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media/image232.jpg" ContentType="image/jpg"/>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74" r:id="rId2"/>
    <p:sldMasterId id="2147483697" r:id="rId3"/>
  </p:sldMasterIdLst>
  <p:notesMasterIdLst>
    <p:notesMasterId r:id="rId67"/>
  </p:notesMasterIdLst>
  <p:sldIdLst>
    <p:sldId id="677" r:id="rId4"/>
    <p:sldId id="783" r:id="rId5"/>
    <p:sldId id="784" r:id="rId6"/>
    <p:sldId id="785" r:id="rId7"/>
    <p:sldId id="786" r:id="rId8"/>
    <p:sldId id="787" r:id="rId9"/>
    <p:sldId id="788" r:id="rId10"/>
    <p:sldId id="789" r:id="rId11"/>
    <p:sldId id="790" r:id="rId12"/>
    <p:sldId id="791" r:id="rId13"/>
    <p:sldId id="792" r:id="rId14"/>
    <p:sldId id="793" r:id="rId15"/>
    <p:sldId id="794" r:id="rId16"/>
    <p:sldId id="795" r:id="rId17"/>
    <p:sldId id="796" r:id="rId18"/>
    <p:sldId id="720" r:id="rId19"/>
    <p:sldId id="797" r:id="rId20"/>
    <p:sldId id="798" r:id="rId21"/>
    <p:sldId id="799" r:id="rId22"/>
    <p:sldId id="800" r:id="rId23"/>
    <p:sldId id="801" r:id="rId24"/>
    <p:sldId id="802" r:id="rId25"/>
    <p:sldId id="803" r:id="rId26"/>
    <p:sldId id="804" r:id="rId27"/>
    <p:sldId id="805" r:id="rId28"/>
    <p:sldId id="806" r:id="rId29"/>
    <p:sldId id="807" r:id="rId30"/>
    <p:sldId id="808" r:id="rId31"/>
    <p:sldId id="809" r:id="rId32"/>
    <p:sldId id="810" r:id="rId33"/>
    <p:sldId id="811" r:id="rId34"/>
    <p:sldId id="812" r:id="rId35"/>
    <p:sldId id="813" r:id="rId36"/>
    <p:sldId id="814" r:id="rId37"/>
    <p:sldId id="815" r:id="rId38"/>
    <p:sldId id="816" r:id="rId39"/>
    <p:sldId id="817" r:id="rId40"/>
    <p:sldId id="818" r:id="rId41"/>
    <p:sldId id="819" r:id="rId42"/>
    <p:sldId id="820" r:id="rId43"/>
    <p:sldId id="821" r:id="rId44"/>
    <p:sldId id="822" r:id="rId45"/>
    <p:sldId id="823" r:id="rId46"/>
    <p:sldId id="824" r:id="rId47"/>
    <p:sldId id="825" r:id="rId48"/>
    <p:sldId id="826" r:id="rId49"/>
    <p:sldId id="827" r:id="rId50"/>
    <p:sldId id="828" r:id="rId51"/>
    <p:sldId id="829" r:id="rId52"/>
    <p:sldId id="830" r:id="rId53"/>
    <p:sldId id="831" r:id="rId54"/>
    <p:sldId id="832" r:id="rId55"/>
    <p:sldId id="833" r:id="rId56"/>
    <p:sldId id="834" r:id="rId57"/>
    <p:sldId id="835" r:id="rId58"/>
    <p:sldId id="836" r:id="rId59"/>
    <p:sldId id="837" r:id="rId60"/>
    <p:sldId id="838" r:id="rId61"/>
    <p:sldId id="839" r:id="rId62"/>
    <p:sldId id="840" r:id="rId63"/>
    <p:sldId id="841" r:id="rId64"/>
    <p:sldId id="842" r:id="rId65"/>
    <p:sldId id="318" r:id="rId66"/>
  </p:sldIdLst>
  <p:sldSz cx="12192000" cy="6858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1pPr>
    <a:lvl2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2pPr>
    <a:lvl3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3pPr>
    <a:lvl4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4pPr>
    <a:lvl5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5pPr>
    <a:lvl6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6pPr>
    <a:lvl7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7pPr>
    <a:lvl8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8pPr>
    <a:lvl9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lvl9pPr>
  </p:defaultTextStyle>
  <p:extLst>
    <p:ext uri="{EFAFB233-063F-42B5-8137-9DF3F51BA10A}">
      <p15:sldGuideLst xmlns:p15="http://schemas.microsoft.com/office/powerpoint/2012/main">
        <p15:guide id="1" orient="horz" pos="4156"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8F8F8"/>
    <a:srgbClr val="1A75C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D1D8"/>
          </a:solidFill>
        </a:fill>
      </a:tcStyle>
    </a:wholeTbl>
    <a:band2H>
      <a:tcTxStyle/>
      <a:tcStyle>
        <a:tcBdr/>
        <a:fill>
          <a:solidFill>
            <a:srgbClr val="E7E9EC"/>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C7B018BB-80A7-4F77-B60F-C8B233D01FF8}"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BD3CB"/>
          </a:solidFill>
        </a:fill>
      </a:tcStyle>
    </a:wholeTbl>
    <a:band2H>
      <a:tcTxStyle/>
      <a:tcStyle>
        <a:tcBdr/>
        <a:fill>
          <a:solidFill>
            <a:srgbClr val="E7EAE7"/>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EEE7283C-3CF3-47DC-8721-378D4A62B228}"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FE1CC"/>
          </a:solidFill>
        </a:fill>
      </a:tcStyle>
    </a:wholeTbl>
    <a:band2H>
      <a:tcTxStyle/>
      <a:tcStyle>
        <a:tcBdr/>
        <a:fill>
          <a:solidFill>
            <a:srgbClr val="E8F0E7"/>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CF821DB8-F4EB-4A41-A1BA-3FCAFE7338EE}" styleName="">
    <a:tblBg/>
    <a:wholeTbl>
      <a:tcTxStyle b="off" i="off">
        <a:fontRef idx="major">
          <a:srgbClr val="000000"/>
        </a:fontRef>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6E6E6"/>
          </a:solidFill>
        </a:fill>
      </a:tcStyle>
    </a:wholeTbl>
    <a:band2H>
      <a:tcTxStyle/>
      <a:tcStyle>
        <a:tcBdr/>
        <a:fill>
          <a:solidFill>
            <a:srgbClr val="FFFFFF"/>
          </a:solidFill>
        </a:fill>
      </a:tcStyle>
    </a:band2H>
    <a:firstCol>
      <a:tcTxStyle b="on" i="off">
        <a:fontRef idx="major">
          <a:srgbClr val="FFFFFF"/>
        </a:fontRef>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000000"/>
        </a:fontRef>
        <a:srgbClr val="000000"/>
      </a:tcTxStyle>
      <a:tcStyle>
        <a:tcBdr>
          <a:left>
            <a:ln w="12700" cap="flat">
              <a:noFill/>
              <a:miter lim="400000"/>
            </a:ln>
          </a:left>
          <a:right>
            <a:ln w="12700" cap="flat">
              <a:noFill/>
              <a:miter lim="400000"/>
            </a:ln>
          </a:right>
          <a:top>
            <a:ln w="508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Ref idx="major">
          <a:srgbClr val="FFFFFF"/>
        </a:fontRef>
        <a:srgbClr val="FFFFFF"/>
      </a:tcTxStyle>
      <a:tcStyle>
        <a:tcBdr>
          <a:left>
            <a:ln w="12700" cap="flat">
              <a:noFill/>
              <a:miter lim="400000"/>
            </a:ln>
          </a:left>
          <a:right>
            <a:ln w="12700" cap="flat">
              <a:noFill/>
              <a:miter lim="400000"/>
            </a:ln>
          </a:right>
          <a:top>
            <a:ln w="254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33BA23B1-9221-436E-865A-0063620EA4FD}" styleName="">
    <a:tblBg/>
    <a:wholeTbl>
      <a:tcTxStyle b="off" i="off">
        <a:fontRef idx="maj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CACA"/>
          </a:solidFill>
        </a:fill>
      </a:tcStyle>
    </a:wholeTbl>
    <a:band2H>
      <a:tcTxStyle/>
      <a:tcStyle>
        <a:tcBdr/>
        <a:fill>
          <a:solidFill>
            <a:srgbClr val="E6E6E6"/>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Row>
  </a:tblStyle>
  <a:tblStyle styleId="{2708684C-4D16-4618-839F-0558EEFCDFE6}" styleName="">
    <a:tblBg/>
    <a:wholeTbl>
      <a:tcTxStyle b="off" i="off">
        <a:fontRef idx="major">
          <a:srgbClr val="000000"/>
        </a:fontRef>
        <a:srgbClr val="000000"/>
      </a:tcTxStyle>
      <a:tcStyle>
        <a:tcBdr>
          <a:left>
            <a:ln w="12700" cap="flat">
              <a:solidFill>
                <a:srgbClr val="000000"/>
              </a:solidFill>
              <a:prstDash val="solid"/>
              <a:round/>
            </a:ln>
          </a:left>
          <a:right>
            <a:ln w="12700" cap="flat">
              <a:solidFill>
                <a:srgbClr val="000000"/>
              </a:solidFill>
              <a:prstDash val="solid"/>
              <a:round/>
            </a:ln>
          </a:right>
          <a:top>
            <a:ln w="12700" cap="flat">
              <a:solidFill>
                <a:srgbClr val="000000"/>
              </a:solidFill>
              <a:prstDash val="solid"/>
              <a:round/>
            </a:ln>
          </a:top>
          <a:bottom>
            <a:ln w="127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solidFill>
            <a:srgbClr val="000000">
              <a:alpha val="20000"/>
            </a:srgbClr>
          </a:solidFill>
        </a:fill>
      </a:tcStyle>
    </a:wholeTbl>
    <a:band2H>
      <a:tcTxStyle/>
      <a:tcStyle>
        <a:tcBdr/>
        <a:fill>
          <a:solidFill>
            <a:srgbClr val="FFFFFF"/>
          </a:solidFill>
        </a:fill>
      </a:tcStyle>
    </a:band2H>
    <a:firstCol>
      <a:tcTxStyle b="on" i="off">
        <a:fontRef idx="major">
          <a:srgbClr val="000000"/>
        </a:fontRef>
        <a:srgbClr val="000000"/>
      </a:tcTxStyle>
      <a:tcStyle>
        <a:tcBdr>
          <a:left>
            <a:ln w="12700" cap="flat">
              <a:solidFill>
                <a:srgbClr val="000000"/>
              </a:solidFill>
              <a:prstDash val="solid"/>
              <a:round/>
            </a:ln>
          </a:left>
          <a:right>
            <a:ln w="12700" cap="flat">
              <a:solidFill>
                <a:srgbClr val="000000"/>
              </a:solidFill>
              <a:prstDash val="solid"/>
              <a:round/>
            </a:ln>
          </a:right>
          <a:top>
            <a:ln w="12700" cap="flat">
              <a:solidFill>
                <a:srgbClr val="000000"/>
              </a:solidFill>
              <a:prstDash val="solid"/>
              <a:round/>
            </a:ln>
          </a:top>
          <a:bottom>
            <a:ln w="127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solidFill>
            <a:srgbClr val="000000">
              <a:alpha val="20000"/>
            </a:srgbClr>
          </a:solidFill>
        </a:fill>
      </a:tcStyle>
    </a:firstCol>
    <a:lastRow>
      <a:tcTxStyle b="on" i="off">
        <a:fontRef idx="major">
          <a:srgbClr val="000000"/>
        </a:fontRef>
        <a:srgbClr val="000000"/>
      </a:tcTxStyle>
      <a:tcStyle>
        <a:tcBdr>
          <a:left>
            <a:ln w="12700" cap="flat">
              <a:solidFill>
                <a:srgbClr val="000000"/>
              </a:solidFill>
              <a:prstDash val="solid"/>
              <a:round/>
            </a:ln>
          </a:left>
          <a:right>
            <a:ln w="12700" cap="flat">
              <a:solidFill>
                <a:srgbClr val="000000"/>
              </a:solidFill>
              <a:prstDash val="solid"/>
              <a:round/>
            </a:ln>
          </a:right>
          <a:top>
            <a:ln w="50800" cap="flat">
              <a:solidFill>
                <a:srgbClr val="000000"/>
              </a:solidFill>
              <a:prstDash val="solid"/>
              <a:round/>
            </a:ln>
          </a:top>
          <a:bottom>
            <a:ln w="127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noFill/>
        </a:fill>
      </a:tcStyle>
    </a:lastRow>
    <a:firstRow>
      <a:tcTxStyle b="on" i="off">
        <a:fontRef idx="major">
          <a:srgbClr val="000000"/>
        </a:fontRef>
        <a:srgbClr val="000000"/>
      </a:tcTxStyle>
      <a:tcStyle>
        <a:tcBdr>
          <a:left>
            <a:ln w="12700" cap="flat">
              <a:solidFill>
                <a:srgbClr val="000000"/>
              </a:solidFill>
              <a:prstDash val="solid"/>
              <a:round/>
            </a:ln>
          </a:left>
          <a:right>
            <a:ln w="12700" cap="flat">
              <a:solidFill>
                <a:srgbClr val="000000"/>
              </a:solidFill>
              <a:prstDash val="solid"/>
              <a:round/>
            </a:ln>
          </a:right>
          <a:top>
            <a:ln w="12700" cap="flat">
              <a:solidFill>
                <a:srgbClr val="000000"/>
              </a:solidFill>
              <a:prstDash val="solid"/>
              <a:round/>
            </a:ln>
          </a:top>
          <a:bottom>
            <a:ln w="254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5" d="100"/>
          <a:sy n="105" d="100"/>
        </p:scale>
        <p:origin x="798" y="96"/>
      </p:cViewPr>
      <p:guideLst>
        <p:guide orient="horz" pos="4156"/>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presProps" Target="presProps.xml"/><Relationship Id="rId7" Type="http://schemas.openxmlformats.org/officeDocument/2006/relationships/slide" Target="slides/slide4.xml"/><Relationship Id="rId71"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slide" Target="slides/slide48.xml"/><Relationship Id="rId72" Type="http://schemas.microsoft.com/office/2016/11/relationships/changesInfo" Target="changesInfos/changesInfo1.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notesMaster" Target="notesMasters/notesMaster1.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Oñaderra Medina, Cristina" userId="12e13301-5ee9-4207-a2cd-d1a2fc49c34d" providerId="ADAL" clId="{0350257E-9189-4E19-8ADE-701B0CA0FB41}"/>
    <pc:docChg chg="undo redo custSel addSld delSld modSld sldOrd">
      <pc:chgData name="Oñaderra Medina, Cristina" userId="12e13301-5ee9-4207-a2cd-d1a2fc49c34d" providerId="ADAL" clId="{0350257E-9189-4E19-8ADE-701B0CA0FB41}" dt="2026-06-08T10:15:31.464" v="427" actId="3064"/>
      <pc:docMkLst>
        <pc:docMk/>
      </pc:docMkLst>
      <pc:sldChg chg="addSp delSp modSp del mod">
        <pc:chgData name="Oñaderra Medina, Cristina" userId="12e13301-5ee9-4207-a2cd-d1a2fc49c34d" providerId="ADAL" clId="{0350257E-9189-4E19-8ADE-701B0CA0FB41}" dt="2026-06-08T09:45:50.133" v="1" actId="47"/>
        <pc:sldMkLst>
          <pc:docMk/>
          <pc:sldMk cId="0" sldId="256"/>
        </pc:sldMkLst>
        <pc:spChg chg="add mod">
          <ac:chgData name="Oñaderra Medina, Cristina" userId="12e13301-5ee9-4207-a2cd-d1a2fc49c34d" providerId="ADAL" clId="{0350257E-9189-4E19-8ADE-701B0CA0FB41}" dt="2026-06-08T09:45:36.042" v="0" actId="478"/>
          <ac:spMkLst>
            <pc:docMk/>
            <pc:sldMk cId="0" sldId="256"/>
            <ac:spMk id="3" creationId="{E330DC74-3D1C-3B08-1326-FD434B454A01}"/>
          </ac:spMkLst>
        </pc:spChg>
        <pc:spChg chg="add mod">
          <ac:chgData name="Oñaderra Medina, Cristina" userId="12e13301-5ee9-4207-a2cd-d1a2fc49c34d" providerId="ADAL" clId="{0350257E-9189-4E19-8ADE-701B0CA0FB41}" dt="2026-06-08T09:45:36.042" v="0" actId="478"/>
          <ac:spMkLst>
            <pc:docMk/>
            <pc:sldMk cId="0" sldId="256"/>
            <ac:spMk id="5" creationId="{44D0E052-4F88-E25B-3DBD-290D9D796066}"/>
          </ac:spMkLst>
        </pc:spChg>
        <pc:spChg chg="del">
          <ac:chgData name="Oñaderra Medina, Cristina" userId="12e13301-5ee9-4207-a2cd-d1a2fc49c34d" providerId="ADAL" clId="{0350257E-9189-4E19-8ADE-701B0CA0FB41}" dt="2026-06-08T09:45:36.042" v="0" actId="478"/>
          <ac:spMkLst>
            <pc:docMk/>
            <pc:sldMk cId="0" sldId="256"/>
            <ac:spMk id="270" creationId="{00000000-0000-0000-0000-000000000000}"/>
          </ac:spMkLst>
        </pc:spChg>
        <pc:spChg chg="del">
          <ac:chgData name="Oñaderra Medina, Cristina" userId="12e13301-5ee9-4207-a2cd-d1a2fc49c34d" providerId="ADAL" clId="{0350257E-9189-4E19-8ADE-701B0CA0FB41}" dt="2026-06-08T09:45:36.042" v="0" actId="478"/>
          <ac:spMkLst>
            <pc:docMk/>
            <pc:sldMk cId="0" sldId="256"/>
            <ac:spMk id="271" creationId="{00000000-0000-0000-0000-000000000000}"/>
          </ac:spMkLst>
        </pc:spChg>
      </pc:sldChg>
      <pc:sldChg chg="del">
        <pc:chgData name="Oñaderra Medina, Cristina" userId="12e13301-5ee9-4207-a2cd-d1a2fc49c34d" providerId="ADAL" clId="{0350257E-9189-4E19-8ADE-701B0CA0FB41}" dt="2026-06-08T09:45:50.973" v="3" actId="47"/>
        <pc:sldMkLst>
          <pc:docMk/>
          <pc:sldMk cId="0" sldId="258"/>
        </pc:sldMkLst>
      </pc:sldChg>
      <pc:sldChg chg="del">
        <pc:chgData name="Oñaderra Medina, Cristina" userId="12e13301-5ee9-4207-a2cd-d1a2fc49c34d" providerId="ADAL" clId="{0350257E-9189-4E19-8ADE-701B0CA0FB41}" dt="2026-06-08T09:45:51.362" v="4" actId="47"/>
        <pc:sldMkLst>
          <pc:docMk/>
          <pc:sldMk cId="0" sldId="259"/>
        </pc:sldMkLst>
      </pc:sldChg>
      <pc:sldChg chg="del">
        <pc:chgData name="Oñaderra Medina, Cristina" userId="12e13301-5ee9-4207-a2cd-d1a2fc49c34d" providerId="ADAL" clId="{0350257E-9189-4E19-8ADE-701B0CA0FB41}" dt="2026-06-08T09:45:51.426" v="5" actId="47"/>
        <pc:sldMkLst>
          <pc:docMk/>
          <pc:sldMk cId="0" sldId="260"/>
        </pc:sldMkLst>
      </pc:sldChg>
      <pc:sldChg chg="del">
        <pc:chgData name="Oñaderra Medina, Cristina" userId="12e13301-5ee9-4207-a2cd-d1a2fc49c34d" providerId="ADAL" clId="{0350257E-9189-4E19-8ADE-701B0CA0FB41}" dt="2026-06-08T09:45:51.578" v="6" actId="47"/>
        <pc:sldMkLst>
          <pc:docMk/>
          <pc:sldMk cId="0" sldId="261"/>
        </pc:sldMkLst>
      </pc:sldChg>
      <pc:sldChg chg="del">
        <pc:chgData name="Oñaderra Medina, Cristina" userId="12e13301-5ee9-4207-a2cd-d1a2fc49c34d" providerId="ADAL" clId="{0350257E-9189-4E19-8ADE-701B0CA0FB41}" dt="2026-06-08T09:45:51.722" v="7" actId="47"/>
        <pc:sldMkLst>
          <pc:docMk/>
          <pc:sldMk cId="0" sldId="262"/>
        </pc:sldMkLst>
      </pc:sldChg>
      <pc:sldChg chg="del">
        <pc:chgData name="Oñaderra Medina, Cristina" userId="12e13301-5ee9-4207-a2cd-d1a2fc49c34d" providerId="ADAL" clId="{0350257E-9189-4E19-8ADE-701B0CA0FB41}" dt="2026-06-08T09:45:51.893" v="8" actId="47"/>
        <pc:sldMkLst>
          <pc:docMk/>
          <pc:sldMk cId="0" sldId="263"/>
        </pc:sldMkLst>
      </pc:sldChg>
      <pc:sldChg chg="del">
        <pc:chgData name="Oñaderra Medina, Cristina" userId="12e13301-5ee9-4207-a2cd-d1a2fc49c34d" providerId="ADAL" clId="{0350257E-9189-4E19-8ADE-701B0CA0FB41}" dt="2026-06-08T09:45:52.091" v="9" actId="47"/>
        <pc:sldMkLst>
          <pc:docMk/>
          <pc:sldMk cId="0" sldId="264"/>
        </pc:sldMkLst>
      </pc:sldChg>
      <pc:sldChg chg="del">
        <pc:chgData name="Oñaderra Medina, Cristina" userId="12e13301-5ee9-4207-a2cd-d1a2fc49c34d" providerId="ADAL" clId="{0350257E-9189-4E19-8ADE-701B0CA0FB41}" dt="2026-06-08T09:45:52.599" v="10" actId="47"/>
        <pc:sldMkLst>
          <pc:docMk/>
          <pc:sldMk cId="0" sldId="265"/>
        </pc:sldMkLst>
      </pc:sldChg>
      <pc:sldChg chg="del">
        <pc:chgData name="Oñaderra Medina, Cristina" userId="12e13301-5ee9-4207-a2cd-d1a2fc49c34d" providerId="ADAL" clId="{0350257E-9189-4E19-8ADE-701B0CA0FB41}" dt="2026-06-08T09:45:53.046" v="12" actId="47"/>
        <pc:sldMkLst>
          <pc:docMk/>
          <pc:sldMk cId="0" sldId="267"/>
        </pc:sldMkLst>
      </pc:sldChg>
      <pc:sldChg chg="del">
        <pc:chgData name="Oñaderra Medina, Cristina" userId="12e13301-5ee9-4207-a2cd-d1a2fc49c34d" providerId="ADAL" clId="{0350257E-9189-4E19-8ADE-701B0CA0FB41}" dt="2026-06-08T09:45:53.234" v="13" actId="47"/>
        <pc:sldMkLst>
          <pc:docMk/>
          <pc:sldMk cId="0" sldId="268"/>
        </pc:sldMkLst>
      </pc:sldChg>
      <pc:sldChg chg="del">
        <pc:chgData name="Oñaderra Medina, Cristina" userId="12e13301-5ee9-4207-a2cd-d1a2fc49c34d" providerId="ADAL" clId="{0350257E-9189-4E19-8ADE-701B0CA0FB41}" dt="2026-06-08T09:45:53.402" v="14" actId="47"/>
        <pc:sldMkLst>
          <pc:docMk/>
          <pc:sldMk cId="0" sldId="269"/>
        </pc:sldMkLst>
      </pc:sldChg>
      <pc:sldChg chg="del">
        <pc:chgData name="Oñaderra Medina, Cristina" userId="12e13301-5ee9-4207-a2cd-d1a2fc49c34d" providerId="ADAL" clId="{0350257E-9189-4E19-8ADE-701B0CA0FB41}" dt="2026-06-08T09:45:53.711" v="15" actId="47"/>
        <pc:sldMkLst>
          <pc:docMk/>
          <pc:sldMk cId="0" sldId="270"/>
        </pc:sldMkLst>
      </pc:sldChg>
      <pc:sldChg chg="del">
        <pc:chgData name="Oñaderra Medina, Cristina" userId="12e13301-5ee9-4207-a2cd-d1a2fc49c34d" providerId="ADAL" clId="{0350257E-9189-4E19-8ADE-701B0CA0FB41}" dt="2026-06-08T09:45:54.136" v="16" actId="47"/>
        <pc:sldMkLst>
          <pc:docMk/>
          <pc:sldMk cId="0" sldId="271"/>
        </pc:sldMkLst>
      </pc:sldChg>
      <pc:sldChg chg="del">
        <pc:chgData name="Oñaderra Medina, Cristina" userId="12e13301-5ee9-4207-a2cd-d1a2fc49c34d" providerId="ADAL" clId="{0350257E-9189-4E19-8ADE-701B0CA0FB41}" dt="2026-06-08T09:45:54.356" v="17" actId="47"/>
        <pc:sldMkLst>
          <pc:docMk/>
          <pc:sldMk cId="0" sldId="272"/>
        </pc:sldMkLst>
      </pc:sldChg>
      <pc:sldChg chg="del">
        <pc:chgData name="Oñaderra Medina, Cristina" userId="12e13301-5ee9-4207-a2cd-d1a2fc49c34d" providerId="ADAL" clId="{0350257E-9189-4E19-8ADE-701B0CA0FB41}" dt="2026-06-08T09:45:54.894" v="18" actId="47"/>
        <pc:sldMkLst>
          <pc:docMk/>
          <pc:sldMk cId="0" sldId="273"/>
        </pc:sldMkLst>
      </pc:sldChg>
      <pc:sldChg chg="del">
        <pc:chgData name="Oñaderra Medina, Cristina" userId="12e13301-5ee9-4207-a2cd-d1a2fc49c34d" providerId="ADAL" clId="{0350257E-9189-4E19-8ADE-701B0CA0FB41}" dt="2026-06-08T09:45:55.029" v="19" actId="47"/>
        <pc:sldMkLst>
          <pc:docMk/>
          <pc:sldMk cId="0" sldId="274"/>
        </pc:sldMkLst>
      </pc:sldChg>
      <pc:sldChg chg="del">
        <pc:chgData name="Oñaderra Medina, Cristina" userId="12e13301-5ee9-4207-a2cd-d1a2fc49c34d" providerId="ADAL" clId="{0350257E-9189-4E19-8ADE-701B0CA0FB41}" dt="2026-06-08T09:45:55.090" v="20" actId="47"/>
        <pc:sldMkLst>
          <pc:docMk/>
          <pc:sldMk cId="0" sldId="275"/>
        </pc:sldMkLst>
      </pc:sldChg>
      <pc:sldChg chg="del">
        <pc:chgData name="Oñaderra Medina, Cristina" userId="12e13301-5ee9-4207-a2cd-d1a2fc49c34d" providerId="ADAL" clId="{0350257E-9189-4E19-8ADE-701B0CA0FB41}" dt="2026-06-08T09:45:55.132" v="21" actId="47"/>
        <pc:sldMkLst>
          <pc:docMk/>
          <pc:sldMk cId="0" sldId="276"/>
        </pc:sldMkLst>
      </pc:sldChg>
      <pc:sldChg chg="del">
        <pc:chgData name="Oñaderra Medina, Cristina" userId="12e13301-5ee9-4207-a2cd-d1a2fc49c34d" providerId="ADAL" clId="{0350257E-9189-4E19-8ADE-701B0CA0FB41}" dt="2026-06-08T09:45:55.296" v="22" actId="47"/>
        <pc:sldMkLst>
          <pc:docMk/>
          <pc:sldMk cId="0" sldId="277"/>
        </pc:sldMkLst>
      </pc:sldChg>
      <pc:sldChg chg="del">
        <pc:chgData name="Oñaderra Medina, Cristina" userId="12e13301-5ee9-4207-a2cd-d1a2fc49c34d" providerId="ADAL" clId="{0350257E-9189-4E19-8ADE-701B0CA0FB41}" dt="2026-06-08T09:45:56.443" v="23" actId="47"/>
        <pc:sldMkLst>
          <pc:docMk/>
          <pc:sldMk cId="0" sldId="278"/>
        </pc:sldMkLst>
      </pc:sldChg>
      <pc:sldChg chg="del">
        <pc:chgData name="Oñaderra Medina, Cristina" userId="12e13301-5ee9-4207-a2cd-d1a2fc49c34d" providerId="ADAL" clId="{0350257E-9189-4E19-8ADE-701B0CA0FB41}" dt="2026-06-08T09:45:56.644" v="24" actId="47"/>
        <pc:sldMkLst>
          <pc:docMk/>
          <pc:sldMk cId="0" sldId="279"/>
        </pc:sldMkLst>
      </pc:sldChg>
      <pc:sldChg chg="del">
        <pc:chgData name="Oñaderra Medina, Cristina" userId="12e13301-5ee9-4207-a2cd-d1a2fc49c34d" providerId="ADAL" clId="{0350257E-9189-4E19-8ADE-701B0CA0FB41}" dt="2026-06-08T09:45:56.798" v="25" actId="47"/>
        <pc:sldMkLst>
          <pc:docMk/>
          <pc:sldMk cId="0" sldId="280"/>
        </pc:sldMkLst>
      </pc:sldChg>
      <pc:sldChg chg="del">
        <pc:chgData name="Oñaderra Medina, Cristina" userId="12e13301-5ee9-4207-a2cd-d1a2fc49c34d" providerId="ADAL" clId="{0350257E-9189-4E19-8ADE-701B0CA0FB41}" dt="2026-06-08T09:45:56.844" v="26" actId="47"/>
        <pc:sldMkLst>
          <pc:docMk/>
          <pc:sldMk cId="0" sldId="281"/>
        </pc:sldMkLst>
      </pc:sldChg>
      <pc:sldChg chg="del">
        <pc:chgData name="Oñaderra Medina, Cristina" userId="12e13301-5ee9-4207-a2cd-d1a2fc49c34d" providerId="ADAL" clId="{0350257E-9189-4E19-8ADE-701B0CA0FB41}" dt="2026-06-08T09:45:56.995" v="27" actId="47"/>
        <pc:sldMkLst>
          <pc:docMk/>
          <pc:sldMk cId="0" sldId="282"/>
        </pc:sldMkLst>
      </pc:sldChg>
      <pc:sldChg chg="del">
        <pc:chgData name="Oñaderra Medina, Cristina" userId="12e13301-5ee9-4207-a2cd-d1a2fc49c34d" providerId="ADAL" clId="{0350257E-9189-4E19-8ADE-701B0CA0FB41}" dt="2026-06-08T09:45:57.217" v="28" actId="47"/>
        <pc:sldMkLst>
          <pc:docMk/>
          <pc:sldMk cId="0" sldId="283"/>
        </pc:sldMkLst>
      </pc:sldChg>
      <pc:sldChg chg="del">
        <pc:chgData name="Oñaderra Medina, Cristina" userId="12e13301-5ee9-4207-a2cd-d1a2fc49c34d" providerId="ADAL" clId="{0350257E-9189-4E19-8ADE-701B0CA0FB41}" dt="2026-06-08T09:45:57.411" v="29" actId="47"/>
        <pc:sldMkLst>
          <pc:docMk/>
          <pc:sldMk cId="0" sldId="284"/>
        </pc:sldMkLst>
      </pc:sldChg>
      <pc:sldChg chg="del">
        <pc:chgData name="Oñaderra Medina, Cristina" userId="12e13301-5ee9-4207-a2cd-d1a2fc49c34d" providerId="ADAL" clId="{0350257E-9189-4E19-8ADE-701B0CA0FB41}" dt="2026-06-08T09:45:57.599" v="30" actId="47"/>
        <pc:sldMkLst>
          <pc:docMk/>
          <pc:sldMk cId="0" sldId="285"/>
        </pc:sldMkLst>
      </pc:sldChg>
      <pc:sldChg chg="del">
        <pc:chgData name="Oñaderra Medina, Cristina" userId="12e13301-5ee9-4207-a2cd-d1a2fc49c34d" providerId="ADAL" clId="{0350257E-9189-4E19-8ADE-701B0CA0FB41}" dt="2026-06-08T09:45:57.845" v="31" actId="47"/>
        <pc:sldMkLst>
          <pc:docMk/>
          <pc:sldMk cId="0" sldId="286"/>
        </pc:sldMkLst>
      </pc:sldChg>
      <pc:sldChg chg="del">
        <pc:chgData name="Oñaderra Medina, Cristina" userId="12e13301-5ee9-4207-a2cd-d1a2fc49c34d" providerId="ADAL" clId="{0350257E-9189-4E19-8ADE-701B0CA0FB41}" dt="2026-06-08T09:45:58.075" v="32" actId="47"/>
        <pc:sldMkLst>
          <pc:docMk/>
          <pc:sldMk cId="0" sldId="287"/>
        </pc:sldMkLst>
      </pc:sldChg>
      <pc:sldChg chg="del">
        <pc:chgData name="Oñaderra Medina, Cristina" userId="12e13301-5ee9-4207-a2cd-d1a2fc49c34d" providerId="ADAL" clId="{0350257E-9189-4E19-8ADE-701B0CA0FB41}" dt="2026-06-08T09:45:58.397" v="33" actId="47"/>
        <pc:sldMkLst>
          <pc:docMk/>
          <pc:sldMk cId="0" sldId="288"/>
        </pc:sldMkLst>
      </pc:sldChg>
      <pc:sldChg chg="del">
        <pc:chgData name="Oñaderra Medina, Cristina" userId="12e13301-5ee9-4207-a2cd-d1a2fc49c34d" providerId="ADAL" clId="{0350257E-9189-4E19-8ADE-701B0CA0FB41}" dt="2026-06-08T09:45:58.494" v="34" actId="47"/>
        <pc:sldMkLst>
          <pc:docMk/>
          <pc:sldMk cId="0" sldId="289"/>
        </pc:sldMkLst>
      </pc:sldChg>
      <pc:sldChg chg="del">
        <pc:chgData name="Oñaderra Medina, Cristina" userId="12e13301-5ee9-4207-a2cd-d1a2fc49c34d" providerId="ADAL" clId="{0350257E-9189-4E19-8ADE-701B0CA0FB41}" dt="2026-06-08T09:45:58.583" v="35" actId="47"/>
        <pc:sldMkLst>
          <pc:docMk/>
          <pc:sldMk cId="0" sldId="290"/>
        </pc:sldMkLst>
      </pc:sldChg>
      <pc:sldChg chg="del">
        <pc:chgData name="Oñaderra Medina, Cristina" userId="12e13301-5ee9-4207-a2cd-d1a2fc49c34d" providerId="ADAL" clId="{0350257E-9189-4E19-8ADE-701B0CA0FB41}" dt="2026-06-08T09:45:58.846" v="36" actId="47"/>
        <pc:sldMkLst>
          <pc:docMk/>
          <pc:sldMk cId="0" sldId="291"/>
        </pc:sldMkLst>
      </pc:sldChg>
      <pc:sldChg chg="del">
        <pc:chgData name="Oñaderra Medina, Cristina" userId="12e13301-5ee9-4207-a2cd-d1a2fc49c34d" providerId="ADAL" clId="{0350257E-9189-4E19-8ADE-701B0CA0FB41}" dt="2026-06-08T09:45:59.283" v="37" actId="47"/>
        <pc:sldMkLst>
          <pc:docMk/>
          <pc:sldMk cId="0" sldId="292"/>
        </pc:sldMkLst>
      </pc:sldChg>
      <pc:sldChg chg="del">
        <pc:chgData name="Oñaderra Medina, Cristina" userId="12e13301-5ee9-4207-a2cd-d1a2fc49c34d" providerId="ADAL" clId="{0350257E-9189-4E19-8ADE-701B0CA0FB41}" dt="2026-06-08T09:45:59.338" v="38" actId="47"/>
        <pc:sldMkLst>
          <pc:docMk/>
          <pc:sldMk cId="0" sldId="293"/>
        </pc:sldMkLst>
      </pc:sldChg>
      <pc:sldChg chg="del">
        <pc:chgData name="Oñaderra Medina, Cristina" userId="12e13301-5ee9-4207-a2cd-d1a2fc49c34d" providerId="ADAL" clId="{0350257E-9189-4E19-8ADE-701B0CA0FB41}" dt="2026-06-08T09:45:59.512" v="39" actId="47"/>
        <pc:sldMkLst>
          <pc:docMk/>
          <pc:sldMk cId="0" sldId="294"/>
        </pc:sldMkLst>
      </pc:sldChg>
      <pc:sldChg chg="del">
        <pc:chgData name="Oñaderra Medina, Cristina" userId="12e13301-5ee9-4207-a2cd-d1a2fc49c34d" providerId="ADAL" clId="{0350257E-9189-4E19-8ADE-701B0CA0FB41}" dt="2026-06-08T09:45:59.792" v="40" actId="47"/>
        <pc:sldMkLst>
          <pc:docMk/>
          <pc:sldMk cId="0" sldId="295"/>
        </pc:sldMkLst>
      </pc:sldChg>
      <pc:sldChg chg="del">
        <pc:chgData name="Oñaderra Medina, Cristina" userId="12e13301-5ee9-4207-a2cd-d1a2fc49c34d" providerId="ADAL" clId="{0350257E-9189-4E19-8ADE-701B0CA0FB41}" dt="2026-06-08T09:45:59.895" v="41" actId="47"/>
        <pc:sldMkLst>
          <pc:docMk/>
          <pc:sldMk cId="0" sldId="296"/>
        </pc:sldMkLst>
      </pc:sldChg>
      <pc:sldChg chg="del">
        <pc:chgData name="Oñaderra Medina, Cristina" userId="12e13301-5ee9-4207-a2cd-d1a2fc49c34d" providerId="ADAL" clId="{0350257E-9189-4E19-8ADE-701B0CA0FB41}" dt="2026-06-08T09:46:00.123" v="42" actId="47"/>
        <pc:sldMkLst>
          <pc:docMk/>
          <pc:sldMk cId="0" sldId="297"/>
        </pc:sldMkLst>
      </pc:sldChg>
      <pc:sldChg chg="del">
        <pc:chgData name="Oñaderra Medina, Cristina" userId="12e13301-5ee9-4207-a2cd-d1a2fc49c34d" providerId="ADAL" clId="{0350257E-9189-4E19-8ADE-701B0CA0FB41}" dt="2026-06-08T09:46:00.343" v="43" actId="47"/>
        <pc:sldMkLst>
          <pc:docMk/>
          <pc:sldMk cId="0" sldId="298"/>
        </pc:sldMkLst>
      </pc:sldChg>
      <pc:sldChg chg="del">
        <pc:chgData name="Oñaderra Medina, Cristina" userId="12e13301-5ee9-4207-a2cd-d1a2fc49c34d" providerId="ADAL" clId="{0350257E-9189-4E19-8ADE-701B0CA0FB41}" dt="2026-06-08T09:46:00.595" v="44" actId="47"/>
        <pc:sldMkLst>
          <pc:docMk/>
          <pc:sldMk cId="0" sldId="299"/>
        </pc:sldMkLst>
      </pc:sldChg>
      <pc:sldChg chg="del">
        <pc:chgData name="Oñaderra Medina, Cristina" userId="12e13301-5ee9-4207-a2cd-d1a2fc49c34d" providerId="ADAL" clId="{0350257E-9189-4E19-8ADE-701B0CA0FB41}" dt="2026-06-08T09:46:00.849" v="45" actId="47"/>
        <pc:sldMkLst>
          <pc:docMk/>
          <pc:sldMk cId="0" sldId="300"/>
        </pc:sldMkLst>
      </pc:sldChg>
      <pc:sldChg chg="del">
        <pc:chgData name="Oñaderra Medina, Cristina" userId="12e13301-5ee9-4207-a2cd-d1a2fc49c34d" providerId="ADAL" clId="{0350257E-9189-4E19-8ADE-701B0CA0FB41}" dt="2026-06-08T09:46:01.069" v="46" actId="47"/>
        <pc:sldMkLst>
          <pc:docMk/>
          <pc:sldMk cId="0" sldId="301"/>
        </pc:sldMkLst>
      </pc:sldChg>
      <pc:sldChg chg="del">
        <pc:chgData name="Oñaderra Medina, Cristina" userId="12e13301-5ee9-4207-a2cd-d1a2fc49c34d" providerId="ADAL" clId="{0350257E-9189-4E19-8ADE-701B0CA0FB41}" dt="2026-06-08T09:46:01.287" v="47" actId="47"/>
        <pc:sldMkLst>
          <pc:docMk/>
          <pc:sldMk cId="0" sldId="302"/>
        </pc:sldMkLst>
      </pc:sldChg>
      <pc:sldChg chg="del">
        <pc:chgData name="Oñaderra Medina, Cristina" userId="12e13301-5ee9-4207-a2cd-d1a2fc49c34d" providerId="ADAL" clId="{0350257E-9189-4E19-8ADE-701B0CA0FB41}" dt="2026-06-08T09:46:01.567" v="48" actId="47"/>
        <pc:sldMkLst>
          <pc:docMk/>
          <pc:sldMk cId="0" sldId="303"/>
        </pc:sldMkLst>
      </pc:sldChg>
      <pc:sldChg chg="del">
        <pc:chgData name="Oñaderra Medina, Cristina" userId="12e13301-5ee9-4207-a2cd-d1a2fc49c34d" providerId="ADAL" clId="{0350257E-9189-4E19-8ADE-701B0CA0FB41}" dt="2026-06-08T09:46:01.785" v="49" actId="47"/>
        <pc:sldMkLst>
          <pc:docMk/>
          <pc:sldMk cId="0" sldId="304"/>
        </pc:sldMkLst>
      </pc:sldChg>
      <pc:sldChg chg="del">
        <pc:chgData name="Oñaderra Medina, Cristina" userId="12e13301-5ee9-4207-a2cd-d1a2fc49c34d" providerId="ADAL" clId="{0350257E-9189-4E19-8ADE-701B0CA0FB41}" dt="2026-06-08T09:46:02.032" v="50" actId="47"/>
        <pc:sldMkLst>
          <pc:docMk/>
          <pc:sldMk cId="0" sldId="305"/>
        </pc:sldMkLst>
      </pc:sldChg>
      <pc:sldChg chg="del">
        <pc:chgData name="Oñaderra Medina, Cristina" userId="12e13301-5ee9-4207-a2cd-d1a2fc49c34d" providerId="ADAL" clId="{0350257E-9189-4E19-8ADE-701B0CA0FB41}" dt="2026-06-08T09:46:02.238" v="51" actId="47"/>
        <pc:sldMkLst>
          <pc:docMk/>
          <pc:sldMk cId="0" sldId="306"/>
        </pc:sldMkLst>
      </pc:sldChg>
      <pc:sldChg chg="del">
        <pc:chgData name="Oñaderra Medina, Cristina" userId="12e13301-5ee9-4207-a2cd-d1a2fc49c34d" providerId="ADAL" clId="{0350257E-9189-4E19-8ADE-701B0CA0FB41}" dt="2026-06-08T09:46:02.495" v="52" actId="47"/>
        <pc:sldMkLst>
          <pc:docMk/>
          <pc:sldMk cId="0" sldId="307"/>
        </pc:sldMkLst>
      </pc:sldChg>
      <pc:sldChg chg="del">
        <pc:chgData name="Oñaderra Medina, Cristina" userId="12e13301-5ee9-4207-a2cd-d1a2fc49c34d" providerId="ADAL" clId="{0350257E-9189-4E19-8ADE-701B0CA0FB41}" dt="2026-06-08T09:46:02.729" v="53" actId="47"/>
        <pc:sldMkLst>
          <pc:docMk/>
          <pc:sldMk cId="0" sldId="308"/>
        </pc:sldMkLst>
      </pc:sldChg>
      <pc:sldChg chg="del">
        <pc:chgData name="Oñaderra Medina, Cristina" userId="12e13301-5ee9-4207-a2cd-d1a2fc49c34d" providerId="ADAL" clId="{0350257E-9189-4E19-8ADE-701B0CA0FB41}" dt="2026-06-08T09:46:02.953" v="54" actId="47"/>
        <pc:sldMkLst>
          <pc:docMk/>
          <pc:sldMk cId="0" sldId="309"/>
        </pc:sldMkLst>
      </pc:sldChg>
      <pc:sldChg chg="del">
        <pc:chgData name="Oñaderra Medina, Cristina" userId="12e13301-5ee9-4207-a2cd-d1a2fc49c34d" providerId="ADAL" clId="{0350257E-9189-4E19-8ADE-701B0CA0FB41}" dt="2026-06-08T09:46:03.198" v="55" actId="47"/>
        <pc:sldMkLst>
          <pc:docMk/>
          <pc:sldMk cId="0" sldId="310"/>
        </pc:sldMkLst>
      </pc:sldChg>
      <pc:sldChg chg="del">
        <pc:chgData name="Oñaderra Medina, Cristina" userId="12e13301-5ee9-4207-a2cd-d1a2fc49c34d" providerId="ADAL" clId="{0350257E-9189-4E19-8ADE-701B0CA0FB41}" dt="2026-06-08T09:46:03.401" v="56" actId="47"/>
        <pc:sldMkLst>
          <pc:docMk/>
          <pc:sldMk cId="0" sldId="311"/>
        </pc:sldMkLst>
      </pc:sldChg>
      <pc:sldChg chg="del">
        <pc:chgData name="Oñaderra Medina, Cristina" userId="12e13301-5ee9-4207-a2cd-d1a2fc49c34d" providerId="ADAL" clId="{0350257E-9189-4E19-8ADE-701B0CA0FB41}" dt="2026-06-08T09:46:03.705" v="57" actId="47"/>
        <pc:sldMkLst>
          <pc:docMk/>
          <pc:sldMk cId="0" sldId="312"/>
        </pc:sldMkLst>
      </pc:sldChg>
      <pc:sldChg chg="del">
        <pc:chgData name="Oñaderra Medina, Cristina" userId="12e13301-5ee9-4207-a2cd-d1a2fc49c34d" providerId="ADAL" clId="{0350257E-9189-4E19-8ADE-701B0CA0FB41}" dt="2026-06-08T09:46:03.993" v="58" actId="47"/>
        <pc:sldMkLst>
          <pc:docMk/>
          <pc:sldMk cId="0" sldId="313"/>
        </pc:sldMkLst>
      </pc:sldChg>
      <pc:sldChg chg="del">
        <pc:chgData name="Oñaderra Medina, Cristina" userId="12e13301-5ee9-4207-a2cd-d1a2fc49c34d" providerId="ADAL" clId="{0350257E-9189-4E19-8ADE-701B0CA0FB41}" dt="2026-06-08T09:46:04.227" v="59" actId="47"/>
        <pc:sldMkLst>
          <pc:docMk/>
          <pc:sldMk cId="0" sldId="314"/>
        </pc:sldMkLst>
      </pc:sldChg>
      <pc:sldChg chg="del">
        <pc:chgData name="Oñaderra Medina, Cristina" userId="12e13301-5ee9-4207-a2cd-d1a2fc49c34d" providerId="ADAL" clId="{0350257E-9189-4E19-8ADE-701B0CA0FB41}" dt="2026-06-08T09:46:04.600" v="60" actId="47"/>
        <pc:sldMkLst>
          <pc:docMk/>
          <pc:sldMk cId="0" sldId="315"/>
        </pc:sldMkLst>
      </pc:sldChg>
      <pc:sldChg chg="del">
        <pc:chgData name="Oñaderra Medina, Cristina" userId="12e13301-5ee9-4207-a2cd-d1a2fc49c34d" providerId="ADAL" clId="{0350257E-9189-4E19-8ADE-701B0CA0FB41}" dt="2026-06-08T09:46:04.665" v="61" actId="47"/>
        <pc:sldMkLst>
          <pc:docMk/>
          <pc:sldMk cId="0" sldId="316"/>
        </pc:sldMkLst>
      </pc:sldChg>
      <pc:sldChg chg="del">
        <pc:chgData name="Oñaderra Medina, Cristina" userId="12e13301-5ee9-4207-a2cd-d1a2fc49c34d" providerId="ADAL" clId="{0350257E-9189-4E19-8ADE-701B0CA0FB41}" dt="2026-06-08T09:46:05.602" v="62" actId="47"/>
        <pc:sldMkLst>
          <pc:docMk/>
          <pc:sldMk cId="0" sldId="317"/>
        </pc:sldMkLst>
      </pc:sldChg>
      <pc:sldChg chg="ord">
        <pc:chgData name="Oñaderra Medina, Cristina" userId="12e13301-5ee9-4207-a2cd-d1a2fc49c34d" providerId="ADAL" clId="{0350257E-9189-4E19-8ADE-701B0CA0FB41}" dt="2026-06-08T09:47:54.916" v="65"/>
        <pc:sldMkLst>
          <pc:docMk/>
          <pc:sldMk cId="0" sldId="318"/>
        </pc:sldMkLst>
      </pc:sldChg>
      <pc:sldChg chg="del">
        <pc:chgData name="Oñaderra Medina, Cristina" userId="12e13301-5ee9-4207-a2cd-d1a2fc49c34d" providerId="ADAL" clId="{0350257E-9189-4E19-8ADE-701B0CA0FB41}" dt="2026-06-08T09:45:50.609" v="2" actId="47"/>
        <pc:sldMkLst>
          <pc:docMk/>
          <pc:sldMk cId="3237060069" sldId="319"/>
        </pc:sldMkLst>
      </pc:sldChg>
      <pc:sldChg chg="del">
        <pc:chgData name="Oñaderra Medina, Cristina" userId="12e13301-5ee9-4207-a2cd-d1a2fc49c34d" providerId="ADAL" clId="{0350257E-9189-4E19-8ADE-701B0CA0FB41}" dt="2026-06-08T09:45:52.819" v="11" actId="47"/>
        <pc:sldMkLst>
          <pc:docMk/>
          <pc:sldMk cId="71699699" sldId="320"/>
        </pc:sldMkLst>
      </pc:sldChg>
      <pc:sldChg chg="addSp delSp modSp add mod modClrScheme chgLayout">
        <pc:chgData name="Oñaderra Medina, Cristina" userId="12e13301-5ee9-4207-a2cd-d1a2fc49c34d" providerId="ADAL" clId="{0350257E-9189-4E19-8ADE-701B0CA0FB41}" dt="2026-06-08T09:49:28.252" v="72" actId="700"/>
        <pc:sldMkLst>
          <pc:docMk/>
          <pc:sldMk cId="2543672869" sldId="677"/>
        </pc:sldMkLst>
        <pc:spChg chg="add del mod ord">
          <ac:chgData name="Oñaderra Medina, Cristina" userId="12e13301-5ee9-4207-a2cd-d1a2fc49c34d" providerId="ADAL" clId="{0350257E-9189-4E19-8ADE-701B0CA0FB41}" dt="2026-06-08T09:49:28.252" v="72" actId="700"/>
          <ac:spMkLst>
            <pc:docMk/>
            <pc:sldMk cId="2543672869" sldId="677"/>
            <ac:spMk id="2" creationId="{44C7C96B-160F-8BC1-30EC-38A5CABB7854}"/>
          </ac:spMkLst>
        </pc:spChg>
        <pc:spChg chg="add del mod">
          <ac:chgData name="Oñaderra Medina, Cristina" userId="12e13301-5ee9-4207-a2cd-d1a2fc49c34d" providerId="ADAL" clId="{0350257E-9189-4E19-8ADE-701B0CA0FB41}" dt="2026-06-08T09:49:21.610" v="70" actId="478"/>
          <ac:spMkLst>
            <pc:docMk/>
            <pc:sldMk cId="2543672869" sldId="677"/>
            <ac:spMk id="4" creationId="{AA3B5DF3-681C-E120-1F3B-98C24CFAA4F2}"/>
          </ac:spMkLst>
        </pc:spChg>
        <pc:spChg chg="add del mod ord">
          <ac:chgData name="Oñaderra Medina, Cristina" userId="12e13301-5ee9-4207-a2cd-d1a2fc49c34d" providerId="ADAL" clId="{0350257E-9189-4E19-8ADE-701B0CA0FB41}" dt="2026-06-08T09:49:28.252" v="72" actId="700"/>
          <ac:spMkLst>
            <pc:docMk/>
            <pc:sldMk cId="2543672869" sldId="677"/>
            <ac:spMk id="7" creationId="{984BFBF7-8E14-E3D6-726C-59320FDCEF02}"/>
          </ac:spMkLst>
        </pc:spChg>
      </pc:sldChg>
      <pc:sldChg chg="add del">
        <pc:chgData name="Oñaderra Medina, Cristina" userId="12e13301-5ee9-4207-a2cd-d1a2fc49c34d" providerId="ADAL" clId="{0350257E-9189-4E19-8ADE-701B0CA0FB41}" dt="2026-06-08T09:50:00.761" v="77" actId="47"/>
        <pc:sldMkLst>
          <pc:docMk/>
          <pc:sldMk cId="2971916963" sldId="680"/>
        </pc:sldMkLst>
      </pc:sldChg>
      <pc:sldChg chg="add del">
        <pc:chgData name="Oñaderra Medina, Cristina" userId="12e13301-5ee9-4207-a2cd-d1a2fc49c34d" providerId="ADAL" clId="{0350257E-9189-4E19-8ADE-701B0CA0FB41}" dt="2026-06-08T09:52:30.228" v="98" actId="47"/>
        <pc:sldMkLst>
          <pc:docMk/>
          <pc:sldMk cId="1163219648" sldId="705"/>
        </pc:sldMkLst>
      </pc:sldChg>
      <pc:sldChg chg="add del">
        <pc:chgData name="Oñaderra Medina, Cristina" userId="12e13301-5ee9-4207-a2cd-d1a2fc49c34d" providerId="ADAL" clId="{0350257E-9189-4E19-8ADE-701B0CA0FB41}" dt="2026-06-08T09:49:56.394" v="76" actId="47"/>
        <pc:sldMkLst>
          <pc:docMk/>
          <pc:sldMk cId="1348367876" sldId="706"/>
        </pc:sldMkLst>
      </pc:sldChg>
      <pc:sldChg chg="add del">
        <pc:chgData name="Oñaderra Medina, Cristina" userId="12e13301-5ee9-4207-a2cd-d1a2fc49c34d" providerId="ADAL" clId="{0350257E-9189-4E19-8ADE-701B0CA0FB41}" dt="2026-06-08T09:52:31.194" v="99" actId="47"/>
        <pc:sldMkLst>
          <pc:docMk/>
          <pc:sldMk cId="4080487135" sldId="707"/>
        </pc:sldMkLst>
      </pc:sldChg>
      <pc:sldChg chg="add del">
        <pc:chgData name="Oñaderra Medina, Cristina" userId="12e13301-5ee9-4207-a2cd-d1a2fc49c34d" providerId="ADAL" clId="{0350257E-9189-4E19-8ADE-701B0CA0FB41}" dt="2026-06-08T09:52:31.711" v="100" actId="47"/>
        <pc:sldMkLst>
          <pc:docMk/>
          <pc:sldMk cId="629259777" sldId="708"/>
        </pc:sldMkLst>
      </pc:sldChg>
      <pc:sldChg chg="add del">
        <pc:chgData name="Oñaderra Medina, Cristina" userId="12e13301-5ee9-4207-a2cd-d1a2fc49c34d" providerId="ADAL" clId="{0350257E-9189-4E19-8ADE-701B0CA0FB41}" dt="2026-06-08T09:52:33.142" v="101" actId="47"/>
        <pc:sldMkLst>
          <pc:docMk/>
          <pc:sldMk cId="2871958170" sldId="710"/>
        </pc:sldMkLst>
      </pc:sldChg>
      <pc:sldChg chg="add del">
        <pc:chgData name="Oñaderra Medina, Cristina" userId="12e13301-5ee9-4207-a2cd-d1a2fc49c34d" providerId="ADAL" clId="{0350257E-9189-4E19-8ADE-701B0CA0FB41}" dt="2026-06-08T09:52:33.863" v="102" actId="47"/>
        <pc:sldMkLst>
          <pc:docMk/>
          <pc:sldMk cId="2804325321" sldId="711"/>
        </pc:sldMkLst>
      </pc:sldChg>
      <pc:sldChg chg="add del">
        <pc:chgData name="Oñaderra Medina, Cristina" userId="12e13301-5ee9-4207-a2cd-d1a2fc49c34d" providerId="ADAL" clId="{0350257E-9189-4E19-8ADE-701B0CA0FB41}" dt="2026-06-08T09:52:35.331" v="103" actId="47"/>
        <pc:sldMkLst>
          <pc:docMk/>
          <pc:sldMk cId="4182628163" sldId="712"/>
        </pc:sldMkLst>
      </pc:sldChg>
      <pc:sldChg chg="add del">
        <pc:chgData name="Oñaderra Medina, Cristina" userId="12e13301-5ee9-4207-a2cd-d1a2fc49c34d" providerId="ADAL" clId="{0350257E-9189-4E19-8ADE-701B0CA0FB41}" dt="2026-06-08T09:52:36.396" v="104" actId="47"/>
        <pc:sldMkLst>
          <pc:docMk/>
          <pc:sldMk cId="4146216941" sldId="713"/>
        </pc:sldMkLst>
      </pc:sldChg>
      <pc:sldChg chg="add del">
        <pc:chgData name="Oñaderra Medina, Cristina" userId="12e13301-5ee9-4207-a2cd-d1a2fc49c34d" providerId="ADAL" clId="{0350257E-9189-4E19-8ADE-701B0CA0FB41}" dt="2026-06-08T09:52:36.952" v="105" actId="47"/>
        <pc:sldMkLst>
          <pc:docMk/>
          <pc:sldMk cId="48169803" sldId="714"/>
        </pc:sldMkLst>
      </pc:sldChg>
      <pc:sldChg chg="add del">
        <pc:chgData name="Oñaderra Medina, Cristina" userId="12e13301-5ee9-4207-a2cd-d1a2fc49c34d" providerId="ADAL" clId="{0350257E-9189-4E19-8ADE-701B0CA0FB41}" dt="2026-06-08T09:52:37.946" v="106" actId="47"/>
        <pc:sldMkLst>
          <pc:docMk/>
          <pc:sldMk cId="1023845255" sldId="715"/>
        </pc:sldMkLst>
      </pc:sldChg>
      <pc:sldChg chg="add del">
        <pc:chgData name="Oñaderra Medina, Cristina" userId="12e13301-5ee9-4207-a2cd-d1a2fc49c34d" providerId="ADAL" clId="{0350257E-9189-4E19-8ADE-701B0CA0FB41}" dt="2026-06-08T09:52:38.388" v="107" actId="47"/>
        <pc:sldMkLst>
          <pc:docMk/>
          <pc:sldMk cId="4013172024" sldId="716"/>
        </pc:sldMkLst>
      </pc:sldChg>
      <pc:sldChg chg="add del">
        <pc:chgData name="Oñaderra Medina, Cristina" userId="12e13301-5ee9-4207-a2cd-d1a2fc49c34d" providerId="ADAL" clId="{0350257E-9189-4E19-8ADE-701B0CA0FB41}" dt="2026-06-08T09:52:38.994" v="108" actId="47"/>
        <pc:sldMkLst>
          <pc:docMk/>
          <pc:sldMk cId="369698637" sldId="717"/>
        </pc:sldMkLst>
      </pc:sldChg>
      <pc:sldChg chg="add del">
        <pc:chgData name="Oñaderra Medina, Cristina" userId="12e13301-5ee9-4207-a2cd-d1a2fc49c34d" providerId="ADAL" clId="{0350257E-9189-4E19-8ADE-701B0CA0FB41}" dt="2026-06-08T09:52:39.890" v="109" actId="47"/>
        <pc:sldMkLst>
          <pc:docMk/>
          <pc:sldMk cId="2244514921" sldId="718"/>
        </pc:sldMkLst>
      </pc:sldChg>
      <pc:sldChg chg="add del">
        <pc:chgData name="Oñaderra Medina, Cristina" userId="12e13301-5ee9-4207-a2cd-d1a2fc49c34d" providerId="ADAL" clId="{0350257E-9189-4E19-8ADE-701B0CA0FB41}" dt="2026-06-08T09:53:45.141" v="111" actId="47"/>
        <pc:sldMkLst>
          <pc:docMk/>
          <pc:sldMk cId="2546501424" sldId="719"/>
        </pc:sldMkLst>
      </pc:sldChg>
      <pc:sldChg chg="modSp add del mod modClrScheme chgLayout">
        <pc:chgData name="Oñaderra Medina, Cristina" userId="12e13301-5ee9-4207-a2cd-d1a2fc49c34d" providerId="ADAL" clId="{0350257E-9189-4E19-8ADE-701B0CA0FB41}" dt="2026-06-08T09:51:32.553" v="96" actId="1035"/>
        <pc:sldMkLst>
          <pc:docMk/>
          <pc:sldMk cId="2169608956" sldId="720"/>
        </pc:sldMkLst>
        <pc:spChg chg="mod ord">
          <ac:chgData name="Oñaderra Medina, Cristina" userId="12e13301-5ee9-4207-a2cd-d1a2fc49c34d" providerId="ADAL" clId="{0350257E-9189-4E19-8ADE-701B0CA0FB41}" dt="2026-06-08T09:51:32.553" v="96" actId="1035"/>
          <ac:spMkLst>
            <pc:docMk/>
            <pc:sldMk cId="2169608956" sldId="720"/>
            <ac:spMk id="2" creationId="{8066622C-13D6-0861-2165-1EDFF9B3070F}"/>
          </ac:spMkLst>
        </pc:spChg>
        <pc:spChg chg="mod ord">
          <ac:chgData name="Oñaderra Medina, Cristina" userId="12e13301-5ee9-4207-a2cd-d1a2fc49c34d" providerId="ADAL" clId="{0350257E-9189-4E19-8ADE-701B0CA0FB41}" dt="2026-06-08T09:51:32.553" v="96" actId="1035"/>
          <ac:spMkLst>
            <pc:docMk/>
            <pc:sldMk cId="2169608956" sldId="720"/>
            <ac:spMk id="9" creationId="{969EADD4-F57A-09D1-844E-10401FF44D88}"/>
          </ac:spMkLst>
        </pc:spChg>
      </pc:sldChg>
      <pc:sldChg chg="add del">
        <pc:chgData name="Oñaderra Medina, Cristina" userId="12e13301-5ee9-4207-a2cd-d1a2fc49c34d" providerId="ADAL" clId="{0350257E-9189-4E19-8ADE-701B0CA0FB41}" dt="2026-06-08T09:53:46.319" v="112" actId="47"/>
        <pc:sldMkLst>
          <pc:docMk/>
          <pc:sldMk cId="132166944" sldId="721"/>
        </pc:sldMkLst>
      </pc:sldChg>
      <pc:sldChg chg="add del">
        <pc:chgData name="Oñaderra Medina, Cristina" userId="12e13301-5ee9-4207-a2cd-d1a2fc49c34d" providerId="ADAL" clId="{0350257E-9189-4E19-8ADE-701B0CA0FB41}" dt="2026-06-08T09:53:46.627" v="113" actId="47"/>
        <pc:sldMkLst>
          <pc:docMk/>
          <pc:sldMk cId="3802451454" sldId="723"/>
        </pc:sldMkLst>
      </pc:sldChg>
      <pc:sldChg chg="add del">
        <pc:chgData name="Oñaderra Medina, Cristina" userId="12e13301-5ee9-4207-a2cd-d1a2fc49c34d" providerId="ADAL" clId="{0350257E-9189-4E19-8ADE-701B0CA0FB41}" dt="2026-06-08T09:53:46.780" v="114" actId="47"/>
        <pc:sldMkLst>
          <pc:docMk/>
          <pc:sldMk cId="580200539" sldId="724"/>
        </pc:sldMkLst>
      </pc:sldChg>
      <pc:sldChg chg="add del">
        <pc:chgData name="Oñaderra Medina, Cristina" userId="12e13301-5ee9-4207-a2cd-d1a2fc49c34d" providerId="ADAL" clId="{0350257E-9189-4E19-8ADE-701B0CA0FB41}" dt="2026-06-08T09:53:46.866" v="115" actId="47"/>
        <pc:sldMkLst>
          <pc:docMk/>
          <pc:sldMk cId="33942564" sldId="725"/>
        </pc:sldMkLst>
      </pc:sldChg>
      <pc:sldChg chg="add del">
        <pc:chgData name="Oñaderra Medina, Cristina" userId="12e13301-5ee9-4207-a2cd-d1a2fc49c34d" providerId="ADAL" clId="{0350257E-9189-4E19-8ADE-701B0CA0FB41}" dt="2026-06-08T09:53:47.103" v="116" actId="47"/>
        <pc:sldMkLst>
          <pc:docMk/>
          <pc:sldMk cId="2807545533" sldId="726"/>
        </pc:sldMkLst>
      </pc:sldChg>
      <pc:sldChg chg="add del">
        <pc:chgData name="Oñaderra Medina, Cristina" userId="12e13301-5ee9-4207-a2cd-d1a2fc49c34d" providerId="ADAL" clId="{0350257E-9189-4E19-8ADE-701B0CA0FB41}" dt="2026-06-08T09:53:47.855" v="119" actId="47"/>
        <pc:sldMkLst>
          <pc:docMk/>
          <pc:sldMk cId="1717388793" sldId="729"/>
        </pc:sldMkLst>
      </pc:sldChg>
      <pc:sldChg chg="add del">
        <pc:chgData name="Oñaderra Medina, Cristina" userId="12e13301-5ee9-4207-a2cd-d1a2fc49c34d" providerId="ADAL" clId="{0350257E-9189-4E19-8ADE-701B0CA0FB41}" dt="2026-06-08T09:53:47.526" v="118" actId="47"/>
        <pc:sldMkLst>
          <pc:docMk/>
          <pc:sldMk cId="2084073576" sldId="734"/>
        </pc:sldMkLst>
      </pc:sldChg>
      <pc:sldChg chg="add del">
        <pc:chgData name="Oñaderra Medina, Cristina" userId="12e13301-5ee9-4207-a2cd-d1a2fc49c34d" providerId="ADAL" clId="{0350257E-9189-4E19-8ADE-701B0CA0FB41}" dt="2026-06-08T09:53:47.231" v="117" actId="47"/>
        <pc:sldMkLst>
          <pc:docMk/>
          <pc:sldMk cId="4093663799" sldId="740"/>
        </pc:sldMkLst>
      </pc:sldChg>
      <pc:sldChg chg="add del">
        <pc:chgData name="Oñaderra Medina, Cristina" userId="12e13301-5ee9-4207-a2cd-d1a2fc49c34d" providerId="ADAL" clId="{0350257E-9189-4E19-8ADE-701B0CA0FB41}" dt="2026-06-08T09:53:47.950" v="120" actId="47"/>
        <pc:sldMkLst>
          <pc:docMk/>
          <pc:sldMk cId="3679129730" sldId="741"/>
        </pc:sldMkLst>
      </pc:sldChg>
      <pc:sldChg chg="add del">
        <pc:chgData name="Oñaderra Medina, Cristina" userId="12e13301-5ee9-4207-a2cd-d1a2fc49c34d" providerId="ADAL" clId="{0350257E-9189-4E19-8ADE-701B0CA0FB41}" dt="2026-06-08T09:53:48.038" v="121" actId="47"/>
        <pc:sldMkLst>
          <pc:docMk/>
          <pc:sldMk cId="1836269106" sldId="744"/>
        </pc:sldMkLst>
      </pc:sldChg>
      <pc:sldChg chg="add del">
        <pc:chgData name="Oñaderra Medina, Cristina" userId="12e13301-5ee9-4207-a2cd-d1a2fc49c34d" providerId="ADAL" clId="{0350257E-9189-4E19-8ADE-701B0CA0FB41}" dt="2026-06-08T09:53:48.116" v="122" actId="47"/>
        <pc:sldMkLst>
          <pc:docMk/>
          <pc:sldMk cId="2442287988" sldId="745"/>
        </pc:sldMkLst>
      </pc:sldChg>
      <pc:sldChg chg="add del">
        <pc:chgData name="Oñaderra Medina, Cristina" userId="12e13301-5ee9-4207-a2cd-d1a2fc49c34d" providerId="ADAL" clId="{0350257E-9189-4E19-8ADE-701B0CA0FB41}" dt="2026-06-08T09:53:48.186" v="123" actId="47"/>
        <pc:sldMkLst>
          <pc:docMk/>
          <pc:sldMk cId="485556816" sldId="746"/>
        </pc:sldMkLst>
      </pc:sldChg>
      <pc:sldChg chg="add del">
        <pc:chgData name="Oñaderra Medina, Cristina" userId="12e13301-5ee9-4207-a2cd-d1a2fc49c34d" providerId="ADAL" clId="{0350257E-9189-4E19-8ADE-701B0CA0FB41}" dt="2026-06-08T09:53:48.445" v="124" actId="47"/>
        <pc:sldMkLst>
          <pc:docMk/>
          <pc:sldMk cId="157531632" sldId="747"/>
        </pc:sldMkLst>
      </pc:sldChg>
      <pc:sldChg chg="add del">
        <pc:chgData name="Oñaderra Medina, Cristina" userId="12e13301-5ee9-4207-a2cd-d1a2fc49c34d" providerId="ADAL" clId="{0350257E-9189-4E19-8ADE-701B0CA0FB41}" dt="2026-06-08T09:53:48.572" v="125" actId="47"/>
        <pc:sldMkLst>
          <pc:docMk/>
          <pc:sldMk cId="3040500311" sldId="748"/>
        </pc:sldMkLst>
      </pc:sldChg>
      <pc:sldChg chg="add del">
        <pc:chgData name="Oñaderra Medina, Cristina" userId="12e13301-5ee9-4207-a2cd-d1a2fc49c34d" providerId="ADAL" clId="{0350257E-9189-4E19-8ADE-701B0CA0FB41}" dt="2026-06-08T09:53:48.774" v="126" actId="47"/>
        <pc:sldMkLst>
          <pc:docMk/>
          <pc:sldMk cId="1491455721" sldId="749"/>
        </pc:sldMkLst>
      </pc:sldChg>
      <pc:sldChg chg="add del">
        <pc:chgData name="Oñaderra Medina, Cristina" userId="12e13301-5ee9-4207-a2cd-d1a2fc49c34d" providerId="ADAL" clId="{0350257E-9189-4E19-8ADE-701B0CA0FB41}" dt="2026-06-08T09:53:48.937" v="127" actId="47"/>
        <pc:sldMkLst>
          <pc:docMk/>
          <pc:sldMk cId="631534764" sldId="750"/>
        </pc:sldMkLst>
      </pc:sldChg>
      <pc:sldChg chg="add del">
        <pc:chgData name="Oñaderra Medina, Cristina" userId="12e13301-5ee9-4207-a2cd-d1a2fc49c34d" providerId="ADAL" clId="{0350257E-9189-4E19-8ADE-701B0CA0FB41}" dt="2026-06-08T09:53:49.181" v="128" actId="47"/>
        <pc:sldMkLst>
          <pc:docMk/>
          <pc:sldMk cId="1809012714" sldId="751"/>
        </pc:sldMkLst>
      </pc:sldChg>
      <pc:sldChg chg="add del">
        <pc:chgData name="Oñaderra Medina, Cristina" userId="12e13301-5ee9-4207-a2cd-d1a2fc49c34d" providerId="ADAL" clId="{0350257E-9189-4E19-8ADE-701B0CA0FB41}" dt="2026-06-08T09:53:49.401" v="129" actId="47"/>
        <pc:sldMkLst>
          <pc:docMk/>
          <pc:sldMk cId="1495281388" sldId="752"/>
        </pc:sldMkLst>
      </pc:sldChg>
      <pc:sldChg chg="add del">
        <pc:chgData name="Oñaderra Medina, Cristina" userId="12e13301-5ee9-4207-a2cd-d1a2fc49c34d" providerId="ADAL" clId="{0350257E-9189-4E19-8ADE-701B0CA0FB41}" dt="2026-06-08T09:53:49.733" v="130" actId="47"/>
        <pc:sldMkLst>
          <pc:docMk/>
          <pc:sldMk cId="2864445958" sldId="753"/>
        </pc:sldMkLst>
      </pc:sldChg>
      <pc:sldChg chg="add del">
        <pc:chgData name="Oñaderra Medina, Cristina" userId="12e13301-5ee9-4207-a2cd-d1a2fc49c34d" providerId="ADAL" clId="{0350257E-9189-4E19-8ADE-701B0CA0FB41}" dt="2026-06-08T09:53:50.451" v="131" actId="47"/>
        <pc:sldMkLst>
          <pc:docMk/>
          <pc:sldMk cId="3889639842" sldId="754"/>
        </pc:sldMkLst>
      </pc:sldChg>
      <pc:sldChg chg="add del">
        <pc:chgData name="Oñaderra Medina, Cristina" userId="12e13301-5ee9-4207-a2cd-d1a2fc49c34d" providerId="ADAL" clId="{0350257E-9189-4E19-8ADE-701B0CA0FB41}" dt="2026-06-08T09:53:50.520" v="132" actId="47"/>
        <pc:sldMkLst>
          <pc:docMk/>
          <pc:sldMk cId="592789361" sldId="755"/>
        </pc:sldMkLst>
      </pc:sldChg>
      <pc:sldChg chg="add del">
        <pc:chgData name="Oñaderra Medina, Cristina" userId="12e13301-5ee9-4207-a2cd-d1a2fc49c34d" providerId="ADAL" clId="{0350257E-9189-4E19-8ADE-701B0CA0FB41}" dt="2026-06-08T09:53:52.015" v="137" actId="47"/>
        <pc:sldMkLst>
          <pc:docMk/>
          <pc:sldMk cId="351984627" sldId="756"/>
        </pc:sldMkLst>
      </pc:sldChg>
      <pc:sldChg chg="add del">
        <pc:chgData name="Oñaderra Medina, Cristina" userId="12e13301-5ee9-4207-a2cd-d1a2fc49c34d" providerId="ADAL" clId="{0350257E-9189-4E19-8ADE-701B0CA0FB41}" dt="2026-06-08T09:53:50.735" v="133" actId="47"/>
        <pc:sldMkLst>
          <pc:docMk/>
          <pc:sldMk cId="1577653011" sldId="757"/>
        </pc:sldMkLst>
      </pc:sldChg>
      <pc:sldChg chg="add del">
        <pc:chgData name="Oñaderra Medina, Cristina" userId="12e13301-5ee9-4207-a2cd-d1a2fc49c34d" providerId="ADAL" clId="{0350257E-9189-4E19-8ADE-701B0CA0FB41}" dt="2026-06-08T09:53:51.365" v="134" actId="47"/>
        <pc:sldMkLst>
          <pc:docMk/>
          <pc:sldMk cId="1413238117" sldId="758"/>
        </pc:sldMkLst>
      </pc:sldChg>
      <pc:sldChg chg="add del">
        <pc:chgData name="Oñaderra Medina, Cristina" userId="12e13301-5ee9-4207-a2cd-d1a2fc49c34d" providerId="ADAL" clId="{0350257E-9189-4E19-8ADE-701B0CA0FB41}" dt="2026-06-08T09:53:51.454" v="135" actId="47"/>
        <pc:sldMkLst>
          <pc:docMk/>
          <pc:sldMk cId="4013651823" sldId="759"/>
        </pc:sldMkLst>
      </pc:sldChg>
      <pc:sldChg chg="add del">
        <pc:chgData name="Oñaderra Medina, Cristina" userId="12e13301-5ee9-4207-a2cd-d1a2fc49c34d" providerId="ADAL" clId="{0350257E-9189-4E19-8ADE-701B0CA0FB41}" dt="2026-06-08T09:53:51.577" v="136" actId="47"/>
        <pc:sldMkLst>
          <pc:docMk/>
          <pc:sldMk cId="1115803628" sldId="760"/>
        </pc:sldMkLst>
      </pc:sldChg>
      <pc:sldChg chg="add del">
        <pc:chgData name="Oñaderra Medina, Cristina" userId="12e13301-5ee9-4207-a2cd-d1a2fc49c34d" providerId="ADAL" clId="{0350257E-9189-4E19-8ADE-701B0CA0FB41}" dt="2026-06-08T09:53:52.437" v="138" actId="47"/>
        <pc:sldMkLst>
          <pc:docMk/>
          <pc:sldMk cId="3241753388" sldId="761"/>
        </pc:sldMkLst>
      </pc:sldChg>
      <pc:sldChg chg="add del">
        <pc:chgData name="Oñaderra Medina, Cristina" userId="12e13301-5ee9-4207-a2cd-d1a2fc49c34d" providerId="ADAL" clId="{0350257E-9189-4E19-8ADE-701B0CA0FB41}" dt="2026-06-08T09:53:52.878" v="139" actId="47"/>
        <pc:sldMkLst>
          <pc:docMk/>
          <pc:sldMk cId="2818971596" sldId="762"/>
        </pc:sldMkLst>
      </pc:sldChg>
      <pc:sldChg chg="add del">
        <pc:chgData name="Oñaderra Medina, Cristina" userId="12e13301-5ee9-4207-a2cd-d1a2fc49c34d" providerId="ADAL" clId="{0350257E-9189-4E19-8ADE-701B0CA0FB41}" dt="2026-06-08T09:53:53.457" v="140" actId="47"/>
        <pc:sldMkLst>
          <pc:docMk/>
          <pc:sldMk cId="3656026209" sldId="763"/>
        </pc:sldMkLst>
      </pc:sldChg>
      <pc:sldChg chg="add del">
        <pc:chgData name="Oñaderra Medina, Cristina" userId="12e13301-5ee9-4207-a2cd-d1a2fc49c34d" providerId="ADAL" clId="{0350257E-9189-4E19-8ADE-701B0CA0FB41}" dt="2026-06-08T09:53:54.307" v="141" actId="47"/>
        <pc:sldMkLst>
          <pc:docMk/>
          <pc:sldMk cId="2073489762" sldId="764"/>
        </pc:sldMkLst>
      </pc:sldChg>
      <pc:sldChg chg="add del">
        <pc:chgData name="Oñaderra Medina, Cristina" userId="12e13301-5ee9-4207-a2cd-d1a2fc49c34d" providerId="ADAL" clId="{0350257E-9189-4E19-8ADE-701B0CA0FB41}" dt="2026-06-08T09:53:54.392" v="142" actId="47"/>
        <pc:sldMkLst>
          <pc:docMk/>
          <pc:sldMk cId="3654886554" sldId="765"/>
        </pc:sldMkLst>
      </pc:sldChg>
      <pc:sldChg chg="add del">
        <pc:chgData name="Oñaderra Medina, Cristina" userId="12e13301-5ee9-4207-a2cd-d1a2fc49c34d" providerId="ADAL" clId="{0350257E-9189-4E19-8ADE-701B0CA0FB41}" dt="2026-06-08T09:53:54.558" v="143" actId="47"/>
        <pc:sldMkLst>
          <pc:docMk/>
          <pc:sldMk cId="3306797523" sldId="766"/>
        </pc:sldMkLst>
      </pc:sldChg>
      <pc:sldChg chg="add del">
        <pc:chgData name="Oñaderra Medina, Cristina" userId="12e13301-5ee9-4207-a2cd-d1a2fc49c34d" providerId="ADAL" clId="{0350257E-9189-4E19-8ADE-701B0CA0FB41}" dt="2026-06-08T09:53:54.803" v="144" actId="47"/>
        <pc:sldMkLst>
          <pc:docMk/>
          <pc:sldMk cId="1957097316" sldId="767"/>
        </pc:sldMkLst>
      </pc:sldChg>
      <pc:sldChg chg="add del">
        <pc:chgData name="Oñaderra Medina, Cristina" userId="12e13301-5ee9-4207-a2cd-d1a2fc49c34d" providerId="ADAL" clId="{0350257E-9189-4E19-8ADE-701B0CA0FB41}" dt="2026-06-08T09:53:54.969" v="145" actId="47"/>
        <pc:sldMkLst>
          <pc:docMk/>
          <pc:sldMk cId="154767594" sldId="768"/>
        </pc:sldMkLst>
      </pc:sldChg>
      <pc:sldChg chg="add del">
        <pc:chgData name="Oñaderra Medina, Cristina" userId="12e13301-5ee9-4207-a2cd-d1a2fc49c34d" providerId="ADAL" clId="{0350257E-9189-4E19-8ADE-701B0CA0FB41}" dt="2026-06-08T09:53:55.233" v="146" actId="47"/>
        <pc:sldMkLst>
          <pc:docMk/>
          <pc:sldMk cId="294079045" sldId="769"/>
        </pc:sldMkLst>
      </pc:sldChg>
      <pc:sldChg chg="add del">
        <pc:chgData name="Oñaderra Medina, Cristina" userId="12e13301-5ee9-4207-a2cd-d1a2fc49c34d" providerId="ADAL" clId="{0350257E-9189-4E19-8ADE-701B0CA0FB41}" dt="2026-06-08T09:53:55.306" v="147" actId="47"/>
        <pc:sldMkLst>
          <pc:docMk/>
          <pc:sldMk cId="619036541" sldId="770"/>
        </pc:sldMkLst>
      </pc:sldChg>
      <pc:sldChg chg="add del">
        <pc:chgData name="Oñaderra Medina, Cristina" userId="12e13301-5ee9-4207-a2cd-d1a2fc49c34d" providerId="ADAL" clId="{0350257E-9189-4E19-8ADE-701B0CA0FB41}" dt="2026-06-08T09:53:55.964" v="150" actId="47"/>
        <pc:sldMkLst>
          <pc:docMk/>
          <pc:sldMk cId="1701984016" sldId="771"/>
        </pc:sldMkLst>
      </pc:sldChg>
      <pc:sldChg chg="add del">
        <pc:chgData name="Oñaderra Medina, Cristina" userId="12e13301-5ee9-4207-a2cd-d1a2fc49c34d" providerId="ADAL" clId="{0350257E-9189-4E19-8ADE-701B0CA0FB41}" dt="2026-06-08T09:53:55.596" v="148" actId="47"/>
        <pc:sldMkLst>
          <pc:docMk/>
          <pc:sldMk cId="528264591" sldId="772"/>
        </pc:sldMkLst>
      </pc:sldChg>
      <pc:sldChg chg="add del">
        <pc:chgData name="Oñaderra Medina, Cristina" userId="12e13301-5ee9-4207-a2cd-d1a2fc49c34d" providerId="ADAL" clId="{0350257E-9189-4E19-8ADE-701B0CA0FB41}" dt="2026-06-08T09:53:55.683" v="149" actId="47"/>
        <pc:sldMkLst>
          <pc:docMk/>
          <pc:sldMk cId="169519465" sldId="773"/>
        </pc:sldMkLst>
      </pc:sldChg>
      <pc:sldChg chg="add del">
        <pc:chgData name="Oñaderra Medina, Cristina" userId="12e13301-5ee9-4207-a2cd-d1a2fc49c34d" providerId="ADAL" clId="{0350257E-9189-4E19-8ADE-701B0CA0FB41}" dt="2026-06-08T09:53:56.058" v="151" actId="47"/>
        <pc:sldMkLst>
          <pc:docMk/>
          <pc:sldMk cId="1904562722" sldId="774"/>
        </pc:sldMkLst>
      </pc:sldChg>
      <pc:sldChg chg="add del">
        <pc:chgData name="Oñaderra Medina, Cristina" userId="12e13301-5ee9-4207-a2cd-d1a2fc49c34d" providerId="ADAL" clId="{0350257E-9189-4E19-8ADE-701B0CA0FB41}" dt="2026-06-08T09:53:56.481" v="152" actId="47"/>
        <pc:sldMkLst>
          <pc:docMk/>
          <pc:sldMk cId="2016539715" sldId="775"/>
        </pc:sldMkLst>
      </pc:sldChg>
      <pc:sldChg chg="add del modTransition">
        <pc:chgData name="Oñaderra Medina, Cristina" userId="12e13301-5ee9-4207-a2cd-d1a2fc49c34d" providerId="ADAL" clId="{0350257E-9189-4E19-8ADE-701B0CA0FB41}" dt="2026-06-08T09:48:27.436" v="66" actId="47"/>
        <pc:sldMkLst>
          <pc:docMk/>
          <pc:sldMk cId="1701975602" sldId="776"/>
        </pc:sldMkLst>
      </pc:sldChg>
      <pc:sldChg chg="add del">
        <pc:chgData name="Oñaderra Medina, Cristina" userId="12e13301-5ee9-4207-a2cd-d1a2fc49c34d" providerId="ADAL" clId="{0350257E-9189-4E19-8ADE-701B0CA0FB41}" dt="2026-06-08T09:53:56.651" v="153" actId="47"/>
        <pc:sldMkLst>
          <pc:docMk/>
          <pc:sldMk cId="2222146520" sldId="777"/>
        </pc:sldMkLst>
      </pc:sldChg>
      <pc:sldChg chg="add del">
        <pc:chgData name="Oñaderra Medina, Cristina" userId="12e13301-5ee9-4207-a2cd-d1a2fc49c34d" providerId="ADAL" clId="{0350257E-9189-4E19-8ADE-701B0CA0FB41}" dt="2026-06-08T09:53:56.744" v="154" actId="47"/>
        <pc:sldMkLst>
          <pc:docMk/>
          <pc:sldMk cId="3492826767" sldId="778"/>
        </pc:sldMkLst>
      </pc:sldChg>
      <pc:sldChg chg="add del">
        <pc:chgData name="Oñaderra Medina, Cristina" userId="12e13301-5ee9-4207-a2cd-d1a2fc49c34d" providerId="ADAL" clId="{0350257E-9189-4E19-8ADE-701B0CA0FB41}" dt="2026-06-08T09:53:57.783" v="155" actId="47"/>
        <pc:sldMkLst>
          <pc:docMk/>
          <pc:sldMk cId="1818501354" sldId="781"/>
        </pc:sldMkLst>
      </pc:sldChg>
      <pc:sldChg chg="add del">
        <pc:chgData name="Oñaderra Medina, Cristina" userId="12e13301-5ee9-4207-a2cd-d1a2fc49c34d" providerId="ADAL" clId="{0350257E-9189-4E19-8ADE-701B0CA0FB41}" dt="2026-06-08T09:53:58.448" v="156" actId="47"/>
        <pc:sldMkLst>
          <pc:docMk/>
          <pc:sldMk cId="1094077639" sldId="782"/>
        </pc:sldMkLst>
      </pc:sldChg>
      <pc:sldChg chg="add del">
        <pc:chgData name="Oñaderra Medina, Cristina" userId="12e13301-5ee9-4207-a2cd-d1a2fc49c34d" providerId="ADAL" clId="{0350257E-9189-4E19-8ADE-701B0CA0FB41}" dt="2026-06-08T09:49:51.011" v="74"/>
        <pc:sldMkLst>
          <pc:docMk/>
          <pc:sldMk cId="1070257689" sldId="783"/>
        </pc:sldMkLst>
      </pc:sldChg>
      <pc:sldChg chg="add">
        <pc:chgData name="Oñaderra Medina, Cristina" userId="12e13301-5ee9-4207-a2cd-d1a2fc49c34d" providerId="ADAL" clId="{0350257E-9189-4E19-8ADE-701B0CA0FB41}" dt="2026-06-08T09:49:53.901" v="75"/>
        <pc:sldMkLst>
          <pc:docMk/>
          <pc:sldMk cId="1278634476" sldId="783"/>
        </pc:sldMkLst>
      </pc:sldChg>
      <pc:sldChg chg="modSp add mod modClrScheme chgLayout">
        <pc:chgData name="Oñaderra Medina, Cristina" userId="12e13301-5ee9-4207-a2cd-d1a2fc49c34d" providerId="ADAL" clId="{0350257E-9189-4E19-8ADE-701B0CA0FB41}" dt="2026-06-08T09:51:02.592" v="82" actId="700"/>
        <pc:sldMkLst>
          <pc:docMk/>
          <pc:sldMk cId="2371685847" sldId="784"/>
        </pc:sldMkLst>
        <pc:spChg chg="mod ord">
          <ac:chgData name="Oñaderra Medina, Cristina" userId="12e13301-5ee9-4207-a2cd-d1a2fc49c34d" providerId="ADAL" clId="{0350257E-9189-4E19-8ADE-701B0CA0FB41}" dt="2026-06-08T09:51:02.592" v="82" actId="700"/>
          <ac:spMkLst>
            <pc:docMk/>
            <pc:sldMk cId="2371685847" sldId="784"/>
            <ac:spMk id="2" creationId="{66B5655B-D655-FC98-1406-FC53D31812BF}"/>
          </ac:spMkLst>
        </pc:spChg>
        <pc:spChg chg="mod ord">
          <ac:chgData name="Oñaderra Medina, Cristina" userId="12e13301-5ee9-4207-a2cd-d1a2fc49c34d" providerId="ADAL" clId="{0350257E-9189-4E19-8ADE-701B0CA0FB41}" dt="2026-06-08T09:51:02.592" v="82" actId="700"/>
          <ac:spMkLst>
            <pc:docMk/>
            <pc:sldMk cId="2371685847" sldId="784"/>
            <ac:spMk id="3" creationId="{D1BD4227-B00F-A1F4-0338-911BE2C1D8E7}"/>
          </ac:spMkLst>
        </pc:spChg>
      </pc:sldChg>
      <pc:sldChg chg="add del">
        <pc:chgData name="Oñaderra Medina, Cristina" userId="12e13301-5ee9-4207-a2cd-d1a2fc49c34d" providerId="ADAL" clId="{0350257E-9189-4E19-8ADE-701B0CA0FB41}" dt="2026-06-08T09:49:51.011" v="74"/>
        <pc:sldMkLst>
          <pc:docMk/>
          <pc:sldMk cId="3326082042" sldId="784"/>
        </pc:sldMkLst>
      </pc:sldChg>
      <pc:sldChg chg="delSp modSp add mod">
        <pc:chgData name="Oñaderra Medina, Cristina" userId="12e13301-5ee9-4207-a2cd-d1a2fc49c34d" providerId="ADAL" clId="{0350257E-9189-4E19-8ADE-701B0CA0FB41}" dt="2026-06-08T10:09:49.899" v="383" actId="3064"/>
        <pc:sldMkLst>
          <pc:docMk/>
          <pc:sldMk cId="1559191699" sldId="785"/>
        </pc:sldMkLst>
        <pc:spChg chg="mod">
          <ac:chgData name="Oñaderra Medina, Cristina" userId="12e13301-5ee9-4207-a2cd-d1a2fc49c34d" providerId="ADAL" clId="{0350257E-9189-4E19-8ADE-701B0CA0FB41}" dt="2026-06-08T10:09:34.125" v="382" actId="165"/>
          <ac:spMkLst>
            <pc:docMk/>
            <pc:sldMk cId="1559191699" sldId="785"/>
            <ac:spMk id="10" creationId="{3F547AC7-322A-D388-9485-1E4C8DFE92F7}"/>
          </ac:spMkLst>
        </pc:spChg>
        <pc:spChg chg="mod">
          <ac:chgData name="Oñaderra Medina, Cristina" userId="12e13301-5ee9-4207-a2cd-d1a2fc49c34d" providerId="ADAL" clId="{0350257E-9189-4E19-8ADE-701B0CA0FB41}" dt="2026-06-08T10:09:34.125" v="382" actId="165"/>
          <ac:spMkLst>
            <pc:docMk/>
            <pc:sldMk cId="1559191699" sldId="785"/>
            <ac:spMk id="15" creationId="{5C7FCDC3-C833-3EE1-D3BF-AEA560F23015}"/>
          </ac:spMkLst>
        </pc:spChg>
        <pc:spChg chg="mod">
          <ac:chgData name="Oñaderra Medina, Cristina" userId="12e13301-5ee9-4207-a2cd-d1a2fc49c34d" providerId="ADAL" clId="{0350257E-9189-4E19-8ADE-701B0CA0FB41}" dt="2026-06-08T10:09:34.125" v="382" actId="165"/>
          <ac:spMkLst>
            <pc:docMk/>
            <pc:sldMk cId="1559191699" sldId="785"/>
            <ac:spMk id="57" creationId="{29C53374-AE68-CFCF-B32F-4250A24B36BE}"/>
          </ac:spMkLst>
        </pc:spChg>
        <pc:spChg chg="mod">
          <ac:chgData name="Oñaderra Medina, Cristina" userId="12e13301-5ee9-4207-a2cd-d1a2fc49c34d" providerId="ADAL" clId="{0350257E-9189-4E19-8ADE-701B0CA0FB41}" dt="2026-06-08T10:09:34.125" v="382" actId="165"/>
          <ac:spMkLst>
            <pc:docMk/>
            <pc:sldMk cId="1559191699" sldId="785"/>
            <ac:spMk id="62" creationId="{48B9EBE2-911B-9E90-E6E5-9D276EEB85D0}"/>
          </ac:spMkLst>
        </pc:spChg>
        <pc:spChg chg="mod">
          <ac:chgData name="Oñaderra Medina, Cristina" userId="12e13301-5ee9-4207-a2cd-d1a2fc49c34d" providerId="ADAL" clId="{0350257E-9189-4E19-8ADE-701B0CA0FB41}" dt="2026-06-08T10:09:34.125" v="382" actId="165"/>
          <ac:spMkLst>
            <pc:docMk/>
            <pc:sldMk cId="1559191699" sldId="785"/>
            <ac:spMk id="63" creationId="{D2239F4E-5C3B-192A-95E5-D8C778D7A8B4}"/>
          </ac:spMkLst>
        </pc:spChg>
        <pc:spChg chg="mod topLvl">
          <ac:chgData name="Oñaderra Medina, Cristina" userId="12e13301-5ee9-4207-a2cd-d1a2fc49c34d" providerId="ADAL" clId="{0350257E-9189-4E19-8ADE-701B0CA0FB41}" dt="2026-06-08T10:09:49.899" v="383" actId="3064"/>
          <ac:spMkLst>
            <pc:docMk/>
            <pc:sldMk cId="1559191699" sldId="785"/>
            <ac:spMk id="93" creationId="{AC1FD903-433B-6A32-B77C-ED541BFF2801}"/>
          </ac:spMkLst>
        </pc:spChg>
        <pc:spChg chg="mod">
          <ac:chgData name="Oñaderra Medina, Cristina" userId="12e13301-5ee9-4207-a2cd-d1a2fc49c34d" providerId="ADAL" clId="{0350257E-9189-4E19-8ADE-701B0CA0FB41}" dt="2026-06-08T10:09:34.125" v="382" actId="165"/>
          <ac:spMkLst>
            <pc:docMk/>
            <pc:sldMk cId="1559191699" sldId="785"/>
            <ac:spMk id="95" creationId="{8A50423C-00EA-E133-DC82-0D706FD0CB1D}"/>
          </ac:spMkLst>
        </pc:spChg>
        <pc:spChg chg="mod">
          <ac:chgData name="Oñaderra Medina, Cristina" userId="12e13301-5ee9-4207-a2cd-d1a2fc49c34d" providerId="ADAL" clId="{0350257E-9189-4E19-8ADE-701B0CA0FB41}" dt="2026-06-08T10:09:34.125" v="382" actId="165"/>
          <ac:spMkLst>
            <pc:docMk/>
            <pc:sldMk cId="1559191699" sldId="785"/>
            <ac:spMk id="99" creationId="{2D505287-9121-E0D3-F909-CDE9D01547C5}"/>
          </ac:spMkLst>
        </pc:spChg>
        <pc:spChg chg="mod">
          <ac:chgData name="Oñaderra Medina, Cristina" userId="12e13301-5ee9-4207-a2cd-d1a2fc49c34d" providerId="ADAL" clId="{0350257E-9189-4E19-8ADE-701B0CA0FB41}" dt="2026-06-08T10:09:34.125" v="382" actId="165"/>
          <ac:spMkLst>
            <pc:docMk/>
            <pc:sldMk cId="1559191699" sldId="785"/>
            <ac:spMk id="100" creationId="{75712177-FDB5-78BE-B420-D7F088179427}"/>
          </ac:spMkLst>
        </pc:spChg>
        <pc:spChg chg="mod">
          <ac:chgData name="Oñaderra Medina, Cristina" userId="12e13301-5ee9-4207-a2cd-d1a2fc49c34d" providerId="ADAL" clId="{0350257E-9189-4E19-8ADE-701B0CA0FB41}" dt="2026-06-08T10:09:34.125" v="382" actId="165"/>
          <ac:spMkLst>
            <pc:docMk/>
            <pc:sldMk cId="1559191699" sldId="785"/>
            <ac:spMk id="101" creationId="{BFE82E6D-4E35-A8BA-827A-23F05032B974}"/>
          </ac:spMkLst>
        </pc:spChg>
        <pc:spChg chg="mod topLvl">
          <ac:chgData name="Oñaderra Medina, Cristina" userId="12e13301-5ee9-4207-a2cd-d1a2fc49c34d" providerId="ADAL" clId="{0350257E-9189-4E19-8ADE-701B0CA0FB41}" dt="2026-06-08T10:09:49.899" v="383" actId="3064"/>
          <ac:spMkLst>
            <pc:docMk/>
            <pc:sldMk cId="1559191699" sldId="785"/>
            <ac:spMk id="104" creationId="{90E9E67F-2BDA-62E5-BC04-8BD7277BDC94}"/>
          </ac:spMkLst>
        </pc:spChg>
        <pc:spChg chg="mod">
          <ac:chgData name="Oñaderra Medina, Cristina" userId="12e13301-5ee9-4207-a2cd-d1a2fc49c34d" providerId="ADAL" clId="{0350257E-9189-4E19-8ADE-701B0CA0FB41}" dt="2026-06-08T10:09:34.125" v="382" actId="165"/>
          <ac:spMkLst>
            <pc:docMk/>
            <pc:sldMk cId="1559191699" sldId="785"/>
            <ac:spMk id="108" creationId="{DACE0D9A-D7BA-4A9A-EB04-24579BB5F875}"/>
          </ac:spMkLst>
        </pc:spChg>
        <pc:spChg chg="mod topLvl">
          <ac:chgData name="Oñaderra Medina, Cristina" userId="12e13301-5ee9-4207-a2cd-d1a2fc49c34d" providerId="ADAL" clId="{0350257E-9189-4E19-8ADE-701B0CA0FB41}" dt="2026-06-08T10:09:49.899" v="383" actId="3064"/>
          <ac:spMkLst>
            <pc:docMk/>
            <pc:sldMk cId="1559191699" sldId="785"/>
            <ac:spMk id="136" creationId="{8995DD12-4E6B-CE1A-B98A-F38C45DEF775}"/>
          </ac:spMkLst>
        </pc:spChg>
        <pc:spChg chg="mod">
          <ac:chgData name="Oñaderra Medina, Cristina" userId="12e13301-5ee9-4207-a2cd-d1a2fc49c34d" providerId="ADAL" clId="{0350257E-9189-4E19-8ADE-701B0CA0FB41}" dt="2026-06-08T10:09:34.125" v="382" actId="165"/>
          <ac:spMkLst>
            <pc:docMk/>
            <pc:sldMk cId="1559191699" sldId="785"/>
            <ac:spMk id="137" creationId="{3C7E7AF2-A988-B47E-BBF2-729A6F1076B0}"/>
          </ac:spMkLst>
        </pc:spChg>
        <pc:spChg chg="mod topLvl">
          <ac:chgData name="Oñaderra Medina, Cristina" userId="12e13301-5ee9-4207-a2cd-d1a2fc49c34d" providerId="ADAL" clId="{0350257E-9189-4E19-8ADE-701B0CA0FB41}" dt="2026-06-08T10:09:49.899" v="383" actId="3064"/>
          <ac:spMkLst>
            <pc:docMk/>
            <pc:sldMk cId="1559191699" sldId="785"/>
            <ac:spMk id="140" creationId="{8CE40F50-AE6C-CBDE-3AE0-03F133650628}"/>
          </ac:spMkLst>
        </pc:spChg>
        <pc:spChg chg="mod topLvl">
          <ac:chgData name="Oñaderra Medina, Cristina" userId="12e13301-5ee9-4207-a2cd-d1a2fc49c34d" providerId="ADAL" clId="{0350257E-9189-4E19-8ADE-701B0CA0FB41}" dt="2026-06-08T10:09:49.899" v="383" actId="3064"/>
          <ac:spMkLst>
            <pc:docMk/>
            <pc:sldMk cId="1559191699" sldId="785"/>
            <ac:spMk id="152" creationId="{1B63B935-4C1A-AA34-BC3D-747DC1BD4716}"/>
          </ac:spMkLst>
        </pc:spChg>
        <pc:spChg chg="mod">
          <ac:chgData name="Oñaderra Medina, Cristina" userId="12e13301-5ee9-4207-a2cd-d1a2fc49c34d" providerId="ADAL" clId="{0350257E-9189-4E19-8ADE-701B0CA0FB41}" dt="2026-06-08T10:09:34.125" v="382" actId="165"/>
          <ac:spMkLst>
            <pc:docMk/>
            <pc:sldMk cId="1559191699" sldId="785"/>
            <ac:spMk id="153" creationId="{FCBCBBC2-5EEF-2224-EB3C-E49B895D8F2A}"/>
          </ac:spMkLst>
        </pc:spChg>
        <pc:spChg chg="mod">
          <ac:chgData name="Oñaderra Medina, Cristina" userId="12e13301-5ee9-4207-a2cd-d1a2fc49c34d" providerId="ADAL" clId="{0350257E-9189-4E19-8ADE-701B0CA0FB41}" dt="2026-06-08T10:09:34.125" v="382" actId="165"/>
          <ac:spMkLst>
            <pc:docMk/>
            <pc:sldMk cId="1559191699" sldId="785"/>
            <ac:spMk id="161" creationId="{6E952A33-DC1E-9D5C-EB17-8C790E2B6105}"/>
          </ac:spMkLst>
        </pc:spChg>
        <pc:spChg chg="mod">
          <ac:chgData name="Oñaderra Medina, Cristina" userId="12e13301-5ee9-4207-a2cd-d1a2fc49c34d" providerId="ADAL" clId="{0350257E-9189-4E19-8ADE-701B0CA0FB41}" dt="2026-06-08T10:09:34.125" v="382" actId="165"/>
          <ac:spMkLst>
            <pc:docMk/>
            <pc:sldMk cId="1559191699" sldId="785"/>
            <ac:spMk id="162" creationId="{213F26B4-73D2-E1F4-F60E-F899B3A5B328}"/>
          </ac:spMkLst>
        </pc:spChg>
        <pc:spChg chg="mod">
          <ac:chgData name="Oñaderra Medina, Cristina" userId="12e13301-5ee9-4207-a2cd-d1a2fc49c34d" providerId="ADAL" clId="{0350257E-9189-4E19-8ADE-701B0CA0FB41}" dt="2026-06-08T10:09:34.125" v="382" actId="165"/>
          <ac:spMkLst>
            <pc:docMk/>
            <pc:sldMk cId="1559191699" sldId="785"/>
            <ac:spMk id="163" creationId="{0CF1FBED-D1FC-FC72-B72D-A11C3EE42FC3}"/>
          </ac:spMkLst>
        </pc:spChg>
        <pc:spChg chg="mod topLvl">
          <ac:chgData name="Oñaderra Medina, Cristina" userId="12e13301-5ee9-4207-a2cd-d1a2fc49c34d" providerId="ADAL" clId="{0350257E-9189-4E19-8ADE-701B0CA0FB41}" dt="2026-06-08T10:09:49.899" v="383" actId="3064"/>
          <ac:spMkLst>
            <pc:docMk/>
            <pc:sldMk cId="1559191699" sldId="785"/>
            <ac:spMk id="166" creationId="{23A3D763-36AF-5230-27A2-F11693AC0942}"/>
          </ac:spMkLst>
        </pc:spChg>
        <pc:spChg chg="mod topLvl">
          <ac:chgData name="Oñaderra Medina, Cristina" userId="12e13301-5ee9-4207-a2cd-d1a2fc49c34d" providerId="ADAL" clId="{0350257E-9189-4E19-8ADE-701B0CA0FB41}" dt="2026-06-08T10:09:49.899" v="383" actId="3064"/>
          <ac:spMkLst>
            <pc:docMk/>
            <pc:sldMk cId="1559191699" sldId="785"/>
            <ac:spMk id="199" creationId="{A6614566-1204-51B6-A0E6-25878CF32F2C}"/>
          </ac:spMkLst>
        </pc:spChg>
        <pc:spChg chg="mod">
          <ac:chgData name="Oñaderra Medina, Cristina" userId="12e13301-5ee9-4207-a2cd-d1a2fc49c34d" providerId="ADAL" clId="{0350257E-9189-4E19-8ADE-701B0CA0FB41}" dt="2026-06-08T10:09:34.125" v="382" actId="165"/>
          <ac:spMkLst>
            <pc:docMk/>
            <pc:sldMk cId="1559191699" sldId="785"/>
            <ac:spMk id="201" creationId="{EA0E2234-96B6-90B4-E154-83994F18CBFF}"/>
          </ac:spMkLst>
        </pc:spChg>
        <pc:spChg chg="mod">
          <ac:chgData name="Oñaderra Medina, Cristina" userId="12e13301-5ee9-4207-a2cd-d1a2fc49c34d" providerId="ADAL" clId="{0350257E-9189-4E19-8ADE-701B0CA0FB41}" dt="2026-06-08T10:09:34.125" v="382" actId="165"/>
          <ac:spMkLst>
            <pc:docMk/>
            <pc:sldMk cId="1559191699" sldId="785"/>
            <ac:spMk id="202" creationId="{3580190A-DE8C-FE45-C17A-4444E3940321}"/>
          </ac:spMkLst>
        </pc:spChg>
        <pc:grpChg chg="mod topLvl">
          <ac:chgData name="Oñaderra Medina, Cristina" userId="12e13301-5ee9-4207-a2cd-d1a2fc49c34d" providerId="ADAL" clId="{0350257E-9189-4E19-8ADE-701B0CA0FB41}" dt="2026-06-08T10:09:34.125" v="382" actId="165"/>
          <ac:grpSpMkLst>
            <pc:docMk/>
            <pc:sldMk cId="1559191699" sldId="785"/>
            <ac:grpSpMk id="4" creationId="{8CAD394B-95FB-A483-7342-B9E55A45035F}"/>
          </ac:grpSpMkLst>
        </pc:grpChg>
        <pc:grpChg chg="mod">
          <ac:chgData name="Oñaderra Medina, Cristina" userId="12e13301-5ee9-4207-a2cd-d1a2fc49c34d" providerId="ADAL" clId="{0350257E-9189-4E19-8ADE-701B0CA0FB41}" dt="2026-06-08T10:09:34.125" v="382" actId="165"/>
          <ac:grpSpMkLst>
            <pc:docMk/>
            <pc:sldMk cId="1559191699" sldId="785"/>
            <ac:grpSpMk id="9" creationId="{4F753C7A-D56B-BE6B-80A3-459DA38CE049}"/>
          </ac:grpSpMkLst>
        </pc:grpChg>
        <pc:grpChg chg="mod">
          <ac:chgData name="Oñaderra Medina, Cristina" userId="12e13301-5ee9-4207-a2cd-d1a2fc49c34d" providerId="ADAL" clId="{0350257E-9189-4E19-8ADE-701B0CA0FB41}" dt="2026-06-08T10:09:34.125" v="382" actId="165"/>
          <ac:grpSpMkLst>
            <pc:docMk/>
            <pc:sldMk cId="1559191699" sldId="785"/>
            <ac:grpSpMk id="11" creationId="{DA2283B4-4F1E-2D09-86D1-B46FE6374FE4}"/>
          </ac:grpSpMkLst>
        </pc:grpChg>
        <pc:grpChg chg="del">
          <ac:chgData name="Oñaderra Medina, Cristina" userId="12e13301-5ee9-4207-a2cd-d1a2fc49c34d" providerId="ADAL" clId="{0350257E-9189-4E19-8ADE-701B0CA0FB41}" dt="2026-06-08T10:09:34.125" v="382" actId="165"/>
          <ac:grpSpMkLst>
            <pc:docMk/>
            <pc:sldMk cId="1559191699" sldId="785"/>
            <ac:grpSpMk id="18" creationId="{5F938428-366B-47AC-B3C5-C1546E320426}"/>
          </ac:grpSpMkLst>
        </pc:grpChg>
        <pc:grpChg chg="mod topLvl">
          <ac:chgData name="Oñaderra Medina, Cristina" userId="12e13301-5ee9-4207-a2cd-d1a2fc49c34d" providerId="ADAL" clId="{0350257E-9189-4E19-8ADE-701B0CA0FB41}" dt="2026-06-08T10:09:34.125" v="382" actId="165"/>
          <ac:grpSpMkLst>
            <pc:docMk/>
            <pc:sldMk cId="1559191699" sldId="785"/>
            <ac:grpSpMk id="56" creationId="{90CCAD61-FC25-919D-52CA-C18104673E9D}"/>
          </ac:grpSpMkLst>
        </pc:grpChg>
        <pc:grpChg chg="mod">
          <ac:chgData name="Oñaderra Medina, Cristina" userId="12e13301-5ee9-4207-a2cd-d1a2fc49c34d" providerId="ADAL" clId="{0350257E-9189-4E19-8ADE-701B0CA0FB41}" dt="2026-06-08T10:09:34.125" v="382" actId="165"/>
          <ac:grpSpMkLst>
            <pc:docMk/>
            <pc:sldMk cId="1559191699" sldId="785"/>
            <ac:grpSpMk id="59" creationId="{4C5CEF1A-2F84-DEA6-E013-829C1E5D2B9A}"/>
          </ac:grpSpMkLst>
        </pc:grpChg>
        <pc:grpChg chg="del">
          <ac:chgData name="Oñaderra Medina, Cristina" userId="12e13301-5ee9-4207-a2cd-d1a2fc49c34d" providerId="ADAL" clId="{0350257E-9189-4E19-8ADE-701B0CA0FB41}" dt="2026-06-08T10:09:34.125" v="382" actId="165"/>
          <ac:grpSpMkLst>
            <pc:docMk/>
            <pc:sldMk cId="1559191699" sldId="785"/>
            <ac:grpSpMk id="66" creationId="{8BECD9B5-D980-A1E2-CB5D-254D6EE632E8}"/>
          </ac:grpSpMkLst>
        </pc:grpChg>
        <pc:grpChg chg="del">
          <ac:chgData name="Oñaderra Medina, Cristina" userId="12e13301-5ee9-4207-a2cd-d1a2fc49c34d" providerId="ADAL" clId="{0350257E-9189-4E19-8ADE-701B0CA0FB41}" dt="2026-06-08T10:09:34.125" v="382" actId="165"/>
          <ac:grpSpMkLst>
            <pc:docMk/>
            <pc:sldMk cId="1559191699" sldId="785"/>
            <ac:grpSpMk id="92" creationId="{F37D6C71-894E-77C4-BE8E-E5202CDF2352}"/>
          </ac:grpSpMkLst>
        </pc:grpChg>
        <pc:grpChg chg="mod topLvl">
          <ac:chgData name="Oñaderra Medina, Cristina" userId="12e13301-5ee9-4207-a2cd-d1a2fc49c34d" providerId="ADAL" clId="{0350257E-9189-4E19-8ADE-701B0CA0FB41}" dt="2026-06-08T10:09:34.125" v="382" actId="165"/>
          <ac:grpSpMkLst>
            <pc:docMk/>
            <pc:sldMk cId="1559191699" sldId="785"/>
            <ac:grpSpMk id="94" creationId="{2F006D46-326F-1781-E4A1-955CEF717BB6}"/>
          </ac:grpSpMkLst>
        </pc:grpChg>
        <pc:grpChg chg="mod">
          <ac:chgData name="Oñaderra Medina, Cristina" userId="12e13301-5ee9-4207-a2cd-d1a2fc49c34d" providerId="ADAL" clId="{0350257E-9189-4E19-8ADE-701B0CA0FB41}" dt="2026-06-08T10:09:34.125" v="382" actId="165"/>
          <ac:grpSpMkLst>
            <pc:docMk/>
            <pc:sldMk cId="1559191699" sldId="785"/>
            <ac:grpSpMk id="96" creationId="{8BE20EDA-960F-6E79-B125-7D4A0C7323E0}"/>
          </ac:grpSpMkLst>
        </pc:grpChg>
        <pc:grpChg chg="del">
          <ac:chgData name="Oñaderra Medina, Cristina" userId="12e13301-5ee9-4207-a2cd-d1a2fc49c34d" providerId="ADAL" clId="{0350257E-9189-4E19-8ADE-701B0CA0FB41}" dt="2026-06-08T10:09:34.125" v="382" actId="165"/>
          <ac:grpSpMkLst>
            <pc:docMk/>
            <pc:sldMk cId="1559191699" sldId="785"/>
            <ac:grpSpMk id="103" creationId="{EB6C2A71-B938-4ADF-8A5F-094C1B96919B}"/>
          </ac:grpSpMkLst>
        </pc:grpChg>
        <pc:grpChg chg="mod topLvl">
          <ac:chgData name="Oñaderra Medina, Cristina" userId="12e13301-5ee9-4207-a2cd-d1a2fc49c34d" providerId="ADAL" clId="{0350257E-9189-4E19-8ADE-701B0CA0FB41}" dt="2026-06-08T10:09:34.125" v="382" actId="165"/>
          <ac:grpSpMkLst>
            <pc:docMk/>
            <pc:sldMk cId="1559191699" sldId="785"/>
            <ac:grpSpMk id="105" creationId="{4D507B28-67A7-346A-5F6A-A098DE9D1173}"/>
          </ac:grpSpMkLst>
        </pc:grpChg>
        <pc:grpChg chg="mod">
          <ac:chgData name="Oñaderra Medina, Cristina" userId="12e13301-5ee9-4207-a2cd-d1a2fc49c34d" providerId="ADAL" clId="{0350257E-9189-4E19-8ADE-701B0CA0FB41}" dt="2026-06-08T10:09:34.125" v="382" actId="165"/>
          <ac:grpSpMkLst>
            <pc:docMk/>
            <pc:sldMk cId="1559191699" sldId="785"/>
            <ac:grpSpMk id="106" creationId="{96CB5FA9-6762-EDC1-22CA-7801D10EBFC1}"/>
          </ac:grpSpMkLst>
        </pc:grpChg>
        <pc:grpChg chg="del">
          <ac:chgData name="Oñaderra Medina, Cristina" userId="12e13301-5ee9-4207-a2cd-d1a2fc49c34d" providerId="ADAL" clId="{0350257E-9189-4E19-8ADE-701B0CA0FB41}" dt="2026-06-08T10:09:34.125" v="382" actId="165"/>
          <ac:grpSpMkLst>
            <pc:docMk/>
            <pc:sldMk cId="1559191699" sldId="785"/>
            <ac:grpSpMk id="134" creationId="{ECC10719-5C07-2056-C9DD-52B92F065500}"/>
          </ac:grpSpMkLst>
        </pc:grpChg>
        <pc:grpChg chg="mod topLvl">
          <ac:chgData name="Oñaderra Medina, Cristina" userId="12e13301-5ee9-4207-a2cd-d1a2fc49c34d" providerId="ADAL" clId="{0350257E-9189-4E19-8ADE-701B0CA0FB41}" dt="2026-06-08T10:09:34.125" v="382" actId="165"/>
          <ac:grpSpMkLst>
            <pc:docMk/>
            <pc:sldMk cId="1559191699" sldId="785"/>
            <ac:grpSpMk id="135" creationId="{873F522F-E18F-5367-319D-96111540F3A1}"/>
          </ac:grpSpMkLst>
        </pc:grpChg>
        <pc:grpChg chg="del">
          <ac:chgData name="Oñaderra Medina, Cristina" userId="12e13301-5ee9-4207-a2cd-d1a2fc49c34d" providerId="ADAL" clId="{0350257E-9189-4E19-8ADE-701B0CA0FB41}" dt="2026-06-08T10:09:34.125" v="382" actId="165"/>
          <ac:grpSpMkLst>
            <pc:docMk/>
            <pc:sldMk cId="1559191699" sldId="785"/>
            <ac:grpSpMk id="150" creationId="{312E120E-DCCB-A5A2-356C-F3B89C7CB897}"/>
          </ac:grpSpMkLst>
        </pc:grpChg>
        <pc:grpChg chg="mod topLvl">
          <ac:chgData name="Oñaderra Medina, Cristina" userId="12e13301-5ee9-4207-a2cd-d1a2fc49c34d" providerId="ADAL" clId="{0350257E-9189-4E19-8ADE-701B0CA0FB41}" dt="2026-06-08T10:09:34.125" v="382" actId="165"/>
          <ac:grpSpMkLst>
            <pc:docMk/>
            <pc:sldMk cId="1559191699" sldId="785"/>
            <ac:grpSpMk id="151" creationId="{2B3A6F2E-48D3-DA0C-62DF-5C9306E2594B}"/>
          </ac:grpSpMkLst>
        </pc:grpChg>
        <pc:grpChg chg="mod">
          <ac:chgData name="Oñaderra Medina, Cristina" userId="12e13301-5ee9-4207-a2cd-d1a2fc49c34d" providerId="ADAL" clId="{0350257E-9189-4E19-8ADE-701B0CA0FB41}" dt="2026-06-08T10:09:34.125" v="382" actId="165"/>
          <ac:grpSpMkLst>
            <pc:docMk/>
            <pc:sldMk cId="1559191699" sldId="785"/>
            <ac:grpSpMk id="154" creationId="{6AF8F30D-F734-E230-3845-19F3E6C38742}"/>
          </ac:grpSpMkLst>
        </pc:grpChg>
        <pc:grpChg chg="mod">
          <ac:chgData name="Oñaderra Medina, Cristina" userId="12e13301-5ee9-4207-a2cd-d1a2fc49c34d" providerId="ADAL" clId="{0350257E-9189-4E19-8ADE-701B0CA0FB41}" dt="2026-06-08T10:09:34.125" v="382" actId="165"/>
          <ac:grpSpMkLst>
            <pc:docMk/>
            <pc:sldMk cId="1559191699" sldId="785"/>
            <ac:grpSpMk id="156" creationId="{23465786-7E83-8B53-9855-C6F9DB5C06B0}"/>
          </ac:grpSpMkLst>
        </pc:grpChg>
        <pc:grpChg chg="mod">
          <ac:chgData name="Oñaderra Medina, Cristina" userId="12e13301-5ee9-4207-a2cd-d1a2fc49c34d" providerId="ADAL" clId="{0350257E-9189-4E19-8ADE-701B0CA0FB41}" dt="2026-06-08T10:09:34.125" v="382" actId="165"/>
          <ac:grpSpMkLst>
            <pc:docMk/>
            <pc:sldMk cId="1559191699" sldId="785"/>
            <ac:grpSpMk id="157" creationId="{64EE09EE-CA78-0EAD-6FD5-AEF429DBC6D3}"/>
          </ac:grpSpMkLst>
        </pc:grpChg>
        <pc:grpChg chg="del">
          <ac:chgData name="Oñaderra Medina, Cristina" userId="12e13301-5ee9-4207-a2cd-d1a2fc49c34d" providerId="ADAL" clId="{0350257E-9189-4E19-8ADE-701B0CA0FB41}" dt="2026-06-08T10:09:34.125" v="382" actId="165"/>
          <ac:grpSpMkLst>
            <pc:docMk/>
            <pc:sldMk cId="1559191699" sldId="785"/>
            <ac:grpSpMk id="197" creationId="{3FB572C1-24B1-0DDB-5582-BEF6E4805801}"/>
          </ac:grpSpMkLst>
        </pc:grpChg>
        <pc:grpChg chg="mod topLvl">
          <ac:chgData name="Oñaderra Medina, Cristina" userId="12e13301-5ee9-4207-a2cd-d1a2fc49c34d" providerId="ADAL" clId="{0350257E-9189-4E19-8ADE-701B0CA0FB41}" dt="2026-06-08T10:09:34.125" v="382" actId="165"/>
          <ac:grpSpMkLst>
            <pc:docMk/>
            <pc:sldMk cId="1559191699" sldId="785"/>
            <ac:grpSpMk id="198" creationId="{B0E1550C-CF13-A5B9-1F1F-983C3FC4D083}"/>
          </ac:grpSpMkLst>
        </pc:grpChg>
        <pc:grpChg chg="mod">
          <ac:chgData name="Oñaderra Medina, Cristina" userId="12e13301-5ee9-4207-a2cd-d1a2fc49c34d" providerId="ADAL" clId="{0350257E-9189-4E19-8ADE-701B0CA0FB41}" dt="2026-06-08T10:09:34.125" v="382" actId="165"/>
          <ac:grpSpMkLst>
            <pc:docMk/>
            <pc:sldMk cId="1559191699" sldId="785"/>
            <ac:grpSpMk id="200" creationId="{E63D8C8B-D30A-903E-740B-E4B7878666EC}"/>
          </ac:grpSpMkLst>
        </pc:grpChg>
        <pc:grpChg chg="mod">
          <ac:chgData name="Oñaderra Medina, Cristina" userId="12e13301-5ee9-4207-a2cd-d1a2fc49c34d" providerId="ADAL" clId="{0350257E-9189-4E19-8ADE-701B0CA0FB41}" dt="2026-06-08T10:09:34.125" v="382" actId="165"/>
          <ac:grpSpMkLst>
            <pc:docMk/>
            <pc:sldMk cId="1559191699" sldId="785"/>
            <ac:grpSpMk id="203" creationId="{E8E691AB-FDEC-94D0-7F7D-E9348902ADC0}"/>
          </ac:grpSpMkLst>
        </pc:grpChg>
        <pc:picChg chg="mod">
          <ac:chgData name="Oñaderra Medina, Cristina" userId="12e13301-5ee9-4207-a2cd-d1a2fc49c34d" providerId="ADAL" clId="{0350257E-9189-4E19-8ADE-701B0CA0FB41}" dt="2026-06-08T10:09:34.125" v="382" actId="165"/>
          <ac:picMkLst>
            <pc:docMk/>
            <pc:sldMk cId="1559191699" sldId="785"/>
            <ac:picMk id="12" creationId="{BDBD96A7-2959-2F77-826F-0A4CE338D450}"/>
          </ac:picMkLst>
        </pc:picChg>
        <pc:picChg chg="mod">
          <ac:chgData name="Oñaderra Medina, Cristina" userId="12e13301-5ee9-4207-a2cd-d1a2fc49c34d" providerId="ADAL" clId="{0350257E-9189-4E19-8ADE-701B0CA0FB41}" dt="2026-06-08T10:09:34.125" v="382" actId="165"/>
          <ac:picMkLst>
            <pc:docMk/>
            <pc:sldMk cId="1559191699" sldId="785"/>
            <ac:picMk id="13" creationId="{F8AAC17D-8E2C-8EA8-464E-97A3EDCE8DE9}"/>
          </ac:picMkLst>
        </pc:picChg>
        <pc:picChg chg="mod">
          <ac:chgData name="Oñaderra Medina, Cristina" userId="12e13301-5ee9-4207-a2cd-d1a2fc49c34d" providerId="ADAL" clId="{0350257E-9189-4E19-8ADE-701B0CA0FB41}" dt="2026-06-08T10:09:34.125" v="382" actId="165"/>
          <ac:picMkLst>
            <pc:docMk/>
            <pc:sldMk cId="1559191699" sldId="785"/>
            <ac:picMk id="14" creationId="{20057429-AC6C-AA22-03D6-D39401651EE1}"/>
          </ac:picMkLst>
        </pc:picChg>
        <pc:picChg chg="mod">
          <ac:chgData name="Oñaderra Medina, Cristina" userId="12e13301-5ee9-4207-a2cd-d1a2fc49c34d" providerId="ADAL" clId="{0350257E-9189-4E19-8ADE-701B0CA0FB41}" dt="2026-06-08T10:09:34.125" v="382" actId="165"/>
          <ac:picMkLst>
            <pc:docMk/>
            <pc:sldMk cId="1559191699" sldId="785"/>
            <ac:picMk id="58" creationId="{472E5B86-37DE-56D1-CCC8-82AFD0109AB6}"/>
          </ac:picMkLst>
        </pc:picChg>
        <pc:picChg chg="mod">
          <ac:chgData name="Oñaderra Medina, Cristina" userId="12e13301-5ee9-4207-a2cd-d1a2fc49c34d" providerId="ADAL" clId="{0350257E-9189-4E19-8ADE-701B0CA0FB41}" dt="2026-06-08T10:09:34.125" v="382" actId="165"/>
          <ac:picMkLst>
            <pc:docMk/>
            <pc:sldMk cId="1559191699" sldId="785"/>
            <ac:picMk id="60" creationId="{355EDC09-E714-F323-8EF6-348AD16FBDAD}"/>
          </ac:picMkLst>
        </pc:picChg>
        <pc:picChg chg="mod">
          <ac:chgData name="Oñaderra Medina, Cristina" userId="12e13301-5ee9-4207-a2cd-d1a2fc49c34d" providerId="ADAL" clId="{0350257E-9189-4E19-8ADE-701B0CA0FB41}" dt="2026-06-08T10:09:34.125" v="382" actId="165"/>
          <ac:picMkLst>
            <pc:docMk/>
            <pc:sldMk cId="1559191699" sldId="785"/>
            <ac:picMk id="61" creationId="{EC1DC7FF-AB01-185C-6D2F-1C3DC85E93DB}"/>
          </ac:picMkLst>
        </pc:picChg>
        <pc:picChg chg="mod">
          <ac:chgData name="Oñaderra Medina, Cristina" userId="12e13301-5ee9-4207-a2cd-d1a2fc49c34d" providerId="ADAL" clId="{0350257E-9189-4E19-8ADE-701B0CA0FB41}" dt="2026-06-08T10:09:34.125" v="382" actId="165"/>
          <ac:picMkLst>
            <pc:docMk/>
            <pc:sldMk cId="1559191699" sldId="785"/>
            <ac:picMk id="64" creationId="{B7547F38-E7FF-4406-350E-F17A13A686E8}"/>
          </ac:picMkLst>
        </pc:picChg>
        <pc:picChg chg="mod">
          <ac:chgData name="Oñaderra Medina, Cristina" userId="12e13301-5ee9-4207-a2cd-d1a2fc49c34d" providerId="ADAL" clId="{0350257E-9189-4E19-8ADE-701B0CA0FB41}" dt="2026-06-08T10:09:34.125" v="382" actId="165"/>
          <ac:picMkLst>
            <pc:docMk/>
            <pc:sldMk cId="1559191699" sldId="785"/>
            <ac:picMk id="65" creationId="{0E8E8E22-4109-B949-2103-9A398E230BE0}"/>
          </ac:picMkLst>
        </pc:picChg>
        <pc:picChg chg="mod">
          <ac:chgData name="Oñaderra Medina, Cristina" userId="12e13301-5ee9-4207-a2cd-d1a2fc49c34d" providerId="ADAL" clId="{0350257E-9189-4E19-8ADE-701B0CA0FB41}" dt="2026-06-08T10:09:34.125" v="382" actId="165"/>
          <ac:picMkLst>
            <pc:docMk/>
            <pc:sldMk cId="1559191699" sldId="785"/>
            <ac:picMk id="97" creationId="{C17316C3-B64A-A95B-38AF-24A0B4FFDE9A}"/>
          </ac:picMkLst>
        </pc:picChg>
        <pc:picChg chg="mod">
          <ac:chgData name="Oñaderra Medina, Cristina" userId="12e13301-5ee9-4207-a2cd-d1a2fc49c34d" providerId="ADAL" clId="{0350257E-9189-4E19-8ADE-701B0CA0FB41}" dt="2026-06-08T10:09:34.125" v="382" actId="165"/>
          <ac:picMkLst>
            <pc:docMk/>
            <pc:sldMk cId="1559191699" sldId="785"/>
            <ac:picMk id="98" creationId="{30E577B1-B412-57B1-F193-A2E3EE6AAF5A}"/>
          </ac:picMkLst>
        </pc:picChg>
        <pc:picChg chg="mod">
          <ac:chgData name="Oñaderra Medina, Cristina" userId="12e13301-5ee9-4207-a2cd-d1a2fc49c34d" providerId="ADAL" clId="{0350257E-9189-4E19-8ADE-701B0CA0FB41}" dt="2026-06-08T10:09:34.125" v="382" actId="165"/>
          <ac:picMkLst>
            <pc:docMk/>
            <pc:sldMk cId="1559191699" sldId="785"/>
            <ac:picMk id="102" creationId="{0A5C2548-A71E-8222-73CE-073C77C956F3}"/>
          </ac:picMkLst>
        </pc:picChg>
        <pc:picChg chg="mod">
          <ac:chgData name="Oñaderra Medina, Cristina" userId="12e13301-5ee9-4207-a2cd-d1a2fc49c34d" providerId="ADAL" clId="{0350257E-9189-4E19-8ADE-701B0CA0FB41}" dt="2026-06-08T10:09:34.125" v="382" actId="165"/>
          <ac:picMkLst>
            <pc:docMk/>
            <pc:sldMk cId="1559191699" sldId="785"/>
            <ac:picMk id="107" creationId="{DE6DDDCF-D7DE-F783-CE75-93ABB6800875}"/>
          </ac:picMkLst>
        </pc:picChg>
        <pc:picChg chg="mod">
          <ac:chgData name="Oñaderra Medina, Cristina" userId="12e13301-5ee9-4207-a2cd-d1a2fc49c34d" providerId="ADAL" clId="{0350257E-9189-4E19-8ADE-701B0CA0FB41}" dt="2026-06-08T10:09:34.125" v="382" actId="165"/>
          <ac:picMkLst>
            <pc:docMk/>
            <pc:sldMk cId="1559191699" sldId="785"/>
            <ac:picMk id="109" creationId="{7F473A9B-ABD3-6A53-1C15-E2AA5E701381}"/>
          </ac:picMkLst>
        </pc:picChg>
        <pc:picChg chg="mod">
          <ac:chgData name="Oñaderra Medina, Cristina" userId="12e13301-5ee9-4207-a2cd-d1a2fc49c34d" providerId="ADAL" clId="{0350257E-9189-4E19-8ADE-701B0CA0FB41}" dt="2026-06-08T10:09:34.125" v="382" actId="165"/>
          <ac:picMkLst>
            <pc:docMk/>
            <pc:sldMk cId="1559191699" sldId="785"/>
            <ac:picMk id="110" creationId="{B5DDF29C-FE8F-984F-358B-AF0042FCC173}"/>
          </ac:picMkLst>
        </pc:picChg>
        <pc:picChg chg="mod">
          <ac:chgData name="Oñaderra Medina, Cristina" userId="12e13301-5ee9-4207-a2cd-d1a2fc49c34d" providerId="ADAL" clId="{0350257E-9189-4E19-8ADE-701B0CA0FB41}" dt="2026-06-08T10:09:34.125" v="382" actId="165"/>
          <ac:picMkLst>
            <pc:docMk/>
            <pc:sldMk cId="1559191699" sldId="785"/>
            <ac:picMk id="111" creationId="{B7A8C210-54D6-FBF9-1734-527574A919C8}"/>
          </ac:picMkLst>
        </pc:picChg>
        <pc:picChg chg="mod">
          <ac:chgData name="Oñaderra Medina, Cristina" userId="12e13301-5ee9-4207-a2cd-d1a2fc49c34d" providerId="ADAL" clId="{0350257E-9189-4E19-8ADE-701B0CA0FB41}" dt="2026-06-08T10:09:34.125" v="382" actId="165"/>
          <ac:picMkLst>
            <pc:docMk/>
            <pc:sldMk cId="1559191699" sldId="785"/>
            <ac:picMk id="112" creationId="{1C9FBFCB-1C93-517D-AE75-3D2EAE4DB61C}"/>
          </ac:picMkLst>
        </pc:picChg>
        <pc:picChg chg="mod">
          <ac:chgData name="Oñaderra Medina, Cristina" userId="12e13301-5ee9-4207-a2cd-d1a2fc49c34d" providerId="ADAL" clId="{0350257E-9189-4E19-8ADE-701B0CA0FB41}" dt="2026-06-08T10:09:34.125" v="382" actId="165"/>
          <ac:picMkLst>
            <pc:docMk/>
            <pc:sldMk cId="1559191699" sldId="785"/>
            <ac:picMk id="113" creationId="{61609CDB-1936-16E8-06CB-D4783DF14F77}"/>
          </ac:picMkLst>
        </pc:picChg>
        <pc:picChg chg="mod">
          <ac:chgData name="Oñaderra Medina, Cristina" userId="12e13301-5ee9-4207-a2cd-d1a2fc49c34d" providerId="ADAL" clId="{0350257E-9189-4E19-8ADE-701B0CA0FB41}" dt="2026-06-08T10:09:34.125" v="382" actId="165"/>
          <ac:picMkLst>
            <pc:docMk/>
            <pc:sldMk cId="1559191699" sldId="785"/>
            <ac:picMk id="114" creationId="{333F5390-F57D-B8D6-D80C-47C49E2F963A}"/>
          </ac:picMkLst>
        </pc:picChg>
        <pc:picChg chg="mod">
          <ac:chgData name="Oñaderra Medina, Cristina" userId="12e13301-5ee9-4207-a2cd-d1a2fc49c34d" providerId="ADAL" clId="{0350257E-9189-4E19-8ADE-701B0CA0FB41}" dt="2026-06-08T10:09:34.125" v="382" actId="165"/>
          <ac:picMkLst>
            <pc:docMk/>
            <pc:sldMk cId="1559191699" sldId="785"/>
            <ac:picMk id="115" creationId="{7BB8F858-040A-8E98-5995-077622793D77}"/>
          </ac:picMkLst>
        </pc:picChg>
        <pc:picChg chg="mod">
          <ac:chgData name="Oñaderra Medina, Cristina" userId="12e13301-5ee9-4207-a2cd-d1a2fc49c34d" providerId="ADAL" clId="{0350257E-9189-4E19-8ADE-701B0CA0FB41}" dt="2026-06-08T10:09:34.125" v="382" actId="165"/>
          <ac:picMkLst>
            <pc:docMk/>
            <pc:sldMk cId="1559191699" sldId="785"/>
            <ac:picMk id="116" creationId="{295E86E0-86BA-C8E5-71CB-F79784A77239}"/>
          </ac:picMkLst>
        </pc:picChg>
        <pc:picChg chg="mod">
          <ac:chgData name="Oñaderra Medina, Cristina" userId="12e13301-5ee9-4207-a2cd-d1a2fc49c34d" providerId="ADAL" clId="{0350257E-9189-4E19-8ADE-701B0CA0FB41}" dt="2026-06-08T10:09:34.125" v="382" actId="165"/>
          <ac:picMkLst>
            <pc:docMk/>
            <pc:sldMk cId="1559191699" sldId="785"/>
            <ac:picMk id="117" creationId="{57749665-2C08-BD37-2179-9277EB88C3FC}"/>
          </ac:picMkLst>
        </pc:picChg>
        <pc:picChg chg="mod">
          <ac:chgData name="Oñaderra Medina, Cristina" userId="12e13301-5ee9-4207-a2cd-d1a2fc49c34d" providerId="ADAL" clId="{0350257E-9189-4E19-8ADE-701B0CA0FB41}" dt="2026-06-08T10:09:34.125" v="382" actId="165"/>
          <ac:picMkLst>
            <pc:docMk/>
            <pc:sldMk cId="1559191699" sldId="785"/>
            <ac:picMk id="118" creationId="{B2BB3A80-3B53-610B-41F7-552E12428315}"/>
          </ac:picMkLst>
        </pc:picChg>
        <pc:picChg chg="mod">
          <ac:chgData name="Oñaderra Medina, Cristina" userId="12e13301-5ee9-4207-a2cd-d1a2fc49c34d" providerId="ADAL" clId="{0350257E-9189-4E19-8ADE-701B0CA0FB41}" dt="2026-06-08T10:09:34.125" v="382" actId="165"/>
          <ac:picMkLst>
            <pc:docMk/>
            <pc:sldMk cId="1559191699" sldId="785"/>
            <ac:picMk id="119" creationId="{165CCF5B-EB95-F042-4C37-56DDCAFE815F}"/>
          </ac:picMkLst>
        </pc:picChg>
        <pc:picChg chg="mod">
          <ac:chgData name="Oñaderra Medina, Cristina" userId="12e13301-5ee9-4207-a2cd-d1a2fc49c34d" providerId="ADAL" clId="{0350257E-9189-4E19-8ADE-701B0CA0FB41}" dt="2026-06-08T10:09:34.125" v="382" actId="165"/>
          <ac:picMkLst>
            <pc:docMk/>
            <pc:sldMk cId="1559191699" sldId="785"/>
            <ac:picMk id="138" creationId="{A120FE91-E71C-8448-FF6C-D39532D2AE70}"/>
          </ac:picMkLst>
        </pc:picChg>
        <pc:picChg chg="mod">
          <ac:chgData name="Oñaderra Medina, Cristina" userId="12e13301-5ee9-4207-a2cd-d1a2fc49c34d" providerId="ADAL" clId="{0350257E-9189-4E19-8ADE-701B0CA0FB41}" dt="2026-06-08T10:09:34.125" v="382" actId="165"/>
          <ac:picMkLst>
            <pc:docMk/>
            <pc:sldMk cId="1559191699" sldId="785"/>
            <ac:picMk id="155" creationId="{8DE6D6CB-1D6A-D69F-D999-E1F55804C53E}"/>
          </ac:picMkLst>
        </pc:picChg>
        <pc:picChg chg="mod">
          <ac:chgData name="Oñaderra Medina, Cristina" userId="12e13301-5ee9-4207-a2cd-d1a2fc49c34d" providerId="ADAL" clId="{0350257E-9189-4E19-8ADE-701B0CA0FB41}" dt="2026-06-08T10:09:34.125" v="382" actId="165"/>
          <ac:picMkLst>
            <pc:docMk/>
            <pc:sldMk cId="1559191699" sldId="785"/>
            <ac:picMk id="158" creationId="{4BA2DB30-D349-FD85-15D1-1D031BD37419}"/>
          </ac:picMkLst>
        </pc:picChg>
        <pc:picChg chg="mod">
          <ac:chgData name="Oñaderra Medina, Cristina" userId="12e13301-5ee9-4207-a2cd-d1a2fc49c34d" providerId="ADAL" clId="{0350257E-9189-4E19-8ADE-701B0CA0FB41}" dt="2026-06-08T10:09:34.125" v="382" actId="165"/>
          <ac:picMkLst>
            <pc:docMk/>
            <pc:sldMk cId="1559191699" sldId="785"/>
            <ac:picMk id="159" creationId="{A4F07F17-EEF0-CB87-83BC-CE98695F7684}"/>
          </ac:picMkLst>
        </pc:picChg>
        <pc:picChg chg="mod">
          <ac:chgData name="Oñaderra Medina, Cristina" userId="12e13301-5ee9-4207-a2cd-d1a2fc49c34d" providerId="ADAL" clId="{0350257E-9189-4E19-8ADE-701B0CA0FB41}" dt="2026-06-08T10:09:34.125" v="382" actId="165"/>
          <ac:picMkLst>
            <pc:docMk/>
            <pc:sldMk cId="1559191699" sldId="785"/>
            <ac:picMk id="160" creationId="{EAA7BF21-DB77-2D20-A082-9F5B636A369A}"/>
          </ac:picMkLst>
        </pc:picChg>
        <pc:picChg chg="mod">
          <ac:chgData name="Oñaderra Medina, Cristina" userId="12e13301-5ee9-4207-a2cd-d1a2fc49c34d" providerId="ADAL" clId="{0350257E-9189-4E19-8ADE-701B0CA0FB41}" dt="2026-06-08T10:09:34.125" v="382" actId="165"/>
          <ac:picMkLst>
            <pc:docMk/>
            <pc:sldMk cId="1559191699" sldId="785"/>
            <ac:picMk id="204" creationId="{92FF29DB-4445-159D-438A-D23F9A63F3B3}"/>
          </ac:picMkLst>
        </pc:picChg>
        <pc:picChg chg="mod">
          <ac:chgData name="Oñaderra Medina, Cristina" userId="12e13301-5ee9-4207-a2cd-d1a2fc49c34d" providerId="ADAL" clId="{0350257E-9189-4E19-8ADE-701B0CA0FB41}" dt="2026-06-08T10:09:34.125" v="382" actId="165"/>
          <ac:picMkLst>
            <pc:docMk/>
            <pc:sldMk cId="1559191699" sldId="785"/>
            <ac:picMk id="205" creationId="{591E1F86-F6C4-77AB-03FC-B24C1958A95A}"/>
          </ac:picMkLst>
        </pc:picChg>
        <pc:picChg chg="mod">
          <ac:chgData name="Oñaderra Medina, Cristina" userId="12e13301-5ee9-4207-a2cd-d1a2fc49c34d" providerId="ADAL" clId="{0350257E-9189-4E19-8ADE-701B0CA0FB41}" dt="2026-06-08T10:09:34.125" v="382" actId="165"/>
          <ac:picMkLst>
            <pc:docMk/>
            <pc:sldMk cId="1559191699" sldId="785"/>
            <ac:picMk id="206" creationId="{2E0502F8-0454-F92C-AA99-E108C5354103}"/>
          </ac:picMkLst>
        </pc:picChg>
        <pc:picChg chg="mod">
          <ac:chgData name="Oñaderra Medina, Cristina" userId="12e13301-5ee9-4207-a2cd-d1a2fc49c34d" providerId="ADAL" clId="{0350257E-9189-4E19-8ADE-701B0CA0FB41}" dt="2026-06-08T10:09:34.125" v="382" actId="165"/>
          <ac:picMkLst>
            <pc:docMk/>
            <pc:sldMk cId="1559191699" sldId="785"/>
            <ac:picMk id="207" creationId="{D71C8AC0-893B-A915-B0F1-DEE3D93B442B}"/>
          </ac:picMkLst>
        </pc:picChg>
        <pc:picChg chg="mod">
          <ac:chgData name="Oñaderra Medina, Cristina" userId="12e13301-5ee9-4207-a2cd-d1a2fc49c34d" providerId="ADAL" clId="{0350257E-9189-4E19-8ADE-701B0CA0FB41}" dt="2026-06-08T10:09:34.125" v="382" actId="165"/>
          <ac:picMkLst>
            <pc:docMk/>
            <pc:sldMk cId="1559191699" sldId="785"/>
            <ac:picMk id="208" creationId="{F56B538D-6FA9-EE25-24CB-D39048B3E78B}"/>
          </ac:picMkLst>
        </pc:picChg>
        <pc:picChg chg="mod">
          <ac:chgData name="Oñaderra Medina, Cristina" userId="12e13301-5ee9-4207-a2cd-d1a2fc49c34d" providerId="ADAL" clId="{0350257E-9189-4E19-8ADE-701B0CA0FB41}" dt="2026-06-08T10:09:34.125" v="382" actId="165"/>
          <ac:picMkLst>
            <pc:docMk/>
            <pc:sldMk cId="1559191699" sldId="785"/>
            <ac:picMk id="209" creationId="{E0057C2F-F7AB-71E7-60F3-DC6FED34816E}"/>
          </ac:picMkLst>
        </pc:picChg>
        <pc:picChg chg="mod">
          <ac:chgData name="Oñaderra Medina, Cristina" userId="12e13301-5ee9-4207-a2cd-d1a2fc49c34d" providerId="ADAL" clId="{0350257E-9189-4E19-8ADE-701B0CA0FB41}" dt="2026-06-08T10:09:34.125" v="382" actId="165"/>
          <ac:picMkLst>
            <pc:docMk/>
            <pc:sldMk cId="1559191699" sldId="785"/>
            <ac:picMk id="210" creationId="{24B081AC-937A-6823-CFA6-61D3E5A2B2B7}"/>
          </ac:picMkLst>
        </pc:picChg>
      </pc:sldChg>
      <pc:sldChg chg="modSp add mod">
        <pc:chgData name="Oñaderra Medina, Cristina" userId="12e13301-5ee9-4207-a2cd-d1a2fc49c34d" providerId="ADAL" clId="{0350257E-9189-4E19-8ADE-701B0CA0FB41}" dt="2026-06-08T09:56:27.691" v="164" actId="555"/>
        <pc:sldMkLst>
          <pc:docMk/>
          <pc:sldMk cId="2891480861" sldId="786"/>
        </pc:sldMkLst>
        <pc:spChg chg="mod">
          <ac:chgData name="Oñaderra Medina, Cristina" userId="12e13301-5ee9-4207-a2cd-d1a2fc49c34d" providerId="ADAL" clId="{0350257E-9189-4E19-8ADE-701B0CA0FB41}" dt="2026-06-08T09:56:17.029" v="161" actId="555"/>
          <ac:spMkLst>
            <pc:docMk/>
            <pc:sldMk cId="2891480861" sldId="786"/>
            <ac:spMk id="13" creationId="{A545FD1B-E7E5-9F03-B87D-688F37BA37FC}"/>
          </ac:spMkLst>
        </pc:spChg>
        <pc:spChg chg="mod">
          <ac:chgData name="Oñaderra Medina, Cristina" userId="12e13301-5ee9-4207-a2cd-d1a2fc49c34d" providerId="ADAL" clId="{0350257E-9189-4E19-8ADE-701B0CA0FB41}" dt="2026-06-08T09:56:17.029" v="161" actId="555"/>
          <ac:spMkLst>
            <pc:docMk/>
            <pc:sldMk cId="2891480861" sldId="786"/>
            <ac:spMk id="14" creationId="{1DBDB4AC-A020-5AF3-3407-1C044FD48CBF}"/>
          </ac:spMkLst>
        </pc:spChg>
        <pc:spChg chg="mod">
          <ac:chgData name="Oñaderra Medina, Cristina" userId="12e13301-5ee9-4207-a2cd-d1a2fc49c34d" providerId="ADAL" clId="{0350257E-9189-4E19-8ADE-701B0CA0FB41}" dt="2026-06-08T09:56:17.029" v="161" actId="555"/>
          <ac:spMkLst>
            <pc:docMk/>
            <pc:sldMk cId="2891480861" sldId="786"/>
            <ac:spMk id="15" creationId="{D5DBE83A-42DF-5A7C-D539-B07E0BBE6063}"/>
          </ac:spMkLst>
        </pc:spChg>
        <pc:spChg chg="mod">
          <ac:chgData name="Oñaderra Medina, Cristina" userId="12e13301-5ee9-4207-a2cd-d1a2fc49c34d" providerId="ADAL" clId="{0350257E-9189-4E19-8ADE-701B0CA0FB41}" dt="2026-06-08T09:56:27.691" v="164" actId="555"/>
          <ac:spMkLst>
            <pc:docMk/>
            <pc:sldMk cId="2891480861" sldId="786"/>
            <ac:spMk id="34" creationId="{472D4252-56DA-582E-DBAE-48AFBD1C4487}"/>
          </ac:spMkLst>
        </pc:spChg>
        <pc:spChg chg="mod">
          <ac:chgData name="Oñaderra Medina, Cristina" userId="12e13301-5ee9-4207-a2cd-d1a2fc49c34d" providerId="ADAL" clId="{0350257E-9189-4E19-8ADE-701B0CA0FB41}" dt="2026-06-08T09:56:27.691" v="164" actId="555"/>
          <ac:spMkLst>
            <pc:docMk/>
            <pc:sldMk cId="2891480861" sldId="786"/>
            <ac:spMk id="35" creationId="{753C4AC6-8C6E-02B0-9B4E-2ECC357223BF}"/>
          </ac:spMkLst>
        </pc:spChg>
        <pc:spChg chg="mod">
          <ac:chgData name="Oñaderra Medina, Cristina" userId="12e13301-5ee9-4207-a2cd-d1a2fc49c34d" providerId="ADAL" clId="{0350257E-9189-4E19-8ADE-701B0CA0FB41}" dt="2026-06-08T09:56:27.691" v="164" actId="555"/>
          <ac:spMkLst>
            <pc:docMk/>
            <pc:sldMk cId="2891480861" sldId="786"/>
            <ac:spMk id="36" creationId="{C55CB5BD-D87D-AB21-1042-FD308D0DCA1C}"/>
          </ac:spMkLst>
        </pc:spChg>
      </pc:sldChg>
      <pc:sldChg chg="addSp delSp modSp add mod">
        <pc:chgData name="Oñaderra Medina, Cristina" userId="12e13301-5ee9-4207-a2cd-d1a2fc49c34d" providerId="ADAL" clId="{0350257E-9189-4E19-8ADE-701B0CA0FB41}" dt="2026-06-08T09:59:07.853" v="240"/>
        <pc:sldMkLst>
          <pc:docMk/>
          <pc:sldMk cId="1973026431" sldId="787"/>
        </pc:sldMkLst>
        <pc:spChg chg="mod">
          <ac:chgData name="Oñaderra Medina, Cristina" userId="12e13301-5ee9-4207-a2cd-d1a2fc49c34d" providerId="ADAL" clId="{0350257E-9189-4E19-8ADE-701B0CA0FB41}" dt="2026-06-08T09:57:27.711" v="169" actId="108"/>
          <ac:spMkLst>
            <pc:docMk/>
            <pc:sldMk cId="1973026431" sldId="787"/>
            <ac:spMk id="8" creationId="{4247D6C1-5DD5-B898-9978-E3134C3CBB6D}"/>
          </ac:spMkLst>
        </pc:spChg>
        <pc:spChg chg="mod">
          <ac:chgData name="Oñaderra Medina, Cristina" userId="12e13301-5ee9-4207-a2cd-d1a2fc49c34d" providerId="ADAL" clId="{0350257E-9189-4E19-8ADE-701B0CA0FB41}" dt="2026-06-08T09:58:32.471" v="215" actId="1035"/>
          <ac:spMkLst>
            <pc:docMk/>
            <pc:sldMk cId="1973026431" sldId="787"/>
            <ac:spMk id="9" creationId="{34B45868-4A96-5D77-BAA3-2E1281552753}"/>
          </ac:spMkLst>
        </pc:spChg>
        <pc:spChg chg="mod">
          <ac:chgData name="Oñaderra Medina, Cristina" userId="12e13301-5ee9-4207-a2cd-d1a2fc49c34d" providerId="ADAL" clId="{0350257E-9189-4E19-8ADE-701B0CA0FB41}" dt="2026-06-08T09:58:01.859" v="198" actId="108"/>
          <ac:spMkLst>
            <pc:docMk/>
            <pc:sldMk cId="1973026431" sldId="787"/>
            <ac:spMk id="11" creationId="{F64872E7-F5CD-467C-AE49-EBA650E9BE08}"/>
          </ac:spMkLst>
        </pc:spChg>
        <pc:spChg chg="mod">
          <ac:chgData name="Oñaderra Medina, Cristina" userId="12e13301-5ee9-4207-a2cd-d1a2fc49c34d" providerId="ADAL" clId="{0350257E-9189-4E19-8ADE-701B0CA0FB41}" dt="2026-06-08T09:58:53.325" v="236" actId="1035"/>
          <ac:spMkLst>
            <pc:docMk/>
            <pc:sldMk cId="1973026431" sldId="787"/>
            <ac:spMk id="12" creationId="{7D9842A0-324E-23C6-0DD2-F7130A31ECB9}"/>
          </ac:spMkLst>
        </pc:spChg>
        <pc:spChg chg="mod">
          <ac:chgData name="Oñaderra Medina, Cristina" userId="12e13301-5ee9-4207-a2cd-d1a2fc49c34d" providerId="ADAL" clId="{0350257E-9189-4E19-8ADE-701B0CA0FB41}" dt="2026-06-08T09:56:59.043" v="165"/>
          <ac:spMkLst>
            <pc:docMk/>
            <pc:sldMk cId="1973026431" sldId="787"/>
            <ac:spMk id="54" creationId="{2351E7D3-3478-680F-9202-BE02FB920C3D}"/>
          </ac:spMkLst>
        </pc:spChg>
        <pc:spChg chg="mod">
          <ac:chgData name="Oñaderra Medina, Cristina" userId="12e13301-5ee9-4207-a2cd-d1a2fc49c34d" providerId="ADAL" clId="{0350257E-9189-4E19-8ADE-701B0CA0FB41}" dt="2026-06-08T09:56:59.043" v="165"/>
          <ac:spMkLst>
            <pc:docMk/>
            <pc:sldMk cId="1973026431" sldId="787"/>
            <ac:spMk id="55" creationId="{49CD63BD-2396-2122-8BA0-68CE84B5A3C8}"/>
          </ac:spMkLst>
        </pc:spChg>
        <pc:spChg chg="mod">
          <ac:chgData name="Oñaderra Medina, Cristina" userId="12e13301-5ee9-4207-a2cd-d1a2fc49c34d" providerId="ADAL" clId="{0350257E-9189-4E19-8ADE-701B0CA0FB41}" dt="2026-06-08T09:56:59.043" v="165"/>
          <ac:spMkLst>
            <pc:docMk/>
            <pc:sldMk cId="1973026431" sldId="787"/>
            <ac:spMk id="57" creationId="{AACDD6BB-03EF-0D70-1773-08FEA8B11F3E}"/>
          </ac:spMkLst>
        </pc:spChg>
        <pc:spChg chg="mod">
          <ac:chgData name="Oñaderra Medina, Cristina" userId="12e13301-5ee9-4207-a2cd-d1a2fc49c34d" providerId="ADAL" clId="{0350257E-9189-4E19-8ADE-701B0CA0FB41}" dt="2026-06-08T09:56:59.043" v="165"/>
          <ac:spMkLst>
            <pc:docMk/>
            <pc:sldMk cId="1973026431" sldId="787"/>
            <ac:spMk id="59" creationId="{4E5C8FC1-16E8-5B2E-E6EC-5890D2A4A038}"/>
          </ac:spMkLst>
        </pc:spChg>
        <pc:spChg chg="mod">
          <ac:chgData name="Oñaderra Medina, Cristina" userId="12e13301-5ee9-4207-a2cd-d1a2fc49c34d" providerId="ADAL" clId="{0350257E-9189-4E19-8ADE-701B0CA0FB41}" dt="2026-06-08T09:57:34.809" v="171"/>
          <ac:spMkLst>
            <pc:docMk/>
            <pc:sldMk cId="1973026431" sldId="787"/>
            <ac:spMk id="61" creationId="{1C6A77FD-CA31-97FB-A86F-6D960C59BEC2}"/>
          </ac:spMkLst>
        </pc:spChg>
        <pc:spChg chg="mod">
          <ac:chgData name="Oñaderra Medina, Cristina" userId="12e13301-5ee9-4207-a2cd-d1a2fc49c34d" providerId="ADAL" clId="{0350257E-9189-4E19-8ADE-701B0CA0FB41}" dt="2026-06-08T09:57:52.537" v="187" actId="1035"/>
          <ac:spMkLst>
            <pc:docMk/>
            <pc:sldMk cId="1973026431" sldId="787"/>
            <ac:spMk id="62" creationId="{60F65770-68F1-1DF5-3D66-F09916A1091E}"/>
          </ac:spMkLst>
        </pc:spChg>
        <pc:spChg chg="mod">
          <ac:chgData name="Oñaderra Medina, Cristina" userId="12e13301-5ee9-4207-a2cd-d1a2fc49c34d" providerId="ADAL" clId="{0350257E-9189-4E19-8ADE-701B0CA0FB41}" dt="2026-06-08T09:57:34.809" v="171"/>
          <ac:spMkLst>
            <pc:docMk/>
            <pc:sldMk cId="1973026431" sldId="787"/>
            <ac:spMk id="64" creationId="{C42E6624-132F-39D5-8FCB-4A9F69B4BCD3}"/>
          </ac:spMkLst>
        </pc:spChg>
        <pc:spChg chg="mod">
          <ac:chgData name="Oñaderra Medina, Cristina" userId="12e13301-5ee9-4207-a2cd-d1a2fc49c34d" providerId="ADAL" clId="{0350257E-9189-4E19-8ADE-701B0CA0FB41}" dt="2026-06-08T09:58:43.794" v="232" actId="1036"/>
          <ac:spMkLst>
            <pc:docMk/>
            <pc:sldMk cId="1973026431" sldId="787"/>
            <ac:spMk id="65" creationId="{B78D419B-99BE-F05E-6C3C-A5D086D6AFCF}"/>
          </ac:spMkLst>
        </pc:spChg>
        <pc:spChg chg="mod">
          <ac:chgData name="Oñaderra Medina, Cristina" userId="12e13301-5ee9-4207-a2cd-d1a2fc49c34d" providerId="ADAL" clId="{0350257E-9189-4E19-8ADE-701B0CA0FB41}" dt="2026-06-08T09:59:07.853" v="240"/>
          <ac:spMkLst>
            <pc:docMk/>
            <pc:sldMk cId="1973026431" sldId="787"/>
            <ac:spMk id="67" creationId="{EC203091-B2F8-9DE4-D4EB-0397F951BEEF}"/>
          </ac:spMkLst>
        </pc:spChg>
        <pc:spChg chg="mod">
          <ac:chgData name="Oñaderra Medina, Cristina" userId="12e13301-5ee9-4207-a2cd-d1a2fc49c34d" providerId="ADAL" clId="{0350257E-9189-4E19-8ADE-701B0CA0FB41}" dt="2026-06-08T09:59:07.853" v="240"/>
          <ac:spMkLst>
            <pc:docMk/>
            <pc:sldMk cId="1973026431" sldId="787"/>
            <ac:spMk id="68" creationId="{02138026-88C7-7BB6-1883-4795FC2411FA}"/>
          </ac:spMkLst>
        </pc:spChg>
        <pc:spChg chg="mod">
          <ac:chgData name="Oñaderra Medina, Cristina" userId="12e13301-5ee9-4207-a2cd-d1a2fc49c34d" providerId="ADAL" clId="{0350257E-9189-4E19-8ADE-701B0CA0FB41}" dt="2026-06-08T09:59:07.853" v="240"/>
          <ac:spMkLst>
            <pc:docMk/>
            <pc:sldMk cId="1973026431" sldId="787"/>
            <ac:spMk id="70" creationId="{32C35734-1D2D-EC70-367B-EB641A329135}"/>
          </ac:spMkLst>
        </pc:spChg>
        <pc:spChg chg="mod">
          <ac:chgData name="Oñaderra Medina, Cristina" userId="12e13301-5ee9-4207-a2cd-d1a2fc49c34d" providerId="ADAL" clId="{0350257E-9189-4E19-8ADE-701B0CA0FB41}" dt="2026-06-08T09:59:07.853" v="240"/>
          <ac:spMkLst>
            <pc:docMk/>
            <pc:sldMk cId="1973026431" sldId="787"/>
            <ac:spMk id="71" creationId="{812039DE-709E-EED6-30E9-733B3BAC518F}"/>
          </ac:spMkLst>
        </pc:spChg>
        <pc:grpChg chg="del">
          <ac:chgData name="Oñaderra Medina, Cristina" userId="12e13301-5ee9-4207-a2cd-d1a2fc49c34d" providerId="ADAL" clId="{0350257E-9189-4E19-8ADE-701B0CA0FB41}" dt="2026-06-08T09:59:01.850" v="237" actId="21"/>
          <ac:grpSpMkLst>
            <pc:docMk/>
            <pc:sldMk cId="1973026431" sldId="787"/>
            <ac:grpSpMk id="7" creationId="{950A6867-E241-A2DB-8668-923EE10E757E}"/>
          </ac:grpSpMkLst>
        </pc:grpChg>
        <pc:grpChg chg="del">
          <ac:chgData name="Oñaderra Medina, Cristina" userId="12e13301-5ee9-4207-a2cd-d1a2fc49c34d" providerId="ADAL" clId="{0350257E-9189-4E19-8ADE-701B0CA0FB41}" dt="2026-06-08T09:59:01.850" v="237" actId="21"/>
          <ac:grpSpMkLst>
            <pc:docMk/>
            <pc:sldMk cId="1973026431" sldId="787"/>
            <ac:grpSpMk id="10" creationId="{02E8790E-D28B-76AA-AD1C-09CE081A7B48}"/>
          </ac:grpSpMkLst>
        </pc:grpChg>
        <pc:grpChg chg="add del mod">
          <ac:chgData name="Oñaderra Medina, Cristina" userId="12e13301-5ee9-4207-a2cd-d1a2fc49c34d" providerId="ADAL" clId="{0350257E-9189-4E19-8ADE-701B0CA0FB41}" dt="2026-06-08T09:57:09.020" v="166" actId="21"/>
          <ac:grpSpMkLst>
            <pc:docMk/>
            <pc:sldMk cId="1973026431" sldId="787"/>
            <ac:grpSpMk id="49" creationId="{95629F59-84CF-3E8F-CEE1-F0544175BAB8}"/>
          </ac:grpSpMkLst>
        </pc:grpChg>
        <pc:grpChg chg="add del mod">
          <ac:chgData name="Oñaderra Medina, Cristina" userId="12e13301-5ee9-4207-a2cd-d1a2fc49c34d" providerId="ADAL" clId="{0350257E-9189-4E19-8ADE-701B0CA0FB41}" dt="2026-06-08T09:57:09.020" v="166" actId="21"/>
          <ac:grpSpMkLst>
            <pc:docMk/>
            <pc:sldMk cId="1973026431" sldId="787"/>
            <ac:grpSpMk id="56" creationId="{2DA9D8DD-934D-C0C1-EAD1-E058C5484857}"/>
          </ac:grpSpMkLst>
        </pc:grpChg>
        <pc:grpChg chg="add del mod ord">
          <ac:chgData name="Oñaderra Medina, Cristina" userId="12e13301-5ee9-4207-a2cd-d1a2fc49c34d" providerId="ADAL" clId="{0350257E-9189-4E19-8ADE-701B0CA0FB41}" dt="2026-06-08T09:59:03.967" v="238" actId="478"/>
          <ac:grpSpMkLst>
            <pc:docMk/>
            <pc:sldMk cId="1973026431" sldId="787"/>
            <ac:grpSpMk id="60" creationId="{F7D55953-5AE9-94B3-ABA0-ECBDE5874D0B}"/>
          </ac:grpSpMkLst>
        </pc:grpChg>
        <pc:grpChg chg="add del mod ord">
          <ac:chgData name="Oñaderra Medina, Cristina" userId="12e13301-5ee9-4207-a2cd-d1a2fc49c34d" providerId="ADAL" clId="{0350257E-9189-4E19-8ADE-701B0CA0FB41}" dt="2026-06-08T09:59:06.831" v="239" actId="478"/>
          <ac:grpSpMkLst>
            <pc:docMk/>
            <pc:sldMk cId="1973026431" sldId="787"/>
            <ac:grpSpMk id="63" creationId="{1859B17D-F96D-9A62-1EE4-1BF49D504913}"/>
          </ac:grpSpMkLst>
        </pc:grpChg>
        <pc:grpChg chg="add mod">
          <ac:chgData name="Oñaderra Medina, Cristina" userId="12e13301-5ee9-4207-a2cd-d1a2fc49c34d" providerId="ADAL" clId="{0350257E-9189-4E19-8ADE-701B0CA0FB41}" dt="2026-06-08T09:59:07.853" v="240"/>
          <ac:grpSpMkLst>
            <pc:docMk/>
            <pc:sldMk cId="1973026431" sldId="787"/>
            <ac:grpSpMk id="66" creationId="{54C79FFC-47A6-E353-38B0-BA9BF5BDA7DF}"/>
          </ac:grpSpMkLst>
        </pc:grpChg>
        <pc:grpChg chg="add mod">
          <ac:chgData name="Oñaderra Medina, Cristina" userId="12e13301-5ee9-4207-a2cd-d1a2fc49c34d" providerId="ADAL" clId="{0350257E-9189-4E19-8ADE-701B0CA0FB41}" dt="2026-06-08T09:59:07.853" v="240"/>
          <ac:grpSpMkLst>
            <pc:docMk/>
            <pc:sldMk cId="1973026431" sldId="787"/>
            <ac:grpSpMk id="69" creationId="{7727F90F-4CE8-1213-DE65-629ED6578ECF}"/>
          </ac:grpSpMkLst>
        </pc:grpChg>
      </pc:sldChg>
      <pc:sldChg chg="modSp add mod">
        <pc:chgData name="Oñaderra Medina, Cristina" userId="12e13301-5ee9-4207-a2cd-d1a2fc49c34d" providerId="ADAL" clId="{0350257E-9189-4E19-8ADE-701B0CA0FB41}" dt="2026-06-08T10:10:11.412" v="385" actId="3064"/>
        <pc:sldMkLst>
          <pc:docMk/>
          <pc:sldMk cId="2220446207" sldId="788"/>
        </pc:sldMkLst>
        <pc:spChg chg="mod">
          <ac:chgData name="Oñaderra Medina, Cristina" userId="12e13301-5ee9-4207-a2cd-d1a2fc49c34d" providerId="ADAL" clId="{0350257E-9189-4E19-8ADE-701B0CA0FB41}" dt="2026-06-08T10:10:11.412" v="385" actId="3064"/>
          <ac:spMkLst>
            <pc:docMk/>
            <pc:sldMk cId="2220446207" sldId="788"/>
            <ac:spMk id="63" creationId="{CC969D9C-EDCF-847A-71A6-0B867FEC372E}"/>
          </ac:spMkLst>
        </pc:spChg>
        <pc:spChg chg="mod">
          <ac:chgData name="Oñaderra Medina, Cristina" userId="12e13301-5ee9-4207-a2cd-d1a2fc49c34d" providerId="ADAL" clId="{0350257E-9189-4E19-8ADE-701B0CA0FB41}" dt="2026-06-08T10:10:11.412" v="385" actId="3064"/>
          <ac:spMkLst>
            <pc:docMk/>
            <pc:sldMk cId="2220446207" sldId="788"/>
            <ac:spMk id="71" creationId="{DFE1DE90-03A9-A3C3-3C21-4F4972E17408}"/>
          </ac:spMkLst>
        </pc:spChg>
        <pc:spChg chg="mod">
          <ac:chgData name="Oñaderra Medina, Cristina" userId="12e13301-5ee9-4207-a2cd-d1a2fc49c34d" providerId="ADAL" clId="{0350257E-9189-4E19-8ADE-701B0CA0FB41}" dt="2026-06-08T10:10:11.412" v="385" actId="3064"/>
          <ac:spMkLst>
            <pc:docMk/>
            <pc:sldMk cId="2220446207" sldId="788"/>
            <ac:spMk id="75" creationId="{0C521CB9-2815-25FB-0C5A-5754611C3AD9}"/>
          </ac:spMkLst>
        </pc:spChg>
        <pc:spChg chg="mod">
          <ac:chgData name="Oñaderra Medina, Cristina" userId="12e13301-5ee9-4207-a2cd-d1a2fc49c34d" providerId="ADAL" clId="{0350257E-9189-4E19-8ADE-701B0CA0FB41}" dt="2026-06-08T10:10:11.412" v="385" actId="3064"/>
          <ac:spMkLst>
            <pc:docMk/>
            <pc:sldMk cId="2220446207" sldId="788"/>
            <ac:spMk id="76" creationId="{AC2CF27B-8F51-FC2C-064D-CD53453CE92F}"/>
          </ac:spMkLst>
        </pc:spChg>
      </pc:sldChg>
      <pc:sldChg chg="modSp add mod">
        <pc:chgData name="Oñaderra Medina, Cristina" userId="12e13301-5ee9-4207-a2cd-d1a2fc49c34d" providerId="ADAL" clId="{0350257E-9189-4E19-8ADE-701B0CA0FB41}" dt="2026-06-08T10:10:43.931" v="393" actId="3064"/>
        <pc:sldMkLst>
          <pc:docMk/>
          <pc:sldMk cId="2267939837" sldId="789"/>
        </pc:sldMkLst>
        <pc:spChg chg="mod">
          <ac:chgData name="Oñaderra Medina, Cristina" userId="12e13301-5ee9-4207-a2cd-d1a2fc49c34d" providerId="ADAL" clId="{0350257E-9189-4E19-8ADE-701B0CA0FB41}" dt="2026-06-08T10:10:43.931" v="393" actId="3064"/>
          <ac:spMkLst>
            <pc:docMk/>
            <pc:sldMk cId="2267939837" sldId="789"/>
            <ac:spMk id="89" creationId="{A003BF1F-1BA5-FC53-166D-C325FED92C28}"/>
          </ac:spMkLst>
        </pc:spChg>
        <pc:spChg chg="mod">
          <ac:chgData name="Oñaderra Medina, Cristina" userId="12e13301-5ee9-4207-a2cd-d1a2fc49c34d" providerId="ADAL" clId="{0350257E-9189-4E19-8ADE-701B0CA0FB41}" dt="2026-06-08T10:10:43.931" v="393" actId="3064"/>
          <ac:spMkLst>
            <pc:docMk/>
            <pc:sldMk cId="2267939837" sldId="789"/>
            <ac:spMk id="96" creationId="{81657A0B-A492-91B1-C6BD-0C4FB352E068}"/>
          </ac:spMkLst>
        </pc:spChg>
        <pc:spChg chg="mod">
          <ac:chgData name="Oñaderra Medina, Cristina" userId="12e13301-5ee9-4207-a2cd-d1a2fc49c34d" providerId="ADAL" clId="{0350257E-9189-4E19-8ADE-701B0CA0FB41}" dt="2026-06-08T10:10:43.931" v="393" actId="3064"/>
          <ac:spMkLst>
            <pc:docMk/>
            <pc:sldMk cId="2267939837" sldId="789"/>
            <ac:spMk id="105" creationId="{F6E222F3-3A20-7907-17FA-8F2EFF317D58}"/>
          </ac:spMkLst>
        </pc:spChg>
        <pc:spChg chg="mod">
          <ac:chgData name="Oñaderra Medina, Cristina" userId="12e13301-5ee9-4207-a2cd-d1a2fc49c34d" providerId="ADAL" clId="{0350257E-9189-4E19-8ADE-701B0CA0FB41}" dt="2026-06-08T10:10:43.931" v="393" actId="3064"/>
          <ac:spMkLst>
            <pc:docMk/>
            <pc:sldMk cId="2267939837" sldId="789"/>
            <ac:spMk id="113" creationId="{9015014A-7B0A-F961-22F6-B123C1504A91}"/>
          </ac:spMkLst>
        </pc:spChg>
      </pc:sldChg>
      <pc:sldChg chg="addSp delSp modSp add mod">
        <pc:chgData name="Oñaderra Medina, Cristina" userId="12e13301-5ee9-4207-a2cd-d1a2fc49c34d" providerId="ADAL" clId="{0350257E-9189-4E19-8ADE-701B0CA0FB41}" dt="2026-06-08T10:10:55.480" v="394"/>
        <pc:sldMkLst>
          <pc:docMk/>
          <pc:sldMk cId="3686030045" sldId="790"/>
        </pc:sldMkLst>
        <pc:spChg chg="mod">
          <ac:chgData name="Oñaderra Medina, Cristina" userId="12e13301-5ee9-4207-a2cd-d1a2fc49c34d" providerId="ADAL" clId="{0350257E-9189-4E19-8ADE-701B0CA0FB41}" dt="2026-06-08T10:10:55.480" v="394"/>
          <ac:spMkLst>
            <pc:docMk/>
            <pc:sldMk cId="3686030045" sldId="790"/>
            <ac:spMk id="98" creationId="{192CBB3B-8850-02E7-C71A-FB867B079B8D}"/>
          </ac:spMkLst>
        </pc:spChg>
        <pc:spChg chg="mod">
          <ac:chgData name="Oñaderra Medina, Cristina" userId="12e13301-5ee9-4207-a2cd-d1a2fc49c34d" providerId="ADAL" clId="{0350257E-9189-4E19-8ADE-701B0CA0FB41}" dt="2026-06-08T10:06:22.803" v="269" actId="14100"/>
          <ac:spMkLst>
            <pc:docMk/>
            <pc:sldMk cId="3686030045" sldId="790"/>
            <ac:spMk id="103" creationId="{513FFE91-F44F-2860-9910-DD4B47077F90}"/>
          </ac:spMkLst>
        </pc:spChg>
        <pc:spChg chg="mod">
          <ac:chgData name="Oñaderra Medina, Cristina" userId="12e13301-5ee9-4207-a2cd-d1a2fc49c34d" providerId="ADAL" clId="{0350257E-9189-4E19-8ADE-701B0CA0FB41}" dt="2026-06-08T10:06:15.357" v="268" actId="12789"/>
          <ac:spMkLst>
            <pc:docMk/>
            <pc:sldMk cId="3686030045" sldId="790"/>
            <ac:spMk id="107" creationId="{58EB8169-F571-B5BC-1A4F-E4CC292B9923}"/>
          </ac:spMkLst>
        </pc:spChg>
        <pc:spChg chg="mod">
          <ac:chgData name="Oñaderra Medina, Cristina" userId="12e13301-5ee9-4207-a2cd-d1a2fc49c34d" providerId="ADAL" clId="{0350257E-9189-4E19-8ADE-701B0CA0FB41}" dt="2026-06-08T10:06:15.357" v="268" actId="12789"/>
          <ac:spMkLst>
            <pc:docMk/>
            <pc:sldMk cId="3686030045" sldId="790"/>
            <ac:spMk id="108" creationId="{CACB33F0-D895-EFC8-CAE3-86C34EFDDC72}"/>
          </ac:spMkLst>
        </pc:spChg>
        <pc:spChg chg="del">
          <ac:chgData name="Oñaderra Medina, Cristina" userId="12e13301-5ee9-4207-a2cd-d1a2fc49c34d" providerId="ADAL" clId="{0350257E-9189-4E19-8ADE-701B0CA0FB41}" dt="2026-06-08T10:05:05.795" v="259" actId="478"/>
          <ac:spMkLst>
            <pc:docMk/>
            <pc:sldMk cId="3686030045" sldId="790"/>
            <ac:spMk id="109" creationId="{55119F93-FD50-D54F-2258-A6A802C7BEAD}"/>
          </ac:spMkLst>
        </pc:spChg>
        <pc:spChg chg="mod">
          <ac:chgData name="Oñaderra Medina, Cristina" userId="12e13301-5ee9-4207-a2cd-d1a2fc49c34d" providerId="ADAL" clId="{0350257E-9189-4E19-8ADE-701B0CA0FB41}" dt="2026-06-08T10:06:15.357" v="268" actId="12789"/>
          <ac:spMkLst>
            <pc:docMk/>
            <pc:sldMk cId="3686030045" sldId="790"/>
            <ac:spMk id="111" creationId="{715AEE73-D644-37D8-6A16-3CDB166B4164}"/>
          </ac:spMkLst>
        </pc:spChg>
        <pc:spChg chg="mod">
          <ac:chgData name="Oñaderra Medina, Cristina" userId="12e13301-5ee9-4207-a2cd-d1a2fc49c34d" providerId="ADAL" clId="{0350257E-9189-4E19-8ADE-701B0CA0FB41}" dt="2026-06-08T10:06:15.357" v="268" actId="12789"/>
          <ac:spMkLst>
            <pc:docMk/>
            <pc:sldMk cId="3686030045" sldId="790"/>
            <ac:spMk id="115" creationId="{734FEF52-D4D6-183C-8227-672CB1BF1ED5}"/>
          </ac:spMkLst>
        </pc:spChg>
        <pc:spChg chg="mod">
          <ac:chgData name="Oñaderra Medina, Cristina" userId="12e13301-5ee9-4207-a2cd-d1a2fc49c34d" providerId="ADAL" clId="{0350257E-9189-4E19-8ADE-701B0CA0FB41}" dt="2026-06-08T10:06:15.357" v="268" actId="12789"/>
          <ac:spMkLst>
            <pc:docMk/>
            <pc:sldMk cId="3686030045" sldId="790"/>
            <ac:spMk id="116" creationId="{DDFF4DDD-7166-B724-E4C6-63D934FDCBD5}"/>
          </ac:spMkLst>
        </pc:spChg>
        <pc:spChg chg="mod">
          <ac:chgData name="Oñaderra Medina, Cristina" userId="12e13301-5ee9-4207-a2cd-d1a2fc49c34d" providerId="ADAL" clId="{0350257E-9189-4E19-8ADE-701B0CA0FB41}" dt="2026-06-08T10:06:15.357" v="268" actId="12789"/>
          <ac:spMkLst>
            <pc:docMk/>
            <pc:sldMk cId="3686030045" sldId="790"/>
            <ac:spMk id="117" creationId="{38DD5D32-7304-9690-01F3-9F8FEDD38690}"/>
          </ac:spMkLst>
        </pc:spChg>
        <pc:spChg chg="mod">
          <ac:chgData name="Oñaderra Medina, Cristina" userId="12e13301-5ee9-4207-a2cd-d1a2fc49c34d" providerId="ADAL" clId="{0350257E-9189-4E19-8ADE-701B0CA0FB41}" dt="2026-06-08T10:06:15.357" v="268" actId="12789"/>
          <ac:spMkLst>
            <pc:docMk/>
            <pc:sldMk cId="3686030045" sldId="790"/>
            <ac:spMk id="120" creationId="{2554A7BF-452B-5D32-50C3-A2A1918A7F36}"/>
          </ac:spMkLst>
        </pc:spChg>
        <pc:spChg chg="mod">
          <ac:chgData name="Oñaderra Medina, Cristina" userId="12e13301-5ee9-4207-a2cd-d1a2fc49c34d" providerId="ADAL" clId="{0350257E-9189-4E19-8ADE-701B0CA0FB41}" dt="2026-06-08T10:06:15.357" v="268" actId="12789"/>
          <ac:spMkLst>
            <pc:docMk/>
            <pc:sldMk cId="3686030045" sldId="790"/>
            <ac:spMk id="122" creationId="{4FFA912E-D355-8548-6F65-0EABBDDA1FBE}"/>
          </ac:spMkLst>
        </pc:spChg>
        <pc:spChg chg="mod">
          <ac:chgData name="Oñaderra Medina, Cristina" userId="12e13301-5ee9-4207-a2cd-d1a2fc49c34d" providerId="ADAL" clId="{0350257E-9189-4E19-8ADE-701B0CA0FB41}" dt="2026-06-08T10:06:15.357" v="268" actId="12789"/>
          <ac:spMkLst>
            <pc:docMk/>
            <pc:sldMk cId="3686030045" sldId="790"/>
            <ac:spMk id="123" creationId="{86B74C95-8DB6-4DAF-6F34-8B2AA3FB9105}"/>
          </ac:spMkLst>
        </pc:spChg>
        <pc:spChg chg="mod">
          <ac:chgData name="Oñaderra Medina, Cristina" userId="12e13301-5ee9-4207-a2cd-d1a2fc49c34d" providerId="ADAL" clId="{0350257E-9189-4E19-8ADE-701B0CA0FB41}" dt="2026-06-08T10:06:15.357" v="268" actId="12789"/>
          <ac:spMkLst>
            <pc:docMk/>
            <pc:sldMk cId="3686030045" sldId="790"/>
            <ac:spMk id="125" creationId="{019146D2-43E7-F37D-E841-6BC78F0E86B0}"/>
          </ac:spMkLst>
        </pc:spChg>
        <pc:spChg chg="mod">
          <ac:chgData name="Oñaderra Medina, Cristina" userId="12e13301-5ee9-4207-a2cd-d1a2fc49c34d" providerId="ADAL" clId="{0350257E-9189-4E19-8ADE-701B0CA0FB41}" dt="2026-06-08T10:06:15.357" v="268" actId="12789"/>
          <ac:spMkLst>
            <pc:docMk/>
            <pc:sldMk cId="3686030045" sldId="790"/>
            <ac:spMk id="126" creationId="{65021593-44AA-C632-E419-4CD08B405D9E}"/>
          </ac:spMkLst>
        </pc:spChg>
        <pc:spChg chg="mod">
          <ac:chgData name="Oñaderra Medina, Cristina" userId="12e13301-5ee9-4207-a2cd-d1a2fc49c34d" providerId="ADAL" clId="{0350257E-9189-4E19-8ADE-701B0CA0FB41}" dt="2026-06-08T10:06:15.357" v="268" actId="12789"/>
          <ac:spMkLst>
            <pc:docMk/>
            <pc:sldMk cId="3686030045" sldId="790"/>
            <ac:spMk id="127" creationId="{099EAE2E-8E1A-3BD2-BDFF-CB33ACE91B39}"/>
          </ac:spMkLst>
        </pc:spChg>
        <pc:spChg chg="mod">
          <ac:chgData name="Oñaderra Medina, Cristina" userId="12e13301-5ee9-4207-a2cd-d1a2fc49c34d" providerId="ADAL" clId="{0350257E-9189-4E19-8ADE-701B0CA0FB41}" dt="2026-06-08T10:06:15.357" v="268" actId="12789"/>
          <ac:spMkLst>
            <pc:docMk/>
            <pc:sldMk cId="3686030045" sldId="790"/>
            <ac:spMk id="128" creationId="{80DF4F41-A298-F864-21B7-11637CD32D49}"/>
          </ac:spMkLst>
        </pc:spChg>
        <pc:spChg chg="mod">
          <ac:chgData name="Oñaderra Medina, Cristina" userId="12e13301-5ee9-4207-a2cd-d1a2fc49c34d" providerId="ADAL" clId="{0350257E-9189-4E19-8ADE-701B0CA0FB41}" dt="2026-06-08T10:06:15.357" v="268" actId="12789"/>
          <ac:spMkLst>
            <pc:docMk/>
            <pc:sldMk cId="3686030045" sldId="790"/>
            <ac:spMk id="129" creationId="{9230AF87-8E40-BE97-2985-844895EDA022}"/>
          </ac:spMkLst>
        </pc:spChg>
        <pc:spChg chg="mod">
          <ac:chgData name="Oñaderra Medina, Cristina" userId="12e13301-5ee9-4207-a2cd-d1a2fc49c34d" providerId="ADAL" clId="{0350257E-9189-4E19-8ADE-701B0CA0FB41}" dt="2026-06-08T10:06:15.357" v="268" actId="12789"/>
          <ac:spMkLst>
            <pc:docMk/>
            <pc:sldMk cId="3686030045" sldId="790"/>
            <ac:spMk id="130" creationId="{933797C6-1CFB-2C7F-C4C2-050CF009FB05}"/>
          </ac:spMkLst>
        </pc:spChg>
        <pc:spChg chg="mod">
          <ac:chgData name="Oñaderra Medina, Cristina" userId="12e13301-5ee9-4207-a2cd-d1a2fc49c34d" providerId="ADAL" clId="{0350257E-9189-4E19-8ADE-701B0CA0FB41}" dt="2026-06-08T10:06:15.357" v="268" actId="12789"/>
          <ac:spMkLst>
            <pc:docMk/>
            <pc:sldMk cId="3686030045" sldId="790"/>
            <ac:spMk id="131" creationId="{AE31ED50-2E93-711E-DF60-89595896E9FB}"/>
          </ac:spMkLst>
        </pc:spChg>
        <pc:spChg chg="mod">
          <ac:chgData name="Oñaderra Medina, Cristina" userId="12e13301-5ee9-4207-a2cd-d1a2fc49c34d" providerId="ADAL" clId="{0350257E-9189-4E19-8ADE-701B0CA0FB41}" dt="2026-06-08T10:06:15.357" v="268" actId="12789"/>
          <ac:spMkLst>
            <pc:docMk/>
            <pc:sldMk cId="3686030045" sldId="790"/>
            <ac:spMk id="132" creationId="{289393BF-55B8-3FC1-9422-94FA66605ADB}"/>
          </ac:spMkLst>
        </pc:spChg>
        <pc:spChg chg="mod">
          <ac:chgData name="Oñaderra Medina, Cristina" userId="12e13301-5ee9-4207-a2cd-d1a2fc49c34d" providerId="ADAL" clId="{0350257E-9189-4E19-8ADE-701B0CA0FB41}" dt="2026-06-08T10:06:15.357" v="268" actId="12789"/>
          <ac:spMkLst>
            <pc:docMk/>
            <pc:sldMk cId="3686030045" sldId="790"/>
            <ac:spMk id="133" creationId="{3B37B933-ED85-A0AE-F826-1ECDE779A570}"/>
          </ac:spMkLst>
        </pc:spChg>
        <pc:spChg chg="mod">
          <ac:chgData name="Oñaderra Medina, Cristina" userId="12e13301-5ee9-4207-a2cd-d1a2fc49c34d" providerId="ADAL" clId="{0350257E-9189-4E19-8ADE-701B0CA0FB41}" dt="2026-06-08T10:06:15.357" v="268" actId="12789"/>
          <ac:spMkLst>
            <pc:docMk/>
            <pc:sldMk cId="3686030045" sldId="790"/>
            <ac:spMk id="134" creationId="{9B11C525-28F0-58F9-BFBB-5D2E089AB890}"/>
          </ac:spMkLst>
        </pc:spChg>
        <pc:spChg chg="mod">
          <ac:chgData name="Oñaderra Medina, Cristina" userId="12e13301-5ee9-4207-a2cd-d1a2fc49c34d" providerId="ADAL" clId="{0350257E-9189-4E19-8ADE-701B0CA0FB41}" dt="2026-06-08T10:06:15.357" v="268" actId="12789"/>
          <ac:spMkLst>
            <pc:docMk/>
            <pc:sldMk cId="3686030045" sldId="790"/>
            <ac:spMk id="135" creationId="{97E68041-2D03-B5F5-F399-1C6E1BF41F12}"/>
          </ac:spMkLst>
        </pc:spChg>
        <pc:spChg chg="mod">
          <ac:chgData name="Oñaderra Medina, Cristina" userId="12e13301-5ee9-4207-a2cd-d1a2fc49c34d" providerId="ADAL" clId="{0350257E-9189-4E19-8ADE-701B0CA0FB41}" dt="2026-06-08T10:06:15.357" v="268" actId="12789"/>
          <ac:spMkLst>
            <pc:docMk/>
            <pc:sldMk cId="3686030045" sldId="790"/>
            <ac:spMk id="136" creationId="{B02115A8-4AFF-A441-EFF1-4111785E4F06}"/>
          </ac:spMkLst>
        </pc:spChg>
        <pc:spChg chg="mod">
          <ac:chgData name="Oñaderra Medina, Cristina" userId="12e13301-5ee9-4207-a2cd-d1a2fc49c34d" providerId="ADAL" clId="{0350257E-9189-4E19-8ADE-701B0CA0FB41}" dt="2026-06-08T10:06:15.357" v="268" actId="12789"/>
          <ac:spMkLst>
            <pc:docMk/>
            <pc:sldMk cId="3686030045" sldId="790"/>
            <ac:spMk id="137" creationId="{3C97A4A6-18A8-47D7-C590-E3887B6E26CB}"/>
          </ac:spMkLst>
        </pc:spChg>
        <pc:spChg chg="mod">
          <ac:chgData name="Oñaderra Medina, Cristina" userId="12e13301-5ee9-4207-a2cd-d1a2fc49c34d" providerId="ADAL" clId="{0350257E-9189-4E19-8ADE-701B0CA0FB41}" dt="2026-06-08T10:06:15.357" v="268" actId="12789"/>
          <ac:spMkLst>
            <pc:docMk/>
            <pc:sldMk cId="3686030045" sldId="790"/>
            <ac:spMk id="138" creationId="{4EC5DB4A-ED54-2142-31FC-912B06C2EB96}"/>
          </ac:spMkLst>
        </pc:spChg>
        <pc:spChg chg="mod">
          <ac:chgData name="Oñaderra Medina, Cristina" userId="12e13301-5ee9-4207-a2cd-d1a2fc49c34d" providerId="ADAL" clId="{0350257E-9189-4E19-8ADE-701B0CA0FB41}" dt="2026-06-08T10:06:15.357" v="268" actId="12789"/>
          <ac:spMkLst>
            <pc:docMk/>
            <pc:sldMk cId="3686030045" sldId="790"/>
            <ac:spMk id="139" creationId="{CD02FAC2-2138-1903-76F1-CA8BFC728955}"/>
          </ac:spMkLst>
        </pc:spChg>
        <pc:spChg chg="mod">
          <ac:chgData name="Oñaderra Medina, Cristina" userId="12e13301-5ee9-4207-a2cd-d1a2fc49c34d" providerId="ADAL" clId="{0350257E-9189-4E19-8ADE-701B0CA0FB41}" dt="2026-06-08T10:06:15.357" v="268" actId="12789"/>
          <ac:spMkLst>
            <pc:docMk/>
            <pc:sldMk cId="3686030045" sldId="790"/>
            <ac:spMk id="140" creationId="{E6AF3E91-0690-1601-A4E8-1BE62D43D1CE}"/>
          </ac:spMkLst>
        </pc:spChg>
        <pc:spChg chg="del">
          <ac:chgData name="Oñaderra Medina, Cristina" userId="12e13301-5ee9-4207-a2cd-d1a2fc49c34d" providerId="ADAL" clId="{0350257E-9189-4E19-8ADE-701B0CA0FB41}" dt="2026-06-08T10:05:03.978" v="258" actId="478"/>
          <ac:spMkLst>
            <pc:docMk/>
            <pc:sldMk cId="3686030045" sldId="790"/>
            <ac:spMk id="141" creationId="{29B0B13F-D00C-2050-9618-25A625BF1B1A}"/>
          </ac:spMkLst>
        </pc:spChg>
        <pc:spChg chg="mod">
          <ac:chgData name="Oñaderra Medina, Cristina" userId="12e13301-5ee9-4207-a2cd-d1a2fc49c34d" providerId="ADAL" clId="{0350257E-9189-4E19-8ADE-701B0CA0FB41}" dt="2026-06-08T10:06:15.357" v="268" actId="12789"/>
          <ac:spMkLst>
            <pc:docMk/>
            <pc:sldMk cId="3686030045" sldId="790"/>
            <ac:spMk id="142" creationId="{6A217578-2811-2114-AC84-DB3E07AD46B7}"/>
          </ac:spMkLst>
        </pc:spChg>
        <pc:spChg chg="mod">
          <ac:chgData name="Oñaderra Medina, Cristina" userId="12e13301-5ee9-4207-a2cd-d1a2fc49c34d" providerId="ADAL" clId="{0350257E-9189-4E19-8ADE-701B0CA0FB41}" dt="2026-06-08T10:06:15.357" v="268" actId="12789"/>
          <ac:spMkLst>
            <pc:docMk/>
            <pc:sldMk cId="3686030045" sldId="790"/>
            <ac:spMk id="143" creationId="{4862EA14-3720-7871-7A67-01D7662F0EE0}"/>
          </ac:spMkLst>
        </pc:spChg>
        <pc:spChg chg="mod">
          <ac:chgData name="Oñaderra Medina, Cristina" userId="12e13301-5ee9-4207-a2cd-d1a2fc49c34d" providerId="ADAL" clId="{0350257E-9189-4E19-8ADE-701B0CA0FB41}" dt="2026-06-08T10:06:15.357" v="268" actId="12789"/>
          <ac:spMkLst>
            <pc:docMk/>
            <pc:sldMk cId="3686030045" sldId="790"/>
            <ac:spMk id="144" creationId="{67D04B3B-EF89-3263-47A2-E4B276BCE8D4}"/>
          </ac:spMkLst>
        </pc:spChg>
        <pc:spChg chg="mod">
          <ac:chgData name="Oñaderra Medina, Cristina" userId="12e13301-5ee9-4207-a2cd-d1a2fc49c34d" providerId="ADAL" clId="{0350257E-9189-4E19-8ADE-701B0CA0FB41}" dt="2026-06-08T10:06:15.357" v="268" actId="12789"/>
          <ac:spMkLst>
            <pc:docMk/>
            <pc:sldMk cId="3686030045" sldId="790"/>
            <ac:spMk id="145" creationId="{AEDD748F-80FB-1682-FC80-01C25CC43687}"/>
          </ac:spMkLst>
        </pc:spChg>
        <pc:spChg chg="mod">
          <ac:chgData name="Oñaderra Medina, Cristina" userId="12e13301-5ee9-4207-a2cd-d1a2fc49c34d" providerId="ADAL" clId="{0350257E-9189-4E19-8ADE-701B0CA0FB41}" dt="2026-06-08T10:06:15.357" v="268" actId="12789"/>
          <ac:spMkLst>
            <pc:docMk/>
            <pc:sldMk cId="3686030045" sldId="790"/>
            <ac:spMk id="146" creationId="{2ABC34AC-9FD1-328C-9FCF-A93F2095C4EA}"/>
          </ac:spMkLst>
        </pc:spChg>
        <pc:spChg chg="add mod">
          <ac:chgData name="Oñaderra Medina, Cristina" userId="12e13301-5ee9-4207-a2cd-d1a2fc49c34d" providerId="ADAL" clId="{0350257E-9189-4E19-8ADE-701B0CA0FB41}" dt="2026-06-08T10:05:50.489" v="265" actId="571"/>
          <ac:spMkLst>
            <pc:docMk/>
            <pc:sldMk cId="3686030045" sldId="790"/>
            <ac:spMk id="269" creationId="{AF71C919-1D61-0E97-6EB4-820CB342D2D0}"/>
          </ac:spMkLst>
        </pc:spChg>
        <pc:spChg chg="add mod">
          <ac:chgData name="Oñaderra Medina, Cristina" userId="12e13301-5ee9-4207-a2cd-d1a2fc49c34d" providerId="ADAL" clId="{0350257E-9189-4E19-8ADE-701B0CA0FB41}" dt="2026-06-08T10:05:50.489" v="265" actId="571"/>
          <ac:spMkLst>
            <pc:docMk/>
            <pc:sldMk cId="3686030045" sldId="790"/>
            <ac:spMk id="273" creationId="{F6069A32-B140-3731-AD45-300205BBE7E3}"/>
          </ac:spMkLst>
        </pc:spChg>
        <pc:spChg chg="add mod">
          <ac:chgData name="Oñaderra Medina, Cristina" userId="12e13301-5ee9-4207-a2cd-d1a2fc49c34d" providerId="ADAL" clId="{0350257E-9189-4E19-8ADE-701B0CA0FB41}" dt="2026-06-08T10:05:50.489" v="265" actId="571"/>
          <ac:spMkLst>
            <pc:docMk/>
            <pc:sldMk cId="3686030045" sldId="790"/>
            <ac:spMk id="274" creationId="{7F230847-BFFC-7677-DCD0-B68D412B351F}"/>
          </ac:spMkLst>
        </pc:spChg>
        <pc:spChg chg="mod">
          <ac:chgData name="Oñaderra Medina, Cristina" userId="12e13301-5ee9-4207-a2cd-d1a2fc49c34d" providerId="ADAL" clId="{0350257E-9189-4E19-8ADE-701B0CA0FB41}" dt="2026-06-08T10:10:41.042" v="391" actId="571"/>
          <ac:spMkLst>
            <pc:docMk/>
            <pc:sldMk cId="3686030045" sldId="790"/>
            <ac:spMk id="278" creationId="{908A0F6E-7004-38B6-075E-84FD375665F2}"/>
          </ac:spMkLst>
        </pc:spChg>
        <pc:spChg chg="mod">
          <ac:chgData name="Oñaderra Medina, Cristina" userId="12e13301-5ee9-4207-a2cd-d1a2fc49c34d" providerId="ADAL" clId="{0350257E-9189-4E19-8ADE-701B0CA0FB41}" dt="2026-06-08T10:10:41.042" v="391" actId="571"/>
          <ac:spMkLst>
            <pc:docMk/>
            <pc:sldMk cId="3686030045" sldId="790"/>
            <ac:spMk id="279" creationId="{E66B7D8D-3BA6-90BC-2C96-07DDC72C20FB}"/>
          </ac:spMkLst>
        </pc:spChg>
        <pc:spChg chg="mod">
          <ac:chgData name="Oñaderra Medina, Cristina" userId="12e13301-5ee9-4207-a2cd-d1a2fc49c34d" providerId="ADAL" clId="{0350257E-9189-4E19-8ADE-701B0CA0FB41}" dt="2026-06-08T10:10:41.042" v="391" actId="571"/>
          <ac:spMkLst>
            <pc:docMk/>
            <pc:sldMk cId="3686030045" sldId="790"/>
            <ac:spMk id="282" creationId="{00A7AE57-CF3A-5E7A-74B7-7D4B47E29544}"/>
          </ac:spMkLst>
        </pc:spChg>
        <pc:spChg chg="mod">
          <ac:chgData name="Oñaderra Medina, Cristina" userId="12e13301-5ee9-4207-a2cd-d1a2fc49c34d" providerId="ADAL" clId="{0350257E-9189-4E19-8ADE-701B0CA0FB41}" dt="2026-06-08T10:10:41.042" v="391" actId="571"/>
          <ac:spMkLst>
            <pc:docMk/>
            <pc:sldMk cId="3686030045" sldId="790"/>
            <ac:spMk id="284" creationId="{D9A0B720-576A-17C6-C46C-60BA38FD8A6D}"/>
          </ac:spMkLst>
        </pc:spChg>
        <pc:spChg chg="mod">
          <ac:chgData name="Oñaderra Medina, Cristina" userId="12e13301-5ee9-4207-a2cd-d1a2fc49c34d" providerId="ADAL" clId="{0350257E-9189-4E19-8ADE-701B0CA0FB41}" dt="2026-06-08T10:10:41.042" v="391" actId="571"/>
          <ac:spMkLst>
            <pc:docMk/>
            <pc:sldMk cId="3686030045" sldId="790"/>
            <ac:spMk id="287" creationId="{CFAF8D73-C80A-0664-5E8D-7166389D0B20}"/>
          </ac:spMkLst>
        </pc:spChg>
        <pc:spChg chg="mod">
          <ac:chgData name="Oñaderra Medina, Cristina" userId="12e13301-5ee9-4207-a2cd-d1a2fc49c34d" providerId="ADAL" clId="{0350257E-9189-4E19-8ADE-701B0CA0FB41}" dt="2026-06-08T10:10:41.042" v="391" actId="571"/>
          <ac:spMkLst>
            <pc:docMk/>
            <pc:sldMk cId="3686030045" sldId="790"/>
            <ac:spMk id="288" creationId="{FB94914E-D310-884A-0648-C6F8547938AC}"/>
          </ac:spMkLst>
        </pc:spChg>
        <pc:spChg chg="add mod">
          <ac:chgData name="Oñaderra Medina, Cristina" userId="12e13301-5ee9-4207-a2cd-d1a2fc49c34d" providerId="ADAL" clId="{0350257E-9189-4E19-8ADE-701B0CA0FB41}" dt="2026-06-08T10:10:41.042" v="391" actId="571"/>
          <ac:spMkLst>
            <pc:docMk/>
            <pc:sldMk cId="3686030045" sldId="790"/>
            <ac:spMk id="290" creationId="{9CADFF8A-A20B-BE61-31B9-B701F6E501BE}"/>
          </ac:spMkLst>
        </pc:spChg>
        <pc:spChg chg="mod">
          <ac:chgData name="Oñaderra Medina, Cristina" userId="12e13301-5ee9-4207-a2cd-d1a2fc49c34d" providerId="ADAL" clId="{0350257E-9189-4E19-8ADE-701B0CA0FB41}" dt="2026-06-08T10:10:40.634" v="390" actId="571"/>
          <ac:spMkLst>
            <pc:docMk/>
            <pc:sldMk cId="3686030045" sldId="790"/>
            <ac:spMk id="293" creationId="{ED0BF850-9EB8-6168-705C-893E2D0A9D26}"/>
          </ac:spMkLst>
        </pc:spChg>
        <pc:spChg chg="mod">
          <ac:chgData name="Oñaderra Medina, Cristina" userId="12e13301-5ee9-4207-a2cd-d1a2fc49c34d" providerId="ADAL" clId="{0350257E-9189-4E19-8ADE-701B0CA0FB41}" dt="2026-06-08T10:10:40.634" v="390" actId="571"/>
          <ac:spMkLst>
            <pc:docMk/>
            <pc:sldMk cId="3686030045" sldId="790"/>
            <ac:spMk id="294" creationId="{9F3997EC-468A-C65B-03D9-6442BDB31DEB}"/>
          </ac:spMkLst>
        </pc:spChg>
        <pc:spChg chg="mod">
          <ac:chgData name="Oñaderra Medina, Cristina" userId="12e13301-5ee9-4207-a2cd-d1a2fc49c34d" providerId="ADAL" clId="{0350257E-9189-4E19-8ADE-701B0CA0FB41}" dt="2026-06-08T10:10:40.634" v="390" actId="571"/>
          <ac:spMkLst>
            <pc:docMk/>
            <pc:sldMk cId="3686030045" sldId="790"/>
            <ac:spMk id="298" creationId="{9A6BB886-1115-3552-3680-80AE10064996}"/>
          </ac:spMkLst>
        </pc:spChg>
        <pc:spChg chg="mod">
          <ac:chgData name="Oñaderra Medina, Cristina" userId="12e13301-5ee9-4207-a2cd-d1a2fc49c34d" providerId="ADAL" clId="{0350257E-9189-4E19-8ADE-701B0CA0FB41}" dt="2026-06-08T10:10:40.634" v="390" actId="571"/>
          <ac:spMkLst>
            <pc:docMk/>
            <pc:sldMk cId="3686030045" sldId="790"/>
            <ac:spMk id="299" creationId="{E35AB14B-9BE9-34A2-D1EE-7AAF26AC442F}"/>
          </ac:spMkLst>
        </pc:spChg>
        <pc:spChg chg="mod">
          <ac:chgData name="Oñaderra Medina, Cristina" userId="12e13301-5ee9-4207-a2cd-d1a2fc49c34d" providerId="ADAL" clId="{0350257E-9189-4E19-8ADE-701B0CA0FB41}" dt="2026-06-08T10:10:40.634" v="390" actId="571"/>
          <ac:spMkLst>
            <pc:docMk/>
            <pc:sldMk cId="3686030045" sldId="790"/>
            <ac:spMk id="302" creationId="{16425DF1-413F-43F5-C682-9A4F76340734}"/>
          </ac:spMkLst>
        </pc:spChg>
        <pc:spChg chg="mod">
          <ac:chgData name="Oñaderra Medina, Cristina" userId="12e13301-5ee9-4207-a2cd-d1a2fc49c34d" providerId="ADAL" clId="{0350257E-9189-4E19-8ADE-701B0CA0FB41}" dt="2026-06-08T10:10:40.634" v="390" actId="571"/>
          <ac:spMkLst>
            <pc:docMk/>
            <pc:sldMk cId="3686030045" sldId="790"/>
            <ac:spMk id="304" creationId="{E1C33780-E83D-1F43-51C3-9C663E04D35F}"/>
          </ac:spMkLst>
        </pc:spChg>
        <pc:spChg chg="mod">
          <ac:chgData name="Oñaderra Medina, Cristina" userId="12e13301-5ee9-4207-a2cd-d1a2fc49c34d" providerId="ADAL" clId="{0350257E-9189-4E19-8ADE-701B0CA0FB41}" dt="2026-06-08T10:10:40.634" v="390" actId="571"/>
          <ac:spMkLst>
            <pc:docMk/>
            <pc:sldMk cId="3686030045" sldId="790"/>
            <ac:spMk id="307" creationId="{446523D3-02D2-4BE4-82F1-BF5CFAD6891E}"/>
          </ac:spMkLst>
        </pc:spChg>
        <pc:spChg chg="mod">
          <ac:chgData name="Oñaderra Medina, Cristina" userId="12e13301-5ee9-4207-a2cd-d1a2fc49c34d" providerId="ADAL" clId="{0350257E-9189-4E19-8ADE-701B0CA0FB41}" dt="2026-06-08T10:10:40.634" v="390" actId="571"/>
          <ac:spMkLst>
            <pc:docMk/>
            <pc:sldMk cId="3686030045" sldId="790"/>
            <ac:spMk id="308" creationId="{6AB4F1DD-E1AD-1F3D-37EF-B453198D6BA3}"/>
          </ac:spMkLst>
        </pc:spChg>
        <pc:spChg chg="add mod">
          <ac:chgData name="Oñaderra Medina, Cristina" userId="12e13301-5ee9-4207-a2cd-d1a2fc49c34d" providerId="ADAL" clId="{0350257E-9189-4E19-8ADE-701B0CA0FB41}" dt="2026-06-08T10:10:40.634" v="390" actId="571"/>
          <ac:spMkLst>
            <pc:docMk/>
            <pc:sldMk cId="3686030045" sldId="790"/>
            <ac:spMk id="310" creationId="{5A75D43D-ABEA-3E0A-035F-594B816897CF}"/>
          </ac:spMkLst>
        </pc:spChg>
        <pc:grpChg chg="mod">
          <ac:chgData name="Oñaderra Medina, Cristina" userId="12e13301-5ee9-4207-a2cd-d1a2fc49c34d" providerId="ADAL" clId="{0350257E-9189-4E19-8ADE-701B0CA0FB41}" dt="2026-06-08T10:10:55.480" v="394"/>
          <ac:grpSpMkLst>
            <pc:docMk/>
            <pc:sldMk cId="3686030045" sldId="790"/>
            <ac:grpSpMk id="79" creationId="{BB7E40B0-A0C5-AB68-ACB4-E40479601A5C}"/>
          </ac:grpSpMkLst>
        </pc:grpChg>
        <pc:grpChg chg="mod">
          <ac:chgData name="Oñaderra Medina, Cristina" userId="12e13301-5ee9-4207-a2cd-d1a2fc49c34d" providerId="ADAL" clId="{0350257E-9189-4E19-8ADE-701B0CA0FB41}" dt="2026-06-08T10:10:55.480" v="394"/>
          <ac:grpSpMkLst>
            <pc:docMk/>
            <pc:sldMk cId="3686030045" sldId="790"/>
            <ac:grpSpMk id="84" creationId="{D98D303C-6EA4-8725-0F4E-8256D381863C}"/>
          </ac:grpSpMkLst>
        </pc:grpChg>
        <pc:grpChg chg="mod">
          <ac:chgData name="Oñaderra Medina, Cristina" userId="12e13301-5ee9-4207-a2cd-d1a2fc49c34d" providerId="ADAL" clId="{0350257E-9189-4E19-8ADE-701B0CA0FB41}" dt="2026-06-08T10:10:55.480" v="394"/>
          <ac:grpSpMkLst>
            <pc:docMk/>
            <pc:sldMk cId="3686030045" sldId="790"/>
            <ac:grpSpMk id="88" creationId="{B59DFE72-AD1A-86F0-B0CA-2044284CA5D1}"/>
          </ac:grpSpMkLst>
        </pc:grpChg>
        <pc:grpChg chg="mod">
          <ac:chgData name="Oñaderra Medina, Cristina" userId="12e13301-5ee9-4207-a2cd-d1a2fc49c34d" providerId="ADAL" clId="{0350257E-9189-4E19-8ADE-701B0CA0FB41}" dt="2026-06-08T10:10:55.480" v="394"/>
          <ac:grpSpMkLst>
            <pc:docMk/>
            <pc:sldMk cId="3686030045" sldId="790"/>
            <ac:grpSpMk id="93" creationId="{6ABDC32C-2E95-2125-6079-F043C1CD576F}"/>
          </ac:grpSpMkLst>
        </pc:grpChg>
        <pc:grpChg chg="mod">
          <ac:chgData name="Oñaderra Medina, Cristina" userId="12e13301-5ee9-4207-a2cd-d1a2fc49c34d" providerId="ADAL" clId="{0350257E-9189-4E19-8ADE-701B0CA0FB41}" dt="2026-06-08T10:06:15.357" v="268" actId="12789"/>
          <ac:grpSpMkLst>
            <pc:docMk/>
            <pc:sldMk cId="3686030045" sldId="790"/>
            <ac:grpSpMk id="102" creationId="{28693F6E-DE01-46EB-85E6-AB56D23DE9A2}"/>
          </ac:grpSpMkLst>
        </pc:grpChg>
        <pc:grpChg chg="mod">
          <ac:chgData name="Oñaderra Medina, Cristina" userId="12e13301-5ee9-4207-a2cd-d1a2fc49c34d" providerId="ADAL" clId="{0350257E-9189-4E19-8ADE-701B0CA0FB41}" dt="2026-06-08T10:06:15.357" v="268" actId="12789"/>
          <ac:grpSpMkLst>
            <pc:docMk/>
            <pc:sldMk cId="3686030045" sldId="790"/>
            <ac:grpSpMk id="104" creationId="{617B5365-70BA-8325-E27F-2326CBC14482}"/>
          </ac:grpSpMkLst>
        </pc:grpChg>
        <pc:grpChg chg="mod">
          <ac:chgData name="Oñaderra Medina, Cristina" userId="12e13301-5ee9-4207-a2cd-d1a2fc49c34d" providerId="ADAL" clId="{0350257E-9189-4E19-8ADE-701B0CA0FB41}" dt="2026-06-08T10:06:15.357" v="268" actId="12789"/>
          <ac:grpSpMkLst>
            <pc:docMk/>
            <pc:sldMk cId="3686030045" sldId="790"/>
            <ac:grpSpMk id="105" creationId="{16CA49DE-DDD3-E982-7A03-374145FC833D}"/>
          </ac:grpSpMkLst>
        </pc:grpChg>
        <pc:grpChg chg="del">
          <ac:chgData name="Oñaderra Medina, Cristina" userId="12e13301-5ee9-4207-a2cd-d1a2fc49c34d" providerId="ADAL" clId="{0350257E-9189-4E19-8ADE-701B0CA0FB41}" dt="2026-06-08T10:05:03.978" v="258" actId="478"/>
          <ac:grpSpMkLst>
            <pc:docMk/>
            <pc:sldMk cId="3686030045" sldId="790"/>
            <ac:grpSpMk id="106" creationId="{92EC276D-06A4-0C5A-2449-D722D2DAB371}"/>
          </ac:grpSpMkLst>
        </pc:grpChg>
        <pc:grpChg chg="mod">
          <ac:chgData name="Oñaderra Medina, Cristina" userId="12e13301-5ee9-4207-a2cd-d1a2fc49c34d" providerId="ADAL" clId="{0350257E-9189-4E19-8ADE-701B0CA0FB41}" dt="2026-06-08T10:06:15.357" v="268" actId="12789"/>
          <ac:grpSpMkLst>
            <pc:docMk/>
            <pc:sldMk cId="3686030045" sldId="790"/>
            <ac:grpSpMk id="110" creationId="{E02B04CA-D428-8A9B-68D4-66927824181B}"/>
          </ac:grpSpMkLst>
        </pc:grpChg>
        <pc:grpChg chg="mod">
          <ac:chgData name="Oñaderra Medina, Cristina" userId="12e13301-5ee9-4207-a2cd-d1a2fc49c34d" providerId="ADAL" clId="{0350257E-9189-4E19-8ADE-701B0CA0FB41}" dt="2026-06-08T10:06:15.357" v="268" actId="12789"/>
          <ac:grpSpMkLst>
            <pc:docMk/>
            <pc:sldMk cId="3686030045" sldId="790"/>
            <ac:grpSpMk id="112" creationId="{F583B5C5-01C3-6548-18E7-E2E5520FFDF3}"/>
          </ac:grpSpMkLst>
        </pc:grpChg>
        <pc:grpChg chg="mod">
          <ac:chgData name="Oñaderra Medina, Cristina" userId="12e13301-5ee9-4207-a2cd-d1a2fc49c34d" providerId="ADAL" clId="{0350257E-9189-4E19-8ADE-701B0CA0FB41}" dt="2026-06-08T10:06:15.357" v="268" actId="12789"/>
          <ac:grpSpMkLst>
            <pc:docMk/>
            <pc:sldMk cId="3686030045" sldId="790"/>
            <ac:grpSpMk id="113" creationId="{2F9C7633-9FA9-393A-A0A0-48B107A53730}"/>
          </ac:grpSpMkLst>
        </pc:grpChg>
        <pc:grpChg chg="mod">
          <ac:chgData name="Oñaderra Medina, Cristina" userId="12e13301-5ee9-4207-a2cd-d1a2fc49c34d" providerId="ADAL" clId="{0350257E-9189-4E19-8ADE-701B0CA0FB41}" dt="2026-06-08T10:06:15.357" v="268" actId="12789"/>
          <ac:grpSpMkLst>
            <pc:docMk/>
            <pc:sldMk cId="3686030045" sldId="790"/>
            <ac:grpSpMk id="114" creationId="{7BC2CB27-CFD3-E16F-B735-BE1148F360B1}"/>
          </ac:grpSpMkLst>
        </pc:grpChg>
        <pc:grpChg chg="mod">
          <ac:chgData name="Oñaderra Medina, Cristina" userId="12e13301-5ee9-4207-a2cd-d1a2fc49c34d" providerId="ADAL" clId="{0350257E-9189-4E19-8ADE-701B0CA0FB41}" dt="2026-06-08T10:06:15.357" v="268" actId="12789"/>
          <ac:grpSpMkLst>
            <pc:docMk/>
            <pc:sldMk cId="3686030045" sldId="790"/>
            <ac:grpSpMk id="118" creationId="{C021771D-D3A7-0E5A-758C-0C17CAA7B403}"/>
          </ac:grpSpMkLst>
        </pc:grpChg>
        <pc:grpChg chg="mod">
          <ac:chgData name="Oñaderra Medina, Cristina" userId="12e13301-5ee9-4207-a2cd-d1a2fc49c34d" providerId="ADAL" clId="{0350257E-9189-4E19-8ADE-701B0CA0FB41}" dt="2026-06-08T10:06:15.357" v="268" actId="12789"/>
          <ac:grpSpMkLst>
            <pc:docMk/>
            <pc:sldMk cId="3686030045" sldId="790"/>
            <ac:grpSpMk id="119" creationId="{C66BA0F6-EC04-8708-2FB7-3292997695B1}"/>
          </ac:grpSpMkLst>
        </pc:grpChg>
        <pc:grpChg chg="mod">
          <ac:chgData name="Oñaderra Medina, Cristina" userId="12e13301-5ee9-4207-a2cd-d1a2fc49c34d" providerId="ADAL" clId="{0350257E-9189-4E19-8ADE-701B0CA0FB41}" dt="2026-06-08T10:06:15.357" v="268" actId="12789"/>
          <ac:grpSpMkLst>
            <pc:docMk/>
            <pc:sldMk cId="3686030045" sldId="790"/>
            <ac:grpSpMk id="121" creationId="{18D5B40D-5CB8-37FE-71EA-3DF700C1270A}"/>
          </ac:grpSpMkLst>
        </pc:grpChg>
        <pc:grpChg chg="mod">
          <ac:chgData name="Oñaderra Medina, Cristina" userId="12e13301-5ee9-4207-a2cd-d1a2fc49c34d" providerId="ADAL" clId="{0350257E-9189-4E19-8ADE-701B0CA0FB41}" dt="2026-06-08T10:06:15.357" v="268" actId="12789"/>
          <ac:grpSpMkLst>
            <pc:docMk/>
            <pc:sldMk cId="3686030045" sldId="790"/>
            <ac:grpSpMk id="124" creationId="{D972CBC1-FDD9-4AC2-C8A4-384522939413}"/>
          </ac:grpSpMkLst>
        </pc:grpChg>
        <pc:grpChg chg="add mod">
          <ac:chgData name="Oñaderra Medina, Cristina" userId="12e13301-5ee9-4207-a2cd-d1a2fc49c34d" providerId="ADAL" clId="{0350257E-9189-4E19-8ADE-701B0CA0FB41}" dt="2026-06-08T10:10:41.042" v="391" actId="571"/>
          <ac:grpSpMkLst>
            <pc:docMk/>
            <pc:sldMk cId="3686030045" sldId="790"/>
            <ac:grpSpMk id="275" creationId="{8B37DDD1-B6F3-8B5D-1AA5-1F3B9038C943}"/>
          </ac:grpSpMkLst>
        </pc:grpChg>
        <pc:grpChg chg="mod">
          <ac:chgData name="Oñaderra Medina, Cristina" userId="12e13301-5ee9-4207-a2cd-d1a2fc49c34d" providerId="ADAL" clId="{0350257E-9189-4E19-8ADE-701B0CA0FB41}" dt="2026-06-08T10:10:41.042" v="391" actId="571"/>
          <ac:grpSpMkLst>
            <pc:docMk/>
            <pc:sldMk cId="3686030045" sldId="790"/>
            <ac:grpSpMk id="276" creationId="{4D5AC1D4-880A-4A22-3688-C67188A2882B}"/>
          </ac:grpSpMkLst>
        </pc:grpChg>
        <pc:grpChg chg="add mod">
          <ac:chgData name="Oñaderra Medina, Cristina" userId="12e13301-5ee9-4207-a2cd-d1a2fc49c34d" providerId="ADAL" clId="{0350257E-9189-4E19-8ADE-701B0CA0FB41}" dt="2026-06-08T10:10:41.042" v="391" actId="571"/>
          <ac:grpSpMkLst>
            <pc:docMk/>
            <pc:sldMk cId="3686030045" sldId="790"/>
            <ac:grpSpMk id="281" creationId="{A8C2B0BC-269D-D21C-BBE7-C847E8976B1D}"/>
          </ac:grpSpMkLst>
        </pc:grpChg>
        <pc:grpChg chg="add mod">
          <ac:chgData name="Oñaderra Medina, Cristina" userId="12e13301-5ee9-4207-a2cd-d1a2fc49c34d" providerId="ADAL" clId="{0350257E-9189-4E19-8ADE-701B0CA0FB41}" dt="2026-06-08T10:10:41.042" v="391" actId="571"/>
          <ac:grpSpMkLst>
            <pc:docMk/>
            <pc:sldMk cId="3686030045" sldId="790"/>
            <ac:grpSpMk id="285" creationId="{9CC779A5-7D21-333C-F124-EA44FFB56D20}"/>
          </ac:grpSpMkLst>
        </pc:grpChg>
        <pc:grpChg chg="mod">
          <ac:chgData name="Oñaderra Medina, Cristina" userId="12e13301-5ee9-4207-a2cd-d1a2fc49c34d" providerId="ADAL" clId="{0350257E-9189-4E19-8ADE-701B0CA0FB41}" dt="2026-06-08T10:10:41.042" v="391" actId="571"/>
          <ac:grpSpMkLst>
            <pc:docMk/>
            <pc:sldMk cId="3686030045" sldId="790"/>
            <ac:grpSpMk id="286" creationId="{0EBF1E69-A35A-722A-1877-4A296AFF2F8C}"/>
          </ac:grpSpMkLst>
        </pc:grpChg>
        <pc:grpChg chg="add mod">
          <ac:chgData name="Oñaderra Medina, Cristina" userId="12e13301-5ee9-4207-a2cd-d1a2fc49c34d" providerId="ADAL" clId="{0350257E-9189-4E19-8ADE-701B0CA0FB41}" dt="2026-06-08T10:10:40.634" v="390" actId="571"/>
          <ac:grpSpMkLst>
            <pc:docMk/>
            <pc:sldMk cId="3686030045" sldId="790"/>
            <ac:grpSpMk id="291" creationId="{97869D52-B227-5700-4D4A-5528EB79F18C}"/>
          </ac:grpSpMkLst>
        </pc:grpChg>
        <pc:grpChg chg="mod">
          <ac:chgData name="Oñaderra Medina, Cristina" userId="12e13301-5ee9-4207-a2cd-d1a2fc49c34d" providerId="ADAL" clId="{0350257E-9189-4E19-8ADE-701B0CA0FB41}" dt="2026-06-08T10:10:40.634" v="390" actId="571"/>
          <ac:grpSpMkLst>
            <pc:docMk/>
            <pc:sldMk cId="3686030045" sldId="790"/>
            <ac:grpSpMk id="292" creationId="{4A7376E8-120B-A046-F063-0B2202334A3B}"/>
          </ac:grpSpMkLst>
        </pc:grpChg>
        <pc:grpChg chg="add mod">
          <ac:chgData name="Oñaderra Medina, Cristina" userId="12e13301-5ee9-4207-a2cd-d1a2fc49c34d" providerId="ADAL" clId="{0350257E-9189-4E19-8ADE-701B0CA0FB41}" dt="2026-06-08T10:10:40.634" v="390" actId="571"/>
          <ac:grpSpMkLst>
            <pc:docMk/>
            <pc:sldMk cId="3686030045" sldId="790"/>
            <ac:grpSpMk id="296" creationId="{52CE63B3-6C9B-9434-A3CD-76C17D028B69}"/>
          </ac:grpSpMkLst>
        </pc:grpChg>
        <pc:grpChg chg="mod">
          <ac:chgData name="Oñaderra Medina, Cristina" userId="12e13301-5ee9-4207-a2cd-d1a2fc49c34d" providerId="ADAL" clId="{0350257E-9189-4E19-8ADE-701B0CA0FB41}" dt="2026-06-08T10:10:40.634" v="390" actId="571"/>
          <ac:grpSpMkLst>
            <pc:docMk/>
            <pc:sldMk cId="3686030045" sldId="790"/>
            <ac:grpSpMk id="297" creationId="{D9BC3BEC-7331-9142-B653-5643E5D935BA}"/>
          </ac:grpSpMkLst>
        </pc:grpChg>
        <pc:grpChg chg="add mod">
          <ac:chgData name="Oñaderra Medina, Cristina" userId="12e13301-5ee9-4207-a2cd-d1a2fc49c34d" providerId="ADAL" clId="{0350257E-9189-4E19-8ADE-701B0CA0FB41}" dt="2026-06-08T10:10:40.634" v="390" actId="571"/>
          <ac:grpSpMkLst>
            <pc:docMk/>
            <pc:sldMk cId="3686030045" sldId="790"/>
            <ac:grpSpMk id="301" creationId="{8F4DEE5B-5F5F-5AEA-9EED-12F970D6011D}"/>
          </ac:grpSpMkLst>
        </pc:grpChg>
        <pc:grpChg chg="add mod">
          <ac:chgData name="Oñaderra Medina, Cristina" userId="12e13301-5ee9-4207-a2cd-d1a2fc49c34d" providerId="ADAL" clId="{0350257E-9189-4E19-8ADE-701B0CA0FB41}" dt="2026-06-08T10:10:40.634" v="390" actId="571"/>
          <ac:grpSpMkLst>
            <pc:docMk/>
            <pc:sldMk cId="3686030045" sldId="790"/>
            <ac:grpSpMk id="305" creationId="{FC3D7533-2E84-8E59-220D-FDD379549318}"/>
          </ac:grpSpMkLst>
        </pc:grpChg>
        <pc:grpChg chg="mod">
          <ac:chgData name="Oñaderra Medina, Cristina" userId="12e13301-5ee9-4207-a2cd-d1a2fc49c34d" providerId="ADAL" clId="{0350257E-9189-4E19-8ADE-701B0CA0FB41}" dt="2026-06-08T10:10:40.634" v="390" actId="571"/>
          <ac:grpSpMkLst>
            <pc:docMk/>
            <pc:sldMk cId="3686030045" sldId="790"/>
            <ac:grpSpMk id="306" creationId="{D64B2EC1-C26A-E682-3EF1-991B2E84D2CA}"/>
          </ac:grpSpMkLst>
        </pc:grpChg>
        <pc:picChg chg="mod">
          <ac:chgData name="Oñaderra Medina, Cristina" userId="12e13301-5ee9-4207-a2cd-d1a2fc49c34d" providerId="ADAL" clId="{0350257E-9189-4E19-8ADE-701B0CA0FB41}" dt="2026-06-08T10:10:41.042" v="391" actId="571"/>
          <ac:picMkLst>
            <pc:docMk/>
            <pc:sldMk cId="3686030045" sldId="790"/>
            <ac:picMk id="280" creationId="{F8D8598E-1E21-EF80-7438-5F5549993B2E}"/>
          </ac:picMkLst>
        </pc:picChg>
        <pc:picChg chg="mod">
          <ac:chgData name="Oñaderra Medina, Cristina" userId="12e13301-5ee9-4207-a2cd-d1a2fc49c34d" providerId="ADAL" clId="{0350257E-9189-4E19-8ADE-701B0CA0FB41}" dt="2026-06-08T10:10:41.042" v="391" actId="571"/>
          <ac:picMkLst>
            <pc:docMk/>
            <pc:sldMk cId="3686030045" sldId="790"/>
            <ac:picMk id="283" creationId="{ED9D41B5-DCFF-A1F0-608E-C26313C17DA8}"/>
          </ac:picMkLst>
        </pc:picChg>
        <pc:picChg chg="mod">
          <ac:chgData name="Oñaderra Medina, Cristina" userId="12e13301-5ee9-4207-a2cd-d1a2fc49c34d" providerId="ADAL" clId="{0350257E-9189-4E19-8ADE-701B0CA0FB41}" dt="2026-06-08T10:10:41.042" v="391" actId="571"/>
          <ac:picMkLst>
            <pc:docMk/>
            <pc:sldMk cId="3686030045" sldId="790"/>
            <ac:picMk id="289" creationId="{B77900F2-9307-B5E9-AA87-8E7E023D3A92}"/>
          </ac:picMkLst>
        </pc:picChg>
        <pc:picChg chg="mod">
          <ac:chgData name="Oñaderra Medina, Cristina" userId="12e13301-5ee9-4207-a2cd-d1a2fc49c34d" providerId="ADAL" clId="{0350257E-9189-4E19-8ADE-701B0CA0FB41}" dt="2026-06-08T10:10:40.634" v="390" actId="571"/>
          <ac:picMkLst>
            <pc:docMk/>
            <pc:sldMk cId="3686030045" sldId="790"/>
            <ac:picMk id="295" creationId="{AAE6E807-1BD0-CBC6-5AAD-8B572046BEE8}"/>
          </ac:picMkLst>
        </pc:picChg>
        <pc:picChg chg="mod">
          <ac:chgData name="Oñaderra Medina, Cristina" userId="12e13301-5ee9-4207-a2cd-d1a2fc49c34d" providerId="ADAL" clId="{0350257E-9189-4E19-8ADE-701B0CA0FB41}" dt="2026-06-08T10:10:40.634" v="390" actId="571"/>
          <ac:picMkLst>
            <pc:docMk/>
            <pc:sldMk cId="3686030045" sldId="790"/>
            <ac:picMk id="300" creationId="{8605BA5C-CCA8-509A-FACF-1420CD56A4E9}"/>
          </ac:picMkLst>
        </pc:picChg>
        <pc:picChg chg="mod">
          <ac:chgData name="Oñaderra Medina, Cristina" userId="12e13301-5ee9-4207-a2cd-d1a2fc49c34d" providerId="ADAL" clId="{0350257E-9189-4E19-8ADE-701B0CA0FB41}" dt="2026-06-08T10:10:40.634" v="390" actId="571"/>
          <ac:picMkLst>
            <pc:docMk/>
            <pc:sldMk cId="3686030045" sldId="790"/>
            <ac:picMk id="303" creationId="{3857CF98-EE34-86E1-72F0-77BD2552CF7E}"/>
          </ac:picMkLst>
        </pc:picChg>
        <pc:picChg chg="mod">
          <ac:chgData name="Oñaderra Medina, Cristina" userId="12e13301-5ee9-4207-a2cd-d1a2fc49c34d" providerId="ADAL" clId="{0350257E-9189-4E19-8ADE-701B0CA0FB41}" dt="2026-06-08T10:10:40.634" v="390" actId="571"/>
          <ac:picMkLst>
            <pc:docMk/>
            <pc:sldMk cId="3686030045" sldId="790"/>
            <ac:picMk id="309" creationId="{5F2443B5-D277-7548-C30A-ECAC3E4A310C}"/>
          </ac:picMkLst>
        </pc:picChg>
        <pc:cxnChg chg="mod">
          <ac:chgData name="Oñaderra Medina, Cristina" userId="12e13301-5ee9-4207-a2cd-d1a2fc49c34d" providerId="ADAL" clId="{0350257E-9189-4E19-8ADE-701B0CA0FB41}" dt="2026-06-08T10:10:55.480" v="394"/>
          <ac:cxnSpMkLst>
            <pc:docMk/>
            <pc:sldMk cId="3686030045" sldId="790"/>
            <ac:cxnSpMk id="99" creationId="{8784A7B4-F4ED-7540-D9B7-5B53DE9BE6F0}"/>
          </ac:cxnSpMkLst>
        </pc:cxnChg>
        <pc:cxnChg chg="mod">
          <ac:chgData name="Oñaderra Medina, Cristina" userId="12e13301-5ee9-4207-a2cd-d1a2fc49c34d" providerId="ADAL" clId="{0350257E-9189-4E19-8ADE-701B0CA0FB41}" dt="2026-06-08T10:10:55.480" v="394"/>
          <ac:cxnSpMkLst>
            <pc:docMk/>
            <pc:sldMk cId="3686030045" sldId="790"/>
            <ac:cxnSpMk id="100" creationId="{ABB0A189-00B4-5E8B-68FF-6630776AD824}"/>
          </ac:cxnSpMkLst>
        </pc:cxnChg>
        <pc:cxnChg chg="mod">
          <ac:chgData name="Oñaderra Medina, Cristina" userId="12e13301-5ee9-4207-a2cd-d1a2fc49c34d" providerId="ADAL" clId="{0350257E-9189-4E19-8ADE-701B0CA0FB41}" dt="2026-06-08T10:10:55.480" v="394"/>
          <ac:cxnSpMkLst>
            <pc:docMk/>
            <pc:sldMk cId="3686030045" sldId="790"/>
            <ac:cxnSpMk id="101" creationId="{E8AE184D-7A7D-8E4A-2B38-AAAE6A4E17D3}"/>
          </ac:cxnSpMkLst>
        </pc:cxnChg>
      </pc:sldChg>
      <pc:sldChg chg="addSp delSp modSp add mod">
        <pc:chgData name="Oñaderra Medina, Cristina" userId="12e13301-5ee9-4207-a2cd-d1a2fc49c34d" providerId="ADAL" clId="{0350257E-9189-4E19-8ADE-701B0CA0FB41}" dt="2026-06-08T10:14:23.095" v="405" actId="3064"/>
        <pc:sldMkLst>
          <pc:docMk/>
          <pc:sldMk cId="1155692257" sldId="791"/>
        </pc:sldMkLst>
        <pc:spChg chg="add mod">
          <ac:chgData name="Oñaderra Medina, Cristina" userId="12e13301-5ee9-4207-a2cd-d1a2fc49c34d" providerId="ADAL" clId="{0350257E-9189-4E19-8ADE-701B0CA0FB41}" dt="2026-06-08T10:13:38.197" v="403" actId="108"/>
          <ac:spMkLst>
            <pc:docMk/>
            <pc:sldMk cId="1155692257" sldId="791"/>
            <ac:spMk id="7" creationId="{A1D2F9B4-C40C-455F-770C-4852F1100D94}"/>
          </ac:spMkLst>
        </pc:spChg>
        <pc:spChg chg="mod">
          <ac:chgData name="Oñaderra Medina, Cristina" userId="12e13301-5ee9-4207-a2cd-d1a2fc49c34d" providerId="ADAL" clId="{0350257E-9189-4E19-8ADE-701B0CA0FB41}" dt="2026-06-08T10:14:23.095" v="405" actId="3064"/>
          <ac:spMkLst>
            <pc:docMk/>
            <pc:sldMk cId="1155692257" sldId="791"/>
            <ac:spMk id="322" creationId="{EE2A7707-6CD4-4DDF-73F6-985D270E56B7}"/>
          </ac:spMkLst>
        </pc:spChg>
        <pc:spChg chg="del mod">
          <ac:chgData name="Oñaderra Medina, Cristina" userId="12e13301-5ee9-4207-a2cd-d1a2fc49c34d" providerId="ADAL" clId="{0350257E-9189-4E19-8ADE-701B0CA0FB41}" dt="2026-06-08T10:13:06.506" v="401" actId="478"/>
          <ac:spMkLst>
            <pc:docMk/>
            <pc:sldMk cId="1155692257" sldId="791"/>
            <ac:spMk id="323" creationId="{0A3492CF-D7D1-8198-1414-A661E1CECC70}"/>
          </ac:spMkLst>
        </pc:spChg>
      </pc:sldChg>
      <pc:sldChg chg="modSp add mod">
        <pc:chgData name="Oñaderra Medina, Cristina" userId="12e13301-5ee9-4207-a2cd-d1a2fc49c34d" providerId="ADAL" clId="{0350257E-9189-4E19-8ADE-701B0CA0FB41}" dt="2026-06-08T10:14:39.310" v="421" actId="1036"/>
        <pc:sldMkLst>
          <pc:docMk/>
          <pc:sldMk cId="2161466333" sldId="792"/>
        </pc:sldMkLst>
        <pc:spChg chg="mod">
          <ac:chgData name="Oñaderra Medina, Cristina" userId="12e13301-5ee9-4207-a2cd-d1a2fc49c34d" providerId="ADAL" clId="{0350257E-9189-4E19-8ADE-701B0CA0FB41}" dt="2026-06-08T10:14:33.358" v="407" actId="3064"/>
          <ac:spMkLst>
            <pc:docMk/>
            <pc:sldMk cId="2161466333" sldId="792"/>
            <ac:spMk id="9" creationId="{D020C136-0175-0A7B-AC04-C41A568E5A3A}"/>
          </ac:spMkLst>
        </pc:spChg>
        <pc:spChg chg="mod">
          <ac:chgData name="Oñaderra Medina, Cristina" userId="12e13301-5ee9-4207-a2cd-d1a2fc49c34d" providerId="ADAL" clId="{0350257E-9189-4E19-8ADE-701B0CA0FB41}" dt="2026-06-08T10:14:39.310" v="421" actId="1036"/>
          <ac:spMkLst>
            <pc:docMk/>
            <pc:sldMk cId="2161466333" sldId="792"/>
            <ac:spMk id="10" creationId="{FAD649FF-584B-DB7D-D9DE-1D09B41E318C}"/>
          </ac:spMkLst>
        </pc:spChg>
        <pc:cxnChg chg="mod">
          <ac:chgData name="Oñaderra Medina, Cristina" userId="12e13301-5ee9-4207-a2cd-d1a2fc49c34d" providerId="ADAL" clId="{0350257E-9189-4E19-8ADE-701B0CA0FB41}" dt="2026-06-08T10:07:49.852" v="320" actId="1036"/>
          <ac:cxnSpMkLst>
            <pc:docMk/>
            <pc:sldMk cId="2161466333" sldId="792"/>
            <ac:cxnSpMk id="12" creationId="{B550AAE1-D310-0BDA-EFAD-544C3BAD5B6A}"/>
          </ac:cxnSpMkLst>
        </pc:cxnChg>
        <pc:cxnChg chg="mod">
          <ac:chgData name="Oñaderra Medina, Cristina" userId="12e13301-5ee9-4207-a2cd-d1a2fc49c34d" providerId="ADAL" clId="{0350257E-9189-4E19-8ADE-701B0CA0FB41}" dt="2026-06-08T10:07:32.924" v="296" actId="1035"/>
          <ac:cxnSpMkLst>
            <pc:docMk/>
            <pc:sldMk cId="2161466333" sldId="792"/>
            <ac:cxnSpMk id="14" creationId="{0B43808D-779D-ED2F-10EB-9E415A215AB2}"/>
          </ac:cxnSpMkLst>
        </pc:cxnChg>
        <pc:cxnChg chg="mod">
          <ac:chgData name="Oñaderra Medina, Cristina" userId="12e13301-5ee9-4207-a2cd-d1a2fc49c34d" providerId="ADAL" clId="{0350257E-9189-4E19-8ADE-701B0CA0FB41}" dt="2026-06-08T10:07:44.582" v="310" actId="1036"/>
          <ac:cxnSpMkLst>
            <pc:docMk/>
            <pc:sldMk cId="2161466333" sldId="792"/>
            <ac:cxnSpMk id="15" creationId="{B3663BFD-9636-E4E4-5FF3-C2F215F32EDB}"/>
          </ac:cxnSpMkLst>
        </pc:cxnChg>
        <pc:cxnChg chg="mod">
          <ac:chgData name="Oñaderra Medina, Cristina" userId="12e13301-5ee9-4207-a2cd-d1a2fc49c34d" providerId="ADAL" clId="{0350257E-9189-4E19-8ADE-701B0CA0FB41}" dt="2026-06-08T10:07:39.296" v="302" actId="1036"/>
          <ac:cxnSpMkLst>
            <pc:docMk/>
            <pc:sldMk cId="2161466333" sldId="792"/>
            <ac:cxnSpMk id="16" creationId="{F01D217A-391D-45C9-DE41-FCB9D2D722AE}"/>
          </ac:cxnSpMkLst>
        </pc:cxnChg>
      </pc:sldChg>
      <pc:sldChg chg="modSp add mod">
        <pc:chgData name="Oñaderra Medina, Cristina" userId="12e13301-5ee9-4207-a2cd-d1a2fc49c34d" providerId="ADAL" clId="{0350257E-9189-4E19-8ADE-701B0CA0FB41}" dt="2026-06-08T10:14:50.682" v="422" actId="3064"/>
        <pc:sldMkLst>
          <pc:docMk/>
          <pc:sldMk cId="4033185586" sldId="793"/>
        </pc:sldMkLst>
        <pc:spChg chg="mod">
          <ac:chgData name="Oñaderra Medina, Cristina" userId="12e13301-5ee9-4207-a2cd-d1a2fc49c34d" providerId="ADAL" clId="{0350257E-9189-4E19-8ADE-701B0CA0FB41}" dt="2026-06-08T10:14:50.682" v="422" actId="3064"/>
          <ac:spMkLst>
            <pc:docMk/>
            <pc:sldMk cId="4033185586" sldId="793"/>
            <ac:spMk id="21" creationId="{05E6DB91-2171-E2D4-F290-E116229A910B}"/>
          </ac:spMkLst>
        </pc:spChg>
        <pc:spChg chg="mod">
          <ac:chgData name="Oñaderra Medina, Cristina" userId="12e13301-5ee9-4207-a2cd-d1a2fc49c34d" providerId="ADAL" clId="{0350257E-9189-4E19-8ADE-701B0CA0FB41}" dt="2026-06-08T10:14:50.682" v="422" actId="3064"/>
          <ac:spMkLst>
            <pc:docMk/>
            <pc:sldMk cId="4033185586" sldId="793"/>
            <ac:spMk id="23" creationId="{8E915DEF-3E2E-BFA7-665E-C9D317E51EF4}"/>
          </ac:spMkLst>
        </pc:spChg>
        <pc:spChg chg="mod">
          <ac:chgData name="Oñaderra Medina, Cristina" userId="12e13301-5ee9-4207-a2cd-d1a2fc49c34d" providerId="ADAL" clId="{0350257E-9189-4E19-8ADE-701B0CA0FB41}" dt="2026-06-08T10:14:50.682" v="422" actId="3064"/>
          <ac:spMkLst>
            <pc:docMk/>
            <pc:sldMk cId="4033185586" sldId="793"/>
            <ac:spMk id="25" creationId="{53B7A0BC-F95C-D8F5-03E1-EA78912BDEAC}"/>
          </ac:spMkLst>
        </pc:spChg>
        <pc:spChg chg="mod">
          <ac:chgData name="Oñaderra Medina, Cristina" userId="12e13301-5ee9-4207-a2cd-d1a2fc49c34d" providerId="ADAL" clId="{0350257E-9189-4E19-8ADE-701B0CA0FB41}" dt="2026-06-08T10:14:50.682" v="422" actId="3064"/>
          <ac:spMkLst>
            <pc:docMk/>
            <pc:sldMk cId="4033185586" sldId="793"/>
            <ac:spMk id="27" creationId="{90DD5E26-CE7A-532E-3063-CB3EFBC1E757}"/>
          </ac:spMkLst>
        </pc:spChg>
        <pc:spChg chg="mod">
          <ac:chgData name="Oñaderra Medina, Cristina" userId="12e13301-5ee9-4207-a2cd-d1a2fc49c34d" providerId="ADAL" clId="{0350257E-9189-4E19-8ADE-701B0CA0FB41}" dt="2026-06-08T10:02:50.326" v="241" actId="948"/>
          <ac:spMkLst>
            <pc:docMk/>
            <pc:sldMk cId="4033185586" sldId="793"/>
            <ac:spMk id="33" creationId="{54CE480C-5CEF-3A5E-8872-C2CC3109C622}"/>
          </ac:spMkLst>
        </pc:spChg>
        <pc:cxnChg chg="mod">
          <ac:chgData name="Oñaderra Medina, Cristina" userId="12e13301-5ee9-4207-a2cd-d1a2fc49c34d" providerId="ADAL" clId="{0350257E-9189-4E19-8ADE-701B0CA0FB41}" dt="2026-06-08T10:03:11.554" v="257" actId="1035"/>
          <ac:cxnSpMkLst>
            <pc:docMk/>
            <pc:sldMk cId="4033185586" sldId="793"/>
            <ac:cxnSpMk id="29" creationId="{689A7296-0BFB-1A05-1F32-8C1D9E55885C}"/>
          </ac:cxnSpMkLst>
        </pc:cxnChg>
        <pc:cxnChg chg="mod">
          <ac:chgData name="Oñaderra Medina, Cristina" userId="12e13301-5ee9-4207-a2cd-d1a2fc49c34d" providerId="ADAL" clId="{0350257E-9189-4E19-8ADE-701B0CA0FB41}" dt="2026-06-08T10:03:11.554" v="257" actId="1035"/>
          <ac:cxnSpMkLst>
            <pc:docMk/>
            <pc:sldMk cId="4033185586" sldId="793"/>
            <ac:cxnSpMk id="30" creationId="{6B8C1896-EBC4-8714-3684-AF16EBF34C30}"/>
          </ac:cxnSpMkLst>
        </pc:cxnChg>
        <pc:cxnChg chg="mod">
          <ac:chgData name="Oñaderra Medina, Cristina" userId="12e13301-5ee9-4207-a2cd-d1a2fc49c34d" providerId="ADAL" clId="{0350257E-9189-4E19-8ADE-701B0CA0FB41}" dt="2026-06-08T10:03:11.554" v="257" actId="1035"/>
          <ac:cxnSpMkLst>
            <pc:docMk/>
            <pc:sldMk cId="4033185586" sldId="793"/>
            <ac:cxnSpMk id="31" creationId="{A0C7B494-B3E2-1ABA-8FC9-3CB185C55149}"/>
          </ac:cxnSpMkLst>
        </pc:cxnChg>
        <pc:cxnChg chg="mod">
          <ac:chgData name="Oñaderra Medina, Cristina" userId="12e13301-5ee9-4207-a2cd-d1a2fc49c34d" providerId="ADAL" clId="{0350257E-9189-4E19-8ADE-701B0CA0FB41}" dt="2026-06-08T10:03:11.554" v="257" actId="1035"/>
          <ac:cxnSpMkLst>
            <pc:docMk/>
            <pc:sldMk cId="4033185586" sldId="793"/>
            <ac:cxnSpMk id="32" creationId="{EF3E2E5C-287B-2BE2-8E30-A812FC39118E}"/>
          </ac:cxnSpMkLst>
        </pc:cxnChg>
      </pc:sldChg>
      <pc:sldChg chg="modSp add mod">
        <pc:chgData name="Oñaderra Medina, Cristina" userId="12e13301-5ee9-4207-a2cd-d1a2fc49c34d" providerId="ADAL" clId="{0350257E-9189-4E19-8ADE-701B0CA0FB41}" dt="2026-06-08T10:15:03.117" v="423"/>
        <pc:sldMkLst>
          <pc:docMk/>
          <pc:sldMk cId="18852384" sldId="794"/>
        </pc:sldMkLst>
        <pc:spChg chg="mod">
          <ac:chgData name="Oñaderra Medina, Cristina" userId="12e13301-5ee9-4207-a2cd-d1a2fc49c34d" providerId="ADAL" clId="{0350257E-9189-4E19-8ADE-701B0CA0FB41}" dt="2026-06-08T10:15:03.117" v="423"/>
          <ac:spMkLst>
            <pc:docMk/>
            <pc:sldMk cId="18852384" sldId="794"/>
            <ac:spMk id="10" creationId="{22C723F5-C0ED-4434-29F4-051EBE02C1A9}"/>
          </ac:spMkLst>
        </pc:spChg>
        <pc:spChg chg="mod">
          <ac:chgData name="Oñaderra Medina, Cristina" userId="12e13301-5ee9-4207-a2cd-d1a2fc49c34d" providerId="ADAL" clId="{0350257E-9189-4E19-8ADE-701B0CA0FB41}" dt="2026-06-08T10:15:03.117" v="423"/>
          <ac:spMkLst>
            <pc:docMk/>
            <pc:sldMk cId="18852384" sldId="794"/>
            <ac:spMk id="11" creationId="{6351B0D1-B08A-6821-979A-896566390C2D}"/>
          </ac:spMkLst>
        </pc:spChg>
        <pc:spChg chg="mod">
          <ac:chgData name="Oñaderra Medina, Cristina" userId="12e13301-5ee9-4207-a2cd-d1a2fc49c34d" providerId="ADAL" clId="{0350257E-9189-4E19-8ADE-701B0CA0FB41}" dt="2026-06-08T10:15:03.117" v="423"/>
          <ac:spMkLst>
            <pc:docMk/>
            <pc:sldMk cId="18852384" sldId="794"/>
            <ac:spMk id="12" creationId="{B4CA9F2E-3E9B-25D7-E5FD-FF5141B750C1}"/>
          </ac:spMkLst>
        </pc:spChg>
        <pc:spChg chg="mod">
          <ac:chgData name="Oñaderra Medina, Cristina" userId="12e13301-5ee9-4207-a2cd-d1a2fc49c34d" providerId="ADAL" clId="{0350257E-9189-4E19-8ADE-701B0CA0FB41}" dt="2026-06-08T10:15:03.117" v="423"/>
          <ac:spMkLst>
            <pc:docMk/>
            <pc:sldMk cId="18852384" sldId="794"/>
            <ac:spMk id="13" creationId="{4FC552EB-CCA5-CEB6-279B-5B5F496B0FB0}"/>
          </ac:spMkLst>
        </pc:spChg>
        <pc:spChg chg="mod">
          <ac:chgData name="Oñaderra Medina, Cristina" userId="12e13301-5ee9-4207-a2cd-d1a2fc49c34d" providerId="ADAL" clId="{0350257E-9189-4E19-8ADE-701B0CA0FB41}" dt="2026-06-08T10:15:03.117" v="423"/>
          <ac:spMkLst>
            <pc:docMk/>
            <pc:sldMk cId="18852384" sldId="794"/>
            <ac:spMk id="14" creationId="{AF81BB7A-4251-A716-A089-B7C57365DDAE}"/>
          </ac:spMkLst>
        </pc:spChg>
        <pc:spChg chg="mod">
          <ac:chgData name="Oñaderra Medina, Cristina" userId="12e13301-5ee9-4207-a2cd-d1a2fc49c34d" providerId="ADAL" clId="{0350257E-9189-4E19-8ADE-701B0CA0FB41}" dt="2026-06-08T10:15:03.117" v="423"/>
          <ac:spMkLst>
            <pc:docMk/>
            <pc:sldMk cId="18852384" sldId="794"/>
            <ac:spMk id="15" creationId="{947A125E-5DD5-E5EA-A900-CD7CC01810AC}"/>
          </ac:spMkLst>
        </pc:spChg>
        <pc:spChg chg="mod">
          <ac:chgData name="Oñaderra Medina, Cristina" userId="12e13301-5ee9-4207-a2cd-d1a2fc49c34d" providerId="ADAL" clId="{0350257E-9189-4E19-8ADE-701B0CA0FB41}" dt="2026-06-08T10:15:03.117" v="423"/>
          <ac:spMkLst>
            <pc:docMk/>
            <pc:sldMk cId="18852384" sldId="794"/>
            <ac:spMk id="16" creationId="{1A71430E-2C6B-02D0-9BE6-EF33640F63C2}"/>
          </ac:spMkLst>
        </pc:spChg>
        <pc:spChg chg="mod">
          <ac:chgData name="Oñaderra Medina, Cristina" userId="12e13301-5ee9-4207-a2cd-d1a2fc49c34d" providerId="ADAL" clId="{0350257E-9189-4E19-8ADE-701B0CA0FB41}" dt="2026-06-08T10:15:03.117" v="423"/>
          <ac:spMkLst>
            <pc:docMk/>
            <pc:sldMk cId="18852384" sldId="794"/>
            <ac:spMk id="17" creationId="{A6465A26-5547-AD1D-F46A-5B96A0C06126}"/>
          </ac:spMkLst>
        </pc:spChg>
      </pc:sldChg>
      <pc:sldChg chg="modSp add mod">
        <pc:chgData name="Oñaderra Medina, Cristina" userId="12e13301-5ee9-4207-a2cd-d1a2fc49c34d" providerId="ADAL" clId="{0350257E-9189-4E19-8ADE-701B0CA0FB41}" dt="2026-06-08T10:15:15.894" v="425" actId="3064"/>
        <pc:sldMkLst>
          <pc:docMk/>
          <pc:sldMk cId="2907977651" sldId="795"/>
        </pc:sldMkLst>
        <pc:spChg chg="mod">
          <ac:chgData name="Oñaderra Medina, Cristina" userId="12e13301-5ee9-4207-a2cd-d1a2fc49c34d" providerId="ADAL" clId="{0350257E-9189-4E19-8ADE-701B0CA0FB41}" dt="2026-06-08T10:15:15.894" v="425" actId="3064"/>
          <ac:spMkLst>
            <pc:docMk/>
            <pc:sldMk cId="2907977651" sldId="795"/>
            <ac:spMk id="12" creationId="{F77F9D01-C32D-4168-E087-6131198926F2}"/>
          </ac:spMkLst>
        </pc:spChg>
        <pc:spChg chg="mod">
          <ac:chgData name="Oñaderra Medina, Cristina" userId="12e13301-5ee9-4207-a2cd-d1a2fc49c34d" providerId="ADAL" clId="{0350257E-9189-4E19-8ADE-701B0CA0FB41}" dt="2026-06-08T10:15:15.894" v="425" actId="3064"/>
          <ac:spMkLst>
            <pc:docMk/>
            <pc:sldMk cId="2907977651" sldId="795"/>
            <ac:spMk id="15" creationId="{7EF797A2-F158-E9D0-72C8-19E3EB7B48ED}"/>
          </ac:spMkLst>
        </pc:spChg>
        <pc:spChg chg="mod">
          <ac:chgData name="Oñaderra Medina, Cristina" userId="12e13301-5ee9-4207-a2cd-d1a2fc49c34d" providerId="ADAL" clId="{0350257E-9189-4E19-8ADE-701B0CA0FB41}" dt="2026-06-08T10:15:15.894" v="425" actId="3064"/>
          <ac:spMkLst>
            <pc:docMk/>
            <pc:sldMk cId="2907977651" sldId="795"/>
            <ac:spMk id="16" creationId="{D08FEE4E-4D10-64AC-3BCD-3DFAACD2B4B8}"/>
          </ac:spMkLst>
        </pc:spChg>
        <pc:spChg chg="mod">
          <ac:chgData name="Oñaderra Medina, Cristina" userId="12e13301-5ee9-4207-a2cd-d1a2fc49c34d" providerId="ADAL" clId="{0350257E-9189-4E19-8ADE-701B0CA0FB41}" dt="2026-06-08T10:15:15.894" v="425" actId="3064"/>
          <ac:spMkLst>
            <pc:docMk/>
            <pc:sldMk cId="2907977651" sldId="795"/>
            <ac:spMk id="17" creationId="{B3D09B96-1B8E-20B8-9026-E05A9CCC7F45}"/>
          </ac:spMkLst>
        </pc:spChg>
        <pc:spChg chg="mod">
          <ac:chgData name="Oñaderra Medina, Cristina" userId="12e13301-5ee9-4207-a2cd-d1a2fc49c34d" providerId="ADAL" clId="{0350257E-9189-4E19-8ADE-701B0CA0FB41}" dt="2026-06-08T10:15:15.894" v="425" actId="3064"/>
          <ac:spMkLst>
            <pc:docMk/>
            <pc:sldMk cId="2907977651" sldId="795"/>
            <ac:spMk id="19" creationId="{5CE91BE4-9FCD-C025-6776-95EAF58AEEDC}"/>
          </ac:spMkLst>
        </pc:spChg>
      </pc:sldChg>
      <pc:sldChg chg="modSp add mod">
        <pc:chgData name="Oñaderra Medina, Cristina" userId="12e13301-5ee9-4207-a2cd-d1a2fc49c34d" providerId="ADAL" clId="{0350257E-9189-4E19-8ADE-701B0CA0FB41}" dt="2026-06-08T10:15:31.464" v="427" actId="3064"/>
        <pc:sldMkLst>
          <pc:docMk/>
          <pc:sldMk cId="2554557955" sldId="796"/>
        </pc:sldMkLst>
        <pc:spChg chg="mod">
          <ac:chgData name="Oñaderra Medina, Cristina" userId="12e13301-5ee9-4207-a2cd-d1a2fc49c34d" providerId="ADAL" clId="{0350257E-9189-4E19-8ADE-701B0CA0FB41}" dt="2026-06-08T10:15:31.464" v="427" actId="3064"/>
          <ac:spMkLst>
            <pc:docMk/>
            <pc:sldMk cId="2554557955" sldId="796"/>
            <ac:spMk id="4" creationId="{F40B8AD4-A62B-C1FD-EDA7-13C20868E327}"/>
          </ac:spMkLst>
        </pc:spChg>
        <pc:spChg chg="mod">
          <ac:chgData name="Oñaderra Medina, Cristina" userId="12e13301-5ee9-4207-a2cd-d1a2fc49c34d" providerId="ADAL" clId="{0350257E-9189-4E19-8ADE-701B0CA0FB41}" dt="2026-06-08T10:15:31.464" v="427" actId="3064"/>
          <ac:spMkLst>
            <pc:docMk/>
            <pc:sldMk cId="2554557955" sldId="796"/>
            <ac:spMk id="6" creationId="{7FE7E47C-28B7-E45B-980A-53C64870EF48}"/>
          </ac:spMkLst>
        </pc:spChg>
        <pc:spChg chg="mod">
          <ac:chgData name="Oñaderra Medina, Cristina" userId="12e13301-5ee9-4207-a2cd-d1a2fc49c34d" providerId="ADAL" clId="{0350257E-9189-4E19-8ADE-701B0CA0FB41}" dt="2026-06-08T10:15:31.464" v="427" actId="3064"/>
          <ac:spMkLst>
            <pc:docMk/>
            <pc:sldMk cId="2554557955" sldId="796"/>
            <ac:spMk id="7" creationId="{34D08374-9FBE-98D6-6FC3-EB46CE6F5CF1}"/>
          </ac:spMkLst>
        </pc:spChg>
        <pc:spChg chg="mod">
          <ac:chgData name="Oñaderra Medina, Cristina" userId="12e13301-5ee9-4207-a2cd-d1a2fc49c34d" providerId="ADAL" clId="{0350257E-9189-4E19-8ADE-701B0CA0FB41}" dt="2026-06-08T10:15:31.464" v="427" actId="3064"/>
          <ac:spMkLst>
            <pc:docMk/>
            <pc:sldMk cId="2554557955" sldId="796"/>
            <ac:spMk id="9" creationId="{313F69B0-7EA2-48C4-4659-D7EE513FBE99}"/>
          </ac:spMkLst>
        </pc:spChg>
        <pc:spChg chg="mod">
          <ac:chgData name="Oñaderra Medina, Cristina" userId="12e13301-5ee9-4207-a2cd-d1a2fc49c34d" providerId="ADAL" clId="{0350257E-9189-4E19-8ADE-701B0CA0FB41}" dt="2026-06-08T10:15:31.464" v="427" actId="3064"/>
          <ac:spMkLst>
            <pc:docMk/>
            <pc:sldMk cId="2554557955" sldId="796"/>
            <ac:spMk id="10" creationId="{87F7665F-3E7C-6052-B6DB-A88E66CF4159}"/>
          </ac:spMkLst>
        </pc:spChg>
        <pc:spChg chg="mod">
          <ac:chgData name="Oñaderra Medina, Cristina" userId="12e13301-5ee9-4207-a2cd-d1a2fc49c34d" providerId="ADAL" clId="{0350257E-9189-4E19-8ADE-701B0CA0FB41}" dt="2026-06-08T10:15:31.464" v="427" actId="3064"/>
          <ac:spMkLst>
            <pc:docMk/>
            <pc:sldMk cId="2554557955" sldId="796"/>
            <ac:spMk id="11" creationId="{22EDF0A8-C03A-C125-AA98-23586F9A4C05}"/>
          </ac:spMkLst>
        </pc:spChg>
        <pc:spChg chg="mod">
          <ac:chgData name="Oñaderra Medina, Cristina" userId="12e13301-5ee9-4207-a2cd-d1a2fc49c34d" providerId="ADAL" clId="{0350257E-9189-4E19-8ADE-701B0CA0FB41}" dt="2026-06-08T10:15:31.464" v="427" actId="3064"/>
          <ac:spMkLst>
            <pc:docMk/>
            <pc:sldMk cId="2554557955" sldId="796"/>
            <ac:spMk id="13" creationId="{733CB7FA-29E6-080D-4F9E-1D6CAAF8ED87}"/>
          </ac:spMkLst>
        </pc:spChg>
        <pc:spChg chg="mod">
          <ac:chgData name="Oñaderra Medina, Cristina" userId="12e13301-5ee9-4207-a2cd-d1a2fc49c34d" providerId="ADAL" clId="{0350257E-9189-4E19-8ADE-701B0CA0FB41}" dt="2026-06-08T10:15:31.464" v="427" actId="3064"/>
          <ac:spMkLst>
            <pc:docMk/>
            <pc:sldMk cId="2554557955" sldId="796"/>
            <ac:spMk id="14" creationId="{8FB2026E-4906-8A53-EB6D-F4688FF27BDD}"/>
          </ac:spMkLst>
        </pc:spChg>
        <pc:spChg chg="mod">
          <ac:chgData name="Oñaderra Medina, Cristina" userId="12e13301-5ee9-4207-a2cd-d1a2fc49c34d" providerId="ADAL" clId="{0350257E-9189-4E19-8ADE-701B0CA0FB41}" dt="2026-06-08T10:15:31.464" v="427" actId="3064"/>
          <ac:spMkLst>
            <pc:docMk/>
            <pc:sldMk cId="2554557955" sldId="796"/>
            <ac:spMk id="16" creationId="{23DEFC88-E517-1149-93E6-4812679EB8D2}"/>
          </ac:spMkLst>
        </pc:spChg>
        <pc:spChg chg="mod">
          <ac:chgData name="Oñaderra Medina, Cristina" userId="12e13301-5ee9-4207-a2cd-d1a2fc49c34d" providerId="ADAL" clId="{0350257E-9189-4E19-8ADE-701B0CA0FB41}" dt="2026-06-08T10:15:31.464" v="427" actId="3064"/>
          <ac:spMkLst>
            <pc:docMk/>
            <pc:sldMk cId="2554557955" sldId="796"/>
            <ac:spMk id="17" creationId="{CAD1D52E-693F-28E6-D62A-690177DED369}"/>
          </ac:spMkLst>
        </pc:spChg>
        <pc:spChg chg="mod">
          <ac:chgData name="Oñaderra Medina, Cristina" userId="12e13301-5ee9-4207-a2cd-d1a2fc49c34d" providerId="ADAL" clId="{0350257E-9189-4E19-8ADE-701B0CA0FB41}" dt="2026-06-08T10:15:31.464" v="427" actId="3064"/>
          <ac:spMkLst>
            <pc:docMk/>
            <pc:sldMk cId="2554557955" sldId="796"/>
            <ac:spMk id="19" creationId="{49E4FA37-9BF8-708B-08D1-6A5806ECB87C}"/>
          </ac:spMkLst>
        </pc:spChg>
        <pc:spChg chg="mod">
          <ac:chgData name="Oñaderra Medina, Cristina" userId="12e13301-5ee9-4207-a2cd-d1a2fc49c34d" providerId="ADAL" clId="{0350257E-9189-4E19-8ADE-701B0CA0FB41}" dt="2026-06-08T10:15:31.464" v="427" actId="3064"/>
          <ac:spMkLst>
            <pc:docMk/>
            <pc:sldMk cId="2554557955" sldId="796"/>
            <ac:spMk id="20" creationId="{95A787E4-1658-8AE5-4397-1C4A58658B1B}"/>
          </ac:spMkLst>
        </pc:spChg>
        <pc:spChg chg="mod">
          <ac:chgData name="Oñaderra Medina, Cristina" userId="12e13301-5ee9-4207-a2cd-d1a2fc49c34d" providerId="ADAL" clId="{0350257E-9189-4E19-8ADE-701B0CA0FB41}" dt="2026-06-08T10:15:31.464" v="427" actId="3064"/>
          <ac:spMkLst>
            <pc:docMk/>
            <pc:sldMk cId="2554557955" sldId="796"/>
            <ac:spMk id="22" creationId="{8B991A67-5F7A-BFAD-888E-76F64FF21111}"/>
          </ac:spMkLst>
        </pc:spChg>
      </pc:sldChg>
      <pc:sldChg chg="add">
        <pc:chgData name="Oñaderra Medina, Cristina" userId="12e13301-5ee9-4207-a2cd-d1a2fc49c34d" providerId="ADAL" clId="{0350257E-9189-4E19-8ADE-701B0CA0FB41}" dt="2026-06-08T09:53:34.005" v="110"/>
        <pc:sldMkLst>
          <pc:docMk/>
          <pc:sldMk cId="438182395" sldId="797"/>
        </pc:sldMkLst>
      </pc:sldChg>
      <pc:sldChg chg="add">
        <pc:chgData name="Oñaderra Medina, Cristina" userId="12e13301-5ee9-4207-a2cd-d1a2fc49c34d" providerId="ADAL" clId="{0350257E-9189-4E19-8ADE-701B0CA0FB41}" dt="2026-06-08T09:53:34.005" v="110"/>
        <pc:sldMkLst>
          <pc:docMk/>
          <pc:sldMk cId="1872043918" sldId="798"/>
        </pc:sldMkLst>
      </pc:sldChg>
      <pc:sldChg chg="add">
        <pc:chgData name="Oñaderra Medina, Cristina" userId="12e13301-5ee9-4207-a2cd-d1a2fc49c34d" providerId="ADAL" clId="{0350257E-9189-4E19-8ADE-701B0CA0FB41}" dt="2026-06-08T09:53:34.005" v="110"/>
        <pc:sldMkLst>
          <pc:docMk/>
          <pc:sldMk cId="677329673" sldId="799"/>
        </pc:sldMkLst>
      </pc:sldChg>
      <pc:sldChg chg="add">
        <pc:chgData name="Oñaderra Medina, Cristina" userId="12e13301-5ee9-4207-a2cd-d1a2fc49c34d" providerId="ADAL" clId="{0350257E-9189-4E19-8ADE-701B0CA0FB41}" dt="2026-06-08T09:53:34.005" v="110"/>
        <pc:sldMkLst>
          <pc:docMk/>
          <pc:sldMk cId="1009376231" sldId="800"/>
        </pc:sldMkLst>
      </pc:sldChg>
      <pc:sldChg chg="add">
        <pc:chgData name="Oñaderra Medina, Cristina" userId="12e13301-5ee9-4207-a2cd-d1a2fc49c34d" providerId="ADAL" clId="{0350257E-9189-4E19-8ADE-701B0CA0FB41}" dt="2026-06-08T09:53:34.005" v="110"/>
        <pc:sldMkLst>
          <pc:docMk/>
          <pc:sldMk cId="1398161214" sldId="801"/>
        </pc:sldMkLst>
      </pc:sldChg>
      <pc:sldChg chg="add">
        <pc:chgData name="Oñaderra Medina, Cristina" userId="12e13301-5ee9-4207-a2cd-d1a2fc49c34d" providerId="ADAL" clId="{0350257E-9189-4E19-8ADE-701B0CA0FB41}" dt="2026-06-08T09:53:34.005" v="110"/>
        <pc:sldMkLst>
          <pc:docMk/>
          <pc:sldMk cId="2604721124" sldId="802"/>
        </pc:sldMkLst>
      </pc:sldChg>
      <pc:sldChg chg="add">
        <pc:chgData name="Oñaderra Medina, Cristina" userId="12e13301-5ee9-4207-a2cd-d1a2fc49c34d" providerId="ADAL" clId="{0350257E-9189-4E19-8ADE-701B0CA0FB41}" dt="2026-06-08T09:53:34.005" v="110"/>
        <pc:sldMkLst>
          <pc:docMk/>
          <pc:sldMk cId="1137847855" sldId="803"/>
        </pc:sldMkLst>
      </pc:sldChg>
      <pc:sldChg chg="add">
        <pc:chgData name="Oñaderra Medina, Cristina" userId="12e13301-5ee9-4207-a2cd-d1a2fc49c34d" providerId="ADAL" clId="{0350257E-9189-4E19-8ADE-701B0CA0FB41}" dt="2026-06-08T09:53:34.005" v="110"/>
        <pc:sldMkLst>
          <pc:docMk/>
          <pc:sldMk cId="3064595638" sldId="804"/>
        </pc:sldMkLst>
      </pc:sldChg>
      <pc:sldChg chg="add">
        <pc:chgData name="Oñaderra Medina, Cristina" userId="12e13301-5ee9-4207-a2cd-d1a2fc49c34d" providerId="ADAL" clId="{0350257E-9189-4E19-8ADE-701B0CA0FB41}" dt="2026-06-08T09:53:34.005" v="110"/>
        <pc:sldMkLst>
          <pc:docMk/>
          <pc:sldMk cId="3065716950" sldId="805"/>
        </pc:sldMkLst>
      </pc:sldChg>
      <pc:sldChg chg="add">
        <pc:chgData name="Oñaderra Medina, Cristina" userId="12e13301-5ee9-4207-a2cd-d1a2fc49c34d" providerId="ADAL" clId="{0350257E-9189-4E19-8ADE-701B0CA0FB41}" dt="2026-06-08T09:53:34.005" v="110"/>
        <pc:sldMkLst>
          <pc:docMk/>
          <pc:sldMk cId="1238370467" sldId="806"/>
        </pc:sldMkLst>
      </pc:sldChg>
      <pc:sldChg chg="add">
        <pc:chgData name="Oñaderra Medina, Cristina" userId="12e13301-5ee9-4207-a2cd-d1a2fc49c34d" providerId="ADAL" clId="{0350257E-9189-4E19-8ADE-701B0CA0FB41}" dt="2026-06-08T09:53:34.005" v="110"/>
        <pc:sldMkLst>
          <pc:docMk/>
          <pc:sldMk cId="1516859337" sldId="807"/>
        </pc:sldMkLst>
      </pc:sldChg>
      <pc:sldChg chg="add">
        <pc:chgData name="Oñaderra Medina, Cristina" userId="12e13301-5ee9-4207-a2cd-d1a2fc49c34d" providerId="ADAL" clId="{0350257E-9189-4E19-8ADE-701B0CA0FB41}" dt="2026-06-08T09:53:34.005" v="110"/>
        <pc:sldMkLst>
          <pc:docMk/>
          <pc:sldMk cId="3535418095" sldId="808"/>
        </pc:sldMkLst>
      </pc:sldChg>
      <pc:sldChg chg="add">
        <pc:chgData name="Oñaderra Medina, Cristina" userId="12e13301-5ee9-4207-a2cd-d1a2fc49c34d" providerId="ADAL" clId="{0350257E-9189-4E19-8ADE-701B0CA0FB41}" dt="2026-06-08T09:53:34.005" v="110"/>
        <pc:sldMkLst>
          <pc:docMk/>
          <pc:sldMk cId="474824545" sldId="809"/>
        </pc:sldMkLst>
      </pc:sldChg>
      <pc:sldChg chg="add">
        <pc:chgData name="Oñaderra Medina, Cristina" userId="12e13301-5ee9-4207-a2cd-d1a2fc49c34d" providerId="ADAL" clId="{0350257E-9189-4E19-8ADE-701B0CA0FB41}" dt="2026-06-08T09:53:34.005" v="110"/>
        <pc:sldMkLst>
          <pc:docMk/>
          <pc:sldMk cId="2533228312" sldId="810"/>
        </pc:sldMkLst>
      </pc:sldChg>
      <pc:sldChg chg="add">
        <pc:chgData name="Oñaderra Medina, Cristina" userId="12e13301-5ee9-4207-a2cd-d1a2fc49c34d" providerId="ADAL" clId="{0350257E-9189-4E19-8ADE-701B0CA0FB41}" dt="2026-06-08T09:53:34.005" v="110"/>
        <pc:sldMkLst>
          <pc:docMk/>
          <pc:sldMk cId="3114249904" sldId="811"/>
        </pc:sldMkLst>
      </pc:sldChg>
      <pc:sldChg chg="add">
        <pc:chgData name="Oñaderra Medina, Cristina" userId="12e13301-5ee9-4207-a2cd-d1a2fc49c34d" providerId="ADAL" clId="{0350257E-9189-4E19-8ADE-701B0CA0FB41}" dt="2026-06-08T09:53:34.005" v="110"/>
        <pc:sldMkLst>
          <pc:docMk/>
          <pc:sldMk cId="3196537962" sldId="812"/>
        </pc:sldMkLst>
      </pc:sldChg>
      <pc:sldChg chg="add">
        <pc:chgData name="Oñaderra Medina, Cristina" userId="12e13301-5ee9-4207-a2cd-d1a2fc49c34d" providerId="ADAL" clId="{0350257E-9189-4E19-8ADE-701B0CA0FB41}" dt="2026-06-08T09:53:34.005" v="110"/>
        <pc:sldMkLst>
          <pc:docMk/>
          <pc:sldMk cId="1114942472" sldId="813"/>
        </pc:sldMkLst>
      </pc:sldChg>
      <pc:sldChg chg="add">
        <pc:chgData name="Oñaderra Medina, Cristina" userId="12e13301-5ee9-4207-a2cd-d1a2fc49c34d" providerId="ADAL" clId="{0350257E-9189-4E19-8ADE-701B0CA0FB41}" dt="2026-06-08T09:53:34.005" v="110"/>
        <pc:sldMkLst>
          <pc:docMk/>
          <pc:sldMk cId="14832621" sldId="814"/>
        </pc:sldMkLst>
      </pc:sldChg>
      <pc:sldChg chg="add">
        <pc:chgData name="Oñaderra Medina, Cristina" userId="12e13301-5ee9-4207-a2cd-d1a2fc49c34d" providerId="ADAL" clId="{0350257E-9189-4E19-8ADE-701B0CA0FB41}" dt="2026-06-08T09:53:34.005" v="110"/>
        <pc:sldMkLst>
          <pc:docMk/>
          <pc:sldMk cId="2959544883" sldId="815"/>
        </pc:sldMkLst>
      </pc:sldChg>
      <pc:sldChg chg="add">
        <pc:chgData name="Oñaderra Medina, Cristina" userId="12e13301-5ee9-4207-a2cd-d1a2fc49c34d" providerId="ADAL" clId="{0350257E-9189-4E19-8ADE-701B0CA0FB41}" dt="2026-06-08T09:53:34.005" v="110"/>
        <pc:sldMkLst>
          <pc:docMk/>
          <pc:sldMk cId="3641810814" sldId="816"/>
        </pc:sldMkLst>
      </pc:sldChg>
      <pc:sldChg chg="add">
        <pc:chgData name="Oñaderra Medina, Cristina" userId="12e13301-5ee9-4207-a2cd-d1a2fc49c34d" providerId="ADAL" clId="{0350257E-9189-4E19-8ADE-701B0CA0FB41}" dt="2026-06-08T09:53:34.005" v="110"/>
        <pc:sldMkLst>
          <pc:docMk/>
          <pc:sldMk cId="2365741200" sldId="817"/>
        </pc:sldMkLst>
      </pc:sldChg>
      <pc:sldChg chg="add">
        <pc:chgData name="Oñaderra Medina, Cristina" userId="12e13301-5ee9-4207-a2cd-d1a2fc49c34d" providerId="ADAL" clId="{0350257E-9189-4E19-8ADE-701B0CA0FB41}" dt="2026-06-08T09:53:34.005" v="110"/>
        <pc:sldMkLst>
          <pc:docMk/>
          <pc:sldMk cId="2667876094" sldId="818"/>
        </pc:sldMkLst>
      </pc:sldChg>
      <pc:sldChg chg="add">
        <pc:chgData name="Oñaderra Medina, Cristina" userId="12e13301-5ee9-4207-a2cd-d1a2fc49c34d" providerId="ADAL" clId="{0350257E-9189-4E19-8ADE-701B0CA0FB41}" dt="2026-06-08T09:53:34.005" v="110"/>
        <pc:sldMkLst>
          <pc:docMk/>
          <pc:sldMk cId="3872693324" sldId="819"/>
        </pc:sldMkLst>
      </pc:sldChg>
      <pc:sldChg chg="add">
        <pc:chgData name="Oñaderra Medina, Cristina" userId="12e13301-5ee9-4207-a2cd-d1a2fc49c34d" providerId="ADAL" clId="{0350257E-9189-4E19-8ADE-701B0CA0FB41}" dt="2026-06-08T09:53:34.005" v="110"/>
        <pc:sldMkLst>
          <pc:docMk/>
          <pc:sldMk cId="747472534" sldId="820"/>
        </pc:sldMkLst>
      </pc:sldChg>
      <pc:sldChg chg="add">
        <pc:chgData name="Oñaderra Medina, Cristina" userId="12e13301-5ee9-4207-a2cd-d1a2fc49c34d" providerId="ADAL" clId="{0350257E-9189-4E19-8ADE-701B0CA0FB41}" dt="2026-06-08T09:53:34.005" v="110"/>
        <pc:sldMkLst>
          <pc:docMk/>
          <pc:sldMk cId="3661132229" sldId="821"/>
        </pc:sldMkLst>
      </pc:sldChg>
      <pc:sldChg chg="add">
        <pc:chgData name="Oñaderra Medina, Cristina" userId="12e13301-5ee9-4207-a2cd-d1a2fc49c34d" providerId="ADAL" clId="{0350257E-9189-4E19-8ADE-701B0CA0FB41}" dt="2026-06-08T09:53:34.005" v="110"/>
        <pc:sldMkLst>
          <pc:docMk/>
          <pc:sldMk cId="773663307" sldId="822"/>
        </pc:sldMkLst>
      </pc:sldChg>
      <pc:sldChg chg="add">
        <pc:chgData name="Oñaderra Medina, Cristina" userId="12e13301-5ee9-4207-a2cd-d1a2fc49c34d" providerId="ADAL" clId="{0350257E-9189-4E19-8ADE-701B0CA0FB41}" dt="2026-06-08T09:53:34.005" v="110"/>
        <pc:sldMkLst>
          <pc:docMk/>
          <pc:sldMk cId="1325612728" sldId="823"/>
        </pc:sldMkLst>
      </pc:sldChg>
      <pc:sldChg chg="add">
        <pc:chgData name="Oñaderra Medina, Cristina" userId="12e13301-5ee9-4207-a2cd-d1a2fc49c34d" providerId="ADAL" clId="{0350257E-9189-4E19-8ADE-701B0CA0FB41}" dt="2026-06-08T09:53:34.005" v="110"/>
        <pc:sldMkLst>
          <pc:docMk/>
          <pc:sldMk cId="2777022000" sldId="824"/>
        </pc:sldMkLst>
      </pc:sldChg>
      <pc:sldChg chg="add">
        <pc:chgData name="Oñaderra Medina, Cristina" userId="12e13301-5ee9-4207-a2cd-d1a2fc49c34d" providerId="ADAL" clId="{0350257E-9189-4E19-8ADE-701B0CA0FB41}" dt="2026-06-08T09:53:34.005" v="110"/>
        <pc:sldMkLst>
          <pc:docMk/>
          <pc:sldMk cId="1912358103" sldId="825"/>
        </pc:sldMkLst>
      </pc:sldChg>
      <pc:sldChg chg="add">
        <pc:chgData name="Oñaderra Medina, Cristina" userId="12e13301-5ee9-4207-a2cd-d1a2fc49c34d" providerId="ADAL" clId="{0350257E-9189-4E19-8ADE-701B0CA0FB41}" dt="2026-06-08T09:53:34.005" v="110"/>
        <pc:sldMkLst>
          <pc:docMk/>
          <pc:sldMk cId="2900039273" sldId="826"/>
        </pc:sldMkLst>
      </pc:sldChg>
      <pc:sldChg chg="add">
        <pc:chgData name="Oñaderra Medina, Cristina" userId="12e13301-5ee9-4207-a2cd-d1a2fc49c34d" providerId="ADAL" clId="{0350257E-9189-4E19-8ADE-701B0CA0FB41}" dt="2026-06-08T09:53:34.005" v="110"/>
        <pc:sldMkLst>
          <pc:docMk/>
          <pc:sldMk cId="3756565599" sldId="827"/>
        </pc:sldMkLst>
      </pc:sldChg>
      <pc:sldChg chg="add">
        <pc:chgData name="Oñaderra Medina, Cristina" userId="12e13301-5ee9-4207-a2cd-d1a2fc49c34d" providerId="ADAL" clId="{0350257E-9189-4E19-8ADE-701B0CA0FB41}" dt="2026-06-08T09:53:34.005" v="110"/>
        <pc:sldMkLst>
          <pc:docMk/>
          <pc:sldMk cId="2146415323" sldId="828"/>
        </pc:sldMkLst>
      </pc:sldChg>
      <pc:sldChg chg="add">
        <pc:chgData name="Oñaderra Medina, Cristina" userId="12e13301-5ee9-4207-a2cd-d1a2fc49c34d" providerId="ADAL" clId="{0350257E-9189-4E19-8ADE-701B0CA0FB41}" dt="2026-06-08T09:53:34.005" v="110"/>
        <pc:sldMkLst>
          <pc:docMk/>
          <pc:sldMk cId="981999486" sldId="829"/>
        </pc:sldMkLst>
      </pc:sldChg>
      <pc:sldChg chg="add">
        <pc:chgData name="Oñaderra Medina, Cristina" userId="12e13301-5ee9-4207-a2cd-d1a2fc49c34d" providerId="ADAL" clId="{0350257E-9189-4E19-8ADE-701B0CA0FB41}" dt="2026-06-08T09:53:34.005" v="110"/>
        <pc:sldMkLst>
          <pc:docMk/>
          <pc:sldMk cId="4200458222" sldId="830"/>
        </pc:sldMkLst>
      </pc:sldChg>
      <pc:sldChg chg="add">
        <pc:chgData name="Oñaderra Medina, Cristina" userId="12e13301-5ee9-4207-a2cd-d1a2fc49c34d" providerId="ADAL" clId="{0350257E-9189-4E19-8ADE-701B0CA0FB41}" dt="2026-06-08T09:53:34.005" v="110"/>
        <pc:sldMkLst>
          <pc:docMk/>
          <pc:sldMk cId="2586389706" sldId="831"/>
        </pc:sldMkLst>
      </pc:sldChg>
      <pc:sldChg chg="add">
        <pc:chgData name="Oñaderra Medina, Cristina" userId="12e13301-5ee9-4207-a2cd-d1a2fc49c34d" providerId="ADAL" clId="{0350257E-9189-4E19-8ADE-701B0CA0FB41}" dt="2026-06-08T09:53:34.005" v="110"/>
        <pc:sldMkLst>
          <pc:docMk/>
          <pc:sldMk cId="286684445" sldId="832"/>
        </pc:sldMkLst>
      </pc:sldChg>
      <pc:sldChg chg="add">
        <pc:chgData name="Oñaderra Medina, Cristina" userId="12e13301-5ee9-4207-a2cd-d1a2fc49c34d" providerId="ADAL" clId="{0350257E-9189-4E19-8ADE-701B0CA0FB41}" dt="2026-06-08T09:53:34.005" v="110"/>
        <pc:sldMkLst>
          <pc:docMk/>
          <pc:sldMk cId="49531559" sldId="833"/>
        </pc:sldMkLst>
      </pc:sldChg>
      <pc:sldChg chg="add">
        <pc:chgData name="Oñaderra Medina, Cristina" userId="12e13301-5ee9-4207-a2cd-d1a2fc49c34d" providerId="ADAL" clId="{0350257E-9189-4E19-8ADE-701B0CA0FB41}" dt="2026-06-08T09:53:34.005" v="110"/>
        <pc:sldMkLst>
          <pc:docMk/>
          <pc:sldMk cId="3751512940" sldId="834"/>
        </pc:sldMkLst>
      </pc:sldChg>
      <pc:sldChg chg="add">
        <pc:chgData name="Oñaderra Medina, Cristina" userId="12e13301-5ee9-4207-a2cd-d1a2fc49c34d" providerId="ADAL" clId="{0350257E-9189-4E19-8ADE-701B0CA0FB41}" dt="2026-06-08T09:53:34.005" v="110"/>
        <pc:sldMkLst>
          <pc:docMk/>
          <pc:sldMk cId="958223328" sldId="835"/>
        </pc:sldMkLst>
      </pc:sldChg>
      <pc:sldChg chg="add">
        <pc:chgData name="Oñaderra Medina, Cristina" userId="12e13301-5ee9-4207-a2cd-d1a2fc49c34d" providerId="ADAL" clId="{0350257E-9189-4E19-8ADE-701B0CA0FB41}" dt="2026-06-08T09:53:34.005" v="110"/>
        <pc:sldMkLst>
          <pc:docMk/>
          <pc:sldMk cId="3582325714" sldId="836"/>
        </pc:sldMkLst>
      </pc:sldChg>
      <pc:sldChg chg="add">
        <pc:chgData name="Oñaderra Medina, Cristina" userId="12e13301-5ee9-4207-a2cd-d1a2fc49c34d" providerId="ADAL" clId="{0350257E-9189-4E19-8ADE-701B0CA0FB41}" dt="2026-06-08T09:53:34.005" v="110"/>
        <pc:sldMkLst>
          <pc:docMk/>
          <pc:sldMk cId="3504778487" sldId="837"/>
        </pc:sldMkLst>
      </pc:sldChg>
      <pc:sldChg chg="add">
        <pc:chgData name="Oñaderra Medina, Cristina" userId="12e13301-5ee9-4207-a2cd-d1a2fc49c34d" providerId="ADAL" clId="{0350257E-9189-4E19-8ADE-701B0CA0FB41}" dt="2026-06-08T09:53:34.005" v="110"/>
        <pc:sldMkLst>
          <pc:docMk/>
          <pc:sldMk cId="3172981014" sldId="838"/>
        </pc:sldMkLst>
      </pc:sldChg>
      <pc:sldChg chg="add">
        <pc:chgData name="Oñaderra Medina, Cristina" userId="12e13301-5ee9-4207-a2cd-d1a2fc49c34d" providerId="ADAL" clId="{0350257E-9189-4E19-8ADE-701B0CA0FB41}" dt="2026-06-08T09:53:34.005" v="110"/>
        <pc:sldMkLst>
          <pc:docMk/>
          <pc:sldMk cId="2186837601" sldId="839"/>
        </pc:sldMkLst>
      </pc:sldChg>
      <pc:sldChg chg="add">
        <pc:chgData name="Oñaderra Medina, Cristina" userId="12e13301-5ee9-4207-a2cd-d1a2fc49c34d" providerId="ADAL" clId="{0350257E-9189-4E19-8ADE-701B0CA0FB41}" dt="2026-06-08T09:53:34.005" v="110"/>
        <pc:sldMkLst>
          <pc:docMk/>
          <pc:sldMk cId="1333239231" sldId="840"/>
        </pc:sldMkLst>
      </pc:sldChg>
      <pc:sldChg chg="add">
        <pc:chgData name="Oñaderra Medina, Cristina" userId="12e13301-5ee9-4207-a2cd-d1a2fc49c34d" providerId="ADAL" clId="{0350257E-9189-4E19-8ADE-701B0CA0FB41}" dt="2026-06-08T09:53:34.005" v="110"/>
        <pc:sldMkLst>
          <pc:docMk/>
          <pc:sldMk cId="1180981659" sldId="841"/>
        </pc:sldMkLst>
      </pc:sldChg>
      <pc:sldChg chg="add">
        <pc:chgData name="Oñaderra Medina, Cristina" userId="12e13301-5ee9-4207-a2cd-d1a2fc49c34d" providerId="ADAL" clId="{0350257E-9189-4E19-8ADE-701B0CA0FB41}" dt="2026-06-08T09:53:34.005" v="110"/>
        <pc:sldMkLst>
          <pc:docMk/>
          <pc:sldMk cId="3753265005" sldId="842"/>
        </pc:sldMkLst>
      </pc:sldChg>
      <pc:sldMasterChg chg="delSldLayout">
        <pc:chgData name="Oñaderra Medina, Cristina" userId="12e13301-5ee9-4207-a2cd-d1a2fc49c34d" providerId="ADAL" clId="{0350257E-9189-4E19-8ADE-701B0CA0FB41}" dt="2026-06-08T09:53:58.448" v="156" actId="47"/>
        <pc:sldMasterMkLst>
          <pc:docMk/>
          <pc:sldMasterMk cId="0" sldId="2147483648"/>
        </pc:sldMasterMkLst>
        <pc:sldLayoutChg chg="del">
          <pc:chgData name="Oñaderra Medina, Cristina" userId="12e13301-5ee9-4207-a2cd-d1a2fc49c34d" providerId="ADAL" clId="{0350257E-9189-4E19-8ADE-701B0CA0FB41}" dt="2026-06-08T09:45:50.133" v="1" actId="47"/>
          <pc:sldLayoutMkLst>
            <pc:docMk/>
            <pc:sldMasterMk cId="0" sldId="2147483648"/>
            <pc:sldLayoutMk cId="0" sldId="2147483649"/>
          </pc:sldLayoutMkLst>
        </pc:sldLayoutChg>
        <pc:sldLayoutChg chg="del">
          <pc:chgData name="Oñaderra Medina, Cristina" userId="12e13301-5ee9-4207-a2cd-d1a2fc49c34d" providerId="ADAL" clId="{0350257E-9189-4E19-8ADE-701B0CA0FB41}" dt="2026-06-08T09:48:27.436" v="66" actId="47"/>
          <pc:sldLayoutMkLst>
            <pc:docMk/>
            <pc:sldMasterMk cId="0" sldId="2147483648"/>
            <pc:sldLayoutMk cId="0" sldId="2147483650"/>
          </pc:sldLayoutMkLst>
        </pc:sldLayoutChg>
        <pc:sldLayoutChg chg="del">
          <pc:chgData name="Oñaderra Medina, Cristina" userId="12e13301-5ee9-4207-a2cd-d1a2fc49c34d" providerId="ADAL" clId="{0350257E-9189-4E19-8ADE-701B0CA0FB41}" dt="2026-06-08T09:45:50.609" v="2" actId="47"/>
          <pc:sldLayoutMkLst>
            <pc:docMk/>
            <pc:sldMasterMk cId="0" sldId="2147483648"/>
            <pc:sldLayoutMk cId="0" sldId="2147483652"/>
          </pc:sldLayoutMkLst>
        </pc:sldLayoutChg>
        <pc:sldLayoutChg chg="del">
          <pc:chgData name="Oñaderra Medina, Cristina" userId="12e13301-5ee9-4207-a2cd-d1a2fc49c34d" providerId="ADAL" clId="{0350257E-9189-4E19-8ADE-701B0CA0FB41}" dt="2026-06-08T09:45:50.973" v="3" actId="47"/>
          <pc:sldLayoutMkLst>
            <pc:docMk/>
            <pc:sldMasterMk cId="0" sldId="2147483648"/>
            <pc:sldLayoutMk cId="0" sldId="2147483654"/>
          </pc:sldLayoutMkLst>
        </pc:sldLayoutChg>
        <pc:sldLayoutChg chg="del">
          <pc:chgData name="Oñaderra Medina, Cristina" userId="12e13301-5ee9-4207-a2cd-d1a2fc49c34d" providerId="ADAL" clId="{0350257E-9189-4E19-8ADE-701B0CA0FB41}" dt="2026-06-08T09:45:54.136" v="16" actId="47"/>
          <pc:sldLayoutMkLst>
            <pc:docMk/>
            <pc:sldMasterMk cId="0" sldId="2147483648"/>
            <pc:sldLayoutMk cId="0" sldId="2147483655"/>
          </pc:sldLayoutMkLst>
        </pc:sldLayoutChg>
        <pc:sldLayoutChg chg="del">
          <pc:chgData name="Oñaderra Medina, Cristina" userId="12e13301-5ee9-4207-a2cd-d1a2fc49c34d" providerId="ADAL" clId="{0350257E-9189-4E19-8ADE-701B0CA0FB41}" dt="2026-06-08T09:46:05.602" v="62" actId="47"/>
          <pc:sldLayoutMkLst>
            <pc:docMk/>
            <pc:sldMasterMk cId="0" sldId="2147483648"/>
            <pc:sldLayoutMk cId="0" sldId="2147483656"/>
          </pc:sldLayoutMkLst>
        </pc:sldLayoutChg>
        <pc:sldLayoutChg chg="del">
          <pc:chgData name="Oñaderra Medina, Cristina" userId="12e13301-5ee9-4207-a2cd-d1a2fc49c34d" providerId="ADAL" clId="{0350257E-9189-4E19-8ADE-701B0CA0FB41}" dt="2026-06-08T09:50:00.761" v="77" actId="47"/>
          <pc:sldLayoutMkLst>
            <pc:docMk/>
            <pc:sldMasterMk cId="0" sldId="2147483648"/>
            <pc:sldLayoutMk cId="1983615354" sldId="2147483671"/>
          </pc:sldLayoutMkLst>
        </pc:sldLayoutChg>
        <pc:sldLayoutChg chg="del">
          <pc:chgData name="Oñaderra Medina, Cristina" userId="12e13301-5ee9-4207-a2cd-d1a2fc49c34d" providerId="ADAL" clId="{0350257E-9189-4E19-8ADE-701B0CA0FB41}" dt="2026-06-08T09:50:06.619" v="78" actId="47"/>
          <pc:sldLayoutMkLst>
            <pc:docMk/>
            <pc:sldMasterMk cId="0" sldId="2147483648"/>
            <pc:sldLayoutMk cId="3452736319" sldId="2147483672"/>
          </pc:sldLayoutMkLst>
        </pc:sldLayoutChg>
        <pc:sldLayoutChg chg="del">
          <pc:chgData name="Oñaderra Medina, Cristina" userId="12e13301-5ee9-4207-a2cd-d1a2fc49c34d" providerId="ADAL" clId="{0350257E-9189-4E19-8ADE-701B0CA0FB41}" dt="2026-06-08T09:53:58.448" v="156" actId="47"/>
          <pc:sldLayoutMkLst>
            <pc:docMk/>
            <pc:sldMasterMk cId="0" sldId="2147483648"/>
            <pc:sldLayoutMk cId="2952980216" sldId="2147483673"/>
          </pc:sldLayoutMkLst>
        </pc:sldLayoutChg>
      </pc:sldMasterChg>
    </pc:docChg>
  </pc:docChgLst>
  <pc:docChgLst>
    <pc:chgData name="Lopez Sanchezmedina, Raquel" userId="814a135b-2acb-4a2d-abcf-4b053d1fca5e" providerId="ADAL" clId="{37852A73-293D-4A39-B007-AC35F9C56E05}"/>
    <pc:docChg chg="modSld">
      <pc:chgData name="Lopez Sanchezmedina, Raquel" userId="814a135b-2acb-4a2d-abcf-4b053d1fca5e" providerId="ADAL" clId="{37852A73-293D-4A39-B007-AC35F9C56E05}" dt="2026-06-09T15:18:40.675" v="22" actId="14100"/>
      <pc:docMkLst>
        <pc:docMk/>
      </pc:docMkLst>
      <pc:sldChg chg="modSp mod">
        <pc:chgData name="Lopez Sanchezmedina, Raquel" userId="814a135b-2acb-4a2d-abcf-4b053d1fca5e" providerId="ADAL" clId="{37852A73-293D-4A39-B007-AC35F9C56E05}" dt="2026-06-09T10:12:01.615" v="21" actId="14100"/>
        <pc:sldMkLst>
          <pc:docMk/>
          <pc:sldMk cId="2543672869" sldId="677"/>
        </pc:sldMkLst>
        <pc:spChg chg="mod">
          <ac:chgData name="Lopez Sanchezmedina, Raquel" userId="814a135b-2acb-4a2d-abcf-4b053d1fca5e" providerId="ADAL" clId="{37852A73-293D-4A39-B007-AC35F9C56E05}" dt="2026-06-09T10:11:57.096" v="20" actId="404"/>
          <ac:spMkLst>
            <pc:docMk/>
            <pc:sldMk cId="2543672869" sldId="677"/>
            <ac:spMk id="2" creationId="{44C7C96B-160F-8BC1-30EC-38A5CABB7854}"/>
          </ac:spMkLst>
        </pc:spChg>
        <pc:spChg chg="mod">
          <ac:chgData name="Lopez Sanchezmedina, Raquel" userId="814a135b-2acb-4a2d-abcf-4b053d1fca5e" providerId="ADAL" clId="{37852A73-293D-4A39-B007-AC35F9C56E05}" dt="2026-06-09T10:12:01.615" v="21" actId="14100"/>
          <ac:spMkLst>
            <pc:docMk/>
            <pc:sldMk cId="2543672869" sldId="677"/>
            <ac:spMk id="7" creationId="{984BFBF7-8E14-E3D6-726C-59320FDCEF02}"/>
          </ac:spMkLst>
        </pc:spChg>
      </pc:sldChg>
      <pc:sldChg chg="modSp mod">
        <pc:chgData name="Lopez Sanchezmedina, Raquel" userId="814a135b-2acb-4a2d-abcf-4b053d1fca5e" providerId="ADAL" clId="{37852A73-293D-4A39-B007-AC35F9C56E05}" dt="2026-06-09T15:18:40.675" v="22" actId="14100"/>
        <pc:sldMkLst>
          <pc:docMk/>
          <pc:sldMk cId="2604721124" sldId="802"/>
        </pc:sldMkLst>
        <pc:spChg chg="mod">
          <ac:chgData name="Lopez Sanchezmedina, Raquel" userId="814a135b-2acb-4a2d-abcf-4b053d1fca5e" providerId="ADAL" clId="{37852A73-293D-4A39-B007-AC35F9C56E05}" dt="2026-06-09T15:18:40.675" v="22" actId="14100"/>
          <ac:spMkLst>
            <pc:docMk/>
            <pc:sldMk cId="2604721124" sldId="802"/>
            <ac:spMk id="6" creationId="{CA8FE642-12E1-FE4F-0B63-82004AFA0B87}"/>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738351362333634"/>
          <c:y val="0.34450987148123902"/>
          <c:w val="0.43272288247777796"/>
          <c:h val="0.64908417462012891"/>
        </c:manualLayout>
      </c:layout>
      <c:doughnutChart>
        <c:varyColors val="1"/>
        <c:ser>
          <c:idx val="0"/>
          <c:order val="0"/>
          <c:tx>
            <c:strRef>
              <c:f>Hoja1!$B$1</c:f>
              <c:strCache>
                <c:ptCount val="1"/>
                <c:pt idx="0">
                  <c:v>Ventas</c:v>
                </c:pt>
              </c:strCache>
            </c:strRef>
          </c:tx>
          <c:spPr>
            <a:solidFill>
              <a:srgbClr val="0878BE"/>
            </a:solidFill>
            <a:ln w="12700">
              <a:solidFill>
                <a:schemeClr val="bg1"/>
              </a:solidFill>
            </a:ln>
          </c:spPr>
          <c:dPt>
            <c:idx val="0"/>
            <c:bubble3D val="0"/>
            <c:spPr>
              <a:solidFill>
                <a:srgbClr val="009242"/>
              </a:solidFill>
              <a:ln w="12700">
                <a:solidFill>
                  <a:schemeClr val="bg1"/>
                </a:solidFill>
              </a:ln>
              <a:effectLst/>
            </c:spPr>
            <c:extLst>
              <c:ext xmlns:c16="http://schemas.microsoft.com/office/drawing/2014/chart" uri="{C3380CC4-5D6E-409C-BE32-E72D297353CC}">
                <c16:uniqueId val="{00000001-4546-485D-A607-BA84DC9CD57C}"/>
              </c:ext>
            </c:extLst>
          </c:dPt>
          <c:dPt>
            <c:idx val="1"/>
            <c:bubble3D val="0"/>
            <c:spPr>
              <a:solidFill>
                <a:srgbClr val="0878BE"/>
              </a:solidFill>
              <a:ln w="12700">
                <a:solidFill>
                  <a:schemeClr val="bg1"/>
                </a:solidFill>
              </a:ln>
              <a:effectLst/>
            </c:spPr>
            <c:extLst>
              <c:ext xmlns:c16="http://schemas.microsoft.com/office/drawing/2014/chart" uri="{C3380CC4-5D6E-409C-BE32-E72D297353CC}">
                <c16:uniqueId val="{00000003-4546-485D-A607-BA84DC9CD57C}"/>
              </c:ext>
            </c:extLst>
          </c:dPt>
          <c:dPt>
            <c:idx val="2"/>
            <c:bubble3D val="0"/>
            <c:spPr>
              <a:solidFill>
                <a:srgbClr val="80CAF7"/>
              </a:solidFill>
              <a:ln w="12700">
                <a:solidFill>
                  <a:schemeClr val="bg1"/>
                </a:solidFill>
              </a:ln>
              <a:effectLst/>
            </c:spPr>
            <c:extLst>
              <c:ext xmlns:c16="http://schemas.microsoft.com/office/drawing/2014/chart" uri="{C3380CC4-5D6E-409C-BE32-E72D297353CC}">
                <c16:uniqueId val="{00000005-4546-485D-A607-BA84DC9CD57C}"/>
              </c:ext>
            </c:extLst>
          </c:dPt>
          <c:dPt>
            <c:idx val="3"/>
            <c:bubble3D val="0"/>
            <c:spPr>
              <a:solidFill>
                <a:srgbClr val="0878BE"/>
              </a:solidFill>
              <a:ln w="12700">
                <a:solidFill>
                  <a:schemeClr val="bg1"/>
                </a:solidFill>
              </a:ln>
              <a:effectLst/>
            </c:spPr>
            <c:extLst>
              <c:ext xmlns:c16="http://schemas.microsoft.com/office/drawing/2014/chart" uri="{C3380CC4-5D6E-409C-BE32-E72D297353CC}">
                <c16:uniqueId val="{00000007-4546-485D-A607-BA84DC9CD57C}"/>
              </c:ext>
            </c:extLst>
          </c:dPt>
          <c:dPt>
            <c:idx val="4"/>
            <c:bubble3D val="0"/>
            <c:spPr>
              <a:solidFill>
                <a:srgbClr val="0878BE"/>
              </a:solidFill>
              <a:ln w="12700">
                <a:solidFill>
                  <a:schemeClr val="bg1"/>
                </a:solidFill>
              </a:ln>
              <a:effectLst/>
            </c:spPr>
            <c:extLst>
              <c:ext xmlns:c16="http://schemas.microsoft.com/office/drawing/2014/chart" uri="{C3380CC4-5D6E-409C-BE32-E72D297353CC}">
                <c16:uniqueId val="{00000009-4546-485D-A607-BA84DC9CD57C}"/>
              </c:ext>
            </c:extLst>
          </c:dPt>
          <c:cat>
            <c:strRef>
              <c:f>Hoja1!$A$2:$A$6</c:f>
              <c:strCache>
                <c:ptCount val="5"/>
                <c:pt idx="0">
                  <c:v>MA</c:v>
                </c:pt>
                <c:pt idx="1">
                  <c:v>CONCE</c:v>
                </c:pt>
                <c:pt idx="2">
                  <c:v>CONS</c:v>
                </c:pt>
                <c:pt idx="3">
                  <c:v>AGUA</c:v>
                </c:pt>
                <c:pt idx="4">
                  <c:v>CORP</c:v>
                </c:pt>
              </c:strCache>
            </c:strRef>
          </c:cat>
          <c:val>
            <c:numRef>
              <c:f>Hoja1!$B$2:$B$6</c:f>
              <c:numCache>
                <c:formatCode>General</c:formatCode>
                <c:ptCount val="5"/>
                <c:pt idx="0" formatCode="#,##0">
                  <c:v>4740</c:v>
                </c:pt>
                <c:pt idx="1">
                  <c:v>112</c:v>
                </c:pt>
                <c:pt idx="2">
                  <c:v>3092</c:v>
                </c:pt>
                <c:pt idx="3">
                  <c:v>1790</c:v>
                </c:pt>
                <c:pt idx="4">
                  <c:v>34</c:v>
                </c:pt>
              </c:numCache>
            </c:numRef>
          </c:val>
          <c:extLst>
            <c:ext xmlns:c16="http://schemas.microsoft.com/office/drawing/2014/chart" uri="{C3380CC4-5D6E-409C-BE32-E72D297353CC}">
              <c16:uniqueId val="{0000000A-4546-485D-A607-BA84DC9CD57C}"/>
            </c:ext>
          </c:extLst>
        </c:ser>
        <c:dLbls>
          <c:showLegendKey val="0"/>
          <c:showVal val="0"/>
          <c:showCatName val="0"/>
          <c:showSerName val="0"/>
          <c:showPercent val="0"/>
          <c:showBubbleSize val="0"/>
          <c:showLeaderLines val="1"/>
        </c:dLbls>
        <c:firstSliceAng val="247"/>
        <c:holeSize val="64"/>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3175">
      <a:noFill/>
    </a:ln>
    <a:effectLst/>
  </c:spPr>
  <c:txPr>
    <a:bodyPr/>
    <a:lstStyle/>
    <a:p>
      <a:pPr>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738351362333634"/>
          <c:y val="0.34450987148123902"/>
          <c:w val="0.43272288247777796"/>
          <c:h val="0.64908417462012891"/>
        </c:manualLayout>
      </c:layout>
      <c:doughnutChart>
        <c:varyColors val="1"/>
        <c:ser>
          <c:idx val="0"/>
          <c:order val="0"/>
          <c:tx>
            <c:strRef>
              <c:f>Hoja1!$B$1</c:f>
              <c:strCache>
                <c:ptCount val="1"/>
                <c:pt idx="0">
                  <c:v>Ventas</c:v>
                </c:pt>
              </c:strCache>
            </c:strRef>
          </c:tx>
          <c:spPr>
            <a:ln w="12700">
              <a:solidFill>
                <a:schemeClr val="bg1"/>
              </a:solidFill>
            </a:ln>
          </c:spPr>
          <c:dPt>
            <c:idx val="0"/>
            <c:bubble3D val="0"/>
            <c:spPr>
              <a:solidFill>
                <a:srgbClr val="009242"/>
              </a:solidFill>
              <a:ln w="12700">
                <a:solidFill>
                  <a:schemeClr val="bg1"/>
                </a:solidFill>
              </a:ln>
              <a:effectLst/>
            </c:spPr>
            <c:extLst>
              <c:ext xmlns:c16="http://schemas.microsoft.com/office/drawing/2014/chart" uri="{C3380CC4-5D6E-409C-BE32-E72D297353CC}">
                <c16:uniqueId val="{00000001-B980-493C-8E42-DF1B86C675D6}"/>
              </c:ext>
            </c:extLst>
          </c:dPt>
          <c:dPt>
            <c:idx val="1"/>
            <c:bubble3D val="0"/>
            <c:spPr>
              <a:solidFill>
                <a:schemeClr val="accent3">
                  <a:lumMod val="40000"/>
                  <a:lumOff val="60000"/>
                </a:schemeClr>
              </a:solidFill>
              <a:ln w="12700">
                <a:solidFill>
                  <a:schemeClr val="bg1"/>
                </a:solidFill>
              </a:ln>
              <a:effectLst/>
            </c:spPr>
            <c:extLst>
              <c:ext xmlns:c16="http://schemas.microsoft.com/office/drawing/2014/chart" uri="{C3380CC4-5D6E-409C-BE32-E72D297353CC}">
                <c16:uniqueId val="{00000003-B980-493C-8E42-DF1B86C675D6}"/>
              </c:ext>
            </c:extLst>
          </c:dPt>
          <c:dPt>
            <c:idx val="2"/>
            <c:bubble3D val="0"/>
            <c:spPr>
              <a:solidFill>
                <a:srgbClr val="7CA6A8"/>
              </a:solidFill>
              <a:ln w="12700">
                <a:solidFill>
                  <a:schemeClr val="bg1"/>
                </a:solidFill>
              </a:ln>
              <a:effectLst/>
            </c:spPr>
            <c:extLst>
              <c:ext xmlns:c16="http://schemas.microsoft.com/office/drawing/2014/chart" uri="{C3380CC4-5D6E-409C-BE32-E72D297353CC}">
                <c16:uniqueId val="{00000005-B980-493C-8E42-DF1B86C675D6}"/>
              </c:ext>
            </c:extLst>
          </c:dPt>
          <c:dPt>
            <c:idx val="3"/>
            <c:bubble3D val="0"/>
            <c:spPr>
              <a:solidFill>
                <a:srgbClr val="80CAF7"/>
              </a:solidFill>
              <a:ln w="12700">
                <a:solidFill>
                  <a:schemeClr val="bg1"/>
                </a:solidFill>
              </a:ln>
              <a:effectLst/>
            </c:spPr>
            <c:extLst>
              <c:ext xmlns:c16="http://schemas.microsoft.com/office/drawing/2014/chart" uri="{C3380CC4-5D6E-409C-BE32-E72D297353CC}">
                <c16:uniqueId val="{00000007-B980-493C-8E42-DF1B86C675D6}"/>
              </c:ext>
            </c:extLst>
          </c:dPt>
          <c:dPt>
            <c:idx val="4"/>
            <c:bubble3D val="0"/>
            <c:spPr>
              <a:solidFill>
                <a:srgbClr val="0878BE"/>
              </a:solidFill>
              <a:ln w="12700">
                <a:solidFill>
                  <a:schemeClr val="bg1"/>
                </a:solidFill>
              </a:ln>
              <a:effectLst/>
            </c:spPr>
            <c:extLst>
              <c:ext xmlns:c16="http://schemas.microsoft.com/office/drawing/2014/chart" uri="{C3380CC4-5D6E-409C-BE32-E72D297353CC}">
                <c16:uniqueId val="{00000009-B980-493C-8E42-DF1B86C675D6}"/>
              </c:ext>
            </c:extLst>
          </c:dPt>
          <c:cat>
            <c:strRef>
              <c:f>Hoja1!$A$2:$A$6</c:f>
              <c:strCache>
                <c:ptCount val="5"/>
                <c:pt idx="0">
                  <c:v>MA</c:v>
                </c:pt>
                <c:pt idx="1">
                  <c:v>CONCE</c:v>
                </c:pt>
                <c:pt idx="2">
                  <c:v>CORP</c:v>
                </c:pt>
                <c:pt idx="3">
                  <c:v>CONST</c:v>
                </c:pt>
                <c:pt idx="4">
                  <c:v>AG</c:v>
                </c:pt>
              </c:strCache>
            </c:strRef>
          </c:cat>
          <c:val>
            <c:numRef>
              <c:f>Hoja1!$B$2:$B$6</c:f>
              <c:numCache>
                <c:formatCode>General</c:formatCode>
                <c:ptCount val="5"/>
                <c:pt idx="0">
                  <c:v>790</c:v>
                </c:pt>
                <c:pt idx="1">
                  <c:v>60</c:v>
                </c:pt>
                <c:pt idx="2">
                  <c:v>34</c:v>
                </c:pt>
                <c:pt idx="3">
                  <c:v>86</c:v>
                </c:pt>
                <c:pt idx="4">
                  <c:v>449</c:v>
                </c:pt>
              </c:numCache>
            </c:numRef>
          </c:val>
          <c:extLst>
            <c:ext xmlns:c16="http://schemas.microsoft.com/office/drawing/2014/chart" uri="{C3380CC4-5D6E-409C-BE32-E72D297353CC}">
              <c16:uniqueId val="{0000000A-B980-493C-8E42-DF1B86C675D6}"/>
            </c:ext>
          </c:extLst>
        </c:ser>
        <c:dLbls>
          <c:showLegendKey val="0"/>
          <c:showVal val="0"/>
          <c:showCatName val="0"/>
          <c:showSerName val="0"/>
          <c:showPercent val="0"/>
          <c:showBubbleSize val="0"/>
          <c:showLeaderLines val="1"/>
        </c:dLbls>
        <c:firstSliceAng val="255"/>
        <c:holeSize val="64"/>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3175">
      <a:noFill/>
    </a:ln>
    <a:effectLst/>
  </c:spPr>
  <c:txPr>
    <a:bodyPr/>
    <a:lstStyle/>
    <a:p>
      <a:pPr marL="12700" algn="l" rtl="0" eaLnBrk="1" fontAlgn="base" hangingPunct="1">
        <a:spcBef>
          <a:spcPct val="0"/>
        </a:spcBef>
        <a:spcAft>
          <a:spcPct val="0"/>
        </a:spcAft>
        <a:buFontTx/>
        <a:buNone/>
        <a:defRPr lang="es-ES_tradnl" sz="1100" b="1" kern="1200">
          <a:solidFill>
            <a:srgbClr val="0066CC"/>
          </a:solidFill>
          <a:latin typeface="Arial" charset="0"/>
          <a:ea typeface="+mn-ea"/>
          <a:cs typeface="+mn-cs"/>
        </a:defRPr>
      </a:pPr>
      <a:endParaRPr lang="es-E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Hoja1!$B$1</c:f>
              <c:strCache>
                <c:ptCount val="1"/>
                <c:pt idx="0">
                  <c:v>Columna2</c:v>
                </c:pt>
              </c:strCache>
            </c:strRef>
          </c:tx>
          <c:explosion val="1"/>
          <c:dPt>
            <c:idx val="0"/>
            <c:bubble3D val="0"/>
            <c:spPr>
              <a:solidFill>
                <a:srgbClr val="1A75CF"/>
              </a:solidFill>
              <a:ln w="19050">
                <a:solidFill>
                  <a:schemeClr val="lt1"/>
                </a:solidFill>
              </a:ln>
              <a:effectLst/>
            </c:spPr>
            <c:extLst>
              <c:ext xmlns:c16="http://schemas.microsoft.com/office/drawing/2014/chart" uri="{C3380CC4-5D6E-409C-BE32-E72D297353CC}">
                <c16:uniqueId val="{00000001-CDEA-4D1E-89A8-2E674E8AF05A}"/>
              </c:ext>
            </c:extLst>
          </c:dPt>
          <c:dPt>
            <c:idx val="1"/>
            <c:bubble3D val="0"/>
            <c:spPr>
              <a:solidFill>
                <a:srgbClr val="0058A0"/>
              </a:solidFill>
              <a:ln w="19050">
                <a:solidFill>
                  <a:schemeClr val="lt1"/>
                </a:solidFill>
              </a:ln>
              <a:effectLst/>
            </c:spPr>
            <c:extLst>
              <c:ext xmlns:c16="http://schemas.microsoft.com/office/drawing/2014/chart" uri="{C3380CC4-5D6E-409C-BE32-E72D297353CC}">
                <c16:uniqueId val="{00000003-CDEA-4D1E-89A8-2E674E8AF05A}"/>
              </c:ext>
            </c:extLst>
          </c:dPt>
          <c:dPt>
            <c:idx val="2"/>
            <c:bubble3D val="0"/>
            <c:spPr>
              <a:solidFill>
                <a:srgbClr val="80CAF7"/>
              </a:solidFill>
              <a:ln w="19050">
                <a:solidFill>
                  <a:schemeClr val="lt1"/>
                </a:solidFill>
              </a:ln>
              <a:effectLst/>
            </c:spPr>
            <c:extLst>
              <c:ext xmlns:c16="http://schemas.microsoft.com/office/drawing/2014/chart" uri="{C3380CC4-5D6E-409C-BE32-E72D297353CC}">
                <c16:uniqueId val="{00000005-CDEA-4D1E-89A8-2E674E8AF05A}"/>
              </c:ext>
            </c:extLst>
          </c:dPt>
          <c:dPt>
            <c:idx val="3"/>
            <c:bubble3D val="0"/>
            <c:spPr>
              <a:solidFill>
                <a:srgbClr val="35AAF3"/>
              </a:solidFill>
              <a:ln w="19050">
                <a:solidFill>
                  <a:schemeClr val="lt1"/>
                </a:solidFill>
              </a:ln>
              <a:effectLst/>
            </c:spPr>
            <c:extLst>
              <c:ext xmlns:c16="http://schemas.microsoft.com/office/drawing/2014/chart" uri="{C3380CC4-5D6E-409C-BE32-E72D297353CC}">
                <c16:uniqueId val="{00000007-CDEA-4D1E-89A8-2E674E8AF05A}"/>
              </c:ext>
            </c:extLst>
          </c:dPt>
          <c:dPt>
            <c:idx val="4"/>
            <c:bubble3D val="0"/>
            <c:spPr>
              <a:solidFill>
                <a:srgbClr val="4790D8"/>
              </a:solidFill>
              <a:ln w="19050">
                <a:solidFill>
                  <a:schemeClr val="lt1"/>
                </a:solidFill>
              </a:ln>
              <a:effectLst/>
            </c:spPr>
            <c:extLst>
              <c:ext xmlns:c16="http://schemas.microsoft.com/office/drawing/2014/chart" uri="{C3380CC4-5D6E-409C-BE32-E72D297353CC}">
                <c16:uniqueId val="{00000009-CDEA-4D1E-89A8-2E674E8AF05A}"/>
              </c:ext>
            </c:extLst>
          </c:dPt>
          <c:cat>
            <c:strRef>
              <c:f>Hoja1!$A$2:$A$6</c:f>
              <c:strCache>
                <c:ptCount val="5"/>
                <c:pt idx="0">
                  <c:v>Reino Unido</c:v>
                </c:pt>
                <c:pt idx="1">
                  <c:v>Chequia</c:v>
                </c:pt>
                <c:pt idx="2">
                  <c:v>Resto de Europa</c:v>
                </c:pt>
                <c:pt idx="3">
                  <c:v>O.Medio y N.África</c:v>
                </c:pt>
                <c:pt idx="4">
                  <c:v>Latinoamérica y EE.UU.</c:v>
                </c:pt>
              </c:strCache>
            </c:strRef>
          </c:cat>
          <c:val>
            <c:numRef>
              <c:f>Hoja1!$B$2:$B$6</c:f>
              <c:numCache>
                <c:formatCode>0.0%</c:formatCode>
                <c:ptCount val="5"/>
                <c:pt idx="0" formatCode="0%">
                  <c:v>0.11</c:v>
                </c:pt>
                <c:pt idx="1">
                  <c:v>0.05</c:v>
                </c:pt>
                <c:pt idx="2" formatCode="0%">
                  <c:v>0.17</c:v>
                </c:pt>
                <c:pt idx="3" formatCode="0%">
                  <c:v>0.03</c:v>
                </c:pt>
                <c:pt idx="4" formatCode="0%">
                  <c:v>0.14000000000000001</c:v>
                </c:pt>
              </c:numCache>
            </c:numRef>
          </c:val>
          <c:extLst>
            <c:ext xmlns:c16="http://schemas.microsoft.com/office/drawing/2014/chart" uri="{C3380CC4-5D6E-409C-BE32-E72D297353CC}">
              <c16:uniqueId val="{0000000A-CDEA-4D1E-89A8-2E674E8AF05A}"/>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738351362333634"/>
          <c:y val="0.34450987148123902"/>
          <c:w val="0.43272288247777796"/>
          <c:h val="0.64908417462012891"/>
        </c:manualLayout>
      </c:layout>
      <c:doughnutChart>
        <c:varyColors val="1"/>
        <c:ser>
          <c:idx val="0"/>
          <c:order val="0"/>
          <c:tx>
            <c:strRef>
              <c:f>Hoja1!$B$1</c:f>
              <c:strCache>
                <c:ptCount val="1"/>
                <c:pt idx="0">
                  <c:v>CIFRA</c:v>
                </c:pt>
              </c:strCache>
            </c:strRef>
          </c:tx>
          <c:dPt>
            <c:idx val="0"/>
            <c:bubble3D val="0"/>
            <c:spPr>
              <a:solidFill>
                <a:srgbClr val="4790D8"/>
              </a:solidFill>
              <a:ln w="19050">
                <a:solidFill>
                  <a:schemeClr val="lt1"/>
                </a:solidFill>
              </a:ln>
              <a:effectLst/>
            </c:spPr>
            <c:extLst>
              <c:ext xmlns:c16="http://schemas.microsoft.com/office/drawing/2014/chart" uri="{C3380CC4-5D6E-409C-BE32-E72D297353CC}">
                <c16:uniqueId val="{00000001-9103-421B-9B2E-6352288AA48D}"/>
              </c:ext>
            </c:extLst>
          </c:dPt>
          <c:dPt>
            <c:idx val="1"/>
            <c:bubble3D val="0"/>
            <c:spPr>
              <a:solidFill>
                <a:srgbClr val="1A75CF"/>
              </a:solidFill>
              <a:ln w="19050">
                <a:solidFill>
                  <a:schemeClr val="lt1"/>
                </a:solidFill>
              </a:ln>
              <a:effectLst/>
            </c:spPr>
            <c:extLst>
              <c:ext xmlns:c16="http://schemas.microsoft.com/office/drawing/2014/chart" uri="{C3380CC4-5D6E-409C-BE32-E72D297353CC}">
                <c16:uniqueId val="{00000003-9103-421B-9B2E-6352288AA48D}"/>
              </c:ext>
            </c:extLst>
          </c:dPt>
          <c:dPt>
            <c:idx val="2"/>
            <c:bubble3D val="0"/>
            <c:spPr>
              <a:solidFill>
                <a:srgbClr val="80CAF7"/>
              </a:solidFill>
              <a:ln w="19050">
                <a:solidFill>
                  <a:schemeClr val="lt1"/>
                </a:solidFill>
              </a:ln>
              <a:effectLst/>
            </c:spPr>
            <c:extLst>
              <c:ext xmlns:c16="http://schemas.microsoft.com/office/drawing/2014/chart" uri="{C3380CC4-5D6E-409C-BE32-E72D297353CC}">
                <c16:uniqueId val="{00000005-9103-421B-9B2E-6352288AA48D}"/>
              </c:ext>
            </c:extLst>
          </c:dPt>
          <c:dPt>
            <c:idx val="3"/>
            <c:bubble3D val="0"/>
            <c:spPr>
              <a:solidFill>
                <a:srgbClr val="35AAF3"/>
              </a:solidFill>
              <a:ln w="19050">
                <a:solidFill>
                  <a:schemeClr val="lt1"/>
                </a:solidFill>
              </a:ln>
              <a:effectLst/>
            </c:spPr>
            <c:extLst>
              <c:ext xmlns:c16="http://schemas.microsoft.com/office/drawing/2014/chart" uri="{C3380CC4-5D6E-409C-BE32-E72D297353CC}">
                <c16:uniqueId val="{00000007-9103-421B-9B2E-6352288AA48D}"/>
              </c:ext>
            </c:extLst>
          </c:dPt>
          <c:dPt>
            <c:idx val="4"/>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09-9103-421B-9B2E-6352288AA48D}"/>
              </c:ext>
            </c:extLst>
          </c:dPt>
          <c:dPt>
            <c:idx val="5"/>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B-9103-421B-9B2E-6352288AA48D}"/>
              </c:ext>
            </c:extLst>
          </c:dPt>
          <c:dPt>
            <c:idx val="6"/>
            <c:bubble3D val="0"/>
            <c:spPr>
              <a:solidFill>
                <a:schemeClr val="accent6">
                  <a:lumMod val="80000"/>
                  <a:lumOff val="20000"/>
                </a:schemeClr>
              </a:solidFill>
              <a:ln w="19050">
                <a:solidFill>
                  <a:schemeClr val="lt1"/>
                </a:solidFill>
              </a:ln>
              <a:effectLst/>
            </c:spPr>
            <c:extLst>
              <c:ext xmlns:c16="http://schemas.microsoft.com/office/drawing/2014/chart" uri="{C3380CC4-5D6E-409C-BE32-E72D297353CC}">
                <c16:uniqueId val="{0000000D-9103-421B-9B2E-6352288AA48D}"/>
              </c:ext>
            </c:extLst>
          </c:dPt>
          <c:cat>
            <c:strRef>
              <c:f>Hoja1!$A$2:$A$8</c:f>
              <c:strCache>
                <c:ptCount val="4"/>
                <c:pt idx="0">
                  <c:v>EK</c:v>
                </c:pt>
                <c:pt idx="1">
                  <c:v>GS</c:v>
                </c:pt>
                <c:pt idx="2">
                  <c:v>free float</c:v>
                </c:pt>
                <c:pt idx="3">
                  <c:v>FINVER</c:v>
                </c:pt>
              </c:strCache>
            </c:strRef>
          </c:cat>
          <c:val>
            <c:numRef>
              <c:f>Hoja1!$B$2:$B$8</c:f>
              <c:numCache>
                <c:formatCode>General</c:formatCode>
                <c:ptCount val="7"/>
                <c:pt idx="0">
                  <c:v>3.2</c:v>
                </c:pt>
                <c:pt idx="1">
                  <c:v>69.599999999999994</c:v>
                </c:pt>
                <c:pt idx="2">
                  <c:v>15.3</c:v>
                </c:pt>
                <c:pt idx="3">
                  <c:v>11.9</c:v>
                </c:pt>
              </c:numCache>
            </c:numRef>
          </c:val>
          <c:extLst>
            <c:ext xmlns:c16="http://schemas.microsoft.com/office/drawing/2014/chart" uri="{C3380CC4-5D6E-409C-BE32-E72D297353CC}">
              <c16:uniqueId val="{0000000E-9103-421B-9B2E-6352288AA48D}"/>
            </c:ext>
          </c:extLst>
        </c:ser>
        <c:dLbls>
          <c:showLegendKey val="0"/>
          <c:showVal val="0"/>
          <c:showCatName val="0"/>
          <c:showSerName val="0"/>
          <c:showPercent val="0"/>
          <c:showBubbleSize val="0"/>
          <c:showLeaderLines val="1"/>
        </c:dLbls>
        <c:firstSliceAng val="301"/>
        <c:holeSize val="6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3175">
      <a:noFill/>
    </a:ln>
    <a:effectLst/>
  </c:spPr>
  <c:txPr>
    <a:bodyPr/>
    <a:lstStyle/>
    <a:p>
      <a:pPr>
        <a:defRPr/>
      </a:pPr>
      <a:endParaRPr lang="es-E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67" name="Shape 267"/>
          <p:cNvSpPr>
            <a:spLocks noGrp="1" noRot="1" noChangeAspect="1"/>
          </p:cNvSpPr>
          <p:nvPr>
            <p:ph type="sldImg"/>
          </p:nvPr>
        </p:nvSpPr>
        <p:spPr>
          <a:xfrm>
            <a:off x="1143000" y="685800"/>
            <a:ext cx="4572000" cy="3429000"/>
          </a:xfrm>
          <a:prstGeom prst="rect">
            <a:avLst/>
          </a:prstGeom>
        </p:spPr>
        <p:txBody>
          <a:bodyPr/>
          <a:lstStyle/>
          <a:p>
            <a:endParaRPr/>
          </a:p>
        </p:txBody>
      </p:sp>
      <p:sp>
        <p:nvSpPr>
          <p:cNvPr id="268" name="Shape 268"/>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latinLnBrk="0">
      <a:defRPr sz="1400">
        <a:latin typeface="+mj-lt"/>
        <a:ea typeface="+mj-ea"/>
        <a:cs typeface="+mj-cs"/>
        <a:sym typeface="Arial"/>
      </a:defRPr>
    </a:lvl1pPr>
    <a:lvl2pPr indent="228600" latinLnBrk="0">
      <a:defRPr sz="1400">
        <a:latin typeface="+mj-lt"/>
        <a:ea typeface="+mj-ea"/>
        <a:cs typeface="+mj-cs"/>
        <a:sym typeface="Arial"/>
      </a:defRPr>
    </a:lvl2pPr>
    <a:lvl3pPr indent="457200" latinLnBrk="0">
      <a:defRPr sz="1400">
        <a:latin typeface="+mj-lt"/>
        <a:ea typeface="+mj-ea"/>
        <a:cs typeface="+mj-cs"/>
        <a:sym typeface="Arial"/>
      </a:defRPr>
    </a:lvl3pPr>
    <a:lvl4pPr indent="685800" latinLnBrk="0">
      <a:defRPr sz="1400">
        <a:latin typeface="+mj-lt"/>
        <a:ea typeface="+mj-ea"/>
        <a:cs typeface="+mj-cs"/>
        <a:sym typeface="Arial"/>
      </a:defRPr>
    </a:lvl4pPr>
    <a:lvl5pPr indent="914400" latinLnBrk="0">
      <a:defRPr sz="1400">
        <a:latin typeface="+mj-lt"/>
        <a:ea typeface="+mj-ea"/>
        <a:cs typeface="+mj-cs"/>
        <a:sym typeface="Arial"/>
      </a:defRPr>
    </a:lvl5pPr>
    <a:lvl6pPr indent="1143000" latinLnBrk="0">
      <a:defRPr sz="1400">
        <a:latin typeface="+mj-lt"/>
        <a:ea typeface="+mj-ea"/>
        <a:cs typeface="+mj-cs"/>
        <a:sym typeface="Arial"/>
      </a:defRPr>
    </a:lvl6pPr>
    <a:lvl7pPr indent="1371600" latinLnBrk="0">
      <a:defRPr sz="1400">
        <a:latin typeface="+mj-lt"/>
        <a:ea typeface="+mj-ea"/>
        <a:cs typeface="+mj-cs"/>
        <a:sym typeface="Arial"/>
      </a:defRPr>
    </a:lvl7pPr>
    <a:lvl8pPr indent="1600200" latinLnBrk="0">
      <a:defRPr sz="1400">
        <a:latin typeface="+mj-lt"/>
        <a:ea typeface="+mj-ea"/>
        <a:cs typeface="+mj-cs"/>
        <a:sym typeface="Arial"/>
      </a:defRPr>
    </a:lvl8pPr>
    <a:lvl9pPr indent="1828800" latinLnBrk="0">
      <a:defRPr sz="1400">
        <a:latin typeface="+mj-lt"/>
        <a:ea typeface="+mj-ea"/>
        <a:cs typeface="+mj-cs"/>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
        <p:cNvGrpSpPr/>
        <p:nvPr/>
      </p:nvGrpSpPr>
      <p:grpSpPr>
        <a:xfrm>
          <a:off x="0" y="0"/>
          <a:ext cx="0" cy="0"/>
          <a:chOff x="0" y="0"/>
          <a:chExt cx="0" cy="0"/>
        </a:xfrm>
      </p:grpSpPr>
      <p:sp>
        <p:nvSpPr>
          <p:cNvPr id="434" name="Google Shape;434;p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435" name="Google Shape;435;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17779287"/>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hyperlink" Target="https://www.youtube.com/user/aqualiaGestion" TargetMode="External"/><Relationship Id="rId13" Type="http://schemas.openxmlformats.org/officeDocument/2006/relationships/image" Target="../media/image7.png"/><Relationship Id="rId3" Type="http://schemas.openxmlformats.org/officeDocument/2006/relationships/hyperlink" Target="https://www.linkedin.com/company/aqualia/" TargetMode="External"/><Relationship Id="rId7" Type="http://schemas.openxmlformats.org/officeDocument/2006/relationships/hyperlink" Target="aqualia.com" TargetMode="External"/><Relationship Id="rId12" Type="http://schemas.openxmlformats.org/officeDocument/2006/relationships/image" Target="../media/image6.png"/><Relationship Id="rId2" Type="http://schemas.openxmlformats.org/officeDocument/2006/relationships/image" Target="../media/image1.jpeg"/><Relationship Id="rId1" Type="http://schemas.openxmlformats.org/officeDocument/2006/relationships/slideMaster" Target="../slideMasters/slideMaster1.xml"/><Relationship Id="rId6" Type="http://schemas.openxmlformats.org/officeDocument/2006/relationships/image" Target="../media/image3.png"/><Relationship Id="rId11" Type="http://schemas.openxmlformats.org/officeDocument/2006/relationships/image" Target="../media/image5.png"/><Relationship Id="rId5" Type="http://schemas.openxmlformats.org/officeDocument/2006/relationships/hyperlink" Target="https://www.instagram.com/aqualia_official" TargetMode="External"/><Relationship Id="rId10" Type="http://schemas.openxmlformats.org/officeDocument/2006/relationships/hyperlink" Target="https://twitter.com/Aqualia" TargetMode="External"/><Relationship Id="rId4" Type="http://schemas.openxmlformats.org/officeDocument/2006/relationships/image" Target="../media/image2.png"/><Relationship Id="rId9"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8" Type="http://schemas.openxmlformats.org/officeDocument/2006/relationships/hyperlink" Target="aqualia.com" TargetMode="External"/><Relationship Id="rId13" Type="http://schemas.openxmlformats.org/officeDocument/2006/relationships/image" Target="../media/image5.png"/><Relationship Id="rId3" Type="http://schemas.openxmlformats.org/officeDocument/2006/relationships/image" Target="../media/image7.png"/><Relationship Id="rId7" Type="http://schemas.openxmlformats.org/officeDocument/2006/relationships/image" Target="../media/image3.png"/><Relationship Id="rId12" Type="http://schemas.openxmlformats.org/officeDocument/2006/relationships/hyperlink" Target="https://twitter.com/Aqualia" TargetMode="External"/><Relationship Id="rId2" Type="http://schemas.openxmlformats.org/officeDocument/2006/relationships/image" Target="../media/image1.jpeg"/><Relationship Id="rId1" Type="http://schemas.openxmlformats.org/officeDocument/2006/relationships/slideMaster" Target="../slideMasters/slideMaster2.xml"/><Relationship Id="rId6" Type="http://schemas.openxmlformats.org/officeDocument/2006/relationships/hyperlink" Target="https://www.instagram.com/aqualia_official" TargetMode="External"/><Relationship Id="rId11" Type="http://schemas.microsoft.com/office/2007/relationships/hdphoto" Target="../media/hdphoto1.wdp"/><Relationship Id="rId5" Type="http://schemas.openxmlformats.org/officeDocument/2006/relationships/image" Target="../media/image2.png"/><Relationship Id="rId10" Type="http://schemas.openxmlformats.org/officeDocument/2006/relationships/image" Target="../media/image4.png"/><Relationship Id="rId4" Type="http://schemas.openxmlformats.org/officeDocument/2006/relationships/hyperlink" Target="https://www.linkedin.com/company/aqualia/" TargetMode="External"/><Relationship Id="rId9" Type="http://schemas.openxmlformats.org/officeDocument/2006/relationships/hyperlink" Target="https://www.youtube.com/user/aqualiaGestion" TargetMode="External"/></Relationships>
</file>

<file path=ppt/slideLayouts/_rels/slideLayout18.xml.rels><?xml version="1.0" encoding="UTF-8" standalone="yes"?>
<Relationships xmlns="http://schemas.openxmlformats.org/package/2006/relationships"><Relationship Id="rId8" Type="http://schemas.openxmlformats.org/officeDocument/2006/relationships/hyperlink" Target="aqualia.com" TargetMode="External"/><Relationship Id="rId13" Type="http://schemas.openxmlformats.org/officeDocument/2006/relationships/image" Target="../media/image5.png"/><Relationship Id="rId3" Type="http://schemas.openxmlformats.org/officeDocument/2006/relationships/image" Target="../media/image7.png"/><Relationship Id="rId7" Type="http://schemas.openxmlformats.org/officeDocument/2006/relationships/image" Target="../media/image3.png"/><Relationship Id="rId12" Type="http://schemas.openxmlformats.org/officeDocument/2006/relationships/hyperlink" Target="https://twitter.com/Aqualia" TargetMode="External"/><Relationship Id="rId2" Type="http://schemas.openxmlformats.org/officeDocument/2006/relationships/image" Target="../media/image1.jpeg"/><Relationship Id="rId1" Type="http://schemas.openxmlformats.org/officeDocument/2006/relationships/slideMaster" Target="../slideMasters/slideMaster2.xml"/><Relationship Id="rId6" Type="http://schemas.openxmlformats.org/officeDocument/2006/relationships/hyperlink" Target="https://www.instagram.com/aqualia_official" TargetMode="External"/><Relationship Id="rId11" Type="http://schemas.microsoft.com/office/2007/relationships/hdphoto" Target="../media/hdphoto1.wdp"/><Relationship Id="rId5" Type="http://schemas.openxmlformats.org/officeDocument/2006/relationships/image" Target="../media/image2.png"/><Relationship Id="rId10" Type="http://schemas.openxmlformats.org/officeDocument/2006/relationships/image" Target="../media/image4.png"/><Relationship Id="rId4" Type="http://schemas.openxmlformats.org/officeDocument/2006/relationships/hyperlink" Target="https://www.linkedin.com/company/aqualia/" TargetMode="External"/><Relationship Id="rId9" Type="http://schemas.openxmlformats.org/officeDocument/2006/relationships/hyperlink" Target="https://www.youtube.com/user/aqualiaGestion" TargetMode="External"/><Relationship Id="rId14" Type="http://schemas.openxmlformats.org/officeDocument/2006/relationships/image" Target="../media/image6.png"/></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8" Type="http://schemas.openxmlformats.org/officeDocument/2006/relationships/hyperlink" Target="aqualia.com" TargetMode="External"/><Relationship Id="rId13" Type="http://schemas.openxmlformats.org/officeDocument/2006/relationships/image" Target="../media/image5.png"/><Relationship Id="rId3" Type="http://schemas.openxmlformats.org/officeDocument/2006/relationships/image" Target="../media/image7.png"/><Relationship Id="rId7" Type="http://schemas.openxmlformats.org/officeDocument/2006/relationships/image" Target="../media/image3.png"/><Relationship Id="rId12" Type="http://schemas.openxmlformats.org/officeDocument/2006/relationships/hyperlink" Target="https://twitter.com/Aqualia" TargetMode="External"/><Relationship Id="rId2" Type="http://schemas.openxmlformats.org/officeDocument/2006/relationships/image" Target="../media/image1.jpeg"/><Relationship Id="rId1" Type="http://schemas.openxmlformats.org/officeDocument/2006/relationships/slideMaster" Target="../slideMasters/slideMaster3.xml"/><Relationship Id="rId6" Type="http://schemas.openxmlformats.org/officeDocument/2006/relationships/hyperlink" Target="https://www.instagram.com/aqualia_official" TargetMode="External"/><Relationship Id="rId11" Type="http://schemas.microsoft.com/office/2007/relationships/hdphoto" Target="../media/hdphoto1.wdp"/><Relationship Id="rId5" Type="http://schemas.openxmlformats.org/officeDocument/2006/relationships/image" Target="../media/image2.png"/><Relationship Id="rId10" Type="http://schemas.openxmlformats.org/officeDocument/2006/relationships/image" Target="../media/image4.png"/><Relationship Id="rId4" Type="http://schemas.openxmlformats.org/officeDocument/2006/relationships/hyperlink" Target="https://www.linkedin.com/company/aqualia/" TargetMode="External"/><Relationship Id="rId9" Type="http://schemas.openxmlformats.org/officeDocument/2006/relationships/hyperlink" Target="https://www.youtube.com/user/aqualiaGestion" TargetMode="Externa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8" Type="http://schemas.openxmlformats.org/officeDocument/2006/relationships/hyperlink" Target="aqualia.com" TargetMode="External"/><Relationship Id="rId13" Type="http://schemas.openxmlformats.org/officeDocument/2006/relationships/image" Target="../media/image5.png"/><Relationship Id="rId3" Type="http://schemas.openxmlformats.org/officeDocument/2006/relationships/image" Target="../media/image7.png"/><Relationship Id="rId7" Type="http://schemas.openxmlformats.org/officeDocument/2006/relationships/image" Target="../media/image3.png"/><Relationship Id="rId12" Type="http://schemas.openxmlformats.org/officeDocument/2006/relationships/hyperlink" Target="https://twitter.com/Aqualia" TargetMode="External"/><Relationship Id="rId2" Type="http://schemas.openxmlformats.org/officeDocument/2006/relationships/image" Target="../media/image1.jpeg"/><Relationship Id="rId1" Type="http://schemas.openxmlformats.org/officeDocument/2006/relationships/slideMaster" Target="../slideMasters/slideMaster3.xml"/><Relationship Id="rId6" Type="http://schemas.openxmlformats.org/officeDocument/2006/relationships/hyperlink" Target="https://www.instagram.com/aqualia_official" TargetMode="External"/><Relationship Id="rId11" Type="http://schemas.microsoft.com/office/2007/relationships/hdphoto" Target="../media/hdphoto1.wdp"/><Relationship Id="rId5" Type="http://schemas.openxmlformats.org/officeDocument/2006/relationships/image" Target="../media/image2.png"/><Relationship Id="rId10" Type="http://schemas.openxmlformats.org/officeDocument/2006/relationships/image" Target="../media/image4.png"/><Relationship Id="rId4" Type="http://schemas.openxmlformats.org/officeDocument/2006/relationships/hyperlink" Target="https://www.linkedin.com/company/aqualia/" TargetMode="External"/><Relationship Id="rId9" Type="http://schemas.openxmlformats.org/officeDocument/2006/relationships/hyperlink" Target="https://www.youtube.com/user/aqualiaGestion" TargetMode="External"/><Relationship Id="rId14" Type="http://schemas.openxmlformats.org/officeDocument/2006/relationships/image" Target="../media/image6.png"/></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1_Diapositiva de título">
    <p:bg>
      <p:bgPr>
        <a:solidFill>
          <a:srgbClr val="1A75CF"/>
        </a:solidFill>
        <a:effectLst/>
      </p:bgPr>
    </p:bg>
    <p:spTree>
      <p:nvGrpSpPr>
        <p:cNvPr id="1" name=""/>
        <p:cNvGrpSpPr/>
        <p:nvPr/>
      </p:nvGrpSpPr>
      <p:grpSpPr>
        <a:xfrm>
          <a:off x="0" y="0"/>
          <a:ext cx="0" cy="0"/>
          <a:chOff x="0" y="0"/>
          <a:chExt cx="0" cy="0"/>
        </a:xfrm>
      </p:grpSpPr>
      <p:pic>
        <p:nvPicPr>
          <p:cNvPr id="40" name="Imagen 2" descr="Imagen 2"/>
          <p:cNvPicPr>
            <a:picLocks noChangeAspect="1"/>
          </p:cNvPicPr>
          <p:nvPr/>
        </p:nvPicPr>
        <p:blipFill>
          <a:blip r:embed="rId2">
            <a:alphaModFix amt="80000"/>
          </a:blip>
          <a:srcRect l="11867" t="40299" r="5583"/>
          <a:stretch>
            <a:fillRect/>
          </a:stretch>
        </p:blipFill>
        <p:spPr>
          <a:xfrm>
            <a:off x="0" y="0"/>
            <a:ext cx="12192000" cy="6857885"/>
          </a:xfrm>
          <a:prstGeom prst="rect">
            <a:avLst/>
          </a:prstGeom>
          <a:ln w="12700">
            <a:miter lim="400000"/>
          </a:ln>
        </p:spPr>
      </p:pic>
      <p:sp>
        <p:nvSpPr>
          <p:cNvPr id="42" name="Google Shape;355;g3e1379ed546_0_995"/>
          <p:cNvSpPr txBox="1"/>
          <p:nvPr/>
        </p:nvSpPr>
        <p:spPr>
          <a:xfrm>
            <a:off x="8635558" y="4304877"/>
            <a:ext cx="1339498" cy="46664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24" tIns="91424" rIns="91424" bIns="91424">
            <a:spAutoFit/>
          </a:bodyPr>
          <a:lstStyle>
            <a:lvl1pPr>
              <a:defRPr sz="2000" b="1">
                <a:solidFill>
                  <a:srgbClr val="FFFFFF"/>
                </a:solidFill>
              </a:defRPr>
            </a:lvl1pPr>
          </a:lstStyle>
          <a:p>
            <a:r>
              <a:t>Gracias</a:t>
            </a:r>
          </a:p>
        </p:txBody>
      </p:sp>
      <p:pic>
        <p:nvPicPr>
          <p:cNvPr id="43" name="Imagen 3" descr="Imagen 3">
            <a:hlinkClick r:id="rId3"/>
          </p:cNvPr>
          <p:cNvPicPr>
            <a:picLocks noChangeAspect="1"/>
          </p:cNvPicPr>
          <p:nvPr/>
        </p:nvPicPr>
        <p:blipFill>
          <a:blip r:embed="rId4"/>
          <a:stretch>
            <a:fillRect/>
          </a:stretch>
        </p:blipFill>
        <p:spPr>
          <a:xfrm>
            <a:off x="8732166" y="4756349"/>
            <a:ext cx="271263" cy="271263"/>
          </a:xfrm>
          <a:prstGeom prst="rect">
            <a:avLst/>
          </a:prstGeom>
          <a:ln w="12700">
            <a:miter lim="400000"/>
          </a:ln>
        </p:spPr>
      </p:pic>
      <p:pic>
        <p:nvPicPr>
          <p:cNvPr id="44" name="Imagen 4" descr="Imagen 4">
            <a:hlinkClick r:id="rId5"/>
          </p:cNvPr>
          <p:cNvPicPr>
            <a:picLocks noChangeAspect="1"/>
          </p:cNvPicPr>
          <p:nvPr/>
        </p:nvPicPr>
        <p:blipFill>
          <a:blip r:embed="rId6"/>
          <a:stretch>
            <a:fillRect/>
          </a:stretch>
        </p:blipFill>
        <p:spPr>
          <a:xfrm>
            <a:off x="9673135" y="4763492"/>
            <a:ext cx="268706" cy="268706"/>
          </a:xfrm>
          <a:prstGeom prst="rect">
            <a:avLst/>
          </a:prstGeom>
          <a:ln w="12700">
            <a:miter lim="400000"/>
          </a:ln>
        </p:spPr>
      </p:pic>
      <p:sp>
        <p:nvSpPr>
          <p:cNvPr id="45" name="Google Shape;355;g3e1379ed546_0_995"/>
          <p:cNvSpPr txBox="1"/>
          <p:nvPr/>
        </p:nvSpPr>
        <p:spPr>
          <a:xfrm>
            <a:off x="8654608" y="4969247"/>
            <a:ext cx="1375725" cy="40480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24" tIns="91424" rIns="91424" bIns="91424">
            <a:spAutoFit/>
          </a:bodyPr>
          <a:lstStyle>
            <a:lvl1pPr>
              <a:defRPr sz="1600" b="1" u="sng">
                <a:solidFill>
                  <a:srgbClr val="467886"/>
                </a:solidFill>
                <a:uFill>
                  <a:solidFill>
                    <a:srgbClr val="467886"/>
                  </a:solidFill>
                </a:uFill>
                <a:hlinkClick r:id="rId7"/>
              </a:defRPr>
            </a:lvl1pPr>
          </a:lstStyle>
          <a:p>
            <a:pPr>
              <a:defRPr u="none">
                <a:solidFill>
                  <a:srgbClr val="FFFFFF"/>
                </a:solidFill>
                <a:uFillTx/>
              </a:defRPr>
            </a:pPr>
            <a:r>
              <a:rPr u="sng">
                <a:solidFill>
                  <a:srgbClr val="467886"/>
                </a:solidFill>
                <a:uFill>
                  <a:solidFill>
                    <a:srgbClr val="467886"/>
                  </a:solidFill>
                </a:uFill>
                <a:hlinkClick r:id="rId7"/>
              </a:rPr>
              <a:t>aqualia.com</a:t>
            </a:r>
          </a:p>
        </p:txBody>
      </p:sp>
      <p:sp>
        <p:nvSpPr>
          <p:cNvPr id="46" name="Nombre ApellidosCargoE-mail"/>
          <p:cNvSpPr txBox="1">
            <a:spLocks noGrp="1"/>
          </p:cNvSpPr>
          <p:nvPr>
            <p:ph type="title" hasCustomPrompt="1"/>
          </p:nvPr>
        </p:nvSpPr>
        <p:spPr>
          <a:xfrm>
            <a:off x="1179727" y="4511254"/>
            <a:ext cx="3608101" cy="749164"/>
          </a:xfrm>
          <a:prstGeom prst="rect">
            <a:avLst/>
          </a:prstGeom>
        </p:spPr>
        <p:txBody>
          <a:bodyPr anchor="t"/>
          <a:lstStyle>
            <a:lvl1pPr>
              <a:defRPr sz="1800" b="1">
                <a:solidFill>
                  <a:srgbClr val="FFFFFF"/>
                </a:solidFill>
              </a:defRPr>
            </a:lvl1pPr>
          </a:lstStyle>
          <a:p>
            <a:r>
              <a:t>Nombre ApellidosCargoE-mail</a:t>
            </a:r>
          </a:p>
        </p:txBody>
      </p:sp>
      <p:pic>
        <p:nvPicPr>
          <p:cNvPr id="47" name="Imagen 13" descr="Imagen 13">
            <a:hlinkClick r:id="rId8"/>
          </p:cNvPr>
          <p:cNvPicPr>
            <a:picLocks noChangeAspect="1"/>
          </p:cNvPicPr>
          <p:nvPr/>
        </p:nvPicPr>
        <p:blipFill>
          <a:blip r:embed="rId9"/>
          <a:srcRect l="20724" r="23866"/>
          <a:stretch>
            <a:fillRect/>
          </a:stretch>
        </p:blipFill>
        <p:spPr>
          <a:xfrm>
            <a:off x="9028465" y="4754939"/>
            <a:ext cx="293121" cy="288547"/>
          </a:xfrm>
          <a:prstGeom prst="rect">
            <a:avLst/>
          </a:prstGeom>
          <a:ln w="12700">
            <a:miter lim="400000"/>
          </a:ln>
        </p:spPr>
      </p:pic>
      <p:grpSp>
        <p:nvGrpSpPr>
          <p:cNvPr id="50" name="Grupo 17"/>
          <p:cNvGrpSpPr/>
          <p:nvPr/>
        </p:nvGrpSpPr>
        <p:grpSpPr>
          <a:xfrm>
            <a:off x="9364154" y="4761112"/>
            <a:ext cx="270881" cy="270326"/>
            <a:chOff x="0" y="0"/>
            <a:chExt cx="270880" cy="270324"/>
          </a:xfrm>
        </p:grpSpPr>
        <p:pic>
          <p:nvPicPr>
            <p:cNvPr id="48" name="Imagen 5" descr="Imagen 5">
              <a:hlinkClick r:id="rId10"/>
            </p:cNvPr>
            <p:cNvPicPr>
              <a:picLocks noChangeAspect="1"/>
            </p:cNvPicPr>
            <p:nvPr/>
          </p:nvPicPr>
          <p:blipFill>
            <a:blip r:embed="rId11"/>
            <a:stretch>
              <a:fillRect/>
            </a:stretch>
          </p:blipFill>
          <p:spPr>
            <a:xfrm>
              <a:off x="0" y="0"/>
              <a:ext cx="270881" cy="270325"/>
            </a:xfrm>
            <a:prstGeom prst="rect">
              <a:avLst/>
            </a:prstGeom>
            <a:ln w="12700" cap="flat">
              <a:noFill/>
              <a:miter lim="400000"/>
            </a:ln>
            <a:effectLst/>
          </p:spPr>
        </p:pic>
        <p:sp>
          <p:nvSpPr>
            <p:cNvPr id="49" name="Elipse 15"/>
            <p:cNvSpPr/>
            <p:nvPr/>
          </p:nvSpPr>
          <p:spPr>
            <a:xfrm>
              <a:off x="4829" y="6149"/>
              <a:ext cx="259557" cy="259557"/>
            </a:xfrm>
            <a:prstGeom prst="ellipse">
              <a:avLst/>
            </a:prstGeom>
            <a:noFill/>
            <a:ln w="12700" cap="flat">
              <a:solidFill>
                <a:srgbClr val="FFFFFF"/>
              </a:solidFill>
              <a:prstDash val="solid"/>
              <a:round/>
            </a:ln>
            <a:effectLst/>
          </p:spPr>
          <p:txBody>
            <a:bodyPr wrap="square" lIns="45719" tIns="45719" rIns="45719" bIns="45719" numCol="1" anchor="ctr">
              <a:noAutofit/>
            </a:bodyPr>
            <a:lstStyle/>
            <a:p>
              <a:pPr algn="ctr">
                <a:defRPr>
                  <a:solidFill>
                    <a:srgbClr val="FFFFFF"/>
                  </a:solidFill>
                </a:defRPr>
              </a:pPr>
              <a:endParaRPr/>
            </a:p>
          </p:txBody>
        </p:sp>
      </p:grpSp>
      <p:pic>
        <p:nvPicPr>
          <p:cNvPr id="51" name="Imagen 9" descr="Imagen 9"/>
          <p:cNvPicPr>
            <a:picLocks noChangeAspect="1"/>
          </p:cNvPicPr>
          <p:nvPr/>
        </p:nvPicPr>
        <p:blipFill>
          <a:blip r:embed="rId12"/>
          <a:stretch>
            <a:fillRect/>
          </a:stretch>
        </p:blipFill>
        <p:spPr>
          <a:xfrm>
            <a:off x="10412145" y="4508500"/>
            <a:ext cx="794545" cy="794544"/>
          </a:xfrm>
          <a:prstGeom prst="rect">
            <a:avLst/>
          </a:prstGeom>
          <a:ln w="12700">
            <a:miter lim="400000"/>
          </a:ln>
        </p:spPr>
      </p:pic>
      <p:sp>
        <p:nvSpPr>
          <p:cNvPr id="52" name="Conector recto 11"/>
          <p:cNvSpPr/>
          <p:nvPr/>
        </p:nvSpPr>
        <p:spPr>
          <a:xfrm>
            <a:off x="10143242" y="4590853"/>
            <a:ext cx="1" cy="575036"/>
          </a:xfrm>
          <a:prstGeom prst="line">
            <a:avLst/>
          </a:prstGeom>
          <a:ln>
            <a:solidFill>
              <a:srgbClr val="FFFFFF"/>
            </a:solidFill>
          </a:ln>
        </p:spPr>
        <p:txBody>
          <a:bodyPr lIns="45719" rIns="45719"/>
          <a:lstStyle/>
          <a:p>
            <a:endParaRPr/>
          </a:p>
        </p:txBody>
      </p:sp>
      <p:sp>
        <p:nvSpPr>
          <p:cNvPr id="53" name="Número de diapositiva"/>
          <p:cNvSpPr txBox="1">
            <a:spLocks noGrp="1"/>
          </p:cNvSpPr>
          <p:nvPr>
            <p:ph type="sldNum" sz="quarter" idx="2"/>
          </p:nvPr>
        </p:nvSpPr>
        <p:spPr>
          <a:xfrm>
            <a:off x="5892800" y="6172200"/>
            <a:ext cx="2844800" cy="368301"/>
          </a:xfrm>
          <a:prstGeom prst="rect">
            <a:avLst/>
          </a:prstGeom>
        </p:spPr>
        <p:txBody>
          <a:bodyPr/>
          <a:lstStyle/>
          <a:p>
            <a:fld id="{86CB4B4D-7CA3-9044-876B-883B54F8677D}" type="slidenum">
              <a:t>‹Nº›</a:t>
            </a:fld>
            <a:endParaRPr/>
          </a:p>
        </p:txBody>
      </p:sp>
      <p:pic>
        <p:nvPicPr>
          <p:cNvPr id="2" name="Logo_aqualia_blanco.pngGoogle Shape;17;p12" descr="Logo_aqualia_blanco.pngGoogle Shape;17;p12">
            <a:extLst>
              <a:ext uri="{FF2B5EF4-FFF2-40B4-BE49-F238E27FC236}">
                <a16:creationId xmlns:a16="http://schemas.microsoft.com/office/drawing/2014/main" id="{D51DB35B-689C-2343-EB88-617D11E8135D}"/>
              </a:ext>
            </a:extLst>
          </p:cNvPr>
          <p:cNvPicPr>
            <a:picLocks noChangeAspect="1"/>
          </p:cNvPicPr>
          <p:nvPr userDrawn="1"/>
        </p:nvPicPr>
        <p:blipFill>
          <a:blip r:embed="rId13"/>
          <a:stretch>
            <a:fillRect/>
          </a:stretch>
        </p:blipFill>
        <p:spPr>
          <a:xfrm>
            <a:off x="838200" y="3569362"/>
            <a:ext cx="2080149" cy="774976"/>
          </a:xfrm>
          <a:prstGeom prst="rect">
            <a:avLst/>
          </a:prstGeom>
          <a:ln w="12700">
            <a:miter lim="400000"/>
          </a:ln>
        </p:spPr>
      </p:pic>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214" name="Número de diapositiva"/>
          <p:cNvSpPr txBox="1">
            <a:spLocks noGrp="1"/>
          </p:cNvSpPr>
          <p:nvPr>
            <p:ph type="sldNum" sz="quarter" idx="2"/>
          </p:nvPr>
        </p:nvSpPr>
        <p:spPr>
          <a:prstGeom prst="rect">
            <a:avLst/>
          </a:prstGeom>
        </p:spPr>
        <p:txBody>
          <a:bodyPr/>
          <a:lstStyle/>
          <a:p>
            <a:fld id="{86CB4B4D-7CA3-9044-876B-883B54F8677D}" type="slidenum">
              <a:t>‹Nº›</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OBJECT_WITH_CAPTION_TEXT">
    <p:spTree>
      <p:nvGrpSpPr>
        <p:cNvPr id="1" name=""/>
        <p:cNvGrpSpPr/>
        <p:nvPr/>
      </p:nvGrpSpPr>
      <p:grpSpPr>
        <a:xfrm>
          <a:off x="0" y="0"/>
          <a:ext cx="0" cy="0"/>
          <a:chOff x="0" y="0"/>
          <a:chExt cx="0" cy="0"/>
        </a:xfrm>
      </p:grpSpPr>
      <p:sp>
        <p:nvSpPr>
          <p:cNvPr id="221" name="Texto del título"/>
          <p:cNvSpPr txBox="1">
            <a:spLocks noGrp="1"/>
          </p:cNvSpPr>
          <p:nvPr>
            <p:ph type="title"/>
          </p:nvPr>
        </p:nvSpPr>
        <p:spPr>
          <a:xfrm>
            <a:off x="839787" y="457200"/>
            <a:ext cx="3932239" cy="1600200"/>
          </a:xfrm>
          <a:prstGeom prst="rect">
            <a:avLst/>
          </a:prstGeom>
        </p:spPr>
        <p:txBody>
          <a:bodyPr anchor="b"/>
          <a:lstStyle>
            <a:lvl1pPr>
              <a:defRPr sz="3200"/>
            </a:lvl1pPr>
          </a:lstStyle>
          <a:p>
            <a:r>
              <a:t>Texto del título</a:t>
            </a:r>
          </a:p>
        </p:txBody>
      </p:sp>
      <p:sp>
        <p:nvSpPr>
          <p:cNvPr id="222" name="Nivel de texto 1…"/>
          <p:cNvSpPr txBox="1">
            <a:spLocks noGrp="1"/>
          </p:cNvSpPr>
          <p:nvPr>
            <p:ph type="body" sz="half" idx="1"/>
          </p:nvPr>
        </p:nvSpPr>
        <p:spPr>
          <a:xfrm>
            <a:off x="5183187" y="987425"/>
            <a:ext cx="6172201" cy="4873625"/>
          </a:xfrm>
          <a:prstGeom prst="rect">
            <a:avLst/>
          </a:prstGeom>
        </p:spPr>
        <p:txBody>
          <a:bodyPr/>
          <a:lstStyle>
            <a:lvl1pPr indent="-431800">
              <a:buSzPts val="3200"/>
              <a:defRPr sz="3200"/>
            </a:lvl1pPr>
            <a:lvl2pPr marL="972457" indent="-464457">
              <a:buSzPts val="3200"/>
              <a:defRPr sz="3200"/>
            </a:lvl2pPr>
            <a:lvl3pPr marL="1498600" indent="-508000">
              <a:buSzPts val="3200"/>
              <a:defRPr sz="3200"/>
            </a:lvl3pPr>
            <a:lvl4pPr marL="2042160" indent="-568960">
              <a:buSzPts val="3200"/>
              <a:defRPr sz="3200"/>
            </a:lvl4pPr>
            <a:lvl5pPr marL="2499360" indent="-568960">
              <a:buSzPts val="3200"/>
              <a:defRPr sz="3200"/>
            </a:lvl5pPr>
          </a:lstStyle>
          <a:p>
            <a:r>
              <a:t>Nivel de texto 1</a:t>
            </a:r>
          </a:p>
          <a:p>
            <a:pPr lvl="1"/>
            <a:r>
              <a:t>Nivel de texto 2</a:t>
            </a:r>
          </a:p>
          <a:p>
            <a:pPr lvl="2"/>
            <a:r>
              <a:t>Nivel de texto 3</a:t>
            </a:r>
          </a:p>
          <a:p>
            <a:pPr lvl="3"/>
            <a:r>
              <a:t>Nivel de texto 4</a:t>
            </a:r>
          </a:p>
          <a:p>
            <a:pPr lvl="4"/>
            <a:r>
              <a:t>Nivel de texto 5</a:t>
            </a:r>
          </a:p>
        </p:txBody>
      </p:sp>
      <p:sp>
        <p:nvSpPr>
          <p:cNvPr id="223" name="Google Shape;189;p28"/>
          <p:cNvSpPr txBox="1">
            <a:spLocks noGrp="1"/>
          </p:cNvSpPr>
          <p:nvPr>
            <p:ph type="body" sz="quarter" idx="21"/>
          </p:nvPr>
        </p:nvSpPr>
        <p:spPr>
          <a:xfrm>
            <a:off x="839787" y="2057400"/>
            <a:ext cx="3932239" cy="3811588"/>
          </a:xfrm>
          <a:prstGeom prst="rect">
            <a:avLst/>
          </a:prstGeom>
        </p:spPr>
        <p:txBody>
          <a:bodyPr/>
          <a:lstStyle/>
          <a:p>
            <a:pPr marL="228600" indent="0">
              <a:buClrTx/>
              <a:buSzTx/>
              <a:buFontTx/>
              <a:buNone/>
              <a:defRPr sz="1600"/>
            </a:pPr>
            <a:endParaRPr/>
          </a:p>
        </p:txBody>
      </p:sp>
      <p:sp>
        <p:nvSpPr>
          <p:cNvPr id="224" name="Número de diapositiva"/>
          <p:cNvSpPr txBox="1">
            <a:spLocks noGrp="1"/>
          </p:cNvSpPr>
          <p:nvPr>
            <p:ph type="sldNum" sz="quarter" idx="2"/>
          </p:nvPr>
        </p:nvSpPr>
        <p:spPr>
          <a:prstGeom prst="rect">
            <a:avLst/>
          </a:prstGeom>
        </p:spPr>
        <p:txBody>
          <a:bodyPr/>
          <a:lstStyle/>
          <a:p>
            <a:fld id="{86CB4B4D-7CA3-9044-876B-883B54F8677D}" type="slidenum">
              <a:t>‹Nº›</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PICTURE_WITH_CAPTION_TEXT">
    <p:spTree>
      <p:nvGrpSpPr>
        <p:cNvPr id="1" name=""/>
        <p:cNvGrpSpPr/>
        <p:nvPr/>
      </p:nvGrpSpPr>
      <p:grpSpPr>
        <a:xfrm>
          <a:off x="0" y="0"/>
          <a:ext cx="0" cy="0"/>
          <a:chOff x="0" y="0"/>
          <a:chExt cx="0" cy="0"/>
        </a:xfrm>
      </p:grpSpPr>
      <p:sp>
        <p:nvSpPr>
          <p:cNvPr id="231" name="Texto del título"/>
          <p:cNvSpPr txBox="1">
            <a:spLocks noGrp="1"/>
          </p:cNvSpPr>
          <p:nvPr>
            <p:ph type="title"/>
          </p:nvPr>
        </p:nvSpPr>
        <p:spPr>
          <a:xfrm>
            <a:off x="839787" y="457200"/>
            <a:ext cx="3932239" cy="1600200"/>
          </a:xfrm>
          <a:prstGeom prst="rect">
            <a:avLst/>
          </a:prstGeom>
        </p:spPr>
        <p:txBody>
          <a:bodyPr anchor="b"/>
          <a:lstStyle>
            <a:lvl1pPr>
              <a:defRPr sz="3200"/>
            </a:lvl1pPr>
          </a:lstStyle>
          <a:p>
            <a:r>
              <a:t>Texto del título</a:t>
            </a:r>
          </a:p>
        </p:txBody>
      </p:sp>
      <p:sp>
        <p:nvSpPr>
          <p:cNvPr id="232" name="Google Shape;195;p29"/>
          <p:cNvSpPr>
            <a:spLocks noGrp="1"/>
          </p:cNvSpPr>
          <p:nvPr>
            <p:ph type="pic" sz="half" idx="21"/>
          </p:nvPr>
        </p:nvSpPr>
        <p:spPr>
          <a:xfrm>
            <a:off x="5183187" y="987425"/>
            <a:ext cx="6172201" cy="4873625"/>
          </a:xfrm>
          <a:prstGeom prst="rect">
            <a:avLst/>
          </a:prstGeom>
        </p:spPr>
        <p:txBody>
          <a:bodyPr lIns="91439" tIns="45719" rIns="91439" bIns="45719">
            <a:noAutofit/>
          </a:bodyPr>
          <a:lstStyle/>
          <a:p>
            <a:endParaRPr/>
          </a:p>
        </p:txBody>
      </p:sp>
      <p:sp>
        <p:nvSpPr>
          <p:cNvPr id="233" name="Nivel de texto 1…"/>
          <p:cNvSpPr txBox="1">
            <a:spLocks noGrp="1"/>
          </p:cNvSpPr>
          <p:nvPr>
            <p:ph type="body" sz="quarter" idx="1"/>
          </p:nvPr>
        </p:nvSpPr>
        <p:spPr>
          <a:xfrm>
            <a:off x="839787" y="2057400"/>
            <a:ext cx="3932239" cy="3811588"/>
          </a:xfrm>
          <a:prstGeom prst="rect">
            <a:avLst/>
          </a:prstGeom>
        </p:spPr>
        <p:txBody>
          <a:bodyPr/>
          <a:lstStyle>
            <a:lvl1pPr marL="228600" indent="0">
              <a:buClrTx/>
              <a:buSzTx/>
              <a:buFontTx/>
              <a:buNone/>
              <a:defRPr sz="1600"/>
            </a:lvl1pPr>
            <a:lvl2pPr marL="228600" indent="457200">
              <a:buClrTx/>
              <a:buSzTx/>
              <a:buFontTx/>
              <a:buNone/>
              <a:defRPr sz="1600"/>
            </a:lvl2pPr>
            <a:lvl3pPr marL="228600" indent="914400">
              <a:buClrTx/>
              <a:buSzTx/>
              <a:buFontTx/>
              <a:buNone/>
              <a:defRPr sz="1600"/>
            </a:lvl3pPr>
            <a:lvl4pPr marL="228600" indent="1371600">
              <a:buClrTx/>
              <a:buSzTx/>
              <a:buFontTx/>
              <a:buNone/>
              <a:defRPr sz="1600"/>
            </a:lvl4pPr>
            <a:lvl5pPr marL="228600" indent="1828800">
              <a:buClrTx/>
              <a:buSzTx/>
              <a:buFontTx/>
              <a:buNone/>
              <a:defRPr sz="1600"/>
            </a:lvl5pPr>
          </a:lstStyle>
          <a:p>
            <a:r>
              <a:t>Nivel de texto 1</a:t>
            </a:r>
          </a:p>
          <a:p>
            <a:pPr lvl="1"/>
            <a:r>
              <a:t>Nivel de texto 2</a:t>
            </a:r>
          </a:p>
          <a:p>
            <a:pPr lvl="2"/>
            <a:r>
              <a:t>Nivel de texto 3</a:t>
            </a:r>
          </a:p>
          <a:p>
            <a:pPr lvl="3"/>
            <a:r>
              <a:t>Nivel de texto 4</a:t>
            </a:r>
          </a:p>
          <a:p>
            <a:pPr lvl="4"/>
            <a:r>
              <a:t>Nivel de texto 5</a:t>
            </a:r>
          </a:p>
        </p:txBody>
      </p:sp>
      <p:sp>
        <p:nvSpPr>
          <p:cNvPr id="234" name="Número de diapositiva"/>
          <p:cNvSpPr txBox="1">
            <a:spLocks noGrp="1"/>
          </p:cNvSpPr>
          <p:nvPr>
            <p:ph type="sldNum" sz="quarter" idx="2"/>
          </p:nvPr>
        </p:nvSpPr>
        <p:spPr>
          <a:prstGeom prst="rect">
            <a:avLst/>
          </a:prstGeom>
        </p:spPr>
        <p:txBody>
          <a:bodyPr/>
          <a:lstStyle/>
          <a:p>
            <a:fld id="{86CB4B4D-7CA3-9044-876B-883B54F8677D}" type="slidenum">
              <a:t>‹Nº›</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VERTICAL_TEXT">
    <p:spTree>
      <p:nvGrpSpPr>
        <p:cNvPr id="1" name=""/>
        <p:cNvGrpSpPr/>
        <p:nvPr/>
      </p:nvGrpSpPr>
      <p:grpSpPr>
        <a:xfrm>
          <a:off x="0" y="0"/>
          <a:ext cx="0" cy="0"/>
          <a:chOff x="0" y="0"/>
          <a:chExt cx="0" cy="0"/>
        </a:xfrm>
      </p:grpSpPr>
      <p:sp>
        <p:nvSpPr>
          <p:cNvPr id="241" name="Texto del título"/>
          <p:cNvSpPr txBox="1">
            <a:spLocks noGrp="1"/>
          </p:cNvSpPr>
          <p:nvPr>
            <p:ph type="title"/>
          </p:nvPr>
        </p:nvSpPr>
        <p:spPr>
          <a:prstGeom prst="rect">
            <a:avLst/>
          </a:prstGeom>
        </p:spPr>
        <p:txBody>
          <a:bodyPr/>
          <a:lstStyle/>
          <a:p>
            <a:r>
              <a:t>Texto del título</a:t>
            </a:r>
          </a:p>
        </p:txBody>
      </p:sp>
      <p:sp>
        <p:nvSpPr>
          <p:cNvPr id="242" name="Nivel de texto 1…"/>
          <p:cNvSpPr txBox="1">
            <a:spLocks noGrp="1"/>
          </p:cNvSpPr>
          <p:nvPr>
            <p:ph type="body" idx="1"/>
          </p:nvPr>
        </p:nvSpPr>
        <p:spPr>
          <a:xfrm rot="5400000">
            <a:off x="3920330" y="-1256506"/>
            <a:ext cx="4351339" cy="10515601"/>
          </a:xfrm>
          <a:prstGeom prst="rect">
            <a:avLst/>
          </a:prstGeom>
        </p:spPr>
        <p:txBody>
          <a:bodyPr/>
          <a:lstStyle/>
          <a:p>
            <a:r>
              <a:t>Nivel de texto 1</a:t>
            </a:r>
          </a:p>
          <a:p>
            <a:pPr lvl="1"/>
            <a:r>
              <a:t>Nivel de texto 2</a:t>
            </a:r>
          </a:p>
          <a:p>
            <a:pPr lvl="2"/>
            <a:r>
              <a:t>Nivel de texto 3</a:t>
            </a:r>
          </a:p>
          <a:p>
            <a:pPr lvl="3"/>
            <a:r>
              <a:t>Nivel de texto 4</a:t>
            </a:r>
          </a:p>
          <a:p>
            <a:pPr lvl="4"/>
            <a:r>
              <a:t>Nivel de texto 5</a:t>
            </a:r>
          </a:p>
        </p:txBody>
      </p:sp>
      <p:sp>
        <p:nvSpPr>
          <p:cNvPr id="243" name="Número de diapositiva"/>
          <p:cNvSpPr txBox="1">
            <a:spLocks noGrp="1"/>
          </p:cNvSpPr>
          <p:nvPr>
            <p:ph type="sldNum" sz="quarter" idx="2"/>
          </p:nvPr>
        </p:nvSpPr>
        <p:spPr>
          <a:prstGeom prst="rect">
            <a:avLst/>
          </a:prstGeom>
        </p:spPr>
        <p:txBody>
          <a:bodyPr/>
          <a:lstStyle/>
          <a:p>
            <a:fld id="{86CB4B4D-7CA3-9044-876B-883B54F8677D}" type="slidenum">
              <a:t>‹Nº›</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VERTICAL_TITLE_AND_VERTICAL_TEXT">
    <p:spTree>
      <p:nvGrpSpPr>
        <p:cNvPr id="1" name=""/>
        <p:cNvGrpSpPr/>
        <p:nvPr/>
      </p:nvGrpSpPr>
      <p:grpSpPr>
        <a:xfrm>
          <a:off x="0" y="0"/>
          <a:ext cx="0" cy="0"/>
          <a:chOff x="0" y="0"/>
          <a:chExt cx="0" cy="0"/>
        </a:xfrm>
      </p:grpSpPr>
      <p:sp>
        <p:nvSpPr>
          <p:cNvPr id="250" name="Texto del título"/>
          <p:cNvSpPr txBox="1">
            <a:spLocks noGrp="1"/>
          </p:cNvSpPr>
          <p:nvPr>
            <p:ph type="title"/>
          </p:nvPr>
        </p:nvSpPr>
        <p:spPr>
          <a:xfrm rot="5400000">
            <a:off x="7133431" y="1956593"/>
            <a:ext cx="5811839" cy="2628901"/>
          </a:xfrm>
          <a:prstGeom prst="rect">
            <a:avLst/>
          </a:prstGeom>
        </p:spPr>
        <p:txBody>
          <a:bodyPr/>
          <a:lstStyle/>
          <a:p>
            <a:r>
              <a:t>Texto del título</a:t>
            </a:r>
          </a:p>
        </p:txBody>
      </p:sp>
      <p:sp>
        <p:nvSpPr>
          <p:cNvPr id="251" name="Nivel de texto 1…"/>
          <p:cNvSpPr txBox="1">
            <a:spLocks noGrp="1"/>
          </p:cNvSpPr>
          <p:nvPr>
            <p:ph type="body" idx="1"/>
          </p:nvPr>
        </p:nvSpPr>
        <p:spPr>
          <a:xfrm rot="5400000">
            <a:off x="1799431" y="-596107"/>
            <a:ext cx="5811838" cy="7734301"/>
          </a:xfrm>
          <a:prstGeom prst="rect">
            <a:avLst/>
          </a:prstGeom>
        </p:spPr>
        <p:txBody>
          <a:bodyPr/>
          <a:lstStyle/>
          <a:p>
            <a:r>
              <a:t>Nivel de texto 1</a:t>
            </a:r>
          </a:p>
          <a:p>
            <a:pPr lvl="1"/>
            <a:r>
              <a:t>Nivel de texto 2</a:t>
            </a:r>
          </a:p>
          <a:p>
            <a:pPr lvl="2"/>
            <a:r>
              <a:t>Nivel de texto 3</a:t>
            </a:r>
          </a:p>
          <a:p>
            <a:pPr lvl="3"/>
            <a:r>
              <a:t>Nivel de texto 4</a:t>
            </a:r>
          </a:p>
          <a:p>
            <a:pPr lvl="4"/>
            <a:r>
              <a:t>Nivel de texto 5</a:t>
            </a:r>
          </a:p>
        </p:txBody>
      </p:sp>
      <p:sp>
        <p:nvSpPr>
          <p:cNvPr id="252" name="Número de diapositiva"/>
          <p:cNvSpPr txBox="1">
            <a:spLocks noGrp="1"/>
          </p:cNvSpPr>
          <p:nvPr>
            <p:ph type="sldNum" sz="quarter" idx="2"/>
          </p:nvPr>
        </p:nvSpPr>
        <p:spPr>
          <a:prstGeom prst="rect">
            <a:avLst/>
          </a:prstGeom>
        </p:spPr>
        <p:txBody>
          <a:bodyPr/>
          <a:lstStyle/>
          <a:p>
            <a:fld id="{86CB4B4D-7CA3-9044-876B-883B54F8677D}" type="slidenum">
              <a:t>‹Nº›</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Diapositiva de título">
  <p:cSld name="Diapositiva de título">
    <p:bg>
      <p:bgPr>
        <a:solidFill>
          <a:srgbClr val="1A75CF"/>
        </a:solidFill>
        <a:effectLst/>
      </p:bgPr>
    </p:bg>
    <p:spTree>
      <p:nvGrpSpPr>
        <p:cNvPr id="1" name="Shape 15"/>
        <p:cNvGrpSpPr/>
        <p:nvPr/>
      </p:nvGrpSpPr>
      <p:grpSpPr>
        <a:xfrm>
          <a:off x="0" y="0"/>
          <a:ext cx="0" cy="0"/>
          <a:chOff x="0" y="0"/>
          <a:chExt cx="0" cy="0"/>
        </a:xfrm>
      </p:grpSpPr>
      <p:pic>
        <p:nvPicPr>
          <p:cNvPr id="3" name="Imagen 2">
            <a:extLst>
              <a:ext uri="{FF2B5EF4-FFF2-40B4-BE49-F238E27FC236}">
                <a16:creationId xmlns:a16="http://schemas.microsoft.com/office/drawing/2014/main" id="{54F2CCC3-0F86-AF99-C3C9-FBABA932DE1F}"/>
              </a:ext>
            </a:extLst>
          </p:cNvPr>
          <p:cNvPicPr>
            <a:picLocks noChangeAspect="1"/>
          </p:cNvPicPr>
          <p:nvPr userDrawn="1"/>
        </p:nvPicPr>
        <p:blipFill>
          <a:blip r:embed="rId2">
            <a:alphaModFix amt="80000"/>
          </a:blip>
          <a:srcRect l="11867" t="40299" r="5583" b="-1"/>
          <a:stretch/>
        </p:blipFill>
        <p:spPr>
          <a:xfrm>
            <a:off x="0" y="0"/>
            <a:ext cx="12192000" cy="6858000"/>
          </a:xfrm>
          <a:prstGeom prst="rect">
            <a:avLst/>
          </a:prstGeom>
        </p:spPr>
      </p:pic>
      <p:pic>
        <p:nvPicPr>
          <p:cNvPr id="17" name="Google Shape;17;p12" title="Logo_aqualia_blanco.png"/>
          <p:cNvPicPr preferRelativeResize="0"/>
          <p:nvPr/>
        </p:nvPicPr>
        <p:blipFill rotWithShape="1">
          <a:blip r:embed="rId3">
            <a:alphaModFix/>
          </a:blip>
          <a:srcRect/>
          <a:stretch/>
        </p:blipFill>
        <p:spPr>
          <a:xfrm>
            <a:off x="838200" y="3708262"/>
            <a:ext cx="2080148" cy="774975"/>
          </a:xfrm>
          <a:prstGeom prst="rect">
            <a:avLst/>
          </a:prstGeom>
          <a:noFill/>
          <a:ln>
            <a:noFill/>
          </a:ln>
        </p:spPr>
      </p:pic>
      <p:sp>
        <p:nvSpPr>
          <p:cNvPr id="18" name="Google Shape;18;p12"/>
          <p:cNvSpPr txBox="1">
            <a:spLocks noGrp="1"/>
          </p:cNvSpPr>
          <p:nvPr>
            <p:ph type="ctrTitle"/>
          </p:nvPr>
        </p:nvSpPr>
        <p:spPr>
          <a:xfrm>
            <a:off x="1179728" y="4483237"/>
            <a:ext cx="3608172" cy="894363"/>
          </a:xfrm>
          <a:prstGeom prst="rect">
            <a:avLst/>
          </a:prstGeom>
          <a:noFill/>
          <a:ln>
            <a:noFill/>
          </a:ln>
        </p:spPr>
        <p:txBody>
          <a:bodyPr spcFirstLastPara="1" wrap="square" lIns="91425" tIns="45700" rIns="91425" bIns="45700" anchor="t" anchorCtr="0">
            <a:noAutofit/>
          </a:bodyPr>
          <a:lstStyle>
            <a:lvl1pPr lvl="0" algn="l">
              <a:lnSpc>
                <a:spcPct val="90000"/>
              </a:lnSpc>
              <a:spcBef>
                <a:spcPts val="0"/>
              </a:spcBef>
              <a:spcAft>
                <a:spcPts val="0"/>
              </a:spcAft>
              <a:buClr>
                <a:schemeClr val="lt1"/>
              </a:buClr>
              <a:buSzPts val="3600"/>
              <a:buFont typeface="Arial"/>
              <a:buNone/>
              <a:defRPr sz="3600" b="1">
                <a:solidFill>
                  <a:schemeClr val="lt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 name="Google Shape;19;p12"/>
          <p:cNvSpPr txBox="1">
            <a:spLocks noGrp="1"/>
          </p:cNvSpPr>
          <p:nvPr>
            <p:ph type="subTitle" idx="1"/>
          </p:nvPr>
        </p:nvSpPr>
        <p:spPr>
          <a:xfrm>
            <a:off x="1179728" y="5569588"/>
            <a:ext cx="3608172" cy="259712"/>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lt1"/>
              </a:buClr>
              <a:buSzPts val="1200"/>
              <a:buNone/>
              <a:defRPr sz="1200">
                <a:solidFill>
                  <a:schemeClr val="lt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a:p>
        </p:txBody>
      </p:sp>
    </p:spTree>
    <p:extLst>
      <p:ext uri="{BB962C8B-B14F-4D97-AF65-F5344CB8AC3E}">
        <p14:creationId xmlns:p14="http://schemas.microsoft.com/office/powerpoint/2010/main" val="329552424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Diapositiva de título" preserve="1">
  <p:cSld name="Diapositiva de título">
    <p:bg>
      <p:bgPr>
        <a:solidFill>
          <a:srgbClr val="1A75CF"/>
        </a:solidFill>
        <a:effectLst/>
      </p:bgPr>
    </p:bg>
    <p:spTree>
      <p:nvGrpSpPr>
        <p:cNvPr id="1" name="Shape 15"/>
        <p:cNvGrpSpPr/>
        <p:nvPr/>
      </p:nvGrpSpPr>
      <p:grpSpPr>
        <a:xfrm>
          <a:off x="0" y="0"/>
          <a:ext cx="0" cy="0"/>
          <a:chOff x="0" y="0"/>
          <a:chExt cx="0" cy="0"/>
        </a:xfrm>
      </p:grpSpPr>
      <p:pic>
        <p:nvPicPr>
          <p:cNvPr id="3" name="Imagen 2">
            <a:extLst>
              <a:ext uri="{FF2B5EF4-FFF2-40B4-BE49-F238E27FC236}">
                <a16:creationId xmlns:a16="http://schemas.microsoft.com/office/drawing/2014/main" id="{54F2CCC3-0F86-AF99-C3C9-FBABA932DE1F}"/>
              </a:ext>
            </a:extLst>
          </p:cNvPr>
          <p:cNvPicPr>
            <a:picLocks noChangeAspect="1"/>
          </p:cNvPicPr>
          <p:nvPr userDrawn="1"/>
        </p:nvPicPr>
        <p:blipFill>
          <a:blip r:embed="rId2">
            <a:alphaModFix amt="80000"/>
          </a:blip>
          <a:srcRect l="11867" t="40299" r="5583" b="-1"/>
          <a:stretch/>
        </p:blipFill>
        <p:spPr>
          <a:xfrm>
            <a:off x="0" y="0"/>
            <a:ext cx="12192000" cy="6858000"/>
          </a:xfrm>
          <a:prstGeom prst="rect">
            <a:avLst/>
          </a:prstGeom>
        </p:spPr>
      </p:pic>
      <p:pic>
        <p:nvPicPr>
          <p:cNvPr id="17" name="Google Shape;17;p12" title="Logo_aqualia_blanco.png"/>
          <p:cNvPicPr preferRelativeResize="0"/>
          <p:nvPr/>
        </p:nvPicPr>
        <p:blipFill rotWithShape="1">
          <a:blip r:embed="rId3">
            <a:alphaModFix/>
          </a:blip>
          <a:srcRect/>
          <a:stretch/>
        </p:blipFill>
        <p:spPr>
          <a:xfrm>
            <a:off x="838200" y="3708262"/>
            <a:ext cx="2080148" cy="774975"/>
          </a:xfrm>
          <a:prstGeom prst="rect">
            <a:avLst/>
          </a:prstGeom>
          <a:noFill/>
          <a:ln>
            <a:noFill/>
          </a:ln>
        </p:spPr>
      </p:pic>
      <p:sp>
        <p:nvSpPr>
          <p:cNvPr id="18" name="Google Shape;18;p12"/>
          <p:cNvSpPr txBox="1">
            <a:spLocks noGrp="1"/>
          </p:cNvSpPr>
          <p:nvPr>
            <p:ph type="ctrTitle"/>
          </p:nvPr>
        </p:nvSpPr>
        <p:spPr>
          <a:xfrm>
            <a:off x="1179728" y="4483237"/>
            <a:ext cx="3608172" cy="894363"/>
          </a:xfrm>
          <a:prstGeom prst="rect">
            <a:avLst/>
          </a:prstGeom>
          <a:noFill/>
          <a:ln>
            <a:noFill/>
          </a:ln>
        </p:spPr>
        <p:txBody>
          <a:bodyPr spcFirstLastPara="1" wrap="square" lIns="91425" tIns="45700" rIns="91425" bIns="45700" anchor="t" anchorCtr="0">
            <a:noAutofit/>
          </a:bodyPr>
          <a:lstStyle>
            <a:lvl1pPr lvl="0" algn="l">
              <a:lnSpc>
                <a:spcPct val="90000"/>
              </a:lnSpc>
              <a:spcBef>
                <a:spcPts val="0"/>
              </a:spcBef>
              <a:spcAft>
                <a:spcPts val="0"/>
              </a:spcAft>
              <a:buClr>
                <a:schemeClr val="lt1"/>
              </a:buClr>
              <a:buSzPts val="3600"/>
              <a:buFont typeface="Arial"/>
              <a:buNone/>
              <a:defRPr sz="3600" b="1">
                <a:solidFill>
                  <a:schemeClr val="lt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 name="Google Shape;19;p12"/>
          <p:cNvSpPr txBox="1">
            <a:spLocks noGrp="1"/>
          </p:cNvSpPr>
          <p:nvPr>
            <p:ph type="subTitle" idx="1"/>
          </p:nvPr>
        </p:nvSpPr>
        <p:spPr>
          <a:xfrm>
            <a:off x="1179728" y="5569588"/>
            <a:ext cx="3608172" cy="259712"/>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lt1"/>
              </a:buClr>
              <a:buSzPts val="1200"/>
              <a:buNone/>
              <a:defRPr sz="1200">
                <a:solidFill>
                  <a:schemeClr val="lt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a:p>
        </p:txBody>
      </p:sp>
    </p:spTree>
    <p:extLst>
      <p:ext uri="{BB962C8B-B14F-4D97-AF65-F5344CB8AC3E}">
        <p14:creationId xmlns:p14="http://schemas.microsoft.com/office/powerpoint/2010/main" val="230931627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Diapositiva de título" preserve="1" userDrawn="1">
  <p:cSld name="1_Diapositiva de título">
    <p:bg>
      <p:bgPr>
        <a:solidFill>
          <a:srgbClr val="1A75CF"/>
        </a:solidFill>
        <a:effectLst/>
      </p:bgPr>
    </p:bg>
    <p:spTree>
      <p:nvGrpSpPr>
        <p:cNvPr id="1" name="Shape 15"/>
        <p:cNvGrpSpPr/>
        <p:nvPr/>
      </p:nvGrpSpPr>
      <p:grpSpPr>
        <a:xfrm>
          <a:off x="0" y="0"/>
          <a:ext cx="0" cy="0"/>
          <a:chOff x="0" y="0"/>
          <a:chExt cx="0" cy="0"/>
        </a:xfrm>
      </p:grpSpPr>
      <p:pic>
        <p:nvPicPr>
          <p:cNvPr id="3" name="Imagen 2">
            <a:extLst>
              <a:ext uri="{FF2B5EF4-FFF2-40B4-BE49-F238E27FC236}">
                <a16:creationId xmlns:a16="http://schemas.microsoft.com/office/drawing/2014/main" id="{54F2CCC3-0F86-AF99-C3C9-FBABA932DE1F}"/>
              </a:ext>
            </a:extLst>
          </p:cNvPr>
          <p:cNvPicPr>
            <a:picLocks noChangeAspect="1"/>
          </p:cNvPicPr>
          <p:nvPr userDrawn="1"/>
        </p:nvPicPr>
        <p:blipFill>
          <a:blip r:embed="rId2">
            <a:alphaModFix amt="80000"/>
          </a:blip>
          <a:srcRect l="11867" t="40299" r="5583" b="-1"/>
          <a:stretch/>
        </p:blipFill>
        <p:spPr>
          <a:xfrm>
            <a:off x="0" y="0"/>
            <a:ext cx="12192000" cy="6858000"/>
          </a:xfrm>
          <a:prstGeom prst="rect">
            <a:avLst/>
          </a:prstGeom>
        </p:spPr>
      </p:pic>
      <p:pic>
        <p:nvPicPr>
          <p:cNvPr id="17" name="Google Shape;17;p12" title="Logo_aqualia_blanco.png"/>
          <p:cNvPicPr preferRelativeResize="0"/>
          <p:nvPr/>
        </p:nvPicPr>
        <p:blipFill rotWithShape="1">
          <a:blip r:embed="rId3">
            <a:alphaModFix/>
          </a:blip>
          <a:srcRect/>
          <a:stretch/>
        </p:blipFill>
        <p:spPr>
          <a:xfrm>
            <a:off x="838200" y="3708262"/>
            <a:ext cx="2080148" cy="774975"/>
          </a:xfrm>
          <a:prstGeom prst="rect">
            <a:avLst/>
          </a:prstGeom>
          <a:noFill/>
          <a:ln>
            <a:noFill/>
          </a:ln>
        </p:spPr>
      </p:pic>
      <p:sp>
        <p:nvSpPr>
          <p:cNvPr id="2" name="Google Shape;355;g3e1379ed546_0_995">
            <a:extLst>
              <a:ext uri="{FF2B5EF4-FFF2-40B4-BE49-F238E27FC236}">
                <a16:creationId xmlns:a16="http://schemas.microsoft.com/office/drawing/2014/main" id="{C31C9273-5AA8-C5BA-D213-F31BC864CA8F}"/>
              </a:ext>
            </a:extLst>
          </p:cNvPr>
          <p:cNvSpPr txBox="1"/>
          <p:nvPr userDrawn="1"/>
        </p:nvSpPr>
        <p:spPr>
          <a:xfrm>
            <a:off x="9182100" y="4295354"/>
            <a:ext cx="2508750"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2000" b="1" dirty="0">
                <a:solidFill>
                  <a:schemeClr val="bg1"/>
                </a:solidFill>
                <a:latin typeface="Arial"/>
                <a:ea typeface="Arial"/>
                <a:cs typeface="Arial"/>
                <a:sym typeface="Arial"/>
              </a:rPr>
              <a:t>Gracias</a:t>
            </a:r>
            <a:endParaRPr sz="2000" b="1" dirty="0">
              <a:solidFill>
                <a:schemeClr val="bg1"/>
              </a:solidFill>
              <a:latin typeface="Arial"/>
              <a:ea typeface="Arial"/>
              <a:cs typeface="Arial"/>
              <a:sym typeface="Arial"/>
            </a:endParaRPr>
          </a:p>
        </p:txBody>
      </p:sp>
      <p:pic>
        <p:nvPicPr>
          <p:cNvPr id="4" name="Imagen 3" descr="Icono&#10;&#10;El contenido generado por IA puede ser incorrecto.">
            <a:hlinkClick r:id="rId4"/>
            <a:extLst>
              <a:ext uri="{FF2B5EF4-FFF2-40B4-BE49-F238E27FC236}">
                <a16:creationId xmlns:a16="http://schemas.microsoft.com/office/drawing/2014/main" id="{91D8B04B-5FCC-ABA1-6911-4D74FC70FEC0}"/>
              </a:ext>
            </a:extLst>
          </p:cNvPr>
          <p:cNvPicPr>
            <a:picLocks noChangeAspect="1"/>
          </p:cNvPicPr>
          <p:nvPr userDrawn="1"/>
        </p:nvPicPr>
        <p:blipFill>
          <a:blip r:embed="rId5"/>
          <a:stretch>
            <a:fillRect/>
          </a:stretch>
        </p:blipFill>
        <p:spPr>
          <a:xfrm>
            <a:off x="9278707" y="4746826"/>
            <a:ext cx="271262" cy="271262"/>
          </a:xfrm>
          <a:prstGeom prst="rect">
            <a:avLst/>
          </a:prstGeom>
        </p:spPr>
      </p:pic>
      <p:pic>
        <p:nvPicPr>
          <p:cNvPr id="5" name="Imagen 4" descr="Icono&#10;&#10;El contenido generado por IA puede ser incorrecto.">
            <a:hlinkClick r:id="rId6"/>
            <a:extLst>
              <a:ext uri="{FF2B5EF4-FFF2-40B4-BE49-F238E27FC236}">
                <a16:creationId xmlns:a16="http://schemas.microsoft.com/office/drawing/2014/main" id="{58B82230-0F93-45D9-DE06-313828F3C8E8}"/>
              </a:ext>
            </a:extLst>
          </p:cNvPr>
          <p:cNvPicPr>
            <a:picLocks noChangeAspect="1"/>
          </p:cNvPicPr>
          <p:nvPr userDrawn="1"/>
        </p:nvPicPr>
        <p:blipFill>
          <a:blip r:embed="rId7"/>
          <a:stretch>
            <a:fillRect/>
          </a:stretch>
        </p:blipFill>
        <p:spPr>
          <a:xfrm>
            <a:off x="10219676" y="4753969"/>
            <a:ext cx="268705" cy="268705"/>
          </a:xfrm>
          <a:prstGeom prst="rect">
            <a:avLst/>
          </a:prstGeom>
        </p:spPr>
      </p:pic>
      <p:sp>
        <p:nvSpPr>
          <p:cNvPr id="8" name="Google Shape;355;g3e1379ed546_0_995">
            <a:extLst>
              <a:ext uri="{FF2B5EF4-FFF2-40B4-BE49-F238E27FC236}">
                <a16:creationId xmlns:a16="http://schemas.microsoft.com/office/drawing/2014/main" id="{63E67EA2-7E9C-39AB-80D4-DE83AE1EC10F}"/>
              </a:ext>
            </a:extLst>
          </p:cNvPr>
          <p:cNvSpPr txBox="1"/>
          <p:nvPr userDrawn="1"/>
        </p:nvSpPr>
        <p:spPr>
          <a:xfrm>
            <a:off x="9201150" y="4959723"/>
            <a:ext cx="1375724"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1600" b="1" u="none" dirty="0">
                <a:solidFill>
                  <a:schemeClr val="bg1"/>
                </a:solidFill>
                <a:latin typeface="Arial"/>
                <a:ea typeface="Arial"/>
                <a:cs typeface="Arial"/>
                <a:sym typeface="Arial"/>
                <a:hlinkClick r:id="rId8" action="ppaction://hlinkfile" tooltip="aqualia.com">
                  <a:extLst>
                    <a:ext uri="{A12FA001-AC4F-418D-AE19-62706E023703}">
                      <ahyp:hlinkClr xmlns:ahyp="http://schemas.microsoft.com/office/drawing/2018/hyperlinkcolor" val="tx"/>
                    </a:ext>
                  </a:extLst>
                </a:hlinkClick>
              </a:rPr>
              <a:t>aqualia.com</a:t>
            </a:r>
            <a:endParaRPr sz="1600" b="1" u="none" dirty="0">
              <a:solidFill>
                <a:schemeClr val="bg1"/>
              </a:solidFill>
              <a:latin typeface="Arial"/>
              <a:ea typeface="Arial"/>
              <a:cs typeface="Arial"/>
              <a:sym typeface="Arial"/>
            </a:endParaRPr>
          </a:p>
        </p:txBody>
      </p:sp>
      <p:sp>
        <p:nvSpPr>
          <p:cNvPr id="9" name="Google Shape;227;g3e1379ed546_0_875">
            <a:extLst>
              <a:ext uri="{FF2B5EF4-FFF2-40B4-BE49-F238E27FC236}">
                <a16:creationId xmlns:a16="http://schemas.microsoft.com/office/drawing/2014/main" id="{E3C5E038-0206-6892-759D-B0AE3BC15B5B}"/>
              </a:ext>
            </a:extLst>
          </p:cNvPr>
          <p:cNvSpPr txBox="1">
            <a:spLocks noGrp="1"/>
          </p:cNvSpPr>
          <p:nvPr>
            <p:ph type="ctrTitle" hasCustomPrompt="1"/>
          </p:nvPr>
        </p:nvSpPr>
        <p:spPr>
          <a:xfrm>
            <a:off x="1179728" y="4511254"/>
            <a:ext cx="3608100" cy="749163"/>
          </a:xfrm>
          <a:prstGeom prst="rect">
            <a:avLst/>
          </a:prstGeom>
          <a:noFill/>
          <a:ln>
            <a:noFill/>
          </a:ln>
        </p:spPr>
        <p:txBody>
          <a:bodyPr spcFirstLastPara="1" wrap="square" lIns="91425" tIns="45700" rIns="91425" bIns="45700" anchor="t" anchorCtr="0">
            <a:noAutofit/>
          </a:bodyPr>
          <a:lstStyle>
            <a:lvl1pPr lvl="0" algn="l">
              <a:lnSpc>
                <a:spcPct val="90000"/>
              </a:lnSpc>
              <a:spcBef>
                <a:spcPts val="0"/>
              </a:spcBef>
              <a:spcAft>
                <a:spcPts val="0"/>
              </a:spcAft>
              <a:buClr>
                <a:schemeClr val="lt1"/>
              </a:buClr>
              <a:buSzPts val="3600"/>
              <a:buFont typeface="Arial"/>
              <a:buNone/>
              <a:defRPr sz="1800" b="1">
                <a:solidFill>
                  <a:schemeClr val="lt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r>
              <a:rPr lang="es-ES" dirty="0"/>
              <a:t>Nombre Apellidos</a:t>
            </a:r>
            <a:br>
              <a:rPr lang="es-ES" dirty="0"/>
            </a:br>
            <a:r>
              <a:rPr lang="es-ES" dirty="0"/>
              <a:t>Cargo</a:t>
            </a:r>
            <a:br>
              <a:rPr lang="es-ES" dirty="0"/>
            </a:br>
            <a:r>
              <a:rPr lang="es-ES" dirty="0"/>
              <a:t>E-mail</a:t>
            </a:r>
            <a:endParaRPr dirty="0"/>
          </a:p>
        </p:txBody>
      </p:sp>
      <p:pic>
        <p:nvPicPr>
          <p:cNvPr id="14" name="Imagen 13">
            <a:hlinkClick r:id="rId9"/>
            <a:extLst>
              <a:ext uri="{FF2B5EF4-FFF2-40B4-BE49-F238E27FC236}">
                <a16:creationId xmlns:a16="http://schemas.microsoft.com/office/drawing/2014/main" id="{BBD9861C-9042-47A7-F1DF-104EED2C0554}"/>
              </a:ext>
            </a:extLst>
          </p:cNvPr>
          <p:cNvPicPr>
            <a:picLocks noChangeAspect="1"/>
          </p:cNvPicPr>
          <p:nvPr userDrawn="1"/>
        </p:nvPicPr>
        <p:blipFill>
          <a:blip r:embed="rId10">
            <a:extLst>
              <a:ext uri="{BEBA8EAE-BF5A-486C-A8C5-ECC9F3942E4B}">
                <a14:imgProps xmlns:a14="http://schemas.microsoft.com/office/drawing/2010/main">
                  <a14:imgLayer r:embed="rId11">
                    <a14:imgEffect>
                      <a14:backgroundRemoval t="5599" b="95964" l="9979" r="89986">
                        <a14:foregroundMark x1="33878" y1="15299" x2="33878" y2="15299"/>
                        <a14:foregroundMark x1="38494" y1="12044" x2="46307" y2="5664"/>
                        <a14:foregroundMark x1="43217" y1="93424" x2="53480" y2="95052"/>
                        <a14:foregroundMark x1="53480" y1="95052" x2="58842" y2="92578"/>
                        <a14:foregroundMark x1="45455" y1="95964" x2="50036" y2="95378"/>
                        <a14:foregroundMark x1="37891" y1="10612" x2="42330" y2="8659"/>
                        <a14:foregroundMark x1="42330" y1="8659" x2="42898" y2="7943"/>
                        <a14:foregroundMark x1="38104" y1="11458" x2="41051" y2="8659"/>
                        <a14:foregroundMark x1="40909" y1="9049" x2="41832" y2="8789"/>
                        <a14:foregroundMark x1="45916" y1="95833" x2="48651" y2="95703"/>
                        <a14:foregroundMark x1="46697" y1="41667" x2="46307" y2="59701"/>
                      </a14:backgroundRemoval>
                    </a14:imgEffect>
                  </a14:imgLayer>
                </a14:imgProps>
              </a:ext>
            </a:extLst>
          </a:blip>
          <a:srcRect l="20724" r="23866"/>
          <a:stretch/>
        </p:blipFill>
        <p:spPr>
          <a:xfrm>
            <a:off x="9575007" y="4745416"/>
            <a:ext cx="293120" cy="288546"/>
          </a:xfrm>
          <a:prstGeom prst="rect">
            <a:avLst/>
          </a:prstGeom>
        </p:spPr>
      </p:pic>
      <p:grpSp>
        <p:nvGrpSpPr>
          <p:cNvPr id="18" name="Grupo 17">
            <a:extLst>
              <a:ext uri="{FF2B5EF4-FFF2-40B4-BE49-F238E27FC236}">
                <a16:creationId xmlns:a16="http://schemas.microsoft.com/office/drawing/2014/main" id="{86786AFE-41AA-7B18-2ECF-4C1A9BFF0830}"/>
              </a:ext>
            </a:extLst>
          </p:cNvPr>
          <p:cNvGrpSpPr/>
          <p:nvPr userDrawn="1"/>
        </p:nvGrpSpPr>
        <p:grpSpPr>
          <a:xfrm>
            <a:off x="9910695" y="4751588"/>
            <a:ext cx="270881" cy="270325"/>
            <a:chOff x="9874976" y="5380238"/>
            <a:chExt cx="270881" cy="270325"/>
          </a:xfrm>
        </p:grpSpPr>
        <p:pic>
          <p:nvPicPr>
            <p:cNvPr id="6" name="Imagen 5" descr="Icono&#10;&#10;El contenido generado por IA puede ser incorrecto.">
              <a:hlinkClick r:id="rId12"/>
              <a:extLst>
                <a:ext uri="{FF2B5EF4-FFF2-40B4-BE49-F238E27FC236}">
                  <a16:creationId xmlns:a16="http://schemas.microsoft.com/office/drawing/2014/main" id="{48E12D02-B1EF-F555-5416-D3B4071DA11E}"/>
                </a:ext>
              </a:extLst>
            </p:cNvPr>
            <p:cNvPicPr>
              <a:picLocks noChangeAspect="1"/>
            </p:cNvPicPr>
            <p:nvPr userDrawn="1"/>
          </p:nvPicPr>
          <p:blipFill>
            <a:blip r:embed="rId13"/>
            <a:stretch>
              <a:fillRect/>
            </a:stretch>
          </p:blipFill>
          <p:spPr>
            <a:xfrm>
              <a:off x="9874976" y="5380238"/>
              <a:ext cx="270881" cy="270325"/>
            </a:xfrm>
            <a:prstGeom prst="rect">
              <a:avLst/>
            </a:prstGeom>
          </p:spPr>
        </p:pic>
        <p:sp>
          <p:nvSpPr>
            <p:cNvPr id="16" name="Elipse 15">
              <a:extLst>
                <a:ext uri="{FF2B5EF4-FFF2-40B4-BE49-F238E27FC236}">
                  <a16:creationId xmlns:a16="http://schemas.microsoft.com/office/drawing/2014/main" id="{833CB8A7-4931-CF4F-B63E-6716C060DE22}"/>
                </a:ext>
              </a:extLst>
            </p:cNvPr>
            <p:cNvSpPr/>
            <p:nvPr userDrawn="1"/>
          </p:nvSpPr>
          <p:spPr>
            <a:xfrm>
              <a:off x="9879806" y="5386388"/>
              <a:ext cx="259556" cy="259556"/>
            </a:xfrm>
            <a:prstGeom prst="ellipse">
              <a:avLst/>
            </a:prstGeom>
            <a:noFill/>
            <a:ln w="127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grpSp>
    </p:spTree>
    <p:extLst>
      <p:ext uri="{BB962C8B-B14F-4D97-AF65-F5344CB8AC3E}">
        <p14:creationId xmlns:p14="http://schemas.microsoft.com/office/powerpoint/2010/main" val="2106670132"/>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Diapositiva de título" preserve="1" userDrawn="1">
  <p:cSld name="1_Diapositiva de título">
    <p:bg>
      <p:bgPr>
        <a:solidFill>
          <a:srgbClr val="1A75CF"/>
        </a:solidFill>
        <a:effectLst/>
      </p:bgPr>
    </p:bg>
    <p:spTree>
      <p:nvGrpSpPr>
        <p:cNvPr id="1" name="Shape 15"/>
        <p:cNvGrpSpPr/>
        <p:nvPr/>
      </p:nvGrpSpPr>
      <p:grpSpPr>
        <a:xfrm>
          <a:off x="0" y="0"/>
          <a:ext cx="0" cy="0"/>
          <a:chOff x="0" y="0"/>
          <a:chExt cx="0" cy="0"/>
        </a:xfrm>
      </p:grpSpPr>
      <p:pic>
        <p:nvPicPr>
          <p:cNvPr id="3" name="Imagen 2">
            <a:extLst>
              <a:ext uri="{FF2B5EF4-FFF2-40B4-BE49-F238E27FC236}">
                <a16:creationId xmlns:a16="http://schemas.microsoft.com/office/drawing/2014/main" id="{54F2CCC3-0F86-AF99-C3C9-FBABA932DE1F}"/>
              </a:ext>
            </a:extLst>
          </p:cNvPr>
          <p:cNvPicPr>
            <a:picLocks noChangeAspect="1"/>
          </p:cNvPicPr>
          <p:nvPr userDrawn="1"/>
        </p:nvPicPr>
        <p:blipFill>
          <a:blip r:embed="rId2">
            <a:alphaModFix amt="80000"/>
          </a:blip>
          <a:srcRect l="11867" t="40299" r="5583" b="-1"/>
          <a:stretch/>
        </p:blipFill>
        <p:spPr>
          <a:xfrm>
            <a:off x="0" y="0"/>
            <a:ext cx="12192000" cy="6858000"/>
          </a:xfrm>
          <a:prstGeom prst="rect">
            <a:avLst/>
          </a:prstGeom>
        </p:spPr>
      </p:pic>
      <p:pic>
        <p:nvPicPr>
          <p:cNvPr id="17" name="Google Shape;17;p12" title="Logo_aqualia_blanco.png"/>
          <p:cNvPicPr preferRelativeResize="0"/>
          <p:nvPr/>
        </p:nvPicPr>
        <p:blipFill rotWithShape="1">
          <a:blip r:embed="rId3">
            <a:alphaModFix/>
          </a:blip>
          <a:srcRect/>
          <a:stretch/>
        </p:blipFill>
        <p:spPr>
          <a:xfrm>
            <a:off x="838200" y="3708262"/>
            <a:ext cx="2080148" cy="774975"/>
          </a:xfrm>
          <a:prstGeom prst="rect">
            <a:avLst/>
          </a:prstGeom>
          <a:noFill/>
          <a:ln>
            <a:noFill/>
          </a:ln>
        </p:spPr>
      </p:pic>
      <p:sp>
        <p:nvSpPr>
          <p:cNvPr id="2" name="Google Shape;355;g3e1379ed546_0_995">
            <a:extLst>
              <a:ext uri="{FF2B5EF4-FFF2-40B4-BE49-F238E27FC236}">
                <a16:creationId xmlns:a16="http://schemas.microsoft.com/office/drawing/2014/main" id="{C31C9273-5AA8-C5BA-D213-F31BC864CA8F}"/>
              </a:ext>
            </a:extLst>
          </p:cNvPr>
          <p:cNvSpPr txBox="1"/>
          <p:nvPr userDrawn="1"/>
        </p:nvSpPr>
        <p:spPr>
          <a:xfrm>
            <a:off x="8635559" y="4304878"/>
            <a:ext cx="1339497"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2000" b="1" dirty="0">
                <a:solidFill>
                  <a:schemeClr val="bg1"/>
                </a:solidFill>
                <a:latin typeface="Arial"/>
                <a:ea typeface="Arial"/>
                <a:cs typeface="Arial"/>
                <a:sym typeface="Arial"/>
              </a:rPr>
              <a:t>Gracias</a:t>
            </a:r>
            <a:endParaRPr sz="2000" b="1" dirty="0">
              <a:solidFill>
                <a:schemeClr val="bg1"/>
              </a:solidFill>
              <a:latin typeface="Arial"/>
              <a:ea typeface="Arial"/>
              <a:cs typeface="Arial"/>
              <a:sym typeface="Arial"/>
            </a:endParaRPr>
          </a:p>
        </p:txBody>
      </p:sp>
      <p:pic>
        <p:nvPicPr>
          <p:cNvPr id="4" name="Imagen 3" descr="Icono&#10;&#10;El contenido generado por IA puede ser incorrecto.">
            <a:hlinkClick r:id="rId4"/>
            <a:extLst>
              <a:ext uri="{FF2B5EF4-FFF2-40B4-BE49-F238E27FC236}">
                <a16:creationId xmlns:a16="http://schemas.microsoft.com/office/drawing/2014/main" id="{91D8B04B-5FCC-ABA1-6911-4D74FC70FEC0}"/>
              </a:ext>
            </a:extLst>
          </p:cNvPr>
          <p:cNvPicPr>
            <a:picLocks noChangeAspect="1"/>
          </p:cNvPicPr>
          <p:nvPr userDrawn="1"/>
        </p:nvPicPr>
        <p:blipFill>
          <a:blip r:embed="rId5"/>
          <a:stretch>
            <a:fillRect/>
          </a:stretch>
        </p:blipFill>
        <p:spPr>
          <a:xfrm>
            <a:off x="8732166" y="4756350"/>
            <a:ext cx="271262" cy="271262"/>
          </a:xfrm>
          <a:prstGeom prst="rect">
            <a:avLst/>
          </a:prstGeom>
        </p:spPr>
      </p:pic>
      <p:pic>
        <p:nvPicPr>
          <p:cNvPr id="5" name="Imagen 4" descr="Icono&#10;&#10;El contenido generado por IA puede ser incorrecto.">
            <a:hlinkClick r:id="rId6"/>
            <a:extLst>
              <a:ext uri="{FF2B5EF4-FFF2-40B4-BE49-F238E27FC236}">
                <a16:creationId xmlns:a16="http://schemas.microsoft.com/office/drawing/2014/main" id="{58B82230-0F93-45D9-DE06-313828F3C8E8}"/>
              </a:ext>
            </a:extLst>
          </p:cNvPr>
          <p:cNvPicPr>
            <a:picLocks noChangeAspect="1"/>
          </p:cNvPicPr>
          <p:nvPr userDrawn="1"/>
        </p:nvPicPr>
        <p:blipFill>
          <a:blip r:embed="rId7"/>
          <a:stretch>
            <a:fillRect/>
          </a:stretch>
        </p:blipFill>
        <p:spPr>
          <a:xfrm>
            <a:off x="9673135" y="4763493"/>
            <a:ext cx="268705" cy="268705"/>
          </a:xfrm>
          <a:prstGeom prst="rect">
            <a:avLst/>
          </a:prstGeom>
        </p:spPr>
      </p:pic>
      <p:sp>
        <p:nvSpPr>
          <p:cNvPr id="8" name="Google Shape;355;g3e1379ed546_0_995">
            <a:extLst>
              <a:ext uri="{FF2B5EF4-FFF2-40B4-BE49-F238E27FC236}">
                <a16:creationId xmlns:a16="http://schemas.microsoft.com/office/drawing/2014/main" id="{63E67EA2-7E9C-39AB-80D4-DE83AE1EC10F}"/>
              </a:ext>
            </a:extLst>
          </p:cNvPr>
          <p:cNvSpPr txBox="1"/>
          <p:nvPr userDrawn="1"/>
        </p:nvSpPr>
        <p:spPr>
          <a:xfrm>
            <a:off x="8654609" y="4969247"/>
            <a:ext cx="1375724"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1600" b="1" u="none" dirty="0">
                <a:solidFill>
                  <a:schemeClr val="bg1"/>
                </a:solidFill>
                <a:latin typeface="Arial"/>
                <a:ea typeface="Arial"/>
                <a:cs typeface="Arial"/>
                <a:sym typeface="Arial"/>
                <a:hlinkClick r:id="rId8" action="ppaction://hlinkfile" tooltip="aqualia.com">
                  <a:extLst>
                    <a:ext uri="{A12FA001-AC4F-418D-AE19-62706E023703}">
                      <ahyp:hlinkClr xmlns:ahyp="http://schemas.microsoft.com/office/drawing/2018/hyperlinkcolor" val="tx"/>
                    </a:ext>
                  </a:extLst>
                </a:hlinkClick>
              </a:rPr>
              <a:t>aqualia.com</a:t>
            </a:r>
            <a:endParaRPr sz="1600" b="1" u="none" dirty="0">
              <a:solidFill>
                <a:schemeClr val="bg1"/>
              </a:solidFill>
              <a:latin typeface="Arial"/>
              <a:ea typeface="Arial"/>
              <a:cs typeface="Arial"/>
              <a:sym typeface="Arial"/>
            </a:endParaRPr>
          </a:p>
        </p:txBody>
      </p:sp>
      <p:sp>
        <p:nvSpPr>
          <p:cNvPr id="9" name="Google Shape;227;g3e1379ed546_0_875">
            <a:extLst>
              <a:ext uri="{FF2B5EF4-FFF2-40B4-BE49-F238E27FC236}">
                <a16:creationId xmlns:a16="http://schemas.microsoft.com/office/drawing/2014/main" id="{E3C5E038-0206-6892-759D-B0AE3BC15B5B}"/>
              </a:ext>
            </a:extLst>
          </p:cNvPr>
          <p:cNvSpPr txBox="1">
            <a:spLocks noGrp="1"/>
          </p:cNvSpPr>
          <p:nvPr>
            <p:ph type="ctrTitle" hasCustomPrompt="1"/>
          </p:nvPr>
        </p:nvSpPr>
        <p:spPr>
          <a:xfrm>
            <a:off x="1179728" y="4511254"/>
            <a:ext cx="3608100" cy="749163"/>
          </a:xfrm>
          <a:prstGeom prst="rect">
            <a:avLst/>
          </a:prstGeom>
          <a:noFill/>
          <a:ln>
            <a:noFill/>
          </a:ln>
        </p:spPr>
        <p:txBody>
          <a:bodyPr spcFirstLastPara="1" wrap="square" lIns="91425" tIns="45700" rIns="91425" bIns="45700" anchor="t" anchorCtr="0">
            <a:noAutofit/>
          </a:bodyPr>
          <a:lstStyle>
            <a:lvl1pPr lvl="0" algn="l">
              <a:lnSpc>
                <a:spcPct val="90000"/>
              </a:lnSpc>
              <a:spcBef>
                <a:spcPts val="0"/>
              </a:spcBef>
              <a:spcAft>
                <a:spcPts val="0"/>
              </a:spcAft>
              <a:buClr>
                <a:schemeClr val="lt1"/>
              </a:buClr>
              <a:buSzPts val="3600"/>
              <a:buFont typeface="Arial"/>
              <a:buNone/>
              <a:defRPr sz="1800" b="1">
                <a:solidFill>
                  <a:schemeClr val="lt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r>
              <a:rPr lang="es-ES" dirty="0"/>
              <a:t>Nombre Apellidos</a:t>
            </a:r>
            <a:br>
              <a:rPr lang="es-ES" dirty="0"/>
            </a:br>
            <a:r>
              <a:rPr lang="es-ES" dirty="0"/>
              <a:t>Cargo</a:t>
            </a:r>
            <a:br>
              <a:rPr lang="es-ES" dirty="0"/>
            </a:br>
            <a:r>
              <a:rPr lang="es-ES" dirty="0"/>
              <a:t>E-mail</a:t>
            </a:r>
            <a:endParaRPr dirty="0"/>
          </a:p>
        </p:txBody>
      </p:sp>
      <p:pic>
        <p:nvPicPr>
          <p:cNvPr id="14" name="Imagen 13">
            <a:hlinkClick r:id="rId9"/>
            <a:extLst>
              <a:ext uri="{FF2B5EF4-FFF2-40B4-BE49-F238E27FC236}">
                <a16:creationId xmlns:a16="http://schemas.microsoft.com/office/drawing/2014/main" id="{BBD9861C-9042-47A7-F1DF-104EED2C0554}"/>
              </a:ext>
            </a:extLst>
          </p:cNvPr>
          <p:cNvPicPr>
            <a:picLocks noChangeAspect="1"/>
          </p:cNvPicPr>
          <p:nvPr userDrawn="1"/>
        </p:nvPicPr>
        <p:blipFill>
          <a:blip r:embed="rId10">
            <a:extLst>
              <a:ext uri="{BEBA8EAE-BF5A-486C-A8C5-ECC9F3942E4B}">
                <a14:imgProps xmlns:a14="http://schemas.microsoft.com/office/drawing/2010/main">
                  <a14:imgLayer r:embed="rId11">
                    <a14:imgEffect>
                      <a14:backgroundRemoval t="5599" b="95964" l="9979" r="89986">
                        <a14:foregroundMark x1="33878" y1="15299" x2="33878" y2="15299"/>
                        <a14:foregroundMark x1="38494" y1="12044" x2="46307" y2="5664"/>
                        <a14:foregroundMark x1="43217" y1="93424" x2="53480" y2="95052"/>
                        <a14:foregroundMark x1="53480" y1="95052" x2="58842" y2="92578"/>
                        <a14:foregroundMark x1="45455" y1="95964" x2="50036" y2="95378"/>
                        <a14:foregroundMark x1="37891" y1="10612" x2="42330" y2="8659"/>
                        <a14:foregroundMark x1="42330" y1="8659" x2="42898" y2="7943"/>
                        <a14:foregroundMark x1="38104" y1="11458" x2="41051" y2="8659"/>
                        <a14:foregroundMark x1="40909" y1="9049" x2="41832" y2="8789"/>
                        <a14:foregroundMark x1="45916" y1="95833" x2="48651" y2="95703"/>
                        <a14:foregroundMark x1="46697" y1="41667" x2="46307" y2="59701"/>
                      </a14:backgroundRemoval>
                    </a14:imgEffect>
                  </a14:imgLayer>
                </a14:imgProps>
              </a:ext>
            </a:extLst>
          </a:blip>
          <a:srcRect l="20724" r="23866"/>
          <a:stretch/>
        </p:blipFill>
        <p:spPr>
          <a:xfrm>
            <a:off x="9028466" y="4754940"/>
            <a:ext cx="293120" cy="288546"/>
          </a:xfrm>
          <a:prstGeom prst="rect">
            <a:avLst/>
          </a:prstGeom>
        </p:spPr>
      </p:pic>
      <p:grpSp>
        <p:nvGrpSpPr>
          <p:cNvPr id="18" name="Grupo 17">
            <a:extLst>
              <a:ext uri="{FF2B5EF4-FFF2-40B4-BE49-F238E27FC236}">
                <a16:creationId xmlns:a16="http://schemas.microsoft.com/office/drawing/2014/main" id="{86786AFE-41AA-7B18-2ECF-4C1A9BFF0830}"/>
              </a:ext>
            </a:extLst>
          </p:cNvPr>
          <p:cNvGrpSpPr/>
          <p:nvPr userDrawn="1"/>
        </p:nvGrpSpPr>
        <p:grpSpPr>
          <a:xfrm>
            <a:off x="9364154" y="4761112"/>
            <a:ext cx="270881" cy="270325"/>
            <a:chOff x="9874976" y="5380238"/>
            <a:chExt cx="270881" cy="270325"/>
          </a:xfrm>
        </p:grpSpPr>
        <p:pic>
          <p:nvPicPr>
            <p:cNvPr id="6" name="Imagen 5" descr="Icono&#10;&#10;El contenido generado por IA puede ser incorrecto.">
              <a:hlinkClick r:id="rId12"/>
              <a:extLst>
                <a:ext uri="{FF2B5EF4-FFF2-40B4-BE49-F238E27FC236}">
                  <a16:creationId xmlns:a16="http://schemas.microsoft.com/office/drawing/2014/main" id="{48E12D02-B1EF-F555-5416-D3B4071DA11E}"/>
                </a:ext>
              </a:extLst>
            </p:cNvPr>
            <p:cNvPicPr>
              <a:picLocks noChangeAspect="1"/>
            </p:cNvPicPr>
            <p:nvPr userDrawn="1"/>
          </p:nvPicPr>
          <p:blipFill>
            <a:blip r:embed="rId13"/>
            <a:stretch>
              <a:fillRect/>
            </a:stretch>
          </p:blipFill>
          <p:spPr>
            <a:xfrm>
              <a:off x="9874976" y="5380238"/>
              <a:ext cx="270881" cy="270325"/>
            </a:xfrm>
            <a:prstGeom prst="rect">
              <a:avLst/>
            </a:prstGeom>
          </p:spPr>
        </p:pic>
        <p:sp>
          <p:nvSpPr>
            <p:cNvPr id="16" name="Elipse 15">
              <a:extLst>
                <a:ext uri="{FF2B5EF4-FFF2-40B4-BE49-F238E27FC236}">
                  <a16:creationId xmlns:a16="http://schemas.microsoft.com/office/drawing/2014/main" id="{833CB8A7-4931-CF4F-B63E-6716C060DE22}"/>
                </a:ext>
              </a:extLst>
            </p:cNvPr>
            <p:cNvSpPr/>
            <p:nvPr userDrawn="1"/>
          </p:nvSpPr>
          <p:spPr>
            <a:xfrm>
              <a:off x="9879806" y="5386388"/>
              <a:ext cx="259556" cy="259556"/>
            </a:xfrm>
            <a:prstGeom prst="ellipse">
              <a:avLst/>
            </a:prstGeom>
            <a:noFill/>
            <a:ln w="127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grpSp>
      <p:pic>
        <p:nvPicPr>
          <p:cNvPr id="10" name="Imagen 9">
            <a:extLst>
              <a:ext uri="{FF2B5EF4-FFF2-40B4-BE49-F238E27FC236}">
                <a16:creationId xmlns:a16="http://schemas.microsoft.com/office/drawing/2014/main" id="{778F40BF-0C6B-F05B-DF9F-8E5720F20DC7}"/>
              </a:ext>
            </a:extLst>
          </p:cNvPr>
          <p:cNvPicPr>
            <a:picLocks noChangeAspect="1"/>
          </p:cNvPicPr>
          <p:nvPr userDrawn="1"/>
        </p:nvPicPr>
        <p:blipFill>
          <a:blip r:embed="rId14"/>
          <a:stretch>
            <a:fillRect/>
          </a:stretch>
        </p:blipFill>
        <p:spPr>
          <a:xfrm>
            <a:off x="10412146" y="4508500"/>
            <a:ext cx="794544" cy="794544"/>
          </a:xfrm>
          <a:prstGeom prst="rect">
            <a:avLst/>
          </a:prstGeom>
        </p:spPr>
      </p:pic>
      <p:cxnSp>
        <p:nvCxnSpPr>
          <p:cNvPr id="12" name="Conector recto 11">
            <a:extLst>
              <a:ext uri="{FF2B5EF4-FFF2-40B4-BE49-F238E27FC236}">
                <a16:creationId xmlns:a16="http://schemas.microsoft.com/office/drawing/2014/main" id="{BDA2260E-85CE-EB22-3A47-5079652C2C5C}"/>
              </a:ext>
            </a:extLst>
          </p:cNvPr>
          <p:cNvCxnSpPr/>
          <p:nvPr userDrawn="1"/>
        </p:nvCxnSpPr>
        <p:spPr>
          <a:xfrm>
            <a:off x="10143242" y="4590854"/>
            <a:ext cx="0" cy="57503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695421"/>
      </p:ext>
    </p:extLst>
  </p:cSld>
  <p:clrMapOvr>
    <a:masterClrMapping/>
  </p:clrMapOvr>
  <p:extLst>
    <p:ext uri="{DCECCB84-F9BA-43D5-87BE-67443E8EF086}">
      <p15:sldGuideLst xmlns:p15="http://schemas.microsoft.com/office/powerpoint/2012/main">
        <p15:guide id="1" orient="horz" pos="2840">
          <p15:clr>
            <a:srgbClr val="FBAE40"/>
          </p15:clr>
        </p15:guide>
        <p15:guide id="2" orient="horz" pos="3385">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5_Diseño personalizado">
  <p:cSld name="5_Diseño personalizado">
    <p:bg>
      <p:bgPr>
        <a:solidFill>
          <a:srgbClr val="1A75CF"/>
        </a:solidFill>
        <a:effectLst/>
      </p:bgPr>
    </p:bg>
    <p:spTree>
      <p:nvGrpSpPr>
        <p:cNvPr id="1" name="Shape 20"/>
        <p:cNvGrpSpPr/>
        <p:nvPr/>
      </p:nvGrpSpPr>
      <p:grpSpPr>
        <a:xfrm>
          <a:off x="0" y="0"/>
          <a:ext cx="0" cy="0"/>
          <a:chOff x="0" y="0"/>
          <a:chExt cx="0" cy="0"/>
        </a:xfrm>
      </p:grpSpPr>
      <p:sp>
        <p:nvSpPr>
          <p:cNvPr id="21" name="Google Shape;21;p13"/>
          <p:cNvSpPr txBox="1"/>
          <p:nvPr/>
        </p:nvSpPr>
        <p:spPr>
          <a:xfrm>
            <a:off x="525400" y="6356100"/>
            <a:ext cx="1799100"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FFFFFF"/>
              </a:buClr>
              <a:buSzPts val="700"/>
              <a:buFont typeface="Arial"/>
              <a:buNone/>
            </a:pPr>
            <a:r>
              <a:rPr lang="es-ES" sz="700" b="0" i="0" u="none" strike="noStrike" cap="none" dirty="0">
                <a:solidFill>
                  <a:srgbClr val="FFFFFF"/>
                </a:solidFill>
                <a:latin typeface="Arial"/>
                <a:ea typeface="Arial"/>
                <a:cs typeface="Arial"/>
                <a:sym typeface="Arial"/>
              </a:rPr>
              <a:t>Presentación corporativa </a:t>
            </a:r>
            <a:endParaRPr sz="700" b="0" i="0" u="none" strike="noStrike" cap="none" dirty="0">
              <a:solidFill>
                <a:srgbClr val="FFFFFF"/>
              </a:solidFill>
              <a:latin typeface="Arial"/>
              <a:ea typeface="Arial"/>
              <a:cs typeface="Arial"/>
              <a:sym typeface="Arial"/>
            </a:endParaRPr>
          </a:p>
          <a:p>
            <a:pPr marL="0" marR="0" lvl="0" indent="0" algn="l" rtl="0">
              <a:spcBef>
                <a:spcPts val="0"/>
              </a:spcBef>
              <a:spcAft>
                <a:spcPts val="0"/>
              </a:spcAft>
              <a:buClr>
                <a:srgbClr val="FFFFFF"/>
              </a:buClr>
              <a:buSzPts val="700"/>
              <a:buFont typeface="Arial"/>
              <a:buNone/>
            </a:pPr>
            <a:r>
              <a:rPr lang="es-ES" sz="700" b="0" i="0" u="none" strike="noStrike" cap="none" dirty="0">
                <a:solidFill>
                  <a:srgbClr val="FFFFFF"/>
                </a:solidFill>
                <a:latin typeface="Arial"/>
                <a:ea typeface="Arial"/>
                <a:cs typeface="Arial"/>
                <a:sym typeface="Arial"/>
              </a:rPr>
              <a:t>/ 2026</a:t>
            </a:r>
            <a:endParaRPr sz="700" b="0" i="0" u="none" strike="noStrike" cap="none" dirty="0">
              <a:solidFill>
                <a:srgbClr val="FFFFFF"/>
              </a:solidFill>
              <a:latin typeface="Arial"/>
              <a:ea typeface="Arial"/>
              <a:cs typeface="Arial"/>
              <a:sym typeface="Arial"/>
            </a:endParaRPr>
          </a:p>
        </p:txBody>
      </p:sp>
      <p:sp>
        <p:nvSpPr>
          <p:cNvPr id="22" name="Google Shape;22;p13"/>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b="0" i="0" u="none" strike="noStrike" cap="none">
                <a:solidFill>
                  <a:srgbClr val="FFFFFF"/>
                </a:solidFill>
                <a:latin typeface="Arial"/>
                <a:ea typeface="Arial"/>
                <a:cs typeface="Arial"/>
                <a:sym typeface="Arial"/>
              </a:defRPr>
            </a:lvl1pPr>
            <a:lvl2pPr marL="0" lvl="1" indent="0" algn="r">
              <a:buNone/>
              <a:defRPr sz="700" b="0" i="0" u="none" strike="noStrike" cap="none">
                <a:solidFill>
                  <a:srgbClr val="FFFFFF"/>
                </a:solidFill>
                <a:latin typeface="Arial"/>
                <a:ea typeface="Arial"/>
                <a:cs typeface="Arial"/>
                <a:sym typeface="Arial"/>
              </a:defRPr>
            </a:lvl2pPr>
            <a:lvl3pPr marL="0" lvl="2" indent="0" algn="r">
              <a:buNone/>
              <a:defRPr sz="700" b="0" i="0" u="none" strike="noStrike" cap="none">
                <a:solidFill>
                  <a:srgbClr val="FFFFFF"/>
                </a:solidFill>
                <a:latin typeface="Arial"/>
                <a:ea typeface="Arial"/>
                <a:cs typeface="Arial"/>
                <a:sym typeface="Arial"/>
              </a:defRPr>
            </a:lvl3pPr>
            <a:lvl4pPr marL="0" lvl="3" indent="0" algn="r">
              <a:buNone/>
              <a:defRPr sz="700" b="0" i="0" u="none" strike="noStrike" cap="none">
                <a:solidFill>
                  <a:srgbClr val="FFFFFF"/>
                </a:solidFill>
                <a:latin typeface="Arial"/>
                <a:ea typeface="Arial"/>
                <a:cs typeface="Arial"/>
                <a:sym typeface="Arial"/>
              </a:defRPr>
            </a:lvl4pPr>
            <a:lvl5pPr marL="0" lvl="4" indent="0" algn="r">
              <a:buNone/>
              <a:defRPr sz="700" b="0" i="0" u="none" strike="noStrike" cap="none">
                <a:solidFill>
                  <a:srgbClr val="FFFFFF"/>
                </a:solidFill>
                <a:latin typeface="Arial"/>
                <a:ea typeface="Arial"/>
                <a:cs typeface="Arial"/>
                <a:sym typeface="Arial"/>
              </a:defRPr>
            </a:lvl5pPr>
            <a:lvl6pPr marL="0" lvl="5" indent="0" algn="r">
              <a:buNone/>
              <a:defRPr sz="700" b="0" i="0" u="none" strike="noStrike" cap="none">
                <a:solidFill>
                  <a:srgbClr val="FFFFFF"/>
                </a:solidFill>
                <a:latin typeface="Arial"/>
                <a:ea typeface="Arial"/>
                <a:cs typeface="Arial"/>
                <a:sym typeface="Arial"/>
              </a:defRPr>
            </a:lvl6pPr>
            <a:lvl7pPr marL="0" lvl="6" indent="0" algn="r">
              <a:buNone/>
              <a:defRPr sz="700" b="0" i="0" u="none" strike="noStrike" cap="none">
                <a:solidFill>
                  <a:srgbClr val="FFFFFF"/>
                </a:solidFill>
                <a:latin typeface="Arial"/>
                <a:ea typeface="Arial"/>
                <a:cs typeface="Arial"/>
                <a:sym typeface="Arial"/>
              </a:defRPr>
            </a:lvl7pPr>
            <a:lvl8pPr marL="0" lvl="7" indent="0" algn="r">
              <a:buNone/>
              <a:defRPr sz="700" b="0" i="0" u="none" strike="noStrike" cap="none">
                <a:solidFill>
                  <a:srgbClr val="FFFFFF"/>
                </a:solidFill>
                <a:latin typeface="Arial"/>
                <a:ea typeface="Arial"/>
                <a:cs typeface="Arial"/>
                <a:sym typeface="Arial"/>
              </a:defRPr>
            </a:lvl8pPr>
            <a:lvl9pPr marL="0" lvl="8" indent="0" algn="r">
              <a:buNone/>
              <a:defRPr sz="700" b="0" i="0" u="none" strike="noStrike" cap="none">
                <a:solidFill>
                  <a:srgbClr val="FFFFF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pic>
        <p:nvPicPr>
          <p:cNvPr id="23" name="Google Shape;23;p13" title="Logo_aqualia_blanco.png"/>
          <p:cNvPicPr preferRelativeResize="0"/>
          <p:nvPr/>
        </p:nvPicPr>
        <p:blipFill rotWithShape="1">
          <a:blip r:embed="rId2">
            <a:alphaModFix/>
          </a:blip>
          <a:srcRect/>
          <a:stretch/>
        </p:blipFill>
        <p:spPr>
          <a:xfrm>
            <a:off x="838200" y="3708262"/>
            <a:ext cx="2080148" cy="774975"/>
          </a:xfrm>
          <a:prstGeom prst="rect">
            <a:avLst/>
          </a:prstGeom>
          <a:noFill/>
          <a:ln>
            <a:noFill/>
          </a:ln>
        </p:spPr>
      </p:pic>
      <p:sp>
        <p:nvSpPr>
          <p:cNvPr id="25" name="Google Shape;25;p13"/>
          <p:cNvSpPr txBox="1">
            <a:spLocks noGrp="1"/>
          </p:cNvSpPr>
          <p:nvPr>
            <p:ph type="body" idx="1"/>
          </p:nvPr>
        </p:nvSpPr>
        <p:spPr>
          <a:xfrm>
            <a:off x="7306786" y="3594661"/>
            <a:ext cx="2427764" cy="3110939"/>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lt1"/>
              </a:buClr>
              <a:buSzPts val="1000"/>
              <a:buFont typeface="Arial"/>
              <a:buNone/>
              <a:defRPr sz="1000">
                <a:solidFill>
                  <a:schemeClr val="lt1"/>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 name="Google Shape;26;p13"/>
          <p:cNvSpPr txBox="1">
            <a:spLocks noGrp="1"/>
          </p:cNvSpPr>
          <p:nvPr>
            <p:ph type="body" idx="2"/>
          </p:nvPr>
        </p:nvSpPr>
        <p:spPr>
          <a:xfrm>
            <a:off x="10153651" y="3594660"/>
            <a:ext cx="189736" cy="3110939"/>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lt1"/>
              </a:buClr>
              <a:buSzPts val="1000"/>
              <a:buFont typeface="Arial"/>
              <a:buNone/>
              <a:defRPr sz="1000">
                <a:solidFill>
                  <a:schemeClr val="lt1"/>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07639670"/>
      </p:ext>
    </p:extLst>
  </p:cSld>
  <p:clrMapOvr>
    <a:masterClrMapping/>
  </p:clrMapOvr>
  <p:extLst>
    <p:ext uri="{DCECCB84-F9BA-43D5-87BE-67443E8EF086}">
      <p15:sldGuideLst xmlns:p15="http://schemas.microsoft.com/office/powerpoint/2012/main">
        <p15:guide id="1" orient="horz" pos="4224">
          <p15:clr>
            <a:srgbClr val="FBAE40"/>
          </p15:clr>
        </p15:guide>
        <p15:guide id="2" pos="3840">
          <p15:clr>
            <a:srgbClr val="FBAE40"/>
          </p15:clr>
        </p15:guide>
        <p15:guide id="3" orient="horz" pos="3997">
          <p15:clr>
            <a:srgbClr val="FBAE40"/>
          </p15:clr>
        </p15:guide>
        <p15:guide id="4" pos="325">
          <p15:clr>
            <a:srgbClr val="FBAE40"/>
          </p15:clr>
        </p15:guide>
        <p15:guide id="5" pos="7537">
          <p15:clr>
            <a:srgbClr val="FBAE40"/>
          </p15:clr>
        </p15:guide>
        <p15:guide id="6" orient="horz" pos="142">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6_Diseño personalizado">
    <p:bg>
      <p:bgPr>
        <a:solidFill>
          <a:srgbClr val="1A75CF"/>
        </a:solidFill>
        <a:effectLst/>
      </p:bgPr>
    </p:bg>
    <p:spTree>
      <p:nvGrpSpPr>
        <p:cNvPr id="1" name=""/>
        <p:cNvGrpSpPr/>
        <p:nvPr/>
      </p:nvGrpSpPr>
      <p:grpSpPr>
        <a:xfrm>
          <a:off x="0" y="0"/>
          <a:ext cx="0" cy="0"/>
          <a:chOff x="0" y="0"/>
          <a:chExt cx="0" cy="0"/>
        </a:xfrm>
      </p:grpSpPr>
      <p:sp>
        <p:nvSpPr>
          <p:cNvPr id="71" name="Google Shape;29;p14"/>
          <p:cNvSpPr/>
          <p:nvPr/>
        </p:nvSpPr>
        <p:spPr>
          <a:xfrm>
            <a:off x="-2" y="0"/>
            <a:ext cx="2923955" cy="6858000"/>
          </a:xfrm>
          <a:prstGeom prst="rect">
            <a:avLst/>
          </a:prstGeom>
          <a:solidFill>
            <a:srgbClr val="FFFFFF"/>
          </a:solidFill>
          <a:ln w="12700">
            <a:miter lim="400000"/>
          </a:ln>
        </p:spPr>
        <p:txBody>
          <a:bodyPr lIns="45719" rIns="45719" anchor="ctr"/>
          <a:lstStyle/>
          <a:p>
            <a:pPr algn="ctr">
              <a:defRPr sz="1800"/>
            </a:pPr>
            <a:endParaRPr/>
          </a:p>
        </p:txBody>
      </p:sp>
      <p:sp>
        <p:nvSpPr>
          <p:cNvPr id="72" name="Google Shape;34;p14"/>
          <p:cNvSpPr txBox="1"/>
          <p:nvPr/>
        </p:nvSpPr>
        <p:spPr>
          <a:xfrm>
            <a:off x="309390" y="6356100"/>
            <a:ext cx="1582910" cy="35774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24" tIns="91424" rIns="91424" bIns="91424">
            <a:spAutoFit/>
          </a:bodyPr>
          <a:lstStyle/>
          <a:p>
            <a:pPr>
              <a:defRPr sz="700">
                <a:solidFill>
                  <a:srgbClr val="1A75CF"/>
                </a:solidFill>
              </a:defRPr>
            </a:pPr>
            <a:r>
              <a:t>Presentación corporativa </a:t>
            </a:r>
          </a:p>
          <a:p>
            <a:pPr>
              <a:defRPr sz="700">
                <a:solidFill>
                  <a:srgbClr val="1A75CF"/>
                </a:solidFill>
              </a:defRPr>
            </a:pPr>
            <a:r>
              <a:t>/ 2026</a:t>
            </a:r>
          </a:p>
        </p:txBody>
      </p:sp>
      <p:sp>
        <p:nvSpPr>
          <p:cNvPr id="73" name="Google Shape;36;p14"/>
          <p:cNvSpPr/>
          <p:nvPr/>
        </p:nvSpPr>
        <p:spPr>
          <a:xfrm>
            <a:off x="4557065" y="-1759405"/>
            <a:ext cx="10376810" cy="10376810"/>
          </a:xfrm>
          <a:prstGeom prst="ellipse">
            <a:avLst/>
          </a:prstGeom>
          <a:ln w="19050">
            <a:solidFill>
              <a:srgbClr val="FFFFFF"/>
            </a:solidFill>
            <a:miter/>
          </a:ln>
        </p:spPr>
        <p:txBody>
          <a:bodyPr lIns="45719" rIns="45719" anchor="ctr"/>
          <a:lstStyle/>
          <a:p>
            <a:pPr algn="ctr">
              <a:defRPr sz="1800">
                <a:solidFill>
                  <a:srgbClr val="FFFFFF"/>
                </a:solidFill>
              </a:defRPr>
            </a:pPr>
            <a:endParaRPr/>
          </a:p>
        </p:txBody>
      </p:sp>
      <p:sp>
        <p:nvSpPr>
          <p:cNvPr id="74" name="Google Shape;37;p14"/>
          <p:cNvSpPr/>
          <p:nvPr/>
        </p:nvSpPr>
        <p:spPr>
          <a:xfrm>
            <a:off x="4233219" y="2019300"/>
            <a:ext cx="914401" cy="914400"/>
          </a:xfrm>
          <a:prstGeom prst="ellipse">
            <a:avLst/>
          </a:prstGeom>
          <a:solidFill>
            <a:srgbClr val="FFFFFF"/>
          </a:solidFill>
          <a:ln w="12700">
            <a:miter lim="400000"/>
          </a:ln>
        </p:spPr>
        <p:txBody>
          <a:bodyPr lIns="45719" rIns="45719" anchor="ctr"/>
          <a:lstStyle/>
          <a:p>
            <a:pPr algn="ctr">
              <a:defRPr sz="1800">
                <a:solidFill>
                  <a:srgbClr val="FFFFFF"/>
                </a:solidFill>
              </a:defRPr>
            </a:pPr>
            <a:endParaRPr/>
          </a:p>
        </p:txBody>
      </p:sp>
      <p:sp>
        <p:nvSpPr>
          <p:cNvPr id="75" name="Texto del título"/>
          <p:cNvSpPr txBox="1">
            <a:spLocks noGrp="1"/>
          </p:cNvSpPr>
          <p:nvPr>
            <p:ph type="title"/>
          </p:nvPr>
        </p:nvSpPr>
        <p:spPr>
          <a:xfrm>
            <a:off x="4233216" y="2154039"/>
            <a:ext cx="914401" cy="666751"/>
          </a:xfrm>
          <a:prstGeom prst="rect">
            <a:avLst/>
          </a:prstGeom>
        </p:spPr>
        <p:txBody>
          <a:bodyPr anchor="b"/>
          <a:lstStyle>
            <a:lvl1pPr algn="ctr">
              <a:defRPr sz="3900" b="1">
                <a:solidFill>
                  <a:srgbClr val="0076D3"/>
                </a:solidFill>
              </a:defRPr>
            </a:lvl1pPr>
          </a:lstStyle>
          <a:p>
            <a:r>
              <a:t>Texto del título</a:t>
            </a:r>
          </a:p>
        </p:txBody>
      </p:sp>
      <p:sp>
        <p:nvSpPr>
          <p:cNvPr id="76" name="Nivel de texto 1…"/>
          <p:cNvSpPr txBox="1">
            <a:spLocks noGrp="1"/>
          </p:cNvSpPr>
          <p:nvPr>
            <p:ph type="body" sz="quarter" idx="1"/>
          </p:nvPr>
        </p:nvSpPr>
        <p:spPr>
          <a:xfrm>
            <a:off x="5471466" y="2176345"/>
            <a:ext cx="5727966" cy="905903"/>
          </a:xfrm>
          <a:prstGeom prst="rect">
            <a:avLst/>
          </a:prstGeom>
        </p:spPr>
        <p:txBody>
          <a:bodyPr/>
          <a:lstStyle>
            <a:lvl1pPr marL="228600" indent="0">
              <a:buClrTx/>
              <a:buSzTx/>
              <a:buFontTx/>
              <a:buNone/>
              <a:defRPr sz="3900" b="1">
                <a:solidFill>
                  <a:srgbClr val="FFFFFF"/>
                </a:solidFill>
              </a:defRPr>
            </a:lvl1pPr>
            <a:lvl2pPr marL="1128712" indent="-557212">
              <a:buClrTx/>
              <a:buSzPts val="3900"/>
              <a:buFontTx/>
              <a:defRPr sz="3900" b="1">
                <a:solidFill>
                  <a:srgbClr val="FFFFFF"/>
                </a:solidFill>
              </a:defRPr>
            </a:lvl2pPr>
            <a:lvl3pPr marL="1697354" indent="-668654">
              <a:buClrTx/>
              <a:buSzPts val="3900"/>
              <a:buFontTx/>
              <a:defRPr sz="3900" b="1">
                <a:solidFill>
                  <a:srgbClr val="FFFFFF"/>
                </a:solidFill>
              </a:defRPr>
            </a:lvl3pPr>
            <a:lvl4pPr marL="2228850" indent="-742950">
              <a:buClrTx/>
              <a:buSzPts val="3900"/>
              <a:buFontTx/>
              <a:defRPr sz="3900" b="1">
                <a:solidFill>
                  <a:srgbClr val="FFFFFF"/>
                </a:solidFill>
              </a:defRPr>
            </a:lvl4pPr>
            <a:lvl5pPr marL="2686050" indent="-742950">
              <a:buClrTx/>
              <a:buSzPts val="3900"/>
              <a:buFontTx/>
              <a:defRPr sz="3900" b="1">
                <a:solidFill>
                  <a:srgbClr val="FFFFFF"/>
                </a:solidFill>
              </a:defRPr>
            </a:lvl5pPr>
          </a:lstStyle>
          <a:p>
            <a:r>
              <a:t>Nivel de texto 1</a:t>
            </a:r>
          </a:p>
          <a:p>
            <a:pPr lvl="1"/>
            <a:r>
              <a:t>Nivel de texto 2</a:t>
            </a:r>
          </a:p>
          <a:p>
            <a:pPr lvl="2"/>
            <a:r>
              <a:t>Nivel de texto 3</a:t>
            </a:r>
          </a:p>
          <a:p>
            <a:pPr lvl="3"/>
            <a:r>
              <a:t>Nivel de texto 4</a:t>
            </a:r>
          </a:p>
          <a:p>
            <a:pPr lvl="4"/>
            <a:r>
              <a:t>Nivel de texto 5</a:t>
            </a:r>
          </a:p>
        </p:txBody>
      </p:sp>
      <p:sp>
        <p:nvSpPr>
          <p:cNvPr id="77" name="Google Shape;40;p14"/>
          <p:cNvSpPr txBox="1">
            <a:spLocks noGrp="1"/>
          </p:cNvSpPr>
          <p:nvPr>
            <p:ph type="body" sz="quarter" idx="21"/>
          </p:nvPr>
        </p:nvSpPr>
        <p:spPr>
          <a:xfrm>
            <a:off x="298032" y="629870"/>
            <a:ext cx="2636555" cy="5388159"/>
          </a:xfrm>
          <a:prstGeom prst="rect">
            <a:avLst/>
          </a:prstGeom>
        </p:spPr>
        <p:txBody>
          <a:bodyPr/>
          <a:lstStyle/>
          <a:p>
            <a:pPr marL="228600" indent="0">
              <a:buClrTx/>
              <a:buSzTx/>
              <a:buFontTx/>
              <a:buNone/>
              <a:defRPr sz="1000">
                <a:solidFill>
                  <a:srgbClr val="0076D3"/>
                </a:solidFill>
              </a:defRPr>
            </a:pPr>
            <a:endParaRPr/>
          </a:p>
        </p:txBody>
      </p:sp>
      <p:pic>
        <p:nvPicPr>
          <p:cNvPr id="78" name="Google Shape;35;p14" descr="Google Shape;35;p14"/>
          <p:cNvPicPr>
            <a:picLocks noChangeAspect="1"/>
          </p:cNvPicPr>
          <p:nvPr/>
        </p:nvPicPr>
        <p:blipFill>
          <a:blip r:embed="rId2"/>
          <a:stretch>
            <a:fillRect/>
          </a:stretch>
        </p:blipFill>
        <p:spPr>
          <a:xfrm>
            <a:off x="309390" y="6035287"/>
            <a:ext cx="831899" cy="309951"/>
          </a:xfrm>
          <a:prstGeom prst="rect">
            <a:avLst/>
          </a:prstGeom>
          <a:ln w="12700">
            <a:miter lim="400000"/>
          </a:ln>
        </p:spPr>
      </p:pic>
      <p:sp>
        <p:nvSpPr>
          <p:cNvPr id="79" name="Número de diapositiva"/>
          <p:cNvSpPr txBox="1">
            <a:spLocks noGrp="1"/>
          </p:cNvSpPr>
          <p:nvPr>
            <p:ph type="sldNum" sz="quarter" idx="2"/>
          </p:nvPr>
        </p:nvSpPr>
        <p:spPr>
          <a:xfrm>
            <a:off x="11646516" y="6527828"/>
            <a:ext cx="294435" cy="268843"/>
          </a:xfrm>
          <a:prstGeom prst="rect">
            <a:avLst/>
          </a:prstGeom>
        </p:spPr>
        <p:txBody>
          <a:bodyPr lIns="91424" tIns="91424" rIns="91424" bIns="91424"/>
          <a:lstStyle>
            <a:lvl1pPr>
              <a:defRPr sz="700">
                <a:solidFill>
                  <a:srgbClr val="000000"/>
                </a:solidFill>
              </a:defRPr>
            </a:lvl1pPr>
          </a:lstStyle>
          <a:p>
            <a:fld id="{86CB4B4D-7CA3-9044-876B-883B54F8677D}" type="slidenum">
              <a:t>‹Nº›</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_Diseño personalizado" preserve="1" userDrawn="1">
  <p:cSld name="2_Diseño personalizado">
    <p:bg>
      <p:bgPr>
        <a:solidFill>
          <a:srgbClr val="1A75CF"/>
        </a:solidFill>
        <a:effectLst/>
      </p:bgPr>
    </p:bg>
    <p:spTree>
      <p:nvGrpSpPr>
        <p:cNvPr id="1" name="Shape 27"/>
        <p:cNvGrpSpPr/>
        <p:nvPr/>
      </p:nvGrpSpPr>
      <p:grpSpPr>
        <a:xfrm>
          <a:off x="0" y="0"/>
          <a:ext cx="0" cy="0"/>
          <a:chOff x="0" y="0"/>
          <a:chExt cx="0" cy="0"/>
        </a:xfrm>
      </p:grpSpPr>
      <p:sp>
        <p:nvSpPr>
          <p:cNvPr id="28" name="Google Shape;28;p14"/>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b="0" i="0" u="none" strike="noStrike" cap="none">
                <a:solidFill>
                  <a:schemeClr val="dk1"/>
                </a:solidFill>
                <a:latin typeface="Arial"/>
                <a:ea typeface="Arial"/>
                <a:cs typeface="Arial"/>
                <a:sym typeface="Arial"/>
              </a:defRPr>
            </a:lvl1pPr>
            <a:lvl2pPr marL="0" lvl="1" indent="0" algn="r">
              <a:buNone/>
              <a:defRPr sz="700" b="0" i="0" u="none" strike="noStrike" cap="none">
                <a:solidFill>
                  <a:schemeClr val="dk1"/>
                </a:solidFill>
                <a:latin typeface="Arial"/>
                <a:ea typeface="Arial"/>
                <a:cs typeface="Arial"/>
                <a:sym typeface="Arial"/>
              </a:defRPr>
            </a:lvl2pPr>
            <a:lvl3pPr marL="0" lvl="2" indent="0" algn="r">
              <a:buNone/>
              <a:defRPr sz="700" b="0" i="0" u="none" strike="noStrike" cap="none">
                <a:solidFill>
                  <a:schemeClr val="dk1"/>
                </a:solidFill>
                <a:latin typeface="Arial"/>
                <a:ea typeface="Arial"/>
                <a:cs typeface="Arial"/>
                <a:sym typeface="Arial"/>
              </a:defRPr>
            </a:lvl3pPr>
            <a:lvl4pPr marL="0" lvl="3" indent="0" algn="r">
              <a:buNone/>
              <a:defRPr sz="700" b="0" i="0" u="none" strike="noStrike" cap="none">
                <a:solidFill>
                  <a:schemeClr val="dk1"/>
                </a:solidFill>
                <a:latin typeface="Arial"/>
                <a:ea typeface="Arial"/>
                <a:cs typeface="Arial"/>
                <a:sym typeface="Arial"/>
              </a:defRPr>
            </a:lvl4pPr>
            <a:lvl5pPr marL="0" lvl="4" indent="0" algn="r">
              <a:buNone/>
              <a:defRPr sz="700" b="0" i="0" u="none" strike="noStrike" cap="none">
                <a:solidFill>
                  <a:schemeClr val="dk1"/>
                </a:solidFill>
                <a:latin typeface="Arial"/>
                <a:ea typeface="Arial"/>
                <a:cs typeface="Arial"/>
                <a:sym typeface="Arial"/>
              </a:defRPr>
            </a:lvl5pPr>
            <a:lvl6pPr marL="0" lvl="5" indent="0" algn="r">
              <a:buNone/>
              <a:defRPr sz="700" b="0" i="0" u="none" strike="noStrike" cap="none">
                <a:solidFill>
                  <a:schemeClr val="dk1"/>
                </a:solidFill>
                <a:latin typeface="Arial"/>
                <a:ea typeface="Arial"/>
                <a:cs typeface="Arial"/>
                <a:sym typeface="Arial"/>
              </a:defRPr>
            </a:lvl6pPr>
            <a:lvl7pPr marL="0" lvl="6" indent="0" algn="r">
              <a:buNone/>
              <a:defRPr sz="700" b="0" i="0" u="none" strike="noStrike" cap="none">
                <a:solidFill>
                  <a:schemeClr val="dk1"/>
                </a:solidFill>
                <a:latin typeface="Arial"/>
                <a:ea typeface="Arial"/>
                <a:cs typeface="Arial"/>
                <a:sym typeface="Arial"/>
              </a:defRPr>
            </a:lvl7pPr>
            <a:lvl8pPr marL="0" lvl="7" indent="0" algn="r">
              <a:buNone/>
              <a:defRPr sz="700" b="0" i="0" u="none" strike="noStrike" cap="none">
                <a:solidFill>
                  <a:schemeClr val="dk1"/>
                </a:solidFill>
                <a:latin typeface="Arial"/>
                <a:ea typeface="Arial"/>
                <a:cs typeface="Arial"/>
                <a:sym typeface="Arial"/>
              </a:defRPr>
            </a:lvl8pPr>
            <a:lvl9pPr marL="0" lvl="8" indent="0" algn="r">
              <a:buNone/>
              <a:defRPr sz="7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29" name="Google Shape;29;p14"/>
          <p:cNvSpPr/>
          <p:nvPr/>
        </p:nvSpPr>
        <p:spPr>
          <a:xfrm>
            <a:off x="-1" y="0"/>
            <a:ext cx="2923953" cy="6858000"/>
          </a:xfrm>
          <a:prstGeom prst="rect">
            <a:avLst/>
          </a:prstGeom>
          <a:solidFill>
            <a:schemeClr val="lt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dirty="0">
              <a:solidFill>
                <a:schemeClr val="dk1"/>
              </a:solidFill>
              <a:latin typeface="Arial"/>
              <a:ea typeface="Arial"/>
              <a:cs typeface="Arial"/>
              <a:sym typeface="Arial"/>
            </a:endParaRPr>
          </a:p>
        </p:txBody>
      </p:sp>
      <p:sp>
        <p:nvSpPr>
          <p:cNvPr id="34" name="Google Shape;34;p14"/>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Presentación corporativa </a:t>
            </a:r>
            <a:endParaRPr sz="700" b="0" i="0" u="none" strike="noStrike" cap="none"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 2026</a:t>
            </a:r>
            <a:endParaRPr sz="700" b="0" i="0" u="none" strike="noStrike" cap="none" dirty="0">
              <a:solidFill>
                <a:srgbClr val="1A75CF"/>
              </a:solidFill>
              <a:latin typeface="Arial"/>
              <a:ea typeface="Arial"/>
              <a:cs typeface="Arial"/>
              <a:sym typeface="Arial"/>
            </a:endParaRPr>
          </a:p>
        </p:txBody>
      </p:sp>
      <p:sp>
        <p:nvSpPr>
          <p:cNvPr id="36" name="Google Shape;36;p14"/>
          <p:cNvSpPr/>
          <p:nvPr/>
        </p:nvSpPr>
        <p:spPr>
          <a:xfrm>
            <a:off x="4557066" y="-1759404"/>
            <a:ext cx="10376807" cy="10376807"/>
          </a:xfrm>
          <a:prstGeom prst="ellipse">
            <a:avLst/>
          </a:prstGeom>
          <a:no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dirty="0">
              <a:solidFill>
                <a:schemeClr val="lt1"/>
              </a:solidFill>
              <a:latin typeface="Arial"/>
              <a:ea typeface="Arial"/>
              <a:cs typeface="Arial"/>
              <a:sym typeface="Arial"/>
            </a:endParaRPr>
          </a:p>
        </p:txBody>
      </p:sp>
      <p:sp>
        <p:nvSpPr>
          <p:cNvPr id="37" name="Google Shape;37;p14"/>
          <p:cNvSpPr/>
          <p:nvPr/>
        </p:nvSpPr>
        <p:spPr>
          <a:xfrm>
            <a:off x="4233219" y="2019300"/>
            <a:ext cx="914400" cy="914400"/>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dirty="0">
              <a:solidFill>
                <a:schemeClr val="lt1"/>
              </a:solidFill>
              <a:latin typeface="Arial"/>
              <a:ea typeface="Arial"/>
              <a:cs typeface="Arial"/>
              <a:sym typeface="Arial"/>
            </a:endParaRPr>
          </a:p>
        </p:txBody>
      </p:sp>
      <p:sp>
        <p:nvSpPr>
          <p:cNvPr id="38" name="Google Shape;38;p14"/>
          <p:cNvSpPr txBox="1">
            <a:spLocks noGrp="1"/>
          </p:cNvSpPr>
          <p:nvPr>
            <p:ph type="title"/>
          </p:nvPr>
        </p:nvSpPr>
        <p:spPr>
          <a:xfrm>
            <a:off x="4233216" y="2154039"/>
            <a:ext cx="914400" cy="666750"/>
          </a:xfrm>
          <a:prstGeom prst="rect">
            <a:avLst/>
          </a:prstGeom>
          <a:noFill/>
          <a:ln>
            <a:noFill/>
          </a:ln>
        </p:spPr>
        <p:txBody>
          <a:bodyPr spcFirstLastPara="1" wrap="square" lIns="91425" tIns="45700" rIns="91425" bIns="45700" anchor="b" anchorCtr="0">
            <a:noAutofit/>
          </a:bodyPr>
          <a:lstStyle>
            <a:lvl1pPr lvl="0" algn="ctr">
              <a:lnSpc>
                <a:spcPct val="90000"/>
              </a:lnSpc>
              <a:spcBef>
                <a:spcPts val="0"/>
              </a:spcBef>
              <a:spcAft>
                <a:spcPts val="0"/>
              </a:spcAft>
              <a:buClr>
                <a:srgbClr val="0076D3"/>
              </a:buClr>
              <a:buSzPts val="3900"/>
              <a:buFont typeface="Arial"/>
              <a:buNone/>
              <a:defRPr sz="3900" b="1">
                <a:solidFill>
                  <a:srgbClr val="0076D3"/>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sp>
        <p:nvSpPr>
          <p:cNvPr id="39" name="Google Shape;39;p14"/>
          <p:cNvSpPr txBox="1">
            <a:spLocks noGrp="1"/>
          </p:cNvSpPr>
          <p:nvPr>
            <p:ph type="body" idx="1"/>
          </p:nvPr>
        </p:nvSpPr>
        <p:spPr>
          <a:xfrm>
            <a:off x="5471466" y="2176345"/>
            <a:ext cx="5727965" cy="90590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lt1"/>
              </a:buClr>
              <a:buSzPts val="3900"/>
              <a:buFont typeface="Arial"/>
              <a:buNone/>
              <a:defRPr sz="3900" b="1">
                <a:solidFill>
                  <a:schemeClr val="lt1"/>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 name="Google Shape;40;p14"/>
          <p:cNvSpPr txBox="1">
            <a:spLocks noGrp="1"/>
          </p:cNvSpPr>
          <p:nvPr>
            <p:ph type="body" idx="2"/>
          </p:nvPr>
        </p:nvSpPr>
        <p:spPr>
          <a:xfrm>
            <a:off x="298033" y="629871"/>
            <a:ext cx="2636553" cy="538815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0076D3"/>
              </a:buClr>
              <a:buSzPts val="1000"/>
              <a:buFont typeface="Arial"/>
              <a:buNone/>
              <a:defRPr sz="1000">
                <a:solidFill>
                  <a:srgbClr val="0076D3"/>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marL="0" indent="0"/>
            <a:endParaRPr dirty="0"/>
          </a:p>
        </p:txBody>
      </p:sp>
      <p:pic>
        <p:nvPicPr>
          <p:cNvPr id="12" name="Google Shape;35;p14">
            <a:extLst>
              <a:ext uri="{FF2B5EF4-FFF2-40B4-BE49-F238E27FC236}">
                <a16:creationId xmlns:a16="http://schemas.microsoft.com/office/drawing/2014/main" id="{7A9C6355-3D93-1824-75C2-08A04541186D}"/>
              </a:ext>
            </a:extLst>
          </p:cNvPr>
          <p:cNvPicPr preferRelativeResize="0"/>
          <p:nvPr userDrawn="1"/>
        </p:nvPicPr>
        <p:blipFill rotWithShape="1">
          <a:blip r:embed="rId2">
            <a:alphaModFix/>
          </a:blip>
          <a:srcRect/>
          <a:stretch/>
        </p:blipFill>
        <p:spPr>
          <a:xfrm>
            <a:off x="309391" y="6035288"/>
            <a:ext cx="831898" cy="309950"/>
          </a:xfrm>
          <a:prstGeom prst="rect">
            <a:avLst/>
          </a:prstGeom>
          <a:noFill/>
          <a:ln>
            <a:noFill/>
          </a:ln>
        </p:spPr>
      </p:pic>
    </p:spTree>
    <p:extLst>
      <p:ext uri="{BB962C8B-B14F-4D97-AF65-F5344CB8AC3E}">
        <p14:creationId xmlns:p14="http://schemas.microsoft.com/office/powerpoint/2010/main" val="20769497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_Diseño personalizado" preserve="1" userDrawn="1">
  <p:cSld name="3_Diseño personalizado">
    <p:bg>
      <p:bgPr>
        <a:solidFill>
          <a:srgbClr val="1A75CF"/>
        </a:solidFill>
        <a:effectLst/>
      </p:bgPr>
    </p:bg>
    <p:spTree>
      <p:nvGrpSpPr>
        <p:cNvPr id="1" name="Shape 27"/>
        <p:cNvGrpSpPr/>
        <p:nvPr/>
      </p:nvGrpSpPr>
      <p:grpSpPr>
        <a:xfrm>
          <a:off x="0" y="0"/>
          <a:ext cx="0" cy="0"/>
          <a:chOff x="0" y="0"/>
          <a:chExt cx="0" cy="0"/>
        </a:xfrm>
      </p:grpSpPr>
      <p:sp>
        <p:nvSpPr>
          <p:cNvPr id="28" name="Google Shape;28;p14"/>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b="0" i="0" u="none" strike="noStrike" cap="none">
                <a:solidFill>
                  <a:schemeClr val="dk1"/>
                </a:solidFill>
                <a:latin typeface="Arial"/>
                <a:ea typeface="Arial"/>
                <a:cs typeface="Arial"/>
                <a:sym typeface="Arial"/>
              </a:defRPr>
            </a:lvl1pPr>
            <a:lvl2pPr marL="0" lvl="1" indent="0" algn="r">
              <a:buNone/>
              <a:defRPr sz="700" b="0" i="0" u="none" strike="noStrike" cap="none">
                <a:solidFill>
                  <a:schemeClr val="dk1"/>
                </a:solidFill>
                <a:latin typeface="Arial"/>
                <a:ea typeface="Arial"/>
                <a:cs typeface="Arial"/>
                <a:sym typeface="Arial"/>
              </a:defRPr>
            </a:lvl2pPr>
            <a:lvl3pPr marL="0" lvl="2" indent="0" algn="r">
              <a:buNone/>
              <a:defRPr sz="700" b="0" i="0" u="none" strike="noStrike" cap="none">
                <a:solidFill>
                  <a:schemeClr val="dk1"/>
                </a:solidFill>
                <a:latin typeface="Arial"/>
                <a:ea typeface="Arial"/>
                <a:cs typeface="Arial"/>
                <a:sym typeface="Arial"/>
              </a:defRPr>
            </a:lvl3pPr>
            <a:lvl4pPr marL="0" lvl="3" indent="0" algn="r">
              <a:buNone/>
              <a:defRPr sz="700" b="0" i="0" u="none" strike="noStrike" cap="none">
                <a:solidFill>
                  <a:schemeClr val="dk1"/>
                </a:solidFill>
                <a:latin typeface="Arial"/>
                <a:ea typeface="Arial"/>
                <a:cs typeface="Arial"/>
                <a:sym typeface="Arial"/>
              </a:defRPr>
            </a:lvl4pPr>
            <a:lvl5pPr marL="0" lvl="4" indent="0" algn="r">
              <a:buNone/>
              <a:defRPr sz="700" b="0" i="0" u="none" strike="noStrike" cap="none">
                <a:solidFill>
                  <a:schemeClr val="dk1"/>
                </a:solidFill>
                <a:latin typeface="Arial"/>
                <a:ea typeface="Arial"/>
                <a:cs typeface="Arial"/>
                <a:sym typeface="Arial"/>
              </a:defRPr>
            </a:lvl5pPr>
            <a:lvl6pPr marL="0" lvl="5" indent="0" algn="r">
              <a:buNone/>
              <a:defRPr sz="700" b="0" i="0" u="none" strike="noStrike" cap="none">
                <a:solidFill>
                  <a:schemeClr val="dk1"/>
                </a:solidFill>
                <a:latin typeface="Arial"/>
                <a:ea typeface="Arial"/>
                <a:cs typeface="Arial"/>
                <a:sym typeface="Arial"/>
              </a:defRPr>
            </a:lvl6pPr>
            <a:lvl7pPr marL="0" lvl="6" indent="0" algn="r">
              <a:buNone/>
              <a:defRPr sz="700" b="0" i="0" u="none" strike="noStrike" cap="none">
                <a:solidFill>
                  <a:schemeClr val="dk1"/>
                </a:solidFill>
                <a:latin typeface="Arial"/>
                <a:ea typeface="Arial"/>
                <a:cs typeface="Arial"/>
                <a:sym typeface="Arial"/>
              </a:defRPr>
            </a:lvl7pPr>
            <a:lvl8pPr marL="0" lvl="7" indent="0" algn="r">
              <a:buNone/>
              <a:defRPr sz="700" b="0" i="0" u="none" strike="noStrike" cap="none">
                <a:solidFill>
                  <a:schemeClr val="dk1"/>
                </a:solidFill>
                <a:latin typeface="Arial"/>
                <a:ea typeface="Arial"/>
                <a:cs typeface="Arial"/>
                <a:sym typeface="Arial"/>
              </a:defRPr>
            </a:lvl8pPr>
            <a:lvl9pPr marL="0" lvl="8" indent="0" algn="r">
              <a:buNone/>
              <a:defRPr sz="7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29" name="Google Shape;29;p14"/>
          <p:cNvSpPr/>
          <p:nvPr/>
        </p:nvSpPr>
        <p:spPr>
          <a:xfrm>
            <a:off x="0" y="0"/>
            <a:ext cx="1552575" cy="6858000"/>
          </a:xfrm>
          <a:prstGeom prst="rect">
            <a:avLst/>
          </a:prstGeom>
          <a:solidFill>
            <a:schemeClr val="lt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dirty="0">
              <a:solidFill>
                <a:schemeClr val="dk1"/>
              </a:solidFill>
              <a:latin typeface="Arial"/>
              <a:ea typeface="Arial"/>
              <a:cs typeface="Arial"/>
              <a:sym typeface="Arial"/>
            </a:endParaRPr>
          </a:p>
        </p:txBody>
      </p:sp>
      <p:sp>
        <p:nvSpPr>
          <p:cNvPr id="34" name="Google Shape;34;p14"/>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Presentación corporativa </a:t>
            </a:r>
            <a:endParaRPr sz="700" b="0" i="0" u="none" strike="noStrike" cap="none"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 2026</a:t>
            </a:r>
            <a:endParaRPr sz="700" b="0" i="0" u="none" strike="noStrike" cap="none" dirty="0">
              <a:solidFill>
                <a:srgbClr val="1A75CF"/>
              </a:solidFill>
              <a:latin typeface="Arial"/>
              <a:ea typeface="Arial"/>
              <a:cs typeface="Arial"/>
              <a:sym typeface="Arial"/>
            </a:endParaRPr>
          </a:p>
        </p:txBody>
      </p:sp>
      <p:sp>
        <p:nvSpPr>
          <p:cNvPr id="36" name="Google Shape;36;p14"/>
          <p:cNvSpPr/>
          <p:nvPr/>
        </p:nvSpPr>
        <p:spPr>
          <a:xfrm>
            <a:off x="4557066" y="-1759404"/>
            <a:ext cx="10376807" cy="10376807"/>
          </a:xfrm>
          <a:prstGeom prst="ellipse">
            <a:avLst/>
          </a:prstGeom>
          <a:no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dirty="0">
              <a:solidFill>
                <a:schemeClr val="lt1"/>
              </a:solidFill>
              <a:latin typeface="Arial"/>
              <a:ea typeface="Arial"/>
              <a:cs typeface="Arial"/>
              <a:sym typeface="Arial"/>
            </a:endParaRPr>
          </a:p>
        </p:txBody>
      </p:sp>
      <p:sp>
        <p:nvSpPr>
          <p:cNvPr id="37" name="Google Shape;37;p14"/>
          <p:cNvSpPr/>
          <p:nvPr/>
        </p:nvSpPr>
        <p:spPr>
          <a:xfrm>
            <a:off x="4233219" y="2019300"/>
            <a:ext cx="914400" cy="914400"/>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dirty="0">
              <a:solidFill>
                <a:schemeClr val="lt1"/>
              </a:solidFill>
              <a:latin typeface="Arial"/>
              <a:ea typeface="Arial"/>
              <a:cs typeface="Arial"/>
              <a:sym typeface="Arial"/>
            </a:endParaRPr>
          </a:p>
        </p:txBody>
      </p:sp>
      <p:sp>
        <p:nvSpPr>
          <p:cNvPr id="38" name="Google Shape;38;p14"/>
          <p:cNvSpPr txBox="1">
            <a:spLocks noGrp="1"/>
          </p:cNvSpPr>
          <p:nvPr>
            <p:ph type="title"/>
          </p:nvPr>
        </p:nvSpPr>
        <p:spPr>
          <a:xfrm>
            <a:off x="4233216" y="2154039"/>
            <a:ext cx="914400" cy="666750"/>
          </a:xfrm>
          <a:prstGeom prst="rect">
            <a:avLst/>
          </a:prstGeom>
          <a:noFill/>
          <a:ln>
            <a:noFill/>
          </a:ln>
        </p:spPr>
        <p:txBody>
          <a:bodyPr spcFirstLastPara="1" wrap="square" lIns="91425" tIns="45700" rIns="91425" bIns="45700" anchor="b" anchorCtr="0">
            <a:noAutofit/>
          </a:bodyPr>
          <a:lstStyle>
            <a:lvl1pPr lvl="0" algn="ctr">
              <a:lnSpc>
                <a:spcPct val="90000"/>
              </a:lnSpc>
              <a:spcBef>
                <a:spcPts val="0"/>
              </a:spcBef>
              <a:spcAft>
                <a:spcPts val="0"/>
              </a:spcAft>
              <a:buClr>
                <a:srgbClr val="0076D3"/>
              </a:buClr>
              <a:buSzPts val="3900"/>
              <a:buFont typeface="Arial"/>
              <a:buNone/>
              <a:defRPr sz="3900" b="1">
                <a:solidFill>
                  <a:srgbClr val="0076D3"/>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sp>
        <p:nvSpPr>
          <p:cNvPr id="39" name="Google Shape;39;p14"/>
          <p:cNvSpPr txBox="1">
            <a:spLocks noGrp="1"/>
          </p:cNvSpPr>
          <p:nvPr>
            <p:ph type="body" idx="1"/>
          </p:nvPr>
        </p:nvSpPr>
        <p:spPr>
          <a:xfrm>
            <a:off x="5471466" y="2176345"/>
            <a:ext cx="5727965" cy="90590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lt1"/>
              </a:buClr>
              <a:buSzPts val="3900"/>
              <a:buFont typeface="Arial"/>
              <a:buNone/>
              <a:defRPr sz="3900" b="1">
                <a:solidFill>
                  <a:schemeClr val="lt1"/>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 name="Google Shape;35;p14">
            <a:extLst>
              <a:ext uri="{FF2B5EF4-FFF2-40B4-BE49-F238E27FC236}">
                <a16:creationId xmlns:a16="http://schemas.microsoft.com/office/drawing/2014/main" id="{7A9C6355-3D93-1824-75C2-08A04541186D}"/>
              </a:ext>
            </a:extLst>
          </p:cNvPr>
          <p:cNvPicPr preferRelativeResize="0"/>
          <p:nvPr userDrawn="1"/>
        </p:nvPicPr>
        <p:blipFill rotWithShape="1">
          <a:blip r:embed="rId2">
            <a:alphaModFix/>
          </a:blip>
          <a:srcRect/>
          <a:stretch/>
        </p:blipFill>
        <p:spPr>
          <a:xfrm>
            <a:off x="309391" y="6035288"/>
            <a:ext cx="831898" cy="309950"/>
          </a:xfrm>
          <a:prstGeom prst="rect">
            <a:avLst/>
          </a:prstGeom>
          <a:noFill/>
          <a:ln>
            <a:noFill/>
          </a:ln>
        </p:spPr>
      </p:pic>
    </p:spTree>
    <p:extLst>
      <p:ext uri="{BB962C8B-B14F-4D97-AF65-F5344CB8AC3E}">
        <p14:creationId xmlns:p14="http://schemas.microsoft.com/office/powerpoint/2010/main" val="185680175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_Diseño personalizado" preserve="1" userDrawn="1">
  <p:cSld name="3_Diseño personalizado">
    <p:bg>
      <p:bgPr>
        <a:solidFill>
          <a:srgbClr val="1A75CF"/>
        </a:solidFill>
        <a:effectLst/>
      </p:bgPr>
    </p:bg>
    <p:spTree>
      <p:nvGrpSpPr>
        <p:cNvPr id="1" name="Shape 27"/>
        <p:cNvGrpSpPr/>
        <p:nvPr/>
      </p:nvGrpSpPr>
      <p:grpSpPr>
        <a:xfrm>
          <a:off x="0" y="0"/>
          <a:ext cx="0" cy="0"/>
          <a:chOff x="0" y="0"/>
          <a:chExt cx="0" cy="0"/>
        </a:xfrm>
      </p:grpSpPr>
      <p:sp>
        <p:nvSpPr>
          <p:cNvPr id="28" name="Google Shape;28;p14"/>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b="0" i="0" u="none" strike="noStrike" cap="none">
                <a:solidFill>
                  <a:schemeClr val="dk1"/>
                </a:solidFill>
                <a:latin typeface="Arial"/>
                <a:ea typeface="Arial"/>
                <a:cs typeface="Arial"/>
                <a:sym typeface="Arial"/>
              </a:defRPr>
            </a:lvl1pPr>
            <a:lvl2pPr marL="0" lvl="1" indent="0" algn="r">
              <a:buNone/>
              <a:defRPr sz="700" b="0" i="0" u="none" strike="noStrike" cap="none">
                <a:solidFill>
                  <a:schemeClr val="dk1"/>
                </a:solidFill>
                <a:latin typeface="Arial"/>
                <a:ea typeface="Arial"/>
                <a:cs typeface="Arial"/>
                <a:sym typeface="Arial"/>
              </a:defRPr>
            </a:lvl2pPr>
            <a:lvl3pPr marL="0" lvl="2" indent="0" algn="r">
              <a:buNone/>
              <a:defRPr sz="700" b="0" i="0" u="none" strike="noStrike" cap="none">
                <a:solidFill>
                  <a:schemeClr val="dk1"/>
                </a:solidFill>
                <a:latin typeface="Arial"/>
                <a:ea typeface="Arial"/>
                <a:cs typeface="Arial"/>
                <a:sym typeface="Arial"/>
              </a:defRPr>
            </a:lvl3pPr>
            <a:lvl4pPr marL="0" lvl="3" indent="0" algn="r">
              <a:buNone/>
              <a:defRPr sz="700" b="0" i="0" u="none" strike="noStrike" cap="none">
                <a:solidFill>
                  <a:schemeClr val="dk1"/>
                </a:solidFill>
                <a:latin typeface="Arial"/>
                <a:ea typeface="Arial"/>
                <a:cs typeface="Arial"/>
                <a:sym typeface="Arial"/>
              </a:defRPr>
            </a:lvl4pPr>
            <a:lvl5pPr marL="0" lvl="4" indent="0" algn="r">
              <a:buNone/>
              <a:defRPr sz="700" b="0" i="0" u="none" strike="noStrike" cap="none">
                <a:solidFill>
                  <a:schemeClr val="dk1"/>
                </a:solidFill>
                <a:latin typeface="Arial"/>
                <a:ea typeface="Arial"/>
                <a:cs typeface="Arial"/>
                <a:sym typeface="Arial"/>
              </a:defRPr>
            </a:lvl5pPr>
            <a:lvl6pPr marL="0" lvl="5" indent="0" algn="r">
              <a:buNone/>
              <a:defRPr sz="700" b="0" i="0" u="none" strike="noStrike" cap="none">
                <a:solidFill>
                  <a:schemeClr val="dk1"/>
                </a:solidFill>
                <a:latin typeface="Arial"/>
                <a:ea typeface="Arial"/>
                <a:cs typeface="Arial"/>
                <a:sym typeface="Arial"/>
              </a:defRPr>
            </a:lvl6pPr>
            <a:lvl7pPr marL="0" lvl="6" indent="0" algn="r">
              <a:buNone/>
              <a:defRPr sz="700" b="0" i="0" u="none" strike="noStrike" cap="none">
                <a:solidFill>
                  <a:schemeClr val="dk1"/>
                </a:solidFill>
                <a:latin typeface="Arial"/>
                <a:ea typeface="Arial"/>
                <a:cs typeface="Arial"/>
                <a:sym typeface="Arial"/>
              </a:defRPr>
            </a:lvl7pPr>
            <a:lvl8pPr marL="0" lvl="7" indent="0" algn="r">
              <a:buNone/>
              <a:defRPr sz="700" b="0" i="0" u="none" strike="noStrike" cap="none">
                <a:solidFill>
                  <a:schemeClr val="dk1"/>
                </a:solidFill>
                <a:latin typeface="Arial"/>
                <a:ea typeface="Arial"/>
                <a:cs typeface="Arial"/>
                <a:sym typeface="Arial"/>
              </a:defRPr>
            </a:lvl8pPr>
            <a:lvl9pPr marL="0" lvl="8" indent="0" algn="r">
              <a:buNone/>
              <a:defRPr sz="7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29" name="Google Shape;29;p14"/>
          <p:cNvSpPr/>
          <p:nvPr/>
        </p:nvSpPr>
        <p:spPr>
          <a:xfrm>
            <a:off x="0" y="0"/>
            <a:ext cx="1552575" cy="6858000"/>
          </a:xfrm>
          <a:prstGeom prst="rect">
            <a:avLst/>
          </a:prstGeom>
          <a:solidFill>
            <a:schemeClr val="lt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dirty="0">
              <a:solidFill>
                <a:schemeClr val="dk1"/>
              </a:solidFill>
              <a:latin typeface="Arial"/>
              <a:ea typeface="Arial"/>
              <a:cs typeface="Arial"/>
              <a:sym typeface="Arial"/>
            </a:endParaRPr>
          </a:p>
        </p:txBody>
      </p:sp>
      <p:sp>
        <p:nvSpPr>
          <p:cNvPr id="34" name="Google Shape;34;p14"/>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Presentación corporativa </a:t>
            </a:r>
            <a:endParaRPr sz="700" b="0" i="0" u="none" strike="noStrike" cap="none"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 2026</a:t>
            </a:r>
            <a:endParaRPr sz="700" b="0" i="0" u="none" strike="noStrike" cap="none" dirty="0">
              <a:solidFill>
                <a:srgbClr val="1A75CF"/>
              </a:solidFill>
              <a:latin typeface="Arial"/>
              <a:ea typeface="Arial"/>
              <a:cs typeface="Arial"/>
              <a:sym typeface="Arial"/>
            </a:endParaRPr>
          </a:p>
        </p:txBody>
      </p:sp>
      <p:pic>
        <p:nvPicPr>
          <p:cNvPr id="12" name="Google Shape;35;p14">
            <a:extLst>
              <a:ext uri="{FF2B5EF4-FFF2-40B4-BE49-F238E27FC236}">
                <a16:creationId xmlns:a16="http://schemas.microsoft.com/office/drawing/2014/main" id="{7A9C6355-3D93-1824-75C2-08A04541186D}"/>
              </a:ext>
            </a:extLst>
          </p:cNvPr>
          <p:cNvPicPr preferRelativeResize="0"/>
          <p:nvPr userDrawn="1"/>
        </p:nvPicPr>
        <p:blipFill rotWithShape="1">
          <a:blip r:embed="rId2">
            <a:alphaModFix/>
          </a:blip>
          <a:srcRect/>
          <a:stretch/>
        </p:blipFill>
        <p:spPr>
          <a:xfrm>
            <a:off x="309391" y="6035288"/>
            <a:ext cx="831898" cy="309950"/>
          </a:xfrm>
          <a:prstGeom prst="rect">
            <a:avLst/>
          </a:prstGeom>
          <a:noFill/>
          <a:ln>
            <a:noFill/>
          </a:ln>
        </p:spPr>
      </p:pic>
      <p:sp>
        <p:nvSpPr>
          <p:cNvPr id="2" name="Google Shape;143;p21">
            <a:extLst>
              <a:ext uri="{FF2B5EF4-FFF2-40B4-BE49-F238E27FC236}">
                <a16:creationId xmlns:a16="http://schemas.microsoft.com/office/drawing/2014/main" id="{7E57BFD9-273C-1FC7-5BDA-A3C7A1AF534F}"/>
              </a:ext>
            </a:extLst>
          </p:cNvPr>
          <p:cNvSpPr/>
          <p:nvPr userDrawn="1"/>
        </p:nvSpPr>
        <p:spPr>
          <a:xfrm>
            <a:off x="8552543" y="-1759404"/>
            <a:ext cx="10376807" cy="10376807"/>
          </a:xfrm>
          <a:prstGeom prst="ellipse">
            <a:avLst/>
          </a:prstGeom>
          <a:no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dirty="0">
              <a:solidFill>
                <a:schemeClr val="lt1"/>
              </a:solidFill>
              <a:latin typeface="Arial"/>
              <a:ea typeface="Arial"/>
              <a:cs typeface="Arial"/>
              <a:sym typeface="Arial"/>
            </a:endParaRPr>
          </a:p>
        </p:txBody>
      </p:sp>
      <p:sp>
        <p:nvSpPr>
          <p:cNvPr id="3" name="Google Shape;144;p21">
            <a:extLst>
              <a:ext uri="{FF2B5EF4-FFF2-40B4-BE49-F238E27FC236}">
                <a16:creationId xmlns:a16="http://schemas.microsoft.com/office/drawing/2014/main" id="{AFF5C738-922E-B85A-DAC4-0952E8568EA0}"/>
              </a:ext>
            </a:extLst>
          </p:cNvPr>
          <p:cNvSpPr/>
          <p:nvPr userDrawn="1"/>
        </p:nvSpPr>
        <p:spPr>
          <a:xfrm>
            <a:off x="8254093" y="2019300"/>
            <a:ext cx="914400" cy="914400"/>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dirty="0">
              <a:solidFill>
                <a:schemeClr val="lt1"/>
              </a:solidFill>
              <a:latin typeface="Arial"/>
              <a:ea typeface="Arial"/>
              <a:cs typeface="Arial"/>
              <a:sym typeface="Arial"/>
            </a:endParaRPr>
          </a:p>
        </p:txBody>
      </p:sp>
      <p:sp>
        <p:nvSpPr>
          <p:cNvPr id="4" name="Google Shape;145;p21">
            <a:extLst>
              <a:ext uri="{FF2B5EF4-FFF2-40B4-BE49-F238E27FC236}">
                <a16:creationId xmlns:a16="http://schemas.microsoft.com/office/drawing/2014/main" id="{71ADEDF1-4B8D-A19A-50AF-54A46C6132B8}"/>
              </a:ext>
            </a:extLst>
          </p:cNvPr>
          <p:cNvSpPr txBox="1">
            <a:spLocks noGrp="1"/>
          </p:cNvSpPr>
          <p:nvPr>
            <p:ph type="title"/>
          </p:nvPr>
        </p:nvSpPr>
        <p:spPr>
          <a:xfrm>
            <a:off x="8254093" y="2154039"/>
            <a:ext cx="914400" cy="666750"/>
          </a:xfrm>
          <a:prstGeom prst="rect">
            <a:avLst/>
          </a:prstGeom>
          <a:noFill/>
          <a:ln>
            <a:noFill/>
          </a:ln>
        </p:spPr>
        <p:txBody>
          <a:bodyPr spcFirstLastPara="1" wrap="square" lIns="91425" tIns="45700" rIns="91425" bIns="45700" anchor="b" anchorCtr="0">
            <a:noAutofit/>
          </a:bodyPr>
          <a:lstStyle>
            <a:lvl1pPr lvl="0" algn="ctr">
              <a:lnSpc>
                <a:spcPct val="90000"/>
              </a:lnSpc>
              <a:spcBef>
                <a:spcPts val="0"/>
              </a:spcBef>
              <a:spcAft>
                <a:spcPts val="0"/>
              </a:spcAft>
              <a:buClr>
                <a:srgbClr val="0076D3"/>
              </a:buClr>
              <a:buSzPts val="3900"/>
              <a:buFont typeface="Arial"/>
              <a:buNone/>
              <a:defRPr sz="3900" b="1">
                <a:solidFill>
                  <a:srgbClr val="0076D3"/>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sp>
        <p:nvSpPr>
          <p:cNvPr id="5" name="Google Shape;147;p21">
            <a:extLst>
              <a:ext uri="{FF2B5EF4-FFF2-40B4-BE49-F238E27FC236}">
                <a16:creationId xmlns:a16="http://schemas.microsoft.com/office/drawing/2014/main" id="{781AAD48-7A34-F63C-ACBD-E08A0BD35288}"/>
              </a:ext>
            </a:extLst>
          </p:cNvPr>
          <p:cNvSpPr txBox="1">
            <a:spLocks noGrp="1"/>
          </p:cNvSpPr>
          <p:nvPr>
            <p:ph type="body" idx="1"/>
          </p:nvPr>
        </p:nvSpPr>
        <p:spPr>
          <a:xfrm>
            <a:off x="3416171" y="2181438"/>
            <a:ext cx="4614636" cy="905902"/>
          </a:xfrm>
          <a:prstGeom prst="rect">
            <a:avLst/>
          </a:prstGeom>
          <a:noFill/>
          <a:ln>
            <a:noFill/>
          </a:ln>
        </p:spPr>
        <p:txBody>
          <a:bodyPr spcFirstLastPara="1" wrap="square" lIns="91425" tIns="45700" rIns="91425" bIns="45700" anchor="t" anchorCtr="0">
            <a:normAutofit/>
          </a:bodyPr>
          <a:lstStyle>
            <a:lvl1pPr marL="457200" lvl="0" indent="-228600" algn="r">
              <a:lnSpc>
                <a:spcPct val="90000"/>
              </a:lnSpc>
              <a:spcBef>
                <a:spcPts val="1000"/>
              </a:spcBef>
              <a:spcAft>
                <a:spcPts val="0"/>
              </a:spcAft>
              <a:buClr>
                <a:schemeClr val="lt1"/>
              </a:buClr>
              <a:buSzPts val="3900"/>
              <a:buFont typeface="Arial"/>
              <a:buNone/>
              <a:defRPr sz="3900" b="1">
                <a:solidFill>
                  <a:schemeClr val="lt1"/>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40627741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1_Diseño personalizado" preserve="1" userDrawn="1">
  <p:cSld name="1_Diseño personalizado">
    <p:spTree>
      <p:nvGrpSpPr>
        <p:cNvPr id="1" name="Shape 68"/>
        <p:cNvGrpSpPr/>
        <p:nvPr/>
      </p:nvGrpSpPr>
      <p:grpSpPr>
        <a:xfrm>
          <a:off x="0" y="0"/>
          <a:ext cx="0" cy="0"/>
          <a:chOff x="0" y="0"/>
          <a:chExt cx="0" cy="0"/>
        </a:xfrm>
      </p:grpSpPr>
      <p:sp>
        <p:nvSpPr>
          <p:cNvPr id="69" name="Google Shape;69;p17"/>
          <p:cNvSpPr/>
          <p:nvPr/>
        </p:nvSpPr>
        <p:spPr>
          <a:xfrm>
            <a:off x="0" y="0"/>
            <a:ext cx="1541721" cy="6858000"/>
          </a:xfrm>
          <a:prstGeom prst="rect">
            <a:avLst/>
          </a:prstGeom>
          <a:solidFill>
            <a:srgbClr val="1A75CF">
              <a:alpha val="5098"/>
            </a:srgbClr>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dirty="0">
              <a:solidFill>
                <a:schemeClr val="dk1"/>
              </a:solidFill>
              <a:latin typeface="Arial"/>
              <a:ea typeface="Arial"/>
              <a:cs typeface="Arial"/>
              <a:sym typeface="Arial"/>
            </a:endParaRPr>
          </a:p>
        </p:txBody>
      </p:sp>
      <p:sp>
        <p:nvSpPr>
          <p:cNvPr id="74" name="Google Shape;74;p17"/>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75" name="Google Shape;75;p17"/>
          <p:cNvSpPr txBox="1">
            <a:spLocks noGrp="1"/>
          </p:cNvSpPr>
          <p:nvPr>
            <p:ph type="subTitle" idx="1"/>
          </p:nvPr>
        </p:nvSpPr>
        <p:spPr>
          <a:xfrm>
            <a:off x="2159511" y="842531"/>
            <a:ext cx="6004352" cy="202060"/>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dk1"/>
              </a:buClr>
              <a:buSzPts val="1100"/>
              <a:buNone/>
              <a:defRPr sz="1100">
                <a:solidFill>
                  <a:schemeClr val="dk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dirty="0"/>
          </a:p>
        </p:txBody>
      </p:sp>
      <p:pic>
        <p:nvPicPr>
          <p:cNvPr id="76" name="Google Shape;76;p17"/>
          <p:cNvPicPr preferRelativeResize="0"/>
          <p:nvPr/>
        </p:nvPicPr>
        <p:blipFill rotWithShape="1">
          <a:blip r:embed="rId2">
            <a:alphaModFix/>
          </a:blip>
          <a:srcRect/>
          <a:stretch/>
        </p:blipFill>
        <p:spPr>
          <a:xfrm>
            <a:off x="309391" y="6035288"/>
            <a:ext cx="831898" cy="309950"/>
          </a:xfrm>
          <a:prstGeom prst="rect">
            <a:avLst/>
          </a:prstGeom>
          <a:noFill/>
          <a:ln>
            <a:noFill/>
          </a:ln>
        </p:spPr>
      </p:pic>
      <p:sp>
        <p:nvSpPr>
          <p:cNvPr id="78" name="Google Shape;78;p17"/>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Presentación corporativa </a:t>
            </a:r>
            <a:endParaRPr sz="700"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 2026</a:t>
            </a:r>
            <a:endParaRPr sz="700" dirty="0">
              <a:solidFill>
                <a:srgbClr val="1A75CF"/>
              </a:solidFill>
              <a:latin typeface="Arial"/>
              <a:ea typeface="Arial"/>
              <a:cs typeface="Arial"/>
              <a:sym typeface="Arial"/>
            </a:endParaRPr>
          </a:p>
        </p:txBody>
      </p:sp>
      <p:sp>
        <p:nvSpPr>
          <p:cNvPr id="79" name="Google Shape;79;p17"/>
          <p:cNvSpPr txBox="1">
            <a:spLocks noGrp="1"/>
          </p:cNvSpPr>
          <p:nvPr>
            <p:ph type="body" idx="3"/>
          </p:nvPr>
        </p:nvSpPr>
        <p:spPr>
          <a:xfrm>
            <a:off x="1941921" y="574726"/>
            <a:ext cx="5898421" cy="276303"/>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1A75CF"/>
              </a:buClr>
              <a:buSzPts val="1600"/>
              <a:buFont typeface="Arial"/>
              <a:buNone/>
              <a:defRPr sz="1600" b="1" i="0" u="none" strike="noStrike" cap="none" dirty="0">
                <a:solidFill>
                  <a:schemeClr val="bg1"/>
                </a:solidFill>
                <a:highlight>
                  <a:srgbClr val="1A75CF"/>
                </a:highlight>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dirty="0"/>
          </a:p>
        </p:txBody>
      </p:sp>
    </p:spTree>
    <p:extLst>
      <p:ext uri="{BB962C8B-B14F-4D97-AF65-F5344CB8AC3E}">
        <p14:creationId xmlns:p14="http://schemas.microsoft.com/office/powerpoint/2010/main" val="1060552055"/>
      </p:ext>
    </p:extLst>
  </p:cSld>
  <p:clrMapOvr>
    <a:masterClrMapping/>
  </p:clrMapOvr>
  <p:extLst>
    <p:ext uri="{DCECCB84-F9BA-43D5-87BE-67443E8EF086}">
      <p15:sldGuideLst xmlns:p15="http://schemas.microsoft.com/office/powerpoint/2012/main">
        <p15:guide id="1" pos="189">
          <p15:clr>
            <a:srgbClr val="FBAE40"/>
          </p15:clr>
        </p15:guide>
        <p15:guide id="2" pos="7514">
          <p15:clr>
            <a:srgbClr val="FBAE40"/>
          </p15:clr>
        </p15:guide>
        <p15:guide id="4" orient="horz" pos="3997">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1_Diseño personalizado" preserve="1" userDrawn="1">
  <p:cSld name="3_Diseño personalizado">
    <p:spTree>
      <p:nvGrpSpPr>
        <p:cNvPr id="1" name="Shape 68"/>
        <p:cNvGrpSpPr/>
        <p:nvPr/>
      </p:nvGrpSpPr>
      <p:grpSpPr>
        <a:xfrm>
          <a:off x="0" y="0"/>
          <a:ext cx="0" cy="0"/>
          <a:chOff x="0" y="0"/>
          <a:chExt cx="0" cy="0"/>
        </a:xfrm>
      </p:grpSpPr>
      <p:sp>
        <p:nvSpPr>
          <p:cNvPr id="69" name="Google Shape;69;p17"/>
          <p:cNvSpPr/>
          <p:nvPr/>
        </p:nvSpPr>
        <p:spPr>
          <a:xfrm>
            <a:off x="0" y="0"/>
            <a:ext cx="1541721" cy="6858000"/>
          </a:xfrm>
          <a:prstGeom prst="rect">
            <a:avLst/>
          </a:prstGeom>
          <a:solidFill>
            <a:srgbClr val="1A75CF">
              <a:alpha val="5098"/>
            </a:srgbClr>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dirty="0">
              <a:solidFill>
                <a:schemeClr val="dk1"/>
              </a:solidFill>
              <a:latin typeface="Arial"/>
              <a:ea typeface="Arial"/>
              <a:cs typeface="Arial"/>
              <a:sym typeface="Arial"/>
            </a:endParaRPr>
          </a:p>
        </p:txBody>
      </p:sp>
      <p:sp>
        <p:nvSpPr>
          <p:cNvPr id="74" name="Google Shape;74;p17"/>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75" name="Google Shape;75;p17"/>
          <p:cNvSpPr txBox="1">
            <a:spLocks noGrp="1"/>
          </p:cNvSpPr>
          <p:nvPr>
            <p:ph type="subTitle" idx="1"/>
          </p:nvPr>
        </p:nvSpPr>
        <p:spPr>
          <a:xfrm>
            <a:off x="2159511" y="842531"/>
            <a:ext cx="6004352" cy="202060"/>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dk1"/>
              </a:buClr>
              <a:buSzPts val="1100"/>
              <a:buNone/>
              <a:defRPr sz="1100">
                <a:solidFill>
                  <a:schemeClr val="dk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a:p>
        </p:txBody>
      </p:sp>
      <p:pic>
        <p:nvPicPr>
          <p:cNvPr id="76" name="Google Shape;76;p17"/>
          <p:cNvPicPr preferRelativeResize="0"/>
          <p:nvPr/>
        </p:nvPicPr>
        <p:blipFill rotWithShape="1">
          <a:blip r:embed="rId2">
            <a:alphaModFix/>
          </a:blip>
          <a:srcRect/>
          <a:stretch/>
        </p:blipFill>
        <p:spPr>
          <a:xfrm>
            <a:off x="309391" y="6035288"/>
            <a:ext cx="831898" cy="309950"/>
          </a:xfrm>
          <a:prstGeom prst="rect">
            <a:avLst/>
          </a:prstGeom>
          <a:noFill/>
          <a:ln>
            <a:noFill/>
          </a:ln>
        </p:spPr>
      </p:pic>
      <p:sp>
        <p:nvSpPr>
          <p:cNvPr id="78" name="Google Shape;78;p17"/>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Presentación corporativa </a:t>
            </a:r>
            <a:endParaRPr sz="700"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 2026</a:t>
            </a:r>
            <a:endParaRPr sz="700" dirty="0">
              <a:solidFill>
                <a:srgbClr val="1A75CF"/>
              </a:solidFill>
              <a:latin typeface="Arial"/>
              <a:ea typeface="Arial"/>
              <a:cs typeface="Arial"/>
              <a:sym typeface="Arial"/>
            </a:endParaRPr>
          </a:p>
        </p:txBody>
      </p:sp>
      <p:sp>
        <p:nvSpPr>
          <p:cNvPr id="79" name="Google Shape;79;p17"/>
          <p:cNvSpPr txBox="1">
            <a:spLocks noGrp="1"/>
          </p:cNvSpPr>
          <p:nvPr>
            <p:ph type="body" idx="3"/>
          </p:nvPr>
        </p:nvSpPr>
        <p:spPr>
          <a:xfrm>
            <a:off x="2159511" y="574726"/>
            <a:ext cx="5727965" cy="27630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1A75CF"/>
              </a:buClr>
              <a:buSzPts val="1600"/>
              <a:buFont typeface="Arial"/>
              <a:buNone/>
              <a:defRPr sz="1600" b="1">
                <a:solidFill>
                  <a:srgbClr val="1A75CF"/>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 name="Google Shape;53;p15">
            <a:extLst>
              <a:ext uri="{FF2B5EF4-FFF2-40B4-BE49-F238E27FC236}">
                <a16:creationId xmlns:a16="http://schemas.microsoft.com/office/drawing/2014/main" id="{AF51D800-517C-45EA-B562-79697B34FF4A}"/>
              </a:ext>
            </a:extLst>
          </p:cNvPr>
          <p:cNvSpPr>
            <a:spLocks noGrp="1"/>
          </p:cNvSpPr>
          <p:nvPr>
            <p:ph type="pic" idx="4"/>
          </p:nvPr>
        </p:nvSpPr>
        <p:spPr>
          <a:xfrm>
            <a:off x="8431074" y="851029"/>
            <a:ext cx="4663202" cy="4660893"/>
          </a:xfrm>
          <a:prstGeom prst="ellipse">
            <a:avLst/>
          </a:prstGeom>
          <a:noFill/>
          <a:ln w="9525" cap="flat" cmpd="sng">
            <a:solidFill>
              <a:schemeClr val="accent1"/>
            </a:solidFill>
            <a:prstDash val="solid"/>
            <a:round/>
            <a:headEnd type="none" w="sm" len="sm"/>
            <a:tailEnd type="none" w="sm" len="sm"/>
          </a:ln>
        </p:spPr>
      </p:sp>
    </p:spTree>
    <p:extLst>
      <p:ext uri="{BB962C8B-B14F-4D97-AF65-F5344CB8AC3E}">
        <p14:creationId xmlns:p14="http://schemas.microsoft.com/office/powerpoint/2010/main" val="232658067"/>
      </p:ext>
    </p:extLst>
  </p:cSld>
  <p:clrMapOvr>
    <a:masterClrMapping/>
  </p:clrMapOvr>
  <p:extLst>
    <p:ext uri="{DCECCB84-F9BA-43D5-87BE-67443E8EF086}">
      <p15:sldGuideLst xmlns:p15="http://schemas.microsoft.com/office/powerpoint/2012/main">
        <p15:guide id="1" pos="189">
          <p15:clr>
            <a:srgbClr val="FBAE40"/>
          </p15:clr>
        </p15:guide>
        <p15:guide id="2" pos="7514">
          <p15:clr>
            <a:srgbClr val="FBAE40"/>
          </p15:clr>
        </p15:guide>
        <p15:guide id="3" pos="1345">
          <p15:clr>
            <a:srgbClr val="FBAE40"/>
          </p15:clr>
        </p15:guide>
        <p15:guide id="4" orient="horz" pos="3997">
          <p15:clr>
            <a:srgbClr val="FBAE40"/>
          </p15:clr>
        </p15:guide>
        <p15:guide id="5" orient="horz" pos="2260">
          <p15:clr>
            <a:srgbClr val="FBAE40"/>
          </p15:clr>
        </p15:guide>
        <p15:guide id="6" orient="horz" pos="142">
          <p15:clr>
            <a:srgbClr val="FBAE40"/>
          </p15:clr>
        </p15:guide>
        <p15:guide id="7" orient="horz" pos="323">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1_Diseño personalizado" preserve="1" userDrawn="1">
  <p:cSld name="3_Diseño personalizado">
    <p:spTree>
      <p:nvGrpSpPr>
        <p:cNvPr id="1" name="Shape 68"/>
        <p:cNvGrpSpPr/>
        <p:nvPr/>
      </p:nvGrpSpPr>
      <p:grpSpPr>
        <a:xfrm>
          <a:off x="0" y="0"/>
          <a:ext cx="0" cy="0"/>
          <a:chOff x="0" y="0"/>
          <a:chExt cx="0" cy="0"/>
        </a:xfrm>
      </p:grpSpPr>
      <p:sp>
        <p:nvSpPr>
          <p:cNvPr id="69" name="Google Shape;69;p17"/>
          <p:cNvSpPr/>
          <p:nvPr/>
        </p:nvSpPr>
        <p:spPr>
          <a:xfrm>
            <a:off x="0" y="0"/>
            <a:ext cx="1541721" cy="6858000"/>
          </a:xfrm>
          <a:prstGeom prst="rect">
            <a:avLst/>
          </a:prstGeom>
          <a:solidFill>
            <a:srgbClr val="1A75CF">
              <a:alpha val="5098"/>
            </a:srgbClr>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dirty="0">
              <a:solidFill>
                <a:schemeClr val="dk1"/>
              </a:solidFill>
              <a:latin typeface="Arial"/>
              <a:ea typeface="Arial"/>
              <a:cs typeface="Arial"/>
              <a:sym typeface="Arial"/>
            </a:endParaRPr>
          </a:p>
        </p:txBody>
      </p:sp>
      <p:sp>
        <p:nvSpPr>
          <p:cNvPr id="74" name="Google Shape;74;p17"/>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75" name="Google Shape;75;p17"/>
          <p:cNvSpPr txBox="1">
            <a:spLocks noGrp="1"/>
          </p:cNvSpPr>
          <p:nvPr>
            <p:ph type="subTitle" idx="1"/>
          </p:nvPr>
        </p:nvSpPr>
        <p:spPr>
          <a:xfrm>
            <a:off x="2159511" y="842531"/>
            <a:ext cx="6004352" cy="202060"/>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dk1"/>
              </a:buClr>
              <a:buSzPts val="1100"/>
              <a:buNone/>
              <a:defRPr sz="1100">
                <a:solidFill>
                  <a:schemeClr val="dk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a:p>
        </p:txBody>
      </p:sp>
      <p:pic>
        <p:nvPicPr>
          <p:cNvPr id="76" name="Google Shape;76;p17"/>
          <p:cNvPicPr preferRelativeResize="0"/>
          <p:nvPr/>
        </p:nvPicPr>
        <p:blipFill rotWithShape="1">
          <a:blip r:embed="rId2">
            <a:alphaModFix/>
          </a:blip>
          <a:srcRect/>
          <a:stretch/>
        </p:blipFill>
        <p:spPr>
          <a:xfrm>
            <a:off x="309391" y="6035288"/>
            <a:ext cx="831898" cy="309950"/>
          </a:xfrm>
          <a:prstGeom prst="rect">
            <a:avLst/>
          </a:prstGeom>
          <a:noFill/>
          <a:ln>
            <a:noFill/>
          </a:ln>
        </p:spPr>
      </p:pic>
      <p:sp>
        <p:nvSpPr>
          <p:cNvPr id="78" name="Google Shape;78;p17"/>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Presentación corporativa </a:t>
            </a:r>
            <a:endParaRPr sz="700"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 2026</a:t>
            </a:r>
            <a:endParaRPr sz="700" dirty="0">
              <a:solidFill>
                <a:srgbClr val="1A75CF"/>
              </a:solidFill>
              <a:latin typeface="Arial"/>
              <a:ea typeface="Arial"/>
              <a:cs typeface="Arial"/>
              <a:sym typeface="Arial"/>
            </a:endParaRPr>
          </a:p>
        </p:txBody>
      </p:sp>
      <p:sp>
        <p:nvSpPr>
          <p:cNvPr id="79" name="Google Shape;79;p17"/>
          <p:cNvSpPr txBox="1">
            <a:spLocks noGrp="1"/>
          </p:cNvSpPr>
          <p:nvPr>
            <p:ph type="body" idx="3"/>
          </p:nvPr>
        </p:nvSpPr>
        <p:spPr>
          <a:xfrm>
            <a:off x="2159511" y="574726"/>
            <a:ext cx="5727965" cy="27630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1A75CF"/>
              </a:buClr>
              <a:buSzPts val="1600"/>
              <a:buFont typeface="Arial"/>
              <a:buNone/>
              <a:defRPr sz="1600" b="1">
                <a:solidFill>
                  <a:srgbClr val="1A75CF"/>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 name="Google Shape;117;p19">
            <a:extLst>
              <a:ext uri="{FF2B5EF4-FFF2-40B4-BE49-F238E27FC236}">
                <a16:creationId xmlns:a16="http://schemas.microsoft.com/office/drawing/2014/main" id="{1D11E820-35D0-426D-53D2-5BCAB4C4B906}"/>
              </a:ext>
            </a:extLst>
          </p:cNvPr>
          <p:cNvSpPr>
            <a:spLocks noGrp="1"/>
          </p:cNvSpPr>
          <p:nvPr>
            <p:ph type="pic" idx="4"/>
          </p:nvPr>
        </p:nvSpPr>
        <p:spPr>
          <a:xfrm>
            <a:off x="9484517" y="-309950"/>
            <a:ext cx="3640581" cy="3638778"/>
          </a:xfrm>
          <a:prstGeom prst="ellipse">
            <a:avLst/>
          </a:prstGeom>
          <a:noFill/>
          <a:ln w="9525" cap="flat" cmpd="sng">
            <a:solidFill>
              <a:schemeClr val="accent1"/>
            </a:solidFill>
            <a:prstDash val="solid"/>
            <a:round/>
            <a:headEnd type="none" w="sm" len="sm"/>
            <a:tailEnd type="none" w="sm" len="sm"/>
          </a:ln>
        </p:spPr>
      </p:sp>
    </p:spTree>
    <p:extLst>
      <p:ext uri="{BB962C8B-B14F-4D97-AF65-F5344CB8AC3E}">
        <p14:creationId xmlns:p14="http://schemas.microsoft.com/office/powerpoint/2010/main" val="2818741126"/>
      </p:ext>
    </p:extLst>
  </p:cSld>
  <p:clrMapOvr>
    <a:masterClrMapping/>
  </p:clrMapOvr>
  <p:extLst>
    <p:ext uri="{DCECCB84-F9BA-43D5-87BE-67443E8EF086}">
      <p15:sldGuideLst xmlns:p15="http://schemas.microsoft.com/office/powerpoint/2012/main">
        <p15:guide id="1" pos="189">
          <p15:clr>
            <a:srgbClr val="FBAE40"/>
          </p15:clr>
        </p15:guide>
        <p15:guide id="2" pos="7514">
          <p15:clr>
            <a:srgbClr val="FBAE40"/>
          </p15:clr>
        </p15:guide>
        <p15:guide id="3" pos="1345">
          <p15:clr>
            <a:srgbClr val="FBAE40"/>
          </p15:clr>
        </p15:guide>
        <p15:guide id="4" orient="horz" pos="3997">
          <p15:clr>
            <a:srgbClr val="FBAE40"/>
          </p15:clr>
        </p15:guide>
        <p15:guide id="5" orient="horz" pos="2260">
          <p15:clr>
            <a:srgbClr val="FBAE40"/>
          </p15:clr>
        </p15:guide>
        <p15:guide id="6" orient="horz" pos="142">
          <p15:clr>
            <a:srgbClr val="FBAE40"/>
          </p15:clr>
        </p15:guide>
        <p15:guide id="7" orient="horz" pos="323">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1_Diseño personalizado" preserve="1" userDrawn="1">
  <p:cSld name="3_Diseño personalizado">
    <p:spTree>
      <p:nvGrpSpPr>
        <p:cNvPr id="1" name="Shape 68"/>
        <p:cNvGrpSpPr/>
        <p:nvPr/>
      </p:nvGrpSpPr>
      <p:grpSpPr>
        <a:xfrm>
          <a:off x="0" y="0"/>
          <a:ext cx="0" cy="0"/>
          <a:chOff x="0" y="0"/>
          <a:chExt cx="0" cy="0"/>
        </a:xfrm>
      </p:grpSpPr>
      <p:sp>
        <p:nvSpPr>
          <p:cNvPr id="69" name="Google Shape;69;p17"/>
          <p:cNvSpPr/>
          <p:nvPr/>
        </p:nvSpPr>
        <p:spPr>
          <a:xfrm>
            <a:off x="0" y="0"/>
            <a:ext cx="1541721" cy="6858000"/>
          </a:xfrm>
          <a:prstGeom prst="rect">
            <a:avLst/>
          </a:prstGeom>
          <a:solidFill>
            <a:srgbClr val="1A75CF">
              <a:alpha val="5098"/>
            </a:srgbClr>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dirty="0">
              <a:solidFill>
                <a:schemeClr val="dk1"/>
              </a:solidFill>
              <a:latin typeface="Arial"/>
              <a:ea typeface="Arial"/>
              <a:cs typeface="Arial"/>
              <a:sym typeface="Arial"/>
            </a:endParaRPr>
          </a:p>
        </p:txBody>
      </p:sp>
      <p:sp>
        <p:nvSpPr>
          <p:cNvPr id="74" name="Google Shape;74;p17"/>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75" name="Google Shape;75;p17"/>
          <p:cNvSpPr txBox="1">
            <a:spLocks noGrp="1"/>
          </p:cNvSpPr>
          <p:nvPr>
            <p:ph type="subTitle" idx="1"/>
          </p:nvPr>
        </p:nvSpPr>
        <p:spPr>
          <a:xfrm>
            <a:off x="2159511" y="842531"/>
            <a:ext cx="6004352" cy="202060"/>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dk1"/>
              </a:buClr>
              <a:buSzPts val="1100"/>
              <a:buNone/>
              <a:defRPr sz="1100">
                <a:solidFill>
                  <a:schemeClr val="dk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a:p>
        </p:txBody>
      </p:sp>
      <p:pic>
        <p:nvPicPr>
          <p:cNvPr id="76" name="Google Shape;76;p17"/>
          <p:cNvPicPr preferRelativeResize="0"/>
          <p:nvPr/>
        </p:nvPicPr>
        <p:blipFill rotWithShape="1">
          <a:blip r:embed="rId2">
            <a:alphaModFix/>
          </a:blip>
          <a:srcRect/>
          <a:stretch/>
        </p:blipFill>
        <p:spPr>
          <a:xfrm>
            <a:off x="309391" y="6035288"/>
            <a:ext cx="831898" cy="309950"/>
          </a:xfrm>
          <a:prstGeom prst="rect">
            <a:avLst/>
          </a:prstGeom>
          <a:noFill/>
          <a:ln>
            <a:noFill/>
          </a:ln>
        </p:spPr>
      </p:pic>
      <p:sp>
        <p:nvSpPr>
          <p:cNvPr id="78" name="Google Shape;78;p17"/>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Presentación corporativa </a:t>
            </a:r>
            <a:endParaRPr sz="700"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 2026</a:t>
            </a:r>
            <a:endParaRPr sz="700" dirty="0">
              <a:solidFill>
                <a:srgbClr val="1A75CF"/>
              </a:solidFill>
              <a:latin typeface="Arial"/>
              <a:ea typeface="Arial"/>
              <a:cs typeface="Arial"/>
              <a:sym typeface="Arial"/>
            </a:endParaRPr>
          </a:p>
        </p:txBody>
      </p:sp>
      <p:sp>
        <p:nvSpPr>
          <p:cNvPr id="79" name="Google Shape;79;p17"/>
          <p:cNvSpPr txBox="1">
            <a:spLocks noGrp="1"/>
          </p:cNvSpPr>
          <p:nvPr>
            <p:ph type="body" idx="3"/>
          </p:nvPr>
        </p:nvSpPr>
        <p:spPr>
          <a:xfrm>
            <a:off x="2159511" y="574726"/>
            <a:ext cx="5727965" cy="27630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1A75CF"/>
              </a:buClr>
              <a:buSzPts val="1600"/>
              <a:buFont typeface="Arial"/>
              <a:buNone/>
              <a:defRPr sz="1600" b="1">
                <a:solidFill>
                  <a:srgbClr val="1A75CF"/>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 name="Google Shape;264;g3e1379ed546_0_914">
            <a:extLst>
              <a:ext uri="{FF2B5EF4-FFF2-40B4-BE49-F238E27FC236}">
                <a16:creationId xmlns:a16="http://schemas.microsoft.com/office/drawing/2014/main" id="{7594C72F-2AD7-F84D-5DD6-547F78806D8A}"/>
              </a:ext>
            </a:extLst>
          </p:cNvPr>
          <p:cNvSpPr>
            <a:spLocks noGrp="1"/>
          </p:cNvSpPr>
          <p:nvPr>
            <p:ph type="pic" idx="2"/>
          </p:nvPr>
        </p:nvSpPr>
        <p:spPr>
          <a:xfrm>
            <a:off x="8284616" y="-245449"/>
            <a:ext cx="2215500" cy="2214600"/>
          </a:xfrm>
          <a:prstGeom prst="ellipse">
            <a:avLst/>
          </a:prstGeom>
          <a:noFill/>
          <a:ln w="9525" cap="flat" cmpd="sng">
            <a:solidFill>
              <a:schemeClr val="accent1"/>
            </a:solidFill>
            <a:prstDash val="solid"/>
            <a:round/>
            <a:headEnd type="none" w="sm" len="sm"/>
            <a:tailEnd type="none" w="sm" len="sm"/>
          </a:ln>
        </p:spPr>
      </p:sp>
      <p:sp>
        <p:nvSpPr>
          <p:cNvPr id="4" name="Google Shape;276;g3e1379ed546_0_914">
            <a:extLst>
              <a:ext uri="{FF2B5EF4-FFF2-40B4-BE49-F238E27FC236}">
                <a16:creationId xmlns:a16="http://schemas.microsoft.com/office/drawing/2014/main" id="{9D5C1263-8B94-F45E-7516-4EA5C6260011}"/>
              </a:ext>
            </a:extLst>
          </p:cNvPr>
          <p:cNvSpPr>
            <a:spLocks noGrp="1"/>
          </p:cNvSpPr>
          <p:nvPr>
            <p:ph type="pic" idx="5"/>
          </p:nvPr>
        </p:nvSpPr>
        <p:spPr>
          <a:xfrm>
            <a:off x="8431074" y="851029"/>
            <a:ext cx="4663200" cy="4660800"/>
          </a:xfrm>
          <a:prstGeom prst="ellipse">
            <a:avLst/>
          </a:prstGeom>
          <a:noFill/>
          <a:ln w="9525" cap="flat" cmpd="sng">
            <a:solidFill>
              <a:schemeClr val="accent1"/>
            </a:solidFill>
            <a:prstDash val="solid"/>
            <a:round/>
            <a:headEnd type="none" w="sm" len="sm"/>
            <a:tailEnd type="none" w="sm" len="sm"/>
          </a:ln>
        </p:spPr>
      </p:sp>
    </p:spTree>
    <p:extLst>
      <p:ext uri="{BB962C8B-B14F-4D97-AF65-F5344CB8AC3E}">
        <p14:creationId xmlns:p14="http://schemas.microsoft.com/office/powerpoint/2010/main" val="4294725381"/>
      </p:ext>
    </p:extLst>
  </p:cSld>
  <p:clrMapOvr>
    <a:masterClrMapping/>
  </p:clrMapOvr>
  <p:extLst>
    <p:ext uri="{DCECCB84-F9BA-43D5-87BE-67443E8EF086}">
      <p15:sldGuideLst xmlns:p15="http://schemas.microsoft.com/office/powerpoint/2012/main">
        <p15:guide id="1" pos="189">
          <p15:clr>
            <a:srgbClr val="FBAE40"/>
          </p15:clr>
        </p15:guide>
        <p15:guide id="2" pos="7514">
          <p15:clr>
            <a:srgbClr val="FBAE40"/>
          </p15:clr>
        </p15:guide>
        <p15:guide id="3" pos="1345">
          <p15:clr>
            <a:srgbClr val="FBAE40"/>
          </p15:clr>
        </p15:guide>
        <p15:guide id="4" orient="horz" pos="3997">
          <p15:clr>
            <a:srgbClr val="FBAE40"/>
          </p15:clr>
        </p15:guide>
        <p15:guide id="5" orient="horz" pos="2260">
          <p15:clr>
            <a:srgbClr val="FBAE40"/>
          </p15:clr>
        </p15:guide>
        <p15:guide id="6" orient="horz" pos="142">
          <p15:clr>
            <a:srgbClr val="FBAE40"/>
          </p15:clr>
        </p15:guide>
        <p15:guide id="7" orient="horz" pos="323">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ítulo y objetos" type="obj">
  <p:cSld name="Título y objetos">
    <p:spTree>
      <p:nvGrpSpPr>
        <p:cNvPr id="1" name="Shape 149"/>
        <p:cNvGrpSpPr/>
        <p:nvPr/>
      </p:nvGrpSpPr>
      <p:grpSpPr>
        <a:xfrm>
          <a:off x="0" y="0"/>
          <a:ext cx="0" cy="0"/>
          <a:chOff x="0" y="0"/>
          <a:chExt cx="0" cy="0"/>
        </a:xfrm>
      </p:grpSpPr>
      <p:sp>
        <p:nvSpPr>
          <p:cNvPr id="150" name="Google Shape;150;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 name="Google Shape;151;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 name="Google Shape;152;p2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53" name="Google Shape;153;p2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54" name="Google Shape;154;p2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27536272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Encabezado de sección" type="secHead">
  <p:cSld name="Encabezado de sección">
    <p:spTree>
      <p:nvGrpSpPr>
        <p:cNvPr id="1" name="Shape 155"/>
        <p:cNvGrpSpPr/>
        <p:nvPr/>
      </p:nvGrpSpPr>
      <p:grpSpPr>
        <a:xfrm>
          <a:off x="0" y="0"/>
          <a:ext cx="0" cy="0"/>
          <a:chOff x="0" y="0"/>
          <a:chExt cx="0" cy="0"/>
        </a:xfrm>
      </p:grpSpPr>
      <p:sp>
        <p:nvSpPr>
          <p:cNvPr id="156" name="Google Shape;156;p23"/>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Play"/>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 name="Google Shape;157;p23"/>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757575"/>
              </a:buClr>
              <a:buSzPts val="2400"/>
              <a:buNone/>
              <a:defRPr sz="2400">
                <a:solidFill>
                  <a:srgbClr val="757575"/>
                </a:solidFill>
              </a:defRPr>
            </a:lvl1pPr>
            <a:lvl2pPr marL="914400" lvl="1" indent="-228600" algn="l">
              <a:lnSpc>
                <a:spcPct val="90000"/>
              </a:lnSpc>
              <a:spcBef>
                <a:spcPts val="500"/>
              </a:spcBef>
              <a:spcAft>
                <a:spcPts val="0"/>
              </a:spcAft>
              <a:buClr>
                <a:srgbClr val="757575"/>
              </a:buClr>
              <a:buSzPts val="2000"/>
              <a:buNone/>
              <a:defRPr sz="2000">
                <a:solidFill>
                  <a:srgbClr val="757575"/>
                </a:solidFill>
              </a:defRPr>
            </a:lvl2pPr>
            <a:lvl3pPr marL="1371600" lvl="2" indent="-228600" algn="l">
              <a:lnSpc>
                <a:spcPct val="90000"/>
              </a:lnSpc>
              <a:spcBef>
                <a:spcPts val="500"/>
              </a:spcBef>
              <a:spcAft>
                <a:spcPts val="0"/>
              </a:spcAft>
              <a:buClr>
                <a:srgbClr val="757575"/>
              </a:buClr>
              <a:buSzPts val="1800"/>
              <a:buNone/>
              <a:defRPr sz="1800">
                <a:solidFill>
                  <a:srgbClr val="757575"/>
                </a:solidFill>
              </a:defRPr>
            </a:lvl3pPr>
            <a:lvl4pPr marL="1828800" lvl="3" indent="-228600" algn="l">
              <a:lnSpc>
                <a:spcPct val="90000"/>
              </a:lnSpc>
              <a:spcBef>
                <a:spcPts val="500"/>
              </a:spcBef>
              <a:spcAft>
                <a:spcPts val="0"/>
              </a:spcAft>
              <a:buClr>
                <a:srgbClr val="757575"/>
              </a:buClr>
              <a:buSzPts val="1600"/>
              <a:buNone/>
              <a:defRPr sz="1600">
                <a:solidFill>
                  <a:srgbClr val="757575"/>
                </a:solidFill>
              </a:defRPr>
            </a:lvl4pPr>
            <a:lvl5pPr marL="2286000" lvl="4" indent="-228600" algn="l">
              <a:lnSpc>
                <a:spcPct val="90000"/>
              </a:lnSpc>
              <a:spcBef>
                <a:spcPts val="500"/>
              </a:spcBef>
              <a:spcAft>
                <a:spcPts val="0"/>
              </a:spcAft>
              <a:buClr>
                <a:srgbClr val="757575"/>
              </a:buClr>
              <a:buSzPts val="1600"/>
              <a:buNone/>
              <a:defRPr sz="1600">
                <a:solidFill>
                  <a:srgbClr val="757575"/>
                </a:solidFill>
              </a:defRPr>
            </a:lvl5pPr>
            <a:lvl6pPr marL="2743200" lvl="5" indent="-228600" algn="l">
              <a:lnSpc>
                <a:spcPct val="90000"/>
              </a:lnSpc>
              <a:spcBef>
                <a:spcPts val="500"/>
              </a:spcBef>
              <a:spcAft>
                <a:spcPts val="0"/>
              </a:spcAft>
              <a:buClr>
                <a:srgbClr val="757575"/>
              </a:buClr>
              <a:buSzPts val="1600"/>
              <a:buNone/>
              <a:defRPr sz="1600">
                <a:solidFill>
                  <a:srgbClr val="757575"/>
                </a:solidFill>
              </a:defRPr>
            </a:lvl6pPr>
            <a:lvl7pPr marL="3200400" lvl="6" indent="-228600" algn="l">
              <a:lnSpc>
                <a:spcPct val="90000"/>
              </a:lnSpc>
              <a:spcBef>
                <a:spcPts val="500"/>
              </a:spcBef>
              <a:spcAft>
                <a:spcPts val="0"/>
              </a:spcAft>
              <a:buClr>
                <a:srgbClr val="757575"/>
              </a:buClr>
              <a:buSzPts val="1600"/>
              <a:buNone/>
              <a:defRPr sz="1600">
                <a:solidFill>
                  <a:srgbClr val="757575"/>
                </a:solidFill>
              </a:defRPr>
            </a:lvl7pPr>
            <a:lvl8pPr marL="3657600" lvl="7" indent="-228600" algn="l">
              <a:lnSpc>
                <a:spcPct val="90000"/>
              </a:lnSpc>
              <a:spcBef>
                <a:spcPts val="500"/>
              </a:spcBef>
              <a:spcAft>
                <a:spcPts val="0"/>
              </a:spcAft>
              <a:buClr>
                <a:srgbClr val="757575"/>
              </a:buClr>
              <a:buSzPts val="1600"/>
              <a:buNone/>
              <a:defRPr sz="1600">
                <a:solidFill>
                  <a:srgbClr val="757575"/>
                </a:solidFill>
              </a:defRPr>
            </a:lvl8pPr>
            <a:lvl9pPr marL="4114800" lvl="8" indent="-228600" algn="l">
              <a:lnSpc>
                <a:spcPct val="90000"/>
              </a:lnSpc>
              <a:spcBef>
                <a:spcPts val="500"/>
              </a:spcBef>
              <a:spcAft>
                <a:spcPts val="0"/>
              </a:spcAft>
              <a:buClr>
                <a:srgbClr val="757575"/>
              </a:buClr>
              <a:buSzPts val="1600"/>
              <a:buNone/>
              <a:defRPr sz="1600">
                <a:solidFill>
                  <a:srgbClr val="757575"/>
                </a:solidFill>
              </a:defRPr>
            </a:lvl9pPr>
          </a:lstStyle>
          <a:p>
            <a:endParaRPr/>
          </a:p>
        </p:txBody>
      </p:sp>
      <p:sp>
        <p:nvSpPr>
          <p:cNvPr id="158" name="Google Shape;158;p2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59" name="Google Shape;159;p2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60" name="Google Shape;160;p2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43485873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Dos objetos" type="twoObj">
  <p:cSld name="Dos objetos">
    <p:spTree>
      <p:nvGrpSpPr>
        <p:cNvPr id="1" name="Shape 161"/>
        <p:cNvGrpSpPr/>
        <p:nvPr/>
      </p:nvGrpSpPr>
      <p:grpSpPr>
        <a:xfrm>
          <a:off x="0" y="0"/>
          <a:ext cx="0" cy="0"/>
          <a:chOff x="0" y="0"/>
          <a:chExt cx="0" cy="0"/>
        </a:xfrm>
      </p:grpSpPr>
      <p:sp>
        <p:nvSpPr>
          <p:cNvPr id="162" name="Google Shape;162;p24"/>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 name="Google Shape;163;p24"/>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 name="Google Shape;164;p24"/>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 name="Google Shape;165;p2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66" name="Google Shape;166;p2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67" name="Google Shape;167;p2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16442965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3_Diseño personalizado">
    <p:spTree>
      <p:nvGrpSpPr>
        <p:cNvPr id="1" name=""/>
        <p:cNvGrpSpPr/>
        <p:nvPr/>
      </p:nvGrpSpPr>
      <p:grpSpPr>
        <a:xfrm>
          <a:off x="0" y="0"/>
          <a:ext cx="0" cy="0"/>
          <a:chOff x="0" y="0"/>
          <a:chExt cx="0" cy="0"/>
        </a:xfrm>
      </p:grpSpPr>
      <p:sp>
        <p:nvSpPr>
          <p:cNvPr id="126" name="Google Shape;69;p17"/>
          <p:cNvSpPr/>
          <p:nvPr/>
        </p:nvSpPr>
        <p:spPr>
          <a:xfrm>
            <a:off x="-1" y="0"/>
            <a:ext cx="1541723" cy="6858000"/>
          </a:xfrm>
          <a:prstGeom prst="rect">
            <a:avLst/>
          </a:prstGeom>
          <a:solidFill>
            <a:srgbClr val="1A75CF">
              <a:alpha val="5098"/>
            </a:srgbClr>
          </a:solidFill>
          <a:ln w="12700">
            <a:miter lim="400000"/>
          </a:ln>
        </p:spPr>
        <p:txBody>
          <a:bodyPr lIns="45719" rIns="45719" anchor="ctr"/>
          <a:lstStyle/>
          <a:p>
            <a:pPr algn="ctr">
              <a:defRPr sz="1800"/>
            </a:pPr>
            <a:endParaRPr/>
          </a:p>
        </p:txBody>
      </p:sp>
      <p:pic>
        <p:nvPicPr>
          <p:cNvPr id="128" name="Google Shape;76;p17" descr="Google Shape;76;p17"/>
          <p:cNvPicPr>
            <a:picLocks noChangeAspect="1"/>
          </p:cNvPicPr>
          <p:nvPr/>
        </p:nvPicPr>
        <p:blipFill>
          <a:blip r:embed="rId2"/>
          <a:stretch>
            <a:fillRect/>
          </a:stretch>
        </p:blipFill>
        <p:spPr>
          <a:xfrm>
            <a:off x="309390" y="6035287"/>
            <a:ext cx="831899" cy="309951"/>
          </a:xfrm>
          <a:prstGeom prst="rect">
            <a:avLst/>
          </a:prstGeom>
          <a:ln w="12700">
            <a:miter lim="400000"/>
          </a:ln>
        </p:spPr>
      </p:pic>
      <p:sp>
        <p:nvSpPr>
          <p:cNvPr id="129" name="Google Shape;78;p17"/>
          <p:cNvSpPr txBox="1"/>
          <p:nvPr/>
        </p:nvSpPr>
        <p:spPr>
          <a:xfrm>
            <a:off x="309390" y="6356100"/>
            <a:ext cx="1582910" cy="35774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24" tIns="91424" rIns="91424" bIns="91424">
            <a:spAutoFit/>
          </a:bodyPr>
          <a:lstStyle/>
          <a:p>
            <a:pPr>
              <a:defRPr sz="700">
                <a:solidFill>
                  <a:srgbClr val="1A75CF"/>
                </a:solidFill>
              </a:defRPr>
            </a:pPr>
            <a:r>
              <a:t>Presentación corporativa </a:t>
            </a:r>
          </a:p>
          <a:p>
            <a:pPr>
              <a:defRPr sz="700">
                <a:solidFill>
                  <a:srgbClr val="1A75CF"/>
                </a:solidFill>
              </a:defRPr>
            </a:pPr>
            <a:r>
              <a:t>/ 2026</a:t>
            </a:r>
          </a:p>
        </p:txBody>
      </p:sp>
      <p:sp>
        <p:nvSpPr>
          <p:cNvPr id="132" name="Número de diapositiva"/>
          <p:cNvSpPr txBox="1">
            <a:spLocks noGrp="1"/>
          </p:cNvSpPr>
          <p:nvPr>
            <p:ph type="sldNum" sz="quarter" idx="2"/>
          </p:nvPr>
        </p:nvSpPr>
        <p:spPr>
          <a:xfrm>
            <a:off x="11646516" y="6527828"/>
            <a:ext cx="294435" cy="268843"/>
          </a:xfrm>
          <a:prstGeom prst="rect">
            <a:avLst/>
          </a:prstGeom>
        </p:spPr>
        <p:txBody>
          <a:bodyPr lIns="91424" tIns="91424" rIns="91424" bIns="91424"/>
          <a:lstStyle>
            <a:lvl1pPr>
              <a:defRPr sz="700">
                <a:solidFill>
                  <a:srgbClr val="000000"/>
                </a:solidFill>
              </a:defRPr>
            </a:lvl1pPr>
          </a:lstStyle>
          <a:p>
            <a:fld id="{86CB4B4D-7CA3-9044-876B-883B54F8677D}" type="slidenum">
              <a:t>‹Nº›</a:t>
            </a:fld>
            <a:endParaRPr/>
          </a:p>
        </p:txBody>
      </p:sp>
      <p:sp>
        <p:nvSpPr>
          <p:cNvPr id="2" name="Google Shape;79;p17">
            <a:extLst>
              <a:ext uri="{FF2B5EF4-FFF2-40B4-BE49-F238E27FC236}">
                <a16:creationId xmlns:a16="http://schemas.microsoft.com/office/drawing/2014/main" id="{1BF5D18D-B0CE-311F-E3DD-34C62676FDA3}"/>
              </a:ext>
            </a:extLst>
          </p:cNvPr>
          <p:cNvSpPr txBox="1">
            <a:spLocks noGrp="1"/>
          </p:cNvSpPr>
          <p:nvPr>
            <p:ph type="body" idx="3"/>
          </p:nvPr>
        </p:nvSpPr>
        <p:spPr>
          <a:xfrm>
            <a:off x="1941921" y="574726"/>
            <a:ext cx="5898421" cy="276303"/>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1A75CF"/>
              </a:buClr>
              <a:buSzPts val="1600"/>
              <a:buFont typeface="Arial"/>
              <a:buNone/>
              <a:defRPr sz="1600" b="1" i="0" u="none" strike="noStrike" cap="none" dirty="0">
                <a:solidFill>
                  <a:srgbClr val="F8F8F8"/>
                </a:solidFill>
                <a:highlight>
                  <a:srgbClr val="1A75CF"/>
                </a:highlight>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dirty="0"/>
          </a:p>
        </p:txBody>
      </p:sp>
      <p:sp>
        <p:nvSpPr>
          <p:cNvPr id="3" name="Google Shape;53;p15">
            <a:extLst>
              <a:ext uri="{FF2B5EF4-FFF2-40B4-BE49-F238E27FC236}">
                <a16:creationId xmlns:a16="http://schemas.microsoft.com/office/drawing/2014/main" id="{0D43AE76-CF97-193B-44A7-A923570CDCD7}"/>
              </a:ext>
            </a:extLst>
          </p:cNvPr>
          <p:cNvSpPr>
            <a:spLocks noGrp="1"/>
          </p:cNvSpPr>
          <p:nvPr>
            <p:ph type="pic" idx="4"/>
          </p:nvPr>
        </p:nvSpPr>
        <p:spPr>
          <a:xfrm>
            <a:off x="8431074" y="851029"/>
            <a:ext cx="4663202" cy="4660893"/>
          </a:xfrm>
          <a:prstGeom prst="ellipse">
            <a:avLst/>
          </a:prstGeom>
          <a:noFill/>
          <a:ln w="9525" cap="flat" cmpd="sng">
            <a:solidFill>
              <a:schemeClr val="accent1"/>
            </a:solidFill>
            <a:prstDash val="solid"/>
            <a:round/>
            <a:headEnd type="none" w="sm" len="sm"/>
            <a:tailEnd type="none" w="sm" len="sm"/>
          </a:ln>
        </p:spPr>
      </p:sp>
      <p:sp>
        <p:nvSpPr>
          <p:cNvPr id="4" name="Google Shape;75;p17">
            <a:extLst>
              <a:ext uri="{FF2B5EF4-FFF2-40B4-BE49-F238E27FC236}">
                <a16:creationId xmlns:a16="http://schemas.microsoft.com/office/drawing/2014/main" id="{A5892064-8960-B1F5-791A-84164E7522F1}"/>
              </a:ext>
            </a:extLst>
          </p:cNvPr>
          <p:cNvSpPr txBox="1">
            <a:spLocks noGrp="1"/>
          </p:cNvSpPr>
          <p:nvPr>
            <p:ph type="subTitle" idx="1"/>
          </p:nvPr>
        </p:nvSpPr>
        <p:spPr>
          <a:xfrm>
            <a:off x="2159511" y="842531"/>
            <a:ext cx="6004352" cy="202060"/>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dk1"/>
              </a:buClr>
              <a:buSzPts val="1100"/>
              <a:buNone/>
              <a:defRPr sz="1100">
                <a:solidFill>
                  <a:schemeClr val="dk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dirty="0"/>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omparación" type="twoTxTwoObj">
  <p:cSld name="Comparación">
    <p:spTree>
      <p:nvGrpSpPr>
        <p:cNvPr id="1" name="Shape 168"/>
        <p:cNvGrpSpPr/>
        <p:nvPr/>
      </p:nvGrpSpPr>
      <p:grpSpPr>
        <a:xfrm>
          <a:off x="0" y="0"/>
          <a:ext cx="0" cy="0"/>
          <a:chOff x="0" y="0"/>
          <a:chExt cx="0" cy="0"/>
        </a:xfrm>
      </p:grpSpPr>
      <p:sp>
        <p:nvSpPr>
          <p:cNvPr id="169" name="Google Shape;169;p25"/>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 name="Google Shape;170;p25"/>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1" name="Google Shape;171;p25"/>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 name="Google Shape;172;p25"/>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 name="Google Shape;173;p25"/>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 name="Google Shape;174;p2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75" name="Google Shape;175;p2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76" name="Google Shape;176;p2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52744297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olo el título" type="titleOnly">
  <p:cSld name="Solo el título">
    <p:spTree>
      <p:nvGrpSpPr>
        <p:cNvPr id="1" name="Shape 177"/>
        <p:cNvGrpSpPr/>
        <p:nvPr/>
      </p:nvGrpSpPr>
      <p:grpSpPr>
        <a:xfrm>
          <a:off x="0" y="0"/>
          <a:ext cx="0" cy="0"/>
          <a:chOff x="0" y="0"/>
          <a:chExt cx="0" cy="0"/>
        </a:xfrm>
      </p:grpSpPr>
      <p:sp>
        <p:nvSpPr>
          <p:cNvPr id="178" name="Google Shape;178;p26"/>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 name="Google Shape;179;p2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80" name="Google Shape;180;p2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81" name="Google Shape;181;p2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25013596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En blanco" type="blank">
  <p:cSld name="En blanco">
    <p:spTree>
      <p:nvGrpSpPr>
        <p:cNvPr id="1" name="Shape 182"/>
        <p:cNvGrpSpPr/>
        <p:nvPr/>
      </p:nvGrpSpPr>
      <p:grpSpPr>
        <a:xfrm>
          <a:off x="0" y="0"/>
          <a:ext cx="0" cy="0"/>
          <a:chOff x="0" y="0"/>
          <a:chExt cx="0" cy="0"/>
        </a:xfrm>
      </p:grpSpPr>
      <p:sp>
        <p:nvSpPr>
          <p:cNvPr id="183" name="Google Shape;183;p2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84" name="Google Shape;184;p2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85" name="Google Shape;185;p2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110884883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Contenido con título" type="objTx">
  <p:cSld name="Contenido con título">
    <p:spTree>
      <p:nvGrpSpPr>
        <p:cNvPr id="1" name="Shape 186"/>
        <p:cNvGrpSpPr/>
        <p:nvPr/>
      </p:nvGrpSpPr>
      <p:grpSpPr>
        <a:xfrm>
          <a:off x="0" y="0"/>
          <a:ext cx="0" cy="0"/>
          <a:chOff x="0" y="0"/>
          <a:chExt cx="0" cy="0"/>
        </a:xfrm>
      </p:grpSpPr>
      <p:sp>
        <p:nvSpPr>
          <p:cNvPr id="187" name="Google Shape;187;p28"/>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 name="Google Shape;188;p28"/>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89" name="Google Shape;189;p28"/>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90" name="Google Shape;190;p2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91" name="Google Shape;191;p2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92" name="Google Shape;192;p2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21712931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Imagen con título" type="picTx">
  <p:cSld name="Imagen con título">
    <p:spTree>
      <p:nvGrpSpPr>
        <p:cNvPr id="1" name="Shape 193"/>
        <p:cNvGrpSpPr/>
        <p:nvPr/>
      </p:nvGrpSpPr>
      <p:grpSpPr>
        <a:xfrm>
          <a:off x="0" y="0"/>
          <a:ext cx="0" cy="0"/>
          <a:chOff x="0" y="0"/>
          <a:chExt cx="0" cy="0"/>
        </a:xfrm>
      </p:grpSpPr>
      <p:sp>
        <p:nvSpPr>
          <p:cNvPr id="194" name="Google Shape;194;p29"/>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 name="Google Shape;195;p29"/>
          <p:cNvSpPr>
            <a:spLocks noGrp="1"/>
          </p:cNvSpPr>
          <p:nvPr>
            <p:ph type="pic" idx="2"/>
          </p:nvPr>
        </p:nvSpPr>
        <p:spPr>
          <a:xfrm>
            <a:off x="5183188" y="987425"/>
            <a:ext cx="6172200" cy="4873625"/>
          </a:xfrm>
          <a:prstGeom prst="rect">
            <a:avLst/>
          </a:prstGeom>
          <a:noFill/>
          <a:ln>
            <a:noFill/>
          </a:ln>
        </p:spPr>
      </p:sp>
      <p:sp>
        <p:nvSpPr>
          <p:cNvPr id="196" name="Google Shape;196;p29"/>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97" name="Google Shape;197;p2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98" name="Google Shape;198;p2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99" name="Google Shape;199;p2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54555901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ítulo y texto vertical" type="vertTx">
  <p:cSld name="Título y texto vertical">
    <p:spTree>
      <p:nvGrpSpPr>
        <p:cNvPr id="1" name="Shape 200"/>
        <p:cNvGrpSpPr/>
        <p:nvPr/>
      </p:nvGrpSpPr>
      <p:grpSpPr>
        <a:xfrm>
          <a:off x="0" y="0"/>
          <a:ext cx="0" cy="0"/>
          <a:chOff x="0" y="0"/>
          <a:chExt cx="0" cy="0"/>
        </a:xfrm>
      </p:grpSpPr>
      <p:sp>
        <p:nvSpPr>
          <p:cNvPr id="201" name="Google Shape;201;p3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2" name="Google Shape;202;p30"/>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 name="Google Shape;203;p3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204" name="Google Shape;204;p3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205" name="Google Shape;205;p3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44576292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ítulo vertical y texto" type="vertTitleAndTx">
  <p:cSld name="Título vertical y texto">
    <p:spTree>
      <p:nvGrpSpPr>
        <p:cNvPr id="1" name="Shape 206"/>
        <p:cNvGrpSpPr/>
        <p:nvPr/>
      </p:nvGrpSpPr>
      <p:grpSpPr>
        <a:xfrm>
          <a:off x="0" y="0"/>
          <a:ext cx="0" cy="0"/>
          <a:chOff x="0" y="0"/>
          <a:chExt cx="0" cy="0"/>
        </a:xfrm>
      </p:grpSpPr>
      <p:sp>
        <p:nvSpPr>
          <p:cNvPr id="207" name="Google Shape;207;p31"/>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8" name="Google Shape;208;p31"/>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 name="Google Shape;209;p3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210" name="Google Shape;210;p3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211" name="Google Shape;211;p3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36085540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212"/>
        <p:cNvGrpSpPr/>
        <p:nvPr/>
      </p:nvGrpSpPr>
      <p:grpSpPr>
        <a:xfrm>
          <a:off x="0" y="0"/>
          <a:ext cx="0" cy="0"/>
          <a:chOff x="0" y="0"/>
          <a:chExt cx="0" cy="0"/>
        </a:xfrm>
      </p:grpSpPr>
      <p:sp>
        <p:nvSpPr>
          <p:cNvPr id="213" name="Google Shape;213;g3df36b23d32_1_148"/>
          <p:cNvSpPr txBox="1">
            <a:spLocks noGrp="1"/>
          </p:cNvSpPr>
          <p:nvPr>
            <p:ph type="title"/>
          </p:nvPr>
        </p:nvSpPr>
        <p:spPr>
          <a:xfrm>
            <a:off x="296333" y="333959"/>
            <a:ext cx="1746900" cy="691500"/>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4400"/>
              <a:buNone/>
              <a:defRPr sz="2300" b="1" i="0">
                <a:solidFill>
                  <a:srgbClr val="1A75CF"/>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4" name="Google Shape;214;g3df36b23d32_1_148"/>
          <p:cNvSpPr txBox="1">
            <a:spLocks noGrp="1"/>
          </p:cNvSpPr>
          <p:nvPr>
            <p:ph type="body" idx="1"/>
          </p:nvPr>
        </p:nvSpPr>
        <p:spPr>
          <a:xfrm>
            <a:off x="400050" y="1100435"/>
            <a:ext cx="6523200" cy="4590900"/>
          </a:xfrm>
          <a:prstGeom prst="rect">
            <a:avLst/>
          </a:prstGeom>
          <a:noFill/>
          <a:ln>
            <a:noFill/>
          </a:ln>
        </p:spPr>
        <p:txBody>
          <a:bodyPr spcFirstLastPara="1" wrap="square" lIns="0" tIns="0" rIns="0" bIns="0" anchor="t" anchorCtr="0">
            <a:spAutoFit/>
          </a:bodyPr>
          <a:lstStyle>
            <a:lvl1pPr marL="457200" lvl="0" indent="-228600" algn="l">
              <a:spcBef>
                <a:spcPts val="1000"/>
              </a:spcBef>
              <a:spcAft>
                <a:spcPts val="0"/>
              </a:spcAft>
              <a:buSzPts val="2800"/>
              <a:buNone/>
              <a:defRPr sz="1600" b="0" i="0">
                <a:solidFill>
                  <a:schemeClr val="dk1"/>
                </a:solidFill>
                <a:latin typeface="Arial"/>
                <a:ea typeface="Arial"/>
                <a:cs typeface="Arial"/>
                <a:sym typeface="Arial"/>
              </a:defRPr>
            </a:lvl1pPr>
            <a:lvl2pPr marL="914400" lvl="1" indent="-228600" algn="l">
              <a:spcBef>
                <a:spcPts val="500"/>
              </a:spcBef>
              <a:spcAft>
                <a:spcPts val="0"/>
              </a:spcAft>
              <a:buSzPts val="2400"/>
              <a:buNone/>
              <a:defRPr/>
            </a:lvl2pPr>
            <a:lvl3pPr marL="1371600" lvl="2" indent="-228600" algn="l">
              <a:spcBef>
                <a:spcPts val="500"/>
              </a:spcBef>
              <a:spcAft>
                <a:spcPts val="0"/>
              </a:spcAft>
              <a:buSzPts val="2000"/>
              <a:buNone/>
              <a:defRPr/>
            </a:lvl3pPr>
            <a:lvl4pPr marL="1828800" lvl="3" indent="-228600" algn="l">
              <a:spcBef>
                <a:spcPts val="500"/>
              </a:spcBef>
              <a:spcAft>
                <a:spcPts val="0"/>
              </a:spcAft>
              <a:buSzPts val="1800"/>
              <a:buNone/>
              <a:defRPr/>
            </a:lvl4pPr>
            <a:lvl5pPr marL="2286000" lvl="4" indent="-228600" algn="l">
              <a:spcBef>
                <a:spcPts val="500"/>
              </a:spcBef>
              <a:spcAft>
                <a:spcPts val="0"/>
              </a:spcAft>
              <a:buSzPts val="1800"/>
              <a:buNone/>
              <a:defRPr/>
            </a:lvl5pPr>
            <a:lvl6pPr marL="2743200" lvl="5" indent="-228600" algn="l">
              <a:spcBef>
                <a:spcPts val="500"/>
              </a:spcBef>
              <a:spcAft>
                <a:spcPts val="0"/>
              </a:spcAft>
              <a:buSzPts val="1800"/>
              <a:buNone/>
              <a:defRPr/>
            </a:lvl6pPr>
            <a:lvl7pPr marL="3200400" lvl="6" indent="-228600" algn="l">
              <a:spcBef>
                <a:spcPts val="500"/>
              </a:spcBef>
              <a:spcAft>
                <a:spcPts val="0"/>
              </a:spcAft>
              <a:buSzPts val="1800"/>
              <a:buNone/>
              <a:defRPr/>
            </a:lvl7pPr>
            <a:lvl8pPr marL="3657600" lvl="7" indent="-228600" algn="l">
              <a:spcBef>
                <a:spcPts val="500"/>
              </a:spcBef>
              <a:spcAft>
                <a:spcPts val="0"/>
              </a:spcAft>
              <a:buSzPts val="1800"/>
              <a:buNone/>
              <a:defRPr/>
            </a:lvl8pPr>
            <a:lvl9pPr marL="4114800" lvl="8" indent="-228600" algn="l">
              <a:spcBef>
                <a:spcPts val="500"/>
              </a:spcBef>
              <a:spcAft>
                <a:spcPts val="0"/>
              </a:spcAft>
              <a:buSzPts val="1800"/>
              <a:buNone/>
              <a:defRPr/>
            </a:lvl9pPr>
          </a:lstStyle>
          <a:p>
            <a:endParaRPr/>
          </a:p>
        </p:txBody>
      </p:sp>
      <p:sp>
        <p:nvSpPr>
          <p:cNvPr id="215" name="Google Shape;215;g3df36b23d32_1_148"/>
          <p:cNvSpPr txBox="1">
            <a:spLocks noGrp="1"/>
          </p:cNvSpPr>
          <p:nvPr>
            <p:ph type="ftr" idx="11"/>
          </p:nvPr>
        </p:nvSpPr>
        <p:spPr>
          <a:xfrm>
            <a:off x="4145280" y="6377940"/>
            <a:ext cx="3901500" cy="343200"/>
          </a:xfrm>
          <a:prstGeom prst="rect">
            <a:avLst/>
          </a:prstGeom>
          <a:noFill/>
          <a:ln>
            <a:noFill/>
          </a:ln>
        </p:spPr>
        <p:txBody>
          <a:bodyPr spcFirstLastPara="1" wrap="square" lIns="0" tIns="0" rIns="0" bIns="0" anchor="t" anchorCtr="0">
            <a:spAutoFit/>
          </a:bodyPr>
          <a:lstStyle>
            <a:lvl1pPr lvl="0" algn="ctr">
              <a:spcBef>
                <a:spcPts val="0"/>
              </a:spcBef>
              <a:spcAft>
                <a:spcPts val="0"/>
              </a:spcAft>
              <a:buSzPts val="900"/>
              <a:buNone/>
              <a:defRPr sz="900">
                <a:solidFill>
                  <a:srgbClr val="888888"/>
                </a:solidFill>
              </a:defRPr>
            </a:lvl1pPr>
            <a:lvl2pPr lvl="1">
              <a:spcBef>
                <a:spcPts val="0"/>
              </a:spcBef>
              <a:spcAft>
                <a:spcPts val="0"/>
              </a:spcAft>
              <a:buSzPts val="900"/>
              <a:buNone/>
              <a:defRPr sz="900"/>
            </a:lvl2pPr>
            <a:lvl3pPr lvl="2">
              <a:spcBef>
                <a:spcPts val="0"/>
              </a:spcBef>
              <a:spcAft>
                <a:spcPts val="0"/>
              </a:spcAft>
              <a:buSzPts val="900"/>
              <a:buNone/>
              <a:defRPr sz="900"/>
            </a:lvl3pPr>
            <a:lvl4pPr lvl="3">
              <a:spcBef>
                <a:spcPts val="0"/>
              </a:spcBef>
              <a:spcAft>
                <a:spcPts val="0"/>
              </a:spcAft>
              <a:buSzPts val="900"/>
              <a:buNone/>
              <a:defRPr sz="900"/>
            </a:lvl4pPr>
            <a:lvl5pPr lvl="4">
              <a:spcBef>
                <a:spcPts val="0"/>
              </a:spcBef>
              <a:spcAft>
                <a:spcPts val="0"/>
              </a:spcAft>
              <a:buSzPts val="900"/>
              <a:buNone/>
              <a:defRPr sz="900"/>
            </a:lvl5pPr>
            <a:lvl6pPr lvl="5">
              <a:spcBef>
                <a:spcPts val="0"/>
              </a:spcBef>
              <a:spcAft>
                <a:spcPts val="0"/>
              </a:spcAft>
              <a:buSzPts val="900"/>
              <a:buNone/>
              <a:defRPr sz="900"/>
            </a:lvl6pPr>
            <a:lvl7pPr lvl="6">
              <a:spcBef>
                <a:spcPts val="0"/>
              </a:spcBef>
              <a:spcAft>
                <a:spcPts val="0"/>
              </a:spcAft>
              <a:buSzPts val="900"/>
              <a:buNone/>
              <a:defRPr sz="900"/>
            </a:lvl7pPr>
            <a:lvl8pPr lvl="7">
              <a:spcBef>
                <a:spcPts val="0"/>
              </a:spcBef>
              <a:spcAft>
                <a:spcPts val="0"/>
              </a:spcAft>
              <a:buSzPts val="900"/>
              <a:buNone/>
              <a:defRPr sz="900"/>
            </a:lvl8pPr>
            <a:lvl9pPr lvl="8">
              <a:spcBef>
                <a:spcPts val="0"/>
              </a:spcBef>
              <a:spcAft>
                <a:spcPts val="0"/>
              </a:spcAft>
              <a:buSzPts val="900"/>
              <a:buNone/>
              <a:defRPr sz="900"/>
            </a:lvl9pPr>
          </a:lstStyle>
          <a:p>
            <a:endParaRPr dirty="0"/>
          </a:p>
        </p:txBody>
      </p:sp>
      <p:sp>
        <p:nvSpPr>
          <p:cNvPr id="216" name="Google Shape;216;g3df36b23d32_1_148"/>
          <p:cNvSpPr txBox="1">
            <a:spLocks noGrp="1"/>
          </p:cNvSpPr>
          <p:nvPr>
            <p:ph type="dt" idx="10"/>
          </p:nvPr>
        </p:nvSpPr>
        <p:spPr>
          <a:xfrm>
            <a:off x="609600" y="6377940"/>
            <a:ext cx="2804100" cy="343200"/>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900"/>
              <a:buNone/>
              <a:defRPr sz="900">
                <a:solidFill>
                  <a:srgbClr val="888888"/>
                </a:solidFill>
              </a:defRPr>
            </a:lvl1pPr>
            <a:lvl2pPr lvl="1">
              <a:spcBef>
                <a:spcPts val="0"/>
              </a:spcBef>
              <a:spcAft>
                <a:spcPts val="0"/>
              </a:spcAft>
              <a:buSzPts val="900"/>
              <a:buNone/>
              <a:defRPr sz="900"/>
            </a:lvl2pPr>
            <a:lvl3pPr lvl="2">
              <a:spcBef>
                <a:spcPts val="0"/>
              </a:spcBef>
              <a:spcAft>
                <a:spcPts val="0"/>
              </a:spcAft>
              <a:buSzPts val="900"/>
              <a:buNone/>
              <a:defRPr sz="900"/>
            </a:lvl3pPr>
            <a:lvl4pPr lvl="3">
              <a:spcBef>
                <a:spcPts val="0"/>
              </a:spcBef>
              <a:spcAft>
                <a:spcPts val="0"/>
              </a:spcAft>
              <a:buSzPts val="900"/>
              <a:buNone/>
              <a:defRPr sz="900"/>
            </a:lvl4pPr>
            <a:lvl5pPr lvl="4">
              <a:spcBef>
                <a:spcPts val="0"/>
              </a:spcBef>
              <a:spcAft>
                <a:spcPts val="0"/>
              </a:spcAft>
              <a:buSzPts val="900"/>
              <a:buNone/>
              <a:defRPr sz="900"/>
            </a:lvl5pPr>
            <a:lvl6pPr lvl="5">
              <a:spcBef>
                <a:spcPts val="0"/>
              </a:spcBef>
              <a:spcAft>
                <a:spcPts val="0"/>
              </a:spcAft>
              <a:buSzPts val="900"/>
              <a:buNone/>
              <a:defRPr sz="900"/>
            </a:lvl6pPr>
            <a:lvl7pPr lvl="6">
              <a:spcBef>
                <a:spcPts val="0"/>
              </a:spcBef>
              <a:spcAft>
                <a:spcPts val="0"/>
              </a:spcAft>
              <a:buSzPts val="900"/>
              <a:buNone/>
              <a:defRPr sz="900"/>
            </a:lvl7pPr>
            <a:lvl8pPr lvl="7">
              <a:spcBef>
                <a:spcPts val="0"/>
              </a:spcBef>
              <a:spcAft>
                <a:spcPts val="0"/>
              </a:spcAft>
              <a:buSzPts val="900"/>
              <a:buNone/>
              <a:defRPr sz="900"/>
            </a:lvl8pPr>
            <a:lvl9pPr lvl="8">
              <a:spcBef>
                <a:spcPts val="0"/>
              </a:spcBef>
              <a:spcAft>
                <a:spcPts val="0"/>
              </a:spcAft>
              <a:buSzPts val="900"/>
              <a:buNone/>
              <a:defRPr sz="900"/>
            </a:lvl9pPr>
          </a:lstStyle>
          <a:p>
            <a:endParaRPr dirty="0"/>
          </a:p>
        </p:txBody>
      </p:sp>
      <p:sp>
        <p:nvSpPr>
          <p:cNvPr id="217" name="Google Shape;217;g3df36b23d32_1_148"/>
          <p:cNvSpPr txBox="1">
            <a:spLocks noGrp="1"/>
          </p:cNvSpPr>
          <p:nvPr>
            <p:ph type="sldNum" idx="12"/>
          </p:nvPr>
        </p:nvSpPr>
        <p:spPr>
          <a:xfrm>
            <a:off x="8778241" y="6377940"/>
            <a:ext cx="2804100" cy="184800"/>
          </a:xfrm>
          <a:prstGeom prst="rect">
            <a:avLst/>
          </a:prstGeom>
          <a:noFill/>
          <a:ln>
            <a:noFill/>
          </a:ln>
        </p:spPr>
        <p:txBody>
          <a:bodyPr spcFirstLastPara="1" wrap="square" lIns="0" tIns="0" rIns="0" bIns="0" anchor="t" anchorCtr="0">
            <a:spAutoFit/>
          </a:bodyPr>
          <a:lstStyle>
            <a:lvl1pPr lvl="0" indent="0" algn="r">
              <a:spcBef>
                <a:spcPts val="0"/>
              </a:spcBef>
              <a:buNone/>
              <a:defRPr>
                <a:solidFill>
                  <a:srgbClr val="888888"/>
                </a:solidFill>
              </a:defRPr>
            </a:lvl1pPr>
            <a:lvl2pPr lvl="1" indent="0" algn="r">
              <a:spcBef>
                <a:spcPts val="0"/>
              </a:spcBef>
              <a:buNone/>
              <a:defRPr>
                <a:solidFill>
                  <a:srgbClr val="888888"/>
                </a:solidFill>
              </a:defRPr>
            </a:lvl2pPr>
            <a:lvl3pPr lvl="2" indent="0" algn="r">
              <a:spcBef>
                <a:spcPts val="0"/>
              </a:spcBef>
              <a:buNone/>
              <a:defRPr>
                <a:solidFill>
                  <a:srgbClr val="888888"/>
                </a:solidFill>
              </a:defRPr>
            </a:lvl3pPr>
            <a:lvl4pPr lvl="3" indent="0" algn="r">
              <a:spcBef>
                <a:spcPts val="0"/>
              </a:spcBef>
              <a:buNone/>
              <a:defRPr>
                <a:solidFill>
                  <a:srgbClr val="888888"/>
                </a:solidFill>
              </a:defRPr>
            </a:lvl4pPr>
            <a:lvl5pPr lvl="4" indent="0" algn="r">
              <a:spcBef>
                <a:spcPts val="0"/>
              </a:spcBef>
              <a:buNone/>
              <a:defRPr>
                <a:solidFill>
                  <a:srgbClr val="888888"/>
                </a:solidFill>
              </a:defRPr>
            </a:lvl5pPr>
            <a:lvl6pPr lvl="5" indent="0" algn="r">
              <a:spcBef>
                <a:spcPts val="0"/>
              </a:spcBef>
              <a:buNone/>
              <a:defRPr>
                <a:solidFill>
                  <a:srgbClr val="888888"/>
                </a:solidFill>
              </a:defRPr>
            </a:lvl6pPr>
            <a:lvl7pPr lvl="6" indent="0" algn="r">
              <a:spcBef>
                <a:spcPts val="0"/>
              </a:spcBef>
              <a:buNone/>
              <a:defRPr>
                <a:solidFill>
                  <a:srgbClr val="888888"/>
                </a:solidFill>
              </a:defRPr>
            </a:lvl7pPr>
            <a:lvl8pPr lvl="7" indent="0" algn="r">
              <a:spcBef>
                <a:spcPts val="0"/>
              </a:spcBef>
              <a:buNone/>
              <a:defRPr>
                <a:solidFill>
                  <a:srgbClr val="888888"/>
                </a:solidFill>
              </a:defRPr>
            </a:lvl8pPr>
            <a:lvl9pPr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ES"/>
              <a:t>‹Nº›</a:t>
            </a:fld>
            <a:endParaRPr dirty="0">
              <a:solidFill>
                <a:srgbClr val="757575"/>
              </a:solidFill>
            </a:endParaRPr>
          </a:p>
        </p:txBody>
      </p:sp>
    </p:spTree>
    <p:extLst>
      <p:ext uri="{BB962C8B-B14F-4D97-AF65-F5344CB8AC3E}">
        <p14:creationId xmlns:p14="http://schemas.microsoft.com/office/powerpoint/2010/main" val="29397813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Diapositiva de título" preserve="1">
  <p:cSld name="Diapositiva de título">
    <p:bg>
      <p:bgPr>
        <a:solidFill>
          <a:srgbClr val="1A75CF"/>
        </a:solidFill>
        <a:effectLst/>
      </p:bgPr>
    </p:bg>
    <p:spTree>
      <p:nvGrpSpPr>
        <p:cNvPr id="1" name="Shape 15"/>
        <p:cNvGrpSpPr/>
        <p:nvPr/>
      </p:nvGrpSpPr>
      <p:grpSpPr>
        <a:xfrm>
          <a:off x="0" y="0"/>
          <a:ext cx="0" cy="0"/>
          <a:chOff x="0" y="0"/>
          <a:chExt cx="0" cy="0"/>
        </a:xfrm>
      </p:grpSpPr>
      <p:pic>
        <p:nvPicPr>
          <p:cNvPr id="3" name="Imagen 2">
            <a:extLst>
              <a:ext uri="{FF2B5EF4-FFF2-40B4-BE49-F238E27FC236}">
                <a16:creationId xmlns:a16="http://schemas.microsoft.com/office/drawing/2014/main" id="{54F2CCC3-0F86-AF99-C3C9-FBABA932DE1F}"/>
              </a:ext>
            </a:extLst>
          </p:cNvPr>
          <p:cNvPicPr>
            <a:picLocks noChangeAspect="1"/>
          </p:cNvPicPr>
          <p:nvPr userDrawn="1"/>
        </p:nvPicPr>
        <p:blipFill>
          <a:blip r:embed="rId2">
            <a:alphaModFix amt="80000"/>
          </a:blip>
          <a:srcRect l="11867" t="40299" r="5583" b="-1"/>
          <a:stretch/>
        </p:blipFill>
        <p:spPr>
          <a:xfrm>
            <a:off x="0" y="0"/>
            <a:ext cx="12192000" cy="6858000"/>
          </a:xfrm>
          <a:prstGeom prst="rect">
            <a:avLst/>
          </a:prstGeom>
        </p:spPr>
      </p:pic>
      <p:pic>
        <p:nvPicPr>
          <p:cNvPr id="17" name="Google Shape;17;p12" title="Logo_aqualia_blanco.png"/>
          <p:cNvPicPr preferRelativeResize="0"/>
          <p:nvPr/>
        </p:nvPicPr>
        <p:blipFill rotWithShape="1">
          <a:blip r:embed="rId3">
            <a:alphaModFix/>
          </a:blip>
          <a:srcRect/>
          <a:stretch/>
        </p:blipFill>
        <p:spPr>
          <a:xfrm>
            <a:off x="838200" y="3708262"/>
            <a:ext cx="2080148" cy="774975"/>
          </a:xfrm>
          <a:prstGeom prst="rect">
            <a:avLst/>
          </a:prstGeom>
          <a:noFill/>
          <a:ln>
            <a:noFill/>
          </a:ln>
        </p:spPr>
      </p:pic>
      <p:sp>
        <p:nvSpPr>
          <p:cNvPr id="18" name="Google Shape;18;p12"/>
          <p:cNvSpPr txBox="1">
            <a:spLocks noGrp="1"/>
          </p:cNvSpPr>
          <p:nvPr>
            <p:ph type="ctrTitle"/>
          </p:nvPr>
        </p:nvSpPr>
        <p:spPr>
          <a:xfrm>
            <a:off x="1179728" y="4483237"/>
            <a:ext cx="3608172" cy="894363"/>
          </a:xfrm>
          <a:prstGeom prst="rect">
            <a:avLst/>
          </a:prstGeom>
          <a:noFill/>
          <a:ln>
            <a:noFill/>
          </a:ln>
        </p:spPr>
        <p:txBody>
          <a:bodyPr spcFirstLastPara="1" wrap="square" lIns="91425" tIns="45700" rIns="91425" bIns="45700" anchor="t" anchorCtr="0">
            <a:noAutofit/>
          </a:bodyPr>
          <a:lstStyle>
            <a:lvl1pPr lvl="0" algn="l">
              <a:lnSpc>
                <a:spcPct val="90000"/>
              </a:lnSpc>
              <a:spcBef>
                <a:spcPts val="0"/>
              </a:spcBef>
              <a:spcAft>
                <a:spcPts val="0"/>
              </a:spcAft>
              <a:buClr>
                <a:schemeClr val="lt1"/>
              </a:buClr>
              <a:buSzPts val="3600"/>
              <a:buFont typeface="Arial"/>
              <a:buNone/>
              <a:defRPr sz="3600" b="1">
                <a:solidFill>
                  <a:schemeClr val="lt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 name="Google Shape;19;p12"/>
          <p:cNvSpPr txBox="1">
            <a:spLocks noGrp="1"/>
          </p:cNvSpPr>
          <p:nvPr>
            <p:ph type="subTitle" idx="1"/>
          </p:nvPr>
        </p:nvSpPr>
        <p:spPr>
          <a:xfrm>
            <a:off x="1179728" y="5569588"/>
            <a:ext cx="3608172" cy="259712"/>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lt1"/>
              </a:buClr>
              <a:buSzPts val="1200"/>
              <a:buNone/>
              <a:defRPr sz="1200">
                <a:solidFill>
                  <a:schemeClr val="lt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a:p>
        </p:txBody>
      </p:sp>
    </p:spTree>
    <p:extLst>
      <p:ext uri="{BB962C8B-B14F-4D97-AF65-F5344CB8AC3E}">
        <p14:creationId xmlns:p14="http://schemas.microsoft.com/office/powerpoint/2010/main" val="24839040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Diapositiva de título" preserve="1" userDrawn="1">
  <p:cSld name="1_Diapositiva de título">
    <p:bg>
      <p:bgPr>
        <a:solidFill>
          <a:srgbClr val="1A75CF"/>
        </a:solidFill>
        <a:effectLst/>
      </p:bgPr>
    </p:bg>
    <p:spTree>
      <p:nvGrpSpPr>
        <p:cNvPr id="1" name="Shape 15"/>
        <p:cNvGrpSpPr/>
        <p:nvPr/>
      </p:nvGrpSpPr>
      <p:grpSpPr>
        <a:xfrm>
          <a:off x="0" y="0"/>
          <a:ext cx="0" cy="0"/>
          <a:chOff x="0" y="0"/>
          <a:chExt cx="0" cy="0"/>
        </a:xfrm>
      </p:grpSpPr>
      <p:pic>
        <p:nvPicPr>
          <p:cNvPr id="3" name="Imagen 2">
            <a:extLst>
              <a:ext uri="{FF2B5EF4-FFF2-40B4-BE49-F238E27FC236}">
                <a16:creationId xmlns:a16="http://schemas.microsoft.com/office/drawing/2014/main" id="{54F2CCC3-0F86-AF99-C3C9-FBABA932DE1F}"/>
              </a:ext>
            </a:extLst>
          </p:cNvPr>
          <p:cNvPicPr>
            <a:picLocks noChangeAspect="1"/>
          </p:cNvPicPr>
          <p:nvPr userDrawn="1"/>
        </p:nvPicPr>
        <p:blipFill>
          <a:blip r:embed="rId2">
            <a:alphaModFix amt="80000"/>
          </a:blip>
          <a:srcRect l="11867" t="40299" r="5583" b="-1"/>
          <a:stretch/>
        </p:blipFill>
        <p:spPr>
          <a:xfrm>
            <a:off x="0" y="0"/>
            <a:ext cx="12192000" cy="6858000"/>
          </a:xfrm>
          <a:prstGeom prst="rect">
            <a:avLst/>
          </a:prstGeom>
        </p:spPr>
      </p:pic>
      <p:pic>
        <p:nvPicPr>
          <p:cNvPr id="17" name="Google Shape;17;p12" title="Logo_aqualia_blanco.png"/>
          <p:cNvPicPr preferRelativeResize="0"/>
          <p:nvPr/>
        </p:nvPicPr>
        <p:blipFill rotWithShape="1">
          <a:blip r:embed="rId3">
            <a:alphaModFix/>
          </a:blip>
          <a:srcRect/>
          <a:stretch/>
        </p:blipFill>
        <p:spPr>
          <a:xfrm>
            <a:off x="838200" y="3708262"/>
            <a:ext cx="2080148" cy="774975"/>
          </a:xfrm>
          <a:prstGeom prst="rect">
            <a:avLst/>
          </a:prstGeom>
          <a:noFill/>
          <a:ln>
            <a:noFill/>
          </a:ln>
        </p:spPr>
      </p:pic>
      <p:sp>
        <p:nvSpPr>
          <p:cNvPr id="2" name="Google Shape;355;g3e1379ed546_0_995">
            <a:extLst>
              <a:ext uri="{FF2B5EF4-FFF2-40B4-BE49-F238E27FC236}">
                <a16:creationId xmlns:a16="http://schemas.microsoft.com/office/drawing/2014/main" id="{C31C9273-5AA8-C5BA-D213-F31BC864CA8F}"/>
              </a:ext>
            </a:extLst>
          </p:cNvPr>
          <p:cNvSpPr txBox="1"/>
          <p:nvPr userDrawn="1"/>
        </p:nvSpPr>
        <p:spPr>
          <a:xfrm>
            <a:off x="9182100" y="4295354"/>
            <a:ext cx="2508750"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2000" b="1" dirty="0">
                <a:solidFill>
                  <a:schemeClr val="bg1"/>
                </a:solidFill>
                <a:latin typeface="Arial"/>
                <a:ea typeface="Arial"/>
                <a:cs typeface="Arial"/>
                <a:sym typeface="Arial"/>
              </a:rPr>
              <a:t>Gracias</a:t>
            </a:r>
            <a:endParaRPr sz="2000" b="1" dirty="0">
              <a:solidFill>
                <a:schemeClr val="bg1"/>
              </a:solidFill>
              <a:latin typeface="Arial"/>
              <a:ea typeface="Arial"/>
              <a:cs typeface="Arial"/>
              <a:sym typeface="Arial"/>
            </a:endParaRPr>
          </a:p>
        </p:txBody>
      </p:sp>
      <p:pic>
        <p:nvPicPr>
          <p:cNvPr id="4" name="Imagen 3" descr="Icono&#10;&#10;El contenido generado por IA puede ser incorrecto.">
            <a:hlinkClick r:id="rId4"/>
            <a:extLst>
              <a:ext uri="{FF2B5EF4-FFF2-40B4-BE49-F238E27FC236}">
                <a16:creationId xmlns:a16="http://schemas.microsoft.com/office/drawing/2014/main" id="{91D8B04B-5FCC-ABA1-6911-4D74FC70FEC0}"/>
              </a:ext>
            </a:extLst>
          </p:cNvPr>
          <p:cNvPicPr>
            <a:picLocks noChangeAspect="1"/>
          </p:cNvPicPr>
          <p:nvPr userDrawn="1"/>
        </p:nvPicPr>
        <p:blipFill>
          <a:blip r:embed="rId5"/>
          <a:stretch>
            <a:fillRect/>
          </a:stretch>
        </p:blipFill>
        <p:spPr>
          <a:xfrm>
            <a:off x="9278707" y="4746826"/>
            <a:ext cx="271262" cy="271262"/>
          </a:xfrm>
          <a:prstGeom prst="rect">
            <a:avLst/>
          </a:prstGeom>
        </p:spPr>
      </p:pic>
      <p:pic>
        <p:nvPicPr>
          <p:cNvPr id="5" name="Imagen 4" descr="Icono&#10;&#10;El contenido generado por IA puede ser incorrecto.">
            <a:hlinkClick r:id="rId6"/>
            <a:extLst>
              <a:ext uri="{FF2B5EF4-FFF2-40B4-BE49-F238E27FC236}">
                <a16:creationId xmlns:a16="http://schemas.microsoft.com/office/drawing/2014/main" id="{58B82230-0F93-45D9-DE06-313828F3C8E8}"/>
              </a:ext>
            </a:extLst>
          </p:cNvPr>
          <p:cNvPicPr>
            <a:picLocks noChangeAspect="1"/>
          </p:cNvPicPr>
          <p:nvPr userDrawn="1"/>
        </p:nvPicPr>
        <p:blipFill>
          <a:blip r:embed="rId7"/>
          <a:stretch>
            <a:fillRect/>
          </a:stretch>
        </p:blipFill>
        <p:spPr>
          <a:xfrm>
            <a:off x="10219676" y="4753969"/>
            <a:ext cx="268705" cy="268705"/>
          </a:xfrm>
          <a:prstGeom prst="rect">
            <a:avLst/>
          </a:prstGeom>
        </p:spPr>
      </p:pic>
      <p:sp>
        <p:nvSpPr>
          <p:cNvPr id="8" name="Google Shape;355;g3e1379ed546_0_995">
            <a:extLst>
              <a:ext uri="{FF2B5EF4-FFF2-40B4-BE49-F238E27FC236}">
                <a16:creationId xmlns:a16="http://schemas.microsoft.com/office/drawing/2014/main" id="{63E67EA2-7E9C-39AB-80D4-DE83AE1EC10F}"/>
              </a:ext>
            </a:extLst>
          </p:cNvPr>
          <p:cNvSpPr txBox="1"/>
          <p:nvPr userDrawn="1"/>
        </p:nvSpPr>
        <p:spPr>
          <a:xfrm>
            <a:off x="9201150" y="4959723"/>
            <a:ext cx="1375724"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1600" b="1" u="none" dirty="0">
                <a:solidFill>
                  <a:schemeClr val="bg1"/>
                </a:solidFill>
                <a:latin typeface="Arial"/>
                <a:ea typeface="Arial"/>
                <a:cs typeface="Arial"/>
                <a:sym typeface="Arial"/>
                <a:hlinkClick r:id="rId8" action="ppaction://hlinkfile" tooltip="aqualia.com">
                  <a:extLst>
                    <a:ext uri="{A12FA001-AC4F-418D-AE19-62706E023703}">
                      <ahyp:hlinkClr xmlns:ahyp="http://schemas.microsoft.com/office/drawing/2018/hyperlinkcolor" val="tx"/>
                    </a:ext>
                  </a:extLst>
                </a:hlinkClick>
              </a:rPr>
              <a:t>aqualia.com</a:t>
            </a:r>
            <a:endParaRPr sz="1600" b="1" u="none" dirty="0">
              <a:solidFill>
                <a:schemeClr val="bg1"/>
              </a:solidFill>
              <a:latin typeface="Arial"/>
              <a:ea typeface="Arial"/>
              <a:cs typeface="Arial"/>
              <a:sym typeface="Arial"/>
            </a:endParaRPr>
          </a:p>
        </p:txBody>
      </p:sp>
      <p:sp>
        <p:nvSpPr>
          <p:cNvPr id="9" name="Google Shape;227;g3e1379ed546_0_875">
            <a:extLst>
              <a:ext uri="{FF2B5EF4-FFF2-40B4-BE49-F238E27FC236}">
                <a16:creationId xmlns:a16="http://schemas.microsoft.com/office/drawing/2014/main" id="{E3C5E038-0206-6892-759D-B0AE3BC15B5B}"/>
              </a:ext>
            </a:extLst>
          </p:cNvPr>
          <p:cNvSpPr txBox="1">
            <a:spLocks noGrp="1"/>
          </p:cNvSpPr>
          <p:nvPr>
            <p:ph type="ctrTitle" hasCustomPrompt="1"/>
          </p:nvPr>
        </p:nvSpPr>
        <p:spPr>
          <a:xfrm>
            <a:off x="1179728" y="4511254"/>
            <a:ext cx="3608100" cy="749163"/>
          </a:xfrm>
          <a:prstGeom prst="rect">
            <a:avLst/>
          </a:prstGeom>
          <a:noFill/>
          <a:ln>
            <a:noFill/>
          </a:ln>
        </p:spPr>
        <p:txBody>
          <a:bodyPr spcFirstLastPara="1" wrap="square" lIns="91425" tIns="45700" rIns="91425" bIns="45700" anchor="t" anchorCtr="0">
            <a:noAutofit/>
          </a:bodyPr>
          <a:lstStyle>
            <a:lvl1pPr lvl="0" algn="l">
              <a:lnSpc>
                <a:spcPct val="90000"/>
              </a:lnSpc>
              <a:spcBef>
                <a:spcPts val="0"/>
              </a:spcBef>
              <a:spcAft>
                <a:spcPts val="0"/>
              </a:spcAft>
              <a:buClr>
                <a:schemeClr val="lt1"/>
              </a:buClr>
              <a:buSzPts val="3600"/>
              <a:buFont typeface="Arial"/>
              <a:buNone/>
              <a:defRPr sz="1800" b="1">
                <a:solidFill>
                  <a:schemeClr val="lt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r>
              <a:rPr lang="es-ES" dirty="0"/>
              <a:t>Nombre Apellidos</a:t>
            </a:r>
            <a:br>
              <a:rPr lang="es-ES" dirty="0"/>
            </a:br>
            <a:r>
              <a:rPr lang="es-ES" dirty="0"/>
              <a:t>Cargo</a:t>
            </a:r>
            <a:br>
              <a:rPr lang="es-ES" dirty="0"/>
            </a:br>
            <a:r>
              <a:rPr lang="es-ES" dirty="0"/>
              <a:t>E-mail</a:t>
            </a:r>
            <a:endParaRPr dirty="0"/>
          </a:p>
        </p:txBody>
      </p:sp>
      <p:pic>
        <p:nvPicPr>
          <p:cNvPr id="14" name="Imagen 13">
            <a:hlinkClick r:id="rId9"/>
            <a:extLst>
              <a:ext uri="{FF2B5EF4-FFF2-40B4-BE49-F238E27FC236}">
                <a16:creationId xmlns:a16="http://schemas.microsoft.com/office/drawing/2014/main" id="{BBD9861C-9042-47A7-F1DF-104EED2C0554}"/>
              </a:ext>
            </a:extLst>
          </p:cNvPr>
          <p:cNvPicPr>
            <a:picLocks noChangeAspect="1"/>
          </p:cNvPicPr>
          <p:nvPr userDrawn="1"/>
        </p:nvPicPr>
        <p:blipFill>
          <a:blip r:embed="rId10">
            <a:extLst>
              <a:ext uri="{BEBA8EAE-BF5A-486C-A8C5-ECC9F3942E4B}">
                <a14:imgProps xmlns:a14="http://schemas.microsoft.com/office/drawing/2010/main">
                  <a14:imgLayer r:embed="rId11">
                    <a14:imgEffect>
                      <a14:backgroundRemoval t="5599" b="95964" l="9979" r="89986">
                        <a14:foregroundMark x1="33878" y1="15299" x2="33878" y2="15299"/>
                        <a14:foregroundMark x1="38494" y1="12044" x2="46307" y2="5664"/>
                        <a14:foregroundMark x1="43217" y1="93424" x2="53480" y2="95052"/>
                        <a14:foregroundMark x1="53480" y1="95052" x2="58842" y2="92578"/>
                        <a14:foregroundMark x1="45455" y1="95964" x2="50036" y2="95378"/>
                        <a14:foregroundMark x1="37891" y1="10612" x2="42330" y2="8659"/>
                        <a14:foregroundMark x1="42330" y1="8659" x2="42898" y2="7943"/>
                        <a14:foregroundMark x1="38104" y1="11458" x2="41051" y2="8659"/>
                        <a14:foregroundMark x1="40909" y1="9049" x2="41832" y2="8789"/>
                        <a14:foregroundMark x1="45916" y1="95833" x2="48651" y2="95703"/>
                        <a14:foregroundMark x1="46697" y1="41667" x2="46307" y2="59701"/>
                      </a14:backgroundRemoval>
                    </a14:imgEffect>
                  </a14:imgLayer>
                </a14:imgProps>
              </a:ext>
            </a:extLst>
          </a:blip>
          <a:srcRect l="20724" r="23866"/>
          <a:stretch/>
        </p:blipFill>
        <p:spPr>
          <a:xfrm>
            <a:off x="9575007" y="4745416"/>
            <a:ext cx="293120" cy="288546"/>
          </a:xfrm>
          <a:prstGeom prst="rect">
            <a:avLst/>
          </a:prstGeom>
        </p:spPr>
      </p:pic>
      <p:grpSp>
        <p:nvGrpSpPr>
          <p:cNvPr id="18" name="Grupo 17">
            <a:extLst>
              <a:ext uri="{FF2B5EF4-FFF2-40B4-BE49-F238E27FC236}">
                <a16:creationId xmlns:a16="http://schemas.microsoft.com/office/drawing/2014/main" id="{86786AFE-41AA-7B18-2ECF-4C1A9BFF0830}"/>
              </a:ext>
            </a:extLst>
          </p:cNvPr>
          <p:cNvGrpSpPr/>
          <p:nvPr userDrawn="1"/>
        </p:nvGrpSpPr>
        <p:grpSpPr>
          <a:xfrm>
            <a:off x="9910695" y="4751588"/>
            <a:ext cx="270881" cy="270325"/>
            <a:chOff x="9874976" y="5380238"/>
            <a:chExt cx="270881" cy="270325"/>
          </a:xfrm>
        </p:grpSpPr>
        <p:pic>
          <p:nvPicPr>
            <p:cNvPr id="6" name="Imagen 5" descr="Icono&#10;&#10;El contenido generado por IA puede ser incorrecto.">
              <a:hlinkClick r:id="rId12"/>
              <a:extLst>
                <a:ext uri="{FF2B5EF4-FFF2-40B4-BE49-F238E27FC236}">
                  <a16:creationId xmlns:a16="http://schemas.microsoft.com/office/drawing/2014/main" id="{48E12D02-B1EF-F555-5416-D3B4071DA11E}"/>
                </a:ext>
              </a:extLst>
            </p:cNvPr>
            <p:cNvPicPr>
              <a:picLocks noChangeAspect="1"/>
            </p:cNvPicPr>
            <p:nvPr userDrawn="1"/>
          </p:nvPicPr>
          <p:blipFill>
            <a:blip r:embed="rId13"/>
            <a:stretch>
              <a:fillRect/>
            </a:stretch>
          </p:blipFill>
          <p:spPr>
            <a:xfrm>
              <a:off x="9874976" y="5380238"/>
              <a:ext cx="270881" cy="270325"/>
            </a:xfrm>
            <a:prstGeom prst="rect">
              <a:avLst/>
            </a:prstGeom>
          </p:spPr>
        </p:pic>
        <p:sp>
          <p:nvSpPr>
            <p:cNvPr id="16" name="Elipse 15">
              <a:extLst>
                <a:ext uri="{FF2B5EF4-FFF2-40B4-BE49-F238E27FC236}">
                  <a16:creationId xmlns:a16="http://schemas.microsoft.com/office/drawing/2014/main" id="{833CB8A7-4931-CF4F-B63E-6716C060DE22}"/>
                </a:ext>
              </a:extLst>
            </p:cNvPr>
            <p:cNvSpPr/>
            <p:nvPr userDrawn="1"/>
          </p:nvSpPr>
          <p:spPr>
            <a:xfrm>
              <a:off x="9879806" y="5386388"/>
              <a:ext cx="259556" cy="259556"/>
            </a:xfrm>
            <a:prstGeom prst="ellipse">
              <a:avLst/>
            </a:prstGeom>
            <a:noFill/>
            <a:ln w="127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grpSp>
    </p:spTree>
    <p:extLst>
      <p:ext uri="{BB962C8B-B14F-4D97-AF65-F5344CB8AC3E}">
        <p14:creationId xmlns:p14="http://schemas.microsoft.com/office/powerpoint/2010/main" val="986036671"/>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3_Diseño personalizado">
    <p:spTree>
      <p:nvGrpSpPr>
        <p:cNvPr id="1" name=""/>
        <p:cNvGrpSpPr/>
        <p:nvPr/>
      </p:nvGrpSpPr>
      <p:grpSpPr>
        <a:xfrm>
          <a:off x="0" y="0"/>
          <a:ext cx="0" cy="0"/>
          <a:chOff x="0" y="0"/>
          <a:chExt cx="0" cy="0"/>
        </a:xfrm>
      </p:grpSpPr>
      <p:sp>
        <p:nvSpPr>
          <p:cNvPr id="139" name="Google Shape;69;p17"/>
          <p:cNvSpPr/>
          <p:nvPr/>
        </p:nvSpPr>
        <p:spPr>
          <a:xfrm>
            <a:off x="-1" y="0"/>
            <a:ext cx="1541723" cy="6858000"/>
          </a:xfrm>
          <a:prstGeom prst="rect">
            <a:avLst/>
          </a:prstGeom>
          <a:solidFill>
            <a:srgbClr val="1A75CF">
              <a:alpha val="5098"/>
            </a:srgbClr>
          </a:solidFill>
          <a:ln w="12700">
            <a:miter lim="400000"/>
          </a:ln>
        </p:spPr>
        <p:txBody>
          <a:bodyPr lIns="45719" rIns="45719" anchor="ctr"/>
          <a:lstStyle/>
          <a:p>
            <a:pPr algn="ctr">
              <a:defRPr sz="1800"/>
            </a:pPr>
            <a:endParaRPr/>
          </a:p>
        </p:txBody>
      </p:sp>
      <p:pic>
        <p:nvPicPr>
          <p:cNvPr id="141" name="Google Shape;76;p17" descr="Google Shape;76;p17"/>
          <p:cNvPicPr>
            <a:picLocks noChangeAspect="1"/>
          </p:cNvPicPr>
          <p:nvPr/>
        </p:nvPicPr>
        <p:blipFill>
          <a:blip r:embed="rId2"/>
          <a:stretch>
            <a:fillRect/>
          </a:stretch>
        </p:blipFill>
        <p:spPr>
          <a:xfrm>
            <a:off x="309390" y="6035287"/>
            <a:ext cx="831899" cy="309951"/>
          </a:xfrm>
          <a:prstGeom prst="rect">
            <a:avLst/>
          </a:prstGeom>
          <a:ln w="12700">
            <a:miter lim="400000"/>
          </a:ln>
        </p:spPr>
      </p:pic>
      <p:sp>
        <p:nvSpPr>
          <p:cNvPr id="142" name="Google Shape;78;p17"/>
          <p:cNvSpPr txBox="1"/>
          <p:nvPr/>
        </p:nvSpPr>
        <p:spPr>
          <a:xfrm>
            <a:off x="309390" y="6356100"/>
            <a:ext cx="1582910" cy="35774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24" tIns="91424" rIns="91424" bIns="91424">
            <a:spAutoFit/>
          </a:bodyPr>
          <a:lstStyle/>
          <a:p>
            <a:pPr>
              <a:defRPr sz="700">
                <a:solidFill>
                  <a:srgbClr val="1A75CF"/>
                </a:solidFill>
              </a:defRPr>
            </a:pPr>
            <a:r>
              <a:t>Presentación corporativa </a:t>
            </a:r>
          </a:p>
          <a:p>
            <a:pPr>
              <a:defRPr sz="700">
                <a:solidFill>
                  <a:srgbClr val="1A75CF"/>
                </a:solidFill>
              </a:defRPr>
            </a:pPr>
            <a:r>
              <a:t>/ 2026</a:t>
            </a:r>
          </a:p>
        </p:txBody>
      </p:sp>
      <p:sp>
        <p:nvSpPr>
          <p:cNvPr id="145" name="Número de diapositiva"/>
          <p:cNvSpPr txBox="1">
            <a:spLocks noGrp="1"/>
          </p:cNvSpPr>
          <p:nvPr>
            <p:ph type="sldNum" sz="quarter" idx="2"/>
          </p:nvPr>
        </p:nvSpPr>
        <p:spPr>
          <a:xfrm>
            <a:off x="11646516" y="6527828"/>
            <a:ext cx="294435" cy="268843"/>
          </a:xfrm>
          <a:prstGeom prst="rect">
            <a:avLst/>
          </a:prstGeom>
        </p:spPr>
        <p:txBody>
          <a:bodyPr lIns="91424" tIns="91424" rIns="91424" bIns="91424"/>
          <a:lstStyle>
            <a:lvl1pPr>
              <a:defRPr sz="700">
                <a:solidFill>
                  <a:srgbClr val="000000"/>
                </a:solidFill>
              </a:defRPr>
            </a:lvl1pPr>
          </a:lstStyle>
          <a:p>
            <a:fld id="{86CB4B4D-7CA3-9044-876B-883B54F8677D}" type="slidenum">
              <a:t>‹Nº›</a:t>
            </a:fld>
            <a:endParaRPr/>
          </a:p>
        </p:txBody>
      </p:sp>
      <p:sp>
        <p:nvSpPr>
          <p:cNvPr id="2" name="Google Shape;79;p17">
            <a:extLst>
              <a:ext uri="{FF2B5EF4-FFF2-40B4-BE49-F238E27FC236}">
                <a16:creationId xmlns:a16="http://schemas.microsoft.com/office/drawing/2014/main" id="{B03CA78A-7114-BE0A-CC21-C35DA5CE7F16}"/>
              </a:ext>
            </a:extLst>
          </p:cNvPr>
          <p:cNvSpPr txBox="1">
            <a:spLocks noGrp="1"/>
          </p:cNvSpPr>
          <p:nvPr>
            <p:ph type="body" idx="3"/>
          </p:nvPr>
        </p:nvSpPr>
        <p:spPr>
          <a:xfrm>
            <a:off x="1941921" y="574726"/>
            <a:ext cx="5898421" cy="276303"/>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1A75CF"/>
              </a:buClr>
              <a:buSzPts val="1600"/>
              <a:buFont typeface="Arial"/>
              <a:buNone/>
              <a:defRPr sz="1600" b="1" i="0" u="none" strike="noStrike" cap="none" dirty="0">
                <a:solidFill>
                  <a:srgbClr val="F8F8F8"/>
                </a:solidFill>
                <a:highlight>
                  <a:srgbClr val="1A75CF"/>
                </a:highlight>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dirty="0"/>
          </a:p>
        </p:txBody>
      </p:sp>
      <p:sp>
        <p:nvSpPr>
          <p:cNvPr id="3" name="Google Shape;117;p19">
            <a:extLst>
              <a:ext uri="{FF2B5EF4-FFF2-40B4-BE49-F238E27FC236}">
                <a16:creationId xmlns:a16="http://schemas.microsoft.com/office/drawing/2014/main" id="{89A5DDE9-F2FA-59EF-D419-C114FB88EB5D}"/>
              </a:ext>
            </a:extLst>
          </p:cNvPr>
          <p:cNvSpPr>
            <a:spLocks noGrp="1"/>
          </p:cNvSpPr>
          <p:nvPr>
            <p:ph type="pic" idx="4"/>
          </p:nvPr>
        </p:nvSpPr>
        <p:spPr>
          <a:xfrm>
            <a:off x="9484517" y="-309950"/>
            <a:ext cx="3640581" cy="3638778"/>
          </a:xfrm>
          <a:prstGeom prst="ellipse">
            <a:avLst/>
          </a:prstGeom>
          <a:noFill/>
          <a:ln w="9525" cap="flat" cmpd="sng">
            <a:solidFill>
              <a:schemeClr val="accent1"/>
            </a:solidFill>
            <a:prstDash val="solid"/>
            <a:round/>
            <a:headEnd type="none" w="sm" len="sm"/>
            <a:tailEnd type="none" w="sm" len="sm"/>
          </a:ln>
        </p:spPr>
      </p:sp>
      <p:sp>
        <p:nvSpPr>
          <p:cNvPr id="4" name="Google Shape;75;p17">
            <a:extLst>
              <a:ext uri="{FF2B5EF4-FFF2-40B4-BE49-F238E27FC236}">
                <a16:creationId xmlns:a16="http://schemas.microsoft.com/office/drawing/2014/main" id="{4A83C207-BCC4-95B2-9300-DCFC7386070F}"/>
              </a:ext>
            </a:extLst>
          </p:cNvPr>
          <p:cNvSpPr txBox="1">
            <a:spLocks noGrp="1"/>
          </p:cNvSpPr>
          <p:nvPr>
            <p:ph type="subTitle" idx="1"/>
          </p:nvPr>
        </p:nvSpPr>
        <p:spPr>
          <a:xfrm>
            <a:off x="2159511" y="842531"/>
            <a:ext cx="6004352" cy="202060"/>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dk1"/>
              </a:buClr>
              <a:buSzPts val="1100"/>
              <a:buNone/>
              <a:defRPr sz="1100">
                <a:solidFill>
                  <a:schemeClr val="dk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dirty="0"/>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Diapositiva de título" preserve="1" userDrawn="1">
  <p:cSld name="1_Diapositiva de título">
    <p:bg>
      <p:bgPr>
        <a:solidFill>
          <a:srgbClr val="1A75CF"/>
        </a:solidFill>
        <a:effectLst/>
      </p:bgPr>
    </p:bg>
    <p:spTree>
      <p:nvGrpSpPr>
        <p:cNvPr id="1" name="Shape 15"/>
        <p:cNvGrpSpPr/>
        <p:nvPr/>
      </p:nvGrpSpPr>
      <p:grpSpPr>
        <a:xfrm>
          <a:off x="0" y="0"/>
          <a:ext cx="0" cy="0"/>
          <a:chOff x="0" y="0"/>
          <a:chExt cx="0" cy="0"/>
        </a:xfrm>
      </p:grpSpPr>
      <p:pic>
        <p:nvPicPr>
          <p:cNvPr id="3" name="Imagen 2">
            <a:extLst>
              <a:ext uri="{FF2B5EF4-FFF2-40B4-BE49-F238E27FC236}">
                <a16:creationId xmlns:a16="http://schemas.microsoft.com/office/drawing/2014/main" id="{54F2CCC3-0F86-AF99-C3C9-FBABA932DE1F}"/>
              </a:ext>
            </a:extLst>
          </p:cNvPr>
          <p:cNvPicPr>
            <a:picLocks noChangeAspect="1"/>
          </p:cNvPicPr>
          <p:nvPr userDrawn="1"/>
        </p:nvPicPr>
        <p:blipFill>
          <a:blip r:embed="rId2">
            <a:alphaModFix amt="80000"/>
          </a:blip>
          <a:srcRect l="11867" t="40299" r="5583" b="-1"/>
          <a:stretch/>
        </p:blipFill>
        <p:spPr>
          <a:xfrm>
            <a:off x="0" y="0"/>
            <a:ext cx="12192000" cy="6858000"/>
          </a:xfrm>
          <a:prstGeom prst="rect">
            <a:avLst/>
          </a:prstGeom>
        </p:spPr>
      </p:pic>
      <p:pic>
        <p:nvPicPr>
          <p:cNvPr id="17" name="Google Shape;17;p12" title="Logo_aqualia_blanco.png"/>
          <p:cNvPicPr preferRelativeResize="0"/>
          <p:nvPr/>
        </p:nvPicPr>
        <p:blipFill rotWithShape="1">
          <a:blip r:embed="rId3">
            <a:alphaModFix/>
          </a:blip>
          <a:srcRect/>
          <a:stretch/>
        </p:blipFill>
        <p:spPr>
          <a:xfrm>
            <a:off x="838200" y="3708262"/>
            <a:ext cx="2080148" cy="774975"/>
          </a:xfrm>
          <a:prstGeom prst="rect">
            <a:avLst/>
          </a:prstGeom>
          <a:noFill/>
          <a:ln>
            <a:noFill/>
          </a:ln>
        </p:spPr>
      </p:pic>
      <p:sp>
        <p:nvSpPr>
          <p:cNvPr id="2" name="Google Shape;355;g3e1379ed546_0_995">
            <a:extLst>
              <a:ext uri="{FF2B5EF4-FFF2-40B4-BE49-F238E27FC236}">
                <a16:creationId xmlns:a16="http://schemas.microsoft.com/office/drawing/2014/main" id="{C31C9273-5AA8-C5BA-D213-F31BC864CA8F}"/>
              </a:ext>
            </a:extLst>
          </p:cNvPr>
          <p:cNvSpPr txBox="1"/>
          <p:nvPr userDrawn="1"/>
        </p:nvSpPr>
        <p:spPr>
          <a:xfrm>
            <a:off x="8635559" y="4304878"/>
            <a:ext cx="1339497"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2000" b="1" dirty="0">
                <a:solidFill>
                  <a:schemeClr val="bg1"/>
                </a:solidFill>
                <a:latin typeface="Arial"/>
                <a:ea typeface="Arial"/>
                <a:cs typeface="Arial"/>
                <a:sym typeface="Arial"/>
              </a:rPr>
              <a:t>Gracias</a:t>
            </a:r>
            <a:endParaRPr sz="2000" b="1" dirty="0">
              <a:solidFill>
                <a:schemeClr val="bg1"/>
              </a:solidFill>
              <a:latin typeface="Arial"/>
              <a:ea typeface="Arial"/>
              <a:cs typeface="Arial"/>
              <a:sym typeface="Arial"/>
            </a:endParaRPr>
          </a:p>
        </p:txBody>
      </p:sp>
      <p:pic>
        <p:nvPicPr>
          <p:cNvPr id="4" name="Imagen 3" descr="Icono&#10;&#10;El contenido generado por IA puede ser incorrecto.">
            <a:hlinkClick r:id="rId4"/>
            <a:extLst>
              <a:ext uri="{FF2B5EF4-FFF2-40B4-BE49-F238E27FC236}">
                <a16:creationId xmlns:a16="http://schemas.microsoft.com/office/drawing/2014/main" id="{91D8B04B-5FCC-ABA1-6911-4D74FC70FEC0}"/>
              </a:ext>
            </a:extLst>
          </p:cNvPr>
          <p:cNvPicPr>
            <a:picLocks noChangeAspect="1"/>
          </p:cNvPicPr>
          <p:nvPr userDrawn="1"/>
        </p:nvPicPr>
        <p:blipFill>
          <a:blip r:embed="rId5"/>
          <a:stretch>
            <a:fillRect/>
          </a:stretch>
        </p:blipFill>
        <p:spPr>
          <a:xfrm>
            <a:off x="8732166" y="4756350"/>
            <a:ext cx="271262" cy="271262"/>
          </a:xfrm>
          <a:prstGeom prst="rect">
            <a:avLst/>
          </a:prstGeom>
        </p:spPr>
      </p:pic>
      <p:pic>
        <p:nvPicPr>
          <p:cNvPr id="5" name="Imagen 4" descr="Icono&#10;&#10;El contenido generado por IA puede ser incorrecto.">
            <a:hlinkClick r:id="rId6"/>
            <a:extLst>
              <a:ext uri="{FF2B5EF4-FFF2-40B4-BE49-F238E27FC236}">
                <a16:creationId xmlns:a16="http://schemas.microsoft.com/office/drawing/2014/main" id="{58B82230-0F93-45D9-DE06-313828F3C8E8}"/>
              </a:ext>
            </a:extLst>
          </p:cNvPr>
          <p:cNvPicPr>
            <a:picLocks noChangeAspect="1"/>
          </p:cNvPicPr>
          <p:nvPr userDrawn="1"/>
        </p:nvPicPr>
        <p:blipFill>
          <a:blip r:embed="rId7"/>
          <a:stretch>
            <a:fillRect/>
          </a:stretch>
        </p:blipFill>
        <p:spPr>
          <a:xfrm>
            <a:off x="9673135" y="4763493"/>
            <a:ext cx="268705" cy="268705"/>
          </a:xfrm>
          <a:prstGeom prst="rect">
            <a:avLst/>
          </a:prstGeom>
        </p:spPr>
      </p:pic>
      <p:sp>
        <p:nvSpPr>
          <p:cNvPr id="8" name="Google Shape;355;g3e1379ed546_0_995">
            <a:extLst>
              <a:ext uri="{FF2B5EF4-FFF2-40B4-BE49-F238E27FC236}">
                <a16:creationId xmlns:a16="http://schemas.microsoft.com/office/drawing/2014/main" id="{63E67EA2-7E9C-39AB-80D4-DE83AE1EC10F}"/>
              </a:ext>
            </a:extLst>
          </p:cNvPr>
          <p:cNvSpPr txBox="1"/>
          <p:nvPr userDrawn="1"/>
        </p:nvSpPr>
        <p:spPr>
          <a:xfrm>
            <a:off x="8654609" y="4969247"/>
            <a:ext cx="1375724"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1600" b="1" u="none" dirty="0">
                <a:solidFill>
                  <a:schemeClr val="bg1"/>
                </a:solidFill>
                <a:latin typeface="Arial"/>
                <a:ea typeface="Arial"/>
                <a:cs typeface="Arial"/>
                <a:sym typeface="Arial"/>
                <a:hlinkClick r:id="rId8" action="ppaction://hlinkfile" tooltip="aqualia.com">
                  <a:extLst>
                    <a:ext uri="{A12FA001-AC4F-418D-AE19-62706E023703}">
                      <ahyp:hlinkClr xmlns:ahyp="http://schemas.microsoft.com/office/drawing/2018/hyperlinkcolor" val="tx"/>
                    </a:ext>
                  </a:extLst>
                </a:hlinkClick>
              </a:rPr>
              <a:t>aqualia.com</a:t>
            </a:r>
            <a:endParaRPr sz="1600" b="1" u="none" dirty="0">
              <a:solidFill>
                <a:schemeClr val="bg1"/>
              </a:solidFill>
              <a:latin typeface="Arial"/>
              <a:ea typeface="Arial"/>
              <a:cs typeface="Arial"/>
              <a:sym typeface="Arial"/>
            </a:endParaRPr>
          </a:p>
        </p:txBody>
      </p:sp>
      <p:sp>
        <p:nvSpPr>
          <p:cNvPr id="9" name="Google Shape;227;g3e1379ed546_0_875">
            <a:extLst>
              <a:ext uri="{FF2B5EF4-FFF2-40B4-BE49-F238E27FC236}">
                <a16:creationId xmlns:a16="http://schemas.microsoft.com/office/drawing/2014/main" id="{E3C5E038-0206-6892-759D-B0AE3BC15B5B}"/>
              </a:ext>
            </a:extLst>
          </p:cNvPr>
          <p:cNvSpPr txBox="1">
            <a:spLocks noGrp="1"/>
          </p:cNvSpPr>
          <p:nvPr>
            <p:ph type="ctrTitle" hasCustomPrompt="1"/>
          </p:nvPr>
        </p:nvSpPr>
        <p:spPr>
          <a:xfrm>
            <a:off x="1179728" y="4511254"/>
            <a:ext cx="3608100" cy="749163"/>
          </a:xfrm>
          <a:prstGeom prst="rect">
            <a:avLst/>
          </a:prstGeom>
          <a:noFill/>
          <a:ln>
            <a:noFill/>
          </a:ln>
        </p:spPr>
        <p:txBody>
          <a:bodyPr spcFirstLastPara="1" wrap="square" lIns="91425" tIns="45700" rIns="91425" bIns="45700" anchor="t" anchorCtr="0">
            <a:noAutofit/>
          </a:bodyPr>
          <a:lstStyle>
            <a:lvl1pPr lvl="0" algn="l">
              <a:lnSpc>
                <a:spcPct val="90000"/>
              </a:lnSpc>
              <a:spcBef>
                <a:spcPts val="0"/>
              </a:spcBef>
              <a:spcAft>
                <a:spcPts val="0"/>
              </a:spcAft>
              <a:buClr>
                <a:schemeClr val="lt1"/>
              </a:buClr>
              <a:buSzPts val="3600"/>
              <a:buFont typeface="Arial"/>
              <a:buNone/>
              <a:defRPr sz="1800" b="1">
                <a:solidFill>
                  <a:schemeClr val="lt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r>
              <a:rPr lang="es-ES" dirty="0"/>
              <a:t>Nombre Apellidos</a:t>
            </a:r>
            <a:br>
              <a:rPr lang="es-ES" dirty="0"/>
            </a:br>
            <a:r>
              <a:rPr lang="es-ES" dirty="0"/>
              <a:t>Cargo</a:t>
            </a:r>
            <a:br>
              <a:rPr lang="es-ES" dirty="0"/>
            </a:br>
            <a:r>
              <a:rPr lang="es-ES" dirty="0"/>
              <a:t>E-mail</a:t>
            </a:r>
            <a:endParaRPr dirty="0"/>
          </a:p>
        </p:txBody>
      </p:sp>
      <p:pic>
        <p:nvPicPr>
          <p:cNvPr id="14" name="Imagen 13">
            <a:hlinkClick r:id="rId9"/>
            <a:extLst>
              <a:ext uri="{FF2B5EF4-FFF2-40B4-BE49-F238E27FC236}">
                <a16:creationId xmlns:a16="http://schemas.microsoft.com/office/drawing/2014/main" id="{BBD9861C-9042-47A7-F1DF-104EED2C0554}"/>
              </a:ext>
            </a:extLst>
          </p:cNvPr>
          <p:cNvPicPr>
            <a:picLocks noChangeAspect="1"/>
          </p:cNvPicPr>
          <p:nvPr userDrawn="1"/>
        </p:nvPicPr>
        <p:blipFill>
          <a:blip r:embed="rId10">
            <a:extLst>
              <a:ext uri="{BEBA8EAE-BF5A-486C-A8C5-ECC9F3942E4B}">
                <a14:imgProps xmlns:a14="http://schemas.microsoft.com/office/drawing/2010/main">
                  <a14:imgLayer r:embed="rId11">
                    <a14:imgEffect>
                      <a14:backgroundRemoval t="5599" b="95964" l="9979" r="89986">
                        <a14:foregroundMark x1="33878" y1="15299" x2="33878" y2="15299"/>
                        <a14:foregroundMark x1="38494" y1="12044" x2="46307" y2="5664"/>
                        <a14:foregroundMark x1="43217" y1="93424" x2="53480" y2="95052"/>
                        <a14:foregroundMark x1="53480" y1="95052" x2="58842" y2="92578"/>
                        <a14:foregroundMark x1="45455" y1="95964" x2="50036" y2="95378"/>
                        <a14:foregroundMark x1="37891" y1="10612" x2="42330" y2="8659"/>
                        <a14:foregroundMark x1="42330" y1="8659" x2="42898" y2="7943"/>
                        <a14:foregroundMark x1="38104" y1="11458" x2="41051" y2="8659"/>
                        <a14:foregroundMark x1="40909" y1="9049" x2="41832" y2="8789"/>
                        <a14:foregroundMark x1="45916" y1="95833" x2="48651" y2="95703"/>
                        <a14:foregroundMark x1="46697" y1="41667" x2="46307" y2="59701"/>
                      </a14:backgroundRemoval>
                    </a14:imgEffect>
                  </a14:imgLayer>
                </a14:imgProps>
              </a:ext>
            </a:extLst>
          </a:blip>
          <a:srcRect l="20724" r="23866"/>
          <a:stretch/>
        </p:blipFill>
        <p:spPr>
          <a:xfrm>
            <a:off x="9028466" y="4754940"/>
            <a:ext cx="293120" cy="288546"/>
          </a:xfrm>
          <a:prstGeom prst="rect">
            <a:avLst/>
          </a:prstGeom>
        </p:spPr>
      </p:pic>
      <p:grpSp>
        <p:nvGrpSpPr>
          <p:cNvPr id="18" name="Grupo 17">
            <a:extLst>
              <a:ext uri="{FF2B5EF4-FFF2-40B4-BE49-F238E27FC236}">
                <a16:creationId xmlns:a16="http://schemas.microsoft.com/office/drawing/2014/main" id="{86786AFE-41AA-7B18-2ECF-4C1A9BFF0830}"/>
              </a:ext>
            </a:extLst>
          </p:cNvPr>
          <p:cNvGrpSpPr/>
          <p:nvPr userDrawn="1"/>
        </p:nvGrpSpPr>
        <p:grpSpPr>
          <a:xfrm>
            <a:off x="9364154" y="4761112"/>
            <a:ext cx="270881" cy="270325"/>
            <a:chOff x="9874976" y="5380238"/>
            <a:chExt cx="270881" cy="270325"/>
          </a:xfrm>
        </p:grpSpPr>
        <p:pic>
          <p:nvPicPr>
            <p:cNvPr id="6" name="Imagen 5" descr="Icono&#10;&#10;El contenido generado por IA puede ser incorrecto.">
              <a:hlinkClick r:id="rId12"/>
              <a:extLst>
                <a:ext uri="{FF2B5EF4-FFF2-40B4-BE49-F238E27FC236}">
                  <a16:creationId xmlns:a16="http://schemas.microsoft.com/office/drawing/2014/main" id="{48E12D02-B1EF-F555-5416-D3B4071DA11E}"/>
                </a:ext>
              </a:extLst>
            </p:cNvPr>
            <p:cNvPicPr>
              <a:picLocks noChangeAspect="1"/>
            </p:cNvPicPr>
            <p:nvPr userDrawn="1"/>
          </p:nvPicPr>
          <p:blipFill>
            <a:blip r:embed="rId13"/>
            <a:stretch>
              <a:fillRect/>
            </a:stretch>
          </p:blipFill>
          <p:spPr>
            <a:xfrm>
              <a:off x="9874976" y="5380238"/>
              <a:ext cx="270881" cy="270325"/>
            </a:xfrm>
            <a:prstGeom prst="rect">
              <a:avLst/>
            </a:prstGeom>
          </p:spPr>
        </p:pic>
        <p:sp>
          <p:nvSpPr>
            <p:cNvPr id="16" name="Elipse 15">
              <a:extLst>
                <a:ext uri="{FF2B5EF4-FFF2-40B4-BE49-F238E27FC236}">
                  <a16:creationId xmlns:a16="http://schemas.microsoft.com/office/drawing/2014/main" id="{833CB8A7-4931-CF4F-B63E-6716C060DE22}"/>
                </a:ext>
              </a:extLst>
            </p:cNvPr>
            <p:cNvSpPr/>
            <p:nvPr userDrawn="1"/>
          </p:nvSpPr>
          <p:spPr>
            <a:xfrm>
              <a:off x="9879806" y="5386388"/>
              <a:ext cx="259556" cy="259556"/>
            </a:xfrm>
            <a:prstGeom prst="ellipse">
              <a:avLst/>
            </a:prstGeom>
            <a:noFill/>
            <a:ln w="127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ES" dirty="0"/>
            </a:p>
          </p:txBody>
        </p:sp>
      </p:grpSp>
      <p:pic>
        <p:nvPicPr>
          <p:cNvPr id="10" name="Imagen 9">
            <a:extLst>
              <a:ext uri="{FF2B5EF4-FFF2-40B4-BE49-F238E27FC236}">
                <a16:creationId xmlns:a16="http://schemas.microsoft.com/office/drawing/2014/main" id="{778F40BF-0C6B-F05B-DF9F-8E5720F20DC7}"/>
              </a:ext>
            </a:extLst>
          </p:cNvPr>
          <p:cNvPicPr>
            <a:picLocks noChangeAspect="1"/>
          </p:cNvPicPr>
          <p:nvPr userDrawn="1"/>
        </p:nvPicPr>
        <p:blipFill>
          <a:blip r:embed="rId14"/>
          <a:stretch>
            <a:fillRect/>
          </a:stretch>
        </p:blipFill>
        <p:spPr>
          <a:xfrm>
            <a:off x="10412146" y="4508500"/>
            <a:ext cx="794544" cy="794544"/>
          </a:xfrm>
          <a:prstGeom prst="rect">
            <a:avLst/>
          </a:prstGeom>
        </p:spPr>
      </p:pic>
      <p:cxnSp>
        <p:nvCxnSpPr>
          <p:cNvPr id="12" name="Conector recto 11">
            <a:extLst>
              <a:ext uri="{FF2B5EF4-FFF2-40B4-BE49-F238E27FC236}">
                <a16:creationId xmlns:a16="http://schemas.microsoft.com/office/drawing/2014/main" id="{BDA2260E-85CE-EB22-3A47-5079652C2C5C}"/>
              </a:ext>
            </a:extLst>
          </p:cNvPr>
          <p:cNvCxnSpPr/>
          <p:nvPr userDrawn="1"/>
        </p:nvCxnSpPr>
        <p:spPr>
          <a:xfrm>
            <a:off x="10143242" y="4590854"/>
            <a:ext cx="0" cy="57503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3655809"/>
      </p:ext>
    </p:extLst>
  </p:cSld>
  <p:clrMapOvr>
    <a:masterClrMapping/>
  </p:clrMapOvr>
  <p:extLst>
    <p:ext uri="{DCECCB84-F9BA-43D5-87BE-67443E8EF086}">
      <p15:sldGuideLst xmlns:p15="http://schemas.microsoft.com/office/powerpoint/2012/main">
        <p15:guide id="1" orient="horz" pos="2840">
          <p15:clr>
            <a:srgbClr val="FBAE40"/>
          </p15:clr>
        </p15:guide>
        <p15:guide id="2" orient="horz" pos="3385">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5_Diseño personalizado">
  <p:cSld name="5_Diseño personalizado">
    <p:bg>
      <p:bgPr>
        <a:solidFill>
          <a:srgbClr val="1A75CF"/>
        </a:solidFill>
        <a:effectLst/>
      </p:bgPr>
    </p:bg>
    <p:spTree>
      <p:nvGrpSpPr>
        <p:cNvPr id="1" name="Shape 20"/>
        <p:cNvGrpSpPr/>
        <p:nvPr/>
      </p:nvGrpSpPr>
      <p:grpSpPr>
        <a:xfrm>
          <a:off x="0" y="0"/>
          <a:ext cx="0" cy="0"/>
          <a:chOff x="0" y="0"/>
          <a:chExt cx="0" cy="0"/>
        </a:xfrm>
      </p:grpSpPr>
      <p:sp>
        <p:nvSpPr>
          <p:cNvPr id="21" name="Google Shape;21;p13"/>
          <p:cNvSpPr txBox="1"/>
          <p:nvPr/>
        </p:nvSpPr>
        <p:spPr>
          <a:xfrm>
            <a:off x="525400" y="6356100"/>
            <a:ext cx="1799100"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FFFFFF"/>
              </a:buClr>
              <a:buSzPts val="700"/>
              <a:buFont typeface="Arial"/>
              <a:buNone/>
            </a:pPr>
            <a:r>
              <a:rPr lang="es-ES" sz="700" b="0" i="0" u="none" strike="noStrike" cap="none" dirty="0">
                <a:solidFill>
                  <a:srgbClr val="FFFFFF"/>
                </a:solidFill>
                <a:latin typeface="Arial"/>
                <a:ea typeface="Arial"/>
                <a:cs typeface="Arial"/>
                <a:sym typeface="Arial"/>
              </a:rPr>
              <a:t>Presentación corporativa </a:t>
            </a:r>
            <a:endParaRPr sz="700" b="0" i="0" u="none" strike="noStrike" cap="none" dirty="0">
              <a:solidFill>
                <a:srgbClr val="FFFFFF"/>
              </a:solidFill>
              <a:latin typeface="Arial"/>
              <a:ea typeface="Arial"/>
              <a:cs typeface="Arial"/>
              <a:sym typeface="Arial"/>
            </a:endParaRPr>
          </a:p>
          <a:p>
            <a:pPr marL="0" marR="0" lvl="0" indent="0" algn="l" rtl="0">
              <a:spcBef>
                <a:spcPts val="0"/>
              </a:spcBef>
              <a:spcAft>
                <a:spcPts val="0"/>
              </a:spcAft>
              <a:buClr>
                <a:srgbClr val="FFFFFF"/>
              </a:buClr>
              <a:buSzPts val="700"/>
              <a:buFont typeface="Arial"/>
              <a:buNone/>
            </a:pPr>
            <a:r>
              <a:rPr lang="es-ES" sz="700" b="0" i="0" u="none" strike="noStrike" cap="none" dirty="0">
                <a:solidFill>
                  <a:srgbClr val="FFFFFF"/>
                </a:solidFill>
                <a:latin typeface="Arial"/>
                <a:ea typeface="Arial"/>
                <a:cs typeface="Arial"/>
                <a:sym typeface="Arial"/>
              </a:rPr>
              <a:t>/ 2026</a:t>
            </a:r>
            <a:endParaRPr sz="700" b="0" i="0" u="none" strike="noStrike" cap="none" dirty="0">
              <a:solidFill>
                <a:srgbClr val="FFFFFF"/>
              </a:solidFill>
              <a:latin typeface="Arial"/>
              <a:ea typeface="Arial"/>
              <a:cs typeface="Arial"/>
              <a:sym typeface="Arial"/>
            </a:endParaRPr>
          </a:p>
        </p:txBody>
      </p:sp>
      <p:sp>
        <p:nvSpPr>
          <p:cNvPr id="22" name="Google Shape;22;p13"/>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b="0" i="0" u="none" strike="noStrike" cap="none">
                <a:solidFill>
                  <a:srgbClr val="FFFFFF"/>
                </a:solidFill>
                <a:latin typeface="Arial"/>
                <a:ea typeface="Arial"/>
                <a:cs typeface="Arial"/>
                <a:sym typeface="Arial"/>
              </a:defRPr>
            </a:lvl1pPr>
            <a:lvl2pPr marL="0" lvl="1" indent="0" algn="r">
              <a:buNone/>
              <a:defRPr sz="700" b="0" i="0" u="none" strike="noStrike" cap="none">
                <a:solidFill>
                  <a:srgbClr val="FFFFFF"/>
                </a:solidFill>
                <a:latin typeface="Arial"/>
                <a:ea typeface="Arial"/>
                <a:cs typeface="Arial"/>
                <a:sym typeface="Arial"/>
              </a:defRPr>
            </a:lvl2pPr>
            <a:lvl3pPr marL="0" lvl="2" indent="0" algn="r">
              <a:buNone/>
              <a:defRPr sz="700" b="0" i="0" u="none" strike="noStrike" cap="none">
                <a:solidFill>
                  <a:srgbClr val="FFFFFF"/>
                </a:solidFill>
                <a:latin typeface="Arial"/>
                <a:ea typeface="Arial"/>
                <a:cs typeface="Arial"/>
                <a:sym typeface="Arial"/>
              </a:defRPr>
            </a:lvl3pPr>
            <a:lvl4pPr marL="0" lvl="3" indent="0" algn="r">
              <a:buNone/>
              <a:defRPr sz="700" b="0" i="0" u="none" strike="noStrike" cap="none">
                <a:solidFill>
                  <a:srgbClr val="FFFFFF"/>
                </a:solidFill>
                <a:latin typeface="Arial"/>
                <a:ea typeface="Arial"/>
                <a:cs typeface="Arial"/>
                <a:sym typeface="Arial"/>
              </a:defRPr>
            </a:lvl4pPr>
            <a:lvl5pPr marL="0" lvl="4" indent="0" algn="r">
              <a:buNone/>
              <a:defRPr sz="700" b="0" i="0" u="none" strike="noStrike" cap="none">
                <a:solidFill>
                  <a:srgbClr val="FFFFFF"/>
                </a:solidFill>
                <a:latin typeface="Arial"/>
                <a:ea typeface="Arial"/>
                <a:cs typeface="Arial"/>
                <a:sym typeface="Arial"/>
              </a:defRPr>
            </a:lvl5pPr>
            <a:lvl6pPr marL="0" lvl="5" indent="0" algn="r">
              <a:buNone/>
              <a:defRPr sz="700" b="0" i="0" u="none" strike="noStrike" cap="none">
                <a:solidFill>
                  <a:srgbClr val="FFFFFF"/>
                </a:solidFill>
                <a:latin typeface="Arial"/>
                <a:ea typeface="Arial"/>
                <a:cs typeface="Arial"/>
                <a:sym typeface="Arial"/>
              </a:defRPr>
            </a:lvl6pPr>
            <a:lvl7pPr marL="0" lvl="6" indent="0" algn="r">
              <a:buNone/>
              <a:defRPr sz="700" b="0" i="0" u="none" strike="noStrike" cap="none">
                <a:solidFill>
                  <a:srgbClr val="FFFFFF"/>
                </a:solidFill>
                <a:latin typeface="Arial"/>
                <a:ea typeface="Arial"/>
                <a:cs typeface="Arial"/>
                <a:sym typeface="Arial"/>
              </a:defRPr>
            </a:lvl7pPr>
            <a:lvl8pPr marL="0" lvl="7" indent="0" algn="r">
              <a:buNone/>
              <a:defRPr sz="700" b="0" i="0" u="none" strike="noStrike" cap="none">
                <a:solidFill>
                  <a:srgbClr val="FFFFFF"/>
                </a:solidFill>
                <a:latin typeface="Arial"/>
                <a:ea typeface="Arial"/>
                <a:cs typeface="Arial"/>
                <a:sym typeface="Arial"/>
              </a:defRPr>
            </a:lvl8pPr>
            <a:lvl9pPr marL="0" lvl="8" indent="0" algn="r">
              <a:buNone/>
              <a:defRPr sz="700" b="0" i="0" u="none" strike="noStrike" cap="none">
                <a:solidFill>
                  <a:srgbClr val="FFFFF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pic>
        <p:nvPicPr>
          <p:cNvPr id="23" name="Google Shape;23;p13" title="Logo_aqualia_blanco.png"/>
          <p:cNvPicPr preferRelativeResize="0"/>
          <p:nvPr/>
        </p:nvPicPr>
        <p:blipFill rotWithShape="1">
          <a:blip r:embed="rId2">
            <a:alphaModFix/>
          </a:blip>
          <a:srcRect/>
          <a:stretch/>
        </p:blipFill>
        <p:spPr>
          <a:xfrm>
            <a:off x="838200" y="3708262"/>
            <a:ext cx="2080148" cy="774975"/>
          </a:xfrm>
          <a:prstGeom prst="rect">
            <a:avLst/>
          </a:prstGeom>
          <a:noFill/>
          <a:ln>
            <a:noFill/>
          </a:ln>
        </p:spPr>
      </p:pic>
      <p:sp>
        <p:nvSpPr>
          <p:cNvPr id="25" name="Google Shape;25;p13"/>
          <p:cNvSpPr txBox="1">
            <a:spLocks noGrp="1"/>
          </p:cNvSpPr>
          <p:nvPr>
            <p:ph type="body" idx="1"/>
          </p:nvPr>
        </p:nvSpPr>
        <p:spPr>
          <a:xfrm>
            <a:off x="7306786" y="3594661"/>
            <a:ext cx="2427764" cy="3110939"/>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lt1"/>
              </a:buClr>
              <a:buSzPts val="1000"/>
              <a:buFont typeface="Arial"/>
              <a:buNone/>
              <a:defRPr sz="1000">
                <a:solidFill>
                  <a:schemeClr val="lt1"/>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 name="Google Shape;26;p13"/>
          <p:cNvSpPr txBox="1">
            <a:spLocks noGrp="1"/>
          </p:cNvSpPr>
          <p:nvPr>
            <p:ph type="body" idx="2"/>
          </p:nvPr>
        </p:nvSpPr>
        <p:spPr>
          <a:xfrm>
            <a:off x="10153651" y="3594660"/>
            <a:ext cx="189736" cy="3110939"/>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lt1"/>
              </a:buClr>
              <a:buSzPts val="1000"/>
              <a:buFont typeface="Arial"/>
              <a:buNone/>
              <a:defRPr sz="1000">
                <a:solidFill>
                  <a:schemeClr val="lt1"/>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838947643"/>
      </p:ext>
    </p:extLst>
  </p:cSld>
  <p:clrMapOvr>
    <a:masterClrMapping/>
  </p:clrMapOvr>
  <p:extLst>
    <p:ext uri="{DCECCB84-F9BA-43D5-87BE-67443E8EF086}">
      <p15:sldGuideLst xmlns:p15="http://schemas.microsoft.com/office/powerpoint/2012/main">
        <p15:guide id="1" orient="horz" pos="4224">
          <p15:clr>
            <a:srgbClr val="FBAE40"/>
          </p15:clr>
        </p15:guide>
        <p15:guide id="2" pos="3840">
          <p15:clr>
            <a:srgbClr val="FBAE40"/>
          </p15:clr>
        </p15:guide>
        <p15:guide id="3" orient="horz" pos="3997">
          <p15:clr>
            <a:srgbClr val="FBAE40"/>
          </p15:clr>
        </p15:guide>
        <p15:guide id="4" pos="325">
          <p15:clr>
            <a:srgbClr val="FBAE40"/>
          </p15:clr>
        </p15:guide>
        <p15:guide id="5" pos="7537">
          <p15:clr>
            <a:srgbClr val="FBAE40"/>
          </p15:clr>
        </p15:guide>
        <p15:guide id="6" orient="horz" pos="142">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_Diseño personalizado" preserve="1" userDrawn="1">
  <p:cSld name="2_Diseño personalizado">
    <p:bg>
      <p:bgPr>
        <a:solidFill>
          <a:srgbClr val="1A75CF"/>
        </a:solidFill>
        <a:effectLst/>
      </p:bgPr>
    </p:bg>
    <p:spTree>
      <p:nvGrpSpPr>
        <p:cNvPr id="1" name="Shape 27"/>
        <p:cNvGrpSpPr/>
        <p:nvPr/>
      </p:nvGrpSpPr>
      <p:grpSpPr>
        <a:xfrm>
          <a:off x="0" y="0"/>
          <a:ext cx="0" cy="0"/>
          <a:chOff x="0" y="0"/>
          <a:chExt cx="0" cy="0"/>
        </a:xfrm>
      </p:grpSpPr>
      <p:sp>
        <p:nvSpPr>
          <p:cNvPr id="28" name="Google Shape;28;p14"/>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b="0" i="0" u="none" strike="noStrike" cap="none">
                <a:solidFill>
                  <a:schemeClr val="dk1"/>
                </a:solidFill>
                <a:latin typeface="Arial"/>
                <a:ea typeface="Arial"/>
                <a:cs typeface="Arial"/>
                <a:sym typeface="Arial"/>
              </a:defRPr>
            </a:lvl1pPr>
            <a:lvl2pPr marL="0" lvl="1" indent="0" algn="r">
              <a:buNone/>
              <a:defRPr sz="700" b="0" i="0" u="none" strike="noStrike" cap="none">
                <a:solidFill>
                  <a:schemeClr val="dk1"/>
                </a:solidFill>
                <a:latin typeface="Arial"/>
                <a:ea typeface="Arial"/>
                <a:cs typeface="Arial"/>
                <a:sym typeface="Arial"/>
              </a:defRPr>
            </a:lvl2pPr>
            <a:lvl3pPr marL="0" lvl="2" indent="0" algn="r">
              <a:buNone/>
              <a:defRPr sz="700" b="0" i="0" u="none" strike="noStrike" cap="none">
                <a:solidFill>
                  <a:schemeClr val="dk1"/>
                </a:solidFill>
                <a:latin typeface="Arial"/>
                <a:ea typeface="Arial"/>
                <a:cs typeface="Arial"/>
                <a:sym typeface="Arial"/>
              </a:defRPr>
            </a:lvl3pPr>
            <a:lvl4pPr marL="0" lvl="3" indent="0" algn="r">
              <a:buNone/>
              <a:defRPr sz="700" b="0" i="0" u="none" strike="noStrike" cap="none">
                <a:solidFill>
                  <a:schemeClr val="dk1"/>
                </a:solidFill>
                <a:latin typeface="Arial"/>
                <a:ea typeface="Arial"/>
                <a:cs typeface="Arial"/>
                <a:sym typeface="Arial"/>
              </a:defRPr>
            </a:lvl4pPr>
            <a:lvl5pPr marL="0" lvl="4" indent="0" algn="r">
              <a:buNone/>
              <a:defRPr sz="700" b="0" i="0" u="none" strike="noStrike" cap="none">
                <a:solidFill>
                  <a:schemeClr val="dk1"/>
                </a:solidFill>
                <a:latin typeface="Arial"/>
                <a:ea typeface="Arial"/>
                <a:cs typeface="Arial"/>
                <a:sym typeface="Arial"/>
              </a:defRPr>
            </a:lvl5pPr>
            <a:lvl6pPr marL="0" lvl="5" indent="0" algn="r">
              <a:buNone/>
              <a:defRPr sz="700" b="0" i="0" u="none" strike="noStrike" cap="none">
                <a:solidFill>
                  <a:schemeClr val="dk1"/>
                </a:solidFill>
                <a:latin typeface="Arial"/>
                <a:ea typeface="Arial"/>
                <a:cs typeface="Arial"/>
                <a:sym typeface="Arial"/>
              </a:defRPr>
            </a:lvl6pPr>
            <a:lvl7pPr marL="0" lvl="6" indent="0" algn="r">
              <a:buNone/>
              <a:defRPr sz="700" b="0" i="0" u="none" strike="noStrike" cap="none">
                <a:solidFill>
                  <a:schemeClr val="dk1"/>
                </a:solidFill>
                <a:latin typeface="Arial"/>
                <a:ea typeface="Arial"/>
                <a:cs typeface="Arial"/>
                <a:sym typeface="Arial"/>
              </a:defRPr>
            </a:lvl7pPr>
            <a:lvl8pPr marL="0" lvl="7" indent="0" algn="r">
              <a:buNone/>
              <a:defRPr sz="700" b="0" i="0" u="none" strike="noStrike" cap="none">
                <a:solidFill>
                  <a:schemeClr val="dk1"/>
                </a:solidFill>
                <a:latin typeface="Arial"/>
                <a:ea typeface="Arial"/>
                <a:cs typeface="Arial"/>
                <a:sym typeface="Arial"/>
              </a:defRPr>
            </a:lvl8pPr>
            <a:lvl9pPr marL="0" lvl="8" indent="0" algn="r">
              <a:buNone/>
              <a:defRPr sz="7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29" name="Google Shape;29;p14"/>
          <p:cNvSpPr/>
          <p:nvPr/>
        </p:nvSpPr>
        <p:spPr>
          <a:xfrm>
            <a:off x="-1" y="0"/>
            <a:ext cx="2923953" cy="6858000"/>
          </a:xfrm>
          <a:prstGeom prst="rect">
            <a:avLst/>
          </a:prstGeom>
          <a:solidFill>
            <a:schemeClr val="lt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dirty="0">
              <a:solidFill>
                <a:schemeClr val="dk1"/>
              </a:solidFill>
              <a:latin typeface="Arial"/>
              <a:ea typeface="Arial"/>
              <a:cs typeface="Arial"/>
              <a:sym typeface="Arial"/>
            </a:endParaRPr>
          </a:p>
        </p:txBody>
      </p:sp>
      <p:sp>
        <p:nvSpPr>
          <p:cNvPr id="34" name="Google Shape;34;p14"/>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Presentación corporativa </a:t>
            </a:r>
            <a:endParaRPr sz="700" b="0" i="0" u="none" strike="noStrike" cap="none"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 2026</a:t>
            </a:r>
            <a:endParaRPr sz="700" b="0" i="0" u="none" strike="noStrike" cap="none" dirty="0">
              <a:solidFill>
                <a:srgbClr val="1A75CF"/>
              </a:solidFill>
              <a:latin typeface="Arial"/>
              <a:ea typeface="Arial"/>
              <a:cs typeface="Arial"/>
              <a:sym typeface="Arial"/>
            </a:endParaRPr>
          </a:p>
        </p:txBody>
      </p:sp>
      <p:sp>
        <p:nvSpPr>
          <p:cNvPr id="36" name="Google Shape;36;p14"/>
          <p:cNvSpPr/>
          <p:nvPr/>
        </p:nvSpPr>
        <p:spPr>
          <a:xfrm>
            <a:off x="4557066" y="-1759404"/>
            <a:ext cx="10376807" cy="10376807"/>
          </a:xfrm>
          <a:prstGeom prst="ellipse">
            <a:avLst/>
          </a:prstGeom>
          <a:no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dirty="0">
              <a:solidFill>
                <a:schemeClr val="lt1"/>
              </a:solidFill>
              <a:latin typeface="Arial"/>
              <a:ea typeface="Arial"/>
              <a:cs typeface="Arial"/>
              <a:sym typeface="Arial"/>
            </a:endParaRPr>
          </a:p>
        </p:txBody>
      </p:sp>
      <p:sp>
        <p:nvSpPr>
          <p:cNvPr id="37" name="Google Shape;37;p14"/>
          <p:cNvSpPr/>
          <p:nvPr/>
        </p:nvSpPr>
        <p:spPr>
          <a:xfrm>
            <a:off x="4233219" y="2019300"/>
            <a:ext cx="914400" cy="914400"/>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dirty="0">
              <a:solidFill>
                <a:schemeClr val="lt1"/>
              </a:solidFill>
              <a:latin typeface="Arial"/>
              <a:ea typeface="Arial"/>
              <a:cs typeface="Arial"/>
              <a:sym typeface="Arial"/>
            </a:endParaRPr>
          </a:p>
        </p:txBody>
      </p:sp>
      <p:sp>
        <p:nvSpPr>
          <p:cNvPr id="38" name="Google Shape;38;p14"/>
          <p:cNvSpPr txBox="1">
            <a:spLocks noGrp="1"/>
          </p:cNvSpPr>
          <p:nvPr>
            <p:ph type="title"/>
          </p:nvPr>
        </p:nvSpPr>
        <p:spPr>
          <a:xfrm>
            <a:off x="4233216" y="2154039"/>
            <a:ext cx="914400" cy="666750"/>
          </a:xfrm>
          <a:prstGeom prst="rect">
            <a:avLst/>
          </a:prstGeom>
          <a:noFill/>
          <a:ln>
            <a:noFill/>
          </a:ln>
        </p:spPr>
        <p:txBody>
          <a:bodyPr spcFirstLastPara="1" wrap="square" lIns="91425" tIns="45700" rIns="91425" bIns="45700" anchor="b" anchorCtr="0">
            <a:noAutofit/>
          </a:bodyPr>
          <a:lstStyle>
            <a:lvl1pPr lvl="0" algn="ctr">
              <a:lnSpc>
                <a:spcPct val="90000"/>
              </a:lnSpc>
              <a:spcBef>
                <a:spcPts val="0"/>
              </a:spcBef>
              <a:spcAft>
                <a:spcPts val="0"/>
              </a:spcAft>
              <a:buClr>
                <a:srgbClr val="0076D3"/>
              </a:buClr>
              <a:buSzPts val="3900"/>
              <a:buFont typeface="Arial"/>
              <a:buNone/>
              <a:defRPr sz="3900" b="1">
                <a:solidFill>
                  <a:srgbClr val="0076D3"/>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sp>
        <p:nvSpPr>
          <p:cNvPr id="39" name="Google Shape;39;p14"/>
          <p:cNvSpPr txBox="1">
            <a:spLocks noGrp="1"/>
          </p:cNvSpPr>
          <p:nvPr>
            <p:ph type="body" idx="1"/>
          </p:nvPr>
        </p:nvSpPr>
        <p:spPr>
          <a:xfrm>
            <a:off x="5471466" y="2176345"/>
            <a:ext cx="5727965" cy="90590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lt1"/>
              </a:buClr>
              <a:buSzPts val="3900"/>
              <a:buFont typeface="Arial"/>
              <a:buNone/>
              <a:defRPr sz="3900" b="1">
                <a:solidFill>
                  <a:schemeClr val="lt1"/>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 name="Google Shape;40;p14"/>
          <p:cNvSpPr txBox="1">
            <a:spLocks noGrp="1"/>
          </p:cNvSpPr>
          <p:nvPr>
            <p:ph type="body" idx="2"/>
          </p:nvPr>
        </p:nvSpPr>
        <p:spPr>
          <a:xfrm>
            <a:off x="298033" y="629871"/>
            <a:ext cx="2636553" cy="538815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0076D3"/>
              </a:buClr>
              <a:buSzPts val="1000"/>
              <a:buFont typeface="Arial"/>
              <a:buNone/>
              <a:defRPr sz="1000">
                <a:solidFill>
                  <a:srgbClr val="0076D3"/>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pPr marL="0" indent="0"/>
            <a:endParaRPr dirty="0"/>
          </a:p>
        </p:txBody>
      </p:sp>
      <p:pic>
        <p:nvPicPr>
          <p:cNvPr id="12" name="Google Shape;35;p14">
            <a:extLst>
              <a:ext uri="{FF2B5EF4-FFF2-40B4-BE49-F238E27FC236}">
                <a16:creationId xmlns:a16="http://schemas.microsoft.com/office/drawing/2014/main" id="{7A9C6355-3D93-1824-75C2-08A04541186D}"/>
              </a:ext>
            </a:extLst>
          </p:cNvPr>
          <p:cNvPicPr preferRelativeResize="0"/>
          <p:nvPr userDrawn="1"/>
        </p:nvPicPr>
        <p:blipFill rotWithShape="1">
          <a:blip r:embed="rId2">
            <a:alphaModFix/>
          </a:blip>
          <a:srcRect/>
          <a:stretch/>
        </p:blipFill>
        <p:spPr>
          <a:xfrm>
            <a:off x="309391" y="6035288"/>
            <a:ext cx="831898" cy="309950"/>
          </a:xfrm>
          <a:prstGeom prst="rect">
            <a:avLst/>
          </a:prstGeom>
          <a:noFill/>
          <a:ln>
            <a:noFill/>
          </a:ln>
        </p:spPr>
      </p:pic>
    </p:spTree>
    <p:extLst>
      <p:ext uri="{BB962C8B-B14F-4D97-AF65-F5344CB8AC3E}">
        <p14:creationId xmlns:p14="http://schemas.microsoft.com/office/powerpoint/2010/main" val="141271911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_Diseño personalizado" preserve="1" userDrawn="1">
  <p:cSld name="3_Diseño personalizado">
    <p:bg>
      <p:bgPr>
        <a:solidFill>
          <a:srgbClr val="1A75CF"/>
        </a:solidFill>
        <a:effectLst/>
      </p:bgPr>
    </p:bg>
    <p:spTree>
      <p:nvGrpSpPr>
        <p:cNvPr id="1" name="Shape 27"/>
        <p:cNvGrpSpPr/>
        <p:nvPr/>
      </p:nvGrpSpPr>
      <p:grpSpPr>
        <a:xfrm>
          <a:off x="0" y="0"/>
          <a:ext cx="0" cy="0"/>
          <a:chOff x="0" y="0"/>
          <a:chExt cx="0" cy="0"/>
        </a:xfrm>
      </p:grpSpPr>
      <p:sp>
        <p:nvSpPr>
          <p:cNvPr id="28" name="Google Shape;28;p14"/>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b="0" i="0" u="none" strike="noStrike" cap="none">
                <a:solidFill>
                  <a:schemeClr val="dk1"/>
                </a:solidFill>
                <a:latin typeface="Arial"/>
                <a:ea typeface="Arial"/>
                <a:cs typeface="Arial"/>
                <a:sym typeface="Arial"/>
              </a:defRPr>
            </a:lvl1pPr>
            <a:lvl2pPr marL="0" lvl="1" indent="0" algn="r">
              <a:buNone/>
              <a:defRPr sz="700" b="0" i="0" u="none" strike="noStrike" cap="none">
                <a:solidFill>
                  <a:schemeClr val="dk1"/>
                </a:solidFill>
                <a:latin typeface="Arial"/>
                <a:ea typeface="Arial"/>
                <a:cs typeface="Arial"/>
                <a:sym typeface="Arial"/>
              </a:defRPr>
            </a:lvl2pPr>
            <a:lvl3pPr marL="0" lvl="2" indent="0" algn="r">
              <a:buNone/>
              <a:defRPr sz="700" b="0" i="0" u="none" strike="noStrike" cap="none">
                <a:solidFill>
                  <a:schemeClr val="dk1"/>
                </a:solidFill>
                <a:latin typeface="Arial"/>
                <a:ea typeface="Arial"/>
                <a:cs typeface="Arial"/>
                <a:sym typeface="Arial"/>
              </a:defRPr>
            </a:lvl3pPr>
            <a:lvl4pPr marL="0" lvl="3" indent="0" algn="r">
              <a:buNone/>
              <a:defRPr sz="700" b="0" i="0" u="none" strike="noStrike" cap="none">
                <a:solidFill>
                  <a:schemeClr val="dk1"/>
                </a:solidFill>
                <a:latin typeface="Arial"/>
                <a:ea typeface="Arial"/>
                <a:cs typeface="Arial"/>
                <a:sym typeface="Arial"/>
              </a:defRPr>
            </a:lvl4pPr>
            <a:lvl5pPr marL="0" lvl="4" indent="0" algn="r">
              <a:buNone/>
              <a:defRPr sz="700" b="0" i="0" u="none" strike="noStrike" cap="none">
                <a:solidFill>
                  <a:schemeClr val="dk1"/>
                </a:solidFill>
                <a:latin typeface="Arial"/>
                <a:ea typeface="Arial"/>
                <a:cs typeface="Arial"/>
                <a:sym typeface="Arial"/>
              </a:defRPr>
            </a:lvl5pPr>
            <a:lvl6pPr marL="0" lvl="5" indent="0" algn="r">
              <a:buNone/>
              <a:defRPr sz="700" b="0" i="0" u="none" strike="noStrike" cap="none">
                <a:solidFill>
                  <a:schemeClr val="dk1"/>
                </a:solidFill>
                <a:latin typeface="Arial"/>
                <a:ea typeface="Arial"/>
                <a:cs typeface="Arial"/>
                <a:sym typeface="Arial"/>
              </a:defRPr>
            </a:lvl6pPr>
            <a:lvl7pPr marL="0" lvl="6" indent="0" algn="r">
              <a:buNone/>
              <a:defRPr sz="700" b="0" i="0" u="none" strike="noStrike" cap="none">
                <a:solidFill>
                  <a:schemeClr val="dk1"/>
                </a:solidFill>
                <a:latin typeface="Arial"/>
                <a:ea typeface="Arial"/>
                <a:cs typeface="Arial"/>
                <a:sym typeface="Arial"/>
              </a:defRPr>
            </a:lvl7pPr>
            <a:lvl8pPr marL="0" lvl="7" indent="0" algn="r">
              <a:buNone/>
              <a:defRPr sz="700" b="0" i="0" u="none" strike="noStrike" cap="none">
                <a:solidFill>
                  <a:schemeClr val="dk1"/>
                </a:solidFill>
                <a:latin typeface="Arial"/>
                <a:ea typeface="Arial"/>
                <a:cs typeface="Arial"/>
                <a:sym typeface="Arial"/>
              </a:defRPr>
            </a:lvl8pPr>
            <a:lvl9pPr marL="0" lvl="8" indent="0" algn="r">
              <a:buNone/>
              <a:defRPr sz="7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29" name="Google Shape;29;p14"/>
          <p:cNvSpPr/>
          <p:nvPr/>
        </p:nvSpPr>
        <p:spPr>
          <a:xfrm>
            <a:off x="0" y="0"/>
            <a:ext cx="1552575" cy="6858000"/>
          </a:xfrm>
          <a:prstGeom prst="rect">
            <a:avLst/>
          </a:prstGeom>
          <a:solidFill>
            <a:schemeClr val="lt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dirty="0">
              <a:solidFill>
                <a:schemeClr val="dk1"/>
              </a:solidFill>
              <a:latin typeface="Arial"/>
              <a:ea typeface="Arial"/>
              <a:cs typeface="Arial"/>
              <a:sym typeface="Arial"/>
            </a:endParaRPr>
          </a:p>
        </p:txBody>
      </p:sp>
      <p:sp>
        <p:nvSpPr>
          <p:cNvPr id="34" name="Google Shape;34;p14"/>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Presentación corporativa </a:t>
            </a:r>
            <a:endParaRPr sz="700" b="0" i="0" u="none" strike="noStrike" cap="none"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 2026</a:t>
            </a:r>
            <a:endParaRPr sz="700" b="0" i="0" u="none" strike="noStrike" cap="none" dirty="0">
              <a:solidFill>
                <a:srgbClr val="1A75CF"/>
              </a:solidFill>
              <a:latin typeface="Arial"/>
              <a:ea typeface="Arial"/>
              <a:cs typeface="Arial"/>
              <a:sym typeface="Arial"/>
            </a:endParaRPr>
          </a:p>
        </p:txBody>
      </p:sp>
      <p:sp>
        <p:nvSpPr>
          <p:cNvPr id="36" name="Google Shape;36;p14"/>
          <p:cNvSpPr/>
          <p:nvPr/>
        </p:nvSpPr>
        <p:spPr>
          <a:xfrm>
            <a:off x="4557066" y="-1759404"/>
            <a:ext cx="10376807" cy="10376807"/>
          </a:xfrm>
          <a:prstGeom prst="ellipse">
            <a:avLst/>
          </a:prstGeom>
          <a:no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dirty="0">
              <a:solidFill>
                <a:schemeClr val="lt1"/>
              </a:solidFill>
              <a:latin typeface="Arial"/>
              <a:ea typeface="Arial"/>
              <a:cs typeface="Arial"/>
              <a:sym typeface="Arial"/>
            </a:endParaRPr>
          </a:p>
        </p:txBody>
      </p:sp>
      <p:sp>
        <p:nvSpPr>
          <p:cNvPr id="37" name="Google Shape;37;p14"/>
          <p:cNvSpPr/>
          <p:nvPr/>
        </p:nvSpPr>
        <p:spPr>
          <a:xfrm>
            <a:off x="4233219" y="2019300"/>
            <a:ext cx="914400" cy="914400"/>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dirty="0">
              <a:solidFill>
                <a:schemeClr val="lt1"/>
              </a:solidFill>
              <a:latin typeface="Arial"/>
              <a:ea typeface="Arial"/>
              <a:cs typeface="Arial"/>
              <a:sym typeface="Arial"/>
            </a:endParaRPr>
          </a:p>
        </p:txBody>
      </p:sp>
      <p:sp>
        <p:nvSpPr>
          <p:cNvPr id="38" name="Google Shape;38;p14"/>
          <p:cNvSpPr txBox="1">
            <a:spLocks noGrp="1"/>
          </p:cNvSpPr>
          <p:nvPr>
            <p:ph type="title"/>
          </p:nvPr>
        </p:nvSpPr>
        <p:spPr>
          <a:xfrm>
            <a:off x="4233216" y="2154039"/>
            <a:ext cx="914400" cy="666750"/>
          </a:xfrm>
          <a:prstGeom prst="rect">
            <a:avLst/>
          </a:prstGeom>
          <a:noFill/>
          <a:ln>
            <a:noFill/>
          </a:ln>
        </p:spPr>
        <p:txBody>
          <a:bodyPr spcFirstLastPara="1" wrap="square" lIns="91425" tIns="45700" rIns="91425" bIns="45700" anchor="b" anchorCtr="0">
            <a:noAutofit/>
          </a:bodyPr>
          <a:lstStyle>
            <a:lvl1pPr lvl="0" algn="ctr">
              <a:lnSpc>
                <a:spcPct val="90000"/>
              </a:lnSpc>
              <a:spcBef>
                <a:spcPts val="0"/>
              </a:spcBef>
              <a:spcAft>
                <a:spcPts val="0"/>
              </a:spcAft>
              <a:buClr>
                <a:srgbClr val="0076D3"/>
              </a:buClr>
              <a:buSzPts val="3900"/>
              <a:buFont typeface="Arial"/>
              <a:buNone/>
              <a:defRPr sz="3900" b="1">
                <a:solidFill>
                  <a:srgbClr val="0076D3"/>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sp>
        <p:nvSpPr>
          <p:cNvPr id="39" name="Google Shape;39;p14"/>
          <p:cNvSpPr txBox="1">
            <a:spLocks noGrp="1"/>
          </p:cNvSpPr>
          <p:nvPr>
            <p:ph type="body" idx="1"/>
          </p:nvPr>
        </p:nvSpPr>
        <p:spPr>
          <a:xfrm>
            <a:off x="5471466" y="2176345"/>
            <a:ext cx="5727965" cy="90590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lt1"/>
              </a:buClr>
              <a:buSzPts val="3900"/>
              <a:buFont typeface="Arial"/>
              <a:buNone/>
              <a:defRPr sz="3900" b="1">
                <a:solidFill>
                  <a:schemeClr val="lt1"/>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 name="Google Shape;35;p14">
            <a:extLst>
              <a:ext uri="{FF2B5EF4-FFF2-40B4-BE49-F238E27FC236}">
                <a16:creationId xmlns:a16="http://schemas.microsoft.com/office/drawing/2014/main" id="{7A9C6355-3D93-1824-75C2-08A04541186D}"/>
              </a:ext>
            </a:extLst>
          </p:cNvPr>
          <p:cNvPicPr preferRelativeResize="0"/>
          <p:nvPr userDrawn="1"/>
        </p:nvPicPr>
        <p:blipFill rotWithShape="1">
          <a:blip r:embed="rId2">
            <a:alphaModFix/>
          </a:blip>
          <a:srcRect/>
          <a:stretch/>
        </p:blipFill>
        <p:spPr>
          <a:xfrm>
            <a:off x="309391" y="6035288"/>
            <a:ext cx="831898" cy="309950"/>
          </a:xfrm>
          <a:prstGeom prst="rect">
            <a:avLst/>
          </a:prstGeom>
          <a:noFill/>
          <a:ln>
            <a:noFill/>
          </a:ln>
        </p:spPr>
      </p:pic>
    </p:spTree>
    <p:extLst>
      <p:ext uri="{BB962C8B-B14F-4D97-AF65-F5344CB8AC3E}">
        <p14:creationId xmlns:p14="http://schemas.microsoft.com/office/powerpoint/2010/main" val="240078165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_Diseño personalizado" preserve="1" userDrawn="1">
  <p:cSld name="3_Diseño personalizado">
    <p:bg>
      <p:bgPr>
        <a:solidFill>
          <a:srgbClr val="1A75CF"/>
        </a:solidFill>
        <a:effectLst/>
      </p:bgPr>
    </p:bg>
    <p:spTree>
      <p:nvGrpSpPr>
        <p:cNvPr id="1" name="Shape 27"/>
        <p:cNvGrpSpPr/>
        <p:nvPr/>
      </p:nvGrpSpPr>
      <p:grpSpPr>
        <a:xfrm>
          <a:off x="0" y="0"/>
          <a:ext cx="0" cy="0"/>
          <a:chOff x="0" y="0"/>
          <a:chExt cx="0" cy="0"/>
        </a:xfrm>
      </p:grpSpPr>
      <p:sp>
        <p:nvSpPr>
          <p:cNvPr id="28" name="Google Shape;28;p14"/>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b="0" i="0" u="none" strike="noStrike" cap="none">
                <a:solidFill>
                  <a:schemeClr val="dk1"/>
                </a:solidFill>
                <a:latin typeface="Arial"/>
                <a:ea typeface="Arial"/>
                <a:cs typeface="Arial"/>
                <a:sym typeface="Arial"/>
              </a:defRPr>
            </a:lvl1pPr>
            <a:lvl2pPr marL="0" lvl="1" indent="0" algn="r">
              <a:buNone/>
              <a:defRPr sz="700" b="0" i="0" u="none" strike="noStrike" cap="none">
                <a:solidFill>
                  <a:schemeClr val="dk1"/>
                </a:solidFill>
                <a:latin typeface="Arial"/>
                <a:ea typeface="Arial"/>
                <a:cs typeface="Arial"/>
                <a:sym typeface="Arial"/>
              </a:defRPr>
            </a:lvl2pPr>
            <a:lvl3pPr marL="0" lvl="2" indent="0" algn="r">
              <a:buNone/>
              <a:defRPr sz="700" b="0" i="0" u="none" strike="noStrike" cap="none">
                <a:solidFill>
                  <a:schemeClr val="dk1"/>
                </a:solidFill>
                <a:latin typeface="Arial"/>
                <a:ea typeface="Arial"/>
                <a:cs typeface="Arial"/>
                <a:sym typeface="Arial"/>
              </a:defRPr>
            </a:lvl3pPr>
            <a:lvl4pPr marL="0" lvl="3" indent="0" algn="r">
              <a:buNone/>
              <a:defRPr sz="700" b="0" i="0" u="none" strike="noStrike" cap="none">
                <a:solidFill>
                  <a:schemeClr val="dk1"/>
                </a:solidFill>
                <a:latin typeface="Arial"/>
                <a:ea typeface="Arial"/>
                <a:cs typeface="Arial"/>
                <a:sym typeface="Arial"/>
              </a:defRPr>
            </a:lvl4pPr>
            <a:lvl5pPr marL="0" lvl="4" indent="0" algn="r">
              <a:buNone/>
              <a:defRPr sz="700" b="0" i="0" u="none" strike="noStrike" cap="none">
                <a:solidFill>
                  <a:schemeClr val="dk1"/>
                </a:solidFill>
                <a:latin typeface="Arial"/>
                <a:ea typeface="Arial"/>
                <a:cs typeface="Arial"/>
                <a:sym typeface="Arial"/>
              </a:defRPr>
            </a:lvl5pPr>
            <a:lvl6pPr marL="0" lvl="5" indent="0" algn="r">
              <a:buNone/>
              <a:defRPr sz="700" b="0" i="0" u="none" strike="noStrike" cap="none">
                <a:solidFill>
                  <a:schemeClr val="dk1"/>
                </a:solidFill>
                <a:latin typeface="Arial"/>
                <a:ea typeface="Arial"/>
                <a:cs typeface="Arial"/>
                <a:sym typeface="Arial"/>
              </a:defRPr>
            </a:lvl6pPr>
            <a:lvl7pPr marL="0" lvl="6" indent="0" algn="r">
              <a:buNone/>
              <a:defRPr sz="700" b="0" i="0" u="none" strike="noStrike" cap="none">
                <a:solidFill>
                  <a:schemeClr val="dk1"/>
                </a:solidFill>
                <a:latin typeface="Arial"/>
                <a:ea typeface="Arial"/>
                <a:cs typeface="Arial"/>
                <a:sym typeface="Arial"/>
              </a:defRPr>
            </a:lvl7pPr>
            <a:lvl8pPr marL="0" lvl="7" indent="0" algn="r">
              <a:buNone/>
              <a:defRPr sz="700" b="0" i="0" u="none" strike="noStrike" cap="none">
                <a:solidFill>
                  <a:schemeClr val="dk1"/>
                </a:solidFill>
                <a:latin typeface="Arial"/>
                <a:ea typeface="Arial"/>
                <a:cs typeface="Arial"/>
                <a:sym typeface="Arial"/>
              </a:defRPr>
            </a:lvl8pPr>
            <a:lvl9pPr marL="0" lvl="8" indent="0" algn="r">
              <a:buNone/>
              <a:defRPr sz="7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29" name="Google Shape;29;p14"/>
          <p:cNvSpPr/>
          <p:nvPr/>
        </p:nvSpPr>
        <p:spPr>
          <a:xfrm>
            <a:off x="0" y="0"/>
            <a:ext cx="1552575" cy="6858000"/>
          </a:xfrm>
          <a:prstGeom prst="rect">
            <a:avLst/>
          </a:prstGeom>
          <a:solidFill>
            <a:schemeClr val="lt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dirty="0">
              <a:solidFill>
                <a:schemeClr val="dk1"/>
              </a:solidFill>
              <a:latin typeface="Arial"/>
              <a:ea typeface="Arial"/>
              <a:cs typeface="Arial"/>
              <a:sym typeface="Arial"/>
            </a:endParaRPr>
          </a:p>
        </p:txBody>
      </p:sp>
      <p:sp>
        <p:nvSpPr>
          <p:cNvPr id="34" name="Google Shape;34;p14"/>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Presentación corporativa </a:t>
            </a:r>
            <a:endParaRPr sz="700" b="0" i="0" u="none" strike="noStrike" cap="none"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b="0" i="0" u="none" strike="noStrike" cap="none" dirty="0">
                <a:solidFill>
                  <a:srgbClr val="1A75CF"/>
                </a:solidFill>
                <a:latin typeface="Arial"/>
                <a:ea typeface="Arial"/>
                <a:cs typeface="Arial"/>
                <a:sym typeface="Arial"/>
              </a:rPr>
              <a:t>/ 2026</a:t>
            </a:r>
            <a:endParaRPr sz="700" b="0" i="0" u="none" strike="noStrike" cap="none" dirty="0">
              <a:solidFill>
                <a:srgbClr val="1A75CF"/>
              </a:solidFill>
              <a:latin typeface="Arial"/>
              <a:ea typeface="Arial"/>
              <a:cs typeface="Arial"/>
              <a:sym typeface="Arial"/>
            </a:endParaRPr>
          </a:p>
        </p:txBody>
      </p:sp>
      <p:pic>
        <p:nvPicPr>
          <p:cNvPr id="12" name="Google Shape;35;p14">
            <a:extLst>
              <a:ext uri="{FF2B5EF4-FFF2-40B4-BE49-F238E27FC236}">
                <a16:creationId xmlns:a16="http://schemas.microsoft.com/office/drawing/2014/main" id="{7A9C6355-3D93-1824-75C2-08A04541186D}"/>
              </a:ext>
            </a:extLst>
          </p:cNvPr>
          <p:cNvPicPr preferRelativeResize="0"/>
          <p:nvPr userDrawn="1"/>
        </p:nvPicPr>
        <p:blipFill rotWithShape="1">
          <a:blip r:embed="rId2">
            <a:alphaModFix/>
          </a:blip>
          <a:srcRect/>
          <a:stretch/>
        </p:blipFill>
        <p:spPr>
          <a:xfrm>
            <a:off x="309391" y="6035288"/>
            <a:ext cx="831898" cy="309950"/>
          </a:xfrm>
          <a:prstGeom prst="rect">
            <a:avLst/>
          </a:prstGeom>
          <a:noFill/>
          <a:ln>
            <a:noFill/>
          </a:ln>
        </p:spPr>
      </p:pic>
      <p:sp>
        <p:nvSpPr>
          <p:cNvPr id="2" name="Google Shape;143;p21">
            <a:extLst>
              <a:ext uri="{FF2B5EF4-FFF2-40B4-BE49-F238E27FC236}">
                <a16:creationId xmlns:a16="http://schemas.microsoft.com/office/drawing/2014/main" id="{7E57BFD9-273C-1FC7-5BDA-A3C7A1AF534F}"/>
              </a:ext>
            </a:extLst>
          </p:cNvPr>
          <p:cNvSpPr/>
          <p:nvPr userDrawn="1"/>
        </p:nvSpPr>
        <p:spPr>
          <a:xfrm>
            <a:off x="8552543" y="-1759404"/>
            <a:ext cx="10376807" cy="10376807"/>
          </a:xfrm>
          <a:prstGeom prst="ellipse">
            <a:avLst/>
          </a:prstGeom>
          <a:no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dirty="0">
              <a:solidFill>
                <a:schemeClr val="lt1"/>
              </a:solidFill>
              <a:latin typeface="Arial"/>
              <a:ea typeface="Arial"/>
              <a:cs typeface="Arial"/>
              <a:sym typeface="Arial"/>
            </a:endParaRPr>
          </a:p>
        </p:txBody>
      </p:sp>
      <p:sp>
        <p:nvSpPr>
          <p:cNvPr id="3" name="Google Shape;144;p21">
            <a:extLst>
              <a:ext uri="{FF2B5EF4-FFF2-40B4-BE49-F238E27FC236}">
                <a16:creationId xmlns:a16="http://schemas.microsoft.com/office/drawing/2014/main" id="{AFF5C738-922E-B85A-DAC4-0952E8568EA0}"/>
              </a:ext>
            </a:extLst>
          </p:cNvPr>
          <p:cNvSpPr/>
          <p:nvPr userDrawn="1"/>
        </p:nvSpPr>
        <p:spPr>
          <a:xfrm>
            <a:off x="8254093" y="2019300"/>
            <a:ext cx="914400" cy="914400"/>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dirty="0">
              <a:solidFill>
                <a:schemeClr val="lt1"/>
              </a:solidFill>
              <a:latin typeface="Arial"/>
              <a:ea typeface="Arial"/>
              <a:cs typeface="Arial"/>
              <a:sym typeface="Arial"/>
            </a:endParaRPr>
          </a:p>
        </p:txBody>
      </p:sp>
      <p:sp>
        <p:nvSpPr>
          <p:cNvPr id="4" name="Google Shape;145;p21">
            <a:extLst>
              <a:ext uri="{FF2B5EF4-FFF2-40B4-BE49-F238E27FC236}">
                <a16:creationId xmlns:a16="http://schemas.microsoft.com/office/drawing/2014/main" id="{71ADEDF1-4B8D-A19A-50AF-54A46C6132B8}"/>
              </a:ext>
            </a:extLst>
          </p:cNvPr>
          <p:cNvSpPr txBox="1">
            <a:spLocks noGrp="1"/>
          </p:cNvSpPr>
          <p:nvPr>
            <p:ph type="title"/>
          </p:nvPr>
        </p:nvSpPr>
        <p:spPr>
          <a:xfrm>
            <a:off x="8254093" y="2154039"/>
            <a:ext cx="914400" cy="666750"/>
          </a:xfrm>
          <a:prstGeom prst="rect">
            <a:avLst/>
          </a:prstGeom>
          <a:noFill/>
          <a:ln>
            <a:noFill/>
          </a:ln>
        </p:spPr>
        <p:txBody>
          <a:bodyPr spcFirstLastPara="1" wrap="square" lIns="91425" tIns="45700" rIns="91425" bIns="45700" anchor="b" anchorCtr="0">
            <a:noAutofit/>
          </a:bodyPr>
          <a:lstStyle>
            <a:lvl1pPr lvl="0" algn="ctr">
              <a:lnSpc>
                <a:spcPct val="90000"/>
              </a:lnSpc>
              <a:spcBef>
                <a:spcPts val="0"/>
              </a:spcBef>
              <a:spcAft>
                <a:spcPts val="0"/>
              </a:spcAft>
              <a:buClr>
                <a:srgbClr val="0076D3"/>
              </a:buClr>
              <a:buSzPts val="3900"/>
              <a:buFont typeface="Arial"/>
              <a:buNone/>
              <a:defRPr sz="3900" b="1">
                <a:solidFill>
                  <a:srgbClr val="0076D3"/>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dirty="0"/>
          </a:p>
        </p:txBody>
      </p:sp>
      <p:sp>
        <p:nvSpPr>
          <p:cNvPr id="5" name="Google Shape;147;p21">
            <a:extLst>
              <a:ext uri="{FF2B5EF4-FFF2-40B4-BE49-F238E27FC236}">
                <a16:creationId xmlns:a16="http://schemas.microsoft.com/office/drawing/2014/main" id="{781AAD48-7A34-F63C-ACBD-E08A0BD35288}"/>
              </a:ext>
            </a:extLst>
          </p:cNvPr>
          <p:cNvSpPr txBox="1">
            <a:spLocks noGrp="1"/>
          </p:cNvSpPr>
          <p:nvPr>
            <p:ph type="body" idx="1"/>
          </p:nvPr>
        </p:nvSpPr>
        <p:spPr>
          <a:xfrm>
            <a:off x="3416171" y="2181438"/>
            <a:ext cx="4614636" cy="905902"/>
          </a:xfrm>
          <a:prstGeom prst="rect">
            <a:avLst/>
          </a:prstGeom>
          <a:noFill/>
          <a:ln>
            <a:noFill/>
          </a:ln>
        </p:spPr>
        <p:txBody>
          <a:bodyPr spcFirstLastPara="1" wrap="square" lIns="91425" tIns="45700" rIns="91425" bIns="45700" anchor="t" anchorCtr="0">
            <a:normAutofit/>
          </a:bodyPr>
          <a:lstStyle>
            <a:lvl1pPr marL="457200" lvl="0" indent="-228600" algn="r">
              <a:lnSpc>
                <a:spcPct val="90000"/>
              </a:lnSpc>
              <a:spcBef>
                <a:spcPts val="1000"/>
              </a:spcBef>
              <a:spcAft>
                <a:spcPts val="0"/>
              </a:spcAft>
              <a:buClr>
                <a:schemeClr val="lt1"/>
              </a:buClr>
              <a:buSzPts val="3900"/>
              <a:buFont typeface="Arial"/>
              <a:buNone/>
              <a:defRPr sz="3900" b="1">
                <a:solidFill>
                  <a:schemeClr val="lt1"/>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08810369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1_Diseño personalizado" preserve="1" userDrawn="1">
  <p:cSld name="1_Diseño personalizado">
    <p:spTree>
      <p:nvGrpSpPr>
        <p:cNvPr id="1" name="Shape 68"/>
        <p:cNvGrpSpPr/>
        <p:nvPr/>
      </p:nvGrpSpPr>
      <p:grpSpPr>
        <a:xfrm>
          <a:off x="0" y="0"/>
          <a:ext cx="0" cy="0"/>
          <a:chOff x="0" y="0"/>
          <a:chExt cx="0" cy="0"/>
        </a:xfrm>
      </p:grpSpPr>
      <p:sp>
        <p:nvSpPr>
          <p:cNvPr id="69" name="Google Shape;69;p17"/>
          <p:cNvSpPr/>
          <p:nvPr/>
        </p:nvSpPr>
        <p:spPr>
          <a:xfrm>
            <a:off x="0" y="0"/>
            <a:ext cx="1541721" cy="6858000"/>
          </a:xfrm>
          <a:prstGeom prst="rect">
            <a:avLst/>
          </a:prstGeom>
          <a:solidFill>
            <a:srgbClr val="1A75CF">
              <a:alpha val="5098"/>
            </a:srgbClr>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dirty="0">
              <a:solidFill>
                <a:schemeClr val="dk1"/>
              </a:solidFill>
              <a:latin typeface="Arial"/>
              <a:ea typeface="Arial"/>
              <a:cs typeface="Arial"/>
              <a:sym typeface="Arial"/>
            </a:endParaRPr>
          </a:p>
        </p:txBody>
      </p:sp>
      <p:sp>
        <p:nvSpPr>
          <p:cNvPr id="74" name="Google Shape;74;p17"/>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75" name="Google Shape;75;p17"/>
          <p:cNvSpPr txBox="1">
            <a:spLocks noGrp="1"/>
          </p:cNvSpPr>
          <p:nvPr>
            <p:ph type="subTitle" idx="1"/>
          </p:nvPr>
        </p:nvSpPr>
        <p:spPr>
          <a:xfrm>
            <a:off x="2159511" y="842531"/>
            <a:ext cx="6004352" cy="202060"/>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dk1"/>
              </a:buClr>
              <a:buSzPts val="1100"/>
              <a:buNone/>
              <a:defRPr sz="1100">
                <a:solidFill>
                  <a:schemeClr val="dk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dirty="0"/>
          </a:p>
        </p:txBody>
      </p:sp>
      <p:pic>
        <p:nvPicPr>
          <p:cNvPr id="76" name="Google Shape;76;p17"/>
          <p:cNvPicPr preferRelativeResize="0"/>
          <p:nvPr/>
        </p:nvPicPr>
        <p:blipFill rotWithShape="1">
          <a:blip r:embed="rId2">
            <a:alphaModFix/>
          </a:blip>
          <a:srcRect/>
          <a:stretch/>
        </p:blipFill>
        <p:spPr>
          <a:xfrm>
            <a:off x="309391" y="6035288"/>
            <a:ext cx="831898" cy="309950"/>
          </a:xfrm>
          <a:prstGeom prst="rect">
            <a:avLst/>
          </a:prstGeom>
          <a:noFill/>
          <a:ln>
            <a:noFill/>
          </a:ln>
        </p:spPr>
      </p:pic>
      <p:sp>
        <p:nvSpPr>
          <p:cNvPr id="78" name="Google Shape;78;p17"/>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Presentación corporativa </a:t>
            </a:r>
            <a:endParaRPr sz="700"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 2026</a:t>
            </a:r>
            <a:endParaRPr sz="700" dirty="0">
              <a:solidFill>
                <a:srgbClr val="1A75CF"/>
              </a:solidFill>
              <a:latin typeface="Arial"/>
              <a:ea typeface="Arial"/>
              <a:cs typeface="Arial"/>
              <a:sym typeface="Arial"/>
            </a:endParaRPr>
          </a:p>
        </p:txBody>
      </p:sp>
      <p:sp>
        <p:nvSpPr>
          <p:cNvPr id="79" name="Google Shape;79;p17"/>
          <p:cNvSpPr txBox="1">
            <a:spLocks noGrp="1"/>
          </p:cNvSpPr>
          <p:nvPr>
            <p:ph type="body" idx="3"/>
          </p:nvPr>
        </p:nvSpPr>
        <p:spPr>
          <a:xfrm>
            <a:off x="1941921" y="574726"/>
            <a:ext cx="5898421" cy="276303"/>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1A75CF"/>
              </a:buClr>
              <a:buSzPts val="1600"/>
              <a:buFont typeface="Arial"/>
              <a:buNone/>
              <a:defRPr sz="1600" b="1" i="0" u="none" strike="noStrike" cap="none" dirty="0">
                <a:solidFill>
                  <a:schemeClr val="bg1"/>
                </a:solidFill>
                <a:highlight>
                  <a:srgbClr val="1A75CF"/>
                </a:highlight>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dirty="0"/>
          </a:p>
        </p:txBody>
      </p:sp>
    </p:spTree>
    <p:extLst>
      <p:ext uri="{BB962C8B-B14F-4D97-AF65-F5344CB8AC3E}">
        <p14:creationId xmlns:p14="http://schemas.microsoft.com/office/powerpoint/2010/main" val="1436446241"/>
      </p:ext>
    </p:extLst>
  </p:cSld>
  <p:clrMapOvr>
    <a:masterClrMapping/>
  </p:clrMapOvr>
  <p:extLst>
    <p:ext uri="{DCECCB84-F9BA-43D5-87BE-67443E8EF086}">
      <p15:sldGuideLst xmlns:p15="http://schemas.microsoft.com/office/powerpoint/2012/main">
        <p15:guide id="1" pos="189">
          <p15:clr>
            <a:srgbClr val="FBAE40"/>
          </p15:clr>
        </p15:guide>
        <p15:guide id="2" pos="7514">
          <p15:clr>
            <a:srgbClr val="FBAE40"/>
          </p15:clr>
        </p15:guide>
        <p15:guide id="4" orient="horz" pos="3997">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1_Diseño personalizado" preserve="1" userDrawn="1">
  <p:cSld name="3_Diseño personalizado">
    <p:spTree>
      <p:nvGrpSpPr>
        <p:cNvPr id="1" name="Shape 68"/>
        <p:cNvGrpSpPr/>
        <p:nvPr/>
      </p:nvGrpSpPr>
      <p:grpSpPr>
        <a:xfrm>
          <a:off x="0" y="0"/>
          <a:ext cx="0" cy="0"/>
          <a:chOff x="0" y="0"/>
          <a:chExt cx="0" cy="0"/>
        </a:xfrm>
      </p:grpSpPr>
      <p:sp>
        <p:nvSpPr>
          <p:cNvPr id="69" name="Google Shape;69;p17"/>
          <p:cNvSpPr/>
          <p:nvPr/>
        </p:nvSpPr>
        <p:spPr>
          <a:xfrm>
            <a:off x="0" y="0"/>
            <a:ext cx="1541721" cy="6858000"/>
          </a:xfrm>
          <a:prstGeom prst="rect">
            <a:avLst/>
          </a:prstGeom>
          <a:solidFill>
            <a:srgbClr val="1A75CF">
              <a:alpha val="5098"/>
            </a:srgbClr>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dirty="0">
              <a:solidFill>
                <a:schemeClr val="dk1"/>
              </a:solidFill>
              <a:latin typeface="Arial"/>
              <a:ea typeface="Arial"/>
              <a:cs typeface="Arial"/>
              <a:sym typeface="Arial"/>
            </a:endParaRPr>
          </a:p>
        </p:txBody>
      </p:sp>
      <p:sp>
        <p:nvSpPr>
          <p:cNvPr id="74" name="Google Shape;74;p17"/>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75" name="Google Shape;75;p17"/>
          <p:cNvSpPr txBox="1">
            <a:spLocks noGrp="1"/>
          </p:cNvSpPr>
          <p:nvPr>
            <p:ph type="subTitle" idx="1"/>
          </p:nvPr>
        </p:nvSpPr>
        <p:spPr>
          <a:xfrm>
            <a:off x="2159511" y="842531"/>
            <a:ext cx="6004352" cy="202060"/>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dk1"/>
              </a:buClr>
              <a:buSzPts val="1100"/>
              <a:buNone/>
              <a:defRPr sz="1100">
                <a:solidFill>
                  <a:schemeClr val="dk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a:p>
        </p:txBody>
      </p:sp>
      <p:pic>
        <p:nvPicPr>
          <p:cNvPr id="76" name="Google Shape;76;p17"/>
          <p:cNvPicPr preferRelativeResize="0"/>
          <p:nvPr/>
        </p:nvPicPr>
        <p:blipFill rotWithShape="1">
          <a:blip r:embed="rId2">
            <a:alphaModFix/>
          </a:blip>
          <a:srcRect/>
          <a:stretch/>
        </p:blipFill>
        <p:spPr>
          <a:xfrm>
            <a:off x="309391" y="6035288"/>
            <a:ext cx="831898" cy="309950"/>
          </a:xfrm>
          <a:prstGeom prst="rect">
            <a:avLst/>
          </a:prstGeom>
          <a:noFill/>
          <a:ln>
            <a:noFill/>
          </a:ln>
        </p:spPr>
      </p:pic>
      <p:sp>
        <p:nvSpPr>
          <p:cNvPr id="78" name="Google Shape;78;p17"/>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Presentación corporativa </a:t>
            </a:r>
            <a:endParaRPr sz="700"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 2026</a:t>
            </a:r>
            <a:endParaRPr sz="700" dirty="0">
              <a:solidFill>
                <a:srgbClr val="1A75CF"/>
              </a:solidFill>
              <a:latin typeface="Arial"/>
              <a:ea typeface="Arial"/>
              <a:cs typeface="Arial"/>
              <a:sym typeface="Arial"/>
            </a:endParaRPr>
          </a:p>
        </p:txBody>
      </p:sp>
      <p:sp>
        <p:nvSpPr>
          <p:cNvPr id="79" name="Google Shape;79;p17"/>
          <p:cNvSpPr txBox="1">
            <a:spLocks noGrp="1"/>
          </p:cNvSpPr>
          <p:nvPr>
            <p:ph type="body" idx="3"/>
          </p:nvPr>
        </p:nvSpPr>
        <p:spPr>
          <a:xfrm>
            <a:off x="2159511" y="574726"/>
            <a:ext cx="5727965" cy="27630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1A75CF"/>
              </a:buClr>
              <a:buSzPts val="1600"/>
              <a:buFont typeface="Arial"/>
              <a:buNone/>
              <a:defRPr sz="1600" b="1">
                <a:solidFill>
                  <a:srgbClr val="1A75CF"/>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 name="Google Shape;53;p15">
            <a:extLst>
              <a:ext uri="{FF2B5EF4-FFF2-40B4-BE49-F238E27FC236}">
                <a16:creationId xmlns:a16="http://schemas.microsoft.com/office/drawing/2014/main" id="{AF51D800-517C-45EA-B562-79697B34FF4A}"/>
              </a:ext>
            </a:extLst>
          </p:cNvPr>
          <p:cNvSpPr>
            <a:spLocks noGrp="1"/>
          </p:cNvSpPr>
          <p:nvPr>
            <p:ph type="pic" idx="4"/>
          </p:nvPr>
        </p:nvSpPr>
        <p:spPr>
          <a:xfrm>
            <a:off x="8431074" y="851029"/>
            <a:ext cx="4663202" cy="4660893"/>
          </a:xfrm>
          <a:prstGeom prst="ellipse">
            <a:avLst/>
          </a:prstGeom>
          <a:noFill/>
          <a:ln w="9525" cap="flat" cmpd="sng">
            <a:solidFill>
              <a:schemeClr val="accent1"/>
            </a:solidFill>
            <a:prstDash val="solid"/>
            <a:round/>
            <a:headEnd type="none" w="sm" len="sm"/>
            <a:tailEnd type="none" w="sm" len="sm"/>
          </a:ln>
        </p:spPr>
      </p:sp>
    </p:spTree>
    <p:extLst>
      <p:ext uri="{BB962C8B-B14F-4D97-AF65-F5344CB8AC3E}">
        <p14:creationId xmlns:p14="http://schemas.microsoft.com/office/powerpoint/2010/main" val="4172772751"/>
      </p:ext>
    </p:extLst>
  </p:cSld>
  <p:clrMapOvr>
    <a:masterClrMapping/>
  </p:clrMapOvr>
  <p:extLst>
    <p:ext uri="{DCECCB84-F9BA-43D5-87BE-67443E8EF086}">
      <p15:sldGuideLst xmlns:p15="http://schemas.microsoft.com/office/powerpoint/2012/main">
        <p15:guide id="1" pos="189">
          <p15:clr>
            <a:srgbClr val="FBAE40"/>
          </p15:clr>
        </p15:guide>
        <p15:guide id="2" pos="7514">
          <p15:clr>
            <a:srgbClr val="FBAE40"/>
          </p15:clr>
        </p15:guide>
        <p15:guide id="3" pos="1345">
          <p15:clr>
            <a:srgbClr val="FBAE40"/>
          </p15:clr>
        </p15:guide>
        <p15:guide id="4" orient="horz" pos="3997">
          <p15:clr>
            <a:srgbClr val="FBAE40"/>
          </p15:clr>
        </p15:guide>
        <p15:guide id="5" orient="horz" pos="2260">
          <p15:clr>
            <a:srgbClr val="FBAE40"/>
          </p15:clr>
        </p15:guide>
        <p15:guide id="6" orient="horz" pos="142">
          <p15:clr>
            <a:srgbClr val="FBAE40"/>
          </p15:clr>
        </p15:guide>
        <p15:guide id="7" orient="horz" pos="323">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1_Diseño personalizado" preserve="1" userDrawn="1">
  <p:cSld name="3_Diseño personalizado">
    <p:spTree>
      <p:nvGrpSpPr>
        <p:cNvPr id="1" name="Shape 68"/>
        <p:cNvGrpSpPr/>
        <p:nvPr/>
      </p:nvGrpSpPr>
      <p:grpSpPr>
        <a:xfrm>
          <a:off x="0" y="0"/>
          <a:ext cx="0" cy="0"/>
          <a:chOff x="0" y="0"/>
          <a:chExt cx="0" cy="0"/>
        </a:xfrm>
      </p:grpSpPr>
      <p:sp>
        <p:nvSpPr>
          <p:cNvPr id="69" name="Google Shape;69;p17"/>
          <p:cNvSpPr/>
          <p:nvPr/>
        </p:nvSpPr>
        <p:spPr>
          <a:xfrm>
            <a:off x="0" y="0"/>
            <a:ext cx="1541721" cy="6858000"/>
          </a:xfrm>
          <a:prstGeom prst="rect">
            <a:avLst/>
          </a:prstGeom>
          <a:solidFill>
            <a:srgbClr val="1A75CF">
              <a:alpha val="5098"/>
            </a:srgbClr>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dirty="0">
              <a:solidFill>
                <a:schemeClr val="dk1"/>
              </a:solidFill>
              <a:latin typeface="Arial"/>
              <a:ea typeface="Arial"/>
              <a:cs typeface="Arial"/>
              <a:sym typeface="Arial"/>
            </a:endParaRPr>
          </a:p>
        </p:txBody>
      </p:sp>
      <p:sp>
        <p:nvSpPr>
          <p:cNvPr id="74" name="Google Shape;74;p17"/>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75" name="Google Shape;75;p17"/>
          <p:cNvSpPr txBox="1">
            <a:spLocks noGrp="1"/>
          </p:cNvSpPr>
          <p:nvPr>
            <p:ph type="subTitle" idx="1"/>
          </p:nvPr>
        </p:nvSpPr>
        <p:spPr>
          <a:xfrm>
            <a:off x="2159511" y="842531"/>
            <a:ext cx="6004352" cy="202060"/>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dk1"/>
              </a:buClr>
              <a:buSzPts val="1100"/>
              <a:buNone/>
              <a:defRPr sz="1100">
                <a:solidFill>
                  <a:schemeClr val="dk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a:p>
        </p:txBody>
      </p:sp>
      <p:pic>
        <p:nvPicPr>
          <p:cNvPr id="76" name="Google Shape;76;p17"/>
          <p:cNvPicPr preferRelativeResize="0"/>
          <p:nvPr/>
        </p:nvPicPr>
        <p:blipFill rotWithShape="1">
          <a:blip r:embed="rId2">
            <a:alphaModFix/>
          </a:blip>
          <a:srcRect/>
          <a:stretch/>
        </p:blipFill>
        <p:spPr>
          <a:xfrm>
            <a:off x="309391" y="6035288"/>
            <a:ext cx="831898" cy="309950"/>
          </a:xfrm>
          <a:prstGeom prst="rect">
            <a:avLst/>
          </a:prstGeom>
          <a:noFill/>
          <a:ln>
            <a:noFill/>
          </a:ln>
        </p:spPr>
      </p:pic>
      <p:sp>
        <p:nvSpPr>
          <p:cNvPr id="78" name="Google Shape;78;p17"/>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Presentación corporativa </a:t>
            </a:r>
            <a:endParaRPr sz="700"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 2026</a:t>
            </a:r>
            <a:endParaRPr sz="700" dirty="0">
              <a:solidFill>
                <a:srgbClr val="1A75CF"/>
              </a:solidFill>
              <a:latin typeface="Arial"/>
              <a:ea typeface="Arial"/>
              <a:cs typeface="Arial"/>
              <a:sym typeface="Arial"/>
            </a:endParaRPr>
          </a:p>
        </p:txBody>
      </p:sp>
      <p:sp>
        <p:nvSpPr>
          <p:cNvPr id="79" name="Google Shape;79;p17"/>
          <p:cNvSpPr txBox="1">
            <a:spLocks noGrp="1"/>
          </p:cNvSpPr>
          <p:nvPr>
            <p:ph type="body" idx="3"/>
          </p:nvPr>
        </p:nvSpPr>
        <p:spPr>
          <a:xfrm>
            <a:off x="2159511" y="574726"/>
            <a:ext cx="5727965" cy="27630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1A75CF"/>
              </a:buClr>
              <a:buSzPts val="1600"/>
              <a:buFont typeface="Arial"/>
              <a:buNone/>
              <a:defRPr sz="1600" b="1">
                <a:solidFill>
                  <a:srgbClr val="1A75CF"/>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 name="Google Shape;117;p19">
            <a:extLst>
              <a:ext uri="{FF2B5EF4-FFF2-40B4-BE49-F238E27FC236}">
                <a16:creationId xmlns:a16="http://schemas.microsoft.com/office/drawing/2014/main" id="{1D11E820-35D0-426D-53D2-5BCAB4C4B906}"/>
              </a:ext>
            </a:extLst>
          </p:cNvPr>
          <p:cNvSpPr>
            <a:spLocks noGrp="1"/>
          </p:cNvSpPr>
          <p:nvPr>
            <p:ph type="pic" idx="4"/>
          </p:nvPr>
        </p:nvSpPr>
        <p:spPr>
          <a:xfrm>
            <a:off x="9484517" y="-309950"/>
            <a:ext cx="3640581" cy="3638778"/>
          </a:xfrm>
          <a:prstGeom prst="ellipse">
            <a:avLst/>
          </a:prstGeom>
          <a:noFill/>
          <a:ln w="9525" cap="flat" cmpd="sng">
            <a:solidFill>
              <a:schemeClr val="accent1"/>
            </a:solidFill>
            <a:prstDash val="solid"/>
            <a:round/>
            <a:headEnd type="none" w="sm" len="sm"/>
            <a:tailEnd type="none" w="sm" len="sm"/>
          </a:ln>
        </p:spPr>
      </p:sp>
    </p:spTree>
    <p:extLst>
      <p:ext uri="{BB962C8B-B14F-4D97-AF65-F5344CB8AC3E}">
        <p14:creationId xmlns:p14="http://schemas.microsoft.com/office/powerpoint/2010/main" val="1605178067"/>
      </p:ext>
    </p:extLst>
  </p:cSld>
  <p:clrMapOvr>
    <a:masterClrMapping/>
  </p:clrMapOvr>
  <p:extLst>
    <p:ext uri="{DCECCB84-F9BA-43D5-87BE-67443E8EF086}">
      <p15:sldGuideLst xmlns:p15="http://schemas.microsoft.com/office/powerpoint/2012/main">
        <p15:guide id="1" pos="189">
          <p15:clr>
            <a:srgbClr val="FBAE40"/>
          </p15:clr>
        </p15:guide>
        <p15:guide id="2" pos="7514">
          <p15:clr>
            <a:srgbClr val="FBAE40"/>
          </p15:clr>
        </p15:guide>
        <p15:guide id="3" pos="1345">
          <p15:clr>
            <a:srgbClr val="FBAE40"/>
          </p15:clr>
        </p15:guide>
        <p15:guide id="4" orient="horz" pos="3997">
          <p15:clr>
            <a:srgbClr val="FBAE40"/>
          </p15:clr>
        </p15:guide>
        <p15:guide id="5" orient="horz" pos="2260">
          <p15:clr>
            <a:srgbClr val="FBAE40"/>
          </p15:clr>
        </p15:guide>
        <p15:guide id="6" orient="horz" pos="142">
          <p15:clr>
            <a:srgbClr val="FBAE40"/>
          </p15:clr>
        </p15:guide>
        <p15:guide id="7" orient="horz" pos="323">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1_Diseño personalizado" preserve="1" userDrawn="1">
  <p:cSld name="3_Diseño personalizado">
    <p:spTree>
      <p:nvGrpSpPr>
        <p:cNvPr id="1" name="Shape 68"/>
        <p:cNvGrpSpPr/>
        <p:nvPr/>
      </p:nvGrpSpPr>
      <p:grpSpPr>
        <a:xfrm>
          <a:off x="0" y="0"/>
          <a:ext cx="0" cy="0"/>
          <a:chOff x="0" y="0"/>
          <a:chExt cx="0" cy="0"/>
        </a:xfrm>
      </p:grpSpPr>
      <p:sp>
        <p:nvSpPr>
          <p:cNvPr id="69" name="Google Shape;69;p17"/>
          <p:cNvSpPr/>
          <p:nvPr/>
        </p:nvSpPr>
        <p:spPr>
          <a:xfrm>
            <a:off x="0" y="0"/>
            <a:ext cx="1541721" cy="6858000"/>
          </a:xfrm>
          <a:prstGeom prst="rect">
            <a:avLst/>
          </a:prstGeom>
          <a:solidFill>
            <a:srgbClr val="1A75CF">
              <a:alpha val="5098"/>
            </a:srgbClr>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dirty="0">
              <a:solidFill>
                <a:schemeClr val="dk1"/>
              </a:solidFill>
              <a:latin typeface="Arial"/>
              <a:ea typeface="Arial"/>
              <a:cs typeface="Arial"/>
              <a:sym typeface="Arial"/>
            </a:endParaRPr>
          </a:p>
        </p:txBody>
      </p:sp>
      <p:sp>
        <p:nvSpPr>
          <p:cNvPr id="74" name="Google Shape;74;p17"/>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
        <p:nvSpPr>
          <p:cNvPr id="75" name="Google Shape;75;p17"/>
          <p:cNvSpPr txBox="1">
            <a:spLocks noGrp="1"/>
          </p:cNvSpPr>
          <p:nvPr>
            <p:ph type="subTitle" idx="1"/>
          </p:nvPr>
        </p:nvSpPr>
        <p:spPr>
          <a:xfrm>
            <a:off x="2159511" y="842531"/>
            <a:ext cx="6004352" cy="202060"/>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dk1"/>
              </a:buClr>
              <a:buSzPts val="1100"/>
              <a:buNone/>
              <a:defRPr sz="1100">
                <a:solidFill>
                  <a:schemeClr val="dk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a:p>
        </p:txBody>
      </p:sp>
      <p:pic>
        <p:nvPicPr>
          <p:cNvPr id="76" name="Google Shape;76;p17"/>
          <p:cNvPicPr preferRelativeResize="0"/>
          <p:nvPr/>
        </p:nvPicPr>
        <p:blipFill rotWithShape="1">
          <a:blip r:embed="rId2">
            <a:alphaModFix/>
          </a:blip>
          <a:srcRect/>
          <a:stretch/>
        </p:blipFill>
        <p:spPr>
          <a:xfrm>
            <a:off x="309391" y="6035288"/>
            <a:ext cx="831898" cy="309950"/>
          </a:xfrm>
          <a:prstGeom prst="rect">
            <a:avLst/>
          </a:prstGeom>
          <a:noFill/>
          <a:ln>
            <a:noFill/>
          </a:ln>
        </p:spPr>
      </p:pic>
      <p:sp>
        <p:nvSpPr>
          <p:cNvPr id="78" name="Google Shape;78;p17"/>
          <p:cNvSpPr txBox="1"/>
          <p:nvPr/>
        </p:nvSpPr>
        <p:spPr>
          <a:xfrm>
            <a:off x="309391" y="6356100"/>
            <a:ext cx="1582909" cy="360000"/>
          </a:xfrm>
          <a:prstGeom prst="rect">
            <a:avLst/>
          </a:prstGeom>
          <a:noFill/>
          <a:ln>
            <a:noFill/>
          </a:ln>
        </p:spPr>
        <p:txBody>
          <a:bodyPr spcFirstLastPara="1" wrap="square" lIns="91425" tIns="91425" rIns="91425" bIns="91425" anchor="t" anchorCtr="0">
            <a:noAutofit/>
          </a:bodyPr>
          <a:lstStyle/>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Presentación corporativa </a:t>
            </a:r>
            <a:endParaRPr sz="700" dirty="0">
              <a:solidFill>
                <a:srgbClr val="1A75CF"/>
              </a:solidFill>
              <a:latin typeface="Arial"/>
              <a:ea typeface="Arial"/>
              <a:cs typeface="Arial"/>
              <a:sym typeface="Arial"/>
            </a:endParaRPr>
          </a:p>
          <a:p>
            <a:pPr marL="0" marR="0" lvl="0" indent="0" algn="l" rtl="0">
              <a:spcBef>
                <a:spcPts val="0"/>
              </a:spcBef>
              <a:spcAft>
                <a:spcPts val="0"/>
              </a:spcAft>
              <a:buClr>
                <a:srgbClr val="1A75CF"/>
              </a:buClr>
              <a:buSzPts val="700"/>
              <a:buFont typeface="Arial"/>
              <a:buNone/>
            </a:pPr>
            <a:r>
              <a:rPr lang="es-ES" sz="700" dirty="0">
                <a:solidFill>
                  <a:srgbClr val="1A75CF"/>
                </a:solidFill>
                <a:latin typeface="Arial"/>
                <a:ea typeface="Arial"/>
                <a:cs typeface="Arial"/>
                <a:sym typeface="Arial"/>
              </a:rPr>
              <a:t>/ 2026</a:t>
            </a:r>
            <a:endParaRPr sz="700" dirty="0">
              <a:solidFill>
                <a:srgbClr val="1A75CF"/>
              </a:solidFill>
              <a:latin typeface="Arial"/>
              <a:ea typeface="Arial"/>
              <a:cs typeface="Arial"/>
              <a:sym typeface="Arial"/>
            </a:endParaRPr>
          </a:p>
        </p:txBody>
      </p:sp>
      <p:sp>
        <p:nvSpPr>
          <p:cNvPr id="79" name="Google Shape;79;p17"/>
          <p:cNvSpPr txBox="1">
            <a:spLocks noGrp="1"/>
          </p:cNvSpPr>
          <p:nvPr>
            <p:ph type="body" idx="3"/>
          </p:nvPr>
        </p:nvSpPr>
        <p:spPr>
          <a:xfrm>
            <a:off x="2159511" y="574726"/>
            <a:ext cx="5727965" cy="27630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1A75CF"/>
              </a:buClr>
              <a:buSzPts val="1600"/>
              <a:buFont typeface="Arial"/>
              <a:buNone/>
              <a:defRPr sz="1600" b="1">
                <a:solidFill>
                  <a:srgbClr val="1A75CF"/>
                </a:solidFill>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 name="Google Shape;264;g3e1379ed546_0_914">
            <a:extLst>
              <a:ext uri="{FF2B5EF4-FFF2-40B4-BE49-F238E27FC236}">
                <a16:creationId xmlns:a16="http://schemas.microsoft.com/office/drawing/2014/main" id="{7594C72F-2AD7-F84D-5DD6-547F78806D8A}"/>
              </a:ext>
            </a:extLst>
          </p:cNvPr>
          <p:cNvSpPr>
            <a:spLocks noGrp="1"/>
          </p:cNvSpPr>
          <p:nvPr>
            <p:ph type="pic" idx="2"/>
          </p:nvPr>
        </p:nvSpPr>
        <p:spPr>
          <a:xfrm>
            <a:off x="8284616" y="-245449"/>
            <a:ext cx="2215500" cy="2214600"/>
          </a:xfrm>
          <a:prstGeom prst="ellipse">
            <a:avLst/>
          </a:prstGeom>
          <a:noFill/>
          <a:ln w="9525" cap="flat" cmpd="sng">
            <a:solidFill>
              <a:schemeClr val="accent1"/>
            </a:solidFill>
            <a:prstDash val="solid"/>
            <a:round/>
            <a:headEnd type="none" w="sm" len="sm"/>
            <a:tailEnd type="none" w="sm" len="sm"/>
          </a:ln>
        </p:spPr>
      </p:sp>
      <p:sp>
        <p:nvSpPr>
          <p:cNvPr id="4" name="Google Shape;276;g3e1379ed546_0_914">
            <a:extLst>
              <a:ext uri="{FF2B5EF4-FFF2-40B4-BE49-F238E27FC236}">
                <a16:creationId xmlns:a16="http://schemas.microsoft.com/office/drawing/2014/main" id="{9D5C1263-8B94-F45E-7516-4EA5C6260011}"/>
              </a:ext>
            </a:extLst>
          </p:cNvPr>
          <p:cNvSpPr>
            <a:spLocks noGrp="1"/>
          </p:cNvSpPr>
          <p:nvPr>
            <p:ph type="pic" idx="5"/>
          </p:nvPr>
        </p:nvSpPr>
        <p:spPr>
          <a:xfrm>
            <a:off x="8431074" y="851029"/>
            <a:ext cx="4663200" cy="4660800"/>
          </a:xfrm>
          <a:prstGeom prst="ellipse">
            <a:avLst/>
          </a:prstGeom>
          <a:noFill/>
          <a:ln w="9525" cap="flat" cmpd="sng">
            <a:solidFill>
              <a:schemeClr val="accent1"/>
            </a:solidFill>
            <a:prstDash val="solid"/>
            <a:round/>
            <a:headEnd type="none" w="sm" len="sm"/>
            <a:tailEnd type="none" w="sm" len="sm"/>
          </a:ln>
        </p:spPr>
      </p:sp>
    </p:spTree>
    <p:extLst>
      <p:ext uri="{BB962C8B-B14F-4D97-AF65-F5344CB8AC3E}">
        <p14:creationId xmlns:p14="http://schemas.microsoft.com/office/powerpoint/2010/main" val="1651948492"/>
      </p:ext>
    </p:extLst>
  </p:cSld>
  <p:clrMapOvr>
    <a:masterClrMapping/>
  </p:clrMapOvr>
  <p:extLst>
    <p:ext uri="{DCECCB84-F9BA-43D5-87BE-67443E8EF086}">
      <p15:sldGuideLst xmlns:p15="http://schemas.microsoft.com/office/powerpoint/2012/main">
        <p15:guide id="1" pos="189">
          <p15:clr>
            <a:srgbClr val="FBAE40"/>
          </p15:clr>
        </p15:guide>
        <p15:guide id="2" pos="7514">
          <p15:clr>
            <a:srgbClr val="FBAE40"/>
          </p15:clr>
        </p15:guide>
        <p15:guide id="3" pos="1345">
          <p15:clr>
            <a:srgbClr val="FBAE40"/>
          </p15:clr>
        </p15:guide>
        <p15:guide id="4" orient="horz" pos="3997">
          <p15:clr>
            <a:srgbClr val="FBAE40"/>
          </p15:clr>
        </p15:guide>
        <p15:guide id="5" orient="horz" pos="2260">
          <p15:clr>
            <a:srgbClr val="FBAE40"/>
          </p15:clr>
        </p15:guide>
        <p15:guide id="6" orient="horz" pos="142">
          <p15:clr>
            <a:srgbClr val="FBAE40"/>
          </p15:clr>
        </p15:guide>
        <p15:guide id="7" orient="horz" pos="323">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ítulo y objetos" type="obj">
  <p:cSld name="Título y objetos">
    <p:spTree>
      <p:nvGrpSpPr>
        <p:cNvPr id="1" name="Shape 149"/>
        <p:cNvGrpSpPr/>
        <p:nvPr/>
      </p:nvGrpSpPr>
      <p:grpSpPr>
        <a:xfrm>
          <a:off x="0" y="0"/>
          <a:ext cx="0" cy="0"/>
          <a:chOff x="0" y="0"/>
          <a:chExt cx="0" cy="0"/>
        </a:xfrm>
      </p:grpSpPr>
      <p:sp>
        <p:nvSpPr>
          <p:cNvPr id="150" name="Google Shape;150;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 name="Google Shape;151;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 name="Google Shape;152;p2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53" name="Google Shape;153;p2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54" name="Google Shape;154;p2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22566698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3_Diseño personalizado">
    <p:spTree>
      <p:nvGrpSpPr>
        <p:cNvPr id="1" name=""/>
        <p:cNvGrpSpPr/>
        <p:nvPr/>
      </p:nvGrpSpPr>
      <p:grpSpPr>
        <a:xfrm>
          <a:off x="0" y="0"/>
          <a:ext cx="0" cy="0"/>
          <a:chOff x="0" y="0"/>
          <a:chExt cx="0" cy="0"/>
        </a:xfrm>
      </p:grpSpPr>
      <p:sp>
        <p:nvSpPr>
          <p:cNvPr id="152" name="Google Shape;69;p17"/>
          <p:cNvSpPr/>
          <p:nvPr/>
        </p:nvSpPr>
        <p:spPr>
          <a:xfrm>
            <a:off x="-1" y="0"/>
            <a:ext cx="1541723" cy="6858000"/>
          </a:xfrm>
          <a:prstGeom prst="rect">
            <a:avLst/>
          </a:prstGeom>
          <a:solidFill>
            <a:srgbClr val="1A75CF">
              <a:alpha val="5098"/>
            </a:srgbClr>
          </a:solidFill>
          <a:ln w="12700">
            <a:miter lim="400000"/>
          </a:ln>
        </p:spPr>
        <p:txBody>
          <a:bodyPr lIns="45719" rIns="45719" anchor="ctr"/>
          <a:lstStyle/>
          <a:p>
            <a:pPr algn="ctr">
              <a:defRPr sz="1800"/>
            </a:pPr>
            <a:endParaRPr/>
          </a:p>
        </p:txBody>
      </p:sp>
      <p:pic>
        <p:nvPicPr>
          <p:cNvPr id="154" name="Google Shape;76;p17" descr="Google Shape;76;p17"/>
          <p:cNvPicPr>
            <a:picLocks noChangeAspect="1"/>
          </p:cNvPicPr>
          <p:nvPr/>
        </p:nvPicPr>
        <p:blipFill>
          <a:blip r:embed="rId2"/>
          <a:stretch>
            <a:fillRect/>
          </a:stretch>
        </p:blipFill>
        <p:spPr>
          <a:xfrm>
            <a:off x="309390" y="6035287"/>
            <a:ext cx="831899" cy="309951"/>
          </a:xfrm>
          <a:prstGeom prst="rect">
            <a:avLst/>
          </a:prstGeom>
          <a:ln w="12700">
            <a:miter lim="400000"/>
          </a:ln>
        </p:spPr>
      </p:pic>
      <p:sp>
        <p:nvSpPr>
          <p:cNvPr id="155" name="Google Shape;78;p17"/>
          <p:cNvSpPr txBox="1"/>
          <p:nvPr/>
        </p:nvSpPr>
        <p:spPr>
          <a:xfrm>
            <a:off x="309390" y="6356100"/>
            <a:ext cx="1582910" cy="35774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91424" tIns="91424" rIns="91424" bIns="91424">
            <a:spAutoFit/>
          </a:bodyPr>
          <a:lstStyle/>
          <a:p>
            <a:pPr>
              <a:defRPr sz="700">
                <a:solidFill>
                  <a:srgbClr val="1A75CF"/>
                </a:solidFill>
              </a:defRPr>
            </a:pPr>
            <a:r>
              <a:t>Presentación corporativa </a:t>
            </a:r>
          </a:p>
          <a:p>
            <a:pPr>
              <a:defRPr sz="700">
                <a:solidFill>
                  <a:srgbClr val="1A75CF"/>
                </a:solidFill>
              </a:defRPr>
            </a:pPr>
            <a:r>
              <a:t>/ 2026</a:t>
            </a:r>
          </a:p>
        </p:txBody>
      </p:sp>
      <p:sp>
        <p:nvSpPr>
          <p:cNvPr id="159" name="Número de diapositiva"/>
          <p:cNvSpPr txBox="1">
            <a:spLocks noGrp="1"/>
          </p:cNvSpPr>
          <p:nvPr>
            <p:ph type="sldNum" sz="quarter" idx="2"/>
          </p:nvPr>
        </p:nvSpPr>
        <p:spPr>
          <a:xfrm>
            <a:off x="11646516" y="6527828"/>
            <a:ext cx="294435" cy="268843"/>
          </a:xfrm>
          <a:prstGeom prst="rect">
            <a:avLst/>
          </a:prstGeom>
        </p:spPr>
        <p:txBody>
          <a:bodyPr lIns="91424" tIns="91424" rIns="91424" bIns="91424"/>
          <a:lstStyle>
            <a:lvl1pPr>
              <a:defRPr sz="700">
                <a:solidFill>
                  <a:srgbClr val="000000"/>
                </a:solidFill>
              </a:defRPr>
            </a:lvl1pPr>
          </a:lstStyle>
          <a:p>
            <a:fld id="{86CB4B4D-7CA3-9044-876B-883B54F8677D}" type="slidenum">
              <a:t>‹Nº›</a:t>
            </a:fld>
            <a:endParaRPr/>
          </a:p>
        </p:txBody>
      </p:sp>
      <p:sp>
        <p:nvSpPr>
          <p:cNvPr id="2" name="Google Shape;79;p17">
            <a:extLst>
              <a:ext uri="{FF2B5EF4-FFF2-40B4-BE49-F238E27FC236}">
                <a16:creationId xmlns:a16="http://schemas.microsoft.com/office/drawing/2014/main" id="{3A16420F-4A6C-2834-9157-C4D4968642DA}"/>
              </a:ext>
            </a:extLst>
          </p:cNvPr>
          <p:cNvSpPr txBox="1">
            <a:spLocks noGrp="1"/>
          </p:cNvSpPr>
          <p:nvPr>
            <p:ph type="body" idx="3"/>
          </p:nvPr>
        </p:nvSpPr>
        <p:spPr>
          <a:xfrm>
            <a:off x="1941921" y="574726"/>
            <a:ext cx="5898421" cy="276303"/>
          </a:xfrm>
          <a:prstGeom prst="rect">
            <a:avLst/>
          </a:prstGeom>
          <a:noFill/>
          <a:ln>
            <a:noFill/>
          </a:ln>
        </p:spPr>
        <p:txBody>
          <a:bodyPr spcFirstLastPara="1" wrap="square" lIns="91425" tIns="45700" rIns="91425" bIns="45700" anchor="t" anchorCtr="0">
            <a:noAutofit/>
          </a:bodyPr>
          <a:lstStyle>
            <a:lvl1pPr marL="457200" lvl="0" indent="-228600" algn="l">
              <a:lnSpc>
                <a:spcPct val="90000"/>
              </a:lnSpc>
              <a:spcBef>
                <a:spcPts val="1000"/>
              </a:spcBef>
              <a:spcAft>
                <a:spcPts val="0"/>
              </a:spcAft>
              <a:buClr>
                <a:srgbClr val="1A75CF"/>
              </a:buClr>
              <a:buSzPts val="1600"/>
              <a:buFont typeface="Arial"/>
              <a:buNone/>
              <a:defRPr sz="1600" b="1" i="0" u="none" strike="noStrike" cap="none" dirty="0">
                <a:solidFill>
                  <a:srgbClr val="F8F8F8"/>
                </a:solidFill>
                <a:highlight>
                  <a:srgbClr val="1A75CF"/>
                </a:highlight>
                <a:latin typeface="Arial"/>
                <a:ea typeface="Arial"/>
                <a:cs typeface="Arial"/>
                <a:sym typeface="Aria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dirty="0"/>
          </a:p>
        </p:txBody>
      </p:sp>
      <p:sp>
        <p:nvSpPr>
          <p:cNvPr id="3" name="Google Shape;264;g3e1379ed546_0_914">
            <a:extLst>
              <a:ext uri="{FF2B5EF4-FFF2-40B4-BE49-F238E27FC236}">
                <a16:creationId xmlns:a16="http://schemas.microsoft.com/office/drawing/2014/main" id="{ECDFDBAF-043E-75FC-0A3D-42F763D37E46}"/>
              </a:ext>
            </a:extLst>
          </p:cNvPr>
          <p:cNvSpPr>
            <a:spLocks noGrp="1"/>
          </p:cNvSpPr>
          <p:nvPr>
            <p:ph type="pic" idx="10"/>
          </p:nvPr>
        </p:nvSpPr>
        <p:spPr>
          <a:xfrm>
            <a:off x="8284616" y="-245449"/>
            <a:ext cx="2215500" cy="2214600"/>
          </a:xfrm>
          <a:prstGeom prst="ellipse">
            <a:avLst/>
          </a:prstGeom>
          <a:noFill/>
          <a:ln w="9525" cap="flat" cmpd="sng">
            <a:solidFill>
              <a:schemeClr val="accent1"/>
            </a:solidFill>
            <a:prstDash val="solid"/>
            <a:round/>
            <a:headEnd type="none" w="sm" len="sm"/>
            <a:tailEnd type="none" w="sm" len="sm"/>
          </a:ln>
        </p:spPr>
      </p:sp>
      <p:sp>
        <p:nvSpPr>
          <p:cNvPr id="4" name="Google Shape;276;g3e1379ed546_0_914">
            <a:extLst>
              <a:ext uri="{FF2B5EF4-FFF2-40B4-BE49-F238E27FC236}">
                <a16:creationId xmlns:a16="http://schemas.microsoft.com/office/drawing/2014/main" id="{53ABEA5F-47D1-4E8E-0C72-01A2691D960C}"/>
              </a:ext>
            </a:extLst>
          </p:cNvPr>
          <p:cNvSpPr>
            <a:spLocks noGrp="1"/>
          </p:cNvSpPr>
          <p:nvPr>
            <p:ph type="pic" idx="5"/>
          </p:nvPr>
        </p:nvSpPr>
        <p:spPr>
          <a:xfrm>
            <a:off x="8431074" y="851029"/>
            <a:ext cx="4663200" cy="4660800"/>
          </a:xfrm>
          <a:prstGeom prst="ellipse">
            <a:avLst/>
          </a:prstGeom>
          <a:noFill/>
          <a:ln w="9525" cap="flat" cmpd="sng">
            <a:solidFill>
              <a:schemeClr val="accent1"/>
            </a:solidFill>
            <a:prstDash val="solid"/>
            <a:round/>
            <a:headEnd type="none" w="sm" len="sm"/>
            <a:tailEnd type="none" w="sm" len="sm"/>
          </a:ln>
        </p:spPr>
      </p:sp>
      <p:sp>
        <p:nvSpPr>
          <p:cNvPr id="5" name="Google Shape;75;p17">
            <a:extLst>
              <a:ext uri="{FF2B5EF4-FFF2-40B4-BE49-F238E27FC236}">
                <a16:creationId xmlns:a16="http://schemas.microsoft.com/office/drawing/2014/main" id="{CF8BCF46-24CD-CC3F-7907-AA326F5F8D33}"/>
              </a:ext>
            </a:extLst>
          </p:cNvPr>
          <p:cNvSpPr txBox="1">
            <a:spLocks noGrp="1"/>
          </p:cNvSpPr>
          <p:nvPr>
            <p:ph type="subTitle" idx="1"/>
          </p:nvPr>
        </p:nvSpPr>
        <p:spPr>
          <a:xfrm>
            <a:off x="2159511" y="842531"/>
            <a:ext cx="6004352" cy="202060"/>
          </a:xfrm>
          <a:prstGeom prst="rect">
            <a:avLst/>
          </a:prstGeom>
          <a:noFill/>
          <a:ln>
            <a:noFill/>
          </a:ln>
        </p:spPr>
        <p:txBody>
          <a:bodyPr spcFirstLastPara="1" wrap="square" lIns="91425" tIns="45700" rIns="91425" bIns="45700" anchor="t" anchorCtr="0">
            <a:noAutofit/>
          </a:bodyPr>
          <a:lstStyle>
            <a:lvl1pPr lvl="0" algn="l">
              <a:lnSpc>
                <a:spcPct val="90000"/>
              </a:lnSpc>
              <a:spcBef>
                <a:spcPts val="1000"/>
              </a:spcBef>
              <a:spcAft>
                <a:spcPts val="0"/>
              </a:spcAft>
              <a:buClr>
                <a:schemeClr val="dk1"/>
              </a:buClr>
              <a:buSzPts val="1100"/>
              <a:buNone/>
              <a:defRPr sz="1100">
                <a:solidFill>
                  <a:schemeClr val="dk1"/>
                </a:solidFill>
                <a:latin typeface="Arial"/>
                <a:ea typeface="Arial"/>
                <a:cs typeface="Arial"/>
                <a:sym typeface="Arial"/>
              </a:defRPr>
            </a:lvl1pPr>
            <a:lvl2pPr lvl="1" algn="ctr">
              <a:lnSpc>
                <a:spcPct val="90000"/>
              </a:lnSpc>
              <a:spcBef>
                <a:spcPts val="500"/>
              </a:spcBef>
              <a:spcAft>
                <a:spcPts val="0"/>
              </a:spcAft>
              <a:buClr>
                <a:schemeClr val="dk1"/>
              </a:buClr>
              <a:buSzPts val="1500"/>
              <a:buNone/>
              <a:defRPr sz="1500"/>
            </a:lvl2pPr>
            <a:lvl3pPr lvl="2" algn="ctr">
              <a:lnSpc>
                <a:spcPct val="90000"/>
              </a:lnSpc>
              <a:spcBef>
                <a:spcPts val="500"/>
              </a:spcBef>
              <a:spcAft>
                <a:spcPts val="0"/>
              </a:spcAft>
              <a:buClr>
                <a:schemeClr val="dk1"/>
              </a:buClr>
              <a:buSzPts val="1350"/>
              <a:buNone/>
              <a:defRPr sz="1350"/>
            </a:lvl3pPr>
            <a:lvl4pPr lvl="3" algn="ctr">
              <a:lnSpc>
                <a:spcPct val="90000"/>
              </a:lnSpc>
              <a:spcBef>
                <a:spcPts val="500"/>
              </a:spcBef>
              <a:spcAft>
                <a:spcPts val="0"/>
              </a:spcAft>
              <a:buClr>
                <a:schemeClr val="dk1"/>
              </a:buClr>
              <a:buSzPts val="1200"/>
              <a:buNone/>
              <a:defRPr sz="1200"/>
            </a:lvl4pPr>
            <a:lvl5pPr lvl="4" algn="ctr">
              <a:lnSpc>
                <a:spcPct val="90000"/>
              </a:lnSpc>
              <a:spcBef>
                <a:spcPts val="500"/>
              </a:spcBef>
              <a:spcAft>
                <a:spcPts val="0"/>
              </a:spcAft>
              <a:buClr>
                <a:schemeClr val="dk1"/>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dirty="0"/>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Encabezado de sección" type="secHead">
  <p:cSld name="Encabezado de sección">
    <p:spTree>
      <p:nvGrpSpPr>
        <p:cNvPr id="1" name="Shape 155"/>
        <p:cNvGrpSpPr/>
        <p:nvPr/>
      </p:nvGrpSpPr>
      <p:grpSpPr>
        <a:xfrm>
          <a:off x="0" y="0"/>
          <a:ext cx="0" cy="0"/>
          <a:chOff x="0" y="0"/>
          <a:chExt cx="0" cy="0"/>
        </a:xfrm>
      </p:grpSpPr>
      <p:sp>
        <p:nvSpPr>
          <p:cNvPr id="156" name="Google Shape;156;p23"/>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Play"/>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 name="Google Shape;157;p23"/>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757575"/>
              </a:buClr>
              <a:buSzPts val="2400"/>
              <a:buNone/>
              <a:defRPr sz="2400">
                <a:solidFill>
                  <a:srgbClr val="757575"/>
                </a:solidFill>
              </a:defRPr>
            </a:lvl1pPr>
            <a:lvl2pPr marL="914400" lvl="1" indent="-228600" algn="l">
              <a:lnSpc>
                <a:spcPct val="90000"/>
              </a:lnSpc>
              <a:spcBef>
                <a:spcPts val="500"/>
              </a:spcBef>
              <a:spcAft>
                <a:spcPts val="0"/>
              </a:spcAft>
              <a:buClr>
                <a:srgbClr val="757575"/>
              </a:buClr>
              <a:buSzPts val="2000"/>
              <a:buNone/>
              <a:defRPr sz="2000">
                <a:solidFill>
                  <a:srgbClr val="757575"/>
                </a:solidFill>
              </a:defRPr>
            </a:lvl2pPr>
            <a:lvl3pPr marL="1371600" lvl="2" indent="-228600" algn="l">
              <a:lnSpc>
                <a:spcPct val="90000"/>
              </a:lnSpc>
              <a:spcBef>
                <a:spcPts val="500"/>
              </a:spcBef>
              <a:spcAft>
                <a:spcPts val="0"/>
              </a:spcAft>
              <a:buClr>
                <a:srgbClr val="757575"/>
              </a:buClr>
              <a:buSzPts val="1800"/>
              <a:buNone/>
              <a:defRPr sz="1800">
                <a:solidFill>
                  <a:srgbClr val="757575"/>
                </a:solidFill>
              </a:defRPr>
            </a:lvl3pPr>
            <a:lvl4pPr marL="1828800" lvl="3" indent="-228600" algn="l">
              <a:lnSpc>
                <a:spcPct val="90000"/>
              </a:lnSpc>
              <a:spcBef>
                <a:spcPts val="500"/>
              </a:spcBef>
              <a:spcAft>
                <a:spcPts val="0"/>
              </a:spcAft>
              <a:buClr>
                <a:srgbClr val="757575"/>
              </a:buClr>
              <a:buSzPts val="1600"/>
              <a:buNone/>
              <a:defRPr sz="1600">
                <a:solidFill>
                  <a:srgbClr val="757575"/>
                </a:solidFill>
              </a:defRPr>
            </a:lvl4pPr>
            <a:lvl5pPr marL="2286000" lvl="4" indent="-228600" algn="l">
              <a:lnSpc>
                <a:spcPct val="90000"/>
              </a:lnSpc>
              <a:spcBef>
                <a:spcPts val="500"/>
              </a:spcBef>
              <a:spcAft>
                <a:spcPts val="0"/>
              </a:spcAft>
              <a:buClr>
                <a:srgbClr val="757575"/>
              </a:buClr>
              <a:buSzPts val="1600"/>
              <a:buNone/>
              <a:defRPr sz="1600">
                <a:solidFill>
                  <a:srgbClr val="757575"/>
                </a:solidFill>
              </a:defRPr>
            </a:lvl5pPr>
            <a:lvl6pPr marL="2743200" lvl="5" indent="-228600" algn="l">
              <a:lnSpc>
                <a:spcPct val="90000"/>
              </a:lnSpc>
              <a:spcBef>
                <a:spcPts val="500"/>
              </a:spcBef>
              <a:spcAft>
                <a:spcPts val="0"/>
              </a:spcAft>
              <a:buClr>
                <a:srgbClr val="757575"/>
              </a:buClr>
              <a:buSzPts val="1600"/>
              <a:buNone/>
              <a:defRPr sz="1600">
                <a:solidFill>
                  <a:srgbClr val="757575"/>
                </a:solidFill>
              </a:defRPr>
            </a:lvl6pPr>
            <a:lvl7pPr marL="3200400" lvl="6" indent="-228600" algn="l">
              <a:lnSpc>
                <a:spcPct val="90000"/>
              </a:lnSpc>
              <a:spcBef>
                <a:spcPts val="500"/>
              </a:spcBef>
              <a:spcAft>
                <a:spcPts val="0"/>
              </a:spcAft>
              <a:buClr>
                <a:srgbClr val="757575"/>
              </a:buClr>
              <a:buSzPts val="1600"/>
              <a:buNone/>
              <a:defRPr sz="1600">
                <a:solidFill>
                  <a:srgbClr val="757575"/>
                </a:solidFill>
              </a:defRPr>
            </a:lvl7pPr>
            <a:lvl8pPr marL="3657600" lvl="7" indent="-228600" algn="l">
              <a:lnSpc>
                <a:spcPct val="90000"/>
              </a:lnSpc>
              <a:spcBef>
                <a:spcPts val="500"/>
              </a:spcBef>
              <a:spcAft>
                <a:spcPts val="0"/>
              </a:spcAft>
              <a:buClr>
                <a:srgbClr val="757575"/>
              </a:buClr>
              <a:buSzPts val="1600"/>
              <a:buNone/>
              <a:defRPr sz="1600">
                <a:solidFill>
                  <a:srgbClr val="757575"/>
                </a:solidFill>
              </a:defRPr>
            </a:lvl8pPr>
            <a:lvl9pPr marL="4114800" lvl="8" indent="-228600" algn="l">
              <a:lnSpc>
                <a:spcPct val="90000"/>
              </a:lnSpc>
              <a:spcBef>
                <a:spcPts val="500"/>
              </a:spcBef>
              <a:spcAft>
                <a:spcPts val="0"/>
              </a:spcAft>
              <a:buClr>
                <a:srgbClr val="757575"/>
              </a:buClr>
              <a:buSzPts val="1600"/>
              <a:buNone/>
              <a:defRPr sz="1600">
                <a:solidFill>
                  <a:srgbClr val="757575"/>
                </a:solidFill>
              </a:defRPr>
            </a:lvl9pPr>
          </a:lstStyle>
          <a:p>
            <a:endParaRPr/>
          </a:p>
        </p:txBody>
      </p:sp>
      <p:sp>
        <p:nvSpPr>
          <p:cNvPr id="158" name="Google Shape;158;p2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59" name="Google Shape;159;p2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60" name="Google Shape;160;p2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246436833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Dos objetos" type="twoObj">
  <p:cSld name="Dos objetos">
    <p:spTree>
      <p:nvGrpSpPr>
        <p:cNvPr id="1" name="Shape 161"/>
        <p:cNvGrpSpPr/>
        <p:nvPr/>
      </p:nvGrpSpPr>
      <p:grpSpPr>
        <a:xfrm>
          <a:off x="0" y="0"/>
          <a:ext cx="0" cy="0"/>
          <a:chOff x="0" y="0"/>
          <a:chExt cx="0" cy="0"/>
        </a:xfrm>
      </p:grpSpPr>
      <p:sp>
        <p:nvSpPr>
          <p:cNvPr id="162" name="Google Shape;162;p24"/>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 name="Google Shape;163;p24"/>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 name="Google Shape;164;p24"/>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 name="Google Shape;165;p2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66" name="Google Shape;166;p2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67" name="Google Shape;167;p2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307836843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omparación" type="twoTxTwoObj">
  <p:cSld name="Comparación">
    <p:spTree>
      <p:nvGrpSpPr>
        <p:cNvPr id="1" name="Shape 168"/>
        <p:cNvGrpSpPr/>
        <p:nvPr/>
      </p:nvGrpSpPr>
      <p:grpSpPr>
        <a:xfrm>
          <a:off x="0" y="0"/>
          <a:ext cx="0" cy="0"/>
          <a:chOff x="0" y="0"/>
          <a:chExt cx="0" cy="0"/>
        </a:xfrm>
      </p:grpSpPr>
      <p:sp>
        <p:nvSpPr>
          <p:cNvPr id="169" name="Google Shape;169;p25"/>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 name="Google Shape;170;p25"/>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1" name="Google Shape;171;p25"/>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 name="Google Shape;172;p25"/>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 name="Google Shape;173;p25"/>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 name="Google Shape;174;p2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75" name="Google Shape;175;p2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76" name="Google Shape;176;p2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418458085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olo el título" type="titleOnly">
  <p:cSld name="Solo el título">
    <p:spTree>
      <p:nvGrpSpPr>
        <p:cNvPr id="1" name="Shape 177"/>
        <p:cNvGrpSpPr/>
        <p:nvPr/>
      </p:nvGrpSpPr>
      <p:grpSpPr>
        <a:xfrm>
          <a:off x="0" y="0"/>
          <a:ext cx="0" cy="0"/>
          <a:chOff x="0" y="0"/>
          <a:chExt cx="0" cy="0"/>
        </a:xfrm>
      </p:grpSpPr>
      <p:sp>
        <p:nvSpPr>
          <p:cNvPr id="178" name="Google Shape;178;p26"/>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 name="Google Shape;179;p2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80" name="Google Shape;180;p2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81" name="Google Shape;181;p2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7819071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En blanco" type="blank">
  <p:cSld name="En blanco">
    <p:spTree>
      <p:nvGrpSpPr>
        <p:cNvPr id="1" name="Shape 182"/>
        <p:cNvGrpSpPr/>
        <p:nvPr/>
      </p:nvGrpSpPr>
      <p:grpSpPr>
        <a:xfrm>
          <a:off x="0" y="0"/>
          <a:ext cx="0" cy="0"/>
          <a:chOff x="0" y="0"/>
          <a:chExt cx="0" cy="0"/>
        </a:xfrm>
      </p:grpSpPr>
      <p:sp>
        <p:nvSpPr>
          <p:cNvPr id="183" name="Google Shape;183;p2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84" name="Google Shape;184;p2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85" name="Google Shape;185;p2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346833034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Contenido con título" type="objTx">
  <p:cSld name="Contenido con título">
    <p:spTree>
      <p:nvGrpSpPr>
        <p:cNvPr id="1" name="Shape 186"/>
        <p:cNvGrpSpPr/>
        <p:nvPr/>
      </p:nvGrpSpPr>
      <p:grpSpPr>
        <a:xfrm>
          <a:off x="0" y="0"/>
          <a:ext cx="0" cy="0"/>
          <a:chOff x="0" y="0"/>
          <a:chExt cx="0" cy="0"/>
        </a:xfrm>
      </p:grpSpPr>
      <p:sp>
        <p:nvSpPr>
          <p:cNvPr id="187" name="Google Shape;187;p28"/>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 name="Google Shape;188;p28"/>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89" name="Google Shape;189;p28"/>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90" name="Google Shape;190;p2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91" name="Google Shape;191;p2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92" name="Google Shape;192;p2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88360812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Imagen con título" type="picTx">
  <p:cSld name="Imagen con título">
    <p:spTree>
      <p:nvGrpSpPr>
        <p:cNvPr id="1" name="Shape 193"/>
        <p:cNvGrpSpPr/>
        <p:nvPr/>
      </p:nvGrpSpPr>
      <p:grpSpPr>
        <a:xfrm>
          <a:off x="0" y="0"/>
          <a:ext cx="0" cy="0"/>
          <a:chOff x="0" y="0"/>
          <a:chExt cx="0" cy="0"/>
        </a:xfrm>
      </p:grpSpPr>
      <p:sp>
        <p:nvSpPr>
          <p:cNvPr id="194" name="Google Shape;194;p29"/>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 name="Google Shape;195;p29"/>
          <p:cNvSpPr>
            <a:spLocks noGrp="1"/>
          </p:cNvSpPr>
          <p:nvPr>
            <p:ph type="pic" idx="2"/>
          </p:nvPr>
        </p:nvSpPr>
        <p:spPr>
          <a:xfrm>
            <a:off x="5183188" y="987425"/>
            <a:ext cx="6172200" cy="4873625"/>
          </a:xfrm>
          <a:prstGeom prst="rect">
            <a:avLst/>
          </a:prstGeom>
          <a:noFill/>
          <a:ln>
            <a:noFill/>
          </a:ln>
        </p:spPr>
      </p:sp>
      <p:sp>
        <p:nvSpPr>
          <p:cNvPr id="196" name="Google Shape;196;p29"/>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97" name="Google Shape;197;p2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98" name="Google Shape;198;p2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199" name="Google Shape;199;p2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22156287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ítulo y texto vertical" type="vertTx">
  <p:cSld name="Título y texto vertical">
    <p:spTree>
      <p:nvGrpSpPr>
        <p:cNvPr id="1" name="Shape 200"/>
        <p:cNvGrpSpPr/>
        <p:nvPr/>
      </p:nvGrpSpPr>
      <p:grpSpPr>
        <a:xfrm>
          <a:off x="0" y="0"/>
          <a:ext cx="0" cy="0"/>
          <a:chOff x="0" y="0"/>
          <a:chExt cx="0" cy="0"/>
        </a:xfrm>
      </p:grpSpPr>
      <p:sp>
        <p:nvSpPr>
          <p:cNvPr id="201" name="Google Shape;201;p3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2" name="Google Shape;202;p30"/>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 name="Google Shape;203;p3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204" name="Google Shape;204;p3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205" name="Google Shape;205;p3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104146498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ítulo vertical y texto" type="vertTitleAndTx">
  <p:cSld name="Título vertical y texto">
    <p:spTree>
      <p:nvGrpSpPr>
        <p:cNvPr id="1" name="Shape 206"/>
        <p:cNvGrpSpPr/>
        <p:nvPr/>
      </p:nvGrpSpPr>
      <p:grpSpPr>
        <a:xfrm>
          <a:off x="0" y="0"/>
          <a:ext cx="0" cy="0"/>
          <a:chOff x="0" y="0"/>
          <a:chExt cx="0" cy="0"/>
        </a:xfrm>
      </p:grpSpPr>
      <p:sp>
        <p:nvSpPr>
          <p:cNvPr id="207" name="Google Shape;207;p31"/>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8" name="Google Shape;208;p31"/>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 name="Google Shape;209;p3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210" name="Google Shape;210;p3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sp>
        <p:nvSpPr>
          <p:cNvPr id="211" name="Google Shape;211;p3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29057514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212"/>
        <p:cNvGrpSpPr/>
        <p:nvPr/>
      </p:nvGrpSpPr>
      <p:grpSpPr>
        <a:xfrm>
          <a:off x="0" y="0"/>
          <a:ext cx="0" cy="0"/>
          <a:chOff x="0" y="0"/>
          <a:chExt cx="0" cy="0"/>
        </a:xfrm>
      </p:grpSpPr>
      <p:sp>
        <p:nvSpPr>
          <p:cNvPr id="213" name="Google Shape;213;g3df36b23d32_1_148"/>
          <p:cNvSpPr txBox="1">
            <a:spLocks noGrp="1"/>
          </p:cNvSpPr>
          <p:nvPr>
            <p:ph type="title"/>
          </p:nvPr>
        </p:nvSpPr>
        <p:spPr>
          <a:xfrm>
            <a:off x="296333" y="333959"/>
            <a:ext cx="1746900" cy="691500"/>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4400"/>
              <a:buNone/>
              <a:defRPr sz="2300" b="1" i="0">
                <a:solidFill>
                  <a:srgbClr val="1A75CF"/>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4" name="Google Shape;214;g3df36b23d32_1_148"/>
          <p:cNvSpPr txBox="1">
            <a:spLocks noGrp="1"/>
          </p:cNvSpPr>
          <p:nvPr>
            <p:ph type="body" idx="1"/>
          </p:nvPr>
        </p:nvSpPr>
        <p:spPr>
          <a:xfrm>
            <a:off x="400050" y="1100435"/>
            <a:ext cx="6523200" cy="4590900"/>
          </a:xfrm>
          <a:prstGeom prst="rect">
            <a:avLst/>
          </a:prstGeom>
          <a:noFill/>
          <a:ln>
            <a:noFill/>
          </a:ln>
        </p:spPr>
        <p:txBody>
          <a:bodyPr spcFirstLastPara="1" wrap="square" lIns="0" tIns="0" rIns="0" bIns="0" anchor="t" anchorCtr="0">
            <a:spAutoFit/>
          </a:bodyPr>
          <a:lstStyle>
            <a:lvl1pPr marL="457200" lvl="0" indent="-228600" algn="l">
              <a:spcBef>
                <a:spcPts val="1000"/>
              </a:spcBef>
              <a:spcAft>
                <a:spcPts val="0"/>
              </a:spcAft>
              <a:buSzPts val="2800"/>
              <a:buNone/>
              <a:defRPr sz="1600" b="0" i="0">
                <a:solidFill>
                  <a:schemeClr val="dk1"/>
                </a:solidFill>
                <a:latin typeface="Arial"/>
                <a:ea typeface="Arial"/>
                <a:cs typeface="Arial"/>
                <a:sym typeface="Arial"/>
              </a:defRPr>
            </a:lvl1pPr>
            <a:lvl2pPr marL="914400" lvl="1" indent="-228600" algn="l">
              <a:spcBef>
                <a:spcPts val="500"/>
              </a:spcBef>
              <a:spcAft>
                <a:spcPts val="0"/>
              </a:spcAft>
              <a:buSzPts val="2400"/>
              <a:buNone/>
              <a:defRPr/>
            </a:lvl2pPr>
            <a:lvl3pPr marL="1371600" lvl="2" indent="-228600" algn="l">
              <a:spcBef>
                <a:spcPts val="500"/>
              </a:spcBef>
              <a:spcAft>
                <a:spcPts val="0"/>
              </a:spcAft>
              <a:buSzPts val="2000"/>
              <a:buNone/>
              <a:defRPr/>
            </a:lvl3pPr>
            <a:lvl4pPr marL="1828800" lvl="3" indent="-228600" algn="l">
              <a:spcBef>
                <a:spcPts val="500"/>
              </a:spcBef>
              <a:spcAft>
                <a:spcPts val="0"/>
              </a:spcAft>
              <a:buSzPts val="1800"/>
              <a:buNone/>
              <a:defRPr/>
            </a:lvl4pPr>
            <a:lvl5pPr marL="2286000" lvl="4" indent="-228600" algn="l">
              <a:spcBef>
                <a:spcPts val="500"/>
              </a:spcBef>
              <a:spcAft>
                <a:spcPts val="0"/>
              </a:spcAft>
              <a:buSzPts val="1800"/>
              <a:buNone/>
              <a:defRPr/>
            </a:lvl5pPr>
            <a:lvl6pPr marL="2743200" lvl="5" indent="-228600" algn="l">
              <a:spcBef>
                <a:spcPts val="500"/>
              </a:spcBef>
              <a:spcAft>
                <a:spcPts val="0"/>
              </a:spcAft>
              <a:buSzPts val="1800"/>
              <a:buNone/>
              <a:defRPr/>
            </a:lvl6pPr>
            <a:lvl7pPr marL="3200400" lvl="6" indent="-228600" algn="l">
              <a:spcBef>
                <a:spcPts val="500"/>
              </a:spcBef>
              <a:spcAft>
                <a:spcPts val="0"/>
              </a:spcAft>
              <a:buSzPts val="1800"/>
              <a:buNone/>
              <a:defRPr/>
            </a:lvl7pPr>
            <a:lvl8pPr marL="3657600" lvl="7" indent="-228600" algn="l">
              <a:spcBef>
                <a:spcPts val="500"/>
              </a:spcBef>
              <a:spcAft>
                <a:spcPts val="0"/>
              </a:spcAft>
              <a:buSzPts val="1800"/>
              <a:buNone/>
              <a:defRPr/>
            </a:lvl8pPr>
            <a:lvl9pPr marL="4114800" lvl="8" indent="-228600" algn="l">
              <a:spcBef>
                <a:spcPts val="500"/>
              </a:spcBef>
              <a:spcAft>
                <a:spcPts val="0"/>
              </a:spcAft>
              <a:buSzPts val="1800"/>
              <a:buNone/>
              <a:defRPr/>
            </a:lvl9pPr>
          </a:lstStyle>
          <a:p>
            <a:endParaRPr/>
          </a:p>
        </p:txBody>
      </p:sp>
      <p:sp>
        <p:nvSpPr>
          <p:cNvPr id="215" name="Google Shape;215;g3df36b23d32_1_148"/>
          <p:cNvSpPr txBox="1">
            <a:spLocks noGrp="1"/>
          </p:cNvSpPr>
          <p:nvPr>
            <p:ph type="ftr" idx="11"/>
          </p:nvPr>
        </p:nvSpPr>
        <p:spPr>
          <a:xfrm>
            <a:off x="4145280" y="6377940"/>
            <a:ext cx="3901500" cy="343200"/>
          </a:xfrm>
          <a:prstGeom prst="rect">
            <a:avLst/>
          </a:prstGeom>
          <a:noFill/>
          <a:ln>
            <a:noFill/>
          </a:ln>
        </p:spPr>
        <p:txBody>
          <a:bodyPr spcFirstLastPara="1" wrap="square" lIns="0" tIns="0" rIns="0" bIns="0" anchor="t" anchorCtr="0">
            <a:spAutoFit/>
          </a:bodyPr>
          <a:lstStyle>
            <a:lvl1pPr lvl="0" algn="ctr">
              <a:spcBef>
                <a:spcPts val="0"/>
              </a:spcBef>
              <a:spcAft>
                <a:spcPts val="0"/>
              </a:spcAft>
              <a:buSzPts val="900"/>
              <a:buNone/>
              <a:defRPr sz="900">
                <a:solidFill>
                  <a:srgbClr val="888888"/>
                </a:solidFill>
              </a:defRPr>
            </a:lvl1pPr>
            <a:lvl2pPr lvl="1">
              <a:spcBef>
                <a:spcPts val="0"/>
              </a:spcBef>
              <a:spcAft>
                <a:spcPts val="0"/>
              </a:spcAft>
              <a:buSzPts val="900"/>
              <a:buNone/>
              <a:defRPr sz="900"/>
            </a:lvl2pPr>
            <a:lvl3pPr lvl="2">
              <a:spcBef>
                <a:spcPts val="0"/>
              </a:spcBef>
              <a:spcAft>
                <a:spcPts val="0"/>
              </a:spcAft>
              <a:buSzPts val="900"/>
              <a:buNone/>
              <a:defRPr sz="900"/>
            </a:lvl3pPr>
            <a:lvl4pPr lvl="3">
              <a:spcBef>
                <a:spcPts val="0"/>
              </a:spcBef>
              <a:spcAft>
                <a:spcPts val="0"/>
              </a:spcAft>
              <a:buSzPts val="900"/>
              <a:buNone/>
              <a:defRPr sz="900"/>
            </a:lvl4pPr>
            <a:lvl5pPr lvl="4">
              <a:spcBef>
                <a:spcPts val="0"/>
              </a:spcBef>
              <a:spcAft>
                <a:spcPts val="0"/>
              </a:spcAft>
              <a:buSzPts val="900"/>
              <a:buNone/>
              <a:defRPr sz="900"/>
            </a:lvl5pPr>
            <a:lvl6pPr lvl="5">
              <a:spcBef>
                <a:spcPts val="0"/>
              </a:spcBef>
              <a:spcAft>
                <a:spcPts val="0"/>
              </a:spcAft>
              <a:buSzPts val="900"/>
              <a:buNone/>
              <a:defRPr sz="900"/>
            </a:lvl6pPr>
            <a:lvl7pPr lvl="6">
              <a:spcBef>
                <a:spcPts val="0"/>
              </a:spcBef>
              <a:spcAft>
                <a:spcPts val="0"/>
              </a:spcAft>
              <a:buSzPts val="900"/>
              <a:buNone/>
              <a:defRPr sz="900"/>
            </a:lvl7pPr>
            <a:lvl8pPr lvl="7">
              <a:spcBef>
                <a:spcPts val="0"/>
              </a:spcBef>
              <a:spcAft>
                <a:spcPts val="0"/>
              </a:spcAft>
              <a:buSzPts val="900"/>
              <a:buNone/>
              <a:defRPr sz="900"/>
            </a:lvl8pPr>
            <a:lvl9pPr lvl="8">
              <a:spcBef>
                <a:spcPts val="0"/>
              </a:spcBef>
              <a:spcAft>
                <a:spcPts val="0"/>
              </a:spcAft>
              <a:buSzPts val="900"/>
              <a:buNone/>
              <a:defRPr sz="900"/>
            </a:lvl9pPr>
          </a:lstStyle>
          <a:p>
            <a:endParaRPr dirty="0"/>
          </a:p>
        </p:txBody>
      </p:sp>
      <p:sp>
        <p:nvSpPr>
          <p:cNvPr id="216" name="Google Shape;216;g3df36b23d32_1_148"/>
          <p:cNvSpPr txBox="1">
            <a:spLocks noGrp="1"/>
          </p:cNvSpPr>
          <p:nvPr>
            <p:ph type="dt" idx="10"/>
          </p:nvPr>
        </p:nvSpPr>
        <p:spPr>
          <a:xfrm>
            <a:off x="609600" y="6377940"/>
            <a:ext cx="2804100" cy="343200"/>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900"/>
              <a:buNone/>
              <a:defRPr sz="900">
                <a:solidFill>
                  <a:srgbClr val="888888"/>
                </a:solidFill>
              </a:defRPr>
            </a:lvl1pPr>
            <a:lvl2pPr lvl="1">
              <a:spcBef>
                <a:spcPts val="0"/>
              </a:spcBef>
              <a:spcAft>
                <a:spcPts val="0"/>
              </a:spcAft>
              <a:buSzPts val="900"/>
              <a:buNone/>
              <a:defRPr sz="900"/>
            </a:lvl2pPr>
            <a:lvl3pPr lvl="2">
              <a:spcBef>
                <a:spcPts val="0"/>
              </a:spcBef>
              <a:spcAft>
                <a:spcPts val="0"/>
              </a:spcAft>
              <a:buSzPts val="900"/>
              <a:buNone/>
              <a:defRPr sz="900"/>
            </a:lvl3pPr>
            <a:lvl4pPr lvl="3">
              <a:spcBef>
                <a:spcPts val="0"/>
              </a:spcBef>
              <a:spcAft>
                <a:spcPts val="0"/>
              </a:spcAft>
              <a:buSzPts val="900"/>
              <a:buNone/>
              <a:defRPr sz="900"/>
            </a:lvl4pPr>
            <a:lvl5pPr lvl="4">
              <a:spcBef>
                <a:spcPts val="0"/>
              </a:spcBef>
              <a:spcAft>
                <a:spcPts val="0"/>
              </a:spcAft>
              <a:buSzPts val="900"/>
              <a:buNone/>
              <a:defRPr sz="900"/>
            </a:lvl5pPr>
            <a:lvl6pPr lvl="5">
              <a:spcBef>
                <a:spcPts val="0"/>
              </a:spcBef>
              <a:spcAft>
                <a:spcPts val="0"/>
              </a:spcAft>
              <a:buSzPts val="900"/>
              <a:buNone/>
              <a:defRPr sz="900"/>
            </a:lvl6pPr>
            <a:lvl7pPr lvl="6">
              <a:spcBef>
                <a:spcPts val="0"/>
              </a:spcBef>
              <a:spcAft>
                <a:spcPts val="0"/>
              </a:spcAft>
              <a:buSzPts val="900"/>
              <a:buNone/>
              <a:defRPr sz="900"/>
            </a:lvl7pPr>
            <a:lvl8pPr lvl="7">
              <a:spcBef>
                <a:spcPts val="0"/>
              </a:spcBef>
              <a:spcAft>
                <a:spcPts val="0"/>
              </a:spcAft>
              <a:buSzPts val="900"/>
              <a:buNone/>
              <a:defRPr sz="900"/>
            </a:lvl8pPr>
            <a:lvl9pPr lvl="8">
              <a:spcBef>
                <a:spcPts val="0"/>
              </a:spcBef>
              <a:spcAft>
                <a:spcPts val="0"/>
              </a:spcAft>
              <a:buSzPts val="900"/>
              <a:buNone/>
              <a:defRPr sz="900"/>
            </a:lvl9pPr>
          </a:lstStyle>
          <a:p>
            <a:endParaRPr dirty="0"/>
          </a:p>
        </p:txBody>
      </p:sp>
      <p:sp>
        <p:nvSpPr>
          <p:cNvPr id="217" name="Google Shape;217;g3df36b23d32_1_148"/>
          <p:cNvSpPr txBox="1">
            <a:spLocks noGrp="1"/>
          </p:cNvSpPr>
          <p:nvPr>
            <p:ph type="sldNum" idx="12"/>
          </p:nvPr>
        </p:nvSpPr>
        <p:spPr>
          <a:xfrm>
            <a:off x="8778241" y="6377940"/>
            <a:ext cx="2804100" cy="184800"/>
          </a:xfrm>
          <a:prstGeom prst="rect">
            <a:avLst/>
          </a:prstGeom>
          <a:noFill/>
          <a:ln>
            <a:noFill/>
          </a:ln>
        </p:spPr>
        <p:txBody>
          <a:bodyPr spcFirstLastPara="1" wrap="square" lIns="0" tIns="0" rIns="0" bIns="0" anchor="t" anchorCtr="0">
            <a:spAutoFit/>
          </a:bodyPr>
          <a:lstStyle>
            <a:lvl1pPr lvl="0" indent="0" algn="r">
              <a:spcBef>
                <a:spcPts val="0"/>
              </a:spcBef>
              <a:buNone/>
              <a:defRPr>
                <a:solidFill>
                  <a:srgbClr val="888888"/>
                </a:solidFill>
              </a:defRPr>
            </a:lvl1pPr>
            <a:lvl2pPr lvl="1" indent="0" algn="r">
              <a:spcBef>
                <a:spcPts val="0"/>
              </a:spcBef>
              <a:buNone/>
              <a:defRPr>
                <a:solidFill>
                  <a:srgbClr val="888888"/>
                </a:solidFill>
              </a:defRPr>
            </a:lvl2pPr>
            <a:lvl3pPr lvl="2" indent="0" algn="r">
              <a:spcBef>
                <a:spcPts val="0"/>
              </a:spcBef>
              <a:buNone/>
              <a:defRPr>
                <a:solidFill>
                  <a:srgbClr val="888888"/>
                </a:solidFill>
              </a:defRPr>
            </a:lvl3pPr>
            <a:lvl4pPr lvl="3" indent="0" algn="r">
              <a:spcBef>
                <a:spcPts val="0"/>
              </a:spcBef>
              <a:buNone/>
              <a:defRPr>
                <a:solidFill>
                  <a:srgbClr val="888888"/>
                </a:solidFill>
              </a:defRPr>
            </a:lvl4pPr>
            <a:lvl5pPr lvl="4" indent="0" algn="r">
              <a:spcBef>
                <a:spcPts val="0"/>
              </a:spcBef>
              <a:buNone/>
              <a:defRPr>
                <a:solidFill>
                  <a:srgbClr val="888888"/>
                </a:solidFill>
              </a:defRPr>
            </a:lvl5pPr>
            <a:lvl6pPr lvl="5" indent="0" algn="r">
              <a:spcBef>
                <a:spcPts val="0"/>
              </a:spcBef>
              <a:buNone/>
              <a:defRPr>
                <a:solidFill>
                  <a:srgbClr val="888888"/>
                </a:solidFill>
              </a:defRPr>
            </a:lvl6pPr>
            <a:lvl7pPr lvl="6" indent="0" algn="r">
              <a:spcBef>
                <a:spcPts val="0"/>
              </a:spcBef>
              <a:buNone/>
              <a:defRPr>
                <a:solidFill>
                  <a:srgbClr val="888888"/>
                </a:solidFill>
              </a:defRPr>
            </a:lvl7pPr>
            <a:lvl8pPr lvl="7" indent="0" algn="r">
              <a:spcBef>
                <a:spcPts val="0"/>
              </a:spcBef>
              <a:buNone/>
              <a:defRPr>
                <a:solidFill>
                  <a:srgbClr val="888888"/>
                </a:solidFill>
              </a:defRPr>
            </a:lvl8pPr>
            <a:lvl9pPr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ES"/>
              <a:t>‹Nº›</a:t>
            </a:fld>
            <a:endParaRPr dirty="0">
              <a:solidFill>
                <a:srgbClr val="757575"/>
              </a:solidFill>
            </a:endParaRPr>
          </a:p>
        </p:txBody>
      </p:sp>
    </p:spTree>
    <p:extLst>
      <p:ext uri="{BB962C8B-B14F-4D97-AF65-F5344CB8AC3E}">
        <p14:creationId xmlns:p14="http://schemas.microsoft.com/office/powerpoint/2010/main" val="18589907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OBJECT">
    <p:spTree>
      <p:nvGrpSpPr>
        <p:cNvPr id="1" name=""/>
        <p:cNvGrpSpPr/>
        <p:nvPr/>
      </p:nvGrpSpPr>
      <p:grpSpPr>
        <a:xfrm>
          <a:off x="0" y="0"/>
          <a:ext cx="0" cy="0"/>
          <a:chOff x="0" y="0"/>
          <a:chExt cx="0" cy="0"/>
        </a:xfrm>
      </p:grpSpPr>
      <p:sp>
        <p:nvSpPr>
          <p:cNvPr id="166" name="Texto del título"/>
          <p:cNvSpPr txBox="1">
            <a:spLocks noGrp="1"/>
          </p:cNvSpPr>
          <p:nvPr>
            <p:ph type="title"/>
          </p:nvPr>
        </p:nvSpPr>
        <p:spPr>
          <a:prstGeom prst="rect">
            <a:avLst/>
          </a:prstGeom>
        </p:spPr>
        <p:txBody>
          <a:bodyPr/>
          <a:lstStyle/>
          <a:p>
            <a:r>
              <a:t>Texto del título</a:t>
            </a:r>
          </a:p>
        </p:txBody>
      </p:sp>
      <p:sp>
        <p:nvSpPr>
          <p:cNvPr id="167" name="Nivel de texto 1…"/>
          <p:cNvSpPr txBox="1">
            <a:spLocks noGrp="1"/>
          </p:cNvSpPr>
          <p:nvPr>
            <p:ph type="body" idx="1"/>
          </p:nvPr>
        </p:nvSpPr>
        <p:spPr>
          <a:prstGeom prst="rect">
            <a:avLst/>
          </a:prstGeom>
        </p:spPr>
        <p:txBody>
          <a:bodyPr/>
          <a:lstStyle/>
          <a:p>
            <a:r>
              <a:t>Nivel de texto 1</a:t>
            </a:r>
          </a:p>
          <a:p>
            <a:pPr lvl="1"/>
            <a:r>
              <a:t>Nivel de texto 2</a:t>
            </a:r>
          </a:p>
          <a:p>
            <a:pPr lvl="2"/>
            <a:r>
              <a:t>Nivel de texto 3</a:t>
            </a:r>
          </a:p>
          <a:p>
            <a:pPr lvl="3"/>
            <a:r>
              <a:t>Nivel de texto 4</a:t>
            </a:r>
          </a:p>
          <a:p>
            <a:pPr lvl="4"/>
            <a:r>
              <a:t>Nivel de texto 5</a:t>
            </a:r>
          </a:p>
        </p:txBody>
      </p:sp>
      <p:sp>
        <p:nvSpPr>
          <p:cNvPr id="168" name="Número de diapositiva"/>
          <p:cNvSpPr txBox="1">
            <a:spLocks noGrp="1"/>
          </p:cNvSpPr>
          <p:nvPr>
            <p:ph type="sldNum" sz="quarter" idx="2"/>
          </p:nvPr>
        </p:nvSpPr>
        <p:spPr>
          <a:prstGeom prst="rect">
            <a:avLst/>
          </a:prstGeom>
        </p:spPr>
        <p:txBody>
          <a:bodyPr/>
          <a:lstStyle/>
          <a:p>
            <a:fld id="{86CB4B4D-7CA3-9044-876B-883B54F8677D}" type="slidenum">
              <a:t>‹Nº›</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SECTION_HEADER">
    <p:spTree>
      <p:nvGrpSpPr>
        <p:cNvPr id="1" name=""/>
        <p:cNvGrpSpPr/>
        <p:nvPr/>
      </p:nvGrpSpPr>
      <p:grpSpPr>
        <a:xfrm>
          <a:off x="0" y="0"/>
          <a:ext cx="0" cy="0"/>
          <a:chOff x="0" y="0"/>
          <a:chExt cx="0" cy="0"/>
        </a:xfrm>
      </p:grpSpPr>
      <p:sp>
        <p:nvSpPr>
          <p:cNvPr id="175" name="Texto del título"/>
          <p:cNvSpPr txBox="1">
            <a:spLocks noGrp="1"/>
          </p:cNvSpPr>
          <p:nvPr>
            <p:ph type="title"/>
          </p:nvPr>
        </p:nvSpPr>
        <p:spPr>
          <a:xfrm>
            <a:off x="831850" y="1709738"/>
            <a:ext cx="10515600" cy="2852737"/>
          </a:xfrm>
          <a:prstGeom prst="rect">
            <a:avLst/>
          </a:prstGeom>
        </p:spPr>
        <p:txBody>
          <a:bodyPr anchor="b"/>
          <a:lstStyle>
            <a:lvl1pPr>
              <a:defRPr sz="6000"/>
            </a:lvl1pPr>
          </a:lstStyle>
          <a:p>
            <a:r>
              <a:t>Texto del título</a:t>
            </a:r>
          </a:p>
        </p:txBody>
      </p:sp>
      <p:sp>
        <p:nvSpPr>
          <p:cNvPr id="176" name="Nivel de texto 1…"/>
          <p:cNvSpPr txBox="1">
            <a:spLocks noGrp="1"/>
          </p:cNvSpPr>
          <p:nvPr>
            <p:ph type="body" sz="quarter" idx="1"/>
          </p:nvPr>
        </p:nvSpPr>
        <p:spPr>
          <a:xfrm>
            <a:off x="831850" y="4589462"/>
            <a:ext cx="10515600" cy="1500188"/>
          </a:xfrm>
          <a:prstGeom prst="rect">
            <a:avLst/>
          </a:prstGeom>
        </p:spPr>
        <p:txBody>
          <a:bodyPr/>
          <a:lstStyle>
            <a:lvl1pPr marL="228600" indent="0">
              <a:buClrTx/>
              <a:buSzTx/>
              <a:buFontTx/>
              <a:buNone/>
              <a:defRPr sz="2400">
                <a:solidFill>
                  <a:srgbClr val="757575"/>
                </a:solidFill>
              </a:defRPr>
            </a:lvl1pPr>
            <a:lvl2pPr marL="228600" indent="457200">
              <a:buClrTx/>
              <a:buSzTx/>
              <a:buFontTx/>
              <a:buNone/>
              <a:defRPr sz="2400">
                <a:solidFill>
                  <a:srgbClr val="757575"/>
                </a:solidFill>
              </a:defRPr>
            </a:lvl2pPr>
            <a:lvl3pPr marL="228600" indent="914400">
              <a:buClrTx/>
              <a:buSzTx/>
              <a:buFontTx/>
              <a:buNone/>
              <a:defRPr sz="2400">
                <a:solidFill>
                  <a:srgbClr val="757575"/>
                </a:solidFill>
              </a:defRPr>
            </a:lvl3pPr>
            <a:lvl4pPr marL="228600" indent="1371600">
              <a:buClrTx/>
              <a:buSzTx/>
              <a:buFontTx/>
              <a:buNone/>
              <a:defRPr sz="2400">
                <a:solidFill>
                  <a:srgbClr val="757575"/>
                </a:solidFill>
              </a:defRPr>
            </a:lvl4pPr>
            <a:lvl5pPr marL="228600" indent="1828800">
              <a:buClrTx/>
              <a:buSzTx/>
              <a:buFontTx/>
              <a:buNone/>
              <a:defRPr sz="2400">
                <a:solidFill>
                  <a:srgbClr val="757575"/>
                </a:solidFill>
              </a:defRPr>
            </a:lvl5pPr>
          </a:lstStyle>
          <a:p>
            <a:r>
              <a:t>Nivel de texto 1</a:t>
            </a:r>
          </a:p>
          <a:p>
            <a:pPr lvl="1"/>
            <a:r>
              <a:t>Nivel de texto 2</a:t>
            </a:r>
          </a:p>
          <a:p>
            <a:pPr lvl="2"/>
            <a:r>
              <a:t>Nivel de texto 3</a:t>
            </a:r>
          </a:p>
          <a:p>
            <a:pPr lvl="3"/>
            <a:r>
              <a:t>Nivel de texto 4</a:t>
            </a:r>
          </a:p>
          <a:p>
            <a:pPr lvl="4"/>
            <a:r>
              <a:t>Nivel de texto 5</a:t>
            </a:r>
          </a:p>
        </p:txBody>
      </p:sp>
      <p:sp>
        <p:nvSpPr>
          <p:cNvPr id="177" name="Número de diapositiva"/>
          <p:cNvSpPr txBox="1">
            <a:spLocks noGrp="1"/>
          </p:cNvSpPr>
          <p:nvPr>
            <p:ph type="sldNum" sz="quarter" idx="2"/>
          </p:nvPr>
        </p:nvSpPr>
        <p:spPr>
          <a:prstGeom prst="rect">
            <a:avLst/>
          </a:prstGeom>
        </p:spPr>
        <p:txBody>
          <a:bodyPr/>
          <a:lstStyle/>
          <a:p>
            <a:fld id="{86CB4B4D-7CA3-9044-876B-883B54F8677D}" type="slidenum">
              <a:t>‹Nº›</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TWO_OBJECTS">
    <p:spTree>
      <p:nvGrpSpPr>
        <p:cNvPr id="1" name=""/>
        <p:cNvGrpSpPr/>
        <p:nvPr/>
      </p:nvGrpSpPr>
      <p:grpSpPr>
        <a:xfrm>
          <a:off x="0" y="0"/>
          <a:ext cx="0" cy="0"/>
          <a:chOff x="0" y="0"/>
          <a:chExt cx="0" cy="0"/>
        </a:xfrm>
      </p:grpSpPr>
      <p:sp>
        <p:nvSpPr>
          <p:cNvPr id="184" name="Texto del título"/>
          <p:cNvSpPr txBox="1">
            <a:spLocks noGrp="1"/>
          </p:cNvSpPr>
          <p:nvPr>
            <p:ph type="title"/>
          </p:nvPr>
        </p:nvSpPr>
        <p:spPr>
          <a:prstGeom prst="rect">
            <a:avLst/>
          </a:prstGeom>
        </p:spPr>
        <p:txBody>
          <a:bodyPr/>
          <a:lstStyle/>
          <a:p>
            <a:r>
              <a:t>Texto del título</a:t>
            </a:r>
          </a:p>
        </p:txBody>
      </p:sp>
      <p:sp>
        <p:nvSpPr>
          <p:cNvPr id="185" name="Nivel de texto 1…"/>
          <p:cNvSpPr txBox="1">
            <a:spLocks noGrp="1"/>
          </p:cNvSpPr>
          <p:nvPr>
            <p:ph type="body" sz="half" idx="1"/>
          </p:nvPr>
        </p:nvSpPr>
        <p:spPr>
          <a:xfrm>
            <a:off x="838200" y="1825625"/>
            <a:ext cx="5181600" cy="4351338"/>
          </a:xfrm>
          <a:prstGeom prst="rect">
            <a:avLst/>
          </a:prstGeom>
        </p:spPr>
        <p:txBody>
          <a:bodyPr/>
          <a:lstStyle/>
          <a:p>
            <a:r>
              <a:t>Nivel de texto 1</a:t>
            </a:r>
          </a:p>
          <a:p>
            <a:pPr lvl="1"/>
            <a:r>
              <a:t>Nivel de texto 2</a:t>
            </a:r>
          </a:p>
          <a:p>
            <a:pPr lvl="2"/>
            <a:r>
              <a:t>Nivel de texto 3</a:t>
            </a:r>
          </a:p>
          <a:p>
            <a:pPr lvl="3"/>
            <a:r>
              <a:t>Nivel de texto 4</a:t>
            </a:r>
          </a:p>
          <a:p>
            <a:pPr lvl="4"/>
            <a:r>
              <a:t>Nivel de texto 5</a:t>
            </a:r>
          </a:p>
        </p:txBody>
      </p:sp>
      <p:sp>
        <p:nvSpPr>
          <p:cNvPr id="186" name="Google Shape;164;p24"/>
          <p:cNvSpPr txBox="1">
            <a:spLocks noGrp="1"/>
          </p:cNvSpPr>
          <p:nvPr>
            <p:ph type="body" sz="half" idx="21"/>
          </p:nvPr>
        </p:nvSpPr>
        <p:spPr>
          <a:xfrm>
            <a:off x="6172200" y="1825625"/>
            <a:ext cx="5181600" cy="4351338"/>
          </a:xfrm>
          <a:prstGeom prst="rect">
            <a:avLst/>
          </a:prstGeom>
        </p:spPr>
        <p:txBody>
          <a:bodyPr/>
          <a:lstStyle/>
          <a:p>
            <a:endParaRPr/>
          </a:p>
        </p:txBody>
      </p:sp>
      <p:sp>
        <p:nvSpPr>
          <p:cNvPr id="187" name="Número de diapositiva"/>
          <p:cNvSpPr txBox="1">
            <a:spLocks noGrp="1"/>
          </p:cNvSpPr>
          <p:nvPr>
            <p:ph type="sldNum" sz="quarter" idx="2"/>
          </p:nvPr>
        </p:nvSpPr>
        <p:spPr>
          <a:prstGeom prst="rect">
            <a:avLst/>
          </a:prstGeom>
        </p:spPr>
        <p:txBody>
          <a:bodyPr/>
          <a:lstStyle/>
          <a:p>
            <a:fld id="{86CB4B4D-7CA3-9044-876B-883B54F8677D}" type="slidenum">
              <a:t>‹Nº›</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TITLE_ONLY">
    <p:spTree>
      <p:nvGrpSpPr>
        <p:cNvPr id="1" name=""/>
        <p:cNvGrpSpPr/>
        <p:nvPr/>
      </p:nvGrpSpPr>
      <p:grpSpPr>
        <a:xfrm>
          <a:off x="0" y="0"/>
          <a:ext cx="0" cy="0"/>
          <a:chOff x="0" y="0"/>
          <a:chExt cx="0" cy="0"/>
        </a:xfrm>
      </p:grpSpPr>
      <p:sp>
        <p:nvSpPr>
          <p:cNvPr id="206" name="Texto del título"/>
          <p:cNvSpPr txBox="1">
            <a:spLocks noGrp="1"/>
          </p:cNvSpPr>
          <p:nvPr>
            <p:ph type="title"/>
          </p:nvPr>
        </p:nvSpPr>
        <p:spPr>
          <a:prstGeom prst="rect">
            <a:avLst/>
          </a:prstGeom>
        </p:spPr>
        <p:txBody>
          <a:bodyPr/>
          <a:lstStyle/>
          <a:p>
            <a:r>
              <a:t>Texto del título</a:t>
            </a:r>
          </a:p>
        </p:txBody>
      </p:sp>
      <p:sp>
        <p:nvSpPr>
          <p:cNvPr id="207" name="Número de diapositiva"/>
          <p:cNvSpPr txBox="1">
            <a:spLocks noGrp="1"/>
          </p:cNvSpPr>
          <p:nvPr>
            <p:ph type="sldNum" sz="quarter" idx="2"/>
          </p:nvPr>
        </p:nvSpPr>
        <p:spPr>
          <a:prstGeom prst="rect">
            <a:avLst/>
          </a:prstGeom>
        </p:spPr>
        <p:txBody>
          <a:bodyPr/>
          <a:lstStyle/>
          <a:p>
            <a:fld id="{86CB4B4D-7CA3-9044-876B-883B54F8677D}" type="slidenum">
              <a:t>‹Nº›</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slideLayout" Target="../slideLayouts/slideLayout28.xml"/><Relationship Id="rId18" Type="http://schemas.openxmlformats.org/officeDocument/2006/relationships/slideLayout" Target="../slideLayouts/slideLayout33.xml"/><Relationship Id="rId3" Type="http://schemas.openxmlformats.org/officeDocument/2006/relationships/slideLayout" Target="../slideLayouts/slideLayout18.xml"/><Relationship Id="rId21" Type="http://schemas.openxmlformats.org/officeDocument/2006/relationships/slideLayout" Target="../slideLayouts/slideLayout36.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slideLayout" Target="../slideLayouts/slideLayout32.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20" Type="http://schemas.openxmlformats.org/officeDocument/2006/relationships/slideLayout" Target="../slideLayouts/slideLayout35.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5" Type="http://schemas.openxmlformats.org/officeDocument/2006/relationships/slideLayout" Target="../slideLayouts/slideLayout30.xml"/><Relationship Id="rId23" Type="http://schemas.openxmlformats.org/officeDocument/2006/relationships/theme" Target="../theme/theme2.xml"/><Relationship Id="rId10" Type="http://schemas.openxmlformats.org/officeDocument/2006/relationships/slideLayout" Target="../slideLayouts/slideLayout25.xml"/><Relationship Id="rId19" Type="http://schemas.openxmlformats.org/officeDocument/2006/relationships/slideLayout" Target="../slideLayouts/slideLayout34.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 Id="rId22" Type="http://schemas.openxmlformats.org/officeDocument/2006/relationships/slideLayout" Target="../slideLayouts/slideLayout3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slideLayout" Target="../slideLayouts/slideLayout50.xml"/><Relationship Id="rId18" Type="http://schemas.openxmlformats.org/officeDocument/2006/relationships/slideLayout" Target="../slideLayouts/slideLayout55.xml"/><Relationship Id="rId3" Type="http://schemas.openxmlformats.org/officeDocument/2006/relationships/slideLayout" Target="../slideLayouts/slideLayout40.xml"/><Relationship Id="rId21" Type="http://schemas.openxmlformats.org/officeDocument/2006/relationships/slideLayout" Target="../slideLayouts/slideLayout58.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17" Type="http://schemas.openxmlformats.org/officeDocument/2006/relationships/slideLayout" Target="../slideLayouts/slideLayout54.xml"/><Relationship Id="rId2" Type="http://schemas.openxmlformats.org/officeDocument/2006/relationships/slideLayout" Target="../slideLayouts/slideLayout39.xml"/><Relationship Id="rId16" Type="http://schemas.openxmlformats.org/officeDocument/2006/relationships/slideLayout" Target="../slideLayouts/slideLayout53.xml"/><Relationship Id="rId20" Type="http://schemas.openxmlformats.org/officeDocument/2006/relationships/slideLayout" Target="../slideLayouts/slideLayout57.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5" Type="http://schemas.openxmlformats.org/officeDocument/2006/relationships/slideLayout" Target="../slideLayouts/slideLayout52.xml"/><Relationship Id="rId23" Type="http://schemas.openxmlformats.org/officeDocument/2006/relationships/theme" Target="../theme/theme3.xml"/><Relationship Id="rId10" Type="http://schemas.openxmlformats.org/officeDocument/2006/relationships/slideLayout" Target="../slideLayouts/slideLayout47.xml"/><Relationship Id="rId19" Type="http://schemas.openxmlformats.org/officeDocument/2006/relationships/slideLayout" Target="../slideLayouts/slideLayout56.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slideLayout" Target="../slideLayouts/slideLayout51.xml"/><Relationship Id="rId22" Type="http://schemas.openxmlformats.org/officeDocument/2006/relationships/slideLayout" Target="../slideLayouts/slideLayout5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exto del título"/>
          <p:cNvSpPr txBox="1">
            <a:spLocks noGrp="1"/>
          </p:cNvSpPr>
          <p:nvPr>
            <p:ph type="title"/>
          </p:nvPr>
        </p:nvSpPr>
        <p:spPr>
          <a:xfrm>
            <a:off x="838200" y="365125"/>
            <a:ext cx="10515600" cy="13255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99" tIns="45699" rIns="45699" bIns="45699" anchor="ctr">
            <a:normAutofit/>
          </a:bodyPr>
          <a:lstStyle/>
          <a:p>
            <a:r>
              <a:t>Texto del título</a:t>
            </a:r>
          </a:p>
        </p:txBody>
      </p:sp>
      <p:sp>
        <p:nvSpPr>
          <p:cNvPr id="3" name="Nivel de texto 1…"/>
          <p:cNvSpPr txBox="1">
            <a:spLocks noGrp="1"/>
          </p:cNvSpPr>
          <p:nvPr>
            <p:ph type="body" idx="1"/>
          </p:nvPr>
        </p:nvSpPr>
        <p:spPr>
          <a:xfrm>
            <a:off x="838200" y="1825625"/>
            <a:ext cx="10515600" cy="43513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99" tIns="45699" rIns="45699" bIns="45699">
            <a:normAutofit/>
          </a:bodyPr>
          <a:lstStyle/>
          <a:p>
            <a:r>
              <a:t>Nivel de texto 1</a:t>
            </a:r>
          </a:p>
          <a:p>
            <a:pPr lvl="1"/>
            <a:r>
              <a:t>Nivel de texto 2</a:t>
            </a:r>
          </a:p>
          <a:p>
            <a:pPr lvl="2"/>
            <a:r>
              <a:t>Nivel de texto 3</a:t>
            </a:r>
          </a:p>
          <a:p>
            <a:pPr lvl="3"/>
            <a:r>
              <a:t>Nivel de texto 4</a:t>
            </a:r>
          </a:p>
          <a:p>
            <a:pPr lvl="4"/>
            <a:r>
              <a:t>Nivel de texto 5</a:t>
            </a:r>
          </a:p>
        </p:txBody>
      </p:sp>
      <p:sp>
        <p:nvSpPr>
          <p:cNvPr id="4" name="Número de diapositiva"/>
          <p:cNvSpPr txBox="1">
            <a:spLocks noGrp="1"/>
          </p:cNvSpPr>
          <p:nvPr>
            <p:ph type="sldNum" sz="quarter" idx="2"/>
          </p:nvPr>
        </p:nvSpPr>
        <p:spPr>
          <a:xfrm>
            <a:off x="11080184" y="6406805"/>
            <a:ext cx="273616" cy="264215"/>
          </a:xfrm>
          <a:prstGeom prst="rect">
            <a:avLst/>
          </a:prstGeom>
          <a:ln w="12700">
            <a:miter lim="400000"/>
          </a:ln>
        </p:spPr>
        <p:txBody>
          <a:bodyPr wrap="none" lIns="45699" tIns="45699" rIns="45699" bIns="45699" anchor="ctr">
            <a:spAutoFit/>
          </a:bodyPr>
          <a:lstStyle>
            <a:lvl1pPr algn="r">
              <a:defRPr sz="1200">
                <a:solidFill>
                  <a:srgbClr val="757575"/>
                </a:solidFill>
              </a:defRPr>
            </a:lvl1pPr>
          </a:lstStyle>
          <a:p>
            <a:fld id="{86CB4B4D-7CA3-9044-876B-883B54F8677D}" type="slidenum">
              <a:t>‹Nº›</a:t>
            </a:fld>
            <a:endParaRPr/>
          </a:p>
        </p:txBody>
      </p:sp>
    </p:spTree>
  </p:cSld>
  <p:clrMap bg1="lt1" tx1="dk1" bg2="lt2" tx2="dk2" accent1="accent1" accent2="accent2" accent3="accent3" accent4="accent4" accent5="accent5" accent6="accent6" hlink="hlink" folHlink="folHlink"/>
  <p:sldLayoutIdLst>
    <p:sldLayoutId id="2147483651" r:id="rId1"/>
    <p:sldLayoutId id="2147483653" r:id="rId2"/>
    <p:sldLayoutId id="2147483657" r:id="rId3"/>
    <p:sldLayoutId id="2147483658" r:id="rId4"/>
    <p:sldLayoutId id="2147483659" r:id="rId5"/>
    <p:sldLayoutId id="2147483660" r:id="rId6"/>
    <p:sldLayoutId id="2147483661" r:id="rId7"/>
    <p:sldLayoutId id="2147483662" r:id="rId8"/>
    <p:sldLayoutId id="2147483664" r:id="rId9"/>
    <p:sldLayoutId id="2147483665" r:id="rId10"/>
    <p:sldLayoutId id="2147483666" r:id="rId11"/>
    <p:sldLayoutId id="2147483667" r:id="rId12"/>
    <p:sldLayoutId id="2147483668" r:id="rId13"/>
    <p:sldLayoutId id="2147483669" r:id="rId14"/>
    <p:sldLayoutId id="2147483670" r:id="rId15"/>
  </p:sldLayoutIdLst>
  <p:transition spd="med"/>
  <p:txStyles>
    <p:titleStyle>
      <a:lvl1pPr marL="0" marR="0" indent="0" algn="l" defTabSz="914400" rtl="0" latinLnBrk="0">
        <a:lnSpc>
          <a:spcPct val="90000"/>
        </a:lnSpc>
        <a:spcBef>
          <a:spcPts val="0"/>
        </a:spcBef>
        <a:spcAft>
          <a:spcPts val="0"/>
        </a:spcAft>
        <a:buClrTx/>
        <a:buSzTx/>
        <a:buFontTx/>
        <a:buNone/>
        <a:tabLst/>
        <a:defRPr sz="4400" b="0" i="0" u="none" strike="noStrike" cap="none" spc="0" baseline="0">
          <a:solidFill>
            <a:srgbClr val="000000"/>
          </a:solidFill>
          <a:uFillTx/>
          <a:latin typeface="+mj-lt"/>
          <a:ea typeface="+mj-ea"/>
          <a:cs typeface="+mj-cs"/>
          <a:sym typeface="Arial"/>
        </a:defRPr>
      </a:lvl1pPr>
      <a:lvl2pPr marL="0" marR="0" indent="0" algn="l" defTabSz="914400" rtl="0" latinLnBrk="0">
        <a:lnSpc>
          <a:spcPct val="90000"/>
        </a:lnSpc>
        <a:spcBef>
          <a:spcPts val="0"/>
        </a:spcBef>
        <a:spcAft>
          <a:spcPts val="0"/>
        </a:spcAft>
        <a:buClrTx/>
        <a:buSzTx/>
        <a:buFontTx/>
        <a:buNone/>
        <a:tabLst/>
        <a:defRPr sz="4400" b="0" i="0" u="none" strike="noStrike" cap="none" spc="0" baseline="0">
          <a:solidFill>
            <a:srgbClr val="000000"/>
          </a:solidFill>
          <a:uFillTx/>
          <a:latin typeface="+mj-lt"/>
          <a:ea typeface="+mj-ea"/>
          <a:cs typeface="+mj-cs"/>
          <a:sym typeface="Arial"/>
        </a:defRPr>
      </a:lvl2pPr>
      <a:lvl3pPr marL="0" marR="0" indent="0" algn="l" defTabSz="914400" rtl="0" latinLnBrk="0">
        <a:lnSpc>
          <a:spcPct val="90000"/>
        </a:lnSpc>
        <a:spcBef>
          <a:spcPts val="0"/>
        </a:spcBef>
        <a:spcAft>
          <a:spcPts val="0"/>
        </a:spcAft>
        <a:buClrTx/>
        <a:buSzTx/>
        <a:buFontTx/>
        <a:buNone/>
        <a:tabLst/>
        <a:defRPr sz="4400" b="0" i="0" u="none" strike="noStrike" cap="none" spc="0" baseline="0">
          <a:solidFill>
            <a:srgbClr val="000000"/>
          </a:solidFill>
          <a:uFillTx/>
          <a:latin typeface="+mj-lt"/>
          <a:ea typeface="+mj-ea"/>
          <a:cs typeface="+mj-cs"/>
          <a:sym typeface="Arial"/>
        </a:defRPr>
      </a:lvl3pPr>
      <a:lvl4pPr marL="0" marR="0" indent="0" algn="l" defTabSz="914400" rtl="0" latinLnBrk="0">
        <a:lnSpc>
          <a:spcPct val="90000"/>
        </a:lnSpc>
        <a:spcBef>
          <a:spcPts val="0"/>
        </a:spcBef>
        <a:spcAft>
          <a:spcPts val="0"/>
        </a:spcAft>
        <a:buClrTx/>
        <a:buSzTx/>
        <a:buFontTx/>
        <a:buNone/>
        <a:tabLst/>
        <a:defRPr sz="4400" b="0" i="0" u="none" strike="noStrike" cap="none" spc="0" baseline="0">
          <a:solidFill>
            <a:srgbClr val="000000"/>
          </a:solidFill>
          <a:uFillTx/>
          <a:latin typeface="+mj-lt"/>
          <a:ea typeface="+mj-ea"/>
          <a:cs typeface="+mj-cs"/>
          <a:sym typeface="Arial"/>
        </a:defRPr>
      </a:lvl4pPr>
      <a:lvl5pPr marL="0" marR="0" indent="0" algn="l" defTabSz="914400" rtl="0" latinLnBrk="0">
        <a:lnSpc>
          <a:spcPct val="90000"/>
        </a:lnSpc>
        <a:spcBef>
          <a:spcPts val="0"/>
        </a:spcBef>
        <a:spcAft>
          <a:spcPts val="0"/>
        </a:spcAft>
        <a:buClrTx/>
        <a:buSzTx/>
        <a:buFontTx/>
        <a:buNone/>
        <a:tabLst/>
        <a:defRPr sz="4400" b="0" i="0" u="none" strike="noStrike" cap="none" spc="0" baseline="0">
          <a:solidFill>
            <a:srgbClr val="000000"/>
          </a:solidFill>
          <a:uFillTx/>
          <a:latin typeface="+mj-lt"/>
          <a:ea typeface="+mj-ea"/>
          <a:cs typeface="+mj-cs"/>
          <a:sym typeface="Arial"/>
        </a:defRPr>
      </a:lvl5pPr>
      <a:lvl6pPr marL="0" marR="0" indent="0" algn="l" defTabSz="914400" rtl="0" latinLnBrk="0">
        <a:lnSpc>
          <a:spcPct val="90000"/>
        </a:lnSpc>
        <a:spcBef>
          <a:spcPts val="0"/>
        </a:spcBef>
        <a:spcAft>
          <a:spcPts val="0"/>
        </a:spcAft>
        <a:buClrTx/>
        <a:buSzTx/>
        <a:buFontTx/>
        <a:buNone/>
        <a:tabLst/>
        <a:defRPr sz="4400" b="0" i="0" u="none" strike="noStrike" cap="none" spc="0" baseline="0">
          <a:solidFill>
            <a:srgbClr val="000000"/>
          </a:solidFill>
          <a:uFillTx/>
          <a:latin typeface="+mj-lt"/>
          <a:ea typeface="+mj-ea"/>
          <a:cs typeface="+mj-cs"/>
          <a:sym typeface="Arial"/>
        </a:defRPr>
      </a:lvl6pPr>
      <a:lvl7pPr marL="0" marR="0" indent="0" algn="l" defTabSz="914400" rtl="0" latinLnBrk="0">
        <a:lnSpc>
          <a:spcPct val="90000"/>
        </a:lnSpc>
        <a:spcBef>
          <a:spcPts val="0"/>
        </a:spcBef>
        <a:spcAft>
          <a:spcPts val="0"/>
        </a:spcAft>
        <a:buClrTx/>
        <a:buSzTx/>
        <a:buFontTx/>
        <a:buNone/>
        <a:tabLst/>
        <a:defRPr sz="4400" b="0" i="0" u="none" strike="noStrike" cap="none" spc="0" baseline="0">
          <a:solidFill>
            <a:srgbClr val="000000"/>
          </a:solidFill>
          <a:uFillTx/>
          <a:latin typeface="+mj-lt"/>
          <a:ea typeface="+mj-ea"/>
          <a:cs typeface="+mj-cs"/>
          <a:sym typeface="Arial"/>
        </a:defRPr>
      </a:lvl7pPr>
      <a:lvl8pPr marL="0" marR="0" indent="0" algn="l" defTabSz="914400" rtl="0" latinLnBrk="0">
        <a:lnSpc>
          <a:spcPct val="90000"/>
        </a:lnSpc>
        <a:spcBef>
          <a:spcPts val="0"/>
        </a:spcBef>
        <a:spcAft>
          <a:spcPts val="0"/>
        </a:spcAft>
        <a:buClrTx/>
        <a:buSzTx/>
        <a:buFontTx/>
        <a:buNone/>
        <a:tabLst/>
        <a:defRPr sz="4400" b="0" i="0" u="none" strike="noStrike" cap="none" spc="0" baseline="0">
          <a:solidFill>
            <a:srgbClr val="000000"/>
          </a:solidFill>
          <a:uFillTx/>
          <a:latin typeface="+mj-lt"/>
          <a:ea typeface="+mj-ea"/>
          <a:cs typeface="+mj-cs"/>
          <a:sym typeface="Arial"/>
        </a:defRPr>
      </a:lvl8pPr>
      <a:lvl9pPr marL="0" marR="0" indent="0" algn="l" defTabSz="914400" rtl="0" latinLnBrk="0">
        <a:lnSpc>
          <a:spcPct val="90000"/>
        </a:lnSpc>
        <a:spcBef>
          <a:spcPts val="0"/>
        </a:spcBef>
        <a:spcAft>
          <a:spcPts val="0"/>
        </a:spcAft>
        <a:buClrTx/>
        <a:buSzTx/>
        <a:buFontTx/>
        <a:buNone/>
        <a:tabLst/>
        <a:defRPr sz="4400" b="0" i="0" u="none" strike="noStrike" cap="none" spc="0" baseline="0">
          <a:solidFill>
            <a:srgbClr val="000000"/>
          </a:solidFill>
          <a:uFillTx/>
          <a:latin typeface="+mj-lt"/>
          <a:ea typeface="+mj-ea"/>
          <a:cs typeface="+mj-cs"/>
          <a:sym typeface="Arial"/>
        </a:defRPr>
      </a:lvl9pPr>
    </p:titleStyle>
    <p:bodyStyle>
      <a:lvl1pPr marL="457200" marR="0" indent="-342900" algn="l" defTabSz="914400" rtl="0" latinLnBrk="0">
        <a:lnSpc>
          <a:spcPct val="90000"/>
        </a:lnSpc>
        <a:spcBef>
          <a:spcPts val="1000"/>
        </a:spcBef>
        <a:spcAft>
          <a:spcPts val="0"/>
        </a:spcAft>
        <a:buClr>
          <a:srgbClr val="000000"/>
        </a:buClr>
        <a:buSzPts val="2800"/>
        <a:buFont typeface="Arial"/>
        <a:buChar char="•"/>
        <a:tabLst/>
        <a:defRPr sz="2800" b="0" i="0" u="none" strike="noStrike" cap="none" spc="0" baseline="0">
          <a:solidFill>
            <a:srgbClr val="000000"/>
          </a:solidFill>
          <a:uFillTx/>
          <a:latin typeface="+mj-lt"/>
          <a:ea typeface="+mj-ea"/>
          <a:cs typeface="+mj-cs"/>
          <a:sym typeface="Arial"/>
        </a:defRPr>
      </a:lvl1pPr>
      <a:lvl2pPr marL="971550" marR="0" indent="-400050" algn="l" defTabSz="914400" rtl="0" latinLnBrk="0">
        <a:lnSpc>
          <a:spcPct val="90000"/>
        </a:lnSpc>
        <a:spcBef>
          <a:spcPts val="1000"/>
        </a:spcBef>
        <a:spcAft>
          <a:spcPts val="0"/>
        </a:spcAft>
        <a:buClr>
          <a:srgbClr val="000000"/>
        </a:buClr>
        <a:buSzPts val="2800"/>
        <a:buFont typeface="Arial"/>
        <a:buChar char="•"/>
        <a:tabLst/>
        <a:defRPr sz="2800" b="0" i="0" u="none" strike="noStrike" cap="none" spc="0" baseline="0">
          <a:solidFill>
            <a:srgbClr val="000000"/>
          </a:solidFill>
          <a:uFillTx/>
          <a:latin typeface="+mj-lt"/>
          <a:ea typeface="+mj-ea"/>
          <a:cs typeface="+mj-cs"/>
          <a:sym typeface="Arial"/>
        </a:defRPr>
      </a:lvl2pPr>
      <a:lvl3pPr marL="1508760" marR="0" indent="-480060" algn="l" defTabSz="914400" rtl="0" latinLnBrk="0">
        <a:lnSpc>
          <a:spcPct val="90000"/>
        </a:lnSpc>
        <a:spcBef>
          <a:spcPts val="1000"/>
        </a:spcBef>
        <a:spcAft>
          <a:spcPts val="0"/>
        </a:spcAft>
        <a:buClr>
          <a:srgbClr val="000000"/>
        </a:buClr>
        <a:buSzPts val="2800"/>
        <a:buFont typeface="Arial"/>
        <a:buChar char="•"/>
        <a:tabLst/>
        <a:defRPr sz="2800" b="0" i="0" u="none" strike="noStrike" cap="none" spc="0" baseline="0">
          <a:solidFill>
            <a:srgbClr val="000000"/>
          </a:solidFill>
          <a:uFillTx/>
          <a:latin typeface="+mj-lt"/>
          <a:ea typeface="+mj-ea"/>
          <a:cs typeface="+mj-cs"/>
          <a:sym typeface="Arial"/>
        </a:defRPr>
      </a:lvl3pPr>
      <a:lvl4pPr marL="2019300" marR="0" indent="-533400" algn="l" defTabSz="914400" rtl="0" latinLnBrk="0">
        <a:lnSpc>
          <a:spcPct val="90000"/>
        </a:lnSpc>
        <a:spcBef>
          <a:spcPts val="1000"/>
        </a:spcBef>
        <a:spcAft>
          <a:spcPts val="0"/>
        </a:spcAft>
        <a:buClr>
          <a:srgbClr val="000000"/>
        </a:buClr>
        <a:buSzPts val="2800"/>
        <a:buFont typeface="Arial"/>
        <a:buChar char="•"/>
        <a:tabLst/>
        <a:defRPr sz="2800" b="0" i="0" u="none" strike="noStrike" cap="none" spc="0" baseline="0">
          <a:solidFill>
            <a:srgbClr val="000000"/>
          </a:solidFill>
          <a:uFillTx/>
          <a:latin typeface="+mj-lt"/>
          <a:ea typeface="+mj-ea"/>
          <a:cs typeface="+mj-cs"/>
          <a:sym typeface="Arial"/>
        </a:defRPr>
      </a:lvl4pPr>
      <a:lvl5pPr marL="2476500" marR="0" indent="-533400" algn="l" defTabSz="914400" rtl="0" latinLnBrk="0">
        <a:lnSpc>
          <a:spcPct val="90000"/>
        </a:lnSpc>
        <a:spcBef>
          <a:spcPts val="1000"/>
        </a:spcBef>
        <a:spcAft>
          <a:spcPts val="0"/>
        </a:spcAft>
        <a:buClr>
          <a:srgbClr val="000000"/>
        </a:buClr>
        <a:buSzPts val="2800"/>
        <a:buFont typeface="Arial"/>
        <a:buChar char="•"/>
        <a:tabLst/>
        <a:defRPr sz="2800" b="0" i="0" u="none" strike="noStrike" cap="none" spc="0" baseline="0">
          <a:solidFill>
            <a:srgbClr val="000000"/>
          </a:solidFill>
          <a:uFillTx/>
          <a:latin typeface="+mj-lt"/>
          <a:ea typeface="+mj-ea"/>
          <a:cs typeface="+mj-cs"/>
          <a:sym typeface="Arial"/>
        </a:defRPr>
      </a:lvl5pPr>
      <a:lvl6pPr marL="2933700" marR="0" indent="-533400" algn="l" defTabSz="914400" rtl="0" latinLnBrk="0">
        <a:lnSpc>
          <a:spcPct val="90000"/>
        </a:lnSpc>
        <a:spcBef>
          <a:spcPts val="1000"/>
        </a:spcBef>
        <a:spcAft>
          <a:spcPts val="0"/>
        </a:spcAft>
        <a:buClr>
          <a:srgbClr val="000000"/>
        </a:buClr>
        <a:buSzPts val="2800"/>
        <a:buFont typeface="Arial"/>
        <a:buChar char="•"/>
        <a:tabLst/>
        <a:defRPr sz="2800" b="0" i="0" u="none" strike="noStrike" cap="none" spc="0" baseline="0">
          <a:solidFill>
            <a:srgbClr val="000000"/>
          </a:solidFill>
          <a:uFillTx/>
          <a:latin typeface="+mj-lt"/>
          <a:ea typeface="+mj-ea"/>
          <a:cs typeface="+mj-cs"/>
          <a:sym typeface="Arial"/>
        </a:defRPr>
      </a:lvl6pPr>
      <a:lvl7pPr marL="3390900" marR="0" indent="-533400" algn="l" defTabSz="914400" rtl="0" latinLnBrk="0">
        <a:lnSpc>
          <a:spcPct val="90000"/>
        </a:lnSpc>
        <a:spcBef>
          <a:spcPts val="1000"/>
        </a:spcBef>
        <a:spcAft>
          <a:spcPts val="0"/>
        </a:spcAft>
        <a:buClr>
          <a:srgbClr val="000000"/>
        </a:buClr>
        <a:buSzPts val="2800"/>
        <a:buFont typeface="Arial"/>
        <a:buChar char="•"/>
        <a:tabLst/>
        <a:defRPr sz="2800" b="0" i="0" u="none" strike="noStrike" cap="none" spc="0" baseline="0">
          <a:solidFill>
            <a:srgbClr val="000000"/>
          </a:solidFill>
          <a:uFillTx/>
          <a:latin typeface="+mj-lt"/>
          <a:ea typeface="+mj-ea"/>
          <a:cs typeface="+mj-cs"/>
          <a:sym typeface="Arial"/>
        </a:defRPr>
      </a:lvl7pPr>
      <a:lvl8pPr marL="3848100" marR="0" indent="-533400" algn="l" defTabSz="914400" rtl="0" latinLnBrk="0">
        <a:lnSpc>
          <a:spcPct val="90000"/>
        </a:lnSpc>
        <a:spcBef>
          <a:spcPts val="1000"/>
        </a:spcBef>
        <a:spcAft>
          <a:spcPts val="0"/>
        </a:spcAft>
        <a:buClr>
          <a:srgbClr val="000000"/>
        </a:buClr>
        <a:buSzPts val="2800"/>
        <a:buFont typeface="Arial"/>
        <a:buChar char="•"/>
        <a:tabLst/>
        <a:defRPr sz="2800" b="0" i="0" u="none" strike="noStrike" cap="none" spc="0" baseline="0">
          <a:solidFill>
            <a:srgbClr val="000000"/>
          </a:solidFill>
          <a:uFillTx/>
          <a:latin typeface="+mj-lt"/>
          <a:ea typeface="+mj-ea"/>
          <a:cs typeface="+mj-cs"/>
          <a:sym typeface="Arial"/>
        </a:defRPr>
      </a:lvl8pPr>
      <a:lvl9pPr marL="4305300" marR="0" indent="-533400" algn="l" defTabSz="914400" rtl="0" latinLnBrk="0">
        <a:lnSpc>
          <a:spcPct val="90000"/>
        </a:lnSpc>
        <a:spcBef>
          <a:spcPts val="1000"/>
        </a:spcBef>
        <a:spcAft>
          <a:spcPts val="0"/>
        </a:spcAft>
        <a:buClr>
          <a:srgbClr val="000000"/>
        </a:buClr>
        <a:buSzPts val="2800"/>
        <a:buFont typeface="Arial"/>
        <a:buChar char="•"/>
        <a:tabLst/>
        <a:defRPr sz="2800" b="0" i="0" u="none" strike="noStrike" cap="none" spc="0" baseline="0">
          <a:solidFill>
            <a:srgbClr val="000000"/>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1"/>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Play"/>
              <a:buNone/>
              <a:defRPr sz="4400" b="0" i="0" u="none" strike="noStrike" cap="none">
                <a:solidFill>
                  <a:schemeClr val="dk1"/>
                </a:solidFill>
                <a:latin typeface="Play"/>
                <a:ea typeface="Play"/>
                <a:cs typeface="Play"/>
                <a:sym typeface="Play"/>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1"/>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12" name="Google Shape;12;p1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b="0" i="0" u="none" strike="noStrike" cap="none">
                <a:solidFill>
                  <a:srgbClr val="757575"/>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dirty="0"/>
          </a:p>
        </p:txBody>
      </p:sp>
      <p:sp>
        <p:nvSpPr>
          <p:cNvPr id="13" name="Google Shape;13;p1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757575"/>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dirty="0"/>
          </a:p>
        </p:txBody>
      </p:sp>
      <p:sp>
        <p:nvSpPr>
          <p:cNvPr id="14" name="Google Shape;14;p1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757575"/>
                </a:solidFill>
                <a:latin typeface="Arial"/>
                <a:ea typeface="Arial"/>
                <a:cs typeface="Arial"/>
                <a:sym typeface="Arial"/>
              </a:defRPr>
            </a:lvl1pPr>
            <a:lvl2pPr marL="0" marR="0" lvl="1" indent="0" algn="r" rtl="0">
              <a:spcBef>
                <a:spcPts val="0"/>
              </a:spcBef>
              <a:buNone/>
              <a:defRPr sz="1200" b="0" i="0" u="none" strike="noStrike" cap="none">
                <a:solidFill>
                  <a:srgbClr val="757575"/>
                </a:solidFill>
                <a:latin typeface="Arial"/>
                <a:ea typeface="Arial"/>
                <a:cs typeface="Arial"/>
                <a:sym typeface="Arial"/>
              </a:defRPr>
            </a:lvl2pPr>
            <a:lvl3pPr marL="0" marR="0" lvl="2" indent="0" algn="r" rtl="0">
              <a:spcBef>
                <a:spcPts val="0"/>
              </a:spcBef>
              <a:buNone/>
              <a:defRPr sz="1200" b="0" i="0" u="none" strike="noStrike" cap="none">
                <a:solidFill>
                  <a:srgbClr val="757575"/>
                </a:solidFill>
                <a:latin typeface="Arial"/>
                <a:ea typeface="Arial"/>
                <a:cs typeface="Arial"/>
                <a:sym typeface="Arial"/>
              </a:defRPr>
            </a:lvl3pPr>
            <a:lvl4pPr marL="0" marR="0" lvl="3" indent="0" algn="r" rtl="0">
              <a:spcBef>
                <a:spcPts val="0"/>
              </a:spcBef>
              <a:buNone/>
              <a:defRPr sz="1200" b="0" i="0" u="none" strike="noStrike" cap="none">
                <a:solidFill>
                  <a:srgbClr val="757575"/>
                </a:solidFill>
                <a:latin typeface="Arial"/>
                <a:ea typeface="Arial"/>
                <a:cs typeface="Arial"/>
                <a:sym typeface="Arial"/>
              </a:defRPr>
            </a:lvl4pPr>
            <a:lvl5pPr marL="0" marR="0" lvl="4" indent="0" algn="r" rtl="0">
              <a:spcBef>
                <a:spcPts val="0"/>
              </a:spcBef>
              <a:buNone/>
              <a:defRPr sz="1200" b="0" i="0" u="none" strike="noStrike" cap="none">
                <a:solidFill>
                  <a:srgbClr val="757575"/>
                </a:solidFill>
                <a:latin typeface="Arial"/>
                <a:ea typeface="Arial"/>
                <a:cs typeface="Arial"/>
                <a:sym typeface="Arial"/>
              </a:defRPr>
            </a:lvl5pPr>
            <a:lvl6pPr marL="0" marR="0" lvl="5" indent="0" algn="r" rtl="0">
              <a:spcBef>
                <a:spcPts val="0"/>
              </a:spcBef>
              <a:buNone/>
              <a:defRPr sz="1200" b="0" i="0" u="none" strike="noStrike" cap="none">
                <a:solidFill>
                  <a:srgbClr val="757575"/>
                </a:solidFill>
                <a:latin typeface="Arial"/>
                <a:ea typeface="Arial"/>
                <a:cs typeface="Arial"/>
                <a:sym typeface="Arial"/>
              </a:defRPr>
            </a:lvl6pPr>
            <a:lvl7pPr marL="0" marR="0" lvl="6" indent="0" algn="r" rtl="0">
              <a:spcBef>
                <a:spcPts val="0"/>
              </a:spcBef>
              <a:buNone/>
              <a:defRPr sz="1200" b="0" i="0" u="none" strike="noStrike" cap="none">
                <a:solidFill>
                  <a:srgbClr val="757575"/>
                </a:solidFill>
                <a:latin typeface="Arial"/>
                <a:ea typeface="Arial"/>
                <a:cs typeface="Arial"/>
                <a:sym typeface="Arial"/>
              </a:defRPr>
            </a:lvl7pPr>
            <a:lvl8pPr marL="0" marR="0" lvl="7" indent="0" algn="r" rtl="0">
              <a:spcBef>
                <a:spcPts val="0"/>
              </a:spcBef>
              <a:buNone/>
              <a:defRPr sz="1200" b="0" i="0" u="none" strike="noStrike" cap="none">
                <a:solidFill>
                  <a:srgbClr val="757575"/>
                </a:solidFill>
                <a:latin typeface="Arial"/>
                <a:ea typeface="Arial"/>
                <a:cs typeface="Arial"/>
                <a:sym typeface="Arial"/>
              </a:defRPr>
            </a:lvl8pPr>
            <a:lvl9pPr marL="0" marR="0" lvl="8" indent="0" algn="r" rtl="0">
              <a:spcBef>
                <a:spcPts val="0"/>
              </a:spcBef>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3370506044"/>
      </p:ext>
    </p:extLst>
  </p:cSld>
  <p:clrMap bg1="lt1" tx1="dk1" bg2="dk2" tx2="lt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 id="2147483687" r:id="rId13"/>
    <p:sldLayoutId id="2147483688" r:id="rId14"/>
    <p:sldLayoutId id="2147483689" r:id="rId15"/>
    <p:sldLayoutId id="2147483690" r:id="rId16"/>
    <p:sldLayoutId id="2147483691" r:id="rId17"/>
    <p:sldLayoutId id="2147483692" r:id="rId18"/>
    <p:sldLayoutId id="2147483693" r:id="rId19"/>
    <p:sldLayoutId id="2147483694" r:id="rId20"/>
    <p:sldLayoutId id="2147483695" r:id="rId21"/>
    <p:sldLayoutId id="2147483696"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1"/>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Play"/>
              <a:buNone/>
              <a:defRPr sz="4400" b="0" i="0" u="none" strike="noStrike" cap="none">
                <a:solidFill>
                  <a:schemeClr val="dk1"/>
                </a:solidFill>
                <a:latin typeface="Play"/>
                <a:ea typeface="Play"/>
                <a:cs typeface="Play"/>
                <a:sym typeface="Play"/>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1"/>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12" name="Google Shape;12;p1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b="0" i="0" u="none" strike="noStrike" cap="none">
                <a:solidFill>
                  <a:srgbClr val="757575"/>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dirty="0"/>
          </a:p>
        </p:txBody>
      </p:sp>
      <p:sp>
        <p:nvSpPr>
          <p:cNvPr id="13" name="Google Shape;13;p1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757575"/>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dirty="0"/>
          </a:p>
        </p:txBody>
      </p:sp>
      <p:sp>
        <p:nvSpPr>
          <p:cNvPr id="14" name="Google Shape;14;p1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757575"/>
                </a:solidFill>
                <a:latin typeface="Arial"/>
                <a:ea typeface="Arial"/>
                <a:cs typeface="Arial"/>
                <a:sym typeface="Arial"/>
              </a:defRPr>
            </a:lvl1pPr>
            <a:lvl2pPr marL="0" marR="0" lvl="1" indent="0" algn="r" rtl="0">
              <a:spcBef>
                <a:spcPts val="0"/>
              </a:spcBef>
              <a:buNone/>
              <a:defRPr sz="1200" b="0" i="0" u="none" strike="noStrike" cap="none">
                <a:solidFill>
                  <a:srgbClr val="757575"/>
                </a:solidFill>
                <a:latin typeface="Arial"/>
                <a:ea typeface="Arial"/>
                <a:cs typeface="Arial"/>
                <a:sym typeface="Arial"/>
              </a:defRPr>
            </a:lvl2pPr>
            <a:lvl3pPr marL="0" marR="0" lvl="2" indent="0" algn="r" rtl="0">
              <a:spcBef>
                <a:spcPts val="0"/>
              </a:spcBef>
              <a:buNone/>
              <a:defRPr sz="1200" b="0" i="0" u="none" strike="noStrike" cap="none">
                <a:solidFill>
                  <a:srgbClr val="757575"/>
                </a:solidFill>
                <a:latin typeface="Arial"/>
                <a:ea typeface="Arial"/>
                <a:cs typeface="Arial"/>
                <a:sym typeface="Arial"/>
              </a:defRPr>
            </a:lvl3pPr>
            <a:lvl4pPr marL="0" marR="0" lvl="3" indent="0" algn="r" rtl="0">
              <a:spcBef>
                <a:spcPts val="0"/>
              </a:spcBef>
              <a:buNone/>
              <a:defRPr sz="1200" b="0" i="0" u="none" strike="noStrike" cap="none">
                <a:solidFill>
                  <a:srgbClr val="757575"/>
                </a:solidFill>
                <a:latin typeface="Arial"/>
                <a:ea typeface="Arial"/>
                <a:cs typeface="Arial"/>
                <a:sym typeface="Arial"/>
              </a:defRPr>
            </a:lvl4pPr>
            <a:lvl5pPr marL="0" marR="0" lvl="4" indent="0" algn="r" rtl="0">
              <a:spcBef>
                <a:spcPts val="0"/>
              </a:spcBef>
              <a:buNone/>
              <a:defRPr sz="1200" b="0" i="0" u="none" strike="noStrike" cap="none">
                <a:solidFill>
                  <a:srgbClr val="757575"/>
                </a:solidFill>
                <a:latin typeface="Arial"/>
                <a:ea typeface="Arial"/>
                <a:cs typeface="Arial"/>
                <a:sym typeface="Arial"/>
              </a:defRPr>
            </a:lvl5pPr>
            <a:lvl6pPr marL="0" marR="0" lvl="5" indent="0" algn="r" rtl="0">
              <a:spcBef>
                <a:spcPts val="0"/>
              </a:spcBef>
              <a:buNone/>
              <a:defRPr sz="1200" b="0" i="0" u="none" strike="noStrike" cap="none">
                <a:solidFill>
                  <a:srgbClr val="757575"/>
                </a:solidFill>
                <a:latin typeface="Arial"/>
                <a:ea typeface="Arial"/>
                <a:cs typeface="Arial"/>
                <a:sym typeface="Arial"/>
              </a:defRPr>
            </a:lvl6pPr>
            <a:lvl7pPr marL="0" marR="0" lvl="6" indent="0" algn="r" rtl="0">
              <a:spcBef>
                <a:spcPts val="0"/>
              </a:spcBef>
              <a:buNone/>
              <a:defRPr sz="1200" b="0" i="0" u="none" strike="noStrike" cap="none">
                <a:solidFill>
                  <a:srgbClr val="757575"/>
                </a:solidFill>
                <a:latin typeface="Arial"/>
                <a:ea typeface="Arial"/>
                <a:cs typeface="Arial"/>
                <a:sym typeface="Arial"/>
              </a:defRPr>
            </a:lvl7pPr>
            <a:lvl8pPr marL="0" marR="0" lvl="7" indent="0" algn="r" rtl="0">
              <a:spcBef>
                <a:spcPts val="0"/>
              </a:spcBef>
              <a:buNone/>
              <a:defRPr sz="1200" b="0" i="0" u="none" strike="noStrike" cap="none">
                <a:solidFill>
                  <a:srgbClr val="757575"/>
                </a:solidFill>
                <a:latin typeface="Arial"/>
                <a:ea typeface="Arial"/>
                <a:cs typeface="Arial"/>
                <a:sym typeface="Arial"/>
              </a:defRPr>
            </a:lvl8pPr>
            <a:lvl9pPr marL="0" marR="0" lvl="8" indent="0" algn="r" rtl="0">
              <a:spcBef>
                <a:spcPts val="0"/>
              </a:spcBef>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s-ES"/>
              <a:t>‹Nº›</a:t>
            </a:fld>
            <a:endParaRPr dirty="0"/>
          </a:p>
        </p:txBody>
      </p:sp>
    </p:spTree>
    <p:extLst>
      <p:ext uri="{BB962C8B-B14F-4D97-AF65-F5344CB8AC3E}">
        <p14:creationId xmlns:p14="http://schemas.microsoft.com/office/powerpoint/2010/main" val="1515865781"/>
      </p:ext>
    </p:extLst>
  </p:cSld>
  <p:clrMap bg1="lt1" tx1="dk1" bg2="dk2" tx2="lt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 id="2147483710" r:id="rId13"/>
    <p:sldLayoutId id="2147483711" r:id="rId14"/>
    <p:sldLayoutId id="2147483712" r:id="rId15"/>
    <p:sldLayoutId id="2147483713" r:id="rId16"/>
    <p:sldLayoutId id="2147483714" r:id="rId17"/>
    <p:sldLayoutId id="2147483715" r:id="rId18"/>
    <p:sldLayoutId id="2147483716" r:id="rId19"/>
    <p:sldLayoutId id="2147483717" r:id="rId20"/>
    <p:sldLayoutId id="2147483718" r:id="rId21"/>
    <p:sldLayoutId id="2147483719"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8" Type="http://schemas.openxmlformats.org/officeDocument/2006/relationships/slide" Target="slide10.xml"/><Relationship Id="rId13" Type="http://schemas.openxmlformats.org/officeDocument/2006/relationships/slide" Target="slide2.xml"/><Relationship Id="rId3" Type="http://schemas.openxmlformats.org/officeDocument/2006/relationships/image" Target="../media/image46.jpg"/><Relationship Id="rId7" Type="http://schemas.openxmlformats.org/officeDocument/2006/relationships/slide" Target="slide9.xml"/><Relationship Id="rId12" Type="http://schemas.openxmlformats.org/officeDocument/2006/relationships/slide" Target="slide15.xml"/><Relationship Id="rId2" Type="http://schemas.openxmlformats.org/officeDocument/2006/relationships/image" Target="../media/image45.JPG"/><Relationship Id="rId1" Type="http://schemas.openxmlformats.org/officeDocument/2006/relationships/slideLayout" Target="../slideLayouts/slideLayout23.xml"/><Relationship Id="rId6" Type="http://schemas.openxmlformats.org/officeDocument/2006/relationships/slide" Target="slide6.xml"/><Relationship Id="rId11" Type="http://schemas.openxmlformats.org/officeDocument/2006/relationships/slide" Target="slide14.xml"/><Relationship Id="rId5" Type="http://schemas.openxmlformats.org/officeDocument/2006/relationships/slide" Target="slide4.xml"/><Relationship Id="rId10" Type="http://schemas.openxmlformats.org/officeDocument/2006/relationships/slide" Target="slide12.xml"/><Relationship Id="rId4" Type="http://schemas.openxmlformats.org/officeDocument/2006/relationships/chart" Target="../charts/chart3.xml"/><Relationship Id="rId9" Type="http://schemas.openxmlformats.org/officeDocument/2006/relationships/slide" Target="slide11.xml"/><Relationship Id="rId14" Type="http://schemas.openxmlformats.org/officeDocument/2006/relationships/image" Target="../media/image9.png"/></Relationships>
</file>

<file path=ppt/slides/_rels/slide11.xml.rels><?xml version="1.0" encoding="UTF-8" standalone="yes"?>
<Relationships xmlns="http://schemas.openxmlformats.org/package/2006/relationships"><Relationship Id="rId8" Type="http://schemas.openxmlformats.org/officeDocument/2006/relationships/slide" Target="slide14.xml"/><Relationship Id="rId13" Type="http://schemas.openxmlformats.org/officeDocument/2006/relationships/image" Target="../media/image37.svg"/><Relationship Id="rId3" Type="http://schemas.openxmlformats.org/officeDocument/2006/relationships/slide" Target="slide6.xml"/><Relationship Id="rId7" Type="http://schemas.openxmlformats.org/officeDocument/2006/relationships/slide" Target="slide12.xml"/><Relationship Id="rId12" Type="http://schemas.openxmlformats.org/officeDocument/2006/relationships/image" Target="../media/image36.svg"/><Relationship Id="rId2" Type="http://schemas.openxmlformats.org/officeDocument/2006/relationships/slide" Target="slide4.xml"/><Relationship Id="rId1" Type="http://schemas.openxmlformats.org/officeDocument/2006/relationships/slideLayout" Target="../slideLayouts/slideLayout23.xml"/><Relationship Id="rId6" Type="http://schemas.openxmlformats.org/officeDocument/2006/relationships/slide" Target="slide11.xml"/><Relationship Id="rId11" Type="http://schemas.openxmlformats.org/officeDocument/2006/relationships/image" Target="../media/image9.png"/><Relationship Id="rId5" Type="http://schemas.openxmlformats.org/officeDocument/2006/relationships/slide" Target="slide10.xml"/><Relationship Id="rId15" Type="http://schemas.openxmlformats.org/officeDocument/2006/relationships/image" Target="../media/image38.svg"/><Relationship Id="rId10" Type="http://schemas.openxmlformats.org/officeDocument/2006/relationships/slide" Target="slide2.xml"/><Relationship Id="rId4" Type="http://schemas.openxmlformats.org/officeDocument/2006/relationships/slide" Target="slide9.xml"/><Relationship Id="rId9" Type="http://schemas.openxmlformats.org/officeDocument/2006/relationships/slide" Target="slide15.xml"/><Relationship Id="rId14" Type="http://schemas.openxmlformats.org/officeDocument/2006/relationships/image" Target="../media/image39.svg"/></Relationships>
</file>

<file path=ppt/slides/_rels/slide12.xml.rels><?xml version="1.0" encoding="UTF-8" standalone="yes"?>
<Relationships xmlns="http://schemas.openxmlformats.org/package/2006/relationships"><Relationship Id="rId8" Type="http://schemas.openxmlformats.org/officeDocument/2006/relationships/slide" Target="slide14.xml"/><Relationship Id="rId13" Type="http://schemas.openxmlformats.org/officeDocument/2006/relationships/image" Target="../media/image38.svg"/><Relationship Id="rId3" Type="http://schemas.openxmlformats.org/officeDocument/2006/relationships/slide" Target="slide6.xml"/><Relationship Id="rId7" Type="http://schemas.openxmlformats.org/officeDocument/2006/relationships/slide" Target="slide12.xml"/><Relationship Id="rId12" Type="http://schemas.openxmlformats.org/officeDocument/2006/relationships/image" Target="../media/image36.svg"/><Relationship Id="rId2" Type="http://schemas.openxmlformats.org/officeDocument/2006/relationships/slide" Target="slide4.xml"/><Relationship Id="rId1" Type="http://schemas.openxmlformats.org/officeDocument/2006/relationships/slideLayout" Target="../slideLayouts/slideLayout23.xml"/><Relationship Id="rId6" Type="http://schemas.openxmlformats.org/officeDocument/2006/relationships/slide" Target="slide11.xml"/><Relationship Id="rId11" Type="http://schemas.openxmlformats.org/officeDocument/2006/relationships/image" Target="../media/image9.png"/><Relationship Id="rId5" Type="http://schemas.openxmlformats.org/officeDocument/2006/relationships/slide" Target="slide10.xml"/><Relationship Id="rId15" Type="http://schemas.openxmlformats.org/officeDocument/2006/relationships/image" Target="../media/image39.svg"/><Relationship Id="rId10" Type="http://schemas.openxmlformats.org/officeDocument/2006/relationships/slide" Target="slide2.xml"/><Relationship Id="rId4" Type="http://schemas.openxmlformats.org/officeDocument/2006/relationships/slide" Target="slide9.xml"/><Relationship Id="rId9" Type="http://schemas.openxmlformats.org/officeDocument/2006/relationships/slide" Target="slide15.xml"/><Relationship Id="rId14" Type="http://schemas.openxmlformats.org/officeDocument/2006/relationships/image" Target="../media/image37.svg"/></Relationships>
</file>

<file path=ppt/slides/_rels/slide13.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14.xml"/><Relationship Id="rId3" Type="http://schemas.openxmlformats.org/officeDocument/2006/relationships/image" Target="../media/image48.png"/><Relationship Id="rId7" Type="http://schemas.openxmlformats.org/officeDocument/2006/relationships/slide" Target="slide4.xml"/><Relationship Id="rId12" Type="http://schemas.openxmlformats.org/officeDocument/2006/relationships/slide" Target="slide12.xml"/><Relationship Id="rId2" Type="http://schemas.openxmlformats.org/officeDocument/2006/relationships/image" Target="../media/image47.png"/><Relationship Id="rId16" Type="http://schemas.openxmlformats.org/officeDocument/2006/relationships/image" Target="../media/image9.png"/><Relationship Id="rId1" Type="http://schemas.openxmlformats.org/officeDocument/2006/relationships/slideLayout" Target="../slideLayouts/slideLayout23.xml"/><Relationship Id="rId6" Type="http://schemas.openxmlformats.org/officeDocument/2006/relationships/image" Target="../media/image51.png"/><Relationship Id="rId11" Type="http://schemas.openxmlformats.org/officeDocument/2006/relationships/slide" Target="slide11.xml"/><Relationship Id="rId5" Type="http://schemas.openxmlformats.org/officeDocument/2006/relationships/image" Target="../media/image50.png"/><Relationship Id="rId15" Type="http://schemas.openxmlformats.org/officeDocument/2006/relationships/slide" Target="slide2.xml"/><Relationship Id="rId10" Type="http://schemas.openxmlformats.org/officeDocument/2006/relationships/slide" Target="slide10.xml"/><Relationship Id="rId4" Type="http://schemas.openxmlformats.org/officeDocument/2006/relationships/image" Target="../media/image49.png"/><Relationship Id="rId9" Type="http://schemas.openxmlformats.org/officeDocument/2006/relationships/slide" Target="slide9.xml"/><Relationship Id="rId14" Type="http://schemas.openxmlformats.org/officeDocument/2006/relationships/slide" Target="slide15.xml"/></Relationships>
</file>

<file path=ppt/slides/_rels/slide14.xml.rels><?xml version="1.0" encoding="UTF-8" standalone="yes"?>
<Relationships xmlns="http://schemas.openxmlformats.org/package/2006/relationships"><Relationship Id="rId8" Type="http://schemas.openxmlformats.org/officeDocument/2006/relationships/slide" Target="slide11.xml"/><Relationship Id="rId13" Type="http://schemas.openxmlformats.org/officeDocument/2006/relationships/image" Target="../media/image9.png"/><Relationship Id="rId3" Type="http://schemas.openxmlformats.org/officeDocument/2006/relationships/chart" Target="../charts/chart4.xml"/><Relationship Id="rId7" Type="http://schemas.openxmlformats.org/officeDocument/2006/relationships/slide" Target="slide10.xml"/><Relationship Id="rId12" Type="http://schemas.openxmlformats.org/officeDocument/2006/relationships/slide" Target="slide2.xml"/><Relationship Id="rId2" Type="http://schemas.openxmlformats.org/officeDocument/2006/relationships/image" Target="../media/image52.jpg"/><Relationship Id="rId1" Type="http://schemas.openxmlformats.org/officeDocument/2006/relationships/slideLayout" Target="../slideLayouts/slideLayout23.xml"/><Relationship Id="rId6" Type="http://schemas.openxmlformats.org/officeDocument/2006/relationships/slide" Target="slide9.xml"/><Relationship Id="rId11" Type="http://schemas.openxmlformats.org/officeDocument/2006/relationships/slide" Target="slide15.xml"/><Relationship Id="rId5" Type="http://schemas.openxmlformats.org/officeDocument/2006/relationships/slide" Target="slide6.xml"/><Relationship Id="rId10" Type="http://schemas.openxmlformats.org/officeDocument/2006/relationships/slide" Target="slide14.xml"/><Relationship Id="rId4" Type="http://schemas.openxmlformats.org/officeDocument/2006/relationships/slide" Target="slide4.xml"/><Relationship Id="rId9" Type="http://schemas.openxmlformats.org/officeDocument/2006/relationships/slide" Target="slide12.xml"/></Relationships>
</file>

<file path=ppt/slides/_rels/slide15.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slide" Target="slide4.xml"/><Relationship Id="rId7" Type="http://schemas.openxmlformats.org/officeDocument/2006/relationships/slide" Target="slide11.xml"/><Relationship Id="rId12" Type="http://schemas.openxmlformats.org/officeDocument/2006/relationships/image" Target="../media/image9.png"/><Relationship Id="rId2" Type="http://schemas.openxmlformats.org/officeDocument/2006/relationships/image" Target="../media/image53.jpg"/><Relationship Id="rId1" Type="http://schemas.openxmlformats.org/officeDocument/2006/relationships/slideLayout" Target="../slideLayouts/slideLayout23.xml"/><Relationship Id="rId6" Type="http://schemas.openxmlformats.org/officeDocument/2006/relationships/slide" Target="slide10.xml"/><Relationship Id="rId11" Type="http://schemas.openxmlformats.org/officeDocument/2006/relationships/slide" Target="slide2.xml"/><Relationship Id="rId5" Type="http://schemas.openxmlformats.org/officeDocument/2006/relationships/slide" Target="slide9.xml"/><Relationship Id="rId10" Type="http://schemas.openxmlformats.org/officeDocument/2006/relationships/slide" Target="slide15.xml"/><Relationship Id="rId4" Type="http://schemas.openxmlformats.org/officeDocument/2006/relationships/slide" Target="slide6.xml"/><Relationship Id="rId9" Type="http://schemas.openxmlformats.org/officeDocument/2006/relationships/slide" Target="slide14.xml"/></Relationships>
</file>

<file path=ppt/slides/_rels/slide16.xml.rels><?xml version="1.0" encoding="UTF-8" standalone="yes"?>
<Relationships xmlns="http://schemas.openxmlformats.org/package/2006/relationships"><Relationship Id="rId8" Type="http://schemas.openxmlformats.org/officeDocument/2006/relationships/slide" Target="slide25.xml"/><Relationship Id="rId13" Type="http://schemas.openxmlformats.org/officeDocument/2006/relationships/slide" Target="slide2.xml"/><Relationship Id="rId3" Type="http://schemas.openxmlformats.org/officeDocument/2006/relationships/slide" Target="slide19.xml"/><Relationship Id="rId7" Type="http://schemas.openxmlformats.org/officeDocument/2006/relationships/slide" Target="slide23.xml"/><Relationship Id="rId12" Type="http://schemas.openxmlformats.org/officeDocument/2006/relationships/slide" Target="slide60.xml"/><Relationship Id="rId2" Type="http://schemas.openxmlformats.org/officeDocument/2006/relationships/slide" Target="slide18.xml"/><Relationship Id="rId1" Type="http://schemas.openxmlformats.org/officeDocument/2006/relationships/slideLayout" Target="../slideLayouts/slideLayout44.xml"/><Relationship Id="rId6" Type="http://schemas.openxmlformats.org/officeDocument/2006/relationships/slide" Target="slide22.xml"/><Relationship Id="rId11" Type="http://schemas.openxmlformats.org/officeDocument/2006/relationships/slide" Target="slide59.xml"/><Relationship Id="rId5" Type="http://schemas.openxmlformats.org/officeDocument/2006/relationships/slide" Target="slide21.xml"/><Relationship Id="rId10" Type="http://schemas.openxmlformats.org/officeDocument/2006/relationships/slide" Target="slide58.xml"/><Relationship Id="rId4" Type="http://schemas.openxmlformats.org/officeDocument/2006/relationships/slide" Target="slide20.xml"/><Relationship Id="rId9" Type="http://schemas.openxmlformats.org/officeDocument/2006/relationships/slide" Target="slide26.xml"/><Relationship Id="rId14" Type="http://schemas.openxmlformats.org/officeDocument/2006/relationships/image" Target="../media/image9.png"/></Relationships>
</file>

<file path=ppt/slides/_rels/slide17.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54.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18.xml.rels><?xml version="1.0" encoding="UTF-8" standalone="yes"?>
<Relationships xmlns="http://schemas.openxmlformats.org/package/2006/relationships"><Relationship Id="rId8" Type="http://schemas.openxmlformats.org/officeDocument/2006/relationships/image" Target="../media/image61.svg"/><Relationship Id="rId13" Type="http://schemas.openxmlformats.org/officeDocument/2006/relationships/slide" Target="slide22.xml"/><Relationship Id="rId18" Type="http://schemas.openxmlformats.org/officeDocument/2006/relationships/slide" Target="slide58.xml"/><Relationship Id="rId3" Type="http://schemas.openxmlformats.org/officeDocument/2006/relationships/image" Target="../media/image56.svg"/><Relationship Id="rId21" Type="http://schemas.openxmlformats.org/officeDocument/2006/relationships/slide" Target="slide2.xml"/><Relationship Id="rId7" Type="http://schemas.openxmlformats.org/officeDocument/2006/relationships/image" Target="../media/image60.svg"/><Relationship Id="rId12" Type="http://schemas.openxmlformats.org/officeDocument/2006/relationships/slide" Target="slide21.xml"/><Relationship Id="rId17" Type="http://schemas.openxmlformats.org/officeDocument/2006/relationships/slide" Target="slide26.xml"/><Relationship Id="rId2" Type="http://schemas.openxmlformats.org/officeDocument/2006/relationships/image" Target="../media/image55.jpg"/><Relationship Id="rId16" Type="http://schemas.openxmlformats.org/officeDocument/2006/relationships/slide" Target="slide25.xml"/><Relationship Id="rId20" Type="http://schemas.openxmlformats.org/officeDocument/2006/relationships/slide" Target="slide60.xml"/><Relationship Id="rId1" Type="http://schemas.openxmlformats.org/officeDocument/2006/relationships/slideLayout" Target="../slideLayouts/slideLayout45.xml"/><Relationship Id="rId6" Type="http://schemas.openxmlformats.org/officeDocument/2006/relationships/image" Target="../media/image59.svg"/><Relationship Id="rId11" Type="http://schemas.openxmlformats.org/officeDocument/2006/relationships/slide" Target="slide20.xml"/><Relationship Id="rId5" Type="http://schemas.openxmlformats.org/officeDocument/2006/relationships/image" Target="../media/image58.svg"/><Relationship Id="rId15" Type="http://schemas.openxmlformats.org/officeDocument/2006/relationships/slide" Target="slide24.xml"/><Relationship Id="rId10" Type="http://schemas.openxmlformats.org/officeDocument/2006/relationships/slide" Target="slide19.xml"/><Relationship Id="rId19" Type="http://schemas.openxmlformats.org/officeDocument/2006/relationships/slide" Target="slide59.xml"/><Relationship Id="rId4" Type="http://schemas.openxmlformats.org/officeDocument/2006/relationships/image" Target="../media/image57.svg"/><Relationship Id="rId9" Type="http://schemas.openxmlformats.org/officeDocument/2006/relationships/slide" Target="slide18.xml"/><Relationship Id="rId14" Type="http://schemas.openxmlformats.org/officeDocument/2006/relationships/slide" Target="slide23.xml"/><Relationship Id="rId22" Type="http://schemas.openxmlformats.org/officeDocument/2006/relationships/image" Target="../media/image9.png"/></Relationships>
</file>

<file path=ppt/slides/_rels/slide19.xml.rels><?xml version="1.0" encoding="UTF-8" standalone="yes"?>
<Relationships xmlns="http://schemas.openxmlformats.org/package/2006/relationships"><Relationship Id="rId26" Type="http://schemas.openxmlformats.org/officeDocument/2006/relationships/image" Target="../media/image86.png"/><Relationship Id="rId21" Type="http://schemas.openxmlformats.org/officeDocument/2006/relationships/image" Target="../media/image81.png"/><Relationship Id="rId34" Type="http://schemas.openxmlformats.org/officeDocument/2006/relationships/image" Target="../media/image94.png"/><Relationship Id="rId42" Type="http://schemas.openxmlformats.org/officeDocument/2006/relationships/image" Target="../media/image102.png"/><Relationship Id="rId47" Type="http://schemas.openxmlformats.org/officeDocument/2006/relationships/image" Target="../media/image107.png"/><Relationship Id="rId50" Type="http://schemas.openxmlformats.org/officeDocument/2006/relationships/image" Target="../media/image110.png"/><Relationship Id="rId55" Type="http://schemas.openxmlformats.org/officeDocument/2006/relationships/slide" Target="slide20.xml"/><Relationship Id="rId63" Type="http://schemas.openxmlformats.org/officeDocument/2006/relationships/slide" Target="slide59.xml"/><Relationship Id="rId7" Type="http://schemas.openxmlformats.org/officeDocument/2006/relationships/image" Target="../media/image67.png"/><Relationship Id="rId2" Type="http://schemas.openxmlformats.org/officeDocument/2006/relationships/image" Target="../media/image62.png"/><Relationship Id="rId16" Type="http://schemas.openxmlformats.org/officeDocument/2006/relationships/image" Target="../media/image76.png"/><Relationship Id="rId29" Type="http://schemas.openxmlformats.org/officeDocument/2006/relationships/image" Target="../media/image89.png"/><Relationship Id="rId11" Type="http://schemas.openxmlformats.org/officeDocument/2006/relationships/image" Target="../media/image71.png"/><Relationship Id="rId24" Type="http://schemas.openxmlformats.org/officeDocument/2006/relationships/image" Target="../media/image84.png"/><Relationship Id="rId32" Type="http://schemas.openxmlformats.org/officeDocument/2006/relationships/image" Target="../media/image92.png"/><Relationship Id="rId37" Type="http://schemas.openxmlformats.org/officeDocument/2006/relationships/image" Target="../media/image97.png"/><Relationship Id="rId40" Type="http://schemas.openxmlformats.org/officeDocument/2006/relationships/image" Target="../media/image100.png"/><Relationship Id="rId45" Type="http://schemas.openxmlformats.org/officeDocument/2006/relationships/image" Target="../media/image105.png"/><Relationship Id="rId53" Type="http://schemas.openxmlformats.org/officeDocument/2006/relationships/slide" Target="slide18.xml"/><Relationship Id="rId58" Type="http://schemas.openxmlformats.org/officeDocument/2006/relationships/slide" Target="slide23.xml"/><Relationship Id="rId66" Type="http://schemas.openxmlformats.org/officeDocument/2006/relationships/image" Target="../media/image9.png"/><Relationship Id="rId5" Type="http://schemas.openxmlformats.org/officeDocument/2006/relationships/image" Target="../media/image65.png"/><Relationship Id="rId61" Type="http://schemas.openxmlformats.org/officeDocument/2006/relationships/slide" Target="slide26.xml"/><Relationship Id="rId19" Type="http://schemas.openxmlformats.org/officeDocument/2006/relationships/image" Target="../media/image79.png"/><Relationship Id="rId14" Type="http://schemas.openxmlformats.org/officeDocument/2006/relationships/image" Target="../media/image74.png"/><Relationship Id="rId22" Type="http://schemas.openxmlformats.org/officeDocument/2006/relationships/image" Target="../media/image82.png"/><Relationship Id="rId27" Type="http://schemas.openxmlformats.org/officeDocument/2006/relationships/image" Target="../media/image87.png"/><Relationship Id="rId30" Type="http://schemas.openxmlformats.org/officeDocument/2006/relationships/image" Target="../media/image90.png"/><Relationship Id="rId35" Type="http://schemas.openxmlformats.org/officeDocument/2006/relationships/image" Target="../media/image95.png"/><Relationship Id="rId43" Type="http://schemas.openxmlformats.org/officeDocument/2006/relationships/image" Target="../media/image103.png"/><Relationship Id="rId48" Type="http://schemas.openxmlformats.org/officeDocument/2006/relationships/image" Target="../media/image108.png"/><Relationship Id="rId56" Type="http://schemas.openxmlformats.org/officeDocument/2006/relationships/slide" Target="slide21.xml"/><Relationship Id="rId64" Type="http://schemas.openxmlformats.org/officeDocument/2006/relationships/slide" Target="slide60.xml"/><Relationship Id="rId8" Type="http://schemas.openxmlformats.org/officeDocument/2006/relationships/image" Target="../media/image68.png"/><Relationship Id="rId51" Type="http://schemas.openxmlformats.org/officeDocument/2006/relationships/image" Target="../media/image111.png"/><Relationship Id="rId3" Type="http://schemas.openxmlformats.org/officeDocument/2006/relationships/image" Target="../media/image63.png"/><Relationship Id="rId12" Type="http://schemas.openxmlformats.org/officeDocument/2006/relationships/image" Target="../media/image72.png"/><Relationship Id="rId17" Type="http://schemas.openxmlformats.org/officeDocument/2006/relationships/image" Target="../media/image77.png"/><Relationship Id="rId25" Type="http://schemas.openxmlformats.org/officeDocument/2006/relationships/image" Target="../media/image85.png"/><Relationship Id="rId33" Type="http://schemas.openxmlformats.org/officeDocument/2006/relationships/image" Target="../media/image93.png"/><Relationship Id="rId38" Type="http://schemas.openxmlformats.org/officeDocument/2006/relationships/image" Target="../media/image98.png"/><Relationship Id="rId46" Type="http://schemas.openxmlformats.org/officeDocument/2006/relationships/image" Target="../media/image106.png"/><Relationship Id="rId59" Type="http://schemas.openxmlformats.org/officeDocument/2006/relationships/slide" Target="slide24.xml"/><Relationship Id="rId20" Type="http://schemas.openxmlformats.org/officeDocument/2006/relationships/image" Target="../media/image80.png"/><Relationship Id="rId41" Type="http://schemas.openxmlformats.org/officeDocument/2006/relationships/image" Target="../media/image101.png"/><Relationship Id="rId54" Type="http://schemas.openxmlformats.org/officeDocument/2006/relationships/slide" Target="slide19.xml"/><Relationship Id="rId62" Type="http://schemas.openxmlformats.org/officeDocument/2006/relationships/slide" Target="slide58.xml"/><Relationship Id="rId1" Type="http://schemas.openxmlformats.org/officeDocument/2006/relationships/slideLayout" Target="../slideLayouts/slideLayout45.xml"/><Relationship Id="rId6" Type="http://schemas.openxmlformats.org/officeDocument/2006/relationships/image" Target="../media/image66.png"/><Relationship Id="rId15" Type="http://schemas.openxmlformats.org/officeDocument/2006/relationships/image" Target="../media/image75.png"/><Relationship Id="rId23" Type="http://schemas.openxmlformats.org/officeDocument/2006/relationships/image" Target="../media/image83.png"/><Relationship Id="rId28" Type="http://schemas.openxmlformats.org/officeDocument/2006/relationships/image" Target="../media/image88.png"/><Relationship Id="rId36" Type="http://schemas.openxmlformats.org/officeDocument/2006/relationships/image" Target="../media/image96.png"/><Relationship Id="rId49" Type="http://schemas.openxmlformats.org/officeDocument/2006/relationships/image" Target="../media/image109.png"/><Relationship Id="rId57" Type="http://schemas.openxmlformats.org/officeDocument/2006/relationships/slide" Target="slide22.xml"/><Relationship Id="rId10" Type="http://schemas.openxmlformats.org/officeDocument/2006/relationships/image" Target="../media/image70.png"/><Relationship Id="rId31" Type="http://schemas.openxmlformats.org/officeDocument/2006/relationships/image" Target="../media/image91.png"/><Relationship Id="rId44" Type="http://schemas.openxmlformats.org/officeDocument/2006/relationships/image" Target="../media/image104.png"/><Relationship Id="rId52" Type="http://schemas.openxmlformats.org/officeDocument/2006/relationships/image" Target="../media/image112.png"/><Relationship Id="rId60" Type="http://schemas.openxmlformats.org/officeDocument/2006/relationships/slide" Target="slide25.xml"/><Relationship Id="rId65" Type="http://schemas.openxmlformats.org/officeDocument/2006/relationships/slide" Target="slide2.xml"/><Relationship Id="rId4" Type="http://schemas.openxmlformats.org/officeDocument/2006/relationships/image" Target="../media/image64.png"/><Relationship Id="rId9" Type="http://schemas.openxmlformats.org/officeDocument/2006/relationships/image" Target="../media/image69.png"/><Relationship Id="rId13" Type="http://schemas.openxmlformats.org/officeDocument/2006/relationships/image" Target="../media/image73.png"/><Relationship Id="rId18" Type="http://schemas.openxmlformats.org/officeDocument/2006/relationships/image" Target="../media/image78.png"/><Relationship Id="rId39" Type="http://schemas.openxmlformats.org/officeDocument/2006/relationships/image" Target="../media/image99.png"/></Relationships>
</file>

<file path=ppt/slides/_rels/slide2.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18" Type="http://schemas.openxmlformats.org/officeDocument/2006/relationships/slide" Target="slide10.xml"/><Relationship Id="rId3" Type="http://schemas.openxmlformats.org/officeDocument/2006/relationships/slide" Target="slide18.xml"/><Relationship Id="rId21" Type="http://schemas.openxmlformats.org/officeDocument/2006/relationships/slide" Target="slide14.xml"/><Relationship Id="rId7" Type="http://schemas.openxmlformats.org/officeDocument/2006/relationships/slide" Target="slide22.xml"/><Relationship Id="rId12" Type="http://schemas.openxmlformats.org/officeDocument/2006/relationships/slide" Target="slide58.xml"/><Relationship Id="rId17" Type="http://schemas.openxmlformats.org/officeDocument/2006/relationships/slide" Target="slide9.xml"/><Relationship Id="rId2" Type="http://schemas.openxmlformats.org/officeDocument/2006/relationships/notesSlide" Target="../notesSlides/notesSlide1.xml"/><Relationship Id="rId16" Type="http://schemas.openxmlformats.org/officeDocument/2006/relationships/slide" Target="slide6.xml"/><Relationship Id="rId20" Type="http://schemas.openxmlformats.org/officeDocument/2006/relationships/slide" Target="slide12.xml"/><Relationship Id="rId1" Type="http://schemas.openxmlformats.org/officeDocument/2006/relationships/slideLayout" Target="../slideLayouts/slideLayout19.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4.xml"/><Relationship Id="rId10" Type="http://schemas.openxmlformats.org/officeDocument/2006/relationships/slide" Target="slide25.xml"/><Relationship Id="rId19" Type="http://schemas.openxmlformats.org/officeDocument/2006/relationships/slide" Target="slide11.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 Id="rId22" Type="http://schemas.openxmlformats.org/officeDocument/2006/relationships/slide" Target="slide15.xml"/></Relationships>
</file>

<file path=ppt/slides/_rels/slide20.xml.rels><?xml version="1.0" encoding="UTF-8" standalone="yes"?>
<Relationships xmlns="http://schemas.openxmlformats.org/package/2006/relationships"><Relationship Id="rId8" Type="http://schemas.openxmlformats.org/officeDocument/2006/relationships/slide" Target="slide24.xml"/><Relationship Id="rId13" Type="http://schemas.openxmlformats.org/officeDocument/2006/relationships/slide" Target="slide60.xml"/><Relationship Id="rId18" Type="http://schemas.openxmlformats.org/officeDocument/2006/relationships/image" Target="../media/image114.png"/><Relationship Id="rId26" Type="http://schemas.openxmlformats.org/officeDocument/2006/relationships/image" Target="../media/image15.png"/><Relationship Id="rId3" Type="http://schemas.openxmlformats.org/officeDocument/2006/relationships/slide" Target="slide19.xml"/><Relationship Id="rId21" Type="http://schemas.openxmlformats.org/officeDocument/2006/relationships/image" Target="../media/image117.png"/><Relationship Id="rId7" Type="http://schemas.openxmlformats.org/officeDocument/2006/relationships/slide" Target="slide23.xml"/><Relationship Id="rId12" Type="http://schemas.openxmlformats.org/officeDocument/2006/relationships/slide" Target="slide59.xml"/><Relationship Id="rId17" Type="http://schemas.openxmlformats.org/officeDocument/2006/relationships/image" Target="../media/image20.png"/><Relationship Id="rId25" Type="http://schemas.openxmlformats.org/officeDocument/2006/relationships/image" Target="../media/image14.png"/><Relationship Id="rId2" Type="http://schemas.openxmlformats.org/officeDocument/2006/relationships/slide" Target="slide18.xml"/><Relationship Id="rId16" Type="http://schemas.openxmlformats.org/officeDocument/2006/relationships/image" Target="../media/image113.png"/><Relationship Id="rId20" Type="http://schemas.openxmlformats.org/officeDocument/2006/relationships/image" Target="../media/image116.png"/><Relationship Id="rId29" Type="http://schemas.openxmlformats.org/officeDocument/2006/relationships/image" Target="../media/image122.png"/><Relationship Id="rId1" Type="http://schemas.openxmlformats.org/officeDocument/2006/relationships/slideLayout" Target="../slideLayouts/slideLayout45.xml"/><Relationship Id="rId6" Type="http://schemas.openxmlformats.org/officeDocument/2006/relationships/slide" Target="slide22.xml"/><Relationship Id="rId11" Type="http://schemas.openxmlformats.org/officeDocument/2006/relationships/slide" Target="slide58.xml"/><Relationship Id="rId24" Type="http://schemas.openxmlformats.org/officeDocument/2006/relationships/image" Target="../media/image120.png"/><Relationship Id="rId5" Type="http://schemas.openxmlformats.org/officeDocument/2006/relationships/slide" Target="slide21.xml"/><Relationship Id="rId15" Type="http://schemas.openxmlformats.org/officeDocument/2006/relationships/image" Target="../media/image9.png"/><Relationship Id="rId23" Type="http://schemas.openxmlformats.org/officeDocument/2006/relationships/image" Target="../media/image119.png"/><Relationship Id="rId28" Type="http://schemas.openxmlformats.org/officeDocument/2006/relationships/image" Target="../media/image121.png"/><Relationship Id="rId10" Type="http://schemas.openxmlformats.org/officeDocument/2006/relationships/slide" Target="slide26.xml"/><Relationship Id="rId19" Type="http://schemas.openxmlformats.org/officeDocument/2006/relationships/image" Target="../media/image115.png"/><Relationship Id="rId31" Type="http://schemas.openxmlformats.org/officeDocument/2006/relationships/image" Target="../media/image124.png"/><Relationship Id="rId4" Type="http://schemas.openxmlformats.org/officeDocument/2006/relationships/slide" Target="slide20.xml"/><Relationship Id="rId9" Type="http://schemas.openxmlformats.org/officeDocument/2006/relationships/slide" Target="slide25.xml"/><Relationship Id="rId14" Type="http://schemas.openxmlformats.org/officeDocument/2006/relationships/slide" Target="slide2.xml"/><Relationship Id="rId22" Type="http://schemas.openxmlformats.org/officeDocument/2006/relationships/image" Target="../media/image118.png"/><Relationship Id="rId27" Type="http://schemas.openxmlformats.org/officeDocument/2006/relationships/image" Target="../media/image16.png"/><Relationship Id="rId30" Type="http://schemas.openxmlformats.org/officeDocument/2006/relationships/image" Target="../media/image123.png"/></Relationships>
</file>

<file path=ppt/slides/_rels/slide21.xml.rels><?xml version="1.0" encoding="UTF-8" standalone="yes"?>
<Relationships xmlns="http://schemas.openxmlformats.org/package/2006/relationships"><Relationship Id="rId8" Type="http://schemas.openxmlformats.org/officeDocument/2006/relationships/slide" Target="slide22.xml"/><Relationship Id="rId13" Type="http://schemas.openxmlformats.org/officeDocument/2006/relationships/slide" Target="slide58.xml"/><Relationship Id="rId3" Type="http://schemas.openxmlformats.org/officeDocument/2006/relationships/image" Target="../media/image126.png"/><Relationship Id="rId7" Type="http://schemas.openxmlformats.org/officeDocument/2006/relationships/slide" Target="slide21.xml"/><Relationship Id="rId12" Type="http://schemas.openxmlformats.org/officeDocument/2006/relationships/slide" Target="slide26.xml"/><Relationship Id="rId17" Type="http://schemas.openxmlformats.org/officeDocument/2006/relationships/image" Target="../media/image9.png"/><Relationship Id="rId2" Type="http://schemas.openxmlformats.org/officeDocument/2006/relationships/image" Target="../media/image125.png"/><Relationship Id="rId16" Type="http://schemas.openxmlformats.org/officeDocument/2006/relationships/slide" Target="slide2.xml"/><Relationship Id="rId1" Type="http://schemas.openxmlformats.org/officeDocument/2006/relationships/slideLayout" Target="../slideLayouts/slideLayout45.xml"/><Relationship Id="rId6" Type="http://schemas.openxmlformats.org/officeDocument/2006/relationships/slide" Target="slide20.xml"/><Relationship Id="rId11" Type="http://schemas.openxmlformats.org/officeDocument/2006/relationships/slide" Target="slide25.xml"/><Relationship Id="rId5" Type="http://schemas.openxmlformats.org/officeDocument/2006/relationships/slide" Target="slide19.xml"/><Relationship Id="rId15" Type="http://schemas.openxmlformats.org/officeDocument/2006/relationships/slide" Target="slide60.xml"/><Relationship Id="rId10" Type="http://schemas.openxmlformats.org/officeDocument/2006/relationships/slide" Target="slide24.xml"/><Relationship Id="rId4" Type="http://schemas.openxmlformats.org/officeDocument/2006/relationships/slide" Target="slide18.xml"/><Relationship Id="rId9" Type="http://schemas.openxmlformats.org/officeDocument/2006/relationships/slide" Target="slide23.xml"/><Relationship Id="rId14" Type="http://schemas.openxmlformats.org/officeDocument/2006/relationships/slide" Target="slide59.xml"/></Relationships>
</file>

<file path=ppt/slides/_rels/slide22.xml.rels><?xml version="1.0" encoding="UTF-8" standalone="yes"?>
<Relationships xmlns="http://schemas.openxmlformats.org/package/2006/relationships"><Relationship Id="rId8" Type="http://schemas.openxmlformats.org/officeDocument/2006/relationships/image" Target="../media/image132.svg"/><Relationship Id="rId13" Type="http://schemas.openxmlformats.org/officeDocument/2006/relationships/slide" Target="slide22.xml"/><Relationship Id="rId18" Type="http://schemas.openxmlformats.org/officeDocument/2006/relationships/slide" Target="slide58.xml"/><Relationship Id="rId3" Type="http://schemas.openxmlformats.org/officeDocument/2006/relationships/image" Target="../media/image127.svg"/><Relationship Id="rId21" Type="http://schemas.openxmlformats.org/officeDocument/2006/relationships/slide" Target="slide2.xml"/><Relationship Id="rId7" Type="http://schemas.openxmlformats.org/officeDocument/2006/relationships/image" Target="../media/image131.svg"/><Relationship Id="rId12" Type="http://schemas.openxmlformats.org/officeDocument/2006/relationships/slide" Target="slide21.xml"/><Relationship Id="rId17" Type="http://schemas.openxmlformats.org/officeDocument/2006/relationships/slide" Target="slide26.xml"/><Relationship Id="rId2" Type="http://schemas.openxmlformats.org/officeDocument/2006/relationships/image" Target="../media/image8.png"/><Relationship Id="rId16" Type="http://schemas.openxmlformats.org/officeDocument/2006/relationships/slide" Target="slide25.xml"/><Relationship Id="rId20" Type="http://schemas.openxmlformats.org/officeDocument/2006/relationships/slide" Target="slide60.xml"/><Relationship Id="rId1" Type="http://schemas.openxmlformats.org/officeDocument/2006/relationships/slideLayout" Target="../slideLayouts/slideLayout45.xml"/><Relationship Id="rId6" Type="http://schemas.openxmlformats.org/officeDocument/2006/relationships/image" Target="../media/image130.svg"/><Relationship Id="rId11" Type="http://schemas.openxmlformats.org/officeDocument/2006/relationships/slide" Target="slide20.xml"/><Relationship Id="rId5" Type="http://schemas.openxmlformats.org/officeDocument/2006/relationships/image" Target="../media/image129.svg"/><Relationship Id="rId15" Type="http://schemas.openxmlformats.org/officeDocument/2006/relationships/slide" Target="slide24.xml"/><Relationship Id="rId10" Type="http://schemas.openxmlformats.org/officeDocument/2006/relationships/slide" Target="slide19.xml"/><Relationship Id="rId19" Type="http://schemas.openxmlformats.org/officeDocument/2006/relationships/slide" Target="slide59.xml"/><Relationship Id="rId4" Type="http://schemas.openxmlformats.org/officeDocument/2006/relationships/image" Target="../media/image128.svg"/><Relationship Id="rId9" Type="http://schemas.openxmlformats.org/officeDocument/2006/relationships/slide" Target="slide18.xml"/><Relationship Id="rId14" Type="http://schemas.openxmlformats.org/officeDocument/2006/relationships/slide" Target="slide23.xml"/><Relationship Id="rId22" Type="http://schemas.openxmlformats.org/officeDocument/2006/relationships/image" Target="../media/image9.png"/></Relationships>
</file>

<file path=ppt/slides/_rels/slide23.xml.rels><?xml version="1.0" encoding="UTF-8" standalone="yes"?>
<Relationships xmlns="http://schemas.openxmlformats.org/package/2006/relationships"><Relationship Id="rId8" Type="http://schemas.openxmlformats.org/officeDocument/2006/relationships/image" Target="../media/image139.png"/><Relationship Id="rId13" Type="http://schemas.openxmlformats.org/officeDocument/2006/relationships/slide" Target="slide19.xml"/><Relationship Id="rId18" Type="http://schemas.openxmlformats.org/officeDocument/2006/relationships/slide" Target="slide24.xml"/><Relationship Id="rId3" Type="http://schemas.openxmlformats.org/officeDocument/2006/relationships/image" Target="../media/image134.jpg"/><Relationship Id="rId21" Type="http://schemas.openxmlformats.org/officeDocument/2006/relationships/slide" Target="slide58.xml"/><Relationship Id="rId7" Type="http://schemas.openxmlformats.org/officeDocument/2006/relationships/image" Target="../media/image138.png"/><Relationship Id="rId12" Type="http://schemas.openxmlformats.org/officeDocument/2006/relationships/slide" Target="slide18.xml"/><Relationship Id="rId17" Type="http://schemas.openxmlformats.org/officeDocument/2006/relationships/slide" Target="slide23.xml"/><Relationship Id="rId25" Type="http://schemas.openxmlformats.org/officeDocument/2006/relationships/image" Target="../media/image9.png"/><Relationship Id="rId2" Type="http://schemas.openxmlformats.org/officeDocument/2006/relationships/image" Target="../media/image133.jpg"/><Relationship Id="rId16" Type="http://schemas.openxmlformats.org/officeDocument/2006/relationships/slide" Target="slide22.xml"/><Relationship Id="rId20" Type="http://schemas.openxmlformats.org/officeDocument/2006/relationships/slide" Target="slide26.xml"/><Relationship Id="rId1" Type="http://schemas.openxmlformats.org/officeDocument/2006/relationships/slideLayout" Target="../slideLayouts/slideLayout45.xml"/><Relationship Id="rId6" Type="http://schemas.openxmlformats.org/officeDocument/2006/relationships/image" Target="../media/image137.png"/><Relationship Id="rId11" Type="http://schemas.openxmlformats.org/officeDocument/2006/relationships/image" Target="../media/image142.png"/><Relationship Id="rId24" Type="http://schemas.openxmlformats.org/officeDocument/2006/relationships/slide" Target="slide2.xml"/><Relationship Id="rId5" Type="http://schemas.openxmlformats.org/officeDocument/2006/relationships/image" Target="../media/image136.png"/><Relationship Id="rId15" Type="http://schemas.openxmlformats.org/officeDocument/2006/relationships/slide" Target="slide21.xml"/><Relationship Id="rId23" Type="http://schemas.openxmlformats.org/officeDocument/2006/relationships/slide" Target="slide60.xml"/><Relationship Id="rId10" Type="http://schemas.openxmlformats.org/officeDocument/2006/relationships/image" Target="../media/image141.png"/><Relationship Id="rId19" Type="http://schemas.openxmlformats.org/officeDocument/2006/relationships/slide" Target="slide25.xml"/><Relationship Id="rId4" Type="http://schemas.openxmlformats.org/officeDocument/2006/relationships/image" Target="../media/image135.png"/><Relationship Id="rId9" Type="http://schemas.openxmlformats.org/officeDocument/2006/relationships/image" Target="../media/image140.png"/><Relationship Id="rId14" Type="http://schemas.openxmlformats.org/officeDocument/2006/relationships/slide" Target="slide20.xml"/><Relationship Id="rId22" Type="http://schemas.openxmlformats.org/officeDocument/2006/relationships/slide" Target="slide59.xml"/></Relationships>
</file>

<file path=ppt/slides/_rels/slide24.xml.rels><?xml version="1.0" encoding="UTF-8" standalone="yes"?>
<Relationships xmlns="http://schemas.openxmlformats.org/package/2006/relationships"><Relationship Id="rId8" Type="http://schemas.openxmlformats.org/officeDocument/2006/relationships/image" Target="../media/image148.png"/><Relationship Id="rId13" Type="http://schemas.openxmlformats.org/officeDocument/2006/relationships/slide" Target="slide20.xml"/><Relationship Id="rId18" Type="http://schemas.openxmlformats.org/officeDocument/2006/relationships/slide" Target="slide25.xml"/><Relationship Id="rId3" Type="http://schemas.openxmlformats.org/officeDocument/2006/relationships/image" Target="../media/image144.jpg"/><Relationship Id="rId21" Type="http://schemas.openxmlformats.org/officeDocument/2006/relationships/slide" Target="slide59.xml"/><Relationship Id="rId7" Type="http://schemas.openxmlformats.org/officeDocument/2006/relationships/image" Target="../media/image147.png"/><Relationship Id="rId12" Type="http://schemas.openxmlformats.org/officeDocument/2006/relationships/slide" Target="slide19.xml"/><Relationship Id="rId17" Type="http://schemas.openxmlformats.org/officeDocument/2006/relationships/slide" Target="slide24.xml"/><Relationship Id="rId2" Type="http://schemas.openxmlformats.org/officeDocument/2006/relationships/image" Target="../media/image143.jpg"/><Relationship Id="rId16" Type="http://schemas.openxmlformats.org/officeDocument/2006/relationships/slide" Target="slide23.xml"/><Relationship Id="rId20" Type="http://schemas.openxmlformats.org/officeDocument/2006/relationships/slide" Target="slide58.xml"/><Relationship Id="rId1" Type="http://schemas.openxmlformats.org/officeDocument/2006/relationships/slideLayout" Target="../slideLayouts/slideLayout45.xml"/><Relationship Id="rId6" Type="http://schemas.openxmlformats.org/officeDocument/2006/relationships/image" Target="../media/image146.png"/><Relationship Id="rId11" Type="http://schemas.openxmlformats.org/officeDocument/2006/relationships/slide" Target="slide18.xml"/><Relationship Id="rId24" Type="http://schemas.openxmlformats.org/officeDocument/2006/relationships/image" Target="../media/image9.png"/><Relationship Id="rId5" Type="http://schemas.openxmlformats.org/officeDocument/2006/relationships/image" Target="../media/image8.png"/><Relationship Id="rId15" Type="http://schemas.openxmlformats.org/officeDocument/2006/relationships/slide" Target="slide22.xml"/><Relationship Id="rId23" Type="http://schemas.openxmlformats.org/officeDocument/2006/relationships/slide" Target="slide2.xml"/><Relationship Id="rId10" Type="http://schemas.openxmlformats.org/officeDocument/2006/relationships/image" Target="../media/image150.png"/><Relationship Id="rId19" Type="http://schemas.openxmlformats.org/officeDocument/2006/relationships/slide" Target="slide26.xml"/><Relationship Id="rId4" Type="http://schemas.openxmlformats.org/officeDocument/2006/relationships/image" Target="../media/image145.jpg"/><Relationship Id="rId9" Type="http://schemas.openxmlformats.org/officeDocument/2006/relationships/image" Target="../media/image149.png"/><Relationship Id="rId14" Type="http://schemas.openxmlformats.org/officeDocument/2006/relationships/slide" Target="slide21.xml"/><Relationship Id="rId22" Type="http://schemas.openxmlformats.org/officeDocument/2006/relationships/slide" Target="slide60.xml"/></Relationships>
</file>

<file path=ppt/slides/_rels/slide25.xml.rels><?xml version="1.0" encoding="UTF-8" standalone="yes"?>
<Relationships xmlns="http://schemas.openxmlformats.org/package/2006/relationships"><Relationship Id="rId8" Type="http://schemas.openxmlformats.org/officeDocument/2006/relationships/slide" Target="slide19.xml"/><Relationship Id="rId13" Type="http://schemas.openxmlformats.org/officeDocument/2006/relationships/slide" Target="slide24.xml"/><Relationship Id="rId18" Type="http://schemas.openxmlformats.org/officeDocument/2006/relationships/slide" Target="slide60.xml"/><Relationship Id="rId3" Type="http://schemas.openxmlformats.org/officeDocument/2006/relationships/image" Target="../media/image151.svg"/><Relationship Id="rId7" Type="http://schemas.openxmlformats.org/officeDocument/2006/relationships/slide" Target="slide18.xml"/><Relationship Id="rId12" Type="http://schemas.openxmlformats.org/officeDocument/2006/relationships/slide" Target="slide23.xml"/><Relationship Id="rId17" Type="http://schemas.openxmlformats.org/officeDocument/2006/relationships/slide" Target="slide59.xml"/><Relationship Id="rId2" Type="http://schemas.openxmlformats.org/officeDocument/2006/relationships/image" Target="../media/image8.png"/><Relationship Id="rId16" Type="http://schemas.openxmlformats.org/officeDocument/2006/relationships/slide" Target="slide58.xml"/><Relationship Id="rId20"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image" Target="../media/image154.svg"/><Relationship Id="rId11" Type="http://schemas.openxmlformats.org/officeDocument/2006/relationships/slide" Target="slide22.xml"/><Relationship Id="rId5" Type="http://schemas.openxmlformats.org/officeDocument/2006/relationships/image" Target="../media/image153.svg"/><Relationship Id="rId15" Type="http://schemas.openxmlformats.org/officeDocument/2006/relationships/slide" Target="slide26.xml"/><Relationship Id="rId10" Type="http://schemas.openxmlformats.org/officeDocument/2006/relationships/slide" Target="slide21.xml"/><Relationship Id="rId19" Type="http://schemas.openxmlformats.org/officeDocument/2006/relationships/slide" Target="slide2.xml"/><Relationship Id="rId4" Type="http://schemas.openxmlformats.org/officeDocument/2006/relationships/image" Target="../media/image152.svg"/><Relationship Id="rId9" Type="http://schemas.openxmlformats.org/officeDocument/2006/relationships/slide" Target="slide20.xml"/><Relationship Id="rId14" Type="http://schemas.openxmlformats.org/officeDocument/2006/relationships/slide" Target="slide25.xml"/></Relationships>
</file>

<file path=ppt/slides/_rels/slide26.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26.xml"/><Relationship Id="rId18" Type="http://schemas.openxmlformats.org/officeDocument/2006/relationships/image" Target="../media/image9.png"/><Relationship Id="rId3" Type="http://schemas.openxmlformats.org/officeDocument/2006/relationships/image" Target="../media/image156.png"/><Relationship Id="rId7" Type="http://schemas.openxmlformats.org/officeDocument/2006/relationships/slide" Target="slide20.xml"/><Relationship Id="rId12" Type="http://schemas.openxmlformats.org/officeDocument/2006/relationships/slide" Target="slide25.xml"/><Relationship Id="rId17" Type="http://schemas.openxmlformats.org/officeDocument/2006/relationships/slide" Target="slide2.xml"/><Relationship Id="rId2" Type="http://schemas.openxmlformats.org/officeDocument/2006/relationships/image" Target="../media/image155.jpg"/><Relationship Id="rId16" Type="http://schemas.openxmlformats.org/officeDocument/2006/relationships/slide" Target="slide60.xml"/><Relationship Id="rId1" Type="http://schemas.openxmlformats.org/officeDocument/2006/relationships/slideLayout" Target="../slideLayouts/slideLayout45.xml"/><Relationship Id="rId6" Type="http://schemas.openxmlformats.org/officeDocument/2006/relationships/slide" Target="slide19.xml"/><Relationship Id="rId11" Type="http://schemas.openxmlformats.org/officeDocument/2006/relationships/slide" Target="slide24.xml"/><Relationship Id="rId5" Type="http://schemas.openxmlformats.org/officeDocument/2006/relationships/slide" Target="slide18.xml"/><Relationship Id="rId15" Type="http://schemas.openxmlformats.org/officeDocument/2006/relationships/slide" Target="slide59.xml"/><Relationship Id="rId10" Type="http://schemas.openxmlformats.org/officeDocument/2006/relationships/slide" Target="slide23.xml"/><Relationship Id="rId4" Type="http://schemas.openxmlformats.org/officeDocument/2006/relationships/image" Target="../media/image157.png"/><Relationship Id="rId9" Type="http://schemas.openxmlformats.org/officeDocument/2006/relationships/slide" Target="slide22.xml"/><Relationship Id="rId14" Type="http://schemas.openxmlformats.org/officeDocument/2006/relationships/slide" Target="slide58.xml"/></Relationships>
</file>

<file path=ppt/slides/_rels/slide27.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58.pn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28.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59.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29.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60.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3.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slide" Target="slide6.xml"/><Relationship Id="rId7" Type="http://schemas.openxmlformats.org/officeDocument/2006/relationships/slide" Target="slide15.xml"/><Relationship Id="rId2" Type="http://schemas.openxmlformats.org/officeDocument/2006/relationships/slide" Target="slide4.xml"/><Relationship Id="rId1" Type="http://schemas.openxmlformats.org/officeDocument/2006/relationships/slideLayout" Target="../slideLayouts/slideLayout21.xml"/><Relationship Id="rId6" Type="http://schemas.openxmlformats.org/officeDocument/2006/relationships/slide" Target="slide12.xml"/><Relationship Id="rId5" Type="http://schemas.openxmlformats.org/officeDocument/2006/relationships/slide" Target="slide11.xml"/><Relationship Id="rId4" Type="http://schemas.openxmlformats.org/officeDocument/2006/relationships/slide" Target="slide10.xml"/><Relationship Id="rId9" Type="http://schemas.openxmlformats.org/officeDocument/2006/relationships/image" Target="../media/image9.png"/></Relationships>
</file>

<file path=ppt/slides/_rels/slide30.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61.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31.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62.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32.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63.pn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33.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64.pn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34.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65.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35.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66.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36.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67.pn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37.xml.rels><?xml version="1.0" encoding="UTF-8" standalone="yes"?>
<Relationships xmlns="http://schemas.openxmlformats.org/package/2006/relationships"><Relationship Id="rId8" Type="http://schemas.openxmlformats.org/officeDocument/2006/relationships/slide" Target="slide20.xml"/><Relationship Id="rId13" Type="http://schemas.openxmlformats.org/officeDocument/2006/relationships/slide" Target="slide25.xml"/><Relationship Id="rId18" Type="http://schemas.openxmlformats.org/officeDocument/2006/relationships/slide" Target="slide2.xml"/><Relationship Id="rId3" Type="http://schemas.openxmlformats.org/officeDocument/2006/relationships/image" Target="../media/image169.jpg"/><Relationship Id="rId7" Type="http://schemas.openxmlformats.org/officeDocument/2006/relationships/slide" Target="slide19.xml"/><Relationship Id="rId12" Type="http://schemas.openxmlformats.org/officeDocument/2006/relationships/slide" Target="slide24.xml"/><Relationship Id="rId17" Type="http://schemas.openxmlformats.org/officeDocument/2006/relationships/slide" Target="slide60.xml"/><Relationship Id="rId2" Type="http://schemas.openxmlformats.org/officeDocument/2006/relationships/image" Target="../media/image168.jpg"/><Relationship Id="rId16" Type="http://schemas.openxmlformats.org/officeDocument/2006/relationships/slide" Target="slide59.xml"/><Relationship Id="rId1" Type="http://schemas.openxmlformats.org/officeDocument/2006/relationships/slideLayout" Target="../slideLayouts/slideLayout45.xml"/><Relationship Id="rId6" Type="http://schemas.openxmlformats.org/officeDocument/2006/relationships/slide" Target="slide18.xml"/><Relationship Id="rId11" Type="http://schemas.openxmlformats.org/officeDocument/2006/relationships/slide" Target="slide23.xml"/><Relationship Id="rId5" Type="http://schemas.openxmlformats.org/officeDocument/2006/relationships/image" Target="../media/image171.jpg"/><Relationship Id="rId15" Type="http://schemas.openxmlformats.org/officeDocument/2006/relationships/slide" Target="slide58.xml"/><Relationship Id="rId10" Type="http://schemas.openxmlformats.org/officeDocument/2006/relationships/slide" Target="slide22.xml"/><Relationship Id="rId19" Type="http://schemas.openxmlformats.org/officeDocument/2006/relationships/image" Target="../media/image9.png"/><Relationship Id="rId4" Type="http://schemas.openxmlformats.org/officeDocument/2006/relationships/image" Target="../media/image170.jpg"/><Relationship Id="rId9" Type="http://schemas.openxmlformats.org/officeDocument/2006/relationships/slide" Target="slide21.xml"/><Relationship Id="rId14" Type="http://schemas.openxmlformats.org/officeDocument/2006/relationships/slide" Target="slide26.xml"/></Relationships>
</file>

<file path=ppt/slides/_rels/slide38.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72.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39.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73.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4.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18" Type="http://schemas.openxmlformats.org/officeDocument/2006/relationships/image" Target="../media/image26.png"/><Relationship Id="rId26" Type="http://schemas.openxmlformats.org/officeDocument/2006/relationships/slide" Target="slide12.xml"/><Relationship Id="rId3" Type="http://schemas.openxmlformats.org/officeDocument/2006/relationships/image" Target="../media/image11.svg"/><Relationship Id="rId21" Type="http://schemas.openxmlformats.org/officeDocument/2006/relationships/slide" Target="slide4.xml"/><Relationship Id="rId7" Type="http://schemas.openxmlformats.org/officeDocument/2006/relationships/image" Target="../media/image15.png"/><Relationship Id="rId12" Type="http://schemas.openxmlformats.org/officeDocument/2006/relationships/image" Target="../media/image20.png"/><Relationship Id="rId17" Type="http://schemas.openxmlformats.org/officeDocument/2006/relationships/image" Target="../media/image25.png"/><Relationship Id="rId25" Type="http://schemas.openxmlformats.org/officeDocument/2006/relationships/slide" Target="slide11.xml"/><Relationship Id="rId2" Type="http://schemas.openxmlformats.org/officeDocument/2006/relationships/image" Target="../media/image10.svg"/><Relationship Id="rId16" Type="http://schemas.openxmlformats.org/officeDocument/2006/relationships/image" Target="../media/image24.png"/><Relationship Id="rId20" Type="http://schemas.openxmlformats.org/officeDocument/2006/relationships/image" Target="../media/image28.svg"/><Relationship Id="rId29" Type="http://schemas.openxmlformats.org/officeDocument/2006/relationships/slide" Target="slide2.xml"/><Relationship Id="rId1" Type="http://schemas.openxmlformats.org/officeDocument/2006/relationships/slideLayout" Target="../slideLayouts/slideLayout23.xml"/><Relationship Id="rId6" Type="http://schemas.openxmlformats.org/officeDocument/2006/relationships/image" Target="../media/image14.png"/><Relationship Id="rId11" Type="http://schemas.openxmlformats.org/officeDocument/2006/relationships/image" Target="../media/image19.png"/><Relationship Id="rId24" Type="http://schemas.openxmlformats.org/officeDocument/2006/relationships/slide" Target="slide10.xml"/><Relationship Id="rId5" Type="http://schemas.openxmlformats.org/officeDocument/2006/relationships/image" Target="../media/image13.jpg"/><Relationship Id="rId15" Type="http://schemas.openxmlformats.org/officeDocument/2006/relationships/image" Target="../media/image23.png"/><Relationship Id="rId23" Type="http://schemas.openxmlformats.org/officeDocument/2006/relationships/slide" Target="slide9.xml"/><Relationship Id="rId28" Type="http://schemas.openxmlformats.org/officeDocument/2006/relationships/slide" Target="slide15.xml"/><Relationship Id="rId10" Type="http://schemas.openxmlformats.org/officeDocument/2006/relationships/image" Target="../media/image18.png"/><Relationship Id="rId19" Type="http://schemas.openxmlformats.org/officeDocument/2006/relationships/image" Target="../media/image27.svg"/><Relationship Id="rId4" Type="http://schemas.openxmlformats.org/officeDocument/2006/relationships/image" Target="../media/image12.svg"/><Relationship Id="rId9" Type="http://schemas.openxmlformats.org/officeDocument/2006/relationships/image" Target="../media/image17.png"/><Relationship Id="rId14" Type="http://schemas.openxmlformats.org/officeDocument/2006/relationships/image" Target="../media/image22.png"/><Relationship Id="rId22" Type="http://schemas.openxmlformats.org/officeDocument/2006/relationships/slide" Target="slide6.xml"/><Relationship Id="rId27" Type="http://schemas.openxmlformats.org/officeDocument/2006/relationships/slide" Target="slide14.xml"/><Relationship Id="rId30" Type="http://schemas.openxmlformats.org/officeDocument/2006/relationships/image" Target="../media/image9.png"/></Relationships>
</file>

<file path=ppt/slides/_rels/slide40.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74.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41.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75.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42.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76.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43.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77.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44.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78.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45.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79.pn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46.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80.pn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47.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81.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48.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82.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49.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83.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5.xml.rels><?xml version="1.0" encoding="UTF-8" standalone="yes"?>
<Relationships xmlns="http://schemas.openxmlformats.org/package/2006/relationships"><Relationship Id="rId8" Type="http://schemas.openxmlformats.org/officeDocument/2006/relationships/slide" Target="slide11.xml"/><Relationship Id="rId13" Type="http://schemas.openxmlformats.org/officeDocument/2006/relationships/image" Target="../media/image9.png"/><Relationship Id="rId3" Type="http://schemas.openxmlformats.org/officeDocument/2006/relationships/image" Target="../media/image30.png"/><Relationship Id="rId7" Type="http://schemas.openxmlformats.org/officeDocument/2006/relationships/slide" Target="slide10.xml"/><Relationship Id="rId12" Type="http://schemas.openxmlformats.org/officeDocument/2006/relationships/slide" Target="slide2.xml"/><Relationship Id="rId2" Type="http://schemas.openxmlformats.org/officeDocument/2006/relationships/image" Target="../media/image29.JPG"/><Relationship Id="rId1" Type="http://schemas.openxmlformats.org/officeDocument/2006/relationships/slideLayout" Target="../slideLayouts/slideLayout23.xml"/><Relationship Id="rId6" Type="http://schemas.openxmlformats.org/officeDocument/2006/relationships/slide" Target="slide9.xml"/><Relationship Id="rId11" Type="http://schemas.openxmlformats.org/officeDocument/2006/relationships/slide" Target="slide15.xml"/><Relationship Id="rId5" Type="http://schemas.openxmlformats.org/officeDocument/2006/relationships/slide" Target="slide6.xml"/><Relationship Id="rId10" Type="http://schemas.openxmlformats.org/officeDocument/2006/relationships/slide" Target="slide14.xml"/><Relationship Id="rId4" Type="http://schemas.openxmlformats.org/officeDocument/2006/relationships/slide" Target="slide4.xml"/><Relationship Id="rId9" Type="http://schemas.openxmlformats.org/officeDocument/2006/relationships/slide" Target="slide12.xml"/></Relationships>
</file>

<file path=ppt/slides/_rels/slide50.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84.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51.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85.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52.xml.rels><?xml version="1.0" encoding="UTF-8" standalone="yes"?>
<Relationships xmlns="http://schemas.openxmlformats.org/package/2006/relationships"><Relationship Id="rId8" Type="http://schemas.openxmlformats.org/officeDocument/2006/relationships/slide" Target="slide22.xml"/><Relationship Id="rId13" Type="http://schemas.openxmlformats.org/officeDocument/2006/relationships/slide" Target="slide58.xml"/><Relationship Id="rId3" Type="http://schemas.openxmlformats.org/officeDocument/2006/relationships/image" Target="../media/image187.jpg"/><Relationship Id="rId7" Type="http://schemas.openxmlformats.org/officeDocument/2006/relationships/slide" Target="slide21.xml"/><Relationship Id="rId12" Type="http://schemas.openxmlformats.org/officeDocument/2006/relationships/slide" Target="slide26.xml"/><Relationship Id="rId17" Type="http://schemas.openxmlformats.org/officeDocument/2006/relationships/image" Target="../media/image9.png"/><Relationship Id="rId2" Type="http://schemas.openxmlformats.org/officeDocument/2006/relationships/image" Target="../media/image186.png"/><Relationship Id="rId16" Type="http://schemas.openxmlformats.org/officeDocument/2006/relationships/slide" Target="slide2.xml"/><Relationship Id="rId1" Type="http://schemas.openxmlformats.org/officeDocument/2006/relationships/slideLayout" Target="../slideLayouts/slideLayout45.xml"/><Relationship Id="rId6" Type="http://schemas.openxmlformats.org/officeDocument/2006/relationships/slide" Target="slide20.xml"/><Relationship Id="rId11" Type="http://schemas.openxmlformats.org/officeDocument/2006/relationships/slide" Target="slide25.xml"/><Relationship Id="rId5" Type="http://schemas.openxmlformats.org/officeDocument/2006/relationships/slide" Target="slide19.xml"/><Relationship Id="rId15" Type="http://schemas.openxmlformats.org/officeDocument/2006/relationships/slide" Target="slide60.xml"/><Relationship Id="rId10" Type="http://schemas.openxmlformats.org/officeDocument/2006/relationships/slide" Target="slide24.xml"/><Relationship Id="rId4" Type="http://schemas.openxmlformats.org/officeDocument/2006/relationships/slide" Target="slide18.xml"/><Relationship Id="rId9" Type="http://schemas.openxmlformats.org/officeDocument/2006/relationships/slide" Target="slide23.xml"/><Relationship Id="rId14" Type="http://schemas.openxmlformats.org/officeDocument/2006/relationships/slide" Target="slide59.xml"/></Relationships>
</file>

<file path=ppt/slides/_rels/slide53.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88.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54.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26.xml"/><Relationship Id="rId18" Type="http://schemas.openxmlformats.org/officeDocument/2006/relationships/image" Target="../media/image9.png"/><Relationship Id="rId3" Type="http://schemas.openxmlformats.org/officeDocument/2006/relationships/image" Target="../media/image190.jpg"/><Relationship Id="rId7" Type="http://schemas.openxmlformats.org/officeDocument/2006/relationships/slide" Target="slide20.xml"/><Relationship Id="rId12" Type="http://schemas.openxmlformats.org/officeDocument/2006/relationships/slide" Target="slide25.xml"/><Relationship Id="rId17" Type="http://schemas.openxmlformats.org/officeDocument/2006/relationships/slide" Target="slide2.xml"/><Relationship Id="rId2" Type="http://schemas.openxmlformats.org/officeDocument/2006/relationships/image" Target="../media/image189.jpg"/><Relationship Id="rId16" Type="http://schemas.openxmlformats.org/officeDocument/2006/relationships/slide" Target="slide60.xml"/><Relationship Id="rId1" Type="http://schemas.openxmlformats.org/officeDocument/2006/relationships/slideLayout" Target="../slideLayouts/slideLayout45.xml"/><Relationship Id="rId6" Type="http://schemas.openxmlformats.org/officeDocument/2006/relationships/slide" Target="slide19.xml"/><Relationship Id="rId11" Type="http://schemas.openxmlformats.org/officeDocument/2006/relationships/slide" Target="slide24.xml"/><Relationship Id="rId5" Type="http://schemas.openxmlformats.org/officeDocument/2006/relationships/slide" Target="slide18.xml"/><Relationship Id="rId15" Type="http://schemas.openxmlformats.org/officeDocument/2006/relationships/slide" Target="slide59.xml"/><Relationship Id="rId10" Type="http://schemas.openxmlformats.org/officeDocument/2006/relationships/slide" Target="slide23.xml"/><Relationship Id="rId4" Type="http://schemas.openxmlformats.org/officeDocument/2006/relationships/image" Target="../media/image191.jpg"/><Relationship Id="rId9" Type="http://schemas.openxmlformats.org/officeDocument/2006/relationships/slide" Target="slide22.xml"/><Relationship Id="rId14" Type="http://schemas.openxmlformats.org/officeDocument/2006/relationships/slide" Target="slide58.xml"/></Relationships>
</file>

<file path=ppt/slides/_rels/slide55.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92.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56.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93.jp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57.xml.rels><?xml version="1.0" encoding="UTF-8" standalone="yes"?>
<Relationships xmlns="http://schemas.openxmlformats.org/package/2006/relationships"><Relationship Id="rId8" Type="http://schemas.openxmlformats.org/officeDocument/2006/relationships/slide" Target="slide23.xml"/><Relationship Id="rId13" Type="http://schemas.openxmlformats.org/officeDocument/2006/relationships/slide" Target="slide59.xml"/><Relationship Id="rId3" Type="http://schemas.openxmlformats.org/officeDocument/2006/relationships/slide" Target="slide18.xml"/><Relationship Id="rId7" Type="http://schemas.openxmlformats.org/officeDocument/2006/relationships/slide" Target="slide22.xml"/><Relationship Id="rId12" Type="http://schemas.openxmlformats.org/officeDocument/2006/relationships/slide" Target="slide58.xml"/><Relationship Id="rId2" Type="http://schemas.openxmlformats.org/officeDocument/2006/relationships/image" Target="../media/image194.png"/><Relationship Id="rId16"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slide" Target="slide21.xml"/><Relationship Id="rId11" Type="http://schemas.openxmlformats.org/officeDocument/2006/relationships/slide" Target="slide26.xml"/><Relationship Id="rId5" Type="http://schemas.openxmlformats.org/officeDocument/2006/relationships/slide" Target="slide20.xml"/><Relationship Id="rId15" Type="http://schemas.openxmlformats.org/officeDocument/2006/relationships/slide" Target="slide2.xml"/><Relationship Id="rId10" Type="http://schemas.openxmlformats.org/officeDocument/2006/relationships/slide" Target="slide25.xml"/><Relationship Id="rId4" Type="http://schemas.openxmlformats.org/officeDocument/2006/relationships/slide" Target="slide19.xml"/><Relationship Id="rId9" Type="http://schemas.openxmlformats.org/officeDocument/2006/relationships/slide" Target="slide24.xml"/><Relationship Id="rId14" Type="http://schemas.openxmlformats.org/officeDocument/2006/relationships/slide" Target="slide60.xml"/></Relationships>
</file>

<file path=ppt/slides/_rels/slide58.xml.rels><?xml version="1.0" encoding="UTF-8" standalone="yes"?>
<Relationships xmlns="http://schemas.openxmlformats.org/package/2006/relationships"><Relationship Id="rId13" Type="http://schemas.openxmlformats.org/officeDocument/2006/relationships/image" Target="../media/image206.png"/><Relationship Id="rId18" Type="http://schemas.openxmlformats.org/officeDocument/2006/relationships/image" Target="../media/image211.png"/><Relationship Id="rId26" Type="http://schemas.openxmlformats.org/officeDocument/2006/relationships/image" Target="../media/image58.svg"/><Relationship Id="rId39" Type="http://schemas.openxmlformats.org/officeDocument/2006/relationships/slide" Target="slide60.xml"/><Relationship Id="rId21" Type="http://schemas.openxmlformats.org/officeDocument/2006/relationships/image" Target="../media/image214.png"/><Relationship Id="rId34" Type="http://schemas.openxmlformats.org/officeDocument/2006/relationships/slide" Target="slide24.xml"/><Relationship Id="rId7" Type="http://schemas.openxmlformats.org/officeDocument/2006/relationships/image" Target="../media/image200.png"/><Relationship Id="rId2" Type="http://schemas.openxmlformats.org/officeDocument/2006/relationships/image" Target="../media/image195.png"/><Relationship Id="rId16" Type="http://schemas.openxmlformats.org/officeDocument/2006/relationships/image" Target="../media/image209.png"/><Relationship Id="rId20" Type="http://schemas.openxmlformats.org/officeDocument/2006/relationships/image" Target="../media/image213.png"/><Relationship Id="rId29" Type="http://schemas.openxmlformats.org/officeDocument/2006/relationships/slide" Target="slide19.xml"/><Relationship Id="rId41" Type="http://schemas.openxmlformats.org/officeDocument/2006/relationships/image" Target="../media/image9.png"/><Relationship Id="rId1" Type="http://schemas.openxmlformats.org/officeDocument/2006/relationships/slideLayout" Target="../slideLayouts/slideLayout45.xml"/><Relationship Id="rId6" Type="http://schemas.openxmlformats.org/officeDocument/2006/relationships/image" Target="../media/image199.png"/><Relationship Id="rId11" Type="http://schemas.openxmlformats.org/officeDocument/2006/relationships/image" Target="../media/image204.png"/><Relationship Id="rId24" Type="http://schemas.openxmlformats.org/officeDocument/2006/relationships/image" Target="../media/image56.svg"/><Relationship Id="rId32" Type="http://schemas.openxmlformats.org/officeDocument/2006/relationships/slide" Target="slide22.xml"/><Relationship Id="rId37" Type="http://schemas.openxmlformats.org/officeDocument/2006/relationships/slide" Target="slide58.xml"/><Relationship Id="rId40" Type="http://schemas.openxmlformats.org/officeDocument/2006/relationships/slide" Target="slide2.xml"/><Relationship Id="rId5" Type="http://schemas.openxmlformats.org/officeDocument/2006/relationships/image" Target="../media/image198.png"/><Relationship Id="rId15" Type="http://schemas.openxmlformats.org/officeDocument/2006/relationships/image" Target="../media/image208.png"/><Relationship Id="rId23" Type="http://schemas.openxmlformats.org/officeDocument/2006/relationships/image" Target="../media/image61.svg"/><Relationship Id="rId28" Type="http://schemas.openxmlformats.org/officeDocument/2006/relationships/slide" Target="slide18.xml"/><Relationship Id="rId36" Type="http://schemas.openxmlformats.org/officeDocument/2006/relationships/slide" Target="slide26.xml"/><Relationship Id="rId10" Type="http://schemas.openxmlformats.org/officeDocument/2006/relationships/image" Target="../media/image203.png"/><Relationship Id="rId19" Type="http://schemas.openxmlformats.org/officeDocument/2006/relationships/image" Target="../media/image212.png"/><Relationship Id="rId31" Type="http://schemas.openxmlformats.org/officeDocument/2006/relationships/slide" Target="slide21.xml"/><Relationship Id="rId4" Type="http://schemas.openxmlformats.org/officeDocument/2006/relationships/image" Target="../media/image197.png"/><Relationship Id="rId9" Type="http://schemas.openxmlformats.org/officeDocument/2006/relationships/image" Target="../media/image202.png"/><Relationship Id="rId14" Type="http://schemas.openxmlformats.org/officeDocument/2006/relationships/image" Target="../media/image207.png"/><Relationship Id="rId22" Type="http://schemas.openxmlformats.org/officeDocument/2006/relationships/image" Target="../media/image60.svg"/><Relationship Id="rId27" Type="http://schemas.openxmlformats.org/officeDocument/2006/relationships/image" Target="../media/image59.svg"/><Relationship Id="rId30" Type="http://schemas.openxmlformats.org/officeDocument/2006/relationships/slide" Target="slide20.xml"/><Relationship Id="rId35" Type="http://schemas.openxmlformats.org/officeDocument/2006/relationships/slide" Target="slide25.xml"/><Relationship Id="rId8" Type="http://schemas.openxmlformats.org/officeDocument/2006/relationships/image" Target="../media/image201.png"/><Relationship Id="rId3" Type="http://schemas.openxmlformats.org/officeDocument/2006/relationships/image" Target="../media/image196.png"/><Relationship Id="rId12" Type="http://schemas.openxmlformats.org/officeDocument/2006/relationships/image" Target="../media/image205.png"/><Relationship Id="rId17" Type="http://schemas.openxmlformats.org/officeDocument/2006/relationships/image" Target="../media/image210.png"/><Relationship Id="rId25" Type="http://schemas.openxmlformats.org/officeDocument/2006/relationships/image" Target="../media/image57.svg"/><Relationship Id="rId33" Type="http://schemas.openxmlformats.org/officeDocument/2006/relationships/slide" Target="slide23.xml"/><Relationship Id="rId38" Type="http://schemas.openxmlformats.org/officeDocument/2006/relationships/slide" Target="slide59.xml"/></Relationships>
</file>

<file path=ppt/slides/_rels/slide59.xml.rels><?xml version="1.0" encoding="UTF-8" standalone="yes"?>
<Relationships xmlns="http://schemas.openxmlformats.org/package/2006/relationships"><Relationship Id="rId8" Type="http://schemas.openxmlformats.org/officeDocument/2006/relationships/image" Target="../media/image221.png"/><Relationship Id="rId13" Type="http://schemas.openxmlformats.org/officeDocument/2006/relationships/slide" Target="slide22.xml"/><Relationship Id="rId18" Type="http://schemas.openxmlformats.org/officeDocument/2006/relationships/slide" Target="slide58.xml"/><Relationship Id="rId3" Type="http://schemas.openxmlformats.org/officeDocument/2006/relationships/image" Target="../media/image216.png"/><Relationship Id="rId21" Type="http://schemas.openxmlformats.org/officeDocument/2006/relationships/slide" Target="slide2.xml"/><Relationship Id="rId7" Type="http://schemas.openxmlformats.org/officeDocument/2006/relationships/image" Target="../media/image220.png"/><Relationship Id="rId12" Type="http://schemas.openxmlformats.org/officeDocument/2006/relationships/slide" Target="slide21.xml"/><Relationship Id="rId17" Type="http://schemas.openxmlformats.org/officeDocument/2006/relationships/slide" Target="slide26.xml"/><Relationship Id="rId2" Type="http://schemas.openxmlformats.org/officeDocument/2006/relationships/image" Target="../media/image215.jpg"/><Relationship Id="rId16" Type="http://schemas.openxmlformats.org/officeDocument/2006/relationships/slide" Target="slide25.xml"/><Relationship Id="rId20" Type="http://schemas.openxmlformats.org/officeDocument/2006/relationships/slide" Target="slide60.xml"/><Relationship Id="rId1" Type="http://schemas.openxmlformats.org/officeDocument/2006/relationships/slideLayout" Target="../slideLayouts/slideLayout45.xml"/><Relationship Id="rId6" Type="http://schemas.openxmlformats.org/officeDocument/2006/relationships/image" Target="../media/image219.png"/><Relationship Id="rId11" Type="http://schemas.openxmlformats.org/officeDocument/2006/relationships/slide" Target="slide20.xml"/><Relationship Id="rId5" Type="http://schemas.openxmlformats.org/officeDocument/2006/relationships/image" Target="../media/image218.png"/><Relationship Id="rId15" Type="http://schemas.openxmlformats.org/officeDocument/2006/relationships/slide" Target="slide24.xml"/><Relationship Id="rId10" Type="http://schemas.openxmlformats.org/officeDocument/2006/relationships/slide" Target="slide19.xml"/><Relationship Id="rId19" Type="http://schemas.openxmlformats.org/officeDocument/2006/relationships/slide" Target="slide59.xml"/><Relationship Id="rId4" Type="http://schemas.openxmlformats.org/officeDocument/2006/relationships/image" Target="../media/image217.png"/><Relationship Id="rId9" Type="http://schemas.openxmlformats.org/officeDocument/2006/relationships/slide" Target="slide18.xml"/><Relationship Id="rId14" Type="http://schemas.openxmlformats.org/officeDocument/2006/relationships/slide" Target="slide23.xml"/><Relationship Id="rId22" Type="http://schemas.openxmlformats.org/officeDocument/2006/relationships/image" Target="../media/image9.png"/></Relationships>
</file>

<file path=ppt/slides/_rels/slide6.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14.xml"/><Relationship Id="rId3" Type="http://schemas.openxmlformats.org/officeDocument/2006/relationships/chart" Target="../charts/chart2.xml"/><Relationship Id="rId7" Type="http://schemas.openxmlformats.org/officeDocument/2006/relationships/slide" Target="slide4.xml"/><Relationship Id="rId12" Type="http://schemas.openxmlformats.org/officeDocument/2006/relationships/slide" Target="slide12.xml"/><Relationship Id="rId2" Type="http://schemas.openxmlformats.org/officeDocument/2006/relationships/chart" Target="../charts/chart1.xml"/><Relationship Id="rId16" Type="http://schemas.openxmlformats.org/officeDocument/2006/relationships/image" Target="../media/image9.png"/><Relationship Id="rId1" Type="http://schemas.openxmlformats.org/officeDocument/2006/relationships/slideLayout" Target="../slideLayouts/slideLayout23.xml"/><Relationship Id="rId6" Type="http://schemas.openxmlformats.org/officeDocument/2006/relationships/image" Target="../media/image33.png"/><Relationship Id="rId11" Type="http://schemas.openxmlformats.org/officeDocument/2006/relationships/slide" Target="slide11.xml"/><Relationship Id="rId5" Type="http://schemas.openxmlformats.org/officeDocument/2006/relationships/image" Target="../media/image32.png"/><Relationship Id="rId15" Type="http://schemas.openxmlformats.org/officeDocument/2006/relationships/slide" Target="slide2.xml"/><Relationship Id="rId10" Type="http://schemas.openxmlformats.org/officeDocument/2006/relationships/slide" Target="slide10.xml"/><Relationship Id="rId4" Type="http://schemas.openxmlformats.org/officeDocument/2006/relationships/image" Target="../media/image31.png"/><Relationship Id="rId9" Type="http://schemas.openxmlformats.org/officeDocument/2006/relationships/slide" Target="slide9.xml"/><Relationship Id="rId14" Type="http://schemas.openxmlformats.org/officeDocument/2006/relationships/slide" Target="slide15.xml"/></Relationships>
</file>

<file path=ppt/slides/_rels/slide60.xml.rels><?xml version="1.0" encoding="UTF-8" standalone="yes"?>
<Relationships xmlns="http://schemas.openxmlformats.org/package/2006/relationships"><Relationship Id="rId26" Type="http://schemas.openxmlformats.org/officeDocument/2006/relationships/image" Target="../media/image245.png"/><Relationship Id="rId21" Type="http://schemas.openxmlformats.org/officeDocument/2006/relationships/image" Target="../media/image240.png"/><Relationship Id="rId42" Type="http://schemas.openxmlformats.org/officeDocument/2006/relationships/image" Target="../media/image261.png"/><Relationship Id="rId47" Type="http://schemas.openxmlformats.org/officeDocument/2006/relationships/image" Target="../media/image266.png"/><Relationship Id="rId63" Type="http://schemas.openxmlformats.org/officeDocument/2006/relationships/image" Target="../media/image282.png"/><Relationship Id="rId68" Type="http://schemas.openxmlformats.org/officeDocument/2006/relationships/image" Target="../media/image287.png"/><Relationship Id="rId84" Type="http://schemas.openxmlformats.org/officeDocument/2006/relationships/slide" Target="slide60.xml"/><Relationship Id="rId16" Type="http://schemas.openxmlformats.org/officeDocument/2006/relationships/image" Target="../media/image235.png"/><Relationship Id="rId11" Type="http://schemas.openxmlformats.org/officeDocument/2006/relationships/image" Target="../media/image230.png"/><Relationship Id="rId32" Type="http://schemas.openxmlformats.org/officeDocument/2006/relationships/image" Target="../media/image251.png"/><Relationship Id="rId37" Type="http://schemas.openxmlformats.org/officeDocument/2006/relationships/image" Target="../media/image256.png"/><Relationship Id="rId53" Type="http://schemas.openxmlformats.org/officeDocument/2006/relationships/image" Target="../media/image272.png"/><Relationship Id="rId58" Type="http://schemas.openxmlformats.org/officeDocument/2006/relationships/image" Target="../media/image277.png"/><Relationship Id="rId74" Type="http://schemas.openxmlformats.org/officeDocument/2006/relationships/slide" Target="slide19.xml"/><Relationship Id="rId79" Type="http://schemas.openxmlformats.org/officeDocument/2006/relationships/slide" Target="slide24.xml"/><Relationship Id="rId5" Type="http://schemas.microsoft.com/office/2007/relationships/hdphoto" Target="../media/hdphoto2.wdp"/><Relationship Id="rId19" Type="http://schemas.openxmlformats.org/officeDocument/2006/relationships/image" Target="../media/image238.png"/><Relationship Id="rId14" Type="http://schemas.openxmlformats.org/officeDocument/2006/relationships/image" Target="../media/image233.png"/><Relationship Id="rId22" Type="http://schemas.openxmlformats.org/officeDocument/2006/relationships/image" Target="../media/image241.png"/><Relationship Id="rId27" Type="http://schemas.openxmlformats.org/officeDocument/2006/relationships/image" Target="../media/image246.png"/><Relationship Id="rId30" Type="http://schemas.openxmlformats.org/officeDocument/2006/relationships/image" Target="../media/image249.png"/><Relationship Id="rId35" Type="http://schemas.openxmlformats.org/officeDocument/2006/relationships/image" Target="../media/image254.png"/><Relationship Id="rId43" Type="http://schemas.openxmlformats.org/officeDocument/2006/relationships/image" Target="../media/image262.png"/><Relationship Id="rId48" Type="http://schemas.openxmlformats.org/officeDocument/2006/relationships/image" Target="../media/image267.png"/><Relationship Id="rId56" Type="http://schemas.openxmlformats.org/officeDocument/2006/relationships/image" Target="../media/image275.png"/><Relationship Id="rId64" Type="http://schemas.openxmlformats.org/officeDocument/2006/relationships/image" Target="../media/image283.png"/><Relationship Id="rId69" Type="http://schemas.openxmlformats.org/officeDocument/2006/relationships/image" Target="../media/image288.png"/><Relationship Id="rId77" Type="http://schemas.openxmlformats.org/officeDocument/2006/relationships/slide" Target="slide22.xml"/><Relationship Id="rId8" Type="http://schemas.openxmlformats.org/officeDocument/2006/relationships/image" Target="../media/image227.png"/><Relationship Id="rId51" Type="http://schemas.openxmlformats.org/officeDocument/2006/relationships/image" Target="../media/image270.png"/><Relationship Id="rId72" Type="http://schemas.openxmlformats.org/officeDocument/2006/relationships/image" Target="../media/image291.png"/><Relationship Id="rId80" Type="http://schemas.openxmlformats.org/officeDocument/2006/relationships/slide" Target="slide25.xml"/><Relationship Id="rId85" Type="http://schemas.openxmlformats.org/officeDocument/2006/relationships/slide" Target="slide2.xml"/><Relationship Id="rId3" Type="http://schemas.openxmlformats.org/officeDocument/2006/relationships/image" Target="../media/image223.png"/><Relationship Id="rId12" Type="http://schemas.openxmlformats.org/officeDocument/2006/relationships/image" Target="../media/image231.png"/><Relationship Id="rId17" Type="http://schemas.openxmlformats.org/officeDocument/2006/relationships/image" Target="../media/image236.png"/><Relationship Id="rId25" Type="http://schemas.openxmlformats.org/officeDocument/2006/relationships/image" Target="../media/image244.png"/><Relationship Id="rId33" Type="http://schemas.openxmlformats.org/officeDocument/2006/relationships/image" Target="../media/image252.png"/><Relationship Id="rId38" Type="http://schemas.openxmlformats.org/officeDocument/2006/relationships/image" Target="../media/image257.png"/><Relationship Id="rId46" Type="http://schemas.openxmlformats.org/officeDocument/2006/relationships/image" Target="../media/image265.png"/><Relationship Id="rId59" Type="http://schemas.openxmlformats.org/officeDocument/2006/relationships/image" Target="../media/image278.png"/><Relationship Id="rId67" Type="http://schemas.openxmlformats.org/officeDocument/2006/relationships/image" Target="../media/image286.png"/><Relationship Id="rId20" Type="http://schemas.openxmlformats.org/officeDocument/2006/relationships/image" Target="../media/image239.png"/><Relationship Id="rId41" Type="http://schemas.openxmlformats.org/officeDocument/2006/relationships/image" Target="../media/image260.png"/><Relationship Id="rId54" Type="http://schemas.openxmlformats.org/officeDocument/2006/relationships/image" Target="../media/image273.png"/><Relationship Id="rId62" Type="http://schemas.openxmlformats.org/officeDocument/2006/relationships/image" Target="../media/image281.png"/><Relationship Id="rId70" Type="http://schemas.openxmlformats.org/officeDocument/2006/relationships/image" Target="../media/image289.png"/><Relationship Id="rId75" Type="http://schemas.openxmlformats.org/officeDocument/2006/relationships/slide" Target="slide20.xml"/><Relationship Id="rId83" Type="http://schemas.openxmlformats.org/officeDocument/2006/relationships/slide" Target="slide59.xml"/><Relationship Id="rId1" Type="http://schemas.openxmlformats.org/officeDocument/2006/relationships/slideLayout" Target="../slideLayouts/slideLayout45.xml"/><Relationship Id="rId6" Type="http://schemas.openxmlformats.org/officeDocument/2006/relationships/image" Target="../media/image225.png"/><Relationship Id="rId15" Type="http://schemas.openxmlformats.org/officeDocument/2006/relationships/image" Target="../media/image234.png"/><Relationship Id="rId23" Type="http://schemas.openxmlformats.org/officeDocument/2006/relationships/image" Target="../media/image242.png"/><Relationship Id="rId28" Type="http://schemas.openxmlformats.org/officeDocument/2006/relationships/image" Target="../media/image247.png"/><Relationship Id="rId36" Type="http://schemas.openxmlformats.org/officeDocument/2006/relationships/image" Target="../media/image255.png"/><Relationship Id="rId49" Type="http://schemas.openxmlformats.org/officeDocument/2006/relationships/image" Target="../media/image268.png"/><Relationship Id="rId57" Type="http://schemas.openxmlformats.org/officeDocument/2006/relationships/image" Target="../media/image276.png"/><Relationship Id="rId10" Type="http://schemas.openxmlformats.org/officeDocument/2006/relationships/image" Target="../media/image229.png"/><Relationship Id="rId31" Type="http://schemas.openxmlformats.org/officeDocument/2006/relationships/image" Target="../media/image250.png"/><Relationship Id="rId44" Type="http://schemas.openxmlformats.org/officeDocument/2006/relationships/image" Target="../media/image263.png"/><Relationship Id="rId52" Type="http://schemas.openxmlformats.org/officeDocument/2006/relationships/image" Target="../media/image271.png"/><Relationship Id="rId60" Type="http://schemas.openxmlformats.org/officeDocument/2006/relationships/image" Target="../media/image279.png"/><Relationship Id="rId65" Type="http://schemas.openxmlformats.org/officeDocument/2006/relationships/image" Target="../media/image284.png"/><Relationship Id="rId73" Type="http://schemas.openxmlformats.org/officeDocument/2006/relationships/slide" Target="slide18.xml"/><Relationship Id="rId78" Type="http://schemas.openxmlformats.org/officeDocument/2006/relationships/slide" Target="slide23.xml"/><Relationship Id="rId81" Type="http://schemas.openxmlformats.org/officeDocument/2006/relationships/slide" Target="slide26.xml"/><Relationship Id="rId86" Type="http://schemas.openxmlformats.org/officeDocument/2006/relationships/image" Target="../media/image9.png"/><Relationship Id="rId4" Type="http://schemas.openxmlformats.org/officeDocument/2006/relationships/image" Target="../media/image224.png"/><Relationship Id="rId9" Type="http://schemas.openxmlformats.org/officeDocument/2006/relationships/image" Target="../media/image228.png"/><Relationship Id="rId13" Type="http://schemas.openxmlformats.org/officeDocument/2006/relationships/image" Target="../media/image232.jpg"/><Relationship Id="rId18" Type="http://schemas.openxmlformats.org/officeDocument/2006/relationships/image" Target="../media/image237.png"/><Relationship Id="rId39" Type="http://schemas.openxmlformats.org/officeDocument/2006/relationships/image" Target="../media/image258.png"/><Relationship Id="rId34" Type="http://schemas.openxmlformats.org/officeDocument/2006/relationships/image" Target="../media/image253.png"/><Relationship Id="rId50" Type="http://schemas.openxmlformats.org/officeDocument/2006/relationships/image" Target="../media/image269.png"/><Relationship Id="rId55" Type="http://schemas.openxmlformats.org/officeDocument/2006/relationships/image" Target="../media/image274.png"/><Relationship Id="rId76" Type="http://schemas.openxmlformats.org/officeDocument/2006/relationships/slide" Target="slide21.xml"/><Relationship Id="rId7" Type="http://schemas.openxmlformats.org/officeDocument/2006/relationships/image" Target="../media/image226.png"/><Relationship Id="rId71" Type="http://schemas.openxmlformats.org/officeDocument/2006/relationships/image" Target="../media/image290.png"/><Relationship Id="rId2" Type="http://schemas.openxmlformats.org/officeDocument/2006/relationships/image" Target="../media/image222.png"/><Relationship Id="rId29" Type="http://schemas.openxmlformats.org/officeDocument/2006/relationships/image" Target="../media/image248.png"/><Relationship Id="rId24" Type="http://schemas.openxmlformats.org/officeDocument/2006/relationships/image" Target="../media/image243.png"/><Relationship Id="rId40" Type="http://schemas.openxmlformats.org/officeDocument/2006/relationships/image" Target="../media/image259.png"/><Relationship Id="rId45" Type="http://schemas.openxmlformats.org/officeDocument/2006/relationships/image" Target="../media/image264.png"/><Relationship Id="rId66" Type="http://schemas.openxmlformats.org/officeDocument/2006/relationships/image" Target="../media/image285.png"/><Relationship Id="rId87" Type="http://schemas.openxmlformats.org/officeDocument/2006/relationships/image" Target="../media/image292.png"/><Relationship Id="rId61" Type="http://schemas.openxmlformats.org/officeDocument/2006/relationships/image" Target="../media/image280.png"/><Relationship Id="rId82" Type="http://schemas.openxmlformats.org/officeDocument/2006/relationships/slide" Target="slide58.xml"/></Relationships>
</file>

<file path=ppt/slides/_rels/slide61.xml.rels><?xml version="1.0" encoding="UTF-8" standalone="yes"?>
<Relationships xmlns="http://schemas.openxmlformats.org/package/2006/relationships"><Relationship Id="rId8" Type="http://schemas.openxmlformats.org/officeDocument/2006/relationships/image" Target="../media/image299.png"/><Relationship Id="rId13" Type="http://schemas.openxmlformats.org/officeDocument/2006/relationships/slide" Target="slide21.xml"/><Relationship Id="rId18" Type="http://schemas.openxmlformats.org/officeDocument/2006/relationships/slide" Target="slide26.xml"/><Relationship Id="rId3" Type="http://schemas.openxmlformats.org/officeDocument/2006/relationships/image" Target="../media/image294.png"/><Relationship Id="rId21" Type="http://schemas.openxmlformats.org/officeDocument/2006/relationships/slide" Target="slide60.xml"/><Relationship Id="rId7" Type="http://schemas.openxmlformats.org/officeDocument/2006/relationships/image" Target="../media/image298.png"/><Relationship Id="rId12" Type="http://schemas.openxmlformats.org/officeDocument/2006/relationships/slide" Target="slide20.xml"/><Relationship Id="rId17" Type="http://schemas.openxmlformats.org/officeDocument/2006/relationships/slide" Target="slide25.xml"/><Relationship Id="rId2" Type="http://schemas.openxmlformats.org/officeDocument/2006/relationships/image" Target="../media/image293.png"/><Relationship Id="rId16" Type="http://schemas.openxmlformats.org/officeDocument/2006/relationships/slide" Target="slide24.xml"/><Relationship Id="rId20" Type="http://schemas.openxmlformats.org/officeDocument/2006/relationships/slide" Target="slide59.xml"/><Relationship Id="rId1" Type="http://schemas.openxmlformats.org/officeDocument/2006/relationships/slideLayout" Target="../slideLayouts/slideLayout45.xml"/><Relationship Id="rId6" Type="http://schemas.openxmlformats.org/officeDocument/2006/relationships/image" Target="../media/image297.png"/><Relationship Id="rId11" Type="http://schemas.openxmlformats.org/officeDocument/2006/relationships/slide" Target="slide19.xml"/><Relationship Id="rId24" Type="http://schemas.openxmlformats.org/officeDocument/2006/relationships/image" Target="../media/image292.png"/><Relationship Id="rId5" Type="http://schemas.openxmlformats.org/officeDocument/2006/relationships/image" Target="../media/image296.png"/><Relationship Id="rId15" Type="http://schemas.openxmlformats.org/officeDocument/2006/relationships/slide" Target="slide23.xml"/><Relationship Id="rId23" Type="http://schemas.openxmlformats.org/officeDocument/2006/relationships/image" Target="../media/image9.png"/><Relationship Id="rId10" Type="http://schemas.openxmlformats.org/officeDocument/2006/relationships/slide" Target="slide18.xml"/><Relationship Id="rId19" Type="http://schemas.openxmlformats.org/officeDocument/2006/relationships/slide" Target="slide58.xml"/><Relationship Id="rId4" Type="http://schemas.openxmlformats.org/officeDocument/2006/relationships/image" Target="../media/image295.png"/><Relationship Id="rId9" Type="http://schemas.openxmlformats.org/officeDocument/2006/relationships/image" Target="../media/image300.png"/><Relationship Id="rId14" Type="http://schemas.openxmlformats.org/officeDocument/2006/relationships/slide" Target="slide22.xml"/><Relationship Id="rId22" Type="http://schemas.openxmlformats.org/officeDocument/2006/relationships/slide" Target="slide2.xml"/></Relationships>
</file>

<file path=ppt/slides/_rels/slide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8" Type="http://schemas.openxmlformats.org/officeDocument/2006/relationships/slide" Target="slide11.xml"/><Relationship Id="rId13" Type="http://schemas.openxmlformats.org/officeDocument/2006/relationships/image" Target="../media/image9.png"/><Relationship Id="rId3" Type="http://schemas.openxmlformats.org/officeDocument/2006/relationships/image" Target="../media/image35.svg"/><Relationship Id="rId7" Type="http://schemas.openxmlformats.org/officeDocument/2006/relationships/slide" Target="slide10.xml"/><Relationship Id="rId12" Type="http://schemas.openxmlformats.org/officeDocument/2006/relationships/slide" Target="slide2.xml"/><Relationship Id="rId17" Type="http://schemas.openxmlformats.org/officeDocument/2006/relationships/image" Target="../media/image39.svg"/><Relationship Id="rId2" Type="http://schemas.openxmlformats.org/officeDocument/2006/relationships/image" Target="../media/image34.svg"/><Relationship Id="rId16" Type="http://schemas.openxmlformats.org/officeDocument/2006/relationships/image" Target="../media/image38.svg"/><Relationship Id="rId1" Type="http://schemas.openxmlformats.org/officeDocument/2006/relationships/slideLayout" Target="../slideLayouts/slideLayout23.xml"/><Relationship Id="rId6" Type="http://schemas.openxmlformats.org/officeDocument/2006/relationships/slide" Target="slide9.xml"/><Relationship Id="rId11" Type="http://schemas.openxmlformats.org/officeDocument/2006/relationships/slide" Target="slide15.xml"/><Relationship Id="rId5" Type="http://schemas.openxmlformats.org/officeDocument/2006/relationships/slide" Target="slide6.xml"/><Relationship Id="rId15" Type="http://schemas.openxmlformats.org/officeDocument/2006/relationships/image" Target="../media/image37.svg"/><Relationship Id="rId10" Type="http://schemas.openxmlformats.org/officeDocument/2006/relationships/slide" Target="slide14.xml"/><Relationship Id="rId4" Type="http://schemas.openxmlformats.org/officeDocument/2006/relationships/slide" Target="slide4.xml"/><Relationship Id="rId9" Type="http://schemas.openxmlformats.org/officeDocument/2006/relationships/slide" Target="slide12.xml"/><Relationship Id="rId14" Type="http://schemas.openxmlformats.org/officeDocument/2006/relationships/image" Target="../media/image36.svg"/></Relationships>
</file>

<file path=ppt/slides/_rels/slide8.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14.xml"/><Relationship Id="rId18" Type="http://schemas.openxmlformats.org/officeDocument/2006/relationships/image" Target="../media/image37.svg"/><Relationship Id="rId3" Type="http://schemas.openxmlformats.org/officeDocument/2006/relationships/image" Target="../media/image34.svg"/><Relationship Id="rId7" Type="http://schemas.openxmlformats.org/officeDocument/2006/relationships/slide" Target="slide4.xml"/><Relationship Id="rId12" Type="http://schemas.openxmlformats.org/officeDocument/2006/relationships/slide" Target="slide12.xml"/><Relationship Id="rId17" Type="http://schemas.openxmlformats.org/officeDocument/2006/relationships/image" Target="../media/image36.svg"/><Relationship Id="rId2" Type="http://schemas.openxmlformats.org/officeDocument/2006/relationships/image" Target="../media/image40.png"/><Relationship Id="rId16" Type="http://schemas.openxmlformats.org/officeDocument/2006/relationships/image" Target="../media/image9.png"/><Relationship Id="rId20" Type="http://schemas.openxmlformats.org/officeDocument/2006/relationships/image" Target="../media/image39.svg"/><Relationship Id="rId1" Type="http://schemas.openxmlformats.org/officeDocument/2006/relationships/slideLayout" Target="../slideLayouts/slideLayout23.xml"/><Relationship Id="rId6" Type="http://schemas.openxmlformats.org/officeDocument/2006/relationships/image" Target="../media/image43.png"/><Relationship Id="rId11" Type="http://schemas.openxmlformats.org/officeDocument/2006/relationships/slide" Target="slide11.xml"/><Relationship Id="rId5" Type="http://schemas.openxmlformats.org/officeDocument/2006/relationships/image" Target="../media/image42.png"/><Relationship Id="rId15" Type="http://schemas.openxmlformats.org/officeDocument/2006/relationships/slide" Target="slide2.xml"/><Relationship Id="rId10" Type="http://schemas.openxmlformats.org/officeDocument/2006/relationships/slide" Target="slide10.xml"/><Relationship Id="rId19" Type="http://schemas.openxmlformats.org/officeDocument/2006/relationships/image" Target="../media/image38.svg"/><Relationship Id="rId4" Type="http://schemas.openxmlformats.org/officeDocument/2006/relationships/image" Target="../media/image41.png"/><Relationship Id="rId9" Type="http://schemas.openxmlformats.org/officeDocument/2006/relationships/slide" Target="slide9.xml"/><Relationship Id="rId14" Type="http://schemas.openxmlformats.org/officeDocument/2006/relationships/slide" Target="slide15.xml"/></Relationships>
</file>

<file path=ppt/slides/_rels/slide9.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14.xml"/><Relationship Id="rId3" Type="http://schemas.openxmlformats.org/officeDocument/2006/relationships/image" Target="../media/image36.svg"/><Relationship Id="rId7" Type="http://schemas.openxmlformats.org/officeDocument/2006/relationships/slide" Target="slide4.xml"/><Relationship Id="rId12" Type="http://schemas.openxmlformats.org/officeDocument/2006/relationships/slide" Target="slide12.xml"/><Relationship Id="rId2" Type="http://schemas.openxmlformats.org/officeDocument/2006/relationships/image" Target="../media/image44.png"/><Relationship Id="rId16" Type="http://schemas.openxmlformats.org/officeDocument/2006/relationships/image" Target="../media/image9.png"/><Relationship Id="rId1" Type="http://schemas.openxmlformats.org/officeDocument/2006/relationships/slideLayout" Target="../slideLayouts/slideLayout23.xml"/><Relationship Id="rId6" Type="http://schemas.openxmlformats.org/officeDocument/2006/relationships/image" Target="../media/image39.svg"/><Relationship Id="rId11" Type="http://schemas.openxmlformats.org/officeDocument/2006/relationships/slide" Target="slide11.xml"/><Relationship Id="rId5" Type="http://schemas.openxmlformats.org/officeDocument/2006/relationships/image" Target="../media/image38.svg"/><Relationship Id="rId15" Type="http://schemas.openxmlformats.org/officeDocument/2006/relationships/slide" Target="slide2.xml"/><Relationship Id="rId10" Type="http://schemas.openxmlformats.org/officeDocument/2006/relationships/slide" Target="slide10.xml"/><Relationship Id="rId4" Type="http://schemas.openxmlformats.org/officeDocument/2006/relationships/image" Target="../media/image37.svg"/><Relationship Id="rId9" Type="http://schemas.openxmlformats.org/officeDocument/2006/relationships/slide" Target="slide9.xml"/><Relationship Id="rId14" Type="http://schemas.openxmlformats.org/officeDocument/2006/relationships/slide" Target="slide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4C7C96B-160F-8BC1-30EC-38A5CABB7854}"/>
              </a:ext>
            </a:extLst>
          </p:cNvPr>
          <p:cNvSpPr>
            <a:spLocks noGrp="1"/>
          </p:cNvSpPr>
          <p:nvPr>
            <p:ph type="ctrTitle"/>
          </p:nvPr>
        </p:nvSpPr>
        <p:spPr>
          <a:xfrm>
            <a:off x="1134008" y="4592965"/>
            <a:ext cx="3608172" cy="894363"/>
          </a:xfrm>
        </p:spPr>
        <p:txBody>
          <a:bodyPr/>
          <a:lstStyle/>
          <a:p>
            <a:r>
              <a:rPr lang="es-ES" sz="3200" dirty="0">
                <a:solidFill>
                  <a:srgbClr val="F8F8F8"/>
                </a:solidFill>
              </a:rPr>
              <a:t>Presentación corporativa</a:t>
            </a:r>
          </a:p>
        </p:txBody>
      </p:sp>
      <p:sp>
        <p:nvSpPr>
          <p:cNvPr id="7" name="Google Shape;432;p1">
            <a:extLst>
              <a:ext uri="{FF2B5EF4-FFF2-40B4-BE49-F238E27FC236}">
                <a16:creationId xmlns:a16="http://schemas.microsoft.com/office/drawing/2014/main" id="{984BFBF7-8E14-E3D6-726C-59320FDCEF02}"/>
              </a:ext>
            </a:extLst>
          </p:cNvPr>
          <p:cNvSpPr txBox="1">
            <a:spLocks noGrp="1"/>
          </p:cNvSpPr>
          <p:nvPr>
            <p:ph type="subTitle" idx="1"/>
          </p:nvPr>
        </p:nvSpPr>
        <p:spPr>
          <a:xfrm>
            <a:off x="1134008" y="5679316"/>
            <a:ext cx="4187800" cy="259712"/>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chemeClr val="lt1"/>
              </a:buClr>
              <a:buSzPts val="1200"/>
              <a:buNone/>
            </a:pPr>
            <a:r>
              <a:rPr lang="es-ES" sz="1100" dirty="0">
                <a:solidFill>
                  <a:srgbClr val="F8F8F8"/>
                </a:solidFill>
              </a:rPr>
              <a:t>Departamento de Comunicación, Marca y Asuntos Públicos </a:t>
            </a:r>
            <a:endParaRPr sz="1100" dirty="0">
              <a:solidFill>
                <a:srgbClr val="F8F8F8"/>
              </a:solidFill>
            </a:endParaRPr>
          </a:p>
        </p:txBody>
      </p:sp>
    </p:spTree>
    <p:extLst>
      <p:ext uri="{BB962C8B-B14F-4D97-AF65-F5344CB8AC3E}">
        <p14:creationId xmlns:p14="http://schemas.microsoft.com/office/powerpoint/2010/main" val="2543672869"/>
      </p:ext>
    </p:extLst>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1;p4">
            <a:extLst>
              <a:ext uri="{FF2B5EF4-FFF2-40B4-BE49-F238E27FC236}">
                <a16:creationId xmlns:a16="http://schemas.microsoft.com/office/drawing/2014/main" id="{ED000D8E-2C2D-2907-D34B-AE4162AE0DA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Presencia Internacional en 2025</a:t>
            </a:r>
            <a:endParaRPr dirty="0">
              <a:solidFill>
                <a:schemeClr val="bg1"/>
              </a:solidFill>
              <a:highlight>
                <a:srgbClr val="1A75CF"/>
              </a:highlight>
            </a:endParaRPr>
          </a:p>
        </p:txBody>
      </p:sp>
      <p:pic>
        <p:nvPicPr>
          <p:cNvPr id="313" name="Marcador de posición de imagen 16" descr="Vista de un edificio&#10;&#10;El contenido generado por IA puede ser incorrecto.">
            <a:extLst>
              <a:ext uri="{FF2B5EF4-FFF2-40B4-BE49-F238E27FC236}">
                <a16:creationId xmlns:a16="http://schemas.microsoft.com/office/drawing/2014/main" id="{A6D4E5F6-2ABB-CF3D-DFB4-D4ACBFE2E85F}"/>
              </a:ext>
            </a:extLst>
          </p:cNvPr>
          <p:cNvPicPr>
            <a:picLocks noChangeAspect="1"/>
          </p:cNvPicPr>
          <p:nvPr/>
        </p:nvPicPr>
        <p:blipFill>
          <a:blip r:embed="rId2"/>
          <a:srcRect l="16611" r="16611"/>
          <a:stretch>
            <a:fillRect/>
          </a:stretch>
        </p:blipFill>
        <p:spPr>
          <a:xfrm>
            <a:off x="8431074" y="1000114"/>
            <a:ext cx="4663200" cy="4660800"/>
          </a:xfrm>
          <a:prstGeom prst="ellipse">
            <a:avLst/>
          </a:prstGeom>
          <a:ln>
            <a:solidFill>
              <a:srgbClr val="1A75CF"/>
            </a:solidFill>
          </a:ln>
        </p:spPr>
      </p:pic>
      <p:pic>
        <p:nvPicPr>
          <p:cNvPr id="314" name="Marcador de posición de imagen 18" descr="Una persona en frente de laptop&#10;&#10;El contenido generado por IA puede ser incorrecto.">
            <a:extLst>
              <a:ext uri="{FF2B5EF4-FFF2-40B4-BE49-F238E27FC236}">
                <a16:creationId xmlns:a16="http://schemas.microsoft.com/office/drawing/2014/main" id="{268480D4-CF6B-6C55-44AD-978D74E66BA1}"/>
              </a:ext>
            </a:extLst>
          </p:cNvPr>
          <p:cNvPicPr>
            <a:picLocks noChangeAspect="1"/>
          </p:cNvPicPr>
          <p:nvPr/>
        </p:nvPicPr>
        <p:blipFill>
          <a:blip r:embed="rId3"/>
          <a:srcRect t="2292" b="2292"/>
          <a:stretch>
            <a:fillRect/>
          </a:stretch>
        </p:blipFill>
        <p:spPr>
          <a:xfrm>
            <a:off x="8284616" y="-96364"/>
            <a:ext cx="2215500" cy="2214600"/>
          </a:xfrm>
          <a:prstGeom prst="ellipse">
            <a:avLst/>
          </a:prstGeom>
          <a:ln>
            <a:solidFill>
              <a:srgbClr val="1A75CF"/>
            </a:solidFill>
          </a:ln>
        </p:spPr>
      </p:pic>
      <p:grpSp>
        <p:nvGrpSpPr>
          <p:cNvPr id="316" name="Google Shape;563;p5">
            <a:extLst>
              <a:ext uri="{FF2B5EF4-FFF2-40B4-BE49-F238E27FC236}">
                <a16:creationId xmlns:a16="http://schemas.microsoft.com/office/drawing/2014/main" id="{1BD6D498-EFED-B00C-A47E-D781CFDACCDE}"/>
              </a:ext>
            </a:extLst>
          </p:cNvPr>
          <p:cNvGrpSpPr/>
          <p:nvPr/>
        </p:nvGrpSpPr>
        <p:grpSpPr>
          <a:xfrm>
            <a:off x="2164870" y="5756026"/>
            <a:ext cx="612000" cy="612000"/>
            <a:chOff x="4322478" y="5510593"/>
            <a:chExt cx="816000" cy="727601"/>
          </a:xfrm>
        </p:grpSpPr>
        <p:sp>
          <p:nvSpPr>
            <p:cNvPr id="317" name="Google Shape;564;p5">
              <a:extLst>
                <a:ext uri="{FF2B5EF4-FFF2-40B4-BE49-F238E27FC236}">
                  <a16:creationId xmlns:a16="http://schemas.microsoft.com/office/drawing/2014/main" id="{EA6D3C35-A214-FE75-BB96-C3DB167E8C8B}"/>
                </a:ext>
              </a:extLst>
            </p:cNvPr>
            <p:cNvSpPr/>
            <p:nvPr/>
          </p:nvSpPr>
          <p:spPr>
            <a:xfrm>
              <a:off x="4322478" y="5510593"/>
              <a:ext cx="816000" cy="727601"/>
            </a:xfrm>
            <a:custGeom>
              <a:avLst/>
              <a:gdLst/>
              <a:ahLst/>
              <a:cxnLst/>
              <a:rect l="l" t="t" r="r" b="b"/>
              <a:pathLst>
                <a:path w="792480" h="792479" extrusionOk="0">
                  <a:moveTo>
                    <a:pt x="395973" y="0"/>
                  </a:moveTo>
                  <a:lnTo>
                    <a:pt x="349793" y="2664"/>
                  </a:lnTo>
                  <a:lnTo>
                    <a:pt x="305179" y="10458"/>
                  </a:lnTo>
                  <a:lnTo>
                    <a:pt x="262426" y="23086"/>
                  </a:lnTo>
                  <a:lnTo>
                    <a:pt x="221832" y="40249"/>
                  </a:lnTo>
                  <a:lnTo>
                    <a:pt x="183694" y="61652"/>
                  </a:lnTo>
                  <a:lnTo>
                    <a:pt x="148310" y="86997"/>
                  </a:lnTo>
                  <a:lnTo>
                    <a:pt x="115976" y="115987"/>
                  </a:lnTo>
                  <a:lnTo>
                    <a:pt x="86989" y="148325"/>
                  </a:lnTo>
                  <a:lnTo>
                    <a:pt x="61647" y="183714"/>
                  </a:lnTo>
                  <a:lnTo>
                    <a:pt x="40246" y="221856"/>
                  </a:lnTo>
                  <a:lnTo>
                    <a:pt x="23084" y="262455"/>
                  </a:lnTo>
                  <a:lnTo>
                    <a:pt x="10457" y="305214"/>
                  </a:lnTo>
                  <a:lnTo>
                    <a:pt x="2663" y="349836"/>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6"/>
                  </a:lnTo>
                  <a:lnTo>
                    <a:pt x="781525" y="305214"/>
                  </a:lnTo>
                  <a:lnTo>
                    <a:pt x="768897" y="262455"/>
                  </a:lnTo>
                  <a:lnTo>
                    <a:pt x="751732" y="221856"/>
                  </a:lnTo>
                  <a:lnTo>
                    <a:pt x="730329" y="183714"/>
                  </a:lnTo>
                  <a:lnTo>
                    <a:pt x="704984" y="148325"/>
                  </a:lnTo>
                  <a:lnTo>
                    <a:pt x="675994" y="115987"/>
                  </a:lnTo>
                  <a:lnTo>
                    <a:pt x="643656" y="86997"/>
                  </a:lnTo>
                  <a:lnTo>
                    <a:pt x="608268" y="61652"/>
                  </a:lnTo>
                  <a:lnTo>
                    <a:pt x="570127" y="40249"/>
                  </a:lnTo>
                  <a:lnTo>
                    <a:pt x="529529" y="23086"/>
                  </a:lnTo>
                  <a:lnTo>
                    <a:pt x="486773" y="10458"/>
                  </a:lnTo>
                  <a:lnTo>
                    <a:pt x="442155" y="2664"/>
                  </a:lnTo>
                  <a:lnTo>
                    <a:pt x="395973" y="0"/>
                  </a:lnTo>
                  <a:close/>
                </a:path>
              </a:pathLst>
            </a:custGeom>
            <a:solidFill>
              <a:srgbClr val="1A75CF"/>
            </a:solidFill>
            <a:ln w="9525" cap="flat" cmpd="sng">
              <a:solidFill>
                <a:schemeClr val="lt1"/>
              </a:solidFill>
              <a:prstDash val="solid"/>
              <a:round/>
              <a:headEnd type="none" w="sm" len="sm"/>
              <a:tailEnd type="none" w="sm" len="sm"/>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1A75CF"/>
                </a:solidFill>
                <a:effectLst/>
                <a:uLnTx/>
                <a:uFillTx/>
                <a:latin typeface="Arial"/>
                <a:ea typeface="Arial"/>
                <a:cs typeface="Arial"/>
                <a:sym typeface="Arial"/>
              </a:endParaRPr>
            </a:p>
          </p:txBody>
        </p:sp>
        <p:grpSp>
          <p:nvGrpSpPr>
            <p:cNvPr id="318" name="Google Shape;565;p5">
              <a:extLst>
                <a:ext uri="{FF2B5EF4-FFF2-40B4-BE49-F238E27FC236}">
                  <a16:creationId xmlns:a16="http://schemas.microsoft.com/office/drawing/2014/main" id="{112F83EC-C00F-8402-A98C-4B76E23B79DF}"/>
                </a:ext>
              </a:extLst>
            </p:cNvPr>
            <p:cNvGrpSpPr/>
            <p:nvPr/>
          </p:nvGrpSpPr>
          <p:grpSpPr>
            <a:xfrm>
              <a:off x="4489118" y="5684690"/>
              <a:ext cx="468000" cy="353690"/>
              <a:chOff x="5141462" y="5091578"/>
              <a:chExt cx="553384" cy="500417"/>
            </a:xfrm>
          </p:grpSpPr>
          <p:sp>
            <p:nvSpPr>
              <p:cNvPr id="319" name="Google Shape;566;p5">
                <a:extLst>
                  <a:ext uri="{FF2B5EF4-FFF2-40B4-BE49-F238E27FC236}">
                    <a16:creationId xmlns:a16="http://schemas.microsoft.com/office/drawing/2014/main" id="{EA8C7FD7-2CEC-2083-CBDA-6ED2263B82E5}"/>
                  </a:ext>
                </a:extLst>
              </p:cNvPr>
              <p:cNvSpPr/>
              <p:nvPr/>
            </p:nvSpPr>
            <p:spPr>
              <a:xfrm>
                <a:off x="5143607" y="5387993"/>
                <a:ext cx="551239" cy="204002"/>
              </a:xfrm>
              <a:custGeom>
                <a:avLst/>
                <a:gdLst/>
                <a:ahLst/>
                <a:cxnLst/>
                <a:rect l="l" t="t" r="r" b="b"/>
                <a:pathLst>
                  <a:path w="932869" h="419099" extrusionOk="0">
                    <a:moveTo>
                      <a:pt x="863082" y="377698"/>
                    </a:moveTo>
                    <a:lnTo>
                      <a:pt x="615152" y="377698"/>
                    </a:lnTo>
                    <a:lnTo>
                      <a:pt x="615187" y="419078"/>
                    </a:lnTo>
                    <a:lnTo>
                      <a:pt x="784983" y="419099"/>
                    </a:lnTo>
                    <a:lnTo>
                      <a:pt x="784986" y="377719"/>
                    </a:lnTo>
                    <a:lnTo>
                      <a:pt x="863082" y="377698"/>
                    </a:lnTo>
                    <a:close/>
                  </a:path>
                  <a:path w="932869" h="419099" extrusionOk="0">
                    <a:moveTo>
                      <a:pt x="4586" y="0"/>
                    </a:moveTo>
                    <a:lnTo>
                      <a:pt x="0" y="147319"/>
                    </a:lnTo>
                    <a:lnTo>
                      <a:pt x="0" y="303907"/>
                    </a:lnTo>
                    <a:lnTo>
                      <a:pt x="13546" y="341568"/>
                    </a:lnTo>
                    <a:lnTo>
                      <a:pt x="45987" y="369288"/>
                    </a:lnTo>
                    <a:lnTo>
                      <a:pt x="160411" y="377697"/>
                    </a:lnTo>
                    <a:lnTo>
                      <a:pt x="160654" y="419078"/>
                    </a:lnTo>
                    <a:lnTo>
                      <a:pt x="330577" y="419099"/>
                    </a:lnTo>
                    <a:lnTo>
                      <a:pt x="330580" y="377719"/>
                    </a:lnTo>
                    <a:lnTo>
                      <a:pt x="863102" y="377697"/>
                    </a:lnTo>
                    <a:lnTo>
                      <a:pt x="910811" y="362381"/>
                    </a:lnTo>
                    <a:lnTo>
                      <a:pt x="934019" y="325840"/>
                    </a:lnTo>
                    <a:lnTo>
                      <a:pt x="936428" y="307809"/>
                    </a:lnTo>
                    <a:lnTo>
                      <a:pt x="932869" y="64515"/>
                    </a:lnTo>
                    <a:lnTo>
                      <a:pt x="160658" y="64515"/>
                    </a:lnTo>
                    <a:lnTo>
                      <a:pt x="160655" y="0"/>
                    </a:lnTo>
                    <a:lnTo>
                      <a:pt x="4586" y="0"/>
                    </a:lnTo>
                    <a:close/>
                  </a:path>
                  <a:path w="932869" h="419099" extrusionOk="0">
                    <a:moveTo>
                      <a:pt x="330616" y="0"/>
                    </a:moveTo>
                    <a:lnTo>
                      <a:pt x="330581" y="64515"/>
                    </a:lnTo>
                    <a:lnTo>
                      <a:pt x="160658" y="64515"/>
                    </a:lnTo>
                    <a:lnTo>
                      <a:pt x="615191" y="64515"/>
                    </a:lnTo>
                    <a:lnTo>
                      <a:pt x="615188" y="0"/>
                    </a:lnTo>
                    <a:lnTo>
                      <a:pt x="330616" y="0"/>
                    </a:lnTo>
                    <a:close/>
                  </a:path>
                  <a:path w="932869" h="419099" extrusionOk="0">
                    <a:moveTo>
                      <a:pt x="785004" y="0"/>
                    </a:moveTo>
                    <a:lnTo>
                      <a:pt x="784987" y="64515"/>
                    </a:lnTo>
                    <a:lnTo>
                      <a:pt x="615191" y="64515"/>
                    </a:lnTo>
                    <a:lnTo>
                      <a:pt x="932869" y="64515"/>
                    </a:lnTo>
                    <a:lnTo>
                      <a:pt x="931926" y="38"/>
                    </a:lnTo>
                    <a:lnTo>
                      <a:pt x="785004"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345"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320" name="Google Shape;567;p5">
                <a:extLst>
                  <a:ext uri="{FF2B5EF4-FFF2-40B4-BE49-F238E27FC236}">
                    <a16:creationId xmlns:a16="http://schemas.microsoft.com/office/drawing/2014/main" id="{E24E7E22-35C3-EDE4-A2DA-A937BBDED68D}"/>
                  </a:ext>
                </a:extLst>
              </p:cNvPr>
              <p:cNvSpPr/>
              <p:nvPr/>
            </p:nvSpPr>
            <p:spPr>
              <a:xfrm>
                <a:off x="5141462" y="5191524"/>
                <a:ext cx="553383" cy="125191"/>
              </a:xfrm>
              <a:custGeom>
                <a:avLst/>
                <a:gdLst/>
                <a:ahLst/>
                <a:cxnLst/>
                <a:rect l="l" t="t" r="r" b="b"/>
                <a:pathLst>
                  <a:path w="936498" h="211952" extrusionOk="0">
                    <a:moveTo>
                      <a:pt x="97911" y="0"/>
                    </a:moveTo>
                    <a:lnTo>
                      <a:pt x="56227" y="2917"/>
                    </a:lnTo>
                    <a:lnTo>
                      <a:pt x="14666" y="24436"/>
                    </a:lnTo>
                    <a:lnTo>
                      <a:pt x="3731" y="62880"/>
                    </a:lnTo>
                    <a:lnTo>
                      <a:pt x="1429" y="106704"/>
                    </a:lnTo>
                    <a:lnTo>
                      <a:pt x="345" y="154672"/>
                    </a:lnTo>
                    <a:lnTo>
                      <a:pt x="21" y="195137"/>
                    </a:lnTo>
                    <a:lnTo>
                      <a:pt x="0" y="211952"/>
                    </a:lnTo>
                    <a:lnTo>
                      <a:pt x="936492" y="210023"/>
                    </a:lnTo>
                    <a:lnTo>
                      <a:pt x="936366" y="166164"/>
                    </a:lnTo>
                    <a:lnTo>
                      <a:pt x="935793" y="117889"/>
                    </a:lnTo>
                    <a:lnTo>
                      <a:pt x="934443" y="73298"/>
                    </a:lnTo>
                    <a:lnTo>
                      <a:pt x="927041" y="33583"/>
                    </a:lnTo>
                    <a:lnTo>
                      <a:pt x="889743" y="5298"/>
                    </a:lnTo>
                    <a:lnTo>
                      <a:pt x="848986" y="207"/>
                    </a:lnTo>
                    <a:lnTo>
                      <a:pt x="97911" y="0"/>
                    </a:lnTo>
                    <a:close/>
                  </a:path>
                  <a:path w="936498" h="211952" extrusionOk="0">
                    <a:moveTo>
                      <a:pt x="936492" y="210023"/>
                    </a:moveTo>
                    <a:lnTo>
                      <a:pt x="248340" y="210023"/>
                    </a:lnTo>
                    <a:lnTo>
                      <a:pt x="936498" y="211952"/>
                    </a:lnTo>
                    <a:lnTo>
                      <a:pt x="936492" y="210023"/>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345"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321" name="Google Shape;568;p5">
                <a:extLst>
                  <a:ext uri="{FF2B5EF4-FFF2-40B4-BE49-F238E27FC236}">
                    <a16:creationId xmlns:a16="http://schemas.microsoft.com/office/drawing/2014/main" id="{513C5509-4D9B-8796-EA73-2A112AD114D8}"/>
                  </a:ext>
                </a:extLst>
              </p:cNvPr>
              <p:cNvSpPr/>
              <p:nvPr/>
            </p:nvSpPr>
            <p:spPr>
              <a:xfrm>
                <a:off x="5300203" y="5091578"/>
                <a:ext cx="235942" cy="73363"/>
              </a:xfrm>
              <a:custGeom>
                <a:avLst/>
                <a:gdLst/>
                <a:ahLst/>
                <a:cxnLst/>
                <a:rect l="l" t="t" r="r" b="b"/>
                <a:pathLst>
                  <a:path w="399287" h="124205" extrusionOk="0">
                    <a:moveTo>
                      <a:pt x="197358" y="0"/>
                    </a:moveTo>
                    <a:lnTo>
                      <a:pt x="64275" y="4571"/>
                    </a:lnTo>
                    <a:lnTo>
                      <a:pt x="27460" y="19858"/>
                    </a:lnTo>
                    <a:lnTo>
                      <a:pt x="3342" y="54819"/>
                    </a:lnTo>
                    <a:lnTo>
                      <a:pt x="0" y="124205"/>
                    </a:lnTo>
                    <a:lnTo>
                      <a:pt x="82530" y="124205"/>
                    </a:lnTo>
                    <a:lnTo>
                      <a:pt x="82549" y="86495"/>
                    </a:lnTo>
                    <a:lnTo>
                      <a:pt x="197156" y="73682"/>
                    </a:lnTo>
                    <a:lnTo>
                      <a:pt x="399285" y="73659"/>
                    </a:lnTo>
                    <a:lnTo>
                      <a:pt x="399287" y="69735"/>
                    </a:lnTo>
                    <a:lnTo>
                      <a:pt x="397527" y="56831"/>
                    </a:lnTo>
                    <a:lnTo>
                      <a:pt x="375444" y="21071"/>
                    </a:lnTo>
                    <a:lnTo>
                      <a:pt x="339476" y="917"/>
                    </a:lnTo>
                    <a:lnTo>
                      <a:pt x="197358" y="0"/>
                    </a:lnTo>
                    <a:close/>
                  </a:path>
                  <a:path w="399287" h="124205" extrusionOk="0">
                    <a:moveTo>
                      <a:pt x="399285" y="73659"/>
                    </a:moveTo>
                    <a:lnTo>
                      <a:pt x="312038" y="73659"/>
                    </a:lnTo>
                    <a:lnTo>
                      <a:pt x="312038" y="119403"/>
                    </a:lnTo>
                    <a:lnTo>
                      <a:pt x="399265" y="119633"/>
                    </a:lnTo>
                    <a:lnTo>
                      <a:pt x="399285" y="73659"/>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345" b="0" i="0" u="none" strike="noStrike" kern="0" cap="none" spc="0" normalizeH="0" baseline="0" noProof="0" dirty="0">
                  <a:ln>
                    <a:noFill/>
                  </a:ln>
                  <a:solidFill>
                    <a:srgbClr val="1A75CF"/>
                  </a:solidFill>
                  <a:effectLst/>
                  <a:uLnTx/>
                  <a:uFillTx/>
                  <a:latin typeface="Arial"/>
                  <a:ea typeface="Arial"/>
                  <a:cs typeface="Arial"/>
                  <a:sym typeface="Arial"/>
                </a:endParaRPr>
              </a:p>
            </p:txBody>
          </p:sp>
        </p:grpSp>
      </p:grpSp>
      <p:sp>
        <p:nvSpPr>
          <p:cNvPr id="322" name="Google Shape;562;p5">
            <a:extLst>
              <a:ext uri="{FF2B5EF4-FFF2-40B4-BE49-F238E27FC236}">
                <a16:creationId xmlns:a16="http://schemas.microsoft.com/office/drawing/2014/main" id="{EE2A7707-6CD4-4DDF-73F6-985D270E56B7}"/>
              </a:ext>
            </a:extLst>
          </p:cNvPr>
          <p:cNvSpPr txBox="1"/>
          <p:nvPr/>
        </p:nvSpPr>
        <p:spPr>
          <a:xfrm>
            <a:off x="2985699" y="5756897"/>
            <a:ext cx="3017535" cy="600164"/>
          </a:xfrm>
          <a:prstGeom prst="rect">
            <a:avLst/>
          </a:prstGeom>
          <a:noFill/>
          <a:ln>
            <a:noFill/>
          </a:ln>
        </p:spPr>
        <p:txBody>
          <a:bodyPr spcFirstLastPara="1" wrap="square" lIns="0" tIns="0" rIns="0" bIns="0" anchor="ctr" anchorCtr="0">
            <a:spAutoFit/>
          </a:bodyPr>
          <a:lstStyle/>
          <a:p>
            <a:pPr marL="0" marR="0" lvl="0" indent="0" algn="l" defTabSz="914400" rtl="0" eaLnBrk="1" fontAlgn="auto" latinLnBrk="0" hangingPunct="1">
              <a:lnSpc>
                <a:spcPct val="100000"/>
              </a:lnSpc>
              <a:spcBef>
                <a:spcPts val="0"/>
              </a:spcBef>
              <a:spcAft>
                <a:spcPts val="0"/>
              </a:spcAft>
              <a:buClr>
                <a:srgbClr val="1A75CF"/>
              </a:buClr>
              <a:buSzPts val="1600"/>
              <a:buFont typeface="Arial"/>
              <a:buNone/>
              <a:tabLst/>
              <a:defRPr/>
            </a:pPr>
            <a:r>
              <a:rPr kumimoji="0" lang="es-ES" sz="1600" b="0" i="0" u="none" strike="noStrike" kern="0" cap="none" spc="0" normalizeH="0" baseline="0" noProof="0" dirty="0">
                <a:ln>
                  <a:noFill/>
                </a:ln>
                <a:solidFill>
                  <a:srgbClr val="1A75CF"/>
                </a:solidFill>
                <a:effectLst/>
                <a:uLnTx/>
                <a:uFillTx/>
                <a:latin typeface="Arial"/>
                <a:ea typeface="Arial"/>
                <a:cs typeface="Arial"/>
                <a:sym typeface="Arial"/>
              </a:rPr>
              <a:t>Cartera internacional </a:t>
            </a: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(31 dic.202</a:t>
            </a:r>
            <a:r>
              <a:rPr kumimoji="0" lang="es-ES" sz="1200" b="0" i="0" u="none" strike="noStrike" kern="0" cap="none" spc="0" normalizeH="0" baseline="0" noProof="0" dirty="0">
                <a:ln>
                  <a:noFill/>
                </a:ln>
                <a:solidFill>
                  <a:srgbClr val="000000"/>
                </a:solidFill>
                <a:effectLst/>
                <a:uLnTx/>
                <a:uFillTx/>
                <a:latin typeface="Arial"/>
                <a:cs typeface="Arial"/>
                <a:sym typeface="Arial"/>
              </a:rPr>
              <a:t>5</a:t>
            </a: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 </a:t>
            </a:r>
            <a:endParaRPr kumimoji="0" sz="15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30 462</a:t>
            </a: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 M€ </a:t>
            </a:r>
            <a:r>
              <a:rPr kumimoji="0" lang="es-ES" sz="1600" b="0" i="0" u="none" strike="noStrike" kern="0" cap="none" spc="0" normalizeH="0" baseline="0" noProof="0" dirty="0">
                <a:ln>
                  <a:noFill/>
                </a:ln>
                <a:solidFill>
                  <a:srgbClr val="000000"/>
                </a:solidFill>
                <a:effectLst/>
                <a:uLnTx/>
                <a:uFillTx/>
                <a:latin typeface="Arial"/>
                <a:ea typeface="Arial"/>
                <a:cs typeface="Arial"/>
                <a:sym typeface="Arial"/>
              </a:rPr>
              <a:t> </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1345"/>
              <a:buFont typeface="Arial"/>
              <a:buNone/>
              <a:tabLst/>
              <a:defRPr/>
            </a:pPr>
            <a:r>
              <a:rPr kumimoji="0" lang="es-ES" sz="700" b="0" i="0" u="none" strike="noStrike" kern="0" cap="none" spc="0" normalizeH="0" baseline="0" noProof="0" dirty="0">
                <a:ln>
                  <a:noFill/>
                </a:ln>
                <a:solidFill>
                  <a:srgbClr val="000000"/>
                </a:solidFill>
                <a:effectLst/>
                <a:uLnTx/>
                <a:uFillTx/>
                <a:latin typeface="Arial"/>
                <a:ea typeface="Arial"/>
                <a:cs typeface="Arial"/>
                <a:sym typeface="Arial"/>
              </a:rPr>
              <a:t>*59% del total.</a:t>
            </a:r>
            <a:endParaRPr kumimoji="0" sz="7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5" name="Grupo 4">
            <a:extLst>
              <a:ext uri="{FF2B5EF4-FFF2-40B4-BE49-F238E27FC236}">
                <a16:creationId xmlns:a16="http://schemas.microsoft.com/office/drawing/2014/main" id="{E795D159-34C3-16C2-29C0-6B40E72BFF99}"/>
              </a:ext>
            </a:extLst>
          </p:cNvPr>
          <p:cNvGrpSpPr/>
          <p:nvPr/>
        </p:nvGrpSpPr>
        <p:grpSpPr>
          <a:xfrm>
            <a:off x="2128558" y="1802595"/>
            <a:ext cx="5235207" cy="3718664"/>
            <a:chOff x="2128558" y="1802595"/>
            <a:chExt cx="5235207" cy="3718664"/>
          </a:xfrm>
        </p:grpSpPr>
        <p:graphicFrame>
          <p:nvGraphicFramePr>
            <p:cNvPr id="315" name="Gráfico 314">
              <a:extLst>
                <a:ext uri="{FF2B5EF4-FFF2-40B4-BE49-F238E27FC236}">
                  <a16:creationId xmlns:a16="http://schemas.microsoft.com/office/drawing/2014/main" id="{350C425E-EC35-4914-355A-1C21FAE81A6C}"/>
                </a:ext>
              </a:extLst>
            </p:cNvPr>
            <p:cNvGraphicFramePr/>
            <p:nvPr/>
          </p:nvGraphicFramePr>
          <p:xfrm>
            <a:off x="3369365" y="2205567"/>
            <a:ext cx="3160636" cy="2595037"/>
          </p:xfrm>
          <a:graphic>
            <a:graphicData uri="http://schemas.openxmlformats.org/drawingml/2006/chart">
              <c:chart xmlns:c="http://schemas.openxmlformats.org/drawingml/2006/chart" xmlns:r="http://schemas.openxmlformats.org/officeDocument/2006/relationships" r:id="rId4"/>
            </a:graphicData>
          </a:graphic>
        </p:graphicFrame>
        <p:sp>
          <p:nvSpPr>
            <p:cNvPr id="324" name="Google Shape;611;p6">
              <a:extLst>
                <a:ext uri="{FF2B5EF4-FFF2-40B4-BE49-F238E27FC236}">
                  <a16:creationId xmlns:a16="http://schemas.microsoft.com/office/drawing/2014/main" id="{F5C36E98-D542-49A6-5A5E-DE20E93B906F}"/>
                </a:ext>
              </a:extLst>
            </p:cNvPr>
            <p:cNvSpPr txBox="1"/>
            <p:nvPr/>
          </p:nvSpPr>
          <p:spPr>
            <a:xfrm>
              <a:off x="2947450" y="1802595"/>
              <a:ext cx="1188000" cy="337272"/>
            </a:xfrm>
            <a:prstGeom prst="rect">
              <a:avLst/>
            </a:prstGeom>
            <a:noFill/>
            <a:ln>
              <a:noFill/>
            </a:ln>
          </p:spPr>
          <p:txBody>
            <a:bodyPr spcFirstLastPara="1" wrap="square" lIns="0" tIns="0" rIns="0" bIns="0" anchor="t" anchorCtr="0">
              <a:spAutoFit/>
            </a:bodyPr>
            <a:lstStyle/>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América 14%</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1 400 M€</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25" name="Google Shape;614;p6">
              <a:extLst>
                <a:ext uri="{FF2B5EF4-FFF2-40B4-BE49-F238E27FC236}">
                  <a16:creationId xmlns:a16="http://schemas.microsoft.com/office/drawing/2014/main" id="{EA069024-DE12-3EA5-3B6E-65B9A5D3D0FB}"/>
                </a:ext>
              </a:extLst>
            </p:cNvPr>
            <p:cNvSpPr txBox="1"/>
            <p:nvPr/>
          </p:nvSpPr>
          <p:spPr>
            <a:xfrm>
              <a:off x="2128558" y="4322659"/>
              <a:ext cx="1538102" cy="505908"/>
            </a:xfrm>
            <a:prstGeom prst="rect">
              <a:avLst/>
            </a:prstGeom>
            <a:noFill/>
            <a:ln>
              <a:noFill/>
            </a:ln>
          </p:spPr>
          <p:txBody>
            <a:bodyPr spcFirstLastPara="1" wrap="square" lIns="0" tIns="0" rIns="0" bIns="0" anchor="t" anchorCtr="0">
              <a:spAutoFit/>
            </a:bodyPr>
            <a:lstStyle/>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Asia, África y Australia 3%</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303 M€</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326" name="Google Shape;938;p9">
              <a:extLst>
                <a:ext uri="{FF2B5EF4-FFF2-40B4-BE49-F238E27FC236}">
                  <a16:creationId xmlns:a16="http://schemas.microsoft.com/office/drawing/2014/main" id="{BA64EB6D-E33B-76F8-4A4D-EB630D58C755}"/>
                </a:ext>
              </a:extLst>
            </p:cNvPr>
            <p:cNvCxnSpPr>
              <a:cxnSpLocks/>
            </p:cNvCxnSpPr>
            <p:nvPr/>
          </p:nvCxnSpPr>
          <p:spPr>
            <a:xfrm flipV="1">
              <a:off x="4194968" y="1844692"/>
              <a:ext cx="0" cy="753980"/>
            </a:xfrm>
            <a:prstGeom prst="straightConnector1">
              <a:avLst/>
            </a:prstGeom>
            <a:noFill/>
            <a:ln w="9525" cap="flat" cmpd="sng">
              <a:solidFill>
                <a:srgbClr val="1A75CF"/>
              </a:solidFill>
              <a:prstDash val="solid"/>
              <a:round/>
              <a:headEnd type="none" w="med" len="med"/>
              <a:tailEnd type="none" w="med" len="med"/>
            </a:ln>
          </p:spPr>
        </p:cxnSp>
        <p:sp>
          <p:nvSpPr>
            <p:cNvPr id="327" name="Google Shape;611;p6">
              <a:extLst>
                <a:ext uri="{FF2B5EF4-FFF2-40B4-BE49-F238E27FC236}">
                  <a16:creationId xmlns:a16="http://schemas.microsoft.com/office/drawing/2014/main" id="{C233A784-3228-7F65-E46C-FBCE8FA8BD48}"/>
                </a:ext>
              </a:extLst>
            </p:cNvPr>
            <p:cNvSpPr txBox="1"/>
            <p:nvPr/>
          </p:nvSpPr>
          <p:spPr>
            <a:xfrm>
              <a:off x="5690842" y="1802595"/>
              <a:ext cx="1188000" cy="337272"/>
            </a:xfrm>
            <a:prstGeom prst="rect">
              <a:avLst/>
            </a:prstGeom>
            <a:noFill/>
            <a:ln>
              <a:noFill/>
            </a:ln>
          </p:spPr>
          <p:txBody>
            <a:bodyPr spcFirstLastPara="1" wrap="square" lIns="0" tIns="0" rIns="0" bIns="0" anchor="t" anchorCtr="0">
              <a:spAutoFit/>
            </a:bodyPr>
            <a:lstStyle/>
            <a:p>
              <a:pPr marL="12700" marR="0" lvl="0" indent="0"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Reino Unido 11%</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1 023 M€</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328" name="Google Shape;938;p9">
              <a:extLst>
                <a:ext uri="{FF2B5EF4-FFF2-40B4-BE49-F238E27FC236}">
                  <a16:creationId xmlns:a16="http://schemas.microsoft.com/office/drawing/2014/main" id="{FDEE3507-A15E-0BD5-3F72-CC5F332118C6}"/>
                </a:ext>
              </a:extLst>
            </p:cNvPr>
            <p:cNvCxnSpPr>
              <a:cxnSpLocks/>
            </p:cNvCxnSpPr>
            <p:nvPr/>
          </p:nvCxnSpPr>
          <p:spPr>
            <a:xfrm flipV="1">
              <a:off x="5599698" y="1848005"/>
              <a:ext cx="0" cy="680817"/>
            </a:xfrm>
            <a:prstGeom prst="straightConnector1">
              <a:avLst/>
            </a:prstGeom>
            <a:noFill/>
            <a:ln w="9525" cap="flat" cmpd="sng">
              <a:solidFill>
                <a:srgbClr val="1A75CF"/>
              </a:solidFill>
              <a:prstDash val="solid"/>
              <a:round/>
              <a:headEnd type="none" w="med" len="med"/>
              <a:tailEnd type="none" w="med" len="med"/>
            </a:ln>
          </p:spPr>
        </p:cxnSp>
        <p:sp>
          <p:nvSpPr>
            <p:cNvPr id="329" name="Google Shape;610;p6">
              <a:extLst>
                <a:ext uri="{FF2B5EF4-FFF2-40B4-BE49-F238E27FC236}">
                  <a16:creationId xmlns:a16="http://schemas.microsoft.com/office/drawing/2014/main" id="{6EFFF93F-CF85-4125-5901-080100CF7DE2}"/>
                </a:ext>
              </a:extLst>
            </p:cNvPr>
            <p:cNvSpPr txBox="1"/>
            <p:nvPr/>
          </p:nvSpPr>
          <p:spPr>
            <a:xfrm>
              <a:off x="6244504" y="2890383"/>
              <a:ext cx="1119261" cy="376274"/>
            </a:xfrm>
            <a:prstGeom prst="rect">
              <a:avLst/>
            </a:prstGeom>
            <a:noFill/>
            <a:ln>
              <a:noFill/>
            </a:ln>
          </p:spPr>
          <p:txBody>
            <a:bodyPr spcFirstLastPara="1" wrap="square" lIns="0" tIns="0" rIns="0" bIns="0" anchor="t" anchorCtr="0">
              <a:noAutofit/>
            </a:bodyPr>
            <a:lstStyle/>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Chequia 5%</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472 M€</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3" name="Grupo 2">
              <a:extLst>
                <a:ext uri="{FF2B5EF4-FFF2-40B4-BE49-F238E27FC236}">
                  <a16:creationId xmlns:a16="http://schemas.microsoft.com/office/drawing/2014/main" id="{9CF65F96-22BA-A694-E506-19551DEB57A0}"/>
                </a:ext>
              </a:extLst>
            </p:cNvPr>
            <p:cNvGrpSpPr/>
            <p:nvPr/>
          </p:nvGrpSpPr>
          <p:grpSpPr>
            <a:xfrm>
              <a:off x="6129042" y="2929595"/>
              <a:ext cx="120434" cy="779603"/>
              <a:chOff x="6129042" y="2929595"/>
              <a:chExt cx="120434" cy="779603"/>
            </a:xfrm>
          </p:grpSpPr>
          <p:cxnSp>
            <p:nvCxnSpPr>
              <p:cNvPr id="330" name="Conector recto 329">
                <a:extLst>
                  <a:ext uri="{FF2B5EF4-FFF2-40B4-BE49-F238E27FC236}">
                    <a16:creationId xmlns:a16="http://schemas.microsoft.com/office/drawing/2014/main" id="{854AAE61-148F-9926-D9E9-3BCD191D23D9}"/>
                  </a:ext>
                </a:extLst>
              </p:cNvPr>
              <p:cNvCxnSpPr>
                <a:cxnSpLocks/>
              </p:cNvCxnSpPr>
              <p:nvPr/>
            </p:nvCxnSpPr>
            <p:spPr>
              <a:xfrm flipV="1">
                <a:off x="6249476" y="2929595"/>
                <a:ext cx="0" cy="779603"/>
              </a:xfrm>
              <a:prstGeom prst="line">
                <a:avLst/>
              </a:prstGeom>
              <a:noFill/>
              <a:ln w="9525" cap="flat" cmpd="sng">
                <a:solidFill>
                  <a:srgbClr val="1A75CF"/>
                </a:solidFill>
                <a:prstDash val="solid"/>
                <a:round/>
                <a:headEnd type="none" w="med" len="med"/>
                <a:tailEnd type="none" w="med" len="med"/>
              </a:ln>
            </p:spPr>
          </p:cxnSp>
          <p:cxnSp>
            <p:nvCxnSpPr>
              <p:cNvPr id="331" name="Google Shape;938;p9">
                <a:extLst>
                  <a:ext uri="{FF2B5EF4-FFF2-40B4-BE49-F238E27FC236}">
                    <a16:creationId xmlns:a16="http://schemas.microsoft.com/office/drawing/2014/main" id="{4266AFB2-5038-D7C6-B2E4-1E9446F01012}"/>
                  </a:ext>
                </a:extLst>
              </p:cNvPr>
              <p:cNvCxnSpPr>
                <a:cxnSpLocks/>
              </p:cNvCxnSpPr>
              <p:nvPr/>
            </p:nvCxnSpPr>
            <p:spPr>
              <a:xfrm flipH="1">
                <a:off x="6129042" y="3706256"/>
                <a:ext cx="120434" cy="0"/>
              </a:xfrm>
              <a:prstGeom prst="straightConnector1">
                <a:avLst/>
              </a:prstGeom>
              <a:noFill/>
              <a:ln w="9525" cap="flat" cmpd="sng">
                <a:solidFill>
                  <a:srgbClr val="1A75CF"/>
                </a:solidFill>
                <a:prstDash val="solid"/>
                <a:round/>
                <a:headEnd type="none" w="med" len="med"/>
                <a:tailEnd type="none" w="med" len="med"/>
              </a:ln>
            </p:spPr>
          </p:cxnSp>
        </p:grpSp>
        <p:cxnSp>
          <p:nvCxnSpPr>
            <p:cNvPr id="332" name="Google Shape;938;p9">
              <a:extLst>
                <a:ext uri="{FF2B5EF4-FFF2-40B4-BE49-F238E27FC236}">
                  <a16:creationId xmlns:a16="http://schemas.microsoft.com/office/drawing/2014/main" id="{1432BADC-E494-BA32-512B-56121A7D845D}"/>
                </a:ext>
              </a:extLst>
            </p:cNvPr>
            <p:cNvCxnSpPr>
              <a:cxnSpLocks/>
            </p:cNvCxnSpPr>
            <p:nvPr/>
          </p:nvCxnSpPr>
          <p:spPr>
            <a:xfrm flipV="1">
              <a:off x="4985543" y="4687904"/>
              <a:ext cx="0" cy="753980"/>
            </a:xfrm>
            <a:prstGeom prst="straightConnector1">
              <a:avLst/>
            </a:prstGeom>
            <a:noFill/>
            <a:ln w="9525" cap="flat" cmpd="sng">
              <a:solidFill>
                <a:srgbClr val="1A75CF"/>
              </a:solidFill>
              <a:prstDash val="solid"/>
              <a:round/>
              <a:headEnd type="none" w="med" len="med"/>
              <a:tailEnd type="none" w="med" len="med"/>
            </a:ln>
          </p:spPr>
        </p:cxnSp>
        <p:sp>
          <p:nvSpPr>
            <p:cNvPr id="333" name="Google Shape;610;p6">
              <a:extLst>
                <a:ext uri="{FF2B5EF4-FFF2-40B4-BE49-F238E27FC236}">
                  <a16:creationId xmlns:a16="http://schemas.microsoft.com/office/drawing/2014/main" id="{408E6FC7-651C-065A-447E-AF875C178AD3}"/>
                </a:ext>
              </a:extLst>
            </p:cNvPr>
            <p:cNvSpPr txBox="1"/>
            <p:nvPr/>
          </p:nvSpPr>
          <p:spPr>
            <a:xfrm>
              <a:off x="4983778" y="5144985"/>
              <a:ext cx="1562795" cy="376274"/>
            </a:xfrm>
            <a:prstGeom prst="rect">
              <a:avLst/>
            </a:prstGeom>
            <a:noFill/>
            <a:ln>
              <a:noFill/>
            </a:ln>
          </p:spPr>
          <p:txBody>
            <a:bodyPr spcFirstLastPara="1" wrap="square" lIns="0" tIns="0" rIns="0" bIns="0" anchor="t" anchorCtr="0">
              <a:noAutofit/>
            </a:bodyPr>
            <a:lstStyle/>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Resto de Europa 17%</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1 619 M€</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 name="Grupo 3">
              <a:extLst>
                <a:ext uri="{FF2B5EF4-FFF2-40B4-BE49-F238E27FC236}">
                  <a16:creationId xmlns:a16="http://schemas.microsoft.com/office/drawing/2014/main" id="{AA8F07E7-3678-492C-032A-021372847BB0}"/>
                </a:ext>
              </a:extLst>
            </p:cNvPr>
            <p:cNvGrpSpPr/>
            <p:nvPr/>
          </p:nvGrpSpPr>
          <p:grpSpPr>
            <a:xfrm>
              <a:off x="3740231" y="4029738"/>
              <a:ext cx="120434" cy="779603"/>
              <a:chOff x="3740231" y="4029738"/>
              <a:chExt cx="120434" cy="779603"/>
            </a:xfrm>
          </p:grpSpPr>
          <p:cxnSp>
            <p:nvCxnSpPr>
              <p:cNvPr id="334" name="Conector recto 333">
                <a:extLst>
                  <a:ext uri="{FF2B5EF4-FFF2-40B4-BE49-F238E27FC236}">
                    <a16:creationId xmlns:a16="http://schemas.microsoft.com/office/drawing/2014/main" id="{83E75154-3C40-2DD9-AFCA-FD6715DA313A}"/>
                  </a:ext>
                </a:extLst>
              </p:cNvPr>
              <p:cNvCxnSpPr>
                <a:cxnSpLocks/>
              </p:cNvCxnSpPr>
              <p:nvPr/>
            </p:nvCxnSpPr>
            <p:spPr>
              <a:xfrm flipV="1">
                <a:off x="3744398" y="4029738"/>
                <a:ext cx="0" cy="779603"/>
              </a:xfrm>
              <a:prstGeom prst="line">
                <a:avLst/>
              </a:prstGeom>
              <a:noFill/>
              <a:ln w="9525" cap="flat" cmpd="sng">
                <a:solidFill>
                  <a:srgbClr val="1A75CF"/>
                </a:solidFill>
                <a:prstDash val="solid"/>
                <a:round/>
                <a:headEnd type="none" w="med" len="med"/>
                <a:tailEnd type="none" w="med" len="med"/>
              </a:ln>
            </p:spPr>
          </p:cxnSp>
          <p:cxnSp>
            <p:nvCxnSpPr>
              <p:cNvPr id="335" name="Google Shape;938;p9">
                <a:extLst>
                  <a:ext uri="{FF2B5EF4-FFF2-40B4-BE49-F238E27FC236}">
                    <a16:creationId xmlns:a16="http://schemas.microsoft.com/office/drawing/2014/main" id="{20ABFF27-8E3C-09E8-D069-06E79450BFAF}"/>
                  </a:ext>
                </a:extLst>
              </p:cNvPr>
              <p:cNvCxnSpPr>
                <a:cxnSpLocks/>
              </p:cNvCxnSpPr>
              <p:nvPr/>
            </p:nvCxnSpPr>
            <p:spPr>
              <a:xfrm flipH="1">
                <a:off x="3740231" y="4033625"/>
                <a:ext cx="120434" cy="0"/>
              </a:xfrm>
              <a:prstGeom prst="straightConnector1">
                <a:avLst/>
              </a:prstGeom>
              <a:noFill/>
              <a:ln w="9525" cap="flat" cmpd="sng">
                <a:solidFill>
                  <a:srgbClr val="1A75CF"/>
                </a:solidFill>
                <a:prstDash val="solid"/>
                <a:round/>
                <a:headEnd type="none" w="med" len="med"/>
                <a:tailEnd type="none" w="med" len="med"/>
              </a:ln>
            </p:spPr>
          </p:cxnSp>
        </p:grpSp>
      </p:grpSp>
      <p:sp>
        <p:nvSpPr>
          <p:cNvPr id="336" name="356 Rectángulo">
            <a:extLst>
              <a:ext uri="{FF2B5EF4-FFF2-40B4-BE49-F238E27FC236}">
                <a16:creationId xmlns:a16="http://schemas.microsoft.com/office/drawing/2014/main" id="{0D07FA07-9A1F-E47B-FD83-18CC9DC37535}"/>
              </a:ext>
            </a:extLst>
          </p:cNvPr>
          <p:cNvSpPr>
            <a:spLocks noChangeArrowheads="1"/>
          </p:cNvSpPr>
          <p:nvPr/>
        </p:nvSpPr>
        <p:spPr bwMode="auto">
          <a:xfrm>
            <a:off x="4075043" y="3167390"/>
            <a:ext cx="173934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ct val="0"/>
              </a:spcBef>
              <a:spcAft>
                <a:spcPts val="0"/>
              </a:spcAft>
              <a:buClr>
                <a:srgbClr val="000000"/>
              </a:buClr>
              <a:buSzTx/>
              <a:buFontTx/>
              <a:buNone/>
              <a:tabLst/>
              <a:defRPr/>
            </a:pPr>
            <a:r>
              <a:rPr kumimoji="0" lang="es-ES" altLang="es-ES_tradnl" sz="4000" b="1" i="0" u="none" strike="noStrike" kern="0" cap="none" spc="0" normalizeH="0" baseline="0" noProof="0" dirty="0">
                <a:ln>
                  <a:noFill/>
                </a:ln>
                <a:solidFill>
                  <a:srgbClr val="1A75CF"/>
                </a:solidFill>
                <a:effectLst/>
                <a:uLnTx/>
                <a:uFillTx/>
                <a:latin typeface="Arial"/>
                <a:ea typeface="Arial" charset="0"/>
                <a:cs typeface="Arial"/>
                <a:sym typeface="Arial"/>
              </a:rPr>
              <a:t>50</a:t>
            </a:r>
            <a:r>
              <a:rPr kumimoji="0" lang="es-ES" altLang="es-ES_tradnl" sz="3600" b="1" i="0" u="none" strike="noStrike" kern="0" cap="none" spc="0" normalizeH="0" baseline="0" noProof="0" dirty="0">
                <a:ln>
                  <a:noFill/>
                </a:ln>
                <a:solidFill>
                  <a:srgbClr val="1A75CF"/>
                </a:solidFill>
                <a:effectLst/>
                <a:uLnTx/>
                <a:uFillTx/>
                <a:latin typeface="Arial"/>
                <a:ea typeface="Arial" charset="0"/>
                <a:cs typeface="Arial"/>
                <a:sym typeface="Arial"/>
              </a:rPr>
              <a:t>%</a:t>
            </a:r>
          </a:p>
        </p:txBody>
      </p:sp>
      <p:sp>
        <p:nvSpPr>
          <p:cNvPr id="337" name="Google Shape;283;g3e1379ed546_0_928">
            <a:extLst>
              <a:ext uri="{FF2B5EF4-FFF2-40B4-BE49-F238E27FC236}">
                <a16:creationId xmlns:a16="http://schemas.microsoft.com/office/drawing/2014/main" id="{65485FF8-95DA-7328-6C3E-B5836D56DBD8}"/>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10</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39" name="Rectángulo: esquinas redondeadas 338">
            <a:extLst>
              <a:ext uri="{FF2B5EF4-FFF2-40B4-BE49-F238E27FC236}">
                <a16:creationId xmlns:a16="http://schemas.microsoft.com/office/drawing/2014/main" id="{90DC3A6B-F503-0C17-0011-649C4DB4AD2A}"/>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340" name="Google Shape;474;p4">
            <a:extLst>
              <a:ext uri="{FF2B5EF4-FFF2-40B4-BE49-F238E27FC236}">
                <a16:creationId xmlns:a16="http://schemas.microsoft.com/office/drawing/2014/main" id="{C8CD480F-4A40-D2E0-DF9F-D5D2067A2CF6}"/>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6" name="CuadroTexto 5">
            <a:extLst>
              <a:ext uri="{FF2B5EF4-FFF2-40B4-BE49-F238E27FC236}">
                <a16:creationId xmlns:a16="http://schemas.microsoft.com/office/drawing/2014/main" id="{18177C5B-6511-37B6-846E-8C2521F8B3F1}"/>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Modelo de negocio diversificado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Presencia internacional</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1" name="Imagen 10">
            <a:hlinkClick r:id="rId13" action="ppaction://hlinksldjump"/>
            <a:extLst>
              <a:ext uri="{FF2B5EF4-FFF2-40B4-BE49-F238E27FC236}">
                <a16:creationId xmlns:a16="http://schemas.microsoft.com/office/drawing/2014/main" id="{A1C37D13-D111-25B2-2EF5-D75EB0AE6866}"/>
              </a:ext>
            </a:extLst>
          </p:cNvPr>
          <p:cNvPicPr>
            <a:picLocks noChangeAspect="1"/>
          </p:cNvPicPr>
          <p:nvPr/>
        </p:nvPicPr>
        <p:blipFill>
          <a:blip r:embed="rId14"/>
          <a:stretch>
            <a:fillRect/>
          </a:stretch>
        </p:blipFill>
        <p:spPr>
          <a:xfrm>
            <a:off x="312467" y="321264"/>
            <a:ext cx="139971" cy="109738"/>
          </a:xfrm>
          <a:prstGeom prst="rect">
            <a:avLst/>
          </a:prstGeom>
        </p:spPr>
      </p:pic>
      <p:sp>
        <p:nvSpPr>
          <p:cNvPr id="7" name="Google Shape;562;p5">
            <a:extLst>
              <a:ext uri="{FF2B5EF4-FFF2-40B4-BE49-F238E27FC236}">
                <a16:creationId xmlns:a16="http://schemas.microsoft.com/office/drawing/2014/main" id="{A1D2F9B4-C40C-455F-770C-4852F1100D94}"/>
              </a:ext>
            </a:extLst>
          </p:cNvPr>
          <p:cNvSpPr txBox="1"/>
          <p:nvPr/>
        </p:nvSpPr>
        <p:spPr>
          <a:xfrm>
            <a:off x="2237500" y="1113688"/>
            <a:ext cx="3017536" cy="4385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spcBef>
                <a:spcPts val="300"/>
              </a:spcBef>
              <a:defRPr b="1">
                <a:solidFill>
                  <a:srgbClr val="1A75CF"/>
                </a:solidFill>
              </a:defRPr>
            </a:lvl1pPr>
          </a:lstStyle>
          <a:p>
            <a:r>
              <a:rPr lang="es-ES" dirty="0"/>
              <a:t>Ingresos internacionales</a:t>
            </a:r>
          </a:p>
          <a:p>
            <a:pPr indent="8637">
              <a:defRPr sz="1200" b="1"/>
            </a:pPr>
            <a:r>
              <a:rPr lang="es-ES" sz="1200" dirty="0">
                <a:solidFill>
                  <a:srgbClr val="000000"/>
                </a:solidFill>
              </a:rPr>
              <a:t>Total: 4 883 M€ / 50%</a:t>
            </a:r>
          </a:p>
        </p:txBody>
      </p:sp>
    </p:spTree>
    <p:extLst>
      <p:ext uri="{BB962C8B-B14F-4D97-AF65-F5344CB8AC3E}">
        <p14:creationId xmlns:p14="http://schemas.microsoft.com/office/powerpoint/2010/main" val="115569225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1;p4">
            <a:extLst>
              <a:ext uri="{FF2B5EF4-FFF2-40B4-BE49-F238E27FC236}">
                <a16:creationId xmlns:a16="http://schemas.microsoft.com/office/drawing/2014/main" id="{ED000D8E-2C2D-2907-D34B-AE4162AE0DA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Oferta integrada</a:t>
            </a:r>
            <a:endParaRPr dirty="0">
              <a:solidFill>
                <a:schemeClr val="bg1"/>
              </a:solidFill>
              <a:highlight>
                <a:srgbClr val="1A75CF"/>
              </a:highlight>
            </a:endParaRPr>
          </a:p>
        </p:txBody>
      </p:sp>
      <p:sp>
        <p:nvSpPr>
          <p:cNvPr id="337" name="Google Shape;283;g3e1379ed546_0_928">
            <a:extLst>
              <a:ext uri="{FF2B5EF4-FFF2-40B4-BE49-F238E27FC236}">
                <a16:creationId xmlns:a16="http://schemas.microsoft.com/office/drawing/2014/main" id="{65485FF8-95DA-7328-6C3E-B5836D56DBD8}"/>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11</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Google Shape;651;g3e1379ed546_8_3">
            <a:extLst>
              <a:ext uri="{FF2B5EF4-FFF2-40B4-BE49-F238E27FC236}">
                <a16:creationId xmlns:a16="http://schemas.microsoft.com/office/drawing/2014/main" id="{A18B6C0C-E56E-5FB8-4972-F0443C1B234B}"/>
              </a:ext>
            </a:extLst>
          </p:cNvPr>
          <p:cNvSpPr/>
          <p:nvPr/>
        </p:nvSpPr>
        <p:spPr>
          <a:xfrm>
            <a:off x="8984075" y="1945688"/>
            <a:ext cx="2241900" cy="2241900"/>
          </a:xfrm>
          <a:prstGeom prst="ellipse">
            <a:avLst/>
          </a:prstGeom>
          <a:solidFill>
            <a:schemeClr val="lt1"/>
          </a:solidFill>
          <a:ln w="19050" cap="flat" cmpd="sng">
            <a:solidFill>
              <a:srgbClr val="007DC3"/>
            </a:solidFill>
            <a:prstDash val="solid"/>
            <a:round/>
            <a:headEnd type="none" w="sm" len="sm"/>
            <a:tailEnd type="none" w="sm" len="sm"/>
          </a:ln>
        </p:spPr>
        <p:txBody>
          <a:bodyPr spcFirstLastPara="1" wrap="square" lIns="61775" tIns="61775" rIns="61775" bIns="617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946" b="0" i="0" u="none" strike="noStrike" kern="0" cap="none" spc="0" normalizeH="0" baseline="0" noProof="0" dirty="0">
              <a:ln>
                <a:noFill/>
              </a:ln>
              <a:solidFill>
                <a:srgbClr val="000000"/>
              </a:solidFill>
              <a:effectLst/>
              <a:uLnTx/>
              <a:uFillTx/>
              <a:latin typeface="Arial"/>
              <a:cs typeface="Arial"/>
              <a:sym typeface="Arial"/>
            </a:endParaRPr>
          </a:p>
        </p:txBody>
      </p:sp>
      <p:sp>
        <p:nvSpPr>
          <p:cNvPr id="4" name="Google Shape;652;g3e1379ed546_8_3">
            <a:extLst>
              <a:ext uri="{FF2B5EF4-FFF2-40B4-BE49-F238E27FC236}">
                <a16:creationId xmlns:a16="http://schemas.microsoft.com/office/drawing/2014/main" id="{8470508B-5AD8-594E-279E-5CF15883F2B3}"/>
              </a:ext>
            </a:extLst>
          </p:cNvPr>
          <p:cNvSpPr txBox="1"/>
          <p:nvPr/>
        </p:nvSpPr>
        <p:spPr>
          <a:xfrm>
            <a:off x="9265053" y="2753656"/>
            <a:ext cx="1684200" cy="83100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Actividad en toda la cadena de valor</a:t>
            </a:r>
            <a:endParaRPr kumimoji="0" sz="1500" b="0" i="0" u="none" strike="noStrike" kern="0" cap="none" spc="0" normalizeH="0" baseline="0" noProof="0" dirty="0">
              <a:ln>
                <a:noFill/>
              </a:ln>
              <a:solidFill>
                <a:srgbClr val="000000"/>
              </a:solidFill>
              <a:effectLst/>
              <a:uLnTx/>
              <a:uFillTx/>
              <a:latin typeface="Arial"/>
              <a:cs typeface="Arial"/>
              <a:sym typeface="Arial"/>
            </a:endParaRPr>
          </a:p>
        </p:txBody>
      </p:sp>
      <p:sp>
        <p:nvSpPr>
          <p:cNvPr id="9" name="Google Shape;659;g3e1379ed546_8_3">
            <a:extLst>
              <a:ext uri="{FF2B5EF4-FFF2-40B4-BE49-F238E27FC236}">
                <a16:creationId xmlns:a16="http://schemas.microsoft.com/office/drawing/2014/main" id="{D020C136-0175-0A7B-AC04-C41A568E5A3A}"/>
              </a:ext>
            </a:extLst>
          </p:cNvPr>
          <p:cNvSpPr txBox="1"/>
          <p:nvPr/>
        </p:nvSpPr>
        <p:spPr>
          <a:xfrm>
            <a:off x="2159500" y="1888846"/>
            <a:ext cx="5672535" cy="2769949"/>
          </a:xfrm>
          <a:prstGeom prst="rect">
            <a:avLst/>
          </a:prstGeom>
          <a:noFill/>
          <a:ln>
            <a:noFill/>
          </a:ln>
        </p:spPr>
        <p:txBody>
          <a:bodyPr spcFirstLastPara="1" wrap="square" lIns="91425" tIns="45700" rIns="91425" bIns="45700" anchor="ctr" anchorCtr="0">
            <a:spAutoFit/>
          </a:bodyPr>
          <a:lstStyle/>
          <a:p>
            <a:pPr marL="139700" marR="0" lvl="0" indent="0" algn="l" defTabSz="914400" rtl="0" eaLnBrk="1" fontAlgn="auto" latinLnBrk="0" hangingPunct="1">
              <a:lnSpc>
                <a:spcPct val="150000"/>
              </a:lnSpc>
              <a:spcBef>
                <a:spcPts val="300"/>
              </a:spcBef>
              <a:spcAft>
                <a:spcPts val="300"/>
              </a:spcAft>
              <a:buClr>
                <a:srgbClr val="0076D3"/>
              </a:buClr>
              <a:buSzPct val="500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Tecnología propia para la </a:t>
            </a:r>
            <a:r>
              <a:rPr kumimoji="0" lang="es-ES" sz="1200" b="1" i="0" u="none" strike="noStrike" kern="0" cap="none" spc="0" normalizeH="0" baseline="0" noProof="0" dirty="0">
                <a:ln>
                  <a:noFill/>
                </a:ln>
                <a:solidFill>
                  <a:srgbClr val="000000"/>
                </a:solidFill>
                <a:effectLst/>
                <a:uLnTx/>
                <a:uFillTx/>
                <a:latin typeface="Arial"/>
                <a:cs typeface="Arial"/>
                <a:sym typeface="Arial"/>
              </a:rPr>
              <a:t>recogida de residuos y limpieza viaria.</a:t>
            </a:r>
            <a:endParaRPr kumimoji="0" sz="1200" b="1" i="0" u="none" strike="noStrike" kern="0" cap="none" spc="0" normalizeH="0" baseline="0" noProof="0" dirty="0">
              <a:ln>
                <a:noFill/>
              </a:ln>
              <a:solidFill>
                <a:srgbClr val="000000"/>
              </a:solidFill>
              <a:effectLst/>
              <a:uLnTx/>
              <a:uFillTx/>
              <a:latin typeface="Arial"/>
              <a:cs typeface="Arial"/>
              <a:sym typeface="Arial"/>
            </a:endParaRPr>
          </a:p>
          <a:p>
            <a:pPr marL="139700" marR="0" lvl="0" indent="0" algn="l" defTabSz="914400" rtl="0" eaLnBrk="1" fontAlgn="auto" latinLnBrk="0" hangingPunct="1">
              <a:lnSpc>
                <a:spcPct val="150000"/>
              </a:lnSpc>
              <a:spcBef>
                <a:spcPts val="300"/>
              </a:spcBef>
              <a:spcAft>
                <a:spcPts val="300"/>
              </a:spcAft>
              <a:buClr>
                <a:srgbClr val="0076D3"/>
              </a:buClr>
              <a:buSzPct val="500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Liderazgo en sistemas de </a:t>
            </a:r>
            <a:r>
              <a:rPr kumimoji="0" lang="es-ES" sz="1200" b="1" i="0" u="none" strike="noStrike" kern="0" cap="none" spc="0" normalizeH="0" baseline="0" noProof="0" dirty="0">
                <a:ln>
                  <a:noFill/>
                </a:ln>
                <a:solidFill>
                  <a:srgbClr val="000000"/>
                </a:solidFill>
                <a:effectLst/>
                <a:uLnTx/>
                <a:uFillTx/>
                <a:latin typeface="Arial"/>
                <a:cs typeface="Arial"/>
                <a:sym typeface="Arial"/>
              </a:rPr>
              <a:t>reciclaje y valorización energética de residuos.</a:t>
            </a:r>
            <a:endParaRPr kumimoji="0" sz="1200" b="1" i="0" u="none" strike="noStrike" kern="0" cap="none" spc="0" normalizeH="0" baseline="0" noProof="0" dirty="0">
              <a:ln>
                <a:noFill/>
              </a:ln>
              <a:solidFill>
                <a:srgbClr val="000000"/>
              </a:solidFill>
              <a:effectLst/>
              <a:uLnTx/>
              <a:uFillTx/>
              <a:latin typeface="Arial"/>
              <a:cs typeface="Arial"/>
              <a:sym typeface="Arial"/>
            </a:endParaRPr>
          </a:p>
          <a:p>
            <a:pPr marL="139700" marR="0" lvl="0" indent="0" algn="l" defTabSz="914400" rtl="0" eaLnBrk="1" fontAlgn="auto" latinLnBrk="0" hangingPunct="1">
              <a:lnSpc>
                <a:spcPct val="150000"/>
              </a:lnSpc>
              <a:spcBef>
                <a:spcPts val="300"/>
              </a:spcBef>
              <a:spcAft>
                <a:spcPts val="300"/>
              </a:spcAft>
              <a:buClr>
                <a:srgbClr val="0076D3"/>
              </a:buClr>
              <a:buSzPct val="500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Expertos en </a:t>
            </a:r>
            <a:r>
              <a:rPr kumimoji="0" lang="es-ES" sz="1200" b="1" i="0" u="none" strike="noStrike" kern="0" cap="none" spc="0" normalizeH="0" baseline="0" noProof="0" dirty="0">
                <a:ln>
                  <a:noFill/>
                </a:ln>
                <a:solidFill>
                  <a:srgbClr val="000000"/>
                </a:solidFill>
                <a:effectLst/>
                <a:uLnTx/>
                <a:uFillTx/>
                <a:latin typeface="Arial"/>
                <a:cs typeface="Arial"/>
                <a:sym typeface="Arial"/>
              </a:rPr>
              <a:t>aportar soluciones en todas las fases del ciclo integral del agua </a:t>
            </a:r>
            <a:r>
              <a:rPr kumimoji="0" lang="es-ES" sz="1200" b="0" i="0" u="none" strike="noStrike" kern="0" cap="none" spc="0" normalizeH="0" baseline="0" noProof="0" dirty="0">
                <a:ln>
                  <a:noFill/>
                </a:ln>
                <a:solidFill>
                  <a:srgbClr val="000000"/>
                </a:solidFill>
                <a:effectLst/>
                <a:uLnTx/>
                <a:uFillTx/>
                <a:latin typeface="Arial"/>
                <a:cs typeface="Arial"/>
                <a:sym typeface="Arial"/>
              </a:rPr>
              <a:t>para todos los usos: residencial, agrícola e industria, y para todas las necesidades de las entidades y organismos públicos y privados.</a:t>
            </a:r>
            <a:endParaRPr kumimoji="0" sz="1200" b="0" i="0" u="none" strike="noStrike" kern="0" cap="none" spc="0" normalizeH="0" baseline="0" noProof="0" dirty="0">
              <a:ln>
                <a:noFill/>
              </a:ln>
              <a:solidFill>
                <a:srgbClr val="000000"/>
              </a:solidFill>
              <a:effectLst/>
              <a:uLnTx/>
              <a:uFillTx/>
              <a:latin typeface="Arial"/>
              <a:cs typeface="Arial"/>
              <a:sym typeface="Arial"/>
            </a:endParaRPr>
          </a:p>
          <a:p>
            <a:pPr marL="139700" marR="0" lvl="0" indent="0" algn="l" defTabSz="914400" rtl="0" eaLnBrk="1" fontAlgn="auto" latinLnBrk="0" hangingPunct="1">
              <a:lnSpc>
                <a:spcPct val="150000"/>
              </a:lnSpc>
              <a:spcBef>
                <a:spcPts val="300"/>
              </a:spcBef>
              <a:spcAft>
                <a:spcPts val="300"/>
              </a:spcAft>
              <a:buClr>
                <a:srgbClr val="0076D3"/>
              </a:buClr>
              <a:buSzPct val="500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Especialistas en </a:t>
            </a:r>
            <a:r>
              <a:rPr kumimoji="0" lang="es-ES" sz="1200" b="1" i="0" u="none" strike="noStrike" kern="0" cap="none" spc="0" normalizeH="0" baseline="0" noProof="0" dirty="0">
                <a:ln>
                  <a:noFill/>
                </a:ln>
                <a:solidFill>
                  <a:srgbClr val="000000"/>
                </a:solidFill>
                <a:effectLst/>
                <a:uLnTx/>
                <a:uFillTx/>
                <a:latin typeface="Arial"/>
                <a:cs typeface="Arial"/>
                <a:sym typeface="Arial"/>
              </a:rPr>
              <a:t>puentes y puertos </a:t>
            </a:r>
            <a:r>
              <a:rPr kumimoji="0" lang="es-ES" sz="1200" b="0" i="0" u="none" strike="noStrike" kern="0" cap="none" spc="0" normalizeH="0" baseline="0" noProof="0" dirty="0">
                <a:ln>
                  <a:noFill/>
                </a:ln>
                <a:solidFill>
                  <a:srgbClr val="000000"/>
                </a:solidFill>
                <a:effectLst/>
                <a:uLnTx/>
                <a:uFillTx/>
                <a:latin typeface="Arial"/>
                <a:cs typeface="Arial"/>
                <a:sym typeface="Arial"/>
              </a:rPr>
              <a:t>de gran complejidad técnica.</a:t>
            </a:r>
            <a:endParaRPr kumimoji="0" sz="1200" b="0" i="0" u="none" strike="noStrike" kern="0" cap="none" spc="0" normalizeH="0" baseline="0" noProof="0" dirty="0">
              <a:ln>
                <a:noFill/>
              </a:ln>
              <a:solidFill>
                <a:srgbClr val="000000"/>
              </a:solidFill>
              <a:effectLst/>
              <a:uLnTx/>
              <a:uFillTx/>
              <a:latin typeface="Arial"/>
              <a:cs typeface="Arial"/>
              <a:sym typeface="Arial"/>
            </a:endParaRPr>
          </a:p>
          <a:p>
            <a:pPr marL="139700" marR="0" lvl="0" indent="0" algn="l" defTabSz="914400" rtl="0" eaLnBrk="1" fontAlgn="auto" latinLnBrk="0" hangingPunct="1">
              <a:lnSpc>
                <a:spcPct val="150000"/>
              </a:lnSpc>
              <a:spcBef>
                <a:spcPts val="300"/>
              </a:spcBef>
              <a:spcAft>
                <a:spcPts val="300"/>
              </a:spcAft>
              <a:buClr>
                <a:srgbClr val="0076D3"/>
              </a:buClr>
              <a:buSzPct val="500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Procesos innovadores para </a:t>
            </a:r>
            <a:r>
              <a:rPr kumimoji="0" lang="es-ES" sz="1200" b="1" i="0" u="none" strike="noStrike" kern="0" cap="none" spc="0" normalizeH="0" baseline="0" noProof="0" dirty="0">
                <a:ln>
                  <a:noFill/>
                </a:ln>
                <a:solidFill>
                  <a:srgbClr val="000000"/>
                </a:solidFill>
                <a:effectLst/>
                <a:uLnTx/>
                <a:uFillTx/>
                <a:latin typeface="Arial"/>
                <a:cs typeface="Arial"/>
                <a:sym typeface="Arial"/>
              </a:rPr>
              <a:t>líneas de alta velocidad, metro y túneles.</a:t>
            </a:r>
            <a:endParaRPr kumimoji="0" sz="1200" b="1" i="0" u="none" strike="noStrike" kern="0" cap="none" spc="0" normalizeH="0" baseline="0" noProof="0" dirty="0">
              <a:ln>
                <a:noFill/>
              </a:ln>
              <a:solidFill>
                <a:srgbClr val="000000"/>
              </a:solidFill>
              <a:effectLst/>
              <a:uLnTx/>
              <a:uFillTx/>
              <a:latin typeface="Arial"/>
              <a:cs typeface="Arial"/>
              <a:sym typeface="Arial"/>
            </a:endParaRPr>
          </a:p>
          <a:p>
            <a:pPr marL="139700" marR="0" lvl="0" indent="0" algn="l" defTabSz="914400" rtl="0" eaLnBrk="1" fontAlgn="auto" latinLnBrk="0" hangingPunct="1">
              <a:lnSpc>
                <a:spcPct val="150000"/>
              </a:lnSpc>
              <a:spcBef>
                <a:spcPts val="300"/>
              </a:spcBef>
              <a:spcAft>
                <a:spcPts val="300"/>
              </a:spcAft>
              <a:buClr>
                <a:srgbClr val="0076D3"/>
              </a:buClr>
              <a:buSzPct val="500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Especialistas </a:t>
            </a:r>
            <a:r>
              <a:rPr kumimoji="0" lang="es-ES" sz="1200" b="1" i="0" u="none" strike="noStrike" kern="0" cap="none" spc="0" normalizeH="0" baseline="0" noProof="0" dirty="0">
                <a:ln>
                  <a:noFill/>
                </a:ln>
                <a:solidFill>
                  <a:srgbClr val="000000"/>
                </a:solidFill>
                <a:effectLst/>
                <a:uLnTx/>
                <a:uFillTx/>
                <a:latin typeface="Arial"/>
                <a:cs typeface="Arial"/>
                <a:sym typeface="Arial"/>
              </a:rPr>
              <a:t>en proyectos “Llave en mano” </a:t>
            </a:r>
            <a:r>
              <a:rPr kumimoji="0" lang="es-ES" sz="1200" b="0" i="0" u="none" strike="noStrike" kern="0" cap="none" spc="0" normalizeH="0" baseline="0" noProof="0" dirty="0">
                <a:ln>
                  <a:noFill/>
                </a:ln>
                <a:solidFill>
                  <a:srgbClr val="000000"/>
                </a:solidFill>
                <a:effectLst/>
                <a:uLnTx/>
                <a:uFillTx/>
                <a:latin typeface="Arial"/>
                <a:cs typeface="Arial"/>
                <a:sym typeface="Arial"/>
              </a:rPr>
              <a:t>en sector industrial.</a:t>
            </a: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sp>
        <p:nvSpPr>
          <p:cNvPr id="10" name="Google Shape;657;g3e1379ed546_8_3">
            <a:extLst>
              <a:ext uri="{FF2B5EF4-FFF2-40B4-BE49-F238E27FC236}">
                <a16:creationId xmlns:a16="http://schemas.microsoft.com/office/drawing/2014/main" id="{FAD649FF-584B-DB7D-D9DE-1D09B41E318C}"/>
              </a:ext>
            </a:extLst>
          </p:cNvPr>
          <p:cNvSpPr txBox="1"/>
          <p:nvPr/>
        </p:nvSpPr>
        <p:spPr>
          <a:xfrm>
            <a:off x="2292380" y="5583030"/>
            <a:ext cx="4156500" cy="910978"/>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Tecnología avanzada y oferta integrada​ de productos y servicios de alto valor añadido​ en todas las Áreas de Negocio.</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cxnSp>
        <p:nvCxnSpPr>
          <p:cNvPr id="11" name="Google Shape;658;g3e1379ed546_8_3">
            <a:extLst>
              <a:ext uri="{FF2B5EF4-FFF2-40B4-BE49-F238E27FC236}">
                <a16:creationId xmlns:a16="http://schemas.microsoft.com/office/drawing/2014/main" id="{E8125144-D44D-D421-DB48-0D7086EBE35F}"/>
              </a:ext>
            </a:extLst>
          </p:cNvPr>
          <p:cNvCxnSpPr/>
          <p:nvPr/>
        </p:nvCxnSpPr>
        <p:spPr>
          <a:xfrm>
            <a:off x="2137296" y="5463132"/>
            <a:ext cx="0" cy="947400"/>
          </a:xfrm>
          <a:prstGeom prst="straightConnector1">
            <a:avLst/>
          </a:prstGeom>
          <a:noFill/>
          <a:ln w="9525" cap="flat" cmpd="sng">
            <a:solidFill>
              <a:srgbClr val="0878BE"/>
            </a:solidFill>
            <a:prstDash val="solid"/>
            <a:round/>
            <a:headEnd type="none" w="sm" len="sm"/>
            <a:tailEnd type="none" w="sm" len="sm"/>
          </a:ln>
        </p:spPr>
      </p:cxnSp>
      <p:cxnSp>
        <p:nvCxnSpPr>
          <p:cNvPr id="12" name="Conector recto 11">
            <a:extLst>
              <a:ext uri="{FF2B5EF4-FFF2-40B4-BE49-F238E27FC236}">
                <a16:creationId xmlns:a16="http://schemas.microsoft.com/office/drawing/2014/main" id="{B550AAE1-D310-0BDA-EFAD-544C3BAD5B6A}"/>
              </a:ext>
            </a:extLst>
          </p:cNvPr>
          <p:cNvCxnSpPr>
            <a:cxnSpLocks/>
          </p:cNvCxnSpPr>
          <p:nvPr/>
        </p:nvCxnSpPr>
        <p:spPr>
          <a:xfrm>
            <a:off x="2400300" y="2252774"/>
            <a:ext cx="5067300"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cxnSp>
        <p:nvCxnSpPr>
          <p:cNvPr id="13" name="Conector recto 12">
            <a:extLst>
              <a:ext uri="{FF2B5EF4-FFF2-40B4-BE49-F238E27FC236}">
                <a16:creationId xmlns:a16="http://schemas.microsoft.com/office/drawing/2014/main" id="{FC80A649-095F-6525-4EAA-897EA3B9CEAF}"/>
              </a:ext>
            </a:extLst>
          </p:cNvPr>
          <p:cNvCxnSpPr>
            <a:cxnSpLocks/>
          </p:cNvCxnSpPr>
          <p:nvPr/>
        </p:nvCxnSpPr>
        <p:spPr>
          <a:xfrm>
            <a:off x="2400300" y="2619280"/>
            <a:ext cx="5064125"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cxnSp>
        <p:nvCxnSpPr>
          <p:cNvPr id="14" name="Conector recto 13">
            <a:extLst>
              <a:ext uri="{FF2B5EF4-FFF2-40B4-BE49-F238E27FC236}">
                <a16:creationId xmlns:a16="http://schemas.microsoft.com/office/drawing/2014/main" id="{0B43808D-779D-ED2F-10EB-9E415A215AB2}"/>
              </a:ext>
            </a:extLst>
          </p:cNvPr>
          <p:cNvCxnSpPr>
            <a:cxnSpLocks/>
          </p:cNvCxnSpPr>
          <p:nvPr/>
        </p:nvCxnSpPr>
        <p:spPr>
          <a:xfrm>
            <a:off x="2400300" y="3541963"/>
            <a:ext cx="5064125"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cxnSp>
        <p:nvCxnSpPr>
          <p:cNvPr id="15" name="Conector recto 14">
            <a:extLst>
              <a:ext uri="{FF2B5EF4-FFF2-40B4-BE49-F238E27FC236}">
                <a16:creationId xmlns:a16="http://schemas.microsoft.com/office/drawing/2014/main" id="{B3663BFD-9636-E4E4-5FF3-C2F215F32EDB}"/>
              </a:ext>
            </a:extLst>
          </p:cNvPr>
          <p:cNvCxnSpPr>
            <a:cxnSpLocks/>
          </p:cNvCxnSpPr>
          <p:nvPr/>
        </p:nvCxnSpPr>
        <p:spPr>
          <a:xfrm>
            <a:off x="2400300" y="4235218"/>
            <a:ext cx="5064125"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cxnSp>
        <p:nvCxnSpPr>
          <p:cNvPr id="16" name="Conector recto 15">
            <a:extLst>
              <a:ext uri="{FF2B5EF4-FFF2-40B4-BE49-F238E27FC236}">
                <a16:creationId xmlns:a16="http://schemas.microsoft.com/office/drawing/2014/main" id="{F01D217A-391D-45C9-DE41-FCB9D2D722AE}"/>
              </a:ext>
            </a:extLst>
          </p:cNvPr>
          <p:cNvCxnSpPr>
            <a:cxnSpLocks/>
          </p:cNvCxnSpPr>
          <p:nvPr/>
        </p:nvCxnSpPr>
        <p:spPr>
          <a:xfrm>
            <a:off x="2400300" y="3900600"/>
            <a:ext cx="5064125"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sp>
        <p:nvSpPr>
          <p:cNvPr id="17" name="40 Rectángulo">
            <a:extLst>
              <a:ext uri="{FF2B5EF4-FFF2-40B4-BE49-F238E27FC236}">
                <a16:creationId xmlns:a16="http://schemas.microsoft.com/office/drawing/2014/main" id="{5A16ABFE-40FF-EEF5-41E1-D96544909B56}"/>
              </a:ext>
            </a:extLst>
          </p:cNvPr>
          <p:cNvSpPr>
            <a:spLocks noChangeArrowheads="1"/>
          </p:cNvSpPr>
          <p:nvPr/>
        </p:nvSpPr>
        <p:spPr bwMode="auto">
          <a:xfrm rot="18585342">
            <a:off x="8603713" y="1856493"/>
            <a:ext cx="816791" cy="34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prstTxWarp prst="textArchUp">
              <a:avLst>
                <a:gd name="adj" fmla="val 10835471"/>
              </a:avLst>
            </a:prstTxWarp>
            <a:spAutoFit/>
          </a:bodyPr>
          <a:lstStyle>
            <a:lvl1pPr marL="12700">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18415" marR="0" lvl="0" indent="0" algn="l" defTabSz="914400" rtl="0" eaLnBrk="1" fontAlgn="auto" latinLnBrk="0" hangingPunct="1">
              <a:lnSpc>
                <a:spcPct val="100000"/>
              </a:lnSpc>
              <a:spcBef>
                <a:spcPts val="100"/>
              </a:spcBef>
              <a:spcAft>
                <a:spcPts val="0"/>
              </a:spcAft>
              <a:buClr>
                <a:srgbClr val="000000"/>
              </a:buClr>
              <a:buSzTx/>
              <a:buFontTx/>
              <a:buNone/>
              <a:tabLst/>
              <a:defRPr/>
            </a:pPr>
            <a:r>
              <a:rPr kumimoji="0" lang="es-ES" altLang="es-ES_tradnl" sz="1100" b="1" i="0" u="none" strike="noStrike" kern="0" cap="none" spc="0" normalizeH="0" baseline="0" noProof="0" dirty="0">
                <a:ln>
                  <a:noFill/>
                </a:ln>
                <a:solidFill>
                  <a:srgbClr val="009242"/>
                </a:solidFill>
                <a:effectLst/>
                <a:uLnTx/>
                <a:uFillTx/>
                <a:latin typeface="Arial" panose="020B0604020202020204" pitchFamily="34" charset="0"/>
                <a:cs typeface="Arial" panose="020B0604020202020204" pitchFamily="34" charset="0"/>
                <a:sym typeface="Arial"/>
              </a:rPr>
              <a:t>Medio Ambiente</a:t>
            </a:r>
          </a:p>
        </p:txBody>
      </p:sp>
      <p:sp>
        <p:nvSpPr>
          <p:cNvPr id="18" name="40 Rectángulo">
            <a:extLst>
              <a:ext uri="{FF2B5EF4-FFF2-40B4-BE49-F238E27FC236}">
                <a16:creationId xmlns:a16="http://schemas.microsoft.com/office/drawing/2014/main" id="{02EA6076-A6F7-83C8-03B6-9B1D0C310F63}"/>
              </a:ext>
            </a:extLst>
          </p:cNvPr>
          <p:cNvSpPr>
            <a:spLocks noChangeArrowheads="1"/>
          </p:cNvSpPr>
          <p:nvPr/>
        </p:nvSpPr>
        <p:spPr bwMode="auto">
          <a:xfrm rot="16200000">
            <a:off x="8535167" y="3879658"/>
            <a:ext cx="822725" cy="34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prstTxWarp prst="textArchUp">
              <a:avLst>
                <a:gd name="adj" fmla="val 11426966"/>
              </a:avLst>
            </a:prstTxWarp>
            <a:spAutoFit/>
          </a:bodyPr>
          <a:lstStyle>
            <a:lvl1pPr marL="12700">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18415" marR="0" lvl="0" indent="0" algn="l" defTabSz="914400" rtl="0" eaLnBrk="1" fontAlgn="auto" latinLnBrk="0" hangingPunct="1">
              <a:lnSpc>
                <a:spcPct val="100000"/>
              </a:lnSpc>
              <a:spcBef>
                <a:spcPts val="100"/>
              </a:spcBef>
              <a:spcAft>
                <a:spcPts val="0"/>
              </a:spcAft>
              <a:buClr>
                <a:srgbClr val="000000"/>
              </a:buClr>
              <a:buSzTx/>
              <a:buFontTx/>
              <a:buNone/>
              <a:tabLst/>
              <a:defRPr/>
            </a:pPr>
            <a:r>
              <a:rPr kumimoji="0" lang="es-ES" altLang="es-ES_tradnl" sz="1100" b="1" i="0" u="none" strike="noStrike" kern="0" cap="none" spc="0" normalizeH="0" baseline="0" noProof="0" dirty="0">
                <a:ln>
                  <a:noFill/>
                </a:ln>
                <a:solidFill>
                  <a:srgbClr val="005697"/>
                </a:solidFill>
                <a:effectLst/>
                <a:uLnTx/>
                <a:uFillTx/>
                <a:latin typeface="Arial" panose="020B0604020202020204" pitchFamily="34" charset="0"/>
                <a:cs typeface="Arial" panose="020B0604020202020204" pitchFamily="34" charset="0"/>
                <a:sym typeface="Arial"/>
              </a:rPr>
              <a:t>Construcción</a:t>
            </a:r>
          </a:p>
        </p:txBody>
      </p:sp>
      <p:sp>
        <p:nvSpPr>
          <p:cNvPr id="19" name="40 Rectángulo">
            <a:extLst>
              <a:ext uri="{FF2B5EF4-FFF2-40B4-BE49-F238E27FC236}">
                <a16:creationId xmlns:a16="http://schemas.microsoft.com/office/drawing/2014/main" id="{9293E714-4D23-E326-E115-123434129BE1}"/>
              </a:ext>
            </a:extLst>
          </p:cNvPr>
          <p:cNvSpPr>
            <a:spLocks noChangeArrowheads="1"/>
          </p:cNvSpPr>
          <p:nvPr/>
        </p:nvSpPr>
        <p:spPr bwMode="auto">
          <a:xfrm rot="4391669">
            <a:off x="10900838" y="1839610"/>
            <a:ext cx="507105" cy="521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prstTxWarp prst="textArchUp">
              <a:avLst>
                <a:gd name="adj" fmla="val 13175345"/>
              </a:avLst>
            </a:prstTxWarp>
            <a:spAutoFit/>
          </a:bodyPr>
          <a:lstStyle>
            <a:lvl1pPr marL="12700">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18415" marR="0" lvl="0" indent="0" algn="l" defTabSz="914400" rtl="0" eaLnBrk="1" fontAlgn="auto" latinLnBrk="0" hangingPunct="1">
              <a:lnSpc>
                <a:spcPct val="100000"/>
              </a:lnSpc>
              <a:spcBef>
                <a:spcPts val="100"/>
              </a:spcBef>
              <a:spcAft>
                <a:spcPts val="0"/>
              </a:spcAft>
              <a:buClr>
                <a:srgbClr val="000000"/>
              </a:buClr>
              <a:buSzTx/>
              <a:buFontTx/>
              <a:buNone/>
              <a:tabLst/>
              <a:defRPr/>
            </a:pPr>
            <a:r>
              <a:rPr kumimoji="0" lang="es-ES" altLang="es-ES_tradnl" sz="1100" b="1" i="0" u="none" strike="noStrike" kern="0" cap="none" spc="0" normalizeH="0" baseline="0" noProof="0" dirty="0">
                <a:ln>
                  <a:noFill/>
                </a:ln>
                <a:solidFill>
                  <a:srgbClr val="70B9EC"/>
                </a:solidFill>
                <a:effectLst/>
                <a:uLnTx/>
                <a:uFillTx/>
                <a:latin typeface="Arial" panose="020B0604020202020204" pitchFamily="34" charset="0"/>
                <a:cs typeface="Arial" panose="020B0604020202020204" pitchFamily="34" charset="0"/>
                <a:sym typeface="Arial"/>
              </a:rPr>
              <a:t>Agua</a:t>
            </a:r>
          </a:p>
        </p:txBody>
      </p:sp>
      <p:sp>
        <p:nvSpPr>
          <p:cNvPr id="20" name="40 Rectángulo">
            <a:extLst>
              <a:ext uri="{FF2B5EF4-FFF2-40B4-BE49-F238E27FC236}">
                <a16:creationId xmlns:a16="http://schemas.microsoft.com/office/drawing/2014/main" id="{25F2B743-9923-621F-2430-D8B889F774A3}"/>
              </a:ext>
            </a:extLst>
          </p:cNvPr>
          <p:cNvSpPr>
            <a:spLocks noChangeArrowheads="1"/>
          </p:cNvSpPr>
          <p:nvPr/>
        </p:nvSpPr>
        <p:spPr bwMode="auto">
          <a:xfrm rot="5733440">
            <a:off x="10831358" y="3894699"/>
            <a:ext cx="783182" cy="34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prstTxWarp prst="textArchUp">
              <a:avLst>
                <a:gd name="adj" fmla="val 11213485"/>
              </a:avLst>
            </a:prstTxWarp>
            <a:spAutoFit/>
          </a:bodyPr>
          <a:lstStyle>
            <a:lvl1pPr marL="12700">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18415" marR="0" lvl="0" indent="0" algn="l" defTabSz="914400" rtl="0" eaLnBrk="1" fontAlgn="auto" latinLnBrk="0" hangingPunct="1">
              <a:lnSpc>
                <a:spcPct val="100000"/>
              </a:lnSpc>
              <a:spcBef>
                <a:spcPts val="100"/>
              </a:spcBef>
              <a:spcAft>
                <a:spcPts val="0"/>
              </a:spcAft>
              <a:buClr>
                <a:srgbClr val="000000"/>
              </a:buClr>
              <a:buSzTx/>
              <a:buFontTx/>
              <a:buNone/>
              <a:tabLst/>
              <a:defRPr/>
            </a:pPr>
            <a:r>
              <a:rPr kumimoji="0" lang="es-ES" altLang="es-ES_tradnl" sz="1100" b="1" i="0" u="none" strike="noStrike" kern="0" cap="none" spc="0" normalizeH="0" baseline="0" noProof="0" dirty="0">
                <a:ln>
                  <a:noFill/>
                </a:ln>
                <a:solidFill>
                  <a:srgbClr val="7CA6A8"/>
                </a:solidFill>
                <a:effectLst/>
                <a:uLnTx/>
                <a:uFillTx/>
                <a:latin typeface="Arial" panose="020B0604020202020204" pitchFamily="34" charset="0"/>
                <a:cs typeface="Arial" panose="020B0604020202020204" pitchFamily="34" charset="0"/>
                <a:sym typeface="Arial"/>
              </a:rPr>
              <a:t>Concesiones</a:t>
            </a:r>
          </a:p>
        </p:txBody>
      </p:sp>
      <p:sp>
        <p:nvSpPr>
          <p:cNvPr id="35" name="Rectángulo: esquinas redondeadas 34">
            <a:extLst>
              <a:ext uri="{FF2B5EF4-FFF2-40B4-BE49-F238E27FC236}">
                <a16:creationId xmlns:a16="http://schemas.microsoft.com/office/drawing/2014/main" id="{AFEFD124-6D96-51A0-69C9-37B6A443A3B8}"/>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36" name="Google Shape;474;p4">
            <a:extLst>
              <a:ext uri="{FF2B5EF4-FFF2-40B4-BE49-F238E27FC236}">
                <a16:creationId xmlns:a16="http://schemas.microsoft.com/office/drawing/2014/main" id="{E390774F-2C32-8E58-27C0-EBE10D60BC52}"/>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21" name="CuadroTexto 20">
            <a:extLst>
              <a:ext uri="{FF2B5EF4-FFF2-40B4-BE49-F238E27FC236}">
                <a16:creationId xmlns:a16="http://schemas.microsoft.com/office/drawing/2014/main" id="{73B199B4-81F4-B884-49FF-86618FF5F898}"/>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Modelo de negocio diversificado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Oferta integrada</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26" name="Imagen 25">
            <a:hlinkClick r:id="rId10" action="ppaction://hlinksldjump"/>
            <a:extLst>
              <a:ext uri="{FF2B5EF4-FFF2-40B4-BE49-F238E27FC236}">
                <a16:creationId xmlns:a16="http://schemas.microsoft.com/office/drawing/2014/main" id="{6353F325-E24E-C05D-E15B-492D89B158DF}"/>
              </a:ext>
            </a:extLst>
          </p:cNvPr>
          <p:cNvPicPr>
            <a:picLocks noChangeAspect="1"/>
          </p:cNvPicPr>
          <p:nvPr/>
        </p:nvPicPr>
        <p:blipFill>
          <a:blip r:embed="rId11"/>
          <a:stretch>
            <a:fillRect/>
          </a:stretch>
        </p:blipFill>
        <p:spPr>
          <a:xfrm>
            <a:off x="312467" y="321264"/>
            <a:ext cx="139971" cy="109738"/>
          </a:xfrm>
          <a:prstGeom prst="rect">
            <a:avLst/>
          </a:prstGeom>
        </p:spPr>
      </p:pic>
      <p:pic>
        <p:nvPicPr>
          <p:cNvPr id="31" name="Iconos Áreas" descr="preencoded.png">
            <a:extLst>
              <a:ext uri="{FF2B5EF4-FFF2-40B4-BE49-F238E27FC236}">
                <a16:creationId xmlns:a16="http://schemas.microsoft.com/office/drawing/2014/main" id="{9A074B83-6CC6-4377-515E-A0EB94FAAFDB}"/>
              </a:ext>
            </a:extLst>
          </p:cNvPr>
          <p:cNvPicPr>
            <a:picLocks noChangeAspect="1"/>
          </p:cNvPicPr>
          <p:nvPr/>
        </p:nvPicPr>
        <p:blipFill>
          <a:blip>
            <a:extLst>
              <a:ext uri="{96DAC541-7B7A-43D3-8B79-37D633B846F1}">
                <asvg:svgBlip xmlns:asvg="http://schemas.microsoft.com/office/drawing/2016/SVG/main" r:embed="rId12"/>
              </a:ext>
            </a:extLst>
          </a:blip>
          <a:srcRect/>
          <a:stretch/>
        </p:blipFill>
        <p:spPr>
          <a:xfrm>
            <a:off x="8861048" y="1808957"/>
            <a:ext cx="806121" cy="806121"/>
          </a:xfrm>
          <a:prstGeom prst="rect">
            <a:avLst/>
          </a:prstGeom>
        </p:spPr>
      </p:pic>
      <p:pic>
        <p:nvPicPr>
          <p:cNvPr id="32" name="Iconos Áreas" descr="preencoded.png">
            <a:extLst>
              <a:ext uri="{FF2B5EF4-FFF2-40B4-BE49-F238E27FC236}">
                <a16:creationId xmlns:a16="http://schemas.microsoft.com/office/drawing/2014/main" id="{CF84DCB8-A2E3-C83E-39DE-7DFBBE0BDF89}"/>
              </a:ext>
            </a:extLst>
          </p:cNvPr>
          <p:cNvPicPr>
            <a:picLocks noChangeAspect="1"/>
          </p:cNvPicPr>
          <p:nvPr/>
        </p:nvPicPr>
        <p:blipFill>
          <a:blip>
            <a:extLst>
              <a:ext uri="{96DAC541-7B7A-43D3-8B79-37D633B846F1}">
                <asvg:svgBlip xmlns:asvg="http://schemas.microsoft.com/office/drawing/2016/SVG/main" r:embed="rId13"/>
              </a:ext>
            </a:extLst>
          </a:blip>
          <a:srcRect/>
          <a:stretch/>
        </p:blipFill>
        <p:spPr>
          <a:xfrm>
            <a:off x="10499287" y="1808957"/>
            <a:ext cx="836612" cy="836612"/>
          </a:xfrm>
          <a:prstGeom prst="rect">
            <a:avLst/>
          </a:prstGeom>
        </p:spPr>
      </p:pic>
      <p:pic>
        <p:nvPicPr>
          <p:cNvPr id="33" name="Iconos Áreas" descr="preencoded.png">
            <a:extLst>
              <a:ext uri="{FF2B5EF4-FFF2-40B4-BE49-F238E27FC236}">
                <a16:creationId xmlns:a16="http://schemas.microsoft.com/office/drawing/2014/main" id="{C7FA7E75-0880-4E6F-F48B-5FF52B0FA0E1}"/>
              </a:ext>
            </a:extLst>
          </p:cNvPr>
          <p:cNvPicPr>
            <a:picLocks noChangeAspect="1"/>
          </p:cNvPicPr>
          <p:nvPr/>
        </p:nvPicPr>
        <p:blipFill>
          <a:blip>
            <a:extLst>
              <a:ext uri="{96DAC541-7B7A-43D3-8B79-37D633B846F1}">
                <asvg:svgBlip xmlns:asvg="http://schemas.microsoft.com/office/drawing/2016/SVG/main" r:embed="rId14"/>
              </a:ext>
            </a:extLst>
          </a:blip>
          <a:srcRect/>
          <a:stretch/>
        </p:blipFill>
        <p:spPr>
          <a:xfrm>
            <a:off x="10499684" y="3609976"/>
            <a:ext cx="835819" cy="835819"/>
          </a:xfrm>
          <a:prstGeom prst="rect">
            <a:avLst/>
          </a:prstGeom>
        </p:spPr>
      </p:pic>
      <p:pic>
        <p:nvPicPr>
          <p:cNvPr id="37" name="Iconos Áreas" descr="preencoded.png">
            <a:extLst>
              <a:ext uri="{FF2B5EF4-FFF2-40B4-BE49-F238E27FC236}">
                <a16:creationId xmlns:a16="http://schemas.microsoft.com/office/drawing/2014/main" id="{92F7D82D-5BBF-4551-DAA7-BDFD4C04487D}"/>
              </a:ext>
            </a:extLst>
          </p:cNvPr>
          <p:cNvPicPr>
            <a:picLocks noChangeAspect="1"/>
          </p:cNvPicPr>
          <p:nvPr/>
        </p:nvPicPr>
        <p:blipFill>
          <a:blip>
            <a:extLst>
              <a:ext uri="{96DAC541-7B7A-43D3-8B79-37D633B846F1}">
                <asvg:svgBlip xmlns:asvg="http://schemas.microsoft.com/office/drawing/2016/SVG/main" r:embed="rId15"/>
              </a:ext>
            </a:extLst>
          </a:blip>
          <a:srcRect/>
          <a:stretch/>
        </p:blipFill>
        <p:spPr>
          <a:xfrm>
            <a:off x="8838911" y="3609976"/>
            <a:ext cx="850395" cy="850395"/>
          </a:xfrm>
          <a:prstGeom prst="rect">
            <a:avLst/>
          </a:prstGeom>
        </p:spPr>
      </p:pic>
    </p:spTree>
    <p:extLst>
      <p:ext uri="{BB962C8B-B14F-4D97-AF65-F5344CB8AC3E}">
        <p14:creationId xmlns:p14="http://schemas.microsoft.com/office/powerpoint/2010/main" val="216146633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1;p4">
            <a:extLst>
              <a:ext uri="{FF2B5EF4-FFF2-40B4-BE49-F238E27FC236}">
                <a16:creationId xmlns:a16="http://schemas.microsoft.com/office/drawing/2014/main" id="{ED000D8E-2C2D-2907-D34B-AE4162AE0DA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Creación de valor</a:t>
            </a:r>
            <a:endParaRPr dirty="0">
              <a:solidFill>
                <a:schemeClr val="bg1"/>
              </a:solidFill>
              <a:highlight>
                <a:srgbClr val="1A75CF"/>
              </a:highlight>
            </a:endParaRPr>
          </a:p>
        </p:txBody>
      </p:sp>
      <p:sp>
        <p:nvSpPr>
          <p:cNvPr id="337" name="Google Shape;283;g3e1379ed546_0_928">
            <a:extLst>
              <a:ext uri="{FF2B5EF4-FFF2-40B4-BE49-F238E27FC236}">
                <a16:creationId xmlns:a16="http://schemas.microsoft.com/office/drawing/2014/main" id="{65485FF8-95DA-7328-6C3E-B5836D56DBD8}"/>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12</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21" name="Google Shape;664;g3e27886eaf8_0_160">
            <a:extLst>
              <a:ext uri="{FF2B5EF4-FFF2-40B4-BE49-F238E27FC236}">
                <a16:creationId xmlns:a16="http://schemas.microsoft.com/office/drawing/2014/main" id="{05E6DB91-2171-E2D4-F290-E116229A910B}"/>
              </a:ext>
            </a:extLst>
          </p:cNvPr>
          <p:cNvSpPr txBox="1"/>
          <p:nvPr/>
        </p:nvSpPr>
        <p:spPr>
          <a:xfrm>
            <a:off x="2745877" y="1493787"/>
            <a:ext cx="4012727" cy="2207444"/>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009242"/>
                </a:solidFill>
                <a:effectLst/>
                <a:uLnTx/>
                <a:uFillTx/>
                <a:latin typeface="Arial"/>
                <a:cs typeface="Arial"/>
                <a:sym typeface="Arial"/>
              </a:rPr>
              <a:t>Medio Ambiente</a:t>
            </a:r>
            <a:endParaRPr kumimoji="0" lang="es-ES" sz="1200" b="1" i="0" u="none" strike="noStrike" kern="0" cap="none" spc="0" normalizeH="0" baseline="0" noProof="0" dirty="0">
              <a:ln>
                <a:noFill/>
              </a:ln>
              <a:solidFill>
                <a:srgbClr val="009242"/>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Perspectiva positiva a largo plazo debido a desarrollos regulatorios y consideraciones ambientales. La Directiva Marco de Residuos de la UE requiere que los estados miembros reciclen al menos el 60% de sus residuos sólidos urbanos para 2030 y el 65% para 2035 y reducir el vertido hasta el 10% en 2035.</a:t>
            </a: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Potencial orgánico de expansión internacional, particularmente en Reino Unido, algunos países de Centroeuropa y crecimiento de la división de valorización energética en Estados Unidos.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3" name="Google Shape;667;g3e27886eaf8_0_160">
            <a:extLst>
              <a:ext uri="{FF2B5EF4-FFF2-40B4-BE49-F238E27FC236}">
                <a16:creationId xmlns:a16="http://schemas.microsoft.com/office/drawing/2014/main" id="{8E915DEF-3E2E-BFA7-665E-C9D317E51EF4}"/>
              </a:ext>
            </a:extLst>
          </p:cNvPr>
          <p:cNvSpPr txBox="1"/>
          <p:nvPr/>
        </p:nvSpPr>
        <p:spPr>
          <a:xfrm>
            <a:off x="7918577" y="1493787"/>
            <a:ext cx="3879166" cy="2715275"/>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5398DB"/>
                </a:solidFill>
                <a:effectLst/>
                <a:uLnTx/>
                <a:uFillTx/>
                <a:latin typeface="Arial"/>
                <a:cs typeface="Arial"/>
                <a:sym typeface="Arial"/>
              </a:rPr>
              <a:t>Agua</a:t>
            </a:r>
            <a:endParaRPr kumimoji="0" lang="es-ES" sz="14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modelo de negocio de Aqualia se distingue por garantizar un servicio esencial para la vida, el bienestar social y el desarrollo industrial, adaptándose a las particularidades de cada uno de los 19 países en los que opera; gracias a su sólida experiencia y liderazgo estratégico, la compañía aporta valor en entornos cambiantes mediante una visión global que se traduce en acciones y soluciones concretas y eficaces a nivel local.</a:t>
            </a: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Continuará su desarrollo con un estricto criterio de selección geográfica, priorizando actividades en entornos regulados y contratos donde sus capacidades técnicas, de ingeniería y digitalización aporten ventajas competitivas.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5" name="Google Shape;670;g3e27886eaf8_0_160">
            <a:extLst>
              <a:ext uri="{FF2B5EF4-FFF2-40B4-BE49-F238E27FC236}">
                <a16:creationId xmlns:a16="http://schemas.microsoft.com/office/drawing/2014/main" id="{53B7A0BC-F95C-D8F5-03E1-EA78912BDEAC}"/>
              </a:ext>
            </a:extLst>
          </p:cNvPr>
          <p:cNvSpPr txBox="1"/>
          <p:nvPr/>
        </p:nvSpPr>
        <p:spPr>
          <a:xfrm>
            <a:off x="2745437" y="4211235"/>
            <a:ext cx="4007750" cy="1530335"/>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0058A0"/>
                </a:solidFill>
                <a:effectLst/>
                <a:uLnTx/>
                <a:uFillTx/>
                <a:latin typeface="Arial"/>
                <a:cs typeface="Arial"/>
                <a:sym typeface="Arial"/>
              </a:rPr>
              <a:t>Construcción</a:t>
            </a:r>
            <a:endParaRPr kumimoji="0" lang="es-ES" sz="12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Continuará focalizada en marcados con presencia estable y proyectos con financiación asegurada.</a:t>
            </a: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Contratación selectiva, tanto nacional como internacional, mediante una gestión rigurosa de riesgos que garantice la rentabilidad y generación de flujos de caja.</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7" name="Google Shape;671;g3e27886eaf8_0_160">
            <a:extLst>
              <a:ext uri="{FF2B5EF4-FFF2-40B4-BE49-F238E27FC236}">
                <a16:creationId xmlns:a16="http://schemas.microsoft.com/office/drawing/2014/main" id="{90DD5E26-CE7A-532E-3063-CB3EFBC1E757}"/>
              </a:ext>
            </a:extLst>
          </p:cNvPr>
          <p:cNvSpPr txBox="1"/>
          <p:nvPr/>
        </p:nvSpPr>
        <p:spPr>
          <a:xfrm>
            <a:off x="7907005" y="4211235"/>
            <a:ext cx="3967731" cy="1868889"/>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69999C"/>
                </a:solidFill>
                <a:effectLst/>
                <a:uLnTx/>
                <a:uFillTx/>
                <a:latin typeface="Arial"/>
                <a:cs typeface="Arial"/>
                <a:sym typeface="Arial"/>
              </a:rPr>
              <a:t>Concesiones</a:t>
            </a:r>
            <a:endParaRPr kumimoji="0" lang="es-ES" sz="10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Convertirse en referente del sector de Concesiones de Infraestructuras en todos los países en los que ya está presente y ampliar su presencia a nuevos mercados.</a:t>
            </a: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Búsqueda continua de crecimiento con un enfoque estratégico en el ámbito internacional, principalmente en Estados Unidos, Europa (República Checa, Reino Unido, Portugal e Irlanda) y Oriente Medio, como mercados principales.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29" name="Conector recto 28">
            <a:extLst>
              <a:ext uri="{FF2B5EF4-FFF2-40B4-BE49-F238E27FC236}">
                <a16:creationId xmlns:a16="http://schemas.microsoft.com/office/drawing/2014/main" id="{689A7296-0BFB-1A05-1F32-8C1D9E55885C}"/>
              </a:ext>
            </a:extLst>
          </p:cNvPr>
          <p:cNvCxnSpPr>
            <a:cxnSpLocks/>
          </p:cNvCxnSpPr>
          <p:nvPr/>
        </p:nvCxnSpPr>
        <p:spPr>
          <a:xfrm>
            <a:off x="2649244" y="3034918"/>
            <a:ext cx="3963586"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6B8C1896-EBC4-8714-3684-AF16EBF34C30}"/>
              </a:ext>
            </a:extLst>
          </p:cNvPr>
          <p:cNvCxnSpPr>
            <a:cxnSpLocks/>
          </p:cNvCxnSpPr>
          <p:nvPr/>
        </p:nvCxnSpPr>
        <p:spPr>
          <a:xfrm>
            <a:off x="2652018" y="5071115"/>
            <a:ext cx="3963586"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cxnSp>
        <p:nvCxnSpPr>
          <p:cNvPr id="31" name="Conector recto 30">
            <a:extLst>
              <a:ext uri="{FF2B5EF4-FFF2-40B4-BE49-F238E27FC236}">
                <a16:creationId xmlns:a16="http://schemas.microsoft.com/office/drawing/2014/main" id="{A0C7B494-B3E2-1ABA-8FC9-3CB185C55149}"/>
              </a:ext>
            </a:extLst>
          </p:cNvPr>
          <p:cNvCxnSpPr>
            <a:cxnSpLocks/>
          </p:cNvCxnSpPr>
          <p:nvPr/>
        </p:nvCxnSpPr>
        <p:spPr>
          <a:xfrm>
            <a:off x="7856671" y="5273210"/>
            <a:ext cx="3963586"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cxnSp>
        <p:nvCxnSpPr>
          <p:cNvPr id="32" name="Conector recto 31">
            <a:extLst>
              <a:ext uri="{FF2B5EF4-FFF2-40B4-BE49-F238E27FC236}">
                <a16:creationId xmlns:a16="http://schemas.microsoft.com/office/drawing/2014/main" id="{EF3E2E5C-287B-2BE2-8E30-A812FC39118E}"/>
              </a:ext>
            </a:extLst>
          </p:cNvPr>
          <p:cNvCxnSpPr>
            <a:cxnSpLocks/>
          </p:cNvCxnSpPr>
          <p:nvPr/>
        </p:nvCxnSpPr>
        <p:spPr>
          <a:xfrm>
            <a:off x="7856671" y="3368210"/>
            <a:ext cx="3963586"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sp>
        <p:nvSpPr>
          <p:cNvPr id="33" name="Google Shape;544;p5">
            <a:extLst>
              <a:ext uri="{FF2B5EF4-FFF2-40B4-BE49-F238E27FC236}">
                <a16:creationId xmlns:a16="http://schemas.microsoft.com/office/drawing/2014/main" id="{54CE480C-5CEF-3A5E-8872-C2CC3109C622}"/>
              </a:ext>
            </a:extLst>
          </p:cNvPr>
          <p:cNvSpPr txBox="1"/>
          <p:nvPr/>
        </p:nvSpPr>
        <p:spPr>
          <a:xfrm>
            <a:off x="2150955" y="1028542"/>
            <a:ext cx="9497703" cy="382812"/>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90000"/>
              </a:lnSpc>
              <a:spcBef>
                <a:spcPts val="600"/>
              </a:spcBef>
              <a:spcAft>
                <a:spcPts val="600"/>
              </a:spcAft>
              <a:buClr>
                <a:srgbClr val="1A75CF"/>
              </a:buClr>
              <a:buSzPts val="1100"/>
              <a:buFont typeface="Arial"/>
              <a:buNone/>
              <a:tabLst/>
              <a:defRPr/>
            </a:pPr>
            <a:r>
              <a:rPr kumimoji="0" lang="es-ES" sz="1400" b="1" i="0" u="none" strike="noStrike" kern="0" cap="none" spc="0" normalizeH="0" baseline="0" noProof="0" dirty="0">
                <a:ln>
                  <a:noFill/>
                </a:ln>
                <a:solidFill>
                  <a:srgbClr val="1A75CF"/>
                </a:solidFill>
                <a:effectLst/>
                <a:uLnTx/>
                <a:uFillTx/>
                <a:latin typeface="Arial"/>
                <a:ea typeface="Arial"/>
                <a:cs typeface="Arial"/>
                <a:sym typeface="Arial"/>
              </a:rPr>
              <a:t>Nuestro liderazgo permite aprovechar la demanda de nuestras actividades</a:t>
            </a:r>
            <a:endParaRPr kumimoji="0" lang="es-ES" sz="1400" b="1" i="0" u="none" strike="noStrike" kern="0" cap="none" spc="0" normalizeH="0" baseline="0" noProof="0" dirty="0">
              <a:ln>
                <a:noFill/>
              </a:ln>
              <a:solidFill>
                <a:srgbClr val="000000"/>
              </a:solidFill>
              <a:effectLst/>
              <a:uLnTx/>
              <a:uFillTx/>
              <a:latin typeface="Arial"/>
              <a:cs typeface="Arial"/>
              <a:sym typeface="Arial"/>
            </a:endParaRPr>
          </a:p>
        </p:txBody>
      </p:sp>
      <p:sp>
        <p:nvSpPr>
          <p:cNvPr id="4" name="Rectángulo: esquinas redondeadas 3">
            <a:extLst>
              <a:ext uri="{FF2B5EF4-FFF2-40B4-BE49-F238E27FC236}">
                <a16:creationId xmlns:a16="http://schemas.microsoft.com/office/drawing/2014/main" id="{F9A22A3D-707D-52C0-D2C2-A2078CEEDA25}"/>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5" name="Google Shape;474;p4">
            <a:extLst>
              <a:ext uri="{FF2B5EF4-FFF2-40B4-BE49-F238E27FC236}">
                <a16:creationId xmlns:a16="http://schemas.microsoft.com/office/drawing/2014/main" id="{2206DAF9-2112-5587-7FFB-21FE67C095FB}"/>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6" name="CuadroTexto 5">
            <a:extLst>
              <a:ext uri="{FF2B5EF4-FFF2-40B4-BE49-F238E27FC236}">
                <a16:creationId xmlns:a16="http://schemas.microsoft.com/office/drawing/2014/main" id="{7C023463-050D-2C07-F1CC-D68587E682E3}"/>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Modelo de negocio diversificado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Creación de valor</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1" name="Imagen 10">
            <a:hlinkClick r:id="rId10" action="ppaction://hlinksldjump"/>
            <a:extLst>
              <a:ext uri="{FF2B5EF4-FFF2-40B4-BE49-F238E27FC236}">
                <a16:creationId xmlns:a16="http://schemas.microsoft.com/office/drawing/2014/main" id="{18F5D067-33CD-27DD-BA34-7018E0B1AA7A}"/>
              </a:ext>
            </a:extLst>
          </p:cNvPr>
          <p:cNvPicPr>
            <a:picLocks noChangeAspect="1"/>
          </p:cNvPicPr>
          <p:nvPr/>
        </p:nvPicPr>
        <p:blipFill>
          <a:blip r:embed="rId11"/>
          <a:stretch>
            <a:fillRect/>
          </a:stretch>
        </p:blipFill>
        <p:spPr>
          <a:xfrm>
            <a:off x="312467" y="321264"/>
            <a:ext cx="139971" cy="109738"/>
          </a:xfrm>
          <a:prstGeom prst="rect">
            <a:avLst/>
          </a:prstGeom>
        </p:spPr>
      </p:pic>
      <p:pic>
        <p:nvPicPr>
          <p:cNvPr id="16" name="Iconos Áreas" descr="preencoded.png">
            <a:extLst>
              <a:ext uri="{FF2B5EF4-FFF2-40B4-BE49-F238E27FC236}">
                <a16:creationId xmlns:a16="http://schemas.microsoft.com/office/drawing/2014/main" id="{24A7606B-AF8A-66DF-90F9-CD21DAF8DA60}"/>
              </a:ext>
            </a:extLst>
          </p:cNvPr>
          <p:cNvPicPr>
            <a:picLocks noChangeAspect="1"/>
          </p:cNvPicPr>
          <p:nvPr/>
        </p:nvPicPr>
        <p:blipFill>
          <a:blip>
            <a:extLst>
              <a:ext uri="{96DAC541-7B7A-43D3-8B79-37D633B846F1}">
                <asvg:svgBlip xmlns:asvg="http://schemas.microsoft.com/office/drawing/2016/SVG/main" r:embed="rId12"/>
              </a:ext>
            </a:extLst>
          </a:blip>
          <a:srcRect/>
          <a:stretch/>
        </p:blipFill>
        <p:spPr>
          <a:xfrm>
            <a:off x="2278466" y="1439398"/>
            <a:ext cx="338528" cy="338528"/>
          </a:xfrm>
          <a:prstGeom prst="rect">
            <a:avLst/>
          </a:prstGeom>
        </p:spPr>
      </p:pic>
      <p:pic>
        <p:nvPicPr>
          <p:cNvPr id="17" name="Iconos Áreas" descr="preencoded.png">
            <a:extLst>
              <a:ext uri="{FF2B5EF4-FFF2-40B4-BE49-F238E27FC236}">
                <a16:creationId xmlns:a16="http://schemas.microsoft.com/office/drawing/2014/main" id="{D4E20CAE-F105-EF44-3463-407B8C6CD63E}"/>
              </a:ext>
            </a:extLst>
          </p:cNvPr>
          <p:cNvPicPr>
            <a:picLocks noChangeAspect="1"/>
          </p:cNvPicPr>
          <p:nvPr/>
        </p:nvPicPr>
        <p:blipFill>
          <a:blip>
            <a:extLst>
              <a:ext uri="{96DAC541-7B7A-43D3-8B79-37D633B846F1}">
                <asvg:svgBlip xmlns:asvg="http://schemas.microsoft.com/office/drawing/2016/SVG/main" r:embed="rId13"/>
              </a:ext>
            </a:extLst>
          </a:blip>
          <a:srcRect/>
          <a:stretch/>
        </p:blipFill>
        <p:spPr>
          <a:xfrm>
            <a:off x="2278466" y="4185846"/>
            <a:ext cx="359959" cy="359959"/>
          </a:xfrm>
          <a:prstGeom prst="rect">
            <a:avLst/>
          </a:prstGeom>
        </p:spPr>
      </p:pic>
      <p:pic>
        <p:nvPicPr>
          <p:cNvPr id="18" name="Iconos Áreas" descr="preencoded.png">
            <a:extLst>
              <a:ext uri="{FF2B5EF4-FFF2-40B4-BE49-F238E27FC236}">
                <a16:creationId xmlns:a16="http://schemas.microsoft.com/office/drawing/2014/main" id="{13A1A586-9988-7899-CD55-AC903FBA7584}"/>
              </a:ext>
            </a:extLst>
          </p:cNvPr>
          <p:cNvPicPr>
            <a:picLocks noChangeAspect="1"/>
          </p:cNvPicPr>
          <p:nvPr/>
        </p:nvPicPr>
        <p:blipFill>
          <a:blip>
            <a:extLst>
              <a:ext uri="{96DAC541-7B7A-43D3-8B79-37D633B846F1}">
                <asvg:svgBlip xmlns:asvg="http://schemas.microsoft.com/office/drawing/2016/SVG/main" r:embed="rId14"/>
              </a:ext>
            </a:extLst>
          </a:blip>
          <a:srcRect/>
          <a:stretch/>
        </p:blipFill>
        <p:spPr>
          <a:xfrm>
            <a:off x="7484782" y="1446933"/>
            <a:ext cx="330993" cy="330993"/>
          </a:xfrm>
          <a:prstGeom prst="rect">
            <a:avLst/>
          </a:prstGeom>
        </p:spPr>
      </p:pic>
      <p:pic>
        <p:nvPicPr>
          <p:cNvPr id="19" name="Iconos Áreas" descr="preencoded.png">
            <a:extLst>
              <a:ext uri="{FF2B5EF4-FFF2-40B4-BE49-F238E27FC236}">
                <a16:creationId xmlns:a16="http://schemas.microsoft.com/office/drawing/2014/main" id="{66F1028C-0E40-2006-419A-96AAA254ED04}"/>
              </a:ext>
            </a:extLst>
          </p:cNvPr>
          <p:cNvPicPr>
            <a:picLocks noChangeAspect="1"/>
          </p:cNvPicPr>
          <p:nvPr/>
        </p:nvPicPr>
        <p:blipFill>
          <a:blip>
            <a:extLst>
              <a:ext uri="{96DAC541-7B7A-43D3-8B79-37D633B846F1}">
                <asvg:svgBlip xmlns:asvg="http://schemas.microsoft.com/office/drawing/2016/SVG/main" r:embed="rId15"/>
              </a:ext>
            </a:extLst>
          </a:blip>
          <a:srcRect/>
          <a:stretch/>
        </p:blipFill>
        <p:spPr>
          <a:xfrm>
            <a:off x="7484782" y="4191512"/>
            <a:ext cx="354293" cy="354293"/>
          </a:xfrm>
          <a:prstGeom prst="rect">
            <a:avLst/>
          </a:prstGeom>
        </p:spPr>
      </p:pic>
    </p:spTree>
    <p:extLst>
      <p:ext uri="{BB962C8B-B14F-4D97-AF65-F5344CB8AC3E}">
        <p14:creationId xmlns:p14="http://schemas.microsoft.com/office/powerpoint/2010/main" val="403318558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1;p4">
            <a:extLst>
              <a:ext uri="{FF2B5EF4-FFF2-40B4-BE49-F238E27FC236}">
                <a16:creationId xmlns:a16="http://schemas.microsoft.com/office/drawing/2014/main" id="{ED000D8E-2C2D-2907-D34B-AE4162AE0DA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Creación de valor</a:t>
            </a:r>
            <a:endParaRPr dirty="0">
              <a:solidFill>
                <a:schemeClr val="bg1"/>
              </a:solidFill>
              <a:highlight>
                <a:srgbClr val="1A75CF"/>
              </a:highlight>
            </a:endParaRPr>
          </a:p>
        </p:txBody>
      </p:sp>
      <p:sp>
        <p:nvSpPr>
          <p:cNvPr id="337" name="Google Shape;283;g3e1379ed546_0_928">
            <a:extLst>
              <a:ext uri="{FF2B5EF4-FFF2-40B4-BE49-F238E27FC236}">
                <a16:creationId xmlns:a16="http://schemas.microsoft.com/office/drawing/2014/main" id="{65485FF8-95DA-7328-6C3E-B5836D56DBD8}"/>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13</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3" name="Grupo 2">
            <a:extLst>
              <a:ext uri="{FF2B5EF4-FFF2-40B4-BE49-F238E27FC236}">
                <a16:creationId xmlns:a16="http://schemas.microsoft.com/office/drawing/2014/main" id="{8DDC8D5E-1E48-A456-9020-0C6A33803D78}"/>
              </a:ext>
            </a:extLst>
          </p:cNvPr>
          <p:cNvGrpSpPr/>
          <p:nvPr/>
        </p:nvGrpSpPr>
        <p:grpSpPr>
          <a:xfrm>
            <a:off x="4311202" y="1927231"/>
            <a:ext cx="4756924" cy="3547952"/>
            <a:chOff x="2242717" y="1101059"/>
            <a:chExt cx="4756924" cy="3547952"/>
          </a:xfrm>
        </p:grpSpPr>
        <p:grpSp>
          <p:nvGrpSpPr>
            <p:cNvPr id="4" name="Grupo 3">
              <a:extLst>
                <a:ext uri="{FF2B5EF4-FFF2-40B4-BE49-F238E27FC236}">
                  <a16:creationId xmlns:a16="http://schemas.microsoft.com/office/drawing/2014/main" id="{5A39BE8E-9F00-8A5A-06CB-B35AD9DA2401}"/>
                </a:ext>
              </a:extLst>
            </p:cNvPr>
            <p:cNvGrpSpPr/>
            <p:nvPr/>
          </p:nvGrpSpPr>
          <p:grpSpPr>
            <a:xfrm>
              <a:off x="2242717" y="1101059"/>
              <a:ext cx="4756924" cy="3547952"/>
              <a:chOff x="3938588" y="1798589"/>
              <a:chExt cx="10563224" cy="7878588"/>
            </a:xfrm>
          </p:grpSpPr>
          <p:pic>
            <p:nvPicPr>
              <p:cNvPr id="6" name="Dato-1" descr="preencoded.png">
                <a:extLst>
                  <a:ext uri="{FF2B5EF4-FFF2-40B4-BE49-F238E27FC236}">
                    <a16:creationId xmlns:a16="http://schemas.microsoft.com/office/drawing/2014/main" id="{612D817F-5792-6DB2-89A5-BB97120DB02E}"/>
                  </a:ext>
                </a:extLst>
              </p:cNvPr>
              <p:cNvPicPr>
                <a:picLocks noChangeAspect="1"/>
              </p:cNvPicPr>
              <p:nvPr/>
            </p:nvPicPr>
            <p:blipFill>
              <a:blip r:embed="rId2"/>
              <a:srcRect/>
              <a:stretch/>
            </p:blipFill>
            <p:spPr>
              <a:xfrm>
                <a:off x="4733925" y="1798589"/>
                <a:ext cx="8505825" cy="838202"/>
              </a:xfrm>
              <a:prstGeom prst="rect">
                <a:avLst/>
              </a:prstGeom>
            </p:spPr>
          </p:pic>
          <p:pic>
            <p:nvPicPr>
              <p:cNvPr id="7" name="Frame 375" descr="preencoded.png">
                <a:extLst>
                  <a:ext uri="{FF2B5EF4-FFF2-40B4-BE49-F238E27FC236}">
                    <a16:creationId xmlns:a16="http://schemas.microsoft.com/office/drawing/2014/main" id="{D7033908-3251-58BD-AA1D-502AE44C31ED}"/>
                  </a:ext>
                </a:extLst>
              </p:cNvPr>
              <p:cNvPicPr>
                <a:picLocks noChangeAspect="1"/>
              </p:cNvPicPr>
              <p:nvPr/>
            </p:nvPicPr>
            <p:blipFill>
              <a:blip r:embed="rId3"/>
              <a:srcRect l="31642" t="-13070" r="62189" b="33168"/>
              <a:stretch/>
            </p:blipFill>
            <p:spPr>
              <a:xfrm>
                <a:off x="5753680" y="2882199"/>
                <a:ext cx="904905" cy="882833"/>
              </a:xfrm>
              <a:prstGeom prst="rect">
                <a:avLst/>
              </a:prstGeom>
            </p:spPr>
          </p:pic>
          <p:pic>
            <p:nvPicPr>
              <p:cNvPr id="8" name="Dato-6" descr="preencoded.png">
                <a:extLst>
                  <a:ext uri="{FF2B5EF4-FFF2-40B4-BE49-F238E27FC236}">
                    <a16:creationId xmlns:a16="http://schemas.microsoft.com/office/drawing/2014/main" id="{8EE47490-8FDC-6CA9-F5A3-E7972C27E806}"/>
                  </a:ext>
                </a:extLst>
              </p:cNvPr>
              <p:cNvPicPr>
                <a:picLocks noChangeAspect="1"/>
              </p:cNvPicPr>
              <p:nvPr/>
            </p:nvPicPr>
            <p:blipFill>
              <a:blip r:embed="rId4"/>
              <a:srcRect/>
              <a:stretch/>
            </p:blipFill>
            <p:spPr>
              <a:xfrm>
                <a:off x="3938588" y="8305576"/>
                <a:ext cx="10563224" cy="1371601"/>
              </a:xfrm>
              <a:prstGeom prst="rect">
                <a:avLst/>
              </a:prstGeom>
            </p:spPr>
          </p:pic>
        </p:grpSp>
        <p:pic>
          <p:nvPicPr>
            <p:cNvPr id="5" name="Picture 2" descr="C:\Users\MINGOS679\Desktop\PRESENTACION_templates\MATERIAL\FCCSC_vertical_cmyk.png">
              <a:extLst>
                <a:ext uri="{FF2B5EF4-FFF2-40B4-BE49-F238E27FC236}">
                  <a16:creationId xmlns:a16="http://schemas.microsoft.com/office/drawing/2014/main" id="{3B297B87-ED66-514C-F95F-E16926B5B329}"/>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b="14774"/>
            <a:stretch/>
          </p:blipFill>
          <p:spPr bwMode="auto">
            <a:xfrm>
              <a:off x="4043237" y="2290090"/>
              <a:ext cx="1094038" cy="700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Google Shape;633;g3e1379ed546_0_0">
            <a:extLst>
              <a:ext uri="{FF2B5EF4-FFF2-40B4-BE49-F238E27FC236}">
                <a16:creationId xmlns:a16="http://schemas.microsoft.com/office/drawing/2014/main" id="{68828359-A0F0-B2DC-88A8-408217FF8E15}"/>
              </a:ext>
            </a:extLst>
          </p:cNvPr>
          <p:cNvSpPr/>
          <p:nvPr/>
        </p:nvSpPr>
        <p:spPr>
          <a:xfrm>
            <a:off x="5315807" y="2176671"/>
            <a:ext cx="2633869" cy="2633869"/>
          </a:xfrm>
          <a:prstGeom prst="ellipse">
            <a:avLst/>
          </a:prstGeom>
          <a:noFill/>
          <a:ln w="6425" cap="flat" cmpd="sng">
            <a:solidFill>
              <a:srgbClr val="007DC3"/>
            </a:solidFill>
            <a:prstDash val="solid"/>
            <a:round/>
            <a:headEnd type="none" w="sm" len="sm"/>
            <a:tailEnd type="none" w="sm" len="sm"/>
          </a:ln>
        </p:spPr>
        <p:txBody>
          <a:bodyPr spcFirstLastPara="1" wrap="square" lIns="61775" tIns="61775" rIns="61775" bIns="617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946" b="0" i="0" u="none" strike="noStrike" kern="0" cap="none" spc="0" normalizeH="0" baseline="0" noProof="0" dirty="0">
              <a:ln>
                <a:noFill/>
              </a:ln>
              <a:solidFill>
                <a:srgbClr val="000000"/>
              </a:solidFill>
              <a:effectLst/>
              <a:uLnTx/>
              <a:uFillTx/>
              <a:latin typeface="Arial"/>
              <a:cs typeface="Arial"/>
              <a:sym typeface="Arial"/>
            </a:endParaRPr>
          </a:p>
        </p:txBody>
      </p:sp>
      <p:sp>
        <p:nvSpPr>
          <p:cNvPr id="10" name="25 CuadroTexto">
            <a:extLst>
              <a:ext uri="{FF2B5EF4-FFF2-40B4-BE49-F238E27FC236}">
                <a16:creationId xmlns:a16="http://schemas.microsoft.com/office/drawing/2014/main" id="{22C723F5-C0ED-4434-29F4-051EBE02C1A9}"/>
              </a:ext>
            </a:extLst>
          </p:cNvPr>
          <p:cNvSpPr txBox="1">
            <a:spLocks noChangeArrowheads="1"/>
          </p:cNvSpPr>
          <p:nvPr/>
        </p:nvSpPr>
        <p:spPr bwMode="auto">
          <a:xfrm>
            <a:off x="8336914" y="3603348"/>
            <a:ext cx="2919979"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nchorCtr="0">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600"/>
              </a:spcBef>
              <a:spcAft>
                <a:spcPts val="600"/>
              </a:spcAft>
              <a:buClr>
                <a:srgbClr val="000000"/>
              </a:buClr>
              <a:buSzTx/>
              <a:buFontTx/>
              <a:buNone/>
              <a:tabLst/>
              <a:defRPr/>
            </a:pPr>
            <a:r>
              <a:rPr kumimoji="0" lang="es-ES" altLang="es-ES_tradnl" sz="1400" b="1" i="0" u="none" strike="noStrike" kern="0" cap="none" spc="0" normalizeH="0" baseline="0" noProof="0" dirty="0">
                <a:ln>
                  <a:noFill/>
                </a:ln>
                <a:solidFill>
                  <a:srgbClr val="1A75CF"/>
                </a:solidFill>
                <a:effectLst/>
                <a:uLnTx/>
                <a:uFillTx/>
                <a:latin typeface="Arial" charset="0"/>
                <a:ea typeface="Arial" charset="0"/>
                <a:cs typeface="Arial" charset="0"/>
                <a:sym typeface="Arial"/>
              </a:rPr>
              <a:t>Calidad</a:t>
            </a:r>
          </a:p>
          <a:p>
            <a:pPr marL="0" marR="0" lvl="0" indent="0" algn="l" defTabSz="914400" rtl="0" eaLnBrk="1" fontAlgn="auto" latinLnBrk="0" hangingPunct="1">
              <a:lnSpc>
                <a:spcPct val="100000"/>
              </a:lnSpc>
              <a:spcBef>
                <a:spcPts val="600"/>
              </a:spcBef>
              <a:spcAft>
                <a:spcPts val="600"/>
              </a:spcAft>
              <a:buClr>
                <a:srgbClr val="000000"/>
              </a:buClr>
              <a:buSzTx/>
              <a:buFontTx/>
              <a:buNone/>
              <a:tabLst/>
              <a:defRPr/>
            </a:pPr>
            <a:r>
              <a:rPr kumimoji="0" lang="es-ES" altLang="es-ES_tradnl" sz="11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Sistemas de gestión de calidad certificados según </a:t>
            </a:r>
            <a:r>
              <a:rPr kumimoji="0" lang="es-ES" altLang="es-ES_tradnl" sz="1100" b="1" i="0" u="none" strike="noStrike" kern="0" cap="none" spc="0" normalizeH="0" baseline="0" noProof="0" dirty="0">
                <a:ln>
                  <a:noFill/>
                </a:ln>
                <a:solidFill>
                  <a:srgbClr val="1A75CF"/>
                </a:solidFill>
                <a:effectLst/>
                <a:uLnTx/>
                <a:uFillTx/>
                <a:latin typeface="Arial" charset="0"/>
                <a:ea typeface="Arial" charset="0"/>
                <a:cs typeface="Arial" charset="0"/>
                <a:sym typeface="Arial"/>
              </a:rPr>
              <a:t>UNE-EN ISO 9001 </a:t>
            </a:r>
            <a:r>
              <a:rPr kumimoji="0" lang="es-ES" altLang="es-ES_tradnl" sz="11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en todas las áreas de negocio.</a:t>
            </a:r>
          </a:p>
        </p:txBody>
      </p:sp>
      <p:sp>
        <p:nvSpPr>
          <p:cNvPr id="11" name="21 CuadroTexto">
            <a:extLst>
              <a:ext uri="{FF2B5EF4-FFF2-40B4-BE49-F238E27FC236}">
                <a16:creationId xmlns:a16="http://schemas.microsoft.com/office/drawing/2014/main" id="{6351B0D1-B08A-6821-979A-896566390C2D}"/>
              </a:ext>
            </a:extLst>
          </p:cNvPr>
          <p:cNvSpPr txBox="1">
            <a:spLocks noChangeArrowheads="1"/>
          </p:cNvSpPr>
          <p:nvPr/>
        </p:nvSpPr>
        <p:spPr bwMode="auto">
          <a:xfrm>
            <a:off x="3339550" y="5209945"/>
            <a:ext cx="2961078" cy="11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r" defTabSz="914400" rtl="0" eaLnBrk="1" fontAlgn="auto" latinLnBrk="0" hangingPunct="1">
              <a:lnSpc>
                <a:spcPct val="100000"/>
              </a:lnSpc>
              <a:spcBef>
                <a:spcPts val="600"/>
              </a:spcBef>
              <a:spcAft>
                <a:spcPts val="600"/>
              </a:spcAft>
              <a:buClr>
                <a:srgbClr val="000000"/>
              </a:buClr>
              <a:buSzTx/>
              <a:buFontTx/>
              <a:buNone/>
              <a:tabLst/>
              <a:defRPr/>
            </a:pPr>
            <a:r>
              <a:rPr kumimoji="0" lang="es-ES" altLang="es-ES_tradnl" sz="1400" b="1" i="0" u="none" strike="noStrike" kern="0" cap="none" spc="0" normalizeH="0" baseline="0" noProof="0" dirty="0">
                <a:ln>
                  <a:noFill/>
                </a:ln>
                <a:solidFill>
                  <a:srgbClr val="1A75CF"/>
                </a:solidFill>
                <a:effectLst/>
                <a:uLnTx/>
                <a:uFillTx/>
                <a:latin typeface="Arial"/>
                <a:ea typeface="Arial" charset="0"/>
                <a:cs typeface="Arial" charset="0"/>
                <a:sym typeface="Arial"/>
              </a:rPr>
              <a:t>Desarrollo local</a:t>
            </a:r>
            <a:endParaRPr kumimoji="0" lang="en-US" sz="1400" b="0" i="0" u="none" strike="noStrike" kern="0" cap="none" spc="0" normalizeH="0" baseline="0" noProof="0" dirty="0">
              <a:ln>
                <a:noFill/>
              </a:ln>
              <a:solidFill>
                <a:srgbClr val="000000"/>
              </a:solidFill>
              <a:effectLst/>
              <a:uLnTx/>
              <a:uFillTx/>
              <a:latin typeface="Arial"/>
              <a:ea typeface="Calibri" charset="0"/>
              <a:cs typeface="Calibri" charset="0"/>
              <a:sym typeface="Arial"/>
            </a:endParaRPr>
          </a:p>
          <a:p>
            <a:pPr marL="0" marR="0" lvl="0" indent="0" algn="r" defTabSz="914400" rtl="0" eaLnBrk="1" fontAlgn="auto" latinLnBrk="0" hangingPunct="1">
              <a:lnSpc>
                <a:spcPct val="100000"/>
              </a:lnSpc>
              <a:spcBef>
                <a:spcPts val="600"/>
              </a:spcBef>
              <a:spcAft>
                <a:spcPts val="600"/>
              </a:spcAft>
              <a:buClr>
                <a:srgbClr val="000000"/>
              </a:buClr>
              <a:buSzTx/>
              <a:buFont typeface="Arial" charset="0"/>
              <a:buNone/>
              <a:tabLst/>
              <a:defRPr/>
            </a:pPr>
            <a:r>
              <a:rPr kumimoji="0" lang="es-ES" altLang="es-ES_tradnl" sz="1100" b="1" i="0" u="none" strike="noStrike" kern="0" cap="none" spc="0" normalizeH="0" baseline="0" noProof="0" dirty="0">
                <a:ln>
                  <a:noFill/>
                </a:ln>
                <a:solidFill>
                  <a:srgbClr val="1A75CF"/>
                </a:solidFill>
                <a:effectLst/>
                <a:uLnTx/>
                <a:uFillTx/>
                <a:latin typeface="Arial"/>
                <a:ea typeface="Arial" charset="0"/>
                <a:cs typeface="Arial"/>
                <a:sym typeface="Arial"/>
              </a:rPr>
              <a:t>Más de 5,8M de euros</a:t>
            </a:r>
            <a:r>
              <a:rPr kumimoji="0" lang="es-ES" altLang="es-ES_tradnl" sz="1100" b="0" i="0" u="none" strike="noStrike" kern="0" cap="none" spc="0" normalizeH="0" baseline="0" noProof="0" dirty="0">
                <a:ln>
                  <a:noFill/>
                </a:ln>
                <a:solidFill>
                  <a:srgbClr val="000000"/>
                </a:solidFill>
                <a:effectLst/>
                <a:uLnTx/>
                <a:uFillTx/>
                <a:latin typeface="Arial"/>
                <a:ea typeface="Arial" charset="0"/>
                <a:cs typeface="Arial"/>
                <a:sym typeface="Arial"/>
              </a:rPr>
              <a:t> destinados a patrocinios y aportaciones a entidades sin ánimo de lucro, fundaciones y asociaciones sectoriales.</a:t>
            </a:r>
            <a:endParaRPr kumimoji="0" lang="es-ES" sz="1100" b="0" i="0" u="none" strike="noStrike" kern="0" cap="none" spc="0" normalizeH="0" baseline="0" noProof="0" dirty="0">
              <a:ln>
                <a:noFill/>
              </a:ln>
              <a:solidFill>
                <a:srgbClr val="000000"/>
              </a:solidFill>
              <a:effectLst/>
              <a:uLnTx/>
              <a:uFillTx/>
              <a:latin typeface="Calibri" charset="0"/>
              <a:cs typeface="Arial"/>
              <a:sym typeface="Arial"/>
            </a:endParaRPr>
          </a:p>
        </p:txBody>
      </p:sp>
      <p:sp>
        <p:nvSpPr>
          <p:cNvPr id="12" name="24 CuadroTexto">
            <a:extLst>
              <a:ext uri="{FF2B5EF4-FFF2-40B4-BE49-F238E27FC236}">
                <a16:creationId xmlns:a16="http://schemas.microsoft.com/office/drawing/2014/main" id="{B4CA9F2E-3E9B-25D7-E5FD-FF5141B750C1}"/>
              </a:ext>
            </a:extLst>
          </p:cNvPr>
          <p:cNvSpPr txBox="1">
            <a:spLocks noChangeArrowheads="1"/>
          </p:cNvSpPr>
          <p:nvPr/>
        </p:nvSpPr>
        <p:spPr bwMode="auto">
          <a:xfrm>
            <a:off x="3857625" y="1067849"/>
            <a:ext cx="2425018" cy="80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r" defTabSz="914400" rtl="0" eaLnBrk="1" fontAlgn="auto" latinLnBrk="0" hangingPunct="1">
              <a:lnSpc>
                <a:spcPct val="100000"/>
              </a:lnSpc>
              <a:spcBef>
                <a:spcPts val="600"/>
              </a:spcBef>
              <a:spcAft>
                <a:spcPts val="600"/>
              </a:spcAft>
              <a:buClr>
                <a:srgbClr val="000000"/>
              </a:buClr>
              <a:buSzTx/>
              <a:buFontTx/>
              <a:buNone/>
              <a:tabLst/>
              <a:defRPr/>
            </a:pPr>
            <a:r>
              <a:rPr kumimoji="0" lang="es-ES" altLang="es-ES_tradnl" sz="1400" b="1" i="0" u="none" strike="noStrike" kern="0" cap="none" spc="0" normalizeH="0" baseline="0" noProof="0" dirty="0">
                <a:ln>
                  <a:noFill/>
                </a:ln>
                <a:solidFill>
                  <a:srgbClr val="1A75CF"/>
                </a:solidFill>
                <a:effectLst/>
                <a:uLnTx/>
                <a:uFillTx/>
                <a:latin typeface="Arial" charset="0"/>
                <a:ea typeface="Arial" charset="0"/>
                <a:cs typeface="Arial" charset="0"/>
                <a:sym typeface="Arial"/>
              </a:rPr>
              <a:t>Experiencia</a:t>
            </a:r>
          </a:p>
          <a:p>
            <a:pPr marL="0" marR="0" lvl="0" indent="0" algn="r" defTabSz="914400" rtl="0" eaLnBrk="1" fontAlgn="auto" latinLnBrk="0" hangingPunct="1">
              <a:lnSpc>
                <a:spcPct val="100000"/>
              </a:lnSpc>
              <a:spcBef>
                <a:spcPts val="600"/>
              </a:spcBef>
              <a:spcAft>
                <a:spcPts val="600"/>
              </a:spcAft>
              <a:buClr>
                <a:srgbClr val="000000"/>
              </a:buClr>
              <a:buSzTx/>
              <a:buFont typeface="Arial" charset="0"/>
              <a:buNone/>
              <a:tabLst/>
              <a:defRPr/>
            </a:pPr>
            <a:r>
              <a:rPr kumimoji="0" lang="es-ES" sz="1100" b="1" i="0" u="none" strike="noStrike" kern="0" cap="none" spc="0" normalizeH="0" baseline="0" noProof="0" dirty="0">
                <a:ln>
                  <a:noFill/>
                </a:ln>
                <a:solidFill>
                  <a:srgbClr val="1A75CF"/>
                </a:solidFill>
                <a:effectLst/>
                <a:uLnTx/>
                <a:uFillTx/>
                <a:latin typeface="Arial"/>
                <a:ea typeface="Arial" charset="0"/>
                <a:cs typeface="Arial"/>
                <a:sym typeface="Arial"/>
              </a:rPr>
              <a:t>Más de </a:t>
            </a:r>
            <a:r>
              <a:rPr kumimoji="0" lang="es-ES" altLang="es-ES_tradnl" sz="1100" b="1" i="0" u="none" strike="noStrike" kern="0" cap="none" spc="0" normalizeH="0" baseline="0" noProof="0" dirty="0">
                <a:ln>
                  <a:noFill/>
                </a:ln>
                <a:solidFill>
                  <a:srgbClr val="1A75CF"/>
                </a:solidFill>
                <a:effectLst/>
                <a:uLnTx/>
                <a:uFillTx/>
                <a:latin typeface="Arial"/>
                <a:ea typeface="Arial" charset="0"/>
                <a:cs typeface="Arial"/>
                <a:sym typeface="Arial"/>
              </a:rPr>
              <a:t>125 años</a:t>
            </a:r>
            <a:r>
              <a:rPr kumimoji="0" lang="es-ES" altLang="es-ES_tradnl" sz="1100" b="1" i="0" u="none" strike="noStrike" kern="0" cap="none" spc="0" normalizeH="0" baseline="0" noProof="0" dirty="0">
                <a:ln>
                  <a:noFill/>
                </a:ln>
                <a:solidFill>
                  <a:srgbClr val="000000"/>
                </a:solidFill>
                <a:effectLst/>
                <a:uLnTx/>
                <a:uFillTx/>
                <a:latin typeface="Arial"/>
                <a:ea typeface="Arial" charset="0"/>
                <a:cs typeface="Arial"/>
                <a:sym typeface="Arial"/>
              </a:rPr>
              <a:t> </a:t>
            </a:r>
            <a:r>
              <a:rPr kumimoji="0" lang="es-ES" altLang="es-ES_tradnl" sz="1100" b="0" i="0" u="none" strike="noStrike" kern="0" cap="none" spc="0" normalizeH="0" baseline="0" noProof="0" dirty="0">
                <a:ln>
                  <a:noFill/>
                </a:ln>
                <a:solidFill>
                  <a:srgbClr val="000000"/>
                </a:solidFill>
                <a:effectLst/>
                <a:uLnTx/>
                <a:uFillTx/>
                <a:latin typeface="Arial"/>
                <a:ea typeface="Arial" charset="0"/>
                <a:cs typeface="Arial"/>
                <a:sym typeface="Arial"/>
              </a:rPr>
              <a:t>generando valor para el ciudadano.</a:t>
            </a:r>
            <a:endParaRPr kumimoji="0" lang="es-ES"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3" name="23 CuadroTexto">
            <a:extLst>
              <a:ext uri="{FF2B5EF4-FFF2-40B4-BE49-F238E27FC236}">
                <a16:creationId xmlns:a16="http://schemas.microsoft.com/office/drawing/2014/main" id="{4FC552EB-CCA5-CEB6-279B-5B5F496B0FB0}"/>
              </a:ext>
            </a:extLst>
          </p:cNvPr>
          <p:cNvSpPr txBox="1">
            <a:spLocks noChangeArrowheads="1"/>
          </p:cNvSpPr>
          <p:nvPr/>
        </p:nvSpPr>
        <p:spPr bwMode="auto">
          <a:xfrm>
            <a:off x="2226367" y="2028629"/>
            <a:ext cx="2847907" cy="1523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r" defTabSz="914400" rtl="0" eaLnBrk="1" fontAlgn="auto" latinLnBrk="0" hangingPunct="1">
              <a:lnSpc>
                <a:spcPct val="100000"/>
              </a:lnSpc>
              <a:spcBef>
                <a:spcPts val="600"/>
              </a:spcBef>
              <a:spcAft>
                <a:spcPts val="600"/>
              </a:spcAft>
              <a:buClr>
                <a:srgbClr val="000000"/>
              </a:buClr>
              <a:buSzTx/>
              <a:buFontTx/>
              <a:buNone/>
              <a:tabLst/>
              <a:defRPr/>
            </a:pPr>
            <a:r>
              <a:rPr kumimoji="0" lang="es-ES" altLang="es-ES_tradnl" sz="1400" b="1" i="0" u="none" strike="noStrike" kern="0" cap="none" spc="0" normalizeH="0" baseline="0" noProof="0" dirty="0">
                <a:ln>
                  <a:noFill/>
                </a:ln>
                <a:solidFill>
                  <a:srgbClr val="1A75CF"/>
                </a:solidFill>
                <a:effectLst/>
                <a:uLnTx/>
                <a:uFillTx/>
                <a:latin typeface="Arial" charset="0"/>
                <a:ea typeface="Arial" charset="0"/>
                <a:cs typeface="Arial" charset="0"/>
                <a:sym typeface="Arial"/>
              </a:rPr>
              <a:t>Innovación y Capacidad tecnológica</a:t>
            </a:r>
          </a:p>
          <a:p>
            <a:pPr marL="0" marR="0" lvl="0" indent="0" algn="r" defTabSz="914400" rtl="0" eaLnBrk="1" fontAlgn="auto" latinLnBrk="0" hangingPunct="1">
              <a:lnSpc>
                <a:spcPct val="100000"/>
              </a:lnSpc>
              <a:spcBef>
                <a:spcPts val="600"/>
              </a:spcBef>
              <a:spcAft>
                <a:spcPts val="600"/>
              </a:spcAft>
              <a:buClr>
                <a:srgbClr val="000000"/>
              </a:buClr>
              <a:buSzTx/>
              <a:buFont typeface="Arial" charset="0"/>
              <a:buNone/>
              <a:tabLst/>
              <a:defRPr/>
            </a:pPr>
            <a:r>
              <a:rPr kumimoji="0" lang="es-ES" sz="1100" b="1" i="0" u="none" strike="noStrike" kern="0" cap="none" spc="0" normalizeH="0" baseline="0" noProof="0" dirty="0">
                <a:ln>
                  <a:noFill/>
                </a:ln>
                <a:solidFill>
                  <a:srgbClr val="1A75CF"/>
                </a:solidFill>
                <a:effectLst/>
                <a:uLnTx/>
                <a:uFillTx/>
                <a:latin typeface="Arial"/>
                <a:cs typeface="Arial"/>
                <a:sym typeface="Arial"/>
              </a:rPr>
              <a:t>Más de 14M </a:t>
            </a:r>
            <a:r>
              <a:rPr kumimoji="0" lang="es-ES" sz="1100" b="0" i="0" u="none" strike="noStrike" kern="0" cap="none" spc="0" normalizeH="0" baseline="0" noProof="0" dirty="0">
                <a:ln>
                  <a:noFill/>
                </a:ln>
                <a:solidFill>
                  <a:srgbClr val="000000"/>
                </a:solidFill>
                <a:effectLst/>
                <a:uLnTx/>
                <a:uFillTx/>
                <a:latin typeface="Arial"/>
                <a:cs typeface="Arial"/>
                <a:sym typeface="Arial"/>
              </a:rPr>
              <a:t>de euros en I+D+i</a:t>
            </a:r>
            <a:r>
              <a:rPr kumimoji="0" lang="en-US" sz="1100" b="0" i="0" u="none" strike="noStrike" kern="0" cap="none" spc="0" normalizeH="0" baseline="0" noProof="0" dirty="0">
                <a:ln>
                  <a:noFill/>
                </a:ln>
                <a:solidFill>
                  <a:srgbClr val="000000"/>
                </a:solidFill>
                <a:effectLst/>
                <a:uLnTx/>
                <a:uFillTx/>
                <a:latin typeface="Arial"/>
                <a:cs typeface="Arial"/>
                <a:sym typeface="Arial"/>
              </a:rPr>
              <a:t>​ </a:t>
            </a:r>
            <a:r>
              <a:rPr kumimoji="0" lang="es-ES" sz="1100" b="0" i="0" u="none" strike="noStrike" kern="0" cap="none" spc="0" normalizeH="0" baseline="0" noProof="0" dirty="0">
                <a:ln>
                  <a:noFill/>
                </a:ln>
                <a:solidFill>
                  <a:srgbClr val="000000"/>
                </a:solidFill>
                <a:effectLst/>
                <a:uLnTx/>
                <a:uFillTx/>
                <a:latin typeface="Arial"/>
                <a:cs typeface="Arial"/>
                <a:sym typeface="Arial"/>
              </a:rPr>
              <a:t>y en avances para optimizar la eficiencia, abordar los retos digitales y</a:t>
            </a:r>
            <a:r>
              <a:rPr kumimoji="0" lang="en-US" sz="1100" b="0" i="0" u="none" strike="noStrike" kern="0" cap="none" spc="0" normalizeH="0" baseline="0" noProof="0" dirty="0">
                <a:ln>
                  <a:noFill/>
                </a:ln>
                <a:solidFill>
                  <a:srgbClr val="000000"/>
                </a:solidFill>
                <a:effectLst/>
                <a:uLnTx/>
                <a:uFillTx/>
                <a:latin typeface="Arial"/>
                <a:cs typeface="Arial"/>
                <a:sym typeface="Arial"/>
              </a:rPr>
              <a:t>​ </a:t>
            </a:r>
            <a:r>
              <a:rPr kumimoji="0" lang="es-ES" sz="1100" b="0" i="0" u="none" strike="noStrike" kern="0" cap="none" spc="0" normalizeH="0" baseline="0" noProof="0" dirty="0">
                <a:ln>
                  <a:noFill/>
                </a:ln>
                <a:solidFill>
                  <a:srgbClr val="000000"/>
                </a:solidFill>
                <a:effectLst/>
                <a:uLnTx/>
                <a:uFillTx/>
                <a:latin typeface="Arial"/>
                <a:cs typeface="Arial"/>
                <a:sym typeface="Arial"/>
              </a:rPr>
              <a:t>promover soluciones prácticas sostenibles. </a:t>
            </a:r>
          </a:p>
        </p:txBody>
      </p:sp>
      <p:sp>
        <p:nvSpPr>
          <p:cNvPr id="14" name="15 CuadroTexto">
            <a:extLst>
              <a:ext uri="{FF2B5EF4-FFF2-40B4-BE49-F238E27FC236}">
                <a16:creationId xmlns:a16="http://schemas.microsoft.com/office/drawing/2014/main" id="{AF81BB7A-4251-A716-A089-B7C57365DDAE}"/>
              </a:ext>
            </a:extLst>
          </p:cNvPr>
          <p:cNvSpPr txBox="1">
            <a:spLocks noChangeArrowheads="1"/>
          </p:cNvSpPr>
          <p:nvPr/>
        </p:nvSpPr>
        <p:spPr bwMode="auto">
          <a:xfrm>
            <a:off x="7086704" y="1190960"/>
            <a:ext cx="2504557"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nchorCtr="0">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600"/>
              </a:spcBef>
              <a:spcAft>
                <a:spcPts val="600"/>
              </a:spcAft>
              <a:buClr>
                <a:srgbClr val="000000"/>
              </a:buClr>
              <a:buSzTx/>
              <a:buFontTx/>
              <a:buNone/>
              <a:tabLst/>
              <a:defRPr/>
            </a:pPr>
            <a:r>
              <a:rPr kumimoji="0" lang="es-ES" altLang="es-ES_tradnl" sz="1600" b="1" i="0" u="none" strike="noStrike" kern="0" cap="none" spc="0" normalizeH="0" baseline="0" noProof="0" dirty="0">
                <a:ln>
                  <a:noFill/>
                </a:ln>
                <a:solidFill>
                  <a:srgbClr val="1A75CF"/>
                </a:solidFill>
                <a:effectLst/>
                <a:uLnTx/>
                <a:uFillTx/>
                <a:latin typeface="Arial" charset="0"/>
                <a:ea typeface="Arial" charset="0"/>
                <a:cs typeface="Arial" charset="0"/>
                <a:sym typeface="Arial"/>
              </a:rPr>
              <a:t>Internacionalización</a:t>
            </a:r>
          </a:p>
          <a:p>
            <a:pPr marL="0" marR="0" lvl="0" indent="0" algn="l" defTabSz="914400" rtl="0" eaLnBrk="1" fontAlgn="auto" latinLnBrk="0" hangingPunct="1">
              <a:lnSpc>
                <a:spcPct val="100000"/>
              </a:lnSpc>
              <a:spcBef>
                <a:spcPts val="600"/>
              </a:spcBef>
              <a:spcAft>
                <a:spcPts val="600"/>
              </a:spcAft>
              <a:buClr>
                <a:srgbClr val="000000"/>
              </a:buClr>
              <a:buSzTx/>
              <a:buFontTx/>
              <a:buNone/>
              <a:tabLst/>
              <a:defRPr/>
            </a:pPr>
            <a:r>
              <a:rPr kumimoji="0" lang="es-ES" altLang="es-ES_tradnl" sz="12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Presentes en más de </a:t>
            </a:r>
            <a:r>
              <a:rPr kumimoji="0" lang="es-ES" altLang="es-ES_tradnl" sz="1200" b="1" i="0" u="none" strike="noStrike" kern="0" cap="none" spc="0" normalizeH="0" baseline="0" noProof="0" dirty="0">
                <a:ln>
                  <a:noFill/>
                </a:ln>
                <a:solidFill>
                  <a:srgbClr val="1A75CF"/>
                </a:solidFill>
                <a:effectLst/>
                <a:uLnTx/>
                <a:uFillTx/>
                <a:latin typeface="Arial" charset="0"/>
                <a:ea typeface="Arial" charset="0"/>
                <a:cs typeface="Arial" charset="0"/>
                <a:sym typeface="Arial"/>
              </a:rPr>
              <a:t>25 países</a:t>
            </a:r>
            <a:r>
              <a:rPr kumimoji="0" lang="es-ES" altLang="es-ES_tradnl" sz="12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t>
            </a:r>
            <a:endParaRPr kumimoji="0" lang="es-ES" altLang="es-ES_tradnl" sz="1200" b="1" i="0" u="none" strike="noStrike" kern="0" cap="none" spc="0" normalizeH="0" baseline="0" noProof="0" dirty="0">
              <a:ln>
                <a:noFill/>
              </a:ln>
              <a:solidFill>
                <a:srgbClr val="1A75CF"/>
              </a:solidFill>
              <a:effectLst/>
              <a:uLnTx/>
              <a:uFillTx/>
              <a:latin typeface="Arial" charset="0"/>
              <a:ea typeface="Arial" charset="0"/>
              <a:cs typeface="Arial" charset="0"/>
              <a:sym typeface="Arial"/>
            </a:endParaRPr>
          </a:p>
        </p:txBody>
      </p:sp>
      <p:sp>
        <p:nvSpPr>
          <p:cNvPr id="15" name="18 CuadroTexto">
            <a:extLst>
              <a:ext uri="{FF2B5EF4-FFF2-40B4-BE49-F238E27FC236}">
                <a16:creationId xmlns:a16="http://schemas.microsoft.com/office/drawing/2014/main" id="{947A125E-5DD5-E5EA-A900-CD7CC01810AC}"/>
              </a:ext>
            </a:extLst>
          </p:cNvPr>
          <p:cNvSpPr txBox="1">
            <a:spLocks noChangeArrowheads="1"/>
          </p:cNvSpPr>
          <p:nvPr/>
        </p:nvSpPr>
        <p:spPr bwMode="auto">
          <a:xfrm>
            <a:off x="8213391" y="2298813"/>
            <a:ext cx="2938313" cy="80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600"/>
              </a:spcBef>
              <a:spcAft>
                <a:spcPts val="600"/>
              </a:spcAft>
              <a:buClr>
                <a:srgbClr val="000000"/>
              </a:buClr>
              <a:buSzTx/>
              <a:buFontTx/>
              <a:buNone/>
              <a:tabLst/>
              <a:defRPr/>
            </a:pPr>
            <a:r>
              <a:rPr kumimoji="0" lang="es-ES" altLang="es-ES_tradnl" sz="1400" b="1" i="0" u="none" strike="noStrike" kern="0" cap="none" spc="0" normalizeH="0" baseline="0" noProof="0" dirty="0">
                <a:ln>
                  <a:noFill/>
                </a:ln>
                <a:solidFill>
                  <a:srgbClr val="1A75CF"/>
                </a:solidFill>
                <a:effectLst/>
                <a:uLnTx/>
                <a:uFillTx/>
                <a:latin typeface="Arial" charset="0"/>
                <a:ea typeface="Arial" charset="0"/>
                <a:cs typeface="Arial" charset="0"/>
                <a:sym typeface="Arial"/>
              </a:rPr>
              <a:t>Profesionalidad</a:t>
            </a:r>
          </a:p>
          <a:p>
            <a:pPr marL="0" marR="0" lvl="0" indent="0" algn="l" defTabSz="914400" rtl="0" eaLnBrk="1" fontAlgn="auto" latinLnBrk="0" hangingPunct="1">
              <a:lnSpc>
                <a:spcPct val="100000"/>
              </a:lnSpc>
              <a:spcBef>
                <a:spcPts val="600"/>
              </a:spcBef>
              <a:spcAft>
                <a:spcPts val="600"/>
              </a:spcAft>
              <a:buClr>
                <a:srgbClr val="000000"/>
              </a:buClr>
              <a:buSzTx/>
              <a:buFontTx/>
              <a:buNone/>
              <a:tabLst/>
              <a:defRPr/>
            </a:pPr>
            <a:r>
              <a:rPr kumimoji="0" lang="es-ES" altLang="es-ES_tradnl" sz="1100" b="1" i="0" u="none" strike="noStrike" kern="0" cap="none" spc="0" normalizeH="0" baseline="0" noProof="0" dirty="0">
                <a:ln>
                  <a:noFill/>
                </a:ln>
                <a:solidFill>
                  <a:srgbClr val="1A75CF"/>
                </a:solidFill>
                <a:effectLst/>
                <a:uLnTx/>
                <a:uFillTx/>
                <a:latin typeface="Arial"/>
                <a:ea typeface="Arial" charset="0"/>
                <a:cs typeface="Arial"/>
                <a:sym typeface="Arial"/>
              </a:rPr>
              <a:t>Más de 72 000 profesionales </a:t>
            </a:r>
            <a:r>
              <a:rPr kumimoji="0" lang="es-ES" altLang="es-ES_tradnl" sz="11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especializados en distintas áreas.</a:t>
            </a:r>
          </a:p>
        </p:txBody>
      </p:sp>
      <p:sp>
        <p:nvSpPr>
          <p:cNvPr id="16" name="20 CuadroTexto">
            <a:extLst>
              <a:ext uri="{FF2B5EF4-FFF2-40B4-BE49-F238E27FC236}">
                <a16:creationId xmlns:a16="http://schemas.microsoft.com/office/drawing/2014/main" id="{1A71430E-2C6B-02D0-9BE6-EF33640F63C2}"/>
              </a:ext>
            </a:extLst>
          </p:cNvPr>
          <p:cNvSpPr txBox="1">
            <a:spLocks noChangeArrowheads="1"/>
          </p:cNvSpPr>
          <p:nvPr/>
        </p:nvSpPr>
        <p:spPr bwMode="auto">
          <a:xfrm>
            <a:off x="7484684" y="4838672"/>
            <a:ext cx="29199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600"/>
              </a:spcBef>
              <a:spcAft>
                <a:spcPts val="600"/>
              </a:spcAft>
              <a:buClr>
                <a:srgbClr val="000000"/>
              </a:buClr>
              <a:buSzTx/>
              <a:buFontTx/>
              <a:buNone/>
              <a:tabLst/>
              <a:defRPr/>
            </a:pPr>
            <a:r>
              <a:rPr kumimoji="0" lang="es-ES" altLang="es-ES_tradnl" sz="1400" b="1" i="0" u="none" strike="noStrike" kern="0" cap="none" spc="0" normalizeH="0" baseline="0" noProof="0" dirty="0">
                <a:ln>
                  <a:noFill/>
                </a:ln>
                <a:solidFill>
                  <a:srgbClr val="1A75CF"/>
                </a:solidFill>
                <a:effectLst/>
                <a:uLnTx/>
                <a:uFillTx/>
                <a:latin typeface="Arial" charset="0"/>
                <a:ea typeface="Arial" charset="0"/>
                <a:cs typeface="Arial" charset="0"/>
                <a:sym typeface="Arial"/>
              </a:rPr>
              <a:t>Seguridad y Salud</a:t>
            </a:r>
          </a:p>
          <a:p>
            <a:pPr marL="0" marR="0" lvl="0" indent="0" algn="l" defTabSz="914400" rtl="0" eaLnBrk="1" fontAlgn="auto" latinLnBrk="0" hangingPunct="1">
              <a:lnSpc>
                <a:spcPct val="100000"/>
              </a:lnSpc>
              <a:spcBef>
                <a:spcPts val="600"/>
              </a:spcBef>
              <a:spcAft>
                <a:spcPts val="600"/>
              </a:spcAft>
              <a:buClr>
                <a:srgbClr val="000000"/>
              </a:buClr>
              <a:buSzTx/>
              <a:buFont typeface="Arial" charset="0"/>
              <a:buNone/>
              <a:tabLst/>
              <a:defRPr/>
            </a:pPr>
            <a:r>
              <a:rPr kumimoji="0" lang="es-ES" altLang="es-ES_tradnl" sz="1100" b="0" i="0" u="none" strike="noStrike" kern="0" cap="none" spc="0" normalizeH="0" baseline="0" noProof="0" dirty="0">
                <a:ln>
                  <a:noFill/>
                </a:ln>
                <a:solidFill>
                  <a:srgbClr val="000000"/>
                </a:solidFill>
                <a:effectLst/>
                <a:uLnTx/>
                <a:uFillTx/>
                <a:latin typeface="Arial"/>
                <a:ea typeface="Arial" charset="0"/>
                <a:cs typeface="Arial"/>
                <a:sym typeface="Arial"/>
              </a:rPr>
              <a:t>Sistemas de gestión de Riesgos Laborales certificados según </a:t>
            </a:r>
            <a:r>
              <a:rPr kumimoji="0" lang="es-ES" altLang="es-ES_tradnl" sz="1100" b="1" i="0" u="none" strike="noStrike" kern="0" cap="none" spc="0" normalizeH="0" baseline="0" noProof="0" dirty="0">
                <a:ln>
                  <a:noFill/>
                </a:ln>
                <a:solidFill>
                  <a:srgbClr val="1A75CF"/>
                </a:solidFill>
                <a:effectLst/>
                <a:uLnTx/>
                <a:uFillTx/>
                <a:latin typeface="Arial"/>
                <a:ea typeface="Arial" charset="0"/>
                <a:cs typeface="Arial"/>
                <a:sym typeface="Arial"/>
              </a:rPr>
              <a:t>ISO 45001 </a:t>
            </a:r>
            <a:r>
              <a:rPr kumimoji="0" lang="es-ES" altLang="es-ES_tradnl" sz="1100" b="0" i="0" u="none" strike="noStrike" kern="0" cap="none" spc="0" normalizeH="0" baseline="0" noProof="0" dirty="0">
                <a:ln>
                  <a:noFill/>
                </a:ln>
                <a:solidFill>
                  <a:srgbClr val="000000"/>
                </a:solidFill>
                <a:effectLst/>
                <a:uLnTx/>
                <a:uFillTx/>
                <a:latin typeface="Arial"/>
                <a:ea typeface="Arial" charset="0"/>
                <a:cs typeface="Arial"/>
                <a:sym typeface="Arial"/>
              </a:rPr>
              <a:t>en todas las áreas de negocio.</a:t>
            </a:r>
          </a:p>
        </p:txBody>
      </p:sp>
      <p:sp>
        <p:nvSpPr>
          <p:cNvPr id="17" name="21 CuadroTexto">
            <a:extLst>
              <a:ext uri="{FF2B5EF4-FFF2-40B4-BE49-F238E27FC236}">
                <a16:creationId xmlns:a16="http://schemas.microsoft.com/office/drawing/2014/main" id="{A6465A26-5547-AD1D-F46A-5B96A0C06126}"/>
              </a:ext>
            </a:extLst>
          </p:cNvPr>
          <p:cNvSpPr txBox="1">
            <a:spLocks noChangeArrowheads="1"/>
          </p:cNvSpPr>
          <p:nvPr/>
        </p:nvSpPr>
        <p:spPr bwMode="auto">
          <a:xfrm>
            <a:off x="1997765" y="3879824"/>
            <a:ext cx="2990318"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r" defTabSz="914400" rtl="0" eaLnBrk="1" fontAlgn="auto" latinLnBrk="0" hangingPunct="1">
              <a:lnSpc>
                <a:spcPct val="100000"/>
              </a:lnSpc>
              <a:spcBef>
                <a:spcPts val="600"/>
              </a:spcBef>
              <a:spcAft>
                <a:spcPts val="600"/>
              </a:spcAft>
              <a:buClr>
                <a:srgbClr val="000000"/>
              </a:buClr>
              <a:buSzTx/>
              <a:buFont typeface="Arial" charset="0"/>
              <a:buNone/>
              <a:tabLst/>
              <a:defRPr/>
            </a:pPr>
            <a:r>
              <a:rPr kumimoji="0" lang="es-ES" altLang="es-ES_tradnl" sz="1400" b="1" i="0" u="none" strike="noStrike" kern="0" cap="none" spc="0" normalizeH="0" baseline="0" noProof="0" dirty="0">
                <a:ln>
                  <a:noFill/>
                </a:ln>
                <a:solidFill>
                  <a:srgbClr val="1A75CF"/>
                </a:solidFill>
                <a:effectLst/>
                <a:uLnTx/>
                <a:uFillTx/>
                <a:latin typeface="Arial"/>
                <a:ea typeface="Arial" charset="0"/>
                <a:cs typeface="Arial"/>
                <a:sym typeface="Arial"/>
              </a:rPr>
              <a:t>Cuidado del Medio Ambiente</a:t>
            </a:r>
            <a:endParaRPr kumimoji="0" lang="es-ES" altLang="es-ES_tradnl" sz="1400" b="0" i="0" u="none" strike="noStrike" kern="0" cap="none" spc="0" normalizeH="0" baseline="0" noProof="0" dirty="0">
              <a:ln>
                <a:noFill/>
              </a:ln>
              <a:solidFill>
                <a:srgbClr val="000000"/>
              </a:solidFill>
              <a:effectLst/>
              <a:uLnTx/>
              <a:uFillTx/>
              <a:latin typeface="Arial"/>
              <a:ea typeface="Arial" charset="0"/>
              <a:cs typeface="Arial" charset="0"/>
              <a:sym typeface="Arial"/>
            </a:endParaRPr>
          </a:p>
          <a:p>
            <a:pPr marL="0" marR="0" lvl="0" indent="0" algn="r" defTabSz="914400" rtl="0" eaLnBrk="1" fontAlgn="auto" latinLnBrk="0" hangingPunct="1">
              <a:lnSpc>
                <a:spcPct val="100000"/>
              </a:lnSpc>
              <a:spcBef>
                <a:spcPts val="600"/>
              </a:spcBef>
              <a:spcAft>
                <a:spcPts val="600"/>
              </a:spcAft>
              <a:buClr>
                <a:srgbClr val="000000"/>
              </a:buClr>
              <a:buSzTx/>
              <a:buFont typeface="Arial" charset="0"/>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Sistemas de gestión medioambiental certificados según</a:t>
            </a:r>
            <a:r>
              <a:rPr kumimoji="0" lang="es-ES" sz="1100" b="0" i="0" u="none" strike="noStrike" kern="0" cap="none" spc="0" normalizeH="0" baseline="0" noProof="0" dirty="0">
                <a:ln>
                  <a:noFill/>
                </a:ln>
                <a:solidFill>
                  <a:srgbClr val="27262E"/>
                </a:solidFill>
                <a:effectLst/>
                <a:uLnTx/>
                <a:uFillTx/>
                <a:latin typeface="Arial"/>
                <a:cs typeface="Arial"/>
                <a:sym typeface="Arial"/>
              </a:rPr>
              <a:t> </a:t>
            </a:r>
            <a:r>
              <a:rPr kumimoji="0" lang="es-ES" sz="1100" b="1" i="0" u="none" strike="noStrike" kern="0" cap="none" spc="0" normalizeH="0" baseline="0" noProof="0" dirty="0">
                <a:ln>
                  <a:noFill/>
                </a:ln>
                <a:solidFill>
                  <a:srgbClr val="1A75CF"/>
                </a:solidFill>
                <a:effectLst/>
                <a:uLnTx/>
                <a:uFillTx/>
                <a:latin typeface="Arial"/>
                <a:cs typeface="Arial"/>
                <a:sym typeface="Arial"/>
              </a:rPr>
              <a:t>UNE-EN ISO 14001</a:t>
            </a:r>
            <a:r>
              <a:rPr kumimoji="0" lang="es-ES" sz="1100" b="0" i="0" u="none" strike="noStrike" kern="0" cap="none" spc="0" normalizeH="0" baseline="0" noProof="0" dirty="0">
                <a:ln>
                  <a:noFill/>
                </a:ln>
                <a:solidFill>
                  <a:srgbClr val="27262E"/>
                </a:solidFill>
                <a:effectLst/>
                <a:uLnTx/>
                <a:uFillTx/>
                <a:latin typeface="Arial"/>
                <a:cs typeface="Arial"/>
                <a:sym typeface="Arial"/>
              </a:rPr>
              <a:t> </a:t>
            </a:r>
            <a:r>
              <a:rPr kumimoji="0" lang="es-ES" sz="1100" b="1" i="0" u="none" strike="noStrike" kern="0" cap="none" spc="0" normalizeH="0" baseline="0" noProof="0" dirty="0">
                <a:ln>
                  <a:noFill/>
                </a:ln>
                <a:solidFill>
                  <a:srgbClr val="27262E"/>
                </a:solidFill>
                <a:effectLst/>
                <a:uLnTx/>
                <a:uFillTx/>
                <a:latin typeface="Arial"/>
                <a:cs typeface="Arial"/>
                <a:sym typeface="Arial"/>
              </a:rPr>
              <a:t>en todas las Áreas de negocio</a:t>
            </a:r>
            <a:r>
              <a:rPr kumimoji="0" lang="es-ES" sz="1100" b="1" i="0" u="none" strike="noStrike" kern="0" cap="none" spc="0" normalizeH="0" baseline="0" noProof="0" dirty="0">
                <a:ln>
                  <a:noFill/>
                </a:ln>
                <a:solidFill>
                  <a:srgbClr val="000000"/>
                </a:solidFill>
                <a:effectLst/>
                <a:uLnTx/>
                <a:uFillTx/>
                <a:latin typeface="Arial"/>
                <a:ea typeface="Roboto Light"/>
                <a:cs typeface="Arial"/>
                <a:sym typeface="Arial"/>
              </a:rPr>
              <a:t>​</a:t>
            </a:r>
            <a:endParaRPr kumimoji="0" lang="es-ES" sz="1100" b="1" i="0" u="none" strike="noStrike" kern="0" cap="none" spc="0" normalizeH="0" baseline="0" noProof="0" dirty="0">
              <a:ln>
                <a:noFill/>
              </a:ln>
              <a:solidFill>
                <a:srgbClr val="000000"/>
              </a:solidFill>
              <a:effectLst/>
              <a:uLnTx/>
              <a:uFillTx/>
              <a:latin typeface="Arial"/>
              <a:cs typeface="Arial"/>
              <a:sym typeface="Arial"/>
            </a:endParaRPr>
          </a:p>
        </p:txBody>
      </p:sp>
      <p:pic>
        <p:nvPicPr>
          <p:cNvPr id="18" name="Frame 374" descr="preencoded.png">
            <a:extLst>
              <a:ext uri="{FF2B5EF4-FFF2-40B4-BE49-F238E27FC236}">
                <a16:creationId xmlns:a16="http://schemas.microsoft.com/office/drawing/2014/main" id="{5671CAC6-369A-919C-B7C6-07C9A279FE15}"/>
              </a:ext>
            </a:extLst>
          </p:cNvPr>
          <p:cNvPicPr>
            <a:picLocks noChangeAspect="1"/>
          </p:cNvPicPr>
          <p:nvPr/>
        </p:nvPicPr>
        <p:blipFill>
          <a:blip r:embed="rId6"/>
          <a:srcRect l="26735" r="64951"/>
          <a:stretch/>
        </p:blipFill>
        <p:spPr>
          <a:xfrm>
            <a:off x="4949687" y="3990308"/>
            <a:ext cx="536714" cy="737774"/>
          </a:xfrm>
          <a:prstGeom prst="rect">
            <a:avLst/>
          </a:prstGeom>
        </p:spPr>
      </p:pic>
      <p:pic>
        <p:nvPicPr>
          <p:cNvPr id="19" name="Frame 374" descr="preencoded.png">
            <a:extLst>
              <a:ext uri="{FF2B5EF4-FFF2-40B4-BE49-F238E27FC236}">
                <a16:creationId xmlns:a16="http://schemas.microsoft.com/office/drawing/2014/main" id="{CAA8DAB5-3942-E4C5-F143-F280CD8F50C7}"/>
              </a:ext>
            </a:extLst>
          </p:cNvPr>
          <p:cNvPicPr>
            <a:picLocks noChangeAspect="1"/>
          </p:cNvPicPr>
          <p:nvPr/>
        </p:nvPicPr>
        <p:blipFill>
          <a:blip r:embed="rId6"/>
          <a:srcRect l="68715" r="21893"/>
          <a:stretch/>
        </p:blipFill>
        <p:spPr>
          <a:xfrm>
            <a:off x="7812155" y="3970130"/>
            <a:ext cx="606287" cy="737774"/>
          </a:xfrm>
          <a:prstGeom prst="rect">
            <a:avLst/>
          </a:prstGeom>
        </p:spPr>
      </p:pic>
      <p:pic>
        <p:nvPicPr>
          <p:cNvPr id="20" name="Frame 375" descr="preencoded.png">
            <a:extLst>
              <a:ext uri="{FF2B5EF4-FFF2-40B4-BE49-F238E27FC236}">
                <a16:creationId xmlns:a16="http://schemas.microsoft.com/office/drawing/2014/main" id="{A8F9E6D3-AD48-6579-BDDB-D4BF90035242}"/>
              </a:ext>
            </a:extLst>
          </p:cNvPr>
          <p:cNvPicPr>
            <a:picLocks noChangeAspect="1"/>
          </p:cNvPicPr>
          <p:nvPr/>
        </p:nvPicPr>
        <p:blipFill>
          <a:blip r:embed="rId3"/>
          <a:srcRect l="67101" t="-11739" r="25376" b="1"/>
          <a:stretch/>
        </p:blipFill>
        <p:spPr>
          <a:xfrm>
            <a:off x="7712765" y="2395330"/>
            <a:ext cx="496958" cy="555974"/>
          </a:xfrm>
          <a:prstGeom prst="rect">
            <a:avLst/>
          </a:prstGeom>
        </p:spPr>
      </p:pic>
      <p:sp>
        <p:nvSpPr>
          <p:cNvPr id="22" name="Rectángulo: esquinas redondeadas 21">
            <a:extLst>
              <a:ext uri="{FF2B5EF4-FFF2-40B4-BE49-F238E27FC236}">
                <a16:creationId xmlns:a16="http://schemas.microsoft.com/office/drawing/2014/main" id="{1C3B666D-9CF2-1D6D-A073-04A0C0C863DB}"/>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23" name="Google Shape;474;p4">
            <a:extLst>
              <a:ext uri="{FF2B5EF4-FFF2-40B4-BE49-F238E27FC236}">
                <a16:creationId xmlns:a16="http://schemas.microsoft.com/office/drawing/2014/main" id="{C17118AB-A26B-D070-126F-FDE3BE2BE268}"/>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24" name="CuadroTexto 23">
            <a:extLst>
              <a:ext uri="{FF2B5EF4-FFF2-40B4-BE49-F238E27FC236}">
                <a16:creationId xmlns:a16="http://schemas.microsoft.com/office/drawing/2014/main" id="{B53F5D41-20AD-A35C-AFBC-B6054C7AAEE1}"/>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Modelo de negocio diversificado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Creación de valor</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29" name="Imagen 28">
            <a:hlinkClick r:id="rId15" action="ppaction://hlinksldjump"/>
            <a:extLst>
              <a:ext uri="{FF2B5EF4-FFF2-40B4-BE49-F238E27FC236}">
                <a16:creationId xmlns:a16="http://schemas.microsoft.com/office/drawing/2014/main" id="{ED077001-C1E7-1B21-939A-E66C54026873}"/>
              </a:ext>
            </a:extLst>
          </p:cNvPr>
          <p:cNvPicPr>
            <a:picLocks noChangeAspect="1"/>
          </p:cNvPicPr>
          <p:nvPr/>
        </p:nvPicPr>
        <p:blipFill>
          <a:blip r:embed="rId16"/>
          <a:stretch>
            <a:fillRect/>
          </a:stretch>
        </p:blipFill>
        <p:spPr>
          <a:xfrm>
            <a:off x="312467" y="321264"/>
            <a:ext cx="139971" cy="109738"/>
          </a:xfrm>
          <a:prstGeom prst="rect">
            <a:avLst/>
          </a:prstGeom>
        </p:spPr>
      </p:pic>
    </p:spTree>
    <p:extLst>
      <p:ext uri="{BB962C8B-B14F-4D97-AF65-F5344CB8AC3E}">
        <p14:creationId xmlns:p14="http://schemas.microsoft.com/office/powerpoint/2010/main" val="188523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1;p4">
            <a:extLst>
              <a:ext uri="{FF2B5EF4-FFF2-40B4-BE49-F238E27FC236}">
                <a16:creationId xmlns:a16="http://schemas.microsoft.com/office/drawing/2014/main" id="{ED000D8E-2C2D-2907-D34B-AE4162AE0DA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Estructura de Gobierno Corporativo</a:t>
            </a:r>
            <a:endParaRPr dirty="0">
              <a:solidFill>
                <a:schemeClr val="bg1"/>
              </a:solidFill>
              <a:highlight>
                <a:srgbClr val="1A75CF"/>
              </a:highlight>
            </a:endParaRPr>
          </a:p>
        </p:txBody>
      </p:sp>
      <p:sp>
        <p:nvSpPr>
          <p:cNvPr id="337" name="Google Shape;283;g3e1379ed546_0_928">
            <a:extLst>
              <a:ext uri="{FF2B5EF4-FFF2-40B4-BE49-F238E27FC236}">
                <a16:creationId xmlns:a16="http://schemas.microsoft.com/office/drawing/2014/main" id="{65485FF8-95DA-7328-6C3E-B5836D56DBD8}"/>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14</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3" name="Conector recto 2">
            <a:extLst>
              <a:ext uri="{FF2B5EF4-FFF2-40B4-BE49-F238E27FC236}">
                <a16:creationId xmlns:a16="http://schemas.microsoft.com/office/drawing/2014/main" id="{690120A7-459C-A1A0-D894-A6FEE82EA7FF}"/>
              </a:ext>
            </a:extLst>
          </p:cNvPr>
          <p:cNvCxnSpPr>
            <a:cxnSpLocks/>
          </p:cNvCxnSpPr>
          <p:nvPr/>
        </p:nvCxnSpPr>
        <p:spPr>
          <a:xfrm>
            <a:off x="6748672" y="2420495"/>
            <a:ext cx="4353337"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pic>
        <p:nvPicPr>
          <p:cNvPr id="4" name="Marcador de posición de imagen 36" descr="Interfaz de usuario gráfica&#10;&#10;El contenido generado por IA puede ser incorrecto.">
            <a:extLst>
              <a:ext uri="{FF2B5EF4-FFF2-40B4-BE49-F238E27FC236}">
                <a16:creationId xmlns:a16="http://schemas.microsoft.com/office/drawing/2014/main" id="{17AFE532-DD2D-A5FB-39C1-2FF57F7825F9}"/>
              </a:ext>
            </a:extLst>
          </p:cNvPr>
          <p:cNvPicPr>
            <a:picLocks noChangeAspect="1"/>
          </p:cNvPicPr>
          <p:nvPr/>
        </p:nvPicPr>
        <p:blipFill>
          <a:blip r:embed="rId2"/>
          <a:srcRect l="2863" r="2863"/>
          <a:stretch>
            <a:fillRect/>
          </a:stretch>
        </p:blipFill>
        <p:spPr>
          <a:xfrm>
            <a:off x="9484517" y="-309950"/>
            <a:ext cx="3640581" cy="3638778"/>
          </a:xfrm>
          <a:prstGeom prst="ellipse">
            <a:avLst/>
          </a:prstGeom>
          <a:ln>
            <a:solidFill>
              <a:srgbClr val="1A75CF"/>
            </a:solidFill>
          </a:ln>
        </p:spPr>
      </p:pic>
      <p:sp>
        <p:nvSpPr>
          <p:cNvPr id="5" name="Google Shape;544;p5">
            <a:extLst>
              <a:ext uri="{FF2B5EF4-FFF2-40B4-BE49-F238E27FC236}">
                <a16:creationId xmlns:a16="http://schemas.microsoft.com/office/drawing/2014/main" id="{1F93673E-BAFA-9EFA-D218-D2208102583D}"/>
              </a:ext>
            </a:extLst>
          </p:cNvPr>
          <p:cNvSpPr txBox="1"/>
          <p:nvPr/>
        </p:nvSpPr>
        <p:spPr>
          <a:xfrm>
            <a:off x="2150958" y="1465863"/>
            <a:ext cx="3315564" cy="661108"/>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90000"/>
              </a:lnSpc>
              <a:spcBef>
                <a:spcPts val="0"/>
              </a:spcBef>
              <a:spcAft>
                <a:spcPts val="0"/>
              </a:spcAft>
              <a:buClr>
                <a:srgbClr val="1A75CF"/>
              </a:buClr>
              <a:buSzPts val="1100"/>
              <a:buFont typeface="Arial"/>
              <a:buNone/>
              <a:tabLst/>
              <a:defRPr/>
            </a:pPr>
            <a:r>
              <a:rPr kumimoji="0" lang="es-ES" sz="1400" b="1" i="0" u="none" strike="noStrike" kern="0" cap="none" spc="0" normalizeH="0" baseline="0" noProof="0" dirty="0">
                <a:ln>
                  <a:noFill/>
                </a:ln>
                <a:solidFill>
                  <a:srgbClr val="1A75CF"/>
                </a:solidFill>
                <a:effectLst/>
                <a:uLnTx/>
                <a:uFillTx/>
                <a:latin typeface="Arial"/>
                <a:ea typeface="Arial"/>
                <a:cs typeface="Arial"/>
                <a:sym typeface="Arial"/>
              </a:rPr>
              <a:t>Estructura accionarial</a:t>
            </a:r>
            <a:endParaRPr kumimoji="0" lang="es-ES" sz="1400" b="1" i="0" u="none" strike="noStrike" kern="0" cap="none" spc="0" normalizeH="0" baseline="0" noProof="0" dirty="0">
              <a:ln>
                <a:noFill/>
              </a:ln>
              <a:solidFill>
                <a:srgbClr val="000000"/>
              </a:solidFill>
              <a:effectLst/>
              <a:uLnTx/>
              <a:uFillTx/>
              <a:latin typeface="Arial"/>
              <a:cs typeface="Arial"/>
              <a:sym typeface="Arial"/>
            </a:endParaRPr>
          </a:p>
        </p:txBody>
      </p:sp>
      <p:sp>
        <p:nvSpPr>
          <p:cNvPr id="12" name="Google Shape;544;p5">
            <a:extLst>
              <a:ext uri="{FF2B5EF4-FFF2-40B4-BE49-F238E27FC236}">
                <a16:creationId xmlns:a16="http://schemas.microsoft.com/office/drawing/2014/main" id="{F77F9D01-C32D-4168-E087-6131198926F2}"/>
              </a:ext>
            </a:extLst>
          </p:cNvPr>
          <p:cNvSpPr txBox="1"/>
          <p:nvPr/>
        </p:nvSpPr>
        <p:spPr>
          <a:xfrm>
            <a:off x="6636819" y="1465863"/>
            <a:ext cx="3315564" cy="286192"/>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0"/>
              </a:spcBef>
              <a:spcAft>
                <a:spcPts val="0"/>
              </a:spcAft>
              <a:buClr>
                <a:srgbClr val="1A75CF"/>
              </a:buClr>
              <a:buSzPts val="1100"/>
              <a:buFont typeface="Arial"/>
              <a:buNone/>
              <a:tabLst/>
              <a:defRPr/>
            </a:pPr>
            <a:r>
              <a:rPr kumimoji="0" lang="es-ES" sz="1400" b="1" i="0" u="none" strike="noStrike" kern="0" cap="none" spc="0" normalizeH="0" baseline="0" noProof="0" dirty="0">
                <a:ln>
                  <a:noFill/>
                </a:ln>
                <a:solidFill>
                  <a:srgbClr val="1A75CF"/>
                </a:solidFill>
                <a:effectLst/>
                <a:uLnTx/>
                <a:uFillTx/>
                <a:latin typeface="Arial"/>
                <a:ea typeface="Arial"/>
                <a:cs typeface="Arial"/>
                <a:sym typeface="Arial"/>
              </a:rPr>
              <a:t>Composición del Consejo</a:t>
            </a:r>
            <a:endParaRPr kumimoji="0" lang="es-ES" sz="1400" b="1" i="0" u="none" strike="noStrike" kern="0" cap="none" spc="0" normalizeH="0" baseline="0" noProof="0" dirty="0">
              <a:ln>
                <a:noFill/>
              </a:ln>
              <a:solidFill>
                <a:srgbClr val="000000"/>
              </a:solidFill>
              <a:effectLst/>
              <a:uLnTx/>
              <a:uFillTx/>
              <a:latin typeface="Arial"/>
              <a:cs typeface="Arial"/>
              <a:sym typeface="Arial"/>
            </a:endParaRPr>
          </a:p>
        </p:txBody>
      </p:sp>
      <p:sp>
        <p:nvSpPr>
          <p:cNvPr id="15" name="CuadroTexto 14">
            <a:extLst>
              <a:ext uri="{FF2B5EF4-FFF2-40B4-BE49-F238E27FC236}">
                <a16:creationId xmlns:a16="http://schemas.microsoft.com/office/drawing/2014/main" id="{7EF797A2-F158-E9D0-72C8-19E3EB7B48ED}"/>
              </a:ext>
            </a:extLst>
          </p:cNvPr>
          <p:cNvSpPr txBox="1"/>
          <p:nvPr/>
        </p:nvSpPr>
        <p:spPr>
          <a:xfrm>
            <a:off x="6659219" y="2094239"/>
            <a:ext cx="2474842"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000000"/>
                </a:solidFill>
                <a:effectLst/>
                <a:uLnTx/>
                <a:uFillTx/>
                <a:latin typeface="Arial"/>
                <a:cs typeface="Arial"/>
                <a:sym typeface="Arial"/>
              </a:rPr>
              <a:t>11 miembros</a:t>
            </a:r>
          </a:p>
        </p:txBody>
      </p:sp>
      <p:sp>
        <p:nvSpPr>
          <p:cNvPr id="16" name="CuadroTexto 15">
            <a:extLst>
              <a:ext uri="{FF2B5EF4-FFF2-40B4-BE49-F238E27FC236}">
                <a16:creationId xmlns:a16="http://schemas.microsoft.com/office/drawing/2014/main" id="{D08FEE4E-4D10-64AC-3BCD-3DFAACD2B4B8}"/>
              </a:ext>
            </a:extLst>
          </p:cNvPr>
          <p:cNvSpPr txBox="1"/>
          <p:nvPr/>
        </p:nvSpPr>
        <p:spPr>
          <a:xfrm>
            <a:off x="6742045" y="2505057"/>
            <a:ext cx="4025348" cy="600164"/>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8 Consejeros dominicales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2 Consejeros independientes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1 Director ejecutivo</a:t>
            </a:r>
          </a:p>
        </p:txBody>
      </p:sp>
      <p:sp>
        <p:nvSpPr>
          <p:cNvPr id="17" name="CuadroTexto 16">
            <a:extLst>
              <a:ext uri="{FF2B5EF4-FFF2-40B4-BE49-F238E27FC236}">
                <a16:creationId xmlns:a16="http://schemas.microsoft.com/office/drawing/2014/main" id="{B3D09B96-1B8E-20B8-9026-E05A9CCC7F45}"/>
              </a:ext>
            </a:extLst>
          </p:cNvPr>
          <p:cNvSpPr txBox="1"/>
          <p:nvPr/>
        </p:nvSpPr>
        <p:spPr>
          <a:xfrm>
            <a:off x="6642654" y="3324384"/>
            <a:ext cx="4025348"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000000"/>
                </a:solidFill>
                <a:effectLst/>
                <a:uLnTx/>
                <a:uFillTx/>
                <a:latin typeface="Arial"/>
                <a:cs typeface="Arial"/>
                <a:sym typeface="Arial"/>
              </a:rPr>
              <a:t>Comisiones del Consejo de Auditoría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000000"/>
                </a:solidFill>
                <a:effectLst/>
                <a:uLnTx/>
                <a:uFillTx/>
                <a:latin typeface="Arial"/>
                <a:cs typeface="Arial"/>
                <a:sym typeface="Arial"/>
              </a:rPr>
              <a:t>y de Remuneraciones</a:t>
            </a:r>
          </a:p>
        </p:txBody>
      </p:sp>
      <p:cxnSp>
        <p:nvCxnSpPr>
          <p:cNvPr id="18" name="Conector recto 17">
            <a:extLst>
              <a:ext uri="{FF2B5EF4-FFF2-40B4-BE49-F238E27FC236}">
                <a16:creationId xmlns:a16="http://schemas.microsoft.com/office/drawing/2014/main" id="{A58012A2-56D4-4216-96B5-29ADF51322CC}"/>
              </a:ext>
            </a:extLst>
          </p:cNvPr>
          <p:cNvCxnSpPr>
            <a:cxnSpLocks/>
          </p:cNvCxnSpPr>
          <p:nvPr/>
        </p:nvCxnSpPr>
        <p:spPr>
          <a:xfrm>
            <a:off x="6732107" y="3869298"/>
            <a:ext cx="4353337"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sp>
        <p:nvSpPr>
          <p:cNvPr id="19" name="CuadroTexto 18">
            <a:extLst>
              <a:ext uri="{FF2B5EF4-FFF2-40B4-BE49-F238E27FC236}">
                <a16:creationId xmlns:a16="http://schemas.microsoft.com/office/drawing/2014/main" id="{5CE91BE4-9FCD-C025-6776-95EAF58AEEDC}"/>
              </a:ext>
            </a:extLst>
          </p:cNvPr>
          <p:cNvSpPr txBox="1"/>
          <p:nvPr/>
        </p:nvSpPr>
        <p:spPr>
          <a:xfrm>
            <a:off x="6725480" y="3953860"/>
            <a:ext cx="4025348" cy="43088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Presididas por Consejeros independientes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Mayoría de Consejeros independientes</a:t>
            </a:r>
          </a:p>
        </p:txBody>
      </p:sp>
      <p:grpSp>
        <p:nvGrpSpPr>
          <p:cNvPr id="7" name="Grupo 6">
            <a:extLst>
              <a:ext uri="{FF2B5EF4-FFF2-40B4-BE49-F238E27FC236}">
                <a16:creationId xmlns:a16="http://schemas.microsoft.com/office/drawing/2014/main" id="{3EF56636-3D87-456B-AB5A-CED2F78A7E57}"/>
              </a:ext>
            </a:extLst>
          </p:cNvPr>
          <p:cNvGrpSpPr/>
          <p:nvPr/>
        </p:nvGrpSpPr>
        <p:grpSpPr>
          <a:xfrm>
            <a:off x="1901835" y="1656006"/>
            <a:ext cx="5399846" cy="4175531"/>
            <a:chOff x="1901835" y="1656006"/>
            <a:chExt cx="5399846" cy="4175531"/>
          </a:xfrm>
        </p:grpSpPr>
        <p:graphicFrame>
          <p:nvGraphicFramePr>
            <p:cNvPr id="21" name="Gráfico 20">
              <a:extLst>
                <a:ext uri="{FF2B5EF4-FFF2-40B4-BE49-F238E27FC236}">
                  <a16:creationId xmlns:a16="http://schemas.microsoft.com/office/drawing/2014/main" id="{4F468A37-77F4-A003-0691-F0B4FB28222C}"/>
                </a:ext>
              </a:extLst>
            </p:cNvPr>
            <p:cNvGraphicFramePr/>
            <p:nvPr/>
          </p:nvGraphicFramePr>
          <p:xfrm>
            <a:off x="1901835" y="1656006"/>
            <a:ext cx="5399846" cy="3552095"/>
          </p:xfrm>
          <a:graphic>
            <a:graphicData uri="http://schemas.openxmlformats.org/drawingml/2006/chart">
              <c:chart xmlns:c="http://schemas.openxmlformats.org/drawingml/2006/chart" xmlns:r="http://schemas.openxmlformats.org/officeDocument/2006/relationships" r:id="rId3"/>
            </a:graphicData>
          </a:graphic>
        </p:graphicFrame>
        <p:sp>
          <p:nvSpPr>
            <p:cNvPr id="22" name="Google Shape;611;p6">
              <a:extLst>
                <a:ext uri="{FF2B5EF4-FFF2-40B4-BE49-F238E27FC236}">
                  <a16:creationId xmlns:a16="http://schemas.microsoft.com/office/drawing/2014/main" id="{40661B3C-478A-D340-17CD-E6BAA2B4BAA5}"/>
                </a:ext>
              </a:extLst>
            </p:cNvPr>
            <p:cNvSpPr txBox="1"/>
            <p:nvPr/>
          </p:nvSpPr>
          <p:spPr>
            <a:xfrm>
              <a:off x="2259929" y="2493817"/>
              <a:ext cx="1188000" cy="337272"/>
            </a:xfrm>
            <a:prstGeom prst="rect">
              <a:avLst/>
            </a:prstGeom>
            <a:noFill/>
            <a:ln>
              <a:noFill/>
            </a:ln>
          </p:spPr>
          <p:txBody>
            <a:bodyPr spcFirstLastPara="1" wrap="square" lIns="0" tIns="0" rIns="0" bIns="0" anchor="t" anchorCtr="0">
              <a:spAutoFit/>
            </a:bodyPr>
            <a:lstStyle/>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E. Koplowitz</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3,2%</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3" name="Google Shape;614;p6">
              <a:extLst>
                <a:ext uri="{FF2B5EF4-FFF2-40B4-BE49-F238E27FC236}">
                  <a16:creationId xmlns:a16="http://schemas.microsoft.com/office/drawing/2014/main" id="{0941C413-7621-18D9-3718-2760DDC0003D}"/>
                </a:ext>
              </a:extLst>
            </p:cNvPr>
            <p:cNvSpPr txBox="1"/>
            <p:nvPr/>
          </p:nvSpPr>
          <p:spPr>
            <a:xfrm>
              <a:off x="2025859" y="4338016"/>
              <a:ext cx="1052669" cy="505908"/>
            </a:xfrm>
            <a:prstGeom prst="rect">
              <a:avLst/>
            </a:prstGeom>
            <a:noFill/>
            <a:ln>
              <a:noFill/>
            </a:ln>
          </p:spPr>
          <p:txBody>
            <a:bodyPr spcFirstLastPara="1" wrap="square" lIns="0" tIns="0" rIns="0" bIns="0" anchor="t" anchorCtr="0">
              <a:spAutoFit/>
            </a:bodyPr>
            <a:lstStyle/>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Finver Inversiones</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11,8%</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24" name="Google Shape;938;p9">
              <a:extLst>
                <a:ext uri="{FF2B5EF4-FFF2-40B4-BE49-F238E27FC236}">
                  <a16:creationId xmlns:a16="http://schemas.microsoft.com/office/drawing/2014/main" id="{1186C870-F1B2-37E2-91A7-3DDAE08CEC80}"/>
                </a:ext>
              </a:extLst>
            </p:cNvPr>
            <p:cNvCxnSpPr>
              <a:cxnSpLocks/>
            </p:cNvCxnSpPr>
            <p:nvPr/>
          </p:nvCxnSpPr>
          <p:spPr>
            <a:xfrm flipV="1">
              <a:off x="3507447" y="2535914"/>
              <a:ext cx="0" cy="753980"/>
            </a:xfrm>
            <a:prstGeom prst="straightConnector1">
              <a:avLst/>
            </a:prstGeom>
            <a:noFill/>
            <a:ln w="9525" cap="flat" cmpd="sng">
              <a:solidFill>
                <a:srgbClr val="1A75CF"/>
              </a:solidFill>
              <a:prstDash val="solid"/>
              <a:round/>
              <a:headEnd type="none" w="med" len="med"/>
              <a:tailEnd type="none" w="med" len="med"/>
            </a:ln>
          </p:spPr>
        </p:cxnSp>
        <p:grpSp>
          <p:nvGrpSpPr>
            <p:cNvPr id="6" name="Grupo 5">
              <a:extLst>
                <a:ext uri="{FF2B5EF4-FFF2-40B4-BE49-F238E27FC236}">
                  <a16:creationId xmlns:a16="http://schemas.microsoft.com/office/drawing/2014/main" id="{4D647644-949A-410B-DF2F-CDCDDABC5FD4}"/>
                </a:ext>
              </a:extLst>
            </p:cNvPr>
            <p:cNvGrpSpPr/>
            <p:nvPr/>
          </p:nvGrpSpPr>
          <p:grpSpPr>
            <a:xfrm>
              <a:off x="3152515" y="4045095"/>
              <a:ext cx="120434" cy="779603"/>
              <a:chOff x="3152515" y="4045095"/>
              <a:chExt cx="120434" cy="779603"/>
            </a:xfrm>
          </p:grpSpPr>
          <p:cxnSp>
            <p:nvCxnSpPr>
              <p:cNvPr id="25" name="Conector recto 24">
                <a:extLst>
                  <a:ext uri="{FF2B5EF4-FFF2-40B4-BE49-F238E27FC236}">
                    <a16:creationId xmlns:a16="http://schemas.microsoft.com/office/drawing/2014/main" id="{E46D97F6-848B-6615-6388-8E12CBBC293D}"/>
                  </a:ext>
                </a:extLst>
              </p:cNvPr>
              <p:cNvCxnSpPr>
                <a:cxnSpLocks/>
              </p:cNvCxnSpPr>
              <p:nvPr/>
            </p:nvCxnSpPr>
            <p:spPr>
              <a:xfrm flipV="1">
                <a:off x="3156267" y="4045095"/>
                <a:ext cx="0" cy="779603"/>
              </a:xfrm>
              <a:prstGeom prst="line">
                <a:avLst/>
              </a:prstGeom>
              <a:noFill/>
              <a:ln w="9525" cap="flat" cmpd="sng">
                <a:solidFill>
                  <a:srgbClr val="1A75CF"/>
                </a:solidFill>
                <a:prstDash val="solid"/>
                <a:round/>
                <a:headEnd type="none" w="med" len="med"/>
                <a:tailEnd type="none" w="med" len="med"/>
              </a:ln>
            </p:spPr>
          </p:cxnSp>
          <p:cxnSp>
            <p:nvCxnSpPr>
              <p:cNvPr id="26" name="Google Shape;938;p9">
                <a:extLst>
                  <a:ext uri="{FF2B5EF4-FFF2-40B4-BE49-F238E27FC236}">
                    <a16:creationId xmlns:a16="http://schemas.microsoft.com/office/drawing/2014/main" id="{8E40D24C-E2CC-A2A0-C4E4-62BFC31C44B2}"/>
                  </a:ext>
                </a:extLst>
              </p:cNvPr>
              <p:cNvCxnSpPr>
                <a:cxnSpLocks/>
              </p:cNvCxnSpPr>
              <p:nvPr/>
            </p:nvCxnSpPr>
            <p:spPr>
              <a:xfrm flipH="1">
                <a:off x="3152515" y="4050225"/>
                <a:ext cx="120434" cy="0"/>
              </a:xfrm>
              <a:prstGeom prst="straightConnector1">
                <a:avLst/>
              </a:prstGeom>
              <a:noFill/>
              <a:ln w="9525" cap="flat" cmpd="sng">
                <a:solidFill>
                  <a:srgbClr val="1A75CF"/>
                </a:solidFill>
                <a:prstDash val="solid"/>
                <a:round/>
                <a:headEnd type="none" w="med" len="med"/>
                <a:tailEnd type="none" w="med" len="med"/>
              </a:ln>
            </p:spPr>
          </p:cxnSp>
        </p:grpSp>
        <p:sp>
          <p:nvSpPr>
            <p:cNvPr id="27" name="Google Shape;614;p6">
              <a:extLst>
                <a:ext uri="{FF2B5EF4-FFF2-40B4-BE49-F238E27FC236}">
                  <a16:creationId xmlns:a16="http://schemas.microsoft.com/office/drawing/2014/main" id="{A4F87D3C-EFF8-E1CB-773A-B0F591D1AAEC}"/>
                </a:ext>
              </a:extLst>
            </p:cNvPr>
            <p:cNvSpPr txBox="1"/>
            <p:nvPr/>
          </p:nvSpPr>
          <p:spPr>
            <a:xfrm>
              <a:off x="2605642" y="5494265"/>
              <a:ext cx="1052669" cy="337272"/>
            </a:xfrm>
            <a:prstGeom prst="rect">
              <a:avLst/>
            </a:prstGeom>
            <a:noFill/>
            <a:ln>
              <a:noFill/>
            </a:ln>
          </p:spPr>
          <p:txBody>
            <a:bodyPr spcFirstLastPara="1" wrap="square" lIns="0" tIns="0" rIns="0" bIns="0" anchor="t" anchorCtr="0">
              <a:spAutoFit/>
            </a:bodyPr>
            <a:lstStyle/>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Free Float</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15,3%</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28" name="Conector recto 27">
              <a:extLst>
                <a:ext uri="{FF2B5EF4-FFF2-40B4-BE49-F238E27FC236}">
                  <a16:creationId xmlns:a16="http://schemas.microsoft.com/office/drawing/2014/main" id="{4FA0757E-C481-0D0D-E661-D3737DE07607}"/>
                </a:ext>
              </a:extLst>
            </p:cNvPr>
            <p:cNvCxnSpPr>
              <a:cxnSpLocks/>
            </p:cNvCxnSpPr>
            <p:nvPr/>
          </p:nvCxnSpPr>
          <p:spPr>
            <a:xfrm flipV="1">
              <a:off x="3736050" y="5002564"/>
              <a:ext cx="0" cy="779603"/>
            </a:xfrm>
            <a:prstGeom prst="line">
              <a:avLst/>
            </a:prstGeom>
            <a:noFill/>
            <a:ln w="9525" cap="flat" cmpd="sng">
              <a:solidFill>
                <a:srgbClr val="1A75CF"/>
              </a:solidFill>
              <a:prstDash val="solid"/>
              <a:round/>
              <a:headEnd type="none" w="med" len="med"/>
              <a:tailEnd type="none" w="med" len="med"/>
            </a:ln>
          </p:spPr>
        </p:cxnSp>
        <p:sp>
          <p:nvSpPr>
            <p:cNvPr id="29" name="Google Shape;611;p6">
              <a:extLst>
                <a:ext uri="{FF2B5EF4-FFF2-40B4-BE49-F238E27FC236}">
                  <a16:creationId xmlns:a16="http://schemas.microsoft.com/office/drawing/2014/main" id="{737DCA5A-43BD-F4F4-5AB1-014DCF160C0D}"/>
                </a:ext>
              </a:extLst>
            </p:cNvPr>
            <p:cNvSpPr txBox="1"/>
            <p:nvPr/>
          </p:nvSpPr>
          <p:spPr>
            <a:xfrm>
              <a:off x="4607477" y="2094239"/>
              <a:ext cx="1188000" cy="337272"/>
            </a:xfrm>
            <a:prstGeom prst="rect">
              <a:avLst/>
            </a:prstGeom>
            <a:noFill/>
            <a:ln>
              <a:noFill/>
            </a:ln>
          </p:spPr>
          <p:txBody>
            <a:bodyPr spcFirstLastPara="1" wrap="square" lIns="0" tIns="0" rIns="0" bIns="0" anchor="t" anchorCtr="0">
              <a:spAutoFit/>
            </a:bodyPr>
            <a:lstStyle/>
            <a:p>
              <a:pPr marL="12700" marR="0" lvl="0" indent="0"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CEC</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69,6%</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30" name="Google Shape;938;p9">
              <a:extLst>
                <a:ext uri="{FF2B5EF4-FFF2-40B4-BE49-F238E27FC236}">
                  <a16:creationId xmlns:a16="http://schemas.microsoft.com/office/drawing/2014/main" id="{AA449B8B-5BB1-0803-7176-967A4A823C9A}"/>
                </a:ext>
              </a:extLst>
            </p:cNvPr>
            <p:cNvCxnSpPr>
              <a:cxnSpLocks/>
            </p:cNvCxnSpPr>
            <p:nvPr/>
          </p:nvCxnSpPr>
          <p:spPr>
            <a:xfrm flipV="1">
              <a:off x="4516333" y="2139649"/>
              <a:ext cx="0" cy="680817"/>
            </a:xfrm>
            <a:prstGeom prst="straightConnector1">
              <a:avLst/>
            </a:prstGeom>
            <a:noFill/>
            <a:ln w="9525" cap="flat" cmpd="sng">
              <a:solidFill>
                <a:srgbClr val="1A75CF"/>
              </a:solidFill>
              <a:prstDash val="solid"/>
              <a:round/>
              <a:headEnd type="none" w="med" len="med"/>
              <a:tailEnd type="none" w="med" len="med"/>
            </a:ln>
          </p:spPr>
        </p:cxnSp>
      </p:grpSp>
      <p:sp>
        <p:nvSpPr>
          <p:cNvPr id="32" name="Rectángulo: esquinas redondeadas 31">
            <a:extLst>
              <a:ext uri="{FF2B5EF4-FFF2-40B4-BE49-F238E27FC236}">
                <a16:creationId xmlns:a16="http://schemas.microsoft.com/office/drawing/2014/main" id="{D5D188A3-8277-74D5-9409-6B83DDDFBA7B}"/>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33" name="Google Shape;474;p4">
            <a:extLst>
              <a:ext uri="{FF2B5EF4-FFF2-40B4-BE49-F238E27FC236}">
                <a16:creationId xmlns:a16="http://schemas.microsoft.com/office/drawing/2014/main" id="{C4CC7F80-A998-E030-7516-B3CB1105D1FA}"/>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8" name="CuadroTexto 7">
            <a:extLst>
              <a:ext uri="{FF2B5EF4-FFF2-40B4-BE49-F238E27FC236}">
                <a16:creationId xmlns:a16="http://schemas.microsoft.com/office/drawing/2014/main" id="{564F5A39-46FC-6EEC-E8DC-27251BEB7FBE}"/>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Modelo de negocio diversificado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de Gobierno Corporativo</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4" name="Imagen 13">
            <a:hlinkClick r:id="rId12" action="ppaction://hlinksldjump"/>
            <a:extLst>
              <a:ext uri="{FF2B5EF4-FFF2-40B4-BE49-F238E27FC236}">
                <a16:creationId xmlns:a16="http://schemas.microsoft.com/office/drawing/2014/main" id="{168450D3-846C-B516-00C6-E7E66D118000}"/>
              </a:ext>
            </a:extLst>
          </p:cNvPr>
          <p:cNvPicPr>
            <a:picLocks noChangeAspect="1"/>
          </p:cNvPicPr>
          <p:nvPr/>
        </p:nvPicPr>
        <p:blipFill>
          <a:blip r:embed="rId13"/>
          <a:stretch>
            <a:fillRect/>
          </a:stretch>
        </p:blipFill>
        <p:spPr>
          <a:xfrm>
            <a:off x="312467" y="321264"/>
            <a:ext cx="139971" cy="109738"/>
          </a:xfrm>
          <a:prstGeom prst="rect">
            <a:avLst/>
          </a:prstGeom>
        </p:spPr>
      </p:pic>
    </p:spTree>
    <p:extLst>
      <p:ext uri="{BB962C8B-B14F-4D97-AF65-F5344CB8AC3E}">
        <p14:creationId xmlns:p14="http://schemas.microsoft.com/office/powerpoint/2010/main" val="290797765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1;p4">
            <a:extLst>
              <a:ext uri="{FF2B5EF4-FFF2-40B4-BE49-F238E27FC236}">
                <a16:creationId xmlns:a16="http://schemas.microsoft.com/office/drawing/2014/main" id="{ED000D8E-2C2D-2907-D34B-AE4162AE0DA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Equipo directivo</a:t>
            </a:r>
            <a:endParaRPr dirty="0">
              <a:solidFill>
                <a:schemeClr val="bg1"/>
              </a:solidFill>
              <a:highlight>
                <a:srgbClr val="1A75CF"/>
              </a:highlight>
            </a:endParaRPr>
          </a:p>
        </p:txBody>
      </p:sp>
      <p:sp>
        <p:nvSpPr>
          <p:cNvPr id="337" name="Google Shape;283;g3e1379ed546_0_928">
            <a:extLst>
              <a:ext uri="{FF2B5EF4-FFF2-40B4-BE49-F238E27FC236}">
                <a16:creationId xmlns:a16="http://schemas.microsoft.com/office/drawing/2014/main" id="{65485FF8-95DA-7328-6C3E-B5836D56DBD8}"/>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15</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4" name="CuadroTexto 3">
            <a:extLst>
              <a:ext uri="{FF2B5EF4-FFF2-40B4-BE49-F238E27FC236}">
                <a16:creationId xmlns:a16="http://schemas.microsoft.com/office/drawing/2014/main" id="{F40B8AD4-A62B-C1FD-EDA7-13C20868E327}"/>
              </a:ext>
            </a:extLst>
          </p:cNvPr>
          <p:cNvSpPr txBox="1"/>
          <p:nvPr/>
        </p:nvSpPr>
        <p:spPr>
          <a:xfrm>
            <a:off x="2135188" y="1148440"/>
            <a:ext cx="4025348"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000000"/>
                </a:solidFill>
                <a:effectLst/>
                <a:uLnTx/>
                <a:uFillTx/>
                <a:latin typeface="Arial"/>
                <a:cs typeface="Arial"/>
                <a:sym typeface="Arial"/>
              </a:rPr>
              <a:t>Esther Alcocer Koplowitz</a:t>
            </a:r>
          </a:p>
        </p:txBody>
      </p:sp>
      <p:sp>
        <p:nvSpPr>
          <p:cNvPr id="6" name="CuadroTexto 5">
            <a:extLst>
              <a:ext uri="{FF2B5EF4-FFF2-40B4-BE49-F238E27FC236}">
                <a16:creationId xmlns:a16="http://schemas.microsoft.com/office/drawing/2014/main" id="{7FE7E47C-28B7-E45B-980A-53C64870EF48}"/>
              </a:ext>
            </a:extLst>
          </p:cNvPr>
          <p:cNvSpPr txBox="1"/>
          <p:nvPr/>
        </p:nvSpPr>
        <p:spPr>
          <a:xfrm>
            <a:off x="2135188" y="1574716"/>
            <a:ext cx="4108174" cy="26161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Presidenta FCC</a:t>
            </a:r>
          </a:p>
        </p:txBody>
      </p:sp>
      <p:sp>
        <p:nvSpPr>
          <p:cNvPr id="7" name="CuadroTexto 6">
            <a:extLst>
              <a:ext uri="{FF2B5EF4-FFF2-40B4-BE49-F238E27FC236}">
                <a16:creationId xmlns:a16="http://schemas.microsoft.com/office/drawing/2014/main" id="{34D08374-9FBE-98D6-6FC3-EB46CE6F5CF1}"/>
              </a:ext>
            </a:extLst>
          </p:cNvPr>
          <p:cNvSpPr txBox="1"/>
          <p:nvPr/>
        </p:nvSpPr>
        <p:spPr>
          <a:xfrm>
            <a:off x="2135188" y="1891390"/>
            <a:ext cx="4025348"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000000"/>
                </a:solidFill>
                <a:effectLst/>
                <a:uLnTx/>
                <a:uFillTx/>
                <a:latin typeface="Arial"/>
                <a:cs typeface="Arial"/>
                <a:sym typeface="Arial"/>
              </a:rPr>
              <a:t>Pablo Colio Abril</a:t>
            </a:r>
          </a:p>
        </p:txBody>
      </p:sp>
      <p:sp>
        <p:nvSpPr>
          <p:cNvPr id="9" name="CuadroTexto 8">
            <a:extLst>
              <a:ext uri="{FF2B5EF4-FFF2-40B4-BE49-F238E27FC236}">
                <a16:creationId xmlns:a16="http://schemas.microsoft.com/office/drawing/2014/main" id="{313F69B0-7EA2-48C4-4659-D7EE513FBE99}"/>
              </a:ext>
            </a:extLst>
          </p:cNvPr>
          <p:cNvSpPr txBox="1"/>
          <p:nvPr/>
        </p:nvSpPr>
        <p:spPr>
          <a:xfrm>
            <a:off x="2135188" y="2317666"/>
            <a:ext cx="4108174" cy="26161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Consejero Delegado</a:t>
            </a:r>
          </a:p>
        </p:txBody>
      </p:sp>
      <p:sp>
        <p:nvSpPr>
          <p:cNvPr id="10" name="Google Shape;544;p5">
            <a:extLst>
              <a:ext uri="{FF2B5EF4-FFF2-40B4-BE49-F238E27FC236}">
                <a16:creationId xmlns:a16="http://schemas.microsoft.com/office/drawing/2014/main" id="{87F7665F-3E7C-6052-B6DB-A88E66CF4159}"/>
              </a:ext>
            </a:extLst>
          </p:cNvPr>
          <p:cNvSpPr txBox="1"/>
          <p:nvPr/>
        </p:nvSpPr>
        <p:spPr>
          <a:xfrm>
            <a:off x="2135188" y="2865123"/>
            <a:ext cx="3315564" cy="286192"/>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0"/>
              </a:spcBef>
              <a:spcAft>
                <a:spcPts val="0"/>
              </a:spcAft>
              <a:buClr>
                <a:srgbClr val="1A75CF"/>
              </a:buClr>
              <a:buSzPts val="1100"/>
              <a:buFont typeface="Arial"/>
              <a:buNone/>
              <a:tabLst/>
              <a:defRPr/>
            </a:pPr>
            <a:r>
              <a:rPr kumimoji="0" lang="es-ES" sz="1400" b="1" i="0" u="none" strike="noStrike" kern="0" cap="none" spc="0" normalizeH="0" baseline="0" noProof="0" dirty="0">
                <a:ln>
                  <a:noFill/>
                </a:ln>
                <a:solidFill>
                  <a:srgbClr val="1A75CF"/>
                </a:solidFill>
                <a:effectLst/>
                <a:uLnTx/>
                <a:uFillTx/>
                <a:latin typeface="Arial"/>
                <a:ea typeface="Arial"/>
                <a:cs typeface="Arial"/>
                <a:sym typeface="Arial"/>
              </a:rPr>
              <a:t>Áreas de Negocio</a:t>
            </a:r>
            <a:endParaRPr kumimoji="0" lang="es-ES" sz="1400" b="1" i="0" u="none" strike="noStrike" kern="0" cap="none" spc="0" normalizeH="0" baseline="0" noProof="0" dirty="0">
              <a:ln>
                <a:noFill/>
              </a:ln>
              <a:solidFill>
                <a:srgbClr val="000000"/>
              </a:solidFill>
              <a:effectLst/>
              <a:uLnTx/>
              <a:uFillTx/>
              <a:latin typeface="Arial"/>
              <a:cs typeface="Arial"/>
              <a:sym typeface="Arial"/>
            </a:endParaRPr>
          </a:p>
        </p:txBody>
      </p:sp>
      <p:sp>
        <p:nvSpPr>
          <p:cNvPr id="11" name="CuadroTexto 10">
            <a:extLst>
              <a:ext uri="{FF2B5EF4-FFF2-40B4-BE49-F238E27FC236}">
                <a16:creationId xmlns:a16="http://schemas.microsoft.com/office/drawing/2014/main" id="{22EDF0A8-C03A-C125-AA98-23586F9A4C05}"/>
              </a:ext>
            </a:extLst>
          </p:cNvPr>
          <p:cNvSpPr txBox="1"/>
          <p:nvPr/>
        </p:nvSpPr>
        <p:spPr>
          <a:xfrm>
            <a:off x="2135188" y="3206436"/>
            <a:ext cx="4025348"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000000"/>
                </a:solidFill>
                <a:effectLst/>
                <a:uLnTx/>
                <a:uFillTx/>
                <a:latin typeface="Arial"/>
                <a:cs typeface="Arial"/>
                <a:sym typeface="Arial"/>
              </a:rPr>
              <a:t>Iñigo Sanz Pérez</a:t>
            </a:r>
          </a:p>
        </p:txBody>
      </p:sp>
      <p:cxnSp>
        <p:nvCxnSpPr>
          <p:cNvPr id="12" name="Conector recto 11">
            <a:extLst>
              <a:ext uri="{FF2B5EF4-FFF2-40B4-BE49-F238E27FC236}">
                <a16:creationId xmlns:a16="http://schemas.microsoft.com/office/drawing/2014/main" id="{C064ACC1-9553-949E-768E-565BC9AB126B}"/>
              </a:ext>
            </a:extLst>
          </p:cNvPr>
          <p:cNvCxnSpPr>
            <a:cxnSpLocks/>
          </p:cNvCxnSpPr>
          <p:nvPr/>
        </p:nvCxnSpPr>
        <p:spPr>
          <a:xfrm>
            <a:off x="2224365" y="3548150"/>
            <a:ext cx="3871359"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sp>
        <p:nvSpPr>
          <p:cNvPr id="13" name="CuadroTexto 12">
            <a:extLst>
              <a:ext uri="{FF2B5EF4-FFF2-40B4-BE49-F238E27FC236}">
                <a16:creationId xmlns:a16="http://schemas.microsoft.com/office/drawing/2014/main" id="{733CB7FA-29E6-080D-4F9E-1D6CAAF8ED87}"/>
              </a:ext>
            </a:extLst>
          </p:cNvPr>
          <p:cNvSpPr txBox="1"/>
          <p:nvPr/>
        </p:nvSpPr>
        <p:spPr>
          <a:xfrm>
            <a:off x="2135188" y="3632712"/>
            <a:ext cx="4108174" cy="26161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Medio Ambiente</a:t>
            </a:r>
          </a:p>
        </p:txBody>
      </p:sp>
      <p:sp>
        <p:nvSpPr>
          <p:cNvPr id="14" name="CuadroTexto 13">
            <a:extLst>
              <a:ext uri="{FF2B5EF4-FFF2-40B4-BE49-F238E27FC236}">
                <a16:creationId xmlns:a16="http://schemas.microsoft.com/office/drawing/2014/main" id="{8FB2026E-4906-8A53-EB6D-F4688FF27BDD}"/>
              </a:ext>
            </a:extLst>
          </p:cNvPr>
          <p:cNvSpPr txBox="1"/>
          <p:nvPr/>
        </p:nvSpPr>
        <p:spPr>
          <a:xfrm>
            <a:off x="2135188" y="3949386"/>
            <a:ext cx="4025348"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000000"/>
                </a:solidFill>
                <a:effectLst/>
                <a:uLnTx/>
                <a:uFillTx/>
                <a:latin typeface="Arial"/>
                <a:cs typeface="Arial"/>
                <a:sym typeface="Arial"/>
              </a:rPr>
              <a:t>Santiago Lafuente Pérez-Lucas</a:t>
            </a:r>
          </a:p>
        </p:txBody>
      </p:sp>
      <p:cxnSp>
        <p:nvCxnSpPr>
          <p:cNvPr id="15" name="Conector recto 14">
            <a:extLst>
              <a:ext uri="{FF2B5EF4-FFF2-40B4-BE49-F238E27FC236}">
                <a16:creationId xmlns:a16="http://schemas.microsoft.com/office/drawing/2014/main" id="{1D4571C7-C9AD-4713-960E-74135A87B4E7}"/>
              </a:ext>
            </a:extLst>
          </p:cNvPr>
          <p:cNvCxnSpPr>
            <a:cxnSpLocks/>
          </p:cNvCxnSpPr>
          <p:nvPr/>
        </p:nvCxnSpPr>
        <p:spPr>
          <a:xfrm>
            <a:off x="2224641" y="4291100"/>
            <a:ext cx="3871359"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23DEFC88-E517-1149-93E6-4812679EB8D2}"/>
              </a:ext>
            </a:extLst>
          </p:cNvPr>
          <p:cNvSpPr txBox="1"/>
          <p:nvPr/>
        </p:nvSpPr>
        <p:spPr>
          <a:xfrm>
            <a:off x="2135188" y="4375662"/>
            <a:ext cx="4108174" cy="26161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Agua</a:t>
            </a:r>
          </a:p>
        </p:txBody>
      </p:sp>
      <p:sp>
        <p:nvSpPr>
          <p:cNvPr id="17" name="CuadroTexto 16">
            <a:extLst>
              <a:ext uri="{FF2B5EF4-FFF2-40B4-BE49-F238E27FC236}">
                <a16:creationId xmlns:a16="http://schemas.microsoft.com/office/drawing/2014/main" id="{CAD1D52E-693F-28E6-D62A-690177DED369}"/>
              </a:ext>
            </a:extLst>
          </p:cNvPr>
          <p:cNvSpPr txBox="1"/>
          <p:nvPr/>
        </p:nvSpPr>
        <p:spPr>
          <a:xfrm>
            <a:off x="2135188" y="4685487"/>
            <a:ext cx="4025348"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000000"/>
                </a:solidFill>
                <a:effectLst/>
                <a:uLnTx/>
                <a:uFillTx/>
                <a:latin typeface="Arial"/>
                <a:cs typeface="Arial"/>
                <a:sym typeface="Arial"/>
              </a:rPr>
              <a:t>Pablo Colio Abril</a:t>
            </a:r>
          </a:p>
        </p:txBody>
      </p:sp>
      <p:cxnSp>
        <p:nvCxnSpPr>
          <p:cNvPr id="18" name="Conector recto 17">
            <a:extLst>
              <a:ext uri="{FF2B5EF4-FFF2-40B4-BE49-F238E27FC236}">
                <a16:creationId xmlns:a16="http://schemas.microsoft.com/office/drawing/2014/main" id="{544BE386-DB25-2C70-11C2-788419E9C475}"/>
              </a:ext>
            </a:extLst>
          </p:cNvPr>
          <p:cNvCxnSpPr>
            <a:cxnSpLocks/>
          </p:cNvCxnSpPr>
          <p:nvPr/>
        </p:nvCxnSpPr>
        <p:spPr>
          <a:xfrm>
            <a:off x="2224641" y="5027201"/>
            <a:ext cx="3871359"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sp>
        <p:nvSpPr>
          <p:cNvPr id="19" name="CuadroTexto 18">
            <a:extLst>
              <a:ext uri="{FF2B5EF4-FFF2-40B4-BE49-F238E27FC236}">
                <a16:creationId xmlns:a16="http://schemas.microsoft.com/office/drawing/2014/main" id="{49E4FA37-9BF8-708B-08D1-6A5806ECB87C}"/>
              </a:ext>
            </a:extLst>
          </p:cNvPr>
          <p:cNvSpPr txBox="1"/>
          <p:nvPr/>
        </p:nvSpPr>
        <p:spPr>
          <a:xfrm>
            <a:off x="2135188" y="5111763"/>
            <a:ext cx="4108174" cy="26161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Construcción</a:t>
            </a:r>
          </a:p>
        </p:txBody>
      </p:sp>
      <p:sp>
        <p:nvSpPr>
          <p:cNvPr id="20" name="CuadroTexto 19">
            <a:extLst>
              <a:ext uri="{FF2B5EF4-FFF2-40B4-BE49-F238E27FC236}">
                <a16:creationId xmlns:a16="http://schemas.microsoft.com/office/drawing/2014/main" id="{95A787E4-1658-8AE5-4397-1C4A58658B1B}"/>
              </a:ext>
            </a:extLst>
          </p:cNvPr>
          <p:cNvSpPr txBox="1"/>
          <p:nvPr/>
        </p:nvSpPr>
        <p:spPr>
          <a:xfrm>
            <a:off x="2135188" y="5428437"/>
            <a:ext cx="4025348"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000000"/>
                </a:solidFill>
                <a:effectLst/>
                <a:uLnTx/>
                <a:uFillTx/>
                <a:latin typeface="Arial"/>
                <a:cs typeface="Arial"/>
                <a:sym typeface="Arial"/>
              </a:rPr>
              <a:t>Ramón Gómez Andr</a:t>
            </a:r>
            <a:r>
              <a:rPr kumimoji="0" lang="es-ES" sz="1400" b="1" i="0" u="none" strike="noStrike" kern="0" cap="none" spc="-22"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í</a:t>
            </a:r>
            <a:r>
              <a:rPr kumimoji="0" lang="es-ES" sz="1400" b="1" i="0" u="none" strike="noStrike" kern="0" cap="none" spc="0" normalizeH="0" baseline="0" noProof="0" dirty="0">
                <a:ln>
                  <a:noFill/>
                </a:ln>
                <a:solidFill>
                  <a:srgbClr val="000000"/>
                </a:solidFill>
                <a:effectLst/>
                <a:uLnTx/>
                <a:uFillTx/>
                <a:latin typeface="Arial"/>
                <a:cs typeface="Arial"/>
                <a:sym typeface="Arial"/>
              </a:rPr>
              <a:t>o</a:t>
            </a:r>
          </a:p>
        </p:txBody>
      </p:sp>
      <p:cxnSp>
        <p:nvCxnSpPr>
          <p:cNvPr id="21" name="Conector recto 20">
            <a:extLst>
              <a:ext uri="{FF2B5EF4-FFF2-40B4-BE49-F238E27FC236}">
                <a16:creationId xmlns:a16="http://schemas.microsoft.com/office/drawing/2014/main" id="{812509DF-3E60-E316-B1D4-9B4A06CE5C66}"/>
              </a:ext>
            </a:extLst>
          </p:cNvPr>
          <p:cNvCxnSpPr>
            <a:cxnSpLocks/>
          </p:cNvCxnSpPr>
          <p:nvPr/>
        </p:nvCxnSpPr>
        <p:spPr>
          <a:xfrm>
            <a:off x="2224641" y="5770151"/>
            <a:ext cx="3871359"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B991A67-5F7A-BFAD-888E-76F64FF21111}"/>
              </a:ext>
            </a:extLst>
          </p:cNvPr>
          <p:cNvSpPr txBox="1"/>
          <p:nvPr/>
        </p:nvSpPr>
        <p:spPr>
          <a:xfrm>
            <a:off x="2135188" y="5854713"/>
            <a:ext cx="4108174" cy="26161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Concesiones</a:t>
            </a:r>
          </a:p>
        </p:txBody>
      </p:sp>
      <p:sp>
        <p:nvSpPr>
          <p:cNvPr id="24" name="Rectángulo: esquinas redondeadas 23">
            <a:extLst>
              <a:ext uri="{FF2B5EF4-FFF2-40B4-BE49-F238E27FC236}">
                <a16:creationId xmlns:a16="http://schemas.microsoft.com/office/drawing/2014/main" id="{C8A62324-E761-82B4-93A2-FE6699B403CE}"/>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25" name="Google Shape;474;p4">
            <a:extLst>
              <a:ext uri="{FF2B5EF4-FFF2-40B4-BE49-F238E27FC236}">
                <a16:creationId xmlns:a16="http://schemas.microsoft.com/office/drawing/2014/main" id="{6D5E3F5C-2149-A772-9FCE-DE90138323F4}"/>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pic>
        <p:nvPicPr>
          <p:cNvPr id="26" name="Marcador de posición de imagen 6" descr="Un dibujo de un edificio&#10;&#10;El contenido generado por IA puede ser incorrecto.">
            <a:extLst>
              <a:ext uri="{FF2B5EF4-FFF2-40B4-BE49-F238E27FC236}">
                <a16:creationId xmlns:a16="http://schemas.microsoft.com/office/drawing/2014/main" id="{7293C472-5A4C-A6C5-B359-72BF2725D9C5}"/>
              </a:ext>
            </a:extLst>
          </p:cNvPr>
          <p:cNvPicPr>
            <a:picLocks noChangeAspect="1"/>
          </p:cNvPicPr>
          <p:nvPr/>
        </p:nvPicPr>
        <p:blipFill>
          <a:blip r:embed="rId2"/>
          <a:srcRect t="4645" b="4645"/>
          <a:stretch>
            <a:fillRect/>
          </a:stretch>
        </p:blipFill>
        <p:spPr>
          <a:xfrm>
            <a:off x="7959405" y="851029"/>
            <a:ext cx="5134871" cy="5132328"/>
          </a:xfrm>
          <a:prstGeom prst="ellipse">
            <a:avLst/>
          </a:prstGeom>
          <a:ln>
            <a:solidFill>
              <a:srgbClr val="1A75CF"/>
            </a:solidFill>
          </a:ln>
        </p:spPr>
      </p:pic>
      <p:sp>
        <p:nvSpPr>
          <p:cNvPr id="3" name="CuadroTexto 2">
            <a:extLst>
              <a:ext uri="{FF2B5EF4-FFF2-40B4-BE49-F238E27FC236}">
                <a16:creationId xmlns:a16="http://schemas.microsoft.com/office/drawing/2014/main" id="{31E39DAF-F6D7-0F08-4FD2-F29861A8CF78}"/>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Modelo de negocio diversificado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Equipo directivo</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p:txBody>
      </p:sp>
      <p:pic>
        <p:nvPicPr>
          <p:cNvPr id="31" name="Imagen 30">
            <a:hlinkClick r:id="rId11" action="ppaction://hlinksldjump"/>
            <a:extLst>
              <a:ext uri="{FF2B5EF4-FFF2-40B4-BE49-F238E27FC236}">
                <a16:creationId xmlns:a16="http://schemas.microsoft.com/office/drawing/2014/main" id="{FB8A6B70-F6F8-4494-D306-F8877D5586AB}"/>
              </a:ext>
            </a:extLst>
          </p:cNvPr>
          <p:cNvPicPr>
            <a:picLocks noChangeAspect="1"/>
          </p:cNvPicPr>
          <p:nvPr/>
        </p:nvPicPr>
        <p:blipFill>
          <a:blip r:embed="rId12"/>
          <a:stretch>
            <a:fillRect/>
          </a:stretch>
        </p:blipFill>
        <p:spPr>
          <a:xfrm>
            <a:off x="312467" y="321264"/>
            <a:ext cx="139971" cy="109738"/>
          </a:xfrm>
          <a:prstGeom prst="rect">
            <a:avLst/>
          </a:prstGeom>
        </p:spPr>
      </p:pic>
      <p:cxnSp>
        <p:nvCxnSpPr>
          <p:cNvPr id="28" name="Conector recto 27">
            <a:extLst>
              <a:ext uri="{FF2B5EF4-FFF2-40B4-BE49-F238E27FC236}">
                <a16:creationId xmlns:a16="http://schemas.microsoft.com/office/drawing/2014/main" id="{1D2E14CD-00B4-9E08-E709-402EAD695B2E}"/>
              </a:ext>
            </a:extLst>
          </p:cNvPr>
          <p:cNvCxnSpPr>
            <a:cxnSpLocks/>
          </p:cNvCxnSpPr>
          <p:nvPr/>
        </p:nvCxnSpPr>
        <p:spPr>
          <a:xfrm>
            <a:off x="2224365" y="2236737"/>
            <a:ext cx="3871359"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5863141-D2C0-FF82-222F-FAC18671278D}"/>
              </a:ext>
            </a:extLst>
          </p:cNvPr>
          <p:cNvCxnSpPr>
            <a:cxnSpLocks/>
          </p:cNvCxnSpPr>
          <p:nvPr/>
        </p:nvCxnSpPr>
        <p:spPr>
          <a:xfrm>
            <a:off x="2224365" y="1490612"/>
            <a:ext cx="3871359" cy="0"/>
          </a:xfrm>
          <a:prstGeom prst="line">
            <a:avLst/>
          </a:prstGeom>
          <a:ln>
            <a:solidFill>
              <a:srgbClr val="1A75CF"/>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455795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066622C-13D6-0861-2165-1EDFF9B3070F}"/>
              </a:ext>
            </a:extLst>
          </p:cNvPr>
          <p:cNvSpPr>
            <a:spLocks noGrp="1"/>
          </p:cNvSpPr>
          <p:nvPr>
            <p:ph type="title"/>
          </p:nvPr>
        </p:nvSpPr>
        <p:spPr>
          <a:xfrm>
            <a:off x="8254093" y="2146466"/>
            <a:ext cx="914400" cy="666750"/>
          </a:xfrm>
        </p:spPr>
        <p:txBody>
          <a:bodyPr/>
          <a:lstStyle/>
          <a:p>
            <a:r>
              <a:rPr lang="es-ES" dirty="0"/>
              <a:t>2</a:t>
            </a:r>
          </a:p>
        </p:txBody>
      </p:sp>
      <p:sp>
        <p:nvSpPr>
          <p:cNvPr id="9" name="Marcador de texto 3">
            <a:extLst>
              <a:ext uri="{FF2B5EF4-FFF2-40B4-BE49-F238E27FC236}">
                <a16:creationId xmlns:a16="http://schemas.microsoft.com/office/drawing/2014/main" id="{969EADD4-F57A-09D1-844E-10401FF44D88}"/>
              </a:ext>
            </a:extLst>
          </p:cNvPr>
          <p:cNvSpPr>
            <a:spLocks noGrp="1"/>
          </p:cNvSpPr>
          <p:nvPr>
            <p:ph type="body" idx="1"/>
          </p:nvPr>
        </p:nvSpPr>
        <p:spPr>
          <a:xfrm>
            <a:off x="3416171" y="2026890"/>
            <a:ext cx="4614636" cy="905902"/>
          </a:xfrm>
        </p:spPr>
        <p:txBody>
          <a:bodyPr/>
          <a:lstStyle/>
          <a:p>
            <a:r>
              <a:rPr lang="es-ES" dirty="0"/>
              <a:t>Aqualia</a:t>
            </a:r>
          </a:p>
        </p:txBody>
      </p:sp>
      <p:sp>
        <p:nvSpPr>
          <p:cNvPr id="4" name="Rectángulo: esquinas redondeadas 3">
            <a:extLst>
              <a:ext uri="{FF2B5EF4-FFF2-40B4-BE49-F238E27FC236}">
                <a16:creationId xmlns:a16="http://schemas.microsoft.com/office/drawing/2014/main" id="{264EAA2C-67CA-AFDC-0964-5E7AA1146B3A}"/>
              </a:ext>
            </a:extLst>
          </p:cNvPr>
          <p:cNvSpPr/>
          <p:nvPr/>
        </p:nvSpPr>
        <p:spPr>
          <a:xfrm>
            <a:off x="159488" y="733647"/>
            <a:ext cx="2193294" cy="195993"/>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5" name="Google Shape;474;p4">
            <a:extLst>
              <a:ext uri="{FF2B5EF4-FFF2-40B4-BE49-F238E27FC236}">
                <a16:creationId xmlns:a16="http://schemas.microsoft.com/office/drawing/2014/main" id="{210A1153-B820-F130-7111-CB792D03620C}"/>
              </a:ext>
            </a:extLst>
          </p:cNvPr>
          <p:cNvSpPr txBox="1"/>
          <p:nvPr/>
        </p:nvSpPr>
        <p:spPr>
          <a:xfrm>
            <a:off x="186097" y="734426"/>
            <a:ext cx="728304"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6" name="CuadroTexto 5">
            <a:extLst>
              <a:ext uri="{FF2B5EF4-FFF2-40B4-BE49-F238E27FC236}">
                <a16:creationId xmlns:a16="http://schemas.microsoft.com/office/drawing/2014/main" id="{629AB336-60B9-444E-D3DF-82B6C3261546}"/>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 action="ppaction://noaction">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 action="ppaction://noaction">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1" name="Imagen 10">
            <a:hlinkClick r:id="rId13" action="ppaction://hlinksldjump"/>
            <a:extLst>
              <a:ext uri="{FF2B5EF4-FFF2-40B4-BE49-F238E27FC236}">
                <a16:creationId xmlns:a16="http://schemas.microsoft.com/office/drawing/2014/main" id="{C871BD97-63F1-B08A-6468-2F2E9F397EC9}"/>
              </a:ext>
            </a:extLst>
          </p:cNvPr>
          <p:cNvPicPr>
            <a:picLocks noChangeAspect="1"/>
          </p:cNvPicPr>
          <p:nvPr/>
        </p:nvPicPr>
        <p:blipFill>
          <a:blip r:embed="rId14"/>
          <a:stretch>
            <a:fillRect/>
          </a:stretch>
        </p:blipFill>
        <p:spPr>
          <a:xfrm>
            <a:off x="312467" y="321264"/>
            <a:ext cx="139971" cy="109738"/>
          </a:xfrm>
          <a:prstGeom prst="rect">
            <a:avLst/>
          </a:prstGeom>
        </p:spPr>
      </p:pic>
    </p:spTree>
    <p:extLst>
      <p:ext uri="{BB962C8B-B14F-4D97-AF65-F5344CB8AC3E}">
        <p14:creationId xmlns:p14="http://schemas.microsoft.com/office/powerpoint/2010/main" val="216960895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1;p4">
            <a:extLst>
              <a:ext uri="{FF2B5EF4-FFF2-40B4-BE49-F238E27FC236}">
                <a16:creationId xmlns:a16="http://schemas.microsoft.com/office/drawing/2014/main" id="{ED000D8E-2C2D-2907-D34B-AE4162AE0DA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Mucho más</a:t>
            </a:r>
          </a:p>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de lo que ves</a:t>
            </a:r>
            <a:endParaRPr dirty="0">
              <a:solidFill>
                <a:schemeClr val="bg1"/>
              </a:solidFill>
              <a:highlight>
                <a:srgbClr val="1A75CF"/>
              </a:highlight>
            </a:endParaRPr>
          </a:p>
        </p:txBody>
      </p:sp>
      <p:sp>
        <p:nvSpPr>
          <p:cNvPr id="23" name="Google Shape;687;g3e180a3e9ec_0_0">
            <a:extLst>
              <a:ext uri="{FF2B5EF4-FFF2-40B4-BE49-F238E27FC236}">
                <a16:creationId xmlns:a16="http://schemas.microsoft.com/office/drawing/2014/main" id="{2FEA28B2-B805-4F2A-369B-E8466981A331}"/>
              </a:ext>
            </a:extLst>
          </p:cNvPr>
          <p:cNvSpPr txBox="1"/>
          <p:nvPr/>
        </p:nvSpPr>
        <p:spPr>
          <a:xfrm>
            <a:off x="2405074" y="4297383"/>
            <a:ext cx="3846869" cy="1064867"/>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Comprometidos con la gestión eficiente del ciclo integral del agua.</a:t>
            </a: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Un compromiso contigo.</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sp>
        <p:nvSpPr>
          <p:cNvPr id="24" name="Google Shape;690;g3e180a3e9ec_0_0">
            <a:extLst>
              <a:ext uri="{FF2B5EF4-FFF2-40B4-BE49-F238E27FC236}">
                <a16:creationId xmlns:a16="http://schemas.microsoft.com/office/drawing/2014/main" id="{84DFEE07-2FD2-5415-3023-8321A265406C}"/>
              </a:ext>
            </a:extLst>
          </p:cNvPr>
          <p:cNvSpPr txBox="1"/>
          <p:nvPr/>
        </p:nvSpPr>
        <p:spPr>
          <a:xfrm>
            <a:off x="2135700" y="1420338"/>
            <a:ext cx="4593091" cy="2215951"/>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Aqualia es un </a:t>
            </a:r>
            <a:r>
              <a:rPr kumimoji="0" lang="es-ES" sz="1200" b="0" i="0" u="none" strike="noStrike" kern="0" cap="none" spc="0" normalizeH="0" baseline="0" noProof="0" dirty="0">
                <a:ln>
                  <a:noFill/>
                </a:ln>
                <a:solidFill>
                  <a:srgbClr val="1A75CF"/>
                </a:solidFill>
                <a:effectLst/>
                <a:uLnTx/>
                <a:uFillTx/>
                <a:latin typeface="Arial"/>
                <a:cs typeface="Arial"/>
                <a:sym typeface="Arial"/>
              </a:rPr>
              <a:t>operador internacional de referencia en el ciclo integral del agua</a:t>
            </a:r>
            <a:r>
              <a:rPr kumimoji="0" lang="es-ES" sz="1200" b="0" i="0" u="none" strike="noStrike" kern="0" cap="none" spc="0" normalizeH="0" baseline="0" noProof="0" dirty="0">
                <a:ln>
                  <a:noFill/>
                </a:ln>
                <a:solidFill>
                  <a:srgbClr val="000000"/>
                </a:solidFill>
                <a:effectLst/>
                <a:uLnTx/>
                <a:uFillTx/>
                <a:latin typeface="Arial"/>
                <a:cs typeface="Arial"/>
                <a:sym typeface="Arial"/>
              </a:rPr>
              <a:t>, especializado en abastecimiento, saneamiento y depuración. </a:t>
            </a:r>
            <a:endParaRPr kumimoji="0" sz="12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Con más de 14.200 profesionales, ofrece </a:t>
            </a:r>
            <a:r>
              <a:rPr kumimoji="0" lang="es-ES" sz="1200" b="0" i="0" u="none" strike="noStrike" kern="0" cap="none" spc="0" normalizeH="0" baseline="0" noProof="0" dirty="0">
                <a:ln>
                  <a:noFill/>
                </a:ln>
                <a:solidFill>
                  <a:srgbClr val="1A75CF"/>
                </a:solidFill>
                <a:effectLst/>
                <a:uLnTx/>
                <a:uFillTx/>
                <a:latin typeface="Arial"/>
                <a:cs typeface="Arial"/>
                <a:sym typeface="Arial"/>
              </a:rPr>
              <a:t>soluciones eficientes e innovadoras</a:t>
            </a:r>
            <a:r>
              <a:rPr kumimoji="0" lang="es-ES" sz="1200" b="0" i="0" u="none" strike="noStrike" kern="0" cap="none" spc="0" normalizeH="0" baseline="0" noProof="0" dirty="0">
                <a:ln>
                  <a:noFill/>
                </a:ln>
                <a:solidFill>
                  <a:srgbClr val="000000"/>
                </a:solidFill>
                <a:effectLst/>
                <a:uLnTx/>
                <a:uFillTx/>
                <a:latin typeface="Arial"/>
                <a:cs typeface="Arial"/>
                <a:sym typeface="Arial"/>
              </a:rPr>
              <a:t> que protegen los recursos hídricos, cuidan del medio ambiente y ponen a las personas en el centro. </a:t>
            </a:r>
            <a:endParaRPr kumimoji="0" sz="12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El modelo de negocio de Aqualia combina desarrollo sostenible, compromiso social y rentabilidad equilibrada, adaptando sus servicios a las necesidades de cada territorio para generar valor y bienestar en las comunidades donde opera.</a:t>
            </a: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pic>
        <p:nvPicPr>
          <p:cNvPr id="25" name="Marcador de posición de imagen 7" descr="Imagen que contiene persona, interior, mujer, cuarto&#10;&#10;El contenido generado por IA puede ser incorrecto.">
            <a:extLst>
              <a:ext uri="{FF2B5EF4-FFF2-40B4-BE49-F238E27FC236}">
                <a16:creationId xmlns:a16="http://schemas.microsoft.com/office/drawing/2014/main" id="{8A8B5860-F84D-917A-0386-504C1F3E5BA7}"/>
              </a:ext>
            </a:extLst>
          </p:cNvPr>
          <p:cNvPicPr>
            <a:picLocks noChangeAspect="1"/>
          </p:cNvPicPr>
          <p:nvPr/>
        </p:nvPicPr>
        <p:blipFill>
          <a:blip r:embed="rId2"/>
          <a:srcRect t="5458" b="5458"/>
          <a:stretch>
            <a:fillRect/>
          </a:stretch>
        </p:blipFill>
        <p:spPr>
          <a:xfrm>
            <a:off x="7686675" y="587375"/>
            <a:ext cx="5788025" cy="5784850"/>
          </a:xfrm>
          <a:prstGeom prst="ellipse">
            <a:avLst/>
          </a:prstGeom>
          <a:noFill/>
          <a:ln w="9525" cap="flat" cmpd="sng">
            <a:solidFill>
              <a:srgbClr val="1A75CF"/>
            </a:solidFill>
            <a:prstDash val="solid"/>
            <a:round/>
            <a:headEnd type="none" w="sm" len="sm"/>
            <a:tailEnd type="none" w="sm" len="sm"/>
          </a:ln>
        </p:spPr>
      </p:pic>
      <p:cxnSp>
        <p:nvCxnSpPr>
          <p:cNvPr id="26" name="Google Shape;692;g3e180a3e9ec_0_0">
            <a:extLst>
              <a:ext uri="{FF2B5EF4-FFF2-40B4-BE49-F238E27FC236}">
                <a16:creationId xmlns:a16="http://schemas.microsoft.com/office/drawing/2014/main" id="{F21CBDF6-D17C-E7C5-9F7C-451D1CBFBF18}"/>
              </a:ext>
            </a:extLst>
          </p:cNvPr>
          <p:cNvCxnSpPr>
            <a:cxnSpLocks/>
          </p:cNvCxnSpPr>
          <p:nvPr/>
        </p:nvCxnSpPr>
        <p:spPr>
          <a:xfrm>
            <a:off x="2249991" y="4275020"/>
            <a:ext cx="0" cy="1010050"/>
          </a:xfrm>
          <a:prstGeom prst="straightConnector1">
            <a:avLst/>
          </a:prstGeom>
          <a:noFill/>
          <a:ln w="9525" cap="flat" cmpd="sng">
            <a:solidFill>
              <a:srgbClr val="0878BE"/>
            </a:solidFill>
            <a:prstDash val="solid"/>
            <a:round/>
            <a:headEnd type="none" w="sm" len="sm"/>
            <a:tailEnd type="none" w="sm" len="sm"/>
          </a:ln>
        </p:spPr>
      </p:cxnSp>
      <p:sp>
        <p:nvSpPr>
          <p:cNvPr id="27" name="Google Shape;283;g3e1379ed546_0_928">
            <a:extLst>
              <a:ext uri="{FF2B5EF4-FFF2-40B4-BE49-F238E27FC236}">
                <a16:creationId xmlns:a16="http://schemas.microsoft.com/office/drawing/2014/main" id="{C15FD0E2-E203-DB45-39A5-DB28D523EA8B}"/>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17</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29" name="Rectángulo: esquinas redondeadas 28">
            <a:extLst>
              <a:ext uri="{FF2B5EF4-FFF2-40B4-BE49-F238E27FC236}">
                <a16:creationId xmlns:a16="http://schemas.microsoft.com/office/drawing/2014/main" id="{E683925C-939A-8013-835D-D6F36CF272C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30" name="Google Shape;474;p4">
            <a:extLst>
              <a:ext uri="{FF2B5EF4-FFF2-40B4-BE49-F238E27FC236}">
                <a16:creationId xmlns:a16="http://schemas.microsoft.com/office/drawing/2014/main" id="{DCF7C43F-E6FE-792C-07CA-44B613CB601A}"/>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8" name="CuadroTexto 7">
            <a:extLst>
              <a:ext uri="{FF2B5EF4-FFF2-40B4-BE49-F238E27FC236}">
                <a16:creationId xmlns:a16="http://schemas.microsoft.com/office/drawing/2014/main" id="{27D9F22B-2C6C-1A2E-00D6-27B2CDEDDC50}"/>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9" name="Imagen 8">
            <a:hlinkClick r:id="rId15" action="ppaction://hlinksldjump"/>
            <a:extLst>
              <a:ext uri="{FF2B5EF4-FFF2-40B4-BE49-F238E27FC236}">
                <a16:creationId xmlns:a16="http://schemas.microsoft.com/office/drawing/2014/main" id="{514CE473-4394-910A-2706-E833F2C2D006}"/>
              </a:ext>
            </a:extLst>
          </p:cNvPr>
          <p:cNvPicPr>
            <a:picLocks noChangeAspect="1"/>
          </p:cNvPicPr>
          <p:nvPr/>
        </p:nvPicPr>
        <p:blipFill>
          <a:blip r:embed="rId16"/>
          <a:stretch>
            <a:fillRect/>
          </a:stretch>
        </p:blipFill>
        <p:spPr>
          <a:xfrm>
            <a:off x="312467" y="321264"/>
            <a:ext cx="139971" cy="109738"/>
          </a:xfrm>
          <a:prstGeom prst="rect">
            <a:avLst/>
          </a:prstGeom>
        </p:spPr>
      </p:pic>
    </p:spTree>
    <p:extLst>
      <p:ext uri="{BB962C8B-B14F-4D97-AF65-F5344CB8AC3E}">
        <p14:creationId xmlns:p14="http://schemas.microsoft.com/office/powerpoint/2010/main" val="43818239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1;p4">
            <a:extLst>
              <a:ext uri="{FF2B5EF4-FFF2-40B4-BE49-F238E27FC236}">
                <a16:creationId xmlns:a16="http://schemas.microsoft.com/office/drawing/2014/main" id="{ED000D8E-2C2D-2907-D34B-AE4162AE0DA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Pilares estratégicos</a:t>
            </a:r>
            <a:endParaRPr dirty="0">
              <a:solidFill>
                <a:schemeClr val="bg1"/>
              </a:solidFill>
              <a:highlight>
                <a:srgbClr val="1A75CF"/>
              </a:highlight>
            </a:endParaRPr>
          </a:p>
        </p:txBody>
      </p:sp>
      <p:sp>
        <p:nvSpPr>
          <p:cNvPr id="27" name="Google Shape;283;g3e1379ed546_0_928">
            <a:extLst>
              <a:ext uri="{FF2B5EF4-FFF2-40B4-BE49-F238E27FC236}">
                <a16:creationId xmlns:a16="http://schemas.microsoft.com/office/drawing/2014/main" id="{C15FD0E2-E203-DB45-39A5-DB28D523EA8B}"/>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18</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29" name="Rectángulo: esquinas redondeadas 28">
            <a:extLst>
              <a:ext uri="{FF2B5EF4-FFF2-40B4-BE49-F238E27FC236}">
                <a16:creationId xmlns:a16="http://schemas.microsoft.com/office/drawing/2014/main" id="{E683925C-939A-8013-835D-D6F36CF272C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30" name="Google Shape;474;p4">
            <a:extLst>
              <a:ext uri="{FF2B5EF4-FFF2-40B4-BE49-F238E27FC236}">
                <a16:creationId xmlns:a16="http://schemas.microsoft.com/office/drawing/2014/main" id="{DCF7C43F-E6FE-792C-07CA-44B613CB601A}"/>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3" name="Google Shape;698;g3e180a3e9ec_0_733">
            <a:extLst>
              <a:ext uri="{FF2B5EF4-FFF2-40B4-BE49-F238E27FC236}">
                <a16:creationId xmlns:a16="http://schemas.microsoft.com/office/drawing/2014/main" id="{3A23550A-6CF1-EAD3-F242-0625259F5B0B}"/>
              </a:ext>
            </a:extLst>
          </p:cNvPr>
          <p:cNvSpPr txBox="1"/>
          <p:nvPr/>
        </p:nvSpPr>
        <p:spPr>
          <a:xfrm>
            <a:off x="2135700" y="1371781"/>
            <a:ext cx="5030644" cy="4118010"/>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Sostenibilidad</a:t>
            </a:r>
            <a:endParaRPr kumimoji="0" sz="16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Nuestra actividad contribuye a varias de las metas de la Agenda 2030: en concreto, el </a:t>
            </a:r>
            <a:r>
              <a:rPr kumimoji="0" lang="es-ES" sz="1100" b="1" i="0" u="none" strike="noStrike" kern="0" cap="none" spc="0" normalizeH="0" baseline="0" noProof="0" dirty="0">
                <a:ln>
                  <a:noFill/>
                </a:ln>
                <a:solidFill>
                  <a:srgbClr val="000000"/>
                </a:solidFill>
                <a:effectLst/>
                <a:uLnTx/>
                <a:uFillTx/>
                <a:latin typeface="Arial"/>
                <a:cs typeface="Arial"/>
                <a:sym typeface="Arial"/>
              </a:rPr>
              <a:t>uso del agua como bien escaso</a:t>
            </a:r>
            <a:r>
              <a:rPr kumimoji="0" lang="es-ES" sz="1100" b="0" i="0" u="none" strike="noStrike" kern="0" cap="none" spc="0" normalizeH="0" baseline="0" noProof="0" dirty="0">
                <a:ln>
                  <a:noFill/>
                </a:ln>
                <a:solidFill>
                  <a:srgbClr val="000000"/>
                </a:solidFill>
                <a:effectLst/>
                <a:uLnTx/>
                <a:uFillTx/>
                <a:latin typeface="Arial"/>
                <a:cs typeface="Arial"/>
                <a:sym typeface="Arial"/>
              </a:rPr>
              <a:t>, así como la </a:t>
            </a:r>
            <a:r>
              <a:rPr kumimoji="0" lang="es-ES" sz="1100" b="1" i="0" u="none" strike="noStrike" kern="0" cap="none" spc="0" normalizeH="0" baseline="0" noProof="0" dirty="0">
                <a:ln>
                  <a:noFill/>
                </a:ln>
                <a:solidFill>
                  <a:srgbClr val="000000"/>
                </a:solidFill>
                <a:effectLst/>
                <a:uLnTx/>
                <a:uFillTx/>
                <a:latin typeface="Arial"/>
                <a:cs typeface="Arial"/>
                <a:sym typeface="Arial"/>
              </a:rPr>
              <a:t>lucha contra la contaminación</a:t>
            </a:r>
            <a:r>
              <a:rPr kumimoji="0" lang="es-ES" sz="1100" b="0" i="0" u="none" strike="noStrike" kern="0" cap="none" spc="0" normalizeH="0" baseline="0" noProof="0" dirty="0">
                <a:ln>
                  <a:noFill/>
                </a:ln>
                <a:solidFill>
                  <a:srgbClr val="000000"/>
                </a:solidFill>
                <a:effectLst/>
                <a:uLnTx/>
                <a:uFillTx/>
                <a:latin typeface="Arial"/>
                <a:cs typeface="Arial"/>
                <a:sym typeface="Arial"/>
              </a:rPr>
              <a:t>, el </a:t>
            </a:r>
            <a:r>
              <a:rPr kumimoji="0" lang="es-ES" sz="1100" b="1" i="0" u="none" strike="noStrike" kern="0" cap="none" spc="0" normalizeH="0" baseline="0" noProof="0" dirty="0">
                <a:ln>
                  <a:noFill/>
                </a:ln>
                <a:solidFill>
                  <a:srgbClr val="000000"/>
                </a:solidFill>
                <a:effectLst/>
                <a:uLnTx/>
                <a:uFillTx/>
                <a:latin typeface="Arial"/>
                <a:cs typeface="Arial"/>
                <a:sym typeface="Arial"/>
              </a:rPr>
              <a:t>cambio climático</a:t>
            </a:r>
            <a:r>
              <a:rPr kumimoji="0" lang="es-ES" sz="1100" b="0" i="0" u="none" strike="noStrike" kern="0" cap="none" spc="0" normalizeH="0" baseline="0" noProof="0" dirty="0">
                <a:ln>
                  <a:noFill/>
                </a:ln>
                <a:solidFill>
                  <a:srgbClr val="000000"/>
                </a:solidFill>
                <a:effectLst/>
                <a:uLnTx/>
                <a:uFillTx/>
                <a:latin typeface="Arial"/>
                <a:cs typeface="Arial"/>
                <a:sym typeface="Arial"/>
              </a:rPr>
              <a:t> y su impacto ambiental y social. Para ello, innovar en sostenibilidad y jugar un papel importante en la economía circular es prioritario.</a:t>
            </a:r>
            <a:endParaRPr kumimoji="0" sz="11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Digitalización y tecnología</a:t>
            </a:r>
            <a:endParaRPr kumimoji="0" sz="16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La transformación digital de la compañía y la aplicación de e soluciones tecnológicas en los procesos dan forma a nuestro presente y futuro. El desarrollo de estas áreas nos permite </a:t>
            </a:r>
            <a:r>
              <a:rPr kumimoji="0" lang="es-ES" sz="1100" b="1" i="0" u="none" strike="noStrike" kern="0" cap="none" spc="0" normalizeH="0" baseline="0" noProof="0" dirty="0">
                <a:ln>
                  <a:noFill/>
                </a:ln>
                <a:solidFill>
                  <a:srgbClr val="000000"/>
                </a:solidFill>
                <a:effectLst/>
                <a:uLnTx/>
                <a:uFillTx/>
                <a:latin typeface="Arial"/>
                <a:cs typeface="Arial"/>
                <a:sym typeface="Arial"/>
              </a:rPr>
              <a:t>optimizar la gestión del ciclo integral del agua</a:t>
            </a:r>
            <a:r>
              <a:rPr kumimoji="0" lang="es-ES" sz="1100" b="0" i="0" u="none" strike="noStrike" kern="0" cap="none" spc="0" normalizeH="0" baseline="0" noProof="0" dirty="0">
                <a:ln>
                  <a:noFill/>
                </a:ln>
                <a:solidFill>
                  <a:srgbClr val="000000"/>
                </a:solidFill>
                <a:effectLst/>
                <a:uLnTx/>
                <a:uFillTx/>
                <a:latin typeface="Arial"/>
                <a:cs typeface="Arial"/>
                <a:sym typeface="Arial"/>
              </a:rPr>
              <a:t> y, como consecuencia, reducir o evitar las pérdidas en las redes de distribución de agua suministrada, así como mejorar todos los procesos relacionados con la organización interna  de la compañía y del servicio al cliente.​</a:t>
            </a:r>
            <a:endParaRPr kumimoji="0" sz="11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Internacionalización</a:t>
            </a:r>
            <a:endParaRPr kumimoji="0" sz="16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Nuestra acción está vinculada estrechamente al </a:t>
            </a:r>
            <a:r>
              <a:rPr kumimoji="0" lang="es-ES" sz="1100" b="1" i="0" u="none" strike="noStrike" kern="0" cap="none" spc="0" normalizeH="0" baseline="0" noProof="0" dirty="0">
                <a:ln>
                  <a:noFill/>
                </a:ln>
                <a:solidFill>
                  <a:srgbClr val="000000"/>
                </a:solidFill>
                <a:effectLst/>
                <a:uLnTx/>
                <a:uFillTx/>
                <a:latin typeface="Arial"/>
                <a:cs typeface="Arial"/>
                <a:sym typeface="Arial"/>
              </a:rPr>
              <a:t>crecimiento sostenible</a:t>
            </a:r>
            <a:r>
              <a:rPr kumimoji="0" lang="es-ES" sz="1100" b="0" i="0" u="none" strike="noStrike" kern="0" cap="none" spc="0" normalizeH="0" baseline="0" noProof="0" dirty="0">
                <a:ln>
                  <a:noFill/>
                </a:ln>
                <a:solidFill>
                  <a:srgbClr val="000000"/>
                </a:solidFill>
                <a:effectLst/>
                <a:uLnTx/>
                <a:uFillTx/>
                <a:latin typeface="Arial"/>
                <a:cs typeface="Arial"/>
                <a:sym typeface="Arial"/>
              </a:rPr>
              <a:t> y a una </a:t>
            </a:r>
            <a:r>
              <a:rPr kumimoji="0" lang="es-ES" sz="1100" b="1" i="0" u="none" strike="noStrike" kern="0" cap="none" spc="0" normalizeH="0" baseline="0" noProof="0" dirty="0">
                <a:ln>
                  <a:noFill/>
                </a:ln>
                <a:solidFill>
                  <a:srgbClr val="000000"/>
                </a:solidFill>
                <a:effectLst/>
                <a:uLnTx/>
                <a:uFillTx/>
                <a:latin typeface="Arial"/>
                <a:cs typeface="Arial"/>
                <a:sym typeface="Arial"/>
              </a:rPr>
              <a:t>expansión internacional </a:t>
            </a:r>
            <a:r>
              <a:rPr kumimoji="0" lang="es-ES" sz="1100" b="0" i="0" u="none" strike="noStrike" kern="0" cap="none" spc="0" normalizeH="0" baseline="0" noProof="0" dirty="0">
                <a:ln>
                  <a:noFill/>
                </a:ln>
                <a:solidFill>
                  <a:srgbClr val="000000"/>
                </a:solidFill>
                <a:effectLst/>
                <a:uLnTx/>
                <a:uFillTx/>
                <a:latin typeface="Arial"/>
                <a:cs typeface="Arial"/>
                <a:sym typeface="Arial"/>
              </a:rPr>
              <a:t>para satisfacer las necesidades de agua limpia y saneamiento en todo el mundo, especialmente en Europa, América, África y Asia.</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pic>
        <p:nvPicPr>
          <p:cNvPr id="4" name="Marcador de posición de imagen 8" descr="Vista de una montaña&#10;&#10;El contenido generado por IA puede ser incorrecto.">
            <a:extLst>
              <a:ext uri="{FF2B5EF4-FFF2-40B4-BE49-F238E27FC236}">
                <a16:creationId xmlns:a16="http://schemas.microsoft.com/office/drawing/2014/main" id="{DF16DD2C-A2EB-BFC1-C97F-31E6B95E6CC1}"/>
              </a:ext>
            </a:extLst>
          </p:cNvPr>
          <p:cNvPicPr>
            <a:picLocks noChangeAspect="1"/>
          </p:cNvPicPr>
          <p:nvPr/>
        </p:nvPicPr>
        <p:blipFill>
          <a:blip r:embed="rId2"/>
          <a:srcRect l="16655" r="16655"/>
          <a:stretch>
            <a:fillRect/>
          </a:stretch>
        </p:blipFill>
        <p:spPr>
          <a:xfrm>
            <a:off x="8431074" y="851029"/>
            <a:ext cx="4663200" cy="4660800"/>
          </a:xfrm>
          <a:prstGeom prst="ellipse">
            <a:avLst/>
          </a:prstGeom>
          <a:ln>
            <a:solidFill>
              <a:srgbClr val="1A75CF"/>
            </a:solidFill>
          </a:ln>
        </p:spPr>
      </p:pic>
      <p:grpSp>
        <p:nvGrpSpPr>
          <p:cNvPr id="5" name="Grupo 4">
            <a:extLst>
              <a:ext uri="{FF2B5EF4-FFF2-40B4-BE49-F238E27FC236}">
                <a16:creationId xmlns:a16="http://schemas.microsoft.com/office/drawing/2014/main" id="{3244DC0B-06B6-801F-0B99-3BD6A5477952}"/>
              </a:ext>
            </a:extLst>
          </p:cNvPr>
          <p:cNvGrpSpPr/>
          <p:nvPr/>
        </p:nvGrpSpPr>
        <p:grpSpPr>
          <a:xfrm>
            <a:off x="8321346" y="1780026"/>
            <a:ext cx="720000" cy="720000"/>
            <a:chOff x="464261" y="4394856"/>
            <a:chExt cx="798066" cy="792480"/>
          </a:xfrm>
        </p:grpSpPr>
        <p:sp>
          <p:nvSpPr>
            <p:cNvPr id="6" name="object 44">
              <a:extLst>
                <a:ext uri="{FF2B5EF4-FFF2-40B4-BE49-F238E27FC236}">
                  <a16:creationId xmlns:a16="http://schemas.microsoft.com/office/drawing/2014/main" id="{53CABD34-CADF-2774-7A5B-A3880F64EEF9}"/>
                </a:ext>
              </a:extLst>
            </p:cNvPr>
            <p:cNvSpPr/>
            <p:nvPr/>
          </p:nvSpPr>
          <p:spPr>
            <a:xfrm>
              <a:off x="464261" y="4394856"/>
              <a:ext cx="798066" cy="79248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05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7" name="Grupo 6">
              <a:extLst>
                <a:ext uri="{FF2B5EF4-FFF2-40B4-BE49-F238E27FC236}">
                  <a16:creationId xmlns:a16="http://schemas.microsoft.com/office/drawing/2014/main" id="{8F516005-9EA4-3652-5347-0181E3EF12B7}"/>
                </a:ext>
              </a:extLst>
            </p:cNvPr>
            <p:cNvGrpSpPr/>
            <p:nvPr/>
          </p:nvGrpSpPr>
          <p:grpSpPr>
            <a:xfrm>
              <a:off x="549371" y="4467096"/>
              <a:ext cx="627846" cy="648000"/>
              <a:chOff x="12364300" y="5314548"/>
              <a:chExt cx="914400" cy="914400"/>
            </a:xfrm>
          </p:grpSpPr>
          <p:pic>
            <p:nvPicPr>
              <p:cNvPr id="8" name="Gráfico 7" descr="Engranajes contorno">
                <a:extLst>
                  <a:ext uri="{FF2B5EF4-FFF2-40B4-BE49-F238E27FC236}">
                    <a16:creationId xmlns:a16="http://schemas.microsoft.com/office/drawing/2014/main" id="{AF435ED9-6435-F66C-1FE2-D14C05EEC3E2}"/>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1527555">
                <a:off x="12615949" y="5535884"/>
                <a:ext cx="396512" cy="396512"/>
              </a:xfrm>
              <a:prstGeom prst="rect">
                <a:avLst/>
              </a:prstGeom>
            </p:spPr>
          </p:pic>
          <p:pic>
            <p:nvPicPr>
              <p:cNvPr id="9" name="Gráfico 8" descr="Portátil contorno">
                <a:extLst>
                  <a:ext uri="{FF2B5EF4-FFF2-40B4-BE49-F238E27FC236}">
                    <a16:creationId xmlns:a16="http://schemas.microsoft.com/office/drawing/2014/main" id="{15BC2D69-3D38-60DC-6319-C0FBF4FF5514}"/>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2364300" y="5314548"/>
                <a:ext cx="914400" cy="914400"/>
              </a:xfrm>
              <a:prstGeom prst="rect">
                <a:avLst/>
              </a:prstGeom>
            </p:spPr>
          </p:pic>
          <p:cxnSp>
            <p:nvCxnSpPr>
              <p:cNvPr id="10" name="Conector recto 9">
                <a:extLst>
                  <a:ext uri="{FF2B5EF4-FFF2-40B4-BE49-F238E27FC236}">
                    <a16:creationId xmlns:a16="http://schemas.microsoft.com/office/drawing/2014/main" id="{4635113F-A18C-9111-EFE4-8BF89FFA70D5}"/>
                  </a:ext>
                </a:extLst>
              </p:cNvPr>
              <p:cNvCxnSpPr/>
              <p:nvPr/>
            </p:nvCxnSpPr>
            <p:spPr>
              <a:xfrm>
                <a:off x="12585700" y="5610225"/>
                <a:ext cx="1524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Conector recto 10">
                <a:extLst>
                  <a:ext uri="{FF2B5EF4-FFF2-40B4-BE49-F238E27FC236}">
                    <a16:creationId xmlns:a16="http://schemas.microsoft.com/office/drawing/2014/main" id="{06473236-6914-A126-4916-C80A2AF96DA7}"/>
                  </a:ext>
                </a:extLst>
              </p:cNvPr>
              <p:cNvCxnSpPr/>
              <p:nvPr/>
            </p:nvCxnSpPr>
            <p:spPr>
              <a:xfrm>
                <a:off x="12661900" y="5650686"/>
                <a:ext cx="10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Conector recto 11">
                <a:extLst>
                  <a:ext uri="{FF2B5EF4-FFF2-40B4-BE49-F238E27FC236}">
                    <a16:creationId xmlns:a16="http://schemas.microsoft.com/office/drawing/2014/main" id="{903BD12E-43A4-CD7E-340F-2C6EDDBB4406}"/>
                  </a:ext>
                </a:extLst>
              </p:cNvPr>
              <p:cNvCxnSpPr/>
              <p:nvPr/>
            </p:nvCxnSpPr>
            <p:spPr>
              <a:xfrm>
                <a:off x="12585700" y="5686425"/>
                <a:ext cx="10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Conector recto 12">
                <a:extLst>
                  <a:ext uri="{FF2B5EF4-FFF2-40B4-BE49-F238E27FC236}">
                    <a16:creationId xmlns:a16="http://schemas.microsoft.com/office/drawing/2014/main" id="{65BBAB97-7850-8C7F-4A5B-3F1AD13149EC}"/>
                  </a:ext>
                </a:extLst>
              </p:cNvPr>
              <p:cNvCxnSpPr/>
              <p:nvPr/>
            </p:nvCxnSpPr>
            <p:spPr>
              <a:xfrm>
                <a:off x="12842014" y="5857881"/>
                <a:ext cx="180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Conector recto 13">
                <a:extLst>
                  <a:ext uri="{FF2B5EF4-FFF2-40B4-BE49-F238E27FC236}">
                    <a16:creationId xmlns:a16="http://schemas.microsoft.com/office/drawing/2014/main" id="{F6146D64-03DB-6740-A7BF-A115EDED956A}"/>
                  </a:ext>
                </a:extLst>
              </p:cNvPr>
              <p:cNvCxnSpPr>
                <a:cxnSpLocks/>
              </p:cNvCxnSpPr>
              <p:nvPr/>
            </p:nvCxnSpPr>
            <p:spPr>
              <a:xfrm>
                <a:off x="12854500" y="5807872"/>
                <a:ext cx="36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Conector recto 14">
                <a:extLst>
                  <a:ext uri="{FF2B5EF4-FFF2-40B4-BE49-F238E27FC236}">
                    <a16:creationId xmlns:a16="http://schemas.microsoft.com/office/drawing/2014/main" id="{17B035D8-B40E-86C0-A4E4-EBEC4694396E}"/>
                  </a:ext>
                </a:extLst>
              </p:cNvPr>
              <p:cNvCxnSpPr>
                <a:cxnSpLocks/>
              </p:cNvCxnSpPr>
              <p:nvPr/>
            </p:nvCxnSpPr>
            <p:spPr>
              <a:xfrm>
                <a:off x="12909275" y="5807872"/>
                <a:ext cx="144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Conector recto 15">
                <a:extLst>
                  <a:ext uri="{FF2B5EF4-FFF2-40B4-BE49-F238E27FC236}">
                    <a16:creationId xmlns:a16="http://schemas.microsoft.com/office/drawing/2014/main" id="{E6E6F66D-20C1-1311-4943-41BF7D691BD0}"/>
                  </a:ext>
                </a:extLst>
              </p:cNvPr>
              <p:cNvCxnSpPr>
                <a:cxnSpLocks/>
              </p:cNvCxnSpPr>
              <p:nvPr/>
            </p:nvCxnSpPr>
            <p:spPr>
              <a:xfrm>
                <a:off x="12970900" y="5762625"/>
                <a:ext cx="7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17" name="Grupo 16">
            <a:extLst>
              <a:ext uri="{FF2B5EF4-FFF2-40B4-BE49-F238E27FC236}">
                <a16:creationId xmlns:a16="http://schemas.microsoft.com/office/drawing/2014/main" id="{4275DC3B-237C-730D-F0EF-BF9CC6327577}"/>
              </a:ext>
            </a:extLst>
          </p:cNvPr>
          <p:cNvGrpSpPr/>
          <p:nvPr/>
        </p:nvGrpSpPr>
        <p:grpSpPr>
          <a:xfrm>
            <a:off x="10841955" y="509823"/>
            <a:ext cx="720000" cy="720000"/>
            <a:chOff x="464261" y="5575332"/>
            <a:chExt cx="798066" cy="792480"/>
          </a:xfrm>
        </p:grpSpPr>
        <p:sp>
          <p:nvSpPr>
            <p:cNvPr id="18" name="object 44">
              <a:extLst>
                <a:ext uri="{FF2B5EF4-FFF2-40B4-BE49-F238E27FC236}">
                  <a16:creationId xmlns:a16="http://schemas.microsoft.com/office/drawing/2014/main" id="{6B4121DA-DB81-4218-6539-130084F5F7BB}"/>
                </a:ext>
              </a:extLst>
            </p:cNvPr>
            <p:cNvSpPr/>
            <p:nvPr/>
          </p:nvSpPr>
          <p:spPr>
            <a:xfrm>
              <a:off x="464261" y="5575332"/>
              <a:ext cx="798066" cy="79248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05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19" name="Grupo 18">
              <a:extLst>
                <a:ext uri="{FF2B5EF4-FFF2-40B4-BE49-F238E27FC236}">
                  <a16:creationId xmlns:a16="http://schemas.microsoft.com/office/drawing/2014/main" id="{D1EE92C3-A86B-F849-B712-598E7EBDF2D4}"/>
                </a:ext>
              </a:extLst>
            </p:cNvPr>
            <p:cNvGrpSpPr/>
            <p:nvPr/>
          </p:nvGrpSpPr>
          <p:grpSpPr>
            <a:xfrm>
              <a:off x="503294" y="5611572"/>
              <a:ext cx="720000" cy="720000"/>
              <a:chOff x="-3163905" y="6692356"/>
              <a:chExt cx="1714093" cy="1706452"/>
            </a:xfrm>
          </p:grpSpPr>
          <p:pic>
            <p:nvPicPr>
              <p:cNvPr id="20" name="Gráfico 19" descr="Mundo contorno">
                <a:extLst>
                  <a:ext uri="{FF2B5EF4-FFF2-40B4-BE49-F238E27FC236}">
                    <a16:creationId xmlns:a16="http://schemas.microsoft.com/office/drawing/2014/main" id="{2DACBFC4-DA97-2182-41B0-166A7273D0CF}"/>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765745" y="7108878"/>
                <a:ext cx="914400" cy="914400"/>
              </a:xfrm>
              <a:prstGeom prst="rect">
                <a:avLst/>
              </a:prstGeom>
            </p:spPr>
          </p:pic>
          <p:pic>
            <p:nvPicPr>
              <p:cNvPr id="21" name="Gráfico 20" descr="Flecha: curva en sentido contrario de las agujas del reloj contorno">
                <a:extLst>
                  <a:ext uri="{FF2B5EF4-FFF2-40B4-BE49-F238E27FC236}">
                    <a16:creationId xmlns:a16="http://schemas.microsoft.com/office/drawing/2014/main" id="{A09D3D61-DD85-A978-8FD6-6A32BAFF61A0}"/>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9257269">
                <a:off x="-2418926" y="6692356"/>
                <a:ext cx="751058" cy="751058"/>
              </a:xfrm>
              <a:prstGeom prst="rect">
                <a:avLst/>
              </a:prstGeom>
            </p:spPr>
          </p:pic>
          <p:pic>
            <p:nvPicPr>
              <p:cNvPr id="22" name="Gráfico 21" descr="Flecha: curva en sentido contrario de las agujas del reloj contorno">
                <a:extLst>
                  <a:ext uri="{FF2B5EF4-FFF2-40B4-BE49-F238E27FC236}">
                    <a16:creationId xmlns:a16="http://schemas.microsoft.com/office/drawing/2014/main" id="{8285CD5F-53DB-D1DE-C921-861F077EB638}"/>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4094935">
                <a:off x="-3163905" y="6911015"/>
                <a:ext cx="751058" cy="751058"/>
              </a:xfrm>
              <a:prstGeom prst="rect">
                <a:avLst/>
              </a:prstGeom>
            </p:spPr>
          </p:pic>
          <p:pic>
            <p:nvPicPr>
              <p:cNvPr id="31" name="Gráfico 30" descr="Flecha: curva en sentido contrario de las agujas del reloj contorno">
                <a:extLst>
                  <a:ext uri="{FF2B5EF4-FFF2-40B4-BE49-F238E27FC236}">
                    <a16:creationId xmlns:a16="http://schemas.microsoft.com/office/drawing/2014/main" id="{15D37595-988B-AD95-7C4E-B910C4843229}"/>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8645636">
                <a:off x="-2990290" y="7647750"/>
                <a:ext cx="751058" cy="751058"/>
              </a:xfrm>
              <a:prstGeom prst="rect">
                <a:avLst/>
              </a:prstGeom>
            </p:spPr>
          </p:pic>
          <p:pic>
            <p:nvPicPr>
              <p:cNvPr id="32" name="Gráfico 31" descr="Flecha: curva en sentido contrario de las agujas del reloj contorno">
                <a:extLst>
                  <a:ext uri="{FF2B5EF4-FFF2-40B4-BE49-F238E27FC236}">
                    <a16:creationId xmlns:a16="http://schemas.microsoft.com/office/drawing/2014/main" id="{3959C87F-01AB-5E6B-131B-D3C0DF926F55}"/>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3156394">
                <a:off x="-2200870" y="7473454"/>
                <a:ext cx="751058" cy="751058"/>
              </a:xfrm>
              <a:prstGeom prst="rect">
                <a:avLst/>
              </a:prstGeom>
            </p:spPr>
          </p:pic>
        </p:grpSp>
      </p:grpSp>
      <p:grpSp>
        <p:nvGrpSpPr>
          <p:cNvPr id="33" name="Grupo 32">
            <a:extLst>
              <a:ext uri="{FF2B5EF4-FFF2-40B4-BE49-F238E27FC236}">
                <a16:creationId xmlns:a16="http://schemas.microsoft.com/office/drawing/2014/main" id="{F7565127-144E-7C8E-ECA0-1104E57129C4}"/>
              </a:ext>
            </a:extLst>
          </p:cNvPr>
          <p:cNvGrpSpPr/>
          <p:nvPr/>
        </p:nvGrpSpPr>
        <p:grpSpPr>
          <a:xfrm>
            <a:off x="8683547" y="4561211"/>
            <a:ext cx="720000" cy="720000"/>
            <a:chOff x="336987" y="1819924"/>
            <a:chExt cx="720000" cy="720000"/>
          </a:xfrm>
        </p:grpSpPr>
        <p:sp>
          <p:nvSpPr>
            <p:cNvPr id="34" name="object 44">
              <a:extLst>
                <a:ext uri="{FF2B5EF4-FFF2-40B4-BE49-F238E27FC236}">
                  <a16:creationId xmlns:a16="http://schemas.microsoft.com/office/drawing/2014/main" id="{49864AD1-424A-A2A7-F62F-C90265B363D2}"/>
                </a:ext>
              </a:extLst>
            </p:cNvPr>
            <p:cNvSpPr/>
            <p:nvPr/>
          </p:nvSpPr>
          <p:spPr>
            <a:xfrm>
              <a:off x="336987" y="1819924"/>
              <a:ext cx="720000" cy="72000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05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5" name="Gráfico 34" descr="Engranaje único contorno">
              <a:extLst>
                <a:ext uri="{FF2B5EF4-FFF2-40B4-BE49-F238E27FC236}">
                  <a16:creationId xmlns:a16="http://schemas.microsoft.com/office/drawing/2014/main" id="{2EC7CBE8-2D65-DB54-7F93-C5AA7DFB82DC}"/>
                </a:ext>
              </a:extLst>
            </p:cNvPr>
            <p:cNvPicPr>
              <a:picLocks noChangeAspect="1"/>
            </p:cNvPicPr>
            <p:nvPr/>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7"/>
                </a:ext>
              </a:extLst>
            </a:blip>
            <a:srcRect t="8390" b="8220"/>
            <a:stretch/>
          </p:blipFill>
          <p:spPr>
            <a:xfrm>
              <a:off x="336987" y="1879718"/>
              <a:ext cx="720000" cy="600412"/>
            </a:xfrm>
            <a:prstGeom prst="rect">
              <a:avLst/>
            </a:prstGeom>
          </p:spPr>
        </p:pic>
        <p:sp>
          <p:nvSpPr>
            <p:cNvPr id="36" name="Elipse 35">
              <a:extLst>
                <a:ext uri="{FF2B5EF4-FFF2-40B4-BE49-F238E27FC236}">
                  <a16:creationId xmlns:a16="http://schemas.microsoft.com/office/drawing/2014/main" id="{DA658E91-FE8B-8B6E-10E2-207DC275ADDC}"/>
                </a:ext>
              </a:extLst>
            </p:cNvPr>
            <p:cNvSpPr/>
            <p:nvPr/>
          </p:nvSpPr>
          <p:spPr>
            <a:xfrm>
              <a:off x="551516" y="2038135"/>
              <a:ext cx="290942" cy="283579"/>
            </a:xfrm>
            <a:prstGeom prst="ellipse">
              <a:avLst/>
            </a:pr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05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7" name="Gráfico 36" descr="Planta contorno">
              <a:extLst>
                <a:ext uri="{FF2B5EF4-FFF2-40B4-BE49-F238E27FC236}">
                  <a16:creationId xmlns:a16="http://schemas.microsoft.com/office/drawing/2014/main" id="{6B42FE81-DB81-336F-D69A-4AC59D78A914}"/>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88614" y="1971551"/>
              <a:ext cx="416747" cy="416747"/>
            </a:xfrm>
            <a:prstGeom prst="rect">
              <a:avLst/>
            </a:prstGeom>
          </p:spPr>
        </p:pic>
      </p:grpSp>
      <p:sp>
        <p:nvSpPr>
          <p:cNvPr id="38" name="CuadroTexto 37">
            <a:extLst>
              <a:ext uri="{FF2B5EF4-FFF2-40B4-BE49-F238E27FC236}">
                <a16:creationId xmlns:a16="http://schemas.microsoft.com/office/drawing/2014/main" id="{AC347341-CE5D-66F9-29A9-55AA36419683}"/>
              </a:ext>
            </a:extLst>
          </p:cNvPr>
          <p:cNvSpPr txBox="1"/>
          <p:nvPr/>
        </p:nvSpPr>
        <p:spPr>
          <a:xfrm>
            <a:off x="186098" y="968724"/>
            <a:ext cx="1414102"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Pilares estratégicos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7"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8"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9"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0"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39" name="Imagen 38">
            <a:hlinkClick r:id="rId21" action="ppaction://hlinksldjump"/>
            <a:extLst>
              <a:ext uri="{FF2B5EF4-FFF2-40B4-BE49-F238E27FC236}">
                <a16:creationId xmlns:a16="http://schemas.microsoft.com/office/drawing/2014/main" id="{EDBB224F-7E2E-BE7C-7508-2008247C997A}"/>
              </a:ext>
            </a:extLst>
          </p:cNvPr>
          <p:cNvPicPr>
            <a:picLocks noChangeAspect="1"/>
          </p:cNvPicPr>
          <p:nvPr/>
        </p:nvPicPr>
        <p:blipFill>
          <a:blip r:embed="rId22"/>
          <a:stretch>
            <a:fillRect/>
          </a:stretch>
        </p:blipFill>
        <p:spPr>
          <a:xfrm>
            <a:off x="312467" y="321264"/>
            <a:ext cx="139971" cy="109738"/>
          </a:xfrm>
          <a:prstGeom prst="rect">
            <a:avLst/>
          </a:prstGeom>
        </p:spPr>
      </p:pic>
    </p:spTree>
    <p:extLst>
      <p:ext uri="{BB962C8B-B14F-4D97-AF65-F5344CB8AC3E}">
        <p14:creationId xmlns:p14="http://schemas.microsoft.com/office/powerpoint/2010/main" val="187204391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esquinas redondeadas 4">
            <a:extLst>
              <a:ext uri="{FF2B5EF4-FFF2-40B4-BE49-F238E27FC236}">
                <a16:creationId xmlns:a16="http://schemas.microsoft.com/office/drawing/2014/main" id="{41F5A050-FABA-7833-07A5-D97551052F8F}"/>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0481B790-B504-290D-1966-5512A0F1C8D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p>
        </p:txBody>
      </p:sp>
      <p:sp>
        <p:nvSpPr>
          <p:cNvPr id="7" name="Google Shape;461;p4">
            <a:extLst>
              <a:ext uri="{FF2B5EF4-FFF2-40B4-BE49-F238E27FC236}">
                <a16:creationId xmlns:a16="http://schemas.microsoft.com/office/drawing/2014/main" id="{5BE76D9F-5DEE-C00C-1EFB-619668BD04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Cadena de valor</a:t>
            </a:r>
          </a:p>
        </p:txBody>
      </p:sp>
      <p:grpSp>
        <p:nvGrpSpPr>
          <p:cNvPr id="8" name="Grupo 7">
            <a:extLst>
              <a:ext uri="{FF2B5EF4-FFF2-40B4-BE49-F238E27FC236}">
                <a16:creationId xmlns:a16="http://schemas.microsoft.com/office/drawing/2014/main" id="{268FE14B-64DE-C35B-B8CC-F570FBD18068}"/>
              </a:ext>
            </a:extLst>
          </p:cNvPr>
          <p:cNvGrpSpPr/>
          <p:nvPr/>
        </p:nvGrpSpPr>
        <p:grpSpPr>
          <a:xfrm>
            <a:off x="4403030" y="1322347"/>
            <a:ext cx="5327458" cy="4530810"/>
            <a:chOff x="1905179" y="907300"/>
            <a:chExt cx="4951067" cy="4072169"/>
          </a:xfrm>
        </p:grpSpPr>
        <p:grpSp>
          <p:nvGrpSpPr>
            <p:cNvPr id="9" name="Grupo 8">
              <a:extLst>
                <a:ext uri="{FF2B5EF4-FFF2-40B4-BE49-F238E27FC236}">
                  <a16:creationId xmlns:a16="http://schemas.microsoft.com/office/drawing/2014/main" id="{9E5988BC-77C1-1798-CE91-0140BD75220D}"/>
                </a:ext>
              </a:extLst>
            </p:cNvPr>
            <p:cNvGrpSpPr/>
            <p:nvPr/>
          </p:nvGrpSpPr>
          <p:grpSpPr>
            <a:xfrm>
              <a:off x="1905179" y="907300"/>
              <a:ext cx="4951067" cy="3919323"/>
              <a:chOff x="1905176" y="907301"/>
              <a:chExt cx="4951058" cy="3919326"/>
            </a:xfrm>
          </p:grpSpPr>
          <p:grpSp>
            <p:nvGrpSpPr>
              <p:cNvPr id="45" name="object 256">
                <a:extLst>
                  <a:ext uri="{FF2B5EF4-FFF2-40B4-BE49-F238E27FC236}">
                    <a16:creationId xmlns:a16="http://schemas.microsoft.com/office/drawing/2014/main" id="{5CCD5003-32DB-8A18-EFEF-7FB74D476155}"/>
                  </a:ext>
                </a:extLst>
              </p:cNvPr>
              <p:cNvGrpSpPr/>
              <p:nvPr/>
            </p:nvGrpSpPr>
            <p:grpSpPr>
              <a:xfrm>
                <a:off x="2550640" y="3390195"/>
                <a:ext cx="245114" cy="123480"/>
                <a:chOff x="4359242" y="7034864"/>
                <a:chExt cx="612775" cy="309245"/>
              </a:xfrm>
            </p:grpSpPr>
            <p:sp>
              <p:nvSpPr>
                <p:cNvPr id="496" name="object 257">
                  <a:extLst>
                    <a:ext uri="{FF2B5EF4-FFF2-40B4-BE49-F238E27FC236}">
                      <a16:creationId xmlns:a16="http://schemas.microsoft.com/office/drawing/2014/main" id="{8BC0360F-A02F-9C66-373C-CF30E6D5CD60}"/>
                    </a:ext>
                  </a:extLst>
                </p:cNvPr>
                <p:cNvSpPr/>
                <p:nvPr/>
              </p:nvSpPr>
              <p:spPr>
                <a:xfrm>
                  <a:off x="4359242" y="7034864"/>
                  <a:ext cx="612775" cy="309245"/>
                </a:xfrm>
                <a:custGeom>
                  <a:avLst/>
                  <a:gdLst/>
                  <a:ahLst/>
                  <a:cxnLst/>
                  <a:rect l="l" t="t" r="r" b="b"/>
                  <a:pathLst>
                    <a:path w="612775" h="309245">
                      <a:moveTo>
                        <a:pt x="258737" y="0"/>
                      </a:moveTo>
                      <a:lnTo>
                        <a:pt x="212748" y="7024"/>
                      </a:lnTo>
                      <a:lnTo>
                        <a:pt x="172397" y="26666"/>
                      </a:lnTo>
                      <a:lnTo>
                        <a:pt x="139813" y="56778"/>
                      </a:lnTo>
                      <a:lnTo>
                        <a:pt x="117126" y="95214"/>
                      </a:lnTo>
                      <a:lnTo>
                        <a:pt x="106464" y="139826"/>
                      </a:lnTo>
                      <a:lnTo>
                        <a:pt x="99783" y="138264"/>
                      </a:lnTo>
                      <a:lnTo>
                        <a:pt x="92887" y="137223"/>
                      </a:lnTo>
                      <a:lnTo>
                        <a:pt x="85788" y="137223"/>
                      </a:lnTo>
                      <a:lnTo>
                        <a:pt x="52399" y="143961"/>
                      </a:lnTo>
                      <a:lnTo>
                        <a:pt x="25130" y="162342"/>
                      </a:lnTo>
                      <a:lnTo>
                        <a:pt x="6742" y="189617"/>
                      </a:lnTo>
                      <a:lnTo>
                        <a:pt x="0" y="223037"/>
                      </a:lnTo>
                      <a:lnTo>
                        <a:pt x="6742" y="256387"/>
                      </a:lnTo>
                      <a:lnTo>
                        <a:pt x="25130" y="283597"/>
                      </a:lnTo>
                      <a:lnTo>
                        <a:pt x="52399" y="301929"/>
                      </a:lnTo>
                      <a:lnTo>
                        <a:pt x="85788" y="308648"/>
                      </a:lnTo>
                      <a:lnTo>
                        <a:pt x="540842" y="308648"/>
                      </a:lnTo>
                      <a:lnTo>
                        <a:pt x="568778" y="303028"/>
                      </a:lnTo>
                      <a:lnTo>
                        <a:pt x="591567" y="287693"/>
                      </a:lnTo>
                      <a:lnTo>
                        <a:pt x="606920" y="264928"/>
                      </a:lnTo>
                      <a:lnTo>
                        <a:pt x="612546" y="237020"/>
                      </a:lnTo>
                      <a:lnTo>
                        <a:pt x="606920" y="209152"/>
                      </a:lnTo>
                      <a:lnTo>
                        <a:pt x="591567" y="186378"/>
                      </a:lnTo>
                      <a:lnTo>
                        <a:pt x="568778" y="171015"/>
                      </a:lnTo>
                      <a:lnTo>
                        <a:pt x="540842" y="165379"/>
                      </a:lnTo>
                      <a:lnTo>
                        <a:pt x="534060" y="165696"/>
                      </a:lnTo>
                      <a:lnTo>
                        <a:pt x="520631" y="130322"/>
                      </a:lnTo>
                      <a:lnTo>
                        <a:pt x="496525" y="102017"/>
                      </a:lnTo>
                      <a:lnTo>
                        <a:pt x="464180" y="83234"/>
                      </a:lnTo>
                      <a:lnTo>
                        <a:pt x="426034" y="76428"/>
                      </a:lnTo>
                      <a:lnTo>
                        <a:pt x="417681" y="76739"/>
                      </a:lnTo>
                      <a:lnTo>
                        <a:pt x="409521" y="77657"/>
                      </a:lnTo>
                      <a:lnTo>
                        <a:pt x="401556" y="79161"/>
                      </a:lnTo>
                      <a:lnTo>
                        <a:pt x="393788" y="81229"/>
                      </a:lnTo>
                      <a:lnTo>
                        <a:pt x="370086" y="48172"/>
                      </a:lnTo>
                      <a:lnTo>
                        <a:pt x="338588" y="22512"/>
                      </a:lnTo>
                      <a:lnTo>
                        <a:pt x="300927" y="5903"/>
                      </a:lnTo>
                      <a:lnTo>
                        <a:pt x="25873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97" name="object 258">
                  <a:extLst>
                    <a:ext uri="{FF2B5EF4-FFF2-40B4-BE49-F238E27FC236}">
                      <a16:creationId xmlns:a16="http://schemas.microsoft.com/office/drawing/2014/main" id="{0F632EE3-1621-DF12-F2B1-A8A5C6B9C06D}"/>
                    </a:ext>
                  </a:extLst>
                </p:cNvPr>
                <p:cNvSpPr/>
                <p:nvPr/>
              </p:nvSpPr>
              <p:spPr>
                <a:xfrm>
                  <a:off x="4359242" y="7034864"/>
                  <a:ext cx="612775" cy="309245"/>
                </a:xfrm>
                <a:custGeom>
                  <a:avLst/>
                  <a:gdLst/>
                  <a:ahLst/>
                  <a:cxnLst/>
                  <a:rect l="l" t="t" r="r" b="b"/>
                  <a:pathLst>
                    <a:path w="612775" h="309245">
                      <a:moveTo>
                        <a:pt x="540842" y="165379"/>
                      </a:moveTo>
                      <a:lnTo>
                        <a:pt x="538543" y="165379"/>
                      </a:lnTo>
                      <a:lnTo>
                        <a:pt x="536244" y="165480"/>
                      </a:lnTo>
                      <a:lnTo>
                        <a:pt x="534060" y="165696"/>
                      </a:lnTo>
                      <a:lnTo>
                        <a:pt x="520631" y="130322"/>
                      </a:lnTo>
                      <a:lnTo>
                        <a:pt x="496525" y="102017"/>
                      </a:lnTo>
                      <a:lnTo>
                        <a:pt x="464180" y="83234"/>
                      </a:lnTo>
                      <a:lnTo>
                        <a:pt x="426034" y="76428"/>
                      </a:lnTo>
                      <a:lnTo>
                        <a:pt x="417681" y="76739"/>
                      </a:lnTo>
                      <a:lnTo>
                        <a:pt x="409521" y="77657"/>
                      </a:lnTo>
                      <a:lnTo>
                        <a:pt x="401556" y="79161"/>
                      </a:lnTo>
                      <a:lnTo>
                        <a:pt x="393788" y="81229"/>
                      </a:lnTo>
                      <a:lnTo>
                        <a:pt x="370086" y="48172"/>
                      </a:lnTo>
                      <a:lnTo>
                        <a:pt x="338588" y="22512"/>
                      </a:lnTo>
                      <a:lnTo>
                        <a:pt x="300927" y="5903"/>
                      </a:lnTo>
                      <a:lnTo>
                        <a:pt x="258737" y="0"/>
                      </a:lnTo>
                      <a:lnTo>
                        <a:pt x="212748" y="7024"/>
                      </a:lnTo>
                      <a:lnTo>
                        <a:pt x="172397" y="26666"/>
                      </a:lnTo>
                      <a:lnTo>
                        <a:pt x="139813" y="56778"/>
                      </a:lnTo>
                      <a:lnTo>
                        <a:pt x="117126" y="95214"/>
                      </a:lnTo>
                      <a:lnTo>
                        <a:pt x="106464" y="139826"/>
                      </a:lnTo>
                      <a:lnTo>
                        <a:pt x="99783" y="138264"/>
                      </a:lnTo>
                      <a:lnTo>
                        <a:pt x="92887" y="137223"/>
                      </a:lnTo>
                      <a:lnTo>
                        <a:pt x="85788" y="137223"/>
                      </a:lnTo>
                      <a:lnTo>
                        <a:pt x="52399" y="143961"/>
                      </a:lnTo>
                      <a:lnTo>
                        <a:pt x="25130" y="162342"/>
                      </a:lnTo>
                      <a:lnTo>
                        <a:pt x="6742" y="189617"/>
                      </a:lnTo>
                      <a:lnTo>
                        <a:pt x="0" y="223037"/>
                      </a:lnTo>
                      <a:lnTo>
                        <a:pt x="6742" y="256387"/>
                      </a:lnTo>
                      <a:lnTo>
                        <a:pt x="25130" y="283597"/>
                      </a:lnTo>
                      <a:lnTo>
                        <a:pt x="52399" y="301929"/>
                      </a:lnTo>
                      <a:lnTo>
                        <a:pt x="85788" y="308648"/>
                      </a:lnTo>
                      <a:lnTo>
                        <a:pt x="540842" y="308648"/>
                      </a:lnTo>
                      <a:lnTo>
                        <a:pt x="568778" y="303028"/>
                      </a:lnTo>
                      <a:lnTo>
                        <a:pt x="591567" y="287693"/>
                      </a:lnTo>
                      <a:lnTo>
                        <a:pt x="606920" y="264928"/>
                      </a:lnTo>
                      <a:lnTo>
                        <a:pt x="612546" y="237020"/>
                      </a:lnTo>
                      <a:lnTo>
                        <a:pt x="606920" y="209152"/>
                      </a:lnTo>
                      <a:lnTo>
                        <a:pt x="591567" y="186378"/>
                      </a:lnTo>
                      <a:lnTo>
                        <a:pt x="568778" y="171015"/>
                      </a:lnTo>
                      <a:lnTo>
                        <a:pt x="540842" y="165379"/>
                      </a:lnTo>
                      <a:close/>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46" name="Grupo 45">
                <a:extLst>
                  <a:ext uri="{FF2B5EF4-FFF2-40B4-BE49-F238E27FC236}">
                    <a16:creationId xmlns:a16="http://schemas.microsoft.com/office/drawing/2014/main" id="{1CC786A6-C517-BD20-87B1-3EF6CEDFE2A3}"/>
                  </a:ext>
                </a:extLst>
              </p:cNvPr>
              <p:cNvGrpSpPr/>
              <p:nvPr/>
            </p:nvGrpSpPr>
            <p:grpSpPr>
              <a:xfrm>
                <a:off x="3782624" y="3571495"/>
                <a:ext cx="810312" cy="249520"/>
                <a:chOff x="3660553" y="5258653"/>
                <a:chExt cx="904990" cy="278674"/>
              </a:xfrm>
            </p:grpSpPr>
            <p:grpSp>
              <p:nvGrpSpPr>
                <p:cNvPr id="481" name="object 266">
                  <a:extLst>
                    <a:ext uri="{FF2B5EF4-FFF2-40B4-BE49-F238E27FC236}">
                      <a16:creationId xmlns:a16="http://schemas.microsoft.com/office/drawing/2014/main" id="{F9C10EA2-A916-2FE3-8C52-AB77DBEC4104}"/>
                    </a:ext>
                  </a:extLst>
                </p:cNvPr>
                <p:cNvGrpSpPr/>
                <p:nvPr/>
              </p:nvGrpSpPr>
              <p:grpSpPr>
                <a:xfrm>
                  <a:off x="4362869" y="5361112"/>
                  <a:ext cx="202674" cy="176215"/>
                  <a:chOff x="7390460" y="7642907"/>
                  <a:chExt cx="313690" cy="260985"/>
                </a:xfrm>
              </p:grpSpPr>
              <p:sp>
                <p:nvSpPr>
                  <p:cNvPr id="493" name="object 267">
                    <a:extLst>
                      <a:ext uri="{FF2B5EF4-FFF2-40B4-BE49-F238E27FC236}">
                        <a16:creationId xmlns:a16="http://schemas.microsoft.com/office/drawing/2014/main" id="{78558670-889D-421A-0164-A9E9FC7C9A98}"/>
                      </a:ext>
                    </a:extLst>
                  </p:cNvPr>
                  <p:cNvSpPr/>
                  <p:nvPr/>
                </p:nvSpPr>
                <p:spPr>
                  <a:xfrm>
                    <a:off x="7392048" y="7644494"/>
                    <a:ext cx="310515" cy="257810"/>
                  </a:xfrm>
                  <a:custGeom>
                    <a:avLst/>
                    <a:gdLst/>
                    <a:ahLst/>
                    <a:cxnLst/>
                    <a:rect l="l" t="t" r="r" b="b"/>
                    <a:pathLst>
                      <a:path w="310515" h="257809">
                        <a:moveTo>
                          <a:pt x="257727" y="132986"/>
                        </a:moveTo>
                        <a:lnTo>
                          <a:pt x="198746" y="153458"/>
                        </a:lnTo>
                        <a:lnTo>
                          <a:pt x="187934" y="169493"/>
                        </a:lnTo>
                        <a:lnTo>
                          <a:pt x="183104" y="193413"/>
                        </a:lnTo>
                        <a:lnTo>
                          <a:pt x="183019" y="193833"/>
                        </a:lnTo>
                        <a:lnTo>
                          <a:pt x="201544" y="239107"/>
                        </a:lnTo>
                        <a:lnTo>
                          <a:pt x="246443" y="257708"/>
                        </a:lnTo>
                        <a:lnTo>
                          <a:pt x="271163" y="252717"/>
                        </a:lnTo>
                        <a:lnTo>
                          <a:pt x="291347" y="239107"/>
                        </a:lnTo>
                        <a:lnTo>
                          <a:pt x="304954" y="218923"/>
                        </a:lnTo>
                        <a:lnTo>
                          <a:pt x="306556" y="210985"/>
                        </a:lnTo>
                        <a:lnTo>
                          <a:pt x="237185" y="210985"/>
                        </a:lnTo>
                        <a:lnTo>
                          <a:pt x="229679" y="203466"/>
                        </a:lnTo>
                        <a:lnTo>
                          <a:pt x="229679" y="184950"/>
                        </a:lnTo>
                        <a:lnTo>
                          <a:pt x="237185" y="177431"/>
                        </a:lnTo>
                        <a:lnTo>
                          <a:pt x="306556" y="177431"/>
                        </a:lnTo>
                        <a:lnTo>
                          <a:pt x="304954" y="169493"/>
                        </a:lnTo>
                        <a:lnTo>
                          <a:pt x="291347" y="149309"/>
                        </a:lnTo>
                        <a:lnTo>
                          <a:pt x="271163" y="135699"/>
                        </a:lnTo>
                        <a:lnTo>
                          <a:pt x="257727" y="132986"/>
                        </a:lnTo>
                        <a:close/>
                      </a:path>
                      <a:path w="310515" h="257809">
                        <a:moveTo>
                          <a:pt x="55943" y="182562"/>
                        </a:moveTo>
                        <a:lnTo>
                          <a:pt x="41523" y="185473"/>
                        </a:lnTo>
                        <a:lnTo>
                          <a:pt x="29748" y="193413"/>
                        </a:lnTo>
                        <a:lnTo>
                          <a:pt x="21808" y="205188"/>
                        </a:lnTo>
                        <a:lnTo>
                          <a:pt x="18897" y="219608"/>
                        </a:lnTo>
                        <a:lnTo>
                          <a:pt x="21808" y="234028"/>
                        </a:lnTo>
                        <a:lnTo>
                          <a:pt x="29748" y="245803"/>
                        </a:lnTo>
                        <a:lnTo>
                          <a:pt x="41523" y="253743"/>
                        </a:lnTo>
                        <a:lnTo>
                          <a:pt x="55943" y="256654"/>
                        </a:lnTo>
                        <a:lnTo>
                          <a:pt x="70363" y="253743"/>
                        </a:lnTo>
                        <a:lnTo>
                          <a:pt x="82138" y="245803"/>
                        </a:lnTo>
                        <a:lnTo>
                          <a:pt x="90078" y="234028"/>
                        </a:lnTo>
                        <a:lnTo>
                          <a:pt x="92989" y="219608"/>
                        </a:lnTo>
                        <a:lnTo>
                          <a:pt x="90078" y="205188"/>
                        </a:lnTo>
                        <a:lnTo>
                          <a:pt x="82675" y="194208"/>
                        </a:lnTo>
                        <a:lnTo>
                          <a:pt x="81343" y="194208"/>
                        </a:lnTo>
                        <a:lnTo>
                          <a:pt x="82422" y="193833"/>
                        </a:lnTo>
                        <a:lnTo>
                          <a:pt x="82138" y="193413"/>
                        </a:lnTo>
                        <a:lnTo>
                          <a:pt x="70363" y="185473"/>
                        </a:lnTo>
                        <a:lnTo>
                          <a:pt x="55943" y="182562"/>
                        </a:lnTo>
                        <a:close/>
                      </a:path>
                      <a:path w="310515" h="257809">
                        <a:moveTo>
                          <a:pt x="255714" y="177431"/>
                        </a:moveTo>
                        <a:lnTo>
                          <a:pt x="237185" y="177431"/>
                        </a:lnTo>
                        <a:lnTo>
                          <a:pt x="229679" y="184950"/>
                        </a:lnTo>
                        <a:lnTo>
                          <a:pt x="229679" y="203466"/>
                        </a:lnTo>
                        <a:lnTo>
                          <a:pt x="237185" y="210985"/>
                        </a:lnTo>
                        <a:lnTo>
                          <a:pt x="255714" y="210985"/>
                        </a:lnTo>
                        <a:lnTo>
                          <a:pt x="263220" y="203466"/>
                        </a:lnTo>
                        <a:lnTo>
                          <a:pt x="263220" y="184950"/>
                        </a:lnTo>
                        <a:lnTo>
                          <a:pt x="255714" y="177431"/>
                        </a:lnTo>
                        <a:close/>
                      </a:path>
                      <a:path w="310515" h="257809">
                        <a:moveTo>
                          <a:pt x="306556" y="177431"/>
                        </a:moveTo>
                        <a:lnTo>
                          <a:pt x="255714" y="177431"/>
                        </a:lnTo>
                        <a:lnTo>
                          <a:pt x="263220" y="184950"/>
                        </a:lnTo>
                        <a:lnTo>
                          <a:pt x="263220" y="203466"/>
                        </a:lnTo>
                        <a:lnTo>
                          <a:pt x="255714" y="210985"/>
                        </a:lnTo>
                        <a:lnTo>
                          <a:pt x="306556" y="210985"/>
                        </a:lnTo>
                        <a:lnTo>
                          <a:pt x="309943" y="194208"/>
                        </a:lnTo>
                        <a:lnTo>
                          <a:pt x="306556" y="177431"/>
                        </a:lnTo>
                        <a:close/>
                      </a:path>
                      <a:path w="310515" h="257809">
                        <a:moveTo>
                          <a:pt x="149629" y="170506"/>
                        </a:moveTo>
                        <a:lnTo>
                          <a:pt x="82422" y="193833"/>
                        </a:lnTo>
                        <a:lnTo>
                          <a:pt x="82675" y="194208"/>
                        </a:lnTo>
                        <a:lnTo>
                          <a:pt x="144843" y="194208"/>
                        </a:lnTo>
                        <a:lnTo>
                          <a:pt x="149629" y="170506"/>
                        </a:lnTo>
                        <a:close/>
                      </a:path>
                      <a:path w="310515" h="257809">
                        <a:moveTo>
                          <a:pt x="263220" y="0"/>
                        </a:moveTo>
                        <a:lnTo>
                          <a:pt x="170243" y="0"/>
                        </a:lnTo>
                        <a:lnTo>
                          <a:pt x="128523" y="103657"/>
                        </a:lnTo>
                        <a:lnTo>
                          <a:pt x="0" y="103657"/>
                        </a:lnTo>
                        <a:lnTo>
                          <a:pt x="30543" y="186575"/>
                        </a:lnTo>
                        <a:lnTo>
                          <a:pt x="168646" y="131201"/>
                        </a:lnTo>
                        <a:lnTo>
                          <a:pt x="174602" y="122367"/>
                        </a:lnTo>
                        <a:lnTo>
                          <a:pt x="206897" y="100593"/>
                        </a:lnTo>
                        <a:lnTo>
                          <a:pt x="246443" y="92608"/>
                        </a:lnTo>
                        <a:lnTo>
                          <a:pt x="263220" y="92608"/>
                        </a:lnTo>
                        <a:lnTo>
                          <a:pt x="263220" y="0"/>
                        </a:lnTo>
                        <a:close/>
                      </a:path>
                      <a:path w="310515" h="257809">
                        <a:moveTo>
                          <a:pt x="261629" y="93919"/>
                        </a:moveTo>
                        <a:lnTo>
                          <a:pt x="168646" y="131201"/>
                        </a:lnTo>
                        <a:lnTo>
                          <a:pt x="152828" y="154662"/>
                        </a:lnTo>
                        <a:lnTo>
                          <a:pt x="149629" y="170506"/>
                        </a:lnTo>
                        <a:lnTo>
                          <a:pt x="198746" y="153458"/>
                        </a:lnTo>
                        <a:lnTo>
                          <a:pt x="201544" y="149309"/>
                        </a:lnTo>
                        <a:lnTo>
                          <a:pt x="221728" y="135699"/>
                        </a:lnTo>
                        <a:lnTo>
                          <a:pt x="246443" y="130708"/>
                        </a:lnTo>
                        <a:lnTo>
                          <a:pt x="264290" y="130708"/>
                        </a:lnTo>
                        <a:lnTo>
                          <a:pt x="309918" y="114871"/>
                        </a:lnTo>
                        <a:lnTo>
                          <a:pt x="296042" y="105515"/>
                        </a:lnTo>
                        <a:lnTo>
                          <a:pt x="280666" y="98515"/>
                        </a:lnTo>
                        <a:lnTo>
                          <a:pt x="264048" y="94127"/>
                        </a:lnTo>
                        <a:lnTo>
                          <a:pt x="261629" y="93919"/>
                        </a:lnTo>
                        <a:close/>
                      </a:path>
                      <a:path w="310515" h="257809">
                        <a:moveTo>
                          <a:pt x="246443" y="130708"/>
                        </a:moveTo>
                        <a:lnTo>
                          <a:pt x="221728" y="135699"/>
                        </a:lnTo>
                        <a:lnTo>
                          <a:pt x="201544" y="149309"/>
                        </a:lnTo>
                        <a:lnTo>
                          <a:pt x="198746" y="153458"/>
                        </a:lnTo>
                        <a:lnTo>
                          <a:pt x="257727" y="132986"/>
                        </a:lnTo>
                        <a:lnTo>
                          <a:pt x="246443" y="130708"/>
                        </a:lnTo>
                        <a:close/>
                      </a:path>
                      <a:path w="310515" h="257809">
                        <a:moveTo>
                          <a:pt x="264290" y="130708"/>
                        </a:moveTo>
                        <a:lnTo>
                          <a:pt x="246443" y="130708"/>
                        </a:lnTo>
                        <a:lnTo>
                          <a:pt x="257727" y="132986"/>
                        </a:lnTo>
                        <a:lnTo>
                          <a:pt x="264290" y="130708"/>
                        </a:lnTo>
                        <a:close/>
                      </a:path>
                      <a:path w="310515" h="257809">
                        <a:moveTo>
                          <a:pt x="45148" y="26949"/>
                        </a:moveTo>
                        <a:lnTo>
                          <a:pt x="43243" y="26949"/>
                        </a:lnTo>
                        <a:lnTo>
                          <a:pt x="73583" y="103657"/>
                        </a:lnTo>
                        <a:lnTo>
                          <a:pt x="73583" y="55384"/>
                        </a:lnTo>
                        <a:lnTo>
                          <a:pt x="71349" y="44314"/>
                        </a:lnTo>
                        <a:lnTo>
                          <a:pt x="65257" y="35275"/>
                        </a:lnTo>
                        <a:lnTo>
                          <a:pt x="56219" y="29183"/>
                        </a:lnTo>
                        <a:lnTo>
                          <a:pt x="45148" y="26949"/>
                        </a:lnTo>
                        <a:close/>
                      </a:path>
                      <a:path w="310515" h="257809">
                        <a:moveTo>
                          <a:pt x="263220" y="92608"/>
                        </a:moveTo>
                        <a:lnTo>
                          <a:pt x="246443" y="92608"/>
                        </a:lnTo>
                        <a:lnTo>
                          <a:pt x="261629" y="93919"/>
                        </a:lnTo>
                        <a:lnTo>
                          <a:pt x="263220" y="93281"/>
                        </a:lnTo>
                        <a:lnTo>
                          <a:pt x="263220" y="92608"/>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494" name="object 268">
                    <a:extLst>
                      <a:ext uri="{FF2B5EF4-FFF2-40B4-BE49-F238E27FC236}">
                        <a16:creationId xmlns:a16="http://schemas.microsoft.com/office/drawing/2014/main" id="{D93066FE-842C-6968-CA57-7DA9F4EADA37}"/>
                      </a:ext>
                    </a:extLst>
                  </p:cNvPr>
                  <p:cNvPicPr/>
                  <p:nvPr/>
                </p:nvPicPr>
                <p:blipFill>
                  <a:blip r:embed="rId2" cstate="print"/>
                  <a:stretch>
                    <a:fillRect/>
                  </a:stretch>
                </p:blipFill>
                <p:spPr>
                  <a:xfrm>
                    <a:off x="7409358" y="7735515"/>
                    <a:ext cx="294220" cy="168275"/>
                  </a:xfrm>
                  <a:prstGeom prst="rect">
                    <a:avLst/>
                  </a:prstGeom>
                </p:spPr>
              </p:pic>
              <p:sp>
                <p:nvSpPr>
                  <p:cNvPr id="495" name="object 269">
                    <a:extLst>
                      <a:ext uri="{FF2B5EF4-FFF2-40B4-BE49-F238E27FC236}">
                        <a16:creationId xmlns:a16="http://schemas.microsoft.com/office/drawing/2014/main" id="{326B3E27-1141-042F-7334-B23F65506DFA}"/>
                      </a:ext>
                    </a:extLst>
                  </p:cNvPr>
                  <p:cNvSpPr/>
                  <p:nvPr/>
                </p:nvSpPr>
                <p:spPr>
                  <a:xfrm>
                    <a:off x="7392048" y="7644494"/>
                    <a:ext cx="263525" cy="186690"/>
                  </a:xfrm>
                  <a:custGeom>
                    <a:avLst/>
                    <a:gdLst/>
                    <a:ahLst/>
                    <a:cxnLst/>
                    <a:rect l="l" t="t" r="r" b="b"/>
                    <a:pathLst>
                      <a:path w="263525" h="186690">
                        <a:moveTo>
                          <a:pt x="30543" y="186575"/>
                        </a:moveTo>
                        <a:lnTo>
                          <a:pt x="0" y="103657"/>
                        </a:lnTo>
                        <a:lnTo>
                          <a:pt x="128523" y="103657"/>
                        </a:lnTo>
                        <a:lnTo>
                          <a:pt x="170243" y="0"/>
                        </a:lnTo>
                        <a:lnTo>
                          <a:pt x="263220" y="0"/>
                        </a:lnTo>
                        <a:lnTo>
                          <a:pt x="263220" y="93281"/>
                        </a:lnTo>
                      </a:path>
                      <a:path w="263525" h="186690">
                        <a:moveTo>
                          <a:pt x="73583" y="103657"/>
                        </a:moveTo>
                        <a:lnTo>
                          <a:pt x="73583" y="55384"/>
                        </a:lnTo>
                        <a:lnTo>
                          <a:pt x="71349" y="44314"/>
                        </a:lnTo>
                        <a:lnTo>
                          <a:pt x="65257" y="35275"/>
                        </a:lnTo>
                        <a:lnTo>
                          <a:pt x="56219" y="29183"/>
                        </a:lnTo>
                        <a:lnTo>
                          <a:pt x="45148" y="26949"/>
                        </a:lnTo>
                        <a:lnTo>
                          <a:pt x="43243" y="26949"/>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482" name="object 270">
                  <a:extLst>
                    <a:ext uri="{FF2B5EF4-FFF2-40B4-BE49-F238E27FC236}">
                      <a16:creationId xmlns:a16="http://schemas.microsoft.com/office/drawing/2014/main" id="{FB5C1299-4485-28EE-DFD5-779702D57C00}"/>
                    </a:ext>
                  </a:extLst>
                </p:cNvPr>
                <p:cNvGrpSpPr/>
                <p:nvPr/>
              </p:nvGrpSpPr>
              <p:grpSpPr>
                <a:xfrm>
                  <a:off x="3660553" y="5258653"/>
                  <a:ext cx="655202" cy="214802"/>
                  <a:chOff x="6303444" y="7491159"/>
                  <a:chExt cx="1014094" cy="318135"/>
                </a:xfrm>
              </p:grpSpPr>
              <p:sp>
                <p:nvSpPr>
                  <p:cNvPr id="483" name="object 271">
                    <a:extLst>
                      <a:ext uri="{FF2B5EF4-FFF2-40B4-BE49-F238E27FC236}">
                        <a16:creationId xmlns:a16="http://schemas.microsoft.com/office/drawing/2014/main" id="{385FAD06-DCB8-CE87-701A-446213823DE1}"/>
                      </a:ext>
                    </a:extLst>
                  </p:cNvPr>
                  <p:cNvSpPr/>
                  <p:nvPr/>
                </p:nvSpPr>
                <p:spPr>
                  <a:xfrm>
                    <a:off x="6858919" y="7492747"/>
                    <a:ext cx="410845" cy="0"/>
                  </a:xfrm>
                  <a:custGeom>
                    <a:avLst/>
                    <a:gdLst/>
                    <a:ahLst/>
                    <a:cxnLst/>
                    <a:rect l="l" t="t" r="r" b="b"/>
                    <a:pathLst>
                      <a:path w="410845">
                        <a:moveTo>
                          <a:pt x="0" y="0"/>
                        </a:moveTo>
                        <a:lnTo>
                          <a:pt x="410375"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484" name="object 272">
                    <a:extLst>
                      <a:ext uri="{FF2B5EF4-FFF2-40B4-BE49-F238E27FC236}">
                        <a16:creationId xmlns:a16="http://schemas.microsoft.com/office/drawing/2014/main" id="{954E7ED6-3D21-82FD-A9F7-825FAD3D2C39}"/>
                      </a:ext>
                    </a:extLst>
                  </p:cNvPr>
                  <p:cNvPicPr/>
                  <p:nvPr/>
                </p:nvPicPr>
                <p:blipFill>
                  <a:blip r:embed="rId3" cstate="print"/>
                  <a:stretch>
                    <a:fillRect/>
                  </a:stretch>
                </p:blipFill>
                <p:spPr>
                  <a:xfrm>
                    <a:off x="6866865" y="7492067"/>
                    <a:ext cx="394905" cy="168545"/>
                  </a:xfrm>
                  <a:prstGeom prst="rect">
                    <a:avLst/>
                  </a:prstGeom>
                </p:spPr>
              </p:pic>
              <p:pic>
                <p:nvPicPr>
                  <p:cNvPr id="485" name="object 273">
                    <a:extLst>
                      <a:ext uri="{FF2B5EF4-FFF2-40B4-BE49-F238E27FC236}">
                        <a16:creationId xmlns:a16="http://schemas.microsoft.com/office/drawing/2014/main" id="{C72915EF-B7F0-7DD8-AFB9-18DDD3605576}"/>
                      </a:ext>
                    </a:extLst>
                  </p:cNvPr>
                  <p:cNvPicPr/>
                  <p:nvPr/>
                </p:nvPicPr>
                <p:blipFill>
                  <a:blip r:embed="rId4" cstate="print"/>
                  <a:stretch>
                    <a:fillRect/>
                  </a:stretch>
                </p:blipFill>
                <p:spPr>
                  <a:xfrm>
                    <a:off x="7185007" y="7693886"/>
                    <a:ext cx="131932" cy="115214"/>
                  </a:xfrm>
                  <a:prstGeom prst="rect">
                    <a:avLst/>
                  </a:prstGeom>
                </p:spPr>
              </p:pic>
              <p:pic>
                <p:nvPicPr>
                  <p:cNvPr id="486" name="object 274">
                    <a:extLst>
                      <a:ext uri="{FF2B5EF4-FFF2-40B4-BE49-F238E27FC236}">
                        <a16:creationId xmlns:a16="http://schemas.microsoft.com/office/drawing/2014/main" id="{8282A9B5-2516-0036-61B8-ADCDD39D6BE1}"/>
                      </a:ext>
                    </a:extLst>
                  </p:cNvPr>
                  <p:cNvPicPr/>
                  <p:nvPr/>
                </p:nvPicPr>
                <p:blipFill>
                  <a:blip r:embed="rId5" cstate="print"/>
                  <a:stretch>
                    <a:fillRect/>
                  </a:stretch>
                </p:blipFill>
                <p:spPr>
                  <a:xfrm>
                    <a:off x="6828397" y="7693886"/>
                    <a:ext cx="131932" cy="115214"/>
                  </a:xfrm>
                  <a:prstGeom prst="rect">
                    <a:avLst/>
                  </a:prstGeom>
                </p:spPr>
              </p:pic>
              <p:pic>
                <p:nvPicPr>
                  <p:cNvPr id="487" name="object 275">
                    <a:extLst>
                      <a:ext uri="{FF2B5EF4-FFF2-40B4-BE49-F238E27FC236}">
                        <a16:creationId xmlns:a16="http://schemas.microsoft.com/office/drawing/2014/main" id="{B156CDED-9664-378B-08DE-42179342ED2D}"/>
                      </a:ext>
                    </a:extLst>
                  </p:cNvPr>
                  <p:cNvPicPr/>
                  <p:nvPr/>
                </p:nvPicPr>
                <p:blipFill>
                  <a:blip r:embed="rId6" cstate="print"/>
                  <a:stretch>
                    <a:fillRect/>
                  </a:stretch>
                </p:blipFill>
                <p:spPr>
                  <a:xfrm>
                    <a:off x="7008547" y="7693886"/>
                    <a:ext cx="131932" cy="115214"/>
                  </a:xfrm>
                  <a:prstGeom prst="rect">
                    <a:avLst/>
                  </a:prstGeom>
                </p:spPr>
              </p:pic>
              <p:sp>
                <p:nvSpPr>
                  <p:cNvPr id="488" name="object 276">
                    <a:extLst>
                      <a:ext uri="{FF2B5EF4-FFF2-40B4-BE49-F238E27FC236}">
                        <a16:creationId xmlns:a16="http://schemas.microsoft.com/office/drawing/2014/main" id="{64E0C480-A353-C760-AF86-48AC7E886999}"/>
                      </a:ext>
                    </a:extLst>
                  </p:cNvPr>
                  <p:cNvSpPr/>
                  <p:nvPr/>
                </p:nvSpPr>
                <p:spPr>
                  <a:xfrm>
                    <a:off x="6333966" y="7492747"/>
                    <a:ext cx="410845" cy="0"/>
                  </a:xfrm>
                  <a:custGeom>
                    <a:avLst/>
                    <a:gdLst/>
                    <a:ahLst/>
                    <a:cxnLst/>
                    <a:rect l="l" t="t" r="r" b="b"/>
                    <a:pathLst>
                      <a:path w="410845">
                        <a:moveTo>
                          <a:pt x="0" y="0"/>
                        </a:moveTo>
                        <a:lnTo>
                          <a:pt x="410375"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489" name="object 277">
                    <a:extLst>
                      <a:ext uri="{FF2B5EF4-FFF2-40B4-BE49-F238E27FC236}">
                        <a16:creationId xmlns:a16="http://schemas.microsoft.com/office/drawing/2014/main" id="{DEB4F1E5-F345-0DBB-B4B9-078139642700}"/>
                      </a:ext>
                    </a:extLst>
                  </p:cNvPr>
                  <p:cNvPicPr/>
                  <p:nvPr/>
                </p:nvPicPr>
                <p:blipFill>
                  <a:blip r:embed="rId7" cstate="print"/>
                  <a:stretch>
                    <a:fillRect/>
                  </a:stretch>
                </p:blipFill>
                <p:spPr>
                  <a:xfrm>
                    <a:off x="6341899" y="7492067"/>
                    <a:ext cx="394929" cy="168545"/>
                  </a:xfrm>
                  <a:prstGeom prst="rect">
                    <a:avLst/>
                  </a:prstGeom>
                </p:spPr>
              </p:pic>
              <p:pic>
                <p:nvPicPr>
                  <p:cNvPr id="490" name="object 278">
                    <a:extLst>
                      <a:ext uri="{FF2B5EF4-FFF2-40B4-BE49-F238E27FC236}">
                        <a16:creationId xmlns:a16="http://schemas.microsoft.com/office/drawing/2014/main" id="{F912F7A3-4F87-6976-8574-CE228F394543}"/>
                      </a:ext>
                    </a:extLst>
                  </p:cNvPr>
                  <p:cNvPicPr/>
                  <p:nvPr/>
                </p:nvPicPr>
                <p:blipFill>
                  <a:blip r:embed="rId8" cstate="print"/>
                  <a:stretch>
                    <a:fillRect/>
                  </a:stretch>
                </p:blipFill>
                <p:spPr>
                  <a:xfrm>
                    <a:off x="6660053" y="7693886"/>
                    <a:ext cx="131932" cy="115214"/>
                  </a:xfrm>
                  <a:prstGeom prst="rect">
                    <a:avLst/>
                  </a:prstGeom>
                </p:spPr>
              </p:pic>
              <p:pic>
                <p:nvPicPr>
                  <p:cNvPr id="491" name="object 279">
                    <a:extLst>
                      <a:ext uri="{FF2B5EF4-FFF2-40B4-BE49-F238E27FC236}">
                        <a16:creationId xmlns:a16="http://schemas.microsoft.com/office/drawing/2014/main" id="{47782DEE-A1A7-8FF9-E0B3-E6E154C5673D}"/>
                      </a:ext>
                    </a:extLst>
                  </p:cNvPr>
                  <p:cNvPicPr/>
                  <p:nvPr/>
                </p:nvPicPr>
                <p:blipFill>
                  <a:blip r:embed="rId9" cstate="print"/>
                  <a:stretch>
                    <a:fillRect/>
                  </a:stretch>
                </p:blipFill>
                <p:spPr>
                  <a:xfrm>
                    <a:off x="6303444" y="7693886"/>
                    <a:ext cx="131932" cy="115214"/>
                  </a:xfrm>
                  <a:prstGeom prst="rect">
                    <a:avLst/>
                  </a:prstGeom>
                </p:spPr>
              </p:pic>
              <p:pic>
                <p:nvPicPr>
                  <p:cNvPr id="492" name="object 280">
                    <a:extLst>
                      <a:ext uri="{FF2B5EF4-FFF2-40B4-BE49-F238E27FC236}">
                        <a16:creationId xmlns:a16="http://schemas.microsoft.com/office/drawing/2014/main" id="{199FA147-6A60-8FBB-712B-E4DCFE8DEB48}"/>
                      </a:ext>
                    </a:extLst>
                  </p:cNvPr>
                  <p:cNvPicPr/>
                  <p:nvPr/>
                </p:nvPicPr>
                <p:blipFill>
                  <a:blip r:embed="rId8" cstate="print"/>
                  <a:stretch>
                    <a:fillRect/>
                  </a:stretch>
                </p:blipFill>
                <p:spPr>
                  <a:xfrm>
                    <a:off x="6483593" y="7693886"/>
                    <a:ext cx="131932" cy="115214"/>
                  </a:xfrm>
                  <a:prstGeom prst="rect">
                    <a:avLst/>
                  </a:prstGeom>
                </p:spPr>
              </p:pic>
            </p:grpSp>
          </p:grpSp>
          <p:grpSp>
            <p:nvGrpSpPr>
              <p:cNvPr id="47" name="Grupo 46">
                <a:extLst>
                  <a:ext uri="{FF2B5EF4-FFF2-40B4-BE49-F238E27FC236}">
                    <a16:creationId xmlns:a16="http://schemas.microsoft.com/office/drawing/2014/main" id="{FA175B40-39C3-2B9E-DEFD-65DAEBD90C55}"/>
                  </a:ext>
                </a:extLst>
              </p:cNvPr>
              <p:cNvGrpSpPr/>
              <p:nvPr/>
            </p:nvGrpSpPr>
            <p:grpSpPr>
              <a:xfrm>
                <a:off x="3649608" y="3963541"/>
                <a:ext cx="1229792" cy="88673"/>
                <a:chOff x="4040639" y="5657632"/>
                <a:chExt cx="1229792" cy="88673"/>
              </a:xfrm>
            </p:grpSpPr>
            <p:sp>
              <p:nvSpPr>
                <p:cNvPr id="476" name="object 282">
                  <a:extLst>
                    <a:ext uri="{FF2B5EF4-FFF2-40B4-BE49-F238E27FC236}">
                      <a16:creationId xmlns:a16="http://schemas.microsoft.com/office/drawing/2014/main" id="{FA073063-4741-6283-27A3-54F5D7EC2DA3}"/>
                    </a:ext>
                  </a:extLst>
                </p:cNvPr>
                <p:cNvSpPr/>
                <p:nvPr/>
              </p:nvSpPr>
              <p:spPr>
                <a:xfrm>
                  <a:off x="4066491" y="5702313"/>
                  <a:ext cx="1116000" cy="0"/>
                </a:xfrm>
                <a:custGeom>
                  <a:avLst/>
                  <a:gdLst/>
                  <a:ahLst/>
                  <a:cxnLst/>
                  <a:rect l="l" t="t" r="r" b="b"/>
                  <a:pathLst>
                    <a:path w="1991995">
                      <a:moveTo>
                        <a:pt x="1991626" y="0"/>
                      </a:moveTo>
                      <a:lnTo>
                        <a:pt x="0" y="0"/>
                      </a:lnTo>
                    </a:path>
                  </a:pathLst>
                </a:custGeom>
                <a:ln w="38100">
                  <a:solidFill>
                    <a:srgbClr val="1A75C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477" name="object 283">
                  <a:extLst>
                    <a:ext uri="{FF2B5EF4-FFF2-40B4-BE49-F238E27FC236}">
                      <a16:creationId xmlns:a16="http://schemas.microsoft.com/office/drawing/2014/main" id="{880468EC-23AE-1D95-662B-BD177653896F}"/>
                    </a:ext>
                  </a:extLst>
                </p:cNvPr>
                <p:cNvPicPr/>
                <p:nvPr/>
              </p:nvPicPr>
              <p:blipFill>
                <a:blip r:embed="rId10" cstate="print"/>
                <a:stretch>
                  <a:fillRect/>
                </a:stretch>
              </p:blipFill>
              <p:spPr>
                <a:xfrm>
                  <a:off x="4816054" y="5669084"/>
                  <a:ext cx="51694" cy="66456"/>
                </a:xfrm>
                <a:prstGeom prst="rect">
                  <a:avLst/>
                </a:prstGeom>
              </p:spPr>
            </p:pic>
            <p:pic>
              <p:nvPicPr>
                <p:cNvPr id="478" name="object 284">
                  <a:extLst>
                    <a:ext uri="{FF2B5EF4-FFF2-40B4-BE49-F238E27FC236}">
                      <a16:creationId xmlns:a16="http://schemas.microsoft.com/office/drawing/2014/main" id="{FC698264-7EE0-972E-1F3A-88F1FE57FDCE}"/>
                    </a:ext>
                  </a:extLst>
                </p:cNvPr>
                <p:cNvPicPr/>
                <p:nvPr/>
              </p:nvPicPr>
              <p:blipFill>
                <a:blip r:embed="rId10" cstate="print"/>
                <a:stretch>
                  <a:fillRect/>
                </a:stretch>
              </p:blipFill>
              <p:spPr>
                <a:xfrm>
                  <a:off x="4040639" y="5669084"/>
                  <a:ext cx="51694" cy="66456"/>
                </a:xfrm>
                <a:prstGeom prst="rect">
                  <a:avLst/>
                </a:prstGeom>
              </p:spPr>
            </p:pic>
            <p:pic>
              <p:nvPicPr>
                <p:cNvPr id="479" name="object 285">
                  <a:extLst>
                    <a:ext uri="{FF2B5EF4-FFF2-40B4-BE49-F238E27FC236}">
                      <a16:creationId xmlns:a16="http://schemas.microsoft.com/office/drawing/2014/main" id="{A3C04D30-25B9-3086-A586-EED1E91589B0}"/>
                    </a:ext>
                  </a:extLst>
                </p:cNvPr>
                <p:cNvPicPr/>
                <p:nvPr/>
              </p:nvPicPr>
              <p:blipFill>
                <a:blip r:embed="rId10" cstate="print"/>
                <a:stretch>
                  <a:fillRect/>
                </a:stretch>
              </p:blipFill>
              <p:spPr>
                <a:xfrm>
                  <a:off x="4392832" y="5669084"/>
                  <a:ext cx="51694" cy="66456"/>
                </a:xfrm>
                <a:prstGeom prst="rect">
                  <a:avLst/>
                </a:prstGeom>
              </p:spPr>
            </p:pic>
            <p:pic>
              <p:nvPicPr>
                <p:cNvPr id="480" name="object 289">
                  <a:extLst>
                    <a:ext uri="{FF2B5EF4-FFF2-40B4-BE49-F238E27FC236}">
                      <a16:creationId xmlns:a16="http://schemas.microsoft.com/office/drawing/2014/main" id="{9AF2E4C0-353E-D7D1-A842-5CC738887609}"/>
                    </a:ext>
                  </a:extLst>
                </p:cNvPr>
                <p:cNvPicPr/>
                <p:nvPr/>
              </p:nvPicPr>
              <p:blipFill>
                <a:blip r:embed="rId11" cstate="print"/>
                <a:stretch>
                  <a:fillRect/>
                </a:stretch>
              </p:blipFill>
              <p:spPr>
                <a:xfrm>
                  <a:off x="5179138" y="5657632"/>
                  <a:ext cx="91293" cy="88673"/>
                </a:xfrm>
                <a:prstGeom prst="rect">
                  <a:avLst/>
                </a:prstGeom>
              </p:spPr>
            </p:pic>
          </p:grpSp>
          <p:grpSp>
            <p:nvGrpSpPr>
              <p:cNvPr id="48" name="Grupo 47">
                <a:extLst>
                  <a:ext uri="{FF2B5EF4-FFF2-40B4-BE49-F238E27FC236}">
                    <a16:creationId xmlns:a16="http://schemas.microsoft.com/office/drawing/2014/main" id="{33CCFEBC-0F2B-991C-4EC0-687EF4E90814}"/>
                  </a:ext>
                </a:extLst>
              </p:cNvPr>
              <p:cNvGrpSpPr/>
              <p:nvPr/>
            </p:nvGrpSpPr>
            <p:grpSpPr>
              <a:xfrm>
                <a:off x="4085967" y="1277119"/>
                <a:ext cx="2383519" cy="594487"/>
                <a:chOff x="4085967" y="1317757"/>
                <a:chExt cx="2383519" cy="594487"/>
              </a:xfrm>
            </p:grpSpPr>
            <p:sp>
              <p:nvSpPr>
                <p:cNvPr id="387" name="object 31">
                  <a:extLst>
                    <a:ext uri="{FF2B5EF4-FFF2-40B4-BE49-F238E27FC236}">
                      <a16:creationId xmlns:a16="http://schemas.microsoft.com/office/drawing/2014/main" id="{56D315D0-0DFA-C245-7FDE-97491D684FA2}"/>
                    </a:ext>
                  </a:extLst>
                </p:cNvPr>
                <p:cNvSpPr/>
                <p:nvPr/>
              </p:nvSpPr>
              <p:spPr>
                <a:xfrm>
                  <a:off x="4276539" y="1317757"/>
                  <a:ext cx="399334" cy="210423"/>
                </a:xfrm>
                <a:custGeom>
                  <a:avLst/>
                  <a:gdLst/>
                  <a:ahLst/>
                  <a:cxnLst/>
                  <a:rect l="l" t="t" r="r" b="b"/>
                  <a:pathLst>
                    <a:path w="676275" h="340994">
                      <a:moveTo>
                        <a:pt x="597039" y="182651"/>
                      </a:moveTo>
                      <a:lnTo>
                        <a:pt x="594499" y="182651"/>
                      </a:lnTo>
                      <a:lnTo>
                        <a:pt x="591972" y="182765"/>
                      </a:lnTo>
                      <a:lnTo>
                        <a:pt x="589546" y="182994"/>
                      </a:lnTo>
                      <a:lnTo>
                        <a:pt x="574726" y="143931"/>
                      </a:lnTo>
                      <a:lnTo>
                        <a:pt x="548119" y="112674"/>
                      </a:lnTo>
                      <a:lnTo>
                        <a:pt x="512415" y="91932"/>
                      </a:lnTo>
                      <a:lnTo>
                        <a:pt x="470306" y="84416"/>
                      </a:lnTo>
                      <a:lnTo>
                        <a:pt x="461079" y="84758"/>
                      </a:lnTo>
                      <a:lnTo>
                        <a:pt x="452067" y="85769"/>
                      </a:lnTo>
                      <a:lnTo>
                        <a:pt x="443272" y="87427"/>
                      </a:lnTo>
                      <a:lnTo>
                        <a:pt x="434695" y="89712"/>
                      </a:lnTo>
                      <a:lnTo>
                        <a:pt x="408538" y="53197"/>
                      </a:lnTo>
                      <a:lnTo>
                        <a:pt x="373768" y="24858"/>
                      </a:lnTo>
                      <a:lnTo>
                        <a:pt x="332191" y="6518"/>
                      </a:lnTo>
                      <a:lnTo>
                        <a:pt x="285610" y="0"/>
                      </a:lnTo>
                      <a:lnTo>
                        <a:pt x="234847" y="7758"/>
                      </a:lnTo>
                      <a:lnTo>
                        <a:pt x="190304" y="29451"/>
                      </a:lnTo>
                      <a:lnTo>
                        <a:pt x="154333" y="62709"/>
                      </a:lnTo>
                      <a:lnTo>
                        <a:pt x="129285" y="105160"/>
                      </a:lnTo>
                      <a:lnTo>
                        <a:pt x="117513" y="154431"/>
                      </a:lnTo>
                      <a:lnTo>
                        <a:pt x="110134" y="152704"/>
                      </a:lnTo>
                      <a:lnTo>
                        <a:pt x="102539" y="151561"/>
                      </a:lnTo>
                      <a:lnTo>
                        <a:pt x="94703" y="151561"/>
                      </a:lnTo>
                      <a:lnTo>
                        <a:pt x="57837" y="159002"/>
                      </a:lnTo>
                      <a:lnTo>
                        <a:pt x="27735" y="179301"/>
                      </a:lnTo>
                      <a:lnTo>
                        <a:pt x="7441" y="209426"/>
                      </a:lnTo>
                      <a:lnTo>
                        <a:pt x="0" y="246341"/>
                      </a:lnTo>
                      <a:lnTo>
                        <a:pt x="7441" y="283173"/>
                      </a:lnTo>
                      <a:lnTo>
                        <a:pt x="27735" y="313224"/>
                      </a:lnTo>
                      <a:lnTo>
                        <a:pt x="57837" y="333472"/>
                      </a:lnTo>
                      <a:lnTo>
                        <a:pt x="94703" y="340893"/>
                      </a:lnTo>
                      <a:lnTo>
                        <a:pt x="597039" y="340893"/>
                      </a:lnTo>
                      <a:lnTo>
                        <a:pt x="627876" y="334685"/>
                      </a:lnTo>
                      <a:lnTo>
                        <a:pt x="653035" y="317744"/>
                      </a:lnTo>
                      <a:lnTo>
                        <a:pt x="669986" y="292598"/>
                      </a:lnTo>
                      <a:lnTo>
                        <a:pt x="676198" y="261772"/>
                      </a:lnTo>
                      <a:lnTo>
                        <a:pt x="669986" y="230994"/>
                      </a:lnTo>
                      <a:lnTo>
                        <a:pt x="653035" y="205843"/>
                      </a:lnTo>
                      <a:lnTo>
                        <a:pt x="627876" y="188875"/>
                      </a:lnTo>
                      <a:lnTo>
                        <a:pt x="597039" y="182651"/>
                      </a:lnTo>
                      <a:close/>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88" name="object 92">
                  <a:extLst>
                    <a:ext uri="{FF2B5EF4-FFF2-40B4-BE49-F238E27FC236}">
                      <a16:creationId xmlns:a16="http://schemas.microsoft.com/office/drawing/2014/main" id="{F1BF0E94-8C49-BB55-8C9C-A82F38190776}"/>
                    </a:ext>
                  </a:extLst>
                </p:cNvPr>
                <p:cNvSpPr/>
                <p:nvPr/>
              </p:nvSpPr>
              <p:spPr>
                <a:xfrm>
                  <a:off x="4248335" y="1412689"/>
                  <a:ext cx="203604" cy="211806"/>
                </a:xfrm>
                <a:custGeom>
                  <a:avLst/>
                  <a:gdLst/>
                  <a:ahLst/>
                  <a:cxnLst/>
                  <a:rect l="l" t="t" r="r" b="b"/>
                  <a:pathLst>
                    <a:path w="344804" h="852170">
                      <a:moveTo>
                        <a:pt x="344462" y="0"/>
                      </a:moveTo>
                      <a:lnTo>
                        <a:pt x="0" y="142011"/>
                      </a:lnTo>
                      <a:lnTo>
                        <a:pt x="0" y="851649"/>
                      </a:lnTo>
                      <a:lnTo>
                        <a:pt x="344462" y="851649"/>
                      </a:lnTo>
                      <a:lnTo>
                        <a:pt x="34446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389" name="Grupo 388">
                  <a:extLst>
                    <a:ext uri="{FF2B5EF4-FFF2-40B4-BE49-F238E27FC236}">
                      <a16:creationId xmlns:a16="http://schemas.microsoft.com/office/drawing/2014/main" id="{5710EDDD-0A73-A067-741C-35D46BE3FE63}"/>
                    </a:ext>
                  </a:extLst>
                </p:cNvPr>
                <p:cNvGrpSpPr/>
                <p:nvPr/>
              </p:nvGrpSpPr>
              <p:grpSpPr>
                <a:xfrm>
                  <a:off x="4085967" y="1370718"/>
                  <a:ext cx="2383519" cy="541526"/>
                  <a:chOff x="4809375" y="2020519"/>
                  <a:chExt cx="2424549" cy="592518"/>
                </a:xfrm>
              </p:grpSpPr>
              <p:sp>
                <p:nvSpPr>
                  <p:cNvPr id="390" name="object 26">
                    <a:extLst>
                      <a:ext uri="{FF2B5EF4-FFF2-40B4-BE49-F238E27FC236}">
                        <a16:creationId xmlns:a16="http://schemas.microsoft.com/office/drawing/2014/main" id="{E22F8BAA-B9FA-143A-35E4-2614A3A2E8BA}"/>
                      </a:ext>
                    </a:extLst>
                  </p:cNvPr>
                  <p:cNvSpPr/>
                  <p:nvPr/>
                </p:nvSpPr>
                <p:spPr>
                  <a:xfrm>
                    <a:off x="5289740" y="2387635"/>
                    <a:ext cx="135389" cy="159494"/>
                  </a:xfrm>
                  <a:custGeom>
                    <a:avLst/>
                    <a:gdLst/>
                    <a:ahLst/>
                    <a:cxnLst/>
                    <a:rect l="l" t="t" r="r" b="b"/>
                    <a:pathLst>
                      <a:path w="209550" h="236220">
                        <a:moveTo>
                          <a:pt x="0" y="235673"/>
                        </a:moveTo>
                        <a:lnTo>
                          <a:pt x="0" y="89065"/>
                        </a:lnTo>
                        <a:lnTo>
                          <a:pt x="103517" y="0"/>
                        </a:lnTo>
                        <a:lnTo>
                          <a:pt x="209384" y="89065"/>
                        </a:lnTo>
                        <a:lnTo>
                          <a:pt x="209384" y="235673"/>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91" name="object 90">
                    <a:extLst>
                      <a:ext uri="{FF2B5EF4-FFF2-40B4-BE49-F238E27FC236}">
                        <a16:creationId xmlns:a16="http://schemas.microsoft.com/office/drawing/2014/main" id="{80E1F08D-ED38-4D0B-3051-EF49AF7319E1}"/>
                      </a:ext>
                    </a:extLst>
                  </p:cNvPr>
                  <p:cNvSpPr/>
                  <p:nvPr/>
                </p:nvSpPr>
                <p:spPr>
                  <a:xfrm>
                    <a:off x="5212297" y="2387985"/>
                    <a:ext cx="135389" cy="159493"/>
                  </a:xfrm>
                  <a:custGeom>
                    <a:avLst/>
                    <a:gdLst/>
                    <a:ahLst/>
                    <a:cxnLst/>
                    <a:rect l="l" t="t" r="r" b="b"/>
                    <a:pathLst>
                      <a:path w="209550" h="236220">
                        <a:moveTo>
                          <a:pt x="0" y="235673"/>
                        </a:moveTo>
                        <a:lnTo>
                          <a:pt x="0" y="89065"/>
                        </a:lnTo>
                        <a:lnTo>
                          <a:pt x="103517" y="0"/>
                        </a:lnTo>
                        <a:lnTo>
                          <a:pt x="209384" y="89065"/>
                        </a:lnTo>
                        <a:lnTo>
                          <a:pt x="209384" y="235673"/>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92" name="object 91">
                    <a:extLst>
                      <a:ext uri="{FF2B5EF4-FFF2-40B4-BE49-F238E27FC236}">
                        <a16:creationId xmlns:a16="http://schemas.microsoft.com/office/drawing/2014/main" id="{4F5ED008-4BD4-D7D8-8D9B-994B4D01CEF8}"/>
                      </a:ext>
                    </a:extLst>
                  </p:cNvPr>
                  <p:cNvSpPr/>
                  <p:nvPr/>
                </p:nvSpPr>
                <p:spPr>
                  <a:xfrm>
                    <a:off x="5774553" y="2387985"/>
                    <a:ext cx="132928" cy="159493"/>
                  </a:xfrm>
                  <a:custGeom>
                    <a:avLst/>
                    <a:gdLst/>
                    <a:ahLst/>
                    <a:cxnLst/>
                    <a:rect l="l" t="t" r="r" b="b"/>
                    <a:pathLst>
                      <a:path w="205740" h="236220">
                        <a:moveTo>
                          <a:pt x="0" y="235673"/>
                        </a:moveTo>
                        <a:lnTo>
                          <a:pt x="0" y="89065"/>
                        </a:lnTo>
                        <a:lnTo>
                          <a:pt x="101498" y="0"/>
                        </a:lnTo>
                        <a:lnTo>
                          <a:pt x="205295" y="89065"/>
                        </a:lnTo>
                        <a:lnTo>
                          <a:pt x="205295" y="235673"/>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93" name="object 93">
                    <a:extLst>
                      <a:ext uri="{FF2B5EF4-FFF2-40B4-BE49-F238E27FC236}">
                        <a16:creationId xmlns:a16="http://schemas.microsoft.com/office/drawing/2014/main" id="{BD60A8B4-A15A-6892-E79C-52C1D128F661}"/>
                      </a:ext>
                    </a:extLst>
                  </p:cNvPr>
                  <p:cNvSpPr/>
                  <p:nvPr/>
                </p:nvSpPr>
                <p:spPr>
                  <a:xfrm>
                    <a:off x="4959941" y="2020519"/>
                    <a:ext cx="222777" cy="575376"/>
                  </a:xfrm>
                  <a:custGeom>
                    <a:avLst/>
                    <a:gdLst/>
                    <a:ahLst/>
                    <a:cxnLst/>
                    <a:rect l="l" t="t" r="r" b="b"/>
                    <a:pathLst>
                      <a:path w="344804" h="852170">
                        <a:moveTo>
                          <a:pt x="0" y="851649"/>
                        </a:moveTo>
                        <a:lnTo>
                          <a:pt x="0" y="142011"/>
                        </a:lnTo>
                        <a:lnTo>
                          <a:pt x="344462" y="0"/>
                        </a:lnTo>
                        <a:lnTo>
                          <a:pt x="344462" y="851649"/>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94" name="object 94">
                    <a:extLst>
                      <a:ext uri="{FF2B5EF4-FFF2-40B4-BE49-F238E27FC236}">
                        <a16:creationId xmlns:a16="http://schemas.microsoft.com/office/drawing/2014/main" id="{1DA84A77-58CE-083E-B361-102C0DB6D377}"/>
                      </a:ext>
                    </a:extLst>
                  </p:cNvPr>
                  <p:cNvSpPr/>
                  <p:nvPr/>
                </p:nvSpPr>
                <p:spPr>
                  <a:xfrm>
                    <a:off x="5008476" y="2242808"/>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95" name="object 95">
                    <a:extLst>
                      <a:ext uri="{FF2B5EF4-FFF2-40B4-BE49-F238E27FC236}">
                        <a16:creationId xmlns:a16="http://schemas.microsoft.com/office/drawing/2014/main" id="{1D93438D-7704-AD90-7B48-75F8A7E53ABF}"/>
                      </a:ext>
                    </a:extLst>
                  </p:cNvPr>
                  <p:cNvSpPr/>
                  <p:nvPr/>
                </p:nvSpPr>
                <p:spPr>
                  <a:xfrm>
                    <a:off x="5083687" y="2242808"/>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96" name="object 96">
                    <a:extLst>
                      <a:ext uri="{FF2B5EF4-FFF2-40B4-BE49-F238E27FC236}">
                        <a16:creationId xmlns:a16="http://schemas.microsoft.com/office/drawing/2014/main" id="{B412270C-FA50-4C96-3374-437E4930CF79}"/>
                      </a:ext>
                    </a:extLst>
                  </p:cNvPr>
                  <p:cNvSpPr/>
                  <p:nvPr/>
                </p:nvSpPr>
                <p:spPr>
                  <a:xfrm>
                    <a:off x="5008476" y="2279072"/>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97" name="object 97">
                    <a:extLst>
                      <a:ext uri="{FF2B5EF4-FFF2-40B4-BE49-F238E27FC236}">
                        <a16:creationId xmlns:a16="http://schemas.microsoft.com/office/drawing/2014/main" id="{BDBE217C-73D4-212B-3228-32D155841388}"/>
                      </a:ext>
                    </a:extLst>
                  </p:cNvPr>
                  <p:cNvSpPr/>
                  <p:nvPr/>
                </p:nvSpPr>
                <p:spPr>
                  <a:xfrm>
                    <a:off x="5083687" y="2279072"/>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98" name="object 98">
                    <a:extLst>
                      <a:ext uri="{FF2B5EF4-FFF2-40B4-BE49-F238E27FC236}">
                        <a16:creationId xmlns:a16="http://schemas.microsoft.com/office/drawing/2014/main" id="{E95F18EA-024A-2A83-870D-287E8093BF88}"/>
                      </a:ext>
                    </a:extLst>
                  </p:cNvPr>
                  <p:cNvSpPr/>
                  <p:nvPr/>
                </p:nvSpPr>
                <p:spPr>
                  <a:xfrm>
                    <a:off x="5008476" y="2351599"/>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99" name="object 99">
                    <a:extLst>
                      <a:ext uri="{FF2B5EF4-FFF2-40B4-BE49-F238E27FC236}">
                        <a16:creationId xmlns:a16="http://schemas.microsoft.com/office/drawing/2014/main" id="{0AD9B764-4432-A9B2-0F72-DFCA2678D23D}"/>
                      </a:ext>
                    </a:extLst>
                  </p:cNvPr>
                  <p:cNvSpPr/>
                  <p:nvPr/>
                </p:nvSpPr>
                <p:spPr>
                  <a:xfrm>
                    <a:off x="5083687" y="2351599"/>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0" name="object 100">
                    <a:extLst>
                      <a:ext uri="{FF2B5EF4-FFF2-40B4-BE49-F238E27FC236}">
                        <a16:creationId xmlns:a16="http://schemas.microsoft.com/office/drawing/2014/main" id="{0FB286EF-39EA-D82F-F388-129E696AAF41}"/>
                      </a:ext>
                    </a:extLst>
                  </p:cNvPr>
                  <p:cNvSpPr/>
                  <p:nvPr/>
                </p:nvSpPr>
                <p:spPr>
                  <a:xfrm>
                    <a:off x="5008476" y="2424126"/>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1" name="object 101">
                    <a:extLst>
                      <a:ext uri="{FF2B5EF4-FFF2-40B4-BE49-F238E27FC236}">
                        <a16:creationId xmlns:a16="http://schemas.microsoft.com/office/drawing/2014/main" id="{B68842D9-96DA-EA05-33E5-AB35515299D0}"/>
                      </a:ext>
                    </a:extLst>
                  </p:cNvPr>
                  <p:cNvSpPr/>
                  <p:nvPr/>
                </p:nvSpPr>
                <p:spPr>
                  <a:xfrm>
                    <a:off x="5083687" y="2424126"/>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2" name="object 102">
                    <a:extLst>
                      <a:ext uri="{FF2B5EF4-FFF2-40B4-BE49-F238E27FC236}">
                        <a16:creationId xmlns:a16="http://schemas.microsoft.com/office/drawing/2014/main" id="{3E6C6D89-A2AB-BB84-4EE5-5A3238A0230B}"/>
                      </a:ext>
                    </a:extLst>
                  </p:cNvPr>
                  <p:cNvSpPr/>
                  <p:nvPr/>
                </p:nvSpPr>
                <p:spPr>
                  <a:xfrm>
                    <a:off x="5008476" y="2460390"/>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3" name="object 103">
                    <a:extLst>
                      <a:ext uri="{FF2B5EF4-FFF2-40B4-BE49-F238E27FC236}">
                        <a16:creationId xmlns:a16="http://schemas.microsoft.com/office/drawing/2014/main" id="{DECBE1FC-4283-C6E9-9F96-DD8C61FA2B86}"/>
                      </a:ext>
                    </a:extLst>
                  </p:cNvPr>
                  <p:cNvSpPr/>
                  <p:nvPr/>
                </p:nvSpPr>
                <p:spPr>
                  <a:xfrm>
                    <a:off x="5083687" y="2460390"/>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4" name="object 104">
                    <a:extLst>
                      <a:ext uri="{FF2B5EF4-FFF2-40B4-BE49-F238E27FC236}">
                        <a16:creationId xmlns:a16="http://schemas.microsoft.com/office/drawing/2014/main" id="{FB948165-FB07-FB5D-2C14-2563E62EDB79}"/>
                      </a:ext>
                    </a:extLst>
                  </p:cNvPr>
                  <p:cNvSpPr/>
                  <p:nvPr/>
                </p:nvSpPr>
                <p:spPr>
                  <a:xfrm>
                    <a:off x="5008476" y="2496653"/>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5" name="object 105">
                    <a:extLst>
                      <a:ext uri="{FF2B5EF4-FFF2-40B4-BE49-F238E27FC236}">
                        <a16:creationId xmlns:a16="http://schemas.microsoft.com/office/drawing/2014/main" id="{6703F945-3374-5D9C-DDFF-E917A95C023D}"/>
                      </a:ext>
                    </a:extLst>
                  </p:cNvPr>
                  <p:cNvSpPr/>
                  <p:nvPr/>
                </p:nvSpPr>
                <p:spPr>
                  <a:xfrm>
                    <a:off x="5083687" y="2496653"/>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6" name="object 108">
                    <a:extLst>
                      <a:ext uri="{FF2B5EF4-FFF2-40B4-BE49-F238E27FC236}">
                        <a16:creationId xmlns:a16="http://schemas.microsoft.com/office/drawing/2014/main" id="{51194F2E-A0EE-3558-8A61-8DFFDEAA32A8}"/>
                      </a:ext>
                    </a:extLst>
                  </p:cNvPr>
                  <p:cNvSpPr/>
                  <p:nvPr/>
                </p:nvSpPr>
                <p:spPr>
                  <a:xfrm>
                    <a:off x="5007237" y="2134018"/>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7" name="object 109">
                    <a:extLst>
                      <a:ext uri="{FF2B5EF4-FFF2-40B4-BE49-F238E27FC236}">
                        <a16:creationId xmlns:a16="http://schemas.microsoft.com/office/drawing/2014/main" id="{87595DC4-11B9-FEEC-98CC-9E4B2A5863EB}"/>
                      </a:ext>
                    </a:extLst>
                  </p:cNvPr>
                  <p:cNvSpPr/>
                  <p:nvPr/>
                </p:nvSpPr>
                <p:spPr>
                  <a:xfrm>
                    <a:off x="5082447" y="2134018"/>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8" name="object 110">
                    <a:extLst>
                      <a:ext uri="{FF2B5EF4-FFF2-40B4-BE49-F238E27FC236}">
                        <a16:creationId xmlns:a16="http://schemas.microsoft.com/office/drawing/2014/main" id="{3A58E83E-E0DB-B932-65DB-6528BF862452}"/>
                      </a:ext>
                    </a:extLst>
                  </p:cNvPr>
                  <p:cNvSpPr/>
                  <p:nvPr/>
                </p:nvSpPr>
                <p:spPr>
                  <a:xfrm>
                    <a:off x="5007237" y="2170281"/>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 name="object 111">
                    <a:extLst>
                      <a:ext uri="{FF2B5EF4-FFF2-40B4-BE49-F238E27FC236}">
                        <a16:creationId xmlns:a16="http://schemas.microsoft.com/office/drawing/2014/main" id="{0480BAA6-BE7F-D33D-797E-65E6C80F0EBA}"/>
                      </a:ext>
                    </a:extLst>
                  </p:cNvPr>
                  <p:cNvSpPr/>
                  <p:nvPr/>
                </p:nvSpPr>
                <p:spPr>
                  <a:xfrm>
                    <a:off x="5082447" y="2170281"/>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10" name="object 112">
                    <a:extLst>
                      <a:ext uri="{FF2B5EF4-FFF2-40B4-BE49-F238E27FC236}">
                        <a16:creationId xmlns:a16="http://schemas.microsoft.com/office/drawing/2014/main" id="{B353BEA5-5F21-6EF7-BA2C-5B1E2BB8AB1D}"/>
                      </a:ext>
                    </a:extLst>
                  </p:cNvPr>
                  <p:cNvSpPr/>
                  <p:nvPr/>
                </p:nvSpPr>
                <p:spPr>
                  <a:xfrm>
                    <a:off x="5007237" y="2206545"/>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11" name="object 113">
                    <a:extLst>
                      <a:ext uri="{FF2B5EF4-FFF2-40B4-BE49-F238E27FC236}">
                        <a16:creationId xmlns:a16="http://schemas.microsoft.com/office/drawing/2014/main" id="{FBB41DEB-F0BB-9278-3D48-2B63526FBC3F}"/>
                      </a:ext>
                    </a:extLst>
                  </p:cNvPr>
                  <p:cNvSpPr/>
                  <p:nvPr/>
                </p:nvSpPr>
                <p:spPr>
                  <a:xfrm>
                    <a:off x="5082447" y="2206545"/>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12" name="object 114">
                    <a:extLst>
                      <a:ext uri="{FF2B5EF4-FFF2-40B4-BE49-F238E27FC236}">
                        <a16:creationId xmlns:a16="http://schemas.microsoft.com/office/drawing/2014/main" id="{7EC78EE9-A0F6-022D-1A7D-8F5B4D7D4686}"/>
                      </a:ext>
                    </a:extLst>
                  </p:cNvPr>
                  <p:cNvSpPr/>
                  <p:nvPr/>
                </p:nvSpPr>
                <p:spPr>
                  <a:xfrm>
                    <a:off x="5007237" y="2315335"/>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13" name="object 115">
                    <a:extLst>
                      <a:ext uri="{FF2B5EF4-FFF2-40B4-BE49-F238E27FC236}">
                        <a16:creationId xmlns:a16="http://schemas.microsoft.com/office/drawing/2014/main" id="{F6A47D44-202D-6F57-0237-1E291005DEF5}"/>
                      </a:ext>
                    </a:extLst>
                  </p:cNvPr>
                  <p:cNvSpPr/>
                  <p:nvPr/>
                </p:nvSpPr>
                <p:spPr>
                  <a:xfrm>
                    <a:off x="5082447" y="2315335"/>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14" name="object 116">
                    <a:extLst>
                      <a:ext uri="{FF2B5EF4-FFF2-40B4-BE49-F238E27FC236}">
                        <a16:creationId xmlns:a16="http://schemas.microsoft.com/office/drawing/2014/main" id="{59EBF626-697D-B75B-EB60-40E473D5A9CE}"/>
                      </a:ext>
                    </a:extLst>
                  </p:cNvPr>
                  <p:cNvSpPr/>
                  <p:nvPr/>
                </p:nvSpPr>
                <p:spPr>
                  <a:xfrm>
                    <a:off x="5007237" y="2387862"/>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15" name="object 117">
                    <a:extLst>
                      <a:ext uri="{FF2B5EF4-FFF2-40B4-BE49-F238E27FC236}">
                        <a16:creationId xmlns:a16="http://schemas.microsoft.com/office/drawing/2014/main" id="{05945394-DF6F-DDF4-25AF-48986EFC522C}"/>
                      </a:ext>
                    </a:extLst>
                  </p:cNvPr>
                  <p:cNvSpPr/>
                  <p:nvPr/>
                </p:nvSpPr>
                <p:spPr>
                  <a:xfrm>
                    <a:off x="5082447" y="2387862"/>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16" name="object 118">
                    <a:extLst>
                      <a:ext uri="{FF2B5EF4-FFF2-40B4-BE49-F238E27FC236}">
                        <a16:creationId xmlns:a16="http://schemas.microsoft.com/office/drawing/2014/main" id="{6560A49F-1703-EDD9-43E2-0AC9E92FC532}"/>
                      </a:ext>
                    </a:extLst>
                  </p:cNvPr>
                  <p:cNvSpPr/>
                  <p:nvPr/>
                </p:nvSpPr>
                <p:spPr>
                  <a:xfrm>
                    <a:off x="6853783" y="2207388"/>
                    <a:ext cx="222777" cy="339995"/>
                  </a:xfrm>
                  <a:custGeom>
                    <a:avLst/>
                    <a:gdLst/>
                    <a:ahLst/>
                    <a:cxnLst/>
                    <a:rect l="l" t="t" r="r" b="b"/>
                    <a:pathLst>
                      <a:path w="344804" h="503554">
                        <a:moveTo>
                          <a:pt x="344462" y="0"/>
                        </a:moveTo>
                        <a:lnTo>
                          <a:pt x="0" y="2717"/>
                        </a:lnTo>
                        <a:lnTo>
                          <a:pt x="0" y="503148"/>
                        </a:lnTo>
                        <a:lnTo>
                          <a:pt x="344462" y="503148"/>
                        </a:lnTo>
                        <a:lnTo>
                          <a:pt x="34446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17" name="object 119">
                    <a:extLst>
                      <a:ext uri="{FF2B5EF4-FFF2-40B4-BE49-F238E27FC236}">
                        <a16:creationId xmlns:a16="http://schemas.microsoft.com/office/drawing/2014/main" id="{C5DDD401-8F53-4CE7-3141-E1DF02B35B52}"/>
                      </a:ext>
                    </a:extLst>
                  </p:cNvPr>
                  <p:cNvSpPr/>
                  <p:nvPr/>
                </p:nvSpPr>
                <p:spPr>
                  <a:xfrm>
                    <a:off x="6853783" y="2207388"/>
                    <a:ext cx="222777" cy="339995"/>
                  </a:xfrm>
                  <a:custGeom>
                    <a:avLst/>
                    <a:gdLst/>
                    <a:ahLst/>
                    <a:cxnLst/>
                    <a:rect l="l" t="t" r="r" b="b"/>
                    <a:pathLst>
                      <a:path w="344804" h="503554">
                        <a:moveTo>
                          <a:pt x="0" y="503148"/>
                        </a:moveTo>
                        <a:lnTo>
                          <a:pt x="0" y="2717"/>
                        </a:lnTo>
                        <a:lnTo>
                          <a:pt x="344462" y="0"/>
                        </a:lnTo>
                        <a:lnTo>
                          <a:pt x="344462" y="503148"/>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18" name="object 120">
                    <a:extLst>
                      <a:ext uri="{FF2B5EF4-FFF2-40B4-BE49-F238E27FC236}">
                        <a16:creationId xmlns:a16="http://schemas.microsoft.com/office/drawing/2014/main" id="{918C6247-7350-BA77-EAB6-654137C76562}"/>
                      </a:ext>
                    </a:extLst>
                  </p:cNvPr>
                  <p:cNvSpPr/>
                  <p:nvPr/>
                </p:nvSpPr>
                <p:spPr>
                  <a:xfrm>
                    <a:off x="6902317" y="2401753"/>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19" name="object 121">
                    <a:extLst>
                      <a:ext uri="{FF2B5EF4-FFF2-40B4-BE49-F238E27FC236}">
                        <a16:creationId xmlns:a16="http://schemas.microsoft.com/office/drawing/2014/main" id="{79448847-ABD6-9BED-EE24-8F36C117AE34}"/>
                      </a:ext>
                    </a:extLst>
                  </p:cNvPr>
                  <p:cNvSpPr/>
                  <p:nvPr/>
                </p:nvSpPr>
                <p:spPr>
                  <a:xfrm>
                    <a:off x="6977527" y="2401753"/>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20" name="object 122">
                    <a:extLst>
                      <a:ext uri="{FF2B5EF4-FFF2-40B4-BE49-F238E27FC236}">
                        <a16:creationId xmlns:a16="http://schemas.microsoft.com/office/drawing/2014/main" id="{7C11F51A-1B8E-037F-BAF4-DA1CED8B2AEC}"/>
                      </a:ext>
                    </a:extLst>
                  </p:cNvPr>
                  <p:cNvSpPr/>
                  <p:nvPr/>
                </p:nvSpPr>
                <p:spPr>
                  <a:xfrm>
                    <a:off x="6902317" y="2438142"/>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21" name="object 123">
                    <a:extLst>
                      <a:ext uri="{FF2B5EF4-FFF2-40B4-BE49-F238E27FC236}">
                        <a16:creationId xmlns:a16="http://schemas.microsoft.com/office/drawing/2014/main" id="{97B4C70E-C7EB-6534-B176-3DB91B011403}"/>
                      </a:ext>
                    </a:extLst>
                  </p:cNvPr>
                  <p:cNvSpPr/>
                  <p:nvPr/>
                </p:nvSpPr>
                <p:spPr>
                  <a:xfrm>
                    <a:off x="6977527" y="2438142"/>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22" name="object 124">
                    <a:extLst>
                      <a:ext uri="{FF2B5EF4-FFF2-40B4-BE49-F238E27FC236}">
                        <a16:creationId xmlns:a16="http://schemas.microsoft.com/office/drawing/2014/main" id="{9D440ABD-1914-75A5-D5B2-8B2D5CB90EE3}"/>
                      </a:ext>
                    </a:extLst>
                  </p:cNvPr>
                  <p:cNvSpPr/>
                  <p:nvPr/>
                </p:nvSpPr>
                <p:spPr>
                  <a:xfrm>
                    <a:off x="6901078" y="2256197"/>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23" name="object 125">
                    <a:extLst>
                      <a:ext uri="{FF2B5EF4-FFF2-40B4-BE49-F238E27FC236}">
                        <a16:creationId xmlns:a16="http://schemas.microsoft.com/office/drawing/2014/main" id="{E0A72F70-0BF4-DABE-2679-AAB650F4A622}"/>
                      </a:ext>
                    </a:extLst>
                  </p:cNvPr>
                  <p:cNvSpPr/>
                  <p:nvPr/>
                </p:nvSpPr>
                <p:spPr>
                  <a:xfrm>
                    <a:off x="6976289" y="2256197"/>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24" name="object 126">
                    <a:extLst>
                      <a:ext uri="{FF2B5EF4-FFF2-40B4-BE49-F238E27FC236}">
                        <a16:creationId xmlns:a16="http://schemas.microsoft.com/office/drawing/2014/main" id="{D9394CC6-7C3E-C0B0-C4AA-72B2E48A9B28}"/>
                      </a:ext>
                    </a:extLst>
                  </p:cNvPr>
                  <p:cNvSpPr/>
                  <p:nvPr/>
                </p:nvSpPr>
                <p:spPr>
                  <a:xfrm>
                    <a:off x="6901078" y="2292587"/>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25" name="object 127">
                    <a:extLst>
                      <a:ext uri="{FF2B5EF4-FFF2-40B4-BE49-F238E27FC236}">
                        <a16:creationId xmlns:a16="http://schemas.microsoft.com/office/drawing/2014/main" id="{B99134B8-346D-DA10-E87E-91366FAD2969}"/>
                      </a:ext>
                    </a:extLst>
                  </p:cNvPr>
                  <p:cNvSpPr/>
                  <p:nvPr/>
                </p:nvSpPr>
                <p:spPr>
                  <a:xfrm>
                    <a:off x="6976289" y="2292587"/>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26" name="object 128">
                    <a:extLst>
                      <a:ext uri="{FF2B5EF4-FFF2-40B4-BE49-F238E27FC236}">
                        <a16:creationId xmlns:a16="http://schemas.microsoft.com/office/drawing/2014/main" id="{5425AED6-8140-C2CF-6F74-43AD912799AE}"/>
                      </a:ext>
                    </a:extLst>
                  </p:cNvPr>
                  <p:cNvSpPr/>
                  <p:nvPr/>
                </p:nvSpPr>
                <p:spPr>
                  <a:xfrm>
                    <a:off x="6901078" y="2328975"/>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27" name="object 129">
                    <a:extLst>
                      <a:ext uri="{FF2B5EF4-FFF2-40B4-BE49-F238E27FC236}">
                        <a16:creationId xmlns:a16="http://schemas.microsoft.com/office/drawing/2014/main" id="{FCE77EE6-109A-3A4D-6D78-BBA256623A0F}"/>
                      </a:ext>
                    </a:extLst>
                  </p:cNvPr>
                  <p:cNvSpPr/>
                  <p:nvPr/>
                </p:nvSpPr>
                <p:spPr>
                  <a:xfrm>
                    <a:off x="6976289" y="2328975"/>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28" name="object 130">
                    <a:extLst>
                      <a:ext uri="{FF2B5EF4-FFF2-40B4-BE49-F238E27FC236}">
                        <a16:creationId xmlns:a16="http://schemas.microsoft.com/office/drawing/2014/main" id="{10068F48-EB1A-E6E2-4BFA-42BEC0440D83}"/>
                      </a:ext>
                    </a:extLst>
                  </p:cNvPr>
                  <p:cNvSpPr/>
                  <p:nvPr/>
                </p:nvSpPr>
                <p:spPr>
                  <a:xfrm>
                    <a:off x="6901078" y="2365364"/>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29" name="object 131">
                    <a:extLst>
                      <a:ext uri="{FF2B5EF4-FFF2-40B4-BE49-F238E27FC236}">
                        <a16:creationId xmlns:a16="http://schemas.microsoft.com/office/drawing/2014/main" id="{DAEB08AB-206A-7A7D-C036-8A46D303478A}"/>
                      </a:ext>
                    </a:extLst>
                  </p:cNvPr>
                  <p:cNvSpPr/>
                  <p:nvPr/>
                </p:nvSpPr>
                <p:spPr>
                  <a:xfrm>
                    <a:off x="6976289" y="2365364"/>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30" name="object 132">
                    <a:extLst>
                      <a:ext uri="{FF2B5EF4-FFF2-40B4-BE49-F238E27FC236}">
                        <a16:creationId xmlns:a16="http://schemas.microsoft.com/office/drawing/2014/main" id="{229BEE8C-AFF9-8001-A6ED-A3D35B55965C}"/>
                      </a:ext>
                    </a:extLst>
                  </p:cNvPr>
                  <p:cNvSpPr/>
                  <p:nvPr/>
                </p:nvSpPr>
                <p:spPr>
                  <a:xfrm>
                    <a:off x="6901078" y="2474531"/>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31" name="object 133">
                    <a:extLst>
                      <a:ext uri="{FF2B5EF4-FFF2-40B4-BE49-F238E27FC236}">
                        <a16:creationId xmlns:a16="http://schemas.microsoft.com/office/drawing/2014/main" id="{AADAE2B9-FCB6-9C92-AD57-6DCFA96D1973}"/>
                      </a:ext>
                    </a:extLst>
                  </p:cNvPr>
                  <p:cNvSpPr/>
                  <p:nvPr/>
                </p:nvSpPr>
                <p:spPr>
                  <a:xfrm>
                    <a:off x="6976289" y="2474531"/>
                    <a:ext cx="51694" cy="0"/>
                  </a:xfrm>
                  <a:custGeom>
                    <a:avLst/>
                    <a:gdLst/>
                    <a:ahLst/>
                    <a:cxnLst/>
                    <a:rect l="l" t="t" r="r" b="b"/>
                    <a:pathLst>
                      <a:path w="80009">
                        <a:moveTo>
                          <a:pt x="0" y="0"/>
                        </a:moveTo>
                        <a:lnTo>
                          <a:pt x="7973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432" name="object 134">
                    <a:extLst>
                      <a:ext uri="{FF2B5EF4-FFF2-40B4-BE49-F238E27FC236}">
                        <a16:creationId xmlns:a16="http://schemas.microsoft.com/office/drawing/2014/main" id="{046C9513-CF28-59BA-B7D0-31FED566D764}"/>
                      </a:ext>
                    </a:extLst>
                  </p:cNvPr>
                  <p:cNvPicPr/>
                  <p:nvPr/>
                </p:nvPicPr>
                <p:blipFill>
                  <a:blip r:embed="rId12" cstate="print"/>
                  <a:stretch>
                    <a:fillRect/>
                  </a:stretch>
                </p:blipFill>
                <p:spPr>
                  <a:xfrm>
                    <a:off x="5658696" y="2400644"/>
                    <a:ext cx="62058" cy="146099"/>
                  </a:xfrm>
                  <a:prstGeom prst="rect">
                    <a:avLst/>
                  </a:prstGeom>
                </p:spPr>
              </p:pic>
              <p:sp>
                <p:nvSpPr>
                  <p:cNvPr id="433" name="object 135">
                    <a:extLst>
                      <a:ext uri="{FF2B5EF4-FFF2-40B4-BE49-F238E27FC236}">
                        <a16:creationId xmlns:a16="http://schemas.microsoft.com/office/drawing/2014/main" id="{9FAC1FDA-7296-5169-5C32-C4A6CB5CC878}"/>
                      </a:ext>
                    </a:extLst>
                  </p:cNvPr>
                  <p:cNvSpPr/>
                  <p:nvPr/>
                </p:nvSpPr>
                <p:spPr>
                  <a:xfrm>
                    <a:off x="5601752" y="2248023"/>
                    <a:ext cx="185853" cy="183932"/>
                  </a:xfrm>
                  <a:custGeom>
                    <a:avLst/>
                    <a:gdLst/>
                    <a:ahLst/>
                    <a:cxnLst/>
                    <a:rect l="l" t="t" r="r" b="b"/>
                    <a:pathLst>
                      <a:path w="287654" h="272414">
                        <a:moveTo>
                          <a:pt x="138506" y="0"/>
                        </a:moveTo>
                        <a:lnTo>
                          <a:pt x="101903" y="8148"/>
                        </a:lnTo>
                        <a:lnTo>
                          <a:pt x="73693" y="29271"/>
                        </a:lnTo>
                        <a:lnTo>
                          <a:pt x="55544" y="58384"/>
                        </a:lnTo>
                        <a:lnTo>
                          <a:pt x="49123" y="90500"/>
                        </a:lnTo>
                        <a:lnTo>
                          <a:pt x="49123" y="95186"/>
                        </a:lnTo>
                        <a:lnTo>
                          <a:pt x="49796" y="99720"/>
                        </a:lnTo>
                        <a:lnTo>
                          <a:pt x="50723" y="104165"/>
                        </a:lnTo>
                        <a:lnTo>
                          <a:pt x="29553" y="119178"/>
                        </a:lnTo>
                        <a:lnTo>
                          <a:pt x="13588" y="138987"/>
                        </a:lnTo>
                        <a:lnTo>
                          <a:pt x="3510" y="161660"/>
                        </a:lnTo>
                        <a:lnTo>
                          <a:pt x="0" y="185267"/>
                        </a:lnTo>
                        <a:lnTo>
                          <a:pt x="7023" y="215298"/>
                        </a:lnTo>
                        <a:lnTo>
                          <a:pt x="26177" y="239822"/>
                        </a:lnTo>
                        <a:lnTo>
                          <a:pt x="54585" y="256356"/>
                        </a:lnTo>
                        <a:lnTo>
                          <a:pt x="89369" y="262420"/>
                        </a:lnTo>
                        <a:lnTo>
                          <a:pt x="102085" y="261612"/>
                        </a:lnTo>
                        <a:lnTo>
                          <a:pt x="114222" y="259286"/>
                        </a:lnTo>
                        <a:lnTo>
                          <a:pt x="125679" y="255583"/>
                        </a:lnTo>
                        <a:lnTo>
                          <a:pt x="136359" y="250647"/>
                        </a:lnTo>
                        <a:lnTo>
                          <a:pt x="149347" y="259490"/>
                        </a:lnTo>
                        <a:lnTo>
                          <a:pt x="164091" y="266180"/>
                        </a:lnTo>
                        <a:lnTo>
                          <a:pt x="180295" y="270415"/>
                        </a:lnTo>
                        <a:lnTo>
                          <a:pt x="197662" y="271894"/>
                        </a:lnTo>
                        <a:lnTo>
                          <a:pt x="232454" y="265831"/>
                        </a:lnTo>
                        <a:lnTo>
                          <a:pt x="260865" y="249296"/>
                        </a:lnTo>
                        <a:lnTo>
                          <a:pt x="280021" y="224772"/>
                        </a:lnTo>
                        <a:lnTo>
                          <a:pt x="287045" y="194741"/>
                        </a:lnTo>
                        <a:lnTo>
                          <a:pt x="282685" y="168487"/>
                        </a:lnTo>
                        <a:lnTo>
                          <a:pt x="270243" y="143716"/>
                        </a:lnTo>
                        <a:lnTo>
                          <a:pt x="250676" y="123064"/>
                        </a:lnTo>
                        <a:lnTo>
                          <a:pt x="224942" y="109169"/>
                        </a:lnTo>
                        <a:lnTo>
                          <a:pt x="226682" y="103162"/>
                        </a:lnTo>
                        <a:lnTo>
                          <a:pt x="227876" y="96977"/>
                        </a:lnTo>
                        <a:lnTo>
                          <a:pt x="227876" y="90500"/>
                        </a:lnTo>
                        <a:lnTo>
                          <a:pt x="221457" y="58384"/>
                        </a:lnTo>
                        <a:lnTo>
                          <a:pt x="203312" y="29271"/>
                        </a:lnTo>
                        <a:lnTo>
                          <a:pt x="175107" y="8148"/>
                        </a:lnTo>
                        <a:lnTo>
                          <a:pt x="13850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34" name="object 136">
                    <a:extLst>
                      <a:ext uri="{FF2B5EF4-FFF2-40B4-BE49-F238E27FC236}">
                        <a16:creationId xmlns:a16="http://schemas.microsoft.com/office/drawing/2014/main" id="{26DEEABE-7865-FFCB-95FB-D3E8E48D7C21}"/>
                      </a:ext>
                    </a:extLst>
                  </p:cNvPr>
                  <p:cNvSpPr/>
                  <p:nvPr/>
                </p:nvSpPr>
                <p:spPr>
                  <a:xfrm>
                    <a:off x="5601752" y="2248023"/>
                    <a:ext cx="185853" cy="183932"/>
                  </a:xfrm>
                  <a:custGeom>
                    <a:avLst/>
                    <a:gdLst/>
                    <a:ahLst/>
                    <a:cxnLst/>
                    <a:rect l="l" t="t" r="r" b="b"/>
                    <a:pathLst>
                      <a:path w="287654" h="272414">
                        <a:moveTo>
                          <a:pt x="224942" y="109169"/>
                        </a:moveTo>
                        <a:lnTo>
                          <a:pt x="226682" y="103162"/>
                        </a:lnTo>
                        <a:lnTo>
                          <a:pt x="227876" y="96977"/>
                        </a:lnTo>
                        <a:lnTo>
                          <a:pt x="227876" y="90500"/>
                        </a:lnTo>
                        <a:lnTo>
                          <a:pt x="221457" y="58384"/>
                        </a:lnTo>
                        <a:lnTo>
                          <a:pt x="203312" y="29271"/>
                        </a:lnTo>
                        <a:lnTo>
                          <a:pt x="175107" y="8148"/>
                        </a:lnTo>
                        <a:lnTo>
                          <a:pt x="138506" y="0"/>
                        </a:lnTo>
                        <a:lnTo>
                          <a:pt x="101903" y="8148"/>
                        </a:lnTo>
                        <a:lnTo>
                          <a:pt x="73693" y="29271"/>
                        </a:lnTo>
                        <a:lnTo>
                          <a:pt x="55544" y="58384"/>
                        </a:lnTo>
                        <a:lnTo>
                          <a:pt x="49123" y="90500"/>
                        </a:lnTo>
                        <a:lnTo>
                          <a:pt x="49123" y="95186"/>
                        </a:lnTo>
                        <a:lnTo>
                          <a:pt x="49796" y="99720"/>
                        </a:lnTo>
                        <a:lnTo>
                          <a:pt x="50723" y="104165"/>
                        </a:lnTo>
                        <a:lnTo>
                          <a:pt x="29553" y="119178"/>
                        </a:lnTo>
                        <a:lnTo>
                          <a:pt x="13588" y="138987"/>
                        </a:lnTo>
                        <a:lnTo>
                          <a:pt x="3510" y="161660"/>
                        </a:lnTo>
                        <a:lnTo>
                          <a:pt x="0" y="185267"/>
                        </a:lnTo>
                        <a:lnTo>
                          <a:pt x="7023" y="215298"/>
                        </a:lnTo>
                        <a:lnTo>
                          <a:pt x="26177" y="239822"/>
                        </a:lnTo>
                        <a:lnTo>
                          <a:pt x="54585" y="256356"/>
                        </a:lnTo>
                        <a:lnTo>
                          <a:pt x="89369" y="262420"/>
                        </a:lnTo>
                        <a:lnTo>
                          <a:pt x="102085" y="261612"/>
                        </a:lnTo>
                        <a:lnTo>
                          <a:pt x="114222" y="259286"/>
                        </a:lnTo>
                        <a:lnTo>
                          <a:pt x="125679" y="255583"/>
                        </a:lnTo>
                        <a:lnTo>
                          <a:pt x="136359" y="250647"/>
                        </a:lnTo>
                        <a:lnTo>
                          <a:pt x="149347" y="259490"/>
                        </a:lnTo>
                        <a:lnTo>
                          <a:pt x="164091" y="266180"/>
                        </a:lnTo>
                        <a:lnTo>
                          <a:pt x="180295" y="270415"/>
                        </a:lnTo>
                        <a:lnTo>
                          <a:pt x="197662" y="271894"/>
                        </a:lnTo>
                        <a:lnTo>
                          <a:pt x="232454" y="265831"/>
                        </a:lnTo>
                        <a:lnTo>
                          <a:pt x="260865" y="249296"/>
                        </a:lnTo>
                        <a:lnTo>
                          <a:pt x="280021" y="224772"/>
                        </a:lnTo>
                        <a:lnTo>
                          <a:pt x="287045" y="194741"/>
                        </a:lnTo>
                        <a:lnTo>
                          <a:pt x="282685" y="168487"/>
                        </a:lnTo>
                        <a:lnTo>
                          <a:pt x="270243" y="143716"/>
                        </a:lnTo>
                        <a:lnTo>
                          <a:pt x="250676" y="123064"/>
                        </a:lnTo>
                        <a:lnTo>
                          <a:pt x="224942" y="109169"/>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435" name="object 137">
                    <a:extLst>
                      <a:ext uri="{FF2B5EF4-FFF2-40B4-BE49-F238E27FC236}">
                        <a16:creationId xmlns:a16="http://schemas.microsoft.com/office/drawing/2014/main" id="{269C68AC-D2D5-340A-D2FC-E620DB47977C}"/>
                      </a:ext>
                    </a:extLst>
                  </p:cNvPr>
                  <p:cNvPicPr/>
                  <p:nvPr/>
                </p:nvPicPr>
                <p:blipFill>
                  <a:blip r:embed="rId13" cstate="print"/>
                  <a:stretch>
                    <a:fillRect/>
                  </a:stretch>
                </p:blipFill>
                <p:spPr>
                  <a:xfrm>
                    <a:off x="7105016" y="2400644"/>
                    <a:ext cx="62058" cy="146099"/>
                  </a:xfrm>
                  <a:prstGeom prst="rect">
                    <a:avLst/>
                  </a:prstGeom>
                </p:spPr>
              </p:pic>
              <p:sp>
                <p:nvSpPr>
                  <p:cNvPr id="436" name="object 138">
                    <a:extLst>
                      <a:ext uri="{FF2B5EF4-FFF2-40B4-BE49-F238E27FC236}">
                        <a16:creationId xmlns:a16="http://schemas.microsoft.com/office/drawing/2014/main" id="{D98A9246-F787-3673-AF93-E82A8BD09111}"/>
                      </a:ext>
                    </a:extLst>
                  </p:cNvPr>
                  <p:cNvSpPr/>
                  <p:nvPr/>
                </p:nvSpPr>
                <p:spPr>
                  <a:xfrm>
                    <a:off x="7048071" y="2248023"/>
                    <a:ext cx="185853" cy="183932"/>
                  </a:xfrm>
                  <a:custGeom>
                    <a:avLst/>
                    <a:gdLst/>
                    <a:ahLst/>
                    <a:cxnLst/>
                    <a:rect l="l" t="t" r="r" b="b"/>
                    <a:pathLst>
                      <a:path w="287654" h="272414">
                        <a:moveTo>
                          <a:pt x="138506" y="0"/>
                        </a:moveTo>
                        <a:lnTo>
                          <a:pt x="101903" y="8148"/>
                        </a:lnTo>
                        <a:lnTo>
                          <a:pt x="73693" y="29271"/>
                        </a:lnTo>
                        <a:lnTo>
                          <a:pt x="55544" y="58384"/>
                        </a:lnTo>
                        <a:lnTo>
                          <a:pt x="49123" y="90500"/>
                        </a:lnTo>
                        <a:lnTo>
                          <a:pt x="49123" y="95186"/>
                        </a:lnTo>
                        <a:lnTo>
                          <a:pt x="49796" y="99720"/>
                        </a:lnTo>
                        <a:lnTo>
                          <a:pt x="50723" y="104165"/>
                        </a:lnTo>
                        <a:lnTo>
                          <a:pt x="29553" y="119178"/>
                        </a:lnTo>
                        <a:lnTo>
                          <a:pt x="13588" y="138987"/>
                        </a:lnTo>
                        <a:lnTo>
                          <a:pt x="3510" y="161660"/>
                        </a:lnTo>
                        <a:lnTo>
                          <a:pt x="0" y="185267"/>
                        </a:lnTo>
                        <a:lnTo>
                          <a:pt x="7023" y="215298"/>
                        </a:lnTo>
                        <a:lnTo>
                          <a:pt x="26177" y="239822"/>
                        </a:lnTo>
                        <a:lnTo>
                          <a:pt x="54585" y="256356"/>
                        </a:lnTo>
                        <a:lnTo>
                          <a:pt x="89369" y="262420"/>
                        </a:lnTo>
                        <a:lnTo>
                          <a:pt x="102085" y="261612"/>
                        </a:lnTo>
                        <a:lnTo>
                          <a:pt x="114222" y="259286"/>
                        </a:lnTo>
                        <a:lnTo>
                          <a:pt x="125679" y="255583"/>
                        </a:lnTo>
                        <a:lnTo>
                          <a:pt x="136359" y="250647"/>
                        </a:lnTo>
                        <a:lnTo>
                          <a:pt x="149347" y="259490"/>
                        </a:lnTo>
                        <a:lnTo>
                          <a:pt x="164091" y="266180"/>
                        </a:lnTo>
                        <a:lnTo>
                          <a:pt x="180295" y="270415"/>
                        </a:lnTo>
                        <a:lnTo>
                          <a:pt x="197662" y="271894"/>
                        </a:lnTo>
                        <a:lnTo>
                          <a:pt x="232454" y="265831"/>
                        </a:lnTo>
                        <a:lnTo>
                          <a:pt x="260865" y="249296"/>
                        </a:lnTo>
                        <a:lnTo>
                          <a:pt x="280021" y="224772"/>
                        </a:lnTo>
                        <a:lnTo>
                          <a:pt x="287045" y="194741"/>
                        </a:lnTo>
                        <a:lnTo>
                          <a:pt x="282685" y="168487"/>
                        </a:lnTo>
                        <a:lnTo>
                          <a:pt x="270243" y="143716"/>
                        </a:lnTo>
                        <a:lnTo>
                          <a:pt x="250676" y="123064"/>
                        </a:lnTo>
                        <a:lnTo>
                          <a:pt x="224942" y="109169"/>
                        </a:lnTo>
                        <a:lnTo>
                          <a:pt x="226682" y="103162"/>
                        </a:lnTo>
                        <a:lnTo>
                          <a:pt x="227876" y="96977"/>
                        </a:lnTo>
                        <a:lnTo>
                          <a:pt x="227876" y="90500"/>
                        </a:lnTo>
                        <a:lnTo>
                          <a:pt x="221457" y="58384"/>
                        </a:lnTo>
                        <a:lnTo>
                          <a:pt x="203312" y="29271"/>
                        </a:lnTo>
                        <a:lnTo>
                          <a:pt x="175107" y="8148"/>
                        </a:lnTo>
                        <a:lnTo>
                          <a:pt x="13850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37" name="object 139">
                    <a:extLst>
                      <a:ext uri="{FF2B5EF4-FFF2-40B4-BE49-F238E27FC236}">
                        <a16:creationId xmlns:a16="http://schemas.microsoft.com/office/drawing/2014/main" id="{2EF43EA6-0983-D520-45AD-6390440AA133}"/>
                      </a:ext>
                    </a:extLst>
                  </p:cNvPr>
                  <p:cNvSpPr/>
                  <p:nvPr/>
                </p:nvSpPr>
                <p:spPr>
                  <a:xfrm>
                    <a:off x="7048071" y="2248023"/>
                    <a:ext cx="185853" cy="183932"/>
                  </a:xfrm>
                  <a:custGeom>
                    <a:avLst/>
                    <a:gdLst/>
                    <a:ahLst/>
                    <a:cxnLst/>
                    <a:rect l="l" t="t" r="r" b="b"/>
                    <a:pathLst>
                      <a:path w="287654" h="272414">
                        <a:moveTo>
                          <a:pt x="224942" y="109169"/>
                        </a:moveTo>
                        <a:lnTo>
                          <a:pt x="226682" y="103162"/>
                        </a:lnTo>
                        <a:lnTo>
                          <a:pt x="227876" y="96977"/>
                        </a:lnTo>
                        <a:lnTo>
                          <a:pt x="227876" y="90500"/>
                        </a:lnTo>
                        <a:lnTo>
                          <a:pt x="221457" y="58384"/>
                        </a:lnTo>
                        <a:lnTo>
                          <a:pt x="203312" y="29271"/>
                        </a:lnTo>
                        <a:lnTo>
                          <a:pt x="175107" y="8148"/>
                        </a:lnTo>
                        <a:lnTo>
                          <a:pt x="138506" y="0"/>
                        </a:lnTo>
                        <a:lnTo>
                          <a:pt x="101903" y="8148"/>
                        </a:lnTo>
                        <a:lnTo>
                          <a:pt x="73693" y="29271"/>
                        </a:lnTo>
                        <a:lnTo>
                          <a:pt x="55544" y="58384"/>
                        </a:lnTo>
                        <a:lnTo>
                          <a:pt x="49123" y="90500"/>
                        </a:lnTo>
                        <a:lnTo>
                          <a:pt x="49123" y="95186"/>
                        </a:lnTo>
                        <a:lnTo>
                          <a:pt x="49796" y="99720"/>
                        </a:lnTo>
                        <a:lnTo>
                          <a:pt x="50723" y="104165"/>
                        </a:lnTo>
                        <a:lnTo>
                          <a:pt x="29553" y="119178"/>
                        </a:lnTo>
                        <a:lnTo>
                          <a:pt x="13588" y="138987"/>
                        </a:lnTo>
                        <a:lnTo>
                          <a:pt x="3510" y="161660"/>
                        </a:lnTo>
                        <a:lnTo>
                          <a:pt x="0" y="185267"/>
                        </a:lnTo>
                        <a:lnTo>
                          <a:pt x="7023" y="215298"/>
                        </a:lnTo>
                        <a:lnTo>
                          <a:pt x="26177" y="239822"/>
                        </a:lnTo>
                        <a:lnTo>
                          <a:pt x="54585" y="256356"/>
                        </a:lnTo>
                        <a:lnTo>
                          <a:pt x="89369" y="262420"/>
                        </a:lnTo>
                        <a:lnTo>
                          <a:pt x="102085" y="261612"/>
                        </a:lnTo>
                        <a:lnTo>
                          <a:pt x="114222" y="259286"/>
                        </a:lnTo>
                        <a:lnTo>
                          <a:pt x="125679" y="255583"/>
                        </a:lnTo>
                        <a:lnTo>
                          <a:pt x="136359" y="250647"/>
                        </a:lnTo>
                        <a:lnTo>
                          <a:pt x="149347" y="259490"/>
                        </a:lnTo>
                        <a:lnTo>
                          <a:pt x="164091" y="266180"/>
                        </a:lnTo>
                        <a:lnTo>
                          <a:pt x="180295" y="270415"/>
                        </a:lnTo>
                        <a:lnTo>
                          <a:pt x="197662" y="271894"/>
                        </a:lnTo>
                        <a:lnTo>
                          <a:pt x="232454" y="265831"/>
                        </a:lnTo>
                        <a:lnTo>
                          <a:pt x="260865" y="249296"/>
                        </a:lnTo>
                        <a:lnTo>
                          <a:pt x="280021" y="224772"/>
                        </a:lnTo>
                        <a:lnTo>
                          <a:pt x="287045" y="194741"/>
                        </a:lnTo>
                        <a:lnTo>
                          <a:pt x="282685" y="168487"/>
                        </a:lnTo>
                        <a:lnTo>
                          <a:pt x="270243" y="143716"/>
                        </a:lnTo>
                        <a:lnTo>
                          <a:pt x="250676" y="123064"/>
                        </a:lnTo>
                        <a:lnTo>
                          <a:pt x="224942" y="109169"/>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438" name="object 140">
                    <a:extLst>
                      <a:ext uri="{FF2B5EF4-FFF2-40B4-BE49-F238E27FC236}">
                        <a16:creationId xmlns:a16="http://schemas.microsoft.com/office/drawing/2014/main" id="{DD3FB7BE-901F-C32E-85D4-F228A236AA38}"/>
                      </a:ext>
                    </a:extLst>
                  </p:cNvPr>
                  <p:cNvPicPr/>
                  <p:nvPr/>
                </p:nvPicPr>
                <p:blipFill>
                  <a:blip r:embed="rId14" cstate="print"/>
                  <a:stretch>
                    <a:fillRect/>
                  </a:stretch>
                </p:blipFill>
                <p:spPr>
                  <a:xfrm>
                    <a:off x="5985160" y="2321984"/>
                    <a:ext cx="141215" cy="226197"/>
                  </a:xfrm>
                  <a:prstGeom prst="rect">
                    <a:avLst/>
                  </a:prstGeom>
                </p:spPr>
              </p:pic>
              <p:pic>
                <p:nvPicPr>
                  <p:cNvPr id="439" name="object 141">
                    <a:extLst>
                      <a:ext uri="{FF2B5EF4-FFF2-40B4-BE49-F238E27FC236}">
                        <a16:creationId xmlns:a16="http://schemas.microsoft.com/office/drawing/2014/main" id="{8FE01C00-F77F-586E-DBD3-1D9563E567A4}"/>
                      </a:ext>
                    </a:extLst>
                  </p:cNvPr>
                  <p:cNvPicPr/>
                  <p:nvPr/>
                </p:nvPicPr>
                <p:blipFill>
                  <a:blip r:embed="rId15" cstate="print"/>
                  <a:stretch>
                    <a:fillRect/>
                  </a:stretch>
                </p:blipFill>
                <p:spPr>
                  <a:xfrm>
                    <a:off x="4866319" y="2400644"/>
                    <a:ext cx="62058" cy="146099"/>
                  </a:xfrm>
                  <a:prstGeom prst="rect">
                    <a:avLst/>
                  </a:prstGeom>
                </p:spPr>
              </p:pic>
              <p:sp>
                <p:nvSpPr>
                  <p:cNvPr id="440" name="object 142">
                    <a:extLst>
                      <a:ext uri="{FF2B5EF4-FFF2-40B4-BE49-F238E27FC236}">
                        <a16:creationId xmlns:a16="http://schemas.microsoft.com/office/drawing/2014/main" id="{29DB4C12-A7DF-D2E9-791A-BAE4B3F4E40D}"/>
                      </a:ext>
                    </a:extLst>
                  </p:cNvPr>
                  <p:cNvSpPr/>
                  <p:nvPr/>
                </p:nvSpPr>
                <p:spPr>
                  <a:xfrm>
                    <a:off x="4809375" y="2248023"/>
                    <a:ext cx="185853" cy="183932"/>
                  </a:xfrm>
                  <a:custGeom>
                    <a:avLst/>
                    <a:gdLst/>
                    <a:ahLst/>
                    <a:cxnLst/>
                    <a:rect l="l" t="t" r="r" b="b"/>
                    <a:pathLst>
                      <a:path w="287654" h="272414">
                        <a:moveTo>
                          <a:pt x="138506" y="0"/>
                        </a:moveTo>
                        <a:lnTo>
                          <a:pt x="101903" y="8148"/>
                        </a:lnTo>
                        <a:lnTo>
                          <a:pt x="73693" y="29271"/>
                        </a:lnTo>
                        <a:lnTo>
                          <a:pt x="55544" y="58384"/>
                        </a:lnTo>
                        <a:lnTo>
                          <a:pt x="49123" y="90500"/>
                        </a:lnTo>
                        <a:lnTo>
                          <a:pt x="49123" y="95186"/>
                        </a:lnTo>
                        <a:lnTo>
                          <a:pt x="49796" y="99720"/>
                        </a:lnTo>
                        <a:lnTo>
                          <a:pt x="50723" y="104165"/>
                        </a:lnTo>
                        <a:lnTo>
                          <a:pt x="29553" y="119178"/>
                        </a:lnTo>
                        <a:lnTo>
                          <a:pt x="13588" y="138987"/>
                        </a:lnTo>
                        <a:lnTo>
                          <a:pt x="3510" y="161660"/>
                        </a:lnTo>
                        <a:lnTo>
                          <a:pt x="0" y="185267"/>
                        </a:lnTo>
                        <a:lnTo>
                          <a:pt x="7023" y="215298"/>
                        </a:lnTo>
                        <a:lnTo>
                          <a:pt x="26177" y="239822"/>
                        </a:lnTo>
                        <a:lnTo>
                          <a:pt x="54585" y="256356"/>
                        </a:lnTo>
                        <a:lnTo>
                          <a:pt x="89369" y="262420"/>
                        </a:lnTo>
                        <a:lnTo>
                          <a:pt x="102085" y="261612"/>
                        </a:lnTo>
                        <a:lnTo>
                          <a:pt x="114222" y="259286"/>
                        </a:lnTo>
                        <a:lnTo>
                          <a:pt x="125679" y="255583"/>
                        </a:lnTo>
                        <a:lnTo>
                          <a:pt x="136359" y="250647"/>
                        </a:lnTo>
                        <a:lnTo>
                          <a:pt x="149347" y="259490"/>
                        </a:lnTo>
                        <a:lnTo>
                          <a:pt x="164091" y="266180"/>
                        </a:lnTo>
                        <a:lnTo>
                          <a:pt x="180295" y="270415"/>
                        </a:lnTo>
                        <a:lnTo>
                          <a:pt x="197662" y="271894"/>
                        </a:lnTo>
                        <a:lnTo>
                          <a:pt x="232454" y="265831"/>
                        </a:lnTo>
                        <a:lnTo>
                          <a:pt x="260865" y="249296"/>
                        </a:lnTo>
                        <a:lnTo>
                          <a:pt x="280021" y="224772"/>
                        </a:lnTo>
                        <a:lnTo>
                          <a:pt x="287045" y="194741"/>
                        </a:lnTo>
                        <a:lnTo>
                          <a:pt x="282685" y="168487"/>
                        </a:lnTo>
                        <a:lnTo>
                          <a:pt x="270243" y="143716"/>
                        </a:lnTo>
                        <a:lnTo>
                          <a:pt x="250676" y="123064"/>
                        </a:lnTo>
                        <a:lnTo>
                          <a:pt x="224942" y="109169"/>
                        </a:lnTo>
                        <a:lnTo>
                          <a:pt x="226682" y="103162"/>
                        </a:lnTo>
                        <a:lnTo>
                          <a:pt x="227876" y="96977"/>
                        </a:lnTo>
                        <a:lnTo>
                          <a:pt x="227876" y="90500"/>
                        </a:lnTo>
                        <a:lnTo>
                          <a:pt x="221457" y="58384"/>
                        </a:lnTo>
                        <a:lnTo>
                          <a:pt x="203312" y="29271"/>
                        </a:lnTo>
                        <a:lnTo>
                          <a:pt x="175107" y="8148"/>
                        </a:lnTo>
                        <a:lnTo>
                          <a:pt x="13850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41" name="object 143">
                    <a:extLst>
                      <a:ext uri="{FF2B5EF4-FFF2-40B4-BE49-F238E27FC236}">
                        <a16:creationId xmlns:a16="http://schemas.microsoft.com/office/drawing/2014/main" id="{97CF9473-6677-C199-53C7-ACB6119D15FB}"/>
                      </a:ext>
                    </a:extLst>
                  </p:cNvPr>
                  <p:cNvSpPr/>
                  <p:nvPr/>
                </p:nvSpPr>
                <p:spPr>
                  <a:xfrm>
                    <a:off x="4809375" y="2248023"/>
                    <a:ext cx="185853" cy="183932"/>
                  </a:xfrm>
                  <a:custGeom>
                    <a:avLst/>
                    <a:gdLst/>
                    <a:ahLst/>
                    <a:cxnLst/>
                    <a:rect l="l" t="t" r="r" b="b"/>
                    <a:pathLst>
                      <a:path w="287654" h="272414">
                        <a:moveTo>
                          <a:pt x="224942" y="109169"/>
                        </a:moveTo>
                        <a:lnTo>
                          <a:pt x="226682" y="103162"/>
                        </a:lnTo>
                        <a:lnTo>
                          <a:pt x="227876" y="96977"/>
                        </a:lnTo>
                        <a:lnTo>
                          <a:pt x="227876" y="90500"/>
                        </a:lnTo>
                        <a:lnTo>
                          <a:pt x="221457" y="58384"/>
                        </a:lnTo>
                        <a:lnTo>
                          <a:pt x="203312" y="29271"/>
                        </a:lnTo>
                        <a:lnTo>
                          <a:pt x="175107" y="8148"/>
                        </a:lnTo>
                        <a:lnTo>
                          <a:pt x="138506" y="0"/>
                        </a:lnTo>
                        <a:lnTo>
                          <a:pt x="101903" y="8148"/>
                        </a:lnTo>
                        <a:lnTo>
                          <a:pt x="73693" y="29271"/>
                        </a:lnTo>
                        <a:lnTo>
                          <a:pt x="55544" y="58384"/>
                        </a:lnTo>
                        <a:lnTo>
                          <a:pt x="49123" y="90500"/>
                        </a:lnTo>
                        <a:lnTo>
                          <a:pt x="49123" y="95186"/>
                        </a:lnTo>
                        <a:lnTo>
                          <a:pt x="49796" y="99720"/>
                        </a:lnTo>
                        <a:lnTo>
                          <a:pt x="50723" y="104165"/>
                        </a:lnTo>
                        <a:lnTo>
                          <a:pt x="29553" y="119178"/>
                        </a:lnTo>
                        <a:lnTo>
                          <a:pt x="13588" y="138987"/>
                        </a:lnTo>
                        <a:lnTo>
                          <a:pt x="3510" y="161660"/>
                        </a:lnTo>
                        <a:lnTo>
                          <a:pt x="0" y="185267"/>
                        </a:lnTo>
                        <a:lnTo>
                          <a:pt x="7023" y="215298"/>
                        </a:lnTo>
                        <a:lnTo>
                          <a:pt x="26177" y="239822"/>
                        </a:lnTo>
                        <a:lnTo>
                          <a:pt x="54585" y="256356"/>
                        </a:lnTo>
                        <a:lnTo>
                          <a:pt x="89369" y="262420"/>
                        </a:lnTo>
                        <a:lnTo>
                          <a:pt x="102085" y="261612"/>
                        </a:lnTo>
                        <a:lnTo>
                          <a:pt x="114222" y="259286"/>
                        </a:lnTo>
                        <a:lnTo>
                          <a:pt x="125679" y="255583"/>
                        </a:lnTo>
                        <a:lnTo>
                          <a:pt x="136359" y="250647"/>
                        </a:lnTo>
                        <a:lnTo>
                          <a:pt x="149347" y="259490"/>
                        </a:lnTo>
                        <a:lnTo>
                          <a:pt x="164091" y="266180"/>
                        </a:lnTo>
                        <a:lnTo>
                          <a:pt x="180295" y="270415"/>
                        </a:lnTo>
                        <a:lnTo>
                          <a:pt x="197662" y="271894"/>
                        </a:lnTo>
                        <a:lnTo>
                          <a:pt x="232454" y="265831"/>
                        </a:lnTo>
                        <a:lnTo>
                          <a:pt x="260865" y="249296"/>
                        </a:lnTo>
                        <a:lnTo>
                          <a:pt x="280021" y="224772"/>
                        </a:lnTo>
                        <a:lnTo>
                          <a:pt x="287045" y="194741"/>
                        </a:lnTo>
                        <a:lnTo>
                          <a:pt x="282685" y="168487"/>
                        </a:lnTo>
                        <a:lnTo>
                          <a:pt x="270243" y="143716"/>
                        </a:lnTo>
                        <a:lnTo>
                          <a:pt x="250676" y="123064"/>
                        </a:lnTo>
                        <a:lnTo>
                          <a:pt x="224942" y="109169"/>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42" name="object 144">
                    <a:extLst>
                      <a:ext uri="{FF2B5EF4-FFF2-40B4-BE49-F238E27FC236}">
                        <a16:creationId xmlns:a16="http://schemas.microsoft.com/office/drawing/2014/main" id="{6E88A25B-36AC-AEB1-448B-B0701A014699}"/>
                      </a:ext>
                    </a:extLst>
                  </p:cNvPr>
                  <p:cNvSpPr/>
                  <p:nvPr/>
                </p:nvSpPr>
                <p:spPr>
                  <a:xfrm>
                    <a:off x="6497545" y="2047981"/>
                    <a:ext cx="326986" cy="499489"/>
                  </a:xfrm>
                  <a:custGeom>
                    <a:avLst/>
                    <a:gdLst/>
                    <a:ahLst/>
                    <a:cxnLst/>
                    <a:rect l="l" t="t" r="r" b="b"/>
                    <a:pathLst>
                      <a:path w="506095" h="739775">
                        <a:moveTo>
                          <a:pt x="337286" y="0"/>
                        </a:moveTo>
                        <a:lnTo>
                          <a:pt x="153060" y="0"/>
                        </a:lnTo>
                        <a:lnTo>
                          <a:pt x="121246" y="17262"/>
                        </a:lnTo>
                        <a:lnTo>
                          <a:pt x="99375" y="30035"/>
                        </a:lnTo>
                        <a:lnTo>
                          <a:pt x="89433" y="37744"/>
                        </a:lnTo>
                        <a:lnTo>
                          <a:pt x="89433" y="76085"/>
                        </a:lnTo>
                        <a:lnTo>
                          <a:pt x="0" y="79755"/>
                        </a:lnTo>
                        <a:lnTo>
                          <a:pt x="0" y="739241"/>
                        </a:lnTo>
                        <a:lnTo>
                          <a:pt x="505574" y="739241"/>
                        </a:lnTo>
                        <a:lnTo>
                          <a:pt x="505574" y="81152"/>
                        </a:lnTo>
                        <a:lnTo>
                          <a:pt x="416140" y="76085"/>
                        </a:lnTo>
                        <a:lnTo>
                          <a:pt x="416140" y="37528"/>
                        </a:lnTo>
                        <a:lnTo>
                          <a:pt x="414908" y="34598"/>
                        </a:lnTo>
                        <a:lnTo>
                          <a:pt x="406284" y="29713"/>
                        </a:lnTo>
                        <a:lnTo>
                          <a:pt x="382874" y="19353"/>
                        </a:lnTo>
                        <a:lnTo>
                          <a:pt x="33728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43" name="object 145">
                    <a:extLst>
                      <a:ext uri="{FF2B5EF4-FFF2-40B4-BE49-F238E27FC236}">
                        <a16:creationId xmlns:a16="http://schemas.microsoft.com/office/drawing/2014/main" id="{B65DFE95-72AA-0F3F-2476-9761A731DFC5}"/>
                      </a:ext>
                    </a:extLst>
                  </p:cNvPr>
                  <p:cNvSpPr/>
                  <p:nvPr/>
                </p:nvSpPr>
                <p:spPr>
                  <a:xfrm>
                    <a:off x="6497545" y="2047981"/>
                    <a:ext cx="326986" cy="499489"/>
                  </a:xfrm>
                  <a:custGeom>
                    <a:avLst/>
                    <a:gdLst/>
                    <a:ahLst/>
                    <a:cxnLst/>
                    <a:rect l="l" t="t" r="r" b="b"/>
                    <a:pathLst>
                      <a:path w="506095" h="739775">
                        <a:moveTo>
                          <a:pt x="0" y="739241"/>
                        </a:moveTo>
                        <a:lnTo>
                          <a:pt x="0" y="79755"/>
                        </a:lnTo>
                        <a:lnTo>
                          <a:pt x="89433" y="76085"/>
                        </a:lnTo>
                        <a:lnTo>
                          <a:pt x="89433" y="37744"/>
                        </a:lnTo>
                        <a:lnTo>
                          <a:pt x="99375" y="30035"/>
                        </a:lnTo>
                        <a:lnTo>
                          <a:pt x="121246" y="17262"/>
                        </a:lnTo>
                        <a:lnTo>
                          <a:pt x="143118" y="5293"/>
                        </a:lnTo>
                        <a:lnTo>
                          <a:pt x="153060" y="0"/>
                        </a:lnTo>
                        <a:lnTo>
                          <a:pt x="337286" y="0"/>
                        </a:lnTo>
                        <a:lnTo>
                          <a:pt x="382874" y="19353"/>
                        </a:lnTo>
                        <a:lnTo>
                          <a:pt x="406284" y="29713"/>
                        </a:lnTo>
                        <a:lnTo>
                          <a:pt x="414908" y="34598"/>
                        </a:lnTo>
                        <a:lnTo>
                          <a:pt x="416140" y="37528"/>
                        </a:lnTo>
                        <a:lnTo>
                          <a:pt x="416140" y="76085"/>
                        </a:lnTo>
                        <a:lnTo>
                          <a:pt x="505574" y="81152"/>
                        </a:lnTo>
                        <a:lnTo>
                          <a:pt x="505574" y="739241"/>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44" name="object 146">
                    <a:extLst>
                      <a:ext uri="{FF2B5EF4-FFF2-40B4-BE49-F238E27FC236}">
                        <a16:creationId xmlns:a16="http://schemas.microsoft.com/office/drawing/2014/main" id="{79032DEA-E290-43CF-8C6C-16FFE9A2F2BE}"/>
                      </a:ext>
                    </a:extLst>
                  </p:cNvPr>
                  <p:cNvSpPr/>
                  <p:nvPr/>
                </p:nvSpPr>
                <p:spPr>
                  <a:xfrm>
                    <a:off x="6536964" y="2270594"/>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45" name="object 147">
                    <a:extLst>
                      <a:ext uri="{FF2B5EF4-FFF2-40B4-BE49-F238E27FC236}">
                        <a16:creationId xmlns:a16="http://schemas.microsoft.com/office/drawing/2014/main" id="{C214C706-CB0C-FA13-3E55-BB023A7BDD08}"/>
                      </a:ext>
                    </a:extLst>
                  </p:cNvPr>
                  <p:cNvSpPr/>
                  <p:nvPr/>
                </p:nvSpPr>
                <p:spPr>
                  <a:xfrm>
                    <a:off x="6536964" y="2239586"/>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46" name="object 148">
                    <a:extLst>
                      <a:ext uri="{FF2B5EF4-FFF2-40B4-BE49-F238E27FC236}">
                        <a16:creationId xmlns:a16="http://schemas.microsoft.com/office/drawing/2014/main" id="{6BC835AB-51CF-8645-06CE-4A4ED26D356C}"/>
                      </a:ext>
                    </a:extLst>
                  </p:cNvPr>
                  <p:cNvSpPr/>
                  <p:nvPr/>
                </p:nvSpPr>
                <p:spPr>
                  <a:xfrm>
                    <a:off x="6686336" y="2270594"/>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47" name="object 149">
                    <a:extLst>
                      <a:ext uri="{FF2B5EF4-FFF2-40B4-BE49-F238E27FC236}">
                        <a16:creationId xmlns:a16="http://schemas.microsoft.com/office/drawing/2014/main" id="{9682321E-DAE7-AE8E-33F2-0437C471AB75}"/>
                      </a:ext>
                    </a:extLst>
                  </p:cNvPr>
                  <p:cNvSpPr/>
                  <p:nvPr/>
                </p:nvSpPr>
                <p:spPr>
                  <a:xfrm>
                    <a:off x="6686336" y="2239586"/>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48" name="object 150">
                    <a:extLst>
                      <a:ext uri="{FF2B5EF4-FFF2-40B4-BE49-F238E27FC236}">
                        <a16:creationId xmlns:a16="http://schemas.microsoft.com/office/drawing/2014/main" id="{36223A6C-426E-576C-64B3-5FBC9B0A8161}"/>
                      </a:ext>
                    </a:extLst>
                  </p:cNvPr>
                  <p:cNvSpPr/>
                  <p:nvPr/>
                </p:nvSpPr>
                <p:spPr>
                  <a:xfrm>
                    <a:off x="6536964" y="2354789"/>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49" name="object 151">
                    <a:extLst>
                      <a:ext uri="{FF2B5EF4-FFF2-40B4-BE49-F238E27FC236}">
                        <a16:creationId xmlns:a16="http://schemas.microsoft.com/office/drawing/2014/main" id="{05C2F722-16E2-30E3-AC1A-C138FA00DED2}"/>
                      </a:ext>
                    </a:extLst>
                  </p:cNvPr>
                  <p:cNvSpPr/>
                  <p:nvPr/>
                </p:nvSpPr>
                <p:spPr>
                  <a:xfrm>
                    <a:off x="6536964" y="2323781"/>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50" name="object 152">
                    <a:extLst>
                      <a:ext uri="{FF2B5EF4-FFF2-40B4-BE49-F238E27FC236}">
                        <a16:creationId xmlns:a16="http://schemas.microsoft.com/office/drawing/2014/main" id="{D018EF7C-FD71-FE52-560E-C38F9131E04B}"/>
                      </a:ext>
                    </a:extLst>
                  </p:cNvPr>
                  <p:cNvSpPr/>
                  <p:nvPr/>
                </p:nvSpPr>
                <p:spPr>
                  <a:xfrm>
                    <a:off x="6686336" y="2354789"/>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51" name="object 153">
                    <a:extLst>
                      <a:ext uri="{FF2B5EF4-FFF2-40B4-BE49-F238E27FC236}">
                        <a16:creationId xmlns:a16="http://schemas.microsoft.com/office/drawing/2014/main" id="{34610F86-8047-1085-4AD6-1B7E8578A66B}"/>
                      </a:ext>
                    </a:extLst>
                  </p:cNvPr>
                  <p:cNvSpPr/>
                  <p:nvPr/>
                </p:nvSpPr>
                <p:spPr>
                  <a:xfrm>
                    <a:off x="6686336" y="2323781"/>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52" name="object 154">
                    <a:extLst>
                      <a:ext uri="{FF2B5EF4-FFF2-40B4-BE49-F238E27FC236}">
                        <a16:creationId xmlns:a16="http://schemas.microsoft.com/office/drawing/2014/main" id="{2C299C5A-A98F-F9CF-7DFD-C91EE3566BD5}"/>
                      </a:ext>
                    </a:extLst>
                  </p:cNvPr>
                  <p:cNvSpPr/>
                  <p:nvPr/>
                </p:nvSpPr>
                <p:spPr>
                  <a:xfrm>
                    <a:off x="6536964" y="2438984"/>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53" name="object 155">
                    <a:extLst>
                      <a:ext uri="{FF2B5EF4-FFF2-40B4-BE49-F238E27FC236}">
                        <a16:creationId xmlns:a16="http://schemas.microsoft.com/office/drawing/2014/main" id="{F666F16F-D79B-104B-300F-9919D8AF622D}"/>
                      </a:ext>
                    </a:extLst>
                  </p:cNvPr>
                  <p:cNvSpPr/>
                  <p:nvPr/>
                </p:nvSpPr>
                <p:spPr>
                  <a:xfrm>
                    <a:off x="6536964" y="2407977"/>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54" name="object 156">
                    <a:extLst>
                      <a:ext uri="{FF2B5EF4-FFF2-40B4-BE49-F238E27FC236}">
                        <a16:creationId xmlns:a16="http://schemas.microsoft.com/office/drawing/2014/main" id="{84C60F6E-8E64-F6DB-A610-CC34EA78FA8A}"/>
                      </a:ext>
                    </a:extLst>
                  </p:cNvPr>
                  <p:cNvSpPr/>
                  <p:nvPr/>
                </p:nvSpPr>
                <p:spPr>
                  <a:xfrm>
                    <a:off x="6686336" y="2438984"/>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55" name="object 157">
                    <a:extLst>
                      <a:ext uri="{FF2B5EF4-FFF2-40B4-BE49-F238E27FC236}">
                        <a16:creationId xmlns:a16="http://schemas.microsoft.com/office/drawing/2014/main" id="{09D8DDC4-00E4-97D7-AB59-814A9B82A2CB}"/>
                      </a:ext>
                    </a:extLst>
                  </p:cNvPr>
                  <p:cNvSpPr/>
                  <p:nvPr/>
                </p:nvSpPr>
                <p:spPr>
                  <a:xfrm>
                    <a:off x="6686336" y="2407977"/>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56" name="object 158">
                    <a:extLst>
                      <a:ext uri="{FF2B5EF4-FFF2-40B4-BE49-F238E27FC236}">
                        <a16:creationId xmlns:a16="http://schemas.microsoft.com/office/drawing/2014/main" id="{AD119D62-5580-9FBB-52CA-AD4D951E2B45}"/>
                      </a:ext>
                    </a:extLst>
                  </p:cNvPr>
                  <p:cNvSpPr/>
                  <p:nvPr/>
                </p:nvSpPr>
                <p:spPr>
                  <a:xfrm>
                    <a:off x="6536964" y="2523180"/>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57" name="object 159">
                    <a:extLst>
                      <a:ext uri="{FF2B5EF4-FFF2-40B4-BE49-F238E27FC236}">
                        <a16:creationId xmlns:a16="http://schemas.microsoft.com/office/drawing/2014/main" id="{2417CF6A-C9BE-85FA-CFE3-A522018659D2}"/>
                      </a:ext>
                    </a:extLst>
                  </p:cNvPr>
                  <p:cNvSpPr/>
                  <p:nvPr/>
                </p:nvSpPr>
                <p:spPr>
                  <a:xfrm>
                    <a:off x="6536964" y="2492171"/>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58" name="object 160">
                    <a:extLst>
                      <a:ext uri="{FF2B5EF4-FFF2-40B4-BE49-F238E27FC236}">
                        <a16:creationId xmlns:a16="http://schemas.microsoft.com/office/drawing/2014/main" id="{FC713089-EB55-FD02-B00B-ED22D306161F}"/>
                      </a:ext>
                    </a:extLst>
                  </p:cNvPr>
                  <p:cNvSpPr/>
                  <p:nvPr/>
                </p:nvSpPr>
                <p:spPr>
                  <a:xfrm>
                    <a:off x="6686336" y="2523180"/>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59" name="object 161">
                    <a:extLst>
                      <a:ext uri="{FF2B5EF4-FFF2-40B4-BE49-F238E27FC236}">
                        <a16:creationId xmlns:a16="http://schemas.microsoft.com/office/drawing/2014/main" id="{4CB0DF4C-C2EB-9266-E46E-67C04CE22E76}"/>
                      </a:ext>
                    </a:extLst>
                  </p:cNvPr>
                  <p:cNvSpPr/>
                  <p:nvPr/>
                </p:nvSpPr>
                <p:spPr>
                  <a:xfrm>
                    <a:off x="6686336" y="2492171"/>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60" name="object 162">
                    <a:extLst>
                      <a:ext uri="{FF2B5EF4-FFF2-40B4-BE49-F238E27FC236}">
                        <a16:creationId xmlns:a16="http://schemas.microsoft.com/office/drawing/2014/main" id="{51E59655-6F9B-FE4B-C582-1F7296C587B5}"/>
                      </a:ext>
                    </a:extLst>
                  </p:cNvPr>
                  <p:cNvSpPr/>
                  <p:nvPr/>
                </p:nvSpPr>
                <p:spPr>
                  <a:xfrm>
                    <a:off x="6537261" y="2155390"/>
                    <a:ext cx="98465" cy="0"/>
                  </a:xfrm>
                  <a:custGeom>
                    <a:avLst/>
                    <a:gdLst/>
                    <a:ahLst/>
                    <a:cxnLst/>
                    <a:rect l="l" t="t" r="r" b="b"/>
                    <a:pathLst>
                      <a:path w="152400">
                        <a:moveTo>
                          <a:pt x="0" y="0"/>
                        </a:moveTo>
                        <a:lnTo>
                          <a:pt x="152361" y="0"/>
                        </a:lnTo>
                      </a:path>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61" name="object 163">
                    <a:extLst>
                      <a:ext uri="{FF2B5EF4-FFF2-40B4-BE49-F238E27FC236}">
                        <a16:creationId xmlns:a16="http://schemas.microsoft.com/office/drawing/2014/main" id="{26C359B5-2366-DA3B-2B3F-651DE6E97ECC}"/>
                      </a:ext>
                    </a:extLst>
                  </p:cNvPr>
                  <p:cNvSpPr/>
                  <p:nvPr/>
                </p:nvSpPr>
                <p:spPr>
                  <a:xfrm>
                    <a:off x="6536964" y="2155390"/>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62" name="object 164">
                    <a:extLst>
                      <a:ext uri="{FF2B5EF4-FFF2-40B4-BE49-F238E27FC236}">
                        <a16:creationId xmlns:a16="http://schemas.microsoft.com/office/drawing/2014/main" id="{3C12D89F-0071-D6C0-E033-31782D0C796C}"/>
                      </a:ext>
                    </a:extLst>
                  </p:cNvPr>
                  <p:cNvSpPr/>
                  <p:nvPr/>
                </p:nvSpPr>
                <p:spPr>
                  <a:xfrm>
                    <a:off x="6536964" y="2186398"/>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63" name="object 165">
                    <a:extLst>
                      <a:ext uri="{FF2B5EF4-FFF2-40B4-BE49-F238E27FC236}">
                        <a16:creationId xmlns:a16="http://schemas.microsoft.com/office/drawing/2014/main" id="{96D3DC15-09B4-87F4-5E5B-EF72B0A1FF81}"/>
                      </a:ext>
                    </a:extLst>
                  </p:cNvPr>
                  <p:cNvSpPr/>
                  <p:nvPr/>
                </p:nvSpPr>
                <p:spPr>
                  <a:xfrm>
                    <a:off x="6686633" y="2155390"/>
                    <a:ext cx="98465" cy="0"/>
                  </a:xfrm>
                  <a:custGeom>
                    <a:avLst/>
                    <a:gdLst/>
                    <a:ahLst/>
                    <a:cxnLst/>
                    <a:rect l="l" t="t" r="r" b="b"/>
                    <a:pathLst>
                      <a:path w="152400">
                        <a:moveTo>
                          <a:pt x="0" y="0"/>
                        </a:moveTo>
                        <a:lnTo>
                          <a:pt x="152361" y="0"/>
                        </a:lnTo>
                      </a:path>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64" name="object 166">
                    <a:extLst>
                      <a:ext uri="{FF2B5EF4-FFF2-40B4-BE49-F238E27FC236}">
                        <a16:creationId xmlns:a16="http://schemas.microsoft.com/office/drawing/2014/main" id="{A7663AAC-2B4A-4FD0-95AC-7E30A76FFF6B}"/>
                      </a:ext>
                    </a:extLst>
                  </p:cNvPr>
                  <p:cNvSpPr/>
                  <p:nvPr/>
                </p:nvSpPr>
                <p:spPr>
                  <a:xfrm>
                    <a:off x="6686336" y="2155390"/>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65" name="object 167">
                    <a:extLst>
                      <a:ext uri="{FF2B5EF4-FFF2-40B4-BE49-F238E27FC236}">
                        <a16:creationId xmlns:a16="http://schemas.microsoft.com/office/drawing/2014/main" id="{350E797C-5F90-865A-D227-92FE77D8E1E3}"/>
                      </a:ext>
                    </a:extLst>
                  </p:cNvPr>
                  <p:cNvSpPr/>
                  <p:nvPr/>
                </p:nvSpPr>
                <p:spPr>
                  <a:xfrm>
                    <a:off x="6686336" y="2186398"/>
                    <a:ext cx="98465" cy="0"/>
                  </a:xfrm>
                  <a:custGeom>
                    <a:avLst/>
                    <a:gdLst/>
                    <a:ahLst/>
                    <a:cxnLst/>
                    <a:rect l="l" t="t" r="r" b="b"/>
                    <a:pathLst>
                      <a:path w="152400">
                        <a:moveTo>
                          <a:pt x="0" y="0"/>
                        </a:moveTo>
                        <a:lnTo>
                          <a:pt x="15236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66" name="object 201">
                    <a:extLst>
                      <a:ext uri="{FF2B5EF4-FFF2-40B4-BE49-F238E27FC236}">
                        <a16:creationId xmlns:a16="http://schemas.microsoft.com/office/drawing/2014/main" id="{6E82A78E-42AE-88D0-EBEE-9EC39398CBDA}"/>
                      </a:ext>
                    </a:extLst>
                  </p:cNvPr>
                  <p:cNvSpPr/>
                  <p:nvPr/>
                </p:nvSpPr>
                <p:spPr>
                  <a:xfrm>
                    <a:off x="5923874" y="2516729"/>
                    <a:ext cx="15590" cy="30441"/>
                  </a:xfrm>
                  <a:custGeom>
                    <a:avLst/>
                    <a:gdLst/>
                    <a:ahLst/>
                    <a:cxnLst/>
                    <a:rect l="l" t="t" r="r" b="b"/>
                    <a:pathLst>
                      <a:path w="24129" h="45085">
                        <a:moveTo>
                          <a:pt x="23787" y="0"/>
                        </a:moveTo>
                        <a:lnTo>
                          <a:pt x="0" y="0"/>
                        </a:lnTo>
                        <a:lnTo>
                          <a:pt x="0" y="44996"/>
                        </a:lnTo>
                        <a:lnTo>
                          <a:pt x="23787" y="44996"/>
                        </a:lnTo>
                        <a:lnTo>
                          <a:pt x="2378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67" name="object 202">
                    <a:extLst>
                      <a:ext uri="{FF2B5EF4-FFF2-40B4-BE49-F238E27FC236}">
                        <a16:creationId xmlns:a16="http://schemas.microsoft.com/office/drawing/2014/main" id="{AF6C7DA4-A8A0-F076-3EF1-76500CE71C04}"/>
                      </a:ext>
                    </a:extLst>
                  </p:cNvPr>
                  <p:cNvSpPr/>
                  <p:nvPr/>
                </p:nvSpPr>
                <p:spPr>
                  <a:xfrm>
                    <a:off x="5923874" y="2516729"/>
                    <a:ext cx="15590" cy="30441"/>
                  </a:xfrm>
                  <a:custGeom>
                    <a:avLst/>
                    <a:gdLst/>
                    <a:ahLst/>
                    <a:cxnLst/>
                    <a:rect l="l" t="t" r="r" b="b"/>
                    <a:pathLst>
                      <a:path w="24129" h="45085">
                        <a:moveTo>
                          <a:pt x="0" y="44996"/>
                        </a:moveTo>
                        <a:lnTo>
                          <a:pt x="0" y="0"/>
                        </a:lnTo>
                        <a:lnTo>
                          <a:pt x="23787" y="0"/>
                        </a:lnTo>
                        <a:lnTo>
                          <a:pt x="23787" y="44996"/>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68" name="object 203">
                    <a:extLst>
                      <a:ext uri="{FF2B5EF4-FFF2-40B4-BE49-F238E27FC236}">
                        <a16:creationId xmlns:a16="http://schemas.microsoft.com/office/drawing/2014/main" id="{CF07A784-16FD-279B-CE73-3BD670AFFB45}"/>
                      </a:ext>
                    </a:extLst>
                  </p:cNvPr>
                  <p:cNvSpPr/>
                  <p:nvPr/>
                </p:nvSpPr>
                <p:spPr>
                  <a:xfrm>
                    <a:off x="5876610" y="2336353"/>
                    <a:ext cx="109953" cy="186504"/>
                  </a:xfrm>
                  <a:custGeom>
                    <a:avLst/>
                    <a:gdLst/>
                    <a:ahLst/>
                    <a:cxnLst/>
                    <a:rect l="l" t="t" r="r" b="b"/>
                    <a:pathLst>
                      <a:path w="170179" h="276225">
                        <a:moveTo>
                          <a:pt x="85051" y="0"/>
                        </a:moveTo>
                        <a:lnTo>
                          <a:pt x="46545" y="90373"/>
                        </a:lnTo>
                        <a:lnTo>
                          <a:pt x="58343" y="90373"/>
                        </a:lnTo>
                        <a:lnTo>
                          <a:pt x="31648" y="153035"/>
                        </a:lnTo>
                        <a:lnTo>
                          <a:pt x="42037" y="153035"/>
                        </a:lnTo>
                        <a:lnTo>
                          <a:pt x="15697" y="214884"/>
                        </a:lnTo>
                        <a:lnTo>
                          <a:pt x="25895" y="214884"/>
                        </a:lnTo>
                        <a:lnTo>
                          <a:pt x="0" y="275666"/>
                        </a:lnTo>
                        <a:lnTo>
                          <a:pt x="170091" y="275666"/>
                        </a:lnTo>
                        <a:lnTo>
                          <a:pt x="144195" y="214884"/>
                        </a:lnTo>
                        <a:lnTo>
                          <a:pt x="154393" y="214884"/>
                        </a:lnTo>
                        <a:lnTo>
                          <a:pt x="128041" y="153035"/>
                        </a:lnTo>
                        <a:lnTo>
                          <a:pt x="138442" y="153035"/>
                        </a:lnTo>
                        <a:lnTo>
                          <a:pt x="111734" y="90373"/>
                        </a:lnTo>
                        <a:lnTo>
                          <a:pt x="123545" y="90373"/>
                        </a:lnTo>
                        <a:lnTo>
                          <a:pt x="85051"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69" name="object 204">
                    <a:extLst>
                      <a:ext uri="{FF2B5EF4-FFF2-40B4-BE49-F238E27FC236}">
                        <a16:creationId xmlns:a16="http://schemas.microsoft.com/office/drawing/2014/main" id="{E3DC1697-AAF6-8192-0A43-A0145E26BAFD}"/>
                      </a:ext>
                    </a:extLst>
                  </p:cNvPr>
                  <p:cNvSpPr/>
                  <p:nvPr/>
                </p:nvSpPr>
                <p:spPr>
                  <a:xfrm>
                    <a:off x="5876610" y="2336353"/>
                    <a:ext cx="109953" cy="186504"/>
                  </a:xfrm>
                  <a:custGeom>
                    <a:avLst/>
                    <a:gdLst/>
                    <a:ahLst/>
                    <a:cxnLst/>
                    <a:rect l="l" t="t" r="r" b="b"/>
                    <a:pathLst>
                      <a:path w="170179" h="276225">
                        <a:moveTo>
                          <a:pt x="170091" y="275666"/>
                        </a:moveTo>
                        <a:lnTo>
                          <a:pt x="144195" y="214884"/>
                        </a:lnTo>
                        <a:lnTo>
                          <a:pt x="154393" y="214884"/>
                        </a:lnTo>
                        <a:lnTo>
                          <a:pt x="128041" y="153035"/>
                        </a:lnTo>
                        <a:lnTo>
                          <a:pt x="138442" y="153035"/>
                        </a:lnTo>
                        <a:lnTo>
                          <a:pt x="111734" y="90373"/>
                        </a:lnTo>
                        <a:lnTo>
                          <a:pt x="123545" y="90373"/>
                        </a:lnTo>
                        <a:lnTo>
                          <a:pt x="85051" y="0"/>
                        </a:lnTo>
                        <a:lnTo>
                          <a:pt x="46545" y="90373"/>
                        </a:lnTo>
                        <a:lnTo>
                          <a:pt x="58343" y="90373"/>
                        </a:lnTo>
                        <a:lnTo>
                          <a:pt x="31648" y="153035"/>
                        </a:lnTo>
                        <a:lnTo>
                          <a:pt x="42037" y="153035"/>
                        </a:lnTo>
                        <a:lnTo>
                          <a:pt x="15697" y="214884"/>
                        </a:lnTo>
                        <a:lnTo>
                          <a:pt x="25895" y="214884"/>
                        </a:lnTo>
                        <a:lnTo>
                          <a:pt x="0" y="275666"/>
                        </a:lnTo>
                        <a:lnTo>
                          <a:pt x="170091" y="275666"/>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70" name="object 205">
                    <a:extLst>
                      <a:ext uri="{FF2B5EF4-FFF2-40B4-BE49-F238E27FC236}">
                        <a16:creationId xmlns:a16="http://schemas.microsoft.com/office/drawing/2014/main" id="{6BAA5C90-CF55-8C68-1912-76376CEA3818}"/>
                      </a:ext>
                    </a:extLst>
                  </p:cNvPr>
                  <p:cNvSpPr/>
                  <p:nvPr/>
                </p:nvSpPr>
                <p:spPr>
                  <a:xfrm>
                    <a:off x="6137667" y="2477709"/>
                    <a:ext cx="243701" cy="35156"/>
                  </a:xfrm>
                  <a:custGeom>
                    <a:avLst/>
                    <a:gdLst/>
                    <a:ahLst/>
                    <a:cxnLst/>
                    <a:rect l="l" t="t" r="r" b="b"/>
                    <a:pathLst>
                      <a:path w="377190" h="52070">
                        <a:moveTo>
                          <a:pt x="324739" y="0"/>
                        </a:moveTo>
                        <a:lnTo>
                          <a:pt x="51968" y="0"/>
                        </a:lnTo>
                        <a:lnTo>
                          <a:pt x="31739" y="4061"/>
                        </a:lnTo>
                        <a:lnTo>
                          <a:pt x="15220" y="15136"/>
                        </a:lnTo>
                        <a:lnTo>
                          <a:pt x="4083" y="31562"/>
                        </a:lnTo>
                        <a:lnTo>
                          <a:pt x="0" y="51676"/>
                        </a:lnTo>
                        <a:lnTo>
                          <a:pt x="376707" y="51676"/>
                        </a:lnTo>
                        <a:lnTo>
                          <a:pt x="372623" y="31562"/>
                        </a:lnTo>
                        <a:lnTo>
                          <a:pt x="361486" y="15136"/>
                        </a:lnTo>
                        <a:lnTo>
                          <a:pt x="344967" y="4061"/>
                        </a:lnTo>
                        <a:lnTo>
                          <a:pt x="324739"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71" name="object 206">
                    <a:extLst>
                      <a:ext uri="{FF2B5EF4-FFF2-40B4-BE49-F238E27FC236}">
                        <a16:creationId xmlns:a16="http://schemas.microsoft.com/office/drawing/2014/main" id="{EBD6E4F0-02E7-3BF4-DCC6-4F7C4A2834CB}"/>
                      </a:ext>
                    </a:extLst>
                  </p:cNvPr>
                  <p:cNvSpPr/>
                  <p:nvPr/>
                </p:nvSpPr>
                <p:spPr>
                  <a:xfrm>
                    <a:off x="6137667" y="2477709"/>
                    <a:ext cx="243701" cy="35156"/>
                  </a:xfrm>
                  <a:custGeom>
                    <a:avLst/>
                    <a:gdLst/>
                    <a:ahLst/>
                    <a:cxnLst/>
                    <a:rect l="l" t="t" r="r" b="b"/>
                    <a:pathLst>
                      <a:path w="377190" h="52070">
                        <a:moveTo>
                          <a:pt x="376707" y="51676"/>
                        </a:moveTo>
                        <a:lnTo>
                          <a:pt x="372623" y="31562"/>
                        </a:lnTo>
                        <a:lnTo>
                          <a:pt x="361486" y="15136"/>
                        </a:lnTo>
                        <a:lnTo>
                          <a:pt x="344967" y="4061"/>
                        </a:lnTo>
                        <a:lnTo>
                          <a:pt x="324739" y="0"/>
                        </a:lnTo>
                        <a:lnTo>
                          <a:pt x="51968" y="0"/>
                        </a:lnTo>
                        <a:lnTo>
                          <a:pt x="31739" y="4061"/>
                        </a:lnTo>
                        <a:lnTo>
                          <a:pt x="15220" y="15136"/>
                        </a:lnTo>
                        <a:lnTo>
                          <a:pt x="4083" y="31562"/>
                        </a:lnTo>
                        <a:lnTo>
                          <a:pt x="0" y="51676"/>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472" name="object 207">
                    <a:extLst>
                      <a:ext uri="{FF2B5EF4-FFF2-40B4-BE49-F238E27FC236}">
                        <a16:creationId xmlns:a16="http://schemas.microsoft.com/office/drawing/2014/main" id="{DD60A16B-107F-9EBF-C22C-D79183E41396}"/>
                      </a:ext>
                    </a:extLst>
                  </p:cNvPr>
                  <p:cNvPicPr/>
                  <p:nvPr/>
                </p:nvPicPr>
                <p:blipFill>
                  <a:blip r:embed="rId16" cstate="print"/>
                  <a:stretch>
                    <a:fillRect/>
                  </a:stretch>
                </p:blipFill>
                <p:spPr>
                  <a:xfrm>
                    <a:off x="6128744" y="2146158"/>
                    <a:ext cx="129734" cy="320106"/>
                  </a:xfrm>
                  <a:prstGeom prst="rect">
                    <a:avLst/>
                  </a:prstGeom>
                </p:spPr>
              </p:pic>
              <p:grpSp>
                <p:nvGrpSpPr>
                  <p:cNvPr id="473" name="object 473">
                    <a:extLst>
                      <a:ext uri="{FF2B5EF4-FFF2-40B4-BE49-F238E27FC236}">
                        <a16:creationId xmlns:a16="http://schemas.microsoft.com/office/drawing/2014/main" id="{339647A0-CC8B-7A58-2477-035E348C86DD}"/>
                      </a:ext>
                    </a:extLst>
                  </p:cNvPr>
                  <p:cNvGrpSpPr/>
                  <p:nvPr/>
                </p:nvGrpSpPr>
                <p:grpSpPr>
                  <a:xfrm>
                    <a:off x="5162129" y="2285678"/>
                    <a:ext cx="1314742" cy="327359"/>
                    <a:chOff x="8627516" y="3087998"/>
                    <a:chExt cx="2034902" cy="484841"/>
                  </a:xfrm>
                </p:grpSpPr>
                <p:pic>
                  <p:nvPicPr>
                    <p:cNvPr id="474" name="object 476">
                      <a:extLst>
                        <a:ext uri="{FF2B5EF4-FFF2-40B4-BE49-F238E27FC236}">
                          <a16:creationId xmlns:a16="http://schemas.microsoft.com/office/drawing/2014/main" id="{6B1FA280-E692-428D-E4B1-C4D517123BC9}"/>
                        </a:ext>
                      </a:extLst>
                    </p:cNvPr>
                    <p:cNvPicPr/>
                    <p:nvPr/>
                  </p:nvPicPr>
                  <p:blipFill>
                    <a:blip r:embed="rId17" cstate="print"/>
                    <a:stretch>
                      <a:fillRect/>
                    </a:stretch>
                  </p:blipFill>
                  <p:spPr>
                    <a:xfrm>
                      <a:off x="10298128" y="3087998"/>
                      <a:ext cx="364290" cy="431684"/>
                    </a:xfrm>
                    <a:prstGeom prst="rect">
                      <a:avLst/>
                    </a:prstGeom>
                  </p:spPr>
                </p:pic>
                <p:pic>
                  <p:nvPicPr>
                    <p:cNvPr id="475" name="object 477">
                      <a:extLst>
                        <a:ext uri="{FF2B5EF4-FFF2-40B4-BE49-F238E27FC236}">
                          <a16:creationId xmlns:a16="http://schemas.microsoft.com/office/drawing/2014/main" id="{ED63F2F7-9AEE-5092-E674-6F0660669708}"/>
                        </a:ext>
                      </a:extLst>
                    </p:cNvPr>
                    <p:cNvPicPr/>
                    <p:nvPr/>
                  </p:nvPicPr>
                  <p:blipFill>
                    <a:blip r:embed="rId18" cstate="print"/>
                    <a:stretch>
                      <a:fillRect/>
                    </a:stretch>
                  </p:blipFill>
                  <p:spPr>
                    <a:xfrm>
                      <a:off x="8627516" y="3103335"/>
                      <a:ext cx="660488" cy="469504"/>
                    </a:xfrm>
                    <a:prstGeom prst="rect">
                      <a:avLst/>
                    </a:prstGeom>
                  </p:spPr>
                </p:pic>
              </p:grpSp>
            </p:grpSp>
          </p:grpSp>
          <p:grpSp>
            <p:nvGrpSpPr>
              <p:cNvPr id="49" name="Grupo 48">
                <a:extLst>
                  <a:ext uri="{FF2B5EF4-FFF2-40B4-BE49-F238E27FC236}">
                    <a16:creationId xmlns:a16="http://schemas.microsoft.com/office/drawing/2014/main" id="{4286F62E-8752-10F8-2516-0E23AF3D79B9}"/>
                  </a:ext>
                </a:extLst>
              </p:cNvPr>
              <p:cNvGrpSpPr/>
              <p:nvPr/>
            </p:nvGrpSpPr>
            <p:grpSpPr>
              <a:xfrm>
                <a:off x="1939761" y="2817760"/>
                <a:ext cx="1737483" cy="405288"/>
                <a:chOff x="1952746" y="3495523"/>
                <a:chExt cx="1737483" cy="405288"/>
              </a:xfrm>
            </p:grpSpPr>
            <p:grpSp>
              <p:nvGrpSpPr>
                <p:cNvPr id="381" name="Grupo 380">
                  <a:extLst>
                    <a:ext uri="{FF2B5EF4-FFF2-40B4-BE49-F238E27FC236}">
                      <a16:creationId xmlns:a16="http://schemas.microsoft.com/office/drawing/2014/main" id="{976E15F5-0A61-B35D-3E63-A6500708B82F}"/>
                    </a:ext>
                  </a:extLst>
                </p:cNvPr>
                <p:cNvGrpSpPr/>
                <p:nvPr/>
              </p:nvGrpSpPr>
              <p:grpSpPr>
                <a:xfrm>
                  <a:off x="2013115" y="3694498"/>
                  <a:ext cx="1674921" cy="206313"/>
                  <a:chOff x="2049553" y="4196676"/>
                  <a:chExt cx="1674921" cy="206313"/>
                </a:xfrm>
              </p:grpSpPr>
              <p:sp>
                <p:nvSpPr>
                  <p:cNvPr id="384" name="object 60">
                    <a:extLst>
                      <a:ext uri="{FF2B5EF4-FFF2-40B4-BE49-F238E27FC236}">
                        <a16:creationId xmlns:a16="http://schemas.microsoft.com/office/drawing/2014/main" id="{F41F357B-46AF-F36D-036F-EAAD23643725}"/>
                      </a:ext>
                    </a:extLst>
                  </p:cNvPr>
                  <p:cNvSpPr txBox="1"/>
                  <p:nvPr/>
                </p:nvSpPr>
                <p:spPr>
                  <a:xfrm>
                    <a:off x="2049553" y="4196676"/>
                    <a:ext cx="477145" cy="206313"/>
                  </a:xfrm>
                  <a:prstGeom prst="rect">
                    <a:avLst/>
                  </a:prstGeom>
                </p:spPr>
                <p:txBody>
                  <a:bodyPr vert="horz" wrap="square" lIns="0" tIns="49530" rIns="0" bIns="0" rtlCol="0">
                    <a:spAutoFit/>
                  </a:bodyPr>
                  <a:lstStyle/>
                  <a:p>
                    <a:pPr marL="12700" marR="0" lvl="0" indent="0" algn="l" defTabSz="914400" rtl="0" eaLnBrk="1" fontAlgn="auto" latinLnBrk="0" hangingPunct="1">
                      <a:lnSpc>
                        <a:spcPct val="100000"/>
                      </a:lnSpc>
                      <a:spcBef>
                        <a:spcPts val="390"/>
                      </a:spcBef>
                      <a:spcAft>
                        <a:spcPts val="0"/>
                      </a:spcAft>
                      <a:buClr>
                        <a:srgbClr val="000000"/>
                      </a:buClr>
                      <a:buSzTx/>
                      <a:buFont typeface="Arial"/>
                      <a:buNone/>
                      <a:tabLst/>
                      <a:defRPr/>
                    </a:pPr>
                    <a:r>
                      <a:rPr kumimoji="0" lang="es-ES" sz="500" b="0" i="0" u="none" strike="noStrike" kern="0" cap="none" spc="-25"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1.</a:t>
                    </a:r>
                    <a:endPar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12700" marR="0" lvl="0" indent="0" algn="l" defTabSz="914400" rtl="0" eaLnBrk="1" fontAlgn="auto" latinLnBrk="0" hangingPunct="1">
                      <a:lnSpc>
                        <a:spcPct val="100000"/>
                      </a:lnSpc>
                      <a:spcBef>
                        <a:spcPts val="180"/>
                      </a:spcBef>
                      <a:spcAft>
                        <a:spcPts val="0"/>
                      </a:spcAft>
                      <a:buClr>
                        <a:srgbClr val="000000"/>
                      </a:buClr>
                      <a:buSzTx/>
                      <a:buFont typeface="Arial"/>
                      <a:buNone/>
                      <a:tabLst/>
                      <a:defRPr/>
                    </a:pPr>
                    <a:r>
                      <a:rPr kumimoji="0" lang="es-ES" sz="500" b="1" i="0" u="none" strike="noStrike" kern="0" cap="none" spc="4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CAPTACIÓN</a:t>
                    </a:r>
                    <a:endParaRPr kumimoji="0" lang="es-ES" sz="5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85" name="object 64">
                    <a:extLst>
                      <a:ext uri="{FF2B5EF4-FFF2-40B4-BE49-F238E27FC236}">
                        <a16:creationId xmlns:a16="http://schemas.microsoft.com/office/drawing/2014/main" id="{AA5E20DD-3CED-92CA-C413-A21E4AA2C9B2}"/>
                      </a:ext>
                    </a:extLst>
                  </p:cNvPr>
                  <p:cNvSpPr txBox="1"/>
                  <p:nvPr/>
                </p:nvSpPr>
                <p:spPr>
                  <a:xfrm>
                    <a:off x="2531740" y="4196676"/>
                    <a:ext cx="586687" cy="206313"/>
                  </a:xfrm>
                  <a:prstGeom prst="rect">
                    <a:avLst/>
                  </a:prstGeom>
                </p:spPr>
                <p:txBody>
                  <a:bodyPr vert="horz" wrap="square" lIns="0" tIns="49530" rIns="0" bIns="0" rtlCol="0">
                    <a:spAutoFit/>
                  </a:bodyPr>
                  <a:lstStyle/>
                  <a:p>
                    <a:pPr marL="48895" marR="0" lvl="0" indent="0" algn="l" defTabSz="914400" rtl="0" eaLnBrk="1" fontAlgn="auto" latinLnBrk="0" hangingPunct="1">
                      <a:lnSpc>
                        <a:spcPct val="100000"/>
                      </a:lnSpc>
                      <a:spcBef>
                        <a:spcPts val="390"/>
                      </a:spcBef>
                      <a:spcAft>
                        <a:spcPts val="0"/>
                      </a:spcAft>
                      <a:buClr>
                        <a:srgbClr val="000000"/>
                      </a:buClr>
                      <a:buSzTx/>
                      <a:buFont typeface="Arial"/>
                      <a:buNone/>
                      <a:tabLst/>
                      <a:defRPr/>
                    </a:pPr>
                    <a:r>
                      <a:rPr kumimoji="0" lang="es-ES" sz="500" b="0" i="0" u="none" strike="noStrike" kern="0" cap="none" spc="-25"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2.</a:t>
                    </a:r>
                    <a:endPar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12700" marR="0" lvl="0" indent="0" algn="l" defTabSz="914400" rtl="0" eaLnBrk="1" fontAlgn="auto" latinLnBrk="0" hangingPunct="1">
                      <a:lnSpc>
                        <a:spcPct val="100000"/>
                      </a:lnSpc>
                      <a:spcBef>
                        <a:spcPts val="180"/>
                      </a:spcBef>
                      <a:spcAft>
                        <a:spcPts val="0"/>
                      </a:spcAft>
                      <a:buClr>
                        <a:srgbClr val="000000"/>
                      </a:buClr>
                      <a:buSzTx/>
                      <a:buFont typeface="Arial"/>
                      <a:buNone/>
                      <a:tabLst/>
                      <a:defRPr/>
                    </a:pPr>
                    <a:r>
                      <a:rPr kumimoji="0" lang="es-ES" sz="500" b="1" i="0" u="none" strike="noStrike" kern="0" cap="none" spc="4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TRATAMIENTO</a:t>
                    </a:r>
                    <a:endParaRPr kumimoji="0" lang="es-ES" sz="5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86" name="object 65">
                    <a:extLst>
                      <a:ext uri="{FF2B5EF4-FFF2-40B4-BE49-F238E27FC236}">
                        <a16:creationId xmlns:a16="http://schemas.microsoft.com/office/drawing/2014/main" id="{A61F54F4-DA5A-F283-7BA2-D4CFA3018613}"/>
                      </a:ext>
                    </a:extLst>
                  </p:cNvPr>
                  <p:cNvSpPr txBox="1"/>
                  <p:nvPr/>
                </p:nvSpPr>
                <p:spPr>
                  <a:xfrm>
                    <a:off x="3126710" y="4196676"/>
                    <a:ext cx="597764" cy="206313"/>
                  </a:xfrm>
                  <a:prstGeom prst="rect">
                    <a:avLst/>
                  </a:prstGeom>
                </p:spPr>
                <p:txBody>
                  <a:bodyPr vert="horz" wrap="square" lIns="0" tIns="49530" rIns="0" bIns="0" rtlCol="0">
                    <a:spAutoFit/>
                  </a:bodyPr>
                  <a:lstStyle/>
                  <a:p>
                    <a:pPr marL="12700" marR="0" lvl="0" indent="0" algn="l" defTabSz="914400" rtl="0" eaLnBrk="1" fontAlgn="auto" latinLnBrk="0" hangingPunct="1">
                      <a:lnSpc>
                        <a:spcPct val="100000"/>
                      </a:lnSpc>
                      <a:spcBef>
                        <a:spcPts val="390"/>
                      </a:spcBef>
                      <a:spcAft>
                        <a:spcPts val="0"/>
                      </a:spcAft>
                      <a:buClr>
                        <a:srgbClr val="000000"/>
                      </a:buClr>
                      <a:buSzTx/>
                      <a:buFont typeface="Arial"/>
                      <a:buNone/>
                      <a:tabLst/>
                      <a:defRPr/>
                    </a:pPr>
                    <a:r>
                      <a:rPr kumimoji="0" lang="es-ES" sz="500" b="0" i="0" u="none" strike="noStrike" kern="0" cap="none" spc="-25"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3.</a:t>
                    </a:r>
                    <a:endPar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12700" marR="0" lvl="0" indent="0" algn="l" defTabSz="914400" rtl="0" eaLnBrk="1" fontAlgn="auto" latinLnBrk="0" hangingPunct="1">
                      <a:lnSpc>
                        <a:spcPct val="100000"/>
                      </a:lnSpc>
                      <a:spcBef>
                        <a:spcPts val="180"/>
                      </a:spcBef>
                      <a:spcAft>
                        <a:spcPts val="0"/>
                      </a:spcAft>
                      <a:buClr>
                        <a:srgbClr val="000000"/>
                      </a:buClr>
                      <a:buSzTx/>
                      <a:buFont typeface="Arial"/>
                      <a:buNone/>
                      <a:tabLst/>
                      <a:defRPr/>
                    </a:pPr>
                    <a:r>
                      <a:rPr kumimoji="0" lang="es-ES" sz="500" b="1" i="0" u="none" strike="noStrike" kern="0" cap="none" spc="6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DISTRIBUCIÓN</a:t>
                    </a:r>
                    <a:endParaRPr kumimoji="0" lang="es-ES" sz="5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382" name="object 470">
                  <a:extLst>
                    <a:ext uri="{FF2B5EF4-FFF2-40B4-BE49-F238E27FC236}">
                      <a16:creationId xmlns:a16="http://schemas.microsoft.com/office/drawing/2014/main" id="{B779CB5E-7044-C9E2-F3F6-E670010A545A}"/>
                    </a:ext>
                  </a:extLst>
                </p:cNvPr>
                <p:cNvSpPr txBox="1"/>
                <p:nvPr/>
              </p:nvSpPr>
              <p:spPr>
                <a:xfrm>
                  <a:off x="1952746" y="3495523"/>
                  <a:ext cx="1057389" cy="149836"/>
                </a:xfrm>
                <a:prstGeom prst="rect">
                  <a:avLst/>
                </a:prstGeom>
              </p:spPr>
              <p:txBody>
                <a:bodyPr vert="horz" wrap="square" lIns="0" tIns="12700" rIns="0" bIns="0" rtlCol="0">
                  <a:spAutoFit/>
                </a:bodyPr>
                <a:lstStyle>
                  <a:defPPr>
                    <a:defRPr lang="en-US"/>
                  </a:defPPr>
                  <a:lvl1pPr marL="18415" algn="ctr">
                    <a:lnSpc>
                      <a:spcPct val="100000"/>
                    </a:lnSpc>
                    <a:spcBef>
                      <a:spcPts val="100"/>
                    </a:spcBef>
                    <a:defRPr sz="1200">
                      <a:solidFill>
                        <a:srgbClr val="1A75CF"/>
                      </a:solidFill>
                      <a:latin typeface="Arial" panose="020B0604020202020204" pitchFamily="34" charset="0"/>
                      <a:cs typeface="Arial" panose="020B0604020202020204" pitchFamily="34" charset="0"/>
                    </a:defRPr>
                  </a:lvl1pPr>
                </a:lstStyle>
                <a:p>
                  <a:pPr marL="18415"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 Abastecimiento</a:t>
                  </a:r>
                </a:p>
              </p:txBody>
            </p:sp>
            <p:sp>
              <p:nvSpPr>
                <p:cNvPr id="383" name="object 380">
                  <a:extLst>
                    <a:ext uri="{FF2B5EF4-FFF2-40B4-BE49-F238E27FC236}">
                      <a16:creationId xmlns:a16="http://schemas.microsoft.com/office/drawing/2014/main" id="{A77547D2-55F6-398C-30A7-CD2A8DA0F85F}"/>
                    </a:ext>
                  </a:extLst>
                </p:cNvPr>
                <p:cNvSpPr/>
                <p:nvPr/>
              </p:nvSpPr>
              <p:spPr>
                <a:xfrm>
                  <a:off x="1998229" y="3691299"/>
                  <a:ext cx="1692000" cy="0"/>
                </a:xfrm>
                <a:custGeom>
                  <a:avLst/>
                  <a:gdLst/>
                  <a:ahLst/>
                  <a:cxnLst/>
                  <a:rect l="l" t="t" r="r" b="b"/>
                  <a:pathLst>
                    <a:path w="1557020">
                      <a:moveTo>
                        <a:pt x="0" y="0"/>
                      </a:moveTo>
                      <a:lnTo>
                        <a:pt x="1556397" y="0"/>
                      </a:lnTo>
                    </a:path>
                  </a:pathLst>
                </a:custGeom>
                <a:ln w="3175">
                  <a:solidFill>
                    <a:srgbClr val="1A75C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50" name="Grupo 49">
                <a:extLst>
                  <a:ext uri="{FF2B5EF4-FFF2-40B4-BE49-F238E27FC236}">
                    <a16:creationId xmlns:a16="http://schemas.microsoft.com/office/drawing/2014/main" id="{B0F5B3FA-12E5-FC54-BF18-BB26CCD73B51}"/>
                  </a:ext>
                </a:extLst>
              </p:cNvPr>
              <p:cNvGrpSpPr/>
              <p:nvPr/>
            </p:nvGrpSpPr>
            <p:grpSpPr>
              <a:xfrm>
                <a:off x="2061939" y="2290791"/>
                <a:ext cx="706812" cy="240264"/>
                <a:chOff x="1985293" y="2655858"/>
                <a:chExt cx="861309" cy="292783"/>
              </a:xfrm>
            </p:grpSpPr>
            <p:pic>
              <p:nvPicPr>
                <p:cNvPr id="370" name="object 226">
                  <a:extLst>
                    <a:ext uri="{FF2B5EF4-FFF2-40B4-BE49-F238E27FC236}">
                      <a16:creationId xmlns:a16="http://schemas.microsoft.com/office/drawing/2014/main" id="{84E244D3-B238-3231-4BC7-EE6B5C477AE7}"/>
                    </a:ext>
                  </a:extLst>
                </p:cNvPr>
                <p:cNvPicPr/>
                <p:nvPr/>
              </p:nvPicPr>
              <p:blipFill>
                <a:blip r:embed="rId19" cstate="print"/>
                <a:stretch>
                  <a:fillRect/>
                </a:stretch>
              </p:blipFill>
              <p:spPr>
                <a:xfrm>
                  <a:off x="2651262" y="2765961"/>
                  <a:ext cx="121517" cy="68429"/>
                </a:xfrm>
                <a:prstGeom prst="rect">
                  <a:avLst/>
                </a:prstGeom>
              </p:spPr>
            </p:pic>
            <p:grpSp>
              <p:nvGrpSpPr>
                <p:cNvPr id="371" name="object 230">
                  <a:extLst>
                    <a:ext uri="{FF2B5EF4-FFF2-40B4-BE49-F238E27FC236}">
                      <a16:creationId xmlns:a16="http://schemas.microsoft.com/office/drawing/2014/main" id="{60808D16-0135-2C11-CB54-86D19302E5A6}"/>
                    </a:ext>
                  </a:extLst>
                </p:cNvPr>
                <p:cNvGrpSpPr/>
                <p:nvPr/>
              </p:nvGrpSpPr>
              <p:grpSpPr>
                <a:xfrm>
                  <a:off x="2136013" y="2655858"/>
                  <a:ext cx="710589" cy="85749"/>
                  <a:chOff x="3901120" y="4498429"/>
                  <a:chExt cx="1099820" cy="127000"/>
                </a:xfrm>
              </p:grpSpPr>
              <p:pic>
                <p:nvPicPr>
                  <p:cNvPr id="378" name="object 231">
                    <a:extLst>
                      <a:ext uri="{FF2B5EF4-FFF2-40B4-BE49-F238E27FC236}">
                        <a16:creationId xmlns:a16="http://schemas.microsoft.com/office/drawing/2014/main" id="{F9BEA681-6F84-27DD-A954-922A7167BFA2}"/>
                      </a:ext>
                    </a:extLst>
                  </p:cNvPr>
                  <p:cNvPicPr/>
                  <p:nvPr/>
                </p:nvPicPr>
                <p:blipFill>
                  <a:blip r:embed="rId20" cstate="print"/>
                  <a:stretch>
                    <a:fillRect/>
                  </a:stretch>
                </p:blipFill>
                <p:spPr>
                  <a:xfrm>
                    <a:off x="3901120" y="4498429"/>
                    <a:ext cx="185446" cy="126630"/>
                  </a:xfrm>
                  <a:prstGeom prst="rect">
                    <a:avLst/>
                  </a:prstGeom>
                </p:spPr>
              </p:pic>
              <p:sp>
                <p:nvSpPr>
                  <p:cNvPr id="379" name="object 232">
                    <a:extLst>
                      <a:ext uri="{FF2B5EF4-FFF2-40B4-BE49-F238E27FC236}">
                        <a16:creationId xmlns:a16="http://schemas.microsoft.com/office/drawing/2014/main" id="{CB51EA8B-08CD-64C3-A41A-0E464F436D11}"/>
                      </a:ext>
                    </a:extLst>
                  </p:cNvPr>
                  <p:cNvSpPr/>
                  <p:nvPr/>
                </p:nvSpPr>
                <p:spPr>
                  <a:xfrm>
                    <a:off x="4559913" y="4505480"/>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80" name="object 233">
                    <a:extLst>
                      <a:ext uri="{FF2B5EF4-FFF2-40B4-BE49-F238E27FC236}">
                        <a16:creationId xmlns:a16="http://schemas.microsoft.com/office/drawing/2014/main" id="{A524765A-2691-F313-DE53-7F334ACB004E}"/>
                      </a:ext>
                    </a:extLst>
                  </p:cNvPr>
                  <p:cNvSpPr/>
                  <p:nvPr/>
                </p:nvSpPr>
                <p:spPr>
                  <a:xfrm>
                    <a:off x="4116833" y="4505480"/>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372" name="object 234">
                  <a:extLst>
                    <a:ext uri="{FF2B5EF4-FFF2-40B4-BE49-F238E27FC236}">
                      <a16:creationId xmlns:a16="http://schemas.microsoft.com/office/drawing/2014/main" id="{4692F699-0599-B913-6C23-D0D4C68A40D2}"/>
                    </a:ext>
                  </a:extLst>
                </p:cNvPr>
                <p:cNvGrpSpPr/>
                <p:nvPr/>
              </p:nvGrpSpPr>
              <p:grpSpPr>
                <a:xfrm>
                  <a:off x="2271282" y="2889903"/>
                  <a:ext cx="575199" cy="58738"/>
                  <a:chOff x="4110483" y="4845064"/>
                  <a:chExt cx="890269" cy="86995"/>
                </a:xfrm>
              </p:grpSpPr>
              <p:sp>
                <p:nvSpPr>
                  <p:cNvPr id="376" name="object 235">
                    <a:extLst>
                      <a:ext uri="{FF2B5EF4-FFF2-40B4-BE49-F238E27FC236}">
                        <a16:creationId xmlns:a16="http://schemas.microsoft.com/office/drawing/2014/main" id="{F39CEE05-4A1D-9458-A2F1-A24A266FAC20}"/>
                      </a:ext>
                    </a:extLst>
                  </p:cNvPr>
                  <p:cNvSpPr/>
                  <p:nvPr/>
                </p:nvSpPr>
                <p:spPr>
                  <a:xfrm>
                    <a:off x="4559913" y="4851414"/>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77" name="object 236">
                    <a:extLst>
                      <a:ext uri="{FF2B5EF4-FFF2-40B4-BE49-F238E27FC236}">
                        <a16:creationId xmlns:a16="http://schemas.microsoft.com/office/drawing/2014/main" id="{DD11D2AB-7EF8-6ECE-41D9-8249DD75D17E}"/>
                      </a:ext>
                    </a:extLst>
                  </p:cNvPr>
                  <p:cNvSpPr/>
                  <p:nvPr/>
                </p:nvSpPr>
                <p:spPr>
                  <a:xfrm>
                    <a:off x="4116833" y="4851414"/>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373" name="object 240">
                  <a:extLst>
                    <a:ext uri="{FF2B5EF4-FFF2-40B4-BE49-F238E27FC236}">
                      <a16:creationId xmlns:a16="http://schemas.microsoft.com/office/drawing/2014/main" id="{B4AFDB3C-845B-3BF1-FDE7-0D508F952096}"/>
                    </a:ext>
                  </a:extLst>
                </p:cNvPr>
                <p:cNvGrpSpPr/>
                <p:nvPr/>
              </p:nvGrpSpPr>
              <p:grpSpPr>
                <a:xfrm>
                  <a:off x="1985293" y="2778429"/>
                  <a:ext cx="575199" cy="58738"/>
                  <a:chOff x="3667842" y="4679964"/>
                  <a:chExt cx="890269" cy="86995"/>
                </a:xfrm>
              </p:grpSpPr>
              <p:sp>
                <p:nvSpPr>
                  <p:cNvPr id="374" name="object 241">
                    <a:extLst>
                      <a:ext uri="{FF2B5EF4-FFF2-40B4-BE49-F238E27FC236}">
                        <a16:creationId xmlns:a16="http://schemas.microsoft.com/office/drawing/2014/main" id="{3B7D027B-88D8-2442-652A-E39A30290729}"/>
                      </a:ext>
                    </a:extLst>
                  </p:cNvPr>
                  <p:cNvSpPr/>
                  <p:nvPr/>
                </p:nvSpPr>
                <p:spPr>
                  <a:xfrm>
                    <a:off x="4117272" y="4686314"/>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75" name="object 242">
                    <a:extLst>
                      <a:ext uri="{FF2B5EF4-FFF2-40B4-BE49-F238E27FC236}">
                        <a16:creationId xmlns:a16="http://schemas.microsoft.com/office/drawing/2014/main" id="{6D46C0A8-8ED3-38E9-C2ED-909BC6135EE0}"/>
                      </a:ext>
                    </a:extLst>
                  </p:cNvPr>
                  <p:cNvSpPr/>
                  <p:nvPr/>
                </p:nvSpPr>
                <p:spPr>
                  <a:xfrm>
                    <a:off x="3674192" y="4686314"/>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sp>
            <p:nvSpPr>
              <p:cNvPr id="51" name="object 367">
                <a:extLst>
                  <a:ext uri="{FF2B5EF4-FFF2-40B4-BE49-F238E27FC236}">
                    <a16:creationId xmlns:a16="http://schemas.microsoft.com/office/drawing/2014/main" id="{9ADD92F3-181D-D549-0101-C917F6649332}"/>
                  </a:ext>
                </a:extLst>
              </p:cNvPr>
              <p:cNvSpPr/>
              <p:nvPr/>
            </p:nvSpPr>
            <p:spPr>
              <a:xfrm>
                <a:off x="2284937" y="2193082"/>
                <a:ext cx="199651" cy="73182"/>
              </a:xfrm>
              <a:custGeom>
                <a:avLst/>
                <a:gdLst/>
                <a:ahLst/>
                <a:cxnLst/>
                <a:rect l="l" t="t" r="r" b="b"/>
                <a:pathLst>
                  <a:path w="376554" h="132079">
                    <a:moveTo>
                      <a:pt x="0" y="131825"/>
                    </a:moveTo>
                    <a:lnTo>
                      <a:pt x="0" y="33400"/>
                    </a:lnTo>
                    <a:lnTo>
                      <a:pt x="2629" y="20413"/>
                    </a:lnTo>
                    <a:lnTo>
                      <a:pt x="9794" y="9794"/>
                    </a:lnTo>
                    <a:lnTo>
                      <a:pt x="20413" y="2629"/>
                    </a:lnTo>
                    <a:lnTo>
                      <a:pt x="33401" y="0"/>
                    </a:lnTo>
                    <a:lnTo>
                      <a:pt x="342773" y="0"/>
                    </a:lnTo>
                    <a:lnTo>
                      <a:pt x="355760" y="2629"/>
                    </a:lnTo>
                    <a:lnTo>
                      <a:pt x="366379" y="9794"/>
                    </a:lnTo>
                    <a:lnTo>
                      <a:pt x="373544" y="20413"/>
                    </a:lnTo>
                    <a:lnTo>
                      <a:pt x="376174" y="33400"/>
                    </a:lnTo>
                    <a:lnTo>
                      <a:pt x="376174" y="131825"/>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2" name="object 368">
                <a:extLst>
                  <a:ext uri="{FF2B5EF4-FFF2-40B4-BE49-F238E27FC236}">
                    <a16:creationId xmlns:a16="http://schemas.microsoft.com/office/drawing/2014/main" id="{FD43EB2F-5ADA-DA55-F4EC-2BE4158E31B3}"/>
                  </a:ext>
                </a:extLst>
              </p:cNvPr>
              <p:cNvSpPr/>
              <p:nvPr/>
            </p:nvSpPr>
            <p:spPr>
              <a:xfrm>
                <a:off x="2361886" y="2159957"/>
                <a:ext cx="45788" cy="32369"/>
              </a:xfrm>
              <a:custGeom>
                <a:avLst/>
                <a:gdLst/>
                <a:ahLst/>
                <a:cxnLst/>
                <a:rect l="l" t="t" r="r" b="b"/>
                <a:pathLst>
                  <a:path w="86360" h="58420">
                    <a:moveTo>
                      <a:pt x="0" y="58191"/>
                    </a:moveTo>
                    <a:lnTo>
                      <a:pt x="0" y="14744"/>
                    </a:lnTo>
                    <a:lnTo>
                      <a:pt x="0" y="6616"/>
                    </a:lnTo>
                    <a:lnTo>
                      <a:pt x="3429" y="0"/>
                    </a:lnTo>
                    <a:lnTo>
                      <a:pt x="7632" y="0"/>
                    </a:lnTo>
                    <a:lnTo>
                      <a:pt x="78282" y="0"/>
                    </a:lnTo>
                    <a:lnTo>
                      <a:pt x="82486" y="0"/>
                    </a:lnTo>
                    <a:lnTo>
                      <a:pt x="85915" y="6616"/>
                    </a:lnTo>
                    <a:lnTo>
                      <a:pt x="85915" y="14744"/>
                    </a:lnTo>
                    <a:lnTo>
                      <a:pt x="85915" y="58191"/>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53" name="Grupo 52">
                <a:extLst>
                  <a:ext uri="{FF2B5EF4-FFF2-40B4-BE49-F238E27FC236}">
                    <a16:creationId xmlns:a16="http://schemas.microsoft.com/office/drawing/2014/main" id="{F0E0735A-A8C7-4551-2FB6-CDB017EEA8AA}"/>
                  </a:ext>
                </a:extLst>
              </p:cNvPr>
              <p:cNvGrpSpPr/>
              <p:nvPr/>
            </p:nvGrpSpPr>
            <p:grpSpPr>
              <a:xfrm>
                <a:off x="1905176" y="907301"/>
                <a:ext cx="1981112" cy="1078966"/>
                <a:chOff x="2187916" y="1034013"/>
                <a:chExt cx="1698372" cy="1009404"/>
              </a:xfrm>
            </p:grpSpPr>
            <p:sp>
              <p:nvSpPr>
                <p:cNvPr id="294" name="object 17">
                  <a:extLst>
                    <a:ext uri="{FF2B5EF4-FFF2-40B4-BE49-F238E27FC236}">
                      <a16:creationId xmlns:a16="http://schemas.microsoft.com/office/drawing/2014/main" id="{831FCCD0-25A6-864F-0C8C-A7E6294CEDC3}"/>
                    </a:ext>
                  </a:extLst>
                </p:cNvPr>
                <p:cNvSpPr/>
                <p:nvPr/>
              </p:nvSpPr>
              <p:spPr>
                <a:xfrm>
                  <a:off x="3373061" y="1929514"/>
                  <a:ext cx="456147" cy="26948"/>
                </a:xfrm>
                <a:custGeom>
                  <a:avLst/>
                  <a:gdLst/>
                  <a:ahLst/>
                  <a:cxnLst/>
                  <a:rect l="l" t="t" r="r" b="b"/>
                  <a:pathLst>
                    <a:path w="825500" h="67945">
                      <a:moveTo>
                        <a:pt x="825055" y="0"/>
                      </a:moveTo>
                      <a:lnTo>
                        <a:pt x="0" y="0"/>
                      </a:lnTo>
                      <a:lnTo>
                        <a:pt x="0" y="67856"/>
                      </a:lnTo>
                      <a:lnTo>
                        <a:pt x="825055" y="67856"/>
                      </a:lnTo>
                      <a:lnTo>
                        <a:pt x="825055" y="0"/>
                      </a:lnTo>
                      <a:close/>
                    </a:path>
                  </a:pathLst>
                </a:custGeom>
                <a:solidFill>
                  <a:srgbClr val="F1EB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5" name="object 18">
                  <a:extLst>
                    <a:ext uri="{FF2B5EF4-FFF2-40B4-BE49-F238E27FC236}">
                      <a16:creationId xmlns:a16="http://schemas.microsoft.com/office/drawing/2014/main" id="{DE72BA53-465A-509C-C13A-71EB523CFED7}"/>
                    </a:ext>
                  </a:extLst>
                </p:cNvPr>
                <p:cNvSpPr/>
                <p:nvPr/>
              </p:nvSpPr>
              <p:spPr>
                <a:xfrm>
                  <a:off x="3330358" y="1870160"/>
                  <a:ext cx="42808" cy="86382"/>
                </a:xfrm>
                <a:custGeom>
                  <a:avLst/>
                  <a:gdLst/>
                  <a:ahLst/>
                  <a:cxnLst/>
                  <a:rect l="l" t="t" r="r" b="b"/>
                  <a:pathLst>
                    <a:path w="77470" h="217804">
                      <a:moveTo>
                        <a:pt x="0" y="0"/>
                      </a:moveTo>
                      <a:lnTo>
                        <a:pt x="0" y="67856"/>
                      </a:lnTo>
                      <a:lnTo>
                        <a:pt x="77279" y="217500"/>
                      </a:lnTo>
                      <a:lnTo>
                        <a:pt x="77279" y="149656"/>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6" name="object 19">
                  <a:extLst>
                    <a:ext uri="{FF2B5EF4-FFF2-40B4-BE49-F238E27FC236}">
                      <a16:creationId xmlns:a16="http://schemas.microsoft.com/office/drawing/2014/main" id="{63413ABF-33E0-48BA-A3E6-59AF5B6A83A6}"/>
                    </a:ext>
                  </a:extLst>
                </p:cNvPr>
                <p:cNvSpPr/>
                <p:nvPr/>
              </p:nvSpPr>
              <p:spPr>
                <a:xfrm>
                  <a:off x="3344832" y="1870161"/>
                  <a:ext cx="473691" cy="48354"/>
                </a:xfrm>
                <a:custGeom>
                  <a:avLst/>
                  <a:gdLst/>
                  <a:ahLst/>
                  <a:cxnLst/>
                  <a:rect l="l" t="t" r="r" b="b"/>
                  <a:pathLst>
                    <a:path w="857250" h="121920">
                      <a:moveTo>
                        <a:pt x="792403" y="0"/>
                      </a:moveTo>
                      <a:lnTo>
                        <a:pt x="0" y="0"/>
                      </a:lnTo>
                      <a:lnTo>
                        <a:pt x="68719" y="121818"/>
                      </a:lnTo>
                      <a:lnTo>
                        <a:pt x="856767" y="121818"/>
                      </a:lnTo>
                      <a:lnTo>
                        <a:pt x="792403" y="0"/>
                      </a:lnTo>
                      <a:close/>
                    </a:path>
                  </a:pathLst>
                </a:custGeom>
                <a:solidFill>
                  <a:srgbClr val="A1DB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7" name="object 20">
                  <a:extLst>
                    <a:ext uri="{FF2B5EF4-FFF2-40B4-BE49-F238E27FC236}">
                      <a16:creationId xmlns:a16="http://schemas.microsoft.com/office/drawing/2014/main" id="{7E9B9967-88D4-E7D2-B254-8421F478D7E5}"/>
                    </a:ext>
                  </a:extLst>
                </p:cNvPr>
                <p:cNvSpPr/>
                <p:nvPr/>
              </p:nvSpPr>
              <p:spPr>
                <a:xfrm>
                  <a:off x="2882367" y="1929514"/>
                  <a:ext cx="456147" cy="26948"/>
                </a:xfrm>
                <a:custGeom>
                  <a:avLst/>
                  <a:gdLst/>
                  <a:ahLst/>
                  <a:cxnLst/>
                  <a:rect l="l" t="t" r="r" b="b"/>
                  <a:pathLst>
                    <a:path w="825500" h="67945">
                      <a:moveTo>
                        <a:pt x="825055" y="0"/>
                      </a:moveTo>
                      <a:lnTo>
                        <a:pt x="0" y="0"/>
                      </a:lnTo>
                      <a:lnTo>
                        <a:pt x="0" y="67856"/>
                      </a:lnTo>
                      <a:lnTo>
                        <a:pt x="825055" y="67856"/>
                      </a:lnTo>
                      <a:lnTo>
                        <a:pt x="825055" y="0"/>
                      </a:lnTo>
                      <a:close/>
                    </a:path>
                  </a:pathLst>
                </a:custGeom>
                <a:solidFill>
                  <a:srgbClr val="F1EB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8" name="object 21">
                  <a:extLst>
                    <a:ext uri="{FF2B5EF4-FFF2-40B4-BE49-F238E27FC236}">
                      <a16:creationId xmlns:a16="http://schemas.microsoft.com/office/drawing/2014/main" id="{3C3FBF9F-2B3B-DD03-733B-1EB225F54923}"/>
                    </a:ext>
                  </a:extLst>
                </p:cNvPr>
                <p:cNvSpPr/>
                <p:nvPr/>
              </p:nvSpPr>
              <p:spPr>
                <a:xfrm>
                  <a:off x="2845077" y="1870160"/>
                  <a:ext cx="37544" cy="86382"/>
                </a:xfrm>
                <a:custGeom>
                  <a:avLst/>
                  <a:gdLst/>
                  <a:ahLst/>
                  <a:cxnLst/>
                  <a:rect l="l" t="t" r="r" b="b"/>
                  <a:pathLst>
                    <a:path w="67945" h="217804">
                      <a:moveTo>
                        <a:pt x="0" y="0"/>
                      </a:moveTo>
                      <a:lnTo>
                        <a:pt x="0" y="67856"/>
                      </a:lnTo>
                      <a:lnTo>
                        <a:pt x="67487" y="217500"/>
                      </a:lnTo>
                      <a:lnTo>
                        <a:pt x="67487" y="149656"/>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9" name="object 22">
                  <a:extLst>
                    <a:ext uri="{FF2B5EF4-FFF2-40B4-BE49-F238E27FC236}">
                      <a16:creationId xmlns:a16="http://schemas.microsoft.com/office/drawing/2014/main" id="{7963506C-C54F-C9E1-7875-A03AB6801C1B}"/>
                    </a:ext>
                  </a:extLst>
                </p:cNvPr>
                <p:cNvSpPr/>
                <p:nvPr/>
              </p:nvSpPr>
              <p:spPr>
                <a:xfrm>
                  <a:off x="2859555" y="1870161"/>
                  <a:ext cx="468077" cy="48354"/>
                </a:xfrm>
                <a:custGeom>
                  <a:avLst/>
                  <a:gdLst/>
                  <a:ahLst/>
                  <a:cxnLst/>
                  <a:rect l="l" t="t" r="r" b="b"/>
                  <a:pathLst>
                    <a:path w="847089" h="121920">
                      <a:moveTo>
                        <a:pt x="782599" y="0"/>
                      </a:moveTo>
                      <a:lnTo>
                        <a:pt x="0" y="0"/>
                      </a:lnTo>
                      <a:lnTo>
                        <a:pt x="58915" y="121818"/>
                      </a:lnTo>
                      <a:lnTo>
                        <a:pt x="846963" y="121818"/>
                      </a:lnTo>
                      <a:lnTo>
                        <a:pt x="782599" y="0"/>
                      </a:lnTo>
                      <a:close/>
                    </a:path>
                  </a:pathLst>
                </a:custGeom>
                <a:solidFill>
                  <a:srgbClr val="A1DB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0" name="object 304">
                  <a:extLst>
                    <a:ext uri="{FF2B5EF4-FFF2-40B4-BE49-F238E27FC236}">
                      <a16:creationId xmlns:a16="http://schemas.microsoft.com/office/drawing/2014/main" id="{82C682E6-D335-126B-F8F4-03BE53BAE140}"/>
                    </a:ext>
                  </a:extLst>
                </p:cNvPr>
                <p:cNvSpPr/>
                <p:nvPr/>
              </p:nvSpPr>
              <p:spPr>
                <a:xfrm>
                  <a:off x="2225934" y="1477732"/>
                  <a:ext cx="370347" cy="485184"/>
                </a:xfrm>
                <a:custGeom>
                  <a:avLst/>
                  <a:gdLst/>
                  <a:ahLst/>
                  <a:cxnLst/>
                  <a:rect l="l" t="t" r="r" b="b"/>
                  <a:pathLst>
                    <a:path w="698500" h="875664">
                      <a:moveTo>
                        <a:pt x="348995" y="0"/>
                      </a:moveTo>
                      <a:lnTo>
                        <a:pt x="0" y="875398"/>
                      </a:lnTo>
                      <a:lnTo>
                        <a:pt x="697991" y="875398"/>
                      </a:lnTo>
                      <a:lnTo>
                        <a:pt x="34899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1" name="object 305">
                  <a:extLst>
                    <a:ext uri="{FF2B5EF4-FFF2-40B4-BE49-F238E27FC236}">
                      <a16:creationId xmlns:a16="http://schemas.microsoft.com/office/drawing/2014/main" id="{C0916EC3-9D35-4858-0F46-074EC4D90B44}"/>
                    </a:ext>
                  </a:extLst>
                </p:cNvPr>
                <p:cNvSpPr/>
                <p:nvPr/>
              </p:nvSpPr>
              <p:spPr>
                <a:xfrm>
                  <a:off x="2225934" y="1477732"/>
                  <a:ext cx="370347" cy="485184"/>
                </a:xfrm>
                <a:custGeom>
                  <a:avLst/>
                  <a:gdLst/>
                  <a:ahLst/>
                  <a:cxnLst/>
                  <a:rect l="l" t="t" r="r" b="b"/>
                  <a:pathLst>
                    <a:path w="698500" h="875664">
                      <a:moveTo>
                        <a:pt x="697991" y="875398"/>
                      </a:moveTo>
                      <a:lnTo>
                        <a:pt x="348995" y="0"/>
                      </a:lnTo>
                      <a:lnTo>
                        <a:pt x="0" y="875398"/>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02" name="object 306">
                  <a:extLst>
                    <a:ext uri="{FF2B5EF4-FFF2-40B4-BE49-F238E27FC236}">
                      <a16:creationId xmlns:a16="http://schemas.microsoft.com/office/drawing/2014/main" id="{4430189A-052E-F7A7-D57C-C8BFF7F5A14F}"/>
                    </a:ext>
                  </a:extLst>
                </p:cNvPr>
                <p:cNvPicPr/>
                <p:nvPr/>
              </p:nvPicPr>
              <p:blipFill>
                <a:blip r:embed="rId21" cstate="print"/>
                <a:stretch>
                  <a:fillRect/>
                </a:stretch>
              </p:blipFill>
              <p:spPr>
                <a:xfrm>
                  <a:off x="2345821" y="1665106"/>
                  <a:ext cx="134005" cy="80903"/>
                </a:xfrm>
                <a:prstGeom prst="rect">
                  <a:avLst/>
                </a:prstGeom>
              </p:spPr>
            </p:pic>
            <p:sp>
              <p:nvSpPr>
                <p:cNvPr id="303" name="object 307">
                  <a:extLst>
                    <a:ext uri="{FF2B5EF4-FFF2-40B4-BE49-F238E27FC236}">
                      <a16:creationId xmlns:a16="http://schemas.microsoft.com/office/drawing/2014/main" id="{820DC57C-2D11-CE4A-6CDF-B7A99793215B}"/>
                    </a:ext>
                  </a:extLst>
                </p:cNvPr>
                <p:cNvSpPr/>
                <p:nvPr/>
              </p:nvSpPr>
              <p:spPr>
                <a:xfrm>
                  <a:off x="2345821" y="1665106"/>
                  <a:ext cx="134335" cy="80923"/>
                </a:xfrm>
                <a:custGeom>
                  <a:avLst/>
                  <a:gdLst/>
                  <a:ahLst/>
                  <a:cxnLst/>
                  <a:rect l="l" t="t" r="r" b="b"/>
                  <a:pathLst>
                    <a:path w="253364" h="146050">
                      <a:moveTo>
                        <a:pt x="0" y="0"/>
                      </a:moveTo>
                      <a:lnTo>
                        <a:pt x="65163" y="134010"/>
                      </a:lnTo>
                      <a:lnTo>
                        <a:pt x="73054" y="142465"/>
                      </a:lnTo>
                      <a:lnTo>
                        <a:pt x="84342" y="146015"/>
                      </a:lnTo>
                      <a:lnTo>
                        <a:pt x="96251" y="144425"/>
                      </a:lnTo>
                      <a:lnTo>
                        <a:pt x="106006" y="137464"/>
                      </a:lnTo>
                      <a:lnTo>
                        <a:pt x="153212" y="78257"/>
                      </a:lnTo>
                      <a:lnTo>
                        <a:pt x="160770" y="72272"/>
                      </a:lnTo>
                      <a:lnTo>
                        <a:pt x="170249" y="69700"/>
                      </a:lnTo>
                      <a:lnTo>
                        <a:pt x="180148" y="70667"/>
                      </a:lnTo>
                      <a:lnTo>
                        <a:pt x="188963" y="75298"/>
                      </a:lnTo>
                      <a:lnTo>
                        <a:pt x="198698" y="80180"/>
                      </a:lnTo>
                      <a:lnTo>
                        <a:pt x="250634" y="25730"/>
                      </a:lnTo>
                      <a:lnTo>
                        <a:pt x="252742" y="20269"/>
                      </a:lnTo>
                      <a:lnTo>
                        <a:pt x="252704" y="17424"/>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4" name="object 308">
                  <a:extLst>
                    <a:ext uri="{FF2B5EF4-FFF2-40B4-BE49-F238E27FC236}">
                      <a16:creationId xmlns:a16="http://schemas.microsoft.com/office/drawing/2014/main" id="{45EDC786-E293-79AD-880D-E1B5DDE6719A}"/>
                    </a:ext>
                  </a:extLst>
                </p:cNvPr>
                <p:cNvSpPr/>
                <p:nvPr/>
              </p:nvSpPr>
              <p:spPr>
                <a:xfrm>
                  <a:off x="2410972" y="1652462"/>
                  <a:ext cx="237695" cy="310321"/>
                </a:xfrm>
                <a:custGeom>
                  <a:avLst/>
                  <a:gdLst/>
                  <a:ahLst/>
                  <a:cxnLst/>
                  <a:rect l="l" t="t" r="r" b="b"/>
                  <a:pathLst>
                    <a:path w="448310" h="560070">
                      <a:moveTo>
                        <a:pt x="224027" y="0"/>
                      </a:moveTo>
                      <a:lnTo>
                        <a:pt x="0" y="560044"/>
                      </a:lnTo>
                      <a:lnTo>
                        <a:pt x="448043" y="560044"/>
                      </a:lnTo>
                      <a:lnTo>
                        <a:pt x="22402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5" name="object 309">
                  <a:extLst>
                    <a:ext uri="{FF2B5EF4-FFF2-40B4-BE49-F238E27FC236}">
                      <a16:creationId xmlns:a16="http://schemas.microsoft.com/office/drawing/2014/main" id="{B056492C-B7D8-1BE6-9950-CBF3F2205027}"/>
                    </a:ext>
                  </a:extLst>
                </p:cNvPr>
                <p:cNvSpPr/>
                <p:nvPr/>
              </p:nvSpPr>
              <p:spPr>
                <a:xfrm>
                  <a:off x="2410972" y="1652462"/>
                  <a:ext cx="237695" cy="310321"/>
                </a:xfrm>
                <a:custGeom>
                  <a:avLst/>
                  <a:gdLst/>
                  <a:ahLst/>
                  <a:cxnLst/>
                  <a:rect l="l" t="t" r="r" b="b"/>
                  <a:pathLst>
                    <a:path w="448310" h="560070">
                      <a:moveTo>
                        <a:pt x="448043" y="560044"/>
                      </a:moveTo>
                      <a:lnTo>
                        <a:pt x="224027" y="0"/>
                      </a:lnTo>
                      <a:lnTo>
                        <a:pt x="0" y="560044"/>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06" name="object 310">
                  <a:extLst>
                    <a:ext uri="{FF2B5EF4-FFF2-40B4-BE49-F238E27FC236}">
                      <a16:creationId xmlns:a16="http://schemas.microsoft.com/office/drawing/2014/main" id="{817924AC-67DC-C5A3-80AA-21790A74C20B}"/>
                    </a:ext>
                  </a:extLst>
                </p:cNvPr>
                <p:cNvPicPr/>
                <p:nvPr/>
              </p:nvPicPr>
              <p:blipFill>
                <a:blip r:embed="rId22" cstate="print"/>
                <a:stretch>
                  <a:fillRect/>
                </a:stretch>
              </p:blipFill>
              <p:spPr>
                <a:xfrm>
                  <a:off x="2480911" y="1792450"/>
                  <a:ext cx="100418" cy="42300"/>
                </a:xfrm>
                <a:prstGeom prst="rect">
                  <a:avLst/>
                </a:prstGeom>
              </p:spPr>
            </p:pic>
            <p:sp>
              <p:nvSpPr>
                <p:cNvPr id="307" name="object 311">
                  <a:extLst>
                    <a:ext uri="{FF2B5EF4-FFF2-40B4-BE49-F238E27FC236}">
                      <a16:creationId xmlns:a16="http://schemas.microsoft.com/office/drawing/2014/main" id="{DF359696-DAD8-F49B-CD97-44A34440636F}"/>
                    </a:ext>
                  </a:extLst>
                </p:cNvPr>
                <p:cNvSpPr/>
                <p:nvPr/>
              </p:nvSpPr>
              <p:spPr>
                <a:xfrm>
                  <a:off x="2237990" y="2009992"/>
                  <a:ext cx="16834" cy="33425"/>
                </a:xfrm>
                <a:custGeom>
                  <a:avLst/>
                  <a:gdLst/>
                  <a:ahLst/>
                  <a:cxnLst/>
                  <a:rect l="l" t="t" r="r" b="b"/>
                  <a:pathLst>
                    <a:path w="31750" h="60325">
                      <a:moveTo>
                        <a:pt x="31534" y="0"/>
                      </a:moveTo>
                      <a:lnTo>
                        <a:pt x="0" y="0"/>
                      </a:lnTo>
                      <a:lnTo>
                        <a:pt x="0" y="60121"/>
                      </a:lnTo>
                      <a:lnTo>
                        <a:pt x="31534" y="60121"/>
                      </a:lnTo>
                      <a:lnTo>
                        <a:pt x="3153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8" name="object 312">
                  <a:extLst>
                    <a:ext uri="{FF2B5EF4-FFF2-40B4-BE49-F238E27FC236}">
                      <a16:creationId xmlns:a16="http://schemas.microsoft.com/office/drawing/2014/main" id="{BA14D491-F9FE-40B8-0817-35970246F688}"/>
                    </a:ext>
                  </a:extLst>
                </p:cNvPr>
                <p:cNvSpPr/>
                <p:nvPr/>
              </p:nvSpPr>
              <p:spPr>
                <a:xfrm>
                  <a:off x="2237990" y="2009992"/>
                  <a:ext cx="16834" cy="33425"/>
                </a:xfrm>
                <a:custGeom>
                  <a:avLst/>
                  <a:gdLst/>
                  <a:ahLst/>
                  <a:cxnLst/>
                  <a:rect l="l" t="t" r="r" b="b"/>
                  <a:pathLst>
                    <a:path w="31750" h="60325">
                      <a:moveTo>
                        <a:pt x="0" y="60121"/>
                      </a:moveTo>
                      <a:lnTo>
                        <a:pt x="0" y="0"/>
                      </a:lnTo>
                      <a:lnTo>
                        <a:pt x="31534" y="0"/>
                      </a:lnTo>
                      <a:lnTo>
                        <a:pt x="31534" y="60121"/>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9" name="object 313">
                  <a:extLst>
                    <a:ext uri="{FF2B5EF4-FFF2-40B4-BE49-F238E27FC236}">
                      <a16:creationId xmlns:a16="http://schemas.microsoft.com/office/drawing/2014/main" id="{5866B702-B4FB-803E-AA72-0E9B11804885}"/>
                    </a:ext>
                  </a:extLst>
                </p:cNvPr>
                <p:cNvSpPr/>
                <p:nvPr/>
              </p:nvSpPr>
              <p:spPr>
                <a:xfrm>
                  <a:off x="2187916" y="1811517"/>
                  <a:ext cx="117164" cy="205473"/>
                </a:xfrm>
                <a:custGeom>
                  <a:avLst/>
                  <a:gdLst/>
                  <a:ahLst/>
                  <a:cxnLst/>
                  <a:rect l="l" t="t" r="r" b="b"/>
                  <a:pathLst>
                    <a:path w="220979" h="370839">
                      <a:moveTo>
                        <a:pt x="110210" y="0"/>
                      </a:moveTo>
                      <a:lnTo>
                        <a:pt x="60312" y="121538"/>
                      </a:lnTo>
                      <a:lnTo>
                        <a:pt x="75603" y="121538"/>
                      </a:lnTo>
                      <a:lnTo>
                        <a:pt x="41020" y="205790"/>
                      </a:lnTo>
                      <a:lnTo>
                        <a:pt x="54470" y="205790"/>
                      </a:lnTo>
                      <a:lnTo>
                        <a:pt x="20332" y="288950"/>
                      </a:lnTo>
                      <a:lnTo>
                        <a:pt x="33553" y="288950"/>
                      </a:lnTo>
                      <a:lnTo>
                        <a:pt x="0" y="370687"/>
                      </a:lnTo>
                      <a:lnTo>
                        <a:pt x="220421" y="370687"/>
                      </a:lnTo>
                      <a:lnTo>
                        <a:pt x="186867" y="288950"/>
                      </a:lnTo>
                      <a:lnTo>
                        <a:pt x="200088" y="288950"/>
                      </a:lnTo>
                      <a:lnTo>
                        <a:pt x="165938" y="205790"/>
                      </a:lnTo>
                      <a:lnTo>
                        <a:pt x="179400" y="205790"/>
                      </a:lnTo>
                      <a:lnTo>
                        <a:pt x="144805" y="121538"/>
                      </a:lnTo>
                      <a:lnTo>
                        <a:pt x="160108" y="121538"/>
                      </a:lnTo>
                      <a:lnTo>
                        <a:pt x="11021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10" name="object 314">
                  <a:extLst>
                    <a:ext uri="{FF2B5EF4-FFF2-40B4-BE49-F238E27FC236}">
                      <a16:creationId xmlns:a16="http://schemas.microsoft.com/office/drawing/2014/main" id="{F6F3211F-0755-CE81-DDBF-329B59C55336}"/>
                    </a:ext>
                  </a:extLst>
                </p:cNvPr>
                <p:cNvSpPr/>
                <p:nvPr/>
              </p:nvSpPr>
              <p:spPr>
                <a:xfrm>
                  <a:off x="2187916" y="1811517"/>
                  <a:ext cx="117164" cy="205473"/>
                </a:xfrm>
                <a:custGeom>
                  <a:avLst/>
                  <a:gdLst/>
                  <a:ahLst/>
                  <a:cxnLst/>
                  <a:rect l="l" t="t" r="r" b="b"/>
                  <a:pathLst>
                    <a:path w="220979" h="370839">
                      <a:moveTo>
                        <a:pt x="220421" y="370687"/>
                      </a:moveTo>
                      <a:lnTo>
                        <a:pt x="186867" y="288950"/>
                      </a:lnTo>
                      <a:lnTo>
                        <a:pt x="200088" y="288950"/>
                      </a:lnTo>
                      <a:lnTo>
                        <a:pt x="165938" y="205790"/>
                      </a:lnTo>
                      <a:lnTo>
                        <a:pt x="179400" y="205790"/>
                      </a:lnTo>
                      <a:lnTo>
                        <a:pt x="144805" y="121538"/>
                      </a:lnTo>
                      <a:lnTo>
                        <a:pt x="160108" y="121538"/>
                      </a:lnTo>
                      <a:lnTo>
                        <a:pt x="110210" y="0"/>
                      </a:lnTo>
                      <a:lnTo>
                        <a:pt x="60312" y="121538"/>
                      </a:lnTo>
                      <a:lnTo>
                        <a:pt x="75603" y="121538"/>
                      </a:lnTo>
                      <a:lnTo>
                        <a:pt x="41020" y="205790"/>
                      </a:lnTo>
                      <a:lnTo>
                        <a:pt x="54470" y="205790"/>
                      </a:lnTo>
                      <a:lnTo>
                        <a:pt x="20332" y="288950"/>
                      </a:lnTo>
                      <a:lnTo>
                        <a:pt x="33553" y="288950"/>
                      </a:lnTo>
                      <a:lnTo>
                        <a:pt x="0" y="370687"/>
                      </a:lnTo>
                      <a:lnTo>
                        <a:pt x="220421" y="370687"/>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11" name="object 315">
                  <a:extLst>
                    <a:ext uri="{FF2B5EF4-FFF2-40B4-BE49-F238E27FC236}">
                      <a16:creationId xmlns:a16="http://schemas.microsoft.com/office/drawing/2014/main" id="{1C159C61-D3AA-BE9B-C909-F1066A14AA0F}"/>
                    </a:ext>
                  </a:extLst>
                </p:cNvPr>
                <p:cNvPicPr/>
                <p:nvPr/>
              </p:nvPicPr>
              <p:blipFill>
                <a:blip r:embed="rId23" cstate="print"/>
                <a:stretch>
                  <a:fillRect/>
                </a:stretch>
              </p:blipFill>
              <p:spPr>
                <a:xfrm>
                  <a:off x="3737917" y="1704637"/>
                  <a:ext cx="94788" cy="75645"/>
                </a:xfrm>
                <a:prstGeom prst="rect">
                  <a:avLst/>
                </a:prstGeom>
              </p:spPr>
            </p:pic>
            <p:sp>
              <p:nvSpPr>
                <p:cNvPr id="312" name="object 316">
                  <a:extLst>
                    <a:ext uri="{FF2B5EF4-FFF2-40B4-BE49-F238E27FC236}">
                      <a16:creationId xmlns:a16="http://schemas.microsoft.com/office/drawing/2014/main" id="{8AC15714-8AFC-526A-3438-7C644BB7ABD0}"/>
                    </a:ext>
                  </a:extLst>
                </p:cNvPr>
                <p:cNvSpPr/>
                <p:nvPr/>
              </p:nvSpPr>
              <p:spPr>
                <a:xfrm>
                  <a:off x="3794542" y="1792059"/>
                  <a:ext cx="90903" cy="215325"/>
                </a:xfrm>
                <a:custGeom>
                  <a:avLst/>
                  <a:gdLst/>
                  <a:ahLst/>
                  <a:cxnLst/>
                  <a:rect l="l" t="t" r="r" b="b"/>
                  <a:pathLst>
                    <a:path w="171450" h="388620">
                      <a:moveTo>
                        <a:pt x="139204" y="0"/>
                      </a:moveTo>
                      <a:lnTo>
                        <a:pt x="19392" y="0"/>
                      </a:lnTo>
                      <a:lnTo>
                        <a:pt x="4152" y="200685"/>
                      </a:lnTo>
                      <a:lnTo>
                        <a:pt x="0" y="388010"/>
                      </a:lnTo>
                      <a:lnTo>
                        <a:pt x="14630" y="388010"/>
                      </a:lnTo>
                      <a:lnTo>
                        <a:pt x="39039" y="200685"/>
                      </a:lnTo>
                      <a:lnTo>
                        <a:pt x="72301" y="102438"/>
                      </a:lnTo>
                      <a:lnTo>
                        <a:pt x="72301" y="91643"/>
                      </a:lnTo>
                      <a:lnTo>
                        <a:pt x="72364" y="199148"/>
                      </a:lnTo>
                      <a:lnTo>
                        <a:pt x="156248" y="388010"/>
                      </a:lnTo>
                      <a:lnTo>
                        <a:pt x="170865" y="388010"/>
                      </a:lnTo>
                      <a:lnTo>
                        <a:pt x="121958" y="200685"/>
                      </a:lnTo>
                      <a:lnTo>
                        <a:pt x="13920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13" name="object 317">
                  <a:extLst>
                    <a:ext uri="{FF2B5EF4-FFF2-40B4-BE49-F238E27FC236}">
                      <a16:creationId xmlns:a16="http://schemas.microsoft.com/office/drawing/2014/main" id="{4AD703C6-7D63-676C-AC48-DC64C24C3B65}"/>
                    </a:ext>
                  </a:extLst>
                </p:cNvPr>
                <p:cNvSpPr/>
                <p:nvPr/>
              </p:nvSpPr>
              <p:spPr>
                <a:xfrm>
                  <a:off x="3794542" y="1792059"/>
                  <a:ext cx="90903" cy="215325"/>
                </a:xfrm>
                <a:custGeom>
                  <a:avLst/>
                  <a:gdLst/>
                  <a:ahLst/>
                  <a:cxnLst/>
                  <a:rect l="l" t="t" r="r" b="b"/>
                  <a:pathLst>
                    <a:path w="171450" h="388620">
                      <a:moveTo>
                        <a:pt x="139204" y="0"/>
                      </a:moveTo>
                      <a:lnTo>
                        <a:pt x="121958" y="200685"/>
                      </a:lnTo>
                      <a:lnTo>
                        <a:pt x="170865" y="388010"/>
                      </a:lnTo>
                      <a:lnTo>
                        <a:pt x="156248" y="388010"/>
                      </a:lnTo>
                      <a:lnTo>
                        <a:pt x="72364" y="199148"/>
                      </a:lnTo>
                      <a:lnTo>
                        <a:pt x="72301" y="91643"/>
                      </a:lnTo>
                      <a:lnTo>
                        <a:pt x="72301" y="102438"/>
                      </a:lnTo>
                      <a:lnTo>
                        <a:pt x="39039" y="200685"/>
                      </a:lnTo>
                      <a:lnTo>
                        <a:pt x="14630" y="388010"/>
                      </a:lnTo>
                      <a:lnTo>
                        <a:pt x="0" y="388010"/>
                      </a:lnTo>
                      <a:lnTo>
                        <a:pt x="4152" y="200685"/>
                      </a:lnTo>
                      <a:lnTo>
                        <a:pt x="19392" y="0"/>
                      </a:lnTo>
                      <a:lnTo>
                        <a:pt x="139204"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14" name="object 318">
                  <a:extLst>
                    <a:ext uri="{FF2B5EF4-FFF2-40B4-BE49-F238E27FC236}">
                      <a16:creationId xmlns:a16="http://schemas.microsoft.com/office/drawing/2014/main" id="{179B3299-D0CD-8FF7-EFC6-3790718D2650}"/>
                    </a:ext>
                  </a:extLst>
                </p:cNvPr>
                <p:cNvSpPr/>
                <p:nvPr/>
              </p:nvSpPr>
              <p:spPr>
                <a:xfrm>
                  <a:off x="3805329" y="1699615"/>
                  <a:ext cx="63969" cy="120680"/>
                </a:xfrm>
                <a:custGeom>
                  <a:avLst/>
                  <a:gdLst/>
                  <a:ahLst/>
                  <a:cxnLst/>
                  <a:rect l="l" t="t" r="r" b="b"/>
                  <a:pathLst>
                    <a:path w="120650" h="217804">
                      <a:moveTo>
                        <a:pt x="86804" y="0"/>
                      </a:moveTo>
                      <a:lnTo>
                        <a:pt x="45720" y="3428"/>
                      </a:lnTo>
                      <a:lnTo>
                        <a:pt x="21971" y="20294"/>
                      </a:lnTo>
                      <a:lnTo>
                        <a:pt x="0" y="170383"/>
                      </a:lnTo>
                      <a:lnTo>
                        <a:pt x="29713" y="201677"/>
                      </a:lnTo>
                      <a:lnTo>
                        <a:pt x="60712" y="215742"/>
                      </a:lnTo>
                      <a:lnTo>
                        <a:pt x="91397" y="217608"/>
                      </a:lnTo>
                      <a:lnTo>
                        <a:pt x="120167" y="212305"/>
                      </a:lnTo>
                      <a:lnTo>
                        <a:pt x="111620" y="20891"/>
                      </a:lnTo>
                      <a:lnTo>
                        <a:pt x="8680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15" name="object 319">
                  <a:extLst>
                    <a:ext uri="{FF2B5EF4-FFF2-40B4-BE49-F238E27FC236}">
                      <a16:creationId xmlns:a16="http://schemas.microsoft.com/office/drawing/2014/main" id="{64D50A86-3D38-EBFD-9FAA-F98DFA42311D}"/>
                    </a:ext>
                  </a:extLst>
                </p:cNvPr>
                <p:cNvSpPr/>
                <p:nvPr/>
              </p:nvSpPr>
              <p:spPr>
                <a:xfrm>
                  <a:off x="3805329" y="1699615"/>
                  <a:ext cx="63969" cy="120680"/>
                </a:xfrm>
                <a:custGeom>
                  <a:avLst/>
                  <a:gdLst/>
                  <a:ahLst/>
                  <a:cxnLst/>
                  <a:rect l="l" t="t" r="r" b="b"/>
                  <a:pathLst>
                    <a:path w="120650" h="217804">
                      <a:moveTo>
                        <a:pt x="45720" y="3428"/>
                      </a:moveTo>
                      <a:lnTo>
                        <a:pt x="86804" y="0"/>
                      </a:lnTo>
                      <a:lnTo>
                        <a:pt x="95577" y="1565"/>
                      </a:lnTo>
                      <a:lnTo>
                        <a:pt x="103055" y="5916"/>
                      </a:lnTo>
                      <a:lnTo>
                        <a:pt x="108612" y="12531"/>
                      </a:lnTo>
                      <a:lnTo>
                        <a:pt x="111620" y="20891"/>
                      </a:lnTo>
                      <a:lnTo>
                        <a:pt x="120167" y="212305"/>
                      </a:lnTo>
                      <a:lnTo>
                        <a:pt x="91397" y="217608"/>
                      </a:lnTo>
                      <a:lnTo>
                        <a:pt x="60712" y="215742"/>
                      </a:lnTo>
                      <a:lnTo>
                        <a:pt x="29713" y="201677"/>
                      </a:lnTo>
                      <a:lnTo>
                        <a:pt x="0" y="170383"/>
                      </a:lnTo>
                      <a:lnTo>
                        <a:pt x="21971" y="20294"/>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16" name="object 320">
                  <a:extLst>
                    <a:ext uri="{FF2B5EF4-FFF2-40B4-BE49-F238E27FC236}">
                      <a16:creationId xmlns:a16="http://schemas.microsoft.com/office/drawing/2014/main" id="{D0210CA9-5508-F5A8-C25A-280F76009F57}"/>
                    </a:ext>
                  </a:extLst>
                </p:cNvPr>
                <p:cNvSpPr/>
                <p:nvPr/>
              </p:nvSpPr>
              <p:spPr>
                <a:xfrm>
                  <a:off x="3827264" y="1677151"/>
                  <a:ext cx="19864" cy="23925"/>
                </a:xfrm>
                <a:custGeom>
                  <a:avLst/>
                  <a:gdLst/>
                  <a:ahLst/>
                  <a:cxnLst/>
                  <a:rect l="l" t="t" r="r" b="b"/>
                  <a:pathLst>
                    <a:path w="37465" h="43179">
                      <a:moveTo>
                        <a:pt x="26263" y="0"/>
                      </a:moveTo>
                      <a:lnTo>
                        <a:pt x="11671" y="0"/>
                      </a:lnTo>
                      <a:lnTo>
                        <a:pt x="0" y="43027"/>
                      </a:lnTo>
                      <a:lnTo>
                        <a:pt x="37147" y="43027"/>
                      </a:lnTo>
                      <a:lnTo>
                        <a:pt x="2626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17" name="object 321">
                  <a:extLst>
                    <a:ext uri="{FF2B5EF4-FFF2-40B4-BE49-F238E27FC236}">
                      <a16:creationId xmlns:a16="http://schemas.microsoft.com/office/drawing/2014/main" id="{93EFD014-3818-A8F0-BCCC-7763F4DA7AE3}"/>
                    </a:ext>
                  </a:extLst>
                </p:cNvPr>
                <p:cNvSpPr/>
                <p:nvPr/>
              </p:nvSpPr>
              <p:spPr>
                <a:xfrm>
                  <a:off x="3827264" y="1677151"/>
                  <a:ext cx="19864" cy="23925"/>
                </a:xfrm>
                <a:custGeom>
                  <a:avLst/>
                  <a:gdLst/>
                  <a:ahLst/>
                  <a:cxnLst/>
                  <a:rect l="l" t="t" r="r" b="b"/>
                  <a:pathLst>
                    <a:path w="37465" h="43179">
                      <a:moveTo>
                        <a:pt x="0" y="43027"/>
                      </a:moveTo>
                      <a:lnTo>
                        <a:pt x="11671" y="0"/>
                      </a:lnTo>
                      <a:lnTo>
                        <a:pt x="26263" y="0"/>
                      </a:lnTo>
                      <a:lnTo>
                        <a:pt x="37147" y="43027"/>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18" name="object 322">
                  <a:extLst>
                    <a:ext uri="{FF2B5EF4-FFF2-40B4-BE49-F238E27FC236}">
                      <a16:creationId xmlns:a16="http://schemas.microsoft.com/office/drawing/2014/main" id="{3175239C-166E-FA81-783A-F9DAE44C3FA3}"/>
                    </a:ext>
                  </a:extLst>
                </p:cNvPr>
                <p:cNvSpPr/>
                <p:nvPr/>
              </p:nvSpPr>
              <p:spPr>
                <a:xfrm>
                  <a:off x="3827379" y="1700176"/>
                  <a:ext cx="19527" cy="9851"/>
                </a:xfrm>
                <a:custGeom>
                  <a:avLst/>
                  <a:gdLst/>
                  <a:ahLst/>
                  <a:cxnLst/>
                  <a:rect l="l" t="t" r="r" b="b"/>
                  <a:pathLst>
                    <a:path w="36829" h="17779">
                      <a:moveTo>
                        <a:pt x="36728" y="0"/>
                      </a:moveTo>
                      <a:lnTo>
                        <a:pt x="0" y="0"/>
                      </a:lnTo>
                      <a:lnTo>
                        <a:pt x="0" y="9779"/>
                      </a:lnTo>
                      <a:lnTo>
                        <a:pt x="7556" y="17691"/>
                      </a:lnTo>
                      <a:lnTo>
                        <a:pt x="29159" y="17691"/>
                      </a:lnTo>
                      <a:lnTo>
                        <a:pt x="36728" y="9779"/>
                      </a:lnTo>
                      <a:lnTo>
                        <a:pt x="3672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19" name="object 323">
                  <a:extLst>
                    <a:ext uri="{FF2B5EF4-FFF2-40B4-BE49-F238E27FC236}">
                      <a16:creationId xmlns:a16="http://schemas.microsoft.com/office/drawing/2014/main" id="{DF172F96-AB19-101F-AC26-4BB1CE8F7E10}"/>
                    </a:ext>
                  </a:extLst>
                </p:cNvPr>
                <p:cNvSpPr/>
                <p:nvPr/>
              </p:nvSpPr>
              <p:spPr>
                <a:xfrm>
                  <a:off x="3827379" y="1700176"/>
                  <a:ext cx="19527" cy="9851"/>
                </a:xfrm>
                <a:custGeom>
                  <a:avLst/>
                  <a:gdLst/>
                  <a:ahLst/>
                  <a:cxnLst/>
                  <a:rect l="l" t="t" r="r" b="b"/>
                  <a:pathLst>
                    <a:path w="36829" h="17779">
                      <a:moveTo>
                        <a:pt x="36728" y="0"/>
                      </a:moveTo>
                      <a:lnTo>
                        <a:pt x="36728" y="9779"/>
                      </a:lnTo>
                      <a:lnTo>
                        <a:pt x="29159" y="17691"/>
                      </a:lnTo>
                      <a:lnTo>
                        <a:pt x="19824" y="17691"/>
                      </a:lnTo>
                      <a:lnTo>
                        <a:pt x="16891" y="17691"/>
                      </a:lnTo>
                      <a:lnTo>
                        <a:pt x="7556" y="17691"/>
                      </a:lnTo>
                      <a:lnTo>
                        <a:pt x="0" y="9779"/>
                      </a:lnTo>
                      <a:lnTo>
                        <a:pt x="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0" name="object 324">
                  <a:extLst>
                    <a:ext uri="{FF2B5EF4-FFF2-40B4-BE49-F238E27FC236}">
                      <a16:creationId xmlns:a16="http://schemas.microsoft.com/office/drawing/2014/main" id="{A319C74E-B5EB-A869-7EBD-3801741258E6}"/>
                    </a:ext>
                  </a:extLst>
                </p:cNvPr>
                <p:cNvSpPr/>
                <p:nvPr/>
              </p:nvSpPr>
              <p:spPr>
                <a:xfrm>
                  <a:off x="3840646" y="1666358"/>
                  <a:ext cx="4040" cy="15833"/>
                </a:xfrm>
                <a:custGeom>
                  <a:avLst/>
                  <a:gdLst/>
                  <a:ahLst/>
                  <a:cxnLst/>
                  <a:rect l="l" t="t" r="r" b="b"/>
                  <a:pathLst>
                    <a:path w="7620" h="28575">
                      <a:moveTo>
                        <a:pt x="7099" y="0"/>
                      </a:moveTo>
                      <a:lnTo>
                        <a:pt x="0" y="0"/>
                      </a:lnTo>
                      <a:lnTo>
                        <a:pt x="0" y="28486"/>
                      </a:lnTo>
                      <a:lnTo>
                        <a:pt x="4394" y="28486"/>
                      </a:lnTo>
                      <a:lnTo>
                        <a:pt x="7099" y="26225"/>
                      </a:lnTo>
                      <a:lnTo>
                        <a:pt x="7099"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1" name="object 325">
                  <a:extLst>
                    <a:ext uri="{FF2B5EF4-FFF2-40B4-BE49-F238E27FC236}">
                      <a16:creationId xmlns:a16="http://schemas.microsoft.com/office/drawing/2014/main" id="{75831EA0-EC9D-A8C5-33C8-A3AC20DC390B}"/>
                    </a:ext>
                  </a:extLst>
                </p:cNvPr>
                <p:cNvSpPr/>
                <p:nvPr/>
              </p:nvSpPr>
              <p:spPr>
                <a:xfrm>
                  <a:off x="3840646" y="1666358"/>
                  <a:ext cx="4040" cy="15833"/>
                </a:xfrm>
                <a:custGeom>
                  <a:avLst/>
                  <a:gdLst/>
                  <a:ahLst/>
                  <a:cxnLst/>
                  <a:rect l="l" t="t" r="r" b="b"/>
                  <a:pathLst>
                    <a:path w="7620" h="28575">
                      <a:moveTo>
                        <a:pt x="0" y="28486"/>
                      </a:moveTo>
                      <a:lnTo>
                        <a:pt x="1028" y="28486"/>
                      </a:lnTo>
                      <a:lnTo>
                        <a:pt x="4394" y="28486"/>
                      </a:lnTo>
                      <a:lnTo>
                        <a:pt x="7099" y="26225"/>
                      </a:lnTo>
                      <a:lnTo>
                        <a:pt x="7099" y="23406"/>
                      </a:lnTo>
                      <a:lnTo>
                        <a:pt x="7099" y="0"/>
                      </a:lnTo>
                      <a:lnTo>
                        <a:pt x="0" y="0"/>
                      </a:lnTo>
                      <a:lnTo>
                        <a:pt x="0" y="28486"/>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2" name="object 326">
                  <a:extLst>
                    <a:ext uri="{FF2B5EF4-FFF2-40B4-BE49-F238E27FC236}">
                      <a16:creationId xmlns:a16="http://schemas.microsoft.com/office/drawing/2014/main" id="{13AC9849-2E60-6CAB-93AD-D9A0BCC2BD57}"/>
                    </a:ext>
                  </a:extLst>
                </p:cNvPr>
                <p:cNvSpPr/>
                <p:nvPr/>
              </p:nvSpPr>
              <p:spPr>
                <a:xfrm>
                  <a:off x="3838945" y="1671464"/>
                  <a:ext cx="5050" cy="5278"/>
                </a:xfrm>
                <a:custGeom>
                  <a:avLst/>
                  <a:gdLst/>
                  <a:ahLst/>
                  <a:cxnLst/>
                  <a:rect l="l" t="t" r="r" b="b"/>
                  <a:pathLst>
                    <a:path w="9525" h="9525">
                      <a:moveTo>
                        <a:pt x="4470" y="0"/>
                      </a:moveTo>
                      <a:lnTo>
                        <a:pt x="0" y="4470"/>
                      </a:lnTo>
                      <a:lnTo>
                        <a:pt x="4470" y="8928"/>
                      </a:lnTo>
                      <a:lnTo>
                        <a:pt x="8928" y="4470"/>
                      </a:lnTo>
                      <a:lnTo>
                        <a:pt x="447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3" name="object 327">
                  <a:extLst>
                    <a:ext uri="{FF2B5EF4-FFF2-40B4-BE49-F238E27FC236}">
                      <a16:creationId xmlns:a16="http://schemas.microsoft.com/office/drawing/2014/main" id="{699B66DF-BB6D-F02C-7769-99825757F2FD}"/>
                    </a:ext>
                  </a:extLst>
                </p:cNvPr>
                <p:cNvSpPr/>
                <p:nvPr/>
              </p:nvSpPr>
              <p:spPr>
                <a:xfrm>
                  <a:off x="3838943" y="1671460"/>
                  <a:ext cx="5050" cy="5278"/>
                </a:xfrm>
                <a:custGeom>
                  <a:avLst/>
                  <a:gdLst/>
                  <a:ahLst/>
                  <a:cxnLst/>
                  <a:rect l="l" t="t" r="r" b="b"/>
                  <a:pathLst>
                    <a:path w="9525" h="9525">
                      <a:moveTo>
                        <a:pt x="8928" y="4483"/>
                      </a:moveTo>
                      <a:lnTo>
                        <a:pt x="4470" y="8928"/>
                      </a:lnTo>
                      <a:lnTo>
                        <a:pt x="0" y="4483"/>
                      </a:lnTo>
                      <a:lnTo>
                        <a:pt x="4470" y="0"/>
                      </a:lnTo>
                      <a:lnTo>
                        <a:pt x="8928" y="4483"/>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4" name="object 328">
                  <a:extLst>
                    <a:ext uri="{FF2B5EF4-FFF2-40B4-BE49-F238E27FC236}">
                      <a16:creationId xmlns:a16="http://schemas.microsoft.com/office/drawing/2014/main" id="{94996C32-8485-EF36-F017-62A8BCD66ED0}"/>
                    </a:ext>
                  </a:extLst>
                </p:cNvPr>
                <p:cNvSpPr/>
                <p:nvPr/>
              </p:nvSpPr>
              <p:spPr>
                <a:xfrm>
                  <a:off x="3738758" y="1763967"/>
                  <a:ext cx="18517" cy="10907"/>
                </a:xfrm>
                <a:custGeom>
                  <a:avLst/>
                  <a:gdLst/>
                  <a:ahLst/>
                  <a:cxnLst/>
                  <a:rect l="l" t="t" r="r" b="b"/>
                  <a:pathLst>
                    <a:path w="34925" h="19685">
                      <a:moveTo>
                        <a:pt x="17805" y="0"/>
                      </a:moveTo>
                      <a:lnTo>
                        <a:pt x="13665" y="901"/>
                      </a:lnTo>
                      <a:lnTo>
                        <a:pt x="0" y="11023"/>
                      </a:lnTo>
                      <a:lnTo>
                        <a:pt x="533" y="12547"/>
                      </a:lnTo>
                      <a:lnTo>
                        <a:pt x="15900" y="11595"/>
                      </a:lnTo>
                      <a:lnTo>
                        <a:pt x="19824" y="13754"/>
                      </a:lnTo>
                      <a:lnTo>
                        <a:pt x="21653" y="16929"/>
                      </a:lnTo>
                      <a:lnTo>
                        <a:pt x="24892" y="18986"/>
                      </a:lnTo>
                      <a:lnTo>
                        <a:pt x="34315" y="19608"/>
                      </a:lnTo>
                      <a:lnTo>
                        <a:pt x="33147" y="3251"/>
                      </a:lnTo>
                      <a:lnTo>
                        <a:pt x="1780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5" name="object 329">
                  <a:extLst>
                    <a:ext uri="{FF2B5EF4-FFF2-40B4-BE49-F238E27FC236}">
                      <a16:creationId xmlns:a16="http://schemas.microsoft.com/office/drawing/2014/main" id="{BA02DEAD-D81D-692C-6D16-C76522DCF137}"/>
                    </a:ext>
                  </a:extLst>
                </p:cNvPr>
                <p:cNvSpPr/>
                <p:nvPr/>
              </p:nvSpPr>
              <p:spPr>
                <a:xfrm>
                  <a:off x="3738758" y="1763967"/>
                  <a:ext cx="18517" cy="10907"/>
                </a:xfrm>
                <a:custGeom>
                  <a:avLst/>
                  <a:gdLst/>
                  <a:ahLst/>
                  <a:cxnLst/>
                  <a:rect l="l" t="t" r="r" b="b"/>
                  <a:pathLst>
                    <a:path w="34925" h="19685">
                      <a:moveTo>
                        <a:pt x="33147" y="3251"/>
                      </a:moveTo>
                      <a:lnTo>
                        <a:pt x="21805" y="850"/>
                      </a:lnTo>
                      <a:lnTo>
                        <a:pt x="17805" y="0"/>
                      </a:lnTo>
                      <a:lnTo>
                        <a:pt x="13665" y="901"/>
                      </a:lnTo>
                      <a:lnTo>
                        <a:pt x="10363" y="3352"/>
                      </a:lnTo>
                      <a:lnTo>
                        <a:pt x="0" y="11023"/>
                      </a:lnTo>
                      <a:lnTo>
                        <a:pt x="533" y="12547"/>
                      </a:lnTo>
                      <a:lnTo>
                        <a:pt x="15900" y="11595"/>
                      </a:lnTo>
                      <a:lnTo>
                        <a:pt x="19824" y="13754"/>
                      </a:lnTo>
                      <a:lnTo>
                        <a:pt x="21653" y="16929"/>
                      </a:lnTo>
                      <a:lnTo>
                        <a:pt x="24892" y="18986"/>
                      </a:lnTo>
                      <a:lnTo>
                        <a:pt x="28486" y="19227"/>
                      </a:lnTo>
                      <a:lnTo>
                        <a:pt x="34315" y="19608"/>
                      </a:lnTo>
                      <a:lnTo>
                        <a:pt x="33147" y="3251"/>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6" name="object 330">
                  <a:extLst>
                    <a:ext uri="{FF2B5EF4-FFF2-40B4-BE49-F238E27FC236}">
                      <a16:creationId xmlns:a16="http://schemas.microsoft.com/office/drawing/2014/main" id="{0B6CFD94-40C0-11AA-17FC-B17B1CF1FF39}"/>
                    </a:ext>
                  </a:extLst>
                </p:cNvPr>
                <p:cNvSpPr/>
                <p:nvPr/>
              </p:nvSpPr>
              <p:spPr>
                <a:xfrm>
                  <a:off x="3860700" y="2008714"/>
                  <a:ext cx="25588" cy="9851"/>
                </a:xfrm>
                <a:custGeom>
                  <a:avLst/>
                  <a:gdLst/>
                  <a:ahLst/>
                  <a:cxnLst/>
                  <a:rect l="l" t="t" r="r" b="b"/>
                  <a:pathLst>
                    <a:path w="48259" h="17779">
                      <a:moveTo>
                        <a:pt x="47637" y="0"/>
                      </a:moveTo>
                      <a:lnTo>
                        <a:pt x="27927" y="0"/>
                      </a:lnTo>
                      <a:lnTo>
                        <a:pt x="13957" y="7112"/>
                      </a:lnTo>
                      <a:lnTo>
                        <a:pt x="0" y="10579"/>
                      </a:lnTo>
                      <a:lnTo>
                        <a:pt x="0" y="17564"/>
                      </a:lnTo>
                      <a:lnTo>
                        <a:pt x="13957" y="17564"/>
                      </a:lnTo>
                      <a:lnTo>
                        <a:pt x="27927" y="12801"/>
                      </a:lnTo>
                      <a:lnTo>
                        <a:pt x="32702" y="12801"/>
                      </a:lnTo>
                      <a:lnTo>
                        <a:pt x="37033" y="17564"/>
                      </a:lnTo>
                      <a:lnTo>
                        <a:pt x="47637" y="17564"/>
                      </a:lnTo>
                      <a:lnTo>
                        <a:pt x="4763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7" name="object 331">
                  <a:extLst>
                    <a:ext uri="{FF2B5EF4-FFF2-40B4-BE49-F238E27FC236}">
                      <a16:creationId xmlns:a16="http://schemas.microsoft.com/office/drawing/2014/main" id="{1D942BAE-C71D-F1E0-D8F7-DC1FD8363172}"/>
                    </a:ext>
                  </a:extLst>
                </p:cNvPr>
                <p:cNvSpPr/>
                <p:nvPr/>
              </p:nvSpPr>
              <p:spPr>
                <a:xfrm>
                  <a:off x="3860700" y="2008714"/>
                  <a:ext cx="25588" cy="9851"/>
                </a:xfrm>
                <a:custGeom>
                  <a:avLst/>
                  <a:gdLst/>
                  <a:ahLst/>
                  <a:cxnLst/>
                  <a:rect l="l" t="t" r="r" b="b"/>
                  <a:pathLst>
                    <a:path w="48259" h="17779">
                      <a:moveTo>
                        <a:pt x="27927" y="0"/>
                      </a:moveTo>
                      <a:lnTo>
                        <a:pt x="13957" y="7112"/>
                      </a:lnTo>
                      <a:lnTo>
                        <a:pt x="0" y="10579"/>
                      </a:lnTo>
                      <a:lnTo>
                        <a:pt x="0" y="17564"/>
                      </a:lnTo>
                      <a:lnTo>
                        <a:pt x="13957" y="17564"/>
                      </a:lnTo>
                      <a:lnTo>
                        <a:pt x="27927" y="12801"/>
                      </a:lnTo>
                      <a:lnTo>
                        <a:pt x="32702" y="12801"/>
                      </a:lnTo>
                      <a:lnTo>
                        <a:pt x="37033" y="17564"/>
                      </a:lnTo>
                      <a:lnTo>
                        <a:pt x="47637" y="17564"/>
                      </a:lnTo>
                      <a:lnTo>
                        <a:pt x="47637"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8" name="object 332">
                  <a:extLst>
                    <a:ext uri="{FF2B5EF4-FFF2-40B4-BE49-F238E27FC236}">
                      <a16:creationId xmlns:a16="http://schemas.microsoft.com/office/drawing/2014/main" id="{E20EE115-CE38-A248-2B96-784E1CB73045}"/>
                    </a:ext>
                  </a:extLst>
                </p:cNvPr>
                <p:cNvSpPr/>
                <p:nvPr/>
              </p:nvSpPr>
              <p:spPr>
                <a:xfrm>
                  <a:off x="3776898" y="2008714"/>
                  <a:ext cx="25588" cy="9851"/>
                </a:xfrm>
                <a:custGeom>
                  <a:avLst/>
                  <a:gdLst/>
                  <a:ahLst/>
                  <a:cxnLst/>
                  <a:rect l="l" t="t" r="r" b="b"/>
                  <a:pathLst>
                    <a:path w="48259" h="17779">
                      <a:moveTo>
                        <a:pt x="47637" y="0"/>
                      </a:moveTo>
                      <a:lnTo>
                        <a:pt x="27927" y="0"/>
                      </a:lnTo>
                      <a:lnTo>
                        <a:pt x="13957" y="7112"/>
                      </a:lnTo>
                      <a:lnTo>
                        <a:pt x="0" y="10579"/>
                      </a:lnTo>
                      <a:lnTo>
                        <a:pt x="0" y="17564"/>
                      </a:lnTo>
                      <a:lnTo>
                        <a:pt x="13957" y="17564"/>
                      </a:lnTo>
                      <a:lnTo>
                        <a:pt x="27927" y="12801"/>
                      </a:lnTo>
                      <a:lnTo>
                        <a:pt x="32702" y="12801"/>
                      </a:lnTo>
                      <a:lnTo>
                        <a:pt x="37033" y="17564"/>
                      </a:lnTo>
                      <a:lnTo>
                        <a:pt x="47637" y="17564"/>
                      </a:lnTo>
                      <a:lnTo>
                        <a:pt x="4763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9" name="object 333">
                  <a:extLst>
                    <a:ext uri="{FF2B5EF4-FFF2-40B4-BE49-F238E27FC236}">
                      <a16:creationId xmlns:a16="http://schemas.microsoft.com/office/drawing/2014/main" id="{A4D006F8-61D3-E6AD-9D4D-0F725442850B}"/>
                    </a:ext>
                  </a:extLst>
                </p:cNvPr>
                <p:cNvSpPr/>
                <p:nvPr/>
              </p:nvSpPr>
              <p:spPr>
                <a:xfrm>
                  <a:off x="3776898" y="2008714"/>
                  <a:ext cx="25588" cy="9851"/>
                </a:xfrm>
                <a:custGeom>
                  <a:avLst/>
                  <a:gdLst/>
                  <a:ahLst/>
                  <a:cxnLst/>
                  <a:rect l="l" t="t" r="r" b="b"/>
                  <a:pathLst>
                    <a:path w="48259" h="17779">
                      <a:moveTo>
                        <a:pt x="27927" y="0"/>
                      </a:moveTo>
                      <a:lnTo>
                        <a:pt x="13957" y="7112"/>
                      </a:lnTo>
                      <a:lnTo>
                        <a:pt x="0" y="10579"/>
                      </a:lnTo>
                      <a:lnTo>
                        <a:pt x="0" y="17564"/>
                      </a:lnTo>
                      <a:lnTo>
                        <a:pt x="13957" y="17564"/>
                      </a:lnTo>
                      <a:lnTo>
                        <a:pt x="27927" y="12801"/>
                      </a:lnTo>
                      <a:lnTo>
                        <a:pt x="32702" y="12801"/>
                      </a:lnTo>
                      <a:lnTo>
                        <a:pt x="37033" y="17564"/>
                      </a:lnTo>
                      <a:lnTo>
                        <a:pt x="47637" y="17564"/>
                      </a:lnTo>
                      <a:lnTo>
                        <a:pt x="47637"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0" name="object 334">
                  <a:extLst>
                    <a:ext uri="{FF2B5EF4-FFF2-40B4-BE49-F238E27FC236}">
                      <a16:creationId xmlns:a16="http://schemas.microsoft.com/office/drawing/2014/main" id="{7F17F72A-6886-B5D6-6C6A-9A69078E0CDF}"/>
                    </a:ext>
                  </a:extLst>
                </p:cNvPr>
                <p:cNvSpPr/>
                <p:nvPr/>
              </p:nvSpPr>
              <p:spPr>
                <a:xfrm>
                  <a:off x="3820610" y="1656680"/>
                  <a:ext cx="26261" cy="28147"/>
                </a:xfrm>
                <a:custGeom>
                  <a:avLst/>
                  <a:gdLst/>
                  <a:ahLst/>
                  <a:cxnLst/>
                  <a:rect l="l" t="t" r="r" b="b"/>
                  <a:pathLst>
                    <a:path w="49529" h="50800">
                      <a:moveTo>
                        <a:pt x="45681" y="0"/>
                      </a:moveTo>
                      <a:lnTo>
                        <a:pt x="0" y="609"/>
                      </a:lnTo>
                      <a:lnTo>
                        <a:pt x="1709" y="27917"/>
                      </a:lnTo>
                      <a:lnTo>
                        <a:pt x="4816" y="42194"/>
                      </a:lnTo>
                      <a:lnTo>
                        <a:pt x="11605" y="48095"/>
                      </a:lnTo>
                      <a:lnTo>
                        <a:pt x="24358" y="50279"/>
                      </a:lnTo>
                      <a:lnTo>
                        <a:pt x="33156" y="49439"/>
                      </a:lnTo>
                      <a:lnTo>
                        <a:pt x="41036" y="45818"/>
                      </a:lnTo>
                      <a:lnTo>
                        <a:pt x="46722" y="40763"/>
                      </a:lnTo>
                      <a:lnTo>
                        <a:pt x="48933" y="35623"/>
                      </a:lnTo>
                      <a:lnTo>
                        <a:pt x="45681"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1" name="object 335">
                  <a:extLst>
                    <a:ext uri="{FF2B5EF4-FFF2-40B4-BE49-F238E27FC236}">
                      <a16:creationId xmlns:a16="http://schemas.microsoft.com/office/drawing/2014/main" id="{5C4CE0B7-7819-2FC6-EE55-9862B18A2A4F}"/>
                    </a:ext>
                  </a:extLst>
                </p:cNvPr>
                <p:cNvSpPr/>
                <p:nvPr/>
              </p:nvSpPr>
              <p:spPr>
                <a:xfrm>
                  <a:off x="3820610" y="1656680"/>
                  <a:ext cx="26261" cy="28147"/>
                </a:xfrm>
                <a:custGeom>
                  <a:avLst/>
                  <a:gdLst/>
                  <a:ahLst/>
                  <a:cxnLst/>
                  <a:rect l="l" t="t" r="r" b="b"/>
                  <a:pathLst>
                    <a:path w="49529" h="50800">
                      <a:moveTo>
                        <a:pt x="0" y="609"/>
                      </a:moveTo>
                      <a:lnTo>
                        <a:pt x="1709" y="27917"/>
                      </a:lnTo>
                      <a:lnTo>
                        <a:pt x="4816" y="42194"/>
                      </a:lnTo>
                      <a:lnTo>
                        <a:pt x="11605" y="48095"/>
                      </a:lnTo>
                      <a:lnTo>
                        <a:pt x="24358" y="50279"/>
                      </a:lnTo>
                      <a:lnTo>
                        <a:pt x="33156" y="49439"/>
                      </a:lnTo>
                      <a:lnTo>
                        <a:pt x="41036" y="45818"/>
                      </a:lnTo>
                      <a:lnTo>
                        <a:pt x="46722" y="40763"/>
                      </a:lnTo>
                      <a:lnTo>
                        <a:pt x="48933" y="35623"/>
                      </a:lnTo>
                      <a:lnTo>
                        <a:pt x="45681"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2" name="object 336">
                  <a:extLst>
                    <a:ext uri="{FF2B5EF4-FFF2-40B4-BE49-F238E27FC236}">
                      <a16:creationId xmlns:a16="http://schemas.microsoft.com/office/drawing/2014/main" id="{F79C2792-30C8-87BC-76D1-1A19125A878F}"/>
                    </a:ext>
                  </a:extLst>
                </p:cNvPr>
                <p:cNvSpPr/>
                <p:nvPr/>
              </p:nvSpPr>
              <p:spPr>
                <a:xfrm>
                  <a:off x="3827374" y="1699521"/>
                  <a:ext cx="23568" cy="10555"/>
                </a:xfrm>
                <a:custGeom>
                  <a:avLst/>
                  <a:gdLst/>
                  <a:ahLst/>
                  <a:cxnLst/>
                  <a:rect l="l" t="t" r="r" b="b"/>
                  <a:pathLst>
                    <a:path w="44450" h="19050">
                      <a:moveTo>
                        <a:pt x="0" y="0"/>
                      </a:moveTo>
                      <a:lnTo>
                        <a:pt x="0" y="9372"/>
                      </a:lnTo>
                      <a:lnTo>
                        <a:pt x="7569" y="18884"/>
                      </a:lnTo>
                      <a:lnTo>
                        <a:pt x="19837" y="18884"/>
                      </a:lnTo>
                      <a:lnTo>
                        <a:pt x="27595" y="17365"/>
                      </a:lnTo>
                      <a:lnTo>
                        <a:pt x="35575" y="13319"/>
                      </a:lnTo>
                      <a:lnTo>
                        <a:pt x="41808" y="7515"/>
                      </a:lnTo>
                      <a:lnTo>
                        <a:pt x="44323" y="723"/>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3" name="object 337">
                  <a:extLst>
                    <a:ext uri="{FF2B5EF4-FFF2-40B4-BE49-F238E27FC236}">
                      <a16:creationId xmlns:a16="http://schemas.microsoft.com/office/drawing/2014/main" id="{24FBA0C6-1CCA-6767-1895-28678AC68BFD}"/>
                    </a:ext>
                  </a:extLst>
                </p:cNvPr>
                <p:cNvSpPr/>
                <p:nvPr/>
              </p:nvSpPr>
              <p:spPr>
                <a:xfrm>
                  <a:off x="3827374" y="1699521"/>
                  <a:ext cx="23568" cy="10555"/>
                </a:xfrm>
                <a:custGeom>
                  <a:avLst/>
                  <a:gdLst/>
                  <a:ahLst/>
                  <a:cxnLst/>
                  <a:rect l="l" t="t" r="r" b="b"/>
                  <a:pathLst>
                    <a:path w="44450" h="19050">
                      <a:moveTo>
                        <a:pt x="44323" y="723"/>
                      </a:moveTo>
                      <a:lnTo>
                        <a:pt x="41808" y="7515"/>
                      </a:lnTo>
                      <a:lnTo>
                        <a:pt x="35575" y="13319"/>
                      </a:lnTo>
                      <a:lnTo>
                        <a:pt x="27595" y="17365"/>
                      </a:lnTo>
                      <a:lnTo>
                        <a:pt x="19837" y="18884"/>
                      </a:lnTo>
                      <a:lnTo>
                        <a:pt x="16903" y="18884"/>
                      </a:lnTo>
                      <a:lnTo>
                        <a:pt x="7569" y="18884"/>
                      </a:lnTo>
                      <a:lnTo>
                        <a:pt x="0" y="9372"/>
                      </a:lnTo>
                      <a:lnTo>
                        <a:pt x="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4" name="object 338">
                  <a:extLst>
                    <a:ext uri="{FF2B5EF4-FFF2-40B4-BE49-F238E27FC236}">
                      <a16:creationId xmlns:a16="http://schemas.microsoft.com/office/drawing/2014/main" id="{8C6C6EC3-8900-D3A3-6167-9A1BF40A162C}"/>
                    </a:ext>
                  </a:extLst>
                </p:cNvPr>
                <p:cNvSpPr/>
                <p:nvPr/>
              </p:nvSpPr>
              <p:spPr>
                <a:xfrm>
                  <a:off x="3738759" y="1764264"/>
                  <a:ext cx="18517" cy="10907"/>
                </a:xfrm>
                <a:custGeom>
                  <a:avLst/>
                  <a:gdLst/>
                  <a:ahLst/>
                  <a:cxnLst/>
                  <a:rect l="l" t="t" r="r" b="b"/>
                  <a:pathLst>
                    <a:path w="34925" h="19685">
                      <a:moveTo>
                        <a:pt x="19824" y="0"/>
                      </a:moveTo>
                      <a:lnTo>
                        <a:pt x="18834" y="0"/>
                      </a:lnTo>
                      <a:lnTo>
                        <a:pt x="15811" y="0"/>
                      </a:lnTo>
                      <a:lnTo>
                        <a:pt x="12852" y="965"/>
                      </a:lnTo>
                      <a:lnTo>
                        <a:pt x="0" y="10477"/>
                      </a:lnTo>
                      <a:lnTo>
                        <a:pt x="533" y="12014"/>
                      </a:lnTo>
                      <a:lnTo>
                        <a:pt x="15900" y="11061"/>
                      </a:lnTo>
                      <a:lnTo>
                        <a:pt x="19824" y="13208"/>
                      </a:lnTo>
                      <a:lnTo>
                        <a:pt x="21653" y="16395"/>
                      </a:lnTo>
                      <a:lnTo>
                        <a:pt x="24891" y="18440"/>
                      </a:lnTo>
                      <a:lnTo>
                        <a:pt x="34315" y="19062"/>
                      </a:lnTo>
                      <a:lnTo>
                        <a:pt x="33146" y="2717"/>
                      </a:lnTo>
                      <a:lnTo>
                        <a:pt x="20815" y="101"/>
                      </a:lnTo>
                      <a:lnTo>
                        <a:pt x="1982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5" name="object 339">
                  <a:extLst>
                    <a:ext uri="{FF2B5EF4-FFF2-40B4-BE49-F238E27FC236}">
                      <a16:creationId xmlns:a16="http://schemas.microsoft.com/office/drawing/2014/main" id="{1AC1C862-8821-ABA0-4EB6-707679121EDB}"/>
                    </a:ext>
                  </a:extLst>
                </p:cNvPr>
                <p:cNvSpPr/>
                <p:nvPr/>
              </p:nvSpPr>
              <p:spPr>
                <a:xfrm>
                  <a:off x="3738759" y="1764264"/>
                  <a:ext cx="18517" cy="10907"/>
                </a:xfrm>
                <a:custGeom>
                  <a:avLst/>
                  <a:gdLst/>
                  <a:ahLst/>
                  <a:cxnLst/>
                  <a:rect l="l" t="t" r="r" b="b"/>
                  <a:pathLst>
                    <a:path w="34925" h="19685">
                      <a:moveTo>
                        <a:pt x="18834" y="0"/>
                      </a:moveTo>
                      <a:lnTo>
                        <a:pt x="19824" y="0"/>
                      </a:lnTo>
                      <a:lnTo>
                        <a:pt x="20815" y="101"/>
                      </a:lnTo>
                      <a:lnTo>
                        <a:pt x="21793" y="317"/>
                      </a:lnTo>
                      <a:lnTo>
                        <a:pt x="32194" y="2514"/>
                      </a:lnTo>
                      <a:lnTo>
                        <a:pt x="33146" y="2717"/>
                      </a:lnTo>
                      <a:lnTo>
                        <a:pt x="34315" y="19062"/>
                      </a:lnTo>
                      <a:lnTo>
                        <a:pt x="32194" y="18935"/>
                      </a:lnTo>
                      <a:lnTo>
                        <a:pt x="28486" y="18694"/>
                      </a:lnTo>
                      <a:lnTo>
                        <a:pt x="24891" y="18440"/>
                      </a:lnTo>
                      <a:lnTo>
                        <a:pt x="21653" y="16395"/>
                      </a:lnTo>
                      <a:lnTo>
                        <a:pt x="19824" y="13208"/>
                      </a:lnTo>
                      <a:lnTo>
                        <a:pt x="15900" y="11061"/>
                      </a:lnTo>
                      <a:lnTo>
                        <a:pt x="533" y="12014"/>
                      </a:lnTo>
                      <a:lnTo>
                        <a:pt x="0" y="10477"/>
                      </a:lnTo>
                      <a:lnTo>
                        <a:pt x="10363" y="2819"/>
                      </a:lnTo>
                      <a:lnTo>
                        <a:pt x="12852" y="965"/>
                      </a:lnTo>
                      <a:lnTo>
                        <a:pt x="15811" y="0"/>
                      </a:lnTo>
                      <a:lnTo>
                        <a:pt x="18834"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6" name="object 340">
                  <a:extLst>
                    <a:ext uri="{FF2B5EF4-FFF2-40B4-BE49-F238E27FC236}">
                      <a16:creationId xmlns:a16="http://schemas.microsoft.com/office/drawing/2014/main" id="{545EA6A6-663F-876B-78A9-69F68B5E6652}"/>
                    </a:ext>
                  </a:extLst>
                </p:cNvPr>
                <p:cNvSpPr/>
                <p:nvPr/>
              </p:nvSpPr>
              <p:spPr>
                <a:xfrm>
                  <a:off x="3658540" y="1648974"/>
                  <a:ext cx="120530" cy="308914"/>
                </a:xfrm>
                <a:custGeom>
                  <a:avLst/>
                  <a:gdLst/>
                  <a:ahLst/>
                  <a:cxnLst/>
                  <a:rect l="l" t="t" r="r" b="b"/>
                  <a:pathLst>
                    <a:path w="227329" h="557529">
                      <a:moveTo>
                        <a:pt x="0" y="41452"/>
                      </a:moveTo>
                      <a:lnTo>
                        <a:pt x="153619" y="0"/>
                      </a:lnTo>
                      <a:lnTo>
                        <a:pt x="161406" y="456"/>
                      </a:lnTo>
                      <a:lnTo>
                        <a:pt x="168178" y="3736"/>
                      </a:lnTo>
                      <a:lnTo>
                        <a:pt x="173223" y="9308"/>
                      </a:lnTo>
                      <a:lnTo>
                        <a:pt x="175831" y="16637"/>
                      </a:lnTo>
                      <a:lnTo>
                        <a:pt x="175190" y="21717"/>
                      </a:lnTo>
                      <a:lnTo>
                        <a:pt x="171938" y="24704"/>
                      </a:lnTo>
                      <a:lnTo>
                        <a:pt x="167173" y="28934"/>
                      </a:lnTo>
                      <a:lnTo>
                        <a:pt x="161988" y="37744"/>
                      </a:lnTo>
                      <a:lnTo>
                        <a:pt x="226961" y="475970"/>
                      </a:lnTo>
                      <a:lnTo>
                        <a:pt x="225287" y="504448"/>
                      </a:lnTo>
                      <a:lnTo>
                        <a:pt x="213198" y="529216"/>
                      </a:lnTo>
                      <a:lnTo>
                        <a:pt x="192664" y="547663"/>
                      </a:lnTo>
                      <a:lnTo>
                        <a:pt x="165658" y="557174"/>
                      </a:lnTo>
                      <a:lnTo>
                        <a:pt x="137070" y="555511"/>
                      </a:lnTo>
                      <a:lnTo>
                        <a:pt x="112204" y="543471"/>
                      </a:lnTo>
                      <a:lnTo>
                        <a:pt x="93681" y="523020"/>
                      </a:lnTo>
                      <a:lnTo>
                        <a:pt x="84124" y="496125"/>
                      </a:lnTo>
                      <a:lnTo>
                        <a:pt x="19177" y="57912"/>
                      </a:lnTo>
                      <a:lnTo>
                        <a:pt x="13914" y="50682"/>
                      </a:lnTo>
                      <a:lnTo>
                        <a:pt x="7916" y="47958"/>
                      </a:lnTo>
                      <a:lnTo>
                        <a:pt x="2755" y="46096"/>
                      </a:lnTo>
                      <a:lnTo>
                        <a:pt x="0" y="41452"/>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7" name="object 341">
                  <a:extLst>
                    <a:ext uri="{FF2B5EF4-FFF2-40B4-BE49-F238E27FC236}">
                      <a16:creationId xmlns:a16="http://schemas.microsoft.com/office/drawing/2014/main" id="{363F4660-6FCA-A435-3DD5-FF8305D601EE}"/>
                    </a:ext>
                  </a:extLst>
                </p:cNvPr>
                <p:cNvSpPr/>
                <p:nvPr/>
              </p:nvSpPr>
              <p:spPr>
                <a:xfrm>
                  <a:off x="3675782" y="1719599"/>
                  <a:ext cx="103361" cy="237490"/>
                </a:xfrm>
                <a:custGeom>
                  <a:avLst/>
                  <a:gdLst/>
                  <a:ahLst/>
                  <a:cxnLst/>
                  <a:rect l="l" t="t" r="r" b="b"/>
                  <a:pathLst>
                    <a:path w="194945" h="428625">
                      <a:moveTo>
                        <a:pt x="143065" y="0"/>
                      </a:moveTo>
                      <a:lnTo>
                        <a:pt x="0" y="20193"/>
                      </a:lnTo>
                      <a:lnTo>
                        <a:pt x="51384" y="367398"/>
                      </a:lnTo>
                      <a:lnTo>
                        <a:pt x="60950" y="394318"/>
                      </a:lnTo>
                      <a:lnTo>
                        <a:pt x="79498" y="414789"/>
                      </a:lnTo>
                      <a:lnTo>
                        <a:pt x="104405" y="426843"/>
                      </a:lnTo>
                      <a:lnTo>
                        <a:pt x="133045" y="428510"/>
                      </a:lnTo>
                      <a:lnTo>
                        <a:pt x="160093" y="418998"/>
                      </a:lnTo>
                      <a:lnTo>
                        <a:pt x="180657" y="400534"/>
                      </a:lnTo>
                      <a:lnTo>
                        <a:pt x="192763" y="375738"/>
                      </a:lnTo>
                      <a:lnTo>
                        <a:pt x="194436" y="347230"/>
                      </a:lnTo>
                      <a:lnTo>
                        <a:pt x="143065" y="0"/>
                      </a:lnTo>
                      <a:close/>
                    </a:path>
                  </a:pathLst>
                </a:custGeom>
                <a:solidFill>
                  <a:srgbClr val="A1DBFF">
                    <a:alpha val="58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8" name="object 342">
                  <a:extLst>
                    <a:ext uri="{FF2B5EF4-FFF2-40B4-BE49-F238E27FC236}">
                      <a16:creationId xmlns:a16="http://schemas.microsoft.com/office/drawing/2014/main" id="{83A9A1BA-3887-17EF-E000-2FC93324B461}"/>
                    </a:ext>
                  </a:extLst>
                </p:cNvPr>
                <p:cNvSpPr/>
                <p:nvPr/>
              </p:nvSpPr>
              <p:spPr>
                <a:xfrm>
                  <a:off x="3675782" y="1719599"/>
                  <a:ext cx="103361" cy="237490"/>
                </a:xfrm>
                <a:custGeom>
                  <a:avLst/>
                  <a:gdLst/>
                  <a:ahLst/>
                  <a:cxnLst/>
                  <a:rect l="l" t="t" r="r" b="b"/>
                  <a:pathLst>
                    <a:path w="194945" h="428625">
                      <a:moveTo>
                        <a:pt x="143065" y="0"/>
                      </a:moveTo>
                      <a:lnTo>
                        <a:pt x="194436" y="347230"/>
                      </a:lnTo>
                      <a:lnTo>
                        <a:pt x="192763" y="375738"/>
                      </a:lnTo>
                      <a:lnTo>
                        <a:pt x="180657" y="400534"/>
                      </a:lnTo>
                      <a:lnTo>
                        <a:pt x="160093" y="418998"/>
                      </a:lnTo>
                      <a:lnTo>
                        <a:pt x="133045" y="428510"/>
                      </a:lnTo>
                      <a:lnTo>
                        <a:pt x="104405" y="426843"/>
                      </a:lnTo>
                      <a:lnTo>
                        <a:pt x="79498" y="414789"/>
                      </a:lnTo>
                      <a:lnTo>
                        <a:pt x="60950" y="394318"/>
                      </a:lnTo>
                      <a:lnTo>
                        <a:pt x="51384" y="367398"/>
                      </a:lnTo>
                      <a:lnTo>
                        <a:pt x="0" y="20193"/>
                      </a:lnTo>
                      <a:lnTo>
                        <a:pt x="143065"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9" name="object 343">
                  <a:extLst>
                    <a:ext uri="{FF2B5EF4-FFF2-40B4-BE49-F238E27FC236}">
                      <a16:creationId xmlns:a16="http://schemas.microsoft.com/office/drawing/2014/main" id="{A5E5EDE6-8A41-A08A-3E2A-EC09E9154A32}"/>
                    </a:ext>
                  </a:extLst>
                </p:cNvPr>
                <p:cNvSpPr/>
                <p:nvPr/>
              </p:nvSpPr>
              <p:spPr>
                <a:xfrm>
                  <a:off x="3751654" y="1782574"/>
                  <a:ext cx="18517" cy="10907"/>
                </a:xfrm>
                <a:custGeom>
                  <a:avLst/>
                  <a:gdLst/>
                  <a:ahLst/>
                  <a:cxnLst/>
                  <a:rect l="l" t="t" r="r" b="b"/>
                  <a:pathLst>
                    <a:path w="34925" h="19685">
                      <a:moveTo>
                        <a:pt x="34302" y="0"/>
                      </a:moveTo>
                      <a:lnTo>
                        <a:pt x="24891" y="609"/>
                      </a:lnTo>
                      <a:lnTo>
                        <a:pt x="21653" y="2654"/>
                      </a:lnTo>
                      <a:lnTo>
                        <a:pt x="19837" y="5867"/>
                      </a:lnTo>
                      <a:lnTo>
                        <a:pt x="15900" y="8013"/>
                      </a:lnTo>
                      <a:lnTo>
                        <a:pt x="533" y="7035"/>
                      </a:lnTo>
                      <a:lnTo>
                        <a:pt x="0" y="8597"/>
                      </a:lnTo>
                      <a:lnTo>
                        <a:pt x="13665" y="18707"/>
                      </a:lnTo>
                      <a:lnTo>
                        <a:pt x="17818" y="19608"/>
                      </a:lnTo>
                      <a:lnTo>
                        <a:pt x="33159" y="16357"/>
                      </a:lnTo>
                      <a:lnTo>
                        <a:pt x="3430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0" name="object 344">
                  <a:extLst>
                    <a:ext uri="{FF2B5EF4-FFF2-40B4-BE49-F238E27FC236}">
                      <a16:creationId xmlns:a16="http://schemas.microsoft.com/office/drawing/2014/main" id="{604D475D-AF68-C1BE-D3FC-D6FEB8808E9E}"/>
                    </a:ext>
                  </a:extLst>
                </p:cNvPr>
                <p:cNvSpPr/>
                <p:nvPr/>
              </p:nvSpPr>
              <p:spPr>
                <a:xfrm>
                  <a:off x="3751654" y="1782574"/>
                  <a:ext cx="18517" cy="10907"/>
                </a:xfrm>
                <a:custGeom>
                  <a:avLst/>
                  <a:gdLst/>
                  <a:ahLst/>
                  <a:cxnLst/>
                  <a:rect l="l" t="t" r="r" b="b"/>
                  <a:pathLst>
                    <a:path w="34925" h="19685">
                      <a:moveTo>
                        <a:pt x="33159" y="16357"/>
                      </a:moveTo>
                      <a:lnTo>
                        <a:pt x="21793" y="18757"/>
                      </a:lnTo>
                      <a:lnTo>
                        <a:pt x="17818" y="19608"/>
                      </a:lnTo>
                      <a:lnTo>
                        <a:pt x="13665" y="18707"/>
                      </a:lnTo>
                      <a:lnTo>
                        <a:pt x="10363" y="16256"/>
                      </a:lnTo>
                      <a:lnTo>
                        <a:pt x="0" y="8597"/>
                      </a:lnTo>
                      <a:lnTo>
                        <a:pt x="533" y="7035"/>
                      </a:lnTo>
                      <a:lnTo>
                        <a:pt x="15900" y="8013"/>
                      </a:lnTo>
                      <a:lnTo>
                        <a:pt x="19837" y="5867"/>
                      </a:lnTo>
                      <a:lnTo>
                        <a:pt x="21653" y="2654"/>
                      </a:lnTo>
                      <a:lnTo>
                        <a:pt x="24891" y="609"/>
                      </a:lnTo>
                      <a:lnTo>
                        <a:pt x="28473" y="381"/>
                      </a:lnTo>
                      <a:lnTo>
                        <a:pt x="34302" y="0"/>
                      </a:lnTo>
                      <a:lnTo>
                        <a:pt x="33159" y="16357"/>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1" name="object 345">
                  <a:extLst>
                    <a:ext uri="{FF2B5EF4-FFF2-40B4-BE49-F238E27FC236}">
                      <a16:creationId xmlns:a16="http://schemas.microsoft.com/office/drawing/2014/main" id="{7E743354-C40F-5507-3263-F295AFA6317D}"/>
                    </a:ext>
                  </a:extLst>
                </p:cNvPr>
                <p:cNvSpPr/>
                <p:nvPr/>
              </p:nvSpPr>
              <p:spPr>
                <a:xfrm>
                  <a:off x="2552278" y="1034013"/>
                  <a:ext cx="395262" cy="208288"/>
                </a:xfrm>
                <a:custGeom>
                  <a:avLst/>
                  <a:gdLst/>
                  <a:ahLst/>
                  <a:cxnLst/>
                  <a:rect l="l" t="t" r="r" b="b"/>
                  <a:pathLst>
                    <a:path w="745489" h="375919">
                      <a:moveTo>
                        <a:pt x="658113" y="201422"/>
                      </a:moveTo>
                      <a:lnTo>
                        <a:pt x="655319" y="201422"/>
                      </a:lnTo>
                      <a:lnTo>
                        <a:pt x="652526" y="201549"/>
                      </a:lnTo>
                      <a:lnTo>
                        <a:pt x="649858" y="201803"/>
                      </a:lnTo>
                      <a:lnTo>
                        <a:pt x="633517" y="158724"/>
                      </a:lnTo>
                      <a:lnTo>
                        <a:pt x="604186" y="124253"/>
                      </a:lnTo>
                      <a:lnTo>
                        <a:pt x="564830" y="101379"/>
                      </a:lnTo>
                      <a:lnTo>
                        <a:pt x="518413" y="93091"/>
                      </a:lnTo>
                      <a:lnTo>
                        <a:pt x="508246" y="93468"/>
                      </a:lnTo>
                      <a:lnTo>
                        <a:pt x="498316" y="94583"/>
                      </a:lnTo>
                      <a:lnTo>
                        <a:pt x="488624" y="96412"/>
                      </a:lnTo>
                      <a:lnTo>
                        <a:pt x="479170" y="98933"/>
                      </a:lnTo>
                      <a:lnTo>
                        <a:pt x="450332" y="58668"/>
                      </a:lnTo>
                      <a:lnTo>
                        <a:pt x="412003" y="27416"/>
                      </a:lnTo>
                      <a:lnTo>
                        <a:pt x="366174" y="7189"/>
                      </a:lnTo>
                      <a:lnTo>
                        <a:pt x="314832" y="0"/>
                      </a:lnTo>
                      <a:lnTo>
                        <a:pt x="267796" y="5991"/>
                      </a:lnTo>
                      <a:lnTo>
                        <a:pt x="225222" y="22958"/>
                      </a:lnTo>
                      <a:lnTo>
                        <a:pt x="188610" y="49387"/>
                      </a:lnTo>
                      <a:lnTo>
                        <a:pt x="159460" y="83763"/>
                      </a:lnTo>
                      <a:lnTo>
                        <a:pt x="139270" y="124574"/>
                      </a:lnTo>
                      <a:lnTo>
                        <a:pt x="129539" y="170307"/>
                      </a:lnTo>
                      <a:lnTo>
                        <a:pt x="121411" y="168402"/>
                      </a:lnTo>
                      <a:lnTo>
                        <a:pt x="113029" y="167132"/>
                      </a:lnTo>
                      <a:lnTo>
                        <a:pt x="104393" y="167132"/>
                      </a:lnTo>
                      <a:lnTo>
                        <a:pt x="63757" y="175337"/>
                      </a:lnTo>
                      <a:lnTo>
                        <a:pt x="30575" y="197723"/>
                      </a:lnTo>
                      <a:lnTo>
                        <a:pt x="8203" y="230943"/>
                      </a:lnTo>
                      <a:lnTo>
                        <a:pt x="0" y="271653"/>
                      </a:lnTo>
                      <a:lnTo>
                        <a:pt x="8203" y="312269"/>
                      </a:lnTo>
                      <a:lnTo>
                        <a:pt x="30575" y="345408"/>
                      </a:lnTo>
                      <a:lnTo>
                        <a:pt x="63757" y="367736"/>
                      </a:lnTo>
                      <a:lnTo>
                        <a:pt x="104393" y="375920"/>
                      </a:lnTo>
                      <a:lnTo>
                        <a:pt x="658113" y="375920"/>
                      </a:lnTo>
                      <a:lnTo>
                        <a:pt x="692106" y="369073"/>
                      </a:lnTo>
                      <a:lnTo>
                        <a:pt x="719835" y="350393"/>
                      </a:lnTo>
                      <a:lnTo>
                        <a:pt x="738516" y="322663"/>
                      </a:lnTo>
                      <a:lnTo>
                        <a:pt x="745362" y="288671"/>
                      </a:lnTo>
                      <a:lnTo>
                        <a:pt x="738516" y="254732"/>
                      </a:lnTo>
                      <a:lnTo>
                        <a:pt x="719835" y="226996"/>
                      </a:lnTo>
                      <a:lnTo>
                        <a:pt x="692106" y="208285"/>
                      </a:lnTo>
                      <a:lnTo>
                        <a:pt x="658113" y="201422"/>
                      </a:lnTo>
                      <a:close/>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2" name="object 346">
                  <a:extLst>
                    <a:ext uri="{FF2B5EF4-FFF2-40B4-BE49-F238E27FC236}">
                      <a16:creationId xmlns:a16="http://schemas.microsoft.com/office/drawing/2014/main" id="{C4F6A2A9-C293-92F1-DEC5-6E54915A7400}"/>
                    </a:ext>
                  </a:extLst>
                </p:cNvPr>
                <p:cNvSpPr/>
                <p:nvPr/>
              </p:nvSpPr>
              <p:spPr>
                <a:xfrm>
                  <a:off x="2762402" y="1290693"/>
                  <a:ext cx="101677" cy="260711"/>
                </a:xfrm>
                <a:custGeom>
                  <a:avLst/>
                  <a:gdLst/>
                  <a:ahLst/>
                  <a:cxnLst/>
                  <a:rect l="l" t="t" r="r" b="b"/>
                  <a:pathLst>
                    <a:path w="191770" h="470535">
                      <a:moveTo>
                        <a:pt x="191427" y="0"/>
                      </a:moveTo>
                      <a:lnTo>
                        <a:pt x="0" y="469912"/>
                      </a:lnTo>
                    </a:path>
                  </a:pathLst>
                </a:custGeom>
                <a:ln w="127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3" name="object 347">
                  <a:extLst>
                    <a:ext uri="{FF2B5EF4-FFF2-40B4-BE49-F238E27FC236}">
                      <a16:creationId xmlns:a16="http://schemas.microsoft.com/office/drawing/2014/main" id="{1D052E5E-7C69-0DEA-B587-4084E409642A}"/>
                    </a:ext>
                  </a:extLst>
                </p:cNvPr>
                <p:cNvSpPr/>
                <p:nvPr/>
              </p:nvSpPr>
              <p:spPr>
                <a:xfrm>
                  <a:off x="2759797" y="1277390"/>
                  <a:ext cx="109421" cy="280415"/>
                </a:xfrm>
                <a:custGeom>
                  <a:avLst/>
                  <a:gdLst/>
                  <a:ahLst/>
                  <a:cxnLst/>
                  <a:rect l="l" t="t" r="r" b="b"/>
                  <a:pathLst>
                    <a:path w="206375" h="506094">
                      <a:moveTo>
                        <a:pt x="206121" y="0"/>
                      </a:moveTo>
                      <a:lnTo>
                        <a:pt x="206082" y="88"/>
                      </a:lnTo>
                    </a:path>
                    <a:path w="206375" h="506094">
                      <a:moveTo>
                        <a:pt x="38" y="505879"/>
                      </a:moveTo>
                      <a:lnTo>
                        <a:pt x="0" y="505968"/>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4" name="object 348">
                  <a:extLst>
                    <a:ext uri="{FF2B5EF4-FFF2-40B4-BE49-F238E27FC236}">
                      <a16:creationId xmlns:a16="http://schemas.microsoft.com/office/drawing/2014/main" id="{FA96448F-B12F-9C08-9F14-42183A0DE2D9}"/>
                    </a:ext>
                  </a:extLst>
                </p:cNvPr>
                <p:cNvSpPr/>
                <p:nvPr/>
              </p:nvSpPr>
              <p:spPr>
                <a:xfrm>
                  <a:off x="2741139" y="1290271"/>
                  <a:ext cx="77773" cy="192103"/>
                </a:xfrm>
                <a:custGeom>
                  <a:avLst/>
                  <a:gdLst/>
                  <a:ahLst/>
                  <a:cxnLst/>
                  <a:rect l="l" t="t" r="r" b="b"/>
                  <a:pathLst>
                    <a:path w="146685" h="346710">
                      <a:moveTo>
                        <a:pt x="146265" y="0"/>
                      </a:moveTo>
                      <a:lnTo>
                        <a:pt x="0" y="346303"/>
                      </a:lnTo>
                    </a:path>
                  </a:pathLst>
                </a:custGeom>
                <a:ln w="127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5" name="object 349">
                  <a:extLst>
                    <a:ext uri="{FF2B5EF4-FFF2-40B4-BE49-F238E27FC236}">
                      <a16:creationId xmlns:a16="http://schemas.microsoft.com/office/drawing/2014/main" id="{BF01DA77-B96E-84AF-940C-E7F753188D47}"/>
                    </a:ext>
                  </a:extLst>
                </p:cNvPr>
                <p:cNvSpPr/>
                <p:nvPr/>
              </p:nvSpPr>
              <p:spPr>
                <a:xfrm>
                  <a:off x="2738459" y="1277074"/>
                  <a:ext cx="85853" cy="211806"/>
                </a:xfrm>
                <a:custGeom>
                  <a:avLst/>
                  <a:gdLst/>
                  <a:ahLst/>
                  <a:cxnLst/>
                  <a:rect l="l" t="t" r="r" b="b"/>
                  <a:pathLst>
                    <a:path w="161925" h="382269">
                      <a:moveTo>
                        <a:pt x="161378" y="0"/>
                      </a:moveTo>
                      <a:lnTo>
                        <a:pt x="161353" y="63"/>
                      </a:lnTo>
                    </a:path>
                    <a:path w="161925" h="382269">
                      <a:moveTo>
                        <a:pt x="38" y="382003"/>
                      </a:moveTo>
                      <a:lnTo>
                        <a:pt x="0" y="382066"/>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6" name="object 350">
                  <a:extLst>
                    <a:ext uri="{FF2B5EF4-FFF2-40B4-BE49-F238E27FC236}">
                      <a16:creationId xmlns:a16="http://schemas.microsoft.com/office/drawing/2014/main" id="{B2345C79-C94F-65B4-4D9E-699F551230E5}"/>
                    </a:ext>
                  </a:extLst>
                </p:cNvPr>
                <p:cNvSpPr/>
                <p:nvPr/>
              </p:nvSpPr>
              <p:spPr>
                <a:xfrm>
                  <a:off x="2686716" y="1290643"/>
                  <a:ext cx="86863" cy="207584"/>
                </a:xfrm>
                <a:custGeom>
                  <a:avLst/>
                  <a:gdLst/>
                  <a:ahLst/>
                  <a:cxnLst/>
                  <a:rect l="l" t="t" r="r" b="b"/>
                  <a:pathLst>
                    <a:path w="163829" h="374650">
                      <a:moveTo>
                        <a:pt x="163220" y="0"/>
                      </a:moveTo>
                      <a:lnTo>
                        <a:pt x="0" y="374523"/>
                      </a:lnTo>
                    </a:path>
                  </a:pathLst>
                </a:custGeom>
                <a:ln w="12699">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7" name="object 351">
                  <a:extLst>
                    <a:ext uri="{FF2B5EF4-FFF2-40B4-BE49-F238E27FC236}">
                      <a16:creationId xmlns:a16="http://schemas.microsoft.com/office/drawing/2014/main" id="{00365237-CBBD-53C0-C36D-52EFAEF9B6B6}"/>
                    </a:ext>
                  </a:extLst>
                </p:cNvPr>
                <p:cNvSpPr/>
                <p:nvPr/>
              </p:nvSpPr>
              <p:spPr>
                <a:xfrm>
                  <a:off x="2683923" y="1277348"/>
                  <a:ext cx="94944" cy="227639"/>
                </a:xfrm>
                <a:custGeom>
                  <a:avLst/>
                  <a:gdLst/>
                  <a:ahLst/>
                  <a:cxnLst/>
                  <a:rect l="l" t="t" r="r" b="b"/>
                  <a:pathLst>
                    <a:path w="179070" h="410844">
                      <a:moveTo>
                        <a:pt x="178942" y="0"/>
                      </a:moveTo>
                      <a:lnTo>
                        <a:pt x="178879" y="165"/>
                      </a:lnTo>
                    </a:path>
                    <a:path w="179070" h="410844">
                      <a:moveTo>
                        <a:pt x="76" y="410425"/>
                      </a:moveTo>
                      <a:lnTo>
                        <a:pt x="0" y="410591"/>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8" name="object 352">
                  <a:extLst>
                    <a:ext uri="{FF2B5EF4-FFF2-40B4-BE49-F238E27FC236}">
                      <a16:creationId xmlns:a16="http://schemas.microsoft.com/office/drawing/2014/main" id="{DAFF633B-B8F6-54A3-859C-686A77E3DC66}"/>
                    </a:ext>
                  </a:extLst>
                </p:cNvPr>
                <p:cNvSpPr/>
                <p:nvPr/>
              </p:nvSpPr>
              <p:spPr>
                <a:xfrm>
                  <a:off x="2626236" y="1290758"/>
                  <a:ext cx="102014" cy="238898"/>
                </a:xfrm>
                <a:custGeom>
                  <a:avLst/>
                  <a:gdLst/>
                  <a:ahLst/>
                  <a:cxnLst/>
                  <a:rect l="l" t="t" r="r" b="b"/>
                  <a:pathLst>
                    <a:path w="192404" h="431164">
                      <a:moveTo>
                        <a:pt x="191782" y="0"/>
                      </a:moveTo>
                      <a:lnTo>
                        <a:pt x="0" y="430631"/>
                      </a:lnTo>
                    </a:path>
                  </a:pathLst>
                </a:custGeom>
                <a:ln w="127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9" name="object 353">
                  <a:extLst>
                    <a:ext uri="{FF2B5EF4-FFF2-40B4-BE49-F238E27FC236}">
                      <a16:creationId xmlns:a16="http://schemas.microsoft.com/office/drawing/2014/main" id="{F8D5BE0D-5EFF-FB59-C108-744D5E62DC26}"/>
                    </a:ext>
                  </a:extLst>
                </p:cNvPr>
                <p:cNvSpPr/>
                <p:nvPr/>
              </p:nvSpPr>
              <p:spPr>
                <a:xfrm>
                  <a:off x="2623327" y="1277292"/>
                  <a:ext cx="110430" cy="258952"/>
                </a:xfrm>
                <a:custGeom>
                  <a:avLst/>
                  <a:gdLst/>
                  <a:ahLst/>
                  <a:cxnLst/>
                  <a:rect l="l" t="t" r="r" b="b"/>
                  <a:pathLst>
                    <a:path w="208279" h="467360">
                      <a:moveTo>
                        <a:pt x="208089" y="0"/>
                      </a:moveTo>
                      <a:lnTo>
                        <a:pt x="207962" y="292"/>
                      </a:lnTo>
                    </a:path>
                    <a:path w="208279" h="467360">
                      <a:moveTo>
                        <a:pt x="126" y="466940"/>
                      </a:moveTo>
                      <a:lnTo>
                        <a:pt x="0" y="467233"/>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0" name="object 354">
                  <a:extLst>
                    <a:ext uri="{FF2B5EF4-FFF2-40B4-BE49-F238E27FC236}">
                      <a16:creationId xmlns:a16="http://schemas.microsoft.com/office/drawing/2014/main" id="{387BA3B9-1BC0-1F43-6EDA-45E47A686C23}"/>
                    </a:ext>
                  </a:extLst>
                </p:cNvPr>
                <p:cNvSpPr/>
                <p:nvPr/>
              </p:nvSpPr>
              <p:spPr>
                <a:xfrm>
                  <a:off x="2617131" y="1290000"/>
                  <a:ext cx="65989" cy="153049"/>
                </a:xfrm>
                <a:custGeom>
                  <a:avLst/>
                  <a:gdLst/>
                  <a:ahLst/>
                  <a:cxnLst/>
                  <a:rect l="l" t="t" r="r" b="b"/>
                  <a:pathLst>
                    <a:path w="124460" h="276225">
                      <a:moveTo>
                        <a:pt x="124155" y="0"/>
                      </a:moveTo>
                      <a:lnTo>
                        <a:pt x="0" y="276174"/>
                      </a:lnTo>
                    </a:path>
                  </a:pathLst>
                </a:custGeom>
                <a:ln w="127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1" name="object 355">
                  <a:extLst>
                    <a:ext uri="{FF2B5EF4-FFF2-40B4-BE49-F238E27FC236}">
                      <a16:creationId xmlns:a16="http://schemas.microsoft.com/office/drawing/2014/main" id="{2B7D9FA1-793A-1604-91C3-0FDD355A5DC6}"/>
                    </a:ext>
                  </a:extLst>
                </p:cNvPr>
                <p:cNvSpPr/>
                <p:nvPr/>
              </p:nvSpPr>
              <p:spPr>
                <a:xfrm>
                  <a:off x="2614271" y="1276784"/>
                  <a:ext cx="74406" cy="173104"/>
                </a:xfrm>
                <a:custGeom>
                  <a:avLst/>
                  <a:gdLst/>
                  <a:ahLst/>
                  <a:cxnLst/>
                  <a:rect l="l" t="t" r="r" b="b"/>
                  <a:pathLst>
                    <a:path w="140335" h="312419">
                      <a:moveTo>
                        <a:pt x="140271" y="0"/>
                      </a:moveTo>
                      <a:lnTo>
                        <a:pt x="140208" y="152"/>
                      </a:lnTo>
                    </a:path>
                    <a:path w="140335" h="312419">
                      <a:moveTo>
                        <a:pt x="76" y="311873"/>
                      </a:moveTo>
                      <a:lnTo>
                        <a:pt x="0" y="312026"/>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2" name="object 356">
                  <a:extLst>
                    <a:ext uri="{FF2B5EF4-FFF2-40B4-BE49-F238E27FC236}">
                      <a16:creationId xmlns:a16="http://schemas.microsoft.com/office/drawing/2014/main" id="{F1F9272C-052B-A174-112C-EA105CF5E24F}"/>
                    </a:ext>
                  </a:extLst>
                </p:cNvPr>
                <p:cNvSpPr/>
                <p:nvPr/>
              </p:nvSpPr>
              <p:spPr>
                <a:xfrm>
                  <a:off x="2556022" y="1290105"/>
                  <a:ext cx="81813" cy="191048"/>
                </a:xfrm>
                <a:custGeom>
                  <a:avLst/>
                  <a:gdLst/>
                  <a:ahLst/>
                  <a:cxnLst/>
                  <a:rect l="l" t="t" r="r" b="b"/>
                  <a:pathLst>
                    <a:path w="154304" h="344805">
                      <a:moveTo>
                        <a:pt x="154266" y="0"/>
                      </a:moveTo>
                      <a:lnTo>
                        <a:pt x="0" y="344563"/>
                      </a:lnTo>
                    </a:path>
                  </a:pathLst>
                </a:custGeom>
                <a:ln w="127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3" name="object 357">
                  <a:extLst>
                    <a:ext uri="{FF2B5EF4-FFF2-40B4-BE49-F238E27FC236}">
                      <a16:creationId xmlns:a16="http://schemas.microsoft.com/office/drawing/2014/main" id="{73673208-3CF6-E1EE-01D2-467A6FC23178}"/>
                    </a:ext>
                  </a:extLst>
                </p:cNvPr>
                <p:cNvSpPr/>
                <p:nvPr/>
              </p:nvSpPr>
              <p:spPr>
                <a:xfrm>
                  <a:off x="2553204" y="1276989"/>
                  <a:ext cx="90230" cy="210751"/>
                </a:xfrm>
                <a:custGeom>
                  <a:avLst/>
                  <a:gdLst/>
                  <a:ahLst/>
                  <a:cxnLst/>
                  <a:rect l="l" t="t" r="r" b="b"/>
                  <a:pathLst>
                    <a:path w="170179" h="380364">
                      <a:moveTo>
                        <a:pt x="170179" y="0"/>
                      </a:moveTo>
                      <a:lnTo>
                        <a:pt x="170141" y="88"/>
                      </a:lnTo>
                    </a:path>
                    <a:path w="170179" h="380364">
                      <a:moveTo>
                        <a:pt x="38" y="380022"/>
                      </a:moveTo>
                      <a:lnTo>
                        <a:pt x="0" y="380111"/>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4" name="object 358">
                  <a:extLst>
                    <a:ext uri="{FF2B5EF4-FFF2-40B4-BE49-F238E27FC236}">
                      <a16:creationId xmlns:a16="http://schemas.microsoft.com/office/drawing/2014/main" id="{D1BB02D9-88BF-B331-E6A9-FCF4C2B11317}"/>
                    </a:ext>
                  </a:extLst>
                </p:cNvPr>
                <p:cNvSpPr/>
                <p:nvPr/>
              </p:nvSpPr>
              <p:spPr>
                <a:xfrm>
                  <a:off x="2554666" y="1290340"/>
                  <a:ext cx="36698" cy="87256"/>
                </a:xfrm>
                <a:custGeom>
                  <a:avLst/>
                  <a:gdLst/>
                  <a:ahLst/>
                  <a:cxnLst/>
                  <a:rect l="l" t="t" r="r" b="b"/>
                  <a:pathLst>
                    <a:path w="69214" h="157480">
                      <a:moveTo>
                        <a:pt x="68630" y="0"/>
                      </a:moveTo>
                      <a:lnTo>
                        <a:pt x="0" y="157276"/>
                      </a:lnTo>
                    </a:path>
                  </a:pathLst>
                </a:custGeom>
                <a:ln w="127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5" name="object 359">
                  <a:extLst>
                    <a:ext uri="{FF2B5EF4-FFF2-40B4-BE49-F238E27FC236}">
                      <a16:creationId xmlns:a16="http://schemas.microsoft.com/office/drawing/2014/main" id="{1649ED4D-51FE-8E3A-6487-22C52AF4E056}"/>
                    </a:ext>
                  </a:extLst>
                </p:cNvPr>
                <p:cNvSpPr/>
                <p:nvPr/>
              </p:nvSpPr>
              <p:spPr>
                <a:xfrm>
                  <a:off x="2551871" y="1277039"/>
                  <a:ext cx="44778" cy="107311"/>
                </a:xfrm>
                <a:custGeom>
                  <a:avLst/>
                  <a:gdLst/>
                  <a:ahLst/>
                  <a:cxnLst/>
                  <a:rect l="l" t="t" r="r" b="b"/>
                  <a:pathLst>
                    <a:path w="84454" h="193675">
                      <a:moveTo>
                        <a:pt x="84378" y="0"/>
                      </a:moveTo>
                      <a:lnTo>
                        <a:pt x="84302" y="165"/>
                      </a:lnTo>
                    </a:path>
                    <a:path w="84454" h="193675">
                      <a:moveTo>
                        <a:pt x="76" y="193205"/>
                      </a:moveTo>
                      <a:lnTo>
                        <a:pt x="0" y="19337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6" name="object 371">
                  <a:extLst>
                    <a:ext uri="{FF2B5EF4-FFF2-40B4-BE49-F238E27FC236}">
                      <a16:creationId xmlns:a16="http://schemas.microsoft.com/office/drawing/2014/main" id="{A1340023-48CE-1FFD-AFFD-1BCC85E88BFD}"/>
                    </a:ext>
                  </a:extLst>
                </p:cNvPr>
                <p:cNvSpPr/>
                <p:nvPr/>
              </p:nvSpPr>
              <p:spPr>
                <a:xfrm>
                  <a:off x="3177232" y="1536376"/>
                  <a:ext cx="190897" cy="211806"/>
                </a:xfrm>
                <a:custGeom>
                  <a:avLst/>
                  <a:gdLst/>
                  <a:ahLst/>
                  <a:cxnLst/>
                  <a:rect l="l" t="t" r="r" b="b"/>
                  <a:pathLst>
                    <a:path w="360045" h="382270">
                      <a:moveTo>
                        <a:pt x="87122" y="0"/>
                      </a:moveTo>
                      <a:lnTo>
                        <a:pt x="0" y="381774"/>
                      </a:lnTo>
                    </a:path>
                    <a:path w="360045" h="382270">
                      <a:moveTo>
                        <a:pt x="272643" y="0"/>
                      </a:moveTo>
                      <a:lnTo>
                        <a:pt x="359752" y="381774"/>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7" name="object 372">
                  <a:extLst>
                    <a:ext uri="{FF2B5EF4-FFF2-40B4-BE49-F238E27FC236}">
                      <a16:creationId xmlns:a16="http://schemas.microsoft.com/office/drawing/2014/main" id="{F5B722A1-47DF-9D33-E4D9-B4CC2FEDCECC}"/>
                    </a:ext>
                  </a:extLst>
                </p:cNvPr>
                <p:cNvSpPr/>
                <p:nvPr/>
              </p:nvSpPr>
              <p:spPr>
                <a:xfrm>
                  <a:off x="3159267" y="1298076"/>
                  <a:ext cx="226922" cy="42924"/>
                </a:xfrm>
                <a:custGeom>
                  <a:avLst/>
                  <a:gdLst/>
                  <a:ahLst/>
                  <a:cxnLst/>
                  <a:rect l="l" t="t" r="r" b="b"/>
                  <a:pathLst>
                    <a:path w="427989" h="77469">
                      <a:moveTo>
                        <a:pt x="213766" y="0"/>
                      </a:moveTo>
                      <a:lnTo>
                        <a:pt x="166032" y="3397"/>
                      </a:lnTo>
                      <a:lnTo>
                        <a:pt x="120344" y="13281"/>
                      </a:lnTo>
                      <a:lnTo>
                        <a:pt x="77145" y="29190"/>
                      </a:lnTo>
                      <a:lnTo>
                        <a:pt x="36882" y="50660"/>
                      </a:lnTo>
                      <a:lnTo>
                        <a:pt x="0" y="77228"/>
                      </a:lnTo>
                      <a:lnTo>
                        <a:pt x="427520" y="77228"/>
                      </a:lnTo>
                      <a:lnTo>
                        <a:pt x="390637" y="50660"/>
                      </a:lnTo>
                      <a:lnTo>
                        <a:pt x="350375" y="29190"/>
                      </a:lnTo>
                      <a:lnTo>
                        <a:pt x="307178" y="13281"/>
                      </a:lnTo>
                      <a:lnTo>
                        <a:pt x="261493" y="3397"/>
                      </a:lnTo>
                      <a:lnTo>
                        <a:pt x="21376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8" name="object 373">
                  <a:extLst>
                    <a:ext uri="{FF2B5EF4-FFF2-40B4-BE49-F238E27FC236}">
                      <a16:creationId xmlns:a16="http://schemas.microsoft.com/office/drawing/2014/main" id="{CB1FE6FD-D656-1F5E-D4BC-C859A4F7A569}"/>
                    </a:ext>
                  </a:extLst>
                </p:cNvPr>
                <p:cNvSpPr/>
                <p:nvPr/>
              </p:nvSpPr>
              <p:spPr>
                <a:xfrm>
                  <a:off x="3159267" y="1298076"/>
                  <a:ext cx="226922" cy="42924"/>
                </a:xfrm>
                <a:custGeom>
                  <a:avLst/>
                  <a:gdLst/>
                  <a:ahLst/>
                  <a:cxnLst/>
                  <a:rect l="l" t="t" r="r" b="b"/>
                  <a:pathLst>
                    <a:path w="427989" h="77469">
                      <a:moveTo>
                        <a:pt x="427520" y="77228"/>
                      </a:moveTo>
                      <a:lnTo>
                        <a:pt x="390637" y="50660"/>
                      </a:lnTo>
                      <a:lnTo>
                        <a:pt x="350375" y="29190"/>
                      </a:lnTo>
                      <a:lnTo>
                        <a:pt x="307178" y="13281"/>
                      </a:lnTo>
                      <a:lnTo>
                        <a:pt x="261493" y="3397"/>
                      </a:lnTo>
                      <a:lnTo>
                        <a:pt x="213766" y="0"/>
                      </a:lnTo>
                      <a:lnTo>
                        <a:pt x="166032" y="3397"/>
                      </a:lnTo>
                      <a:lnTo>
                        <a:pt x="120344" y="13281"/>
                      </a:lnTo>
                      <a:lnTo>
                        <a:pt x="77145" y="29190"/>
                      </a:lnTo>
                      <a:lnTo>
                        <a:pt x="36882" y="50660"/>
                      </a:lnTo>
                      <a:lnTo>
                        <a:pt x="0" y="77228"/>
                      </a:lnTo>
                      <a:lnTo>
                        <a:pt x="427520" y="77228"/>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9" name="object 374">
                  <a:extLst>
                    <a:ext uri="{FF2B5EF4-FFF2-40B4-BE49-F238E27FC236}">
                      <a16:creationId xmlns:a16="http://schemas.microsoft.com/office/drawing/2014/main" id="{A763DF57-2617-6C86-061C-AA279C57EB11}"/>
                    </a:ext>
                  </a:extLst>
                </p:cNvPr>
                <p:cNvSpPr/>
                <p:nvPr/>
              </p:nvSpPr>
              <p:spPr>
                <a:xfrm>
                  <a:off x="3173858" y="1339113"/>
                  <a:ext cx="197631" cy="190344"/>
                </a:xfrm>
                <a:custGeom>
                  <a:avLst/>
                  <a:gdLst/>
                  <a:ahLst/>
                  <a:cxnLst/>
                  <a:rect l="l" t="t" r="r" b="b"/>
                  <a:pathLst>
                    <a:path w="372745" h="343535">
                      <a:moveTo>
                        <a:pt x="332435" y="0"/>
                      </a:moveTo>
                      <a:lnTo>
                        <a:pt x="40055" y="0"/>
                      </a:lnTo>
                      <a:lnTo>
                        <a:pt x="24463" y="3149"/>
                      </a:lnTo>
                      <a:lnTo>
                        <a:pt x="11731" y="11739"/>
                      </a:lnTo>
                      <a:lnTo>
                        <a:pt x="3147" y="24479"/>
                      </a:lnTo>
                      <a:lnTo>
                        <a:pt x="0" y="40081"/>
                      </a:lnTo>
                      <a:lnTo>
                        <a:pt x="0" y="303161"/>
                      </a:lnTo>
                      <a:lnTo>
                        <a:pt x="3147" y="318763"/>
                      </a:lnTo>
                      <a:lnTo>
                        <a:pt x="11731" y="331503"/>
                      </a:lnTo>
                      <a:lnTo>
                        <a:pt x="24463" y="340093"/>
                      </a:lnTo>
                      <a:lnTo>
                        <a:pt x="40055" y="343242"/>
                      </a:lnTo>
                      <a:lnTo>
                        <a:pt x="332435" y="343242"/>
                      </a:lnTo>
                      <a:lnTo>
                        <a:pt x="348027" y="340093"/>
                      </a:lnTo>
                      <a:lnTo>
                        <a:pt x="360759" y="331503"/>
                      </a:lnTo>
                      <a:lnTo>
                        <a:pt x="369343" y="318763"/>
                      </a:lnTo>
                      <a:lnTo>
                        <a:pt x="372490" y="303161"/>
                      </a:lnTo>
                      <a:lnTo>
                        <a:pt x="372490" y="40081"/>
                      </a:lnTo>
                      <a:lnTo>
                        <a:pt x="369343" y="24479"/>
                      </a:lnTo>
                      <a:lnTo>
                        <a:pt x="360759" y="11739"/>
                      </a:lnTo>
                      <a:lnTo>
                        <a:pt x="348027" y="3149"/>
                      </a:lnTo>
                      <a:lnTo>
                        <a:pt x="33243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60" name="object 375">
                  <a:extLst>
                    <a:ext uri="{FF2B5EF4-FFF2-40B4-BE49-F238E27FC236}">
                      <a16:creationId xmlns:a16="http://schemas.microsoft.com/office/drawing/2014/main" id="{2DBB37EA-2474-5BF2-A8FA-C23EB35DD646}"/>
                    </a:ext>
                  </a:extLst>
                </p:cNvPr>
                <p:cNvSpPr/>
                <p:nvPr/>
              </p:nvSpPr>
              <p:spPr>
                <a:xfrm>
                  <a:off x="3173858" y="1339113"/>
                  <a:ext cx="197631" cy="190344"/>
                </a:xfrm>
                <a:custGeom>
                  <a:avLst/>
                  <a:gdLst/>
                  <a:ahLst/>
                  <a:cxnLst/>
                  <a:rect l="l" t="t" r="r" b="b"/>
                  <a:pathLst>
                    <a:path w="372745" h="343535">
                      <a:moveTo>
                        <a:pt x="332435" y="343242"/>
                      </a:moveTo>
                      <a:lnTo>
                        <a:pt x="40055" y="343242"/>
                      </a:lnTo>
                      <a:lnTo>
                        <a:pt x="24463" y="340093"/>
                      </a:lnTo>
                      <a:lnTo>
                        <a:pt x="11731" y="331503"/>
                      </a:lnTo>
                      <a:lnTo>
                        <a:pt x="3147" y="318763"/>
                      </a:lnTo>
                      <a:lnTo>
                        <a:pt x="0" y="303161"/>
                      </a:lnTo>
                      <a:lnTo>
                        <a:pt x="0" y="40081"/>
                      </a:lnTo>
                      <a:lnTo>
                        <a:pt x="3147" y="24479"/>
                      </a:lnTo>
                      <a:lnTo>
                        <a:pt x="11731" y="11739"/>
                      </a:lnTo>
                      <a:lnTo>
                        <a:pt x="24463" y="3149"/>
                      </a:lnTo>
                      <a:lnTo>
                        <a:pt x="40055" y="0"/>
                      </a:lnTo>
                      <a:lnTo>
                        <a:pt x="332435" y="0"/>
                      </a:lnTo>
                      <a:lnTo>
                        <a:pt x="348027" y="3149"/>
                      </a:lnTo>
                      <a:lnTo>
                        <a:pt x="360759" y="11739"/>
                      </a:lnTo>
                      <a:lnTo>
                        <a:pt x="369343" y="24479"/>
                      </a:lnTo>
                      <a:lnTo>
                        <a:pt x="372490" y="40081"/>
                      </a:lnTo>
                      <a:lnTo>
                        <a:pt x="372490" y="303161"/>
                      </a:lnTo>
                      <a:lnTo>
                        <a:pt x="369343" y="318763"/>
                      </a:lnTo>
                      <a:lnTo>
                        <a:pt x="360759" y="331503"/>
                      </a:lnTo>
                      <a:lnTo>
                        <a:pt x="348027" y="340093"/>
                      </a:lnTo>
                      <a:lnTo>
                        <a:pt x="332435" y="343242"/>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61" name="object 376">
                  <a:extLst>
                    <a:ext uri="{FF2B5EF4-FFF2-40B4-BE49-F238E27FC236}">
                      <a16:creationId xmlns:a16="http://schemas.microsoft.com/office/drawing/2014/main" id="{C2A07134-C88A-E040-B2F4-FF0FC7A4C2EB}"/>
                    </a:ext>
                  </a:extLst>
                </p:cNvPr>
                <p:cNvSpPr/>
                <p:nvPr/>
              </p:nvSpPr>
              <p:spPr>
                <a:xfrm>
                  <a:off x="3160838" y="1339113"/>
                  <a:ext cx="223555" cy="30258"/>
                </a:xfrm>
                <a:custGeom>
                  <a:avLst/>
                  <a:gdLst/>
                  <a:ahLst/>
                  <a:cxnLst/>
                  <a:rect l="l" t="t" r="r" b="b"/>
                  <a:pathLst>
                    <a:path w="421639" h="54610">
                      <a:moveTo>
                        <a:pt x="421601" y="0"/>
                      </a:moveTo>
                      <a:lnTo>
                        <a:pt x="0" y="0"/>
                      </a:lnTo>
                      <a:lnTo>
                        <a:pt x="0" y="54571"/>
                      </a:lnTo>
                      <a:lnTo>
                        <a:pt x="421601" y="54571"/>
                      </a:lnTo>
                      <a:lnTo>
                        <a:pt x="421601"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62" name="object 377">
                  <a:extLst>
                    <a:ext uri="{FF2B5EF4-FFF2-40B4-BE49-F238E27FC236}">
                      <a16:creationId xmlns:a16="http://schemas.microsoft.com/office/drawing/2014/main" id="{2F5056DB-C025-8458-2766-0E0329F75070}"/>
                    </a:ext>
                  </a:extLst>
                </p:cNvPr>
                <p:cNvSpPr/>
                <p:nvPr/>
              </p:nvSpPr>
              <p:spPr>
                <a:xfrm>
                  <a:off x="3160838" y="1339113"/>
                  <a:ext cx="223555" cy="30258"/>
                </a:xfrm>
                <a:custGeom>
                  <a:avLst/>
                  <a:gdLst/>
                  <a:ahLst/>
                  <a:cxnLst/>
                  <a:rect l="l" t="t" r="r" b="b"/>
                  <a:pathLst>
                    <a:path w="421639" h="54610">
                      <a:moveTo>
                        <a:pt x="0" y="54571"/>
                      </a:moveTo>
                      <a:lnTo>
                        <a:pt x="421601" y="54571"/>
                      </a:lnTo>
                      <a:lnTo>
                        <a:pt x="421601" y="0"/>
                      </a:lnTo>
                      <a:lnTo>
                        <a:pt x="0" y="0"/>
                      </a:lnTo>
                      <a:lnTo>
                        <a:pt x="0" y="54571"/>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63" name="object 378">
                  <a:extLst>
                    <a:ext uri="{FF2B5EF4-FFF2-40B4-BE49-F238E27FC236}">
                      <a16:creationId xmlns:a16="http://schemas.microsoft.com/office/drawing/2014/main" id="{94F6D789-CE6B-824E-6B62-14EFB5769600}"/>
                    </a:ext>
                  </a:extLst>
                </p:cNvPr>
                <p:cNvSpPr/>
                <p:nvPr/>
              </p:nvSpPr>
              <p:spPr>
                <a:xfrm>
                  <a:off x="3203068" y="1589665"/>
                  <a:ext cx="139385" cy="54535"/>
                </a:xfrm>
                <a:custGeom>
                  <a:avLst/>
                  <a:gdLst/>
                  <a:ahLst/>
                  <a:cxnLst/>
                  <a:rect l="l" t="t" r="r" b="b"/>
                  <a:pathLst>
                    <a:path w="262889" h="98425">
                      <a:moveTo>
                        <a:pt x="244208" y="4559"/>
                      </a:moveTo>
                      <a:lnTo>
                        <a:pt x="0" y="98018"/>
                      </a:lnTo>
                    </a:path>
                    <a:path w="262889" h="98425">
                      <a:moveTo>
                        <a:pt x="22847" y="0"/>
                      </a:moveTo>
                      <a:lnTo>
                        <a:pt x="262305" y="98018"/>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64" name="object 379">
                  <a:extLst>
                    <a:ext uri="{FF2B5EF4-FFF2-40B4-BE49-F238E27FC236}">
                      <a16:creationId xmlns:a16="http://schemas.microsoft.com/office/drawing/2014/main" id="{A7DD1026-A958-3F92-7853-DABCCBB0E8EB}"/>
                    </a:ext>
                  </a:extLst>
                </p:cNvPr>
                <p:cNvSpPr/>
                <p:nvPr/>
              </p:nvSpPr>
              <p:spPr>
                <a:xfrm>
                  <a:off x="3188856" y="1426812"/>
                  <a:ext cx="167666" cy="84441"/>
                </a:xfrm>
                <a:custGeom>
                  <a:avLst/>
                  <a:gdLst/>
                  <a:ahLst/>
                  <a:cxnLst/>
                  <a:rect l="l" t="t" r="r" b="b"/>
                  <a:pathLst>
                    <a:path w="316229" h="152400">
                      <a:moveTo>
                        <a:pt x="315899" y="0"/>
                      </a:moveTo>
                      <a:lnTo>
                        <a:pt x="0" y="0"/>
                      </a:lnTo>
                      <a:lnTo>
                        <a:pt x="0" y="152082"/>
                      </a:lnTo>
                      <a:lnTo>
                        <a:pt x="315899" y="152082"/>
                      </a:lnTo>
                      <a:lnTo>
                        <a:pt x="315899" y="0"/>
                      </a:lnTo>
                      <a:close/>
                    </a:path>
                  </a:pathLst>
                </a:custGeom>
                <a:solidFill>
                  <a:srgbClr val="A1DB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65" name="object 383">
                  <a:extLst>
                    <a:ext uri="{FF2B5EF4-FFF2-40B4-BE49-F238E27FC236}">
                      <a16:creationId xmlns:a16="http://schemas.microsoft.com/office/drawing/2014/main" id="{3A2AD0D8-5DF3-C84D-CC2F-16008B155121}"/>
                    </a:ext>
                  </a:extLst>
                </p:cNvPr>
                <p:cNvSpPr/>
                <p:nvPr/>
              </p:nvSpPr>
              <p:spPr>
                <a:xfrm>
                  <a:off x="3837181" y="1700937"/>
                  <a:ext cx="43432" cy="211806"/>
                </a:xfrm>
                <a:custGeom>
                  <a:avLst/>
                  <a:gdLst/>
                  <a:ahLst/>
                  <a:cxnLst/>
                  <a:rect l="l" t="t" r="r" b="b"/>
                  <a:pathLst>
                    <a:path w="81915" h="382270">
                      <a:moveTo>
                        <a:pt x="33464" y="0"/>
                      </a:moveTo>
                      <a:lnTo>
                        <a:pt x="33079" y="163"/>
                      </a:lnTo>
                      <a:lnTo>
                        <a:pt x="33527" y="514"/>
                      </a:lnTo>
                      <a:lnTo>
                        <a:pt x="15227" y="2305"/>
                      </a:lnTo>
                      <a:lnTo>
                        <a:pt x="0" y="54667"/>
                      </a:lnTo>
                      <a:lnTo>
                        <a:pt x="7797" y="363607"/>
                      </a:lnTo>
                      <a:lnTo>
                        <a:pt x="39471" y="382060"/>
                      </a:lnTo>
                      <a:lnTo>
                        <a:pt x="81495" y="382060"/>
                      </a:lnTo>
                      <a:lnTo>
                        <a:pt x="61747" y="67100"/>
                      </a:lnTo>
                      <a:lnTo>
                        <a:pt x="63569" y="36114"/>
                      </a:lnTo>
                      <a:lnTo>
                        <a:pt x="62652" y="19377"/>
                      </a:lnTo>
                      <a:lnTo>
                        <a:pt x="57625" y="11122"/>
                      </a:lnTo>
                      <a:lnTo>
                        <a:pt x="47116" y="5581"/>
                      </a:lnTo>
                      <a:lnTo>
                        <a:pt x="37278" y="1360"/>
                      </a:lnTo>
                      <a:lnTo>
                        <a:pt x="3346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66" name="object 384">
                  <a:extLst>
                    <a:ext uri="{FF2B5EF4-FFF2-40B4-BE49-F238E27FC236}">
                      <a16:creationId xmlns:a16="http://schemas.microsoft.com/office/drawing/2014/main" id="{7C7C7168-3819-15FF-7231-0A9349C38A3E}"/>
                    </a:ext>
                  </a:extLst>
                </p:cNvPr>
                <p:cNvSpPr/>
                <p:nvPr/>
              </p:nvSpPr>
              <p:spPr>
                <a:xfrm>
                  <a:off x="3837180" y="1700937"/>
                  <a:ext cx="43432" cy="211806"/>
                </a:xfrm>
                <a:custGeom>
                  <a:avLst/>
                  <a:gdLst/>
                  <a:ahLst/>
                  <a:cxnLst/>
                  <a:rect l="l" t="t" r="r" b="b"/>
                  <a:pathLst>
                    <a:path w="81915" h="382270">
                      <a:moveTo>
                        <a:pt x="33527" y="514"/>
                      </a:moveTo>
                      <a:lnTo>
                        <a:pt x="15227" y="2305"/>
                      </a:lnTo>
                      <a:lnTo>
                        <a:pt x="0" y="54667"/>
                      </a:lnTo>
                      <a:lnTo>
                        <a:pt x="7797" y="363607"/>
                      </a:lnTo>
                      <a:lnTo>
                        <a:pt x="39471" y="382060"/>
                      </a:lnTo>
                      <a:lnTo>
                        <a:pt x="81495" y="382060"/>
                      </a:lnTo>
                      <a:lnTo>
                        <a:pt x="61747" y="67100"/>
                      </a:lnTo>
                      <a:lnTo>
                        <a:pt x="63569" y="36114"/>
                      </a:lnTo>
                      <a:lnTo>
                        <a:pt x="37278" y="1360"/>
                      </a:lnTo>
                      <a:lnTo>
                        <a:pt x="33464" y="0"/>
                      </a:lnTo>
                      <a:lnTo>
                        <a:pt x="33079" y="163"/>
                      </a:lnTo>
                      <a:lnTo>
                        <a:pt x="33527" y="514"/>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67" name="object 385">
                  <a:extLst>
                    <a:ext uri="{FF2B5EF4-FFF2-40B4-BE49-F238E27FC236}">
                      <a16:creationId xmlns:a16="http://schemas.microsoft.com/office/drawing/2014/main" id="{9A141A72-9845-F390-F321-64C529CA34BE}"/>
                    </a:ext>
                  </a:extLst>
                </p:cNvPr>
                <p:cNvSpPr/>
                <p:nvPr/>
              </p:nvSpPr>
              <p:spPr>
                <a:xfrm>
                  <a:off x="3788150" y="1700176"/>
                  <a:ext cx="38381" cy="190696"/>
                </a:xfrm>
                <a:custGeom>
                  <a:avLst/>
                  <a:gdLst/>
                  <a:ahLst/>
                  <a:cxnLst/>
                  <a:rect l="l" t="t" r="r" b="b"/>
                  <a:pathLst>
                    <a:path w="72390" h="344170">
                      <a:moveTo>
                        <a:pt x="72237" y="0"/>
                      </a:moveTo>
                      <a:lnTo>
                        <a:pt x="54368" y="1892"/>
                      </a:lnTo>
                      <a:lnTo>
                        <a:pt x="44996" y="24549"/>
                      </a:lnTo>
                      <a:lnTo>
                        <a:pt x="0" y="326885"/>
                      </a:lnTo>
                      <a:lnTo>
                        <a:pt x="28003" y="343877"/>
                      </a:lnTo>
                      <a:lnTo>
                        <a:pt x="7223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68" name="object 386">
                  <a:extLst>
                    <a:ext uri="{FF2B5EF4-FFF2-40B4-BE49-F238E27FC236}">
                      <a16:creationId xmlns:a16="http://schemas.microsoft.com/office/drawing/2014/main" id="{60105E78-9092-20CB-4FA1-0018FEAFFB65}"/>
                    </a:ext>
                  </a:extLst>
                </p:cNvPr>
                <p:cNvSpPr/>
                <p:nvPr/>
              </p:nvSpPr>
              <p:spPr>
                <a:xfrm>
                  <a:off x="3788150" y="1700177"/>
                  <a:ext cx="38381" cy="190696"/>
                </a:xfrm>
                <a:custGeom>
                  <a:avLst/>
                  <a:gdLst/>
                  <a:ahLst/>
                  <a:cxnLst/>
                  <a:rect l="l" t="t" r="r" b="b"/>
                  <a:pathLst>
                    <a:path w="72390" h="344170">
                      <a:moveTo>
                        <a:pt x="72237" y="0"/>
                      </a:moveTo>
                      <a:lnTo>
                        <a:pt x="28003" y="343877"/>
                      </a:lnTo>
                      <a:lnTo>
                        <a:pt x="0" y="326885"/>
                      </a:lnTo>
                      <a:lnTo>
                        <a:pt x="44996" y="24549"/>
                      </a:lnTo>
                      <a:lnTo>
                        <a:pt x="54368" y="1892"/>
                      </a:lnTo>
                      <a:lnTo>
                        <a:pt x="72237"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69" name="object 387">
                  <a:extLst>
                    <a:ext uri="{FF2B5EF4-FFF2-40B4-BE49-F238E27FC236}">
                      <a16:creationId xmlns:a16="http://schemas.microsoft.com/office/drawing/2014/main" id="{84635639-CBF6-95F8-A0F3-4E3D2242421F}"/>
                    </a:ext>
                  </a:extLst>
                </p:cNvPr>
                <p:cNvPicPr/>
                <p:nvPr/>
              </p:nvPicPr>
              <p:blipFill>
                <a:blip r:embed="rId24" cstate="print"/>
                <a:stretch>
                  <a:fillRect/>
                </a:stretch>
              </p:blipFill>
              <p:spPr>
                <a:xfrm>
                  <a:off x="3768556" y="1632759"/>
                  <a:ext cx="101101" cy="164079"/>
                </a:xfrm>
                <a:prstGeom prst="rect">
                  <a:avLst/>
                </a:prstGeom>
              </p:spPr>
            </p:pic>
          </p:grpSp>
          <p:grpSp>
            <p:nvGrpSpPr>
              <p:cNvPr id="54" name="Grupo 53">
                <a:extLst>
                  <a:ext uri="{FF2B5EF4-FFF2-40B4-BE49-F238E27FC236}">
                    <a16:creationId xmlns:a16="http://schemas.microsoft.com/office/drawing/2014/main" id="{A5F4CC4A-5082-2762-F76F-95FB4AEB96DA}"/>
                  </a:ext>
                </a:extLst>
              </p:cNvPr>
              <p:cNvGrpSpPr/>
              <p:nvPr/>
            </p:nvGrpSpPr>
            <p:grpSpPr>
              <a:xfrm>
                <a:off x="2371598" y="2004106"/>
                <a:ext cx="1604413" cy="81755"/>
                <a:chOff x="2371598" y="2035856"/>
                <a:chExt cx="1604413" cy="81755"/>
              </a:xfrm>
            </p:grpSpPr>
            <p:sp>
              <p:nvSpPr>
                <p:cNvPr id="286" name="object 363">
                  <a:extLst>
                    <a:ext uri="{FF2B5EF4-FFF2-40B4-BE49-F238E27FC236}">
                      <a16:creationId xmlns:a16="http://schemas.microsoft.com/office/drawing/2014/main" id="{63CCEDCB-C4B4-5FAB-5429-6C397DE5A4D3}"/>
                    </a:ext>
                  </a:extLst>
                </p:cNvPr>
                <p:cNvSpPr/>
                <p:nvPr/>
              </p:nvSpPr>
              <p:spPr>
                <a:xfrm>
                  <a:off x="3550271" y="2076733"/>
                  <a:ext cx="396000" cy="0"/>
                </a:xfrm>
                <a:custGeom>
                  <a:avLst/>
                  <a:gdLst/>
                  <a:ahLst/>
                  <a:cxnLst/>
                  <a:rect l="l" t="t" r="r" b="b"/>
                  <a:pathLst>
                    <a:path w="784859">
                      <a:moveTo>
                        <a:pt x="0" y="0"/>
                      </a:moveTo>
                      <a:lnTo>
                        <a:pt x="784606" y="0"/>
                      </a:lnTo>
                    </a:path>
                  </a:pathLst>
                </a:custGeom>
                <a:ln w="254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7" name="object 365">
                  <a:extLst>
                    <a:ext uri="{FF2B5EF4-FFF2-40B4-BE49-F238E27FC236}">
                      <a16:creationId xmlns:a16="http://schemas.microsoft.com/office/drawing/2014/main" id="{09686628-2E66-0122-2ADA-F10A380FD520}"/>
                    </a:ext>
                  </a:extLst>
                </p:cNvPr>
                <p:cNvSpPr/>
                <p:nvPr/>
              </p:nvSpPr>
              <p:spPr>
                <a:xfrm>
                  <a:off x="2980599" y="2076733"/>
                  <a:ext cx="384824" cy="0"/>
                </a:xfrm>
                <a:custGeom>
                  <a:avLst/>
                  <a:gdLst/>
                  <a:ahLst/>
                  <a:cxnLst/>
                  <a:rect l="l" t="t" r="r" b="b"/>
                  <a:pathLst>
                    <a:path w="725804">
                      <a:moveTo>
                        <a:pt x="0" y="0"/>
                      </a:moveTo>
                      <a:lnTo>
                        <a:pt x="725754" y="0"/>
                      </a:lnTo>
                    </a:path>
                  </a:pathLst>
                </a:custGeom>
                <a:ln w="254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288" name="Grupo 287">
                  <a:extLst>
                    <a:ext uri="{FF2B5EF4-FFF2-40B4-BE49-F238E27FC236}">
                      <a16:creationId xmlns:a16="http://schemas.microsoft.com/office/drawing/2014/main" id="{7926806A-7EF3-C874-A8DE-DFC9EABF4C1B}"/>
                    </a:ext>
                  </a:extLst>
                </p:cNvPr>
                <p:cNvGrpSpPr/>
                <p:nvPr/>
              </p:nvGrpSpPr>
              <p:grpSpPr>
                <a:xfrm>
                  <a:off x="2371598" y="2035856"/>
                  <a:ext cx="1604413" cy="81755"/>
                  <a:chOff x="2371598" y="2035856"/>
                  <a:chExt cx="1604413" cy="81755"/>
                </a:xfrm>
              </p:grpSpPr>
              <p:sp>
                <p:nvSpPr>
                  <p:cNvPr id="289" name="object 361">
                    <a:extLst>
                      <a:ext uri="{FF2B5EF4-FFF2-40B4-BE49-F238E27FC236}">
                        <a16:creationId xmlns:a16="http://schemas.microsoft.com/office/drawing/2014/main" id="{C0878AF0-6ECC-4188-A183-5029DC54BDBF}"/>
                      </a:ext>
                    </a:extLst>
                  </p:cNvPr>
                  <p:cNvSpPr/>
                  <p:nvPr/>
                </p:nvSpPr>
                <p:spPr>
                  <a:xfrm flipV="1">
                    <a:off x="2371598" y="2080326"/>
                    <a:ext cx="441736" cy="0"/>
                  </a:xfrm>
                  <a:custGeom>
                    <a:avLst/>
                    <a:gdLst/>
                    <a:ahLst/>
                    <a:cxnLst/>
                    <a:rect l="l" t="t" r="r" b="b"/>
                    <a:pathLst>
                      <a:path w="706120">
                        <a:moveTo>
                          <a:pt x="0" y="0"/>
                        </a:moveTo>
                        <a:lnTo>
                          <a:pt x="705904" y="0"/>
                        </a:lnTo>
                      </a:path>
                    </a:pathLst>
                  </a:custGeom>
                  <a:ln w="254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290" name="Grupo 289">
                    <a:extLst>
                      <a:ext uri="{FF2B5EF4-FFF2-40B4-BE49-F238E27FC236}">
                        <a16:creationId xmlns:a16="http://schemas.microsoft.com/office/drawing/2014/main" id="{FDF7D14D-70ED-8AEF-6FC0-DD80992021FF}"/>
                      </a:ext>
                    </a:extLst>
                  </p:cNvPr>
                  <p:cNvGrpSpPr/>
                  <p:nvPr/>
                </p:nvGrpSpPr>
                <p:grpSpPr>
                  <a:xfrm>
                    <a:off x="2855170" y="2035856"/>
                    <a:ext cx="1120841" cy="81755"/>
                    <a:chOff x="2855170" y="2035856"/>
                    <a:chExt cx="1120841" cy="81755"/>
                  </a:xfrm>
                </p:grpSpPr>
                <p:sp>
                  <p:nvSpPr>
                    <p:cNvPr id="291" name="object 24">
                      <a:extLst>
                        <a:ext uri="{FF2B5EF4-FFF2-40B4-BE49-F238E27FC236}">
                          <a16:creationId xmlns:a16="http://schemas.microsoft.com/office/drawing/2014/main" id="{D31E2BC4-09B3-A5D0-2EA4-30C577F8F0E5}"/>
                        </a:ext>
                      </a:extLst>
                    </p:cNvPr>
                    <p:cNvSpPr/>
                    <p:nvPr/>
                  </p:nvSpPr>
                  <p:spPr>
                    <a:xfrm rot="16200000">
                      <a:off x="2829063" y="2061963"/>
                      <a:ext cx="81755" cy="29542"/>
                    </a:xfrm>
                    <a:custGeom>
                      <a:avLst/>
                      <a:gdLst/>
                      <a:ahLst/>
                      <a:cxnLst/>
                      <a:rect l="l" t="t" r="r" b="b"/>
                      <a:pathLst>
                        <a:path w="147955" h="80010">
                          <a:moveTo>
                            <a:pt x="147700" y="0"/>
                          </a:moveTo>
                          <a:lnTo>
                            <a:pt x="0" y="0"/>
                          </a:lnTo>
                          <a:lnTo>
                            <a:pt x="73850" y="79425"/>
                          </a:lnTo>
                          <a:lnTo>
                            <a:pt x="147700" y="0"/>
                          </a:lnTo>
                          <a:close/>
                        </a:path>
                      </a:pathLst>
                    </a:custGeom>
                    <a:solidFill>
                      <a:srgbClr val="7DBDF7"/>
                    </a:solidFill>
                    <a:ln>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2" name="object 24">
                      <a:extLst>
                        <a:ext uri="{FF2B5EF4-FFF2-40B4-BE49-F238E27FC236}">
                          <a16:creationId xmlns:a16="http://schemas.microsoft.com/office/drawing/2014/main" id="{B16F79A7-FA03-6E90-B9E7-CD4DE4BB7330}"/>
                        </a:ext>
                      </a:extLst>
                    </p:cNvPr>
                    <p:cNvSpPr/>
                    <p:nvPr/>
                  </p:nvSpPr>
                  <p:spPr>
                    <a:xfrm rot="16200000">
                      <a:off x="3423433" y="2061963"/>
                      <a:ext cx="81755" cy="29542"/>
                    </a:xfrm>
                    <a:custGeom>
                      <a:avLst/>
                      <a:gdLst/>
                      <a:ahLst/>
                      <a:cxnLst/>
                      <a:rect l="l" t="t" r="r" b="b"/>
                      <a:pathLst>
                        <a:path w="147955" h="80010">
                          <a:moveTo>
                            <a:pt x="147700" y="0"/>
                          </a:moveTo>
                          <a:lnTo>
                            <a:pt x="0" y="0"/>
                          </a:lnTo>
                          <a:lnTo>
                            <a:pt x="73850" y="79425"/>
                          </a:lnTo>
                          <a:lnTo>
                            <a:pt x="147700" y="0"/>
                          </a:lnTo>
                          <a:close/>
                        </a:path>
                      </a:pathLst>
                    </a:custGeom>
                    <a:solidFill>
                      <a:srgbClr val="7DBDF7"/>
                    </a:solidFill>
                    <a:ln>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3" name="object 24">
                      <a:extLst>
                        <a:ext uri="{FF2B5EF4-FFF2-40B4-BE49-F238E27FC236}">
                          <a16:creationId xmlns:a16="http://schemas.microsoft.com/office/drawing/2014/main" id="{126CBCD8-8F87-CA9B-C7A0-040164FF5A40}"/>
                        </a:ext>
                      </a:extLst>
                    </p:cNvPr>
                    <p:cNvSpPr/>
                    <p:nvPr/>
                  </p:nvSpPr>
                  <p:spPr>
                    <a:xfrm rot="16200000">
                      <a:off x="3920362" y="2061963"/>
                      <a:ext cx="81755" cy="29542"/>
                    </a:xfrm>
                    <a:custGeom>
                      <a:avLst/>
                      <a:gdLst/>
                      <a:ahLst/>
                      <a:cxnLst/>
                      <a:rect l="l" t="t" r="r" b="b"/>
                      <a:pathLst>
                        <a:path w="147955" h="80010">
                          <a:moveTo>
                            <a:pt x="147700" y="0"/>
                          </a:moveTo>
                          <a:lnTo>
                            <a:pt x="0" y="0"/>
                          </a:lnTo>
                          <a:lnTo>
                            <a:pt x="73850" y="79425"/>
                          </a:lnTo>
                          <a:lnTo>
                            <a:pt x="147700" y="0"/>
                          </a:lnTo>
                          <a:close/>
                        </a:path>
                      </a:pathLst>
                    </a:custGeom>
                    <a:solidFill>
                      <a:srgbClr val="1A75CF"/>
                    </a:solidFill>
                    <a:ln>
                      <a:solidFill>
                        <a:srgbClr val="1A75C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grpSp>
          <p:sp>
            <p:nvSpPr>
              <p:cNvPr id="55" name="object 361">
                <a:extLst>
                  <a:ext uri="{FF2B5EF4-FFF2-40B4-BE49-F238E27FC236}">
                    <a16:creationId xmlns:a16="http://schemas.microsoft.com/office/drawing/2014/main" id="{93306BC8-D5AA-DAC4-690A-F4D738A5B0F7}"/>
                  </a:ext>
                </a:extLst>
              </p:cNvPr>
              <p:cNvSpPr/>
              <p:nvPr/>
            </p:nvSpPr>
            <p:spPr>
              <a:xfrm>
                <a:off x="2371598" y="2128766"/>
                <a:ext cx="57938" cy="45719"/>
              </a:xfrm>
              <a:custGeom>
                <a:avLst/>
                <a:gdLst/>
                <a:ahLst/>
                <a:cxnLst/>
                <a:rect l="l" t="t" r="r" b="b"/>
                <a:pathLst>
                  <a:path w="706120">
                    <a:moveTo>
                      <a:pt x="0" y="0"/>
                    </a:moveTo>
                    <a:lnTo>
                      <a:pt x="705904" y="0"/>
                    </a:lnTo>
                  </a:path>
                </a:pathLst>
              </a:custGeom>
              <a:ln w="254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 name="object 361">
                <a:extLst>
                  <a:ext uri="{FF2B5EF4-FFF2-40B4-BE49-F238E27FC236}">
                    <a16:creationId xmlns:a16="http://schemas.microsoft.com/office/drawing/2014/main" id="{ADB300AC-38DF-3BE9-8354-D55A68B9F77F}"/>
                  </a:ext>
                </a:extLst>
              </p:cNvPr>
              <p:cNvSpPr/>
              <p:nvPr/>
            </p:nvSpPr>
            <p:spPr>
              <a:xfrm rot="16200000">
                <a:off x="2326578" y="2695563"/>
                <a:ext cx="179999" cy="0"/>
              </a:xfrm>
              <a:custGeom>
                <a:avLst/>
                <a:gdLst/>
                <a:ahLst/>
                <a:cxnLst/>
                <a:rect l="l" t="t" r="r" b="b"/>
                <a:pathLst>
                  <a:path w="706120">
                    <a:moveTo>
                      <a:pt x="0" y="0"/>
                    </a:moveTo>
                    <a:lnTo>
                      <a:pt x="705904" y="0"/>
                    </a:lnTo>
                  </a:path>
                </a:pathLst>
              </a:custGeom>
              <a:ln w="254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7" name="object 24">
                <a:extLst>
                  <a:ext uri="{FF2B5EF4-FFF2-40B4-BE49-F238E27FC236}">
                    <a16:creationId xmlns:a16="http://schemas.microsoft.com/office/drawing/2014/main" id="{B20B104A-5D23-D47A-D02B-CB1A40B98964}"/>
                  </a:ext>
                </a:extLst>
              </p:cNvPr>
              <p:cNvSpPr/>
              <p:nvPr/>
            </p:nvSpPr>
            <p:spPr>
              <a:xfrm rot="10800000">
                <a:off x="2374477" y="2581261"/>
                <a:ext cx="81756" cy="29542"/>
              </a:xfrm>
              <a:custGeom>
                <a:avLst/>
                <a:gdLst/>
                <a:ahLst/>
                <a:cxnLst/>
                <a:rect l="l" t="t" r="r" b="b"/>
                <a:pathLst>
                  <a:path w="147955" h="80010">
                    <a:moveTo>
                      <a:pt x="147700" y="0"/>
                    </a:moveTo>
                    <a:lnTo>
                      <a:pt x="0" y="0"/>
                    </a:lnTo>
                    <a:lnTo>
                      <a:pt x="73850" y="79425"/>
                    </a:lnTo>
                    <a:lnTo>
                      <a:pt x="147700" y="0"/>
                    </a:lnTo>
                    <a:close/>
                  </a:path>
                </a:pathLst>
              </a:custGeom>
              <a:solidFill>
                <a:srgbClr val="7DBDF7"/>
              </a:solidFill>
              <a:ln>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58" name="Grupo 57">
                <a:extLst>
                  <a:ext uri="{FF2B5EF4-FFF2-40B4-BE49-F238E27FC236}">
                    <a16:creationId xmlns:a16="http://schemas.microsoft.com/office/drawing/2014/main" id="{A497B40F-6A3C-5DC3-9BA8-19E588DA5B12}"/>
                  </a:ext>
                </a:extLst>
              </p:cNvPr>
              <p:cNvGrpSpPr/>
              <p:nvPr/>
            </p:nvGrpSpPr>
            <p:grpSpPr>
              <a:xfrm>
                <a:off x="2370225" y="3333406"/>
                <a:ext cx="81756" cy="432000"/>
                <a:chOff x="2612768" y="2733661"/>
                <a:chExt cx="81756" cy="204301"/>
              </a:xfrm>
            </p:grpSpPr>
            <p:sp>
              <p:nvSpPr>
                <p:cNvPr id="284" name="object 361">
                  <a:extLst>
                    <a:ext uri="{FF2B5EF4-FFF2-40B4-BE49-F238E27FC236}">
                      <a16:creationId xmlns:a16="http://schemas.microsoft.com/office/drawing/2014/main" id="{55ECC6BB-9AB6-4EAA-C601-02482D562B45}"/>
                    </a:ext>
                  </a:extLst>
                </p:cNvPr>
                <p:cNvSpPr/>
                <p:nvPr/>
              </p:nvSpPr>
              <p:spPr>
                <a:xfrm rot="16200000">
                  <a:off x="2564869" y="2847963"/>
                  <a:ext cx="179999" cy="0"/>
                </a:xfrm>
                <a:custGeom>
                  <a:avLst/>
                  <a:gdLst/>
                  <a:ahLst/>
                  <a:cxnLst/>
                  <a:rect l="l" t="t" r="r" b="b"/>
                  <a:pathLst>
                    <a:path w="706120">
                      <a:moveTo>
                        <a:pt x="0" y="0"/>
                      </a:moveTo>
                      <a:lnTo>
                        <a:pt x="705904" y="0"/>
                      </a:lnTo>
                    </a:path>
                  </a:pathLst>
                </a:custGeom>
                <a:ln w="254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5" name="object 24">
                  <a:extLst>
                    <a:ext uri="{FF2B5EF4-FFF2-40B4-BE49-F238E27FC236}">
                      <a16:creationId xmlns:a16="http://schemas.microsoft.com/office/drawing/2014/main" id="{E4094CC8-115A-1980-C59F-CA7F416B8183}"/>
                    </a:ext>
                  </a:extLst>
                </p:cNvPr>
                <p:cNvSpPr/>
                <p:nvPr/>
              </p:nvSpPr>
              <p:spPr>
                <a:xfrm rot="10800000">
                  <a:off x="2612768" y="2733661"/>
                  <a:ext cx="81756" cy="29542"/>
                </a:xfrm>
                <a:custGeom>
                  <a:avLst/>
                  <a:gdLst/>
                  <a:ahLst/>
                  <a:cxnLst/>
                  <a:rect l="l" t="t" r="r" b="b"/>
                  <a:pathLst>
                    <a:path w="147955" h="80010">
                      <a:moveTo>
                        <a:pt x="147700" y="0"/>
                      </a:moveTo>
                      <a:lnTo>
                        <a:pt x="0" y="0"/>
                      </a:lnTo>
                      <a:lnTo>
                        <a:pt x="73850" y="79425"/>
                      </a:lnTo>
                      <a:lnTo>
                        <a:pt x="147700" y="0"/>
                      </a:lnTo>
                      <a:close/>
                    </a:path>
                  </a:pathLst>
                </a:custGeom>
                <a:solidFill>
                  <a:srgbClr val="7DBDF7"/>
                </a:solidFill>
                <a:ln>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59" name="Grupo 58">
                <a:extLst>
                  <a:ext uri="{FF2B5EF4-FFF2-40B4-BE49-F238E27FC236}">
                    <a16:creationId xmlns:a16="http://schemas.microsoft.com/office/drawing/2014/main" id="{117F7993-1F3D-294A-F4B9-A4D4B9CAF11E}"/>
                  </a:ext>
                </a:extLst>
              </p:cNvPr>
              <p:cNvGrpSpPr/>
              <p:nvPr/>
            </p:nvGrpSpPr>
            <p:grpSpPr>
              <a:xfrm>
                <a:off x="2241563" y="3544781"/>
                <a:ext cx="1364458" cy="616738"/>
                <a:chOff x="2230265" y="5128926"/>
                <a:chExt cx="1721328" cy="778044"/>
              </a:xfrm>
            </p:grpSpPr>
            <p:pic>
              <p:nvPicPr>
                <p:cNvPr id="270" name="object 225">
                  <a:extLst>
                    <a:ext uri="{FF2B5EF4-FFF2-40B4-BE49-F238E27FC236}">
                      <a16:creationId xmlns:a16="http://schemas.microsoft.com/office/drawing/2014/main" id="{3B0C4719-D317-A676-22C4-DF7508FE8CF8}"/>
                    </a:ext>
                  </a:extLst>
                </p:cNvPr>
                <p:cNvPicPr/>
                <p:nvPr/>
              </p:nvPicPr>
              <p:blipFill>
                <a:blip r:embed="rId25" cstate="print"/>
                <a:stretch>
                  <a:fillRect/>
                </a:stretch>
              </p:blipFill>
              <p:spPr>
                <a:xfrm>
                  <a:off x="2598735" y="5452069"/>
                  <a:ext cx="119817" cy="85500"/>
                </a:xfrm>
                <a:prstGeom prst="rect">
                  <a:avLst/>
                </a:prstGeom>
              </p:spPr>
            </p:pic>
            <p:sp>
              <p:nvSpPr>
                <p:cNvPr id="271" name="object 227">
                  <a:extLst>
                    <a:ext uri="{FF2B5EF4-FFF2-40B4-BE49-F238E27FC236}">
                      <a16:creationId xmlns:a16="http://schemas.microsoft.com/office/drawing/2014/main" id="{49C1697A-C597-8E22-2651-7155DA9D7109}"/>
                    </a:ext>
                  </a:extLst>
                </p:cNvPr>
                <p:cNvSpPr/>
                <p:nvPr/>
              </p:nvSpPr>
              <p:spPr>
                <a:xfrm>
                  <a:off x="3148035" y="5128926"/>
                  <a:ext cx="65643" cy="21009"/>
                </a:xfrm>
                <a:custGeom>
                  <a:avLst/>
                  <a:gdLst/>
                  <a:ahLst/>
                  <a:cxnLst/>
                  <a:rect l="l" t="t" r="r" b="b"/>
                  <a:pathLst>
                    <a:path w="101600" h="31115">
                      <a:moveTo>
                        <a:pt x="50685" y="30810"/>
                      </a:moveTo>
                      <a:lnTo>
                        <a:pt x="46702" y="18838"/>
                      </a:lnTo>
                      <a:lnTo>
                        <a:pt x="35839" y="9042"/>
                      </a:lnTo>
                      <a:lnTo>
                        <a:pt x="19728" y="2428"/>
                      </a:lnTo>
                      <a:lnTo>
                        <a:pt x="0" y="0"/>
                      </a:lnTo>
                    </a:path>
                    <a:path w="101600" h="31115">
                      <a:moveTo>
                        <a:pt x="50685" y="30810"/>
                      </a:moveTo>
                      <a:lnTo>
                        <a:pt x="54669" y="18838"/>
                      </a:lnTo>
                      <a:lnTo>
                        <a:pt x="65531" y="9042"/>
                      </a:lnTo>
                      <a:lnTo>
                        <a:pt x="81643" y="2428"/>
                      </a:lnTo>
                      <a:lnTo>
                        <a:pt x="101371" y="0"/>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72" name="object 228">
                  <a:extLst>
                    <a:ext uri="{FF2B5EF4-FFF2-40B4-BE49-F238E27FC236}">
                      <a16:creationId xmlns:a16="http://schemas.microsoft.com/office/drawing/2014/main" id="{4C87F33B-C83A-4157-59ED-6AE8579302F3}"/>
                    </a:ext>
                  </a:extLst>
                </p:cNvPr>
                <p:cNvSpPr/>
                <p:nvPr/>
              </p:nvSpPr>
              <p:spPr>
                <a:xfrm>
                  <a:off x="2973836" y="5251747"/>
                  <a:ext cx="131287" cy="35586"/>
                </a:xfrm>
                <a:custGeom>
                  <a:avLst/>
                  <a:gdLst/>
                  <a:ahLst/>
                  <a:cxnLst/>
                  <a:rect l="l" t="t" r="r" b="b"/>
                  <a:pathLst>
                    <a:path w="203200" h="52704">
                      <a:moveTo>
                        <a:pt x="101600" y="52146"/>
                      </a:moveTo>
                      <a:lnTo>
                        <a:pt x="93627" y="31830"/>
                      </a:lnTo>
                      <a:lnTo>
                        <a:pt x="71874" y="15257"/>
                      </a:lnTo>
                      <a:lnTo>
                        <a:pt x="39583" y="4091"/>
                      </a:lnTo>
                      <a:lnTo>
                        <a:pt x="0" y="0"/>
                      </a:lnTo>
                    </a:path>
                    <a:path w="203200" h="52704">
                      <a:moveTo>
                        <a:pt x="101600" y="52146"/>
                      </a:moveTo>
                      <a:lnTo>
                        <a:pt x="109572" y="31830"/>
                      </a:lnTo>
                      <a:lnTo>
                        <a:pt x="131325" y="15257"/>
                      </a:lnTo>
                      <a:lnTo>
                        <a:pt x="163616" y="4091"/>
                      </a:lnTo>
                      <a:lnTo>
                        <a:pt x="203199" y="0"/>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73" name="object 229">
                  <a:extLst>
                    <a:ext uri="{FF2B5EF4-FFF2-40B4-BE49-F238E27FC236}">
                      <a16:creationId xmlns:a16="http://schemas.microsoft.com/office/drawing/2014/main" id="{AE4C5570-0B38-C06F-445F-07E2AFA81F97}"/>
                    </a:ext>
                  </a:extLst>
                </p:cNvPr>
                <p:cNvSpPr/>
                <p:nvPr/>
              </p:nvSpPr>
              <p:spPr>
                <a:xfrm>
                  <a:off x="2733530" y="5277676"/>
                  <a:ext cx="98465" cy="30441"/>
                </a:xfrm>
                <a:custGeom>
                  <a:avLst/>
                  <a:gdLst/>
                  <a:ahLst/>
                  <a:cxnLst/>
                  <a:rect l="l" t="t" r="r" b="b"/>
                  <a:pathLst>
                    <a:path w="152400" h="45084">
                      <a:moveTo>
                        <a:pt x="76200" y="44831"/>
                      </a:moveTo>
                      <a:lnTo>
                        <a:pt x="70221" y="27367"/>
                      </a:lnTo>
                      <a:lnTo>
                        <a:pt x="53906" y="13119"/>
                      </a:lnTo>
                      <a:lnTo>
                        <a:pt x="29688" y="3518"/>
                      </a:lnTo>
                      <a:lnTo>
                        <a:pt x="0" y="0"/>
                      </a:lnTo>
                    </a:path>
                    <a:path w="152400" h="45084">
                      <a:moveTo>
                        <a:pt x="76200" y="44831"/>
                      </a:moveTo>
                      <a:lnTo>
                        <a:pt x="82178" y="27367"/>
                      </a:lnTo>
                      <a:lnTo>
                        <a:pt x="98493" y="13119"/>
                      </a:lnTo>
                      <a:lnTo>
                        <a:pt x="122711" y="3518"/>
                      </a:lnTo>
                      <a:lnTo>
                        <a:pt x="152400" y="0"/>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274" name="object 237">
                  <a:extLst>
                    <a:ext uri="{FF2B5EF4-FFF2-40B4-BE49-F238E27FC236}">
                      <a16:creationId xmlns:a16="http://schemas.microsoft.com/office/drawing/2014/main" id="{EE927133-35C2-D938-312F-F0E221A0990D}"/>
                    </a:ext>
                  </a:extLst>
                </p:cNvPr>
                <p:cNvGrpSpPr/>
                <p:nvPr/>
              </p:nvGrpSpPr>
              <p:grpSpPr>
                <a:xfrm>
                  <a:off x="2499645" y="5848232"/>
                  <a:ext cx="575199" cy="58738"/>
                  <a:chOff x="4506639" y="8364362"/>
                  <a:chExt cx="890269" cy="86995"/>
                </a:xfrm>
              </p:grpSpPr>
              <p:sp>
                <p:nvSpPr>
                  <p:cNvPr id="282" name="object 238">
                    <a:extLst>
                      <a:ext uri="{FF2B5EF4-FFF2-40B4-BE49-F238E27FC236}">
                        <a16:creationId xmlns:a16="http://schemas.microsoft.com/office/drawing/2014/main" id="{7CA93FFF-1E7E-6CC9-1C5B-9848E5EB5C77}"/>
                      </a:ext>
                    </a:extLst>
                  </p:cNvPr>
                  <p:cNvSpPr/>
                  <p:nvPr/>
                </p:nvSpPr>
                <p:spPr>
                  <a:xfrm>
                    <a:off x="4956069" y="8370712"/>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3" name="object 239">
                    <a:extLst>
                      <a:ext uri="{FF2B5EF4-FFF2-40B4-BE49-F238E27FC236}">
                        <a16:creationId xmlns:a16="http://schemas.microsoft.com/office/drawing/2014/main" id="{BEFBC025-F2AE-39E2-861C-6E33A77E2C6D}"/>
                      </a:ext>
                    </a:extLst>
                  </p:cNvPr>
                  <p:cNvSpPr/>
                  <p:nvPr/>
                </p:nvSpPr>
                <p:spPr>
                  <a:xfrm>
                    <a:off x="4512989" y="8370712"/>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275" name="object 243">
                  <a:extLst>
                    <a:ext uri="{FF2B5EF4-FFF2-40B4-BE49-F238E27FC236}">
                      <a16:creationId xmlns:a16="http://schemas.microsoft.com/office/drawing/2014/main" id="{532C92BF-7E9F-2965-96C8-90D89DC3B238}"/>
                    </a:ext>
                  </a:extLst>
                </p:cNvPr>
                <p:cNvGrpSpPr/>
                <p:nvPr/>
              </p:nvGrpSpPr>
              <p:grpSpPr>
                <a:xfrm>
                  <a:off x="2230265" y="5584972"/>
                  <a:ext cx="1721328" cy="187626"/>
                  <a:chOff x="4089704" y="7974471"/>
                  <a:chExt cx="2664199" cy="277886"/>
                </a:xfrm>
              </p:grpSpPr>
              <p:sp>
                <p:nvSpPr>
                  <p:cNvPr id="276" name="object 246">
                    <a:extLst>
                      <a:ext uri="{FF2B5EF4-FFF2-40B4-BE49-F238E27FC236}">
                        <a16:creationId xmlns:a16="http://schemas.microsoft.com/office/drawing/2014/main" id="{8AB94E3C-860B-C0C4-E7F4-F77C3DA115C8}"/>
                      </a:ext>
                    </a:extLst>
                  </p:cNvPr>
                  <p:cNvSpPr/>
                  <p:nvPr/>
                </p:nvSpPr>
                <p:spPr>
                  <a:xfrm>
                    <a:off x="5948635" y="8118615"/>
                    <a:ext cx="58419" cy="86360"/>
                  </a:xfrm>
                  <a:custGeom>
                    <a:avLst/>
                    <a:gdLst/>
                    <a:ahLst/>
                    <a:cxnLst/>
                    <a:rect l="l" t="t" r="r" b="b"/>
                    <a:pathLst>
                      <a:path w="58420" h="86359">
                        <a:moveTo>
                          <a:pt x="58191" y="85915"/>
                        </a:moveTo>
                        <a:lnTo>
                          <a:pt x="14744" y="85915"/>
                        </a:lnTo>
                        <a:lnTo>
                          <a:pt x="6616" y="85915"/>
                        </a:lnTo>
                        <a:lnTo>
                          <a:pt x="0" y="82486"/>
                        </a:lnTo>
                        <a:lnTo>
                          <a:pt x="0" y="78282"/>
                        </a:lnTo>
                        <a:lnTo>
                          <a:pt x="0" y="7632"/>
                        </a:lnTo>
                        <a:lnTo>
                          <a:pt x="0" y="3429"/>
                        </a:lnTo>
                        <a:lnTo>
                          <a:pt x="6616" y="0"/>
                        </a:lnTo>
                        <a:lnTo>
                          <a:pt x="14744" y="0"/>
                        </a:lnTo>
                        <a:lnTo>
                          <a:pt x="58191" y="0"/>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77" name="object 247">
                    <a:extLst>
                      <a:ext uri="{FF2B5EF4-FFF2-40B4-BE49-F238E27FC236}">
                        <a16:creationId xmlns:a16="http://schemas.microsoft.com/office/drawing/2014/main" id="{2A4E0B83-6668-7D93-8E4E-A46C58019780}"/>
                      </a:ext>
                    </a:extLst>
                  </p:cNvPr>
                  <p:cNvSpPr/>
                  <p:nvPr/>
                </p:nvSpPr>
                <p:spPr>
                  <a:xfrm>
                    <a:off x="6008413" y="8054994"/>
                    <a:ext cx="745490" cy="194945"/>
                  </a:xfrm>
                  <a:custGeom>
                    <a:avLst/>
                    <a:gdLst/>
                    <a:ahLst/>
                    <a:cxnLst/>
                    <a:rect l="l" t="t" r="r" b="b"/>
                    <a:pathLst>
                      <a:path w="745490" h="194945">
                        <a:moveTo>
                          <a:pt x="0" y="194716"/>
                        </a:moveTo>
                        <a:lnTo>
                          <a:pt x="0" y="33401"/>
                        </a:lnTo>
                        <a:lnTo>
                          <a:pt x="2629" y="20413"/>
                        </a:lnTo>
                        <a:lnTo>
                          <a:pt x="9794" y="9794"/>
                        </a:lnTo>
                        <a:lnTo>
                          <a:pt x="20413" y="2629"/>
                        </a:lnTo>
                        <a:lnTo>
                          <a:pt x="33401" y="0"/>
                        </a:lnTo>
                        <a:lnTo>
                          <a:pt x="711771" y="0"/>
                        </a:lnTo>
                        <a:lnTo>
                          <a:pt x="724759" y="2629"/>
                        </a:lnTo>
                        <a:lnTo>
                          <a:pt x="735377" y="9794"/>
                        </a:lnTo>
                        <a:lnTo>
                          <a:pt x="742543" y="20413"/>
                        </a:lnTo>
                        <a:lnTo>
                          <a:pt x="745172" y="33401"/>
                        </a:lnTo>
                        <a:lnTo>
                          <a:pt x="745172" y="194716"/>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78" name="object 249">
                    <a:extLst>
                      <a:ext uri="{FF2B5EF4-FFF2-40B4-BE49-F238E27FC236}">
                        <a16:creationId xmlns:a16="http://schemas.microsoft.com/office/drawing/2014/main" id="{D884933B-C5AF-8D42-2393-6DB35E001329}"/>
                      </a:ext>
                    </a:extLst>
                  </p:cNvPr>
                  <p:cNvSpPr/>
                  <p:nvPr/>
                </p:nvSpPr>
                <p:spPr>
                  <a:xfrm>
                    <a:off x="4751285" y="7974471"/>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79" name="object 250">
                    <a:extLst>
                      <a:ext uri="{FF2B5EF4-FFF2-40B4-BE49-F238E27FC236}">
                        <a16:creationId xmlns:a16="http://schemas.microsoft.com/office/drawing/2014/main" id="{13F91DB2-8F55-04C9-04D0-4455AAF4F28D}"/>
                      </a:ext>
                    </a:extLst>
                  </p:cNvPr>
                  <p:cNvSpPr/>
                  <p:nvPr/>
                </p:nvSpPr>
                <p:spPr>
                  <a:xfrm>
                    <a:off x="4308204" y="7974471"/>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0" name="object 251">
                    <a:extLst>
                      <a:ext uri="{FF2B5EF4-FFF2-40B4-BE49-F238E27FC236}">
                        <a16:creationId xmlns:a16="http://schemas.microsoft.com/office/drawing/2014/main" id="{39D0FA5D-7276-9F03-D3B8-AA180A3DC840}"/>
                      </a:ext>
                    </a:extLst>
                  </p:cNvPr>
                  <p:cNvSpPr/>
                  <p:nvPr/>
                </p:nvSpPr>
                <p:spPr>
                  <a:xfrm>
                    <a:off x="4532784" y="8178062"/>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1" name="object 252">
                    <a:extLst>
                      <a:ext uri="{FF2B5EF4-FFF2-40B4-BE49-F238E27FC236}">
                        <a16:creationId xmlns:a16="http://schemas.microsoft.com/office/drawing/2014/main" id="{F80598B2-C978-B8E7-658A-D54ADEC06506}"/>
                      </a:ext>
                    </a:extLst>
                  </p:cNvPr>
                  <p:cNvSpPr/>
                  <p:nvPr/>
                </p:nvSpPr>
                <p:spPr>
                  <a:xfrm>
                    <a:off x="4089704" y="8178062"/>
                    <a:ext cx="434340" cy="74295"/>
                  </a:xfrm>
                  <a:custGeom>
                    <a:avLst/>
                    <a:gdLst/>
                    <a:ahLst/>
                    <a:cxnLst/>
                    <a:rect l="l" t="t" r="r" b="b"/>
                    <a:pathLst>
                      <a:path w="434339" h="74295">
                        <a:moveTo>
                          <a:pt x="144741" y="0"/>
                        </a:moveTo>
                        <a:lnTo>
                          <a:pt x="139055" y="28919"/>
                        </a:lnTo>
                        <a:lnTo>
                          <a:pt x="123545" y="52535"/>
                        </a:lnTo>
                        <a:lnTo>
                          <a:pt x="100539" y="68456"/>
                        </a:lnTo>
                        <a:lnTo>
                          <a:pt x="72364" y="74295"/>
                        </a:lnTo>
                        <a:lnTo>
                          <a:pt x="44196" y="68456"/>
                        </a:lnTo>
                        <a:lnTo>
                          <a:pt x="21194" y="52535"/>
                        </a:lnTo>
                        <a:lnTo>
                          <a:pt x="5686" y="28919"/>
                        </a:lnTo>
                        <a:lnTo>
                          <a:pt x="0" y="0"/>
                        </a:lnTo>
                      </a:path>
                      <a:path w="434339" h="74295">
                        <a:moveTo>
                          <a:pt x="289483" y="0"/>
                        </a:moveTo>
                        <a:lnTo>
                          <a:pt x="283797" y="28919"/>
                        </a:lnTo>
                        <a:lnTo>
                          <a:pt x="268289" y="52535"/>
                        </a:lnTo>
                        <a:lnTo>
                          <a:pt x="245287" y="68456"/>
                        </a:lnTo>
                        <a:lnTo>
                          <a:pt x="217119" y="74295"/>
                        </a:lnTo>
                        <a:lnTo>
                          <a:pt x="188949" y="68456"/>
                        </a:lnTo>
                        <a:lnTo>
                          <a:pt x="165942" y="52535"/>
                        </a:lnTo>
                        <a:lnTo>
                          <a:pt x="150430" y="28919"/>
                        </a:lnTo>
                        <a:lnTo>
                          <a:pt x="144741" y="0"/>
                        </a:lnTo>
                      </a:path>
                      <a:path w="434339" h="74295">
                        <a:moveTo>
                          <a:pt x="434238" y="0"/>
                        </a:moveTo>
                        <a:lnTo>
                          <a:pt x="428551" y="28919"/>
                        </a:lnTo>
                        <a:lnTo>
                          <a:pt x="413042" y="52535"/>
                        </a:lnTo>
                        <a:lnTo>
                          <a:pt x="390036" y="68456"/>
                        </a:lnTo>
                        <a:lnTo>
                          <a:pt x="361861" y="74295"/>
                        </a:lnTo>
                        <a:lnTo>
                          <a:pt x="333691" y="68456"/>
                        </a:lnTo>
                        <a:lnTo>
                          <a:pt x="310684" y="52535"/>
                        </a:lnTo>
                        <a:lnTo>
                          <a:pt x="295172" y="28919"/>
                        </a:lnTo>
                        <a:lnTo>
                          <a:pt x="289483" y="0"/>
                        </a:lnTo>
                      </a:path>
                    </a:pathLst>
                  </a:custGeom>
                  <a:ln w="1270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grpSp>
            <p:nvGrpSpPr>
              <p:cNvPr id="60" name="Grupo 59">
                <a:extLst>
                  <a:ext uri="{FF2B5EF4-FFF2-40B4-BE49-F238E27FC236}">
                    <a16:creationId xmlns:a16="http://schemas.microsoft.com/office/drawing/2014/main" id="{A0194F69-F3A6-6E47-8A00-C390E2A2B6E7}"/>
                  </a:ext>
                </a:extLst>
              </p:cNvPr>
              <p:cNvGrpSpPr/>
              <p:nvPr/>
            </p:nvGrpSpPr>
            <p:grpSpPr>
              <a:xfrm rot="16200000">
                <a:off x="2980215" y="3905727"/>
                <a:ext cx="81756" cy="204301"/>
                <a:chOff x="2612768" y="2733661"/>
                <a:chExt cx="81756" cy="204301"/>
              </a:xfrm>
            </p:grpSpPr>
            <p:sp>
              <p:nvSpPr>
                <p:cNvPr id="268" name="object 361">
                  <a:extLst>
                    <a:ext uri="{FF2B5EF4-FFF2-40B4-BE49-F238E27FC236}">
                      <a16:creationId xmlns:a16="http://schemas.microsoft.com/office/drawing/2014/main" id="{269953AD-2BDC-3A1E-A3C8-6250B12088CE}"/>
                    </a:ext>
                  </a:extLst>
                </p:cNvPr>
                <p:cNvSpPr/>
                <p:nvPr/>
              </p:nvSpPr>
              <p:spPr>
                <a:xfrm rot="16200000">
                  <a:off x="2564869" y="2847963"/>
                  <a:ext cx="179999" cy="0"/>
                </a:xfrm>
                <a:custGeom>
                  <a:avLst/>
                  <a:gdLst/>
                  <a:ahLst/>
                  <a:cxnLst/>
                  <a:rect l="l" t="t" r="r" b="b"/>
                  <a:pathLst>
                    <a:path w="706120">
                      <a:moveTo>
                        <a:pt x="0" y="0"/>
                      </a:moveTo>
                      <a:lnTo>
                        <a:pt x="705904" y="0"/>
                      </a:lnTo>
                    </a:path>
                  </a:pathLst>
                </a:custGeom>
                <a:ln w="25400">
                  <a:solidFill>
                    <a:srgbClr val="7DBDF7"/>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9" name="object 24">
                  <a:extLst>
                    <a:ext uri="{FF2B5EF4-FFF2-40B4-BE49-F238E27FC236}">
                      <a16:creationId xmlns:a16="http://schemas.microsoft.com/office/drawing/2014/main" id="{5EE20ED2-4B2A-B8D1-67EB-8ECEA3A44BFF}"/>
                    </a:ext>
                  </a:extLst>
                </p:cNvPr>
                <p:cNvSpPr/>
                <p:nvPr/>
              </p:nvSpPr>
              <p:spPr>
                <a:xfrm rot="10800000">
                  <a:off x="2612768" y="2733661"/>
                  <a:ext cx="81756" cy="29542"/>
                </a:xfrm>
                <a:custGeom>
                  <a:avLst/>
                  <a:gdLst/>
                  <a:ahLst/>
                  <a:cxnLst/>
                  <a:rect l="l" t="t" r="r" b="b"/>
                  <a:pathLst>
                    <a:path w="147955" h="80010">
                      <a:moveTo>
                        <a:pt x="147700" y="0"/>
                      </a:moveTo>
                      <a:lnTo>
                        <a:pt x="0" y="0"/>
                      </a:lnTo>
                      <a:lnTo>
                        <a:pt x="73850" y="79425"/>
                      </a:lnTo>
                      <a:lnTo>
                        <a:pt x="147700" y="0"/>
                      </a:lnTo>
                      <a:close/>
                    </a:path>
                  </a:pathLst>
                </a:custGeom>
                <a:solidFill>
                  <a:srgbClr val="7DBDF7"/>
                </a:solidFill>
                <a:ln>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61" name="Grupo 60">
                <a:extLst>
                  <a:ext uri="{FF2B5EF4-FFF2-40B4-BE49-F238E27FC236}">
                    <a16:creationId xmlns:a16="http://schemas.microsoft.com/office/drawing/2014/main" id="{E33A3924-8160-405B-6F1E-1ED059CE52BF}"/>
                  </a:ext>
                </a:extLst>
              </p:cNvPr>
              <p:cNvGrpSpPr/>
              <p:nvPr/>
            </p:nvGrpSpPr>
            <p:grpSpPr>
              <a:xfrm>
                <a:off x="4816113" y="2817760"/>
                <a:ext cx="2024589" cy="405288"/>
                <a:chOff x="1811100" y="3495523"/>
                <a:chExt cx="2024589" cy="405288"/>
              </a:xfrm>
            </p:grpSpPr>
            <p:grpSp>
              <p:nvGrpSpPr>
                <p:cNvPr id="262" name="Grupo 261">
                  <a:extLst>
                    <a:ext uri="{FF2B5EF4-FFF2-40B4-BE49-F238E27FC236}">
                      <a16:creationId xmlns:a16="http://schemas.microsoft.com/office/drawing/2014/main" id="{166EE9FA-0699-823B-B745-A09E98797239}"/>
                    </a:ext>
                  </a:extLst>
                </p:cNvPr>
                <p:cNvGrpSpPr/>
                <p:nvPr/>
              </p:nvGrpSpPr>
              <p:grpSpPr>
                <a:xfrm>
                  <a:off x="2013115" y="3694498"/>
                  <a:ext cx="1822574" cy="206313"/>
                  <a:chOff x="2049553" y="4196676"/>
                  <a:chExt cx="1822574" cy="206313"/>
                </a:xfrm>
              </p:grpSpPr>
              <p:sp>
                <p:nvSpPr>
                  <p:cNvPr id="265" name="object 60">
                    <a:extLst>
                      <a:ext uri="{FF2B5EF4-FFF2-40B4-BE49-F238E27FC236}">
                        <a16:creationId xmlns:a16="http://schemas.microsoft.com/office/drawing/2014/main" id="{1D9463F4-971B-DB87-CB2F-E63CAA651CB2}"/>
                      </a:ext>
                    </a:extLst>
                  </p:cNvPr>
                  <p:cNvSpPr txBox="1"/>
                  <p:nvPr/>
                </p:nvSpPr>
                <p:spPr>
                  <a:xfrm>
                    <a:off x="2049553" y="4196676"/>
                    <a:ext cx="692231" cy="206313"/>
                  </a:xfrm>
                  <a:prstGeom prst="rect">
                    <a:avLst/>
                  </a:prstGeom>
                </p:spPr>
                <p:txBody>
                  <a:bodyPr vert="horz" wrap="square" lIns="0" tIns="49530" rIns="0" bIns="0" rtlCol="0">
                    <a:spAutoFit/>
                  </a:bodyPr>
                  <a:lstStyle/>
                  <a:p>
                    <a:pPr marL="12700" marR="0" lvl="0" indent="0" algn="l" defTabSz="914400" rtl="0" eaLnBrk="1" fontAlgn="auto" latinLnBrk="0" hangingPunct="1">
                      <a:lnSpc>
                        <a:spcPct val="100000"/>
                      </a:lnSpc>
                      <a:spcBef>
                        <a:spcPts val="390"/>
                      </a:spcBef>
                      <a:spcAft>
                        <a:spcPts val="0"/>
                      </a:spcAft>
                      <a:buClr>
                        <a:srgbClr val="000000"/>
                      </a:buClr>
                      <a:buSzTx/>
                      <a:buFont typeface="Arial"/>
                      <a:buNone/>
                      <a:tabLst/>
                      <a:defRPr/>
                    </a:pPr>
                    <a:r>
                      <a:rPr kumimoji="0" lang="es-ES" sz="500" b="0" i="0" u="none" strike="noStrike" kern="0" cap="none" spc="-25"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4.</a:t>
                    </a:r>
                    <a:endParaRPr kumimoji="0" lang="es-ES" sz="500" b="0" i="0" u="none" strike="noStrike" kern="0" cap="none" spc="4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endParaRPr>
                  </a:p>
                  <a:p>
                    <a:pPr marL="12700" marR="0" lvl="0" indent="0" algn="l" defTabSz="914400" rtl="0" eaLnBrk="1" fontAlgn="auto" latinLnBrk="0" hangingPunct="1">
                      <a:lnSpc>
                        <a:spcPct val="100000"/>
                      </a:lnSpc>
                      <a:spcBef>
                        <a:spcPts val="180"/>
                      </a:spcBef>
                      <a:spcAft>
                        <a:spcPts val="0"/>
                      </a:spcAft>
                      <a:buClr>
                        <a:srgbClr val="000000"/>
                      </a:buClr>
                      <a:buSzTx/>
                      <a:buFont typeface="Arial"/>
                      <a:buNone/>
                      <a:tabLst/>
                      <a:defRPr/>
                    </a:pPr>
                    <a:r>
                      <a:rPr kumimoji="0" lang="es-ES" sz="500" b="1" i="0" u="none" strike="noStrike" kern="0" cap="none" spc="4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ALCANTARILLADO</a:t>
                    </a:r>
                    <a:endParaRPr kumimoji="0" lang="es-ES" sz="5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6" name="object 64">
                    <a:extLst>
                      <a:ext uri="{FF2B5EF4-FFF2-40B4-BE49-F238E27FC236}">
                        <a16:creationId xmlns:a16="http://schemas.microsoft.com/office/drawing/2014/main" id="{79881C98-56DC-5FBA-A2EB-DEF2FF9FBB19}"/>
                      </a:ext>
                    </a:extLst>
                  </p:cNvPr>
                  <p:cNvSpPr txBox="1"/>
                  <p:nvPr/>
                </p:nvSpPr>
                <p:spPr>
                  <a:xfrm>
                    <a:off x="2741312" y="4196676"/>
                    <a:ext cx="586687" cy="206313"/>
                  </a:xfrm>
                  <a:prstGeom prst="rect">
                    <a:avLst/>
                  </a:prstGeom>
                </p:spPr>
                <p:txBody>
                  <a:bodyPr vert="horz" wrap="square" lIns="0" tIns="49530" rIns="0" bIns="0" rtlCol="0">
                    <a:spAutoFit/>
                  </a:bodyPr>
                  <a:lstStyle/>
                  <a:p>
                    <a:pPr marL="48895" marR="0" lvl="0" indent="0" algn="l" defTabSz="914400" rtl="0" eaLnBrk="1" fontAlgn="auto" latinLnBrk="0" hangingPunct="1">
                      <a:lnSpc>
                        <a:spcPct val="100000"/>
                      </a:lnSpc>
                      <a:spcBef>
                        <a:spcPts val="390"/>
                      </a:spcBef>
                      <a:spcAft>
                        <a:spcPts val="0"/>
                      </a:spcAft>
                      <a:buClr>
                        <a:srgbClr val="000000"/>
                      </a:buClr>
                      <a:buSzTx/>
                      <a:buFont typeface="Arial"/>
                      <a:buNone/>
                      <a:tabLst/>
                      <a:defRPr/>
                    </a:pPr>
                    <a:r>
                      <a:rPr kumimoji="0" lang="es-ES" sz="500" b="0" i="0" u="none" strike="noStrike" kern="0" cap="none" spc="-25"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5.</a:t>
                    </a:r>
                    <a:endPar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12700" marR="0" lvl="0" indent="0" algn="l" defTabSz="914400" rtl="0" eaLnBrk="1" fontAlgn="auto" latinLnBrk="0" hangingPunct="1">
                      <a:lnSpc>
                        <a:spcPct val="100000"/>
                      </a:lnSpc>
                      <a:spcBef>
                        <a:spcPts val="180"/>
                      </a:spcBef>
                      <a:spcAft>
                        <a:spcPts val="0"/>
                      </a:spcAft>
                      <a:buClr>
                        <a:srgbClr val="000000"/>
                      </a:buClr>
                      <a:buSzTx/>
                      <a:buFont typeface="Arial"/>
                      <a:buNone/>
                      <a:tabLst/>
                      <a:defRPr/>
                    </a:pPr>
                    <a:r>
                      <a:rPr kumimoji="0" lang="es-ES" sz="500" b="1" i="0" u="none" strike="noStrike" kern="0" cap="none" spc="4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DEPURACIÓN</a:t>
                    </a:r>
                    <a:endParaRPr kumimoji="0" lang="es-ES" sz="5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7" name="object 65">
                    <a:extLst>
                      <a:ext uri="{FF2B5EF4-FFF2-40B4-BE49-F238E27FC236}">
                        <a16:creationId xmlns:a16="http://schemas.microsoft.com/office/drawing/2014/main" id="{3D232E11-1607-F826-EE45-5FB2C1639E99}"/>
                      </a:ext>
                    </a:extLst>
                  </p:cNvPr>
                  <p:cNvSpPr txBox="1"/>
                  <p:nvPr/>
                </p:nvSpPr>
                <p:spPr>
                  <a:xfrm>
                    <a:off x="3274363" y="4196676"/>
                    <a:ext cx="597764" cy="206313"/>
                  </a:xfrm>
                  <a:prstGeom prst="rect">
                    <a:avLst/>
                  </a:prstGeom>
                </p:spPr>
                <p:txBody>
                  <a:bodyPr vert="horz" wrap="square" lIns="0" tIns="49530" rIns="0" bIns="0" rtlCol="0">
                    <a:spAutoFit/>
                  </a:bodyPr>
                  <a:lstStyle/>
                  <a:p>
                    <a:pPr marL="12700" marR="0" lvl="0" indent="0" algn="l" defTabSz="914400" rtl="0" eaLnBrk="1" fontAlgn="auto" latinLnBrk="0" hangingPunct="1">
                      <a:lnSpc>
                        <a:spcPct val="100000"/>
                      </a:lnSpc>
                      <a:spcBef>
                        <a:spcPts val="390"/>
                      </a:spcBef>
                      <a:spcAft>
                        <a:spcPts val="0"/>
                      </a:spcAft>
                      <a:buClr>
                        <a:srgbClr val="000000"/>
                      </a:buClr>
                      <a:buSzTx/>
                      <a:buFont typeface="Arial"/>
                      <a:buNone/>
                      <a:tabLst/>
                      <a:defRPr/>
                    </a:pPr>
                    <a:r>
                      <a:rPr kumimoji="0" lang="es-ES" sz="500" b="0" i="0" u="none" strike="noStrike" kern="0" cap="none" spc="-25"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6.</a:t>
                    </a:r>
                    <a:endPar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12700" marR="0" lvl="0" indent="0" algn="l" defTabSz="914400" rtl="0" eaLnBrk="1" fontAlgn="auto" latinLnBrk="0" hangingPunct="1">
                      <a:lnSpc>
                        <a:spcPct val="100000"/>
                      </a:lnSpc>
                      <a:spcBef>
                        <a:spcPts val="180"/>
                      </a:spcBef>
                      <a:spcAft>
                        <a:spcPts val="0"/>
                      </a:spcAft>
                      <a:buClr>
                        <a:srgbClr val="000000"/>
                      </a:buClr>
                      <a:buSzTx/>
                      <a:buFont typeface="Arial"/>
                      <a:buNone/>
                      <a:tabLst/>
                      <a:defRPr/>
                    </a:pPr>
                    <a:r>
                      <a:rPr kumimoji="0" lang="es-ES" sz="500" b="1" i="0" u="none" strike="noStrike" kern="0" cap="none" spc="6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REUTILIZACIÓN</a:t>
                    </a:r>
                    <a:endParaRPr kumimoji="0" lang="es-ES" sz="5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263" name="object 470">
                  <a:extLst>
                    <a:ext uri="{FF2B5EF4-FFF2-40B4-BE49-F238E27FC236}">
                      <a16:creationId xmlns:a16="http://schemas.microsoft.com/office/drawing/2014/main" id="{858A4AE9-D3D0-216C-8ED4-380F9A62F03B}"/>
                    </a:ext>
                  </a:extLst>
                </p:cNvPr>
                <p:cNvSpPr txBox="1"/>
                <p:nvPr/>
              </p:nvSpPr>
              <p:spPr>
                <a:xfrm>
                  <a:off x="1811100" y="3495523"/>
                  <a:ext cx="2016000" cy="149836"/>
                </a:xfrm>
                <a:prstGeom prst="rect">
                  <a:avLst/>
                </a:prstGeom>
              </p:spPr>
              <p:txBody>
                <a:bodyPr vert="horz" wrap="square" lIns="0" tIns="12700" rIns="0" bIns="0" rtlCol="0">
                  <a:spAutoFit/>
                </a:bodyPr>
                <a:lstStyle>
                  <a:defPPr>
                    <a:defRPr lang="en-US"/>
                  </a:defPPr>
                  <a:lvl1pPr marL="18415" algn="ctr">
                    <a:lnSpc>
                      <a:spcPct val="100000"/>
                    </a:lnSpc>
                    <a:spcBef>
                      <a:spcPts val="100"/>
                    </a:spcBef>
                    <a:defRPr sz="1200">
                      <a:solidFill>
                        <a:srgbClr val="1A75CF"/>
                      </a:solidFill>
                      <a:latin typeface="Arial" panose="020B0604020202020204" pitchFamily="34" charset="0"/>
                      <a:cs typeface="Arial" panose="020B0604020202020204" pitchFamily="34" charset="0"/>
                    </a:defRPr>
                  </a:lvl1pPr>
                </a:lstStyle>
                <a:p>
                  <a:pPr marL="18415" marR="0" lvl="0" indent="0" algn="r"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 Saneamiento</a:t>
                  </a:r>
                </a:p>
              </p:txBody>
            </p:sp>
            <p:sp>
              <p:nvSpPr>
                <p:cNvPr id="264" name="object 380">
                  <a:extLst>
                    <a:ext uri="{FF2B5EF4-FFF2-40B4-BE49-F238E27FC236}">
                      <a16:creationId xmlns:a16="http://schemas.microsoft.com/office/drawing/2014/main" id="{75ABA173-4876-194E-055E-991C41934C09}"/>
                    </a:ext>
                  </a:extLst>
                </p:cNvPr>
                <p:cNvSpPr/>
                <p:nvPr/>
              </p:nvSpPr>
              <p:spPr>
                <a:xfrm>
                  <a:off x="1998229" y="3691299"/>
                  <a:ext cx="1836000" cy="0"/>
                </a:xfrm>
                <a:custGeom>
                  <a:avLst/>
                  <a:gdLst/>
                  <a:ahLst/>
                  <a:cxnLst/>
                  <a:rect l="l" t="t" r="r" b="b"/>
                  <a:pathLst>
                    <a:path w="1557020">
                      <a:moveTo>
                        <a:pt x="0" y="0"/>
                      </a:moveTo>
                      <a:lnTo>
                        <a:pt x="1556397" y="0"/>
                      </a:lnTo>
                    </a:path>
                  </a:pathLst>
                </a:custGeom>
                <a:ln w="3175">
                  <a:solidFill>
                    <a:srgbClr val="1A75C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62" name="Grupo 61">
                <a:extLst>
                  <a:ext uri="{FF2B5EF4-FFF2-40B4-BE49-F238E27FC236}">
                    <a16:creationId xmlns:a16="http://schemas.microsoft.com/office/drawing/2014/main" id="{BB2C0463-385F-4E50-10F6-7F6519C63467}"/>
                  </a:ext>
                </a:extLst>
              </p:cNvPr>
              <p:cNvGrpSpPr/>
              <p:nvPr/>
            </p:nvGrpSpPr>
            <p:grpSpPr>
              <a:xfrm>
                <a:off x="4508570" y="1957163"/>
                <a:ext cx="2150652" cy="826451"/>
                <a:chOff x="5079967" y="2835355"/>
                <a:chExt cx="2150652" cy="1015534"/>
              </a:xfrm>
            </p:grpSpPr>
            <p:pic>
              <p:nvPicPr>
                <p:cNvPr id="241" name="object 175">
                  <a:extLst>
                    <a:ext uri="{FF2B5EF4-FFF2-40B4-BE49-F238E27FC236}">
                      <a16:creationId xmlns:a16="http://schemas.microsoft.com/office/drawing/2014/main" id="{13032796-8E75-D577-B2E1-53E32E69B8EE}"/>
                    </a:ext>
                  </a:extLst>
                </p:cNvPr>
                <p:cNvPicPr/>
                <p:nvPr/>
              </p:nvPicPr>
              <p:blipFill>
                <a:blip r:embed="rId26" cstate="print"/>
                <a:stretch>
                  <a:fillRect/>
                </a:stretch>
              </p:blipFill>
              <p:spPr>
                <a:xfrm>
                  <a:off x="7162147" y="3096823"/>
                  <a:ext cx="66677" cy="62948"/>
                </a:xfrm>
                <a:prstGeom prst="rect">
                  <a:avLst/>
                </a:prstGeom>
              </p:spPr>
            </p:pic>
            <p:pic>
              <p:nvPicPr>
                <p:cNvPr id="242" name="object 176">
                  <a:extLst>
                    <a:ext uri="{FF2B5EF4-FFF2-40B4-BE49-F238E27FC236}">
                      <a16:creationId xmlns:a16="http://schemas.microsoft.com/office/drawing/2014/main" id="{5EC85E8A-FA0B-EA16-CFE7-C9A2658E2631}"/>
                    </a:ext>
                  </a:extLst>
                </p:cNvPr>
                <p:cNvPicPr/>
                <p:nvPr/>
              </p:nvPicPr>
              <p:blipFill>
                <a:blip r:embed="rId27" cstate="print"/>
                <a:stretch>
                  <a:fillRect/>
                </a:stretch>
              </p:blipFill>
              <p:spPr>
                <a:xfrm>
                  <a:off x="7163942" y="3535786"/>
                  <a:ext cx="66677" cy="62948"/>
                </a:xfrm>
                <a:prstGeom prst="rect">
                  <a:avLst/>
                </a:prstGeom>
              </p:spPr>
            </p:pic>
            <p:grpSp>
              <p:nvGrpSpPr>
                <p:cNvPr id="243" name="Grupo 242">
                  <a:extLst>
                    <a:ext uri="{FF2B5EF4-FFF2-40B4-BE49-F238E27FC236}">
                      <a16:creationId xmlns:a16="http://schemas.microsoft.com/office/drawing/2014/main" id="{8ABBFD2E-6AC0-92C8-F19B-DD48550E5ABB}"/>
                    </a:ext>
                  </a:extLst>
                </p:cNvPr>
                <p:cNvGrpSpPr/>
                <p:nvPr/>
              </p:nvGrpSpPr>
              <p:grpSpPr>
                <a:xfrm>
                  <a:off x="5079967" y="2835355"/>
                  <a:ext cx="2120279" cy="861213"/>
                  <a:chOff x="4982616" y="2835355"/>
                  <a:chExt cx="2120279" cy="861213"/>
                </a:xfrm>
              </p:grpSpPr>
              <p:sp>
                <p:nvSpPr>
                  <p:cNvPr id="248" name="object 27">
                    <a:extLst>
                      <a:ext uri="{FF2B5EF4-FFF2-40B4-BE49-F238E27FC236}">
                        <a16:creationId xmlns:a16="http://schemas.microsoft.com/office/drawing/2014/main" id="{87E3D19C-D38E-FCB5-2463-11E01D4AFEB6}"/>
                      </a:ext>
                    </a:extLst>
                  </p:cNvPr>
                  <p:cNvSpPr/>
                  <p:nvPr/>
                </p:nvSpPr>
                <p:spPr>
                  <a:xfrm>
                    <a:off x="6899252" y="3569429"/>
                    <a:ext cx="171903" cy="0"/>
                  </a:xfrm>
                  <a:custGeom>
                    <a:avLst/>
                    <a:gdLst/>
                    <a:ahLst/>
                    <a:cxnLst/>
                    <a:rect l="l" t="t" r="r" b="b"/>
                    <a:pathLst>
                      <a:path w="266065">
                        <a:moveTo>
                          <a:pt x="0" y="0"/>
                        </a:moveTo>
                        <a:lnTo>
                          <a:pt x="265925" y="0"/>
                        </a:lnTo>
                      </a:path>
                    </a:pathLst>
                  </a:custGeom>
                  <a:ln w="38100">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49" name="object 28">
                    <a:extLst>
                      <a:ext uri="{FF2B5EF4-FFF2-40B4-BE49-F238E27FC236}">
                        <a16:creationId xmlns:a16="http://schemas.microsoft.com/office/drawing/2014/main" id="{E543306E-6E3C-5EB2-2BD2-5C4ECCCD9298}"/>
                      </a:ext>
                    </a:extLst>
                  </p:cNvPr>
                  <p:cNvSpPr/>
                  <p:nvPr/>
                </p:nvSpPr>
                <p:spPr>
                  <a:xfrm>
                    <a:off x="6537090" y="2835355"/>
                    <a:ext cx="0" cy="288117"/>
                  </a:xfrm>
                  <a:custGeom>
                    <a:avLst/>
                    <a:gdLst/>
                    <a:ahLst/>
                    <a:cxnLst/>
                    <a:rect l="l" t="t" r="r" b="b"/>
                    <a:pathLst>
                      <a:path h="426720">
                        <a:moveTo>
                          <a:pt x="0" y="426300"/>
                        </a:moveTo>
                        <a:lnTo>
                          <a:pt x="0" y="0"/>
                        </a:lnTo>
                      </a:path>
                    </a:pathLst>
                  </a:custGeom>
                  <a:ln w="38100">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0" name="object 29">
                    <a:extLst>
                      <a:ext uri="{FF2B5EF4-FFF2-40B4-BE49-F238E27FC236}">
                        <a16:creationId xmlns:a16="http://schemas.microsoft.com/office/drawing/2014/main" id="{477B0562-1476-F4BE-349F-5C120D925F98}"/>
                      </a:ext>
                    </a:extLst>
                  </p:cNvPr>
                  <p:cNvSpPr/>
                  <p:nvPr/>
                </p:nvSpPr>
                <p:spPr>
                  <a:xfrm>
                    <a:off x="5587783" y="2835355"/>
                    <a:ext cx="0" cy="288117"/>
                  </a:xfrm>
                  <a:custGeom>
                    <a:avLst/>
                    <a:gdLst/>
                    <a:ahLst/>
                    <a:cxnLst/>
                    <a:rect l="l" t="t" r="r" b="b"/>
                    <a:pathLst>
                      <a:path h="426720">
                        <a:moveTo>
                          <a:pt x="0" y="426300"/>
                        </a:moveTo>
                        <a:lnTo>
                          <a:pt x="0" y="0"/>
                        </a:lnTo>
                      </a:path>
                    </a:pathLst>
                  </a:custGeom>
                  <a:ln w="38100">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1" name="object 30">
                    <a:extLst>
                      <a:ext uri="{FF2B5EF4-FFF2-40B4-BE49-F238E27FC236}">
                        <a16:creationId xmlns:a16="http://schemas.microsoft.com/office/drawing/2014/main" id="{7DC67126-1A1E-810F-142D-7268D6EA7158}"/>
                      </a:ext>
                    </a:extLst>
                  </p:cNvPr>
                  <p:cNvSpPr/>
                  <p:nvPr/>
                </p:nvSpPr>
                <p:spPr>
                  <a:xfrm>
                    <a:off x="5002376" y="2835355"/>
                    <a:ext cx="0" cy="288117"/>
                  </a:xfrm>
                  <a:custGeom>
                    <a:avLst/>
                    <a:gdLst/>
                    <a:ahLst/>
                    <a:cxnLst/>
                    <a:rect l="l" t="t" r="r" b="b"/>
                    <a:pathLst>
                      <a:path h="426720">
                        <a:moveTo>
                          <a:pt x="0" y="426300"/>
                        </a:moveTo>
                        <a:lnTo>
                          <a:pt x="0" y="0"/>
                        </a:lnTo>
                      </a:path>
                    </a:pathLst>
                  </a:custGeom>
                  <a:ln w="38100">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2" name="object 32">
                    <a:extLst>
                      <a:ext uri="{FF2B5EF4-FFF2-40B4-BE49-F238E27FC236}">
                        <a16:creationId xmlns:a16="http://schemas.microsoft.com/office/drawing/2014/main" id="{1A98719D-B47F-EC37-CA87-DB6E19A20EC4}"/>
                      </a:ext>
                    </a:extLst>
                  </p:cNvPr>
                  <p:cNvSpPr/>
                  <p:nvPr/>
                </p:nvSpPr>
                <p:spPr>
                  <a:xfrm>
                    <a:off x="4982616" y="3126336"/>
                    <a:ext cx="2120279" cy="570232"/>
                  </a:xfrm>
                  <a:custGeom>
                    <a:avLst/>
                    <a:gdLst/>
                    <a:ahLst/>
                    <a:cxnLst/>
                    <a:rect l="l" t="t" r="r" b="b"/>
                    <a:pathLst>
                      <a:path w="3281679" h="844550">
                        <a:moveTo>
                          <a:pt x="0" y="0"/>
                        </a:moveTo>
                        <a:lnTo>
                          <a:pt x="3281553" y="0"/>
                        </a:lnTo>
                        <a:lnTo>
                          <a:pt x="3281553" y="844550"/>
                        </a:lnTo>
                      </a:path>
                    </a:pathLst>
                  </a:custGeom>
                  <a:ln w="38100">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253" name="object 172">
                    <a:extLst>
                      <a:ext uri="{FF2B5EF4-FFF2-40B4-BE49-F238E27FC236}">
                        <a16:creationId xmlns:a16="http://schemas.microsoft.com/office/drawing/2014/main" id="{35A326DB-A040-15F5-7833-EBE129F2BFFE}"/>
                      </a:ext>
                    </a:extLst>
                  </p:cNvPr>
                  <p:cNvPicPr/>
                  <p:nvPr/>
                </p:nvPicPr>
                <p:blipFill>
                  <a:blip r:embed="rId28" cstate="print"/>
                  <a:stretch>
                    <a:fillRect/>
                  </a:stretch>
                </p:blipFill>
                <p:spPr>
                  <a:xfrm>
                    <a:off x="5049144" y="3096236"/>
                    <a:ext cx="56855" cy="50815"/>
                  </a:xfrm>
                  <a:prstGeom prst="rect">
                    <a:avLst/>
                  </a:prstGeom>
                </p:spPr>
              </p:pic>
              <p:pic>
                <p:nvPicPr>
                  <p:cNvPr id="254" name="object 173">
                    <a:extLst>
                      <a:ext uri="{FF2B5EF4-FFF2-40B4-BE49-F238E27FC236}">
                        <a16:creationId xmlns:a16="http://schemas.microsoft.com/office/drawing/2014/main" id="{8F8DF191-13F5-CFDE-D222-76965143F309}"/>
                      </a:ext>
                    </a:extLst>
                  </p:cNvPr>
                  <p:cNvPicPr/>
                  <p:nvPr/>
                </p:nvPicPr>
                <p:blipFill>
                  <a:blip r:embed="rId29" cstate="print"/>
                  <a:stretch>
                    <a:fillRect/>
                  </a:stretch>
                </p:blipFill>
                <p:spPr>
                  <a:xfrm>
                    <a:off x="6603053" y="3096236"/>
                    <a:ext cx="56855" cy="50815"/>
                  </a:xfrm>
                  <a:prstGeom prst="rect">
                    <a:avLst/>
                  </a:prstGeom>
                </p:spPr>
              </p:pic>
              <p:pic>
                <p:nvPicPr>
                  <p:cNvPr id="255" name="object 174">
                    <a:extLst>
                      <a:ext uri="{FF2B5EF4-FFF2-40B4-BE49-F238E27FC236}">
                        <a16:creationId xmlns:a16="http://schemas.microsoft.com/office/drawing/2014/main" id="{59FFBE82-9EB3-506D-5FD7-E1C196F30DB1}"/>
                      </a:ext>
                    </a:extLst>
                  </p:cNvPr>
                  <p:cNvPicPr/>
                  <p:nvPr/>
                </p:nvPicPr>
                <p:blipFill>
                  <a:blip r:embed="rId30" cstate="print"/>
                  <a:stretch>
                    <a:fillRect/>
                  </a:stretch>
                </p:blipFill>
                <p:spPr>
                  <a:xfrm>
                    <a:off x="5653513" y="3096236"/>
                    <a:ext cx="56855" cy="50815"/>
                  </a:xfrm>
                  <a:prstGeom prst="rect">
                    <a:avLst/>
                  </a:prstGeom>
                </p:spPr>
              </p:pic>
              <p:sp>
                <p:nvSpPr>
                  <p:cNvPr id="256" name="object 179">
                    <a:extLst>
                      <a:ext uri="{FF2B5EF4-FFF2-40B4-BE49-F238E27FC236}">
                        <a16:creationId xmlns:a16="http://schemas.microsoft.com/office/drawing/2014/main" id="{A2855BB7-5F06-CD3F-C6F2-3F593D1E90DC}"/>
                      </a:ext>
                    </a:extLst>
                  </p:cNvPr>
                  <p:cNvSpPr/>
                  <p:nvPr/>
                </p:nvSpPr>
                <p:spPr>
                  <a:xfrm>
                    <a:off x="6128727" y="3102298"/>
                    <a:ext cx="21334" cy="51021"/>
                  </a:xfrm>
                  <a:custGeom>
                    <a:avLst/>
                    <a:gdLst/>
                    <a:ahLst/>
                    <a:cxnLst/>
                    <a:rect l="l" t="t" r="r" b="b"/>
                    <a:pathLst>
                      <a:path w="33020" h="75564">
                        <a:moveTo>
                          <a:pt x="17741" y="0"/>
                        </a:moveTo>
                        <a:lnTo>
                          <a:pt x="15062" y="0"/>
                        </a:lnTo>
                        <a:lnTo>
                          <a:pt x="9199" y="1667"/>
                        </a:lnTo>
                        <a:lnTo>
                          <a:pt x="4411" y="6213"/>
                        </a:lnTo>
                        <a:lnTo>
                          <a:pt x="1183" y="12955"/>
                        </a:lnTo>
                        <a:lnTo>
                          <a:pt x="0" y="21208"/>
                        </a:lnTo>
                        <a:lnTo>
                          <a:pt x="0" y="54101"/>
                        </a:lnTo>
                        <a:lnTo>
                          <a:pt x="1183" y="62353"/>
                        </a:lnTo>
                        <a:lnTo>
                          <a:pt x="4411" y="69091"/>
                        </a:lnTo>
                        <a:lnTo>
                          <a:pt x="9199" y="73633"/>
                        </a:lnTo>
                        <a:lnTo>
                          <a:pt x="15062" y="75298"/>
                        </a:lnTo>
                        <a:lnTo>
                          <a:pt x="17741" y="75298"/>
                        </a:lnTo>
                        <a:lnTo>
                          <a:pt x="23604" y="73633"/>
                        </a:lnTo>
                        <a:lnTo>
                          <a:pt x="28392" y="69091"/>
                        </a:lnTo>
                        <a:lnTo>
                          <a:pt x="31620" y="62353"/>
                        </a:lnTo>
                        <a:lnTo>
                          <a:pt x="32804" y="54101"/>
                        </a:lnTo>
                        <a:lnTo>
                          <a:pt x="32804" y="21208"/>
                        </a:lnTo>
                        <a:lnTo>
                          <a:pt x="31620" y="12955"/>
                        </a:lnTo>
                        <a:lnTo>
                          <a:pt x="28392" y="6213"/>
                        </a:lnTo>
                        <a:lnTo>
                          <a:pt x="23604" y="1667"/>
                        </a:lnTo>
                        <a:lnTo>
                          <a:pt x="17741" y="0"/>
                        </a:lnTo>
                        <a:close/>
                      </a:path>
                    </a:pathLst>
                  </a:custGeom>
                  <a:solidFill>
                    <a:srgbClr val="F5B5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7" name="object 180">
                    <a:extLst>
                      <a:ext uri="{FF2B5EF4-FFF2-40B4-BE49-F238E27FC236}">
                        <a16:creationId xmlns:a16="http://schemas.microsoft.com/office/drawing/2014/main" id="{17EE085D-4C2C-74DB-1927-B2C313A30B6D}"/>
                      </a:ext>
                    </a:extLst>
                  </p:cNvPr>
                  <p:cNvSpPr/>
                  <p:nvPr/>
                </p:nvSpPr>
                <p:spPr>
                  <a:xfrm>
                    <a:off x="6128727" y="3102298"/>
                    <a:ext cx="21334" cy="51021"/>
                  </a:xfrm>
                  <a:custGeom>
                    <a:avLst/>
                    <a:gdLst/>
                    <a:ahLst/>
                    <a:cxnLst/>
                    <a:rect l="l" t="t" r="r" b="b"/>
                    <a:pathLst>
                      <a:path w="33020" h="75564">
                        <a:moveTo>
                          <a:pt x="17741" y="75298"/>
                        </a:moveTo>
                        <a:lnTo>
                          <a:pt x="15062" y="75298"/>
                        </a:lnTo>
                        <a:lnTo>
                          <a:pt x="9199" y="73633"/>
                        </a:lnTo>
                        <a:lnTo>
                          <a:pt x="4411" y="69091"/>
                        </a:lnTo>
                        <a:lnTo>
                          <a:pt x="1183" y="62353"/>
                        </a:lnTo>
                        <a:lnTo>
                          <a:pt x="0" y="54101"/>
                        </a:lnTo>
                        <a:lnTo>
                          <a:pt x="0" y="21208"/>
                        </a:lnTo>
                        <a:lnTo>
                          <a:pt x="1183" y="12955"/>
                        </a:lnTo>
                        <a:lnTo>
                          <a:pt x="4411" y="6213"/>
                        </a:lnTo>
                        <a:lnTo>
                          <a:pt x="9199" y="1667"/>
                        </a:lnTo>
                        <a:lnTo>
                          <a:pt x="15062" y="0"/>
                        </a:lnTo>
                        <a:lnTo>
                          <a:pt x="17741" y="0"/>
                        </a:lnTo>
                        <a:lnTo>
                          <a:pt x="23604" y="1667"/>
                        </a:lnTo>
                        <a:lnTo>
                          <a:pt x="28392" y="6213"/>
                        </a:lnTo>
                        <a:lnTo>
                          <a:pt x="31620" y="12955"/>
                        </a:lnTo>
                        <a:lnTo>
                          <a:pt x="32804" y="21208"/>
                        </a:lnTo>
                        <a:lnTo>
                          <a:pt x="32804" y="54101"/>
                        </a:lnTo>
                        <a:lnTo>
                          <a:pt x="31620" y="62353"/>
                        </a:lnTo>
                        <a:lnTo>
                          <a:pt x="28392" y="69091"/>
                        </a:lnTo>
                        <a:lnTo>
                          <a:pt x="23604" y="73633"/>
                        </a:lnTo>
                        <a:lnTo>
                          <a:pt x="17741" y="75298"/>
                        </a:lnTo>
                        <a:close/>
                      </a:path>
                    </a:pathLst>
                  </a:custGeom>
                  <a:ln w="12700">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8" name="object 181">
                    <a:extLst>
                      <a:ext uri="{FF2B5EF4-FFF2-40B4-BE49-F238E27FC236}">
                        <a16:creationId xmlns:a16="http://schemas.microsoft.com/office/drawing/2014/main" id="{DF0F628C-236E-6186-E3DA-DE9AC9F54C9B}"/>
                      </a:ext>
                    </a:extLst>
                  </p:cNvPr>
                  <p:cNvSpPr/>
                  <p:nvPr/>
                </p:nvSpPr>
                <p:spPr>
                  <a:xfrm>
                    <a:off x="5385714" y="3102298"/>
                    <a:ext cx="21334" cy="51021"/>
                  </a:xfrm>
                  <a:custGeom>
                    <a:avLst/>
                    <a:gdLst/>
                    <a:ahLst/>
                    <a:cxnLst/>
                    <a:rect l="l" t="t" r="r" b="b"/>
                    <a:pathLst>
                      <a:path w="33020" h="75564">
                        <a:moveTo>
                          <a:pt x="17741" y="0"/>
                        </a:moveTo>
                        <a:lnTo>
                          <a:pt x="15062" y="0"/>
                        </a:lnTo>
                        <a:lnTo>
                          <a:pt x="9199" y="1667"/>
                        </a:lnTo>
                        <a:lnTo>
                          <a:pt x="4411" y="6213"/>
                        </a:lnTo>
                        <a:lnTo>
                          <a:pt x="1183" y="12955"/>
                        </a:lnTo>
                        <a:lnTo>
                          <a:pt x="0" y="21208"/>
                        </a:lnTo>
                        <a:lnTo>
                          <a:pt x="0" y="54101"/>
                        </a:lnTo>
                        <a:lnTo>
                          <a:pt x="1183" y="62353"/>
                        </a:lnTo>
                        <a:lnTo>
                          <a:pt x="4411" y="69091"/>
                        </a:lnTo>
                        <a:lnTo>
                          <a:pt x="9199" y="73633"/>
                        </a:lnTo>
                        <a:lnTo>
                          <a:pt x="15062" y="75298"/>
                        </a:lnTo>
                        <a:lnTo>
                          <a:pt x="17741" y="75298"/>
                        </a:lnTo>
                        <a:lnTo>
                          <a:pt x="23604" y="73633"/>
                        </a:lnTo>
                        <a:lnTo>
                          <a:pt x="28392" y="69091"/>
                        </a:lnTo>
                        <a:lnTo>
                          <a:pt x="31620" y="62353"/>
                        </a:lnTo>
                        <a:lnTo>
                          <a:pt x="32804" y="54101"/>
                        </a:lnTo>
                        <a:lnTo>
                          <a:pt x="32804" y="21208"/>
                        </a:lnTo>
                        <a:lnTo>
                          <a:pt x="31620" y="12955"/>
                        </a:lnTo>
                        <a:lnTo>
                          <a:pt x="28392" y="6213"/>
                        </a:lnTo>
                        <a:lnTo>
                          <a:pt x="23604" y="1667"/>
                        </a:lnTo>
                        <a:lnTo>
                          <a:pt x="17741" y="0"/>
                        </a:lnTo>
                        <a:close/>
                      </a:path>
                    </a:pathLst>
                  </a:custGeom>
                  <a:solidFill>
                    <a:srgbClr val="F5B5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9" name="object 182">
                    <a:extLst>
                      <a:ext uri="{FF2B5EF4-FFF2-40B4-BE49-F238E27FC236}">
                        <a16:creationId xmlns:a16="http://schemas.microsoft.com/office/drawing/2014/main" id="{5C958C29-C14C-9A7B-A7A9-5C4538B2D406}"/>
                      </a:ext>
                    </a:extLst>
                  </p:cNvPr>
                  <p:cNvSpPr/>
                  <p:nvPr/>
                </p:nvSpPr>
                <p:spPr>
                  <a:xfrm>
                    <a:off x="5385714" y="3102298"/>
                    <a:ext cx="21334" cy="51021"/>
                  </a:xfrm>
                  <a:custGeom>
                    <a:avLst/>
                    <a:gdLst/>
                    <a:ahLst/>
                    <a:cxnLst/>
                    <a:rect l="l" t="t" r="r" b="b"/>
                    <a:pathLst>
                      <a:path w="33020" h="75564">
                        <a:moveTo>
                          <a:pt x="17741" y="75298"/>
                        </a:moveTo>
                        <a:lnTo>
                          <a:pt x="15062" y="75298"/>
                        </a:lnTo>
                        <a:lnTo>
                          <a:pt x="9199" y="73633"/>
                        </a:lnTo>
                        <a:lnTo>
                          <a:pt x="4411" y="69091"/>
                        </a:lnTo>
                        <a:lnTo>
                          <a:pt x="1183" y="62353"/>
                        </a:lnTo>
                        <a:lnTo>
                          <a:pt x="0" y="54101"/>
                        </a:lnTo>
                        <a:lnTo>
                          <a:pt x="0" y="21208"/>
                        </a:lnTo>
                        <a:lnTo>
                          <a:pt x="1183" y="12955"/>
                        </a:lnTo>
                        <a:lnTo>
                          <a:pt x="4411" y="6213"/>
                        </a:lnTo>
                        <a:lnTo>
                          <a:pt x="9199" y="1667"/>
                        </a:lnTo>
                        <a:lnTo>
                          <a:pt x="15062" y="0"/>
                        </a:lnTo>
                        <a:lnTo>
                          <a:pt x="17741" y="0"/>
                        </a:lnTo>
                        <a:lnTo>
                          <a:pt x="23604" y="1667"/>
                        </a:lnTo>
                        <a:lnTo>
                          <a:pt x="28392" y="6213"/>
                        </a:lnTo>
                        <a:lnTo>
                          <a:pt x="31620" y="12955"/>
                        </a:lnTo>
                        <a:lnTo>
                          <a:pt x="32804" y="21208"/>
                        </a:lnTo>
                        <a:lnTo>
                          <a:pt x="32804" y="54101"/>
                        </a:lnTo>
                        <a:lnTo>
                          <a:pt x="31620" y="62353"/>
                        </a:lnTo>
                        <a:lnTo>
                          <a:pt x="28392" y="69091"/>
                        </a:lnTo>
                        <a:lnTo>
                          <a:pt x="23604" y="73633"/>
                        </a:lnTo>
                        <a:lnTo>
                          <a:pt x="17741" y="75298"/>
                        </a:lnTo>
                        <a:close/>
                      </a:path>
                    </a:pathLst>
                  </a:custGeom>
                  <a:ln w="12700">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0" name="object 183">
                    <a:extLst>
                      <a:ext uri="{FF2B5EF4-FFF2-40B4-BE49-F238E27FC236}">
                        <a16:creationId xmlns:a16="http://schemas.microsoft.com/office/drawing/2014/main" id="{FFA1E305-4E54-7A56-48D8-6DA564FF8B08}"/>
                      </a:ext>
                    </a:extLst>
                  </p:cNvPr>
                  <p:cNvSpPr/>
                  <p:nvPr/>
                </p:nvSpPr>
                <p:spPr>
                  <a:xfrm>
                    <a:off x="6896991" y="3102298"/>
                    <a:ext cx="21334" cy="51021"/>
                  </a:xfrm>
                  <a:custGeom>
                    <a:avLst/>
                    <a:gdLst/>
                    <a:ahLst/>
                    <a:cxnLst/>
                    <a:rect l="l" t="t" r="r" b="b"/>
                    <a:pathLst>
                      <a:path w="33020" h="75564">
                        <a:moveTo>
                          <a:pt x="17741" y="0"/>
                        </a:moveTo>
                        <a:lnTo>
                          <a:pt x="15062" y="0"/>
                        </a:lnTo>
                        <a:lnTo>
                          <a:pt x="9199" y="1667"/>
                        </a:lnTo>
                        <a:lnTo>
                          <a:pt x="4411" y="6213"/>
                        </a:lnTo>
                        <a:lnTo>
                          <a:pt x="1183" y="12955"/>
                        </a:lnTo>
                        <a:lnTo>
                          <a:pt x="0" y="21208"/>
                        </a:lnTo>
                        <a:lnTo>
                          <a:pt x="0" y="54101"/>
                        </a:lnTo>
                        <a:lnTo>
                          <a:pt x="1183" y="62353"/>
                        </a:lnTo>
                        <a:lnTo>
                          <a:pt x="4411" y="69091"/>
                        </a:lnTo>
                        <a:lnTo>
                          <a:pt x="9199" y="73633"/>
                        </a:lnTo>
                        <a:lnTo>
                          <a:pt x="15062" y="75298"/>
                        </a:lnTo>
                        <a:lnTo>
                          <a:pt x="17741" y="75298"/>
                        </a:lnTo>
                        <a:lnTo>
                          <a:pt x="23604" y="73633"/>
                        </a:lnTo>
                        <a:lnTo>
                          <a:pt x="28392" y="69091"/>
                        </a:lnTo>
                        <a:lnTo>
                          <a:pt x="31620" y="62353"/>
                        </a:lnTo>
                        <a:lnTo>
                          <a:pt x="32804" y="54101"/>
                        </a:lnTo>
                        <a:lnTo>
                          <a:pt x="32804" y="21208"/>
                        </a:lnTo>
                        <a:lnTo>
                          <a:pt x="31620" y="12955"/>
                        </a:lnTo>
                        <a:lnTo>
                          <a:pt x="28392" y="6213"/>
                        </a:lnTo>
                        <a:lnTo>
                          <a:pt x="23604" y="1667"/>
                        </a:lnTo>
                        <a:lnTo>
                          <a:pt x="17741" y="0"/>
                        </a:lnTo>
                        <a:close/>
                      </a:path>
                    </a:pathLst>
                  </a:custGeom>
                  <a:solidFill>
                    <a:srgbClr val="F5B5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1" name="object 184">
                    <a:extLst>
                      <a:ext uri="{FF2B5EF4-FFF2-40B4-BE49-F238E27FC236}">
                        <a16:creationId xmlns:a16="http://schemas.microsoft.com/office/drawing/2014/main" id="{D4B67F3C-6DAC-82B9-1873-A9B755C51A09}"/>
                      </a:ext>
                    </a:extLst>
                  </p:cNvPr>
                  <p:cNvSpPr/>
                  <p:nvPr/>
                </p:nvSpPr>
                <p:spPr>
                  <a:xfrm>
                    <a:off x="6896991" y="3102298"/>
                    <a:ext cx="21334" cy="51021"/>
                  </a:xfrm>
                  <a:custGeom>
                    <a:avLst/>
                    <a:gdLst/>
                    <a:ahLst/>
                    <a:cxnLst/>
                    <a:rect l="l" t="t" r="r" b="b"/>
                    <a:pathLst>
                      <a:path w="33020" h="75564">
                        <a:moveTo>
                          <a:pt x="17741" y="75298"/>
                        </a:moveTo>
                        <a:lnTo>
                          <a:pt x="15062" y="75298"/>
                        </a:lnTo>
                        <a:lnTo>
                          <a:pt x="9199" y="73633"/>
                        </a:lnTo>
                        <a:lnTo>
                          <a:pt x="4411" y="69091"/>
                        </a:lnTo>
                        <a:lnTo>
                          <a:pt x="1183" y="62353"/>
                        </a:lnTo>
                        <a:lnTo>
                          <a:pt x="0" y="54101"/>
                        </a:lnTo>
                        <a:lnTo>
                          <a:pt x="0" y="21208"/>
                        </a:lnTo>
                        <a:lnTo>
                          <a:pt x="1183" y="12955"/>
                        </a:lnTo>
                        <a:lnTo>
                          <a:pt x="4411" y="6213"/>
                        </a:lnTo>
                        <a:lnTo>
                          <a:pt x="9199" y="1667"/>
                        </a:lnTo>
                        <a:lnTo>
                          <a:pt x="15062" y="0"/>
                        </a:lnTo>
                        <a:lnTo>
                          <a:pt x="17741" y="0"/>
                        </a:lnTo>
                        <a:lnTo>
                          <a:pt x="23604" y="1667"/>
                        </a:lnTo>
                        <a:lnTo>
                          <a:pt x="28392" y="6213"/>
                        </a:lnTo>
                        <a:lnTo>
                          <a:pt x="31620" y="12955"/>
                        </a:lnTo>
                        <a:lnTo>
                          <a:pt x="32804" y="21208"/>
                        </a:lnTo>
                        <a:lnTo>
                          <a:pt x="32804" y="54101"/>
                        </a:lnTo>
                        <a:lnTo>
                          <a:pt x="31620" y="62353"/>
                        </a:lnTo>
                        <a:lnTo>
                          <a:pt x="28392" y="69091"/>
                        </a:lnTo>
                        <a:lnTo>
                          <a:pt x="23604" y="73633"/>
                        </a:lnTo>
                        <a:lnTo>
                          <a:pt x="17741" y="75298"/>
                        </a:lnTo>
                        <a:close/>
                      </a:path>
                    </a:pathLst>
                  </a:custGeom>
                  <a:ln w="12700">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244" name="object 185">
                  <a:extLst>
                    <a:ext uri="{FF2B5EF4-FFF2-40B4-BE49-F238E27FC236}">
                      <a16:creationId xmlns:a16="http://schemas.microsoft.com/office/drawing/2014/main" id="{E0451769-18C2-E476-0005-DF56942E9EE8}"/>
                    </a:ext>
                  </a:extLst>
                </p:cNvPr>
                <p:cNvSpPr/>
                <p:nvPr/>
              </p:nvSpPr>
              <p:spPr>
                <a:xfrm>
                  <a:off x="7172063" y="3342808"/>
                  <a:ext cx="48822" cy="22295"/>
                </a:xfrm>
                <a:custGeom>
                  <a:avLst/>
                  <a:gdLst/>
                  <a:ahLst/>
                  <a:cxnLst/>
                  <a:rect l="l" t="t" r="r" b="b"/>
                  <a:pathLst>
                    <a:path w="75565" h="33020">
                      <a:moveTo>
                        <a:pt x="54101" y="0"/>
                      </a:moveTo>
                      <a:lnTo>
                        <a:pt x="21208" y="0"/>
                      </a:lnTo>
                      <a:lnTo>
                        <a:pt x="12955" y="1183"/>
                      </a:lnTo>
                      <a:lnTo>
                        <a:pt x="6213" y="4411"/>
                      </a:lnTo>
                      <a:lnTo>
                        <a:pt x="1667" y="9199"/>
                      </a:lnTo>
                      <a:lnTo>
                        <a:pt x="0" y="15062"/>
                      </a:lnTo>
                      <a:lnTo>
                        <a:pt x="0" y="17741"/>
                      </a:lnTo>
                      <a:lnTo>
                        <a:pt x="1667" y="23604"/>
                      </a:lnTo>
                      <a:lnTo>
                        <a:pt x="6213" y="28392"/>
                      </a:lnTo>
                      <a:lnTo>
                        <a:pt x="12955" y="31620"/>
                      </a:lnTo>
                      <a:lnTo>
                        <a:pt x="21208" y="32804"/>
                      </a:lnTo>
                      <a:lnTo>
                        <a:pt x="54101" y="32804"/>
                      </a:lnTo>
                      <a:lnTo>
                        <a:pt x="62353" y="31620"/>
                      </a:lnTo>
                      <a:lnTo>
                        <a:pt x="69091" y="28392"/>
                      </a:lnTo>
                      <a:lnTo>
                        <a:pt x="73633" y="23604"/>
                      </a:lnTo>
                      <a:lnTo>
                        <a:pt x="75298" y="17741"/>
                      </a:lnTo>
                      <a:lnTo>
                        <a:pt x="75298" y="15062"/>
                      </a:lnTo>
                      <a:lnTo>
                        <a:pt x="73633" y="9199"/>
                      </a:lnTo>
                      <a:lnTo>
                        <a:pt x="69091" y="4411"/>
                      </a:lnTo>
                      <a:lnTo>
                        <a:pt x="62353" y="1183"/>
                      </a:lnTo>
                      <a:lnTo>
                        <a:pt x="54101" y="0"/>
                      </a:lnTo>
                      <a:close/>
                    </a:path>
                  </a:pathLst>
                </a:custGeom>
                <a:solidFill>
                  <a:srgbClr val="F5B5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45" name="object 186">
                  <a:extLst>
                    <a:ext uri="{FF2B5EF4-FFF2-40B4-BE49-F238E27FC236}">
                      <a16:creationId xmlns:a16="http://schemas.microsoft.com/office/drawing/2014/main" id="{6FD462FE-9C51-A3D8-7AC3-1BAE699515E3}"/>
                    </a:ext>
                  </a:extLst>
                </p:cNvPr>
                <p:cNvSpPr/>
                <p:nvPr/>
              </p:nvSpPr>
              <p:spPr>
                <a:xfrm>
                  <a:off x="7172063" y="3342808"/>
                  <a:ext cx="48822" cy="22295"/>
                </a:xfrm>
                <a:custGeom>
                  <a:avLst/>
                  <a:gdLst/>
                  <a:ahLst/>
                  <a:cxnLst/>
                  <a:rect l="l" t="t" r="r" b="b"/>
                  <a:pathLst>
                    <a:path w="75565" h="33020">
                      <a:moveTo>
                        <a:pt x="75298" y="15062"/>
                      </a:moveTo>
                      <a:lnTo>
                        <a:pt x="75298" y="17741"/>
                      </a:lnTo>
                      <a:lnTo>
                        <a:pt x="73633" y="23604"/>
                      </a:lnTo>
                      <a:lnTo>
                        <a:pt x="69091" y="28392"/>
                      </a:lnTo>
                      <a:lnTo>
                        <a:pt x="62353" y="31620"/>
                      </a:lnTo>
                      <a:lnTo>
                        <a:pt x="54101" y="32804"/>
                      </a:lnTo>
                      <a:lnTo>
                        <a:pt x="21208" y="32804"/>
                      </a:lnTo>
                      <a:lnTo>
                        <a:pt x="12955" y="31620"/>
                      </a:lnTo>
                      <a:lnTo>
                        <a:pt x="6213" y="28392"/>
                      </a:lnTo>
                      <a:lnTo>
                        <a:pt x="1667" y="23604"/>
                      </a:lnTo>
                      <a:lnTo>
                        <a:pt x="0" y="17741"/>
                      </a:lnTo>
                      <a:lnTo>
                        <a:pt x="0" y="15062"/>
                      </a:lnTo>
                      <a:lnTo>
                        <a:pt x="1667" y="9199"/>
                      </a:lnTo>
                      <a:lnTo>
                        <a:pt x="6213" y="4411"/>
                      </a:lnTo>
                      <a:lnTo>
                        <a:pt x="12955" y="1183"/>
                      </a:lnTo>
                      <a:lnTo>
                        <a:pt x="21208" y="0"/>
                      </a:lnTo>
                      <a:lnTo>
                        <a:pt x="54101" y="0"/>
                      </a:lnTo>
                      <a:lnTo>
                        <a:pt x="62353" y="1183"/>
                      </a:lnTo>
                      <a:lnTo>
                        <a:pt x="69091" y="4411"/>
                      </a:lnTo>
                      <a:lnTo>
                        <a:pt x="73633" y="9199"/>
                      </a:lnTo>
                      <a:lnTo>
                        <a:pt x="75298" y="15062"/>
                      </a:lnTo>
                      <a:close/>
                    </a:path>
                  </a:pathLst>
                </a:custGeom>
                <a:ln w="12700">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46" name="object 199">
                  <a:extLst>
                    <a:ext uri="{FF2B5EF4-FFF2-40B4-BE49-F238E27FC236}">
                      <a16:creationId xmlns:a16="http://schemas.microsoft.com/office/drawing/2014/main" id="{AA6BAE27-7786-BBB6-DCF0-5CEAA24E5BF3}"/>
                    </a:ext>
                  </a:extLst>
                </p:cNvPr>
                <p:cNvSpPr/>
                <p:nvPr/>
              </p:nvSpPr>
              <p:spPr>
                <a:xfrm>
                  <a:off x="7201301" y="3772504"/>
                  <a:ext cx="0" cy="52307"/>
                </a:xfrm>
                <a:custGeom>
                  <a:avLst/>
                  <a:gdLst/>
                  <a:ahLst/>
                  <a:cxnLst/>
                  <a:rect l="l" t="t" r="r" b="b"/>
                  <a:pathLst>
                    <a:path h="77470">
                      <a:moveTo>
                        <a:pt x="0" y="0"/>
                      </a:moveTo>
                      <a:lnTo>
                        <a:pt x="0" y="77330"/>
                      </a:lnTo>
                    </a:path>
                  </a:pathLst>
                </a:custGeom>
                <a:ln w="25400">
                  <a:solidFill>
                    <a:srgbClr val="F5B58C"/>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47" name="object 200">
                  <a:extLst>
                    <a:ext uri="{FF2B5EF4-FFF2-40B4-BE49-F238E27FC236}">
                      <a16:creationId xmlns:a16="http://schemas.microsoft.com/office/drawing/2014/main" id="{05A3FF91-E581-6198-EF93-BD1C89430DF7}"/>
                    </a:ext>
                  </a:extLst>
                </p:cNvPr>
                <p:cNvSpPr/>
                <p:nvPr/>
              </p:nvSpPr>
              <p:spPr>
                <a:xfrm>
                  <a:off x="7193091" y="3729125"/>
                  <a:ext cx="16411" cy="121764"/>
                </a:xfrm>
                <a:custGeom>
                  <a:avLst/>
                  <a:gdLst/>
                  <a:ahLst/>
                  <a:cxnLst/>
                  <a:rect l="l" t="t" r="r" b="b"/>
                  <a:pathLst>
                    <a:path w="25400" h="180339">
                      <a:moveTo>
                        <a:pt x="25400" y="167373"/>
                      </a:moveTo>
                      <a:lnTo>
                        <a:pt x="21678" y="158394"/>
                      </a:lnTo>
                      <a:lnTo>
                        <a:pt x="12700" y="154673"/>
                      </a:lnTo>
                      <a:lnTo>
                        <a:pt x="3721" y="158394"/>
                      </a:lnTo>
                      <a:lnTo>
                        <a:pt x="0" y="167373"/>
                      </a:lnTo>
                      <a:lnTo>
                        <a:pt x="3721" y="176352"/>
                      </a:lnTo>
                      <a:lnTo>
                        <a:pt x="12700" y="180073"/>
                      </a:lnTo>
                      <a:lnTo>
                        <a:pt x="21678" y="176352"/>
                      </a:lnTo>
                      <a:lnTo>
                        <a:pt x="25400" y="167373"/>
                      </a:lnTo>
                      <a:close/>
                    </a:path>
                    <a:path w="25400" h="180339">
                      <a:moveTo>
                        <a:pt x="25400" y="12700"/>
                      </a:moveTo>
                      <a:lnTo>
                        <a:pt x="21678" y="3721"/>
                      </a:lnTo>
                      <a:lnTo>
                        <a:pt x="12700" y="0"/>
                      </a:lnTo>
                      <a:lnTo>
                        <a:pt x="3721" y="3721"/>
                      </a:lnTo>
                      <a:lnTo>
                        <a:pt x="0" y="12700"/>
                      </a:lnTo>
                      <a:lnTo>
                        <a:pt x="3721" y="21678"/>
                      </a:lnTo>
                      <a:lnTo>
                        <a:pt x="12700" y="25400"/>
                      </a:lnTo>
                      <a:lnTo>
                        <a:pt x="21678" y="21678"/>
                      </a:lnTo>
                      <a:lnTo>
                        <a:pt x="25400" y="12700"/>
                      </a:lnTo>
                      <a:close/>
                    </a:path>
                  </a:pathLst>
                </a:custGeom>
                <a:solidFill>
                  <a:srgbClr val="F5B5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63" name="Grupo 62">
                <a:extLst>
                  <a:ext uri="{FF2B5EF4-FFF2-40B4-BE49-F238E27FC236}">
                    <a16:creationId xmlns:a16="http://schemas.microsoft.com/office/drawing/2014/main" id="{C72D4E44-A480-481F-8716-5BB71745F1FC}"/>
                  </a:ext>
                </a:extLst>
              </p:cNvPr>
              <p:cNvGrpSpPr/>
              <p:nvPr/>
            </p:nvGrpSpPr>
            <p:grpSpPr>
              <a:xfrm>
                <a:off x="5743338" y="2314651"/>
                <a:ext cx="560602" cy="306768"/>
                <a:chOff x="6299703" y="3247348"/>
                <a:chExt cx="524736" cy="327381"/>
              </a:xfrm>
            </p:grpSpPr>
            <p:pic>
              <p:nvPicPr>
                <p:cNvPr id="224" name="object 208">
                  <a:extLst>
                    <a:ext uri="{FF2B5EF4-FFF2-40B4-BE49-F238E27FC236}">
                      <a16:creationId xmlns:a16="http://schemas.microsoft.com/office/drawing/2014/main" id="{21084E8C-83BB-56B7-FCF4-8C78EBC4B4F8}"/>
                    </a:ext>
                  </a:extLst>
                </p:cNvPr>
                <p:cNvPicPr/>
                <p:nvPr/>
              </p:nvPicPr>
              <p:blipFill>
                <a:blip r:embed="rId31" cstate="print"/>
                <a:stretch>
                  <a:fillRect/>
                </a:stretch>
              </p:blipFill>
              <p:spPr>
                <a:xfrm>
                  <a:off x="6327820" y="3311307"/>
                  <a:ext cx="152711" cy="105214"/>
                </a:xfrm>
                <a:prstGeom prst="rect">
                  <a:avLst/>
                </a:prstGeom>
              </p:spPr>
            </p:pic>
            <p:sp>
              <p:nvSpPr>
                <p:cNvPr id="225" name="object 209">
                  <a:extLst>
                    <a:ext uri="{FF2B5EF4-FFF2-40B4-BE49-F238E27FC236}">
                      <a16:creationId xmlns:a16="http://schemas.microsoft.com/office/drawing/2014/main" id="{7351A41D-8F23-3F30-58AF-05B78CADF9DC}"/>
                    </a:ext>
                  </a:extLst>
                </p:cNvPr>
                <p:cNvSpPr/>
                <p:nvPr/>
              </p:nvSpPr>
              <p:spPr>
                <a:xfrm>
                  <a:off x="6588014" y="3247348"/>
                  <a:ext cx="51284" cy="169355"/>
                </a:xfrm>
                <a:custGeom>
                  <a:avLst/>
                  <a:gdLst/>
                  <a:ahLst/>
                  <a:cxnLst/>
                  <a:rect l="l" t="t" r="r" b="b"/>
                  <a:pathLst>
                    <a:path w="79375" h="250825">
                      <a:moveTo>
                        <a:pt x="0" y="250253"/>
                      </a:moveTo>
                      <a:lnTo>
                        <a:pt x="0" y="0"/>
                      </a:lnTo>
                      <a:lnTo>
                        <a:pt x="79006" y="50177"/>
                      </a:lnTo>
                      <a:lnTo>
                        <a:pt x="79006" y="250253"/>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26" name="object 210">
                  <a:extLst>
                    <a:ext uri="{FF2B5EF4-FFF2-40B4-BE49-F238E27FC236}">
                      <a16:creationId xmlns:a16="http://schemas.microsoft.com/office/drawing/2014/main" id="{696C3630-1817-7468-DFB3-C3B379547163}"/>
                    </a:ext>
                  </a:extLst>
                </p:cNvPr>
                <p:cNvSpPr/>
                <p:nvPr/>
              </p:nvSpPr>
              <p:spPr>
                <a:xfrm>
                  <a:off x="6663549" y="3302767"/>
                  <a:ext cx="51284" cy="113618"/>
                </a:xfrm>
                <a:custGeom>
                  <a:avLst/>
                  <a:gdLst/>
                  <a:ahLst/>
                  <a:cxnLst/>
                  <a:rect l="l" t="t" r="r" b="b"/>
                  <a:pathLst>
                    <a:path w="79375" h="168275">
                      <a:moveTo>
                        <a:pt x="0" y="168173"/>
                      </a:moveTo>
                      <a:lnTo>
                        <a:pt x="0" y="0"/>
                      </a:lnTo>
                      <a:lnTo>
                        <a:pt x="79006" y="50152"/>
                      </a:lnTo>
                      <a:lnTo>
                        <a:pt x="79006" y="168173"/>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27" name="object 211">
                  <a:extLst>
                    <a:ext uri="{FF2B5EF4-FFF2-40B4-BE49-F238E27FC236}">
                      <a16:creationId xmlns:a16="http://schemas.microsoft.com/office/drawing/2014/main" id="{FC4D4A56-FDD4-7DED-C1B5-A0894FDA1D62}"/>
                    </a:ext>
                  </a:extLst>
                </p:cNvPr>
                <p:cNvSpPr/>
                <p:nvPr/>
              </p:nvSpPr>
              <p:spPr>
                <a:xfrm>
                  <a:off x="6739084" y="3352648"/>
                  <a:ext cx="51284" cy="63883"/>
                </a:xfrm>
                <a:custGeom>
                  <a:avLst/>
                  <a:gdLst/>
                  <a:ahLst/>
                  <a:cxnLst/>
                  <a:rect l="l" t="t" r="r" b="b"/>
                  <a:pathLst>
                    <a:path w="79375" h="94614">
                      <a:moveTo>
                        <a:pt x="0" y="94297"/>
                      </a:moveTo>
                      <a:lnTo>
                        <a:pt x="0" y="0"/>
                      </a:lnTo>
                      <a:lnTo>
                        <a:pt x="79006" y="50088"/>
                      </a:lnTo>
                      <a:lnTo>
                        <a:pt x="79006" y="94297"/>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28" name="object 212">
                  <a:extLst>
                    <a:ext uri="{FF2B5EF4-FFF2-40B4-BE49-F238E27FC236}">
                      <a16:creationId xmlns:a16="http://schemas.microsoft.com/office/drawing/2014/main" id="{E0D7F7A9-20BD-AB90-4182-FE12A007ECE6}"/>
                    </a:ext>
                  </a:extLst>
                </p:cNvPr>
                <p:cNvSpPr/>
                <p:nvPr/>
              </p:nvSpPr>
              <p:spPr>
                <a:xfrm>
                  <a:off x="6299703" y="3416522"/>
                  <a:ext cx="524736" cy="158207"/>
                </a:xfrm>
                <a:custGeom>
                  <a:avLst/>
                  <a:gdLst/>
                  <a:ahLst/>
                  <a:cxnLst/>
                  <a:rect l="l" t="t" r="r" b="b"/>
                  <a:pathLst>
                    <a:path w="812165" h="234314">
                      <a:moveTo>
                        <a:pt x="0" y="233984"/>
                      </a:moveTo>
                      <a:lnTo>
                        <a:pt x="0" y="14566"/>
                      </a:lnTo>
                      <a:lnTo>
                        <a:pt x="0" y="6515"/>
                      </a:lnTo>
                      <a:lnTo>
                        <a:pt x="6553" y="0"/>
                      </a:lnTo>
                      <a:lnTo>
                        <a:pt x="14630" y="0"/>
                      </a:lnTo>
                      <a:lnTo>
                        <a:pt x="795350" y="0"/>
                      </a:lnTo>
                      <a:lnTo>
                        <a:pt x="804430" y="0"/>
                      </a:lnTo>
                      <a:lnTo>
                        <a:pt x="811784" y="7327"/>
                      </a:lnTo>
                      <a:lnTo>
                        <a:pt x="811784" y="16370"/>
                      </a:lnTo>
                      <a:lnTo>
                        <a:pt x="811784" y="233984"/>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29" name="object 213">
                  <a:extLst>
                    <a:ext uri="{FF2B5EF4-FFF2-40B4-BE49-F238E27FC236}">
                      <a16:creationId xmlns:a16="http://schemas.microsoft.com/office/drawing/2014/main" id="{3F8532CE-2F33-5615-4577-CE98EA751C50}"/>
                    </a:ext>
                  </a:extLst>
                </p:cNvPr>
                <p:cNvSpPr/>
                <p:nvPr/>
              </p:nvSpPr>
              <p:spPr>
                <a:xfrm>
                  <a:off x="6349609" y="3456117"/>
                  <a:ext cx="109132" cy="0"/>
                </a:xfrm>
                <a:custGeom>
                  <a:avLst/>
                  <a:gdLst/>
                  <a:ahLst/>
                  <a:cxnLst/>
                  <a:rect l="l" t="t" r="r" b="b"/>
                  <a:pathLst>
                    <a:path w="168909">
                      <a:moveTo>
                        <a:pt x="0" y="0"/>
                      </a:moveTo>
                      <a:lnTo>
                        <a:pt x="16891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30" name="object 214">
                  <a:extLst>
                    <a:ext uri="{FF2B5EF4-FFF2-40B4-BE49-F238E27FC236}">
                      <a16:creationId xmlns:a16="http://schemas.microsoft.com/office/drawing/2014/main" id="{A909187B-52A4-B54E-61DA-11BF6B31BB14}"/>
                    </a:ext>
                  </a:extLst>
                </p:cNvPr>
                <p:cNvSpPr/>
                <p:nvPr/>
              </p:nvSpPr>
              <p:spPr>
                <a:xfrm>
                  <a:off x="6510682" y="3456117"/>
                  <a:ext cx="109132" cy="0"/>
                </a:xfrm>
                <a:custGeom>
                  <a:avLst/>
                  <a:gdLst/>
                  <a:ahLst/>
                  <a:cxnLst/>
                  <a:rect l="l" t="t" r="r" b="b"/>
                  <a:pathLst>
                    <a:path w="168909">
                      <a:moveTo>
                        <a:pt x="0" y="0"/>
                      </a:moveTo>
                      <a:lnTo>
                        <a:pt x="16891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31" name="object 215">
                  <a:extLst>
                    <a:ext uri="{FF2B5EF4-FFF2-40B4-BE49-F238E27FC236}">
                      <a16:creationId xmlns:a16="http://schemas.microsoft.com/office/drawing/2014/main" id="{2ED39BE3-1EC7-E6D9-8C9B-A82138BFC0BD}"/>
                    </a:ext>
                  </a:extLst>
                </p:cNvPr>
                <p:cNvSpPr/>
                <p:nvPr/>
              </p:nvSpPr>
              <p:spPr>
                <a:xfrm>
                  <a:off x="6680381" y="3456117"/>
                  <a:ext cx="109132" cy="0"/>
                </a:xfrm>
                <a:custGeom>
                  <a:avLst/>
                  <a:gdLst/>
                  <a:ahLst/>
                  <a:cxnLst/>
                  <a:rect l="l" t="t" r="r" b="b"/>
                  <a:pathLst>
                    <a:path w="168909">
                      <a:moveTo>
                        <a:pt x="0" y="0"/>
                      </a:moveTo>
                      <a:lnTo>
                        <a:pt x="16891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32" name="object 216">
                  <a:extLst>
                    <a:ext uri="{FF2B5EF4-FFF2-40B4-BE49-F238E27FC236}">
                      <a16:creationId xmlns:a16="http://schemas.microsoft.com/office/drawing/2014/main" id="{6F6C591F-D706-C5D6-4A8C-2ABEB607FA73}"/>
                    </a:ext>
                  </a:extLst>
                </p:cNvPr>
                <p:cNvSpPr/>
                <p:nvPr/>
              </p:nvSpPr>
              <p:spPr>
                <a:xfrm>
                  <a:off x="6349609" y="3493671"/>
                  <a:ext cx="109132" cy="0"/>
                </a:xfrm>
                <a:custGeom>
                  <a:avLst/>
                  <a:gdLst/>
                  <a:ahLst/>
                  <a:cxnLst/>
                  <a:rect l="l" t="t" r="r" b="b"/>
                  <a:pathLst>
                    <a:path w="168909">
                      <a:moveTo>
                        <a:pt x="0" y="0"/>
                      </a:moveTo>
                      <a:lnTo>
                        <a:pt x="16891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33" name="object 217">
                  <a:extLst>
                    <a:ext uri="{FF2B5EF4-FFF2-40B4-BE49-F238E27FC236}">
                      <a16:creationId xmlns:a16="http://schemas.microsoft.com/office/drawing/2014/main" id="{69946AED-0E7C-CE95-5409-285FA23571D3}"/>
                    </a:ext>
                  </a:extLst>
                </p:cNvPr>
                <p:cNvSpPr/>
                <p:nvPr/>
              </p:nvSpPr>
              <p:spPr>
                <a:xfrm>
                  <a:off x="6349609" y="3531228"/>
                  <a:ext cx="39796" cy="0"/>
                </a:xfrm>
                <a:custGeom>
                  <a:avLst/>
                  <a:gdLst/>
                  <a:ahLst/>
                  <a:cxnLst/>
                  <a:rect l="l" t="t" r="r" b="b"/>
                  <a:pathLst>
                    <a:path w="61595">
                      <a:moveTo>
                        <a:pt x="0" y="0"/>
                      </a:moveTo>
                      <a:lnTo>
                        <a:pt x="61582"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34" name="object 218">
                  <a:extLst>
                    <a:ext uri="{FF2B5EF4-FFF2-40B4-BE49-F238E27FC236}">
                      <a16:creationId xmlns:a16="http://schemas.microsoft.com/office/drawing/2014/main" id="{D8F7AAE5-96C9-2201-706F-F0610B2829A3}"/>
                    </a:ext>
                  </a:extLst>
                </p:cNvPr>
                <p:cNvSpPr/>
                <p:nvPr/>
              </p:nvSpPr>
              <p:spPr>
                <a:xfrm>
                  <a:off x="6510682" y="3531228"/>
                  <a:ext cx="39796" cy="0"/>
                </a:xfrm>
                <a:custGeom>
                  <a:avLst/>
                  <a:gdLst/>
                  <a:ahLst/>
                  <a:cxnLst/>
                  <a:rect l="l" t="t" r="r" b="b"/>
                  <a:pathLst>
                    <a:path w="61595">
                      <a:moveTo>
                        <a:pt x="0" y="0"/>
                      </a:moveTo>
                      <a:lnTo>
                        <a:pt x="61582"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35" name="object 219">
                  <a:extLst>
                    <a:ext uri="{FF2B5EF4-FFF2-40B4-BE49-F238E27FC236}">
                      <a16:creationId xmlns:a16="http://schemas.microsoft.com/office/drawing/2014/main" id="{9EDDF81E-FB24-E875-6BD3-4AC1FFB4FBDC}"/>
                    </a:ext>
                  </a:extLst>
                </p:cNvPr>
                <p:cNvSpPr/>
                <p:nvPr/>
              </p:nvSpPr>
              <p:spPr>
                <a:xfrm>
                  <a:off x="6680381" y="3531228"/>
                  <a:ext cx="39796" cy="0"/>
                </a:xfrm>
                <a:custGeom>
                  <a:avLst/>
                  <a:gdLst/>
                  <a:ahLst/>
                  <a:cxnLst/>
                  <a:rect l="l" t="t" r="r" b="b"/>
                  <a:pathLst>
                    <a:path w="61595">
                      <a:moveTo>
                        <a:pt x="0" y="0"/>
                      </a:moveTo>
                      <a:lnTo>
                        <a:pt x="61582"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36" name="object 220">
                  <a:extLst>
                    <a:ext uri="{FF2B5EF4-FFF2-40B4-BE49-F238E27FC236}">
                      <a16:creationId xmlns:a16="http://schemas.microsoft.com/office/drawing/2014/main" id="{4E43B11E-F585-BA45-2C04-902E6B101242}"/>
                    </a:ext>
                  </a:extLst>
                </p:cNvPr>
                <p:cNvSpPr/>
                <p:nvPr/>
              </p:nvSpPr>
              <p:spPr>
                <a:xfrm>
                  <a:off x="6418955" y="3531228"/>
                  <a:ext cx="39796" cy="0"/>
                </a:xfrm>
                <a:custGeom>
                  <a:avLst/>
                  <a:gdLst/>
                  <a:ahLst/>
                  <a:cxnLst/>
                  <a:rect l="l" t="t" r="r" b="b"/>
                  <a:pathLst>
                    <a:path w="61595">
                      <a:moveTo>
                        <a:pt x="0" y="0"/>
                      </a:moveTo>
                      <a:lnTo>
                        <a:pt x="61582"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37" name="object 221">
                  <a:extLst>
                    <a:ext uri="{FF2B5EF4-FFF2-40B4-BE49-F238E27FC236}">
                      <a16:creationId xmlns:a16="http://schemas.microsoft.com/office/drawing/2014/main" id="{8E70E039-C2BF-3B7D-68DB-3649610D3403}"/>
                    </a:ext>
                  </a:extLst>
                </p:cNvPr>
                <p:cNvSpPr/>
                <p:nvPr/>
              </p:nvSpPr>
              <p:spPr>
                <a:xfrm>
                  <a:off x="6580027" y="3531228"/>
                  <a:ext cx="39796" cy="0"/>
                </a:xfrm>
                <a:custGeom>
                  <a:avLst/>
                  <a:gdLst/>
                  <a:ahLst/>
                  <a:cxnLst/>
                  <a:rect l="l" t="t" r="r" b="b"/>
                  <a:pathLst>
                    <a:path w="61595">
                      <a:moveTo>
                        <a:pt x="0" y="0"/>
                      </a:moveTo>
                      <a:lnTo>
                        <a:pt x="61582"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38" name="object 222">
                  <a:extLst>
                    <a:ext uri="{FF2B5EF4-FFF2-40B4-BE49-F238E27FC236}">
                      <a16:creationId xmlns:a16="http://schemas.microsoft.com/office/drawing/2014/main" id="{857D7B20-4DDF-0613-9F6A-CBD5F9D8DD60}"/>
                    </a:ext>
                  </a:extLst>
                </p:cNvPr>
                <p:cNvSpPr/>
                <p:nvPr/>
              </p:nvSpPr>
              <p:spPr>
                <a:xfrm>
                  <a:off x="6749727" y="3531228"/>
                  <a:ext cx="39796" cy="0"/>
                </a:xfrm>
                <a:custGeom>
                  <a:avLst/>
                  <a:gdLst/>
                  <a:ahLst/>
                  <a:cxnLst/>
                  <a:rect l="l" t="t" r="r" b="b"/>
                  <a:pathLst>
                    <a:path w="61595">
                      <a:moveTo>
                        <a:pt x="0" y="0"/>
                      </a:moveTo>
                      <a:lnTo>
                        <a:pt x="61582"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39" name="object 223">
                  <a:extLst>
                    <a:ext uri="{FF2B5EF4-FFF2-40B4-BE49-F238E27FC236}">
                      <a16:creationId xmlns:a16="http://schemas.microsoft.com/office/drawing/2014/main" id="{64E7CEC6-9CBB-E15F-2F74-ED20B0486CED}"/>
                    </a:ext>
                  </a:extLst>
                </p:cNvPr>
                <p:cNvSpPr/>
                <p:nvPr/>
              </p:nvSpPr>
              <p:spPr>
                <a:xfrm>
                  <a:off x="6510682" y="3493671"/>
                  <a:ext cx="109132" cy="0"/>
                </a:xfrm>
                <a:custGeom>
                  <a:avLst/>
                  <a:gdLst/>
                  <a:ahLst/>
                  <a:cxnLst/>
                  <a:rect l="l" t="t" r="r" b="b"/>
                  <a:pathLst>
                    <a:path w="168909">
                      <a:moveTo>
                        <a:pt x="0" y="0"/>
                      </a:moveTo>
                      <a:lnTo>
                        <a:pt x="16891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40" name="object 224">
                  <a:extLst>
                    <a:ext uri="{FF2B5EF4-FFF2-40B4-BE49-F238E27FC236}">
                      <a16:creationId xmlns:a16="http://schemas.microsoft.com/office/drawing/2014/main" id="{1E5FFA79-3079-6860-5293-D9B34FD4E18B}"/>
                    </a:ext>
                  </a:extLst>
                </p:cNvPr>
                <p:cNvSpPr/>
                <p:nvPr/>
              </p:nvSpPr>
              <p:spPr>
                <a:xfrm>
                  <a:off x="6680381" y="3493671"/>
                  <a:ext cx="109132" cy="0"/>
                </a:xfrm>
                <a:custGeom>
                  <a:avLst/>
                  <a:gdLst/>
                  <a:ahLst/>
                  <a:cxnLst/>
                  <a:rect l="l" t="t" r="r" b="b"/>
                  <a:pathLst>
                    <a:path w="168909">
                      <a:moveTo>
                        <a:pt x="0" y="0"/>
                      </a:moveTo>
                      <a:lnTo>
                        <a:pt x="16891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64" name="Grupo 63">
                <a:extLst>
                  <a:ext uri="{FF2B5EF4-FFF2-40B4-BE49-F238E27FC236}">
                    <a16:creationId xmlns:a16="http://schemas.microsoft.com/office/drawing/2014/main" id="{3174F986-BEF6-2E23-93E2-97C3EE94CA4C}"/>
                  </a:ext>
                </a:extLst>
              </p:cNvPr>
              <p:cNvGrpSpPr/>
              <p:nvPr/>
            </p:nvGrpSpPr>
            <p:grpSpPr>
              <a:xfrm>
                <a:off x="4047852" y="1916345"/>
                <a:ext cx="2560195" cy="750900"/>
                <a:chOff x="4619249" y="2761383"/>
                <a:chExt cx="2560195" cy="922698"/>
              </a:xfrm>
            </p:grpSpPr>
            <p:grpSp>
              <p:nvGrpSpPr>
                <p:cNvPr id="211" name="Grupo 210">
                  <a:extLst>
                    <a:ext uri="{FF2B5EF4-FFF2-40B4-BE49-F238E27FC236}">
                      <a16:creationId xmlns:a16="http://schemas.microsoft.com/office/drawing/2014/main" id="{4632D222-3358-144A-5443-78659B85AC0C}"/>
                    </a:ext>
                  </a:extLst>
                </p:cNvPr>
                <p:cNvGrpSpPr/>
                <p:nvPr/>
              </p:nvGrpSpPr>
              <p:grpSpPr>
                <a:xfrm>
                  <a:off x="4619249" y="2761383"/>
                  <a:ext cx="2560195" cy="922698"/>
                  <a:chOff x="4600197" y="2761383"/>
                  <a:chExt cx="2560195" cy="922698"/>
                </a:xfrm>
              </p:grpSpPr>
              <p:sp>
                <p:nvSpPr>
                  <p:cNvPr id="214" name="object 168">
                    <a:extLst>
                      <a:ext uri="{FF2B5EF4-FFF2-40B4-BE49-F238E27FC236}">
                        <a16:creationId xmlns:a16="http://schemas.microsoft.com/office/drawing/2014/main" id="{ED810E13-DE3F-5688-F2BF-5660976D6A6C}"/>
                      </a:ext>
                    </a:extLst>
                  </p:cNvPr>
                  <p:cNvSpPr/>
                  <p:nvPr/>
                </p:nvSpPr>
                <p:spPr>
                  <a:xfrm>
                    <a:off x="4625998" y="2922200"/>
                    <a:ext cx="2497728" cy="761881"/>
                  </a:xfrm>
                  <a:custGeom>
                    <a:avLst/>
                    <a:gdLst/>
                    <a:ahLst/>
                    <a:cxnLst/>
                    <a:rect l="l" t="t" r="r" b="b"/>
                    <a:pathLst>
                      <a:path w="3865879" h="1128395">
                        <a:moveTo>
                          <a:pt x="3865372" y="1128356"/>
                        </a:moveTo>
                        <a:lnTo>
                          <a:pt x="3865372" y="0"/>
                        </a:lnTo>
                        <a:lnTo>
                          <a:pt x="0" y="0"/>
                        </a:lnTo>
                      </a:path>
                    </a:pathLst>
                  </a:custGeom>
                  <a:ln w="38099">
                    <a:solidFill>
                      <a:srgbClr val="1A75C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215" name="object 169">
                    <a:extLst>
                      <a:ext uri="{FF2B5EF4-FFF2-40B4-BE49-F238E27FC236}">
                        <a16:creationId xmlns:a16="http://schemas.microsoft.com/office/drawing/2014/main" id="{6841D402-50C8-06AD-3021-5AB7D4EF99F9}"/>
                      </a:ext>
                    </a:extLst>
                  </p:cNvPr>
                  <p:cNvPicPr/>
                  <p:nvPr/>
                </p:nvPicPr>
                <p:blipFill>
                  <a:blip r:embed="rId32" cstate="print"/>
                  <a:stretch>
                    <a:fillRect/>
                  </a:stretch>
                </p:blipFill>
                <p:spPr>
                  <a:xfrm>
                    <a:off x="5850714" y="2888974"/>
                    <a:ext cx="51694" cy="66456"/>
                  </a:xfrm>
                  <a:prstGeom prst="rect">
                    <a:avLst/>
                  </a:prstGeom>
                </p:spPr>
              </p:pic>
              <p:pic>
                <p:nvPicPr>
                  <p:cNvPr id="216" name="object 170">
                    <a:extLst>
                      <a:ext uri="{FF2B5EF4-FFF2-40B4-BE49-F238E27FC236}">
                        <a16:creationId xmlns:a16="http://schemas.microsoft.com/office/drawing/2014/main" id="{C0C14F19-9935-9027-7323-2A151D16566E}"/>
                      </a:ext>
                    </a:extLst>
                  </p:cNvPr>
                  <p:cNvPicPr/>
                  <p:nvPr/>
                </p:nvPicPr>
                <p:blipFill>
                  <a:blip r:embed="rId32" cstate="print"/>
                  <a:stretch>
                    <a:fillRect/>
                  </a:stretch>
                </p:blipFill>
                <p:spPr>
                  <a:xfrm>
                    <a:off x="6505872" y="2888974"/>
                    <a:ext cx="51694" cy="66456"/>
                  </a:xfrm>
                  <a:prstGeom prst="rect">
                    <a:avLst/>
                  </a:prstGeom>
                </p:spPr>
              </p:pic>
              <p:pic>
                <p:nvPicPr>
                  <p:cNvPr id="217" name="object 171">
                    <a:extLst>
                      <a:ext uri="{FF2B5EF4-FFF2-40B4-BE49-F238E27FC236}">
                        <a16:creationId xmlns:a16="http://schemas.microsoft.com/office/drawing/2014/main" id="{E24EDE88-C961-9C7C-B2D5-3895A4E04835}"/>
                      </a:ext>
                    </a:extLst>
                  </p:cNvPr>
                  <p:cNvPicPr/>
                  <p:nvPr/>
                </p:nvPicPr>
                <p:blipFill>
                  <a:blip r:embed="rId33" cstate="print"/>
                  <a:stretch>
                    <a:fillRect/>
                  </a:stretch>
                </p:blipFill>
                <p:spPr>
                  <a:xfrm>
                    <a:off x="4997450" y="2888974"/>
                    <a:ext cx="51694" cy="66456"/>
                  </a:xfrm>
                  <a:prstGeom prst="rect">
                    <a:avLst/>
                  </a:prstGeom>
                </p:spPr>
              </p:pic>
              <p:pic>
                <p:nvPicPr>
                  <p:cNvPr id="218" name="object 177">
                    <a:extLst>
                      <a:ext uri="{FF2B5EF4-FFF2-40B4-BE49-F238E27FC236}">
                        <a16:creationId xmlns:a16="http://schemas.microsoft.com/office/drawing/2014/main" id="{DC67826F-C4BE-8E21-CEFA-06A45AEB843F}"/>
                      </a:ext>
                    </a:extLst>
                  </p:cNvPr>
                  <p:cNvPicPr/>
                  <p:nvPr/>
                </p:nvPicPr>
                <p:blipFill>
                  <a:blip r:embed="rId34" cstate="print"/>
                  <a:stretch>
                    <a:fillRect/>
                  </a:stretch>
                </p:blipFill>
                <p:spPr>
                  <a:xfrm>
                    <a:off x="7069099" y="2877525"/>
                    <a:ext cx="91293" cy="88673"/>
                  </a:xfrm>
                  <a:prstGeom prst="rect">
                    <a:avLst/>
                  </a:prstGeom>
                </p:spPr>
              </p:pic>
              <p:pic>
                <p:nvPicPr>
                  <p:cNvPr id="219" name="object 178">
                    <a:extLst>
                      <a:ext uri="{FF2B5EF4-FFF2-40B4-BE49-F238E27FC236}">
                        <a16:creationId xmlns:a16="http://schemas.microsoft.com/office/drawing/2014/main" id="{C4FF1405-7C85-B521-08FA-8926CB1CDA76}"/>
                      </a:ext>
                    </a:extLst>
                  </p:cNvPr>
                  <p:cNvPicPr/>
                  <p:nvPr/>
                </p:nvPicPr>
                <p:blipFill>
                  <a:blip r:embed="rId35" cstate="print"/>
                  <a:stretch>
                    <a:fillRect/>
                  </a:stretch>
                </p:blipFill>
                <p:spPr>
                  <a:xfrm>
                    <a:off x="4600197" y="2877525"/>
                    <a:ext cx="91293" cy="88673"/>
                  </a:xfrm>
                  <a:prstGeom prst="rect">
                    <a:avLst/>
                  </a:prstGeom>
                </p:spPr>
              </p:pic>
              <p:pic>
                <p:nvPicPr>
                  <p:cNvPr id="220" name="object 187">
                    <a:extLst>
                      <a:ext uri="{FF2B5EF4-FFF2-40B4-BE49-F238E27FC236}">
                        <a16:creationId xmlns:a16="http://schemas.microsoft.com/office/drawing/2014/main" id="{06DA194A-1E3B-2DC7-03B2-8C1A0FD07D1E}"/>
                      </a:ext>
                    </a:extLst>
                  </p:cNvPr>
                  <p:cNvPicPr/>
                  <p:nvPr/>
                </p:nvPicPr>
                <p:blipFill>
                  <a:blip r:embed="rId36" cstate="print"/>
                  <a:stretch>
                    <a:fillRect/>
                  </a:stretch>
                </p:blipFill>
                <p:spPr>
                  <a:xfrm>
                    <a:off x="5381609" y="2761383"/>
                    <a:ext cx="74628" cy="190820"/>
                  </a:xfrm>
                  <a:prstGeom prst="rect">
                    <a:avLst/>
                  </a:prstGeom>
                </p:spPr>
              </p:pic>
              <p:pic>
                <p:nvPicPr>
                  <p:cNvPr id="221" name="object 188">
                    <a:extLst>
                      <a:ext uri="{FF2B5EF4-FFF2-40B4-BE49-F238E27FC236}">
                        <a16:creationId xmlns:a16="http://schemas.microsoft.com/office/drawing/2014/main" id="{FD7920E1-EA3A-A111-1175-613017B38B88}"/>
                      </a:ext>
                    </a:extLst>
                  </p:cNvPr>
                  <p:cNvPicPr/>
                  <p:nvPr/>
                </p:nvPicPr>
                <p:blipFill>
                  <a:blip r:embed="rId37" cstate="print"/>
                  <a:stretch>
                    <a:fillRect/>
                  </a:stretch>
                </p:blipFill>
                <p:spPr>
                  <a:xfrm>
                    <a:off x="6191486" y="2768029"/>
                    <a:ext cx="74628" cy="184174"/>
                  </a:xfrm>
                  <a:prstGeom prst="rect">
                    <a:avLst/>
                  </a:prstGeom>
                </p:spPr>
              </p:pic>
              <p:pic>
                <p:nvPicPr>
                  <p:cNvPr id="222" name="object 189">
                    <a:extLst>
                      <a:ext uri="{FF2B5EF4-FFF2-40B4-BE49-F238E27FC236}">
                        <a16:creationId xmlns:a16="http://schemas.microsoft.com/office/drawing/2014/main" id="{B6B849F5-6DF2-FEF4-BB23-EDD4A79825A7}"/>
                      </a:ext>
                    </a:extLst>
                  </p:cNvPr>
                  <p:cNvPicPr/>
                  <p:nvPr/>
                </p:nvPicPr>
                <p:blipFill>
                  <a:blip r:embed="rId38" cstate="print"/>
                  <a:stretch>
                    <a:fillRect/>
                  </a:stretch>
                </p:blipFill>
                <p:spPr>
                  <a:xfrm>
                    <a:off x="6820536" y="2768029"/>
                    <a:ext cx="74628" cy="184174"/>
                  </a:xfrm>
                  <a:prstGeom prst="rect">
                    <a:avLst/>
                  </a:prstGeom>
                </p:spPr>
              </p:pic>
              <p:pic>
                <p:nvPicPr>
                  <p:cNvPr id="223" name="object 190">
                    <a:extLst>
                      <a:ext uri="{FF2B5EF4-FFF2-40B4-BE49-F238E27FC236}">
                        <a16:creationId xmlns:a16="http://schemas.microsoft.com/office/drawing/2014/main" id="{A1A401B1-227A-9B62-712F-29435AFD8A16}"/>
                      </a:ext>
                    </a:extLst>
                  </p:cNvPr>
                  <p:cNvPicPr/>
                  <p:nvPr/>
                </p:nvPicPr>
                <p:blipFill>
                  <a:blip r:embed="rId39" cstate="print"/>
                  <a:stretch>
                    <a:fillRect/>
                  </a:stretch>
                </p:blipFill>
                <p:spPr>
                  <a:xfrm>
                    <a:off x="6971094" y="3411681"/>
                    <a:ext cx="176238" cy="77989"/>
                  </a:xfrm>
                  <a:prstGeom prst="rect">
                    <a:avLst/>
                  </a:prstGeom>
                </p:spPr>
              </p:pic>
            </p:grpSp>
            <p:sp>
              <p:nvSpPr>
                <p:cNvPr id="212" name="object 24">
                  <a:extLst>
                    <a:ext uri="{FF2B5EF4-FFF2-40B4-BE49-F238E27FC236}">
                      <a16:creationId xmlns:a16="http://schemas.microsoft.com/office/drawing/2014/main" id="{CDE4537B-75A7-2E63-6DE0-4A06E1BF2E32}"/>
                    </a:ext>
                  </a:extLst>
                </p:cNvPr>
                <p:cNvSpPr/>
                <p:nvPr/>
              </p:nvSpPr>
              <p:spPr>
                <a:xfrm rot="5400000">
                  <a:off x="6911666" y="3435397"/>
                  <a:ext cx="81756" cy="29542"/>
                </a:xfrm>
                <a:custGeom>
                  <a:avLst/>
                  <a:gdLst/>
                  <a:ahLst/>
                  <a:cxnLst/>
                  <a:rect l="l" t="t" r="r" b="b"/>
                  <a:pathLst>
                    <a:path w="147955" h="80010">
                      <a:moveTo>
                        <a:pt x="147700" y="0"/>
                      </a:moveTo>
                      <a:lnTo>
                        <a:pt x="0" y="0"/>
                      </a:lnTo>
                      <a:lnTo>
                        <a:pt x="73850" y="79425"/>
                      </a:lnTo>
                      <a:lnTo>
                        <a:pt x="147700" y="0"/>
                      </a:lnTo>
                      <a:close/>
                    </a:path>
                  </a:pathLst>
                </a:custGeom>
                <a:solidFill>
                  <a:srgbClr val="1A75CF"/>
                </a:solidFill>
                <a:ln>
                  <a:solidFill>
                    <a:srgbClr val="1A75C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3" name="object 24">
                  <a:extLst>
                    <a:ext uri="{FF2B5EF4-FFF2-40B4-BE49-F238E27FC236}">
                      <a16:creationId xmlns:a16="http://schemas.microsoft.com/office/drawing/2014/main" id="{83BA82DD-B6D8-6372-A87A-E6085D268E42}"/>
                    </a:ext>
                  </a:extLst>
                </p:cNvPr>
                <p:cNvSpPr/>
                <p:nvPr/>
              </p:nvSpPr>
              <p:spPr>
                <a:xfrm rot="16200000">
                  <a:off x="6911666" y="3533034"/>
                  <a:ext cx="81756" cy="29542"/>
                </a:xfrm>
                <a:custGeom>
                  <a:avLst/>
                  <a:gdLst/>
                  <a:ahLst/>
                  <a:cxnLst/>
                  <a:rect l="l" t="t" r="r" b="b"/>
                  <a:pathLst>
                    <a:path w="147955" h="80010">
                      <a:moveTo>
                        <a:pt x="147700" y="0"/>
                      </a:moveTo>
                      <a:lnTo>
                        <a:pt x="0" y="0"/>
                      </a:lnTo>
                      <a:lnTo>
                        <a:pt x="73850" y="79425"/>
                      </a:lnTo>
                      <a:lnTo>
                        <a:pt x="147700" y="0"/>
                      </a:lnTo>
                      <a:close/>
                    </a:path>
                  </a:pathLst>
                </a:custGeom>
                <a:solidFill>
                  <a:srgbClr val="F5B58C"/>
                </a:solidFill>
                <a:ln>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65" name="object 24">
                <a:extLst>
                  <a:ext uri="{FF2B5EF4-FFF2-40B4-BE49-F238E27FC236}">
                    <a16:creationId xmlns:a16="http://schemas.microsoft.com/office/drawing/2014/main" id="{A8CDCD5E-A009-7328-AE8A-D129AF6C328F}"/>
                  </a:ext>
                </a:extLst>
              </p:cNvPr>
              <p:cNvSpPr/>
              <p:nvPr/>
            </p:nvSpPr>
            <p:spPr>
              <a:xfrm>
                <a:off x="6589957" y="2761135"/>
                <a:ext cx="81756" cy="29542"/>
              </a:xfrm>
              <a:custGeom>
                <a:avLst/>
                <a:gdLst/>
                <a:ahLst/>
                <a:cxnLst/>
                <a:rect l="l" t="t" r="r" b="b"/>
                <a:pathLst>
                  <a:path w="147955" h="80010">
                    <a:moveTo>
                      <a:pt x="147700" y="0"/>
                    </a:moveTo>
                    <a:lnTo>
                      <a:pt x="0" y="0"/>
                    </a:lnTo>
                    <a:lnTo>
                      <a:pt x="73850" y="79425"/>
                    </a:lnTo>
                    <a:lnTo>
                      <a:pt x="147700" y="0"/>
                    </a:lnTo>
                    <a:close/>
                  </a:path>
                </a:pathLst>
              </a:custGeom>
              <a:solidFill>
                <a:srgbClr val="F5B58C"/>
              </a:solidFill>
              <a:ln>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66" name="object 138">
                <a:extLst>
                  <a:ext uri="{FF2B5EF4-FFF2-40B4-BE49-F238E27FC236}">
                    <a16:creationId xmlns:a16="http://schemas.microsoft.com/office/drawing/2014/main" id="{E73CAFFD-E257-49BF-8012-67EF7584DC52}"/>
                  </a:ext>
                </a:extLst>
              </p:cNvPr>
              <p:cNvSpPr txBox="1"/>
              <p:nvPr/>
            </p:nvSpPr>
            <p:spPr>
              <a:xfrm>
                <a:off x="3673962" y="2676768"/>
                <a:ext cx="1341974" cy="450433"/>
              </a:xfrm>
              <a:prstGeom prst="rect">
                <a:avLst/>
              </a:prstGeom>
            </p:spPr>
            <p:txBody>
              <a:bodyPr vert="horz" wrap="square" lIns="0" tIns="8637" rIns="0" bIns="0" rtlCol="0">
                <a:spAutoFit/>
              </a:bodyPr>
              <a:lstStyle/>
              <a:p>
                <a:pPr marL="12524" marR="0" lvl="0" indent="0" algn="ctr" defTabSz="914400" rtl="0" eaLnBrk="1" fontAlgn="auto" latinLnBrk="0" hangingPunct="1">
                  <a:lnSpc>
                    <a:spcPct val="100000"/>
                  </a:lnSpc>
                  <a:spcBef>
                    <a:spcPts val="68"/>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Ciclo integral del agua</a:t>
                </a:r>
                <a:endParaRPr kumimoji="0" lang="es-ES" sz="1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67" name="Grupo 66">
                <a:extLst>
                  <a:ext uri="{FF2B5EF4-FFF2-40B4-BE49-F238E27FC236}">
                    <a16:creationId xmlns:a16="http://schemas.microsoft.com/office/drawing/2014/main" id="{76590376-777C-BB38-DB51-36F52955E3C5}"/>
                  </a:ext>
                </a:extLst>
              </p:cNvPr>
              <p:cNvGrpSpPr/>
              <p:nvPr/>
            </p:nvGrpSpPr>
            <p:grpSpPr>
              <a:xfrm>
                <a:off x="4933458" y="3327562"/>
                <a:ext cx="1775535" cy="855812"/>
                <a:chOff x="5019349" y="3327562"/>
                <a:chExt cx="1775535" cy="855812"/>
              </a:xfrm>
            </p:grpSpPr>
            <p:sp>
              <p:nvSpPr>
                <p:cNvPr id="122" name="object 287">
                  <a:extLst>
                    <a:ext uri="{FF2B5EF4-FFF2-40B4-BE49-F238E27FC236}">
                      <a16:creationId xmlns:a16="http://schemas.microsoft.com/office/drawing/2014/main" id="{F11CC4A1-ACEF-34B5-96B8-DD8D7F1F12E1}"/>
                    </a:ext>
                  </a:extLst>
                </p:cNvPr>
                <p:cNvSpPr/>
                <p:nvPr/>
              </p:nvSpPr>
              <p:spPr>
                <a:xfrm>
                  <a:off x="5019349" y="4009495"/>
                  <a:ext cx="1468359" cy="0"/>
                </a:xfrm>
                <a:custGeom>
                  <a:avLst/>
                  <a:gdLst/>
                  <a:ahLst/>
                  <a:cxnLst/>
                  <a:rect l="l" t="t" r="r" b="b"/>
                  <a:pathLst>
                    <a:path w="2272665">
                      <a:moveTo>
                        <a:pt x="2272449" y="0"/>
                      </a:moveTo>
                      <a:lnTo>
                        <a:pt x="0" y="0"/>
                      </a:lnTo>
                    </a:path>
                  </a:pathLst>
                </a:custGeom>
                <a:ln w="25400">
                  <a:solidFill>
                    <a:srgbClr val="1A75CF"/>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123" name="Grupo 122">
                  <a:extLst>
                    <a:ext uri="{FF2B5EF4-FFF2-40B4-BE49-F238E27FC236}">
                      <a16:creationId xmlns:a16="http://schemas.microsoft.com/office/drawing/2014/main" id="{BAC3760B-9CF0-44E9-1BA7-6DEC1B116BD6}"/>
                    </a:ext>
                  </a:extLst>
                </p:cNvPr>
                <p:cNvGrpSpPr/>
                <p:nvPr/>
              </p:nvGrpSpPr>
              <p:grpSpPr>
                <a:xfrm rot="10800000">
                  <a:off x="6713128" y="3345473"/>
                  <a:ext cx="81756" cy="204301"/>
                  <a:chOff x="2612768" y="2733661"/>
                  <a:chExt cx="81756" cy="204301"/>
                </a:xfrm>
                <a:solidFill>
                  <a:srgbClr val="F5B58C"/>
                </a:solidFill>
              </p:grpSpPr>
              <p:sp>
                <p:nvSpPr>
                  <p:cNvPr id="209" name="object 361">
                    <a:extLst>
                      <a:ext uri="{FF2B5EF4-FFF2-40B4-BE49-F238E27FC236}">
                        <a16:creationId xmlns:a16="http://schemas.microsoft.com/office/drawing/2014/main" id="{019424A4-13ED-DEFB-B598-4B4C76BFC759}"/>
                      </a:ext>
                    </a:extLst>
                  </p:cNvPr>
                  <p:cNvSpPr/>
                  <p:nvPr/>
                </p:nvSpPr>
                <p:spPr>
                  <a:xfrm rot="16200000">
                    <a:off x="2564869" y="2847963"/>
                    <a:ext cx="179999" cy="0"/>
                  </a:xfrm>
                  <a:custGeom>
                    <a:avLst/>
                    <a:gdLst/>
                    <a:ahLst/>
                    <a:cxnLst/>
                    <a:rect l="l" t="t" r="r" b="b"/>
                    <a:pathLst>
                      <a:path w="706120">
                        <a:moveTo>
                          <a:pt x="0" y="0"/>
                        </a:moveTo>
                        <a:lnTo>
                          <a:pt x="705904" y="0"/>
                        </a:lnTo>
                      </a:path>
                    </a:pathLst>
                  </a:custGeom>
                  <a:grpFill/>
                  <a:ln w="25400">
                    <a:solidFill>
                      <a:srgbClr val="F5B58C"/>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0" name="object 24">
                    <a:extLst>
                      <a:ext uri="{FF2B5EF4-FFF2-40B4-BE49-F238E27FC236}">
                        <a16:creationId xmlns:a16="http://schemas.microsoft.com/office/drawing/2014/main" id="{14604F7D-974C-4CB7-92C4-A37177B1379F}"/>
                      </a:ext>
                    </a:extLst>
                  </p:cNvPr>
                  <p:cNvSpPr/>
                  <p:nvPr/>
                </p:nvSpPr>
                <p:spPr>
                  <a:xfrm rot="10800000">
                    <a:off x="2612768" y="2733661"/>
                    <a:ext cx="81756" cy="29542"/>
                  </a:xfrm>
                  <a:custGeom>
                    <a:avLst/>
                    <a:gdLst/>
                    <a:ahLst/>
                    <a:cxnLst/>
                    <a:rect l="l" t="t" r="r" b="b"/>
                    <a:pathLst>
                      <a:path w="147955" h="80010">
                        <a:moveTo>
                          <a:pt x="147700" y="0"/>
                        </a:moveTo>
                        <a:lnTo>
                          <a:pt x="0" y="0"/>
                        </a:lnTo>
                        <a:lnTo>
                          <a:pt x="73850" y="79425"/>
                        </a:lnTo>
                        <a:lnTo>
                          <a:pt x="147700" y="0"/>
                        </a:lnTo>
                        <a:close/>
                      </a:path>
                    </a:pathLst>
                  </a:custGeom>
                  <a:grpFill/>
                  <a:ln>
                    <a:solidFill>
                      <a:srgbClr val="F5B5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124" name="object 361">
                  <a:extLst>
                    <a:ext uri="{FF2B5EF4-FFF2-40B4-BE49-F238E27FC236}">
                      <a16:creationId xmlns:a16="http://schemas.microsoft.com/office/drawing/2014/main" id="{2A0532CA-F7AA-0752-821B-322A2BB4DA13}"/>
                    </a:ext>
                  </a:extLst>
                </p:cNvPr>
                <p:cNvSpPr/>
                <p:nvPr/>
              </p:nvSpPr>
              <p:spPr>
                <a:xfrm rot="5400000">
                  <a:off x="6538006" y="3809122"/>
                  <a:ext cx="432000" cy="0"/>
                </a:xfrm>
                <a:custGeom>
                  <a:avLst/>
                  <a:gdLst/>
                  <a:ahLst/>
                  <a:cxnLst/>
                  <a:rect l="l" t="t" r="r" b="b"/>
                  <a:pathLst>
                    <a:path w="706120">
                      <a:moveTo>
                        <a:pt x="0" y="0"/>
                      </a:moveTo>
                      <a:lnTo>
                        <a:pt x="705904" y="0"/>
                      </a:lnTo>
                    </a:path>
                  </a:pathLst>
                </a:custGeom>
                <a:solidFill>
                  <a:srgbClr val="F5B58C"/>
                </a:solidFill>
                <a:ln w="25400">
                  <a:solidFill>
                    <a:srgbClr val="F5B58C"/>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5" name="object 287">
                  <a:extLst>
                    <a:ext uri="{FF2B5EF4-FFF2-40B4-BE49-F238E27FC236}">
                      <a16:creationId xmlns:a16="http://schemas.microsoft.com/office/drawing/2014/main" id="{9C37FED6-226C-F0E2-F127-EC92355E002C}"/>
                    </a:ext>
                  </a:extLst>
                </p:cNvPr>
                <p:cNvSpPr/>
                <p:nvPr/>
              </p:nvSpPr>
              <p:spPr>
                <a:xfrm>
                  <a:off x="6620100" y="4009495"/>
                  <a:ext cx="144000" cy="0"/>
                </a:xfrm>
                <a:custGeom>
                  <a:avLst/>
                  <a:gdLst/>
                  <a:ahLst/>
                  <a:cxnLst/>
                  <a:rect l="l" t="t" r="r" b="b"/>
                  <a:pathLst>
                    <a:path w="2272665">
                      <a:moveTo>
                        <a:pt x="2272449" y="0"/>
                      </a:moveTo>
                      <a:lnTo>
                        <a:pt x="0" y="0"/>
                      </a:lnTo>
                    </a:path>
                  </a:pathLst>
                </a:custGeom>
                <a:ln w="25400">
                  <a:solidFill>
                    <a:srgbClr val="F5B58C"/>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126" name="Grupo 125">
                  <a:extLst>
                    <a:ext uri="{FF2B5EF4-FFF2-40B4-BE49-F238E27FC236}">
                      <a16:creationId xmlns:a16="http://schemas.microsoft.com/office/drawing/2014/main" id="{BB29FD62-6E8A-01C8-49B7-2853A7B0D77B}"/>
                    </a:ext>
                  </a:extLst>
                </p:cNvPr>
                <p:cNvGrpSpPr/>
                <p:nvPr/>
              </p:nvGrpSpPr>
              <p:grpSpPr>
                <a:xfrm>
                  <a:off x="5054291" y="3327562"/>
                  <a:ext cx="1578448" cy="855812"/>
                  <a:chOff x="4956718" y="4451960"/>
                  <a:chExt cx="1933393" cy="1048257"/>
                </a:xfrm>
              </p:grpSpPr>
              <p:grpSp>
                <p:nvGrpSpPr>
                  <p:cNvPr id="127" name="object 69">
                    <a:extLst>
                      <a:ext uri="{FF2B5EF4-FFF2-40B4-BE49-F238E27FC236}">
                        <a16:creationId xmlns:a16="http://schemas.microsoft.com/office/drawing/2014/main" id="{60D8EA7F-5FAD-AFD2-1018-9B9C82EA4EF7}"/>
                      </a:ext>
                    </a:extLst>
                  </p:cNvPr>
                  <p:cNvGrpSpPr/>
                  <p:nvPr/>
                </p:nvGrpSpPr>
                <p:grpSpPr>
                  <a:xfrm>
                    <a:off x="5974171" y="4621153"/>
                    <a:ext cx="379911" cy="180502"/>
                    <a:chOff x="10085182" y="7258445"/>
                    <a:chExt cx="588010" cy="267335"/>
                  </a:xfrm>
                </p:grpSpPr>
                <p:sp>
                  <p:nvSpPr>
                    <p:cNvPr id="204" name="object 70">
                      <a:extLst>
                        <a:ext uri="{FF2B5EF4-FFF2-40B4-BE49-F238E27FC236}">
                          <a16:creationId xmlns:a16="http://schemas.microsoft.com/office/drawing/2014/main" id="{7C521D42-BC39-FD31-0259-12F118E04E4F}"/>
                        </a:ext>
                      </a:extLst>
                    </p:cNvPr>
                    <p:cNvSpPr/>
                    <p:nvPr/>
                  </p:nvSpPr>
                  <p:spPr>
                    <a:xfrm>
                      <a:off x="10085193" y="7317855"/>
                      <a:ext cx="588010" cy="208279"/>
                    </a:xfrm>
                    <a:custGeom>
                      <a:avLst/>
                      <a:gdLst/>
                      <a:ahLst/>
                      <a:cxnLst/>
                      <a:rect l="l" t="t" r="r" b="b"/>
                      <a:pathLst>
                        <a:path w="588009" h="208279">
                          <a:moveTo>
                            <a:pt x="587768" y="0"/>
                          </a:moveTo>
                          <a:lnTo>
                            <a:pt x="0" y="0"/>
                          </a:lnTo>
                          <a:lnTo>
                            <a:pt x="0" y="153149"/>
                          </a:lnTo>
                          <a:lnTo>
                            <a:pt x="40122" y="180691"/>
                          </a:lnTo>
                          <a:lnTo>
                            <a:pt x="86074" y="191736"/>
                          </a:lnTo>
                          <a:lnTo>
                            <a:pt x="145551" y="200270"/>
                          </a:lnTo>
                          <a:lnTo>
                            <a:pt x="215753" y="205771"/>
                          </a:lnTo>
                          <a:lnTo>
                            <a:pt x="293877" y="207721"/>
                          </a:lnTo>
                          <a:lnTo>
                            <a:pt x="372003" y="205771"/>
                          </a:lnTo>
                          <a:lnTo>
                            <a:pt x="442207" y="200270"/>
                          </a:lnTo>
                          <a:lnTo>
                            <a:pt x="501688" y="191736"/>
                          </a:lnTo>
                          <a:lnTo>
                            <a:pt x="547642" y="180691"/>
                          </a:lnTo>
                          <a:lnTo>
                            <a:pt x="587768" y="153149"/>
                          </a:lnTo>
                          <a:lnTo>
                            <a:pt x="587768" y="0"/>
                          </a:lnTo>
                          <a:close/>
                        </a:path>
                      </a:pathLst>
                    </a:custGeom>
                    <a:solidFill>
                      <a:srgbClr val="F1EB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05" name="object 71">
                      <a:extLst>
                        <a:ext uri="{FF2B5EF4-FFF2-40B4-BE49-F238E27FC236}">
                          <a16:creationId xmlns:a16="http://schemas.microsoft.com/office/drawing/2014/main" id="{9127FAE4-8895-28F2-0708-7E040558E5A0}"/>
                        </a:ext>
                      </a:extLst>
                    </p:cNvPr>
                    <p:cNvSpPr/>
                    <p:nvPr/>
                  </p:nvSpPr>
                  <p:spPr>
                    <a:xfrm>
                      <a:off x="10085182" y="7258445"/>
                      <a:ext cx="588010" cy="108585"/>
                    </a:xfrm>
                    <a:custGeom>
                      <a:avLst/>
                      <a:gdLst/>
                      <a:ahLst/>
                      <a:cxnLst/>
                      <a:rect l="l" t="t" r="r" b="b"/>
                      <a:pathLst>
                        <a:path w="588009" h="108584">
                          <a:moveTo>
                            <a:pt x="293890" y="0"/>
                          </a:moveTo>
                          <a:lnTo>
                            <a:pt x="215764" y="1934"/>
                          </a:lnTo>
                          <a:lnTo>
                            <a:pt x="145560" y="7393"/>
                          </a:lnTo>
                          <a:lnTo>
                            <a:pt x="86080" y="15860"/>
                          </a:lnTo>
                          <a:lnTo>
                            <a:pt x="40125" y="26820"/>
                          </a:lnTo>
                          <a:lnTo>
                            <a:pt x="0" y="54152"/>
                          </a:lnTo>
                          <a:lnTo>
                            <a:pt x="10498" y="68549"/>
                          </a:lnTo>
                          <a:lnTo>
                            <a:pt x="86080" y="92444"/>
                          </a:lnTo>
                          <a:lnTo>
                            <a:pt x="145560" y="100912"/>
                          </a:lnTo>
                          <a:lnTo>
                            <a:pt x="215764" y="106371"/>
                          </a:lnTo>
                          <a:lnTo>
                            <a:pt x="293890" y="108305"/>
                          </a:lnTo>
                          <a:lnTo>
                            <a:pt x="372016" y="106371"/>
                          </a:lnTo>
                          <a:lnTo>
                            <a:pt x="442220" y="100912"/>
                          </a:lnTo>
                          <a:lnTo>
                            <a:pt x="501700" y="92444"/>
                          </a:lnTo>
                          <a:lnTo>
                            <a:pt x="547655" y="81485"/>
                          </a:lnTo>
                          <a:lnTo>
                            <a:pt x="587781" y="54152"/>
                          </a:lnTo>
                          <a:lnTo>
                            <a:pt x="577282" y="39756"/>
                          </a:lnTo>
                          <a:lnTo>
                            <a:pt x="501700" y="15860"/>
                          </a:lnTo>
                          <a:lnTo>
                            <a:pt x="442220" y="7393"/>
                          </a:lnTo>
                          <a:lnTo>
                            <a:pt x="372016" y="1934"/>
                          </a:lnTo>
                          <a:lnTo>
                            <a:pt x="29389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06" name="object 72">
                      <a:extLst>
                        <a:ext uri="{FF2B5EF4-FFF2-40B4-BE49-F238E27FC236}">
                          <a16:creationId xmlns:a16="http://schemas.microsoft.com/office/drawing/2014/main" id="{B66E0677-886C-4EE1-91F2-02EE7D6376EA}"/>
                        </a:ext>
                      </a:extLst>
                    </p:cNvPr>
                    <p:cNvSpPr/>
                    <p:nvPr/>
                  </p:nvSpPr>
                  <p:spPr>
                    <a:xfrm>
                      <a:off x="10135563" y="7272725"/>
                      <a:ext cx="487045" cy="80010"/>
                    </a:xfrm>
                    <a:custGeom>
                      <a:avLst/>
                      <a:gdLst/>
                      <a:ahLst/>
                      <a:cxnLst/>
                      <a:rect l="l" t="t" r="r" b="b"/>
                      <a:pathLst>
                        <a:path w="487045" h="80009">
                          <a:moveTo>
                            <a:pt x="243509" y="0"/>
                          </a:moveTo>
                          <a:lnTo>
                            <a:pt x="166539" y="2031"/>
                          </a:lnTo>
                          <a:lnTo>
                            <a:pt x="99693" y="7690"/>
                          </a:lnTo>
                          <a:lnTo>
                            <a:pt x="46981" y="16319"/>
                          </a:lnTo>
                          <a:lnTo>
                            <a:pt x="0" y="39865"/>
                          </a:lnTo>
                          <a:lnTo>
                            <a:pt x="12413" y="52468"/>
                          </a:lnTo>
                          <a:lnTo>
                            <a:pt x="46981" y="63415"/>
                          </a:lnTo>
                          <a:lnTo>
                            <a:pt x="99693" y="72048"/>
                          </a:lnTo>
                          <a:lnTo>
                            <a:pt x="166539" y="77710"/>
                          </a:lnTo>
                          <a:lnTo>
                            <a:pt x="243509" y="79743"/>
                          </a:lnTo>
                          <a:lnTo>
                            <a:pt x="320480" y="77710"/>
                          </a:lnTo>
                          <a:lnTo>
                            <a:pt x="387326" y="72048"/>
                          </a:lnTo>
                          <a:lnTo>
                            <a:pt x="440038" y="63415"/>
                          </a:lnTo>
                          <a:lnTo>
                            <a:pt x="474605" y="52468"/>
                          </a:lnTo>
                          <a:lnTo>
                            <a:pt x="487019" y="39865"/>
                          </a:lnTo>
                          <a:lnTo>
                            <a:pt x="474605" y="27262"/>
                          </a:lnTo>
                          <a:lnTo>
                            <a:pt x="440038" y="16319"/>
                          </a:lnTo>
                          <a:lnTo>
                            <a:pt x="387326" y="7690"/>
                          </a:lnTo>
                          <a:lnTo>
                            <a:pt x="320480" y="2031"/>
                          </a:lnTo>
                          <a:lnTo>
                            <a:pt x="243509" y="0"/>
                          </a:lnTo>
                          <a:close/>
                        </a:path>
                      </a:pathLst>
                    </a:custGeom>
                    <a:solidFill>
                      <a:srgbClr val="A1DB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07" name="object 73">
                      <a:extLst>
                        <a:ext uri="{FF2B5EF4-FFF2-40B4-BE49-F238E27FC236}">
                          <a16:creationId xmlns:a16="http://schemas.microsoft.com/office/drawing/2014/main" id="{83DC53EC-1249-1749-85B3-8ADB86F668BC}"/>
                        </a:ext>
                      </a:extLst>
                    </p:cNvPr>
                    <p:cNvSpPr/>
                    <p:nvPr/>
                  </p:nvSpPr>
                  <p:spPr>
                    <a:xfrm>
                      <a:off x="10250328" y="7286032"/>
                      <a:ext cx="130175" cy="28575"/>
                    </a:xfrm>
                    <a:custGeom>
                      <a:avLst/>
                      <a:gdLst/>
                      <a:ahLst/>
                      <a:cxnLst/>
                      <a:rect l="l" t="t" r="r" b="b"/>
                      <a:pathLst>
                        <a:path w="130175" h="28575">
                          <a:moveTo>
                            <a:pt x="130073" y="28168"/>
                          </a:moveTo>
                          <a:lnTo>
                            <a:pt x="0" y="0"/>
                          </a:lnTo>
                        </a:path>
                      </a:pathLst>
                    </a:custGeom>
                    <a:ln w="952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08" name="object 74">
                      <a:extLst>
                        <a:ext uri="{FF2B5EF4-FFF2-40B4-BE49-F238E27FC236}">
                          <a16:creationId xmlns:a16="http://schemas.microsoft.com/office/drawing/2014/main" id="{640A2E70-3D89-E04C-B7E8-EFA4F0A94F11}"/>
                        </a:ext>
                      </a:extLst>
                    </p:cNvPr>
                    <p:cNvSpPr/>
                    <p:nvPr/>
                  </p:nvSpPr>
                  <p:spPr>
                    <a:xfrm>
                      <a:off x="10370835" y="7303414"/>
                      <a:ext cx="19685" cy="22225"/>
                    </a:xfrm>
                    <a:custGeom>
                      <a:avLst/>
                      <a:gdLst/>
                      <a:ahLst/>
                      <a:cxnLst/>
                      <a:rect l="l" t="t" r="r" b="b"/>
                      <a:pathLst>
                        <a:path w="19684" h="22225">
                          <a:moveTo>
                            <a:pt x="15011" y="0"/>
                          </a:moveTo>
                          <a:lnTo>
                            <a:pt x="4330" y="0"/>
                          </a:lnTo>
                          <a:lnTo>
                            <a:pt x="0" y="4876"/>
                          </a:lnTo>
                          <a:lnTo>
                            <a:pt x="0" y="16903"/>
                          </a:lnTo>
                          <a:lnTo>
                            <a:pt x="4330" y="21767"/>
                          </a:lnTo>
                          <a:lnTo>
                            <a:pt x="15011" y="21767"/>
                          </a:lnTo>
                          <a:lnTo>
                            <a:pt x="19342" y="16903"/>
                          </a:lnTo>
                          <a:lnTo>
                            <a:pt x="19342" y="10883"/>
                          </a:lnTo>
                          <a:lnTo>
                            <a:pt x="19342" y="4876"/>
                          </a:lnTo>
                          <a:lnTo>
                            <a:pt x="15011" y="0"/>
                          </a:lnTo>
                          <a:close/>
                        </a:path>
                      </a:pathLst>
                    </a:custGeom>
                    <a:solidFill>
                      <a:srgbClr val="051F4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128" name="object 75">
                    <a:extLst>
                      <a:ext uri="{FF2B5EF4-FFF2-40B4-BE49-F238E27FC236}">
                        <a16:creationId xmlns:a16="http://schemas.microsoft.com/office/drawing/2014/main" id="{93C5509A-D5EF-240C-1F7C-D3B7F5F07E7E}"/>
                      </a:ext>
                    </a:extLst>
                  </p:cNvPr>
                  <p:cNvGrpSpPr/>
                  <p:nvPr/>
                </p:nvGrpSpPr>
                <p:grpSpPr>
                  <a:xfrm>
                    <a:off x="6403902" y="4621153"/>
                    <a:ext cx="379911" cy="180502"/>
                    <a:chOff x="10750302" y="7258445"/>
                    <a:chExt cx="588010" cy="267335"/>
                  </a:xfrm>
                </p:grpSpPr>
                <p:sp>
                  <p:nvSpPr>
                    <p:cNvPr id="199" name="object 76">
                      <a:extLst>
                        <a:ext uri="{FF2B5EF4-FFF2-40B4-BE49-F238E27FC236}">
                          <a16:creationId xmlns:a16="http://schemas.microsoft.com/office/drawing/2014/main" id="{4B917CF4-2B8C-EABD-312F-EE5808BAD8EC}"/>
                        </a:ext>
                      </a:extLst>
                    </p:cNvPr>
                    <p:cNvSpPr/>
                    <p:nvPr/>
                  </p:nvSpPr>
                  <p:spPr>
                    <a:xfrm>
                      <a:off x="10750311" y="7317855"/>
                      <a:ext cx="588010" cy="208279"/>
                    </a:xfrm>
                    <a:custGeom>
                      <a:avLst/>
                      <a:gdLst/>
                      <a:ahLst/>
                      <a:cxnLst/>
                      <a:rect l="l" t="t" r="r" b="b"/>
                      <a:pathLst>
                        <a:path w="588009" h="208279">
                          <a:moveTo>
                            <a:pt x="587768" y="0"/>
                          </a:moveTo>
                          <a:lnTo>
                            <a:pt x="0" y="0"/>
                          </a:lnTo>
                          <a:lnTo>
                            <a:pt x="0" y="153149"/>
                          </a:lnTo>
                          <a:lnTo>
                            <a:pt x="40122" y="180691"/>
                          </a:lnTo>
                          <a:lnTo>
                            <a:pt x="86074" y="191736"/>
                          </a:lnTo>
                          <a:lnTo>
                            <a:pt x="145551" y="200270"/>
                          </a:lnTo>
                          <a:lnTo>
                            <a:pt x="215753" y="205771"/>
                          </a:lnTo>
                          <a:lnTo>
                            <a:pt x="293877" y="207721"/>
                          </a:lnTo>
                          <a:lnTo>
                            <a:pt x="372003" y="205771"/>
                          </a:lnTo>
                          <a:lnTo>
                            <a:pt x="442207" y="200270"/>
                          </a:lnTo>
                          <a:lnTo>
                            <a:pt x="501688" y="191736"/>
                          </a:lnTo>
                          <a:lnTo>
                            <a:pt x="547642" y="180691"/>
                          </a:lnTo>
                          <a:lnTo>
                            <a:pt x="587768" y="153149"/>
                          </a:lnTo>
                          <a:lnTo>
                            <a:pt x="587768" y="0"/>
                          </a:lnTo>
                          <a:close/>
                        </a:path>
                      </a:pathLst>
                    </a:custGeom>
                    <a:solidFill>
                      <a:srgbClr val="F1EB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00" name="object 77">
                      <a:extLst>
                        <a:ext uri="{FF2B5EF4-FFF2-40B4-BE49-F238E27FC236}">
                          <a16:creationId xmlns:a16="http://schemas.microsoft.com/office/drawing/2014/main" id="{0EAA414E-632E-1E68-2494-11E28EBA7946}"/>
                        </a:ext>
                      </a:extLst>
                    </p:cNvPr>
                    <p:cNvSpPr/>
                    <p:nvPr/>
                  </p:nvSpPr>
                  <p:spPr>
                    <a:xfrm>
                      <a:off x="10750302" y="7258445"/>
                      <a:ext cx="588010" cy="108585"/>
                    </a:xfrm>
                    <a:custGeom>
                      <a:avLst/>
                      <a:gdLst/>
                      <a:ahLst/>
                      <a:cxnLst/>
                      <a:rect l="l" t="t" r="r" b="b"/>
                      <a:pathLst>
                        <a:path w="588009" h="108584">
                          <a:moveTo>
                            <a:pt x="293890" y="0"/>
                          </a:moveTo>
                          <a:lnTo>
                            <a:pt x="215764" y="1934"/>
                          </a:lnTo>
                          <a:lnTo>
                            <a:pt x="145560" y="7393"/>
                          </a:lnTo>
                          <a:lnTo>
                            <a:pt x="86080" y="15860"/>
                          </a:lnTo>
                          <a:lnTo>
                            <a:pt x="40125" y="26820"/>
                          </a:lnTo>
                          <a:lnTo>
                            <a:pt x="0" y="54152"/>
                          </a:lnTo>
                          <a:lnTo>
                            <a:pt x="10498" y="68549"/>
                          </a:lnTo>
                          <a:lnTo>
                            <a:pt x="86080" y="92444"/>
                          </a:lnTo>
                          <a:lnTo>
                            <a:pt x="145560" y="100912"/>
                          </a:lnTo>
                          <a:lnTo>
                            <a:pt x="215764" y="106371"/>
                          </a:lnTo>
                          <a:lnTo>
                            <a:pt x="293890" y="108305"/>
                          </a:lnTo>
                          <a:lnTo>
                            <a:pt x="372016" y="106371"/>
                          </a:lnTo>
                          <a:lnTo>
                            <a:pt x="442220" y="100912"/>
                          </a:lnTo>
                          <a:lnTo>
                            <a:pt x="501700" y="92444"/>
                          </a:lnTo>
                          <a:lnTo>
                            <a:pt x="547655" y="81485"/>
                          </a:lnTo>
                          <a:lnTo>
                            <a:pt x="587781" y="54152"/>
                          </a:lnTo>
                          <a:lnTo>
                            <a:pt x="577282" y="39756"/>
                          </a:lnTo>
                          <a:lnTo>
                            <a:pt x="501700" y="15860"/>
                          </a:lnTo>
                          <a:lnTo>
                            <a:pt x="442220" y="7393"/>
                          </a:lnTo>
                          <a:lnTo>
                            <a:pt x="372016" y="1934"/>
                          </a:lnTo>
                          <a:lnTo>
                            <a:pt x="29389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01" name="object 78">
                      <a:extLst>
                        <a:ext uri="{FF2B5EF4-FFF2-40B4-BE49-F238E27FC236}">
                          <a16:creationId xmlns:a16="http://schemas.microsoft.com/office/drawing/2014/main" id="{7BE44170-0ABB-862C-74F0-64465F4CC57C}"/>
                        </a:ext>
                      </a:extLst>
                    </p:cNvPr>
                    <p:cNvSpPr/>
                    <p:nvPr/>
                  </p:nvSpPr>
                  <p:spPr>
                    <a:xfrm>
                      <a:off x="10800683" y="7272725"/>
                      <a:ext cx="487045" cy="80010"/>
                    </a:xfrm>
                    <a:custGeom>
                      <a:avLst/>
                      <a:gdLst/>
                      <a:ahLst/>
                      <a:cxnLst/>
                      <a:rect l="l" t="t" r="r" b="b"/>
                      <a:pathLst>
                        <a:path w="487045" h="80009">
                          <a:moveTo>
                            <a:pt x="243509" y="0"/>
                          </a:moveTo>
                          <a:lnTo>
                            <a:pt x="166539" y="2031"/>
                          </a:lnTo>
                          <a:lnTo>
                            <a:pt x="99693" y="7690"/>
                          </a:lnTo>
                          <a:lnTo>
                            <a:pt x="46981" y="16319"/>
                          </a:lnTo>
                          <a:lnTo>
                            <a:pt x="0" y="39865"/>
                          </a:lnTo>
                          <a:lnTo>
                            <a:pt x="12413" y="52468"/>
                          </a:lnTo>
                          <a:lnTo>
                            <a:pt x="46981" y="63415"/>
                          </a:lnTo>
                          <a:lnTo>
                            <a:pt x="99693" y="72048"/>
                          </a:lnTo>
                          <a:lnTo>
                            <a:pt x="166539" y="77710"/>
                          </a:lnTo>
                          <a:lnTo>
                            <a:pt x="243509" y="79743"/>
                          </a:lnTo>
                          <a:lnTo>
                            <a:pt x="320480" y="77710"/>
                          </a:lnTo>
                          <a:lnTo>
                            <a:pt x="387326" y="72048"/>
                          </a:lnTo>
                          <a:lnTo>
                            <a:pt x="440038" y="63415"/>
                          </a:lnTo>
                          <a:lnTo>
                            <a:pt x="474605" y="52468"/>
                          </a:lnTo>
                          <a:lnTo>
                            <a:pt x="487019" y="39865"/>
                          </a:lnTo>
                          <a:lnTo>
                            <a:pt x="474605" y="27262"/>
                          </a:lnTo>
                          <a:lnTo>
                            <a:pt x="440038" y="16319"/>
                          </a:lnTo>
                          <a:lnTo>
                            <a:pt x="387326" y="7690"/>
                          </a:lnTo>
                          <a:lnTo>
                            <a:pt x="320480" y="2031"/>
                          </a:lnTo>
                          <a:lnTo>
                            <a:pt x="243509" y="0"/>
                          </a:lnTo>
                          <a:close/>
                        </a:path>
                      </a:pathLst>
                    </a:custGeom>
                    <a:solidFill>
                      <a:srgbClr val="A1DB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02" name="object 79">
                      <a:extLst>
                        <a:ext uri="{FF2B5EF4-FFF2-40B4-BE49-F238E27FC236}">
                          <a16:creationId xmlns:a16="http://schemas.microsoft.com/office/drawing/2014/main" id="{FD958936-8162-577B-B39C-B6E68644A5CC}"/>
                        </a:ext>
                      </a:extLst>
                    </p:cNvPr>
                    <p:cNvSpPr/>
                    <p:nvPr/>
                  </p:nvSpPr>
                  <p:spPr>
                    <a:xfrm>
                      <a:off x="10915447" y="7286032"/>
                      <a:ext cx="130175" cy="28575"/>
                    </a:xfrm>
                    <a:custGeom>
                      <a:avLst/>
                      <a:gdLst/>
                      <a:ahLst/>
                      <a:cxnLst/>
                      <a:rect l="l" t="t" r="r" b="b"/>
                      <a:pathLst>
                        <a:path w="130175" h="28575">
                          <a:moveTo>
                            <a:pt x="130073" y="28168"/>
                          </a:moveTo>
                          <a:lnTo>
                            <a:pt x="0" y="0"/>
                          </a:lnTo>
                        </a:path>
                      </a:pathLst>
                    </a:custGeom>
                    <a:ln w="952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03" name="object 80">
                      <a:extLst>
                        <a:ext uri="{FF2B5EF4-FFF2-40B4-BE49-F238E27FC236}">
                          <a16:creationId xmlns:a16="http://schemas.microsoft.com/office/drawing/2014/main" id="{F7799CF0-840F-03C9-6DE2-031DDE733DE1}"/>
                        </a:ext>
                      </a:extLst>
                    </p:cNvPr>
                    <p:cNvSpPr/>
                    <p:nvPr/>
                  </p:nvSpPr>
                  <p:spPr>
                    <a:xfrm>
                      <a:off x="11035953" y="7303414"/>
                      <a:ext cx="19685" cy="22225"/>
                    </a:xfrm>
                    <a:custGeom>
                      <a:avLst/>
                      <a:gdLst/>
                      <a:ahLst/>
                      <a:cxnLst/>
                      <a:rect l="l" t="t" r="r" b="b"/>
                      <a:pathLst>
                        <a:path w="19684" h="22225">
                          <a:moveTo>
                            <a:pt x="15011" y="0"/>
                          </a:moveTo>
                          <a:lnTo>
                            <a:pt x="4330" y="0"/>
                          </a:lnTo>
                          <a:lnTo>
                            <a:pt x="0" y="4876"/>
                          </a:lnTo>
                          <a:lnTo>
                            <a:pt x="0" y="16903"/>
                          </a:lnTo>
                          <a:lnTo>
                            <a:pt x="4330" y="21767"/>
                          </a:lnTo>
                          <a:lnTo>
                            <a:pt x="15011" y="21767"/>
                          </a:lnTo>
                          <a:lnTo>
                            <a:pt x="19342" y="16903"/>
                          </a:lnTo>
                          <a:lnTo>
                            <a:pt x="19342" y="10883"/>
                          </a:lnTo>
                          <a:lnTo>
                            <a:pt x="19342" y="4876"/>
                          </a:lnTo>
                          <a:lnTo>
                            <a:pt x="15011" y="0"/>
                          </a:lnTo>
                          <a:close/>
                        </a:path>
                      </a:pathLst>
                    </a:custGeom>
                    <a:solidFill>
                      <a:srgbClr val="051F4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129" name="object 290">
                    <a:extLst>
                      <a:ext uri="{FF2B5EF4-FFF2-40B4-BE49-F238E27FC236}">
                        <a16:creationId xmlns:a16="http://schemas.microsoft.com/office/drawing/2014/main" id="{959A53B6-2705-17AD-E23B-9B18D81114E0}"/>
                      </a:ext>
                    </a:extLst>
                  </p:cNvPr>
                  <p:cNvSpPr/>
                  <p:nvPr/>
                </p:nvSpPr>
                <p:spPr>
                  <a:xfrm>
                    <a:off x="5668372" y="5078469"/>
                    <a:ext cx="997368" cy="26154"/>
                  </a:xfrm>
                  <a:custGeom>
                    <a:avLst/>
                    <a:gdLst/>
                    <a:ahLst/>
                    <a:cxnLst/>
                    <a:rect l="l" t="t" r="r" b="b"/>
                    <a:pathLst>
                      <a:path w="1543684" h="38734">
                        <a:moveTo>
                          <a:pt x="1543494" y="0"/>
                        </a:moveTo>
                        <a:lnTo>
                          <a:pt x="0" y="0"/>
                        </a:lnTo>
                        <a:lnTo>
                          <a:pt x="0" y="38569"/>
                        </a:lnTo>
                        <a:lnTo>
                          <a:pt x="1543494" y="38569"/>
                        </a:lnTo>
                        <a:lnTo>
                          <a:pt x="1543494" y="0"/>
                        </a:lnTo>
                        <a:close/>
                      </a:path>
                    </a:pathLst>
                  </a:custGeom>
                  <a:solidFill>
                    <a:srgbClr val="F1EB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0" name="object 291">
                    <a:extLst>
                      <a:ext uri="{FF2B5EF4-FFF2-40B4-BE49-F238E27FC236}">
                        <a16:creationId xmlns:a16="http://schemas.microsoft.com/office/drawing/2014/main" id="{1012DE26-5C7F-B0C1-DD10-29B3DB29D18F}"/>
                      </a:ext>
                    </a:extLst>
                  </p:cNvPr>
                  <p:cNvSpPr/>
                  <p:nvPr/>
                </p:nvSpPr>
                <p:spPr>
                  <a:xfrm>
                    <a:off x="5642477" y="5015158"/>
                    <a:ext cx="1004343" cy="52736"/>
                  </a:xfrm>
                  <a:custGeom>
                    <a:avLst/>
                    <a:gdLst/>
                    <a:ahLst/>
                    <a:cxnLst/>
                    <a:rect l="l" t="t" r="r" b="b"/>
                    <a:pathLst>
                      <a:path w="1554479" h="78104">
                        <a:moveTo>
                          <a:pt x="1486369" y="0"/>
                        </a:moveTo>
                        <a:lnTo>
                          <a:pt x="0" y="0"/>
                        </a:lnTo>
                        <a:lnTo>
                          <a:pt x="14160" y="16294"/>
                        </a:lnTo>
                        <a:lnTo>
                          <a:pt x="1500530" y="16294"/>
                        </a:lnTo>
                        <a:lnTo>
                          <a:pt x="1486369" y="0"/>
                        </a:lnTo>
                        <a:close/>
                      </a:path>
                      <a:path w="1554479" h="78104">
                        <a:moveTo>
                          <a:pt x="1513192" y="30861"/>
                        </a:moveTo>
                        <a:lnTo>
                          <a:pt x="26809" y="30861"/>
                        </a:lnTo>
                        <a:lnTo>
                          <a:pt x="40970" y="47155"/>
                        </a:lnTo>
                        <a:lnTo>
                          <a:pt x="1527352" y="47155"/>
                        </a:lnTo>
                        <a:lnTo>
                          <a:pt x="1513192" y="30861"/>
                        </a:lnTo>
                        <a:close/>
                      </a:path>
                      <a:path w="1554479" h="78104">
                        <a:moveTo>
                          <a:pt x="1540002" y="61722"/>
                        </a:moveTo>
                        <a:lnTo>
                          <a:pt x="53632" y="61722"/>
                        </a:lnTo>
                        <a:lnTo>
                          <a:pt x="67792" y="78016"/>
                        </a:lnTo>
                        <a:lnTo>
                          <a:pt x="1554162" y="78016"/>
                        </a:lnTo>
                        <a:lnTo>
                          <a:pt x="1540002" y="61722"/>
                        </a:lnTo>
                        <a:close/>
                      </a:path>
                    </a:pathLst>
                  </a:custGeom>
                  <a:solidFill>
                    <a:srgbClr val="A1DB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 name="object 292">
                    <a:extLst>
                      <a:ext uri="{FF2B5EF4-FFF2-40B4-BE49-F238E27FC236}">
                        <a16:creationId xmlns:a16="http://schemas.microsoft.com/office/drawing/2014/main" id="{DD67B2FE-998E-ABD8-50A4-37B6C22EB50A}"/>
                      </a:ext>
                    </a:extLst>
                  </p:cNvPr>
                  <p:cNvSpPr/>
                  <p:nvPr/>
                </p:nvSpPr>
                <p:spPr>
                  <a:xfrm>
                    <a:off x="5620612" y="5021038"/>
                    <a:ext cx="48002" cy="83605"/>
                  </a:xfrm>
                  <a:custGeom>
                    <a:avLst/>
                    <a:gdLst/>
                    <a:ahLst/>
                    <a:cxnLst/>
                    <a:rect l="l" t="t" r="r" b="b"/>
                    <a:pathLst>
                      <a:path w="74295" h="123825">
                        <a:moveTo>
                          <a:pt x="0" y="0"/>
                        </a:moveTo>
                        <a:lnTo>
                          <a:pt x="0" y="38569"/>
                        </a:lnTo>
                        <a:lnTo>
                          <a:pt x="73914" y="123621"/>
                        </a:lnTo>
                        <a:lnTo>
                          <a:pt x="73914" y="85051"/>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2" name="object 293">
                    <a:extLst>
                      <a:ext uri="{FF2B5EF4-FFF2-40B4-BE49-F238E27FC236}">
                        <a16:creationId xmlns:a16="http://schemas.microsoft.com/office/drawing/2014/main" id="{297B2BD8-3BA7-264F-F9F2-D4F464AA9487}"/>
                      </a:ext>
                    </a:extLst>
                  </p:cNvPr>
                  <p:cNvSpPr/>
                  <p:nvPr/>
                </p:nvSpPr>
                <p:spPr>
                  <a:xfrm>
                    <a:off x="5591767" y="4955042"/>
                    <a:ext cx="997368" cy="26154"/>
                  </a:xfrm>
                  <a:custGeom>
                    <a:avLst/>
                    <a:gdLst/>
                    <a:ahLst/>
                    <a:cxnLst/>
                    <a:rect l="l" t="t" r="r" b="b"/>
                    <a:pathLst>
                      <a:path w="1543684" h="38734">
                        <a:moveTo>
                          <a:pt x="1543494" y="0"/>
                        </a:moveTo>
                        <a:lnTo>
                          <a:pt x="0" y="0"/>
                        </a:lnTo>
                        <a:lnTo>
                          <a:pt x="0" y="38569"/>
                        </a:lnTo>
                        <a:lnTo>
                          <a:pt x="1543494" y="38569"/>
                        </a:lnTo>
                        <a:lnTo>
                          <a:pt x="1543494" y="0"/>
                        </a:lnTo>
                        <a:close/>
                      </a:path>
                    </a:pathLst>
                  </a:custGeom>
                  <a:solidFill>
                    <a:srgbClr val="F1EB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3" name="object 294">
                    <a:extLst>
                      <a:ext uri="{FF2B5EF4-FFF2-40B4-BE49-F238E27FC236}">
                        <a16:creationId xmlns:a16="http://schemas.microsoft.com/office/drawing/2014/main" id="{BC3C2FA4-C9CE-7966-F48C-DB7C36F88E76}"/>
                      </a:ext>
                    </a:extLst>
                  </p:cNvPr>
                  <p:cNvSpPr/>
                  <p:nvPr/>
                </p:nvSpPr>
                <p:spPr>
                  <a:xfrm>
                    <a:off x="5565876" y="4891728"/>
                    <a:ext cx="1004343" cy="52736"/>
                  </a:xfrm>
                  <a:custGeom>
                    <a:avLst/>
                    <a:gdLst/>
                    <a:ahLst/>
                    <a:cxnLst/>
                    <a:rect l="l" t="t" r="r" b="b"/>
                    <a:pathLst>
                      <a:path w="1554479" h="78104">
                        <a:moveTo>
                          <a:pt x="1486369" y="0"/>
                        </a:moveTo>
                        <a:lnTo>
                          <a:pt x="0" y="0"/>
                        </a:lnTo>
                        <a:lnTo>
                          <a:pt x="14160" y="16294"/>
                        </a:lnTo>
                        <a:lnTo>
                          <a:pt x="1500530" y="16294"/>
                        </a:lnTo>
                        <a:lnTo>
                          <a:pt x="1486369" y="0"/>
                        </a:lnTo>
                        <a:close/>
                      </a:path>
                      <a:path w="1554479" h="78104">
                        <a:moveTo>
                          <a:pt x="1513192" y="30860"/>
                        </a:moveTo>
                        <a:lnTo>
                          <a:pt x="26809" y="30860"/>
                        </a:lnTo>
                        <a:lnTo>
                          <a:pt x="40970" y="47155"/>
                        </a:lnTo>
                        <a:lnTo>
                          <a:pt x="1527352" y="47155"/>
                        </a:lnTo>
                        <a:lnTo>
                          <a:pt x="1513192" y="30860"/>
                        </a:lnTo>
                        <a:close/>
                      </a:path>
                      <a:path w="1554479" h="78104">
                        <a:moveTo>
                          <a:pt x="1540002" y="61721"/>
                        </a:moveTo>
                        <a:lnTo>
                          <a:pt x="53632" y="61721"/>
                        </a:lnTo>
                        <a:lnTo>
                          <a:pt x="67792" y="78016"/>
                        </a:lnTo>
                        <a:lnTo>
                          <a:pt x="1554162" y="78016"/>
                        </a:lnTo>
                        <a:lnTo>
                          <a:pt x="1540002" y="61721"/>
                        </a:lnTo>
                        <a:close/>
                      </a:path>
                    </a:pathLst>
                  </a:custGeom>
                  <a:solidFill>
                    <a:srgbClr val="A1DB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34" name="object 295">
                    <a:extLst>
                      <a:ext uri="{FF2B5EF4-FFF2-40B4-BE49-F238E27FC236}">
                        <a16:creationId xmlns:a16="http://schemas.microsoft.com/office/drawing/2014/main" id="{1F273AF1-DBE4-2395-5D34-199B450F7E11}"/>
                      </a:ext>
                    </a:extLst>
                  </p:cNvPr>
                  <p:cNvPicPr/>
                  <p:nvPr/>
                </p:nvPicPr>
                <p:blipFill>
                  <a:blip r:embed="rId40" cstate="print"/>
                  <a:stretch>
                    <a:fillRect/>
                  </a:stretch>
                </p:blipFill>
                <p:spPr>
                  <a:xfrm>
                    <a:off x="5427870" y="4897610"/>
                    <a:ext cx="163896" cy="86373"/>
                  </a:xfrm>
                  <a:prstGeom prst="rect">
                    <a:avLst/>
                  </a:prstGeom>
                </p:spPr>
              </p:pic>
              <p:pic>
                <p:nvPicPr>
                  <p:cNvPr id="135" name="object 296">
                    <a:extLst>
                      <a:ext uri="{FF2B5EF4-FFF2-40B4-BE49-F238E27FC236}">
                        <a16:creationId xmlns:a16="http://schemas.microsoft.com/office/drawing/2014/main" id="{8C0AD34C-6801-D83B-7E66-BE6FADDFCBA9}"/>
                      </a:ext>
                    </a:extLst>
                  </p:cNvPr>
                  <p:cNvPicPr/>
                  <p:nvPr/>
                </p:nvPicPr>
                <p:blipFill>
                  <a:blip r:embed="rId41" cstate="print"/>
                  <a:stretch>
                    <a:fillRect/>
                  </a:stretch>
                </p:blipFill>
                <p:spPr>
                  <a:xfrm>
                    <a:off x="5504309" y="5035999"/>
                    <a:ext cx="120417" cy="72450"/>
                  </a:xfrm>
                  <a:prstGeom prst="rect">
                    <a:avLst/>
                  </a:prstGeom>
                </p:spPr>
              </p:pic>
              <p:sp>
                <p:nvSpPr>
                  <p:cNvPr id="136" name="object 297">
                    <a:extLst>
                      <a:ext uri="{FF2B5EF4-FFF2-40B4-BE49-F238E27FC236}">
                        <a16:creationId xmlns:a16="http://schemas.microsoft.com/office/drawing/2014/main" id="{7D8EE5D8-9AF3-27DB-AB93-196D3CF713ED}"/>
                      </a:ext>
                    </a:extLst>
                  </p:cNvPr>
                  <p:cNvSpPr/>
                  <p:nvPr/>
                </p:nvSpPr>
                <p:spPr>
                  <a:xfrm>
                    <a:off x="5191351" y="4451960"/>
                    <a:ext cx="506274" cy="247815"/>
                  </a:xfrm>
                  <a:custGeom>
                    <a:avLst/>
                    <a:gdLst/>
                    <a:ahLst/>
                    <a:cxnLst/>
                    <a:rect l="l" t="t" r="r" b="b"/>
                    <a:pathLst>
                      <a:path w="783590" h="367029">
                        <a:moveTo>
                          <a:pt x="783361" y="42367"/>
                        </a:moveTo>
                        <a:lnTo>
                          <a:pt x="0" y="42367"/>
                        </a:lnTo>
                        <a:lnTo>
                          <a:pt x="0" y="0"/>
                        </a:lnTo>
                        <a:lnTo>
                          <a:pt x="783361" y="0"/>
                        </a:lnTo>
                        <a:lnTo>
                          <a:pt x="783361" y="42367"/>
                        </a:lnTo>
                        <a:close/>
                      </a:path>
                      <a:path w="783590" h="367029">
                        <a:moveTo>
                          <a:pt x="78651" y="685"/>
                        </a:moveTo>
                        <a:lnTo>
                          <a:pt x="78651" y="42367"/>
                        </a:lnTo>
                      </a:path>
                      <a:path w="783590" h="367029">
                        <a:moveTo>
                          <a:pt x="165988" y="685"/>
                        </a:moveTo>
                        <a:lnTo>
                          <a:pt x="165988" y="42367"/>
                        </a:lnTo>
                      </a:path>
                      <a:path w="783590" h="367029">
                        <a:moveTo>
                          <a:pt x="253314" y="685"/>
                        </a:moveTo>
                        <a:lnTo>
                          <a:pt x="253314" y="42367"/>
                        </a:lnTo>
                      </a:path>
                      <a:path w="783590" h="367029">
                        <a:moveTo>
                          <a:pt x="340639" y="685"/>
                        </a:moveTo>
                        <a:lnTo>
                          <a:pt x="340639" y="42367"/>
                        </a:lnTo>
                      </a:path>
                      <a:path w="783590" h="367029">
                        <a:moveTo>
                          <a:pt x="427977" y="685"/>
                        </a:moveTo>
                        <a:lnTo>
                          <a:pt x="427977" y="42367"/>
                        </a:lnTo>
                      </a:path>
                      <a:path w="783590" h="367029">
                        <a:moveTo>
                          <a:pt x="515302" y="685"/>
                        </a:moveTo>
                        <a:lnTo>
                          <a:pt x="515302" y="42367"/>
                        </a:lnTo>
                      </a:path>
                      <a:path w="783590" h="367029">
                        <a:moveTo>
                          <a:pt x="602627" y="685"/>
                        </a:moveTo>
                        <a:lnTo>
                          <a:pt x="602627" y="42367"/>
                        </a:lnTo>
                      </a:path>
                      <a:path w="783590" h="367029">
                        <a:moveTo>
                          <a:pt x="689952" y="685"/>
                        </a:moveTo>
                        <a:lnTo>
                          <a:pt x="689952" y="42367"/>
                        </a:lnTo>
                      </a:path>
                      <a:path w="783590" h="367029">
                        <a:moveTo>
                          <a:pt x="332206" y="50304"/>
                        </a:moveTo>
                        <a:lnTo>
                          <a:pt x="332206" y="215569"/>
                        </a:lnTo>
                        <a:lnTo>
                          <a:pt x="146545" y="215569"/>
                        </a:lnTo>
                        <a:lnTo>
                          <a:pt x="146545" y="366407"/>
                        </a:lnTo>
                      </a:path>
                      <a:path w="783590" h="367029">
                        <a:moveTo>
                          <a:pt x="448754" y="50304"/>
                        </a:moveTo>
                        <a:lnTo>
                          <a:pt x="448754" y="215569"/>
                        </a:lnTo>
                        <a:lnTo>
                          <a:pt x="605002" y="215569"/>
                        </a:lnTo>
                        <a:lnTo>
                          <a:pt x="605002" y="366407"/>
                        </a:lnTo>
                      </a:path>
                      <a:path w="783590" h="367029">
                        <a:moveTo>
                          <a:pt x="367931" y="102438"/>
                        </a:moveTo>
                        <a:lnTo>
                          <a:pt x="367931" y="208356"/>
                        </a:lnTo>
                      </a:path>
                      <a:path w="783590" h="367029">
                        <a:moveTo>
                          <a:pt x="246583" y="268427"/>
                        </a:moveTo>
                        <a:lnTo>
                          <a:pt x="246583" y="312813"/>
                        </a:lnTo>
                      </a:path>
                      <a:path w="783590" h="367029">
                        <a:moveTo>
                          <a:pt x="211340" y="268427"/>
                        </a:moveTo>
                        <a:lnTo>
                          <a:pt x="211340" y="312813"/>
                        </a:lnTo>
                      </a:path>
                      <a:path w="783590" h="367029">
                        <a:moveTo>
                          <a:pt x="534136" y="268427"/>
                        </a:moveTo>
                        <a:lnTo>
                          <a:pt x="534136" y="312813"/>
                        </a:lnTo>
                      </a:path>
                      <a:path w="783590" h="367029">
                        <a:moveTo>
                          <a:pt x="498894" y="268427"/>
                        </a:moveTo>
                        <a:lnTo>
                          <a:pt x="498894" y="312813"/>
                        </a:lnTo>
                      </a:path>
                      <a:path w="783590" h="367029">
                        <a:moveTo>
                          <a:pt x="302437" y="356489"/>
                        </a:moveTo>
                        <a:lnTo>
                          <a:pt x="302437" y="290614"/>
                        </a:lnTo>
                        <a:lnTo>
                          <a:pt x="435190" y="290614"/>
                        </a:lnTo>
                        <a:lnTo>
                          <a:pt x="435190" y="356489"/>
                        </a:lnTo>
                      </a:path>
                      <a:path w="783590" h="367029">
                        <a:moveTo>
                          <a:pt x="368807" y="290614"/>
                        </a:moveTo>
                        <a:lnTo>
                          <a:pt x="368807" y="357212"/>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7" name="object 298">
                    <a:extLst>
                      <a:ext uri="{FF2B5EF4-FFF2-40B4-BE49-F238E27FC236}">
                        <a16:creationId xmlns:a16="http://schemas.microsoft.com/office/drawing/2014/main" id="{9EC81870-44D1-51E2-EB45-F4526B2C6217}"/>
                      </a:ext>
                    </a:extLst>
                  </p:cNvPr>
                  <p:cNvSpPr/>
                  <p:nvPr/>
                </p:nvSpPr>
                <p:spPr>
                  <a:xfrm>
                    <a:off x="4972454" y="4463802"/>
                    <a:ext cx="276112" cy="250388"/>
                  </a:xfrm>
                  <a:custGeom>
                    <a:avLst/>
                    <a:gdLst/>
                    <a:ahLst/>
                    <a:cxnLst/>
                    <a:rect l="l" t="t" r="r" b="b"/>
                    <a:pathLst>
                      <a:path w="427354" h="370840">
                        <a:moveTo>
                          <a:pt x="0" y="360756"/>
                        </a:moveTo>
                        <a:lnTo>
                          <a:pt x="0" y="184619"/>
                        </a:lnTo>
                        <a:lnTo>
                          <a:pt x="8624" y="141931"/>
                        </a:lnTo>
                        <a:lnTo>
                          <a:pt x="32145" y="107068"/>
                        </a:lnTo>
                        <a:lnTo>
                          <a:pt x="67031" y="83562"/>
                        </a:lnTo>
                        <a:lnTo>
                          <a:pt x="109753" y="74942"/>
                        </a:lnTo>
                        <a:lnTo>
                          <a:pt x="317296" y="74942"/>
                        </a:lnTo>
                        <a:lnTo>
                          <a:pt x="360018" y="83562"/>
                        </a:lnTo>
                        <a:lnTo>
                          <a:pt x="394904" y="107068"/>
                        </a:lnTo>
                        <a:lnTo>
                          <a:pt x="418425" y="141931"/>
                        </a:lnTo>
                        <a:lnTo>
                          <a:pt x="427050" y="184619"/>
                        </a:lnTo>
                        <a:lnTo>
                          <a:pt x="427050" y="370674"/>
                        </a:lnTo>
                      </a:path>
                      <a:path w="427354" h="370840">
                        <a:moveTo>
                          <a:pt x="25819" y="207924"/>
                        </a:moveTo>
                        <a:lnTo>
                          <a:pt x="395262" y="207924"/>
                        </a:lnTo>
                      </a:path>
                      <a:path w="427354" h="370840">
                        <a:moveTo>
                          <a:pt x="148971" y="34150"/>
                        </a:moveTo>
                        <a:lnTo>
                          <a:pt x="151657" y="20857"/>
                        </a:lnTo>
                        <a:lnTo>
                          <a:pt x="158981" y="10002"/>
                        </a:lnTo>
                        <a:lnTo>
                          <a:pt x="169845" y="2683"/>
                        </a:lnTo>
                        <a:lnTo>
                          <a:pt x="183146" y="0"/>
                        </a:lnTo>
                        <a:lnTo>
                          <a:pt x="229349" y="0"/>
                        </a:lnTo>
                        <a:lnTo>
                          <a:pt x="242650" y="2683"/>
                        </a:lnTo>
                        <a:lnTo>
                          <a:pt x="253514" y="10002"/>
                        </a:lnTo>
                        <a:lnTo>
                          <a:pt x="260838" y="20857"/>
                        </a:lnTo>
                        <a:lnTo>
                          <a:pt x="263525" y="34150"/>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8" name="object 299">
                    <a:extLst>
                      <a:ext uri="{FF2B5EF4-FFF2-40B4-BE49-F238E27FC236}">
                        <a16:creationId xmlns:a16="http://schemas.microsoft.com/office/drawing/2014/main" id="{372F8099-953E-8962-BA73-DC32E60A1724}"/>
                      </a:ext>
                    </a:extLst>
                  </p:cNvPr>
                  <p:cNvSpPr/>
                  <p:nvPr/>
                </p:nvSpPr>
                <p:spPr>
                  <a:xfrm>
                    <a:off x="5636027" y="4463802"/>
                    <a:ext cx="276112" cy="250388"/>
                  </a:xfrm>
                  <a:custGeom>
                    <a:avLst/>
                    <a:gdLst/>
                    <a:ahLst/>
                    <a:cxnLst/>
                    <a:rect l="l" t="t" r="r" b="b"/>
                    <a:pathLst>
                      <a:path w="427354" h="370840">
                        <a:moveTo>
                          <a:pt x="0" y="360756"/>
                        </a:moveTo>
                        <a:lnTo>
                          <a:pt x="0" y="184619"/>
                        </a:lnTo>
                        <a:lnTo>
                          <a:pt x="8624" y="141931"/>
                        </a:lnTo>
                        <a:lnTo>
                          <a:pt x="32145" y="107068"/>
                        </a:lnTo>
                        <a:lnTo>
                          <a:pt x="67031" y="83562"/>
                        </a:lnTo>
                        <a:lnTo>
                          <a:pt x="109753" y="74942"/>
                        </a:lnTo>
                        <a:lnTo>
                          <a:pt x="317296" y="74942"/>
                        </a:lnTo>
                        <a:lnTo>
                          <a:pt x="360013" y="83562"/>
                        </a:lnTo>
                        <a:lnTo>
                          <a:pt x="394900" y="107068"/>
                        </a:lnTo>
                        <a:lnTo>
                          <a:pt x="418423" y="141931"/>
                        </a:lnTo>
                        <a:lnTo>
                          <a:pt x="427050" y="184619"/>
                        </a:lnTo>
                        <a:lnTo>
                          <a:pt x="427050" y="370674"/>
                        </a:lnTo>
                      </a:path>
                      <a:path w="427354" h="370840">
                        <a:moveTo>
                          <a:pt x="25819" y="207924"/>
                        </a:moveTo>
                        <a:lnTo>
                          <a:pt x="395262" y="207924"/>
                        </a:lnTo>
                      </a:path>
                      <a:path w="427354" h="370840">
                        <a:moveTo>
                          <a:pt x="148971" y="34150"/>
                        </a:moveTo>
                        <a:lnTo>
                          <a:pt x="151657" y="20857"/>
                        </a:lnTo>
                        <a:lnTo>
                          <a:pt x="158981" y="10002"/>
                        </a:lnTo>
                        <a:lnTo>
                          <a:pt x="169845" y="2683"/>
                        </a:lnTo>
                        <a:lnTo>
                          <a:pt x="183146" y="0"/>
                        </a:lnTo>
                        <a:lnTo>
                          <a:pt x="229349" y="0"/>
                        </a:lnTo>
                        <a:lnTo>
                          <a:pt x="242650" y="2683"/>
                        </a:lnTo>
                        <a:lnTo>
                          <a:pt x="253514" y="10002"/>
                        </a:lnTo>
                        <a:lnTo>
                          <a:pt x="260838" y="20857"/>
                        </a:lnTo>
                        <a:lnTo>
                          <a:pt x="263525" y="34150"/>
                        </a:lnTo>
                      </a:path>
                    </a:pathLst>
                  </a:custGeom>
                  <a:ln w="3175">
                    <a:solidFill>
                      <a:srgbClr val="051F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139" name="object 479">
                    <a:extLst>
                      <a:ext uri="{FF2B5EF4-FFF2-40B4-BE49-F238E27FC236}">
                        <a16:creationId xmlns:a16="http://schemas.microsoft.com/office/drawing/2014/main" id="{E63951AF-6DDA-7598-8885-F19359F4E7FE}"/>
                      </a:ext>
                    </a:extLst>
                  </p:cNvPr>
                  <p:cNvGrpSpPr/>
                  <p:nvPr/>
                </p:nvGrpSpPr>
                <p:grpSpPr>
                  <a:xfrm>
                    <a:off x="4956718" y="4675275"/>
                    <a:ext cx="1933393" cy="824942"/>
                    <a:chOff x="8510414" y="7338599"/>
                    <a:chExt cx="2992425" cy="1221791"/>
                  </a:xfrm>
                </p:grpSpPr>
                <p:sp>
                  <p:nvSpPr>
                    <p:cNvPr id="140" name="object 481">
                      <a:extLst>
                        <a:ext uri="{FF2B5EF4-FFF2-40B4-BE49-F238E27FC236}">
                          <a16:creationId xmlns:a16="http://schemas.microsoft.com/office/drawing/2014/main" id="{9E092F0D-BC3A-5BD7-369C-D1B7AE2D1F9E}"/>
                        </a:ext>
                      </a:extLst>
                    </p:cNvPr>
                    <p:cNvSpPr/>
                    <p:nvPr/>
                  </p:nvSpPr>
                  <p:spPr>
                    <a:xfrm>
                      <a:off x="8680890" y="7338599"/>
                      <a:ext cx="365125" cy="281305"/>
                    </a:xfrm>
                    <a:custGeom>
                      <a:avLst/>
                      <a:gdLst/>
                      <a:ahLst/>
                      <a:cxnLst/>
                      <a:rect l="l" t="t" r="r" b="b"/>
                      <a:pathLst>
                        <a:path w="365125" h="281304">
                          <a:moveTo>
                            <a:pt x="38303" y="0"/>
                          </a:moveTo>
                          <a:lnTo>
                            <a:pt x="0" y="220941"/>
                          </a:lnTo>
                          <a:lnTo>
                            <a:pt x="326313" y="280746"/>
                          </a:lnTo>
                          <a:lnTo>
                            <a:pt x="364617" y="59804"/>
                          </a:lnTo>
                          <a:lnTo>
                            <a:pt x="3830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1" name="object 482">
                      <a:extLst>
                        <a:ext uri="{FF2B5EF4-FFF2-40B4-BE49-F238E27FC236}">
                          <a16:creationId xmlns:a16="http://schemas.microsoft.com/office/drawing/2014/main" id="{8E4C8ADE-5236-78AB-8628-F18BA93AFEB7}"/>
                        </a:ext>
                      </a:extLst>
                    </p:cNvPr>
                    <p:cNvSpPr/>
                    <p:nvPr/>
                  </p:nvSpPr>
                  <p:spPr>
                    <a:xfrm>
                      <a:off x="8680890" y="7338599"/>
                      <a:ext cx="365125" cy="281305"/>
                    </a:xfrm>
                    <a:custGeom>
                      <a:avLst/>
                      <a:gdLst/>
                      <a:ahLst/>
                      <a:cxnLst/>
                      <a:rect l="l" t="t" r="r" b="b"/>
                      <a:pathLst>
                        <a:path w="365125" h="281304">
                          <a:moveTo>
                            <a:pt x="0" y="220941"/>
                          </a:moveTo>
                          <a:lnTo>
                            <a:pt x="326313" y="280746"/>
                          </a:lnTo>
                          <a:lnTo>
                            <a:pt x="364617" y="59804"/>
                          </a:lnTo>
                          <a:lnTo>
                            <a:pt x="38303" y="0"/>
                          </a:lnTo>
                          <a:lnTo>
                            <a:pt x="0" y="220941"/>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2" name="object 483">
                      <a:extLst>
                        <a:ext uri="{FF2B5EF4-FFF2-40B4-BE49-F238E27FC236}">
                          <a16:creationId xmlns:a16="http://schemas.microsoft.com/office/drawing/2014/main" id="{C1BC0DDF-524D-010B-1CFC-4990F3D0C55B}"/>
                        </a:ext>
                      </a:extLst>
                    </p:cNvPr>
                    <p:cNvSpPr/>
                    <p:nvPr/>
                  </p:nvSpPr>
                  <p:spPr>
                    <a:xfrm>
                      <a:off x="8716985" y="7376631"/>
                      <a:ext cx="294005" cy="204470"/>
                    </a:xfrm>
                    <a:custGeom>
                      <a:avLst/>
                      <a:gdLst/>
                      <a:ahLst/>
                      <a:cxnLst/>
                      <a:rect l="l" t="t" r="r" b="b"/>
                      <a:pathLst>
                        <a:path w="294004" h="204470">
                          <a:moveTo>
                            <a:pt x="25019" y="0"/>
                          </a:moveTo>
                          <a:lnTo>
                            <a:pt x="0" y="154152"/>
                          </a:lnTo>
                          <a:lnTo>
                            <a:pt x="268693" y="203961"/>
                          </a:lnTo>
                          <a:lnTo>
                            <a:pt x="293725" y="49809"/>
                          </a:lnTo>
                          <a:lnTo>
                            <a:pt x="25019"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3" name="object 484">
                      <a:extLst>
                        <a:ext uri="{FF2B5EF4-FFF2-40B4-BE49-F238E27FC236}">
                          <a16:creationId xmlns:a16="http://schemas.microsoft.com/office/drawing/2014/main" id="{52A129D0-0D8A-266D-271F-FA04B32AB320}"/>
                        </a:ext>
                      </a:extLst>
                    </p:cNvPr>
                    <p:cNvSpPr/>
                    <p:nvPr/>
                  </p:nvSpPr>
                  <p:spPr>
                    <a:xfrm>
                      <a:off x="8716985" y="7376631"/>
                      <a:ext cx="294005" cy="204470"/>
                    </a:xfrm>
                    <a:custGeom>
                      <a:avLst/>
                      <a:gdLst/>
                      <a:ahLst/>
                      <a:cxnLst/>
                      <a:rect l="l" t="t" r="r" b="b"/>
                      <a:pathLst>
                        <a:path w="294004" h="204470">
                          <a:moveTo>
                            <a:pt x="268693" y="203961"/>
                          </a:moveTo>
                          <a:lnTo>
                            <a:pt x="0" y="154152"/>
                          </a:lnTo>
                          <a:lnTo>
                            <a:pt x="25019" y="0"/>
                          </a:lnTo>
                          <a:lnTo>
                            <a:pt x="293725" y="49809"/>
                          </a:lnTo>
                          <a:lnTo>
                            <a:pt x="268693" y="203961"/>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44" name="object 485">
                      <a:extLst>
                        <a:ext uri="{FF2B5EF4-FFF2-40B4-BE49-F238E27FC236}">
                          <a16:creationId xmlns:a16="http://schemas.microsoft.com/office/drawing/2014/main" id="{DC0501E0-1BED-EAA9-C77B-8F18AC8B72FE}"/>
                        </a:ext>
                      </a:extLst>
                    </p:cNvPr>
                    <p:cNvPicPr/>
                    <p:nvPr/>
                  </p:nvPicPr>
                  <p:blipFill>
                    <a:blip r:embed="rId42" cstate="print"/>
                    <a:stretch>
                      <a:fillRect/>
                    </a:stretch>
                  </p:blipFill>
                  <p:spPr>
                    <a:xfrm>
                      <a:off x="8582268" y="7562492"/>
                      <a:ext cx="182081" cy="143003"/>
                    </a:xfrm>
                    <a:prstGeom prst="rect">
                      <a:avLst/>
                    </a:prstGeom>
                  </p:spPr>
                </p:pic>
                <p:sp>
                  <p:nvSpPr>
                    <p:cNvPr id="145" name="object 486">
                      <a:extLst>
                        <a:ext uri="{FF2B5EF4-FFF2-40B4-BE49-F238E27FC236}">
                          <a16:creationId xmlns:a16="http://schemas.microsoft.com/office/drawing/2014/main" id="{FD416C97-D412-A231-009E-FCDDBD7B36FD}"/>
                        </a:ext>
                      </a:extLst>
                    </p:cNvPr>
                    <p:cNvSpPr/>
                    <p:nvPr/>
                  </p:nvSpPr>
                  <p:spPr>
                    <a:xfrm>
                      <a:off x="8547101" y="8019253"/>
                      <a:ext cx="85725" cy="243840"/>
                    </a:xfrm>
                    <a:custGeom>
                      <a:avLst/>
                      <a:gdLst/>
                      <a:ahLst/>
                      <a:cxnLst/>
                      <a:rect l="l" t="t" r="r" b="b"/>
                      <a:pathLst>
                        <a:path w="85725" h="243840">
                          <a:moveTo>
                            <a:pt x="85712" y="0"/>
                          </a:moveTo>
                          <a:lnTo>
                            <a:pt x="17475" y="533"/>
                          </a:lnTo>
                          <a:lnTo>
                            <a:pt x="0" y="243217"/>
                          </a:lnTo>
                          <a:lnTo>
                            <a:pt x="14262" y="243217"/>
                          </a:lnTo>
                          <a:lnTo>
                            <a:pt x="8571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6" name="object 487">
                      <a:extLst>
                        <a:ext uri="{FF2B5EF4-FFF2-40B4-BE49-F238E27FC236}">
                          <a16:creationId xmlns:a16="http://schemas.microsoft.com/office/drawing/2014/main" id="{CF3A862A-E0F3-87A1-B6B0-6524392A1893}"/>
                        </a:ext>
                      </a:extLst>
                    </p:cNvPr>
                    <p:cNvSpPr/>
                    <p:nvPr/>
                  </p:nvSpPr>
                  <p:spPr>
                    <a:xfrm>
                      <a:off x="8547101" y="8019253"/>
                      <a:ext cx="85725" cy="243840"/>
                    </a:xfrm>
                    <a:custGeom>
                      <a:avLst/>
                      <a:gdLst/>
                      <a:ahLst/>
                      <a:cxnLst/>
                      <a:rect l="l" t="t" r="r" b="b"/>
                      <a:pathLst>
                        <a:path w="85725" h="243840">
                          <a:moveTo>
                            <a:pt x="85712" y="0"/>
                          </a:moveTo>
                          <a:lnTo>
                            <a:pt x="17475" y="533"/>
                          </a:lnTo>
                          <a:lnTo>
                            <a:pt x="0" y="243217"/>
                          </a:lnTo>
                          <a:lnTo>
                            <a:pt x="14262" y="243217"/>
                          </a:lnTo>
                          <a:lnTo>
                            <a:pt x="85712"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7" name="object 488">
                      <a:extLst>
                        <a:ext uri="{FF2B5EF4-FFF2-40B4-BE49-F238E27FC236}">
                          <a16:creationId xmlns:a16="http://schemas.microsoft.com/office/drawing/2014/main" id="{B1EBD693-32AD-FEA1-1C21-2DB9F672FE91}"/>
                        </a:ext>
                      </a:extLst>
                    </p:cNvPr>
                    <p:cNvSpPr/>
                    <p:nvPr/>
                  </p:nvSpPr>
                  <p:spPr>
                    <a:xfrm>
                      <a:off x="8614813" y="7922059"/>
                      <a:ext cx="88265" cy="340995"/>
                    </a:xfrm>
                    <a:custGeom>
                      <a:avLst/>
                      <a:gdLst/>
                      <a:ahLst/>
                      <a:cxnLst/>
                      <a:rect l="l" t="t" r="r" b="b"/>
                      <a:pathLst>
                        <a:path w="88265" h="340995">
                          <a:moveTo>
                            <a:pt x="71996" y="0"/>
                          </a:moveTo>
                          <a:lnTo>
                            <a:pt x="0" y="3594"/>
                          </a:lnTo>
                          <a:lnTo>
                            <a:pt x="73799" y="340410"/>
                          </a:lnTo>
                          <a:lnTo>
                            <a:pt x="88023" y="340410"/>
                          </a:lnTo>
                          <a:lnTo>
                            <a:pt x="7199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8" name="object 489">
                      <a:extLst>
                        <a:ext uri="{FF2B5EF4-FFF2-40B4-BE49-F238E27FC236}">
                          <a16:creationId xmlns:a16="http://schemas.microsoft.com/office/drawing/2014/main" id="{3934447E-A8B1-6612-F5A8-F4DDD3310374}"/>
                        </a:ext>
                      </a:extLst>
                    </p:cNvPr>
                    <p:cNvSpPr/>
                    <p:nvPr/>
                  </p:nvSpPr>
                  <p:spPr>
                    <a:xfrm>
                      <a:off x="8614813" y="7922059"/>
                      <a:ext cx="88265" cy="340995"/>
                    </a:xfrm>
                    <a:custGeom>
                      <a:avLst/>
                      <a:gdLst/>
                      <a:ahLst/>
                      <a:cxnLst/>
                      <a:rect l="l" t="t" r="r" b="b"/>
                      <a:pathLst>
                        <a:path w="88265" h="340995">
                          <a:moveTo>
                            <a:pt x="0" y="3594"/>
                          </a:moveTo>
                          <a:lnTo>
                            <a:pt x="73799" y="340410"/>
                          </a:lnTo>
                          <a:lnTo>
                            <a:pt x="88023" y="340410"/>
                          </a:lnTo>
                          <a:lnTo>
                            <a:pt x="71996" y="0"/>
                          </a:lnTo>
                          <a:lnTo>
                            <a:pt x="0" y="3594"/>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9" name="object 490">
                      <a:extLst>
                        <a:ext uri="{FF2B5EF4-FFF2-40B4-BE49-F238E27FC236}">
                          <a16:creationId xmlns:a16="http://schemas.microsoft.com/office/drawing/2014/main" id="{E888EC1A-8EBB-0F98-289D-9D78523C3215}"/>
                        </a:ext>
                      </a:extLst>
                    </p:cNvPr>
                    <p:cNvSpPr/>
                    <p:nvPr/>
                  </p:nvSpPr>
                  <p:spPr>
                    <a:xfrm>
                      <a:off x="8688623" y="8262233"/>
                      <a:ext cx="39370" cy="17145"/>
                    </a:xfrm>
                    <a:custGeom>
                      <a:avLst/>
                      <a:gdLst/>
                      <a:ahLst/>
                      <a:cxnLst/>
                      <a:rect l="l" t="t" r="r" b="b"/>
                      <a:pathLst>
                        <a:path w="39370" h="17145">
                          <a:moveTo>
                            <a:pt x="14477" y="0"/>
                          </a:moveTo>
                          <a:lnTo>
                            <a:pt x="0" y="0"/>
                          </a:lnTo>
                          <a:lnTo>
                            <a:pt x="0" y="16510"/>
                          </a:lnTo>
                          <a:lnTo>
                            <a:pt x="10261" y="16510"/>
                          </a:lnTo>
                          <a:lnTo>
                            <a:pt x="8305" y="9994"/>
                          </a:lnTo>
                          <a:lnTo>
                            <a:pt x="10350" y="9982"/>
                          </a:lnTo>
                          <a:lnTo>
                            <a:pt x="26187" y="17132"/>
                          </a:lnTo>
                          <a:lnTo>
                            <a:pt x="38976" y="16510"/>
                          </a:lnTo>
                          <a:lnTo>
                            <a:pt x="1447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50" name="object 491">
                      <a:extLst>
                        <a:ext uri="{FF2B5EF4-FFF2-40B4-BE49-F238E27FC236}">
                          <a16:creationId xmlns:a16="http://schemas.microsoft.com/office/drawing/2014/main" id="{71067EFE-91FF-6586-EC55-B24B4C4F591A}"/>
                        </a:ext>
                      </a:extLst>
                    </p:cNvPr>
                    <p:cNvSpPr/>
                    <p:nvPr/>
                  </p:nvSpPr>
                  <p:spPr>
                    <a:xfrm>
                      <a:off x="8688623" y="8262233"/>
                      <a:ext cx="39370" cy="17145"/>
                    </a:xfrm>
                    <a:custGeom>
                      <a:avLst/>
                      <a:gdLst/>
                      <a:ahLst/>
                      <a:cxnLst/>
                      <a:rect l="l" t="t" r="r" b="b"/>
                      <a:pathLst>
                        <a:path w="39370" h="17145">
                          <a:moveTo>
                            <a:pt x="38976" y="16510"/>
                          </a:moveTo>
                          <a:lnTo>
                            <a:pt x="26187" y="17132"/>
                          </a:lnTo>
                          <a:lnTo>
                            <a:pt x="10350" y="9982"/>
                          </a:lnTo>
                          <a:lnTo>
                            <a:pt x="8305" y="9994"/>
                          </a:lnTo>
                          <a:lnTo>
                            <a:pt x="10261" y="16510"/>
                          </a:lnTo>
                          <a:lnTo>
                            <a:pt x="0" y="16510"/>
                          </a:lnTo>
                          <a:lnTo>
                            <a:pt x="0" y="0"/>
                          </a:lnTo>
                          <a:lnTo>
                            <a:pt x="14477" y="0"/>
                          </a:lnTo>
                          <a:lnTo>
                            <a:pt x="38976" y="1651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51" name="object 492">
                      <a:extLst>
                        <a:ext uri="{FF2B5EF4-FFF2-40B4-BE49-F238E27FC236}">
                          <a16:creationId xmlns:a16="http://schemas.microsoft.com/office/drawing/2014/main" id="{E96654ED-ABA5-1E9D-5CF0-3BB148EF5CBE}"/>
                        </a:ext>
                      </a:extLst>
                    </p:cNvPr>
                    <p:cNvSpPr/>
                    <p:nvPr/>
                  </p:nvSpPr>
                  <p:spPr>
                    <a:xfrm>
                      <a:off x="8832889" y="7578404"/>
                      <a:ext cx="29209" cy="29845"/>
                    </a:xfrm>
                    <a:custGeom>
                      <a:avLst/>
                      <a:gdLst/>
                      <a:ahLst/>
                      <a:cxnLst/>
                      <a:rect l="l" t="t" r="r" b="b"/>
                      <a:pathLst>
                        <a:path w="29209" h="29845">
                          <a:moveTo>
                            <a:pt x="28244" y="0"/>
                          </a:moveTo>
                          <a:lnTo>
                            <a:pt x="11899" y="2908"/>
                          </a:lnTo>
                          <a:lnTo>
                            <a:pt x="8572" y="5168"/>
                          </a:lnTo>
                          <a:lnTo>
                            <a:pt x="0" y="18783"/>
                          </a:lnTo>
                          <a:lnTo>
                            <a:pt x="10401" y="29413"/>
                          </a:lnTo>
                          <a:lnTo>
                            <a:pt x="16217" y="22529"/>
                          </a:lnTo>
                          <a:lnTo>
                            <a:pt x="17030" y="18948"/>
                          </a:lnTo>
                          <a:lnTo>
                            <a:pt x="15773" y="14097"/>
                          </a:lnTo>
                          <a:lnTo>
                            <a:pt x="16230" y="12496"/>
                          </a:lnTo>
                          <a:lnTo>
                            <a:pt x="28701" y="977"/>
                          </a:lnTo>
                          <a:lnTo>
                            <a:pt x="2824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52" name="object 493">
                      <a:extLst>
                        <a:ext uri="{FF2B5EF4-FFF2-40B4-BE49-F238E27FC236}">
                          <a16:creationId xmlns:a16="http://schemas.microsoft.com/office/drawing/2014/main" id="{9238A7F1-7CC3-A04B-F0A9-40123B4B8DE4}"/>
                        </a:ext>
                      </a:extLst>
                    </p:cNvPr>
                    <p:cNvSpPr/>
                    <p:nvPr/>
                  </p:nvSpPr>
                  <p:spPr>
                    <a:xfrm>
                      <a:off x="8832889" y="7578404"/>
                      <a:ext cx="29209" cy="29845"/>
                    </a:xfrm>
                    <a:custGeom>
                      <a:avLst/>
                      <a:gdLst/>
                      <a:ahLst/>
                      <a:cxnLst/>
                      <a:rect l="l" t="t" r="r" b="b"/>
                      <a:pathLst>
                        <a:path w="29209" h="29845">
                          <a:moveTo>
                            <a:pt x="0" y="18783"/>
                          </a:moveTo>
                          <a:lnTo>
                            <a:pt x="27470" y="139"/>
                          </a:lnTo>
                          <a:lnTo>
                            <a:pt x="28244" y="0"/>
                          </a:lnTo>
                          <a:lnTo>
                            <a:pt x="28701" y="977"/>
                          </a:lnTo>
                          <a:lnTo>
                            <a:pt x="28117" y="1511"/>
                          </a:lnTo>
                          <a:lnTo>
                            <a:pt x="17348" y="11468"/>
                          </a:lnTo>
                          <a:lnTo>
                            <a:pt x="16230" y="12496"/>
                          </a:lnTo>
                          <a:lnTo>
                            <a:pt x="15773" y="14097"/>
                          </a:lnTo>
                          <a:lnTo>
                            <a:pt x="16154" y="15595"/>
                          </a:lnTo>
                          <a:lnTo>
                            <a:pt x="17030" y="18948"/>
                          </a:lnTo>
                          <a:lnTo>
                            <a:pt x="16217" y="22529"/>
                          </a:lnTo>
                          <a:lnTo>
                            <a:pt x="14008" y="25158"/>
                          </a:lnTo>
                          <a:lnTo>
                            <a:pt x="10401" y="29413"/>
                          </a:lnTo>
                          <a:lnTo>
                            <a:pt x="0" y="18783"/>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53" name="object 494">
                      <a:extLst>
                        <a:ext uri="{FF2B5EF4-FFF2-40B4-BE49-F238E27FC236}">
                          <a16:creationId xmlns:a16="http://schemas.microsoft.com/office/drawing/2014/main" id="{117F0C82-5F21-4238-2CE7-53CC3184A882}"/>
                        </a:ext>
                      </a:extLst>
                    </p:cNvPr>
                    <p:cNvSpPr/>
                    <p:nvPr/>
                  </p:nvSpPr>
                  <p:spPr>
                    <a:xfrm>
                      <a:off x="8607701" y="7575372"/>
                      <a:ext cx="54610" cy="67310"/>
                    </a:xfrm>
                    <a:custGeom>
                      <a:avLst/>
                      <a:gdLst/>
                      <a:ahLst/>
                      <a:cxnLst/>
                      <a:rect l="l" t="t" r="r" b="b"/>
                      <a:pathLst>
                        <a:path w="54609" h="67309">
                          <a:moveTo>
                            <a:pt x="37642" y="0"/>
                          </a:moveTo>
                          <a:lnTo>
                            <a:pt x="0" y="12585"/>
                          </a:lnTo>
                          <a:lnTo>
                            <a:pt x="13868" y="54000"/>
                          </a:lnTo>
                          <a:lnTo>
                            <a:pt x="21704" y="66738"/>
                          </a:lnTo>
                          <a:lnTo>
                            <a:pt x="43332" y="59512"/>
                          </a:lnTo>
                          <a:lnTo>
                            <a:pt x="50406" y="57150"/>
                          </a:lnTo>
                          <a:lnTo>
                            <a:pt x="54165" y="49326"/>
                          </a:lnTo>
                          <a:lnTo>
                            <a:pt x="3764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54" name="object 495">
                      <a:extLst>
                        <a:ext uri="{FF2B5EF4-FFF2-40B4-BE49-F238E27FC236}">
                          <a16:creationId xmlns:a16="http://schemas.microsoft.com/office/drawing/2014/main" id="{907B5A34-2375-D3BF-3951-39063665E2F8}"/>
                        </a:ext>
                      </a:extLst>
                    </p:cNvPr>
                    <p:cNvSpPr/>
                    <p:nvPr/>
                  </p:nvSpPr>
                  <p:spPr>
                    <a:xfrm>
                      <a:off x="8607701" y="7575372"/>
                      <a:ext cx="54610" cy="67310"/>
                    </a:xfrm>
                    <a:custGeom>
                      <a:avLst/>
                      <a:gdLst/>
                      <a:ahLst/>
                      <a:cxnLst/>
                      <a:rect l="l" t="t" r="r" b="b"/>
                      <a:pathLst>
                        <a:path w="54609" h="67309">
                          <a:moveTo>
                            <a:pt x="43332" y="59512"/>
                          </a:moveTo>
                          <a:lnTo>
                            <a:pt x="25666" y="65417"/>
                          </a:lnTo>
                          <a:lnTo>
                            <a:pt x="21704" y="66738"/>
                          </a:lnTo>
                          <a:lnTo>
                            <a:pt x="13868" y="54000"/>
                          </a:lnTo>
                          <a:lnTo>
                            <a:pt x="12509" y="49923"/>
                          </a:lnTo>
                          <a:lnTo>
                            <a:pt x="0" y="12585"/>
                          </a:lnTo>
                          <a:lnTo>
                            <a:pt x="37642" y="0"/>
                          </a:lnTo>
                          <a:lnTo>
                            <a:pt x="51727" y="42037"/>
                          </a:lnTo>
                          <a:lnTo>
                            <a:pt x="54165" y="49326"/>
                          </a:lnTo>
                          <a:lnTo>
                            <a:pt x="50406" y="57150"/>
                          </a:lnTo>
                          <a:lnTo>
                            <a:pt x="43332" y="59512"/>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55" name="object 496">
                      <a:extLst>
                        <a:ext uri="{FF2B5EF4-FFF2-40B4-BE49-F238E27FC236}">
                          <a16:creationId xmlns:a16="http://schemas.microsoft.com/office/drawing/2014/main" id="{277988B3-C434-6A6D-CD48-EFEB23D9064F}"/>
                        </a:ext>
                      </a:extLst>
                    </p:cNvPr>
                    <p:cNvSpPr/>
                    <p:nvPr/>
                  </p:nvSpPr>
                  <p:spPr>
                    <a:xfrm>
                      <a:off x="8541495" y="7654632"/>
                      <a:ext cx="145415" cy="387350"/>
                    </a:xfrm>
                    <a:custGeom>
                      <a:avLst/>
                      <a:gdLst/>
                      <a:ahLst/>
                      <a:cxnLst/>
                      <a:rect l="l" t="t" r="r" b="b"/>
                      <a:pathLst>
                        <a:path w="145415" h="387350">
                          <a:moveTo>
                            <a:pt x="112442" y="0"/>
                          </a:moveTo>
                          <a:lnTo>
                            <a:pt x="59115" y="0"/>
                          </a:lnTo>
                          <a:lnTo>
                            <a:pt x="16477" y="280"/>
                          </a:lnTo>
                          <a:lnTo>
                            <a:pt x="0" y="16436"/>
                          </a:lnTo>
                          <a:lnTo>
                            <a:pt x="7644" y="62925"/>
                          </a:lnTo>
                          <a:lnTo>
                            <a:pt x="37372" y="154203"/>
                          </a:lnTo>
                          <a:lnTo>
                            <a:pt x="33174" y="168698"/>
                          </a:lnTo>
                          <a:lnTo>
                            <a:pt x="25149" y="190290"/>
                          </a:lnTo>
                          <a:lnTo>
                            <a:pt x="17695" y="217339"/>
                          </a:lnTo>
                          <a:lnTo>
                            <a:pt x="15211" y="248208"/>
                          </a:lnTo>
                          <a:lnTo>
                            <a:pt x="9344" y="386892"/>
                          </a:lnTo>
                          <a:lnTo>
                            <a:pt x="40916" y="281825"/>
                          </a:lnTo>
                          <a:lnTo>
                            <a:pt x="145322" y="271018"/>
                          </a:lnTo>
                          <a:lnTo>
                            <a:pt x="143205" y="230535"/>
                          </a:lnTo>
                          <a:lnTo>
                            <a:pt x="139201" y="141541"/>
                          </a:lnTo>
                          <a:lnTo>
                            <a:pt x="137221" y="104009"/>
                          </a:lnTo>
                          <a:lnTo>
                            <a:pt x="132699" y="81360"/>
                          </a:lnTo>
                          <a:lnTo>
                            <a:pt x="122156" y="64472"/>
                          </a:lnTo>
                          <a:lnTo>
                            <a:pt x="102117" y="44221"/>
                          </a:lnTo>
                          <a:lnTo>
                            <a:pt x="11244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56" name="object 497">
                      <a:extLst>
                        <a:ext uri="{FF2B5EF4-FFF2-40B4-BE49-F238E27FC236}">
                          <a16:creationId xmlns:a16="http://schemas.microsoft.com/office/drawing/2014/main" id="{55385A8C-B00C-FF63-D255-DD06261F45F9}"/>
                        </a:ext>
                      </a:extLst>
                    </p:cNvPr>
                    <p:cNvSpPr/>
                    <p:nvPr/>
                  </p:nvSpPr>
                  <p:spPr>
                    <a:xfrm>
                      <a:off x="8541495" y="7654632"/>
                      <a:ext cx="145415" cy="387350"/>
                    </a:xfrm>
                    <a:custGeom>
                      <a:avLst/>
                      <a:gdLst/>
                      <a:ahLst/>
                      <a:cxnLst/>
                      <a:rect l="l" t="t" r="r" b="b"/>
                      <a:pathLst>
                        <a:path w="145415" h="387350">
                          <a:moveTo>
                            <a:pt x="102117" y="44221"/>
                          </a:moveTo>
                          <a:lnTo>
                            <a:pt x="132699" y="81360"/>
                          </a:lnTo>
                          <a:lnTo>
                            <a:pt x="139201" y="141541"/>
                          </a:lnTo>
                          <a:lnTo>
                            <a:pt x="141218" y="189059"/>
                          </a:lnTo>
                          <a:lnTo>
                            <a:pt x="143205" y="230535"/>
                          </a:lnTo>
                          <a:lnTo>
                            <a:pt x="144720" y="259883"/>
                          </a:lnTo>
                          <a:lnTo>
                            <a:pt x="145322" y="271018"/>
                          </a:lnTo>
                          <a:lnTo>
                            <a:pt x="40916" y="281825"/>
                          </a:lnTo>
                          <a:lnTo>
                            <a:pt x="9344" y="386892"/>
                          </a:lnTo>
                          <a:lnTo>
                            <a:pt x="15211" y="248208"/>
                          </a:lnTo>
                          <a:lnTo>
                            <a:pt x="17695" y="217339"/>
                          </a:lnTo>
                          <a:lnTo>
                            <a:pt x="25149" y="190290"/>
                          </a:lnTo>
                          <a:lnTo>
                            <a:pt x="33174" y="168698"/>
                          </a:lnTo>
                          <a:lnTo>
                            <a:pt x="37372" y="154203"/>
                          </a:lnTo>
                          <a:lnTo>
                            <a:pt x="7644" y="62925"/>
                          </a:lnTo>
                          <a:lnTo>
                            <a:pt x="0" y="16436"/>
                          </a:lnTo>
                          <a:lnTo>
                            <a:pt x="16477" y="280"/>
                          </a:lnTo>
                          <a:lnTo>
                            <a:pt x="59115" y="0"/>
                          </a:lnTo>
                          <a:lnTo>
                            <a:pt x="112442"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57" name="object 498">
                      <a:extLst>
                        <a:ext uri="{FF2B5EF4-FFF2-40B4-BE49-F238E27FC236}">
                          <a16:creationId xmlns:a16="http://schemas.microsoft.com/office/drawing/2014/main" id="{F21A00E1-BD33-9D63-FD1A-00E064B52793}"/>
                        </a:ext>
                      </a:extLst>
                    </p:cNvPr>
                    <p:cNvSpPr/>
                    <p:nvPr/>
                  </p:nvSpPr>
                  <p:spPr>
                    <a:xfrm>
                      <a:off x="8510414" y="7595029"/>
                      <a:ext cx="339725" cy="509270"/>
                    </a:xfrm>
                    <a:custGeom>
                      <a:avLst/>
                      <a:gdLst/>
                      <a:ahLst/>
                      <a:cxnLst/>
                      <a:rect l="l" t="t" r="r" b="b"/>
                      <a:pathLst>
                        <a:path w="339725" h="509270">
                          <a:moveTo>
                            <a:pt x="322313" y="0"/>
                          </a:moveTo>
                          <a:lnTo>
                            <a:pt x="251383" y="57645"/>
                          </a:lnTo>
                          <a:lnTo>
                            <a:pt x="147599" y="71424"/>
                          </a:lnTo>
                          <a:lnTo>
                            <a:pt x="50393" y="107213"/>
                          </a:lnTo>
                          <a:lnTo>
                            <a:pt x="41698" y="171201"/>
                          </a:lnTo>
                          <a:lnTo>
                            <a:pt x="0" y="487248"/>
                          </a:lnTo>
                          <a:lnTo>
                            <a:pt x="74777" y="509003"/>
                          </a:lnTo>
                          <a:lnTo>
                            <a:pt x="101041" y="509003"/>
                          </a:lnTo>
                          <a:lnTo>
                            <a:pt x="108498" y="509247"/>
                          </a:lnTo>
                          <a:lnTo>
                            <a:pt x="126606" y="508888"/>
                          </a:lnTo>
                          <a:lnTo>
                            <a:pt x="148972" y="506292"/>
                          </a:lnTo>
                          <a:lnTo>
                            <a:pt x="169202" y="499821"/>
                          </a:lnTo>
                          <a:lnTo>
                            <a:pt x="173415" y="385097"/>
                          </a:lnTo>
                          <a:lnTo>
                            <a:pt x="172569" y="311981"/>
                          </a:lnTo>
                          <a:lnTo>
                            <a:pt x="164639" y="249086"/>
                          </a:lnTo>
                          <a:lnTo>
                            <a:pt x="147599" y="165023"/>
                          </a:lnTo>
                          <a:lnTo>
                            <a:pt x="147814" y="158521"/>
                          </a:lnTo>
                          <a:lnTo>
                            <a:pt x="150510" y="153917"/>
                          </a:lnTo>
                          <a:lnTo>
                            <a:pt x="158050" y="149018"/>
                          </a:lnTo>
                          <a:lnTo>
                            <a:pt x="172796" y="141630"/>
                          </a:lnTo>
                          <a:lnTo>
                            <a:pt x="278663" y="103822"/>
                          </a:lnTo>
                          <a:lnTo>
                            <a:pt x="339636" y="21018"/>
                          </a:lnTo>
                          <a:lnTo>
                            <a:pt x="32231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58" name="object 499">
                      <a:extLst>
                        <a:ext uri="{FF2B5EF4-FFF2-40B4-BE49-F238E27FC236}">
                          <a16:creationId xmlns:a16="http://schemas.microsoft.com/office/drawing/2014/main" id="{CA25BBB0-2BA9-827C-7FC4-CFD6A2FB3C01}"/>
                        </a:ext>
                      </a:extLst>
                    </p:cNvPr>
                    <p:cNvSpPr/>
                    <p:nvPr/>
                  </p:nvSpPr>
                  <p:spPr>
                    <a:xfrm>
                      <a:off x="8510414" y="7595029"/>
                      <a:ext cx="339725" cy="509270"/>
                    </a:xfrm>
                    <a:custGeom>
                      <a:avLst/>
                      <a:gdLst/>
                      <a:ahLst/>
                      <a:cxnLst/>
                      <a:rect l="l" t="t" r="r" b="b"/>
                      <a:pathLst>
                        <a:path w="339725" h="509270">
                          <a:moveTo>
                            <a:pt x="147599" y="71424"/>
                          </a:moveTo>
                          <a:lnTo>
                            <a:pt x="251383" y="57645"/>
                          </a:lnTo>
                          <a:lnTo>
                            <a:pt x="322313" y="0"/>
                          </a:lnTo>
                          <a:lnTo>
                            <a:pt x="339636" y="21018"/>
                          </a:lnTo>
                          <a:lnTo>
                            <a:pt x="278663" y="103822"/>
                          </a:lnTo>
                          <a:lnTo>
                            <a:pt x="172796" y="141630"/>
                          </a:lnTo>
                          <a:lnTo>
                            <a:pt x="158050" y="149018"/>
                          </a:lnTo>
                          <a:lnTo>
                            <a:pt x="150510" y="153917"/>
                          </a:lnTo>
                          <a:lnTo>
                            <a:pt x="147814" y="158521"/>
                          </a:lnTo>
                          <a:lnTo>
                            <a:pt x="147599" y="165023"/>
                          </a:lnTo>
                          <a:lnTo>
                            <a:pt x="164639" y="249086"/>
                          </a:lnTo>
                          <a:lnTo>
                            <a:pt x="172569" y="311981"/>
                          </a:lnTo>
                          <a:lnTo>
                            <a:pt x="173415" y="385097"/>
                          </a:lnTo>
                          <a:lnTo>
                            <a:pt x="169202" y="499821"/>
                          </a:lnTo>
                          <a:lnTo>
                            <a:pt x="126606" y="508888"/>
                          </a:lnTo>
                          <a:lnTo>
                            <a:pt x="108498" y="509247"/>
                          </a:lnTo>
                          <a:lnTo>
                            <a:pt x="101041" y="509003"/>
                          </a:lnTo>
                          <a:lnTo>
                            <a:pt x="74777" y="509003"/>
                          </a:lnTo>
                          <a:lnTo>
                            <a:pt x="0" y="487248"/>
                          </a:lnTo>
                          <a:lnTo>
                            <a:pt x="21225" y="325590"/>
                          </a:lnTo>
                          <a:lnTo>
                            <a:pt x="33550" y="232117"/>
                          </a:lnTo>
                          <a:lnTo>
                            <a:pt x="41698" y="171201"/>
                          </a:lnTo>
                          <a:lnTo>
                            <a:pt x="50393" y="107213"/>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59" name="object 500">
                      <a:extLst>
                        <a:ext uri="{FF2B5EF4-FFF2-40B4-BE49-F238E27FC236}">
                          <a16:creationId xmlns:a16="http://schemas.microsoft.com/office/drawing/2014/main" id="{3E3AFBFB-D6B7-FFA4-5154-CF0D2245D2C1}"/>
                        </a:ext>
                      </a:extLst>
                    </p:cNvPr>
                    <p:cNvPicPr/>
                    <p:nvPr/>
                  </p:nvPicPr>
                  <p:blipFill>
                    <a:blip r:embed="rId43" cstate="print"/>
                    <a:stretch>
                      <a:fillRect/>
                    </a:stretch>
                  </p:blipFill>
                  <p:spPr>
                    <a:xfrm>
                      <a:off x="8740706" y="7432519"/>
                      <a:ext cx="246595" cy="84758"/>
                    </a:xfrm>
                    <a:prstGeom prst="rect">
                      <a:avLst/>
                    </a:prstGeom>
                  </p:spPr>
                </p:pic>
                <p:sp>
                  <p:nvSpPr>
                    <p:cNvPr id="160" name="object 501">
                      <a:extLst>
                        <a:ext uri="{FF2B5EF4-FFF2-40B4-BE49-F238E27FC236}">
                          <a16:creationId xmlns:a16="http://schemas.microsoft.com/office/drawing/2014/main" id="{6488C88C-9549-1A93-8A0C-F3B54673CC12}"/>
                        </a:ext>
                      </a:extLst>
                    </p:cNvPr>
                    <p:cNvSpPr/>
                    <p:nvPr/>
                  </p:nvSpPr>
                  <p:spPr>
                    <a:xfrm>
                      <a:off x="8546769" y="8262233"/>
                      <a:ext cx="39370" cy="17145"/>
                    </a:xfrm>
                    <a:custGeom>
                      <a:avLst/>
                      <a:gdLst/>
                      <a:ahLst/>
                      <a:cxnLst/>
                      <a:rect l="l" t="t" r="r" b="b"/>
                      <a:pathLst>
                        <a:path w="39370" h="17145">
                          <a:moveTo>
                            <a:pt x="14477" y="0"/>
                          </a:moveTo>
                          <a:lnTo>
                            <a:pt x="0" y="0"/>
                          </a:lnTo>
                          <a:lnTo>
                            <a:pt x="0" y="16510"/>
                          </a:lnTo>
                          <a:lnTo>
                            <a:pt x="10261" y="16510"/>
                          </a:lnTo>
                          <a:lnTo>
                            <a:pt x="8305" y="9994"/>
                          </a:lnTo>
                          <a:lnTo>
                            <a:pt x="10350" y="9982"/>
                          </a:lnTo>
                          <a:lnTo>
                            <a:pt x="26187" y="17132"/>
                          </a:lnTo>
                          <a:lnTo>
                            <a:pt x="38976" y="16510"/>
                          </a:lnTo>
                          <a:lnTo>
                            <a:pt x="1447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61" name="object 502">
                      <a:extLst>
                        <a:ext uri="{FF2B5EF4-FFF2-40B4-BE49-F238E27FC236}">
                          <a16:creationId xmlns:a16="http://schemas.microsoft.com/office/drawing/2014/main" id="{92F5029F-BDC0-5BE2-935B-83758646689B}"/>
                        </a:ext>
                      </a:extLst>
                    </p:cNvPr>
                    <p:cNvSpPr/>
                    <p:nvPr/>
                  </p:nvSpPr>
                  <p:spPr>
                    <a:xfrm>
                      <a:off x="8546769" y="8262233"/>
                      <a:ext cx="39370" cy="17145"/>
                    </a:xfrm>
                    <a:custGeom>
                      <a:avLst/>
                      <a:gdLst/>
                      <a:ahLst/>
                      <a:cxnLst/>
                      <a:rect l="l" t="t" r="r" b="b"/>
                      <a:pathLst>
                        <a:path w="39370" h="17145">
                          <a:moveTo>
                            <a:pt x="38976" y="16510"/>
                          </a:moveTo>
                          <a:lnTo>
                            <a:pt x="26187" y="17132"/>
                          </a:lnTo>
                          <a:lnTo>
                            <a:pt x="10350" y="9982"/>
                          </a:lnTo>
                          <a:lnTo>
                            <a:pt x="8305" y="9994"/>
                          </a:lnTo>
                          <a:lnTo>
                            <a:pt x="10261" y="16510"/>
                          </a:lnTo>
                          <a:lnTo>
                            <a:pt x="0" y="16510"/>
                          </a:lnTo>
                          <a:lnTo>
                            <a:pt x="0" y="0"/>
                          </a:lnTo>
                          <a:lnTo>
                            <a:pt x="14477" y="0"/>
                          </a:lnTo>
                          <a:lnTo>
                            <a:pt x="38976" y="1651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62" name="object 503">
                      <a:extLst>
                        <a:ext uri="{FF2B5EF4-FFF2-40B4-BE49-F238E27FC236}">
                          <a16:creationId xmlns:a16="http://schemas.microsoft.com/office/drawing/2014/main" id="{4408C59E-9F5C-ECE8-236E-C58C43FCDF65}"/>
                        </a:ext>
                      </a:extLst>
                    </p:cNvPr>
                    <p:cNvPicPr/>
                    <p:nvPr/>
                  </p:nvPicPr>
                  <p:blipFill>
                    <a:blip r:embed="rId44" cstate="print"/>
                    <a:stretch>
                      <a:fillRect/>
                    </a:stretch>
                  </p:blipFill>
                  <p:spPr>
                    <a:xfrm>
                      <a:off x="8549121" y="7532300"/>
                      <a:ext cx="114204" cy="148610"/>
                    </a:xfrm>
                    <a:prstGeom prst="rect">
                      <a:avLst/>
                    </a:prstGeom>
                  </p:spPr>
                </p:pic>
                <p:sp>
                  <p:nvSpPr>
                    <p:cNvPr id="163" name="object 504">
                      <a:extLst>
                        <a:ext uri="{FF2B5EF4-FFF2-40B4-BE49-F238E27FC236}">
                          <a16:creationId xmlns:a16="http://schemas.microsoft.com/office/drawing/2014/main" id="{4EDECDB4-876D-36A4-06FE-7F99EFF82C5E}"/>
                        </a:ext>
                      </a:extLst>
                    </p:cNvPr>
                    <p:cNvSpPr/>
                    <p:nvPr/>
                  </p:nvSpPr>
                  <p:spPr>
                    <a:xfrm>
                      <a:off x="11347194" y="7719462"/>
                      <a:ext cx="45720" cy="99060"/>
                    </a:xfrm>
                    <a:custGeom>
                      <a:avLst/>
                      <a:gdLst/>
                      <a:ahLst/>
                      <a:cxnLst/>
                      <a:rect l="l" t="t" r="r" b="b"/>
                      <a:pathLst>
                        <a:path w="45720" h="99059">
                          <a:moveTo>
                            <a:pt x="36793" y="92176"/>
                          </a:moveTo>
                          <a:lnTo>
                            <a:pt x="35382" y="92176"/>
                          </a:lnTo>
                          <a:lnTo>
                            <a:pt x="35994" y="97942"/>
                          </a:lnTo>
                          <a:lnTo>
                            <a:pt x="36106" y="98996"/>
                          </a:lnTo>
                          <a:lnTo>
                            <a:pt x="36793" y="92176"/>
                          </a:lnTo>
                          <a:close/>
                        </a:path>
                        <a:path w="45720" h="99059">
                          <a:moveTo>
                            <a:pt x="16446" y="0"/>
                          </a:moveTo>
                          <a:lnTo>
                            <a:pt x="317" y="62026"/>
                          </a:lnTo>
                          <a:lnTo>
                            <a:pt x="2006" y="73571"/>
                          </a:lnTo>
                          <a:lnTo>
                            <a:pt x="0" y="87375"/>
                          </a:lnTo>
                          <a:lnTo>
                            <a:pt x="5041" y="97942"/>
                          </a:lnTo>
                          <a:lnTo>
                            <a:pt x="30251" y="97942"/>
                          </a:lnTo>
                          <a:lnTo>
                            <a:pt x="35382" y="92176"/>
                          </a:lnTo>
                          <a:lnTo>
                            <a:pt x="36793" y="92176"/>
                          </a:lnTo>
                          <a:lnTo>
                            <a:pt x="37083" y="89293"/>
                          </a:lnTo>
                          <a:lnTo>
                            <a:pt x="37028" y="87375"/>
                          </a:lnTo>
                          <a:lnTo>
                            <a:pt x="36906" y="83184"/>
                          </a:lnTo>
                          <a:lnTo>
                            <a:pt x="45719" y="203"/>
                          </a:lnTo>
                          <a:lnTo>
                            <a:pt x="1644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64" name="object 505">
                      <a:extLst>
                        <a:ext uri="{FF2B5EF4-FFF2-40B4-BE49-F238E27FC236}">
                          <a16:creationId xmlns:a16="http://schemas.microsoft.com/office/drawing/2014/main" id="{A54AD9BC-B805-7E5D-4A0E-6EB3466C6A67}"/>
                        </a:ext>
                      </a:extLst>
                    </p:cNvPr>
                    <p:cNvSpPr/>
                    <p:nvPr/>
                  </p:nvSpPr>
                  <p:spPr>
                    <a:xfrm>
                      <a:off x="11347194" y="7719462"/>
                      <a:ext cx="45720" cy="99060"/>
                    </a:xfrm>
                    <a:custGeom>
                      <a:avLst/>
                      <a:gdLst/>
                      <a:ahLst/>
                      <a:cxnLst/>
                      <a:rect l="l" t="t" r="r" b="b"/>
                      <a:pathLst>
                        <a:path w="45720" h="99059">
                          <a:moveTo>
                            <a:pt x="36106" y="98996"/>
                          </a:moveTo>
                          <a:lnTo>
                            <a:pt x="37083" y="89293"/>
                          </a:lnTo>
                          <a:lnTo>
                            <a:pt x="36906" y="83184"/>
                          </a:lnTo>
                          <a:lnTo>
                            <a:pt x="45719" y="203"/>
                          </a:lnTo>
                          <a:lnTo>
                            <a:pt x="16446" y="0"/>
                          </a:lnTo>
                          <a:lnTo>
                            <a:pt x="317" y="62026"/>
                          </a:lnTo>
                          <a:lnTo>
                            <a:pt x="2006" y="73571"/>
                          </a:lnTo>
                          <a:lnTo>
                            <a:pt x="0" y="87375"/>
                          </a:lnTo>
                          <a:lnTo>
                            <a:pt x="5041" y="97942"/>
                          </a:lnTo>
                          <a:lnTo>
                            <a:pt x="17640" y="97942"/>
                          </a:lnTo>
                          <a:lnTo>
                            <a:pt x="30251" y="97942"/>
                          </a:lnTo>
                          <a:lnTo>
                            <a:pt x="35382" y="92176"/>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65" name="object 506">
                      <a:extLst>
                        <a:ext uri="{FF2B5EF4-FFF2-40B4-BE49-F238E27FC236}">
                          <a16:creationId xmlns:a16="http://schemas.microsoft.com/office/drawing/2014/main" id="{94B7273F-6DC8-718C-9DB7-75A557829C97}"/>
                        </a:ext>
                      </a:extLst>
                    </p:cNvPr>
                    <p:cNvSpPr/>
                    <p:nvPr/>
                  </p:nvSpPr>
                  <p:spPr>
                    <a:xfrm>
                      <a:off x="11278993" y="8527510"/>
                      <a:ext cx="76200" cy="29209"/>
                    </a:xfrm>
                    <a:custGeom>
                      <a:avLst/>
                      <a:gdLst/>
                      <a:ahLst/>
                      <a:cxnLst/>
                      <a:rect l="l" t="t" r="r" b="b"/>
                      <a:pathLst>
                        <a:path w="76200" h="29209">
                          <a:moveTo>
                            <a:pt x="68605" y="0"/>
                          </a:moveTo>
                          <a:lnTo>
                            <a:pt x="48234" y="0"/>
                          </a:lnTo>
                          <a:lnTo>
                            <a:pt x="44237" y="5042"/>
                          </a:lnTo>
                          <a:lnTo>
                            <a:pt x="39258" y="8382"/>
                          </a:lnTo>
                          <a:lnTo>
                            <a:pt x="30018" y="11512"/>
                          </a:lnTo>
                          <a:lnTo>
                            <a:pt x="6858" y="17551"/>
                          </a:lnTo>
                          <a:lnTo>
                            <a:pt x="0" y="18643"/>
                          </a:lnTo>
                          <a:lnTo>
                            <a:pt x="0" y="29197"/>
                          </a:lnTo>
                          <a:lnTo>
                            <a:pt x="28524" y="29197"/>
                          </a:lnTo>
                          <a:lnTo>
                            <a:pt x="57683" y="24142"/>
                          </a:lnTo>
                          <a:lnTo>
                            <a:pt x="57683" y="29197"/>
                          </a:lnTo>
                          <a:lnTo>
                            <a:pt x="73431" y="29197"/>
                          </a:lnTo>
                          <a:lnTo>
                            <a:pt x="75820" y="14182"/>
                          </a:lnTo>
                          <a:lnTo>
                            <a:pt x="76114" y="6135"/>
                          </a:lnTo>
                          <a:lnTo>
                            <a:pt x="73860" y="2320"/>
                          </a:lnTo>
                          <a:lnTo>
                            <a:pt x="6860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66" name="object 507">
                      <a:extLst>
                        <a:ext uri="{FF2B5EF4-FFF2-40B4-BE49-F238E27FC236}">
                          <a16:creationId xmlns:a16="http://schemas.microsoft.com/office/drawing/2014/main" id="{AE74038D-FC25-309F-7A96-DA9FE6D92C4A}"/>
                        </a:ext>
                      </a:extLst>
                    </p:cNvPr>
                    <p:cNvSpPr/>
                    <p:nvPr/>
                  </p:nvSpPr>
                  <p:spPr>
                    <a:xfrm>
                      <a:off x="11278993" y="8527510"/>
                      <a:ext cx="76200" cy="29209"/>
                    </a:xfrm>
                    <a:custGeom>
                      <a:avLst/>
                      <a:gdLst/>
                      <a:ahLst/>
                      <a:cxnLst/>
                      <a:rect l="l" t="t" r="r" b="b"/>
                      <a:pathLst>
                        <a:path w="76200" h="29209">
                          <a:moveTo>
                            <a:pt x="48234" y="0"/>
                          </a:moveTo>
                          <a:lnTo>
                            <a:pt x="13233" y="15925"/>
                          </a:lnTo>
                          <a:lnTo>
                            <a:pt x="0" y="18643"/>
                          </a:lnTo>
                          <a:lnTo>
                            <a:pt x="0" y="29197"/>
                          </a:lnTo>
                          <a:lnTo>
                            <a:pt x="28524" y="29197"/>
                          </a:lnTo>
                          <a:lnTo>
                            <a:pt x="57683" y="24142"/>
                          </a:lnTo>
                          <a:lnTo>
                            <a:pt x="57683" y="29197"/>
                          </a:lnTo>
                          <a:lnTo>
                            <a:pt x="73431" y="29197"/>
                          </a:lnTo>
                          <a:lnTo>
                            <a:pt x="75820" y="14182"/>
                          </a:lnTo>
                          <a:lnTo>
                            <a:pt x="76114" y="6135"/>
                          </a:lnTo>
                          <a:lnTo>
                            <a:pt x="73860" y="2320"/>
                          </a:lnTo>
                          <a:lnTo>
                            <a:pt x="68605" y="0"/>
                          </a:lnTo>
                          <a:lnTo>
                            <a:pt x="48234"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67" name="object 508">
                      <a:extLst>
                        <a:ext uri="{FF2B5EF4-FFF2-40B4-BE49-F238E27FC236}">
                          <a16:creationId xmlns:a16="http://schemas.microsoft.com/office/drawing/2014/main" id="{9C0E81A8-8F55-E065-820F-FCC331A6AA4E}"/>
                        </a:ext>
                      </a:extLst>
                    </p:cNvPr>
                    <p:cNvSpPr/>
                    <p:nvPr/>
                  </p:nvSpPr>
                  <p:spPr>
                    <a:xfrm>
                      <a:off x="11325570" y="8509074"/>
                      <a:ext cx="22225" cy="23495"/>
                    </a:xfrm>
                    <a:custGeom>
                      <a:avLst/>
                      <a:gdLst/>
                      <a:ahLst/>
                      <a:cxnLst/>
                      <a:rect l="l" t="t" r="r" b="b"/>
                      <a:pathLst>
                        <a:path w="22225" h="23495">
                          <a:moveTo>
                            <a:pt x="22047" y="0"/>
                          </a:moveTo>
                          <a:lnTo>
                            <a:pt x="0" y="0"/>
                          </a:lnTo>
                          <a:lnTo>
                            <a:pt x="1511" y="18643"/>
                          </a:lnTo>
                          <a:lnTo>
                            <a:pt x="7302" y="22656"/>
                          </a:lnTo>
                          <a:lnTo>
                            <a:pt x="14909" y="22898"/>
                          </a:lnTo>
                          <a:lnTo>
                            <a:pt x="22047" y="18643"/>
                          </a:lnTo>
                          <a:lnTo>
                            <a:pt x="2204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68" name="object 509">
                      <a:extLst>
                        <a:ext uri="{FF2B5EF4-FFF2-40B4-BE49-F238E27FC236}">
                          <a16:creationId xmlns:a16="http://schemas.microsoft.com/office/drawing/2014/main" id="{CE00A112-801B-93F7-7832-13970E3BB7FC}"/>
                        </a:ext>
                      </a:extLst>
                    </p:cNvPr>
                    <p:cNvSpPr/>
                    <p:nvPr/>
                  </p:nvSpPr>
                  <p:spPr>
                    <a:xfrm>
                      <a:off x="11325570" y="8509074"/>
                      <a:ext cx="22225" cy="23495"/>
                    </a:xfrm>
                    <a:custGeom>
                      <a:avLst/>
                      <a:gdLst/>
                      <a:ahLst/>
                      <a:cxnLst/>
                      <a:rect l="l" t="t" r="r" b="b"/>
                      <a:pathLst>
                        <a:path w="22225" h="23495">
                          <a:moveTo>
                            <a:pt x="0" y="0"/>
                          </a:moveTo>
                          <a:lnTo>
                            <a:pt x="1511" y="18643"/>
                          </a:lnTo>
                          <a:lnTo>
                            <a:pt x="7302" y="22656"/>
                          </a:lnTo>
                          <a:lnTo>
                            <a:pt x="14909" y="22898"/>
                          </a:lnTo>
                          <a:lnTo>
                            <a:pt x="20967" y="19291"/>
                          </a:lnTo>
                          <a:lnTo>
                            <a:pt x="22047" y="18643"/>
                          </a:lnTo>
                          <a:lnTo>
                            <a:pt x="22047" y="0"/>
                          </a:lnTo>
                          <a:lnTo>
                            <a:pt x="0"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69" name="object 510">
                      <a:extLst>
                        <a:ext uri="{FF2B5EF4-FFF2-40B4-BE49-F238E27FC236}">
                          <a16:creationId xmlns:a16="http://schemas.microsoft.com/office/drawing/2014/main" id="{476904E7-7F74-0202-434C-510C511419D9}"/>
                        </a:ext>
                      </a:extLst>
                    </p:cNvPr>
                    <p:cNvSpPr/>
                    <p:nvPr/>
                  </p:nvSpPr>
                  <p:spPr>
                    <a:xfrm>
                      <a:off x="11424822" y="8531181"/>
                      <a:ext cx="76200" cy="29209"/>
                    </a:xfrm>
                    <a:custGeom>
                      <a:avLst/>
                      <a:gdLst/>
                      <a:ahLst/>
                      <a:cxnLst/>
                      <a:rect l="l" t="t" r="r" b="b"/>
                      <a:pathLst>
                        <a:path w="76200" h="29209">
                          <a:moveTo>
                            <a:pt x="68605" y="0"/>
                          </a:moveTo>
                          <a:lnTo>
                            <a:pt x="48234" y="0"/>
                          </a:lnTo>
                          <a:lnTo>
                            <a:pt x="44236" y="5042"/>
                          </a:lnTo>
                          <a:lnTo>
                            <a:pt x="39255" y="8382"/>
                          </a:lnTo>
                          <a:lnTo>
                            <a:pt x="30007" y="11512"/>
                          </a:lnTo>
                          <a:lnTo>
                            <a:pt x="6858" y="17551"/>
                          </a:lnTo>
                          <a:lnTo>
                            <a:pt x="0" y="18669"/>
                          </a:lnTo>
                          <a:lnTo>
                            <a:pt x="0" y="29197"/>
                          </a:lnTo>
                          <a:lnTo>
                            <a:pt x="28511" y="29197"/>
                          </a:lnTo>
                          <a:lnTo>
                            <a:pt x="57658" y="24142"/>
                          </a:lnTo>
                          <a:lnTo>
                            <a:pt x="57658" y="29197"/>
                          </a:lnTo>
                          <a:lnTo>
                            <a:pt x="73431" y="29197"/>
                          </a:lnTo>
                          <a:lnTo>
                            <a:pt x="75813" y="14182"/>
                          </a:lnTo>
                          <a:lnTo>
                            <a:pt x="76104" y="6135"/>
                          </a:lnTo>
                          <a:lnTo>
                            <a:pt x="73852" y="2320"/>
                          </a:lnTo>
                          <a:lnTo>
                            <a:pt x="6860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0" name="object 511">
                      <a:extLst>
                        <a:ext uri="{FF2B5EF4-FFF2-40B4-BE49-F238E27FC236}">
                          <a16:creationId xmlns:a16="http://schemas.microsoft.com/office/drawing/2014/main" id="{A656500F-2695-01FB-01A1-DC4CE9FCB03D}"/>
                        </a:ext>
                      </a:extLst>
                    </p:cNvPr>
                    <p:cNvSpPr/>
                    <p:nvPr/>
                  </p:nvSpPr>
                  <p:spPr>
                    <a:xfrm>
                      <a:off x="11424822" y="8531181"/>
                      <a:ext cx="76200" cy="29209"/>
                    </a:xfrm>
                    <a:custGeom>
                      <a:avLst/>
                      <a:gdLst/>
                      <a:ahLst/>
                      <a:cxnLst/>
                      <a:rect l="l" t="t" r="r" b="b"/>
                      <a:pathLst>
                        <a:path w="76200" h="29209">
                          <a:moveTo>
                            <a:pt x="48234" y="0"/>
                          </a:moveTo>
                          <a:lnTo>
                            <a:pt x="13208" y="15925"/>
                          </a:lnTo>
                          <a:lnTo>
                            <a:pt x="0" y="18669"/>
                          </a:lnTo>
                          <a:lnTo>
                            <a:pt x="0" y="29197"/>
                          </a:lnTo>
                          <a:lnTo>
                            <a:pt x="28511" y="29197"/>
                          </a:lnTo>
                          <a:lnTo>
                            <a:pt x="57658" y="24142"/>
                          </a:lnTo>
                          <a:lnTo>
                            <a:pt x="57658" y="29197"/>
                          </a:lnTo>
                          <a:lnTo>
                            <a:pt x="73431" y="29197"/>
                          </a:lnTo>
                          <a:lnTo>
                            <a:pt x="75813" y="14182"/>
                          </a:lnTo>
                          <a:lnTo>
                            <a:pt x="76104" y="6135"/>
                          </a:lnTo>
                          <a:lnTo>
                            <a:pt x="73852" y="2320"/>
                          </a:lnTo>
                          <a:lnTo>
                            <a:pt x="68605" y="0"/>
                          </a:lnTo>
                          <a:lnTo>
                            <a:pt x="48234"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1" name="object 512">
                      <a:extLst>
                        <a:ext uri="{FF2B5EF4-FFF2-40B4-BE49-F238E27FC236}">
                          <a16:creationId xmlns:a16="http://schemas.microsoft.com/office/drawing/2014/main" id="{AE56EFAD-E012-E2A7-DC46-3A5DD24D3466}"/>
                        </a:ext>
                      </a:extLst>
                    </p:cNvPr>
                    <p:cNvSpPr/>
                    <p:nvPr/>
                  </p:nvSpPr>
                  <p:spPr>
                    <a:xfrm>
                      <a:off x="11471400" y="8512746"/>
                      <a:ext cx="22225" cy="23495"/>
                    </a:xfrm>
                    <a:custGeom>
                      <a:avLst/>
                      <a:gdLst/>
                      <a:ahLst/>
                      <a:cxnLst/>
                      <a:rect l="l" t="t" r="r" b="b"/>
                      <a:pathLst>
                        <a:path w="22225" h="23495">
                          <a:moveTo>
                            <a:pt x="22047" y="0"/>
                          </a:moveTo>
                          <a:lnTo>
                            <a:pt x="0" y="0"/>
                          </a:lnTo>
                          <a:lnTo>
                            <a:pt x="1511" y="18643"/>
                          </a:lnTo>
                          <a:lnTo>
                            <a:pt x="7302" y="22656"/>
                          </a:lnTo>
                          <a:lnTo>
                            <a:pt x="14909" y="22898"/>
                          </a:lnTo>
                          <a:lnTo>
                            <a:pt x="22047" y="18643"/>
                          </a:lnTo>
                          <a:lnTo>
                            <a:pt x="2204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2" name="object 513">
                      <a:extLst>
                        <a:ext uri="{FF2B5EF4-FFF2-40B4-BE49-F238E27FC236}">
                          <a16:creationId xmlns:a16="http://schemas.microsoft.com/office/drawing/2014/main" id="{2922C6FE-F9DE-9BC3-E9D0-B39E42F5C559}"/>
                        </a:ext>
                      </a:extLst>
                    </p:cNvPr>
                    <p:cNvSpPr/>
                    <p:nvPr/>
                  </p:nvSpPr>
                  <p:spPr>
                    <a:xfrm>
                      <a:off x="11471400" y="8512746"/>
                      <a:ext cx="22225" cy="23495"/>
                    </a:xfrm>
                    <a:custGeom>
                      <a:avLst/>
                      <a:gdLst/>
                      <a:ahLst/>
                      <a:cxnLst/>
                      <a:rect l="l" t="t" r="r" b="b"/>
                      <a:pathLst>
                        <a:path w="22225" h="23495">
                          <a:moveTo>
                            <a:pt x="0" y="0"/>
                          </a:moveTo>
                          <a:lnTo>
                            <a:pt x="1511" y="18643"/>
                          </a:lnTo>
                          <a:lnTo>
                            <a:pt x="7302" y="22656"/>
                          </a:lnTo>
                          <a:lnTo>
                            <a:pt x="14909" y="22898"/>
                          </a:lnTo>
                          <a:lnTo>
                            <a:pt x="20955" y="19291"/>
                          </a:lnTo>
                          <a:lnTo>
                            <a:pt x="22047" y="18643"/>
                          </a:lnTo>
                          <a:lnTo>
                            <a:pt x="22047" y="0"/>
                          </a:lnTo>
                          <a:lnTo>
                            <a:pt x="0"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3" name="object 514">
                      <a:extLst>
                        <a:ext uri="{FF2B5EF4-FFF2-40B4-BE49-F238E27FC236}">
                          <a16:creationId xmlns:a16="http://schemas.microsoft.com/office/drawing/2014/main" id="{13E47CEE-A876-3816-3DA9-77B27B2A5884}"/>
                        </a:ext>
                      </a:extLst>
                    </p:cNvPr>
                    <p:cNvSpPr/>
                    <p:nvPr/>
                  </p:nvSpPr>
                  <p:spPr>
                    <a:xfrm>
                      <a:off x="11314004" y="8055940"/>
                      <a:ext cx="87630" cy="478790"/>
                    </a:xfrm>
                    <a:custGeom>
                      <a:avLst/>
                      <a:gdLst/>
                      <a:ahLst/>
                      <a:cxnLst/>
                      <a:rect l="l" t="t" r="r" b="b"/>
                      <a:pathLst>
                        <a:path w="87629" h="478790">
                          <a:moveTo>
                            <a:pt x="81457" y="0"/>
                          </a:moveTo>
                          <a:lnTo>
                            <a:pt x="0" y="0"/>
                          </a:lnTo>
                          <a:lnTo>
                            <a:pt x="7162" y="478777"/>
                          </a:lnTo>
                          <a:lnTo>
                            <a:pt x="41008" y="478777"/>
                          </a:lnTo>
                          <a:lnTo>
                            <a:pt x="70579" y="252190"/>
                          </a:lnTo>
                          <a:lnTo>
                            <a:pt x="84650" y="126788"/>
                          </a:lnTo>
                          <a:lnTo>
                            <a:pt x="87012" y="57687"/>
                          </a:lnTo>
                          <a:lnTo>
                            <a:pt x="8145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4" name="object 515">
                      <a:extLst>
                        <a:ext uri="{FF2B5EF4-FFF2-40B4-BE49-F238E27FC236}">
                          <a16:creationId xmlns:a16="http://schemas.microsoft.com/office/drawing/2014/main" id="{AB7FAB40-C385-C989-D387-46BD00AD2037}"/>
                        </a:ext>
                      </a:extLst>
                    </p:cNvPr>
                    <p:cNvSpPr/>
                    <p:nvPr/>
                  </p:nvSpPr>
                  <p:spPr>
                    <a:xfrm>
                      <a:off x="11314004" y="8055940"/>
                      <a:ext cx="87630" cy="478790"/>
                    </a:xfrm>
                    <a:custGeom>
                      <a:avLst/>
                      <a:gdLst/>
                      <a:ahLst/>
                      <a:cxnLst/>
                      <a:rect l="l" t="t" r="r" b="b"/>
                      <a:pathLst>
                        <a:path w="87629" h="478790">
                          <a:moveTo>
                            <a:pt x="0" y="0"/>
                          </a:moveTo>
                          <a:lnTo>
                            <a:pt x="7162" y="478777"/>
                          </a:lnTo>
                          <a:lnTo>
                            <a:pt x="41008" y="478777"/>
                          </a:lnTo>
                          <a:lnTo>
                            <a:pt x="70579" y="252190"/>
                          </a:lnTo>
                          <a:lnTo>
                            <a:pt x="84650" y="126788"/>
                          </a:lnTo>
                          <a:lnTo>
                            <a:pt x="87012" y="57687"/>
                          </a:lnTo>
                          <a:lnTo>
                            <a:pt x="81457"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5" name="object 516">
                      <a:extLst>
                        <a:ext uri="{FF2B5EF4-FFF2-40B4-BE49-F238E27FC236}">
                          <a16:creationId xmlns:a16="http://schemas.microsoft.com/office/drawing/2014/main" id="{12731E55-DFEA-77DE-2329-8EABEF3EF11A}"/>
                        </a:ext>
                      </a:extLst>
                    </p:cNvPr>
                    <p:cNvSpPr/>
                    <p:nvPr/>
                  </p:nvSpPr>
                  <p:spPr>
                    <a:xfrm>
                      <a:off x="11349804" y="8055730"/>
                      <a:ext cx="153035" cy="483234"/>
                    </a:xfrm>
                    <a:custGeom>
                      <a:avLst/>
                      <a:gdLst/>
                      <a:ahLst/>
                      <a:cxnLst/>
                      <a:rect l="l" t="t" r="r" b="b"/>
                      <a:pathLst>
                        <a:path w="153034" h="483234">
                          <a:moveTo>
                            <a:pt x="104470" y="0"/>
                          </a:moveTo>
                          <a:lnTo>
                            <a:pt x="0" y="0"/>
                          </a:lnTo>
                          <a:lnTo>
                            <a:pt x="38760" y="221195"/>
                          </a:lnTo>
                          <a:lnTo>
                            <a:pt x="62536" y="295325"/>
                          </a:lnTo>
                          <a:lnTo>
                            <a:pt x="88507" y="381576"/>
                          </a:lnTo>
                          <a:lnTo>
                            <a:pt x="117995" y="482854"/>
                          </a:lnTo>
                          <a:lnTo>
                            <a:pt x="152946" y="482854"/>
                          </a:lnTo>
                          <a:lnTo>
                            <a:pt x="117405" y="272198"/>
                          </a:lnTo>
                          <a:lnTo>
                            <a:pt x="100509" y="151682"/>
                          </a:lnTo>
                          <a:lnTo>
                            <a:pt x="97712" y="76038"/>
                          </a:lnTo>
                          <a:lnTo>
                            <a:pt x="10447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6" name="object 517">
                      <a:extLst>
                        <a:ext uri="{FF2B5EF4-FFF2-40B4-BE49-F238E27FC236}">
                          <a16:creationId xmlns:a16="http://schemas.microsoft.com/office/drawing/2014/main" id="{4E6F8AC3-8CA4-A388-AC49-F8CA6F1A6BDB}"/>
                        </a:ext>
                      </a:extLst>
                    </p:cNvPr>
                    <p:cNvSpPr/>
                    <p:nvPr/>
                  </p:nvSpPr>
                  <p:spPr>
                    <a:xfrm>
                      <a:off x="11349804" y="8055730"/>
                      <a:ext cx="153035" cy="483234"/>
                    </a:xfrm>
                    <a:custGeom>
                      <a:avLst/>
                      <a:gdLst/>
                      <a:ahLst/>
                      <a:cxnLst/>
                      <a:rect l="l" t="t" r="r" b="b"/>
                      <a:pathLst>
                        <a:path w="153034" h="483234">
                          <a:moveTo>
                            <a:pt x="38760" y="221195"/>
                          </a:moveTo>
                          <a:lnTo>
                            <a:pt x="62536" y="295325"/>
                          </a:lnTo>
                          <a:lnTo>
                            <a:pt x="88507" y="381576"/>
                          </a:lnTo>
                          <a:lnTo>
                            <a:pt x="109413" y="453051"/>
                          </a:lnTo>
                          <a:lnTo>
                            <a:pt x="117995" y="482854"/>
                          </a:lnTo>
                          <a:lnTo>
                            <a:pt x="152946" y="482854"/>
                          </a:lnTo>
                          <a:lnTo>
                            <a:pt x="117405" y="272198"/>
                          </a:lnTo>
                          <a:lnTo>
                            <a:pt x="100509" y="151682"/>
                          </a:lnTo>
                          <a:lnTo>
                            <a:pt x="97712" y="76038"/>
                          </a:lnTo>
                          <a:lnTo>
                            <a:pt x="104470" y="0"/>
                          </a:lnTo>
                          <a:lnTo>
                            <a:pt x="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77" name="object 518">
                      <a:extLst>
                        <a:ext uri="{FF2B5EF4-FFF2-40B4-BE49-F238E27FC236}">
                          <a16:creationId xmlns:a16="http://schemas.microsoft.com/office/drawing/2014/main" id="{D53124E1-2CD9-3A23-E8D4-D5A716BC680D}"/>
                        </a:ext>
                      </a:extLst>
                    </p:cNvPr>
                    <p:cNvPicPr/>
                    <p:nvPr/>
                  </p:nvPicPr>
                  <p:blipFill>
                    <a:blip r:embed="rId45" cstate="print"/>
                    <a:stretch>
                      <a:fillRect/>
                    </a:stretch>
                  </p:blipFill>
                  <p:spPr>
                    <a:xfrm>
                      <a:off x="11165500" y="7824815"/>
                      <a:ext cx="166458" cy="196113"/>
                    </a:xfrm>
                    <a:prstGeom prst="rect">
                      <a:avLst/>
                    </a:prstGeom>
                  </p:spPr>
                </p:pic>
                <p:pic>
                  <p:nvPicPr>
                    <p:cNvPr id="178" name="object 519">
                      <a:extLst>
                        <a:ext uri="{FF2B5EF4-FFF2-40B4-BE49-F238E27FC236}">
                          <a16:creationId xmlns:a16="http://schemas.microsoft.com/office/drawing/2014/main" id="{1005E5D5-6A41-33B4-34AD-3697C4715801}"/>
                        </a:ext>
                      </a:extLst>
                    </p:cNvPr>
                    <p:cNvPicPr/>
                    <p:nvPr/>
                  </p:nvPicPr>
                  <p:blipFill>
                    <a:blip r:embed="rId46" cstate="print"/>
                    <a:stretch>
                      <a:fillRect/>
                    </a:stretch>
                  </p:blipFill>
                  <p:spPr>
                    <a:xfrm>
                      <a:off x="11309419" y="7672430"/>
                      <a:ext cx="90054" cy="130431"/>
                    </a:xfrm>
                    <a:prstGeom prst="rect">
                      <a:avLst/>
                    </a:prstGeom>
                  </p:spPr>
                </p:pic>
                <p:sp>
                  <p:nvSpPr>
                    <p:cNvPr id="179" name="object 520">
                      <a:extLst>
                        <a:ext uri="{FF2B5EF4-FFF2-40B4-BE49-F238E27FC236}">
                          <a16:creationId xmlns:a16="http://schemas.microsoft.com/office/drawing/2014/main" id="{74EA11D9-8A2A-4568-EFAD-4A952EA34297}"/>
                        </a:ext>
                      </a:extLst>
                    </p:cNvPr>
                    <p:cNvSpPr/>
                    <p:nvPr/>
                  </p:nvSpPr>
                  <p:spPr>
                    <a:xfrm>
                      <a:off x="11374611" y="7867714"/>
                      <a:ext cx="121285" cy="508000"/>
                    </a:xfrm>
                    <a:custGeom>
                      <a:avLst/>
                      <a:gdLst/>
                      <a:ahLst/>
                      <a:cxnLst/>
                      <a:rect l="l" t="t" r="r" b="b"/>
                      <a:pathLst>
                        <a:path w="121284" h="508000">
                          <a:moveTo>
                            <a:pt x="1028" y="0"/>
                          </a:moveTo>
                          <a:lnTo>
                            <a:pt x="0" y="504380"/>
                          </a:lnTo>
                          <a:lnTo>
                            <a:pt x="32256" y="507729"/>
                          </a:lnTo>
                          <a:lnTo>
                            <a:pt x="58448" y="502454"/>
                          </a:lnTo>
                          <a:lnTo>
                            <a:pt x="85607" y="490405"/>
                          </a:lnTo>
                          <a:lnTo>
                            <a:pt x="120764" y="473430"/>
                          </a:lnTo>
                          <a:lnTo>
                            <a:pt x="115707" y="430946"/>
                          </a:lnTo>
                          <a:lnTo>
                            <a:pt x="108568" y="377541"/>
                          </a:lnTo>
                          <a:lnTo>
                            <a:pt x="100164" y="318066"/>
                          </a:lnTo>
                          <a:lnTo>
                            <a:pt x="70218" y="116509"/>
                          </a:lnTo>
                          <a:lnTo>
                            <a:pt x="68724" y="87891"/>
                          </a:lnTo>
                          <a:lnTo>
                            <a:pt x="72758" y="72074"/>
                          </a:lnTo>
                          <a:lnTo>
                            <a:pt x="78115" y="61068"/>
                          </a:lnTo>
                          <a:lnTo>
                            <a:pt x="80594" y="46888"/>
                          </a:lnTo>
                          <a:lnTo>
                            <a:pt x="102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0" name="object 521">
                      <a:extLst>
                        <a:ext uri="{FF2B5EF4-FFF2-40B4-BE49-F238E27FC236}">
                          <a16:creationId xmlns:a16="http://schemas.microsoft.com/office/drawing/2014/main" id="{74585959-CB3F-4627-B2D7-CE97BAB58380}"/>
                        </a:ext>
                      </a:extLst>
                    </p:cNvPr>
                    <p:cNvSpPr/>
                    <p:nvPr/>
                  </p:nvSpPr>
                  <p:spPr>
                    <a:xfrm>
                      <a:off x="11374611" y="7867714"/>
                      <a:ext cx="121285" cy="508000"/>
                    </a:xfrm>
                    <a:custGeom>
                      <a:avLst/>
                      <a:gdLst/>
                      <a:ahLst/>
                      <a:cxnLst/>
                      <a:rect l="l" t="t" r="r" b="b"/>
                      <a:pathLst>
                        <a:path w="121284" h="508000">
                          <a:moveTo>
                            <a:pt x="1028" y="0"/>
                          </a:moveTo>
                          <a:lnTo>
                            <a:pt x="0" y="504380"/>
                          </a:lnTo>
                          <a:lnTo>
                            <a:pt x="32256" y="507729"/>
                          </a:lnTo>
                          <a:lnTo>
                            <a:pt x="58448" y="502454"/>
                          </a:lnTo>
                          <a:lnTo>
                            <a:pt x="85607" y="490405"/>
                          </a:lnTo>
                          <a:lnTo>
                            <a:pt x="120764" y="473430"/>
                          </a:lnTo>
                          <a:lnTo>
                            <a:pt x="115707" y="430946"/>
                          </a:lnTo>
                          <a:lnTo>
                            <a:pt x="108568" y="377541"/>
                          </a:lnTo>
                          <a:lnTo>
                            <a:pt x="100164" y="318066"/>
                          </a:lnTo>
                          <a:lnTo>
                            <a:pt x="91312" y="257374"/>
                          </a:lnTo>
                          <a:lnTo>
                            <a:pt x="82826" y="200315"/>
                          </a:lnTo>
                          <a:lnTo>
                            <a:pt x="75522" y="151743"/>
                          </a:lnTo>
                          <a:lnTo>
                            <a:pt x="70218" y="116509"/>
                          </a:lnTo>
                          <a:lnTo>
                            <a:pt x="68724" y="87891"/>
                          </a:lnTo>
                          <a:lnTo>
                            <a:pt x="72758" y="72074"/>
                          </a:lnTo>
                          <a:lnTo>
                            <a:pt x="78115" y="61068"/>
                          </a:lnTo>
                          <a:lnTo>
                            <a:pt x="80594" y="46888"/>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1" name="object 522">
                      <a:extLst>
                        <a:ext uri="{FF2B5EF4-FFF2-40B4-BE49-F238E27FC236}">
                          <a16:creationId xmlns:a16="http://schemas.microsoft.com/office/drawing/2014/main" id="{E797807B-B418-64B0-E12D-D7559C031A3C}"/>
                        </a:ext>
                      </a:extLst>
                    </p:cNvPr>
                    <p:cNvSpPr/>
                    <p:nvPr/>
                  </p:nvSpPr>
                  <p:spPr>
                    <a:xfrm>
                      <a:off x="11249851" y="7805339"/>
                      <a:ext cx="99695" cy="577215"/>
                    </a:xfrm>
                    <a:custGeom>
                      <a:avLst/>
                      <a:gdLst/>
                      <a:ahLst/>
                      <a:cxnLst/>
                      <a:rect l="l" t="t" r="r" b="b"/>
                      <a:pathLst>
                        <a:path w="99695" h="577215">
                          <a:moveTo>
                            <a:pt x="97345" y="0"/>
                          </a:moveTo>
                          <a:lnTo>
                            <a:pt x="71986" y="6686"/>
                          </a:lnTo>
                          <a:lnTo>
                            <a:pt x="66027" y="8826"/>
                          </a:lnTo>
                          <a:lnTo>
                            <a:pt x="54127" y="17818"/>
                          </a:lnTo>
                          <a:lnTo>
                            <a:pt x="56041" y="58133"/>
                          </a:lnTo>
                          <a:lnTo>
                            <a:pt x="57742" y="102420"/>
                          </a:lnTo>
                          <a:lnTo>
                            <a:pt x="57835" y="150691"/>
                          </a:lnTo>
                          <a:lnTo>
                            <a:pt x="54546" y="193598"/>
                          </a:lnTo>
                          <a:lnTo>
                            <a:pt x="49020" y="228487"/>
                          </a:lnTo>
                          <a:lnTo>
                            <a:pt x="22173" y="391376"/>
                          </a:lnTo>
                          <a:lnTo>
                            <a:pt x="12988" y="449635"/>
                          </a:lnTo>
                          <a:lnTo>
                            <a:pt x="5278" y="502153"/>
                          </a:lnTo>
                          <a:lnTo>
                            <a:pt x="0" y="544296"/>
                          </a:lnTo>
                          <a:lnTo>
                            <a:pt x="30047" y="560933"/>
                          </a:lnTo>
                          <a:lnTo>
                            <a:pt x="45967" y="572227"/>
                          </a:lnTo>
                          <a:lnTo>
                            <a:pt x="60925" y="576743"/>
                          </a:lnTo>
                          <a:lnTo>
                            <a:pt x="88087" y="573049"/>
                          </a:lnTo>
                          <a:lnTo>
                            <a:pt x="99148" y="71462"/>
                          </a:lnTo>
                          <a:lnTo>
                            <a:pt x="9734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2" name="object 523">
                      <a:extLst>
                        <a:ext uri="{FF2B5EF4-FFF2-40B4-BE49-F238E27FC236}">
                          <a16:creationId xmlns:a16="http://schemas.microsoft.com/office/drawing/2014/main" id="{7BCACE3E-7525-3206-EA7A-DF2C6DC600B4}"/>
                        </a:ext>
                      </a:extLst>
                    </p:cNvPr>
                    <p:cNvSpPr/>
                    <p:nvPr/>
                  </p:nvSpPr>
                  <p:spPr>
                    <a:xfrm>
                      <a:off x="11249851" y="7805339"/>
                      <a:ext cx="99695" cy="577215"/>
                    </a:xfrm>
                    <a:custGeom>
                      <a:avLst/>
                      <a:gdLst/>
                      <a:ahLst/>
                      <a:cxnLst/>
                      <a:rect l="l" t="t" r="r" b="b"/>
                      <a:pathLst>
                        <a:path w="99695" h="577215">
                          <a:moveTo>
                            <a:pt x="99148" y="71462"/>
                          </a:moveTo>
                          <a:lnTo>
                            <a:pt x="88087" y="573049"/>
                          </a:lnTo>
                          <a:lnTo>
                            <a:pt x="60925" y="576743"/>
                          </a:lnTo>
                          <a:lnTo>
                            <a:pt x="45967" y="572227"/>
                          </a:lnTo>
                          <a:lnTo>
                            <a:pt x="30047" y="560933"/>
                          </a:lnTo>
                          <a:lnTo>
                            <a:pt x="0" y="544296"/>
                          </a:lnTo>
                          <a:lnTo>
                            <a:pt x="5278" y="502153"/>
                          </a:lnTo>
                          <a:lnTo>
                            <a:pt x="12988" y="449635"/>
                          </a:lnTo>
                          <a:lnTo>
                            <a:pt x="22173" y="391376"/>
                          </a:lnTo>
                          <a:lnTo>
                            <a:pt x="31878" y="332009"/>
                          </a:lnTo>
                          <a:lnTo>
                            <a:pt x="41145" y="276168"/>
                          </a:lnTo>
                          <a:lnTo>
                            <a:pt x="49020" y="228487"/>
                          </a:lnTo>
                          <a:lnTo>
                            <a:pt x="54546" y="193598"/>
                          </a:lnTo>
                          <a:lnTo>
                            <a:pt x="57835" y="150691"/>
                          </a:lnTo>
                          <a:lnTo>
                            <a:pt x="57742" y="102420"/>
                          </a:lnTo>
                          <a:lnTo>
                            <a:pt x="56041" y="58133"/>
                          </a:lnTo>
                          <a:lnTo>
                            <a:pt x="54508" y="27177"/>
                          </a:lnTo>
                          <a:lnTo>
                            <a:pt x="54127" y="17818"/>
                          </a:lnTo>
                          <a:lnTo>
                            <a:pt x="92807" y="1125"/>
                          </a:lnTo>
                          <a:lnTo>
                            <a:pt x="97345"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3" name="object 524">
                      <a:extLst>
                        <a:ext uri="{FF2B5EF4-FFF2-40B4-BE49-F238E27FC236}">
                          <a16:creationId xmlns:a16="http://schemas.microsoft.com/office/drawing/2014/main" id="{C3139257-A3B4-A482-4062-BA555A15D748}"/>
                        </a:ext>
                      </a:extLst>
                    </p:cNvPr>
                    <p:cNvSpPr/>
                    <p:nvPr/>
                  </p:nvSpPr>
                  <p:spPr>
                    <a:xfrm>
                      <a:off x="11147582" y="7980453"/>
                      <a:ext cx="284480" cy="174625"/>
                    </a:xfrm>
                    <a:custGeom>
                      <a:avLst/>
                      <a:gdLst/>
                      <a:ahLst/>
                      <a:cxnLst/>
                      <a:rect l="l" t="t" r="r" b="b"/>
                      <a:pathLst>
                        <a:path w="284479" h="174625">
                          <a:moveTo>
                            <a:pt x="16840" y="0"/>
                          </a:moveTo>
                          <a:lnTo>
                            <a:pt x="0" y="28105"/>
                          </a:lnTo>
                          <a:lnTo>
                            <a:pt x="267042" y="174624"/>
                          </a:lnTo>
                          <a:lnTo>
                            <a:pt x="283883" y="146532"/>
                          </a:lnTo>
                          <a:lnTo>
                            <a:pt x="1684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4" name="object 525">
                      <a:extLst>
                        <a:ext uri="{FF2B5EF4-FFF2-40B4-BE49-F238E27FC236}">
                          <a16:creationId xmlns:a16="http://schemas.microsoft.com/office/drawing/2014/main" id="{FC4B6391-8DBB-B70E-DEC8-7C8D1B4691FC}"/>
                        </a:ext>
                      </a:extLst>
                    </p:cNvPr>
                    <p:cNvSpPr/>
                    <p:nvPr/>
                  </p:nvSpPr>
                  <p:spPr>
                    <a:xfrm>
                      <a:off x="11147582" y="7980453"/>
                      <a:ext cx="284480" cy="174625"/>
                    </a:xfrm>
                    <a:custGeom>
                      <a:avLst/>
                      <a:gdLst/>
                      <a:ahLst/>
                      <a:cxnLst/>
                      <a:rect l="l" t="t" r="r" b="b"/>
                      <a:pathLst>
                        <a:path w="284479" h="174625">
                          <a:moveTo>
                            <a:pt x="16840" y="0"/>
                          </a:moveTo>
                          <a:lnTo>
                            <a:pt x="283883" y="146532"/>
                          </a:lnTo>
                          <a:lnTo>
                            <a:pt x="267042" y="174624"/>
                          </a:lnTo>
                          <a:lnTo>
                            <a:pt x="0" y="28105"/>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5" name="object 526">
                      <a:extLst>
                        <a:ext uri="{FF2B5EF4-FFF2-40B4-BE49-F238E27FC236}">
                          <a16:creationId xmlns:a16="http://schemas.microsoft.com/office/drawing/2014/main" id="{7F8B35A2-B096-C316-3654-038A7B9B678F}"/>
                        </a:ext>
                      </a:extLst>
                    </p:cNvPr>
                    <p:cNvSpPr/>
                    <p:nvPr/>
                  </p:nvSpPr>
                  <p:spPr>
                    <a:xfrm>
                      <a:off x="10908438" y="7794697"/>
                      <a:ext cx="266700" cy="267335"/>
                    </a:xfrm>
                    <a:custGeom>
                      <a:avLst/>
                      <a:gdLst/>
                      <a:ahLst/>
                      <a:cxnLst/>
                      <a:rect l="l" t="t" r="r" b="b"/>
                      <a:pathLst>
                        <a:path w="266700" h="267334">
                          <a:moveTo>
                            <a:pt x="53969" y="240880"/>
                          </a:moveTo>
                          <a:lnTo>
                            <a:pt x="76653" y="254363"/>
                          </a:lnTo>
                          <a:lnTo>
                            <a:pt x="101532" y="263112"/>
                          </a:lnTo>
                          <a:lnTo>
                            <a:pt x="127708" y="266927"/>
                          </a:lnTo>
                          <a:lnTo>
                            <a:pt x="154286" y="265607"/>
                          </a:lnTo>
                          <a:lnTo>
                            <a:pt x="206405" y="246076"/>
                          </a:lnTo>
                          <a:lnTo>
                            <a:pt x="248900" y="201585"/>
                          </a:lnTo>
                          <a:lnTo>
                            <a:pt x="264254" y="161983"/>
                          </a:lnTo>
                          <a:lnTo>
                            <a:pt x="266613" y="119536"/>
                          </a:lnTo>
                          <a:lnTo>
                            <a:pt x="255238" y="77685"/>
                          </a:lnTo>
                          <a:lnTo>
                            <a:pt x="233728" y="44885"/>
                          </a:lnTo>
                          <a:lnTo>
                            <a:pt x="203976" y="20007"/>
                          </a:lnTo>
                          <a:lnTo>
                            <a:pt x="168408" y="4546"/>
                          </a:lnTo>
                          <a:lnTo>
                            <a:pt x="129445" y="0"/>
                          </a:lnTo>
                          <a:lnTo>
                            <a:pt x="124479" y="114"/>
                          </a:lnTo>
                          <a:lnTo>
                            <a:pt x="78564" y="12058"/>
                          </a:lnTo>
                          <a:lnTo>
                            <a:pt x="22511" y="59458"/>
                          </a:lnTo>
                          <a:lnTo>
                            <a:pt x="0" y="133997"/>
                          </a:lnTo>
                          <a:lnTo>
                            <a:pt x="6618" y="174451"/>
                          </a:lnTo>
                          <a:lnTo>
                            <a:pt x="24955" y="211160"/>
                          </a:lnTo>
                          <a:lnTo>
                            <a:pt x="53969" y="24088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86" name="object 527">
                      <a:extLst>
                        <a:ext uri="{FF2B5EF4-FFF2-40B4-BE49-F238E27FC236}">
                          <a16:creationId xmlns:a16="http://schemas.microsoft.com/office/drawing/2014/main" id="{39E339AD-AE1C-93CC-1C78-A84202A7EB78}"/>
                        </a:ext>
                      </a:extLst>
                    </p:cNvPr>
                    <p:cNvPicPr/>
                    <p:nvPr/>
                  </p:nvPicPr>
                  <p:blipFill>
                    <a:blip r:embed="rId47" cstate="print"/>
                    <a:stretch>
                      <a:fillRect/>
                    </a:stretch>
                  </p:blipFill>
                  <p:spPr>
                    <a:xfrm>
                      <a:off x="10920089" y="7805395"/>
                      <a:ext cx="245101" cy="245897"/>
                    </a:xfrm>
                    <a:prstGeom prst="rect">
                      <a:avLst/>
                    </a:prstGeom>
                  </p:spPr>
                </p:pic>
                <p:sp>
                  <p:nvSpPr>
                    <p:cNvPr id="187" name="object 528">
                      <a:extLst>
                        <a:ext uri="{FF2B5EF4-FFF2-40B4-BE49-F238E27FC236}">
                          <a16:creationId xmlns:a16="http://schemas.microsoft.com/office/drawing/2014/main" id="{9E409FB6-C2B2-B945-607E-FF33B4345445}"/>
                        </a:ext>
                      </a:extLst>
                    </p:cNvPr>
                    <p:cNvSpPr/>
                    <p:nvPr/>
                  </p:nvSpPr>
                  <p:spPr>
                    <a:xfrm>
                      <a:off x="11390430" y="8076651"/>
                      <a:ext cx="47625" cy="45085"/>
                    </a:xfrm>
                    <a:custGeom>
                      <a:avLst/>
                      <a:gdLst/>
                      <a:ahLst/>
                      <a:cxnLst/>
                      <a:rect l="l" t="t" r="r" b="b"/>
                      <a:pathLst>
                        <a:path w="47625" h="45084">
                          <a:moveTo>
                            <a:pt x="47434" y="0"/>
                          </a:moveTo>
                          <a:lnTo>
                            <a:pt x="25603" y="0"/>
                          </a:lnTo>
                          <a:lnTo>
                            <a:pt x="4610" y="13220"/>
                          </a:lnTo>
                          <a:lnTo>
                            <a:pt x="0" y="44996"/>
                          </a:lnTo>
                          <a:lnTo>
                            <a:pt x="14871" y="44996"/>
                          </a:lnTo>
                          <a:lnTo>
                            <a:pt x="42166" y="18305"/>
                          </a:lnTo>
                          <a:lnTo>
                            <a:pt x="4743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8" name="object 529">
                      <a:extLst>
                        <a:ext uri="{FF2B5EF4-FFF2-40B4-BE49-F238E27FC236}">
                          <a16:creationId xmlns:a16="http://schemas.microsoft.com/office/drawing/2014/main" id="{21FDE704-BF61-5CC6-B868-67E74C8D4A6D}"/>
                        </a:ext>
                      </a:extLst>
                    </p:cNvPr>
                    <p:cNvSpPr/>
                    <p:nvPr/>
                  </p:nvSpPr>
                  <p:spPr>
                    <a:xfrm>
                      <a:off x="11390430" y="8076651"/>
                      <a:ext cx="47625" cy="45085"/>
                    </a:xfrm>
                    <a:custGeom>
                      <a:avLst/>
                      <a:gdLst/>
                      <a:ahLst/>
                      <a:cxnLst/>
                      <a:rect l="l" t="t" r="r" b="b"/>
                      <a:pathLst>
                        <a:path w="47625" h="45084">
                          <a:moveTo>
                            <a:pt x="47434" y="0"/>
                          </a:moveTo>
                          <a:lnTo>
                            <a:pt x="25430" y="39058"/>
                          </a:lnTo>
                          <a:lnTo>
                            <a:pt x="14871" y="44996"/>
                          </a:lnTo>
                          <a:lnTo>
                            <a:pt x="0" y="44996"/>
                          </a:lnTo>
                          <a:lnTo>
                            <a:pt x="4610" y="13220"/>
                          </a:lnTo>
                          <a:lnTo>
                            <a:pt x="25603" y="0"/>
                          </a:lnTo>
                          <a:lnTo>
                            <a:pt x="47434"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9" name="object 530">
                      <a:extLst>
                        <a:ext uri="{FF2B5EF4-FFF2-40B4-BE49-F238E27FC236}">
                          <a16:creationId xmlns:a16="http://schemas.microsoft.com/office/drawing/2014/main" id="{0AB20124-5B94-9707-F7E1-CD9FA85022A1}"/>
                        </a:ext>
                      </a:extLst>
                    </p:cNvPr>
                    <p:cNvSpPr/>
                    <p:nvPr/>
                  </p:nvSpPr>
                  <p:spPr>
                    <a:xfrm>
                      <a:off x="11381036" y="8074743"/>
                      <a:ext cx="49530" cy="32384"/>
                    </a:xfrm>
                    <a:custGeom>
                      <a:avLst/>
                      <a:gdLst/>
                      <a:ahLst/>
                      <a:cxnLst/>
                      <a:rect l="l" t="t" r="r" b="b"/>
                      <a:pathLst>
                        <a:path w="49529" h="32384">
                          <a:moveTo>
                            <a:pt x="33553" y="0"/>
                          </a:moveTo>
                          <a:lnTo>
                            <a:pt x="0" y="27647"/>
                          </a:lnTo>
                          <a:lnTo>
                            <a:pt x="2222" y="32130"/>
                          </a:lnTo>
                          <a:lnTo>
                            <a:pt x="16090" y="24549"/>
                          </a:lnTo>
                          <a:lnTo>
                            <a:pt x="20116" y="18719"/>
                          </a:lnTo>
                          <a:lnTo>
                            <a:pt x="49034" y="1917"/>
                          </a:lnTo>
                          <a:lnTo>
                            <a:pt x="3355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90" name="object 531">
                      <a:extLst>
                        <a:ext uri="{FF2B5EF4-FFF2-40B4-BE49-F238E27FC236}">
                          <a16:creationId xmlns:a16="http://schemas.microsoft.com/office/drawing/2014/main" id="{092FB235-4CCE-1B03-3B3A-7FC550482158}"/>
                        </a:ext>
                      </a:extLst>
                    </p:cNvPr>
                    <p:cNvSpPr/>
                    <p:nvPr/>
                  </p:nvSpPr>
                  <p:spPr>
                    <a:xfrm>
                      <a:off x="11381036" y="8074743"/>
                      <a:ext cx="49530" cy="32384"/>
                    </a:xfrm>
                    <a:custGeom>
                      <a:avLst/>
                      <a:gdLst/>
                      <a:ahLst/>
                      <a:cxnLst/>
                      <a:rect l="l" t="t" r="r" b="b"/>
                      <a:pathLst>
                        <a:path w="49529" h="32384">
                          <a:moveTo>
                            <a:pt x="49034" y="1917"/>
                          </a:moveTo>
                          <a:lnTo>
                            <a:pt x="33553" y="0"/>
                          </a:lnTo>
                          <a:lnTo>
                            <a:pt x="0" y="27647"/>
                          </a:lnTo>
                          <a:lnTo>
                            <a:pt x="2222" y="32130"/>
                          </a:lnTo>
                          <a:lnTo>
                            <a:pt x="9143" y="28333"/>
                          </a:lnTo>
                          <a:lnTo>
                            <a:pt x="16090" y="24549"/>
                          </a:lnTo>
                          <a:lnTo>
                            <a:pt x="20116" y="18719"/>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91" name="object 532">
                      <a:extLst>
                        <a:ext uri="{FF2B5EF4-FFF2-40B4-BE49-F238E27FC236}">
                          <a16:creationId xmlns:a16="http://schemas.microsoft.com/office/drawing/2014/main" id="{1CECFAD4-55C5-8ED2-B569-B52A8032C334}"/>
                        </a:ext>
                      </a:extLst>
                    </p:cNvPr>
                    <p:cNvSpPr/>
                    <p:nvPr/>
                  </p:nvSpPr>
                  <p:spPr>
                    <a:xfrm>
                      <a:off x="11394540" y="7807683"/>
                      <a:ext cx="107950" cy="276225"/>
                    </a:xfrm>
                    <a:custGeom>
                      <a:avLst/>
                      <a:gdLst/>
                      <a:ahLst/>
                      <a:cxnLst/>
                      <a:rect l="l" t="t" r="r" b="b"/>
                      <a:pathLst>
                        <a:path w="107950" h="276225">
                          <a:moveTo>
                            <a:pt x="0" y="0"/>
                          </a:moveTo>
                          <a:lnTo>
                            <a:pt x="26454" y="94322"/>
                          </a:lnTo>
                          <a:lnTo>
                            <a:pt x="46189" y="125476"/>
                          </a:lnTo>
                          <a:lnTo>
                            <a:pt x="14820" y="267423"/>
                          </a:lnTo>
                          <a:lnTo>
                            <a:pt x="43738" y="275882"/>
                          </a:lnTo>
                          <a:lnTo>
                            <a:pt x="107505" y="133870"/>
                          </a:lnTo>
                          <a:lnTo>
                            <a:pt x="31864" y="576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92" name="object 533">
                      <a:extLst>
                        <a:ext uri="{FF2B5EF4-FFF2-40B4-BE49-F238E27FC236}">
                          <a16:creationId xmlns:a16="http://schemas.microsoft.com/office/drawing/2014/main" id="{B5E6EC57-DE1C-E3BA-E174-D8B0033DE6D4}"/>
                        </a:ext>
                      </a:extLst>
                    </p:cNvPr>
                    <p:cNvSpPr/>
                    <p:nvPr/>
                  </p:nvSpPr>
                  <p:spPr>
                    <a:xfrm>
                      <a:off x="11394540" y="7807683"/>
                      <a:ext cx="107950" cy="276225"/>
                    </a:xfrm>
                    <a:custGeom>
                      <a:avLst/>
                      <a:gdLst/>
                      <a:ahLst/>
                      <a:cxnLst/>
                      <a:rect l="l" t="t" r="r" b="b"/>
                      <a:pathLst>
                        <a:path w="107950" h="276225">
                          <a:moveTo>
                            <a:pt x="0" y="0"/>
                          </a:moveTo>
                          <a:lnTo>
                            <a:pt x="31864" y="5765"/>
                          </a:lnTo>
                          <a:lnTo>
                            <a:pt x="107505" y="133870"/>
                          </a:lnTo>
                          <a:lnTo>
                            <a:pt x="43738" y="275882"/>
                          </a:lnTo>
                          <a:lnTo>
                            <a:pt x="14820" y="267423"/>
                          </a:lnTo>
                          <a:lnTo>
                            <a:pt x="46189" y="125476"/>
                          </a:lnTo>
                          <a:lnTo>
                            <a:pt x="26454" y="94322"/>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93" name="object 534">
                      <a:extLst>
                        <a:ext uri="{FF2B5EF4-FFF2-40B4-BE49-F238E27FC236}">
                          <a16:creationId xmlns:a16="http://schemas.microsoft.com/office/drawing/2014/main" id="{3F1861B0-3383-9525-8326-C513E0ED1B77}"/>
                        </a:ext>
                      </a:extLst>
                    </p:cNvPr>
                    <p:cNvSpPr/>
                    <p:nvPr/>
                  </p:nvSpPr>
                  <p:spPr>
                    <a:xfrm>
                      <a:off x="11375504" y="7802249"/>
                      <a:ext cx="32384" cy="67945"/>
                    </a:xfrm>
                    <a:custGeom>
                      <a:avLst/>
                      <a:gdLst/>
                      <a:ahLst/>
                      <a:cxnLst/>
                      <a:rect l="l" t="t" r="r" b="b"/>
                      <a:pathLst>
                        <a:path w="32384" h="67945">
                          <a:moveTo>
                            <a:pt x="8889" y="0"/>
                          </a:moveTo>
                          <a:lnTo>
                            <a:pt x="0" y="67754"/>
                          </a:lnTo>
                          <a:lnTo>
                            <a:pt x="23723" y="26162"/>
                          </a:lnTo>
                          <a:lnTo>
                            <a:pt x="13423" y="14236"/>
                          </a:lnTo>
                          <a:lnTo>
                            <a:pt x="31991" y="16776"/>
                          </a:lnTo>
                          <a:lnTo>
                            <a:pt x="16992" y="3733"/>
                          </a:lnTo>
                          <a:lnTo>
                            <a:pt x="8889"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94" name="object 535">
                      <a:extLst>
                        <a:ext uri="{FF2B5EF4-FFF2-40B4-BE49-F238E27FC236}">
                          <a16:creationId xmlns:a16="http://schemas.microsoft.com/office/drawing/2014/main" id="{8041525C-7B40-F8D9-5F40-EE74613C9955}"/>
                        </a:ext>
                      </a:extLst>
                    </p:cNvPr>
                    <p:cNvSpPr/>
                    <p:nvPr/>
                  </p:nvSpPr>
                  <p:spPr>
                    <a:xfrm>
                      <a:off x="11375504" y="7802249"/>
                      <a:ext cx="32384" cy="67945"/>
                    </a:xfrm>
                    <a:custGeom>
                      <a:avLst/>
                      <a:gdLst/>
                      <a:ahLst/>
                      <a:cxnLst/>
                      <a:rect l="l" t="t" r="r" b="b"/>
                      <a:pathLst>
                        <a:path w="32384" h="67945">
                          <a:moveTo>
                            <a:pt x="16992" y="3733"/>
                          </a:moveTo>
                          <a:lnTo>
                            <a:pt x="31991" y="16776"/>
                          </a:lnTo>
                          <a:lnTo>
                            <a:pt x="13423" y="14236"/>
                          </a:lnTo>
                          <a:lnTo>
                            <a:pt x="23723" y="26162"/>
                          </a:lnTo>
                          <a:lnTo>
                            <a:pt x="0" y="67754"/>
                          </a:lnTo>
                          <a:lnTo>
                            <a:pt x="8889" y="0"/>
                          </a:lnTo>
                          <a:lnTo>
                            <a:pt x="16992" y="3733"/>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95" name="object 536">
                      <a:extLst>
                        <a:ext uri="{FF2B5EF4-FFF2-40B4-BE49-F238E27FC236}">
                          <a16:creationId xmlns:a16="http://schemas.microsoft.com/office/drawing/2014/main" id="{785CDAC0-C6C9-43A1-3A2B-CA72F820F0DD}"/>
                        </a:ext>
                      </a:extLst>
                    </p:cNvPr>
                    <p:cNvSpPr/>
                    <p:nvPr/>
                  </p:nvSpPr>
                  <p:spPr>
                    <a:xfrm>
                      <a:off x="11311665" y="7802246"/>
                      <a:ext cx="37465" cy="74930"/>
                    </a:xfrm>
                    <a:custGeom>
                      <a:avLst/>
                      <a:gdLst/>
                      <a:ahLst/>
                      <a:cxnLst/>
                      <a:rect l="l" t="t" r="r" b="b"/>
                      <a:pathLst>
                        <a:path w="37465" h="74929">
                          <a:moveTo>
                            <a:pt x="24066" y="0"/>
                          </a:moveTo>
                          <a:lnTo>
                            <a:pt x="15506" y="4470"/>
                          </a:lnTo>
                          <a:lnTo>
                            <a:pt x="0" y="19545"/>
                          </a:lnTo>
                          <a:lnTo>
                            <a:pt x="19951" y="15963"/>
                          </a:lnTo>
                          <a:lnTo>
                            <a:pt x="9461" y="29603"/>
                          </a:lnTo>
                          <a:lnTo>
                            <a:pt x="37414" y="74752"/>
                          </a:lnTo>
                          <a:lnTo>
                            <a:pt x="2406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96" name="object 537">
                      <a:extLst>
                        <a:ext uri="{FF2B5EF4-FFF2-40B4-BE49-F238E27FC236}">
                          <a16:creationId xmlns:a16="http://schemas.microsoft.com/office/drawing/2014/main" id="{62E475E6-74DD-D483-AE28-785B6AE50752}"/>
                        </a:ext>
                      </a:extLst>
                    </p:cNvPr>
                    <p:cNvSpPr/>
                    <p:nvPr/>
                  </p:nvSpPr>
                  <p:spPr>
                    <a:xfrm>
                      <a:off x="11311665" y="7802246"/>
                      <a:ext cx="37465" cy="74930"/>
                    </a:xfrm>
                    <a:custGeom>
                      <a:avLst/>
                      <a:gdLst/>
                      <a:ahLst/>
                      <a:cxnLst/>
                      <a:rect l="l" t="t" r="r" b="b"/>
                      <a:pathLst>
                        <a:path w="37465" h="74929">
                          <a:moveTo>
                            <a:pt x="15506" y="4470"/>
                          </a:moveTo>
                          <a:lnTo>
                            <a:pt x="0" y="19545"/>
                          </a:lnTo>
                          <a:lnTo>
                            <a:pt x="19951" y="15963"/>
                          </a:lnTo>
                          <a:lnTo>
                            <a:pt x="9461" y="29603"/>
                          </a:lnTo>
                          <a:lnTo>
                            <a:pt x="37414" y="74752"/>
                          </a:lnTo>
                          <a:lnTo>
                            <a:pt x="24066" y="0"/>
                          </a:lnTo>
                          <a:lnTo>
                            <a:pt x="15506" y="447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97" name="object 538">
                      <a:extLst>
                        <a:ext uri="{FF2B5EF4-FFF2-40B4-BE49-F238E27FC236}">
                          <a16:creationId xmlns:a16="http://schemas.microsoft.com/office/drawing/2014/main" id="{AD44F00D-26E5-BF4D-3306-B5ACA583AB67}"/>
                        </a:ext>
                      </a:extLst>
                    </p:cNvPr>
                    <p:cNvSpPr/>
                    <p:nvPr/>
                  </p:nvSpPr>
                  <p:spPr>
                    <a:xfrm>
                      <a:off x="11155363" y="8008562"/>
                      <a:ext cx="31115" cy="23495"/>
                    </a:xfrm>
                    <a:custGeom>
                      <a:avLst/>
                      <a:gdLst/>
                      <a:ahLst/>
                      <a:cxnLst/>
                      <a:rect l="l" t="t" r="r" b="b"/>
                      <a:pathLst>
                        <a:path w="31115" h="23495">
                          <a:moveTo>
                            <a:pt x="12560" y="0"/>
                          </a:moveTo>
                          <a:lnTo>
                            <a:pt x="2476" y="0"/>
                          </a:lnTo>
                          <a:lnTo>
                            <a:pt x="0" y="12636"/>
                          </a:lnTo>
                          <a:lnTo>
                            <a:pt x="21983" y="23177"/>
                          </a:lnTo>
                          <a:lnTo>
                            <a:pt x="30772" y="23037"/>
                          </a:lnTo>
                          <a:lnTo>
                            <a:pt x="29832" y="12636"/>
                          </a:lnTo>
                          <a:lnTo>
                            <a:pt x="1256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98" name="object 539">
                      <a:extLst>
                        <a:ext uri="{FF2B5EF4-FFF2-40B4-BE49-F238E27FC236}">
                          <a16:creationId xmlns:a16="http://schemas.microsoft.com/office/drawing/2014/main" id="{90BE04EA-DF11-9722-C347-41A70856DA46}"/>
                        </a:ext>
                      </a:extLst>
                    </p:cNvPr>
                    <p:cNvSpPr/>
                    <p:nvPr/>
                  </p:nvSpPr>
                  <p:spPr>
                    <a:xfrm>
                      <a:off x="11155363" y="8008562"/>
                      <a:ext cx="31115" cy="23495"/>
                    </a:xfrm>
                    <a:custGeom>
                      <a:avLst/>
                      <a:gdLst/>
                      <a:ahLst/>
                      <a:cxnLst/>
                      <a:rect l="l" t="t" r="r" b="b"/>
                      <a:pathLst>
                        <a:path w="31115" h="23495">
                          <a:moveTo>
                            <a:pt x="2476" y="0"/>
                          </a:moveTo>
                          <a:lnTo>
                            <a:pt x="12560" y="0"/>
                          </a:lnTo>
                          <a:lnTo>
                            <a:pt x="29832" y="12636"/>
                          </a:lnTo>
                          <a:lnTo>
                            <a:pt x="30772" y="23037"/>
                          </a:lnTo>
                          <a:lnTo>
                            <a:pt x="21983" y="23177"/>
                          </a:lnTo>
                          <a:lnTo>
                            <a:pt x="0" y="12636"/>
                          </a:lnTo>
                          <a:lnTo>
                            <a:pt x="2476"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grpSp>
          <p:grpSp>
            <p:nvGrpSpPr>
              <p:cNvPr id="68" name="Grupo 67">
                <a:extLst>
                  <a:ext uri="{FF2B5EF4-FFF2-40B4-BE49-F238E27FC236}">
                    <a16:creationId xmlns:a16="http://schemas.microsoft.com/office/drawing/2014/main" id="{7EB03494-66B8-178B-D15A-E9B91E2DAE2D}"/>
                  </a:ext>
                </a:extLst>
              </p:cNvPr>
              <p:cNvGrpSpPr/>
              <p:nvPr/>
            </p:nvGrpSpPr>
            <p:grpSpPr>
              <a:xfrm>
                <a:off x="1924229" y="4238443"/>
                <a:ext cx="4932005" cy="429544"/>
                <a:chOff x="2254583" y="4299403"/>
                <a:chExt cx="4932005" cy="429544"/>
              </a:xfrm>
            </p:grpSpPr>
            <p:sp>
              <p:nvSpPr>
                <p:cNvPr id="120" name="object 56">
                  <a:extLst>
                    <a:ext uri="{FF2B5EF4-FFF2-40B4-BE49-F238E27FC236}">
                      <a16:creationId xmlns:a16="http://schemas.microsoft.com/office/drawing/2014/main" id="{977C4799-4AC2-C2E4-6A3B-38E87853A786}"/>
                    </a:ext>
                  </a:extLst>
                </p:cNvPr>
                <p:cNvSpPr/>
                <p:nvPr/>
              </p:nvSpPr>
              <p:spPr>
                <a:xfrm>
                  <a:off x="2254588" y="4299403"/>
                  <a:ext cx="4932000" cy="123479"/>
                </a:xfrm>
                <a:custGeom>
                  <a:avLst/>
                  <a:gdLst/>
                  <a:ahLst/>
                  <a:cxnLst/>
                  <a:rect l="l" t="t" r="r" b="b"/>
                  <a:pathLst>
                    <a:path w="7440295" h="182879">
                      <a:moveTo>
                        <a:pt x="7348740" y="0"/>
                      </a:moveTo>
                      <a:lnTo>
                        <a:pt x="91414" y="0"/>
                      </a:lnTo>
                      <a:lnTo>
                        <a:pt x="55833" y="7184"/>
                      </a:lnTo>
                      <a:lnTo>
                        <a:pt x="26776" y="26776"/>
                      </a:lnTo>
                      <a:lnTo>
                        <a:pt x="7184" y="55833"/>
                      </a:lnTo>
                      <a:lnTo>
                        <a:pt x="0" y="91414"/>
                      </a:lnTo>
                      <a:lnTo>
                        <a:pt x="7184" y="126995"/>
                      </a:lnTo>
                      <a:lnTo>
                        <a:pt x="26776" y="156052"/>
                      </a:lnTo>
                      <a:lnTo>
                        <a:pt x="55833" y="175644"/>
                      </a:lnTo>
                      <a:lnTo>
                        <a:pt x="91414" y="182829"/>
                      </a:lnTo>
                      <a:lnTo>
                        <a:pt x="7348740" y="182829"/>
                      </a:lnTo>
                      <a:lnTo>
                        <a:pt x="7384321" y="175644"/>
                      </a:lnTo>
                      <a:lnTo>
                        <a:pt x="7413378" y="156052"/>
                      </a:lnTo>
                      <a:lnTo>
                        <a:pt x="7432970" y="126995"/>
                      </a:lnTo>
                      <a:lnTo>
                        <a:pt x="7440155" y="91414"/>
                      </a:lnTo>
                      <a:lnTo>
                        <a:pt x="7432970" y="55833"/>
                      </a:lnTo>
                      <a:lnTo>
                        <a:pt x="7413378" y="26776"/>
                      </a:lnTo>
                      <a:lnTo>
                        <a:pt x="7384321" y="7184"/>
                      </a:lnTo>
                      <a:lnTo>
                        <a:pt x="7348740" y="0"/>
                      </a:lnTo>
                      <a:close/>
                    </a:path>
                  </a:pathLst>
                </a:custGeom>
                <a:solidFill>
                  <a:srgbClr val="E4E4E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1" name="object 58">
                  <a:extLst>
                    <a:ext uri="{FF2B5EF4-FFF2-40B4-BE49-F238E27FC236}">
                      <a16:creationId xmlns:a16="http://schemas.microsoft.com/office/drawing/2014/main" id="{D906AD2A-E231-9A31-4CEF-060D667CEEE9}"/>
                    </a:ext>
                  </a:extLst>
                </p:cNvPr>
                <p:cNvSpPr/>
                <p:nvPr/>
              </p:nvSpPr>
              <p:spPr>
                <a:xfrm>
                  <a:off x="2254583" y="4452406"/>
                  <a:ext cx="4932000" cy="276541"/>
                </a:xfrm>
                <a:custGeom>
                  <a:avLst/>
                  <a:gdLst/>
                  <a:ahLst/>
                  <a:cxnLst/>
                  <a:rect l="l" t="t" r="r" b="b"/>
                  <a:pathLst>
                    <a:path w="7440295" h="409575">
                      <a:moveTo>
                        <a:pt x="7440155" y="318008"/>
                      </a:moveTo>
                      <a:lnTo>
                        <a:pt x="7432967" y="282435"/>
                      </a:lnTo>
                      <a:lnTo>
                        <a:pt x="7413384" y="253377"/>
                      </a:lnTo>
                      <a:lnTo>
                        <a:pt x="7384326" y="233781"/>
                      </a:lnTo>
                      <a:lnTo>
                        <a:pt x="7348741" y="226593"/>
                      </a:lnTo>
                      <a:lnTo>
                        <a:pt x="91414" y="226593"/>
                      </a:lnTo>
                      <a:lnTo>
                        <a:pt x="55841" y="233781"/>
                      </a:lnTo>
                      <a:lnTo>
                        <a:pt x="26784" y="253377"/>
                      </a:lnTo>
                      <a:lnTo>
                        <a:pt x="7188" y="282435"/>
                      </a:lnTo>
                      <a:lnTo>
                        <a:pt x="0" y="318008"/>
                      </a:lnTo>
                      <a:lnTo>
                        <a:pt x="7188" y="353593"/>
                      </a:lnTo>
                      <a:lnTo>
                        <a:pt x="26784" y="382651"/>
                      </a:lnTo>
                      <a:lnTo>
                        <a:pt x="55841" y="402247"/>
                      </a:lnTo>
                      <a:lnTo>
                        <a:pt x="91414" y="409422"/>
                      </a:lnTo>
                      <a:lnTo>
                        <a:pt x="7348741" y="409422"/>
                      </a:lnTo>
                      <a:lnTo>
                        <a:pt x="7384326" y="402247"/>
                      </a:lnTo>
                      <a:lnTo>
                        <a:pt x="7413384" y="382651"/>
                      </a:lnTo>
                      <a:lnTo>
                        <a:pt x="7432967" y="353593"/>
                      </a:lnTo>
                      <a:lnTo>
                        <a:pt x="7440155" y="318008"/>
                      </a:lnTo>
                      <a:close/>
                    </a:path>
                    <a:path w="7440295" h="409575">
                      <a:moveTo>
                        <a:pt x="7440155" y="91414"/>
                      </a:moveTo>
                      <a:lnTo>
                        <a:pt x="7432967" y="55829"/>
                      </a:lnTo>
                      <a:lnTo>
                        <a:pt x="7413384" y="26771"/>
                      </a:lnTo>
                      <a:lnTo>
                        <a:pt x="7384326" y="7188"/>
                      </a:lnTo>
                      <a:lnTo>
                        <a:pt x="7348741" y="0"/>
                      </a:lnTo>
                      <a:lnTo>
                        <a:pt x="91414" y="0"/>
                      </a:lnTo>
                      <a:lnTo>
                        <a:pt x="55841" y="7188"/>
                      </a:lnTo>
                      <a:lnTo>
                        <a:pt x="26784" y="26771"/>
                      </a:lnTo>
                      <a:lnTo>
                        <a:pt x="7188" y="55829"/>
                      </a:lnTo>
                      <a:lnTo>
                        <a:pt x="0" y="91414"/>
                      </a:lnTo>
                      <a:lnTo>
                        <a:pt x="7188" y="127000"/>
                      </a:lnTo>
                      <a:lnTo>
                        <a:pt x="26784" y="156057"/>
                      </a:lnTo>
                      <a:lnTo>
                        <a:pt x="55841" y="175641"/>
                      </a:lnTo>
                      <a:lnTo>
                        <a:pt x="91414" y="182829"/>
                      </a:lnTo>
                      <a:lnTo>
                        <a:pt x="7348741" y="182829"/>
                      </a:lnTo>
                      <a:lnTo>
                        <a:pt x="7384326" y="175641"/>
                      </a:lnTo>
                      <a:lnTo>
                        <a:pt x="7413384" y="156057"/>
                      </a:lnTo>
                      <a:lnTo>
                        <a:pt x="7432967" y="127000"/>
                      </a:lnTo>
                      <a:lnTo>
                        <a:pt x="7440155" y="91414"/>
                      </a:lnTo>
                      <a:close/>
                    </a:path>
                  </a:pathLst>
                </a:custGeom>
                <a:solidFill>
                  <a:srgbClr val="E4E4E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69" name="object 56">
                <a:extLst>
                  <a:ext uri="{FF2B5EF4-FFF2-40B4-BE49-F238E27FC236}">
                    <a16:creationId xmlns:a16="http://schemas.microsoft.com/office/drawing/2014/main" id="{3F511D99-343B-C47A-804B-919FFFF30449}"/>
                  </a:ext>
                </a:extLst>
              </p:cNvPr>
              <p:cNvSpPr/>
              <p:nvPr/>
            </p:nvSpPr>
            <p:spPr>
              <a:xfrm>
                <a:off x="1924231" y="4703148"/>
                <a:ext cx="4932000" cy="123479"/>
              </a:xfrm>
              <a:custGeom>
                <a:avLst/>
                <a:gdLst/>
                <a:ahLst/>
                <a:cxnLst/>
                <a:rect l="l" t="t" r="r" b="b"/>
                <a:pathLst>
                  <a:path w="7440295" h="182879">
                    <a:moveTo>
                      <a:pt x="7348740" y="0"/>
                    </a:moveTo>
                    <a:lnTo>
                      <a:pt x="91414" y="0"/>
                    </a:lnTo>
                    <a:lnTo>
                      <a:pt x="55833" y="7184"/>
                    </a:lnTo>
                    <a:lnTo>
                      <a:pt x="26776" y="26776"/>
                    </a:lnTo>
                    <a:lnTo>
                      <a:pt x="7184" y="55833"/>
                    </a:lnTo>
                    <a:lnTo>
                      <a:pt x="0" y="91414"/>
                    </a:lnTo>
                    <a:lnTo>
                      <a:pt x="7184" y="126995"/>
                    </a:lnTo>
                    <a:lnTo>
                      <a:pt x="26776" y="156052"/>
                    </a:lnTo>
                    <a:lnTo>
                      <a:pt x="55833" y="175644"/>
                    </a:lnTo>
                    <a:lnTo>
                      <a:pt x="91414" y="182829"/>
                    </a:lnTo>
                    <a:lnTo>
                      <a:pt x="7348740" y="182829"/>
                    </a:lnTo>
                    <a:lnTo>
                      <a:pt x="7384321" y="175644"/>
                    </a:lnTo>
                    <a:lnTo>
                      <a:pt x="7413378" y="156052"/>
                    </a:lnTo>
                    <a:lnTo>
                      <a:pt x="7432970" y="126995"/>
                    </a:lnTo>
                    <a:lnTo>
                      <a:pt x="7440155" y="91414"/>
                    </a:lnTo>
                    <a:lnTo>
                      <a:pt x="7432970" y="55833"/>
                    </a:lnTo>
                    <a:lnTo>
                      <a:pt x="7413378" y="26776"/>
                    </a:lnTo>
                    <a:lnTo>
                      <a:pt x="7384321" y="7184"/>
                    </a:lnTo>
                    <a:lnTo>
                      <a:pt x="7348740" y="0"/>
                    </a:lnTo>
                    <a:close/>
                  </a:path>
                </a:pathLst>
              </a:custGeom>
              <a:solidFill>
                <a:srgbClr val="E4E4E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70" name="object 459">
                <a:extLst>
                  <a:ext uri="{FF2B5EF4-FFF2-40B4-BE49-F238E27FC236}">
                    <a16:creationId xmlns:a16="http://schemas.microsoft.com/office/drawing/2014/main" id="{AB3157A2-0550-BF18-AD31-AAEB2CF27819}"/>
                  </a:ext>
                </a:extLst>
              </p:cNvPr>
              <p:cNvSpPr/>
              <p:nvPr/>
            </p:nvSpPr>
            <p:spPr>
              <a:xfrm>
                <a:off x="4298822" y="4102972"/>
                <a:ext cx="2872" cy="429"/>
              </a:xfrm>
              <a:custGeom>
                <a:avLst/>
                <a:gdLst/>
                <a:ahLst/>
                <a:cxnLst/>
                <a:rect l="l" t="t" r="r" b="b"/>
                <a:pathLst>
                  <a:path w="4445" h="634">
                    <a:moveTo>
                      <a:pt x="0" y="0"/>
                    </a:moveTo>
                    <a:lnTo>
                      <a:pt x="1206" y="546"/>
                    </a:lnTo>
                    <a:lnTo>
                      <a:pt x="2590" y="584"/>
                    </a:lnTo>
                    <a:lnTo>
                      <a:pt x="3835" y="114"/>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71" name="object 55">
                <a:extLst>
                  <a:ext uri="{FF2B5EF4-FFF2-40B4-BE49-F238E27FC236}">
                    <a16:creationId xmlns:a16="http://schemas.microsoft.com/office/drawing/2014/main" id="{36294B47-71BF-A196-DF1F-5E151CF1DC24}"/>
                  </a:ext>
                </a:extLst>
              </p:cNvPr>
              <p:cNvSpPr txBox="1"/>
              <p:nvPr/>
            </p:nvSpPr>
            <p:spPr>
              <a:xfrm>
                <a:off x="5664205" y="4701585"/>
                <a:ext cx="1044000" cy="108344"/>
              </a:xfrm>
              <a:prstGeom prst="rect">
                <a:avLst/>
              </a:prstGeom>
            </p:spPr>
            <p:txBody>
              <a:bodyPr vert="horz" wrap="square" lIns="0" tIns="12700" rIns="0" bIns="0" rtlCol="0">
                <a:spAutoFit/>
              </a:bodyPr>
              <a:lstStyle>
                <a:defPPr>
                  <a:defRPr lang="en-US"/>
                </a:defPPr>
                <a:lvl1pPr marL="12700">
                  <a:lnSpc>
                    <a:spcPct val="100000"/>
                  </a:lnSpc>
                  <a:spcBef>
                    <a:spcPts val="100"/>
                  </a:spcBef>
                  <a:defRPr sz="900" b="1">
                    <a:latin typeface="Arial" panose="020B0604020202020204" pitchFamily="34" charset="0"/>
                    <a:cs typeface="Arial" panose="020B0604020202020204" pitchFamily="34" charset="0"/>
                  </a:defRPr>
                </a:lvl1pPr>
              </a:lstStyle>
              <a:p>
                <a:pPr marL="12700"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7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GESTIÓN DE CLIENTES </a:t>
                </a:r>
              </a:p>
            </p:txBody>
          </p:sp>
          <p:sp>
            <p:nvSpPr>
              <p:cNvPr id="72" name="object 57">
                <a:extLst>
                  <a:ext uri="{FF2B5EF4-FFF2-40B4-BE49-F238E27FC236}">
                    <a16:creationId xmlns:a16="http://schemas.microsoft.com/office/drawing/2014/main" id="{A4769580-736B-502B-C3E7-9F3865C618C8}"/>
                  </a:ext>
                </a:extLst>
              </p:cNvPr>
              <p:cNvSpPr txBox="1"/>
              <p:nvPr/>
            </p:nvSpPr>
            <p:spPr>
              <a:xfrm>
                <a:off x="2341048" y="4242591"/>
                <a:ext cx="1054970" cy="108344"/>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7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LABORATORIOS</a:t>
                </a:r>
              </a:p>
            </p:txBody>
          </p:sp>
          <p:sp>
            <p:nvSpPr>
              <p:cNvPr id="73" name="object 59">
                <a:extLst>
                  <a:ext uri="{FF2B5EF4-FFF2-40B4-BE49-F238E27FC236}">
                    <a16:creationId xmlns:a16="http://schemas.microsoft.com/office/drawing/2014/main" id="{4C983BE2-3BB3-C152-A300-D13049F28078}"/>
                  </a:ext>
                </a:extLst>
              </p:cNvPr>
              <p:cNvSpPr txBox="1"/>
              <p:nvPr/>
            </p:nvSpPr>
            <p:spPr>
              <a:xfrm>
                <a:off x="4907254" y="4548230"/>
                <a:ext cx="471083" cy="108344"/>
              </a:xfrm>
              <a:prstGeom prst="rect">
                <a:avLst/>
              </a:prstGeom>
            </p:spPr>
            <p:txBody>
              <a:bodyPr vert="horz" wrap="square" lIns="0" tIns="12700" rIns="0" bIns="0" rtlCol="0">
                <a:spAutoFit/>
              </a:bodyPr>
              <a:lstStyle>
                <a:defPPr>
                  <a:defRPr lang="en-US"/>
                </a:defPPr>
                <a:lvl1pPr marL="12700">
                  <a:lnSpc>
                    <a:spcPct val="100000"/>
                  </a:lnSpc>
                  <a:spcBef>
                    <a:spcPts val="100"/>
                  </a:spcBef>
                  <a:defRPr sz="900" b="1">
                    <a:latin typeface="Arial" panose="020B0604020202020204" pitchFamily="34" charset="0"/>
                    <a:cs typeface="Arial" panose="020B0604020202020204" pitchFamily="34" charset="0"/>
                  </a:defRPr>
                </a:lvl1pPr>
              </a:lstStyle>
              <a:p>
                <a:pPr marL="12700"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7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OBRAS</a:t>
                </a:r>
              </a:p>
            </p:txBody>
          </p:sp>
          <p:grpSp>
            <p:nvGrpSpPr>
              <p:cNvPr id="74" name="Grupo 73">
                <a:extLst>
                  <a:ext uri="{FF2B5EF4-FFF2-40B4-BE49-F238E27FC236}">
                    <a16:creationId xmlns:a16="http://schemas.microsoft.com/office/drawing/2014/main" id="{E5008662-0BC2-4DBA-58BE-ADA2EC3D1BF5}"/>
                  </a:ext>
                </a:extLst>
              </p:cNvPr>
              <p:cNvGrpSpPr/>
              <p:nvPr/>
            </p:nvGrpSpPr>
            <p:grpSpPr>
              <a:xfrm>
                <a:off x="2072257" y="4082626"/>
                <a:ext cx="263804" cy="376439"/>
                <a:chOff x="2238988" y="4082626"/>
                <a:chExt cx="263804" cy="376439"/>
              </a:xfrm>
            </p:grpSpPr>
            <p:sp>
              <p:nvSpPr>
                <p:cNvPr id="110" name="object 389">
                  <a:extLst>
                    <a:ext uri="{FF2B5EF4-FFF2-40B4-BE49-F238E27FC236}">
                      <a16:creationId xmlns:a16="http://schemas.microsoft.com/office/drawing/2014/main" id="{B1055F99-7720-F8F9-6F20-6DD34830DB44}"/>
                    </a:ext>
                  </a:extLst>
                </p:cNvPr>
                <p:cNvSpPr/>
                <p:nvPr/>
              </p:nvSpPr>
              <p:spPr>
                <a:xfrm>
                  <a:off x="2238988" y="4082626"/>
                  <a:ext cx="263804" cy="376439"/>
                </a:xfrm>
                <a:custGeom>
                  <a:avLst/>
                  <a:gdLst/>
                  <a:ahLst/>
                  <a:cxnLst/>
                  <a:rect l="l" t="t" r="r" b="b"/>
                  <a:pathLst>
                    <a:path w="408304" h="557529">
                      <a:moveTo>
                        <a:pt x="254377" y="0"/>
                      </a:moveTo>
                      <a:lnTo>
                        <a:pt x="153310" y="0"/>
                      </a:lnTo>
                      <a:lnTo>
                        <a:pt x="153310" y="27355"/>
                      </a:lnTo>
                      <a:lnTo>
                        <a:pt x="161387" y="27355"/>
                      </a:lnTo>
                      <a:lnTo>
                        <a:pt x="161387" y="264261"/>
                      </a:lnTo>
                      <a:lnTo>
                        <a:pt x="3336" y="506780"/>
                      </a:lnTo>
                      <a:lnTo>
                        <a:pt x="0" y="524475"/>
                      </a:lnTo>
                      <a:lnTo>
                        <a:pt x="5611" y="540619"/>
                      </a:lnTo>
                      <a:lnTo>
                        <a:pt x="18311" y="552382"/>
                      </a:lnTo>
                      <a:lnTo>
                        <a:pt x="36242" y="556933"/>
                      </a:lnTo>
                      <a:lnTo>
                        <a:pt x="371458" y="556933"/>
                      </a:lnTo>
                      <a:lnTo>
                        <a:pt x="389389" y="552382"/>
                      </a:lnTo>
                      <a:lnTo>
                        <a:pt x="402089" y="540619"/>
                      </a:lnTo>
                      <a:lnTo>
                        <a:pt x="407700" y="524475"/>
                      </a:lnTo>
                      <a:lnTo>
                        <a:pt x="404364" y="506780"/>
                      </a:lnTo>
                      <a:lnTo>
                        <a:pt x="246312" y="264261"/>
                      </a:lnTo>
                      <a:lnTo>
                        <a:pt x="246312" y="27355"/>
                      </a:lnTo>
                      <a:lnTo>
                        <a:pt x="254377" y="27355"/>
                      </a:lnTo>
                      <a:lnTo>
                        <a:pt x="25437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1" name="object 390">
                  <a:extLst>
                    <a:ext uri="{FF2B5EF4-FFF2-40B4-BE49-F238E27FC236}">
                      <a16:creationId xmlns:a16="http://schemas.microsoft.com/office/drawing/2014/main" id="{16A396B6-A5F3-57FF-25A3-6F51D4B41116}"/>
                    </a:ext>
                  </a:extLst>
                </p:cNvPr>
                <p:cNvSpPr/>
                <p:nvPr/>
              </p:nvSpPr>
              <p:spPr>
                <a:xfrm>
                  <a:off x="2238988" y="4082626"/>
                  <a:ext cx="263804" cy="376439"/>
                </a:xfrm>
                <a:custGeom>
                  <a:avLst/>
                  <a:gdLst/>
                  <a:ahLst/>
                  <a:cxnLst/>
                  <a:rect l="l" t="t" r="r" b="b"/>
                  <a:pathLst>
                    <a:path w="408304" h="557529">
                      <a:moveTo>
                        <a:pt x="246312" y="264261"/>
                      </a:moveTo>
                      <a:lnTo>
                        <a:pt x="246312" y="27355"/>
                      </a:lnTo>
                      <a:lnTo>
                        <a:pt x="254377" y="27355"/>
                      </a:lnTo>
                      <a:lnTo>
                        <a:pt x="254377" y="0"/>
                      </a:lnTo>
                      <a:lnTo>
                        <a:pt x="153310" y="0"/>
                      </a:lnTo>
                      <a:lnTo>
                        <a:pt x="153310" y="27355"/>
                      </a:lnTo>
                      <a:lnTo>
                        <a:pt x="161387" y="27355"/>
                      </a:lnTo>
                      <a:lnTo>
                        <a:pt x="161387" y="264261"/>
                      </a:lnTo>
                      <a:lnTo>
                        <a:pt x="3336" y="506780"/>
                      </a:lnTo>
                      <a:lnTo>
                        <a:pt x="0" y="524475"/>
                      </a:lnTo>
                      <a:lnTo>
                        <a:pt x="5611" y="540619"/>
                      </a:lnTo>
                      <a:lnTo>
                        <a:pt x="18311" y="552382"/>
                      </a:lnTo>
                      <a:lnTo>
                        <a:pt x="36242" y="556933"/>
                      </a:lnTo>
                      <a:lnTo>
                        <a:pt x="371458" y="556933"/>
                      </a:lnTo>
                      <a:lnTo>
                        <a:pt x="389389" y="552382"/>
                      </a:lnTo>
                      <a:lnTo>
                        <a:pt x="402089" y="540619"/>
                      </a:lnTo>
                      <a:lnTo>
                        <a:pt x="407700" y="524475"/>
                      </a:lnTo>
                      <a:lnTo>
                        <a:pt x="404364" y="506780"/>
                      </a:lnTo>
                      <a:lnTo>
                        <a:pt x="246312" y="264261"/>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 name="object 391">
                  <a:extLst>
                    <a:ext uri="{FF2B5EF4-FFF2-40B4-BE49-F238E27FC236}">
                      <a16:creationId xmlns:a16="http://schemas.microsoft.com/office/drawing/2014/main" id="{A3A81F84-D68C-7BDC-91FA-131880B2EFA0}"/>
                    </a:ext>
                  </a:extLst>
                </p:cNvPr>
                <p:cNvSpPr/>
                <p:nvPr/>
              </p:nvSpPr>
              <p:spPr>
                <a:xfrm>
                  <a:off x="2363798" y="4184060"/>
                  <a:ext cx="17231" cy="17578"/>
                </a:xfrm>
                <a:custGeom>
                  <a:avLst/>
                  <a:gdLst/>
                  <a:ahLst/>
                  <a:cxnLst/>
                  <a:rect l="l" t="t" r="r" b="b"/>
                  <a:pathLst>
                    <a:path w="26670" h="26034">
                      <a:moveTo>
                        <a:pt x="26466" y="12801"/>
                      </a:moveTo>
                      <a:lnTo>
                        <a:pt x="26466" y="19862"/>
                      </a:lnTo>
                      <a:lnTo>
                        <a:pt x="20548" y="25603"/>
                      </a:lnTo>
                      <a:lnTo>
                        <a:pt x="13233" y="25603"/>
                      </a:lnTo>
                      <a:lnTo>
                        <a:pt x="5918" y="25603"/>
                      </a:lnTo>
                      <a:lnTo>
                        <a:pt x="0" y="19862"/>
                      </a:lnTo>
                      <a:lnTo>
                        <a:pt x="0" y="12801"/>
                      </a:lnTo>
                      <a:lnTo>
                        <a:pt x="0" y="5727"/>
                      </a:lnTo>
                      <a:lnTo>
                        <a:pt x="5918" y="0"/>
                      </a:lnTo>
                      <a:lnTo>
                        <a:pt x="13233" y="0"/>
                      </a:lnTo>
                      <a:lnTo>
                        <a:pt x="20548" y="0"/>
                      </a:lnTo>
                      <a:lnTo>
                        <a:pt x="26466" y="5727"/>
                      </a:lnTo>
                      <a:lnTo>
                        <a:pt x="26466" y="12801"/>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3" name="object 392">
                  <a:extLst>
                    <a:ext uri="{FF2B5EF4-FFF2-40B4-BE49-F238E27FC236}">
                      <a16:creationId xmlns:a16="http://schemas.microsoft.com/office/drawing/2014/main" id="{C57D73ED-3EB5-AC8F-E9FB-D4B8A4A611A4}"/>
                    </a:ext>
                  </a:extLst>
                </p:cNvPr>
                <p:cNvSpPr/>
                <p:nvPr/>
              </p:nvSpPr>
              <p:spPr>
                <a:xfrm>
                  <a:off x="2379922" y="4329277"/>
                  <a:ext cx="24616" cy="25296"/>
                </a:xfrm>
                <a:custGeom>
                  <a:avLst/>
                  <a:gdLst/>
                  <a:ahLst/>
                  <a:cxnLst/>
                  <a:rect l="l" t="t" r="r" b="b"/>
                  <a:pathLst>
                    <a:path w="38100" h="37465">
                      <a:moveTo>
                        <a:pt x="38100" y="18440"/>
                      </a:moveTo>
                      <a:lnTo>
                        <a:pt x="36602" y="25618"/>
                      </a:lnTo>
                      <a:lnTo>
                        <a:pt x="32518" y="31480"/>
                      </a:lnTo>
                      <a:lnTo>
                        <a:pt x="26462" y="35431"/>
                      </a:lnTo>
                      <a:lnTo>
                        <a:pt x="19050" y="36880"/>
                      </a:lnTo>
                      <a:lnTo>
                        <a:pt x="11637" y="35431"/>
                      </a:lnTo>
                      <a:lnTo>
                        <a:pt x="5581" y="31480"/>
                      </a:lnTo>
                      <a:lnTo>
                        <a:pt x="1497" y="25618"/>
                      </a:lnTo>
                      <a:lnTo>
                        <a:pt x="0" y="18440"/>
                      </a:lnTo>
                      <a:lnTo>
                        <a:pt x="1497" y="11262"/>
                      </a:lnTo>
                      <a:lnTo>
                        <a:pt x="5581" y="5400"/>
                      </a:lnTo>
                      <a:lnTo>
                        <a:pt x="11637" y="1448"/>
                      </a:lnTo>
                      <a:lnTo>
                        <a:pt x="19050" y="0"/>
                      </a:lnTo>
                      <a:lnTo>
                        <a:pt x="26462" y="1448"/>
                      </a:lnTo>
                      <a:lnTo>
                        <a:pt x="32518" y="5400"/>
                      </a:lnTo>
                      <a:lnTo>
                        <a:pt x="36602" y="11262"/>
                      </a:lnTo>
                      <a:lnTo>
                        <a:pt x="38100" y="1844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4" name="object 393">
                  <a:extLst>
                    <a:ext uri="{FF2B5EF4-FFF2-40B4-BE49-F238E27FC236}">
                      <a16:creationId xmlns:a16="http://schemas.microsoft.com/office/drawing/2014/main" id="{5FA063F0-891B-AC8C-F8D0-E95C9E2B7AFD}"/>
                    </a:ext>
                  </a:extLst>
                </p:cNvPr>
                <p:cNvSpPr/>
                <p:nvPr/>
              </p:nvSpPr>
              <p:spPr>
                <a:xfrm>
                  <a:off x="2360995" y="4289334"/>
                  <a:ext cx="15180" cy="15435"/>
                </a:xfrm>
                <a:custGeom>
                  <a:avLst/>
                  <a:gdLst/>
                  <a:ahLst/>
                  <a:cxnLst/>
                  <a:rect l="l" t="t" r="r" b="b"/>
                  <a:pathLst>
                    <a:path w="23495" h="22859">
                      <a:moveTo>
                        <a:pt x="23139" y="11188"/>
                      </a:moveTo>
                      <a:lnTo>
                        <a:pt x="23139" y="17373"/>
                      </a:lnTo>
                      <a:lnTo>
                        <a:pt x="17957" y="22377"/>
                      </a:lnTo>
                      <a:lnTo>
                        <a:pt x="11569" y="22377"/>
                      </a:lnTo>
                      <a:lnTo>
                        <a:pt x="5181" y="22377"/>
                      </a:lnTo>
                      <a:lnTo>
                        <a:pt x="0" y="17373"/>
                      </a:lnTo>
                      <a:lnTo>
                        <a:pt x="0" y="11188"/>
                      </a:lnTo>
                      <a:lnTo>
                        <a:pt x="0" y="5003"/>
                      </a:lnTo>
                      <a:lnTo>
                        <a:pt x="5181" y="0"/>
                      </a:lnTo>
                      <a:lnTo>
                        <a:pt x="11569" y="0"/>
                      </a:lnTo>
                      <a:lnTo>
                        <a:pt x="17957" y="0"/>
                      </a:lnTo>
                      <a:lnTo>
                        <a:pt x="23139" y="5003"/>
                      </a:lnTo>
                      <a:lnTo>
                        <a:pt x="23139" y="11188"/>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5" name="object 394">
                  <a:extLst>
                    <a:ext uri="{FF2B5EF4-FFF2-40B4-BE49-F238E27FC236}">
                      <a16:creationId xmlns:a16="http://schemas.microsoft.com/office/drawing/2014/main" id="{1C87D388-960B-1CA3-DFC0-708AE81F68E6}"/>
                    </a:ext>
                  </a:extLst>
                </p:cNvPr>
                <p:cNvSpPr/>
                <p:nvPr/>
              </p:nvSpPr>
              <p:spPr>
                <a:xfrm>
                  <a:off x="2372857" y="4141235"/>
                  <a:ext cx="13129" cy="13291"/>
                </a:xfrm>
                <a:custGeom>
                  <a:avLst/>
                  <a:gdLst/>
                  <a:ahLst/>
                  <a:cxnLst/>
                  <a:rect l="l" t="t" r="r" b="b"/>
                  <a:pathLst>
                    <a:path w="20320" h="19684">
                      <a:moveTo>
                        <a:pt x="16687" y="3492"/>
                      </a:moveTo>
                      <a:lnTo>
                        <a:pt x="20294" y="6972"/>
                      </a:lnTo>
                      <a:lnTo>
                        <a:pt x="20294" y="12623"/>
                      </a:lnTo>
                      <a:lnTo>
                        <a:pt x="16687" y="16116"/>
                      </a:lnTo>
                      <a:lnTo>
                        <a:pt x="13068" y="19608"/>
                      </a:lnTo>
                      <a:lnTo>
                        <a:pt x="7213" y="19608"/>
                      </a:lnTo>
                      <a:lnTo>
                        <a:pt x="3606" y="16116"/>
                      </a:lnTo>
                      <a:lnTo>
                        <a:pt x="0" y="12623"/>
                      </a:lnTo>
                      <a:lnTo>
                        <a:pt x="0" y="6972"/>
                      </a:lnTo>
                      <a:lnTo>
                        <a:pt x="3606" y="3492"/>
                      </a:lnTo>
                      <a:lnTo>
                        <a:pt x="7213" y="0"/>
                      </a:lnTo>
                      <a:lnTo>
                        <a:pt x="13068" y="0"/>
                      </a:lnTo>
                      <a:lnTo>
                        <a:pt x="16687" y="3492"/>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6" name="object 395">
                  <a:extLst>
                    <a:ext uri="{FF2B5EF4-FFF2-40B4-BE49-F238E27FC236}">
                      <a16:creationId xmlns:a16="http://schemas.microsoft.com/office/drawing/2014/main" id="{5237A059-DA18-B1D1-2122-6C0FBA4512FF}"/>
                    </a:ext>
                  </a:extLst>
                </p:cNvPr>
                <p:cNvSpPr/>
                <p:nvPr/>
              </p:nvSpPr>
              <p:spPr>
                <a:xfrm>
                  <a:off x="2299963" y="4352077"/>
                  <a:ext cx="42668" cy="0"/>
                </a:xfrm>
                <a:custGeom>
                  <a:avLst/>
                  <a:gdLst/>
                  <a:ahLst/>
                  <a:cxnLst/>
                  <a:rect l="l" t="t" r="r" b="b"/>
                  <a:pathLst>
                    <a:path w="66039">
                      <a:moveTo>
                        <a:pt x="0" y="0"/>
                      </a:moveTo>
                      <a:lnTo>
                        <a:pt x="65595"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7" name="object 396">
                  <a:extLst>
                    <a:ext uri="{FF2B5EF4-FFF2-40B4-BE49-F238E27FC236}">
                      <a16:creationId xmlns:a16="http://schemas.microsoft.com/office/drawing/2014/main" id="{983F7824-73BA-59FD-815B-9508A868D0B7}"/>
                    </a:ext>
                  </a:extLst>
                </p:cNvPr>
                <p:cNvSpPr/>
                <p:nvPr/>
              </p:nvSpPr>
              <p:spPr>
                <a:xfrm>
                  <a:off x="2289217" y="4369733"/>
                  <a:ext cx="42668" cy="0"/>
                </a:xfrm>
                <a:custGeom>
                  <a:avLst/>
                  <a:gdLst/>
                  <a:ahLst/>
                  <a:cxnLst/>
                  <a:rect l="l" t="t" r="r" b="b"/>
                  <a:pathLst>
                    <a:path w="66039">
                      <a:moveTo>
                        <a:pt x="0" y="0"/>
                      </a:moveTo>
                      <a:lnTo>
                        <a:pt x="65595"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8" name="object 397">
                  <a:extLst>
                    <a:ext uri="{FF2B5EF4-FFF2-40B4-BE49-F238E27FC236}">
                      <a16:creationId xmlns:a16="http://schemas.microsoft.com/office/drawing/2014/main" id="{2E25C142-1CB9-FD34-89FB-23707E53EA97}"/>
                    </a:ext>
                  </a:extLst>
                </p:cNvPr>
                <p:cNvSpPr/>
                <p:nvPr/>
              </p:nvSpPr>
              <p:spPr>
                <a:xfrm>
                  <a:off x="2280276" y="4387393"/>
                  <a:ext cx="68515" cy="0"/>
                </a:xfrm>
                <a:custGeom>
                  <a:avLst/>
                  <a:gdLst/>
                  <a:ahLst/>
                  <a:cxnLst/>
                  <a:rect l="l" t="t" r="r" b="b"/>
                  <a:pathLst>
                    <a:path w="106045">
                      <a:moveTo>
                        <a:pt x="0" y="0"/>
                      </a:moveTo>
                      <a:lnTo>
                        <a:pt x="105473"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9" name="object 398">
                  <a:extLst>
                    <a:ext uri="{FF2B5EF4-FFF2-40B4-BE49-F238E27FC236}">
                      <a16:creationId xmlns:a16="http://schemas.microsoft.com/office/drawing/2014/main" id="{995F5BB4-C36A-2FF5-C299-07AA52FB90CE}"/>
                    </a:ext>
                  </a:extLst>
                </p:cNvPr>
                <p:cNvSpPr/>
                <p:nvPr/>
              </p:nvSpPr>
              <p:spPr>
                <a:xfrm>
                  <a:off x="2268568" y="4405049"/>
                  <a:ext cx="42668" cy="0"/>
                </a:xfrm>
                <a:custGeom>
                  <a:avLst/>
                  <a:gdLst/>
                  <a:ahLst/>
                  <a:cxnLst/>
                  <a:rect l="l" t="t" r="r" b="b"/>
                  <a:pathLst>
                    <a:path w="66039">
                      <a:moveTo>
                        <a:pt x="0" y="0"/>
                      </a:moveTo>
                      <a:lnTo>
                        <a:pt x="65595"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pic>
            <p:nvPicPr>
              <p:cNvPr id="75" name="object 399">
                <a:extLst>
                  <a:ext uri="{FF2B5EF4-FFF2-40B4-BE49-F238E27FC236}">
                    <a16:creationId xmlns:a16="http://schemas.microsoft.com/office/drawing/2014/main" id="{DE90A6EF-CCB8-EBDC-368C-AF7CDF8B604C}"/>
                  </a:ext>
                </a:extLst>
              </p:cNvPr>
              <p:cNvPicPr/>
              <p:nvPr/>
            </p:nvPicPr>
            <p:blipFill>
              <a:blip r:embed="rId48" cstate="print"/>
              <a:stretch>
                <a:fillRect/>
              </a:stretch>
            </p:blipFill>
            <p:spPr>
              <a:xfrm>
                <a:off x="3417898" y="4258672"/>
                <a:ext cx="315769" cy="358685"/>
              </a:xfrm>
              <a:prstGeom prst="rect">
                <a:avLst/>
              </a:prstGeom>
            </p:spPr>
          </p:pic>
          <p:grpSp>
            <p:nvGrpSpPr>
              <p:cNvPr id="76" name="Grupo 75">
                <a:extLst>
                  <a:ext uri="{FF2B5EF4-FFF2-40B4-BE49-F238E27FC236}">
                    <a16:creationId xmlns:a16="http://schemas.microsoft.com/office/drawing/2014/main" id="{04D78BFE-C76F-7D55-1D7D-1827259977A1}"/>
                  </a:ext>
                </a:extLst>
              </p:cNvPr>
              <p:cNvGrpSpPr/>
              <p:nvPr/>
            </p:nvGrpSpPr>
            <p:grpSpPr>
              <a:xfrm>
                <a:off x="5534680" y="4200738"/>
                <a:ext cx="268460" cy="576968"/>
                <a:chOff x="5472811" y="4200738"/>
                <a:chExt cx="268460" cy="576968"/>
              </a:xfrm>
            </p:grpSpPr>
            <p:sp>
              <p:nvSpPr>
                <p:cNvPr id="84" name="object 434">
                  <a:extLst>
                    <a:ext uri="{FF2B5EF4-FFF2-40B4-BE49-F238E27FC236}">
                      <a16:creationId xmlns:a16="http://schemas.microsoft.com/office/drawing/2014/main" id="{971A5D88-66A9-C4BF-70C1-39853836672B}"/>
                    </a:ext>
                  </a:extLst>
                </p:cNvPr>
                <p:cNvSpPr/>
                <p:nvPr/>
              </p:nvSpPr>
              <p:spPr>
                <a:xfrm>
                  <a:off x="5481389" y="4472061"/>
                  <a:ext cx="144005" cy="290690"/>
                </a:xfrm>
                <a:custGeom>
                  <a:avLst/>
                  <a:gdLst/>
                  <a:ahLst/>
                  <a:cxnLst/>
                  <a:rect l="l" t="t" r="r" b="b"/>
                  <a:pathLst>
                    <a:path w="222884" h="430529">
                      <a:moveTo>
                        <a:pt x="109804" y="0"/>
                      </a:moveTo>
                      <a:lnTo>
                        <a:pt x="0" y="81419"/>
                      </a:lnTo>
                      <a:lnTo>
                        <a:pt x="49525" y="204596"/>
                      </a:lnTo>
                      <a:lnTo>
                        <a:pt x="84581" y="430085"/>
                      </a:lnTo>
                      <a:lnTo>
                        <a:pt x="101968" y="430085"/>
                      </a:lnTo>
                      <a:lnTo>
                        <a:pt x="110657" y="300253"/>
                      </a:lnTo>
                      <a:lnTo>
                        <a:pt x="110274" y="300253"/>
                      </a:lnTo>
                      <a:lnTo>
                        <a:pt x="113080" y="256857"/>
                      </a:lnTo>
                      <a:lnTo>
                        <a:pt x="113664" y="255314"/>
                      </a:lnTo>
                      <a:lnTo>
                        <a:pt x="116954" y="206159"/>
                      </a:lnTo>
                      <a:lnTo>
                        <a:pt x="112928" y="82372"/>
                      </a:lnTo>
                      <a:lnTo>
                        <a:pt x="220702" y="82372"/>
                      </a:lnTo>
                      <a:lnTo>
                        <a:pt x="222732" y="74663"/>
                      </a:lnTo>
                      <a:lnTo>
                        <a:pt x="109804" y="0"/>
                      </a:lnTo>
                      <a:close/>
                    </a:path>
                    <a:path w="222884" h="430529">
                      <a:moveTo>
                        <a:pt x="113664" y="255314"/>
                      </a:moveTo>
                      <a:lnTo>
                        <a:pt x="113080" y="256857"/>
                      </a:lnTo>
                      <a:lnTo>
                        <a:pt x="110303" y="299803"/>
                      </a:lnTo>
                      <a:lnTo>
                        <a:pt x="110274" y="300253"/>
                      </a:lnTo>
                      <a:lnTo>
                        <a:pt x="110687" y="299803"/>
                      </a:lnTo>
                      <a:lnTo>
                        <a:pt x="113561" y="256857"/>
                      </a:lnTo>
                      <a:lnTo>
                        <a:pt x="113664" y="255314"/>
                      </a:lnTo>
                      <a:close/>
                    </a:path>
                    <a:path w="222884" h="430529">
                      <a:moveTo>
                        <a:pt x="110687" y="299803"/>
                      </a:moveTo>
                      <a:lnTo>
                        <a:pt x="110274" y="300253"/>
                      </a:lnTo>
                      <a:lnTo>
                        <a:pt x="110657" y="300253"/>
                      </a:lnTo>
                      <a:lnTo>
                        <a:pt x="110687" y="299803"/>
                      </a:lnTo>
                      <a:close/>
                    </a:path>
                    <a:path w="222884" h="430529">
                      <a:moveTo>
                        <a:pt x="220702" y="82372"/>
                      </a:moveTo>
                      <a:lnTo>
                        <a:pt x="112928" y="82372"/>
                      </a:lnTo>
                      <a:lnTo>
                        <a:pt x="126212" y="96316"/>
                      </a:lnTo>
                      <a:lnTo>
                        <a:pt x="132854" y="204596"/>
                      </a:lnTo>
                      <a:lnTo>
                        <a:pt x="113664" y="255314"/>
                      </a:lnTo>
                      <a:lnTo>
                        <a:pt x="110687" y="299803"/>
                      </a:lnTo>
                      <a:lnTo>
                        <a:pt x="184670" y="219214"/>
                      </a:lnTo>
                      <a:lnTo>
                        <a:pt x="220702" y="8237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5" name="object 435">
                  <a:extLst>
                    <a:ext uri="{FF2B5EF4-FFF2-40B4-BE49-F238E27FC236}">
                      <a16:creationId xmlns:a16="http://schemas.microsoft.com/office/drawing/2014/main" id="{1C2B4FAB-59F9-DC99-FD3B-79698F62CFCA}"/>
                    </a:ext>
                  </a:extLst>
                </p:cNvPr>
                <p:cNvSpPr/>
                <p:nvPr/>
              </p:nvSpPr>
              <p:spPr>
                <a:xfrm>
                  <a:off x="5481389" y="4472061"/>
                  <a:ext cx="144005" cy="290690"/>
                </a:xfrm>
                <a:custGeom>
                  <a:avLst/>
                  <a:gdLst/>
                  <a:ahLst/>
                  <a:cxnLst/>
                  <a:rect l="l" t="t" r="r" b="b"/>
                  <a:pathLst>
                    <a:path w="222884" h="430529">
                      <a:moveTo>
                        <a:pt x="110274" y="300253"/>
                      </a:moveTo>
                      <a:lnTo>
                        <a:pt x="184670" y="219214"/>
                      </a:lnTo>
                      <a:lnTo>
                        <a:pt x="222732" y="74663"/>
                      </a:lnTo>
                      <a:lnTo>
                        <a:pt x="109804" y="0"/>
                      </a:lnTo>
                      <a:lnTo>
                        <a:pt x="0" y="81419"/>
                      </a:lnTo>
                      <a:lnTo>
                        <a:pt x="49517" y="204546"/>
                      </a:lnTo>
                      <a:lnTo>
                        <a:pt x="84581" y="430085"/>
                      </a:lnTo>
                      <a:lnTo>
                        <a:pt x="101968" y="430085"/>
                      </a:lnTo>
                      <a:lnTo>
                        <a:pt x="106845" y="357200"/>
                      </a:lnTo>
                      <a:lnTo>
                        <a:pt x="113842" y="252488"/>
                      </a:lnTo>
                      <a:lnTo>
                        <a:pt x="116954" y="206159"/>
                      </a:lnTo>
                      <a:lnTo>
                        <a:pt x="112928" y="82372"/>
                      </a:lnTo>
                      <a:lnTo>
                        <a:pt x="126212" y="96316"/>
                      </a:lnTo>
                      <a:lnTo>
                        <a:pt x="132854" y="204596"/>
                      </a:lnTo>
                      <a:lnTo>
                        <a:pt x="113080" y="256857"/>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6" name="object 436">
                  <a:extLst>
                    <a:ext uri="{FF2B5EF4-FFF2-40B4-BE49-F238E27FC236}">
                      <a16:creationId xmlns:a16="http://schemas.microsoft.com/office/drawing/2014/main" id="{0142E243-57FE-F883-48C9-FC35296BDC1F}"/>
                    </a:ext>
                  </a:extLst>
                </p:cNvPr>
                <p:cNvSpPr/>
                <p:nvPr/>
              </p:nvSpPr>
              <p:spPr>
                <a:xfrm>
                  <a:off x="5489121" y="4687347"/>
                  <a:ext cx="36924" cy="58309"/>
                </a:xfrm>
                <a:custGeom>
                  <a:avLst/>
                  <a:gdLst/>
                  <a:ahLst/>
                  <a:cxnLst/>
                  <a:rect l="l" t="t" r="r" b="b"/>
                  <a:pathLst>
                    <a:path w="57150" h="86359">
                      <a:moveTo>
                        <a:pt x="53136" y="0"/>
                      </a:moveTo>
                      <a:lnTo>
                        <a:pt x="0" y="74396"/>
                      </a:lnTo>
                      <a:lnTo>
                        <a:pt x="11036" y="86232"/>
                      </a:lnTo>
                      <a:lnTo>
                        <a:pt x="57124" y="23914"/>
                      </a:lnTo>
                      <a:lnTo>
                        <a:pt x="5313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7" name="object 437">
                  <a:extLst>
                    <a:ext uri="{FF2B5EF4-FFF2-40B4-BE49-F238E27FC236}">
                      <a16:creationId xmlns:a16="http://schemas.microsoft.com/office/drawing/2014/main" id="{1091977B-F15C-C30C-BA6B-671C743C0901}"/>
                    </a:ext>
                  </a:extLst>
                </p:cNvPr>
                <p:cNvSpPr/>
                <p:nvPr/>
              </p:nvSpPr>
              <p:spPr>
                <a:xfrm>
                  <a:off x="5489121" y="4687347"/>
                  <a:ext cx="36924" cy="58309"/>
                </a:xfrm>
                <a:custGeom>
                  <a:avLst/>
                  <a:gdLst/>
                  <a:ahLst/>
                  <a:cxnLst/>
                  <a:rect l="l" t="t" r="r" b="b"/>
                  <a:pathLst>
                    <a:path w="57150" h="86359">
                      <a:moveTo>
                        <a:pt x="53136" y="0"/>
                      </a:moveTo>
                      <a:lnTo>
                        <a:pt x="0" y="74396"/>
                      </a:lnTo>
                      <a:lnTo>
                        <a:pt x="11036" y="86232"/>
                      </a:lnTo>
                      <a:lnTo>
                        <a:pt x="57124" y="23914"/>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8" name="object 438">
                  <a:extLst>
                    <a:ext uri="{FF2B5EF4-FFF2-40B4-BE49-F238E27FC236}">
                      <a16:creationId xmlns:a16="http://schemas.microsoft.com/office/drawing/2014/main" id="{58FF7AEA-C507-8375-CBB0-A0AC65F39F52}"/>
                    </a:ext>
                  </a:extLst>
                </p:cNvPr>
                <p:cNvSpPr/>
                <p:nvPr/>
              </p:nvSpPr>
              <p:spPr>
                <a:xfrm>
                  <a:off x="5534681" y="4764415"/>
                  <a:ext cx="35283" cy="13291"/>
                </a:xfrm>
                <a:custGeom>
                  <a:avLst/>
                  <a:gdLst/>
                  <a:ahLst/>
                  <a:cxnLst/>
                  <a:rect l="l" t="t" r="r" b="b"/>
                  <a:pathLst>
                    <a:path w="54609" h="19684">
                      <a:moveTo>
                        <a:pt x="22098" y="0"/>
                      </a:moveTo>
                      <a:lnTo>
                        <a:pt x="0" y="2933"/>
                      </a:lnTo>
                      <a:lnTo>
                        <a:pt x="3975" y="19088"/>
                      </a:lnTo>
                      <a:lnTo>
                        <a:pt x="20815" y="19088"/>
                      </a:lnTo>
                      <a:lnTo>
                        <a:pt x="22098" y="14135"/>
                      </a:lnTo>
                      <a:lnTo>
                        <a:pt x="38341" y="19405"/>
                      </a:lnTo>
                      <a:lnTo>
                        <a:pt x="54584" y="19405"/>
                      </a:lnTo>
                      <a:lnTo>
                        <a:pt x="54584" y="11696"/>
                      </a:lnTo>
                      <a:lnTo>
                        <a:pt x="38341" y="7861"/>
                      </a:lnTo>
                      <a:lnTo>
                        <a:pt x="2209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9" name="object 439">
                  <a:extLst>
                    <a:ext uri="{FF2B5EF4-FFF2-40B4-BE49-F238E27FC236}">
                      <a16:creationId xmlns:a16="http://schemas.microsoft.com/office/drawing/2014/main" id="{5438FBB1-DDDB-D136-FFB7-B4E9D53BCE72}"/>
                    </a:ext>
                  </a:extLst>
                </p:cNvPr>
                <p:cNvSpPr/>
                <p:nvPr/>
              </p:nvSpPr>
              <p:spPr>
                <a:xfrm>
                  <a:off x="5534681" y="4764415"/>
                  <a:ext cx="35283" cy="13291"/>
                </a:xfrm>
                <a:custGeom>
                  <a:avLst/>
                  <a:gdLst/>
                  <a:ahLst/>
                  <a:cxnLst/>
                  <a:rect l="l" t="t" r="r" b="b"/>
                  <a:pathLst>
                    <a:path w="54609" h="19684">
                      <a:moveTo>
                        <a:pt x="22098" y="0"/>
                      </a:moveTo>
                      <a:lnTo>
                        <a:pt x="38341" y="7861"/>
                      </a:lnTo>
                      <a:lnTo>
                        <a:pt x="54584" y="11696"/>
                      </a:lnTo>
                      <a:lnTo>
                        <a:pt x="54584" y="19405"/>
                      </a:lnTo>
                      <a:lnTo>
                        <a:pt x="38341" y="19405"/>
                      </a:lnTo>
                      <a:lnTo>
                        <a:pt x="22098" y="14135"/>
                      </a:lnTo>
                      <a:lnTo>
                        <a:pt x="20815" y="19088"/>
                      </a:lnTo>
                      <a:lnTo>
                        <a:pt x="3975" y="19088"/>
                      </a:lnTo>
                      <a:lnTo>
                        <a:pt x="0" y="2933"/>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90" name="object 440">
                  <a:extLst>
                    <a:ext uri="{FF2B5EF4-FFF2-40B4-BE49-F238E27FC236}">
                      <a16:creationId xmlns:a16="http://schemas.microsoft.com/office/drawing/2014/main" id="{3149C247-A3CD-65A7-017A-75F3485FDBC8}"/>
                    </a:ext>
                  </a:extLst>
                </p:cNvPr>
                <p:cNvSpPr/>
                <p:nvPr/>
              </p:nvSpPr>
              <p:spPr>
                <a:xfrm>
                  <a:off x="5475209" y="4738404"/>
                  <a:ext cx="25847" cy="34728"/>
                </a:xfrm>
                <a:custGeom>
                  <a:avLst/>
                  <a:gdLst/>
                  <a:ahLst/>
                  <a:cxnLst/>
                  <a:rect l="l" t="t" r="r" b="b"/>
                  <a:pathLst>
                    <a:path w="40004" h="51434">
                      <a:moveTo>
                        <a:pt x="9105" y="0"/>
                      </a:moveTo>
                      <a:lnTo>
                        <a:pt x="0" y="13919"/>
                      </a:lnTo>
                      <a:lnTo>
                        <a:pt x="11480" y="26238"/>
                      </a:lnTo>
                      <a:lnTo>
                        <a:pt x="15976" y="23799"/>
                      </a:lnTo>
                      <a:lnTo>
                        <a:pt x="23202" y="39281"/>
                      </a:lnTo>
                      <a:lnTo>
                        <a:pt x="34277" y="51142"/>
                      </a:lnTo>
                      <a:lnTo>
                        <a:pt x="39916" y="45897"/>
                      </a:lnTo>
                      <a:lnTo>
                        <a:pt x="31648" y="31407"/>
                      </a:lnTo>
                      <a:lnTo>
                        <a:pt x="26314" y="14160"/>
                      </a:lnTo>
                      <a:lnTo>
                        <a:pt x="910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91" name="object 441">
                  <a:extLst>
                    <a:ext uri="{FF2B5EF4-FFF2-40B4-BE49-F238E27FC236}">
                      <a16:creationId xmlns:a16="http://schemas.microsoft.com/office/drawing/2014/main" id="{63A47F42-68DB-F2F4-2971-FD615CB47C74}"/>
                    </a:ext>
                  </a:extLst>
                </p:cNvPr>
                <p:cNvSpPr/>
                <p:nvPr/>
              </p:nvSpPr>
              <p:spPr>
                <a:xfrm>
                  <a:off x="5475209" y="4738404"/>
                  <a:ext cx="25847" cy="34728"/>
                </a:xfrm>
                <a:custGeom>
                  <a:avLst/>
                  <a:gdLst/>
                  <a:ahLst/>
                  <a:cxnLst/>
                  <a:rect l="l" t="t" r="r" b="b"/>
                  <a:pathLst>
                    <a:path w="40004" h="51434">
                      <a:moveTo>
                        <a:pt x="26314" y="14160"/>
                      </a:moveTo>
                      <a:lnTo>
                        <a:pt x="31648" y="31407"/>
                      </a:lnTo>
                      <a:lnTo>
                        <a:pt x="39916" y="45897"/>
                      </a:lnTo>
                      <a:lnTo>
                        <a:pt x="34277" y="51142"/>
                      </a:lnTo>
                      <a:lnTo>
                        <a:pt x="23202" y="39281"/>
                      </a:lnTo>
                      <a:lnTo>
                        <a:pt x="15976" y="23799"/>
                      </a:lnTo>
                      <a:lnTo>
                        <a:pt x="11480" y="26238"/>
                      </a:lnTo>
                      <a:lnTo>
                        <a:pt x="0" y="13919"/>
                      </a:lnTo>
                      <a:lnTo>
                        <a:pt x="9105"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92" name="object 442">
                  <a:extLst>
                    <a:ext uri="{FF2B5EF4-FFF2-40B4-BE49-F238E27FC236}">
                      <a16:creationId xmlns:a16="http://schemas.microsoft.com/office/drawing/2014/main" id="{98CC34B3-07E7-0159-4010-A5FA28E5B567}"/>
                    </a:ext>
                  </a:extLst>
                </p:cNvPr>
                <p:cNvPicPr/>
                <p:nvPr/>
              </p:nvPicPr>
              <p:blipFill>
                <a:blip r:embed="rId49" cstate="print"/>
                <a:stretch>
                  <a:fillRect/>
                </a:stretch>
              </p:blipFill>
              <p:spPr>
                <a:xfrm>
                  <a:off x="5602559" y="4300741"/>
                  <a:ext cx="117956" cy="114886"/>
                </a:xfrm>
                <a:prstGeom prst="rect">
                  <a:avLst/>
                </a:prstGeom>
              </p:spPr>
            </p:pic>
            <p:sp>
              <p:nvSpPr>
                <p:cNvPr id="93" name="object 443">
                  <a:extLst>
                    <a:ext uri="{FF2B5EF4-FFF2-40B4-BE49-F238E27FC236}">
                      <a16:creationId xmlns:a16="http://schemas.microsoft.com/office/drawing/2014/main" id="{EA33B0EB-5E0A-7F60-C090-403E5EC5526D}"/>
                    </a:ext>
                  </a:extLst>
                </p:cNvPr>
                <p:cNvSpPr/>
                <p:nvPr/>
              </p:nvSpPr>
              <p:spPr>
                <a:xfrm>
                  <a:off x="5472811" y="4288626"/>
                  <a:ext cx="165338" cy="249101"/>
                </a:xfrm>
                <a:custGeom>
                  <a:avLst/>
                  <a:gdLst/>
                  <a:ahLst/>
                  <a:cxnLst/>
                  <a:rect l="l" t="t" r="r" b="b"/>
                  <a:pathLst>
                    <a:path w="255904" h="368934">
                      <a:moveTo>
                        <a:pt x="188099" y="0"/>
                      </a:moveTo>
                      <a:lnTo>
                        <a:pt x="58318" y="0"/>
                      </a:lnTo>
                      <a:lnTo>
                        <a:pt x="45439" y="3252"/>
                      </a:lnTo>
                      <a:lnTo>
                        <a:pt x="36099" y="11731"/>
                      </a:lnTo>
                      <a:lnTo>
                        <a:pt x="31607" y="23520"/>
                      </a:lnTo>
                      <a:lnTo>
                        <a:pt x="33274" y="36703"/>
                      </a:lnTo>
                      <a:lnTo>
                        <a:pt x="66052" y="150025"/>
                      </a:lnTo>
                      <a:lnTo>
                        <a:pt x="0" y="358698"/>
                      </a:lnTo>
                      <a:lnTo>
                        <a:pt x="255739" y="368668"/>
                      </a:lnTo>
                      <a:lnTo>
                        <a:pt x="192481" y="150025"/>
                      </a:lnTo>
                      <a:lnTo>
                        <a:pt x="213144" y="36703"/>
                      </a:lnTo>
                      <a:lnTo>
                        <a:pt x="214801" y="23520"/>
                      </a:lnTo>
                      <a:lnTo>
                        <a:pt x="210304" y="11731"/>
                      </a:lnTo>
                      <a:lnTo>
                        <a:pt x="200965" y="3252"/>
                      </a:lnTo>
                      <a:lnTo>
                        <a:pt x="188099"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94" name="object 444">
                  <a:extLst>
                    <a:ext uri="{FF2B5EF4-FFF2-40B4-BE49-F238E27FC236}">
                      <a16:creationId xmlns:a16="http://schemas.microsoft.com/office/drawing/2014/main" id="{BA41279F-AF70-DAFA-710A-E08188356F38}"/>
                    </a:ext>
                  </a:extLst>
                </p:cNvPr>
                <p:cNvSpPr/>
                <p:nvPr/>
              </p:nvSpPr>
              <p:spPr>
                <a:xfrm>
                  <a:off x="5472811" y="4288626"/>
                  <a:ext cx="165338" cy="249101"/>
                </a:xfrm>
                <a:custGeom>
                  <a:avLst/>
                  <a:gdLst/>
                  <a:ahLst/>
                  <a:cxnLst/>
                  <a:rect l="l" t="t" r="r" b="b"/>
                  <a:pathLst>
                    <a:path w="255904" h="368934">
                      <a:moveTo>
                        <a:pt x="0" y="358698"/>
                      </a:moveTo>
                      <a:lnTo>
                        <a:pt x="255739" y="368668"/>
                      </a:lnTo>
                      <a:lnTo>
                        <a:pt x="192481" y="150025"/>
                      </a:lnTo>
                      <a:lnTo>
                        <a:pt x="213144" y="36703"/>
                      </a:lnTo>
                      <a:lnTo>
                        <a:pt x="214801" y="23520"/>
                      </a:lnTo>
                      <a:lnTo>
                        <a:pt x="210304" y="11731"/>
                      </a:lnTo>
                      <a:lnTo>
                        <a:pt x="200965" y="3252"/>
                      </a:lnTo>
                      <a:lnTo>
                        <a:pt x="188099" y="0"/>
                      </a:lnTo>
                      <a:lnTo>
                        <a:pt x="58318" y="0"/>
                      </a:lnTo>
                      <a:lnTo>
                        <a:pt x="45439" y="3252"/>
                      </a:lnTo>
                      <a:lnTo>
                        <a:pt x="36099" y="11731"/>
                      </a:lnTo>
                      <a:lnTo>
                        <a:pt x="31607" y="23520"/>
                      </a:lnTo>
                      <a:lnTo>
                        <a:pt x="33274" y="36703"/>
                      </a:lnTo>
                      <a:lnTo>
                        <a:pt x="66052" y="150025"/>
                      </a:lnTo>
                      <a:lnTo>
                        <a:pt x="0" y="358698"/>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95" name="object 445">
                  <a:extLst>
                    <a:ext uri="{FF2B5EF4-FFF2-40B4-BE49-F238E27FC236}">
                      <a16:creationId xmlns:a16="http://schemas.microsoft.com/office/drawing/2014/main" id="{960B62AC-E459-CB25-FECD-EB0FB04844E5}"/>
                    </a:ext>
                  </a:extLst>
                </p:cNvPr>
                <p:cNvSpPr/>
                <p:nvPr/>
              </p:nvSpPr>
              <p:spPr>
                <a:xfrm>
                  <a:off x="5543611" y="4257099"/>
                  <a:ext cx="25027" cy="38158"/>
                </a:xfrm>
                <a:custGeom>
                  <a:avLst/>
                  <a:gdLst/>
                  <a:ahLst/>
                  <a:cxnLst/>
                  <a:rect l="l" t="t" r="r" b="b"/>
                  <a:pathLst>
                    <a:path w="38734" h="56515">
                      <a:moveTo>
                        <a:pt x="33286" y="0"/>
                      </a:moveTo>
                      <a:lnTo>
                        <a:pt x="11417" y="5003"/>
                      </a:lnTo>
                      <a:lnTo>
                        <a:pt x="0" y="46964"/>
                      </a:lnTo>
                      <a:lnTo>
                        <a:pt x="27127" y="56286"/>
                      </a:lnTo>
                      <a:lnTo>
                        <a:pt x="38138" y="46964"/>
                      </a:lnTo>
                      <a:lnTo>
                        <a:pt x="3328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96" name="object 446">
                  <a:extLst>
                    <a:ext uri="{FF2B5EF4-FFF2-40B4-BE49-F238E27FC236}">
                      <a16:creationId xmlns:a16="http://schemas.microsoft.com/office/drawing/2014/main" id="{AD05668E-6636-D9BA-ABC1-FED9A3736FD2}"/>
                    </a:ext>
                  </a:extLst>
                </p:cNvPr>
                <p:cNvSpPr/>
                <p:nvPr/>
              </p:nvSpPr>
              <p:spPr>
                <a:xfrm>
                  <a:off x="5543611" y="4257099"/>
                  <a:ext cx="25027" cy="38158"/>
                </a:xfrm>
                <a:custGeom>
                  <a:avLst/>
                  <a:gdLst/>
                  <a:ahLst/>
                  <a:cxnLst/>
                  <a:rect l="l" t="t" r="r" b="b"/>
                  <a:pathLst>
                    <a:path w="38734" h="56515">
                      <a:moveTo>
                        <a:pt x="11417" y="5003"/>
                      </a:moveTo>
                      <a:lnTo>
                        <a:pt x="0" y="46964"/>
                      </a:lnTo>
                      <a:lnTo>
                        <a:pt x="27127" y="56286"/>
                      </a:lnTo>
                      <a:lnTo>
                        <a:pt x="38138" y="46964"/>
                      </a:lnTo>
                      <a:lnTo>
                        <a:pt x="33286"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97" name="object 447">
                  <a:extLst>
                    <a:ext uri="{FF2B5EF4-FFF2-40B4-BE49-F238E27FC236}">
                      <a16:creationId xmlns:a16="http://schemas.microsoft.com/office/drawing/2014/main" id="{1C3B581D-73C5-EEF0-6B2B-9CFABA43D5EE}"/>
                    </a:ext>
                  </a:extLst>
                </p:cNvPr>
                <p:cNvSpPr/>
                <p:nvPr/>
              </p:nvSpPr>
              <p:spPr>
                <a:xfrm>
                  <a:off x="5494271" y="4309892"/>
                  <a:ext cx="152621" cy="87893"/>
                </a:xfrm>
                <a:custGeom>
                  <a:avLst/>
                  <a:gdLst/>
                  <a:ahLst/>
                  <a:cxnLst/>
                  <a:rect l="l" t="t" r="r" b="b"/>
                  <a:pathLst>
                    <a:path w="236220" h="130175">
                      <a:moveTo>
                        <a:pt x="0" y="0"/>
                      </a:moveTo>
                      <a:lnTo>
                        <a:pt x="72720" y="129578"/>
                      </a:lnTo>
                      <a:lnTo>
                        <a:pt x="233692" y="102425"/>
                      </a:lnTo>
                      <a:lnTo>
                        <a:pt x="236105" y="84429"/>
                      </a:lnTo>
                      <a:lnTo>
                        <a:pt x="96265" y="84874"/>
                      </a:lnTo>
                      <a:lnTo>
                        <a:pt x="83184" y="22085"/>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98" name="object 448">
                  <a:extLst>
                    <a:ext uri="{FF2B5EF4-FFF2-40B4-BE49-F238E27FC236}">
                      <a16:creationId xmlns:a16="http://schemas.microsoft.com/office/drawing/2014/main" id="{08A91809-0CD7-9780-9D9A-7B4FA2A4E5F1}"/>
                    </a:ext>
                  </a:extLst>
                </p:cNvPr>
                <p:cNvSpPr/>
                <p:nvPr/>
              </p:nvSpPr>
              <p:spPr>
                <a:xfrm>
                  <a:off x="5494271" y="4309892"/>
                  <a:ext cx="152621" cy="87893"/>
                </a:xfrm>
                <a:custGeom>
                  <a:avLst/>
                  <a:gdLst/>
                  <a:ahLst/>
                  <a:cxnLst/>
                  <a:rect l="l" t="t" r="r" b="b"/>
                  <a:pathLst>
                    <a:path w="236220" h="130175">
                      <a:moveTo>
                        <a:pt x="83184" y="22085"/>
                      </a:moveTo>
                      <a:lnTo>
                        <a:pt x="96265" y="84874"/>
                      </a:lnTo>
                      <a:lnTo>
                        <a:pt x="236105" y="84429"/>
                      </a:lnTo>
                      <a:lnTo>
                        <a:pt x="233692" y="102425"/>
                      </a:lnTo>
                      <a:lnTo>
                        <a:pt x="72720" y="129578"/>
                      </a:lnTo>
                      <a:lnTo>
                        <a:pt x="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99" name="object 449">
                  <a:extLst>
                    <a:ext uri="{FF2B5EF4-FFF2-40B4-BE49-F238E27FC236}">
                      <a16:creationId xmlns:a16="http://schemas.microsoft.com/office/drawing/2014/main" id="{36E734C3-B561-B50C-8923-6E6FBC2420A1}"/>
                    </a:ext>
                  </a:extLst>
                </p:cNvPr>
                <p:cNvSpPr/>
                <p:nvPr/>
              </p:nvSpPr>
              <p:spPr>
                <a:xfrm>
                  <a:off x="5632139" y="4293183"/>
                  <a:ext cx="109132" cy="98183"/>
                </a:xfrm>
                <a:custGeom>
                  <a:avLst/>
                  <a:gdLst/>
                  <a:ahLst/>
                  <a:cxnLst/>
                  <a:rect l="l" t="t" r="r" b="b"/>
                  <a:pathLst>
                    <a:path w="168909" h="145415">
                      <a:moveTo>
                        <a:pt x="157099" y="0"/>
                      </a:moveTo>
                      <a:lnTo>
                        <a:pt x="101968" y="128333"/>
                      </a:lnTo>
                      <a:lnTo>
                        <a:pt x="0" y="132613"/>
                      </a:lnTo>
                      <a:lnTo>
                        <a:pt x="0" y="144907"/>
                      </a:lnTo>
                      <a:lnTo>
                        <a:pt x="107530" y="142481"/>
                      </a:lnTo>
                      <a:lnTo>
                        <a:pt x="119374" y="121181"/>
                      </a:lnTo>
                      <a:lnTo>
                        <a:pt x="140154" y="74320"/>
                      </a:lnTo>
                      <a:lnTo>
                        <a:pt x="168719" y="6159"/>
                      </a:lnTo>
                      <a:lnTo>
                        <a:pt x="157099"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00" name="object 450">
                  <a:extLst>
                    <a:ext uri="{FF2B5EF4-FFF2-40B4-BE49-F238E27FC236}">
                      <a16:creationId xmlns:a16="http://schemas.microsoft.com/office/drawing/2014/main" id="{17710CC8-57D4-F319-BADB-D62922030A4A}"/>
                    </a:ext>
                  </a:extLst>
                </p:cNvPr>
                <p:cNvSpPr/>
                <p:nvPr/>
              </p:nvSpPr>
              <p:spPr>
                <a:xfrm>
                  <a:off x="5632139" y="4293183"/>
                  <a:ext cx="109132" cy="98183"/>
                </a:xfrm>
                <a:custGeom>
                  <a:avLst/>
                  <a:gdLst/>
                  <a:ahLst/>
                  <a:cxnLst/>
                  <a:rect l="l" t="t" r="r" b="b"/>
                  <a:pathLst>
                    <a:path w="168909" h="145415">
                      <a:moveTo>
                        <a:pt x="157099" y="0"/>
                      </a:moveTo>
                      <a:lnTo>
                        <a:pt x="101968" y="128333"/>
                      </a:lnTo>
                      <a:lnTo>
                        <a:pt x="0" y="132613"/>
                      </a:lnTo>
                      <a:lnTo>
                        <a:pt x="0" y="144907"/>
                      </a:lnTo>
                      <a:lnTo>
                        <a:pt x="59123" y="143504"/>
                      </a:lnTo>
                      <a:lnTo>
                        <a:pt x="90031" y="142784"/>
                      </a:lnTo>
                      <a:lnTo>
                        <a:pt x="102807" y="142519"/>
                      </a:lnTo>
                      <a:lnTo>
                        <a:pt x="107530" y="142481"/>
                      </a:lnTo>
                      <a:lnTo>
                        <a:pt x="119374" y="121181"/>
                      </a:lnTo>
                      <a:lnTo>
                        <a:pt x="140154" y="74320"/>
                      </a:lnTo>
                      <a:lnTo>
                        <a:pt x="159919" y="27459"/>
                      </a:lnTo>
                      <a:lnTo>
                        <a:pt x="168719" y="6159"/>
                      </a:lnTo>
                      <a:lnTo>
                        <a:pt x="157099"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01" name="object 451">
                  <a:extLst>
                    <a:ext uri="{FF2B5EF4-FFF2-40B4-BE49-F238E27FC236}">
                      <a16:creationId xmlns:a16="http://schemas.microsoft.com/office/drawing/2014/main" id="{8178B83F-8068-37A8-025A-FD8E0A3CB3C0}"/>
                    </a:ext>
                  </a:extLst>
                </p:cNvPr>
                <p:cNvSpPr/>
                <p:nvPr/>
              </p:nvSpPr>
              <p:spPr>
                <a:xfrm>
                  <a:off x="5645261" y="4368331"/>
                  <a:ext cx="27078" cy="14149"/>
                </a:xfrm>
                <a:custGeom>
                  <a:avLst/>
                  <a:gdLst/>
                  <a:ahLst/>
                  <a:cxnLst/>
                  <a:rect l="l" t="t" r="r" b="b"/>
                  <a:pathLst>
                    <a:path w="41909" h="20954">
                      <a:moveTo>
                        <a:pt x="20764" y="0"/>
                      </a:moveTo>
                      <a:lnTo>
                        <a:pt x="2273" y="965"/>
                      </a:lnTo>
                      <a:lnTo>
                        <a:pt x="0" y="15874"/>
                      </a:lnTo>
                      <a:lnTo>
                        <a:pt x="10820" y="18668"/>
                      </a:lnTo>
                      <a:lnTo>
                        <a:pt x="15214" y="17614"/>
                      </a:lnTo>
                      <a:lnTo>
                        <a:pt x="18389" y="14808"/>
                      </a:lnTo>
                      <a:lnTo>
                        <a:pt x="23596" y="13893"/>
                      </a:lnTo>
                      <a:lnTo>
                        <a:pt x="40563" y="20599"/>
                      </a:lnTo>
                      <a:lnTo>
                        <a:pt x="41719" y="19113"/>
                      </a:lnTo>
                      <a:lnTo>
                        <a:pt x="29895" y="3060"/>
                      </a:lnTo>
                      <a:lnTo>
                        <a:pt x="25552" y="558"/>
                      </a:lnTo>
                      <a:lnTo>
                        <a:pt x="2076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02" name="object 452">
                  <a:extLst>
                    <a:ext uri="{FF2B5EF4-FFF2-40B4-BE49-F238E27FC236}">
                      <a16:creationId xmlns:a16="http://schemas.microsoft.com/office/drawing/2014/main" id="{9579A9FF-33DE-094D-2A63-1D4F3F5D9641}"/>
                    </a:ext>
                  </a:extLst>
                </p:cNvPr>
                <p:cNvSpPr/>
                <p:nvPr/>
              </p:nvSpPr>
              <p:spPr>
                <a:xfrm>
                  <a:off x="5645261" y="4368331"/>
                  <a:ext cx="27078" cy="14149"/>
                </a:xfrm>
                <a:custGeom>
                  <a:avLst/>
                  <a:gdLst/>
                  <a:ahLst/>
                  <a:cxnLst/>
                  <a:rect l="l" t="t" r="r" b="b"/>
                  <a:pathLst>
                    <a:path w="41909" h="20954">
                      <a:moveTo>
                        <a:pt x="2273" y="965"/>
                      </a:moveTo>
                      <a:lnTo>
                        <a:pt x="20764" y="0"/>
                      </a:lnTo>
                      <a:lnTo>
                        <a:pt x="25552" y="558"/>
                      </a:lnTo>
                      <a:lnTo>
                        <a:pt x="29895" y="3060"/>
                      </a:lnTo>
                      <a:lnTo>
                        <a:pt x="32765" y="6946"/>
                      </a:lnTo>
                      <a:lnTo>
                        <a:pt x="41719" y="19113"/>
                      </a:lnTo>
                      <a:lnTo>
                        <a:pt x="40563" y="20599"/>
                      </a:lnTo>
                      <a:lnTo>
                        <a:pt x="23596" y="13893"/>
                      </a:lnTo>
                      <a:lnTo>
                        <a:pt x="18389" y="14808"/>
                      </a:lnTo>
                      <a:lnTo>
                        <a:pt x="15214" y="17614"/>
                      </a:lnTo>
                      <a:lnTo>
                        <a:pt x="10820" y="18668"/>
                      </a:lnTo>
                      <a:lnTo>
                        <a:pt x="6692" y="17602"/>
                      </a:lnTo>
                      <a:lnTo>
                        <a:pt x="0" y="15874"/>
                      </a:lnTo>
                      <a:lnTo>
                        <a:pt x="2273" y="965"/>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03" name="object 453">
                  <a:extLst>
                    <a:ext uri="{FF2B5EF4-FFF2-40B4-BE49-F238E27FC236}">
                      <a16:creationId xmlns:a16="http://schemas.microsoft.com/office/drawing/2014/main" id="{604F14F4-4F5B-6229-AAA4-1FFC62DDA156}"/>
                    </a:ext>
                  </a:extLst>
                </p:cNvPr>
                <p:cNvSpPr/>
                <p:nvPr/>
              </p:nvSpPr>
              <p:spPr>
                <a:xfrm>
                  <a:off x="5542042" y="4226897"/>
                  <a:ext cx="36104" cy="51878"/>
                </a:xfrm>
                <a:custGeom>
                  <a:avLst/>
                  <a:gdLst/>
                  <a:ahLst/>
                  <a:cxnLst/>
                  <a:rect l="l" t="t" r="r" b="b"/>
                  <a:pathLst>
                    <a:path w="55879" h="76834">
                      <a:moveTo>
                        <a:pt x="12738" y="0"/>
                      </a:moveTo>
                      <a:lnTo>
                        <a:pt x="0" y="27622"/>
                      </a:lnTo>
                      <a:lnTo>
                        <a:pt x="2819" y="42405"/>
                      </a:lnTo>
                      <a:lnTo>
                        <a:pt x="5398" y="55619"/>
                      </a:lnTo>
                      <a:lnTo>
                        <a:pt x="32613" y="76301"/>
                      </a:lnTo>
                      <a:lnTo>
                        <a:pt x="34823" y="75501"/>
                      </a:lnTo>
                      <a:lnTo>
                        <a:pt x="44834" y="62826"/>
                      </a:lnTo>
                      <a:lnTo>
                        <a:pt x="51220" y="46234"/>
                      </a:lnTo>
                      <a:lnTo>
                        <a:pt x="54599" y="31813"/>
                      </a:lnTo>
                      <a:lnTo>
                        <a:pt x="55587" y="25654"/>
                      </a:lnTo>
                      <a:lnTo>
                        <a:pt x="1273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04" name="object 454">
                  <a:extLst>
                    <a:ext uri="{FF2B5EF4-FFF2-40B4-BE49-F238E27FC236}">
                      <a16:creationId xmlns:a16="http://schemas.microsoft.com/office/drawing/2014/main" id="{E9DD88DE-EEB6-5279-7867-305E209F9818}"/>
                    </a:ext>
                  </a:extLst>
                </p:cNvPr>
                <p:cNvSpPr/>
                <p:nvPr/>
              </p:nvSpPr>
              <p:spPr>
                <a:xfrm>
                  <a:off x="5542042" y="4226897"/>
                  <a:ext cx="36104" cy="51878"/>
                </a:xfrm>
                <a:custGeom>
                  <a:avLst/>
                  <a:gdLst/>
                  <a:ahLst/>
                  <a:cxnLst/>
                  <a:rect l="l" t="t" r="r" b="b"/>
                  <a:pathLst>
                    <a:path w="55879" h="76834">
                      <a:moveTo>
                        <a:pt x="2819" y="42405"/>
                      </a:moveTo>
                      <a:lnTo>
                        <a:pt x="25933" y="74307"/>
                      </a:lnTo>
                      <a:lnTo>
                        <a:pt x="32613" y="76301"/>
                      </a:lnTo>
                      <a:lnTo>
                        <a:pt x="34823" y="75501"/>
                      </a:lnTo>
                      <a:lnTo>
                        <a:pt x="44834" y="62826"/>
                      </a:lnTo>
                      <a:lnTo>
                        <a:pt x="51220" y="46234"/>
                      </a:lnTo>
                      <a:lnTo>
                        <a:pt x="54599" y="31813"/>
                      </a:lnTo>
                      <a:lnTo>
                        <a:pt x="55587" y="25654"/>
                      </a:lnTo>
                      <a:lnTo>
                        <a:pt x="12738" y="0"/>
                      </a:lnTo>
                      <a:lnTo>
                        <a:pt x="0" y="27622"/>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05" name="object 455">
                  <a:extLst>
                    <a:ext uri="{FF2B5EF4-FFF2-40B4-BE49-F238E27FC236}">
                      <a16:creationId xmlns:a16="http://schemas.microsoft.com/office/drawing/2014/main" id="{A565EAA7-7C18-5C38-E399-1FF109009016}"/>
                    </a:ext>
                  </a:extLst>
                </p:cNvPr>
                <p:cNvSpPr/>
                <p:nvPr/>
              </p:nvSpPr>
              <p:spPr>
                <a:xfrm>
                  <a:off x="5589219" y="4226354"/>
                  <a:ext cx="0" cy="0"/>
                </a:xfrm>
                <a:custGeom>
                  <a:avLst/>
                  <a:gdLst/>
                  <a:ahLst/>
                  <a:cxnLst/>
                  <a:rect l="l" t="t" r="r" b="b"/>
                  <a:pathLst>
                    <a:path>
                      <a:moveTo>
                        <a:pt x="0" y="0"/>
                      </a:moveTo>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06" name="object 456">
                  <a:extLst>
                    <a:ext uri="{FF2B5EF4-FFF2-40B4-BE49-F238E27FC236}">
                      <a16:creationId xmlns:a16="http://schemas.microsoft.com/office/drawing/2014/main" id="{46F8C58B-1CB5-982A-30EA-685B5D84002F}"/>
                    </a:ext>
                  </a:extLst>
                </p:cNvPr>
                <p:cNvSpPr/>
                <p:nvPr/>
              </p:nvSpPr>
              <p:spPr>
                <a:xfrm>
                  <a:off x="5494267" y="4525883"/>
                  <a:ext cx="0" cy="0"/>
                </a:xfrm>
                <a:custGeom>
                  <a:avLst/>
                  <a:gdLst/>
                  <a:ahLst/>
                  <a:cxnLst/>
                  <a:rect l="l" t="t" r="r" b="b"/>
                  <a:pathLst>
                    <a:path>
                      <a:moveTo>
                        <a:pt x="0" y="0"/>
                      </a:moveTo>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07" name="object 457">
                  <a:extLst>
                    <a:ext uri="{FF2B5EF4-FFF2-40B4-BE49-F238E27FC236}">
                      <a16:creationId xmlns:a16="http://schemas.microsoft.com/office/drawing/2014/main" id="{B0E3735A-81D7-F9C4-1A99-1E2C51A9ADFB}"/>
                    </a:ext>
                  </a:extLst>
                </p:cNvPr>
                <p:cNvSpPr/>
                <p:nvPr/>
              </p:nvSpPr>
              <p:spPr>
                <a:xfrm>
                  <a:off x="5530740" y="4202882"/>
                  <a:ext cx="75489" cy="66884"/>
                </a:xfrm>
                <a:custGeom>
                  <a:avLst/>
                  <a:gdLst/>
                  <a:ahLst/>
                  <a:cxnLst/>
                  <a:rect l="l" t="t" r="r" b="b"/>
                  <a:pathLst>
                    <a:path w="116840" h="99059">
                      <a:moveTo>
                        <a:pt x="32852" y="87795"/>
                      </a:moveTo>
                      <a:lnTo>
                        <a:pt x="21577" y="87795"/>
                      </a:lnTo>
                      <a:lnTo>
                        <a:pt x="20891" y="89623"/>
                      </a:lnTo>
                      <a:lnTo>
                        <a:pt x="20429" y="89832"/>
                      </a:lnTo>
                      <a:lnTo>
                        <a:pt x="20006" y="90601"/>
                      </a:lnTo>
                      <a:lnTo>
                        <a:pt x="21158" y="94183"/>
                      </a:lnTo>
                      <a:lnTo>
                        <a:pt x="25895" y="98526"/>
                      </a:lnTo>
                      <a:lnTo>
                        <a:pt x="29794" y="98831"/>
                      </a:lnTo>
                      <a:lnTo>
                        <a:pt x="35153" y="95275"/>
                      </a:lnTo>
                      <a:lnTo>
                        <a:pt x="36372" y="91605"/>
                      </a:lnTo>
                      <a:lnTo>
                        <a:pt x="35255" y="88582"/>
                      </a:lnTo>
                      <a:lnTo>
                        <a:pt x="32852" y="87795"/>
                      </a:lnTo>
                      <a:close/>
                    </a:path>
                    <a:path w="116840" h="99059">
                      <a:moveTo>
                        <a:pt x="30838" y="65341"/>
                      </a:moveTo>
                      <a:lnTo>
                        <a:pt x="15544" y="65341"/>
                      </a:lnTo>
                      <a:lnTo>
                        <a:pt x="14401" y="66052"/>
                      </a:lnTo>
                      <a:lnTo>
                        <a:pt x="13119" y="66421"/>
                      </a:lnTo>
                      <a:lnTo>
                        <a:pt x="4635" y="77863"/>
                      </a:lnTo>
                      <a:lnTo>
                        <a:pt x="6959" y="83921"/>
                      </a:lnTo>
                      <a:lnTo>
                        <a:pt x="9067" y="86194"/>
                      </a:lnTo>
                      <a:lnTo>
                        <a:pt x="13004" y="89217"/>
                      </a:lnTo>
                      <a:lnTo>
                        <a:pt x="14770" y="90271"/>
                      </a:lnTo>
                      <a:lnTo>
                        <a:pt x="18719" y="90601"/>
                      </a:lnTo>
                      <a:lnTo>
                        <a:pt x="20429" y="89832"/>
                      </a:lnTo>
                      <a:lnTo>
                        <a:pt x="21577" y="87795"/>
                      </a:lnTo>
                      <a:lnTo>
                        <a:pt x="32852" y="87795"/>
                      </a:lnTo>
                      <a:lnTo>
                        <a:pt x="30721" y="87096"/>
                      </a:lnTo>
                      <a:lnTo>
                        <a:pt x="27787" y="82537"/>
                      </a:lnTo>
                      <a:lnTo>
                        <a:pt x="25882" y="73240"/>
                      </a:lnTo>
                      <a:lnTo>
                        <a:pt x="27609" y="68148"/>
                      </a:lnTo>
                      <a:lnTo>
                        <a:pt x="30838" y="65341"/>
                      </a:lnTo>
                      <a:close/>
                    </a:path>
                    <a:path w="116840" h="99059">
                      <a:moveTo>
                        <a:pt x="21577" y="87795"/>
                      </a:moveTo>
                      <a:lnTo>
                        <a:pt x="20546" y="89623"/>
                      </a:lnTo>
                      <a:lnTo>
                        <a:pt x="20429" y="89832"/>
                      </a:lnTo>
                      <a:lnTo>
                        <a:pt x="20891" y="89623"/>
                      </a:lnTo>
                      <a:lnTo>
                        <a:pt x="21577" y="87795"/>
                      </a:lnTo>
                      <a:close/>
                    </a:path>
                    <a:path w="116840" h="99059">
                      <a:moveTo>
                        <a:pt x="18427" y="12877"/>
                      </a:moveTo>
                      <a:lnTo>
                        <a:pt x="6540" y="16865"/>
                      </a:lnTo>
                      <a:lnTo>
                        <a:pt x="2235" y="22936"/>
                      </a:lnTo>
                      <a:lnTo>
                        <a:pt x="2342" y="28790"/>
                      </a:lnTo>
                      <a:lnTo>
                        <a:pt x="2424" y="32842"/>
                      </a:lnTo>
                      <a:lnTo>
                        <a:pt x="2476" y="35394"/>
                      </a:lnTo>
                      <a:lnTo>
                        <a:pt x="7010" y="41300"/>
                      </a:lnTo>
                      <a:lnTo>
                        <a:pt x="13030" y="43065"/>
                      </a:lnTo>
                      <a:lnTo>
                        <a:pt x="8407" y="43357"/>
                      </a:lnTo>
                      <a:lnTo>
                        <a:pt x="4698" y="46113"/>
                      </a:lnTo>
                      <a:lnTo>
                        <a:pt x="0" y="54051"/>
                      </a:lnTo>
                      <a:lnTo>
                        <a:pt x="38" y="55676"/>
                      </a:lnTo>
                      <a:lnTo>
                        <a:pt x="126" y="59461"/>
                      </a:lnTo>
                      <a:lnTo>
                        <a:pt x="5118" y="65570"/>
                      </a:lnTo>
                      <a:lnTo>
                        <a:pt x="8559" y="66878"/>
                      </a:lnTo>
                      <a:lnTo>
                        <a:pt x="11798" y="66560"/>
                      </a:lnTo>
                      <a:lnTo>
                        <a:pt x="12762" y="66052"/>
                      </a:lnTo>
                      <a:lnTo>
                        <a:pt x="13964" y="65570"/>
                      </a:lnTo>
                      <a:lnTo>
                        <a:pt x="13190" y="65570"/>
                      </a:lnTo>
                      <a:lnTo>
                        <a:pt x="15544" y="65341"/>
                      </a:lnTo>
                      <a:lnTo>
                        <a:pt x="30838" y="65341"/>
                      </a:lnTo>
                      <a:lnTo>
                        <a:pt x="31203" y="65024"/>
                      </a:lnTo>
                      <a:lnTo>
                        <a:pt x="29451" y="61696"/>
                      </a:lnTo>
                      <a:lnTo>
                        <a:pt x="27952" y="58127"/>
                      </a:lnTo>
                      <a:lnTo>
                        <a:pt x="28003" y="50634"/>
                      </a:lnTo>
                      <a:lnTo>
                        <a:pt x="29920" y="46812"/>
                      </a:lnTo>
                      <a:lnTo>
                        <a:pt x="37058" y="44081"/>
                      </a:lnTo>
                      <a:lnTo>
                        <a:pt x="116409" y="44081"/>
                      </a:lnTo>
                      <a:lnTo>
                        <a:pt x="116547" y="43497"/>
                      </a:lnTo>
                      <a:lnTo>
                        <a:pt x="116624" y="40347"/>
                      </a:lnTo>
                      <a:lnTo>
                        <a:pt x="114122" y="34950"/>
                      </a:lnTo>
                      <a:lnTo>
                        <a:pt x="111574" y="33045"/>
                      </a:lnTo>
                      <a:lnTo>
                        <a:pt x="108318" y="33045"/>
                      </a:lnTo>
                      <a:lnTo>
                        <a:pt x="112547" y="28790"/>
                      </a:lnTo>
                      <a:lnTo>
                        <a:pt x="112394" y="23736"/>
                      </a:lnTo>
                      <a:lnTo>
                        <a:pt x="111503" y="20548"/>
                      </a:lnTo>
                      <a:lnTo>
                        <a:pt x="28130" y="20548"/>
                      </a:lnTo>
                      <a:lnTo>
                        <a:pt x="24422" y="15519"/>
                      </a:lnTo>
                      <a:lnTo>
                        <a:pt x="18427" y="12877"/>
                      </a:lnTo>
                      <a:close/>
                    </a:path>
                    <a:path w="116840" h="99059">
                      <a:moveTo>
                        <a:pt x="90210" y="55676"/>
                      </a:moveTo>
                      <a:lnTo>
                        <a:pt x="67563" y="55676"/>
                      </a:lnTo>
                      <a:lnTo>
                        <a:pt x="68251" y="61137"/>
                      </a:lnTo>
                      <a:lnTo>
                        <a:pt x="68287" y="61429"/>
                      </a:lnTo>
                      <a:lnTo>
                        <a:pt x="73723" y="65735"/>
                      </a:lnTo>
                      <a:lnTo>
                        <a:pt x="85369" y="64833"/>
                      </a:lnTo>
                      <a:lnTo>
                        <a:pt x="90208" y="59461"/>
                      </a:lnTo>
                      <a:lnTo>
                        <a:pt x="90210" y="55676"/>
                      </a:lnTo>
                      <a:close/>
                    </a:path>
                    <a:path w="116840" h="99059">
                      <a:moveTo>
                        <a:pt x="116409" y="44081"/>
                      </a:moveTo>
                      <a:lnTo>
                        <a:pt x="37058" y="44081"/>
                      </a:lnTo>
                      <a:lnTo>
                        <a:pt x="45173" y="46812"/>
                      </a:lnTo>
                      <a:lnTo>
                        <a:pt x="42597" y="53543"/>
                      </a:lnTo>
                      <a:lnTo>
                        <a:pt x="54533" y="64008"/>
                      </a:lnTo>
                      <a:lnTo>
                        <a:pt x="62153" y="61696"/>
                      </a:lnTo>
                      <a:lnTo>
                        <a:pt x="65379" y="58978"/>
                      </a:lnTo>
                      <a:lnTo>
                        <a:pt x="67563" y="55676"/>
                      </a:lnTo>
                      <a:lnTo>
                        <a:pt x="90210" y="55676"/>
                      </a:lnTo>
                      <a:lnTo>
                        <a:pt x="90144" y="53543"/>
                      </a:lnTo>
                      <a:lnTo>
                        <a:pt x="113435" y="53543"/>
                      </a:lnTo>
                      <a:lnTo>
                        <a:pt x="114528" y="52044"/>
                      </a:lnTo>
                      <a:lnTo>
                        <a:pt x="116409" y="44081"/>
                      </a:lnTo>
                      <a:close/>
                    </a:path>
                    <a:path w="116840" h="99059">
                      <a:moveTo>
                        <a:pt x="113435" y="53543"/>
                      </a:moveTo>
                      <a:lnTo>
                        <a:pt x="90144" y="53543"/>
                      </a:lnTo>
                      <a:lnTo>
                        <a:pt x="92393" y="58978"/>
                      </a:lnTo>
                      <a:lnTo>
                        <a:pt x="92573" y="58978"/>
                      </a:lnTo>
                      <a:lnTo>
                        <a:pt x="99593" y="61137"/>
                      </a:lnTo>
                      <a:lnTo>
                        <a:pt x="110655" y="57353"/>
                      </a:lnTo>
                      <a:lnTo>
                        <a:pt x="113435" y="53543"/>
                      </a:lnTo>
                      <a:close/>
                    </a:path>
                    <a:path w="116840" h="99059">
                      <a:moveTo>
                        <a:pt x="111302" y="32842"/>
                      </a:moveTo>
                      <a:lnTo>
                        <a:pt x="108318" y="33045"/>
                      </a:lnTo>
                      <a:lnTo>
                        <a:pt x="111574" y="33045"/>
                      </a:lnTo>
                      <a:lnTo>
                        <a:pt x="111302" y="32842"/>
                      </a:lnTo>
                      <a:close/>
                    </a:path>
                    <a:path w="116840" h="99059">
                      <a:moveTo>
                        <a:pt x="41833" y="457"/>
                      </a:moveTo>
                      <a:lnTo>
                        <a:pt x="35826" y="1841"/>
                      </a:lnTo>
                      <a:lnTo>
                        <a:pt x="27952" y="9359"/>
                      </a:lnTo>
                      <a:lnTo>
                        <a:pt x="27446" y="11261"/>
                      </a:lnTo>
                      <a:lnTo>
                        <a:pt x="26375" y="15519"/>
                      </a:lnTo>
                      <a:lnTo>
                        <a:pt x="28130" y="20548"/>
                      </a:lnTo>
                      <a:lnTo>
                        <a:pt x="111503" y="20548"/>
                      </a:lnTo>
                      <a:lnTo>
                        <a:pt x="110909" y="18427"/>
                      </a:lnTo>
                      <a:lnTo>
                        <a:pt x="85483" y="18427"/>
                      </a:lnTo>
                      <a:lnTo>
                        <a:pt x="85766" y="12877"/>
                      </a:lnTo>
                      <a:lnTo>
                        <a:pt x="85788" y="12446"/>
                      </a:lnTo>
                      <a:lnTo>
                        <a:pt x="86987" y="11417"/>
                      </a:lnTo>
                      <a:lnTo>
                        <a:pt x="59029" y="11417"/>
                      </a:lnTo>
                      <a:lnTo>
                        <a:pt x="56984" y="6388"/>
                      </a:lnTo>
                      <a:lnTo>
                        <a:pt x="52387" y="3289"/>
                      </a:lnTo>
                      <a:lnTo>
                        <a:pt x="41833" y="457"/>
                      </a:lnTo>
                      <a:close/>
                    </a:path>
                    <a:path w="116840" h="99059">
                      <a:moveTo>
                        <a:pt x="87168" y="11261"/>
                      </a:moveTo>
                      <a:lnTo>
                        <a:pt x="85788" y="12446"/>
                      </a:lnTo>
                      <a:lnTo>
                        <a:pt x="85631" y="15519"/>
                      </a:lnTo>
                      <a:lnTo>
                        <a:pt x="85563" y="16865"/>
                      </a:lnTo>
                      <a:lnTo>
                        <a:pt x="85483" y="18427"/>
                      </a:lnTo>
                      <a:lnTo>
                        <a:pt x="87515" y="11772"/>
                      </a:lnTo>
                      <a:lnTo>
                        <a:pt x="87274" y="11417"/>
                      </a:lnTo>
                      <a:lnTo>
                        <a:pt x="87168" y="11261"/>
                      </a:lnTo>
                      <a:close/>
                    </a:path>
                    <a:path w="116840" h="99059">
                      <a:moveTo>
                        <a:pt x="103644" y="7581"/>
                      </a:moveTo>
                      <a:lnTo>
                        <a:pt x="91459" y="7581"/>
                      </a:lnTo>
                      <a:lnTo>
                        <a:pt x="87168" y="11261"/>
                      </a:lnTo>
                      <a:lnTo>
                        <a:pt x="87515" y="11772"/>
                      </a:lnTo>
                      <a:lnTo>
                        <a:pt x="85483" y="18427"/>
                      </a:lnTo>
                      <a:lnTo>
                        <a:pt x="110909" y="18427"/>
                      </a:lnTo>
                      <a:lnTo>
                        <a:pt x="109357" y="12877"/>
                      </a:lnTo>
                      <a:lnTo>
                        <a:pt x="109236" y="12446"/>
                      </a:lnTo>
                      <a:lnTo>
                        <a:pt x="109169" y="12204"/>
                      </a:lnTo>
                      <a:lnTo>
                        <a:pt x="103644" y="7581"/>
                      </a:lnTo>
                      <a:close/>
                    </a:path>
                    <a:path w="116840" h="99059">
                      <a:moveTo>
                        <a:pt x="68427" y="0"/>
                      </a:moveTo>
                      <a:lnTo>
                        <a:pt x="60629" y="4635"/>
                      </a:lnTo>
                      <a:lnTo>
                        <a:pt x="59066" y="11261"/>
                      </a:lnTo>
                      <a:lnTo>
                        <a:pt x="59029" y="11417"/>
                      </a:lnTo>
                      <a:lnTo>
                        <a:pt x="86987" y="11417"/>
                      </a:lnTo>
                      <a:lnTo>
                        <a:pt x="87168" y="11261"/>
                      </a:lnTo>
                      <a:lnTo>
                        <a:pt x="81965" y="3594"/>
                      </a:lnTo>
                      <a:lnTo>
                        <a:pt x="6842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08" name="object 458">
                  <a:extLst>
                    <a:ext uri="{FF2B5EF4-FFF2-40B4-BE49-F238E27FC236}">
                      <a16:creationId xmlns:a16="http://schemas.microsoft.com/office/drawing/2014/main" id="{ED66509B-0EBD-7415-58A0-952E86B9B150}"/>
                    </a:ext>
                  </a:extLst>
                </p:cNvPr>
                <p:cNvSpPr/>
                <p:nvPr/>
              </p:nvSpPr>
              <p:spPr>
                <a:xfrm>
                  <a:off x="5530740" y="4202882"/>
                  <a:ext cx="75489" cy="66884"/>
                </a:xfrm>
                <a:custGeom>
                  <a:avLst/>
                  <a:gdLst/>
                  <a:ahLst/>
                  <a:cxnLst/>
                  <a:rect l="l" t="t" r="r" b="b"/>
                  <a:pathLst>
                    <a:path w="116840" h="99059">
                      <a:moveTo>
                        <a:pt x="13030" y="43065"/>
                      </a:moveTo>
                      <a:lnTo>
                        <a:pt x="7010" y="41300"/>
                      </a:lnTo>
                      <a:lnTo>
                        <a:pt x="2476" y="35394"/>
                      </a:lnTo>
                      <a:lnTo>
                        <a:pt x="2349" y="29159"/>
                      </a:lnTo>
                      <a:lnTo>
                        <a:pt x="2235" y="22936"/>
                      </a:lnTo>
                      <a:lnTo>
                        <a:pt x="6540" y="16865"/>
                      </a:lnTo>
                      <a:lnTo>
                        <a:pt x="12484" y="14871"/>
                      </a:lnTo>
                      <a:lnTo>
                        <a:pt x="18427" y="12877"/>
                      </a:lnTo>
                      <a:lnTo>
                        <a:pt x="24422" y="15519"/>
                      </a:lnTo>
                      <a:lnTo>
                        <a:pt x="28130" y="20548"/>
                      </a:lnTo>
                      <a:lnTo>
                        <a:pt x="26339" y="15417"/>
                      </a:lnTo>
                      <a:lnTo>
                        <a:pt x="27952" y="9359"/>
                      </a:lnTo>
                      <a:lnTo>
                        <a:pt x="31889" y="5600"/>
                      </a:lnTo>
                      <a:lnTo>
                        <a:pt x="35826" y="1841"/>
                      </a:lnTo>
                      <a:lnTo>
                        <a:pt x="41833" y="457"/>
                      </a:lnTo>
                      <a:lnTo>
                        <a:pt x="47116" y="1866"/>
                      </a:lnTo>
                      <a:lnTo>
                        <a:pt x="52387" y="3289"/>
                      </a:lnTo>
                      <a:lnTo>
                        <a:pt x="56984" y="6388"/>
                      </a:lnTo>
                      <a:lnTo>
                        <a:pt x="59029" y="11417"/>
                      </a:lnTo>
                      <a:lnTo>
                        <a:pt x="60629" y="4635"/>
                      </a:lnTo>
                      <a:lnTo>
                        <a:pt x="68427" y="0"/>
                      </a:lnTo>
                      <a:lnTo>
                        <a:pt x="75196" y="1790"/>
                      </a:lnTo>
                      <a:lnTo>
                        <a:pt x="81965" y="3594"/>
                      </a:lnTo>
                      <a:lnTo>
                        <a:pt x="87515" y="11772"/>
                      </a:lnTo>
                      <a:lnTo>
                        <a:pt x="85483" y="18427"/>
                      </a:lnTo>
                      <a:lnTo>
                        <a:pt x="85788" y="12446"/>
                      </a:lnTo>
                      <a:lnTo>
                        <a:pt x="110782" y="17970"/>
                      </a:lnTo>
                      <a:lnTo>
                        <a:pt x="112394" y="23736"/>
                      </a:lnTo>
                      <a:lnTo>
                        <a:pt x="112547" y="28790"/>
                      </a:lnTo>
                      <a:lnTo>
                        <a:pt x="108318" y="33045"/>
                      </a:lnTo>
                      <a:lnTo>
                        <a:pt x="111302" y="32842"/>
                      </a:lnTo>
                      <a:lnTo>
                        <a:pt x="114122" y="34950"/>
                      </a:lnTo>
                      <a:lnTo>
                        <a:pt x="115379" y="37655"/>
                      </a:lnTo>
                      <a:lnTo>
                        <a:pt x="116624" y="40347"/>
                      </a:lnTo>
                      <a:lnTo>
                        <a:pt x="116547" y="43497"/>
                      </a:lnTo>
                      <a:lnTo>
                        <a:pt x="115862" y="46393"/>
                      </a:lnTo>
                      <a:lnTo>
                        <a:pt x="114528" y="52044"/>
                      </a:lnTo>
                      <a:lnTo>
                        <a:pt x="110655" y="57353"/>
                      </a:lnTo>
                      <a:lnTo>
                        <a:pt x="105130" y="59245"/>
                      </a:lnTo>
                      <a:lnTo>
                        <a:pt x="99593" y="61137"/>
                      </a:lnTo>
                      <a:lnTo>
                        <a:pt x="92367" y="58915"/>
                      </a:lnTo>
                      <a:lnTo>
                        <a:pt x="90144" y="53543"/>
                      </a:lnTo>
                      <a:lnTo>
                        <a:pt x="90322" y="59334"/>
                      </a:lnTo>
                      <a:lnTo>
                        <a:pt x="85369" y="64833"/>
                      </a:lnTo>
                      <a:lnTo>
                        <a:pt x="79540" y="65278"/>
                      </a:lnTo>
                      <a:lnTo>
                        <a:pt x="73723" y="65735"/>
                      </a:lnTo>
                      <a:lnTo>
                        <a:pt x="68287" y="61429"/>
                      </a:lnTo>
                      <a:lnTo>
                        <a:pt x="67563" y="55676"/>
                      </a:lnTo>
                      <a:lnTo>
                        <a:pt x="65379" y="58978"/>
                      </a:lnTo>
                      <a:lnTo>
                        <a:pt x="62153" y="61696"/>
                      </a:lnTo>
                      <a:lnTo>
                        <a:pt x="58343" y="62852"/>
                      </a:lnTo>
                      <a:lnTo>
                        <a:pt x="54533" y="64008"/>
                      </a:lnTo>
                      <a:lnTo>
                        <a:pt x="50126" y="63436"/>
                      </a:lnTo>
                      <a:lnTo>
                        <a:pt x="47028" y="60960"/>
                      </a:lnTo>
                      <a:lnTo>
                        <a:pt x="43916" y="58470"/>
                      </a:lnTo>
                      <a:lnTo>
                        <a:pt x="42417" y="54013"/>
                      </a:lnTo>
                      <a:lnTo>
                        <a:pt x="43840" y="50317"/>
                      </a:lnTo>
                      <a:lnTo>
                        <a:pt x="45173" y="46812"/>
                      </a:lnTo>
                      <a:lnTo>
                        <a:pt x="37058" y="44081"/>
                      </a:lnTo>
                      <a:lnTo>
                        <a:pt x="33527" y="45377"/>
                      </a:lnTo>
                      <a:lnTo>
                        <a:pt x="29984" y="46685"/>
                      </a:lnTo>
                      <a:lnTo>
                        <a:pt x="28003" y="50634"/>
                      </a:lnTo>
                      <a:lnTo>
                        <a:pt x="27978" y="54381"/>
                      </a:lnTo>
                      <a:lnTo>
                        <a:pt x="27952" y="58127"/>
                      </a:lnTo>
                      <a:lnTo>
                        <a:pt x="29451" y="61696"/>
                      </a:lnTo>
                      <a:lnTo>
                        <a:pt x="31203" y="65024"/>
                      </a:lnTo>
                      <a:lnTo>
                        <a:pt x="27609" y="68148"/>
                      </a:lnTo>
                      <a:lnTo>
                        <a:pt x="25882" y="73240"/>
                      </a:lnTo>
                      <a:lnTo>
                        <a:pt x="26835" y="77889"/>
                      </a:lnTo>
                      <a:lnTo>
                        <a:pt x="27787" y="82537"/>
                      </a:lnTo>
                      <a:lnTo>
                        <a:pt x="30721" y="87096"/>
                      </a:lnTo>
                      <a:lnTo>
                        <a:pt x="35255" y="88582"/>
                      </a:lnTo>
                      <a:lnTo>
                        <a:pt x="36372" y="91605"/>
                      </a:lnTo>
                      <a:lnTo>
                        <a:pt x="35153" y="95275"/>
                      </a:lnTo>
                      <a:lnTo>
                        <a:pt x="32473" y="97053"/>
                      </a:lnTo>
                      <a:lnTo>
                        <a:pt x="29794" y="98831"/>
                      </a:lnTo>
                      <a:lnTo>
                        <a:pt x="25895" y="98526"/>
                      </a:lnTo>
                      <a:lnTo>
                        <a:pt x="4635" y="77863"/>
                      </a:lnTo>
                      <a:lnTo>
                        <a:pt x="5016" y="74002"/>
                      </a:lnTo>
                      <a:lnTo>
                        <a:pt x="6883" y="71018"/>
                      </a:lnTo>
                      <a:lnTo>
                        <a:pt x="8051" y="69138"/>
                      </a:lnTo>
                      <a:lnTo>
                        <a:pt x="9804" y="67589"/>
                      </a:lnTo>
                      <a:lnTo>
                        <a:pt x="11798" y="66560"/>
                      </a:lnTo>
                      <a:lnTo>
                        <a:pt x="13119" y="66421"/>
                      </a:lnTo>
                      <a:lnTo>
                        <a:pt x="14401" y="66052"/>
                      </a:lnTo>
                      <a:lnTo>
                        <a:pt x="15544" y="65341"/>
                      </a:lnTo>
                      <a:lnTo>
                        <a:pt x="14236" y="65468"/>
                      </a:lnTo>
                      <a:lnTo>
                        <a:pt x="12979" y="65938"/>
                      </a:lnTo>
                      <a:lnTo>
                        <a:pt x="11798" y="66560"/>
                      </a:lnTo>
                      <a:lnTo>
                        <a:pt x="8559" y="66878"/>
                      </a:lnTo>
                      <a:lnTo>
                        <a:pt x="5118" y="65570"/>
                      </a:lnTo>
                      <a:lnTo>
                        <a:pt x="3047" y="63030"/>
                      </a:lnTo>
                      <a:lnTo>
                        <a:pt x="126" y="59461"/>
                      </a:lnTo>
                      <a:lnTo>
                        <a:pt x="0" y="54051"/>
                      </a:lnTo>
                      <a:lnTo>
                        <a:pt x="2349" y="50088"/>
                      </a:lnTo>
                      <a:lnTo>
                        <a:pt x="4698" y="46113"/>
                      </a:lnTo>
                      <a:lnTo>
                        <a:pt x="8407" y="43357"/>
                      </a:lnTo>
                      <a:lnTo>
                        <a:pt x="13030" y="43065"/>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09" name="object 460">
                  <a:extLst>
                    <a:ext uri="{FF2B5EF4-FFF2-40B4-BE49-F238E27FC236}">
                      <a16:creationId xmlns:a16="http://schemas.microsoft.com/office/drawing/2014/main" id="{052EB925-1EE8-22D5-5C40-9D7840641A60}"/>
                    </a:ext>
                  </a:extLst>
                </p:cNvPr>
                <p:cNvPicPr/>
                <p:nvPr/>
              </p:nvPicPr>
              <p:blipFill>
                <a:blip r:embed="rId50" cstate="print"/>
                <a:stretch>
                  <a:fillRect/>
                </a:stretch>
              </p:blipFill>
              <p:spPr>
                <a:xfrm>
                  <a:off x="5530740" y="4200738"/>
                  <a:ext cx="77402" cy="68873"/>
                </a:xfrm>
                <a:prstGeom prst="rect">
                  <a:avLst/>
                </a:prstGeom>
              </p:spPr>
            </p:pic>
          </p:grpSp>
          <p:sp>
            <p:nvSpPr>
              <p:cNvPr id="77" name="object 462">
                <a:extLst>
                  <a:ext uri="{FF2B5EF4-FFF2-40B4-BE49-F238E27FC236}">
                    <a16:creationId xmlns:a16="http://schemas.microsoft.com/office/drawing/2014/main" id="{78A8947C-148B-02B7-89B9-EBD55FFB8CAE}"/>
                  </a:ext>
                </a:extLst>
              </p:cNvPr>
              <p:cNvSpPr txBox="1"/>
              <p:nvPr/>
            </p:nvSpPr>
            <p:spPr>
              <a:xfrm>
                <a:off x="3773635" y="4395411"/>
                <a:ext cx="817091" cy="108344"/>
              </a:xfrm>
              <a:prstGeom prst="rect">
                <a:avLst/>
              </a:prstGeom>
            </p:spPr>
            <p:txBody>
              <a:bodyPr vert="horz" wrap="square" lIns="0" tIns="12700" rIns="0" bIns="0" rtlCol="0">
                <a:spAutoFit/>
              </a:bodyPr>
              <a:lstStyle>
                <a:defPPr>
                  <a:defRPr lang="en-US"/>
                </a:defPPr>
                <a:lvl1pPr marL="12700">
                  <a:lnSpc>
                    <a:spcPct val="100000"/>
                  </a:lnSpc>
                  <a:spcBef>
                    <a:spcPts val="100"/>
                  </a:spcBef>
                  <a:defRPr sz="900" b="1">
                    <a:latin typeface="Arial" panose="020B0604020202020204" pitchFamily="34" charset="0"/>
                    <a:cs typeface="Arial" panose="020B0604020202020204" pitchFamily="34" charset="0"/>
                  </a:defRPr>
                </a:lvl1pPr>
              </a:lstStyle>
              <a:p>
                <a:pPr marL="12700"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7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INGENIERÍA </a:t>
                </a:r>
              </a:p>
            </p:txBody>
          </p:sp>
          <p:sp>
            <p:nvSpPr>
              <p:cNvPr id="78" name="Elipse 77">
                <a:extLst>
                  <a:ext uri="{FF2B5EF4-FFF2-40B4-BE49-F238E27FC236}">
                    <a16:creationId xmlns:a16="http://schemas.microsoft.com/office/drawing/2014/main" id="{026CBB56-82FC-F0B0-39F2-074251F0AA38}"/>
                  </a:ext>
                </a:extLst>
              </p:cNvPr>
              <p:cNvSpPr/>
              <p:nvPr/>
            </p:nvSpPr>
            <p:spPr>
              <a:xfrm>
                <a:off x="2716150" y="1493599"/>
                <a:ext cx="142240" cy="144000"/>
              </a:xfrm>
              <a:prstGeom prst="ellipse">
                <a:avLst/>
              </a:prstGeom>
              <a:solidFill>
                <a:srgbClr val="1A75CF"/>
              </a:solidFill>
              <a:ln>
                <a:solidFill>
                  <a:srgbClr val="1A75C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1</a:t>
                </a:r>
              </a:p>
            </p:txBody>
          </p:sp>
          <p:sp>
            <p:nvSpPr>
              <p:cNvPr id="79" name="Elipse 78">
                <a:extLst>
                  <a:ext uri="{FF2B5EF4-FFF2-40B4-BE49-F238E27FC236}">
                    <a16:creationId xmlns:a16="http://schemas.microsoft.com/office/drawing/2014/main" id="{EE0EB889-21FE-B3C3-B484-72EF43F2EA73}"/>
                  </a:ext>
                </a:extLst>
              </p:cNvPr>
              <p:cNvSpPr/>
              <p:nvPr/>
            </p:nvSpPr>
            <p:spPr>
              <a:xfrm>
                <a:off x="3220586" y="2160233"/>
                <a:ext cx="142240" cy="144000"/>
              </a:xfrm>
              <a:prstGeom prst="ellipse">
                <a:avLst/>
              </a:prstGeom>
              <a:solidFill>
                <a:srgbClr val="1A75CF"/>
              </a:solidFill>
              <a:ln>
                <a:solidFill>
                  <a:srgbClr val="1A75C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2</a:t>
                </a:r>
              </a:p>
            </p:txBody>
          </p:sp>
          <p:sp>
            <p:nvSpPr>
              <p:cNvPr id="80" name="Elipse 79">
                <a:extLst>
                  <a:ext uri="{FF2B5EF4-FFF2-40B4-BE49-F238E27FC236}">
                    <a16:creationId xmlns:a16="http://schemas.microsoft.com/office/drawing/2014/main" id="{E36A47E8-5E96-50EA-6087-32C9C3C9DC06}"/>
                  </a:ext>
                </a:extLst>
              </p:cNvPr>
              <p:cNvSpPr/>
              <p:nvPr/>
            </p:nvSpPr>
            <p:spPr>
              <a:xfrm>
                <a:off x="4134980" y="1855193"/>
                <a:ext cx="142240" cy="144000"/>
              </a:xfrm>
              <a:prstGeom prst="ellipse">
                <a:avLst/>
              </a:prstGeom>
              <a:solidFill>
                <a:srgbClr val="1A75CF"/>
              </a:solidFill>
              <a:ln>
                <a:solidFill>
                  <a:srgbClr val="1A75C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3</a:t>
                </a:r>
              </a:p>
            </p:txBody>
          </p:sp>
          <p:sp>
            <p:nvSpPr>
              <p:cNvPr id="81" name="Elipse 80">
                <a:extLst>
                  <a:ext uri="{FF2B5EF4-FFF2-40B4-BE49-F238E27FC236}">
                    <a16:creationId xmlns:a16="http://schemas.microsoft.com/office/drawing/2014/main" id="{DDAD077D-3FF0-E348-B2A1-882E8ADE58E9}"/>
                  </a:ext>
                </a:extLst>
              </p:cNvPr>
              <p:cNvSpPr/>
              <p:nvPr/>
            </p:nvSpPr>
            <p:spPr>
              <a:xfrm>
                <a:off x="5350659" y="1859326"/>
                <a:ext cx="142240" cy="144000"/>
              </a:xfrm>
              <a:prstGeom prst="ellipse">
                <a:avLst/>
              </a:prstGeom>
              <a:solidFill>
                <a:srgbClr val="1A75CF"/>
              </a:solidFill>
              <a:ln>
                <a:solidFill>
                  <a:srgbClr val="1A75C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4</a:t>
                </a:r>
              </a:p>
            </p:txBody>
          </p:sp>
          <p:sp>
            <p:nvSpPr>
              <p:cNvPr id="82" name="Elipse 81">
                <a:extLst>
                  <a:ext uri="{FF2B5EF4-FFF2-40B4-BE49-F238E27FC236}">
                    <a16:creationId xmlns:a16="http://schemas.microsoft.com/office/drawing/2014/main" id="{274E488D-781A-F816-6286-D5D767DACE4B}"/>
                  </a:ext>
                </a:extLst>
              </p:cNvPr>
              <p:cNvSpPr/>
              <p:nvPr/>
            </p:nvSpPr>
            <p:spPr>
              <a:xfrm>
                <a:off x="6064747" y="3312946"/>
                <a:ext cx="142240" cy="144000"/>
              </a:xfrm>
              <a:prstGeom prst="ellipse">
                <a:avLst/>
              </a:prstGeom>
              <a:solidFill>
                <a:srgbClr val="1A75CF"/>
              </a:solidFill>
              <a:ln>
                <a:solidFill>
                  <a:srgbClr val="1A75C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5</a:t>
                </a:r>
              </a:p>
            </p:txBody>
          </p:sp>
          <p:sp>
            <p:nvSpPr>
              <p:cNvPr id="83" name="Elipse 82">
                <a:extLst>
                  <a:ext uri="{FF2B5EF4-FFF2-40B4-BE49-F238E27FC236}">
                    <a16:creationId xmlns:a16="http://schemas.microsoft.com/office/drawing/2014/main" id="{4F9D9F80-5BBA-0CCF-37E0-24C18781D6B0}"/>
                  </a:ext>
                </a:extLst>
              </p:cNvPr>
              <p:cNvSpPr/>
              <p:nvPr/>
            </p:nvSpPr>
            <p:spPr>
              <a:xfrm>
                <a:off x="4706551" y="3657828"/>
                <a:ext cx="142240" cy="144000"/>
              </a:xfrm>
              <a:prstGeom prst="ellipse">
                <a:avLst/>
              </a:prstGeom>
              <a:solidFill>
                <a:srgbClr val="1A75CF"/>
              </a:solidFill>
              <a:ln>
                <a:solidFill>
                  <a:srgbClr val="1A75C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7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6</a:t>
                </a:r>
              </a:p>
            </p:txBody>
          </p:sp>
        </p:grpSp>
        <p:grpSp>
          <p:nvGrpSpPr>
            <p:cNvPr id="10" name="Grupo 9">
              <a:extLst>
                <a:ext uri="{FF2B5EF4-FFF2-40B4-BE49-F238E27FC236}">
                  <a16:creationId xmlns:a16="http://schemas.microsoft.com/office/drawing/2014/main" id="{027F0595-E6C6-6EBB-5998-C6DD9B53B0F5}"/>
                </a:ext>
              </a:extLst>
            </p:cNvPr>
            <p:cNvGrpSpPr/>
            <p:nvPr/>
          </p:nvGrpSpPr>
          <p:grpSpPr>
            <a:xfrm>
              <a:off x="4621901" y="4405226"/>
              <a:ext cx="255675" cy="574243"/>
              <a:chOff x="4620992" y="4405226"/>
              <a:chExt cx="255675" cy="574243"/>
            </a:xfrm>
          </p:grpSpPr>
          <p:pic>
            <p:nvPicPr>
              <p:cNvPr id="11" name="object 400">
                <a:extLst>
                  <a:ext uri="{FF2B5EF4-FFF2-40B4-BE49-F238E27FC236}">
                    <a16:creationId xmlns:a16="http://schemas.microsoft.com/office/drawing/2014/main" id="{C317D826-79EF-5C24-1013-0464052D10DA}"/>
                  </a:ext>
                </a:extLst>
              </p:cNvPr>
              <p:cNvPicPr/>
              <p:nvPr/>
            </p:nvPicPr>
            <p:blipFill>
              <a:blip r:embed="rId51" cstate="print"/>
              <a:stretch>
                <a:fillRect/>
              </a:stretch>
            </p:blipFill>
            <p:spPr>
              <a:xfrm>
                <a:off x="4698878" y="4517652"/>
                <a:ext cx="147051" cy="99880"/>
              </a:xfrm>
              <a:prstGeom prst="rect">
                <a:avLst/>
              </a:prstGeom>
            </p:spPr>
          </p:pic>
          <p:sp>
            <p:nvSpPr>
              <p:cNvPr id="12" name="object 401">
                <a:extLst>
                  <a:ext uri="{FF2B5EF4-FFF2-40B4-BE49-F238E27FC236}">
                    <a16:creationId xmlns:a16="http://schemas.microsoft.com/office/drawing/2014/main" id="{8FC26766-FD60-C6AE-A79A-8D4B66945339}"/>
                  </a:ext>
                </a:extLst>
              </p:cNvPr>
              <p:cNvSpPr/>
              <p:nvPr/>
            </p:nvSpPr>
            <p:spPr>
              <a:xfrm>
                <a:off x="4620992" y="4657322"/>
                <a:ext cx="150159" cy="294548"/>
              </a:xfrm>
              <a:custGeom>
                <a:avLst/>
                <a:gdLst/>
                <a:ahLst/>
                <a:cxnLst/>
                <a:rect l="l" t="t" r="r" b="b"/>
                <a:pathLst>
                  <a:path w="232409" h="436245">
                    <a:moveTo>
                      <a:pt x="204241" y="0"/>
                    </a:moveTo>
                    <a:lnTo>
                      <a:pt x="35382" y="3987"/>
                    </a:lnTo>
                    <a:lnTo>
                      <a:pt x="48247" y="222973"/>
                    </a:lnTo>
                    <a:lnTo>
                      <a:pt x="0" y="426948"/>
                    </a:lnTo>
                    <a:lnTo>
                      <a:pt x="41821" y="435660"/>
                    </a:lnTo>
                    <a:lnTo>
                      <a:pt x="122224" y="222973"/>
                    </a:lnTo>
                    <a:lnTo>
                      <a:pt x="132232" y="91757"/>
                    </a:lnTo>
                    <a:lnTo>
                      <a:pt x="138302" y="106921"/>
                    </a:lnTo>
                    <a:lnTo>
                      <a:pt x="154381" y="222973"/>
                    </a:lnTo>
                    <a:lnTo>
                      <a:pt x="183337" y="416509"/>
                    </a:lnTo>
                    <a:lnTo>
                      <a:pt x="231876" y="416509"/>
                    </a:lnTo>
                    <a:lnTo>
                      <a:pt x="231876" y="222973"/>
                    </a:lnTo>
                    <a:lnTo>
                      <a:pt x="204241"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 name="object 402">
                <a:extLst>
                  <a:ext uri="{FF2B5EF4-FFF2-40B4-BE49-F238E27FC236}">
                    <a16:creationId xmlns:a16="http://schemas.microsoft.com/office/drawing/2014/main" id="{20DE6E0D-9336-3C10-CEA9-85578358A7A9}"/>
                  </a:ext>
                </a:extLst>
              </p:cNvPr>
              <p:cNvSpPr/>
              <p:nvPr/>
            </p:nvSpPr>
            <p:spPr>
              <a:xfrm>
                <a:off x="4620992" y="4657322"/>
                <a:ext cx="150159" cy="294548"/>
              </a:xfrm>
              <a:custGeom>
                <a:avLst/>
                <a:gdLst/>
                <a:ahLst/>
                <a:cxnLst/>
                <a:rect l="l" t="t" r="r" b="b"/>
                <a:pathLst>
                  <a:path w="232409" h="436245">
                    <a:moveTo>
                      <a:pt x="35382" y="3987"/>
                    </a:moveTo>
                    <a:lnTo>
                      <a:pt x="48247" y="222973"/>
                    </a:lnTo>
                    <a:lnTo>
                      <a:pt x="0" y="426948"/>
                    </a:lnTo>
                    <a:lnTo>
                      <a:pt x="41821" y="435660"/>
                    </a:lnTo>
                    <a:lnTo>
                      <a:pt x="122224" y="222973"/>
                    </a:lnTo>
                    <a:lnTo>
                      <a:pt x="132232" y="91757"/>
                    </a:lnTo>
                    <a:lnTo>
                      <a:pt x="138302" y="106921"/>
                    </a:lnTo>
                    <a:lnTo>
                      <a:pt x="154381" y="222973"/>
                    </a:lnTo>
                    <a:lnTo>
                      <a:pt x="183337" y="416509"/>
                    </a:lnTo>
                    <a:lnTo>
                      <a:pt x="231876" y="416509"/>
                    </a:lnTo>
                    <a:lnTo>
                      <a:pt x="231876" y="222973"/>
                    </a:lnTo>
                    <a:lnTo>
                      <a:pt x="204241" y="0"/>
                    </a:lnTo>
                    <a:lnTo>
                      <a:pt x="35382" y="3987"/>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 name="object 403">
                <a:extLst>
                  <a:ext uri="{FF2B5EF4-FFF2-40B4-BE49-F238E27FC236}">
                    <a16:creationId xmlns:a16="http://schemas.microsoft.com/office/drawing/2014/main" id="{A119CB4D-94C1-F075-BB0F-99C2B4D4E845}"/>
                  </a:ext>
                </a:extLst>
              </p:cNvPr>
              <p:cNvSpPr/>
              <p:nvPr/>
            </p:nvSpPr>
            <p:spPr>
              <a:xfrm>
                <a:off x="4652018" y="4505444"/>
                <a:ext cx="96824" cy="159493"/>
              </a:xfrm>
              <a:custGeom>
                <a:avLst/>
                <a:gdLst/>
                <a:ahLst/>
                <a:cxnLst/>
                <a:rect l="l" t="t" r="r" b="b"/>
                <a:pathLst>
                  <a:path w="149859" h="236220">
                    <a:moveTo>
                      <a:pt x="109054" y="0"/>
                    </a:moveTo>
                    <a:lnTo>
                      <a:pt x="40170" y="0"/>
                    </a:lnTo>
                    <a:lnTo>
                      <a:pt x="29474" y="1892"/>
                    </a:lnTo>
                    <a:lnTo>
                      <a:pt x="20356" y="7148"/>
                    </a:lnTo>
                    <a:lnTo>
                      <a:pt x="13579" y="15135"/>
                    </a:lnTo>
                    <a:lnTo>
                      <a:pt x="9905" y="25222"/>
                    </a:lnTo>
                    <a:lnTo>
                      <a:pt x="0" y="202310"/>
                    </a:lnTo>
                    <a:lnTo>
                      <a:pt x="35520" y="217296"/>
                    </a:lnTo>
                    <a:lnTo>
                      <a:pt x="73882" y="233929"/>
                    </a:lnTo>
                    <a:lnTo>
                      <a:pt x="112624" y="235838"/>
                    </a:lnTo>
                    <a:lnTo>
                      <a:pt x="149288" y="206654"/>
                    </a:lnTo>
                    <a:lnTo>
                      <a:pt x="139331" y="25222"/>
                    </a:lnTo>
                    <a:lnTo>
                      <a:pt x="135651" y="15135"/>
                    </a:lnTo>
                    <a:lnTo>
                      <a:pt x="128870" y="7148"/>
                    </a:lnTo>
                    <a:lnTo>
                      <a:pt x="119750" y="1892"/>
                    </a:lnTo>
                    <a:lnTo>
                      <a:pt x="10905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5" name="object 404">
                <a:extLst>
                  <a:ext uri="{FF2B5EF4-FFF2-40B4-BE49-F238E27FC236}">
                    <a16:creationId xmlns:a16="http://schemas.microsoft.com/office/drawing/2014/main" id="{E52E62D4-CEBE-0DAC-1ECF-2446CDADB95A}"/>
                  </a:ext>
                </a:extLst>
              </p:cNvPr>
              <p:cNvSpPr/>
              <p:nvPr/>
            </p:nvSpPr>
            <p:spPr>
              <a:xfrm>
                <a:off x="4652018" y="4505444"/>
                <a:ext cx="96824" cy="159493"/>
              </a:xfrm>
              <a:custGeom>
                <a:avLst/>
                <a:gdLst/>
                <a:ahLst/>
                <a:cxnLst/>
                <a:rect l="l" t="t" r="r" b="b"/>
                <a:pathLst>
                  <a:path w="149859" h="236220">
                    <a:moveTo>
                      <a:pt x="149288" y="206654"/>
                    </a:moveTo>
                    <a:lnTo>
                      <a:pt x="139331" y="25222"/>
                    </a:lnTo>
                    <a:lnTo>
                      <a:pt x="109054" y="0"/>
                    </a:lnTo>
                    <a:lnTo>
                      <a:pt x="40170" y="0"/>
                    </a:lnTo>
                    <a:lnTo>
                      <a:pt x="9905" y="25222"/>
                    </a:lnTo>
                    <a:lnTo>
                      <a:pt x="0" y="202310"/>
                    </a:lnTo>
                    <a:lnTo>
                      <a:pt x="35520" y="217296"/>
                    </a:lnTo>
                    <a:lnTo>
                      <a:pt x="73882" y="233929"/>
                    </a:lnTo>
                    <a:lnTo>
                      <a:pt x="112624" y="235838"/>
                    </a:lnTo>
                    <a:lnTo>
                      <a:pt x="149288" y="206654"/>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6" name="object 405">
                <a:extLst>
                  <a:ext uri="{FF2B5EF4-FFF2-40B4-BE49-F238E27FC236}">
                    <a16:creationId xmlns:a16="http://schemas.microsoft.com/office/drawing/2014/main" id="{EDB67500-0573-6EFC-7018-51418B84D225}"/>
                  </a:ext>
                </a:extLst>
              </p:cNvPr>
              <p:cNvSpPr/>
              <p:nvPr/>
            </p:nvSpPr>
            <p:spPr>
              <a:xfrm>
                <a:off x="4684374" y="4472496"/>
                <a:ext cx="29950" cy="35586"/>
              </a:xfrm>
              <a:custGeom>
                <a:avLst/>
                <a:gdLst/>
                <a:ahLst/>
                <a:cxnLst/>
                <a:rect l="l" t="t" r="r" b="b"/>
                <a:pathLst>
                  <a:path w="46354" h="52704">
                    <a:moveTo>
                      <a:pt x="31356" y="0"/>
                    </a:moveTo>
                    <a:lnTo>
                      <a:pt x="13385" y="0"/>
                    </a:lnTo>
                    <a:lnTo>
                      <a:pt x="0" y="52196"/>
                    </a:lnTo>
                    <a:lnTo>
                      <a:pt x="45745" y="52196"/>
                    </a:lnTo>
                    <a:lnTo>
                      <a:pt x="3135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 name="object 406">
                <a:extLst>
                  <a:ext uri="{FF2B5EF4-FFF2-40B4-BE49-F238E27FC236}">
                    <a16:creationId xmlns:a16="http://schemas.microsoft.com/office/drawing/2014/main" id="{3E632C33-FB37-0118-3FEA-9228BBEB536F}"/>
                  </a:ext>
                </a:extLst>
              </p:cNvPr>
              <p:cNvSpPr/>
              <p:nvPr/>
            </p:nvSpPr>
            <p:spPr>
              <a:xfrm>
                <a:off x="4684374" y="4472496"/>
                <a:ext cx="29950" cy="35586"/>
              </a:xfrm>
              <a:custGeom>
                <a:avLst/>
                <a:gdLst/>
                <a:ahLst/>
                <a:cxnLst/>
                <a:rect l="l" t="t" r="r" b="b"/>
                <a:pathLst>
                  <a:path w="46354" h="52704">
                    <a:moveTo>
                      <a:pt x="45745" y="52196"/>
                    </a:moveTo>
                    <a:lnTo>
                      <a:pt x="31356" y="0"/>
                    </a:lnTo>
                    <a:lnTo>
                      <a:pt x="13385" y="0"/>
                    </a:lnTo>
                    <a:lnTo>
                      <a:pt x="0" y="52196"/>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 name="object 407">
                <a:extLst>
                  <a:ext uri="{FF2B5EF4-FFF2-40B4-BE49-F238E27FC236}">
                    <a16:creationId xmlns:a16="http://schemas.microsoft.com/office/drawing/2014/main" id="{CFD3981D-D0C8-F048-D314-BC09A73435F7}"/>
                  </a:ext>
                </a:extLst>
              </p:cNvPr>
              <p:cNvSpPr/>
              <p:nvPr/>
            </p:nvSpPr>
            <p:spPr>
              <a:xfrm>
                <a:off x="4684519" y="4506492"/>
                <a:ext cx="29539" cy="15006"/>
              </a:xfrm>
              <a:custGeom>
                <a:avLst/>
                <a:gdLst/>
                <a:ahLst/>
                <a:cxnLst/>
                <a:rect l="l" t="t" r="r" b="b"/>
                <a:pathLst>
                  <a:path w="45720" h="22225">
                    <a:moveTo>
                      <a:pt x="45275" y="0"/>
                    </a:moveTo>
                    <a:lnTo>
                      <a:pt x="0" y="0"/>
                    </a:lnTo>
                    <a:lnTo>
                      <a:pt x="1638" y="8421"/>
                    </a:lnTo>
                    <a:lnTo>
                      <a:pt x="6103" y="15295"/>
                    </a:lnTo>
                    <a:lnTo>
                      <a:pt x="12724" y="19929"/>
                    </a:lnTo>
                    <a:lnTo>
                      <a:pt x="20828" y="21628"/>
                    </a:lnTo>
                    <a:lnTo>
                      <a:pt x="24447" y="21628"/>
                    </a:lnTo>
                    <a:lnTo>
                      <a:pt x="32556" y="19929"/>
                    </a:lnTo>
                    <a:lnTo>
                      <a:pt x="39176" y="15295"/>
                    </a:lnTo>
                    <a:lnTo>
                      <a:pt x="43639" y="8421"/>
                    </a:lnTo>
                    <a:lnTo>
                      <a:pt x="4527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9" name="object 408">
                <a:extLst>
                  <a:ext uri="{FF2B5EF4-FFF2-40B4-BE49-F238E27FC236}">
                    <a16:creationId xmlns:a16="http://schemas.microsoft.com/office/drawing/2014/main" id="{38D22D7A-3D5E-0DF2-BED7-6C925CF83622}"/>
                  </a:ext>
                </a:extLst>
              </p:cNvPr>
              <p:cNvSpPr/>
              <p:nvPr/>
            </p:nvSpPr>
            <p:spPr>
              <a:xfrm>
                <a:off x="4684519" y="4506492"/>
                <a:ext cx="29539" cy="15006"/>
              </a:xfrm>
              <a:custGeom>
                <a:avLst/>
                <a:gdLst/>
                <a:ahLst/>
                <a:cxnLst/>
                <a:rect l="l" t="t" r="r" b="b"/>
                <a:pathLst>
                  <a:path w="45720" h="22225">
                    <a:moveTo>
                      <a:pt x="0" y="0"/>
                    </a:moveTo>
                    <a:lnTo>
                      <a:pt x="1638" y="8421"/>
                    </a:lnTo>
                    <a:lnTo>
                      <a:pt x="6103" y="15295"/>
                    </a:lnTo>
                    <a:lnTo>
                      <a:pt x="12724" y="19929"/>
                    </a:lnTo>
                    <a:lnTo>
                      <a:pt x="20828" y="21628"/>
                    </a:lnTo>
                    <a:lnTo>
                      <a:pt x="24447" y="21628"/>
                    </a:lnTo>
                    <a:lnTo>
                      <a:pt x="32556" y="19929"/>
                    </a:lnTo>
                    <a:lnTo>
                      <a:pt x="39176" y="15295"/>
                    </a:lnTo>
                    <a:lnTo>
                      <a:pt x="43639" y="8421"/>
                    </a:lnTo>
                    <a:lnTo>
                      <a:pt x="45275"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0" name="object 409">
                <a:extLst>
                  <a:ext uri="{FF2B5EF4-FFF2-40B4-BE49-F238E27FC236}">
                    <a16:creationId xmlns:a16="http://schemas.microsoft.com/office/drawing/2014/main" id="{C63A3455-2485-5C7D-517B-DB08AACB7067}"/>
                  </a:ext>
                </a:extLst>
              </p:cNvPr>
              <p:cNvSpPr/>
              <p:nvPr/>
            </p:nvSpPr>
            <p:spPr>
              <a:xfrm>
                <a:off x="4689127" y="4464054"/>
                <a:ext cx="7795" cy="8146"/>
              </a:xfrm>
              <a:custGeom>
                <a:avLst/>
                <a:gdLst/>
                <a:ahLst/>
                <a:cxnLst/>
                <a:rect l="l" t="t" r="r" b="b"/>
                <a:pathLst>
                  <a:path w="12065" h="12065">
                    <a:moveTo>
                      <a:pt x="5892" y="0"/>
                    </a:moveTo>
                    <a:lnTo>
                      <a:pt x="0" y="5854"/>
                    </a:lnTo>
                    <a:lnTo>
                      <a:pt x="5892" y="11684"/>
                    </a:lnTo>
                    <a:lnTo>
                      <a:pt x="11785" y="5854"/>
                    </a:lnTo>
                    <a:lnTo>
                      <a:pt x="589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 name="object 410">
                <a:extLst>
                  <a:ext uri="{FF2B5EF4-FFF2-40B4-BE49-F238E27FC236}">
                    <a16:creationId xmlns:a16="http://schemas.microsoft.com/office/drawing/2014/main" id="{8645F701-721C-3FFF-10BD-CDBE4292ECA3}"/>
                  </a:ext>
                </a:extLst>
              </p:cNvPr>
              <p:cNvSpPr/>
              <p:nvPr/>
            </p:nvSpPr>
            <p:spPr>
              <a:xfrm>
                <a:off x="4689131" y="4464057"/>
                <a:ext cx="7795" cy="8146"/>
              </a:xfrm>
              <a:custGeom>
                <a:avLst/>
                <a:gdLst/>
                <a:ahLst/>
                <a:cxnLst/>
                <a:rect l="l" t="t" r="r" b="b"/>
                <a:pathLst>
                  <a:path w="12065" h="12065">
                    <a:moveTo>
                      <a:pt x="0" y="5854"/>
                    </a:moveTo>
                    <a:lnTo>
                      <a:pt x="5892" y="11671"/>
                    </a:lnTo>
                    <a:lnTo>
                      <a:pt x="11772" y="5854"/>
                    </a:lnTo>
                    <a:lnTo>
                      <a:pt x="5892" y="0"/>
                    </a:lnTo>
                    <a:lnTo>
                      <a:pt x="0" y="5854"/>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2" name="object 411">
                <a:extLst>
                  <a:ext uri="{FF2B5EF4-FFF2-40B4-BE49-F238E27FC236}">
                    <a16:creationId xmlns:a16="http://schemas.microsoft.com/office/drawing/2014/main" id="{4668B63C-C430-9A1D-5030-28B27B198F4F}"/>
                  </a:ext>
                </a:extLst>
              </p:cNvPr>
              <p:cNvSpPr/>
              <p:nvPr/>
            </p:nvSpPr>
            <p:spPr>
              <a:xfrm>
                <a:off x="4817498" y="4599839"/>
                <a:ext cx="27488" cy="16721"/>
              </a:xfrm>
              <a:custGeom>
                <a:avLst/>
                <a:gdLst/>
                <a:ahLst/>
                <a:cxnLst/>
                <a:rect l="l" t="t" r="r" b="b"/>
                <a:pathLst>
                  <a:path w="42545" h="24765">
                    <a:moveTo>
                      <a:pt x="20396" y="0"/>
                    </a:moveTo>
                    <a:lnTo>
                      <a:pt x="1435" y="4025"/>
                    </a:lnTo>
                    <a:lnTo>
                      <a:pt x="0" y="24282"/>
                    </a:lnTo>
                    <a:lnTo>
                      <a:pt x="11645" y="23507"/>
                    </a:lnTo>
                    <a:lnTo>
                      <a:pt x="15646" y="20967"/>
                    </a:lnTo>
                    <a:lnTo>
                      <a:pt x="17907" y="17030"/>
                    </a:lnTo>
                    <a:lnTo>
                      <a:pt x="22771" y="14363"/>
                    </a:lnTo>
                    <a:lnTo>
                      <a:pt x="41757" y="15544"/>
                    </a:lnTo>
                    <a:lnTo>
                      <a:pt x="42418" y="13652"/>
                    </a:lnTo>
                    <a:lnTo>
                      <a:pt x="25527" y="1104"/>
                    </a:lnTo>
                    <a:lnTo>
                      <a:pt x="2039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3" name="object 412">
                <a:extLst>
                  <a:ext uri="{FF2B5EF4-FFF2-40B4-BE49-F238E27FC236}">
                    <a16:creationId xmlns:a16="http://schemas.microsoft.com/office/drawing/2014/main" id="{4533E727-4F2D-068F-7E5C-7DF0CD8FBB06}"/>
                  </a:ext>
                </a:extLst>
              </p:cNvPr>
              <p:cNvSpPr/>
              <p:nvPr/>
            </p:nvSpPr>
            <p:spPr>
              <a:xfrm>
                <a:off x="4817498" y="4599839"/>
                <a:ext cx="27488" cy="16721"/>
              </a:xfrm>
              <a:custGeom>
                <a:avLst/>
                <a:gdLst/>
                <a:ahLst/>
                <a:cxnLst/>
                <a:rect l="l" t="t" r="r" b="b"/>
                <a:pathLst>
                  <a:path w="42545" h="24765">
                    <a:moveTo>
                      <a:pt x="1435" y="4025"/>
                    </a:moveTo>
                    <a:lnTo>
                      <a:pt x="15468" y="1054"/>
                    </a:lnTo>
                    <a:lnTo>
                      <a:pt x="20396" y="0"/>
                    </a:lnTo>
                    <a:lnTo>
                      <a:pt x="25527" y="1104"/>
                    </a:lnTo>
                    <a:lnTo>
                      <a:pt x="29603" y="4152"/>
                    </a:lnTo>
                    <a:lnTo>
                      <a:pt x="42418" y="13652"/>
                    </a:lnTo>
                    <a:lnTo>
                      <a:pt x="41757" y="15544"/>
                    </a:lnTo>
                    <a:lnTo>
                      <a:pt x="22771" y="14363"/>
                    </a:lnTo>
                    <a:lnTo>
                      <a:pt x="17907" y="17030"/>
                    </a:lnTo>
                    <a:lnTo>
                      <a:pt x="15646" y="20967"/>
                    </a:lnTo>
                    <a:lnTo>
                      <a:pt x="11645" y="23507"/>
                    </a:lnTo>
                    <a:lnTo>
                      <a:pt x="7200" y="23825"/>
                    </a:lnTo>
                    <a:lnTo>
                      <a:pt x="0" y="24282"/>
                    </a:lnTo>
                    <a:lnTo>
                      <a:pt x="1435" y="4025"/>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4" name="object 413">
                <a:extLst>
                  <a:ext uri="{FF2B5EF4-FFF2-40B4-BE49-F238E27FC236}">
                    <a16:creationId xmlns:a16="http://schemas.microsoft.com/office/drawing/2014/main" id="{DB07E411-D412-DFBA-BC11-9B11DC51B691}"/>
                  </a:ext>
                </a:extLst>
              </p:cNvPr>
              <p:cNvSpPr/>
              <p:nvPr/>
            </p:nvSpPr>
            <p:spPr>
              <a:xfrm>
                <a:off x="4748301" y="4936719"/>
                <a:ext cx="38565" cy="30441"/>
              </a:xfrm>
              <a:custGeom>
                <a:avLst/>
                <a:gdLst/>
                <a:ahLst/>
                <a:cxnLst/>
                <a:rect l="l" t="t" r="r" b="b"/>
                <a:pathLst>
                  <a:path w="59690" h="45084">
                    <a:moveTo>
                      <a:pt x="0" y="0"/>
                    </a:moveTo>
                    <a:lnTo>
                      <a:pt x="126" y="45084"/>
                    </a:lnTo>
                    <a:lnTo>
                      <a:pt x="13144" y="45084"/>
                    </a:lnTo>
                    <a:lnTo>
                      <a:pt x="18478" y="39306"/>
                    </a:lnTo>
                    <a:lnTo>
                      <a:pt x="24333" y="39306"/>
                    </a:lnTo>
                    <a:lnTo>
                      <a:pt x="41490" y="45084"/>
                    </a:lnTo>
                    <a:lnTo>
                      <a:pt x="58635" y="45084"/>
                    </a:lnTo>
                    <a:lnTo>
                      <a:pt x="59245" y="27939"/>
                    </a:lnTo>
                    <a:lnTo>
                      <a:pt x="27419" y="20078"/>
                    </a:lnTo>
                    <a:lnTo>
                      <a:pt x="23875" y="3492"/>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 name="object 414">
                <a:extLst>
                  <a:ext uri="{FF2B5EF4-FFF2-40B4-BE49-F238E27FC236}">
                    <a16:creationId xmlns:a16="http://schemas.microsoft.com/office/drawing/2014/main" id="{AD580560-AE53-9247-0A9D-248A14694060}"/>
                  </a:ext>
                </a:extLst>
              </p:cNvPr>
              <p:cNvSpPr/>
              <p:nvPr/>
            </p:nvSpPr>
            <p:spPr>
              <a:xfrm>
                <a:off x="4748301" y="4936719"/>
                <a:ext cx="38565" cy="30441"/>
              </a:xfrm>
              <a:custGeom>
                <a:avLst/>
                <a:gdLst/>
                <a:ahLst/>
                <a:cxnLst/>
                <a:rect l="l" t="t" r="r" b="b"/>
                <a:pathLst>
                  <a:path w="59690" h="45084">
                    <a:moveTo>
                      <a:pt x="23875" y="3492"/>
                    </a:moveTo>
                    <a:lnTo>
                      <a:pt x="27419" y="20078"/>
                    </a:lnTo>
                    <a:lnTo>
                      <a:pt x="59245" y="27939"/>
                    </a:lnTo>
                    <a:lnTo>
                      <a:pt x="58635" y="45084"/>
                    </a:lnTo>
                    <a:lnTo>
                      <a:pt x="41490" y="45084"/>
                    </a:lnTo>
                    <a:lnTo>
                      <a:pt x="24333" y="39306"/>
                    </a:lnTo>
                    <a:lnTo>
                      <a:pt x="18478" y="39306"/>
                    </a:lnTo>
                    <a:lnTo>
                      <a:pt x="13144" y="45084"/>
                    </a:lnTo>
                    <a:lnTo>
                      <a:pt x="126" y="45084"/>
                    </a:lnTo>
                    <a:lnTo>
                      <a:pt x="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 name="object 415">
                <a:extLst>
                  <a:ext uri="{FF2B5EF4-FFF2-40B4-BE49-F238E27FC236}">
                    <a16:creationId xmlns:a16="http://schemas.microsoft.com/office/drawing/2014/main" id="{F057CDA9-C7D6-A44C-28DC-0D20FCB61E4D}"/>
                  </a:ext>
                </a:extLst>
              </p:cNvPr>
              <p:cNvSpPr/>
              <p:nvPr/>
            </p:nvSpPr>
            <p:spPr>
              <a:xfrm>
                <a:off x="4682373" y="4444760"/>
                <a:ext cx="41437" cy="44161"/>
              </a:xfrm>
              <a:custGeom>
                <a:avLst/>
                <a:gdLst/>
                <a:ahLst/>
                <a:cxnLst/>
                <a:rect l="l" t="t" r="r" b="b"/>
                <a:pathLst>
                  <a:path w="64134" h="65404">
                    <a:moveTo>
                      <a:pt x="0" y="0"/>
                    </a:moveTo>
                    <a:lnTo>
                      <a:pt x="4660" y="47231"/>
                    </a:lnTo>
                    <a:lnTo>
                      <a:pt x="34671" y="65265"/>
                    </a:lnTo>
                    <a:lnTo>
                      <a:pt x="50335" y="62887"/>
                    </a:lnTo>
                    <a:lnTo>
                      <a:pt x="58596" y="56722"/>
                    </a:lnTo>
                    <a:lnTo>
                      <a:pt x="62186" y="41935"/>
                    </a:lnTo>
                    <a:lnTo>
                      <a:pt x="63842" y="13690"/>
                    </a:lnTo>
                    <a:lnTo>
                      <a:pt x="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7" name="object 416">
                <a:extLst>
                  <a:ext uri="{FF2B5EF4-FFF2-40B4-BE49-F238E27FC236}">
                    <a16:creationId xmlns:a16="http://schemas.microsoft.com/office/drawing/2014/main" id="{13525448-031C-3C15-9817-5A4DB00EDB91}"/>
                  </a:ext>
                </a:extLst>
              </p:cNvPr>
              <p:cNvSpPr/>
              <p:nvPr/>
            </p:nvSpPr>
            <p:spPr>
              <a:xfrm>
                <a:off x="4682373" y="4444760"/>
                <a:ext cx="41437" cy="44161"/>
              </a:xfrm>
              <a:custGeom>
                <a:avLst/>
                <a:gdLst/>
                <a:ahLst/>
                <a:cxnLst/>
                <a:rect l="l" t="t" r="r" b="b"/>
                <a:pathLst>
                  <a:path w="64134" h="65404">
                    <a:moveTo>
                      <a:pt x="63842" y="13690"/>
                    </a:moveTo>
                    <a:lnTo>
                      <a:pt x="62186" y="41935"/>
                    </a:lnTo>
                    <a:lnTo>
                      <a:pt x="58596" y="56722"/>
                    </a:lnTo>
                    <a:lnTo>
                      <a:pt x="50335" y="62887"/>
                    </a:lnTo>
                    <a:lnTo>
                      <a:pt x="34671" y="65265"/>
                    </a:lnTo>
                    <a:lnTo>
                      <a:pt x="23874" y="64156"/>
                    </a:lnTo>
                    <a:lnTo>
                      <a:pt x="14236" y="59682"/>
                    </a:lnTo>
                    <a:lnTo>
                      <a:pt x="7314" y="53490"/>
                    </a:lnTo>
                    <a:lnTo>
                      <a:pt x="4660" y="47231"/>
                    </a:lnTo>
                    <a:lnTo>
                      <a:pt x="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 name="object 417">
                <a:extLst>
                  <a:ext uri="{FF2B5EF4-FFF2-40B4-BE49-F238E27FC236}">
                    <a16:creationId xmlns:a16="http://schemas.microsoft.com/office/drawing/2014/main" id="{C382A94D-7E6E-9FCC-EA56-8D9AEF74A018}"/>
                  </a:ext>
                </a:extLst>
              </p:cNvPr>
              <p:cNvSpPr/>
              <p:nvPr/>
            </p:nvSpPr>
            <p:spPr>
              <a:xfrm>
                <a:off x="4678569" y="4505535"/>
                <a:ext cx="41027" cy="15864"/>
              </a:xfrm>
              <a:custGeom>
                <a:avLst/>
                <a:gdLst/>
                <a:ahLst/>
                <a:cxnLst/>
                <a:rect l="l" t="t" r="r" b="b"/>
                <a:pathLst>
                  <a:path w="63500" h="23495">
                    <a:moveTo>
                      <a:pt x="63309" y="0"/>
                    </a:moveTo>
                    <a:lnTo>
                      <a:pt x="0" y="876"/>
                    </a:lnTo>
                    <a:lnTo>
                      <a:pt x="3085" y="9166"/>
                    </a:lnTo>
                    <a:lnTo>
                      <a:pt x="10733" y="16248"/>
                    </a:lnTo>
                    <a:lnTo>
                      <a:pt x="20525" y="21184"/>
                    </a:lnTo>
                    <a:lnTo>
                      <a:pt x="30048" y="23037"/>
                    </a:lnTo>
                    <a:lnTo>
                      <a:pt x="33642" y="23037"/>
                    </a:lnTo>
                    <a:lnTo>
                      <a:pt x="43115" y="21047"/>
                    </a:lnTo>
                    <a:lnTo>
                      <a:pt x="52776" y="15809"/>
                    </a:lnTo>
                    <a:lnTo>
                      <a:pt x="60286" y="8427"/>
                    </a:lnTo>
                    <a:lnTo>
                      <a:pt x="63309"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 name="object 418">
                <a:extLst>
                  <a:ext uri="{FF2B5EF4-FFF2-40B4-BE49-F238E27FC236}">
                    <a16:creationId xmlns:a16="http://schemas.microsoft.com/office/drawing/2014/main" id="{12B98C1C-E840-FF8B-EA1E-810426DA65EF}"/>
                  </a:ext>
                </a:extLst>
              </p:cNvPr>
              <p:cNvSpPr/>
              <p:nvPr/>
            </p:nvSpPr>
            <p:spPr>
              <a:xfrm>
                <a:off x="4678569" y="4505535"/>
                <a:ext cx="41027" cy="15864"/>
              </a:xfrm>
              <a:custGeom>
                <a:avLst/>
                <a:gdLst/>
                <a:ahLst/>
                <a:cxnLst/>
                <a:rect l="l" t="t" r="r" b="b"/>
                <a:pathLst>
                  <a:path w="63500" h="23495">
                    <a:moveTo>
                      <a:pt x="0" y="876"/>
                    </a:moveTo>
                    <a:lnTo>
                      <a:pt x="3085" y="9166"/>
                    </a:lnTo>
                    <a:lnTo>
                      <a:pt x="10733" y="16248"/>
                    </a:lnTo>
                    <a:lnTo>
                      <a:pt x="20525" y="21184"/>
                    </a:lnTo>
                    <a:lnTo>
                      <a:pt x="30048" y="23037"/>
                    </a:lnTo>
                    <a:lnTo>
                      <a:pt x="33642" y="23037"/>
                    </a:lnTo>
                    <a:lnTo>
                      <a:pt x="43115" y="21047"/>
                    </a:lnTo>
                    <a:lnTo>
                      <a:pt x="52776" y="15809"/>
                    </a:lnTo>
                    <a:lnTo>
                      <a:pt x="60286" y="8427"/>
                    </a:lnTo>
                    <a:lnTo>
                      <a:pt x="63309"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object 419">
                <a:extLst>
                  <a:ext uri="{FF2B5EF4-FFF2-40B4-BE49-F238E27FC236}">
                    <a16:creationId xmlns:a16="http://schemas.microsoft.com/office/drawing/2014/main" id="{A4211EBB-A96E-4BE2-1BE3-B3902B238F53}"/>
                  </a:ext>
                </a:extLst>
              </p:cNvPr>
              <p:cNvSpPr/>
              <p:nvPr/>
            </p:nvSpPr>
            <p:spPr>
              <a:xfrm>
                <a:off x="4661212" y="4434068"/>
                <a:ext cx="68515" cy="60024"/>
              </a:xfrm>
              <a:custGeom>
                <a:avLst/>
                <a:gdLst/>
                <a:ahLst/>
                <a:cxnLst/>
                <a:rect l="l" t="t" r="r" b="b"/>
                <a:pathLst>
                  <a:path w="106045" h="88900">
                    <a:moveTo>
                      <a:pt x="55379" y="0"/>
                    </a:moveTo>
                    <a:lnTo>
                      <a:pt x="47956" y="1261"/>
                    </a:lnTo>
                    <a:lnTo>
                      <a:pt x="40306" y="4700"/>
                    </a:lnTo>
                    <a:lnTo>
                      <a:pt x="34325" y="9799"/>
                    </a:lnTo>
                    <a:lnTo>
                      <a:pt x="31910" y="16040"/>
                    </a:lnTo>
                    <a:lnTo>
                      <a:pt x="25788" y="19135"/>
                    </a:lnTo>
                    <a:lnTo>
                      <a:pt x="21753" y="22848"/>
                    </a:lnTo>
                    <a:lnTo>
                      <a:pt x="18008" y="29593"/>
                    </a:lnTo>
                    <a:lnTo>
                      <a:pt x="12758" y="41782"/>
                    </a:lnTo>
                    <a:lnTo>
                      <a:pt x="0" y="64328"/>
                    </a:lnTo>
                    <a:lnTo>
                      <a:pt x="1126" y="72815"/>
                    </a:lnTo>
                    <a:lnTo>
                      <a:pt x="13635" y="82892"/>
                    </a:lnTo>
                    <a:lnTo>
                      <a:pt x="31779" y="88527"/>
                    </a:lnTo>
                    <a:lnTo>
                      <a:pt x="45966" y="85667"/>
                    </a:lnTo>
                    <a:lnTo>
                      <a:pt x="55204" y="79874"/>
                    </a:lnTo>
                    <a:lnTo>
                      <a:pt x="58504" y="76707"/>
                    </a:lnTo>
                    <a:lnTo>
                      <a:pt x="47251" y="42113"/>
                    </a:lnTo>
                    <a:lnTo>
                      <a:pt x="50274" y="41325"/>
                    </a:lnTo>
                    <a:lnTo>
                      <a:pt x="52712" y="38988"/>
                    </a:lnTo>
                    <a:lnTo>
                      <a:pt x="52712" y="29806"/>
                    </a:lnTo>
                    <a:lnTo>
                      <a:pt x="99220" y="29806"/>
                    </a:lnTo>
                    <a:lnTo>
                      <a:pt x="105595" y="23139"/>
                    </a:lnTo>
                    <a:lnTo>
                      <a:pt x="105913" y="14922"/>
                    </a:lnTo>
                    <a:lnTo>
                      <a:pt x="104586" y="3474"/>
                    </a:lnTo>
                    <a:lnTo>
                      <a:pt x="100206" y="192"/>
                    </a:lnTo>
                    <a:lnTo>
                      <a:pt x="87650" y="2311"/>
                    </a:lnTo>
                    <a:lnTo>
                      <a:pt x="55379"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1" name="object 420">
                <a:extLst>
                  <a:ext uri="{FF2B5EF4-FFF2-40B4-BE49-F238E27FC236}">
                    <a16:creationId xmlns:a16="http://schemas.microsoft.com/office/drawing/2014/main" id="{27E6500B-2DBC-F61E-E76A-DA5C66A3F0DF}"/>
                  </a:ext>
                </a:extLst>
              </p:cNvPr>
              <p:cNvSpPr/>
              <p:nvPr/>
            </p:nvSpPr>
            <p:spPr>
              <a:xfrm>
                <a:off x="4661212" y="4434068"/>
                <a:ext cx="68515" cy="60024"/>
              </a:xfrm>
              <a:custGeom>
                <a:avLst/>
                <a:gdLst/>
                <a:ahLst/>
                <a:cxnLst/>
                <a:rect l="l" t="t" r="r" b="b"/>
                <a:pathLst>
                  <a:path w="106045" h="88900">
                    <a:moveTo>
                      <a:pt x="105913" y="14922"/>
                    </a:moveTo>
                    <a:lnTo>
                      <a:pt x="104586" y="3474"/>
                    </a:lnTo>
                    <a:lnTo>
                      <a:pt x="100206" y="192"/>
                    </a:lnTo>
                    <a:lnTo>
                      <a:pt x="94113" y="1122"/>
                    </a:lnTo>
                    <a:lnTo>
                      <a:pt x="87650" y="2311"/>
                    </a:lnTo>
                    <a:lnTo>
                      <a:pt x="55379" y="0"/>
                    </a:lnTo>
                    <a:lnTo>
                      <a:pt x="47956" y="1261"/>
                    </a:lnTo>
                    <a:lnTo>
                      <a:pt x="40306" y="4700"/>
                    </a:lnTo>
                    <a:lnTo>
                      <a:pt x="34325" y="9799"/>
                    </a:lnTo>
                    <a:lnTo>
                      <a:pt x="31910" y="16040"/>
                    </a:lnTo>
                    <a:lnTo>
                      <a:pt x="25788" y="19135"/>
                    </a:lnTo>
                    <a:lnTo>
                      <a:pt x="21753" y="22848"/>
                    </a:lnTo>
                    <a:lnTo>
                      <a:pt x="18008" y="29593"/>
                    </a:lnTo>
                    <a:lnTo>
                      <a:pt x="12758" y="41782"/>
                    </a:lnTo>
                    <a:lnTo>
                      <a:pt x="5471" y="54846"/>
                    </a:lnTo>
                    <a:lnTo>
                      <a:pt x="0" y="64328"/>
                    </a:lnTo>
                    <a:lnTo>
                      <a:pt x="1126" y="72815"/>
                    </a:lnTo>
                    <a:lnTo>
                      <a:pt x="13635" y="82892"/>
                    </a:lnTo>
                    <a:lnTo>
                      <a:pt x="31779" y="88527"/>
                    </a:lnTo>
                    <a:lnTo>
                      <a:pt x="45966" y="85667"/>
                    </a:lnTo>
                    <a:lnTo>
                      <a:pt x="55204" y="79874"/>
                    </a:lnTo>
                    <a:lnTo>
                      <a:pt x="58504" y="76707"/>
                    </a:lnTo>
                    <a:lnTo>
                      <a:pt x="47251" y="42113"/>
                    </a:lnTo>
                    <a:lnTo>
                      <a:pt x="50274" y="41325"/>
                    </a:lnTo>
                    <a:lnTo>
                      <a:pt x="52712" y="38988"/>
                    </a:lnTo>
                    <a:lnTo>
                      <a:pt x="52712" y="35737"/>
                    </a:lnTo>
                    <a:lnTo>
                      <a:pt x="52712" y="29806"/>
                    </a:lnTo>
                    <a:lnTo>
                      <a:pt x="90939" y="29806"/>
                    </a:lnTo>
                    <a:lnTo>
                      <a:pt x="99220" y="29806"/>
                    </a:lnTo>
                    <a:lnTo>
                      <a:pt x="105595" y="23139"/>
                    </a:lnTo>
                    <a:lnTo>
                      <a:pt x="105913" y="14922"/>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 name="object 421">
                <a:extLst>
                  <a:ext uri="{FF2B5EF4-FFF2-40B4-BE49-F238E27FC236}">
                    <a16:creationId xmlns:a16="http://schemas.microsoft.com/office/drawing/2014/main" id="{5C3F6AFC-80D8-2522-AD12-65268DD5E94E}"/>
                  </a:ext>
                </a:extLst>
              </p:cNvPr>
              <p:cNvSpPr/>
              <p:nvPr/>
            </p:nvSpPr>
            <p:spPr>
              <a:xfrm>
                <a:off x="4811297" y="4600059"/>
                <a:ext cx="9436" cy="16721"/>
              </a:xfrm>
              <a:custGeom>
                <a:avLst/>
                <a:gdLst/>
                <a:ahLst/>
                <a:cxnLst/>
                <a:rect l="l" t="t" r="r" b="b"/>
                <a:pathLst>
                  <a:path w="14604" h="24765">
                    <a:moveTo>
                      <a:pt x="3822" y="0"/>
                    </a:moveTo>
                    <a:lnTo>
                      <a:pt x="0" y="24726"/>
                    </a:lnTo>
                    <a:lnTo>
                      <a:pt x="14605" y="24244"/>
                    </a:lnTo>
                    <a:lnTo>
                      <a:pt x="14605" y="23672"/>
                    </a:lnTo>
                    <a:lnTo>
                      <a:pt x="11620" y="23837"/>
                    </a:lnTo>
                    <a:lnTo>
                      <a:pt x="13258" y="3416"/>
                    </a:lnTo>
                    <a:lnTo>
                      <a:pt x="14605" y="3162"/>
                    </a:lnTo>
                    <a:lnTo>
                      <a:pt x="14605" y="2362"/>
                    </a:lnTo>
                    <a:lnTo>
                      <a:pt x="382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3" name="object 422">
                <a:extLst>
                  <a:ext uri="{FF2B5EF4-FFF2-40B4-BE49-F238E27FC236}">
                    <a16:creationId xmlns:a16="http://schemas.microsoft.com/office/drawing/2014/main" id="{55842D0C-7675-4DFA-E34F-A15120B5BC91}"/>
                  </a:ext>
                </a:extLst>
              </p:cNvPr>
              <p:cNvSpPr/>
              <p:nvPr/>
            </p:nvSpPr>
            <p:spPr>
              <a:xfrm>
                <a:off x="4811297" y="4600059"/>
                <a:ext cx="9436" cy="16721"/>
              </a:xfrm>
              <a:custGeom>
                <a:avLst/>
                <a:gdLst/>
                <a:ahLst/>
                <a:cxnLst/>
                <a:rect l="l" t="t" r="r" b="b"/>
                <a:pathLst>
                  <a:path w="14604" h="24765">
                    <a:moveTo>
                      <a:pt x="3822" y="0"/>
                    </a:moveTo>
                    <a:lnTo>
                      <a:pt x="0" y="24726"/>
                    </a:lnTo>
                    <a:lnTo>
                      <a:pt x="14605" y="24244"/>
                    </a:lnTo>
                    <a:lnTo>
                      <a:pt x="14605" y="23672"/>
                    </a:lnTo>
                    <a:lnTo>
                      <a:pt x="11620" y="23837"/>
                    </a:lnTo>
                    <a:lnTo>
                      <a:pt x="13258" y="3416"/>
                    </a:lnTo>
                    <a:lnTo>
                      <a:pt x="14605" y="3162"/>
                    </a:lnTo>
                    <a:lnTo>
                      <a:pt x="14605" y="2362"/>
                    </a:lnTo>
                    <a:lnTo>
                      <a:pt x="3822"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object 423">
                <a:extLst>
                  <a:ext uri="{FF2B5EF4-FFF2-40B4-BE49-F238E27FC236}">
                    <a16:creationId xmlns:a16="http://schemas.microsoft.com/office/drawing/2014/main" id="{44718F40-901E-DB2B-CEF2-AECC038414F6}"/>
                  </a:ext>
                </a:extLst>
              </p:cNvPr>
              <p:cNvSpPr/>
              <p:nvPr/>
            </p:nvSpPr>
            <p:spPr>
              <a:xfrm>
                <a:off x="4817493" y="4600286"/>
                <a:ext cx="27488" cy="16292"/>
              </a:xfrm>
              <a:custGeom>
                <a:avLst/>
                <a:gdLst/>
                <a:ahLst/>
                <a:cxnLst/>
                <a:rect l="l" t="t" r="r" b="b"/>
                <a:pathLst>
                  <a:path w="42545" h="24129">
                    <a:moveTo>
                      <a:pt x="22872" y="0"/>
                    </a:moveTo>
                    <a:lnTo>
                      <a:pt x="19138" y="0"/>
                    </a:lnTo>
                    <a:lnTo>
                      <a:pt x="17919" y="0"/>
                    </a:lnTo>
                    <a:lnTo>
                      <a:pt x="16687" y="127"/>
                    </a:lnTo>
                    <a:lnTo>
                      <a:pt x="1447" y="3365"/>
                    </a:lnTo>
                    <a:lnTo>
                      <a:pt x="0" y="23622"/>
                    </a:lnTo>
                    <a:lnTo>
                      <a:pt x="11645" y="22847"/>
                    </a:lnTo>
                    <a:lnTo>
                      <a:pt x="15646" y="20307"/>
                    </a:lnTo>
                    <a:lnTo>
                      <a:pt x="17919" y="16370"/>
                    </a:lnTo>
                    <a:lnTo>
                      <a:pt x="22771" y="13703"/>
                    </a:lnTo>
                    <a:lnTo>
                      <a:pt x="41770" y="14884"/>
                    </a:lnTo>
                    <a:lnTo>
                      <a:pt x="42430" y="12992"/>
                    </a:lnTo>
                    <a:lnTo>
                      <a:pt x="26542" y="1206"/>
                    </a:lnTo>
                    <a:lnTo>
                      <a:pt x="2287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5" name="object 424">
                <a:extLst>
                  <a:ext uri="{FF2B5EF4-FFF2-40B4-BE49-F238E27FC236}">
                    <a16:creationId xmlns:a16="http://schemas.microsoft.com/office/drawing/2014/main" id="{12EFC544-17DB-FD25-04EC-8EA061842390}"/>
                  </a:ext>
                </a:extLst>
              </p:cNvPr>
              <p:cNvSpPr/>
              <p:nvPr/>
            </p:nvSpPr>
            <p:spPr>
              <a:xfrm>
                <a:off x="4817493" y="4600286"/>
                <a:ext cx="27488" cy="16292"/>
              </a:xfrm>
              <a:custGeom>
                <a:avLst/>
                <a:gdLst/>
                <a:ahLst/>
                <a:cxnLst/>
                <a:rect l="l" t="t" r="r" b="b"/>
                <a:pathLst>
                  <a:path w="42545" h="24129">
                    <a:moveTo>
                      <a:pt x="19138" y="0"/>
                    </a:moveTo>
                    <a:lnTo>
                      <a:pt x="17919" y="0"/>
                    </a:lnTo>
                    <a:lnTo>
                      <a:pt x="16687" y="127"/>
                    </a:lnTo>
                    <a:lnTo>
                      <a:pt x="15468" y="393"/>
                    </a:lnTo>
                    <a:lnTo>
                      <a:pt x="2628" y="3111"/>
                    </a:lnTo>
                    <a:lnTo>
                      <a:pt x="1447" y="3365"/>
                    </a:lnTo>
                    <a:lnTo>
                      <a:pt x="0" y="23622"/>
                    </a:lnTo>
                    <a:lnTo>
                      <a:pt x="2628" y="23456"/>
                    </a:lnTo>
                    <a:lnTo>
                      <a:pt x="7213" y="23164"/>
                    </a:lnTo>
                    <a:lnTo>
                      <a:pt x="11645" y="22847"/>
                    </a:lnTo>
                    <a:lnTo>
                      <a:pt x="15646" y="20307"/>
                    </a:lnTo>
                    <a:lnTo>
                      <a:pt x="17919" y="16370"/>
                    </a:lnTo>
                    <a:lnTo>
                      <a:pt x="22771" y="13703"/>
                    </a:lnTo>
                    <a:lnTo>
                      <a:pt x="41770" y="14884"/>
                    </a:lnTo>
                    <a:lnTo>
                      <a:pt x="42430" y="12992"/>
                    </a:lnTo>
                    <a:lnTo>
                      <a:pt x="29603" y="3492"/>
                    </a:lnTo>
                    <a:lnTo>
                      <a:pt x="26542" y="1206"/>
                    </a:lnTo>
                    <a:lnTo>
                      <a:pt x="22872" y="0"/>
                    </a:lnTo>
                    <a:lnTo>
                      <a:pt x="19138"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6" name="object 425">
                <a:extLst>
                  <a:ext uri="{FF2B5EF4-FFF2-40B4-BE49-F238E27FC236}">
                    <a16:creationId xmlns:a16="http://schemas.microsoft.com/office/drawing/2014/main" id="{4DB55D95-F39E-8E25-4875-84E1329AD641}"/>
                  </a:ext>
                </a:extLst>
              </p:cNvPr>
              <p:cNvSpPr/>
              <p:nvPr/>
            </p:nvSpPr>
            <p:spPr>
              <a:xfrm>
                <a:off x="4628270" y="4502060"/>
                <a:ext cx="75900" cy="169355"/>
              </a:xfrm>
              <a:custGeom>
                <a:avLst/>
                <a:gdLst/>
                <a:ahLst/>
                <a:cxnLst/>
                <a:rect l="l" t="t" r="r" b="b"/>
                <a:pathLst>
                  <a:path w="117475" h="250825">
                    <a:moveTo>
                      <a:pt x="84797" y="0"/>
                    </a:moveTo>
                    <a:lnTo>
                      <a:pt x="68897" y="1600"/>
                    </a:lnTo>
                    <a:lnTo>
                      <a:pt x="41757" y="13589"/>
                    </a:lnTo>
                    <a:lnTo>
                      <a:pt x="0" y="226402"/>
                    </a:lnTo>
                    <a:lnTo>
                      <a:pt x="91846" y="250634"/>
                    </a:lnTo>
                    <a:lnTo>
                      <a:pt x="102717" y="231952"/>
                    </a:lnTo>
                    <a:lnTo>
                      <a:pt x="117119" y="105905"/>
                    </a:lnTo>
                    <a:lnTo>
                      <a:pt x="117119" y="99390"/>
                    </a:lnTo>
                    <a:lnTo>
                      <a:pt x="106832" y="18986"/>
                    </a:lnTo>
                    <a:lnTo>
                      <a:pt x="84797"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7" name="object 426">
                <a:extLst>
                  <a:ext uri="{FF2B5EF4-FFF2-40B4-BE49-F238E27FC236}">
                    <a16:creationId xmlns:a16="http://schemas.microsoft.com/office/drawing/2014/main" id="{DBB72DB9-82DB-CE82-BAF4-6974474CEE72}"/>
                  </a:ext>
                </a:extLst>
              </p:cNvPr>
              <p:cNvSpPr/>
              <p:nvPr/>
            </p:nvSpPr>
            <p:spPr>
              <a:xfrm>
                <a:off x="4628270" y="4502060"/>
                <a:ext cx="75900" cy="169355"/>
              </a:xfrm>
              <a:custGeom>
                <a:avLst/>
                <a:gdLst/>
                <a:ahLst/>
                <a:cxnLst/>
                <a:rect l="l" t="t" r="r" b="b"/>
                <a:pathLst>
                  <a:path w="117475" h="250825">
                    <a:moveTo>
                      <a:pt x="106832" y="18986"/>
                    </a:moveTo>
                    <a:lnTo>
                      <a:pt x="117119" y="99390"/>
                    </a:lnTo>
                    <a:lnTo>
                      <a:pt x="117119" y="105905"/>
                    </a:lnTo>
                    <a:lnTo>
                      <a:pt x="102717" y="231952"/>
                    </a:lnTo>
                    <a:lnTo>
                      <a:pt x="91846" y="250634"/>
                    </a:lnTo>
                    <a:lnTo>
                      <a:pt x="0" y="226402"/>
                    </a:lnTo>
                    <a:lnTo>
                      <a:pt x="41757" y="13589"/>
                    </a:lnTo>
                    <a:lnTo>
                      <a:pt x="68897" y="1600"/>
                    </a:lnTo>
                    <a:lnTo>
                      <a:pt x="84797" y="0"/>
                    </a:lnTo>
                    <a:lnTo>
                      <a:pt x="106832" y="18986"/>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8" name="object 427">
                <a:extLst>
                  <a:ext uri="{FF2B5EF4-FFF2-40B4-BE49-F238E27FC236}">
                    <a16:creationId xmlns:a16="http://schemas.microsoft.com/office/drawing/2014/main" id="{0C7BD45B-73AC-2C6D-A6B5-F76359E7615C}"/>
                  </a:ext>
                </a:extLst>
              </p:cNvPr>
              <p:cNvSpPr/>
              <p:nvPr/>
            </p:nvSpPr>
            <p:spPr>
              <a:xfrm>
                <a:off x="4663088" y="4405226"/>
                <a:ext cx="77131" cy="50592"/>
              </a:xfrm>
              <a:custGeom>
                <a:avLst/>
                <a:gdLst/>
                <a:ahLst/>
                <a:cxnLst/>
                <a:rect l="l" t="t" r="r" b="b"/>
                <a:pathLst>
                  <a:path w="119379" h="74929">
                    <a:moveTo>
                      <a:pt x="52984" y="0"/>
                    </a:moveTo>
                    <a:lnTo>
                      <a:pt x="32509" y="3061"/>
                    </a:lnTo>
                    <a:lnTo>
                      <a:pt x="21959" y="8915"/>
                    </a:lnTo>
                    <a:lnTo>
                      <a:pt x="17985" y="21913"/>
                    </a:lnTo>
                    <a:lnTo>
                      <a:pt x="17233" y="46405"/>
                    </a:lnTo>
                    <a:lnTo>
                      <a:pt x="0" y="55410"/>
                    </a:lnTo>
                    <a:lnTo>
                      <a:pt x="11836" y="74625"/>
                    </a:lnTo>
                    <a:lnTo>
                      <a:pt x="27254" y="68719"/>
                    </a:lnTo>
                    <a:lnTo>
                      <a:pt x="42483" y="63952"/>
                    </a:lnTo>
                    <a:lnTo>
                      <a:pt x="59131" y="60299"/>
                    </a:lnTo>
                    <a:lnTo>
                      <a:pt x="72408" y="58480"/>
                    </a:lnTo>
                    <a:lnTo>
                      <a:pt x="83050" y="58316"/>
                    </a:lnTo>
                    <a:lnTo>
                      <a:pt x="96651" y="60208"/>
                    </a:lnTo>
                    <a:lnTo>
                      <a:pt x="118808" y="64554"/>
                    </a:lnTo>
                    <a:lnTo>
                      <a:pt x="119024" y="55803"/>
                    </a:lnTo>
                    <a:lnTo>
                      <a:pt x="102527" y="45300"/>
                    </a:lnTo>
                    <a:lnTo>
                      <a:pt x="95136" y="24019"/>
                    </a:lnTo>
                    <a:lnTo>
                      <a:pt x="88290" y="13022"/>
                    </a:lnTo>
                    <a:lnTo>
                      <a:pt x="74805" y="2804"/>
                    </a:lnTo>
                    <a:lnTo>
                      <a:pt x="5298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9" name="object 428">
                <a:extLst>
                  <a:ext uri="{FF2B5EF4-FFF2-40B4-BE49-F238E27FC236}">
                    <a16:creationId xmlns:a16="http://schemas.microsoft.com/office/drawing/2014/main" id="{66612F50-756F-489E-78D6-BA99BE8A8C3E}"/>
                  </a:ext>
                </a:extLst>
              </p:cNvPr>
              <p:cNvSpPr/>
              <p:nvPr/>
            </p:nvSpPr>
            <p:spPr>
              <a:xfrm>
                <a:off x="4663088" y="4405226"/>
                <a:ext cx="77131" cy="50592"/>
              </a:xfrm>
              <a:custGeom>
                <a:avLst/>
                <a:gdLst/>
                <a:ahLst/>
                <a:cxnLst/>
                <a:rect l="l" t="t" r="r" b="b"/>
                <a:pathLst>
                  <a:path w="119379" h="74929">
                    <a:moveTo>
                      <a:pt x="119024" y="55803"/>
                    </a:moveTo>
                    <a:lnTo>
                      <a:pt x="118808" y="64554"/>
                    </a:lnTo>
                    <a:lnTo>
                      <a:pt x="96651" y="60208"/>
                    </a:lnTo>
                    <a:lnTo>
                      <a:pt x="83050" y="58316"/>
                    </a:lnTo>
                    <a:lnTo>
                      <a:pt x="42483" y="63952"/>
                    </a:lnTo>
                    <a:lnTo>
                      <a:pt x="11836" y="74625"/>
                    </a:lnTo>
                    <a:lnTo>
                      <a:pt x="0" y="55410"/>
                    </a:lnTo>
                    <a:lnTo>
                      <a:pt x="17233" y="46405"/>
                    </a:lnTo>
                    <a:lnTo>
                      <a:pt x="17985" y="21913"/>
                    </a:lnTo>
                    <a:lnTo>
                      <a:pt x="21959" y="8915"/>
                    </a:lnTo>
                    <a:lnTo>
                      <a:pt x="32509" y="3061"/>
                    </a:lnTo>
                    <a:lnTo>
                      <a:pt x="52984" y="0"/>
                    </a:lnTo>
                    <a:lnTo>
                      <a:pt x="74805" y="2804"/>
                    </a:lnTo>
                    <a:lnTo>
                      <a:pt x="88290" y="13022"/>
                    </a:lnTo>
                    <a:lnTo>
                      <a:pt x="95136" y="24019"/>
                    </a:lnTo>
                    <a:lnTo>
                      <a:pt x="97040" y="29159"/>
                    </a:lnTo>
                    <a:lnTo>
                      <a:pt x="102527" y="45300"/>
                    </a:lnTo>
                    <a:lnTo>
                      <a:pt x="119024" y="55803"/>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 name="object 429">
                <a:extLst>
                  <a:ext uri="{FF2B5EF4-FFF2-40B4-BE49-F238E27FC236}">
                    <a16:creationId xmlns:a16="http://schemas.microsoft.com/office/drawing/2014/main" id="{22E5E5F3-7A35-9F7E-7A43-D6AD967F902F}"/>
                  </a:ext>
                </a:extLst>
              </p:cNvPr>
              <p:cNvSpPr/>
              <p:nvPr/>
            </p:nvSpPr>
            <p:spPr>
              <a:xfrm>
                <a:off x="4713644" y="4500729"/>
                <a:ext cx="52925" cy="171927"/>
              </a:xfrm>
              <a:custGeom>
                <a:avLst/>
                <a:gdLst/>
                <a:ahLst/>
                <a:cxnLst/>
                <a:rect l="l" t="t" r="r" b="b"/>
                <a:pathLst>
                  <a:path w="81915" h="254634">
                    <a:moveTo>
                      <a:pt x="342" y="0"/>
                    </a:moveTo>
                    <a:lnTo>
                      <a:pt x="0" y="0"/>
                    </a:lnTo>
                    <a:lnTo>
                      <a:pt x="14490" y="40576"/>
                    </a:lnTo>
                    <a:lnTo>
                      <a:pt x="28270" y="254546"/>
                    </a:lnTo>
                    <a:lnTo>
                      <a:pt x="81699" y="218719"/>
                    </a:lnTo>
                    <a:lnTo>
                      <a:pt x="57645" y="124663"/>
                    </a:lnTo>
                    <a:lnTo>
                      <a:pt x="46304" y="21437"/>
                    </a:lnTo>
                    <a:lnTo>
                      <a:pt x="33045" y="5778"/>
                    </a:lnTo>
                    <a:lnTo>
                      <a:pt x="342"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1" name="object 430">
                <a:extLst>
                  <a:ext uri="{FF2B5EF4-FFF2-40B4-BE49-F238E27FC236}">
                    <a16:creationId xmlns:a16="http://schemas.microsoft.com/office/drawing/2014/main" id="{F75B44D5-F23C-7021-9B0D-E69FD659A663}"/>
                  </a:ext>
                </a:extLst>
              </p:cNvPr>
              <p:cNvSpPr/>
              <p:nvPr/>
            </p:nvSpPr>
            <p:spPr>
              <a:xfrm>
                <a:off x="4713644" y="4500729"/>
                <a:ext cx="52925" cy="171927"/>
              </a:xfrm>
              <a:custGeom>
                <a:avLst/>
                <a:gdLst/>
                <a:ahLst/>
                <a:cxnLst/>
                <a:rect l="l" t="t" r="r" b="b"/>
                <a:pathLst>
                  <a:path w="81915" h="254634">
                    <a:moveTo>
                      <a:pt x="342" y="0"/>
                    </a:moveTo>
                    <a:lnTo>
                      <a:pt x="33045" y="5778"/>
                    </a:lnTo>
                    <a:lnTo>
                      <a:pt x="46304" y="21437"/>
                    </a:lnTo>
                    <a:lnTo>
                      <a:pt x="57645" y="124663"/>
                    </a:lnTo>
                    <a:lnTo>
                      <a:pt x="81699" y="218719"/>
                    </a:lnTo>
                    <a:lnTo>
                      <a:pt x="28270" y="254546"/>
                    </a:lnTo>
                    <a:lnTo>
                      <a:pt x="14490" y="40576"/>
                    </a:lnTo>
                    <a:lnTo>
                      <a:pt x="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2" name="object 431">
                <a:extLst>
                  <a:ext uri="{FF2B5EF4-FFF2-40B4-BE49-F238E27FC236}">
                    <a16:creationId xmlns:a16="http://schemas.microsoft.com/office/drawing/2014/main" id="{378EA439-7C66-410F-FC49-84127F7E1A89}"/>
                  </a:ext>
                </a:extLst>
              </p:cNvPr>
              <p:cNvSpPr/>
              <p:nvPr/>
            </p:nvSpPr>
            <p:spPr>
              <a:xfrm>
                <a:off x="4626274" y="4949028"/>
                <a:ext cx="38565" cy="30441"/>
              </a:xfrm>
              <a:custGeom>
                <a:avLst/>
                <a:gdLst/>
                <a:ahLst/>
                <a:cxnLst/>
                <a:rect l="l" t="t" r="r" b="b"/>
                <a:pathLst>
                  <a:path w="59690" h="45084">
                    <a:moveTo>
                      <a:pt x="0" y="0"/>
                    </a:moveTo>
                    <a:lnTo>
                      <a:pt x="126" y="45084"/>
                    </a:lnTo>
                    <a:lnTo>
                      <a:pt x="13144" y="45084"/>
                    </a:lnTo>
                    <a:lnTo>
                      <a:pt x="18478" y="39306"/>
                    </a:lnTo>
                    <a:lnTo>
                      <a:pt x="24333" y="39306"/>
                    </a:lnTo>
                    <a:lnTo>
                      <a:pt x="41490" y="45084"/>
                    </a:lnTo>
                    <a:lnTo>
                      <a:pt x="58635" y="45084"/>
                    </a:lnTo>
                    <a:lnTo>
                      <a:pt x="59245" y="27939"/>
                    </a:lnTo>
                    <a:lnTo>
                      <a:pt x="27419" y="20078"/>
                    </a:lnTo>
                    <a:lnTo>
                      <a:pt x="23875" y="3492"/>
                    </a:lnTo>
                    <a:lnTo>
                      <a:pt x="0"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3" name="object 432">
                <a:extLst>
                  <a:ext uri="{FF2B5EF4-FFF2-40B4-BE49-F238E27FC236}">
                    <a16:creationId xmlns:a16="http://schemas.microsoft.com/office/drawing/2014/main" id="{BEFD8ED4-1277-6DC4-4C8A-16BC8071B8E4}"/>
                  </a:ext>
                </a:extLst>
              </p:cNvPr>
              <p:cNvSpPr/>
              <p:nvPr/>
            </p:nvSpPr>
            <p:spPr>
              <a:xfrm>
                <a:off x="4626274" y="4949028"/>
                <a:ext cx="38565" cy="30441"/>
              </a:xfrm>
              <a:custGeom>
                <a:avLst/>
                <a:gdLst/>
                <a:ahLst/>
                <a:cxnLst/>
                <a:rect l="l" t="t" r="r" b="b"/>
                <a:pathLst>
                  <a:path w="59690" h="45084">
                    <a:moveTo>
                      <a:pt x="23875" y="3492"/>
                    </a:moveTo>
                    <a:lnTo>
                      <a:pt x="27419" y="20078"/>
                    </a:lnTo>
                    <a:lnTo>
                      <a:pt x="59245" y="27939"/>
                    </a:lnTo>
                    <a:lnTo>
                      <a:pt x="58635" y="45084"/>
                    </a:lnTo>
                    <a:lnTo>
                      <a:pt x="41490" y="45084"/>
                    </a:lnTo>
                    <a:lnTo>
                      <a:pt x="24333" y="39306"/>
                    </a:lnTo>
                    <a:lnTo>
                      <a:pt x="18478" y="39306"/>
                    </a:lnTo>
                    <a:lnTo>
                      <a:pt x="13144" y="45084"/>
                    </a:lnTo>
                    <a:lnTo>
                      <a:pt x="126" y="45084"/>
                    </a:lnTo>
                    <a:lnTo>
                      <a:pt x="0" y="0"/>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44" name="object 433">
                <a:extLst>
                  <a:ext uri="{FF2B5EF4-FFF2-40B4-BE49-F238E27FC236}">
                    <a16:creationId xmlns:a16="http://schemas.microsoft.com/office/drawing/2014/main" id="{42FFDDCE-3594-6304-E7BA-6BADE3B0C3D9}"/>
                  </a:ext>
                </a:extLst>
              </p:cNvPr>
              <p:cNvPicPr/>
              <p:nvPr/>
            </p:nvPicPr>
            <p:blipFill>
              <a:blip r:embed="rId52" cstate="print"/>
              <a:stretch>
                <a:fillRect/>
              </a:stretch>
            </p:blipFill>
            <p:spPr>
              <a:xfrm>
                <a:off x="4656660" y="4512561"/>
                <a:ext cx="220007" cy="132052"/>
              </a:xfrm>
              <a:prstGeom prst="rect">
                <a:avLst/>
              </a:prstGeom>
            </p:spPr>
          </p:pic>
        </p:grpSp>
      </p:grpSp>
      <p:sp>
        <p:nvSpPr>
          <p:cNvPr id="498" name="object 35">
            <a:extLst>
              <a:ext uri="{FF2B5EF4-FFF2-40B4-BE49-F238E27FC236}">
                <a16:creationId xmlns:a16="http://schemas.microsoft.com/office/drawing/2014/main" id="{75C1D6C9-2520-59BA-C9D4-4B61ABC1CFEE}"/>
              </a:ext>
            </a:extLst>
          </p:cNvPr>
          <p:cNvSpPr txBox="1"/>
          <p:nvPr/>
        </p:nvSpPr>
        <p:spPr>
          <a:xfrm>
            <a:off x="2254457" y="1610923"/>
            <a:ext cx="1532352" cy="4275529"/>
          </a:xfrm>
          <a:prstGeom prst="rect">
            <a:avLst/>
          </a:prstGeom>
        </p:spPr>
        <p:txBody>
          <a:bodyPr vert="horz" wrap="square" lIns="0" tIns="12700" rIns="0" bIns="0" rtlCol="0" anchor="ctr" anchorCtr="0">
            <a:spAutoFit/>
          </a:bodyPr>
          <a:lstStyle/>
          <a:p>
            <a:pPr marL="8637" marR="3455" lvl="0" indent="0" algn="l" defTabSz="914400" rtl="0" eaLnBrk="1" fontAlgn="auto" latinLnBrk="0" hangingPunct="1">
              <a:lnSpc>
                <a:spcPct val="100000"/>
              </a:lnSpc>
              <a:spcBef>
                <a:spcPts val="30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Administraciones Públicas y reguladores:</a:t>
            </a:r>
          </a:p>
          <a:p>
            <a:pPr marL="171450" marR="3455" lvl="0" indent="-171450" algn="l" defTabSz="914400" rtl="0" eaLnBrk="1" fontAlgn="auto" latinLnBrk="0" hangingPunct="1">
              <a:lnSpc>
                <a:spcPct val="100000"/>
              </a:lnSpc>
              <a:spcBef>
                <a:spcPts val="0"/>
              </a:spcBef>
              <a:spcAft>
                <a:spcPts val="0"/>
              </a:spcAft>
              <a:buClr>
                <a:srgbClr val="077BBF"/>
              </a:buClr>
              <a:buSzPct val="90000"/>
              <a:buFont typeface="Arial" panose="020B0604020202020204" pitchFamily="34" charset="0"/>
              <a:buChar char="•"/>
              <a:tabLst>
                <a:tab pos="120014"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Gobiernos nacionales, regionales, locales.</a:t>
            </a:r>
          </a:p>
          <a:p>
            <a:pPr marL="171450" marR="3455" lvl="0" indent="-171450" algn="l" defTabSz="914400" rtl="0" eaLnBrk="1" fontAlgn="auto" latinLnBrk="0" hangingPunct="1">
              <a:lnSpc>
                <a:spcPct val="100000"/>
              </a:lnSpc>
              <a:spcBef>
                <a:spcPts val="0"/>
              </a:spcBef>
              <a:spcAft>
                <a:spcPts val="0"/>
              </a:spcAft>
              <a:buClr>
                <a:srgbClr val="077BBF"/>
              </a:buClr>
              <a:buSzPct val="90000"/>
              <a:buFont typeface="Arial" panose="020B0604020202020204" pitchFamily="34" charset="0"/>
              <a:buChar char="•"/>
              <a:tabLst>
                <a:tab pos="120014"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Organismos de control</a:t>
            </a:r>
          </a:p>
          <a:p>
            <a:pPr marL="171450" marR="3455" lvl="0" indent="-171450" algn="l" defTabSz="914400" rtl="0" eaLnBrk="1" fontAlgn="auto" latinLnBrk="0" hangingPunct="1">
              <a:lnSpc>
                <a:spcPct val="100000"/>
              </a:lnSpc>
              <a:spcBef>
                <a:spcPts val="0"/>
              </a:spcBef>
              <a:spcAft>
                <a:spcPts val="0"/>
              </a:spcAft>
              <a:buClr>
                <a:srgbClr val="077BBF"/>
              </a:buClr>
              <a:buSzPct val="90000"/>
              <a:buFont typeface="Arial" panose="020B0604020202020204" pitchFamily="34" charset="0"/>
              <a:buChar char="•"/>
              <a:tabLst>
                <a:tab pos="120014"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Agencias de protección      de datos.</a:t>
            </a:r>
          </a:p>
          <a:p>
            <a:pPr marL="0" marR="3455" lvl="0" indent="0" algn="l" defTabSz="914400" rtl="0" eaLnBrk="1" fontAlgn="auto" latinLnBrk="0" hangingPunct="1">
              <a:lnSpc>
                <a:spcPct val="100000"/>
              </a:lnSpc>
              <a:spcBef>
                <a:spcPts val="400"/>
              </a:spcBef>
              <a:spcAft>
                <a:spcPts val="0"/>
              </a:spcAft>
              <a:buClr>
                <a:srgbClr val="077BBF"/>
              </a:buClr>
              <a:buSzTx/>
              <a:buFont typeface="Arial"/>
              <a:buNone/>
              <a:tabLst>
                <a:tab pos="120650" algn="l"/>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Titular del servicio:</a:t>
            </a:r>
          </a:p>
          <a:p>
            <a:pPr marL="171450" marR="3455" lvl="0" indent="-171450" algn="l" defTabSz="914400" rtl="0" eaLnBrk="1" fontAlgn="auto" latinLnBrk="0" hangingPunct="1">
              <a:lnSpc>
                <a:spcPct val="100000"/>
              </a:lnSpc>
              <a:spcBef>
                <a:spcPts val="0"/>
              </a:spcBef>
              <a:spcAft>
                <a:spcPts val="0"/>
              </a:spcAft>
              <a:buClr>
                <a:srgbClr val="077BBF"/>
              </a:buClr>
              <a:buSzPct val="90000"/>
              <a:buFont typeface="Arial" panose="020B0604020202020204" pitchFamily="34" charset="0"/>
              <a:buChar char="•"/>
              <a:tabLst>
                <a:tab pos="120014"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Gobiernos nacionales, regionales, ayuntamientos, empresas industriales.</a:t>
            </a:r>
          </a:p>
          <a:p>
            <a:pPr marL="0" marR="3455" lvl="0" indent="0" algn="l" defTabSz="914400" rtl="0" eaLnBrk="1" fontAlgn="auto" latinLnBrk="0" hangingPunct="1">
              <a:lnSpc>
                <a:spcPct val="100000"/>
              </a:lnSpc>
              <a:spcBef>
                <a:spcPts val="400"/>
              </a:spcBef>
              <a:spcAft>
                <a:spcPts val="0"/>
              </a:spcAft>
              <a:buClr>
                <a:srgbClr val="077BBF"/>
              </a:buClr>
              <a:buSzTx/>
              <a:buFont typeface="Arial"/>
              <a:buNone/>
              <a:tabLst>
                <a:tab pos="120650" algn="l"/>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Entidades financieras, accionistas, inversores y proveedores de capital.</a:t>
            </a:r>
          </a:p>
          <a:p>
            <a:pPr marL="0" marR="3455" lvl="0" indent="0" algn="l" defTabSz="914400" rtl="0" eaLnBrk="1" fontAlgn="auto" latinLnBrk="0" hangingPunct="1">
              <a:lnSpc>
                <a:spcPct val="100000"/>
              </a:lnSpc>
              <a:spcBef>
                <a:spcPts val="400"/>
              </a:spcBef>
              <a:spcAft>
                <a:spcPts val="0"/>
              </a:spcAft>
              <a:buClr>
                <a:srgbClr val="077BBF"/>
              </a:buClr>
              <a:buSzTx/>
              <a:buFont typeface="Arial"/>
              <a:buNone/>
              <a:tabLst>
                <a:tab pos="120650" algn="l"/>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Socios de negocio.</a:t>
            </a:r>
          </a:p>
          <a:p>
            <a:pPr marL="0" marR="3455" lvl="0" indent="0" algn="l" defTabSz="914400" rtl="0" eaLnBrk="1" fontAlgn="auto" latinLnBrk="0" hangingPunct="1">
              <a:lnSpc>
                <a:spcPct val="100000"/>
              </a:lnSpc>
              <a:spcBef>
                <a:spcPts val="400"/>
              </a:spcBef>
              <a:spcAft>
                <a:spcPts val="0"/>
              </a:spcAft>
              <a:buClr>
                <a:srgbClr val="077BBF"/>
              </a:buClr>
              <a:buSzTx/>
              <a:buFont typeface="Arial"/>
              <a:buNone/>
              <a:tabLst>
                <a:tab pos="120650" algn="l"/>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Proveedores y subcontratas.</a:t>
            </a:r>
          </a:p>
          <a:p>
            <a:pPr marL="0" marR="3455" lvl="0" indent="0" algn="l" defTabSz="914400" rtl="0" eaLnBrk="1" fontAlgn="auto" latinLnBrk="0" hangingPunct="1">
              <a:lnSpc>
                <a:spcPct val="100000"/>
              </a:lnSpc>
              <a:spcBef>
                <a:spcPts val="400"/>
              </a:spcBef>
              <a:spcAft>
                <a:spcPts val="0"/>
              </a:spcAft>
              <a:buClr>
                <a:srgbClr val="077BBF"/>
              </a:buClr>
              <a:buSzTx/>
              <a:buFont typeface="Arial"/>
              <a:buNone/>
              <a:tabLst>
                <a:tab pos="120650" algn="l"/>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Medio ambiente                     como grupo de interés del cual se extrae el recurso hídrico.</a:t>
            </a:r>
          </a:p>
        </p:txBody>
      </p:sp>
      <p:sp>
        <p:nvSpPr>
          <p:cNvPr id="499" name="object 48">
            <a:extLst>
              <a:ext uri="{FF2B5EF4-FFF2-40B4-BE49-F238E27FC236}">
                <a16:creationId xmlns:a16="http://schemas.microsoft.com/office/drawing/2014/main" id="{BE53B3B6-7158-A0C0-6BD7-D9BD79E897A5}"/>
              </a:ext>
            </a:extLst>
          </p:cNvPr>
          <p:cNvSpPr txBox="1"/>
          <p:nvPr/>
        </p:nvSpPr>
        <p:spPr>
          <a:xfrm>
            <a:off x="2254456" y="1059890"/>
            <a:ext cx="2394282" cy="518091"/>
          </a:xfrm>
          <a:prstGeom prst="rect">
            <a:avLst/>
          </a:prstGeom>
        </p:spPr>
        <p:txBody>
          <a:bodyPr vert="horz" wrap="square" lIns="0" tIns="12700" rIns="0" bIns="0" rtlCol="0" anchor="ctr" anchorCtr="0">
            <a:spAutoFit/>
          </a:bodyPr>
          <a:lstStyle>
            <a:defPPr>
              <a:defRPr lang="en-US"/>
            </a:defPPr>
            <a:lvl1pPr marL="18415" algn="ctr">
              <a:lnSpc>
                <a:spcPct val="100000"/>
              </a:lnSpc>
              <a:spcBef>
                <a:spcPts val="100"/>
              </a:spcBef>
              <a:defRPr sz="1400">
                <a:solidFill>
                  <a:srgbClr val="1A75CF"/>
                </a:solidFill>
                <a:latin typeface="Arial" panose="020B0604020202020204" pitchFamily="34" charset="0"/>
                <a:cs typeface="Arial" panose="020B0604020202020204" pitchFamily="34" charset="0"/>
              </a:defRPr>
            </a:lvl1pPr>
          </a:lstStyle>
          <a:p>
            <a:pPr marL="18415"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6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Aguas arriba </a:t>
            </a:r>
          </a:p>
          <a:p>
            <a:pPr marL="18415"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6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(upstream)</a:t>
            </a:r>
          </a:p>
        </p:txBody>
      </p:sp>
      <p:sp>
        <p:nvSpPr>
          <p:cNvPr id="500" name="object 35">
            <a:extLst>
              <a:ext uri="{FF2B5EF4-FFF2-40B4-BE49-F238E27FC236}">
                <a16:creationId xmlns:a16="http://schemas.microsoft.com/office/drawing/2014/main" id="{C9923A9C-6527-829A-0090-5A8CE993633F}"/>
              </a:ext>
            </a:extLst>
          </p:cNvPr>
          <p:cNvSpPr txBox="1"/>
          <p:nvPr/>
        </p:nvSpPr>
        <p:spPr>
          <a:xfrm>
            <a:off x="10167730" y="1610923"/>
            <a:ext cx="1760745" cy="4444807"/>
          </a:xfrm>
          <a:prstGeom prst="rect">
            <a:avLst/>
          </a:prstGeom>
        </p:spPr>
        <p:txBody>
          <a:bodyPr vert="horz" wrap="square" lIns="0" tIns="12700" rIns="0" bIns="0" rtlCol="0" anchor="ctr" anchorCtr="0">
            <a:spAutoFit/>
          </a:bodyPr>
          <a:lstStyle/>
          <a:p>
            <a:pPr marL="8637" marR="3455" lvl="0" indent="0" algn="l" defTabSz="914400" rtl="0" eaLnBrk="1" fontAlgn="auto" latinLnBrk="0" hangingPunct="1">
              <a:lnSpc>
                <a:spcPct val="100000"/>
              </a:lnSpc>
              <a:spcBef>
                <a:spcPts val="30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Titulares del servicio como clientes:</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Gobiernos nacionales, regionales, locales.</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Empresas industriales.</a:t>
            </a:r>
          </a:p>
          <a:p>
            <a:pPr marL="0" marR="3455" lvl="0" indent="0" algn="l" defTabSz="914400" rtl="0" eaLnBrk="1" fontAlgn="auto" latinLnBrk="0" hangingPunct="1">
              <a:lnSpc>
                <a:spcPct val="100000"/>
              </a:lnSpc>
              <a:spcBef>
                <a:spcPts val="400"/>
              </a:spcBef>
              <a:spcAft>
                <a:spcPts val="0"/>
              </a:spcAft>
              <a:buClr>
                <a:srgbClr val="077BBF"/>
              </a:buClr>
              <a:buSzTx/>
              <a:buFont typeface="Arial"/>
              <a:buNone/>
              <a:tabLst>
                <a:tab pos="120650" algn="l"/>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Usuarios y otros clientes:</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Ciudadanos (usuarios finales).</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Clientes agrícolas (comunidades de regantes).</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Clientes potenciales.</a:t>
            </a:r>
          </a:p>
          <a:p>
            <a:pPr marL="0" marR="3455" lvl="0" indent="0" algn="l" defTabSz="914400" rtl="0" eaLnBrk="1" fontAlgn="auto" latinLnBrk="0" hangingPunct="1">
              <a:lnSpc>
                <a:spcPct val="100000"/>
              </a:lnSpc>
              <a:spcBef>
                <a:spcPts val="400"/>
              </a:spcBef>
              <a:spcAft>
                <a:spcPts val="0"/>
              </a:spcAft>
              <a:buClr>
                <a:srgbClr val="077BBF"/>
              </a:buClr>
              <a:buSzTx/>
              <a:buFont typeface="Arial"/>
              <a:buNone/>
              <a:tabLst>
                <a:tab pos="120650" algn="l"/>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Sociedad:</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Ciudadanos.</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Asociaciones de vecinos / Organizaciones de consumidores.</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Comunidades locales y poblaciones indígenas.</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Fundaciones y asociaciones.</a:t>
            </a:r>
          </a:p>
          <a:p>
            <a:pPr marL="0" marR="3455" lvl="0" indent="0" algn="l" defTabSz="914400" rtl="0" eaLnBrk="1" fontAlgn="auto" latinLnBrk="0" hangingPunct="1">
              <a:lnSpc>
                <a:spcPct val="100000"/>
              </a:lnSpc>
              <a:spcBef>
                <a:spcPts val="400"/>
              </a:spcBef>
              <a:spcAft>
                <a:spcPts val="0"/>
              </a:spcAft>
              <a:buClr>
                <a:srgbClr val="077BBF"/>
              </a:buClr>
              <a:buSzTx/>
              <a:buFont typeface="Arial"/>
              <a:buNone/>
              <a:tabLst>
                <a:tab pos="120650" algn="l"/>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Medio ambiente.</a:t>
            </a:r>
          </a:p>
          <a:p>
            <a:pPr marL="0" marR="3455" lvl="0" indent="0" algn="l" defTabSz="914400" rtl="0" eaLnBrk="1" fontAlgn="auto" latinLnBrk="0" hangingPunct="1">
              <a:lnSpc>
                <a:spcPct val="100000"/>
              </a:lnSpc>
              <a:spcBef>
                <a:spcPts val="400"/>
              </a:spcBef>
              <a:spcAft>
                <a:spcPts val="0"/>
              </a:spcAft>
              <a:buClr>
                <a:srgbClr val="077BBF"/>
              </a:buClr>
              <a:buSzTx/>
              <a:buFont typeface="Arial"/>
              <a:buNone/>
              <a:tabLst>
                <a:tab pos="120650" algn="l"/>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Accionistas e inversores.</a:t>
            </a:r>
          </a:p>
          <a:p>
            <a:pPr marL="0" marR="3455" lvl="0" indent="0" algn="l" defTabSz="914400" rtl="0" eaLnBrk="1" fontAlgn="auto" latinLnBrk="0" hangingPunct="1">
              <a:lnSpc>
                <a:spcPct val="100000"/>
              </a:lnSpc>
              <a:spcBef>
                <a:spcPts val="400"/>
              </a:spcBef>
              <a:spcAft>
                <a:spcPts val="0"/>
              </a:spcAft>
              <a:buClr>
                <a:srgbClr val="077BBF"/>
              </a:buClr>
              <a:buSzTx/>
              <a:buFont typeface="Arial"/>
              <a:buNone/>
              <a:tabLst>
                <a:tab pos="120650" algn="l"/>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Analistas:</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Auditores y certificadores.</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Agencias de calificación financiera y no financiera.</a:t>
            </a:r>
          </a:p>
          <a:p>
            <a:pPr marL="0" marR="3455" lvl="0" indent="0" algn="l" defTabSz="914400" rtl="0" eaLnBrk="1" fontAlgn="auto" latinLnBrk="0" hangingPunct="1">
              <a:lnSpc>
                <a:spcPct val="100000"/>
              </a:lnSpc>
              <a:spcBef>
                <a:spcPts val="400"/>
              </a:spcBef>
              <a:spcAft>
                <a:spcPts val="0"/>
              </a:spcAft>
              <a:buClr>
                <a:srgbClr val="077BBF"/>
              </a:buClr>
              <a:buSzTx/>
              <a:buFont typeface="Arial"/>
              <a:buNone/>
              <a:tabLst>
                <a:tab pos="120650" algn="l"/>
              </a:tabLst>
              <a:defRPr/>
            </a:pPr>
            <a:r>
              <a:rPr kumimoji="0" lang="es-ES" sz="11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Academia:</a:t>
            </a:r>
          </a:p>
          <a:p>
            <a:pPr marL="171450" marR="3455" lvl="0" indent="-171450" algn="l" defTabSz="914400" rtl="0" eaLnBrk="1" fontAlgn="auto" latinLnBrk="0" hangingPunct="1">
              <a:lnSpc>
                <a:spcPct val="100000"/>
              </a:lnSpc>
              <a:spcBef>
                <a:spcPts val="0"/>
              </a:spcBef>
              <a:spcAft>
                <a:spcPts val="0"/>
              </a:spcAft>
              <a:buClr>
                <a:srgbClr val="077BBF"/>
              </a:buClr>
              <a:buSzTx/>
              <a:buFont typeface="Wingdings" panose="05000000000000000000" pitchFamily="2" charset="2"/>
              <a:buChar char="§"/>
              <a:tabLst>
                <a:tab pos="120650" algn="l"/>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Universidades, centros de investigación, investigadores y científicos.</a:t>
            </a:r>
          </a:p>
        </p:txBody>
      </p:sp>
      <p:sp>
        <p:nvSpPr>
          <p:cNvPr id="501" name="object 48">
            <a:extLst>
              <a:ext uri="{FF2B5EF4-FFF2-40B4-BE49-F238E27FC236}">
                <a16:creationId xmlns:a16="http://schemas.microsoft.com/office/drawing/2014/main" id="{5BF8802E-A2D0-4138-F61F-4EFC417EEE6B}"/>
              </a:ext>
            </a:extLst>
          </p:cNvPr>
          <p:cNvSpPr txBox="1"/>
          <p:nvPr/>
        </p:nvSpPr>
        <p:spPr>
          <a:xfrm>
            <a:off x="10147851" y="1059890"/>
            <a:ext cx="1780623" cy="518091"/>
          </a:xfrm>
          <a:prstGeom prst="rect">
            <a:avLst/>
          </a:prstGeom>
        </p:spPr>
        <p:txBody>
          <a:bodyPr vert="horz" wrap="square" lIns="0" tIns="12700" rIns="0" bIns="0" rtlCol="0" anchor="ctr" anchorCtr="0">
            <a:spAutoFit/>
          </a:bodyPr>
          <a:lstStyle>
            <a:defPPr>
              <a:defRPr lang="en-US"/>
            </a:defPPr>
            <a:lvl1pPr marL="18415" algn="ctr">
              <a:lnSpc>
                <a:spcPct val="100000"/>
              </a:lnSpc>
              <a:spcBef>
                <a:spcPts val="100"/>
              </a:spcBef>
              <a:defRPr sz="1400">
                <a:solidFill>
                  <a:srgbClr val="1A75CF"/>
                </a:solidFill>
                <a:latin typeface="Arial" panose="020B0604020202020204" pitchFamily="34" charset="0"/>
                <a:cs typeface="Arial" panose="020B0604020202020204" pitchFamily="34" charset="0"/>
              </a:defRPr>
            </a:lvl1pPr>
          </a:lstStyle>
          <a:p>
            <a:pPr marL="18415"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6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Aguas abajo </a:t>
            </a:r>
          </a:p>
          <a:p>
            <a:pPr marL="18415"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6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(downstream)</a:t>
            </a:r>
          </a:p>
        </p:txBody>
      </p:sp>
      <p:sp>
        <p:nvSpPr>
          <p:cNvPr id="502" name="Elipse 501">
            <a:extLst>
              <a:ext uri="{FF2B5EF4-FFF2-40B4-BE49-F238E27FC236}">
                <a16:creationId xmlns:a16="http://schemas.microsoft.com/office/drawing/2014/main" id="{F131F28C-1E6E-E9CB-AE4A-CC2F75DF61B9}"/>
              </a:ext>
            </a:extLst>
          </p:cNvPr>
          <p:cNvSpPr/>
          <p:nvPr/>
        </p:nvSpPr>
        <p:spPr>
          <a:xfrm>
            <a:off x="8047038" y="6430734"/>
            <a:ext cx="66109" cy="66109"/>
          </a:xfrm>
          <a:prstGeom prst="ellipse">
            <a:avLst/>
          </a:prstGeom>
          <a:solidFill>
            <a:srgbClr val="A1DB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503" name="Elipse 502">
            <a:extLst>
              <a:ext uri="{FF2B5EF4-FFF2-40B4-BE49-F238E27FC236}">
                <a16:creationId xmlns:a16="http://schemas.microsoft.com/office/drawing/2014/main" id="{978FCFCD-0BC7-B8FF-27BE-8AB79CDD2F28}"/>
              </a:ext>
            </a:extLst>
          </p:cNvPr>
          <p:cNvSpPr/>
          <p:nvPr/>
        </p:nvSpPr>
        <p:spPr>
          <a:xfrm>
            <a:off x="9542463" y="6430734"/>
            <a:ext cx="66109" cy="66109"/>
          </a:xfrm>
          <a:prstGeom prst="ellipse">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504" name="Elipse 503">
            <a:extLst>
              <a:ext uri="{FF2B5EF4-FFF2-40B4-BE49-F238E27FC236}">
                <a16:creationId xmlns:a16="http://schemas.microsoft.com/office/drawing/2014/main" id="{CBDE6D4C-1D1C-8A9A-642D-FF844C0E4990}"/>
              </a:ext>
            </a:extLst>
          </p:cNvPr>
          <p:cNvSpPr/>
          <p:nvPr/>
        </p:nvSpPr>
        <p:spPr>
          <a:xfrm>
            <a:off x="10928350" y="6430734"/>
            <a:ext cx="66109" cy="66109"/>
          </a:xfrm>
          <a:prstGeom prst="ellipse">
            <a:avLst/>
          </a:prstGeom>
          <a:solidFill>
            <a:srgbClr val="F8B68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505" name="Google Shape;283;g3e1379ed546_0_928">
            <a:extLst>
              <a:ext uri="{FF2B5EF4-FFF2-40B4-BE49-F238E27FC236}">
                <a16:creationId xmlns:a16="http://schemas.microsoft.com/office/drawing/2014/main" id="{330E14B3-1C19-1A51-ACE6-ADFDAC9634E1}"/>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19</a:t>
            </a:fld>
            <a:endParaRPr kumimoji="0" lang="es-ES"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506" name="CuadroTexto 505">
            <a:extLst>
              <a:ext uri="{FF2B5EF4-FFF2-40B4-BE49-F238E27FC236}">
                <a16:creationId xmlns:a16="http://schemas.microsoft.com/office/drawing/2014/main" id="{6C1385D7-567C-7C6C-76FA-82AE975EF626}"/>
              </a:ext>
            </a:extLst>
          </p:cNvPr>
          <p:cNvSpPr txBox="1"/>
          <p:nvPr/>
        </p:nvSpPr>
        <p:spPr>
          <a:xfrm>
            <a:off x="7989322" y="6345238"/>
            <a:ext cx="4116540" cy="230832"/>
          </a:xfrm>
          <a:prstGeom prst="rect">
            <a:avLst/>
          </a:prstGeom>
          <a:noFill/>
        </p:spPr>
        <p:txBody>
          <a:bodyPr wrap="square">
            <a:spAutoFit/>
          </a:bodyPr>
          <a:lstStyle/>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  Aguas en la naturaleza          Aguas para consumo          Aguas residuales</a:t>
            </a:r>
            <a:endParaRPr kumimoji="0" lang="es-ES" altLang="es-ES_tradnl" sz="900" b="0" i="0" u="none" strike="noStrike" kern="0" cap="none" spc="0" normalizeH="0" baseline="3000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endParaRPr>
          </a:p>
        </p:txBody>
      </p:sp>
      <p:sp>
        <p:nvSpPr>
          <p:cNvPr id="509" name="CuadroTexto 508">
            <a:extLst>
              <a:ext uri="{FF2B5EF4-FFF2-40B4-BE49-F238E27FC236}">
                <a16:creationId xmlns:a16="http://schemas.microsoft.com/office/drawing/2014/main" id="{14269478-1682-8E00-3B43-A496010498D5}"/>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54" action="ppaction://hlinksldjump">
                  <a:extLst>
                    <a:ext uri="{A12FA001-AC4F-418D-AE19-62706E023703}">
                      <ahyp:hlinkClr xmlns:ahyp="http://schemas.microsoft.com/office/drawing/2018/hyperlinkcolor" val="tx"/>
                    </a:ext>
                  </a:extLst>
                </a:hlinkClick>
              </a:rPr>
              <a:t>Cadena de valor</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5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5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1"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510" name="Imagen 509">
            <a:hlinkClick r:id="rId65" action="ppaction://hlinksldjump"/>
            <a:extLst>
              <a:ext uri="{FF2B5EF4-FFF2-40B4-BE49-F238E27FC236}">
                <a16:creationId xmlns:a16="http://schemas.microsoft.com/office/drawing/2014/main" id="{3834565F-E5E4-03A4-C736-2755FDEC3871}"/>
              </a:ext>
            </a:extLst>
          </p:cNvPr>
          <p:cNvPicPr>
            <a:picLocks noChangeAspect="1"/>
          </p:cNvPicPr>
          <p:nvPr/>
        </p:nvPicPr>
        <p:blipFill>
          <a:blip r:embed="rId66"/>
          <a:stretch>
            <a:fillRect/>
          </a:stretch>
        </p:blipFill>
        <p:spPr>
          <a:xfrm>
            <a:off x="312467" y="321264"/>
            <a:ext cx="139971" cy="109738"/>
          </a:xfrm>
          <a:prstGeom prst="rect">
            <a:avLst/>
          </a:prstGeom>
        </p:spPr>
      </p:pic>
    </p:spTree>
    <p:extLst>
      <p:ext uri="{BB962C8B-B14F-4D97-AF65-F5344CB8AC3E}">
        <p14:creationId xmlns:p14="http://schemas.microsoft.com/office/powerpoint/2010/main" val="67732967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36"/>
        <p:cNvGrpSpPr/>
        <p:nvPr/>
      </p:nvGrpSpPr>
      <p:grpSpPr>
        <a:xfrm>
          <a:off x="0" y="0"/>
          <a:ext cx="0" cy="0"/>
          <a:chOff x="0" y="0"/>
          <a:chExt cx="0" cy="0"/>
        </a:xfrm>
      </p:grpSpPr>
      <p:sp>
        <p:nvSpPr>
          <p:cNvPr id="16" name="Google Shape;437;p2">
            <a:extLst>
              <a:ext uri="{FF2B5EF4-FFF2-40B4-BE49-F238E27FC236}">
                <a16:creationId xmlns:a16="http://schemas.microsoft.com/office/drawing/2014/main" id="{F065BB7F-CA3C-85A2-DBC8-43266CE19F70}"/>
              </a:ext>
            </a:extLst>
          </p:cNvPr>
          <p:cNvSpPr txBox="1">
            <a:spLocks/>
          </p:cNvSpPr>
          <p:nvPr/>
        </p:nvSpPr>
        <p:spPr>
          <a:xfrm>
            <a:off x="8904912" y="3562796"/>
            <a:ext cx="2599214" cy="3002181"/>
          </a:xfrm>
          <a:prstGeom prst="rect">
            <a:avLst/>
          </a:prstGeom>
          <a:noFill/>
          <a:ln>
            <a:noFill/>
          </a:ln>
        </p:spPr>
        <p:txBody>
          <a:bodyPr spcFirstLastPara="1" wrap="square" lIns="91425" tIns="45700" rIns="91425" bIns="45700" anchor="t" anchorCtr="0">
            <a:normAutofit lnSpcReduction="10000"/>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lt1"/>
              </a:buClr>
              <a:buSzPts val="1000"/>
              <a:buFont typeface="Arial"/>
              <a:buNone/>
              <a:defRPr sz="1000" b="0" i="0" u="none" strike="noStrike" cap="none">
                <a:solidFill>
                  <a:schemeClr val="lt1"/>
                </a:solidFill>
                <a:latin typeface="Arial"/>
                <a:ea typeface="Arial"/>
                <a:cs typeface="Arial"/>
                <a:sym typeface="Arial"/>
              </a:defRPr>
            </a:lvl1pPr>
            <a:lvl2pPr marL="914400" marR="0" lvl="1" indent="-342900" algn="l" rtl="0">
              <a:lnSpc>
                <a:spcPct val="90000"/>
              </a:lnSpc>
              <a:spcBef>
                <a:spcPts val="500"/>
              </a:spcBef>
              <a:spcAft>
                <a:spcPts val="0"/>
              </a:spcAft>
              <a:buClr>
                <a:schemeClr val="dk1"/>
              </a:buClr>
              <a:buSzPts val="1800"/>
              <a:buFont typeface="Arial"/>
              <a:buChar char="•"/>
              <a:defRPr sz="24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dk1"/>
              </a:buClr>
              <a:buSzPts val="18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90000"/>
              </a:lnSpc>
              <a:spcBef>
                <a:spcPts val="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y retos</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p:txBody>
      </p:sp>
      <p:sp>
        <p:nvSpPr>
          <p:cNvPr id="17" name="Google Shape;437;p2">
            <a:extLst>
              <a:ext uri="{FF2B5EF4-FFF2-40B4-BE49-F238E27FC236}">
                <a16:creationId xmlns:a16="http://schemas.microsoft.com/office/drawing/2014/main" id="{90B8C1A5-CD85-138F-D338-38FDCD98C334}"/>
              </a:ext>
            </a:extLst>
          </p:cNvPr>
          <p:cNvSpPr txBox="1">
            <a:spLocks/>
          </p:cNvSpPr>
          <p:nvPr/>
        </p:nvSpPr>
        <p:spPr>
          <a:xfrm>
            <a:off x="4913415" y="3363193"/>
            <a:ext cx="2942115" cy="301336"/>
          </a:xfrm>
          <a:prstGeom prst="rect">
            <a:avLst/>
          </a:prstGeom>
          <a:noFill/>
          <a:ln>
            <a:noFill/>
          </a:ln>
        </p:spPr>
        <p:txBody>
          <a:bodyPr spcFirstLastPara="1" wrap="square" lIns="91425" tIns="45700" rIns="91425" bIns="45700" anchor="t" anchorCtr="0">
            <a:norm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lt1"/>
              </a:buClr>
              <a:buSzPts val="1000"/>
              <a:buFont typeface="Arial"/>
              <a:buNone/>
              <a:defRPr sz="1000" b="0" i="0" u="none" strike="noStrike" cap="none">
                <a:solidFill>
                  <a:schemeClr val="lt1"/>
                </a:solidFill>
                <a:latin typeface="Arial"/>
                <a:ea typeface="Arial"/>
                <a:cs typeface="Arial"/>
                <a:sym typeface="Arial"/>
              </a:defRPr>
            </a:lvl1pPr>
            <a:lvl2pPr marL="914400" marR="0" lvl="1" indent="-342900" algn="l" rtl="0">
              <a:lnSpc>
                <a:spcPct val="90000"/>
              </a:lnSpc>
              <a:spcBef>
                <a:spcPts val="500"/>
              </a:spcBef>
              <a:spcAft>
                <a:spcPts val="0"/>
              </a:spcAft>
              <a:buClr>
                <a:schemeClr val="dk1"/>
              </a:buClr>
              <a:buSzPts val="1800"/>
              <a:buFont typeface="Arial"/>
              <a:buChar char="•"/>
              <a:defRPr sz="24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dk1"/>
              </a:buClr>
              <a:buSzPts val="18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90000"/>
              </a:lnSpc>
              <a:spcBef>
                <a:spcPts val="0"/>
              </a:spcBef>
              <a:spcAft>
                <a:spcPts val="0"/>
              </a:spcAft>
              <a:buClr>
                <a:srgbClr val="FFFFFF"/>
              </a:buClr>
              <a:buSzPts val="10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p:txBody>
      </p:sp>
      <p:sp>
        <p:nvSpPr>
          <p:cNvPr id="18" name="Google Shape;437;p2">
            <a:extLst>
              <a:ext uri="{FF2B5EF4-FFF2-40B4-BE49-F238E27FC236}">
                <a16:creationId xmlns:a16="http://schemas.microsoft.com/office/drawing/2014/main" id="{A258DBC9-CAE3-E12B-1C37-B7862465C0AC}"/>
              </a:ext>
            </a:extLst>
          </p:cNvPr>
          <p:cNvSpPr txBox="1">
            <a:spLocks/>
          </p:cNvSpPr>
          <p:nvPr/>
        </p:nvSpPr>
        <p:spPr>
          <a:xfrm>
            <a:off x="8685318" y="3363193"/>
            <a:ext cx="2942115" cy="301336"/>
          </a:xfrm>
          <a:prstGeom prst="rect">
            <a:avLst/>
          </a:prstGeom>
          <a:noFill/>
          <a:ln>
            <a:noFill/>
          </a:ln>
        </p:spPr>
        <p:txBody>
          <a:bodyPr spcFirstLastPara="1" wrap="square" lIns="91425" tIns="45700" rIns="91425" bIns="45700" anchor="t" anchorCtr="0">
            <a:norm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lt1"/>
              </a:buClr>
              <a:buSzPts val="1000"/>
              <a:buFont typeface="Arial"/>
              <a:buNone/>
              <a:defRPr sz="1000" b="0" i="0" u="none" strike="noStrike" cap="none">
                <a:solidFill>
                  <a:schemeClr val="lt1"/>
                </a:solidFill>
                <a:latin typeface="Arial"/>
                <a:ea typeface="Arial"/>
                <a:cs typeface="Arial"/>
                <a:sym typeface="Arial"/>
              </a:defRPr>
            </a:lvl1pPr>
            <a:lvl2pPr marL="914400" marR="0" lvl="1" indent="-342900" algn="l" rtl="0">
              <a:lnSpc>
                <a:spcPct val="90000"/>
              </a:lnSpc>
              <a:spcBef>
                <a:spcPts val="500"/>
              </a:spcBef>
              <a:spcAft>
                <a:spcPts val="0"/>
              </a:spcAft>
              <a:buClr>
                <a:schemeClr val="dk1"/>
              </a:buClr>
              <a:buSzPts val="1800"/>
              <a:buFont typeface="Arial"/>
              <a:buChar char="•"/>
              <a:defRPr sz="24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dk1"/>
              </a:buClr>
              <a:buSzPts val="18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90000"/>
              </a:lnSpc>
              <a:spcBef>
                <a:spcPts val="0"/>
              </a:spcBef>
              <a:spcAft>
                <a:spcPts val="0"/>
              </a:spcAft>
              <a:buClr>
                <a:srgbClr val="FFFFFF"/>
              </a:buClr>
              <a:buSzPts val="10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29" name="Google Shape;24;p13">
            <a:extLst>
              <a:ext uri="{FF2B5EF4-FFF2-40B4-BE49-F238E27FC236}">
                <a16:creationId xmlns:a16="http://schemas.microsoft.com/office/drawing/2014/main" id="{B09CDEE7-86B1-825E-A23B-D20C5302CBA0}"/>
              </a:ext>
            </a:extLst>
          </p:cNvPr>
          <p:cNvCxnSpPr>
            <a:cxnSpLocks/>
          </p:cNvCxnSpPr>
          <p:nvPr/>
        </p:nvCxnSpPr>
        <p:spPr>
          <a:xfrm>
            <a:off x="8978340" y="3789320"/>
            <a:ext cx="2960400" cy="0"/>
          </a:xfrm>
          <a:prstGeom prst="straightConnector1">
            <a:avLst/>
          </a:prstGeom>
          <a:noFill/>
          <a:ln w="9525" cap="flat" cmpd="sng">
            <a:solidFill>
              <a:srgbClr val="FFFFFF"/>
            </a:solidFill>
            <a:prstDash val="solid"/>
            <a:round/>
            <a:headEnd type="none" w="sm" len="sm"/>
            <a:tailEnd type="none" w="sm" len="sm"/>
          </a:ln>
        </p:spPr>
      </p:cxnSp>
      <p:cxnSp>
        <p:nvCxnSpPr>
          <p:cNvPr id="30" name="Google Shape;24;p13">
            <a:extLst>
              <a:ext uri="{FF2B5EF4-FFF2-40B4-BE49-F238E27FC236}">
                <a16:creationId xmlns:a16="http://schemas.microsoft.com/office/drawing/2014/main" id="{F1EF6B69-18ED-8154-7A78-5A698CF2E4F7}"/>
              </a:ext>
            </a:extLst>
          </p:cNvPr>
          <p:cNvCxnSpPr>
            <a:cxnSpLocks/>
          </p:cNvCxnSpPr>
          <p:nvPr/>
        </p:nvCxnSpPr>
        <p:spPr>
          <a:xfrm>
            <a:off x="8978340" y="4040433"/>
            <a:ext cx="2960400" cy="0"/>
          </a:xfrm>
          <a:prstGeom prst="straightConnector1">
            <a:avLst/>
          </a:prstGeom>
          <a:noFill/>
          <a:ln w="9525" cap="flat" cmpd="sng">
            <a:solidFill>
              <a:srgbClr val="FFFFFF"/>
            </a:solidFill>
            <a:prstDash val="solid"/>
            <a:round/>
            <a:headEnd type="none" w="sm" len="sm"/>
            <a:tailEnd type="none" w="sm" len="sm"/>
          </a:ln>
        </p:spPr>
      </p:cxnSp>
      <p:cxnSp>
        <p:nvCxnSpPr>
          <p:cNvPr id="31" name="Google Shape;24;p13">
            <a:extLst>
              <a:ext uri="{FF2B5EF4-FFF2-40B4-BE49-F238E27FC236}">
                <a16:creationId xmlns:a16="http://schemas.microsoft.com/office/drawing/2014/main" id="{EC9E86E5-20A9-A2CF-35A8-F84DC09A1D61}"/>
              </a:ext>
            </a:extLst>
          </p:cNvPr>
          <p:cNvCxnSpPr>
            <a:cxnSpLocks/>
          </p:cNvCxnSpPr>
          <p:nvPr/>
        </p:nvCxnSpPr>
        <p:spPr>
          <a:xfrm>
            <a:off x="8978340" y="4291546"/>
            <a:ext cx="2960400" cy="0"/>
          </a:xfrm>
          <a:prstGeom prst="straightConnector1">
            <a:avLst/>
          </a:prstGeom>
          <a:noFill/>
          <a:ln w="9525" cap="flat" cmpd="sng">
            <a:solidFill>
              <a:srgbClr val="FFFFFF"/>
            </a:solidFill>
            <a:prstDash val="solid"/>
            <a:round/>
            <a:headEnd type="none" w="sm" len="sm"/>
            <a:tailEnd type="none" w="sm" len="sm"/>
          </a:ln>
        </p:spPr>
      </p:cxnSp>
      <p:cxnSp>
        <p:nvCxnSpPr>
          <p:cNvPr id="32" name="Google Shape;24;p13">
            <a:extLst>
              <a:ext uri="{FF2B5EF4-FFF2-40B4-BE49-F238E27FC236}">
                <a16:creationId xmlns:a16="http://schemas.microsoft.com/office/drawing/2014/main" id="{E3D2C03F-0484-9F89-CC1E-C742C7646360}"/>
              </a:ext>
            </a:extLst>
          </p:cNvPr>
          <p:cNvCxnSpPr>
            <a:cxnSpLocks/>
          </p:cNvCxnSpPr>
          <p:nvPr/>
        </p:nvCxnSpPr>
        <p:spPr>
          <a:xfrm>
            <a:off x="8978340" y="4542659"/>
            <a:ext cx="2960400" cy="0"/>
          </a:xfrm>
          <a:prstGeom prst="straightConnector1">
            <a:avLst/>
          </a:prstGeom>
          <a:noFill/>
          <a:ln w="9525" cap="flat" cmpd="sng">
            <a:solidFill>
              <a:srgbClr val="FFFFFF"/>
            </a:solidFill>
            <a:prstDash val="solid"/>
            <a:round/>
            <a:headEnd type="none" w="sm" len="sm"/>
            <a:tailEnd type="none" w="sm" len="sm"/>
          </a:ln>
        </p:spPr>
      </p:cxnSp>
      <p:cxnSp>
        <p:nvCxnSpPr>
          <p:cNvPr id="33" name="Google Shape;24;p13">
            <a:extLst>
              <a:ext uri="{FF2B5EF4-FFF2-40B4-BE49-F238E27FC236}">
                <a16:creationId xmlns:a16="http://schemas.microsoft.com/office/drawing/2014/main" id="{35183BC8-0A8A-7799-2826-9C931E56FA3B}"/>
              </a:ext>
            </a:extLst>
          </p:cNvPr>
          <p:cNvCxnSpPr>
            <a:cxnSpLocks/>
          </p:cNvCxnSpPr>
          <p:nvPr/>
        </p:nvCxnSpPr>
        <p:spPr>
          <a:xfrm>
            <a:off x="8978340" y="4793772"/>
            <a:ext cx="2960400" cy="0"/>
          </a:xfrm>
          <a:prstGeom prst="straightConnector1">
            <a:avLst/>
          </a:prstGeom>
          <a:noFill/>
          <a:ln w="9525" cap="flat" cmpd="sng">
            <a:solidFill>
              <a:srgbClr val="FFFFFF"/>
            </a:solidFill>
            <a:prstDash val="solid"/>
            <a:round/>
            <a:headEnd type="none" w="sm" len="sm"/>
            <a:tailEnd type="none" w="sm" len="sm"/>
          </a:ln>
        </p:spPr>
      </p:cxnSp>
      <p:cxnSp>
        <p:nvCxnSpPr>
          <p:cNvPr id="34" name="Google Shape;24;p13">
            <a:extLst>
              <a:ext uri="{FF2B5EF4-FFF2-40B4-BE49-F238E27FC236}">
                <a16:creationId xmlns:a16="http://schemas.microsoft.com/office/drawing/2014/main" id="{568C6FA9-59FA-34BF-9261-766FE005D973}"/>
              </a:ext>
            </a:extLst>
          </p:cNvPr>
          <p:cNvCxnSpPr>
            <a:cxnSpLocks/>
          </p:cNvCxnSpPr>
          <p:nvPr/>
        </p:nvCxnSpPr>
        <p:spPr>
          <a:xfrm>
            <a:off x="8978340" y="5025007"/>
            <a:ext cx="2960400" cy="0"/>
          </a:xfrm>
          <a:prstGeom prst="straightConnector1">
            <a:avLst/>
          </a:prstGeom>
          <a:noFill/>
          <a:ln w="9525" cap="flat" cmpd="sng">
            <a:solidFill>
              <a:srgbClr val="FFFFFF"/>
            </a:solidFill>
            <a:prstDash val="solid"/>
            <a:round/>
            <a:headEnd type="none" w="sm" len="sm"/>
            <a:tailEnd type="none" w="sm" len="sm"/>
          </a:ln>
        </p:spPr>
      </p:cxnSp>
      <p:cxnSp>
        <p:nvCxnSpPr>
          <p:cNvPr id="35" name="Google Shape;24;p13">
            <a:extLst>
              <a:ext uri="{FF2B5EF4-FFF2-40B4-BE49-F238E27FC236}">
                <a16:creationId xmlns:a16="http://schemas.microsoft.com/office/drawing/2014/main" id="{36928229-EB32-C2F3-7DEA-DEAFAF73E737}"/>
              </a:ext>
            </a:extLst>
          </p:cNvPr>
          <p:cNvCxnSpPr>
            <a:cxnSpLocks/>
          </p:cNvCxnSpPr>
          <p:nvPr/>
        </p:nvCxnSpPr>
        <p:spPr>
          <a:xfrm>
            <a:off x="8978340" y="5286059"/>
            <a:ext cx="2960400" cy="0"/>
          </a:xfrm>
          <a:prstGeom prst="straightConnector1">
            <a:avLst/>
          </a:prstGeom>
          <a:noFill/>
          <a:ln w="9525" cap="flat" cmpd="sng">
            <a:solidFill>
              <a:srgbClr val="FFFFFF"/>
            </a:solidFill>
            <a:prstDash val="solid"/>
            <a:round/>
            <a:headEnd type="none" w="sm" len="sm"/>
            <a:tailEnd type="none" w="sm" len="sm"/>
          </a:ln>
        </p:spPr>
      </p:cxnSp>
      <p:cxnSp>
        <p:nvCxnSpPr>
          <p:cNvPr id="36" name="Google Shape;24;p13">
            <a:extLst>
              <a:ext uri="{FF2B5EF4-FFF2-40B4-BE49-F238E27FC236}">
                <a16:creationId xmlns:a16="http://schemas.microsoft.com/office/drawing/2014/main" id="{9AD14085-C618-E19B-46FA-AB337D162F72}"/>
              </a:ext>
            </a:extLst>
          </p:cNvPr>
          <p:cNvCxnSpPr>
            <a:cxnSpLocks/>
          </p:cNvCxnSpPr>
          <p:nvPr/>
        </p:nvCxnSpPr>
        <p:spPr>
          <a:xfrm>
            <a:off x="8978340" y="5527233"/>
            <a:ext cx="2960400" cy="0"/>
          </a:xfrm>
          <a:prstGeom prst="straightConnector1">
            <a:avLst/>
          </a:prstGeom>
          <a:noFill/>
          <a:ln w="9525" cap="flat" cmpd="sng">
            <a:solidFill>
              <a:srgbClr val="FFFFFF"/>
            </a:solidFill>
            <a:prstDash val="solid"/>
            <a:round/>
            <a:headEnd type="none" w="sm" len="sm"/>
            <a:tailEnd type="none" w="sm" len="sm"/>
          </a:ln>
        </p:spPr>
      </p:cxnSp>
      <p:cxnSp>
        <p:nvCxnSpPr>
          <p:cNvPr id="37" name="Google Shape;24;p13">
            <a:extLst>
              <a:ext uri="{FF2B5EF4-FFF2-40B4-BE49-F238E27FC236}">
                <a16:creationId xmlns:a16="http://schemas.microsoft.com/office/drawing/2014/main" id="{BEB6EF16-A8C4-546B-A180-1443D55E700C}"/>
              </a:ext>
            </a:extLst>
          </p:cNvPr>
          <p:cNvCxnSpPr>
            <a:cxnSpLocks/>
          </p:cNvCxnSpPr>
          <p:nvPr/>
        </p:nvCxnSpPr>
        <p:spPr>
          <a:xfrm>
            <a:off x="8978340" y="5778346"/>
            <a:ext cx="2960400" cy="0"/>
          </a:xfrm>
          <a:prstGeom prst="straightConnector1">
            <a:avLst/>
          </a:prstGeom>
          <a:noFill/>
          <a:ln w="9525" cap="flat" cmpd="sng">
            <a:solidFill>
              <a:srgbClr val="FFFFFF"/>
            </a:solidFill>
            <a:prstDash val="solid"/>
            <a:round/>
            <a:headEnd type="none" w="sm" len="sm"/>
            <a:tailEnd type="none" w="sm" len="sm"/>
          </a:ln>
        </p:spPr>
      </p:cxnSp>
      <p:cxnSp>
        <p:nvCxnSpPr>
          <p:cNvPr id="38" name="Google Shape;24;p13">
            <a:extLst>
              <a:ext uri="{FF2B5EF4-FFF2-40B4-BE49-F238E27FC236}">
                <a16:creationId xmlns:a16="http://schemas.microsoft.com/office/drawing/2014/main" id="{C85AF54C-C99C-0F45-4196-C17485AFDF96}"/>
              </a:ext>
            </a:extLst>
          </p:cNvPr>
          <p:cNvCxnSpPr>
            <a:cxnSpLocks/>
          </p:cNvCxnSpPr>
          <p:nvPr/>
        </p:nvCxnSpPr>
        <p:spPr>
          <a:xfrm>
            <a:off x="8978340" y="6029459"/>
            <a:ext cx="2960400" cy="0"/>
          </a:xfrm>
          <a:prstGeom prst="straightConnector1">
            <a:avLst/>
          </a:prstGeom>
          <a:noFill/>
          <a:ln w="9525" cap="flat" cmpd="sng">
            <a:solidFill>
              <a:srgbClr val="FFFFFF"/>
            </a:solidFill>
            <a:prstDash val="solid"/>
            <a:round/>
            <a:headEnd type="none" w="sm" len="sm"/>
            <a:tailEnd type="none" w="sm" len="sm"/>
          </a:ln>
        </p:spPr>
      </p:cxnSp>
      <p:cxnSp>
        <p:nvCxnSpPr>
          <p:cNvPr id="39" name="Google Shape;24;p13">
            <a:extLst>
              <a:ext uri="{FF2B5EF4-FFF2-40B4-BE49-F238E27FC236}">
                <a16:creationId xmlns:a16="http://schemas.microsoft.com/office/drawing/2014/main" id="{38797916-7C0A-971C-B5FE-D42FC57D40DB}"/>
              </a:ext>
            </a:extLst>
          </p:cNvPr>
          <p:cNvCxnSpPr>
            <a:cxnSpLocks/>
          </p:cNvCxnSpPr>
          <p:nvPr/>
        </p:nvCxnSpPr>
        <p:spPr>
          <a:xfrm>
            <a:off x="8978340" y="6280576"/>
            <a:ext cx="2960400" cy="0"/>
          </a:xfrm>
          <a:prstGeom prst="straightConnector1">
            <a:avLst/>
          </a:prstGeom>
          <a:noFill/>
          <a:ln w="9525" cap="flat" cmpd="sng">
            <a:solidFill>
              <a:srgbClr val="FFFFFF"/>
            </a:solidFill>
            <a:prstDash val="solid"/>
            <a:round/>
            <a:headEnd type="none" w="sm" len="sm"/>
            <a:tailEnd type="none" w="sm" len="sm"/>
          </a:ln>
        </p:spPr>
      </p:cxnSp>
      <p:sp>
        <p:nvSpPr>
          <p:cNvPr id="4" name="Google Shape;437;p2">
            <a:extLst>
              <a:ext uri="{FF2B5EF4-FFF2-40B4-BE49-F238E27FC236}">
                <a16:creationId xmlns:a16="http://schemas.microsoft.com/office/drawing/2014/main" id="{6A848420-7A33-6B91-B667-5EA9E32A444C}"/>
              </a:ext>
            </a:extLst>
          </p:cNvPr>
          <p:cNvSpPr txBox="1">
            <a:spLocks/>
          </p:cNvSpPr>
          <p:nvPr/>
        </p:nvSpPr>
        <p:spPr>
          <a:xfrm>
            <a:off x="11626840" y="3585656"/>
            <a:ext cx="345768" cy="3002181"/>
          </a:xfrm>
          <a:prstGeom prst="rect">
            <a:avLst/>
          </a:prstGeom>
          <a:noFill/>
          <a:ln>
            <a:noFill/>
          </a:ln>
        </p:spPr>
        <p:txBody>
          <a:bodyPr spcFirstLastPara="1" wrap="square" lIns="91425" tIns="45700" rIns="91425" bIns="45700" anchor="t" anchorCtr="0">
            <a:normAutofit lnSpcReduction="10000"/>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lt1"/>
              </a:buClr>
              <a:buSzPts val="1000"/>
              <a:buFont typeface="Arial"/>
              <a:buNone/>
              <a:defRPr sz="1000" b="0" i="0" u="none" strike="noStrike" cap="none">
                <a:solidFill>
                  <a:schemeClr val="lt1"/>
                </a:solidFill>
                <a:latin typeface="Arial"/>
                <a:ea typeface="Arial"/>
                <a:cs typeface="Arial"/>
                <a:sym typeface="Arial"/>
              </a:defRPr>
            </a:lvl1pPr>
            <a:lvl2pPr marL="914400" marR="0" lvl="1" indent="-342900" algn="l" rtl="0">
              <a:lnSpc>
                <a:spcPct val="90000"/>
              </a:lnSpc>
              <a:spcBef>
                <a:spcPts val="500"/>
              </a:spcBef>
              <a:spcAft>
                <a:spcPts val="0"/>
              </a:spcAft>
              <a:buClr>
                <a:schemeClr val="dk1"/>
              </a:buClr>
              <a:buSzPts val="1800"/>
              <a:buFont typeface="Arial"/>
              <a:buChar char="•"/>
              <a:defRPr sz="24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dk1"/>
              </a:buClr>
              <a:buSzPts val="18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90000"/>
              </a:lnSpc>
              <a:spcBef>
                <a:spcPts val="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18</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19</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20</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21</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22</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23</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24</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25</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26</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58</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59</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60</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p:txBody>
      </p:sp>
      <p:sp>
        <p:nvSpPr>
          <p:cNvPr id="19" name="Google Shape;437;p2">
            <a:extLst>
              <a:ext uri="{FF2B5EF4-FFF2-40B4-BE49-F238E27FC236}">
                <a16:creationId xmlns:a16="http://schemas.microsoft.com/office/drawing/2014/main" id="{BBC9096C-02F9-EBC5-E6CA-229A3544B29E}"/>
              </a:ext>
            </a:extLst>
          </p:cNvPr>
          <p:cNvSpPr txBox="1">
            <a:spLocks/>
          </p:cNvSpPr>
          <p:nvPr/>
        </p:nvSpPr>
        <p:spPr>
          <a:xfrm>
            <a:off x="5171112" y="3562796"/>
            <a:ext cx="2599214" cy="3002181"/>
          </a:xfrm>
          <a:prstGeom prst="rect">
            <a:avLst/>
          </a:prstGeom>
          <a:noFill/>
          <a:ln>
            <a:noFill/>
          </a:ln>
        </p:spPr>
        <p:txBody>
          <a:bodyPr spcFirstLastPara="1" wrap="square" lIns="91425" tIns="45700" rIns="91425" bIns="45700" anchor="t" anchorCtr="0">
            <a:normAutofit lnSpcReduction="10000"/>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lt1"/>
              </a:buClr>
              <a:buSzPts val="1000"/>
              <a:buFont typeface="Arial"/>
              <a:buNone/>
              <a:defRPr sz="1000" b="0" i="0" u="none" strike="noStrike" cap="none">
                <a:solidFill>
                  <a:schemeClr val="lt1"/>
                </a:solidFill>
                <a:latin typeface="Arial"/>
                <a:ea typeface="Arial"/>
                <a:cs typeface="Arial"/>
                <a:sym typeface="Arial"/>
              </a:defRPr>
            </a:lvl1pPr>
            <a:lvl2pPr marL="914400" marR="0" lvl="1" indent="-342900" algn="l" rtl="0">
              <a:lnSpc>
                <a:spcPct val="90000"/>
              </a:lnSpc>
              <a:spcBef>
                <a:spcPts val="500"/>
              </a:spcBef>
              <a:spcAft>
                <a:spcPts val="0"/>
              </a:spcAft>
              <a:buClr>
                <a:schemeClr val="dk1"/>
              </a:buClr>
              <a:buSzPts val="1800"/>
              <a:buFont typeface="Arial"/>
              <a:buChar char="•"/>
              <a:defRPr sz="24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dk1"/>
              </a:buClr>
              <a:buSzPts val="18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90000"/>
              </a:lnSpc>
              <a:spcBef>
                <a:spcPts val="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Modelo de negocio diversificado</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17" action="ppaction://hlinksldjump">
                  <a:extLst>
                    <a:ext uri="{A12FA001-AC4F-418D-AE19-62706E023703}">
                      <ahyp:hlinkClr xmlns:ahyp="http://schemas.microsoft.com/office/drawing/2018/hyperlinkcolor" val="tx"/>
                    </a:ext>
                  </a:extLst>
                </a:hlinkClick>
              </a:rPr>
              <a:t>Posición de liderazgo en todas las Áreas</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18"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19"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20"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21" action="ppaction://hlinksldjump">
                  <a:extLst>
                    <a:ext uri="{A12FA001-AC4F-418D-AE19-62706E023703}">
                      <ahyp:hlinkClr xmlns:ahyp="http://schemas.microsoft.com/office/drawing/2018/hyperlinkcolor" val="tx"/>
                    </a:ext>
                  </a:extLst>
                </a:hlinkClick>
              </a:rPr>
              <a:t>Estructura de Gobierno Corporativo</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hlinkClick r:id="rId22"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 </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 </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 </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 </a:t>
            </a:r>
          </a:p>
          <a:p>
            <a:pPr marL="0" marR="0" lvl="0" indent="0" algn="l" defTabSz="914400" rtl="0" eaLnBrk="1" fontAlgn="auto" latinLnBrk="0" hangingPunct="1">
              <a:lnSpc>
                <a:spcPct val="90000"/>
              </a:lnSpc>
              <a:spcBef>
                <a:spcPts val="1000"/>
              </a:spcBef>
              <a:spcAft>
                <a:spcPts val="0"/>
              </a:spcAft>
              <a:buClr>
                <a:srgbClr val="FFFFFF"/>
              </a:buClr>
              <a:buSzPts val="1000"/>
              <a:buFont typeface="Arial"/>
              <a:buNone/>
              <a:tabLst/>
              <a:defRPr/>
            </a:pP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48" name="Google Shape;24;p13">
            <a:extLst>
              <a:ext uri="{FF2B5EF4-FFF2-40B4-BE49-F238E27FC236}">
                <a16:creationId xmlns:a16="http://schemas.microsoft.com/office/drawing/2014/main" id="{201E2F2A-BDEF-9137-4084-2B6E968376A9}"/>
              </a:ext>
            </a:extLst>
          </p:cNvPr>
          <p:cNvCxnSpPr>
            <a:cxnSpLocks/>
          </p:cNvCxnSpPr>
          <p:nvPr/>
        </p:nvCxnSpPr>
        <p:spPr>
          <a:xfrm>
            <a:off x="5236920" y="3789320"/>
            <a:ext cx="2960400" cy="0"/>
          </a:xfrm>
          <a:prstGeom prst="straightConnector1">
            <a:avLst/>
          </a:prstGeom>
          <a:noFill/>
          <a:ln w="9525" cap="flat" cmpd="sng">
            <a:solidFill>
              <a:srgbClr val="FFFFFF"/>
            </a:solidFill>
            <a:prstDash val="solid"/>
            <a:round/>
            <a:headEnd type="none" w="sm" len="sm"/>
            <a:tailEnd type="none" w="sm" len="sm"/>
          </a:ln>
        </p:spPr>
      </p:cxnSp>
      <p:cxnSp>
        <p:nvCxnSpPr>
          <p:cNvPr id="49" name="Google Shape;24;p13">
            <a:extLst>
              <a:ext uri="{FF2B5EF4-FFF2-40B4-BE49-F238E27FC236}">
                <a16:creationId xmlns:a16="http://schemas.microsoft.com/office/drawing/2014/main" id="{63B4DB98-E4D3-C274-AAB6-6CBEA214FBC8}"/>
              </a:ext>
            </a:extLst>
          </p:cNvPr>
          <p:cNvCxnSpPr>
            <a:cxnSpLocks/>
          </p:cNvCxnSpPr>
          <p:nvPr/>
        </p:nvCxnSpPr>
        <p:spPr>
          <a:xfrm>
            <a:off x="5236920" y="4040433"/>
            <a:ext cx="2960400" cy="0"/>
          </a:xfrm>
          <a:prstGeom prst="straightConnector1">
            <a:avLst/>
          </a:prstGeom>
          <a:noFill/>
          <a:ln w="9525" cap="flat" cmpd="sng">
            <a:solidFill>
              <a:srgbClr val="FFFFFF"/>
            </a:solidFill>
            <a:prstDash val="solid"/>
            <a:round/>
            <a:headEnd type="none" w="sm" len="sm"/>
            <a:tailEnd type="none" w="sm" len="sm"/>
          </a:ln>
        </p:spPr>
      </p:cxnSp>
      <p:cxnSp>
        <p:nvCxnSpPr>
          <p:cNvPr id="50" name="Google Shape;24;p13">
            <a:extLst>
              <a:ext uri="{FF2B5EF4-FFF2-40B4-BE49-F238E27FC236}">
                <a16:creationId xmlns:a16="http://schemas.microsoft.com/office/drawing/2014/main" id="{D10A4E30-77E4-BE9F-1104-548713E8AC1F}"/>
              </a:ext>
            </a:extLst>
          </p:cNvPr>
          <p:cNvCxnSpPr>
            <a:cxnSpLocks/>
          </p:cNvCxnSpPr>
          <p:nvPr/>
        </p:nvCxnSpPr>
        <p:spPr>
          <a:xfrm>
            <a:off x="5236920" y="4291546"/>
            <a:ext cx="2960400" cy="0"/>
          </a:xfrm>
          <a:prstGeom prst="straightConnector1">
            <a:avLst/>
          </a:prstGeom>
          <a:noFill/>
          <a:ln w="9525" cap="flat" cmpd="sng">
            <a:solidFill>
              <a:srgbClr val="FFFFFF"/>
            </a:solidFill>
            <a:prstDash val="solid"/>
            <a:round/>
            <a:headEnd type="none" w="sm" len="sm"/>
            <a:tailEnd type="none" w="sm" len="sm"/>
          </a:ln>
        </p:spPr>
      </p:cxnSp>
      <p:cxnSp>
        <p:nvCxnSpPr>
          <p:cNvPr id="51" name="Google Shape;24;p13">
            <a:extLst>
              <a:ext uri="{FF2B5EF4-FFF2-40B4-BE49-F238E27FC236}">
                <a16:creationId xmlns:a16="http://schemas.microsoft.com/office/drawing/2014/main" id="{58520F2E-8BCC-FB13-518C-3748C618DB7B}"/>
              </a:ext>
            </a:extLst>
          </p:cNvPr>
          <p:cNvCxnSpPr>
            <a:cxnSpLocks/>
          </p:cNvCxnSpPr>
          <p:nvPr/>
        </p:nvCxnSpPr>
        <p:spPr>
          <a:xfrm>
            <a:off x="5236920" y="4542659"/>
            <a:ext cx="2960400" cy="0"/>
          </a:xfrm>
          <a:prstGeom prst="straightConnector1">
            <a:avLst/>
          </a:prstGeom>
          <a:noFill/>
          <a:ln w="9525" cap="flat" cmpd="sng">
            <a:solidFill>
              <a:srgbClr val="FFFFFF"/>
            </a:solidFill>
            <a:prstDash val="solid"/>
            <a:round/>
            <a:headEnd type="none" w="sm" len="sm"/>
            <a:tailEnd type="none" w="sm" len="sm"/>
          </a:ln>
        </p:spPr>
      </p:cxnSp>
      <p:cxnSp>
        <p:nvCxnSpPr>
          <p:cNvPr id="52" name="Google Shape;24;p13">
            <a:extLst>
              <a:ext uri="{FF2B5EF4-FFF2-40B4-BE49-F238E27FC236}">
                <a16:creationId xmlns:a16="http://schemas.microsoft.com/office/drawing/2014/main" id="{B32B57DB-057B-4A87-4FB1-7D93A66CE6AD}"/>
              </a:ext>
            </a:extLst>
          </p:cNvPr>
          <p:cNvCxnSpPr>
            <a:cxnSpLocks/>
          </p:cNvCxnSpPr>
          <p:nvPr/>
        </p:nvCxnSpPr>
        <p:spPr>
          <a:xfrm>
            <a:off x="5236920" y="4793772"/>
            <a:ext cx="2960400" cy="0"/>
          </a:xfrm>
          <a:prstGeom prst="straightConnector1">
            <a:avLst/>
          </a:prstGeom>
          <a:noFill/>
          <a:ln w="9525" cap="flat" cmpd="sng">
            <a:solidFill>
              <a:srgbClr val="FFFFFF"/>
            </a:solidFill>
            <a:prstDash val="solid"/>
            <a:round/>
            <a:headEnd type="none" w="sm" len="sm"/>
            <a:tailEnd type="none" w="sm" len="sm"/>
          </a:ln>
        </p:spPr>
      </p:cxnSp>
      <p:cxnSp>
        <p:nvCxnSpPr>
          <p:cNvPr id="53" name="Google Shape;24;p13">
            <a:extLst>
              <a:ext uri="{FF2B5EF4-FFF2-40B4-BE49-F238E27FC236}">
                <a16:creationId xmlns:a16="http://schemas.microsoft.com/office/drawing/2014/main" id="{2893F18D-B79F-1F3B-E802-0A105BC99EB7}"/>
              </a:ext>
            </a:extLst>
          </p:cNvPr>
          <p:cNvCxnSpPr>
            <a:cxnSpLocks/>
          </p:cNvCxnSpPr>
          <p:nvPr/>
        </p:nvCxnSpPr>
        <p:spPr>
          <a:xfrm>
            <a:off x="5236920" y="5025007"/>
            <a:ext cx="2960400" cy="0"/>
          </a:xfrm>
          <a:prstGeom prst="straightConnector1">
            <a:avLst/>
          </a:prstGeom>
          <a:noFill/>
          <a:ln w="9525" cap="flat" cmpd="sng">
            <a:solidFill>
              <a:srgbClr val="FFFFFF"/>
            </a:solidFill>
            <a:prstDash val="solid"/>
            <a:round/>
            <a:headEnd type="none" w="sm" len="sm"/>
            <a:tailEnd type="none" w="sm" len="sm"/>
          </a:ln>
        </p:spPr>
      </p:cxnSp>
      <p:cxnSp>
        <p:nvCxnSpPr>
          <p:cNvPr id="54" name="Google Shape;24;p13">
            <a:extLst>
              <a:ext uri="{FF2B5EF4-FFF2-40B4-BE49-F238E27FC236}">
                <a16:creationId xmlns:a16="http://schemas.microsoft.com/office/drawing/2014/main" id="{58138E68-6027-F126-272B-D61F2875B70A}"/>
              </a:ext>
            </a:extLst>
          </p:cNvPr>
          <p:cNvCxnSpPr>
            <a:cxnSpLocks/>
          </p:cNvCxnSpPr>
          <p:nvPr/>
        </p:nvCxnSpPr>
        <p:spPr>
          <a:xfrm>
            <a:off x="5236920" y="5286059"/>
            <a:ext cx="2960400" cy="0"/>
          </a:xfrm>
          <a:prstGeom prst="straightConnector1">
            <a:avLst/>
          </a:prstGeom>
          <a:noFill/>
          <a:ln w="9525" cap="flat" cmpd="sng">
            <a:solidFill>
              <a:srgbClr val="FFFFFF"/>
            </a:solidFill>
            <a:prstDash val="solid"/>
            <a:round/>
            <a:headEnd type="none" w="sm" len="sm"/>
            <a:tailEnd type="none" w="sm" len="sm"/>
          </a:ln>
        </p:spPr>
      </p:cxnSp>
      <p:sp>
        <p:nvSpPr>
          <p:cNvPr id="57" name="Google Shape;437;p2">
            <a:extLst>
              <a:ext uri="{FF2B5EF4-FFF2-40B4-BE49-F238E27FC236}">
                <a16:creationId xmlns:a16="http://schemas.microsoft.com/office/drawing/2014/main" id="{4AEDDE7E-C0EA-F58B-3F92-03865EEF8954}"/>
              </a:ext>
            </a:extLst>
          </p:cNvPr>
          <p:cNvSpPr txBox="1">
            <a:spLocks/>
          </p:cNvSpPr>
          <p:nvPr/>
        </p:nvSpPr>
        <p:spPr>
          <a:xfrm>
            <a:off x="7908280" y="3585656"/>
            <a:ext cx="345768" cy="3002181"/>
          </a:xfrm>
          <a:prstGeom prst="rect">
            <a:avLst/>
          </a:prstGeom>
          <a:noFill/>
          <a:ln>
            <a:noFill/>
          </a:ln>
        </p:spPr>
        <p:txBody>
          <a:bodyPr spcFirstLastPara="1" wrap="square" lIns="91425" tIns="45700" rIns="91425" bIns="45700" anchor="t" anchorCtr="0">
            <a:normAutofit lnSpcReduction="10000"/>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chemeClr val="lt1"/>
              </a:buClr>
              <a:buSzPts val="1000"/>
              <a:buFont typeface="Arial"/>
              <a:buNone/>
              <a:defRPr sz="1000" b="0" i="0" u="none" strike="noStrike" cap="none">
                <a:solidFill>
                  <a:schemeClr val="lt1"/>
                </a:solidFill>
                <a:latin typeface="Arial"/>
                <a:ea typeface="Arial"/>
                <a:cs typeface="Arial"/>
                <a:sym typeface="Arial"/>
              </a:defRPr>
            </a:lvl1pPr>
            <a:lvl2pPr marL="914400" marR="0" lvl="1" indent="-342900" algn="l" rtl="0">
              <a:lnSpc>
                <a:spcPct val="90000"/>
              </a:lnSpc>
              <a:spcBef>
                <a:spcPts val="500"/>
              </a:spcBef>
              <a:spcAft>
                <a:spcPts val="0"/>
              </a:spcAft>
              <a:buClr>
                <a:schemeClr val="dk1"/>
              </a:buClr>
              <a:buSzPts val="1800"/>
              <a:buFont typeface="Arial"/>
              <a:buChar char="•"/>
              <a:defRPr sz="24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dk1"/>
              </a:buClr>
              <a:buSzPts val="18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r" defTabSz="914400" rtl="0" eaLnBrk="1" fontAlgn="auto" latinLnBrk="0" hangingPunct="1">
              <a:lnSpc>
                <a:spcPct val="90000"/>
              </a:lnSpc>
              <a:spcBef>
                <a:spcPts val="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4</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6</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9</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10</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11</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12</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14</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15</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 </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 </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 </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r>
              <a:rPr kumimoji="0" lang="es-ES" sz="1000" b="0" i="0" u="none" strike="noStrike" kern="0" cap="none" spc="0" normalizeH="0" baseline="0" noProof="0" dirty="0">
                <a:ln>
                  <a:noFill/>
                </a:ln>
                <a:solidFill>
                  <a:srgbClr val="FFFFFF"/>
                </a:solidFill>
                <a:effectLst/>
                <a:uLnTx/>
                <a:uFillTx/>
                <a:latin typeface="Arial"/>
                <a:cs typeface="Arial"/>
                <a:sym typeface="Arial"/>
              </a:rPr>
              <a:t> </a:t>
            </a:r>
          </a:p>
          <a:p>
            <a:pPr marL="0" marR="0" lvl="0" indent="0" algn="r" defTabSz="914400" rtl="0" eaLnBrk="1" fontAlgn="auto" latinLnBrk="0" hangingPunct="1">
              <a:lnSpc>
                <a:spcPct val="90000"/>
              </a:lnSpc>
              <a:spcBef>
                <a:spcPts val="1000"/>
              </a:spcBef>
              <a:spcAft>
                <a:spcPts val="0"/>
              </a:spcAft>
              <a:buClr>
                <a:srgbClr val="FFFFFF"/>
              </a:buClr>
              <a:buSzPts val="1000"/>
              <a:buFont typeface="Arial"/>
              <a:buNone/>
              <a:tabLst/>
              <a:defRPr/>
            </a:pPr>
            <a:endParaRPr kumimoji="0" lang="es-ES" sz="1000" b="0" i="0" u="none" strike="noStrike" kern="0" cap="none" spc="0" normalizeH="0" baseline="0" noProof="0" dirty="0">
              <a:ln>
                <a:noFill/>
              </a:ln>
              <a:solidFill>
                <a:srgbClr val="FFFFFF"/>
              </a:solidFill>
              <a:effectLst/>
              <a:uLnTx/>
              <a:uFillTx/>
              <a:latin typeface="Arial"/>
              <a:cs typeface="Arial"/>
              <a:sym typeface="Arial"/>
            </a:endParaRPr>
          </a:p>
        </p:txBody>
      </p:sp>
    </p:spTree>
    <p:extLst>
      <p:ext uri="{BB962C8B-B14F-4D97-AF65-F5344CB8AC3E}">
        <p14:creationId xmlns:p14="http://schemas.microsoft.com/office/powerpoint/2010/main" val="12786344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esquinas redondeadas 4">
            <a:extLst>
              <a:ext uri="{FF2B5EF4-FFF2-40B4-BE49-F238E27FC236}">
                <a16:creationId xmlns:a16="http://schemas.microsoft.com/office/drawing/2014/main" id="{41F5A050-FABA-7833-07A5-D97551052F8F}"/>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0481B790-B504-290D-1966-5512A0F1C8D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461;p4">
            <a:extLst>
              <a:ext uri="{FF2B5EF4-FFF2-40B4-BE49-F238E27FC236}">
                <a16:creationId xmlns:a16="http://schemas.microsoft.com/office/drawing/2014/main" id="{5BE76D9F-5DEE-C00C-1EFB-619668BD04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Cifras en 2025</a:t>
            </a:r>
            <a:endParaRPr dirty="0">
              <a:solidFill>
                <a:schemeClr val="bg1"/>
              </a:solidFill>
              <a:highlight>
                <a:srgbClr val="1A75CF"/>
              </a:highlight>
            </a:endParaRPr>
          </a:p>
        </p:txBody>
      </p:sp>
      <p:sp>
        <p:nvSpPr>
          <p:cNvPr id="505" name="Google Shape;283;g3e1379ed546_0_928">
            <a:extLst>
              <a:ext uri="{FF2B5EF4-FFF2-40B4-BE49-F238E27FC236}">
                <a16:creationId xmlns:a16="http://schemas.microsoft.com/office/drawing/2014/main" id="{330E14B3-1C19-1A51-ACE6-ADFDAC9634E1}"/>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20</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2" name="Google Shape;717;p8" descr="$PPTXTitle">
            <a:extLst>
              <a:ext uri="{FF2B5EF4-FFF2-40B4-BE49-F238E27FC236}">
                <a16:creationId xmlns:a16="http://schemas.microsoft.com/office/drawing/2014/main" id="{911EC352-05B7-EB9E-5435-6D8376BE8848}"/>
              </a:ext>
            </a:extLst>
          </p:cNvPr>
          <p:cNvSpPr txBox="1"/>
          <p:nvPr/>
        </p:nvSpPr>
        <p:spPr>
          <a:xfrm>
            <a:off x="3498267" y="5639620"/>
            <a:ext cx="2293600" cy="231427"/>
          </a:xfrm>
          <a:prstGeom prst="rect">
            <a:avLst/>
          </a:prstGeom>
          <a:noFill/>
          <a:ln>
            <a:noFill/>
          </a:ln>
        </p:spPr>
        <p:txBody>
          <a:bodyPr spcFirstLastPara="1" wrap="square" lIns="0" tIns="9725" rIns="0" bIns="0" anchor="ctr" anchorCtr="0">
            <a:spAutoFit/>
          </a:bodyPr>
          <a:lstStyle/>
          <a:p>
            <a:pPr marL="16933" marR="0" lvl="0" indent="0" algn="ctr" defTabSz="914400" rtl="0" eaLnBrk="1" fontAlgn="auto" latinLnBrk="0" hangingPunct="1">
              <a:lnSpc>
                <a:spcPct val="90000"/>
              </a:lnSpc>
              <a:spcBef>
                <a:spcPts val="0"/>
              </a:spcBef>
              <a:spcAft>
                <a:spcPts val="0"/>
              </a:spcAft>
              <a:buClr>
                <a:srgbClr val="1A75CF"/>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CIFRA DE NEGOCIO</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Google Shape;718;p8" descr="$PPTXTitle">
            <a:extLst>
              <a:ext uri="{FF2B5EF4-FFF2-40B4-BE49-F238E27FC236}">
                <a16:creationId xmlns:a16="http://schemas.microsoft.com/office/drawing/2014/main" id="{420428A4-D094-3AD2-909B-4BBD6FB4A4D1}"/>
              </a:ext>
            </a:extLst>
          </p:cNvPr>
          <p:cNvSpPr txBox="1"/>
          <p:nvPr/>
        </p:nvSpPr>
        <p:spPr>
          <a:xfrm>
            <a:off x="6227533" y="5639633"/>
            <a:ext cx="1109200" cy="231427"/>
          </a:xfrm>
          <a:prstGeom prst="rect">
            <a:avLst/>
          </a:prstGeom>
          <a:noFill/>
          <a:ln>
            <a:noFill/>
          </a:ln>
        </p:spPr>
        <p:txBody>
          <a:bodyPr spcFirstLastPara="1" wrap="square" lIns="0" tIns="9725" rIns="0" bIns="0" anchor="ctr" anchorCtr="0">
            <a:spAutoFit/>
          </a:bodyPr>
          <a:lstStyle/>
          <a:p>
            <a:pPr marL="16933" marR="0" lvl="0" indent="0" algn="ctr" defTabSz="914400" rtl="0" eaLnBrk="1" fontAlgn="auto" latinLnBrk="0" hangingPunct="1">
              <a:lnSpc>
                <a:spcPct val="90000"/>
              </a:lnSpc>
              <a:spcBef>
                <a:spcPts val="0"/>
              </a:spcBef>
              <a:spcAft>
                <a:spcPts val="0"/>
              </a:spcAft>
              <a:buClr>
                <a:srgbClr val="1A75CF"/>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EBITDA</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 name="Google Shape;719;p8" descr="$PPTXTitle">
            <a:extLst>
              <a:ext uri="{FF2B5EF4-FFF2-40B4-BE49-F238E27FC236}">
                <a16:creationId xmlns:a16="http://schemas.microsoft.com/office/drawing/2014/main" id="{2E2493C3-3167-7B8F-0139-1C6EDB15FEAF}"/>
              </a:ext>
            </a:extLst>
          </p:cNvPr>
          <p:cNvSpPr txBox="1"/>
          <p:nvPr/>
        </p:nvSpPr>
        <p:spPr>
          <a:xfrm>
            <a:off x="8386367" y="5639633"/>
            <a:ext cx="1386800" cy="231427"/>
          </a:xfrm>
          <a:prstGeom prst="rect">
            <a:avLst/>
          </a:prstGeom>
          <a:noFill/>
          <a:ln>
            <a:noFill/>
          </a:ln>
        </p:spPr>
        <p:txBody>
          <a:bodyPr spcFirstLastPara="1" wrap="square" lIns="0" tIns="9725" rIns="0" bIns="0" anchor="ctr" anchorCtr="0">
            <a:spAutoFit/>
          </a:bodyPr>
          <a:lstStyle/>
          <a:p>
            <a:pPr marL="16933" marR="0" lvl="0" indent="0" algn="ctr" defTabSz="914400" rtl="0" eaLnBrk="1" fontAlgn="auto" latinLnBrk="0" hangingPunct="1">
              <a:lnSpc>
                <a:spcPct val="90000"/>
              </a:lnSpc>
              <a:spcBef>
                <a:spcPts val="0"/>
              </a:spcBef>
              <a:spcAft>
                <a:spcPts val="0"/>
              </a:spcAft>
              <a:buClr>
                <a:srgbClr val="1A75CF"/>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CARTERA</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8" name="Google Shape;720;p8">
            <a:extLst>
              <a:ext uri="{FF2B5EF4-FFF2-40B4-BE49-F238E27FC236}">
                <a16:creationId xmlns:a16="http://schemas.microsoft.com/office/drawing/2014/main" id="{AC54AEEA-F105-24AC-10A5-6820032135BB}"/>
              </a:ext>
            </a:extLst>
          </p:cNvPr>
          <p:cNvSpPr txBox="1"/>
          <p:nvPr/>
        </p:nvSpPr>
        <p:spPr>
          <a:xfrm>
            <a:off x="3498267" y="5850984"/>
            <a:ext cx="1972500" cy="530405"/>
          </a:xfrm>
          <a:prstGeom prst="rect">
            <a:avLst/>
          </a:prstGeom>
          <a:no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(M€) Turnover</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1 790</a:t>
            </a:r>
            <a:endParaRPr kumimoji="0" sz="1136"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09" name="Google Shape;721;p8">
            <a:extLst>
              <a:ext uri="{FF2B5EF4-FFF2-40B4-BE49-F238E27FC236}">
                <a16:creationId xmlns:a16="http://schemas.microsoft.com/office/drawing/2014/main" id="{EAFFF88E-82A6-1325-BDBD-0B1BD8F88155}"/>
              </a:ext>
            </a:extLst>
          </p:cNvPr>
          <p:cNvSpPr txBox="1"/>
          <p:nvPr/>
        </p:nvSpPr>
        <p:spPr>
          <a:xfrm>
            <a:off x="5795917" y="5850984"/>
            <a:ext cx="1972400" cy="530413"/>
          </a:xfrm>
          <a:prstGeom prst="rect">
            <a:avLst/>
          </a:prstGeom>
          <a:no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(M€) EBITDA</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449</a:t>
            </a:r>
            <a:endParaRPr kumimoji="0" sz="1136"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10" name="Google Shape;722;p8">
            <a:extLst>
              <a:ext uri="{FF2B5EF4-FFF2-40B4-BE49-F238E27FC236}">
                <a16:creationId xmlns:a16="http://schemas.microsoft.com/office/drawing/2014/main" id="{7E56D4C3-C42C-A924-DB7A-E4DFEFFE1A0C}"/>
              </a:ext>
            </a:extLst>
          </p:cNvPr>
          <p:cNvSpPr txBox="1"/>
          <p:nvPr/>
        </p:nvSpPr>
        <p:spPr>
          <a:xfrm>
            <a:off x="8093567" y="5850984"/>
            <a:ext cx="1972500" cy="530405"/>
          </a:xfrm>
          <a:prstGeom prst="rect">
            <a:avLst/>
          </a:prstGeom>
          <a:no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(M€) 31 dic. 2025</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23 227</a:t>
            </a:r>
            <a:endParaRPr kumimoji="0" sz="1136"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13" name="Google Shape;737;p8">
            <a:extLst>
              <a:ext uri="{FF2B5EF4-FFF2-40B4-BE49-F238E27FC236}">
                <a16:creationId xmlns:a16="http://schemas.microsoft.com/office/drawing/2014/main" id="{9CA6C92E-57D7-9564-C661-B083D2801CD0}"/>
              </a:ext>
            </a:extLst>
          </p:cNvPr>
          <p:cNvSpPr txBox="1"/>
          <p:nvPr/>
        </p:nvSpPr>
        <p:spPr>
          <a:xfrm>
            <a:off x="4113668" y="2366501"/>
            <a:ext cx="931500" cy="683523"/>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3 </a:t>
            </a:r>
            <a:r>
              <a:rPr kumimoji="0" lang="es-ES" sz="1600" b="1" i="0" u="none" strike="noStrike" kern="0" cap="none" spc="0" normalizeH="0" baseline="0" noProof="0" dirty="0">
                <a:ln>
                  <a:noFill/>
                </a:ln>
                <a:solidFill>
                  <a:srgbClr val="000000"/>
                </a:solidFill>
                <a:effectLst/>
                <a:uLnTx/>
                <a:uFillTx/>
                <a:latin typeface="Arial"/>
                <a:cs typeface="Arial"/>
                <a:sym typeface="Arial"/>
              </a:rPr>
              <a:t>285</a:t>
            </a:r>
            <a:endParaRPr kumimoji="0" sz="933"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depósitos de agua potable</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28" name="Google Shape;784;p8">
            <a:extLst>
              <a:ext uri="{FF2B5EF4-FFF2-40B4-BE49-F238E27FC236}">
                <a16:creationId xmlns:a16="http://schemas.microsoft.com/office/drawing/2014/main" id="{5AE7A657-039E-FAC7-5EAA-59352A80C157}"/>
              </a:ext>
            </a:extLst>
          </p:cNvPr>
          <p:cNvSpPr txBox="1"/>
          <p:nvPr/>
        </p:nvSpPr>
        <p:spPr>
          <a:xfrm>
            <a:off x="5508837" y="2366501"/>
            <a:ext cx="931500" cy="683523"/>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2 34</a:t>
            </a:r>
            <a:r>
              <a:rPr kumimoji="0" lang="es-ES" sz="1600" b="1" i="0" u="none" strike="noStrike" kern="0" cap="none" spc="0" normalizeH="0" baseline="0" noProof="0" dirty="0">
                <a:ln>
                  <a:noFill/>
                </a:ln>
                <a:solidFill>
                  <a:srgbClr val="000000"/>
                </a:solidFill>
                <a:effectLst/>
                <a:uLnTx/>
                <a:uFillTx/>
                <a:latin typeface="Arial"/>
                <a:cs typeface="Arial"/>
                <a:sym typeface="Arial"/>
              </a:rPr>
              <a:t>6</a:t>
            </a:r>
            <a:endParaRPr kumimoji="0" sz="933"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municipios servidos</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78" name="Google Shape;805;p8">
            <a:extLst>
              <a:ext uri="{FF2B5EF4-FFF2-40B4-BE49-F238E27FC236}">
                <a16:creationId xmlns:a16="http://schemas.microsoft.com/office/drawing/2014/main" id="{20B3D293-382C-5276-6F7F-8C63B6AA5D1E}"/>
              </a:ext>
            </a:extLst>
          </p:cNvPr>
          <p:cNvSpPr txBox="1"/>
          <p:nvPr/>
        </p:nvSpPr>
        <p:spPr>
          <a:xfrm>
            <a:off x="8389371" y="2366501"/>
            <a:ext cx="931600" cy="683532"/>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20</a:t>
            </a:r>
            <a:endParaRPr kumimoji="0" sz="933"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centros deportivos</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96" name="Google Shape;821;p8">
            <a:extLst>
              <a:ext uri="{FF2B5EF4-FFF2-40B4-BE49-F238E27FC236}">
                <a16:creationId xmlns:a16="http://schemas.microsoft.com/office/drawing/2014/main" id="{972F0738-DA06-CEA3-BD72-25E946B7B039}"/>
              </a:ext>
            </a:extLst>
          </p:cNvPr>
          <p:cNvSpPr txBox="1"/>
          <p:nvPr/>
        </p:nvSpPr>
        <p:spPr>
          <a:xfrm>
            <a:off x="9766859" y="2366501"/>
            <a:ext cx="1092900" cy="683523"/>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1 156 </a:t>
            </a:r>
            <a:r>
              <a:rPr kumimoji="0" lang="es-ES" sz="933" b="1" i="0" u="none" strike="noStrike" kern="0" cap="none" spc="0" normalizeH="0" baseline="0" noProof="0" dirty="0">
                <a:ln>
                  <a:noFill/>
                </a:ln>
                <a:solidFill>
                  <a:srgbClr val="000000"/>
                </a:solidFill>
                <a:effectLst/>
                <a:uLnTx/>
                <a:uFillTx/>
                <a:latin typeface="Arial"/>
                <a:ea typeface="Arial"/>
                <a:cs typeface="Arial"/>
                <a:sym typeface="Arial"/>
              </a:rPr>
              <a:t>hm</a:t>
            </a:r>
            <a:r>
              <a:rPr kumimoji="0" lang="es-ES" sz="933" b="1" i="0" u="none" strike="noStrike" kern="0" cap="none" spc="0" normalizeH="0" baseline="30000" noProof="0" dirty="0">
                <a:ln>
                  <a:noFill/>
                </a:ln>
                <a:solidFill>
                  <a:srgbClr val="000000"/>
                </a:solidFill>
                <a:effectLst/>
                <a:uLnTx/>
                <a:uFillTx/>
                <a:latin typeface="Arial"/>
                <a:ea typeface="Arial"/>
                <a:cs typeface="Arial"/>
                <a:sym typeface="Arial"/>
              </a:rPr>
              <a:t>3</a:t>
            </a:r>
            <a:r>
              <a:rPr kumimoji="0" lang="es-ES" sz="933" b="1" i="0" u="none" strike="noStrike" kern="0" cap="none" spc="0" normalizeH="0" baseline="0" noProof="0" dirty="0">
                <a:ln>
                  <a:noFill/>
                </a:ln>
                <a:solidFill>
                  <a:srgbClr val="000000"/>
                </a:solidFill>
                <a:effectLst/>
                <a:uLnTx/>
                <a:uFillTx/>
                <a:latin typeface="Arial"/>
                <a:ea typeface="Arial"/>
                <a:cs typeface="Arial"/>
                <a:sym typeface="Arial"/>
              </a:rPr>
              <a:t>/año</a:t>
            </a:r>
            <a:endParaRPr kumimoji="0" sz="267"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depósitos de agua potable</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12" name="Google Shape;824;p8">
            <a:extLst>
              <a:ext uri="{FF2B5EF4-FFF2-40B4-BE49-F238E27FC236}">
                <a16:creationId xmlns:a16="http://schemas.microsoft.com/office/drawing/2014/main" id="{5755A019-49EC-0A67-1511-B12D72F51813}"/>
              </a:ext>
            </a:extLst>
          </p:cNvPr>
          <p:cNvSpPr txBox="1"/>
          <p:nvPr/>
        </p:nvSpPr>
        <p:spPr>
          <a:xfrm>
            <a:off x="2753942" y="4382875"/>
            <a:ext cx="931500" cy="683523"/>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91 748 </a:t>
            </a:r>
            <a:r>
              <a:rPr kumimoji="0" lang="es-ES" sz="933" b="1" i="0" u="none" strike="noStrike" kern="0" cap="none" spc="0" normalizeH="0" baseline="0" noProof="0" dirty="0">
                <a:ln>
                  <a:noFill/>
                </a:ln>
                <a:solidFill>
                  <a:srgbClr val="000000"/>
                </a:solidFill>
                <a:effectLst/>
                <a:uLnTx/>
                <a:uFillTx/>
                <a:latin typeface="Arial"/>
                <a:ea typeface="Arial"/>
                <a:cs typeface="Arial"/>
                <a:sym typeface="Arial"/>
              </a:rPr>
              <a:t>km</a:t>
            </a:r>
            <a:endParaRPr kumimoji="0" sz="267"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agua potable producida</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15" name="Google Shape;844;p8">
            <a:extLst>
              <a:ext uri="{FF2B5EF4-FFF2-40B4-BE49-F238E27FC236}">
                <a16:creationId xmlns:a16="http://schemas.microsoft.com/office/drawing/2014/main" id="{3AC76680-E990-5317-C892-AEED85D8027B}"/>
              </a:ext>
            </a:extLst>
          </p:cNvPr>
          <p:cNvSpPr txBox="1"/>
          <p:nvPr/>
        </p:nvSpPr>
        <p:spPr>
          <a:xfrm>
            <a:off x="4113675" y="4370214"/>
            <a:ext cx="966900" cy="683523"/>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cs typeface="Arial"/>
                <a:sym typeface="Arial"/>
              </a:rPr>
              <a:t>273</a:t>
            </a:r>
            <a:endParaRPr kumimoji="0" sz="933"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potabilizadoras (ETAP)</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35" name="Google Shape;869;p8">
            <a:extLst>
              <a:ext uri="{FF2B5EF4-FFF2-40B4-BE49-F238E27FC236}">
                <a16:creationId xmlns:a16="http://schemas.microsoft.com/office/drawing/2014/main" id="{37D137B6-4F6A-24A4-2051-B96450BE1545}"/>
              </a:ext>
            </a:extLst>
          </p:cNvPr>
          <p:cNvSpPr txBox="1"/>
          <p:nvPr/>
        </p:nvSpPr>
        <p:spPr>
          <a:xfrm>
            <a:off x="5508838" y="4382875"/>
            <a:ext cx="931600" cy="683532"/>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934</a:t>
            </a:r>
            <a:endParaRPr kumimoji="0" sz="933"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depuradoras (EDAR)</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60" name="Google Shape;872;p8">
            <a:extLst>
              <a:ext uri="{FF2B5EF4-FFF2-40B4-BE49-F238E27FC236}">
                <a16:creationId xmlns:a16="http://schemas.microsoft.com/office/drawing/2014/main" id="{9E89EB91-27D6-F56F-916D-E0AC336E609A}"/>
              </a:ext>
            </a:extLst>
          </p:cNvPr>
          <p:cNvSpPr txBox="1"/>
          <p:nvPr/>
        </p:nvSpPr>
        <p:spPr>
          <a:xfrm>
            <a:off x="6868504" y="4374926"/>
            <a:ext cx="1029600" cy="683523"/>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37</a:t>
            </a:r>
            <a:endParaRPr kumimoji="0" sz="933"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desaladoras (EDAM/EDAS)</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63" name="Google Shape;892;p8">
            <a:extLst>
              <a:ext uri="{FF2B5EF4-FFF2-40B4-BE49-F238E27FC236}">
                <a16:creationId xmlns:a16="http://schemas.microsoft.com/office/drawing/2014/main" id="{9EAA006C-E833-F739-8DE2-D25096EB840F}"/>
              </a:ext>
            </a:extLst>
          </p:cNvPr>
          <p:cNvSpPr txBox="1"/>
          <p:nvPr/>
        </p:nvSpPr>
        <p:spPr>
          <a:xfrm>
            <a:off x="8291828" y="4370229"/>
            <a:ext cx="1146300" cy="878192"/>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2</a:t>
            </a:r>
            <a:r>
              <a:rPr kumimoji="0" lang="es-ES" sz="1600" b="1" i="0" u="none" strike="noStrike" kern="0" cap="none" spc="0" normalizeH="0" baseline="0" noProof="0" dirty="0">
                <a:ln>
                  <a:noFill/>
                </a:ln>
                <a:solidFill>
                  <a:srgbClr val="000000"/>
                </a:solidFill>
                <a:effectLst/>
                <a:uLnTx/>
                <a:uFillTx/>
                <a:latin typeface="Arial"/>
                <a:cs typeface="Arial"/>
                <a:sym typeface="Arial"/>
              </a:rPr>
              <a:t>4</a:t>
            </a:r>
            <a:endParaRPr kumimoji="0" sz="933"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laboratorios que aseguran la calidad del agua</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83" name="Google Shape;895;p8">
            <a:extLst>
              <a:ext uri="{FF2B5EF4-FFF2-40B4-BE49-F238E27FC236}">
                <a16:creationId xmlns:a16="http://schemas.microsoft.com/office/drawing/2014/main" id="{5337719B-E028-5701-5694-323BB0A8BBC0}"/>
              </a:ext>
            </a:extLst>
          </p:cNvPr>
          <p:cNvSpPr txBox="1"/>
          <p:nvPr/>
        </p:nvSpPr>
        <p:spPr>
          <a:xfrm>
            <a:off x="9856301" y="4382875"/>
            <a:ext cx="931500" cy="488855"/>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14 200</a:t>
            </a:r>
            <a:endParaRPr kumimoji="0" sz="933"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empleados</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86" name="Google Shape;898;p8">
            <a:extLst>
              <a:ext uri="{FF2B5EF4-FFF2-40B4-BE49-F238E27FC236}">
                <a16:creationId xmlns:a16="http://schemas.microsoft.com/office/drawing/2014/main" id="{4264ABC2-94F0-70E0-396E-FC552FBA3BE9}"/>
              </a:ext>
            </a:extLst>
          </p:cNvPr>
          <p:cNvSpPr txBox="1"/>
          <p:nvPr/>
        </p:nvSpPr>
        <p:spPr>
          <a:xfrm>
            <a:off x="2753942" y="2366433"/>
            <a:ext cx="931600" cy="683532"/>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19</a:t>
            </a:r>
            <a:endParaRPr kumimoji="0" sz="933"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países presentes</a:t>
            </a:r>
            <a:endParaRPr kumimoji="0" sz="1100" b="1"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2" name="CuadroTexto 11">
            <a:extLst>
              <a:ext uri="{FF2B5EF4-FFF2-40B4-BE49-F238E27FC236}">
                <a16:creationId xmlns:a16="http://schemas.microsoft.com/office/drawing/2014/main" id="{19BE3E07-D207-B9A9-C3E8-ACD016008C4B}"/>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Cifras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3" name="Imagen 12">
            <a:hlinkClick r:id="rId14" action="ppaction://hlinksldjump"/>
            <a:extLst>
              <a:ext uri="{FF2B5EF4-FFF2-40B4-BE49-F238E27FC236}">
                <a16:creationId xmlns:a16="http://schemas.microsoft.com/office/drawing/2014/main" id="{4AEBDADC-F08C-606B-92D4-865625B491D7}"/>
              </a:ext>
            </a:extLst>
          </p:cNvPr>
          <p:cNvPicPr>
            <a:picLocks noChangeAspect="1"/>
          </p:cNvPicPr>
          <p:nvPr/>
        </p:nvPicPr>
        <p:blipFill>
          <a:blip r:embed="rId15"/>
          <a:stretch>
            <a:fillRect/>
          </a:stretch>
        </p:blipFill>
        <p:spPr>
          <a:xfrm>
            <a:off x="312467" y="321264"/>
            <a:ext cx="139971" cy="109738"/>
          </a:xfrm>
          <a:prstGeom prst="rect">
            <a:avLst/>
          </a:prstGeom>
        </p:spPr>
      </p:pic>
      <p:sp>
        <p:nvSpPr>
          <p:cNvPr id="575" name="Google Shape;787;p8">
            <a:extLst>
              <a:ext uri="{FF2B5EF4-FFF2-40B4-BE49-F238E27FC236}">
                <a16:creationId xmlns:a16="http://schemas.microsoft.com/office/drawing/2014/main" id="{8F2643E8-AC27-CB20-4AF3-1BF0DE1FFC1B}"/>
              </a:ext>
            </a:extLst>
          </p:cNvPr>
          <p:cNvSpPr txBox="1"/>
          <p:nvPr/>
        </p:nvSpPr>
        <p:spPr>
          <a:xfrm>
            <a:off x="6868504" y="2366423"/>
            <a:ext cx="1092900" cy="683523"/>
          </a:xfrm>
          <a:prstGeom prst="rect">
            <a:avLst/>
          </a:prstGeom>
          <a:solidFill>
            <a:schemeClr val="lt1"/>
          </a:solidFill>
          <a:ln>
            <a:noFill/>
          </a:ln>
        </p:spPr>
        <p:txBody>
          <a:bodyPr spcFirstLastPara="1" wrap="square" lIns="0" tIns="10925" rIns="0" bIns="0" anchor="ctr" anchorCtr="0">
            <a:spAutoFit/>
          </a:bodyPr>
          <a:lstStyle/>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0000"/>
                </a:solidFill>
                <a:effectLst/>
                <a:uLnTx/>
                <a:uFillTx/>
                <a:latin typeface="Arial"/>
                <a:ea typeface="Arial"/>
                <a:cs typeface="Arial"/>
                <a:sym typeface="Arial"/>
              </a:rPr>
              <a:t>44 985 072</a:t>
            </a:r>
            <a:endParaRPr kumimoji="0" sz="933" b="0"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ctr" defTabSz="914400" rtl="0" eaLnBrk="1" fontAlgn="auto" latinLnBrk="0" hangingPunct="1">
              <a:lnSpc>
                <a:spcPct val="11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población servida</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nvGrpSpPr>
          <p:cNvPr id="4" name="Grupo 9">
            <a:extLst>
              <a:ext uri="{FF2B5EF4-FFF2-40B4-BE49-F238E27FC236}">
                <a16:creationId xmlns:a16="http://schemas.microsoft.com/office/drawing/2014/main" id="{50239D5C-F82C-6AD3-AAF7-43DF2C7CA066}"/>
              </a:ext>
            </a:extLst>
          </p:cNvPr>
          <p:cNvGrpSpPr/>
          <p:nvPr/>
        </p:nvGrpSpPr>
        <p:grpSpPr>
          <a:xfrm>
            <a:off x="2748009" y="3327956"/>
            <a:ext cx="931818" cy="931850"/>
            <a:chOff x="0" y="0"/>
            <a:chExt cx="931816" cy="931848"/>
          </a:xfrm>
        </p:grpSpPr>
        <p:sp>
          <p:nvSpPr>
            <p:cNvPr id="8" name="object 37">
              <a:extLst>
                <a:ext uri="{FF2B5EF4-FFF2-40B4-BE49-F238E27FC236}">
                  <a16:creationId xmlns:a16="http://schemas.microsoft.com/office/drawing/2014/main" id="{D7BF528F-9DAB-AB32-EA43-544D55DFD0B3}"/>
                </a:ext>
              </a:extLst>
            </p:cNvPr>
            <p:cNvSpPr/>
            <p:nvPr/>
          </p:nvSpPr>
          <p:spPr>
            <a:xfrm>
              <a:off x="0" y="0"/>
              <a:ext cx="931817" cy="93184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2" y="4045"/>
                  </a:lnTo>
                  <a:lnTo>
                    <a:pt x="1681" y="5010"/>
                  </a:lnTo>
                  <a:lnTo>
                    <a:pt x="1098" y="6051"/>
                  </a:lnTo>
                  <a:lnTo>
                    <a:pt x="630" y="7158"/>
                  </a:lnTo>
                  <a:lnTo>
                    <a:pt x="285" y="8324"/>
                  </a:lnTo>
                  <a:lnTo>
                    <a:pt x="73" y="9541"/>
                  </a:lnTo>
                  <a:lnTo>
                    <a:pt x="0" y="10801"/>
                  </a:lnTo>
                  <a:lnTo>
                    <a:pt x="73" y="12060"/>
                  </a:lnTo>
                  <a:lnTo>
                    <a:pt x="285" y="13277"/>
                  </a:lnTo>
                  <a:lnTo>
                    <a:pt x="630" y="14443"/>
                  </a:lnTo>
                  <a:lnTo>
                    <a:pt x="1098" y="15550"/>
                  </a:lnTo>
                  <a:lnTo>
                    <a:pt x="1681" y="16590"/>
                  </a:lnTo>
                  <a:lnTo>
                    <a:pt x="2372" y="17555"/>
                  </a:lnTo>
                  <a:lnTo>
                    <a:pt x="3163" y="18437"/>
                  </a:lnTo>
                  <a:lnTo>
                    <a:pt x="4045" y="19228"/>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89" y="19919"/>
                  </a:lnTo>
                  <a:lnTo>
                    <a:pt x="17555" y="19228"/>
                  </a:lnTo>
                  <a:lnTo>
                    <a:pt x="18437" y="18437"/>
                  </a:lnTo>
                  <a:lnTo>
                    <a:pt x="19227" y="17555"/>
                  </a:lnTo>
                  <a:lnTo>
                    <a:pt x="19918" y="16590"/>
                  </a:lnTo>
                  <a:lnTo>
                    <a:pt x="20502" y="15550"/>
                  </a:lnTo>
                  <a:lnTo>
                    <a:pt x="20970" y="14443"/>
                  </a:lnTo>
                  <a:lnTo>
                    <a:pt x="21315" y="13277"/>
                  </a:lnTo>
                  <a:lnTo>
                    <a:pt x="21527" y="12060"/>
                  </a:lnTo>
                  <a:lnTo>
                    <a:pt x="21600" y="10801"/>
                  </a:lnTo>
                  <a:lnTo>
                    <a:pt x="21527" y="9541"/>
                  </a:lnTo>
                  <a:lnTo>
                    <a:pt x="21315" y="8324"/>
                  </a:lnTo>
                  <a:lnTo>
                    <a:pt x="20970" y="7158"/>
                  </a:lnTo>
                  <a:lnTo>
                    <a:pt x="20502" y="6051"/>
                  </a:lnTo>
                  <a:lnTo>
                    <a:pt x="19918" y="5010"/>
                  </a:lnTo>
                  <a:lnTo>
                    <a:pt x="19227" y="4045"/>
                  </a:lnTo>
                  <a:lnTo>
                    <a:pt x="18437" y="3163"/>
                  </a:lnTo>
                  <a:lnTo>
                    <a:pt x="17555" y="2373"/>
                  </a:lnTo>
                  <a:lnTo>
                    <a:pt x="16589"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nvGrpSpPr>
            <p:cNvPr id="9" name="Grupo 13">
              <a:extLst>
                <a:ext uri="{FF2B5EF4-FFF2-40B4-BE49-F238E27FC236}">
                  <a16:creationId xmlns:a16="http://schemas.microsoft.com/office/drawing/2014/main" id="{9F44FF5F-D6D4-6460-EBA4-38C287B874FD}"/>
                </a:ext>
              </a:extLst>
            </p:cNvPr>
            <p:cNvGrpSpPr/>
            <p:nvPr/>
          </p:nvGrpSpPr>
          <p:grpSpPr>
            <a:xfrm>
              <a:off x="179611" y="137712"/>
              <a:ext cx="539380" cy="656718"/>
              <a:chOff x="0" y="0"/>
              <a:chExt cx="539378" cy="656716"/>
            </a:xfrm>
          </p:grpSpPr>
          <p:sp>
            <p:nvSpPr>
              <p:cNvPr id="10" name="Elipse 14">
                <a:extLst>
                  <a:ext uri="{FF2B5EF4-FFF2-40B4-BE49-F238E27FC236}">
                    <a16:creationId xmlns:a16="http://schemas.microsoft.com/office/drawing/2014/main" id="{CD8B49D9-B858-B4AD-5B14-15C353FFA25E}"/>
                  </a:ext>
                </a:extLst>
              </p:cNvPr>
              <p:cNvSpPr/>
              <p:nvPr/>
            </p:nvSpPr>
            <p:spPr>
              <a:xfrm>
                <a:off x="239969" y="-1"/>
                <a:ext cx="93241" cy="93241"/>
              </a:xfrm>
              <a:prstGeom prst="ellipse">
                <a:avLst/>
              </a:prstGeom>
              <a:solidFill>
                <a:srgbClr val="1A75CF"/>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11" name="Elipse 15">
                <a:extLst>
                  <a:ext uri="{FF2B5EF4-FFF2-40B4-BE49-F238E27FC236}">
                    <a16:creationId xmlns:a16="http://schemas.microsoft.com/office/drawing/2014/main" id="{C086F7C8-4E34-CA76-EC3E-98B0F20F784B}"/>
                  </a:ext>
                </a:extLst>
              </p:cNvPr>
              <p:cNvSpPr/>
              <p:nvPr/>
            </p:nvSpPr>
            <p:spPr>
              <a:xfrm>
                <a:off x="239969" y="563476"/>
                <a:ext cx="93241" cy="93241"/>
              </a:xfrm>
              <a:prstGeom prst="ellipse">
                <a:avLst/>
              </a:prstGeom>
              <a:solidFill>
                <a:srgbClr val="1A75CF"/>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14" name="Elipse 16">
                <a:extLst>
                  <a:ext uri="{FF2B5EF4-FFF2-40B4-BE49-F238E27FC236}">
                    <a16:creationId xmlns:a16="http://schemas.microsoft.com/office/drawing/2014/main" id="{033A7D09-5B39-A64F-B41A-5C5C43A1A4C1}"/>
                  </a:ext>
                </a:extLst>
              </p:cNvPr>
              <p:cNvSpPr/>
              <p:nvPr/>
            </p:nvSpPr>
            <p:spPr>
              <a:xfrm>
                <a:off x="81796" y="440044"/>
                <a:ext cx="69931" cy="69931"/>
              </a:xfrm>
              <a:prstGeom prst="ellipse">
                <a:avLst/>
              </a:prstGeom>
              <a:solidFill>
                <a:srgbClr val="1A75CF"/>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15" name="Elipse 17">
                <a:extLst>
                  <a:ext uri="{FF2B5EF4-FFF2-40B4-BE49-F238E27FC236}">
                    <a16:creationId xmlns:a16="http://schemas.microsoft.com/office/drawing/2014/main" id="{4B002A55-533B-4EAA-1C62-973A820CA818}"/>
                  </a:ext>
                </a:extLst>
              </p:cNvPr>
              <p:cNvSpPr/>
              <p:nvPr/>
            </p:nvSpPr>
            <p:spPr>
              <a:xfrm>
                <a:off x="84203" y="358301"/>
                <a:ext cx="46621" cy="46621"/>
              </a:xfrm>
              <a:prstGeom prst="ellipse">
                <a:avLst/>
              </a:prstGeom>
              <a:solidFill>
                <a:srgbClr val="1A75CF"/>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16" name="Elipse 18">
                <a:extLst>
                  <a:ext uri="{FF2B5EF4-FFF2-40B4-BE49-F238E27FC236}">
                    <a16:creationId xmlns:a16="http://schemas.microsoft.com/office/drawing/2014/main" id="{F7F7A9BD-3DF5-F65E-5410-633601870AE5}"/>
                  </a:ext>
                </a:extLst>
              </p:cNvPr>
              <p:cNvSpPr/>
              <p:nvPr/>
            </p:nvSpPr>
            <p:spPr>
              <a:xfrm>
                <a:off x="350574" y="89722"/>
                <a:ext cx="69931" cy="69931"/>
              </a:xfrm>
              <a:prstGeom prst="ellipse">
                <a:avLst/>
              </a:prstGeom>
              <a:no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17" name="Elipse 19">
                <a:extLst>
                  <a:ext uri="{FF2B5EF4-FFF2-40B4-BE49-F238E27FC236}">
                    <a16:creationId xmlns:a16="http://schemas.microsoft.com/office/drawing/2014/main" id="{3C771EE2-C7AC-9B28-5CBC-37B7FBB2F5EA}"/>
                  </a:ext>
                </a:extLst>
              </p:cNvPr>
              <p:cNvSpPr/>
              <p:nvPr/>
            </p:nvSpPr>
            <p:spPr>
              <a:xfrm>
                <a:off x="317784" y="496960"/>
                <a:ext cx="46621" cy="46621"/>
              </a:xfrm>
              <a:prstGeom prst="ellipse">
                <a:avLst/>
              </a:prstGeom>
              <a:solidFill>
                <a:srgbClr val="1A75CF"/>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18" name="Conector recto 20">
                <a:extLst>
                  <a:ext uri="{FF2B5EF4-FFF2-40B4-BE49-F238E27FC236}">
                    <a16:creationId xmlns:a16="http://schemas.microsoft.com/office/drawing/2014/main" id="{E40237A6-48AB-028F-AF60-AEBBD6107838}"/>
                  </a:ext>
                </a:extLst>
              </p:cNvPr>
              <p:cNvSpPr/>
              <p:nvPr/>
            </p:nvSpPr>
            <p:spPr>
              <a:xfrm>
                <a:off x="286589" y="93240"/>
                <a:ext cx="1" cy="107485"/>
              </a:xfrm>
              <a:prstGeom prst="line">
                <a:avLst/>
              </a:prstGeom>
              <a:noFill/>
              <a:ln w="9525"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9" name="Conector recto 21">
                <a:extLst>
                  <a:ext uri="{FF2B5EF4-FFF2-40B4-BE49-F238E27FC236}">
                    <a16:creationId xmlns:a16="http://schemas.microsoft.com/office/drawing/2014/main" id="{E86F55E7-AB2A-88C5-8BA8-C1B45680E910}"/>
                  </a:ext>
                </a:extLst>
              </p:cNvPr>
              <p:cNvSpPr/>
              <p:nvPr/>
            </p:nvSpPr>
            <p:spPr>
              <a:xfrm flipH="1">
                <a:off x="208452" y="158865"/>
                <a:ext cx="163974" cy="343895"/>
              </a:xfrm>
              <a:prstGeom prst="line">
                <a:avLst/>
              </a:prstGeom>
              <a:noFill/>
              <a:ln w="9525"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0" name="Conector recto 22">
                <a:extLst>
                  <a:ext uri="{FF2B5EF4-FFF2-40B4-BE49-F238E27FC236}">
                    <a16:creationId xmlns:a16="http://schemas.microsoft.com/office/drawing/2014/main" id="{2E004BF0-1BF6-0B0B-687D-1AB0BFEF9B4B}"/>
                  </a:ext>
                </a:extLst>
              </p:cNvPr>
              <p:cNvSpPr/>
              <p:nvPr/>
            </p:nvSpPr>
            <p:spPr>
              <a:xfrm>
                <a:off x="286589" y="457134"/>
                <a:ext cx="1" cy="107485"/>
              </a:xfrm>
              <a:prstGeom prst="line">
                <a:avLst/>
              </a:prstGeom>
              <a:noFill/>
              <a:ln w="9525"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1" name="Elipse 23">
                <a:extLst>
                  <a:ext uri="{FF2B5EF4-FFF2-40B4-BE49-F238E27FC236}">
                    <a16:creationId xmlns:a16="http://schemas.microsoft.com/office/drawing/2014/main" id="{9E48FA0C-E1B4-06B1-3368-7D881C1EEA21}"/>
                  </a:ext>
                </a:extLst>
              </p:cNvPr>
              <p:cNvSpPr/>
              <p:nvPr/>
            </p:nvSpPr>
            <p:spPr>
              <a:xfrm>
                <a:off x="175173" y="502156"/>
                <a:ext cx="46621" cy="46621"/>
              </a:xfrm>
              <a:prstGeom prst="ellipse">
                <a:avLst/>
              </a:prstGeom>
              <a:no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22" name="Conector recto 24">
                <a:extLst>
                  <a:ext uri="{FF2B5EF4-FFF2-40B4-BE49-F238E27FC236}">
                    <a16:creationId xmlns:a16="http://schemas.microsoft.com/office/drawing/2014/main" id="{FC3788D1-66CE-B2B6-D44D-A180E63ACB91}"/>
                  </a:ext>
                </a:extLst>
              </p:cNvPr>
              <p:cNvSpPr/>
              <p:nvPr/>
            </p:nvSpPr>
            <p:spPr>
              <a:xfrm>
                <a:off x="177579" y="139245"/>
                <a:ext cx="234062" cy="362911"/>
              </a:xfrm>
              <a:prstGeom prst="line">
                <a:avLst/>
              </a:prstGeom>
              <a:noFill/>
              <a:ln w="9525"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3" name="Conector recto 25">
                <a:extLst>
                  <a:ext uri="{FF2B5EF4-FFF2-40B4-BE49-F238E27FC236}">
                    <a16:creationId xmlns:a16="http://schemas.microsoft.com/office/drawing/2014/main" id="{E1AB5E8E-E85D-F1B7-6EBC-ABE6E63C4B71}"/>
                  </a:ext>
                </a:extLst>
              </p:cNvPr>
              <p:cNvSpPr/>
              <p:nvPr/>
            </p:nvSpPr>
            <p:spPr>
              <a:xfrm flipV="1">
                <a:off x="143293" y="220344"/>
                <a:ext cx="333492" cy="228626"/>
              </a:xfrm>
              <a:prstGeom prst="line">
                <a:avLst/>
              </a:prstGeom>
              <a:noFill/>
              <a:ln w="9525"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4" name="Elipse 26">
                <a:extLst>
                  <a:ext uri="{FF2B5EF4-FFF2-40B4-BE49-F238E27FC236}">
                    <a16:creationId xmlns:a16="http://schemas.microsoft.com/office/drawing/2014/main" id="{27B113EB-1758-628A-086D-A693961395B6}"/>
                  </a:ext>
                </a:extLst>
              </p:cNvPr>
              <p:cNvSpPr/>
              <p:nvPr/>
            </p:nvSpPr>
            <p:spPr>
              <a:xfrm>
                <a:off x="469448" y="175011"/>
                <a:ext cx="69931" cy="69931"/>
              </a:xfrm>
              <a:prstGeom prst="ellipse">
                <a:avLst/>
              </a:prstGeom>
              <a:solidFill>
                <a:srgbClr val="1A75CF"/>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25" name="Elipse 27">
                <a:extLst>
                  <a:ext uri="{FF2B5EF4-FFF2-40B4-BE49-F238E27FC236}">
                    <a16:creationId xmlns:a16="http://schemas.microsoft.com/office/drawing/2014/main" id="{0A0FE2B6-CE4D-8C1A-5C2A-5DFC33DA5F6B}"/>
                  </a:ext>
                </a:extLst>
              </p:cNvPr>
              <p:cNvSpPr/>
              <p:nvPr/>
            </p:nvSpPr>
            <p:spPr>
              <a:xfrm>
                <a:off x="130823" y="96407"/>
                <a:ext cx="69931" cy="69931"/>
              </a:xfrm>
              <a:prstGeom prst="ellipse">
                <a:avLst/>
              </a:prstGeom>
              <a:solidFill>
                <a:srgbClr val="1A75CF"/>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26" name="Elipse 28">
                <a:extLst>
                  <a:ext uri="{FF2B5EF4-FFF2-40B4-BE49-F238E27FC236}">
                    <a16:creationId xmlns:a16="http://schemas.microsoft.com/office/drawing/2014/main" id="{6905065D-898C-FF90-D794-3E54B33C1098}"/>
                  </a:ext>
                </a:extLst>
              </p:cNvPr>
              <p:cNvSpPr/>
              <p:nvPr/>
            </p:nvSpPr>
            <p:spPr>
              <a:xfrm>
                <a:off x="395599" y="483100"/>
                <a:ext cx="93241" cy="93241"/>
              </a:xfrm>
              <a:prstGeom prst="ellipse">
                <a:avLst/>
              </a:prstGeom>
              <a:solidFill>
                <a:srgbClr val="1A75CF"/>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27" name="Conector recto 29">
                <a:extLst>
                  <a:ext uri="{FF2B5EF4-FFF2-40B4-BE49-F238E27FC236}">
                    <a16:creationId xmlns:a16="http://schemas.microsoft.com/office/drawing/2014/main" id="{406423DE-212F-FE70-05C4-B5D90734F0C9}"/>
                  </a:ext>
                </a:extLst>
              </p:cNvPr>
              <p:cNvSpPr/>
              <p:nvPr/>
            </p:nvSpPr>
            <p:spPr>
              <a:xfrm>
                <a:off x="79835" y="187464"/>
                <a:ext cx="415662" cy="226033"/>
              </a:xfrm>
              <a:prstGeom prst="line">
                <a:avLst/>
              </a:prstGeom>
              <a:noFill/>
              <a:ln w="9525"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 name="Elipse 30">
                <a:extLst>
                  <a:ext uri="{FF2B5EF4-FFF2-40B4-BE49-F238E27FC236}">
                    <a16:creationId xmlns:a16="http://schemas.microsoft.com/office/drawing/2014/main" id="{ED45BA0C-1501-4A5D-DDFF-08CF134C1270}"/>
                  </a:ext>
                </a:extLst>
              </p:cNvPr>
              <p:cNvSpPr/>
              <p:nvPr/>
            </p:nvSpPr>
            <p:spPr>
              <a:xfrm>
                <a:off x="-1" y="123777"/>
                <a:ext cx="93241" cy="93241"/>
              </a:xfrm>
              <a:prstGeom prst="ellipse">
                <a:avLst/>
              </a:prstGeom>
              <a:solidFill>
                <a:srgbClr val="1A75CF"/>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29" name="Elipse 31">
                <a:extLst>
                  <a:ext uri="{FF2B5EF4-FFF2-40B4-BE49-F238E27FC236}">
                    <a16:creationId xmlns:a16="http://schemas.microsoft.com/office/drawing/2014/main" id="{FF7F7841-C6BF-B34A-4D27-781FC29BD615}"/>
                  </a:ext>
                </a:extLst>
              </p:cNvPr>
              <p:cNvSpPr/>
              <p:nvPr/>
            </p:nvSpPr>
            <p:spPr>
              <a:xfrm>
                <a:off x="465665" y="385245"/>
                <a:ext cx="69931" cy="69931"/>
              </a:xfrm>
              <a:prstGeom prst="ellipse">
                <a:avLst/>
              </a:prstGeom>
              <a:solidFill>
                <a:srgbClr val="1A75CF"/>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30" name="Conector recto 32">
                <a:extLst>
                  <a:ext uri="{FF2B5EF4-FFF2-40B4-BE49-F238E27FC236}">
                    <a16:creationId xmlns:a16="http://schemas.microsoft.com/office/drawing/2014/main" id="{8B7B9380-733C-D553-EB16-AAA3D9BC6809}"/>
                  </a:ext>
                </a:extLst>
              </p:cNvPr>
              <p:cNvSpPr/>
              <p:nvPr/>
            </p:nvSpPr>
            <p:spPr>
              <a:xfrm>
                <a:off x="72689" y="293792"/>
                <a:ext cx="404096" cy="42860"/>
              </a:xfrm>
              <a:prstGeom prst="line">
                <a:avLst/>
              </a:prstGeom>
              <a:noFill/>
              <a:ln w="9525"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 name="Elipse 33">
                <a:extLst>
                  <a:ext uri="{FF2B5EF4-FFF2-40B4-BE49-F238E27FC236}">
                    <a16:creationId xmlns:a16="http://schemas.microsoft.com/office/drawing/2014/main" id="{2D3F7774-6087-C3A5-05A7-16FD4ED71543}"/>
                  </a:ext>
                </a:extLst>
              </p:cNvPr>
              <p:cNvSpPr/>
              <p:nvPr/>
            </p:nvSpPr>
            <p:spPr>
              <a:xfrm>
                <a:off x="454010" y="308028"/>
                <a:ext cx="46621" cy="46621"/>
              </a:xfrm>
              <a:prstGeom prst="ellipse">
                <a:avLst/>
              </a:prstGeom>
              <a:solidFill>
                <a:srgbClr val="1A75CF"/>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32" name="Elipse 34">
                <a:extLst>
                  <a:ext uri="{FF2B5EF4-FFF2-40B4-BE49-F238E27FC236}">
                    <a16:creationId xmlns:a16="http://schemas.microsoft.com/office/drawing/2014/main" id="{B09F655E-530D-FBB8-F201-1903F46352D5}"/>
                  </a:ext>
                </a:extLst>
              </p:cNvPr>
              <p:cNvSpPr/>
              <p:nvPr/>
            </p:nvSpPr>
            <p:spPr>
              <a:xfrm>
                <a:off x="15603" y="258556"/>
                <a:ext cx="69931" cy="69931"/>
              </a:xfrm>
              <a:prstGeom prst="ellipse">
                <a:avLst/>
              </a:prstGeom>
              <a:solidFill>
                <a:srgbClr val="1A75C7"/>
              </a:solidFill>
              <a:ln w="635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33" name="Conector recto 35">
                <a:extLst>
                  <a:ext uri="{FF2B5EF4-FFF2-40B4-BE49-F238E27FC236}">
                    <a16:creationId xmlns:a16="http://schemas.microsoft.com/office/drawing/2014/main" id="{F67947EB-BA91-2973-CFF3-77517CC2724A}"/>
                  </a:ext>
                </a:extLst>
              </p:cNvPr>
              <p:cNvSpPr/>
              <p:nvPr/>
            </p:nvSpPr>
            <p:spPr>
              <a:xfrm flipV="1">
                <a:off x="129612" y="370198"/>
                <a:ext cx="76046" cy="13596"/>
              </a:xfrm>
              <a:prstGeom prst="line">
                <a:avLst/>
              </a:prstGeom>
              <a:noFill/>
              <a:ln w="9525"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4" name="Conector recto 36">
                <a:extLst>
                  <a:ext uri="{FF2B5EF4-FFF2-40B4-BE49-F238E27FC236}">
                    <a16:creationId xmlns:a16="http://schemas.microsoft.com/office/drawing/2014/main" id="{0D262233-7540-7506-E72F-7664AB79ED2C}"/>
                  </a:ext>
                </a:extLst>
              </p:cNvPr>
              <p:cNvSpPr/>
              <p:nvPr/>
            </p:nvSpPr>
            <p:spPr>
              <a:xfrm flipH="1" flipV="1">
                <a:off x="315745" y="429211"/>
                <a:ext cx="20235" cy="71456"/>
              </a:xfrm>
              <a:prstGeom prst="line">
                <a:avLst/>
              </a:prstGeom>
              <a:noFill/>
              <a:ln w="9525"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5" name="Elipse 37">
                <a:extLst>
                  <a:ext uri="{FF2B5EF4-FFF2-40B4-BE49-F238E27FC236}">
                    <a16:creationId xmlns:a16="http://schemas.microsoft.com/office/drawing/2014/main" id="{0BD7AF52-C56F-3E92-691E-856CD68E2F1C}"/>
                  </a:ext>
                </a:extLst>
              </p:cNvPr>
              <p:cNvSpPr/>
              <p:nvPr/>
            </p:nvSpPr>
            <p:spPr>
              <a:xfrm>
                <a:off x="158384" y="200724"/>
                <a:ext cx="256411" cy="256411"/>
              </a:xfrm>
              <a:prstGeom prst="ellipse">
                <a:avLst/>
              </a:prstGeom>
              <a:solidFill>
                <a:srgbClr val="1A75CF"/>
              </a:solidFill>
              <a:ln w="2540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pic>
            <p:nvPicPr>
              <p:cNvPr id="36" name="Gráfico 38" descr="Gráfico 38">
                <a:extLst>
                  <a:ext uri="{FF2B5EF4-FFF2-40B4-BE49-F238E27FC236}">
                    <a16:creationId xmlns:a16="http://schemas.microsoft.com/office/drawing/2014/main" id="{4D150982-4E63-6335-DB12-961C2F19EC29}"/>
                  </a:ext>
                </a:extLst>
              </p:cNvPr>
              <p:cNvPicPr>
                <a:picLocks noChangeAspect="1"/>
              </p:cNvPicPr>
              <p:nvPr/>
            </p:nvPicPr>
            <p:blipFill>
              <a:blip r:embed="rId16"/>
              <a:stretch>
                <a:fillRect/>
              </a:stretch>
            </p:blipFill>
            <p:spPr>
              <a:xfrm flipH="1">
                <a:off x="179435" y="221775"/>
                <a:ext cx="214309" cy="214308"/>
              </a:xfrm>
              <a:prstGeom prst="rect">
                <a:avLst/>
              </a:prstGeom>
              <a:ln w="12700" cap="flat">
                <a:noFill/>
                <a:miter lim="400000"/>
              </a:ln>
              <a:effectLst/>
            </p:spPr>
          </p:pic>
        </p:grpSp>
      </p:grpSp>
      <p:grpSp>
        <p:nvGrpSpPr>
          <p:cNvPr id="37" name="Grupo 724">
            <a:extLst>
              <a:ext uri="{FF2B5EF4-FFF2-40B4-BE49-F238E27FC236}">
                <a16:creationId xmlns:a16="http://schemas.microsoft.com/office/drawing/2014/main" id="{FD2D70B4-E361-63CF-F655-30F93222EAB4}"/>
              </a:ext>
            </a:extLst>
          </p:cNvPr>
          <p:cNvGrpSpPr/>
          <p:nvPr/>
        </p:nvGrpSpPr>
        <p:grpSpPr>
          <a:xfrm>
            <a:off x="2748009" y="1308050"/>
            <a:ext cx="931818" cy="931849"/>
            <a:chOff x="0" y="0"/>
            <a:chExt cx="931816" cy="931848"/>
          </a:xfrm>
        </p:grpSpPr>
        <p:sp>
          <p:nvSpPr>
            <p:cNvPr id="38" name="object 37">
              <a:extLst>
                <a:ext uri="{FF2B5EF4-FFF2-40B4-BE49-F238E27FC236}">
                  <a16:creationId xmlns:a16="http://schemas.microsoft.com/office/drawing/2014/main" id="{56813C7E-8B9D-048E-4277-B4B1C31088C5}"/>
                </a:ext>
              </a:extLst>
            </p:cNvPr>
            <p:cNvSpPr/>
            <p:nvPr/>
          </p:nvSpPr>
          <p:spPr>
            <a:xfrm>
              <a:off x="0" y="0"/>
              <a:ext cx="931817" cy="93184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2" y="4045"/>
                  </a:lnTo>
                  <a:lnTo>
                    <a:pt x="1681" y="5010"/>
                  </a:lnTo>
                  <a:lnTo>
                    <a:pt x="1098" y="6051"/>
                  </a:lnTo>
                  <a:lnTo>
                    <a:pt x="630" y="7158"/>
                  </a:lnTo>
                  <a:lnTo>
                    <a:pt x="285" y="8324"/>
                  </a:lnTo>
                  <a:lnTo>
                    <a:pt x="73" y="9541"/>
                  </a:lnTo>
                  <a:lnTo>
                    <a:pt x="0" y="10801"/>
                  </a:lnTo>
                  <a:lnTo>
                    <a:pt x="73" y="12060"/>
                  </a:lnTo>
                  <a:lnTo>
                    <a:pt x="285" y="13277"/>
                  </a:lnTo>
                  <a:lnTo>
                    <a:pt x="630" y="14443"/>
                  </a:lnTo>
                  <a:lnTo>
                    <a:pt x="1098" y="15550"/>
                  </a:lnTo>
                  <a:lnTo>
                    <a:pt x="1681" y="16590"/>
                  </a:lnTo>
                  <a:lnTo>
                    <a:pt x="2372" y="17555"/>
                  </a:lnTo>
                  <a:lnTo>
                    <a:pt x="3163" y="18437"/>
                  </a:lnTo>
                  <a:lnTo>
                    <a:pt x="4045" y="19228"/>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89" y="19919"/>
                  </a:lnTo>
                  <a:lnTo>
                    <a:pt x="17555" y="19228"/>
                  </a:lnTo>
                  <a:lnTo>
                    <a:pt x="18437" y="18437"/>
                  </a:lnTo>
                  <a:lnTo>
                    <a:pt x="19227" y="17555"/>
                  </a:lnTo>
                  <a:lnTo>
                    <a:pt x="19918" y="16590"/>
                  </a:lnTo>
                  <a:lnTo>
                    <a:pt x="20502" y="15550"/>
                  </a:lnTo>
                  <a:lnTo>
                    <a:pt x="20970" y="14443"/>
                  </a:lnTo>
                  <a:lnTo>
                    <a:pt x="21315" y="13277"/>
                  </a:lnTo>
                  <a:lnTo>
                    <a:pt x="21527" y="12060"/>
                  </a:lnTo>
                  <a:lnTo>
                    <a:pt x="21600" y="10801"/>
                  </a:lnTo>
                  <a:lnTo>
                    <a:pt x="21527" y="9541"/>
                  </a:lnTo>
                  <a:lnTo>
                    <a:pt x="21315" y="8324"/>
                  </a:lnTo>
                  <a:lnTo>
                    <a:pt x="20970" y="7158"/>
                  </a:lnTo>
                  <a:lnTo>
                    <a:pt x="20502" y="6051"/>
                  </a:lnTo>
                  <a:lnTo>
                    <a:pt x="19918" y="5010"/>
                  </a:lnTo>
                  <a:lnTo>
                    <a:pt x="19227" y="4045"/>
                  </a:lnTo>
                  <a:lnTo>
                    <a:pt x="18437" y="3163"/>
                  </a:lnTo>
                  <a:lnTo>
                    <a:pt x="17555" y="2373"/>
                  </a:lnTo>
                  <a:lnTo>
                    <a:pt x="16589"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pic>
          <p:nvPicPr>
            <p:cNvPr id="39" name="Gráfico 726" descr="Gráfico 726">
              <a:extLst>
                <a:ext uri="{FF2B5EF4-FFF2-40B4-BE49-F238E27FC236}">
                  <a16:creationId xmlns:a16="http://schemas.microsoft.com/office/drawing/2014/main" id="{8E6FB43A-EB5C-D6BB-67FB-26DEF828407F}"/>
                </a:ext>
              </a:extLst>
            </p:cNvPr>
            <p:cNvPicPr>
              <a:picLocks noChangeAspect="1"/>
            </p:cNvPicPr>
            <p:nvPr/>
          </p:nvPicPr>
          <p:blipFill>
            <a:blip r:embed="rId17"/>
            <a:stretch>
              <a:fillRect/>
            </a:stretch>
          </p:blipFill>
          <p:spPr>
            <a:xfrm>
              <a:off x="192020" y="192020"/>
              <a:ext cx="548360" cy="548360"/>
            </a:xfrm>
            <a:prstGeom prst="rect">
              <a:avLst/>
            </a:prstGeom>
            <a:ln w="12700" cap="flat">
              <a:noFill/>
              <a:miter lim="400000"/>
            </a:ln>
            <a:effectLst/>
          </p:spPr>
        </p:pic>
      </p:grpSp>
      <p:grpSp>
        <p:nvGrpSpPr>
          <p:cNvPr id="49" name="Grupo 727">
            <a:extLst>
              <a:ext uri="{FF2B5EF4-FFF2-40B4-BE49-F238E27FC236}">
                <a16:creationId xmlns:a16="http://schemas.microsoft.com/office/drawing/2014/main" id="{493E2F46-68F0-8486-4AAC-FFEE57601900}"/>
              </a:ext>
            </a:extLst>
          </p:cNvPr>
          <p:cNvGrpSpPr/>
          <p:nvPr/>
        </p:nvGrpSpPr>
        <p:grpSpPr>
          <a:xfrm>
            <a:off x="7012254" y="1308050"/>
            <a:ext cx="932401" cy="931849"/>
            <a:chOff x="0" y="0"/>
            <a:chExt cx="932399" cy="931848"/>
          </a:xfrm>
        </p:grpSpPr>
        <p:sp>
          <p:nvSpPr>
            <p:cNvPr id="50" name="object 37">
              <a:extLst>
                <a:ext uri="{FF2B5EF4-FFF2-40B4-BE49-F238E27FC236}">
                  <a16:creationId xmlns:a16="http://schemas.microsoft.com/office/drawing/2014/main" id="{BE8F50E8-D4A6-40D1-8023-AC1681215C51}"/>
                </a:ext>
              </a:extLst>
            </p:cNvPr>
            <p:cNvSpPr/>
            <p:nvPr/>
          </p:nvSpPr>
          <p:spPr>
            <a:xfrm>
              <a:off x="5434" y="0"/>
              <a:ext cx="920955" cy="93184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2" y="4045"/>
                  </a:lnTo>
                  <a:lnTo>
                    <a:pt x="1681" y="5010"/>
                  </a:lnTo>
                  <a:lnTo>
                    <a:pt x="1098" y="6051"/>
                  </a:lnTo>
                  <a:lnTo>
                    <a:pt x="630" y="7158"/>
                  </a:lnTo>
                  <a:lnTo>
                    <a:pt x="285" y="8324"/>
                  </a:lnTo>
                  <a:lnTo>
                    <a:pt x="73" y="9541"/>
                  </a:lnTo>
                  <a:lnTo>
                    <a:pt x="0" y="10801"/>
                  </a:lnTo>
                  <a:lnTo>
                    <a:pt x="73" y="12060"/>
                  </a:lnTo>
                  <a:lnTo>
                    <a:pt x="285" y="13277"/>
                  </a:lnTo>
                  <a:lnTo>
                    <a:pt x="630" y="14443"/>
                  </a:lnTo>
                  <a:lnTo>
                    <a:pt x="1098" y="15550"/>
                  </a:lnTo>
                  <a:lnTo>
                    <a:pt x="1681" y="16590"/>
                  </a:lnTo>
                  <a:lnTo>
                    <a:pt x="2372" y="17555"/>
                  </a:lnTo>
                  <a:lnTo>
                    <a:pt x="3163" y="18437"/>
                  </a:lnTo>
                  <a:lnTo>
                    <a:pt x="4045" y="19228"/>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89" y="19919"/>
                  </a:lnTo>
                  <a:lnTo>
                    <a:pt x="17555" y="19228"/>
                  </a:lnTo>
                  <a:lnTo>
                    <a:pt x="18437" y="18437"/>
                  </a:lnTo>
                  <a:lnTo>
                    <a:pt x="19227" y="17555"/>
                  </a:lnTo>
                  <a:lnTo>
                    <a:pt x="19918" y="16590"/>
                  </a:lnTo>
                  <a:lnTo>
                    <a:pt x="20502" y="15550"/>
                  </a:lnTo>
                  <a:lnTo>
                    <a:pt x="20970" y="14443"/>
                  </a:lnTo>
                  <a:lnTo>
                    <a:pt x="21315" y="13277"/>
                  </a:lnTo>
                  <a:lnTo>
                    <a:pt x="21527" y="12060"/>
                  </a:lnTo>
                  <a:lnTo>
                    <a:pt x="21600" y="10801"/>
                  </a:lnTo>
                  <a:lnTo>
                    <a:pt x="21527" y="9541"/>
                  </a:lnTo>
                  <a:lnTo>
                    <a:pt x="21315" y="8324"/>
                  </a:lnTo>
                  <a:lnTo>
                    <a:pt x="20970" y="7158"/>
                  </a:lnTo>
                  <a:lnTo>
                    <a:pt x="20502" y="6051"/>
                  </a:lnTo>
                  <a:lnTo>
                    <a:pt x="19918" y="5010"/>
                  </a:lnTo>
                  <a:lnTo>
                    <a:pt x="19227" y="4045"/>
                  </a:lnTo>
                  <a:lnTo>
                    <a:pt x="18437" y="3163"/>
                  </a:lnTo>
                  <a:lnTo>
                    <a:pt x="17555" y="2373"/>
                  </a:lnTo>
                  <a:lnTo>
                    <a:pt x="16589"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nvGrpSpPr>
            <p:cNvPr id="51" name="Grupo 729">
              <a:extLst>
                <a:ext uri="{FF2B5EF4-FFF2-40B4-BE49-F238E27FC236}">
                  <a16:creationId xmlns:a16="http://schemas.microsoft.com/office/drawing/2014/main" id="{0D9355C7-B365-C4C2-96CC-0DD9A68F59D3}"/>
                </a:ext>
              </a:extLst>
            </p:cNvPr>
            <p:cNvGrpSpPr/>
            <p:nvPr/>
          </p:nvGrpSpPr>
          <p:grpSpPr>
            <a:xfrm>
              <a:off x="-1" y="195651"/>
              <a:ext cx="932401" cy="541100"/>
              <a:chOff x="0" y="0"/>
              <a:chExt cx="932399" cy="541098"/>
            </a:xfrm>
          </p:grpSpPr>
          <p:grpSp>
            <p:nvGrpSpPr>
              <p:cNvPr id="52" name="Grupo 730">
                <a:extLst>
                  <a:ext uri="{FF2B5EF4-FFF2-40B4-BE49-F238E27FC236}">
                    <a16:creationId xmlns:a16="http://schemas.microsoft.com/office/drawing/2014/main" id="{383DEE07-88C9-EA63-9D0B-3064FD6D1BDA}"/>
                  </a:ext>
                </a:extLst>
              </p:cNvPr>
              <p:cNvGrpSpPr/>
              <p:nvPr/>
            </p:nvGrpSpPr>
            <p:grpSpPr>
              <a:xfrm>
                <a:off x="0" y="0"/>
                <a:ext cx="932400" cy="466200"/>
                <a:chOff x="0" y="0"/>
                <a:chExt cx="932399" cy="466199"/>
              </a:xfrm>
            </p:grpSpPr>
            <p:pic>
              <p:nvPicPr>
                <p:cNvPr id="54" name="Gráfico 732" descr="Gráfico 732">
                  <a:extLst>
                    <a:ext uri="{FF2B5EF4-FFF2-40B4-BE49-F238E27FC236}">
                      <a16:creationId xmlns:a16="http://schemas.microsoft.com/office/drawing/2014/main" id="{9C6C0B68-F2EB-7769-F70D-F0CD037162F4}"/>
                    </a:ext>
                  </a:extLst>
                </p:cNvPr>
                <p:cNvPicPr>
                  <a:picLocks noChangeAspect="1"/>
                </p:cNvPicPr>
                <p:nvPr/>
              </p:nvPicPr>
              <p:blipFill>
                <a:blip r:embed="rId18"/>
                <a:stretch>
                  <a:fillRect/>
                </a:stretch>
              </p:blipFill>
              <p:spPr>
                <a:xfrm>
                  <a:off x="0" y="0"/>
                  <a:ext cx="460766" cy="466200"/>
                </a:xfrm>
                <a:prstGeom prst="rect">
                  <a:avLst/>
                </a:prstGeom>
                <a:ln w="12700" cap="flat">
                  <a:noFill/>
                  <a:miter lim="400000"/>
                </a:ln>
                <a:effectLst/>
              </p:spPr>
            </p:pic>
            <p:pic>
              <p:nvPicPr>
                <p:cNvPr id="55" name="Gráfico 733" descr="Gráfico 733">
                  <a:extLst>
                    <a:ext uri="{FF2B5EF4-FFF2-40B4-BE49-F238E27FC236}">
                      <a16:creationId xmlns:a16="http://schemas.microsoft.com/office/drawing/2014/main" id="{58C6C342-CA9E-4420-6F28-BEFDC597C83F}"/>
                    </a:ext>
                  </a:extLst>
                </p:cNvPr>
                <p:cNvPicPr>
                  <a:picLocks noChangeAspect="1"/>
                </p:cNvPicPr>
                <p:nvPr/>
              </p:nvPicPr>
              <p:blipFill>
                <a:blip r:embed="rId18"/>
                <a:stretch>
                  <a:fillRect/>
                </a:stretch>
              </p:blipFill>
              <p:spPr>
                <a:xfrm>
                  <a:off x="471634" y="0"/>
                  <a:ext cx="460766" cy="466200"/>
                </a:xfrm>
                <a:prstGeom prst="rect">
                  <a:avLst/>
                </a:prstGeom>
                <a:ln w="12700" cap="flat">
                  <a:noFill/>
                  <a:miter lim="400000"/>
                </a:ln>
                <a:effectLst/>
              </p:spPr>
            </p:pic>
            <p:sp>
              <p:nvSpPr>
                <p:cNvPr id="56" name="Rectángulo 734">
                  <a:extLst>
                    <a:ext uri="{FF2B5EF4-FFF2-40B4-BE49-F238E27FC236}">
                      <a16:creationId xmlns:a16="http://schemas.microsoft.com/office/drawing/2014/main" id="{6CFC840B-41F6-9911-6686-7D0107EEB0EC}"/>
                    </a:ext>
                  </a:extLst>
                </p:cNvPr>
                <p:cNvSpPr/>
                <p:nvPr/>
              </p:nvSpPr>
              <p:spPr>
                <a:xfrm>
                  <a:off x="326820" y="224457"/>
                  <a:ext cx="243822" cy="235421"/>
                </a:xfrm>
                <a:prstGeom prst="rect">
                  <a:avLst/>
                </a:prstGeom>
                <a:solidFill>
                  <a:srgbClr val="1A75CF"/>
                </a:solidFill>
                <a:ln w="25400" cap="flat">
                  <a:solidFill>
                    <a:srgbClr val="1A75CF"/>
                  </a:solidFill>
                  <a:prstDash val="solid"/>
                  <a:round/>
                </a:ln>
                <a:effectLst/>
              </p:spPr>
              <p:txBody>
                <a:bodyPr wrap="square" lIns="45719" tIns="45719" rIns="45719" bIns="45719" numCol="1"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grpSp>
          <p:pic>
            <p:nvPicPr>
              <p:cNvPr id="53" name="Gráfico 731" descr="Gráfico 731">
                <a:extLst>
                  <a:ext uri="{FF2B5EF4-FFF2-40B4-BE49-F238E27FC236}">
                    <a16:creationId xmlns:a16="http://schemas.microsoft.com/office/drawing/2014/main" id="{082A8978-867D-EC02-AC3A-DB6C251CB08A}"/>
                  </a:ext>
                </a:extLst>
              </p:cNvPr>
              <p:cNvPicPr>
                <a:picLocks noChangeAspect="1"/>
              </p:cNvPicPr>
              <p:nvPr/>
            </p:nvPicPr>
            <p:blipFill>
              <a:blip r:embed="rId19"/>
              <a:stretch>
                <a:fillRect/>
              </a:stretch>
            </p:blipFill>
            <p:spPr>
              <a:xfrm>
                <a:off x="195236" y="28278"/>
                <a:ext cx="506843" cy="512821"/>
              </a:xfrm>
              <a:prstGeom prst="rect">
                <a:avLst/>
              </a:prstGeom>
              <a:ln w="12700" cap="flat">
                <a:noFill/>
                <a:miter lim="400000"/>
              </a:ln>
              <a:effectLst/>
            </p:spPr>
          </p:pic>
        </p:grpSp>
      </p:grpSp>
      <p:grpSp>
        <p:nvGrpSpPr>
          <p:cNvPr id="57" name="Grupo 735">
            <a:extLst>
              <a:ext uri="{FF2B5EF4-FFF2-40B4-BE49-F238E27FC236}">
                <a16:creationId xmlns:a16="http://schemas.microsoft.com/office/drawing/2014/main" id="{C57E2C95-2C2F-E9C6-0BA2-8FD74E3D123A}"/>
              </a:ext>
            </a:extLst>
          </p:cNvPr>
          <p:cNvGrpSpPr/>
          <p:nvPr/>
        </p:nvGrpSpPr>
        <p:grpSpPr>
          <a:xfrm>
            <a:off x="9861160" y="1308050"/>
            <a:ext cx="931819" cy="931849"/>
            <a:chOff x="0" y="0"/>
            <a:chExt cx="931817" cy="931848"/>
          </a:xfrm>
        </p:grpSpPr>
        <p:grpSp>
          <p:nvGrpSpPr>
            <p:cNvPr id="58" name="Grupo 736">
              <a:extLst>
                <a:ext uri="{FF2B5EF4-FFF2-40B4-BE49-F238E27FC236}">
                  <a16:creationId xmlns:a16="http://schemas.microsoft.com/office/drawing/2014/main" id="{90E96D64-C8C4-5B0E-CBA1-0FE8EF261ABD}"/>
                </a:ext>
              </a:extLst>
            </p:cNvPr>
            <p:cNvGrpSpPr/>
            <p:nvPr/>
          </p:nvGrpSpPr>
          <p:grpSpPr>
            <a:xfrm>
              <a:off x="-1" y="0"/>
              <a:ext cx="931819" cy="931849"/>
              <a:chOff x="0" y="0"/>
              <a:chExt cx="931817" cy="931848"/>
            </a:xfrm>
          </p:grpSpPr>
          <p:grpSp>
            <p:nvGrpSpPr>
              <p:cNvPr id="63" name="Grupo 738">
                <a:extLst>
                  <a:ext uri="{FF2B5EF4-FFF2-40B4-BE49-F238E27FC236}">
                    <a16:creationId xmlns:a16="http://schemas.microsoft.com/office/drawing/2014/main" id="{3096F075-469E-F12B-6DFD-84D4ED809C80}"/>
                  </a:ext>
                </a:extLst>
              </p:cNvPr>
              <p:cNvGrpSpPr/>
              <p:nvPr/>
            </p:nvGrpSpPr>
            <p:grpSpPr>
              <a:xfrm>
                <a:off x="-1" y="0"/>
                <a:ext cx="931819" cy="931849"/>
                <a:chOff x="0" y="0"/>
                <a:chExt cx="931817" cy="931848"/>
              </a:xfrm>
            </p:grpSpPr>
            <p:sp>
              <p:nvSpPr>
                <p:cNvPr id="450" name="object 24">
                  <a:extLst>
                    <a:ext uri="{FF2B5EF4-FFF2-40B4-BE49-F238E27FC236}">
                      <a16:creationId xmlns:a16="http://schemas.microsoft.com/office/drawing/2014/main" id="{8C306D88-5EAA-C9ED-ABF9-B8473817A107}"/>
                    </a:ext>
                  </a:extLst>
                </p:cNvPr>
                <p:cNvSpPr/>
                <p:nvPr/>
              </p:nvSpPr>
              <p:spPr>
                <a:xfrm>
                  <a:off x="0" y="0"/>
                  <a:ext cx="931818" cy="93184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3" y="4045"/>
                      </a:lnTo>
                      <a:lnTo>
                        <a:pt x="1681" y="5010"/>
                      </a:lnTo>
                      <a:lnTo>
                        <a:pt x="1098" y="6051"/>
                      </a:lnTo>
                      <a:lnTo>
                        <a:pt x="630" y="7158"/>
                      </a:lnTo>
                      <a:lnTo>
                        <a:pt x="285" y="8324"/>
                      </a:lnTo>
                      <a:lnTo>
                        <a:pt x="73" y="9541"/>
                      </a:lnTo>
                      <a:lnTo>
                        <a:pt x="0" y="10801"/>
                      </a:lnTo>
                      <a:lnTo>
                        <a:pt x="73" y="12060"/>
                      </a:lnTo>
                      <a:lnTo>
                        <a:pt x="285" y="13277"/>
                      </a:lnTo>
                      <a:lnTo>
                        <a:pt x="630" y="14443"/>
                      </a:lnTo>
                      <a:lnTo>
                        <a:pt x="1098" y="15550"/>
                      </a:lnTo>
                      <a:lnTo>
                        <a:pt x="1681" y="16590"/>
                      </a:lnTo>
                      <a:lnTo>
                        <a:pt x="2373" y="17555"/>
                      </a:lnTo>
                      <a:lnTo>
                        <a:pt x="3163" y="18437"/>
                      </a:lnTo>
                      <a:lnTo>
                        <a:pt x="4045" y="19228"/>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90" y="19919"/>
                      </a:lnTo>
                      <a:lnTo>
                        <a:pt x="17555" y="19228"/>
                      </a:lnTo>
                      <a:lnTo>
                        <a:pt x="18437" y="18437"/>
                      </a:lnTo>
                      <a:lnTo>
                        <a:pt x="19227" y="17555"/>
                      </a:lnTo>
                      <a:lnTo>
                        <a:pt x="19919" y="16590"/>
                      </a:lnTo>
                      <a:lnTo>
                        <a:pt x="20502" y="15550"/>
                      </a:lnTo>
                      <a:lnTo>
                        <a:pt x="20970" y="14443"/>
                      </a:lnTo>
                      <a:lnTo>
                        <a:pt x="21315" y="13277"/>
                      </a:lnTo>
                      <a:lnTo>
                        <a:pt x="21527" y="12060"/>
                      </a:lnTo>
                      <a:lnTo>
                        <a:pt x="21600" y="10801"/>
                      </a:lnTo>
                      <a:lnTo>
                        <a:pt x="21527" y="9541"/>
                      </a:lnTo>
                      <a:lnTo>
                        <a:pt x="21315" y="8324"/>
                      </a:lnTo>
                      <a:lnTo>
                        <a:pt x="20970" y="7158"/>
                      </a:lnTo>
                      <a:lnTo>
                        <a:pt x="20502" y="6051"/>
                      </a:lnTo>
                      <a:lnTo>
                        <a:pt x="19919" y="5010"/>
                      </a:lnTo>
                      <a:lnTo>
                        <a:pt x="19227" y="4045"/>
                      </a:lnTo>
                      <a:lnTo>
                        <a:pt x="18437" y="3163"/>
                      </a:lnTo>
                      <a:lnTo>
                        <a:pt x="17555" y="2373"/>
                      </a:lnTo>
                      <a:lnTo>
                        <a:pt x="16590"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451" name="object 25">
                  <a:extLst>
                    <a:ext uri="{FF2B5EF4-FFF2-40B4-BE49-F238E27FC236}">
                      <a16:creationId xmlns:a16="http://schemas.microsoft.com/office/drawing/2014/main" id="{82DA7D27-26A0-E2A0-566F-5111548DEBB0}"/>
                    </a:ext>
                  </a:extLst>
                </p:cNvPr>
                <p:cNvSpPr/>
                <p:nvPr/>
              </p:nvSpPr>
              <p:spPr>
                <a:xfrm>
                  <a:off x="220284" y="191743"/>
                  <a:ext cx="461346" cy="461344"/>
                </a:xfrm>
                <a:custGeom>
                  <a:avLst/>
                  <a:gdLst/>
                  <a:ahLst/>
                  <a:cxnLst>
                    <a:cxn ang="0">
                      <a:pos x="wd2" y="hd2"/>
                    </a:cxn>
                    <a:cxn ang="5400000">
                      <a:pos x="wd2" y="hd2"/>
                    </a:cxn>
                    <a:cxn ang="10800000">
                      <a:pos x="wd2" y="hd2"/>
                    </a:cxn>
                    <a:cxn ang="16200000">
                      <a:pos x="wd2" y="hd2"/>
                    </a:cxn>
                  </a:cxnLst>
                  <a:rect l="0" t="0" r="r" b="b"/>
                  <a:pathLst>
                    <a:path w="21600" h="21600" extrusionOk="0">
                      <a:moveTo>
                        <a:pt x="21600" y="10537"/>
                      </a:moveTo>
                      <a:lnTo>
                        <a:pt x="19326" y="10537"/>
                      </a:lnTo>
                      <a:lnTo>
                        <a:pt x="18937" y="8119"/>
                      </a:lnTo>
                      <a:lnTo>
                        <a:pt x="18650" y="7565"/>
                      </a:lnTo>
                      <a:lnTo>
                        <a:pt x="18650" y="11062"/>
                      </a:lnTo>
                      <a:lnTo>
                        <a:pt x="18514" y="12416"/>
                      </a:lnTo>
                      <a:lnTo>
                        <a:pt x="18055" y="13893"/>
                      </a:lnTo>
                      <a:lnTo>
                        <a:pt x="17728" y="14497"/>
                      </a:lnTo>
                      <a:lnTo>
                        <a:pt x="17477" y="14353"/>
                      </a:lnTo>
                      <a:lnTo>
                        <a:pt x="17477" y="14959"/>
                      </a:lnTo>
                      <a:lnTo>
                        <a:pt x="17330" y="15231"/>
                      </a:lnTo>
                      <a:lnTo>
                        <a:pt x="16368" y="16396"/>
                      </a:lnTo>
                      <a:lnTo>
                        <a:pt x="15202" y="17358"/>
                      </a:lnTo>
                      <a:lnTo>
                        <a:pt x="14964" y="17488"/>
                      </a:lnTo>
                      <a:lnTo>
                        <a:pt x="14503" y="16690"/>
                      </a:lnTo>
                      <a:lnTo>
                        <a:pt x="14503" y="17738"/>
                      </a:lnTo>
                      <a:lnTo>
                        <a:pt x="13865" y="18085"/>
                      </a:lnTo>
                      <a:lnTo>
                        <a:pt x="12387" y="18543"/>
                      </a:lnTo>
                      <a:lnTo>
                        <a:pt x="11063" y="18677"/>
                      </a:lnTo>
                      <a:lnTo>
                        <a:pt x="11063" y="11780"/>
                      </a:lnTo>
                      <a:lnTo>
                        <a:pt x="14503" y="17738"/>
                      </a:lnTo>
                      <a:lnTo>
                        <a:pt x="14503" y="16690"/>
                      </a:lnTo>
                      <a:lnTo>
                        <a:pt x="11515" y="11516"/>
                      </a:lnTo>
                      <a:lnTo>
                        <a:pt x="17477" y="14959"/>
                      </a:lnTo>
                      <a:lnTo>
                        <a:pt x="17477" y="14353"/>
                      </a:lnTo>
                      <a:lnTo>
                        <a:pt x="11779" y="11062"/>
                      </a:lnTo>
                      <a:lnTo>
                        <a:pt x="18650" y="11062"/>
                      </a:lnTo>
                      <a:lnTo>
                        <a:pt x="18650" y="7565"/>
                      </a:lnTo>
                      <a:lnTo>
                        <a:pt x="18644" y="7554"/>
                      </a:lnTo>
                      <a:lnTo>
                        <a:pt x="18644" y="10537"/>
                      </a:lnTo>
                      <a:lnTo>
                        <a:pt x="11779" y="10537"/>
                      </a:lnTo>
                      <a:lnTo>
                        <a:pt x="17703" y="7117"/>
                      </a:lnTo>
                      <a:lnTo>
                        <a:pt x="18055" y="7764"/>
                      </a:lnTo>
                      <a:lnTo>
                        <a:pt x="18514" y="9242"/>
                      </a:lnTo>
                      <a:lnTo>
                        <a:pt x="18644" y="10537"/>
                      </a:lnTo>
                      <a:lnTo>
                        <a:pt x="18644" y="7554"/>
                      </a:lnTo>
                      <a:lnTo>
                        <a:pt x="18254" y="6799"/>
                      </a:lnTo>
                      <a:lnTo>
                        <a:pt x="20284" y="5627"/>
                      </a:lnTo>
                      <a:lnTo>
                        <a:pt x="20022" y="5173"/>
                      </a:lnTo>
                      <a:lnTo>
                        <a:pt x="18012" y="6333"/>
                      </a:lnTo>
                      <a:lnTo>
                        <a:pt x="17719" y="5765"/>
                      </a:lnTo>
                      <a:lnTo>
                        <a:pt x="17453" y="5500"/>
                      </a:lnTo>
                      <a:lnTo>
                        <a:pt x="17453" y="6656"/>
                      </a:lnTo>
                      <a:lnTo>
                        <a:pt x="11517" y="10083"/>
                      </a:lnTo>
                      <a:lnTo>
                        <a:pt x="14938" y="4157"/>
                      </a:lnTo>
                      <a:lnTo>
                        <a:pt x="15202" y="4300"/>
                      </a:lnTo>
                      <a:lnTo>
                        <a:pt x="16368" y="5262"/>
                      </a:lnTo>
                      <a:lnTo>
                        <a:pt x="17330" y="6427"/>
                      </a:lnTo>
                      <a:lnTo>
                        <a:pt x="17453" y="6656"/>
                      </a:lnTo>
                      <a:lnTo>
                        <a:pt x="17453" y="5500"/>
                      </a:lnTo>
                      <a:lnTo>
                        <a:pt x="15863" y="3910"/>
                      </a:lnTo>
                      <a:lnTo>
                        <a:pt x="15261" y="3599"/>
                      </a:lnTo>
                      <a:lnTo>
                        <a:pt x="16428" y="1578"/>
                      </a:lnTo>
                      <a:lnTo>
                        <a:pt x="15974" y="1316"/>
                      </a:lnTo>
                      <a:lnTo>
                        <a:pt x="14795" y="3357"/>
                      </a:lnTo>
                      <a:lnTo>
                        <a:pt x="14478" y="3194"/>
                      </a:lnTo>
                      <a:lnTo>
                        <a:pt x="14478" y="3907"/>
                      </a:lnTo>
                      <a:lnTo>
                        <a:pt x="11063" y="9822"/>
                      </a:lnTo>
                      <a:lnTo>
                        <a:pt x="11063" y="2982"/>
                      </a:lnTo>
                      <a:lnTo>
                        <a:pt x="12387" y="3115"/>
                      </a:lnTo>
                      <a:lnTo>
                        <a:pt x="13865" y="3574"/>
                      </a:lnTo>
                      <a:lnTo>
                        <a:pt x="14478" y="3907"/>
                      </a:lnTo>
                      <a:lnTo>
                        <a:pt x="14478" y="3194"/>
                      </a:lnTo>
                      <a:lnTo>
                        <a:pt x="14018" y="2955"/>
                      </a:lnTo>
                      <a:lnTo>
                        <a:pt x="13510" y="2693"/>
                      </a:lnTo>
                      <a:lnTo>
                        <a:pt x="11063" y="2298"/>
                      </a:lnTo>
                      <a:lnTo>
                        <a:pt x="11063" y="0"/>
                      </a:lnTo>
                      <a:lnTo>
                        <a:pt x="10538" y="0"/>
                      </a:lnTo>
                      <a:lnTo>
                        <a:pt x="10538" y="18677"/>
                      </a:lnTo>
                      <a:lnTo>
                        <a:pt x="9213" y="18543"/>
                      </a:lnTo>
                      <a:lnTo>
                        <a:pt x="7735" y="18085"/>
                      </a:lnTo>
                      <a:lnTo>
                        <a:pt x="7097" y="17739"/>
                      </a:lnTo>
                      <a:lnTo>
                        <a:pt x="10538" y="11780"/>
                      </a:lnTo>
                      <a:lnTo>
                        <a:pt x="10538" y="9822"/>
                      </a:lnTo>
                      <a:lnTo>
                        <a:pt x="10085" y="9037"/>
                      </a:lnTo>
                      <a:lnTo>
                        <a:pt x="10085" y="11516"/>
                      </a:lnTo>
                      <a:lnTo>
                        <a:pt x="6636" y="17488"/>
                      </a:lnTo>
                      <a:lnTo>
                        <a:pt x="6398" y="17358"/>
                      </a:lnTo>
                      <a:lnTo>
                        <a:pt x="5232" y="16396"/>
                      </a:lnTo>
                      <a:lnTo>
                        <a:pt x="4270" y="15231"/>
                      </a:lnTo>
                      <a:lnTo>
                        <a:pt x="4122" y="14959"/>
                      </a:lnTo>
                      <a:lnTo>
                        <a:pt x="10085" y="11516"/>
                      </a:lnTo>
                      <a:lnTo>
                        <a:pt x="10085" y="9037"/>
                      </a:lnTo>
                      <a:lnTo>
                        <a:pt x="10081" y="10082"/>
                      </a:lnTo>
                      <a:lnTo>
                        <a:pt x="9821" y="9932"/>
                      </a:lnTo>
                      <a:lnTo>
                        <a:pt x="9821" y="11062"/>
                      </a:lnTo>
                      <a:lnTo>
                        <a:pt x="3872" y="14497"/>
                      </a:lnTo>
                      <a:lnTo>
                        <a:pt x="3545" y="13893"/>
                      </a:lnTo>
                      <a:lnTo>
                        <a:pt x="3086" y="12416"/>
                      </a:lnTo>
                      <a:lnTo>
                        <a:pt x="2949" y="11062"/>
                      </a:lnTo>
                      <a:lnTo>
                        <a:pt x="9821" y="11062"/>
                      </a:lnTo>
                      <a:lnTo>
                        <a:pt x="9821" y="10537"/>
                      </a:lnTo>
                      <a:lnTo>
                        <a:pt x="2955" y="10537"/>
                      </a:lnTo>
                      <a:lnTo>
                        <a:pt x="3086" y="9242"/>
                      </a:lnTo>
                      <a:lnTo>
                        <a:pt x="3545" y="7764"/>
                      </a:lnTo>
                      <a:lnTo>
                        <a:pt x="3896" y="7117"/>
                      </a:lnTo>
                      <a:lnTo>
                        <a:pt x="9821" y="10537"/>
                      </a:lnTo>
                      <a:lnTo>
                        <a:pt x="9821" y="9932"/>
                      </a:lnTo>
                      <a:lnTo>
                        <a:pt x="4146" y="6655"/>
                      </a:lnTo>
                      <a:lnTo>
                        <a:pt x="4270" y="6427"/>
                      </a:lnTo>
                      <a:lnTo>
                        <a:pt x="5232" y="5262"/>
                      </a:lnTo>
                      <a:lnTo>
                        <a:pt x="6398" y="4300"/>
                      </a:lnTo>
                      <a:lnTo>
                        <a:pt x="6660" y="4157"/>
                      </a:lnTo>
                      <a:lnTo>
                        <a:pt x="10081" y="10082"/>
                      </a:lnTo>
                      <a:lnTo>
                        <a:pt x="10081" y="9032"/>
                      </a:lnTo>
                      <a:lnTo>
                        <a:pt x="7122" y="3907"/>
                      </a:lnTo>
                      <a:lnTo>
                        <a:pt x="7735" y="3574"/>
                      </a:lnTo>
                      <a:lnTo>
                        <a:pt x="9213" y="3115"/>
                      </a:lnTo>
                      <a:lnTo>
                        <a:pt x="10538" y="2982"/>
                      </a:lnTo>
                      <a:lnTo>
                        <a:pt x="10538" y="2298"/>
                      </a:lnTo>
                      <a:lnTo>
                        <a:pt x="8090" y="2693"/>
                      </a:lnTo>
                      <a:lnTo>
                        <a:pt x="6805" y="3357"/>
                      </a:lnTo>
                      <a:lnTo>
                        <a:pt x="5627" y="1316"/>
                      </a:lnTo>
                      <a:lnTo>
                        <a:pt x="5172" y="1578"/>
                      </a:lnTo>
                      <a:lnTo>
                        <a:pt x="6338" y="3599"/>
                      </a:lnTo>
                      <a:lnTo>
                        <a:pt x="5737" y="3910"/>
                      </a:lnTo>
                      <a:lnTo>
                        <a:pt x="3881" y="5765"/>
                      </a:lnTo>
                      <a:lnTo>
                        <a:pt x="3587" y="6333"/>
                      </a:lnTo>
                      <a:lnTo>
                        <a:pt x="1579" y="5172"/>
                      </a:lnTo>
                      <a:lnTo>
                        <a:pt x="1317" y="5627"/>
                      </a:lnTo>
                      <a:lnTo>
                        <a:pt x="3346" y="6799"/>
                      </a:lnTo>
                      <a:lnTo>
                        <a:pt x="2664" y="8119"/>
                      </a:lnTo>
                      <a:lnTo>
                        <a:pt x="2273" y="10537"/>
                      </a:lnTo>
                      <a:lnTo>
                        <a:pt x="0" y="10537"/>
                      </a:lnTo>
                      <a:lnTo>
                        <a:pt x="0" y="11062"/>
                      </a:lnTo>
                      <a:lnTo>
                        <a:pt x="2263" y="11062"/>
                      </a:lnTo>
                      <a:lnTo>
                        <a:pt x="2664" y="13539"/>
                      </a:lnTo>
                      <a:lnTo>
                        <a:pt x="3323" y="14814"/>
                      </a:lnTo>
                      <a:lnTo>
                        <a:pt x="1316" y="15972"/>
                      </a:lnTo>
                      <a:lnTo>
                        <a:pt x="1578" y="16427"/>
                      </a:lnTo>
                      <a:lnTo>
                        <a:pt x="3564" y="15281"/>
                      </a:lnTo>
                      <a:lnTo>
                        <a:pt x="3881" y="15892"/>
                      </a:lnTo>
                      <a:lnTo>
                        <a:pt x="5737" y="17748"/>
                      </a:lnTo>
                      <a:lnTo>
                        <a:pt x="6314" y="18047"/>
                      </a:lnTo>
                      <a:lnTo>
                        <a:pt x="5173" y="20022"/>
                      </a:lnTo>
                      <a:lnTo>
                        <a:pt x="5628" y="20284"/>
                      </a:lnTo>
                      <a:lnTo>
                        <a:pt x="6780" y="18288"/>
                      </a:lnTo>
                      <a:lnTo>
                        <a:pt x="8090" y="18965"/>
                      </a:lnTo>
                      <a:lnTo>
                        <a:pt x="10538" y="19361"/>
                      </a:lnTo>
                      <a:lnTo>
                        <a:pt x="10538" y="21600"/>
                      </a:lnTo>
                      <a:lnTo>
                        <a:pt x="11063" y="21600"/>
                      </a:lnTo>
                      <a:lnTo>
                        <a:pt x="11063" y="19361"/>
                      </a:lnTo>
                      <a:lnTo>
                        <a:pt x="13510" y="18965"/>
                      </a:lnTo>
                      <a:lnTo>
                        <a:pt x="14017" y="18703"/>
                      </a:lnTo>
                      <a:lnTo>
                        <a:pt x="14820" y="18288"/>
                      </a:lnTo>
                      <a:lnTo>
                        <a:pt x="15973" y="20284"/>
                      </a:lnTo>
                      <a:lnTo>
                        <a:pt x="16427" y="20022"/>
                      </a:lnTo>
                      <a:lnTo>
                        <a:pt x="15286" y="18047"/>
                      </a:lnTo>
                      <a:lnTo>
                        <a:pt x="15863" y="17748"/>
                      </a:lnTo>
                      <a:lnTo>
                        <a:pt x="17719" y="15892"/>
                      </a:lnTo>
                      <a:lnTo>
                        <a:pt x="18036" y="15281"/>
                      </a:lnTo>
                      <a:lnTo>
                        <a:pt x="20022" y="16427"/>
                      </a:lnTo>
                      <a:lnTo>
                        <a:pt x="20284" y="15972"/>
                      </a:lnTo>
                      <a:lnTo>
                        <a:pt x="18277" y="14814"/>
                      </a:lnTo>
                      <a:lnTo>
                        <a:pt x="18937" y="13539"/>
                      </a:lnTo>
                      <a:lnTo>
                        <a:pt x="19335" y="11062"/>
                      </a:lnTo>
                      <a:lnTo>
                        <a:pt x="21600" y="11062"/>
                      </a:lnTo>
                      <a:lnTo>
                        <a:pt x="21600" y="10537"/>
                      </a:lnTo>
                      <a:close/>
                    </a:path>
                  </a:pathLst>
                </a:custGeom>
                <a:solidFill>
                  <a:srgbClr val="FFFFF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sp>
            <p:nvSpPr>
              <p:cNvPr id="448" name="Triángulo isósceles 739">
                <a:extLst>
                  <a:ext uri="{FF2B5EF4-FFF2-40B4-BE49-F238E27FC236}">
                    <a16:creationId xmlns:a16="http://schemas.microsoft.com/office/drawing/2014/main" id="{8B45FD51-B68D-80EA-37A4-46A537F0C479}"/>
                  </a:ext>
                </a:extLst>
              </p:cNvPr>
              <p:cNvSpPr/>
              <p:nvPr/>
            </p:nvSpPr>
            <p:spPr>
              <a:xfrm>
                <a:off x="307937" y="385126"/>
                <a:ext cx="286411" cy="29377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1165" y="0"/>
                    </a:lnTo>
                    <a:lnTo>
                      <a:pt x="21600" y="21600"/>
                    </a:lnTo>
                    <a:close/>
                  </a:path>
                </a:pathLst>
              </a:custGeom>
              <a:solidFill>
                <a:srgbClr val="1A75CF"/>
              </a:solidFill>
              <a:ln w="12700" cap="flat">
                <a:solidFill>
                  <a:srgbClr val="FFFFFF"/>
                </a:solidFill>
                <a:prstDash val="solid"/>
                <a:round/>
              </a:ln>
              <a:effectLst/>
            </p:spPr>
            <p:txBody>
              <a:bodyPr wrap="square" lIns="45719" tIns="45719" rIns="45719" bIns="45719" numCol="1"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449" name="Rectángulo 740">
                <a:extLst>
                  <a:ext uri="{FF2B5EF4-FFF2-40B4-BE49-F238E27FC236}">
                    <a16:creationId xmlns:a16="http://schemas.microsoft.com/office/drawing/2014/main" id="{26865BA9-1A71-AF8C-EEFE-DC7A54C71EDB}"/>
                  </a:ext>
                </a:extLst>
              </p:cNvPr>
              <p:cNvSpPr/>
              <p:nvPr/>
            </p:nvSpPr>
            <p:spPr>
              <a:xfrm>
                <a:off x="241534" y="641280"/>
                <a:ext cx="461717" cy="59207"/>
              </a:xfrm>
              <a:prstGeom prst="rect">
                <a:avLst/>
              </a:prstGeom>
              <a:solidFill>
                <a:srgbClr val="1A75C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grpSp>
        <p:grpSp>
          <p:nvGrpSpPr>
            <p:cNvPr id="59" name="object 28">
              <a:extLst>
                <a:ext uri="{FF2B5EF4-FFF2-40B4-BE49-F238E27FC236}">
                  <a16:creationId xmlns:a16="http://schemas.microsoft.com/office/drawing/2014/main" id="{CDE2BFD2-FDFE-1269-4149-2B54B9F92FCA}"/>
                </a:ext>
              </a:extLst>
            </p:cNvPr>
            <p:cNvGrpSpPr/>
            <p:nvPr/>
          </p:nvGrpSpPr>
          <p:grpSpPr>
            <a:xfrm>
              <a:off x="208449" y="628128"/>
              <a:ext cx="484998" cy="95961"/>
              <a:chOff x="0" y="0"/>
              <a:chExt cx="484996" cy="95960"/>
            </a:xfrm>
          </p:grpSpPr>
          <p:sp>
            <p:nvSpPr>
              <p:cNvPr id="60" name="Figura">
                <a:extLst>
                  <a:ext uri="{FF2B5EF4-FFF2-40B4-BE49-F238E27FC236}">
                    <a16:creationId xmlns:a16="http://schemas.microsoft.com/office/drawing/2014/main" id="{E1355F9A-1C86-12CF-2119-63E6E2EA71F3}"/>
                  </a:ext>
                </a:extLst>
              </p:cNvPr>
              <p:cNvSpPr/>
              <p:nvPr/>
            </p:nvSpPr>
            <p:spPr>
              <a:xfrm>
                <a:off x="84812" y="0"/>
                <a:ext cx="315388" cy="34173"/>
              </a:xfrm>
              <a:custGeom>
                <a:avLst/>
                <a:gdLst/>
                <a:ahLst/>
                <a:cxnLst>
                  <a:cxn ang="0">
                    <a:pos x="wd2" y="hd2"/>
                  </a:cxn>
                  <a:cxn ang="5400000">
                    <a:pos x="wd2" y="hd2"/>
                  </a:cxn>
                  <a:cxn ang="10800000">
                    <a:pos x="wd2" y="hd2"/>
                  </a:cxn>
                  <a:cxn ang="16200000">
                    <a:pos x="wd2" y="hd2"/>
                  </a:cxn>
                </a:cxnLst>
                <a:rect l="0" t="0" r="r" b="b"/>
                <a:pathLst>
                  <a:path w="21600" h="21600" extrusionOk="0">
                    <a:moveTo>
                      <a:pt x="21600" y="16358"/>
                    </a:moveTo>
                    <a:lnTo>
                      <a:pt x="20651" y="7084"/>
                    </a:lnTo>
                    <a:lnTo>
                      <a:pt x="20186" y="2521"/>
                    </a:lnTo>
                    <a:lnTo>
                      <a:pt x="19507" y="0"/>
                    </a:lnTo>
                    <a:lnTo>
                      <a:pt x="18147" y="0"/>
                    </a:lnTo>
                    <a:lnTo>
                      <a:pt x="17471" y="2521"/>
                    </a:lnTo>
                    <a:lnTo>
                      <a:pt x="16509" y="11910"/>
                    </a:lnTo>
                    <a:lnTo>
                      <a:pt x="16038" y="13638"/>
                    </a:lnTo>
                    <a:lnTo>
                      <a:pt x="15091" y="13638"/>
                    </a:lnTo>
                    <a:lnTo>
                      <a:pt x="14621" y="11910"/>
                    </a:lnTo>
                    <a:lnTo>
                      <a:pt x="14212" y="7943"/>
                    </a:lnTo>
                    <a:lnTo>
                      <a:pt x="13748" y="3391"/>
                    </a:lnTo>
                    <a:lnTo>
                      <a:pt x="13068" y="859"/>
                    </a:lnTo>
                    <a:lnTo>
                      <a:pt x="11713" y="859"/>
                    </a:lnTo>
                    <a:lnTo>
                      <a:pt x="11033" y="3391"/>
                    </a:lnTo>
                    <a:lnTo>
                      <a:pt x="10071" y="12779"/>
                    </a:lnTo>
                    <a:lnTo>
                      <a:pt x="9600" y="14507"/>
                    </a:lnTo>
                    <a:lnTo>
                      <a:pt x="9438" y="14516"/>
                    </a:lnTo>
                    <a:lnTo>
                      <a:pt x="9127" y="14516"/>
                    </a:lnTo>
                    <a:lnTo>
                      <a:pt x="8655" y="14507"/>
                    </a:lnTo>
                    <a:lnTo>
                      <a:pt x="8184" y="12779"/>
                    </a:lnTo>
                    <a:lnTo>
                      <a:pt x="8069" y="11664"/>
                    </a:lnTo>
                    <a:lnTo>
                      <a:pt x="7951" y="10521"/>
                    </a:lnTo>
                    <a:lnTo>
                      <a:pt x="7700" y="8094"/>
                    </a:lnTo>
                    <a:lnTo>
                      <a:pt x="7657" y="7659"/>
                    </a:lnTo>
                    <a:lnTo>
                      <a:pt x="7192" y="3117"/>
                    </a:lnTo>
                    <a:lnTo>
                      <a:pt x="6513" y="576"/>
                    </a:lnTo>
                    <a:lnTo>
                      <a:pt x="5157" y="576"/>
                    </a:lnTo>
                    <a:lnTo>
                      <a:pt x="4476" y="3117"/>
                    </a:lnTo>
                    <a:lnTo>
                      <a:pt x="3976" y="8019"/>
                    </a:lnTo>
                    <a:lnTo>
                      <a:pt x="3598" y="11692"/>
                    </a:lnTo>
                    <a:lnTo>
                      <a:pt x="3127" y="13421"/>
                    </a:lnTo>
                    <a:lnTo>
                      <a:pt x="2181" y="13421"/>
                    </a:lnTo>
                    <a:lnTo>
                      <a:pt x="1710" y="11692"/>
                    </a:lnTo>
                    <a:lnTo>
                      <a:pt x="558" y="453"/>
                    </a:lnTo>
                    <a:lnTo>
                      <a:pt x="0" y="5317"/>
                    </a:lnTo>
                    <a:lnTo>
                      <a:pt x="1297" y="17983"/>
                    </a:lnTo>
                    <a:lnTo>
                      <a:pt x="1976" y="20514"/>
                    </a:lnTo>
                    <a:lnTo>
                      <a:pt x="3331" y="20514"/>
                    </a:lnTo>
                    <a:lnTo>
                      <a:pt x="4012" y="17983"/>
                    </a:lnTo>
                    <a:lnTo>
                      <a:pt x="4477" y="13421"/>
                    </a:lnTo>
                    <a:lnTo>
                      <a:pt x="4512" y="13081"/>
                    </a:lnTo>
                    <a:lnTo>
                      <a:pt x="4770" y="10578"/>
                    </a:lnTo>
                    <a:lnTo>
                      <a:pt x="4891" y="9397"/>
                    </a:lnTo>
                    <a:lnTo>
                      <a:pt x="5266" y="8019"/>
                    </a:lnTo>
                    <a:lnTo>
                      <a:pt x="5361" y="7669"/>
                    </a:lnTo>
                    <a:lnTo>
                      <a:pt x="6308" y="7669"/>
                    </a:lnTo>
                    <a:lnTo>
                      <a:pt x="6778" y="9397"/>
                    </a:lnTo>
                    <a:lnTo>
                      <a:pt x="7156" y="13081"/>
                    </a:lnTo>
                    <a:lnTo>
                      <a:pt x="7262" y="14092"/>
                    </a:lnTo>
                    <a:lnTo>
                      <a:pt x="7770" y="19069"/>
                    </a:lnTo>
                    <a:lnTo>
                      <a:pt x="8450" y="21600"/>
                    </a:lnTo>
                    <a:lnTo>
                      <a:pt x="9805" y="21600"/>
                    </a:lnTo>
                    <a:lnTo>
                      <a:pt x="10485" y="19069"/>
                    </a:lnTo>
                    <a:lnTo>
                      <a:pt x="10951" y="14516"/>
                    </a:lnTo>
                    <a:lnTo>
                      <a:pt x="11446" y="9681"/>
                    </a:lnTo>
                    <a:lnTo>
                      <a:pt x="11918" y="7952"/>
                    </a:lnTo>
                    <a:lnTo>
                      <a:pt x="12864" y="7952"/>
                    </a:lnTo>
                    <a:lnTo>
                      <a:pt x="13334" y="9681"/>
                    </a:lnTo>
                    <a:lnTo>
                      <a:pt x="14207" y="18200"/>
                    </a:lnTo>
                    <a:lnTo>
                      <a:pt x="14888" y="20731"/>
                    </a:lnTo>
                    <a:lnTo>
                      <a:pt x="16243" y="20731"/>
                    </a:lnTo>
                    <a:lnTo>
                      <a:pt x="16922" y="18200"/>
                    </a:lnTo>
                    <a:lnTo>
                      <a:pt x="17388" y="13638"/>
                    </a:lnTo>
                    <a:lnTo>
                      <a:pt x="17884" y="8812"/>
                    </a:lnTo>
                    <a:lnTo>
                      <a:pt x="18355" y="7084"/>
                    </a:lnTo>
                    <a:lnTo>
                      <a:pt x="19301" y="7084"/>
                    </a:lnTo>
                    <a:lnTo>
                      <a:pt x="19771" y="8812"/>
                    </a:lnTo>
                    <a:lnTo>
                      <a:pt x="21041" y="21213"/>
                    </a:lnTo>
                    <a:lnTo>
                      <a:pt x="21600" y="16358"/>
                    </a:lnTo>
                    <a:close/>
                  </a:path>
                </a:pathLst>
              </a:custGeom>
              <a:solidFill>
                <a:srgbClr val="FFFFF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61" name="Figura">
                <a:extLst>
                  <a:ext uri="{FF2B5EF4-FFF2-40B4-BE49-F238E27FC236}">
                    <a16:creationId xmlns:a16="http://schemas.microsoft.com/office/drawing/2014/main" id="{9F4B01B2-A542-A442-1A88-3E768F98F656}"/>
                  </a:ext>
                </a:extLst>
              </p:cNvPr>
              <p:cNvSpPr/>
              <p:nvPr/>
            </p:nvSpPr>
            <p:spPr>
              <a:xfrm>
                <a:off x="0" y="60769"/>
                <a:ext cx="444878" cy="35192"/>
              </a:xfrm>
              <a:custGeom>
                <a:avLst/>
                <a:gdLst/>
                <a:ahLst/>
                <a:cxnLst>
                  <a:cxn ang="0">
                    <a:pos x="wd2" y="hd2"/>
                  </a:cxn>
                  <a:cxn ang="5400000">
                    <a:pos x="wd2" y="hd2"/>
                  </a:cxn>
                  <a:cxn ang="10800000">
                    <a:pos x="wd2" y="hd2"/>
                  </a:cxn>
                  <a:cxn ang="16200000">
                    <a:pos x="wd2" y="hd2"/>
                  </a:cxn>
                </a:cxnLst>
                <a:rect l="0" t="0" r="r" b="b"/>
                <a:pathLst>
                  <a:path w="21600" h="21600" extrusionOk="0">
                    <a:moveTo>
                      <a:pt x="21600" y="8988"/>
                    </a:moveTo>
                    <a:lnTo>
                      <a:pt x="20798" y="8998"/>
                    </a:lnTo>
                    <a:lnTo>
                      <a:pt x="20538" y="12465"/>
                    </a:lnTo>
                    <a:lnTo>
                      <a:pt x="20205" y="14153"/>
                    </a:lnTo>
                    <a:lnTo>
                      <a:pt x="19537" y="14153"/>
                    </a:lnTo>
                    <a:lnTo>
                      <a:pt x="19204" y="12465"/>
                    </a:lnTo>
                    <a:lnTo>
                      <a:pt x="18787" y="6888"/>
                    </a:lnTo>
                    <a:lnTo>
                      <a:pt x="18456" y="2476"/>
                    </a:lnTo>
                    <a:lnTo>
                      <a:pt x="17975" y="0"/>
                    </a:lnTo>
                    <a:lnTo>
                      <a:pt x="17014" y="0"/>
                    </a:lnTo>
                    <a:lnTo>
                      <a:pt x="16533" y="2476"/>
                    </a:lnTo>
                    <a:lnTo>
                      <a:pt x="15848" y="11630"/>
                    </a:lnTo>
                    <a:lnTo>
                      <a:pt x="15515" y="13309"/>
                    </a:lnTo>
                    <a:lnTo>
                      <a:pt x="15401" y="13318"/>
                    </a:lnTo>
                    <a:lnTo>
                      <a:pt x="15181" y="13318"/>
                    </a:lnTo>
                    <a:lnTo>
                      <a:pt x="14846" y="13309"/>
                    </a:lnTo>
                    <a:lnTo>
                      <a:pt x="14514" y="11630"/>
                    </a:lnTo>
                    <a:lnTo>
                      <a:pt x="14222" y="7723"/>
                    </a:lnTo>
                    <a:lnTo>
                      <a:pt x="13892" y="3321"/>
                    </a:lnTo>
                    <a:lnTo>
                      <a:pt x="13411" y="844"/>
                    </a:lnTo>
                    <a:lnTo>
                      <a:pt x="12450" y="844"/>
                    </a:lnTo>
                    <a:lnTo>
                      <a:pt x="11969" y="3321"/>
                    </a:lnTo>
                    <a:lnTo>
                      <a:pt x="11285" y="12465"/>
                    </a:lnTo>
                    <a:lnTo>
                      <a:pt x="10952" y="14153"/>
                    </a:lnTo>
                    <a:lnTo>
                      <a:pt x="10283" y="14153"/>
                    </a:lnTo>
                    <a:lnTo>
                      <a:pt x="9950" y="12465"/>
                    </a:lnTo>
                    <a:lnTo>
                      <a:pt x="9575" y="7448"/>
                    </a:lnTo>
                    <a:lnTo>
                      <a:pt x="9245" y="3036"/>
                    </a:lnTo>
                    <a:lnTo>
                      <a:pt x="8764" y="560"/>
                    </a:lnTo>
                    <a:lnTo>
                      <a:pt x="7803" y="560"/>
                    </a:lnTo>
                    <a:lnTo>
                      <a:pt x="7322" y="3036"/>
                    </a:lnTo>
                    <a:lnTo>
                      <a:pt x="6966" y="7805"/>
                    </a:lnTo>
                    <a:lnTo>
                      <a:pt x="6966" y="7934"/>
                    </a:lnTo>
                    <a:lnTo>
                      <a:pt x="6696" y="11410"/>
                    </a:lnTo>
                    <a:lnTo>
                      <a:pt x="6363" y="13088"/>
                    </a:lnTo>
                    <a:lnTo>
                      <a:pt x="5694" y="13088"/>
                    </a:lnTo>
                    <a:lnTo>
                      <a:pt x="5361" y="11410"/>
                    </a:lnTo>
                    <a:lnTo>
                      <a:pt x="5277" y="10301"/>
                    </a:lnTo>
                    <a:lnTo>
                      <a:pt x="5103" y="7971"/>
                    </a:lnTo>
                    <a:lnTo>
                      <a:pt x="5028" y="6943"/>
                    </a:lnTo>
                    <a:lnTo>
                      <a:pt x="4698" y="2532"/>
                    </a:lnTo>
                    <a:lnTo>
                      <a:pt x="4219" y="64"/>
                    </a:lnTo>
                    <a:lnTo>
                      <a:pt x="3255" y="64"/>
                    </a:lnTo>
                    <a:lnTo>
                      <a:pt x="2776" y="2532"/>
                    </a:lnTo>
                    <a:lnTo>
                      <a:pt x="1991" y="13024"/>
                    </a:lnTo>
                    <a:lnTo>
                      <a:pt x="1657" y="14703"/>
                    </a:lnTo>
                    <a:lnTo>
                      <a:pt x="1542" y="14712"/>
                    </a:lnTo>
                    <a:lnTo>
                      <a:pt x="1323" y="14712"/>
                    </a:lnTo>
                    <a:lnTo>
                      <a:pt x="989" y="14703"/>
                    </a:lnTo>
                    <a:lnTo>
                      <a:pt x="656" y="13024"/>
                    </a:lnTo>
                    <a:lnTo>
                      <a:pt x="395" y="9557"/>
                    </a:lnTo>
                    <a:lnTo>
                      <a:pt x="0" y="14281"/>
                    </a:lnTo>
                    <a:lnTo>
                      <a:pt x="361" y="19124"/>
                    </a:lnTo>
                    <a:lnTo>
                      <a:pt x="842" y="21600"/>
                    </a:lnTo>
                    <a:lnTo>
                      <a:pt x="1803" y="21600"/>
                    </a:lnTo>
                    <a:lnTo>
                      <a:pt x="2285" y="19124"/>
                    </a:lnTo>
                    <a:lnTo>
                      <a:pt x="2614" y="14712"/>
                    </a:lnTo>
                    <a:lnTo>
                      <a:pt x="3070" y="8631"/>
                    </a:lnTo>
                    <a:lnTo>
                      <a:pt x="3403" y="6953"/>
                    </a:lnTo>
                    <a:lnTo>
                      <a:pt x="4071" y="6953"/>
                    </a:lnTo>
                    <a:lnTo>
                      <a:pt x="4404" y="8631"/>
                    </a:lnTo>
                    <a:lnTo>
                      <a:pt x="4661" y="12061"/>
                    </a:lnTo>
                    <a:lnTo>
                      <a:pt x="4705" y="12657"/>
                    </a:lnTo>
                    <a:lnTo>
                      <a:pt x="5067" y="17500"/>
                    </a:lnTo>
                    <a:lnTo>
                      <a:pt x="5549" y="19977"/>
                    </a:lnTo>
                    <a:lnTo>
                      <a:pt x="6509" y="19977"/>
                    </a:lnTo>
                    <a:lnTo>
                      <a:pt x="6990" y="17500"/>
                    </a:lnTo>
                    <a:lnTo>
                      <a:pt x="7319" y="13088"/>
                    </a:lnTo>
                    <a:lnTo>
                      <a:pt x="7346" y="12731"/>
                    </a:lnTo>
                    <a:lnTo>
                      <a:pt x="7153" y="10301"/>
                    </a:lnTo>
                    <a:lnTo>
                      <a:pt x="7346" y="12721"/>
                    </a:lnTo>
                    <a:lnTo>
                      <a:pt x="7528" y="10301"/>
                    </a:lnTo>
                    <a:lnTo>
                      <a:pt x="7616" y="9126"/>
                    </a:lnTo>
                    <a:lnTo>
                      <a:pt x="7880" y="7805"/>
                    </a:lnTo>
                    <a:lnTo>
                      <a:pt x="7949" y="7457"/>
                    </a:lnTo>
                    <a:lnTo>
                      <a:pt x="8618" y="7457"/>
                    </a:lnTo>
                    <a:lnTo>
                      <a:pt x="8951" y="9126"/>
                    </a:lnTo>
                    <a:lnTo>
                      <a:pt x="9656" y="18564"/>
                    </a:lnTo>
                    <a:lnTo>
                      <a:pt x="10137" y="21040"/>
                    </a:lnTo>
                    <a:lnTo>
                      <a:pt x="11098" y="21040"/>
                    </a:lnTo>
                    <a:lnTo>
                      <a:pt x="11580" y="18555"/>
                    </a:lnTo>
                    <a:lnTo>
                      <a:pt x="11909" y="14153"/>
                    </a:lnTo>
                    <a:lnTo>
                      <a:pt x="12264" y="9411"/>
                    </a:lnTo>
                    <a:lnTo>
                      <a:pt x="12597" y="7732"/>
                    </a:lnTo>
                    <a:lnTo>
                      <a:pt x="13265" y="7732"/>
                    </a:lnTo>
                    <a:lnTo>
                      <a:pt x="13599" y="9411"/>
                    </a:lnTo>
                    <a:lnTo>
                      <a:pt x="14220" y="17720"/>
                    </a:lnTo>
                    <a:lnTo>
                      <a:pt x="14701" y="20197"/>
                    </a:lnTo>
                    <a:lnTo>
                      <a:pt x="15661" y="20197"/>
                    </a:lnTo>
                    <a:lnTo>
                      <a:pt x="16142" y="17720"/>
                    </a:lnTo>
                    <a:lnTo>
                      <a:pt x="16471" y="13318"/>
                    </a:lnTo>
                    <a:lnTo>
                      <a:pt x="16828" y="8567"/>
                    </a:lnTo>
                    <a:lnTo>
                      <a:pt x="17160" y="6888"/>
                    </a:lnTo>
                    <a:lnTo>
                      <a:pt x="17829" y="6888"/>
                    </a:lnTo>
                    <a:lnTo>
                      <a:pt x="18162" y="8567"/>
                    </a:lnTo>
                    <a:lnTo>
                      <a:pt x="18909" y="18564"/>
                    </a:lnTo>
                    <a:lnTo>
                      <a:pt x="19390" y="21040"/>
                    </a:lnTo>
                    <a:lnTo>
                      <a:pt x="20351" y="21040"/>
                    </a:lnTo>
                    <a:lnTo>
                      <a:pt x="20832" y="18555"/>
                    </a:lnTo>
                    <a:lnTo>
                      <a:pt x="21161" y="14153"/>
                    </a:lnTo>
                    <a:lnTo>
                      <a:pt x="21517" y="9411"/>
                    </a:lnTo>
                    <a:lnTo>
                      <a:pt x="21600" y="8988"/>
                    </a:lnTo>
                    <a:close/>
                  </a:path>
                </a:pathLst>
              </a:custGeom>
              <a:solidFill>
                <a:srgbClr val="FFFFF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62" name="Figura">
                <a:extLst>
                  <a:ext uri="{FF2B5EF4-FFF2-40B4-BE49-F238E27FC236}">
                    <a16:creationId xmlns:a16="http://schemas.microsoft.com/office/drawing/2014/main" id="{DA5B9B33-BAC7-5CD2-2C74-32842925355E}"/>
                  </a:ext>
                </a:extLst>
              </p:cNvPr>
              <p:cNvSpPr/>
              <p:nvPr/>
            </p:nvSpPr>
            <p:spPr>
              <a:xfrm>
                <a:off x="428365" y="62145"/>
                <a:ext cx="56632" cy="20532"/>
              </a:xfrm>
              <a:custGeom>
                <a:avLst/>
                <a:gdLst/>
                <a:ahLst/>
                <a:cxnLst>
                  <a:cxn ang="0">
                    <a:pos x="wd2" y="hd2"/>
                  </a:cxn>
                  <a:cxn ang="5400000">
                    <a:pos x="wd2" y="hd2"/>
                  </a:cxn>
                  <a:cxn ang="10800000">
                    <a:pos x="wd2" y="hd2"/>
                  </a:cxn>
                  <a:cxn ang="16200000">
                    <a:pos x="wd2" y="hd2"/>
                  </a:cxn>
                </a:cxnLst>
                <a:rect l="0" t="0" r="r" b="b"/>
                <a:pathLst>
                  <a:path w="21600" h="21600" extrusionOk="0">
                    <a:moveTo>
                      <a:pt x="21600" y="13472"/>
                    </a:moveTo>
                    <a:lnTo>
                      <a:pt x="21024" y="11790"/>
                    </a:lnTo>
                    <a:lnTo>
                      <a:pt x="18443" y="4244"/>
                    </a:lnTo>
                    <a:lnTo>
                      <a:pt x="14659" y="0"/>
                    </a:lnTo>
                    <a:lnTo>
                      <a:pt x="7113" y="0"/>
                    </a:lnTo>
                    <a:lnTo>
                      <a:pt x="3328" y="4244"/>
                    </a:lnTo>
                    <a:lnTo>
                      <a:pt x="0" y="13959"/>
                    </a:lnTo>
                    <a:lnTo>
                      <a:pt x="6298" y="13959"/>
                    </a:lnTo>
                    <a:lnTo>
                      <a:pt x="8258" y="11806"/>
                    </a:lnTo>
                    <a:lnTo>
                      <a:pt x="13513" y="11806"/>
                    </a:lnTo>
                    <a:lnTo>
                      <a:pt x="16129" y="14683"/>
                    </a:lnTo>
                    <a:lnTo>
                      <a:pt x="18505" y="21600"/>
                    </a:lnTo>
                    <a:lnTo>
                      <a:pt x="21600" y="13472"/>
                    </a:lnTo>
                    <a:close/>
                  </a:path>
                </a:pathLst>
              </a:custGeom>
              <a:solidFill>
                <a:srgbClr val="FFFFF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grpSp>
      <p:grpSp>
        <p:nvGrpSpPr>
          <p:cNvPr id="452" name="Grupo 743">
            <a:extLst>
              <a:ext uri="{FF2B5EF4-FFF2-40B4-BE49-F238E27FC236}">
                <a16:creationId xmlns:a16="http://schemas.microsoft.com/office/drawing/2014/main" id="{5DD82D1C-FC20-A9E8-1AEF-CC8762E3B197}"/>
              </a:ext>
            </a:extLst>
          </p:cNvPr>
          <p:cNvGrpSpPr/>
          <p:nvPr/>
        </p:nvGrpSpPr>
        <p:grpSpPr>
          <a:xfrm>
            <a:off x="4164672" y="1308050"/>
            <a:ext cx="931819" cy="931849"/>
            <a:chOff x="0" y="0"/>
            <a:chExt cx="931817" cy="931848"/>
          </a:xfrm>
        </p:grpSpPr>
        <p:grpSp>
          <p:nvGrpSpPr>
            <p:cNvPr id="453" name="Grupo 744">
              <a:extLst>
                <a:ext uri="{FF2B5EF4-FFF2-40B4-BE49-F238E27FC236}">
                  <a16:creationId xmlns:a16="http://schemas.microsoft.com/office/drawing/2014/main" id="{EE180025-6A87-1E9B-7CCD-DA06A94DAEE5}"/>
                </a:ext>
              </a:extLst>
            </p:cNvPr>
            <p:cNvGrpSpPr/>
            <p:nvPr/>
          </p:nvGrpSpPr>
          <p:grpSpPr>
            <a:xfrm>
              <a:off x="-1" y="0"/>
              <a:ext cx="931819" cy="931849"/>
              <a:chOff x="0" y="0"/>
              <a:chExt cx="931817" cy="931848"/>
            </a:xfrm>
          </p:grpSpPr>
          <p:pic>
            <p:nvPicPr>
              <p:cNvPr id="471" name="object 20" descr="object 20">
                <a:extLst>
                  <a:ext uri="{FF2B5EF4-FFF2-40B4-BE49-F238E27FC236}">
                    <a16:creationId xmlns:a16="http://schemas.microsoft.com/office/drawing/2014/main" id="{D5498E76-1221-9897-C8BD-8C2786FDE783}"/>
                  </a:ext>
                </a:extLst>
              </p:cNvPr>
              <p:cNvPicPr>
                <a:picLocks noChangeAspect="1"/>
              </p:cNvPicPr>
              <p:nvPr/>
            </p:nvPicPr>
            <p:blipFill>
              <a:blip r:embed="rId20"/>
              <a:stretch>
                <a:fillRect/>
              </a:stretch>
            </p:blipFill>
            <p:spPr>
              <a:xfrm>
                <a:off x="303482" y="90973"/>
                <a:ext cx="292735" cy="132897"/>
              </a:xfrm>
              <a:prstGeom prst="rect">
                <a:avLst/>
              </a:prstGeom>
              <a:ln w="12700" cap="flat">
                <a:noFill/>
                <a:miter lim="400000"/>
              </a:ln>
              <a:effectLst/>
            </p:spPr>
          </p:pic>
          <p:sp>
            <p:nvSpPr>
              <p:cNvPr id="472" name="object 21">
                <a:extLst>
                  <a:ext uri="{FF2B5EF4-FFF2-40B4-BE49-F238E27FC236}">
                    <a16:creationId xmlns:a16="http://schemas.microsoft.com/office/drawing/2014/main" id="{4B5A450D-B839-4A96-3062-BBD2D6874AC9}"/>
                  </a:ext>
                </a:extLst>
              </p:cNvPr>
              <p:cNvSpPr/>
              <p:nvPr/>
            </p:nvSpPr>
            <p:spPr>
              <a:xfrm>
                <a:off x="0" y="0"/>
                <a:ext cx="931818" cy="93184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3" y="4045"/>
                    </a:lnTo>
                    <a:lnTo>
                      <a:pt x="1681" y="5010"/>
                    </a:lnTo>
                    <a:lnTo>
                      <a:pt x="1098" y="6051"/>
                    </a:lnTo>
                    <a:lnTo>
                      <a:pt x="630" y="7158"/>
                    </a:lnTo>
                    <a:lnTo>
                      <a:pt x="285" y="8324"/>
                    </a:lnTo>
                    <a:lnTo>
                      <a:pt x="73" y="9541"/>
                    </a:lnTo>
                    <a:lnTo>
                      <a:pt x="0" y="10801"/>
                    </a:lnTo>
                    <a:lnTo>
                      <a:pt x="73" y="12060"/>
                    </a:lnTo>
                    <a:lnTo>
                      <a:pt x="285" y="13277"/>
                    </a:lnTo>
                    <a:lnTo>
                      <a:pt x="630" y="14443"/>
                    </a:lnTo>
                    <a:lnTo>
                      <a:pt x="1098" y="15550"/>
                    </a:lnTo>
                    <a:lnTo>
                      <a:pt x="1681" y="16590"/>
                    </a:lnTo>
                    <a:lnTo>
                      <a:pt x="2373" y="17555"/>
                    </a:lnTo>
                    <a:lnTo>
                      <a:pt x="3163" y="18437"/>
                    </a:lnTo>
                    <a:lnTo>
                      <a:pt x="4045" y="19228"/>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90" y="19919"/>
                    </a:lnTo>
                    <a:lnTo>
                      <a:pt x="17555" y="19228"/>
                    </a:lnTo>
                    <a:lnTo>
                      <a:pt x="18437" y="18437"/>
                    </a:lnTo>
                    <a:lnTo>
                      <a:pt x="19227" y="17555"/>
                    </a:lnTo>
                    <a:lnTo>
                      <a:pt x="19919" y="16590"/>
                    </a:lnTo>
                    <a:lnTo>
                      <a:pt x="20502" y="15550"/>
                    </a:lnTo>
                    <a:lnTo>
                      <a:pt x="20970" y="14443"/>
                    </a:lnTo>
                    <a:lnTo>
                      <a:pt x="21315" y="13277"/>
                    </a:lnTo>
                    <a:lnTo>
                      <a:pt x="21527" y="12060"/>
                    </a:lnTo>
                    <a:lnTo>
                      <a:pt x="21600" y="10801"/>
                    </a:lnTo>
                    <a:lnTo>
                      <a:pt x="21527" y="9541"/>
                    </a:lnTo>
                    <a:lnTo>
                      <a:pt x="21315" y="8324"/>
                    </a:lnTo>
                    <a:lnTo>
                      <a:pt x="20970" y="7158"/>
                    </a:lnTo>
                    <a:lnTo>
                      <a:pt x="20502" y="6051"/>
                    </a:lnTo>
                    <a:lnTo>
                      <a:pt x="19919" y="5010"/>
                    </a:lnTo>
                    <a:lnTo>
                      <a:pt x="19227" y="4045"/>
                    </a:lnTo>
                    <a:lnTo>
                      <a:pt x="18437" y="3163"/>
                    </a:lnTo>
                    <a:lnTo>
                      <a:pt x="17555" y="2373"/>
                    </a:lnTo>
                    <a:lnTo>
                      <a:pt x="16590"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473" name="object 23">
                <a:extLst>
                  <a:ext uri="{FF2B5EF4-FFF2-40B4-BE49-F238E27FC236}">
                    <a16:creationId xmlns:a16="http://schemas.microsoft.com/office/drawing/2014/main" id="{9F1283FC-DA1D-2661-2823-805C3F636AAB}"/>
                  </a:ext>
                </a:extLst>
              </p:cNvPr>
              <p:cNvSpPr/>
              <p:nvPr/>
            </p:nvSpPr>
            <p:spPr>
              <a:xfrm>
                <a:off x="311378" y="212625"/>
                <a:ext cx="276941" cy="12701"/>
              </a:xfrm>
              <a:prstGeom prst="rect">
                <a:avLst/>
              </a:prstGeom>
              <a:solidFill>
                <a:srgbClr val="FFFFF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grpSp>
          <p:nvGrpSpPr>
            <p:cNvPr id="454" name="Grupo 745">
              <a:extLst>
                <a:ext uri="{FF2B5EF4-FFF2-40B4-BE49-F238E27FC236}">
                  <a16:creationId xmlns:a16="http://schemas.microsoft.com/office/drawing/2014/main" id="{E9763200-DF39-9C5C-8100-27F92FB5C3D2}"/>
                </a:ext>
              </a:extLst>
            </p:cNvPr>
            <p:cNvGrpSpPr/>
            <p:nvPr/>
          </p:nvGrpSpPr>
          <p:grpSpPr>
            <a:xfrm>
              <a:off x="314158" y="218975"/>
              <a:ext cx="280000" cy="568729"/>
              <a:chOff x="0" y="0"/>
              <a:chExt cx="279998" cy="568727"/>
            </a:xfrm>
          </p:grpSpPr>
          <p:grpSp>
            <p:nvGrpSpPr>
              <p:cNvPr id="455" name="Grupo 746">
                <a:extLst>
                  <a:ext uri="{FF2B5EF4-FFF2-40B4-BE49-F238E27FC236}">
                    <a16:creationId xmlns:a16="http://schemas.microsoft.com/office/drawing/2014/main" id="{669EC8CB-3E53-2280-CF3F-474CD061145E}"/>
                  </a:ext>
                </a:extLst>
              </p:cNvPr>
              <p:cNvGrpSpPr/>
              <p:nvPr/>
            </p:nvGrpSpPr>
            <p:grpSpPr>
              <a:xfrm>
                <a:off x="0" y="0"/>
                <a:ext cx="280000" cy="280735"/>
                <a:chOff x="0" y="0"/>
                <a:chExt cx="279998" cy="280734"/>
              </a:xfrm>
            </p:grpSpPr>
            <p:sp>
              <p:nvSpPr>
                <p:cNvPr id="462" name="Conector recto 753">
                  <a:extLst>
                    <a:ext uri="{FF2B5EF4-FFF2-40B4-BE49-F238E27FC236}">
                      <a16:creationId xmlns:a16="http://schemas.microsoft.com/office/drawing/2014/main" id="{886EED83-1D22-4E5F-2051-FB45C59A6881}"/>
                    </a:ext>
                  </a:extLst>
                </p:cNvPr>
                <p:cNvSpPr/>
                <p:nvPr/>
              </p:nvSpPr>
              <p:spPr>
                <a:xfrm flipH="1" flipV="1">
                  <a:off x="11535" y="249076"/>
                  <a:ext cx="256930" cy="1"/>
                </a:xfrm>
                <a:prstGeom prst="line">
                  <a:avLst/>
                </a:prstGeom>
                <a:noFill/>
                <a:ln w="9525"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63" name="Grupo 754">
                  <a:extLst>
                    <a:ext uri="{FF2B5EF4-FFF2-40B4-BE49-F238E27FC236}">
                      <a16:creationId xmlns:a16="http://schemas.microsoft.com/office/drawing/2014/main" id="{0E618368-E7E3-47EE-9BB0-AAB9400894E1}"/>
                    </a:ext>
                  </a:extLst>
                </p:cNvPr>
                <p:cNvGrpSpPr/>
                <p:nvPr/>
              </p:nvGrpSpPr>
              <p:grpSpPr>
                <a:xfrm>
                  <a:off x="11535" y="46446"/>
                  <a:ext cx="256930" cy="234289"/>
                  <a:chOff x="0" y="0"/>
                  <a:chExt cx="256929" cy="234288"/>
                </a:xfrm>
              </p:grpSpPr>
              <p:grpSp>
                <p:nvGrpSpPr>
                  <p:cNvPr id="465" name="Grupo 756">
                    <a:extLst>
                      <a:ext uri="{FF2B5EF4-FFF2-40B4-BE49-F238E27FC236}">
                        <a16:creationId xmlns:a16="http://schemas.microsoft.com/office/drawing/2014/main" id="{2FD9038A-0A3D-F0F3-589E-47516BE78086}"/>
                      </a:ext>
                    </a:extLst>
                  </p:cNvPr>
                  <p:cNvGrpSpPr/>
                  <p:nvPr/>
                </p:nvGrpSpPr>
                <p:grpSpPr>
                  <a:xfrm>
                    <a:off x="-1" y="0"/>
                    <a:ext cx="256931" cy="234289"/>
                    <a:chOff x="0" y="0"/>
                    <a:chExt cx="256929" cy="234288"/>
                  </a:xfrm>
                </p:grpSpPr>
                <p:sp>
                  <p:nvSpPr>
                    <p:cNvPr id="468" name="Conector recto 759">
                      <a:extLst>
                        <a:ext uri="{FF2B5EF4-FFF2-40B4-BE49-F238E27FC236}">
                          <a16:creationId xmlns:a16="http://schemas.microsoft.com/office/drawing/2014/main" id="{329770E8-4659-881C-8BDA-C06BC0D4D3F6}"/>
                        </a:ext>
                      </a:extLst>
                    </p:cNvPr>
                    <p:cNvSpPr/>
                    <p:nvPr/>
                  </p:nvSpPr>
                  <p:spPr>
                    <a:xfrm flipV="1">
                      <a:off x="-1" y="0"/>
                      <a:ext cx="1" cy="234289"/>
                    </a:xfrm>
                    <a:prstGeom prst="line">
                      <a:avLst/>
                    </a:prstGeom>
                    <a:noFill/>
                    <a:ln w="12700"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 name="Conector recto 760">
                      <a:extLst>
                        <a:ext uri="{FF2B5EF4-FFF2-40B4-BE49-F238E27FC236}">
                          <a16:creationId xmlns:a16="http://schemas.microsoft.com/office/drawing/2014/main" id="{35891B1C-C3D2-F684-A9C8-C23AF6E69608}"/>
                        </a:ext>
                      </a:extLst>
                    </p:cNvPr>
                    <p:cNvSpPr/>
                    <p:nvPr/>
                  </p:nvSpPr>
                  <p:spPr>
                    <a:xfrm flipV="1">
                      <a:off x="252482" y="0"/>
                      <a:ext cx="1" cy="234289"/>
                    </a:xfrm>
                    <a:prstGeom prst="line">
                      <a:avLst/>
                    </a:prstGeom>
                    <a:noFill/>
                    <a:ln w="12700"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 name="Conector recto 761">
                      <a:extLst>
                        <a:ext uri="{FF2B5EF4-FFF2-40B4-BE49-F238E27FC236}">
                          <a16:creationId xmlns:a16="http://schemas.microsoft.com/office/drawing/2014/main" id="{084939B9-882B-62F2-E9C6-A9B9559BA8B7}"/>
                        </a:ext>
                      </a:extLst>
                    </p:cNvPr>
                    <p:cNvSpPr/>
                    <p:nvPr/>
                  </p:nvSpPr>
                  <p:spPr>
                    <a:xfrm flipH="1" flipV="1">
                      <a:off x="0" y="227951"/>
                      <a:ext cx="256930" cy="1"/>
                    </a:xfrm>
                    <a:prstGeom prst="line">
                      <a:avLst/>
                    </a:prstGeom>
                    <a:noFill/>
                    <a:ln w="12700"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66" name="Elipse 757">
                    <a:extLst>
                      <a:ext uri="{FF2B5EF4-FFF2-40B4-BE49-F238E27FC236}">
                        <a16:creationId xmlns:a16="http://schemas.microsoft.com/office/drawing/2014/main" id="{BAA8FA20-2E91-303E-03B2-D70730BF6AFC}"/>
                      </a:ext>
                    </a:extLst>
                  </p:cNvPr>
                  <p:cNvSpPr/>
                  <p:nvPr/>
                </p:nvSpPr>
                <p:spPr>
                  <a:xfrm>
                    <a:off x="52596" y="29994"/>
                    <a:ext cx="140001" cy="140001"/>
                  </a:xfrm>
                  <a:prstGeom prst="ellipse">
                    <a:avLst/>
                  </a:prstGeom>
                  <a:noFill/>
                  <a:ln w="12700" cap="flat">
                    <a:solidFill>
                      <a:srgbClr val="FFFFFF"/>
                    </a:solidFill>
                    <a:prstDash val="solid"/>
                    <a:round/>
                  </a:ln>
                  <a:effectLst/>
                </p:spPr>
                <p:txBody>
                  <a:bodyPr wrap="square" lIns="45719" tIns="45719" rIns="45719" bIns="45719" numCol="1"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pic>
                <p:nvPicPr>
                  <p:cNvPr id="467" name="Gráfico 758" descr="Gráfico 758">
                    <a:extLst>
                      <a:ext uri="{FF2B5EF4-FFF2-40B4-BE49-F238E27FC236}">
                        <a16:creationId xmlns:a16="http://schemas.microsoft.com/office/drawing/2014/main" id="{F9A6380C-6E99-1606-DBC8-3FA956E0D1B4}"/>
                      </a:ext>
                    </a:extLst>
                  </p:cNvPr>
                  <p:cNvPicPr>
                    <a:picLocks noChangeAspect="1"/>
                  </p:cNvPicPr>
                  <p:nvPr/>
                </p:nvPicPr>
                <p:blipFill>
                  <a:blip r:embed="rId21"/>
                  <a:stretch>
                    <a:fillRect/>
                  </a:stretch>
                </p:blipFill>
                <p:spPr>
                  <a:xfrm>
                    <a:off x="64593" y="59677"/>
                    <a:ext cx="116007" cy="90478"/>
                  </a:xfrm>
                  <a:prstGeom prst="rect">
                    <a:avLst/>
                  </a:prstGeom>
                  <a:ln w="12700" cap="flat">
                    <a:noFill/>
                    <a:miter lim="400000"/>
                  </a:ln>
                  <a:effectLst/>
                </p:spPr>
              </p:pic>
            </p:grpSp>
            <p:sp>
              <p:nvSpPr>
                <p:cNvPr id="464" name="Conector recto 755">
                  <a:extLst>
                    <a:ext uri="{FF2B5EF4-FFF2-40B4-BE49-F238E27FC236}">
                      <a16:creationId xmlns:a16="http://schemas.microsoft.com/office/drawing/2014/main" id="{E503C949-F02B-4002-44E0-C6EBDC8EBA9E}"/>
                    </a:ext>
                  </a:extLst>
                </p:cNvPr>
                <p:cNvSpPr/>
                <p:nvPr/>
              </p:nvSpPr>
              <p:spPr>
                <a:xfrm flipH="1" flipV="1">
                  <a:off x="0" y="-1"/>
                  <a:ext cx="280000" cy="1"/>
                </a:xfrm>
                <a:prstGeom prst="line">
                  <a:avLst/>
                </a:prstGeom>
                <a:noFill/>
                <a:ln w="12700"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56" name="Conector recto 747">
                <a:extLst>
                  <a:ext uri="{FF2B5EF4-FFF2-40B4-BE49-F238E27FC236}">
                    <a16:creationId xmlns:a16="http://schemas.microsoft.com/office/drawing/2014/main" id="{498CAEE5-AC8A-218A-3836-55F71B566F16}"/>
                  </a:ext>
                </a:extLst>
              </p:cNvPr>
              <p:cNvSpPr/>
              <p:nvPr/>
            </p:nvSpPr>
            <p:spPr>
              <a:xfrm flipV="1">
                <a:off x="24196" y="274398"/>
                <a:ext cx="43943" cy="294330"/>
              </a:xfrm>
              <a:prstGeom prst="line">
                <a:avLst/>
              </a:prstGeom>
              <a:noFill/>
              <a:ln w="12700"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 name="Conector recto 748">
                <a:extLst>
                  <a:ext uri="{FF2B5EF4-FFF2-40B4-BE49-F238E27FC236}">
                    <a16:creationId xmlns:a16="http://schemas.microsoft.com/office/drawing/2014/main" id="{20DDC448-4DF9-43F5-D1BA-43E0D7DB7F81}"/>
                  </a:ext>
                </a:extLst>
              </p:cNvPr>
              <p:cNvSpPr/>
              <p:nvPr/>
            </p:nvSpPr>
            <p:spPr>
              <a:xfrm flipH="1" flipV="1">
                <a:off x="202465" y="274398"/>
                <a:ext cx="47461" cy="294309"/>
              </a:xfrm>
              <a:prstGeom prst="line">
                <a:avLst/>
              </a:prstGeom>
              <a:noFill/>
              <a:ln w="12700"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8" name="Conector recto 749">
                <a:extLst>
                  <a:ext uri="{FF2B5EF4-FFF2-40B4-BE49-F238E27FC236}">
                    <a16:creationId xmlns:a16="http://schemas.microsoft.com/office/drawing/2014/main" id="{09836C12-6E13-FB7A-2AF7-10B10F4FC6C0}"/>
                  </a:ext>
                </a:extLst>
              </p:cNvPr>
              <p:cNvSpPr/>
              <p:nvPr/>
            </p:nvSpPr>
            <p:spPr>
              <a:xfrm flipH="1" flipV="1">
                <a:off x="74001" y="280735"/>
                <a:ext cx="144665" cy="92516"/>
              </a:xfrm>
              <a:prstGeom prst="line">
                <a:avLst/>
              </a:prstGeom>
              <a:noFill/>
              <a:ln w="9525"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 name="Conector recto 750">
                <a:extLst>
                  <a:ext uri="{FF2B5EF4-FFF2-40B4-BE49-F238E27FC236}">
                    <a16:creationId xmlns:a16="http://schemas.microsoft.com/office/drawing/2014/main" id="{CF673C11-6A65-9AF6-BE3A-D78C2CD9DAA8}"/>
                  </a:ext>
                </a:extLst>
              </p:cNvPr>
              <p:cNvSpPr/>
              <p:nvPr/>
            </p:nvSpPr>
            <p:spPr>
              <a:xfrm flipH="1" flipV="1">
                <a:off x="56912" y="370521"/>
                <a:ext cx="174360" cy="107373"/>
              </a:xfrm>
              <a:prstGeom prst="line">
                <a:avLst/>
              </a:prstGeom>
              <a:noFill/>
              <a:ln w="9525"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 name="Conector recto 751">
                <a:extLst>
                  <a:ext uri="{FF2B5EF4-FFF2-40B4-BE49-F238E27FC236}">
                    <a16:creationId xmlns:a16="http://schemas.microsoft.com/office/drawing/2014/main" id="{7FA50AAD-C19F-7B1A-D8A1-5272DB4BD780}"/>
                  </a:ext>
                </a:extLst>
              </p:cNvPr>
              <p:cNvSpPr/>
              <p:nvPr/>
            </p:nvSpPr>
            <p:spPr>
              <a:xfrm flipV="1">
                <a:off x="56912" y="281712"/>
                <a:ext cx="145554" cy="90174"/>
              </a:xfrm>
              <a:prstGeom prst="line">
                <a:avLst/>
              </a:prstGeom>
              <a:noFill/>
              <a:ln w="9525"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1" name="Conector recto 752">
                <a:extLst>
                  <a:ext uri="{FF2B5EF4-FFF2-40B4-BE49-F238E27FC236}">
                    <a16:creationId xmlns:a16="http://schemas.microsoft.com/office/drawing/2014/main" id="{ECBD53A7-6335-5CFE-13F8-1AE290FFDAFD}"/>
                  </a:ext>
                </a:extLst>
              </p:cNvPr>
              <p:cNvSpPr/>
              <p:nvPr/>
            </p:nvSpPr>
            <p:spPr>
              <a:xfrm flipV="1">
                <a:off x="38257" y="370445"/>
                <a:ext cx="174357" cy="108480"/>
              </a:xfrm>
              <a:prstGeom prst="line">
                <a:avLst/>
              </a:prstGeom>
              <a:noFill/>
              <a:ln w="9525"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474" name="Grupo 765">
            <a:extLst>
              <a:ext uri="{FF2B5EF4-FFF2-40B4-BE49-F238E27FC236}">
                <a16:creationId xmlns:a16="http://schemas.microsoft.com/office/drawing/2014/main" id="{61EAAF84-82C9-F72B-3AF0-999390921700}"/>
              </a:ext>
            </a:extLst>
          </p:cNvPr>
          <p:cNvGrpSpPr/>
          <p:nvPr/>
        </p:nvGrpSpPr>
        <p:grpSpPr>
          <a:xfrm>
            <a:off x="5549538" y="1308050"/>
            <a:ext cx="931833" cy="931849"/>
            <a:chOff x="0" y="0"/>
            <a:chExt cx="931832" cy="931848"/>
          </a:xfrm>
        </p:grpSpPr>
        <p:grpSp>
          <p:nvGrpSpPr>
            <p:cNvPr id="475" name="Grupo 766">
              <a:extLst>
                <a:ext uri="{FF2B5EF4-FFF2-40B4-BE49-F238E27FC236}">
                  <a16:creationId xmlns:a16="http://schemas.microsoft.com/office/drawing/2014/main" id="{16FE326D-EB1F-FA2C-B784-73B3B800F430}"/>
                </a:ext>
              </a:extLst>
            </p:cNvPr>
            <p:cNvGrpSpPr/>
            <p:nvPr/>
          </p:nvGrpSpPr>
          <p:grpSpPr>
            <a:xfrm>
              <a:off x="0" y="0"/>
              <a:ext cx="931833" cy="931849"/>
              <a:chOff x="0" y="0"/>
              <a:chExt cx="931832" cy="931848"/>
            </a:xfrm>
          </p:grpSpPr>
          <p:grpSp>
            <p:nvGrpSpPr>
              <p:cNvPr id="480" name="Grupo 771">
                <a:extLst>
                  <a:ext uri="{FF2B5EF4-FFF2-40B4-BE49-F238E27FC236}">
                    <a16:creationId xmlns:a16="http://schemas.microsoft.com/office/drawing/2014/main" id="{9D158E41-F02E-2A8E-A128-1769EFAD4495}"/>
                  </a:ext>
                </a:extLst>
              </p:cNvPr>
              <p:cNvGrpSpPr/>
              <p:nvPr/>
            </p:nvGrpSpPr>
            <p:grpSpPr>
              <a:xfrm>
                <a:off x="0" y="0"/>
                <a:ext cx="931833" cy="931849"/>
                <a:chOff x="0" y="0"/>
                <a:chExt cx="931832" cy="931848"/>
              </a:xfrm>
            </p:grpSpPr>
            <p:sp>
              <p:nvSpPr>
                <p:cNvPr id="484" name="object 29">
                  <a:extLst>
                    <a:ext uri="{FF2B5EF4-FFF2-40B4-BE49-F238E27FC236}">
                      <a16:creationId xmlns:a16="http://schemas.microsoft.com/office/drawing/2014/main" id="{4F09C6C1-F289-DC3F-C37E-145860106C4F}"/>
                    </a:ext>
                  </a:extLst>
                </p:cNvPr>
                <p:cNvSpPr/>
                <p:nvPr/>
              </p:nvSpPr>
              <p:spPr>
                <a:xfrm>
                  <a:off x="0" y="0"/>
                  <a:ext cx="931833" cy="93184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3" y="4045"/>
                      </a:lnTo>
                      <a:lnTo>
                        <a:pt x="1681" y="5010"/>
                      </a:lnTo>
                      <a:lnTo>
                        <a:pt x="1098" y="6051"/>
                      </a:lnTo>
                      <a:lnTo>
                        <a:pt x="630" y="7158"/>
                      </a:lnTo>
                      <a:lnTo>
                        <a:pt x="285" y="8324"/>
                      </a:lnTo>
                      <a:lnTo>
                        <a:pt x="73" y="9541"/>
                      </a:lnTo>
                      <a:lnTo>
                        <a:pt x="0" y="10801"/>
                      </a:lnTo>
                      <a:lnTo>
                        <a:pt x="73" y="12060"/>
                      </a:lnTo>
                      <a:lnTo>
                        <a:pt x="285" y="13277"/>
                      </a:lnTo>
                      <a:lnTo>
                        <a:pt x="630" y="14443"/>
                      </a:lnTo>
                      <a:lnTo>
                        <a:pt x="1098" y="15550"/>
                      </a:lnTo>
                      <a:lnTo>
                        <a:pt x="1681" y="16590"/>
                      </a:lnTo>
                      <a:lnTo>
                        <a:pt x="2373" y="17555"/>
                      </a:lnTo>
                      <a:lnTo>
                        <a:pt x="3163" y="18437"/>
                      </a:lnTo>
                      <a:lnTo>
                        <a:pt x="4045" y="19228"/>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90" y="19919"/>
                      </a:lnTo>
                      <a:lnTo>
                        <a:pt x="17555" y="19228"/>
                      </a:lnTo>
                      <a:lnTo>
                        <a:pt x="18437" y="18437"/>
                      </a:lnTo>
                      <a:lnTo>
                        <a:pt x="19227" y="17555"/>
                      </a:lnTo>
                      <a:lnTo>
                        <a:pt x="19919" y="16590"/>
                      </a:lnTo>
                      <a:lnTo>
                        <a:pt x="20502" y="15550"/>
                      </a:lnTo>
                      <a:lnTo>
                        <a:pt x="20970" y="14443"/>
                      </a:lnTo>
                      <a:lnTo>
                        <a:pt x="21315" y="13277"/>
                      </a:lnTo>
                      <a:lnTo>
                        <a:pt x="21527" y="12060"/>
                      </a:lnTo>
                      <a:lnTo>
                        <a:pt x="21600" y="10801"/>
                      </a:lnTo>
                      <a:lnTo>
                        <a:pt x="21527" y="9541"/>
                      </a:lnTo>
                      <a:lnTo>
                        <a:pt x="21315" y="8324"/>
                      </a:lnTo>
                      <a:lnTo>
                        <a:pt x="20970" y="7158"/>
                      </a:lnTo>
                      <a:lnTo>
                        <a:pt x="20502" y="6051"/>
                      </a:lnTo>
                      <a:lnTo>
                        <a:pt x="19919" y="5010"/>
                      </a:lnTo>
                      <a:lnTo>
                        <a:pt x="19227" y="4045"/>
                      </a:lnTo>
                      <a:lnTo>
                        <a:pt x="18437" y="3163"/>
                      </a:lnTo>
                      <a:lnTo>
                        <a:pt x="17555" y="2373"/>
                      </a:lnTo>
                      <a:lnTo>
                        <a:pt x="16590"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nvGrpSpPr>
                <p:cNvPr id="485" name="object 30">
                  <a:extLst>
                    <a:ext uri="{FF2B5EF4-FFF2-40B4-BE49-F238E27FC236}">
                      <a16:creationId xmlns:a16="http://schemas.microsoft.com/office/drawing/2014/main" id="{73895CCA-03D5-541F-2FF6-CAEF27DF2D74}"/>
                    </a:ext>
                  </a:extLst>
                </p:cNvPr>
                <p:cNvGrpSpPr/>
                <p:nvPr/>
              </p:nvGrpSpPr>
              <p:grpSpPr>
                <a:xfrm>
                  <a:off x="154659" y="273957"/>
                  <a:ext cx="628519" cy="351817"/>
                  <a:chOff x="0" y="0"/>
                  <a:chExt cx="628518" cy="351816"/>
                </a:xfrm>
              </p:grpSpPr>
              <p:sp>
                <p:nvSpPr>
                  <p:cNvPr id="489" name="Figura">
                    <a:extLst>
                      <a:ext uri="{FF2B5EF4-FFF2-40B4-BE49-F238E27FC236}">
                        <a16:creationId xmlns:a16="http://schemas.microsoft.com/office/drawing/2014/main" id="{0F3CA302-C7EE-D9BE-1DEB-EAEA5B069909}"/>
                      </a:ext>
                    </a:extLst>
                  </p:cNvPr>
                  <p:cNvSpPr/>
                  <p:nvPr/>
                </p:nvSpPr>
                <p:spPr>
                  <a:xfrm>
                    <a:off x="0" y="0"/>
                    <a:ext cx="628519" cy="351817"/>
                  </a:xfrm>
                  <a:custGeom>
                    <a:avLst/>
                    <a:gdLst/>
                    <a:ahLst/>
                    <a:cxnLst>
                      <a:cxn ang="0">
                        <a:pos x="wd2" y="hd2"/>
                      </a:cxn>
                      <a:cxn ang="5400000">
                        <a:pos x="wd2" y="hd2"/>
                      </a:cxn>
                      <a:cxn ang="10800000">
                        <a:pos x="wd2" y="hd2"/>
                      </a:cxn>
                      <a:cxn ang="16200000">
                        <a:pos x="wd2" y="hd2"/>
                      </a:cxn>
                    </a:cxnLst>
                    <a:rect l="0" t="0" r="r" b="b"/>
                    <a:pathLst>
                      <a:path w="21600" h="21600" extrusionOk="0">
                        <a:moveTo>
                          <a:pt x="21600" y="20889"/>
                        </a:moveTo>
                        <a:lnTo>
                          <a:pt x="19931" y="20889"/>
                        </a:lnTo>
                        <a:lnTo>
                          <a:pt x="19931" y="20866"/>
                        </a:lnTo>
                        <a:lnTo>
                          <a:pt x="20124" y="20866"/>
                        </a:lnTo>
                        <a:lnTo>
                          <a:pt x="20124" y="4628"/>
                        </a:lnTo>
                        <a:lnTo>
                          <a:pt x="15984" y="4628"/>
                        </a:lnTo>
                        <a:lnTo>
                          <a:pt x="15984" y="15308"/>
                        </a:lnTo>
                        <a:lnTo>
                          <a:pt x="16369" y="15308"/>
                        </a:lnTo>
                        <a:lnTo>
                          <a:pt x="16369" y="5270"/>
                        </a:lnTo>
                        <a:lnTo>
                          <a:pt x="19738" y="5270"/>
                        </a:lnTo>
                        <a:lnTo>
                          <a:pt x="19738" y="20866"/>
                        </a:lnTo>
                        <a:lnTo>
                          <a:pt x="19813" y="20866"/>
                        </a:lnTo>
                        <a:lnTo>
                          <a:pt x="19813" y="21233"/>
                        </a:lnTo>
                        <a:lnTo>
                          <a:pt x="15695" y="21233"/>
                        </a:lnTo>
                        <a:lnTo>
                          <a:pt x="15695" y="20889"/>
                        </a:lnTo>
                        <a:lnTo>
                          <a:pt x="15609" y="20889"/>
                        </a:lnTo>
                        <a:lnTo>
                          <a:pt x="15609" y="21233"/>
                        </a:lnTo>
                        <a:lnTo>
                          <a:pt x="12389" y="21233"/>
                        </a:lnTo>
                        <a:lnTo>
                          <a:pt x="12389" y="20866"/>
                        </a:lnTo>
                        <a:lnTo>
                          <a:pt x="12581" y="20866"/>
                        </a:lnTo>
                        <a:lnTo>
                          <a:pt x="12581" y="4628"/>
                        </a:lnTo>
                        <a:lnTo>
                          <a:pt x="8441" y="4628"/>
                        </a:lnTo>
                        <a:lnTo>
                          <a:pt x="8441" y="14754"/>
                        </a:lnTo>
                        <a:lnTo>
                          <a:pt x="8826" y="14754"/>
                        </a:lnTo>
                        <a:lnTo>
                          <a:pt x="8826" y="5270"/>
                        </a:lnTo>
                        <a:lnTo>
                          <a:pt x="12196" y="5270"/>
                        </a:lnTo>
                        <a:lnTo>
                          <a:pt x="12196" y="20866"/>
                        </a:lnTo>
                        <a:lnTo>
                          <a:pt x="10697" y="20866"/>
                        </a:lnTo>
                        <a:lnTo>
                          <a:pt x="10697" y="20889"/>
                        </a:lnTo>
                        <a:lnTo>
                          <a:pt x="6537" y="20889"/>
                        </a:lnTo>
                        <a:lnTo>
                          <a:pt x="6537" y="20866"/>
                        </a:lnTo>
                        <a:lnTo>
                          <a:pt x="6729" y="20866"/>
                        </a:lnTo>
                        <a:lnTo>
                          <a:pt x="6729" y="4628"/>
                        </a:lnTo>
                        <a:lnTo>
                          <a:pt x="6344" y="4628"/>
                        </a:lnTo>
                        <a:lnTo>
                          <a:pt x="6344" y="20866"/>
                        </a:lnTo>
                        <a:lnTo>
                          <a:pt x="5943" y="20866"/>
                        </a:lnTo>
                        <a:lnTo>
                          <a:pt x="5943" y="5924"/>
                        </a:lnTo>
                        <a:lnTo>
                          <a:pt x="5686" y="5924"/>
                        </a:lnTo>
                        <a:lnTo>
                          <a:pt x="5686" y="20866"/>
                        </a:lnTo>
                        <a:lnTo>
                          <a:pt x="5226" y="20866"/>
                        </a:lnTo>
                        <a:lnTo>
                          <a:pt x="5226" y="5924"/>
                        </a:lnTo>
                        <a:lnTo>
                          <a:pt x="4969" y="5924"/>
                        </a:lnTo>
                        <a:lnTo>
                          <a:pt x="4969" y="20866"/>
                        </a:lnTo>
                        <a:lnTo>
                          <a:pt x="4510" y="20866"/>
                        </a:lnTo>
                        <a:lnTo>
                          <a:pt x="4510" y="5924"/>
                        </a:lnTo>
                        <a:lnTo>
                          <a:pt x="4253" y="5924"/>
                        </a:lnTo>
                        <a:lnTo>
                          <a:pt x="4253" y="20866"/>
                        </a:lnTo>
                        <a:lnTo>
                          <a:pt x="3792" y="20866"/>
                        </a:lnTo>
                        <a:lnTo>
                          <a:pt x="3792" y="5924"/>
                        </a:lnTo>
                        <a:lnTo>
                          <a:pt x="3536" y="5924"/>
                        </a:lnTo>
                        <a:lnTo>
                          <a:pt x="3536" y="20866"/>
                        </a:lnTo>
                        <a:lnTo>
                          <a:pt x="3076" y="20866"/>
                        </a:lnTo>
                        <a:lnTo>
                          <a:pt x="3076" y="5924"/>
                        </a:lnTo>
                        <a:lnTo>
                          <a:pt x="2819" y="5924"/>
                        </a:lnTo>
                        <a:lnTo>
                          <a:pt x="2819" y="20866"/>
                        </a:lnTo>
                        <a:lnTo>
                          <a:pt x="2418" y="20866"/>
                        </a:lnTo>
                        <a:lnTo>
                          <a:pt x="2418" y="5270"/>
                        </a:lnTo>
                        <a:lnTo>
                          <a:pt x="6344" y="5270"/>
                        </a:lnTo>
                        <a:lnTo>
                          <a:pt x="6344" y="4628"/>
                        </a:lnTo>
                        <a:lnTo>
                          <a:pt x="3584" y="4628"/>
                        </a:lnTo>
                        <a:lnTo>
                          <a:pt x="3584" y="0"/>
                        </a:lnTo>
                        <a:lnTo>
                          <a:pt x="3327" y="0"/>
                        </a:lnTo>
                        <a:lnTo>
                          <a:pt x="3327" y="4628"/>
                        </a:lnTo>
                        <a:lnTo>
                          <a:pt x="2032" y="4628"/>
                        </a:lnTo>
                        <a:lnTo>
                          <a:pt x="2032" y="20889"/>
                        </a:lnTo>
                        <a:lnTo>
                          <a:pt x="0" y="20889"/>
                        </a:lnTo>
                        <a:lnTo>
                          <a:pt x="0" y="21577"/>
                        </a:lnTo>
                        <a:lnTo>
                          <a:pt x="2032" y="21577"/>
                        </a:lnTo>
                        <a:lnTo>
                          <a:pt x="2032" y="21600"/>
                        </a:lnTo>
                        <a:lnTo>
                          <a:pt x="6729" y="21600"/>
                        </a:lnTo>
                        <a:lnTo>
                          <a:pt x="6729" y="21577"/>
                        </a:lnTo>
                        <a:lnTo>
                          <a:pt x="8441" y="21577"/>
                        </a:lnTo>
                        <a:lnTo>
                          <a:pt x="8441" y="21600"/>
                        </a:lnTo>
                        <a:lnTo>
                          <a:pt x="12581" y="21600"/>
                        </a:lnTo>
                        <a:lnTo>
                          <a:pt x="12581" y="21577"/>
                        </a:lnTo>
                        <a:lnTo>
                          <a:pt x="15984" y="21577"/>
                        </a:lnTo>
                        <a:lnTo>
                          <a:pt x="15984" y="21600"/>
                        </a:lnTo>
                        <a:lnTo>
                          <a:pt x="20124" y="21600"/>
                        </a:lnTo>
                        <a:lnTo>
                          <a:pt x="20124" y="21577"/>
                        </a:lnTo>
                        <a:lnTo>
                          <a:pt x="21600" y="21577"/>
                        </a:lnTo>
                        <a:lnTo>
                          <a:pt x="21600" y="20889"/>
                        </a:lnTo>
                        <a:close/>
                      </a:path>
                    </a:pathLst>
                  </a:custGeom>
                  <a:solidFill>
                    <a:srgbClr val="FFFFF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490" name="Figura">
                    <a:extLst>
                      <a:ext uri="{FF2B5EF4-FFF2-40B4-BE49-F238E27FC236}">
                        <a16:creationId xmlns:a16="http://schemas.microsoft.com/office/drawing/2014/main" id="{995C4384-350A-F368-6C75-C174BAAD6516}"/>
                      </a:ext>
                    </a:extLst>
                  </p:cNvPr>
                  <p:cNvSpPr/>
                  <p:nvPr/>
                </p:nvSpPr>
                <p:spPr>
                  <a:xfrm>
                    <a:off x="263895" y="103967"/>
                    <a:ext cx="303360" cy="129506"/>
                  </a:xfrm>
                  <a:custGeom>
                    <a:avLst/>
                    <a:gdLst/>
                    <a:ahLst/>
                    <a:cxnLst>
                      <a:cxn ang="0">
                        <a:pos x="wd2" y="hd2"/>
                      </a:cxn>
                      <a:cxn ang="5400000">
                        <a:pos x="wd2" y="hd2"/>
                      </a:cxn>
                      <a:cxn ang="10800000">
                        <a:pos x="wd2" y="hd2"/>
                      </a:cxn>
                      <a:cxn ang="16200000">
                        <a:pos x="wd2" y="hd2"/>
                      </a:cxn>
                    </a:cxnLst>
                    <a:rect l="0" t="0" r="r" b="b"/>
                    <a:pathLst>
                      <a:path w="21600" h="21600" extrusionOk="0">
                        <a:moveTo>
                          <a:pt x="1738" y="12107"/>
                        </a:moveTo>
                        <a:lnTo>
                          <a:pt x="0" y="12107"/>
                        </a:lnTo>
                        <a:lnTo>
                          <a:pt x="0" y="13353"/>
                        </a:lnTo>
                        <a:lnTo>
                          <a:pt x="1738" y="13353"/>
                        </a:lnTo>
                        <a:lnTo>
                          <a:pt x="1738" y="12107"/>
                        </a:lnTo>
                        <a:close/>
                        <a:moveTo>
                          <a:pt x="1738" y="6051"/>
                        </a:moveTo>
                        <a:lnTo>
                          <a:pt x="0" y="6051"/>
                        </a:lnTo>
                        <a:lnTo>
                          <a:pt x="0" y="7297"/>
                        </a:lnTo>
                        <a:lnTo>
                          <a:pt x="1738" y="7297"/>
                        </a:lnTo>
                        <a:lnTo>
                          <a:pt x="1738" y="6051"/>
                        </a:lnTo>
                        <a:close/>
                        <a:moveTo>
                          <a:pt x="1738" y="0"/>
                        </a:moveTo>
                        <a:lnTo>
                          <a:pt x="0" y="0"/>
                        </a:lnTo>
                        <a:lnTo>
                          <a:pt x="0" y="1246"/>
                        </a:lnTo>
                        <a:lnTo>
                          <a:pt x="1738" y="1246"/>
                        </a:lnTo>
                        <a:lnTo>
                          <a:pt x="1738" y="0"/>
                        </a:lnTo>
                        <a:close/>
                        <a:moveTo>
                          <a:pt x="3857" y="18161"/>
                        </a:moveTo>
                        <a:lnTo>
                          <a:pt x="2118" y="18161"/>
                        </a:lnTo>
                        <a:lnTo>
                          <a:pt x="2118" y="19407"/>
                        </a:lnTo>
                        <a:lnTo>
                          <a:pt x="3857" y="19407"/>
                        </a:lnTo>
                        <a:lnTo>
                          <a:pt x="3857" y="18161"/>
                        </a:lnTo>
                        <a:close/>
                        <a:moveTo>
                          <a:pt x="3857" y="12107"/>
                        </a:moveTo>
                        <a:lnTo>
                          <a:pt x="2118" y="12107"/>
                        </a:lnTo>
                        <a:lnTo>
                          <a:pt x="2118" y="13353"/>
                        </a:lnTo>
                        <a:lnTo>
                          <a:pt x="3857" y="13353"/>
                        </a:lnTo>
                        <a:lnTo>
                          <a:pt x="3857" y="12107"/>
                        </a:lnTo>
                        <a:close/>
                        <a:moveTo>
                          <a:pt x="3857" y="6051"/>
                        </a:moveTo>
                        <a:lnTo>
                          <a:pt x="2118" y="6051"/>
                        </a:lnTo>
                        <a:lnTo>
                          <a:pt x="2118" y="7297"/>
                        </a:lnTo>
                        <a:lnTo>
                          <a:pt x="3857" y="7297"/>
                        </a:lnTo>
                        <a:lnTo>
                          <a:pt x="3857" y="6051"/>
                        </a:lnTo>
                        <a:close/>
                        <a:moveTo>
                          <a:pt x="3857" y="0"/>
                        </a:moveTo>
                        <a:lnTo>
                          <a:pt x="2118" y="0"/>
                        </a:lnTo>
                        <a:lnTo>
                          <a:pt x="2118" y="1246"/>
                        </a:lnTo>
                        <a:lnTo>
                          <a:pt x="3857" y="1246"/>
                        </a:lnTo>
                        <a:lnTo>
                          <a:pt x="3857" y="0"/>
                        </a:lnTo>
                        <a:close/>
                        <a:moveTo>
                          <a:pt x="5974" y="18161"/>
                        </a:moveTo>
                        <a:lnTo>
                          <a:pt x="4236" y="18161"/>
                        </a:lnTo>
                        <a:lnTo>
                          <a:pt x="4236" y="19407"/>
                        </a:lnTo>
                        <a:lnTo>
                          <a:pt x="5974" y="19407"/>
                        </a:lnTo>
                        <a:lnTo>
                          <a:pt x="5974" y="18161"/>
                        </a:lnTo>
                        <a:close/>
                        <a:moveTo>
                          <a:pt x="5974" y="12107"/>
                        </a:moveTo>
                        <a:lnTo>
                          <a:pt x="4236" y="12107"/>
                        </a:lnTo>
                        <a:lnTo>
                          <a:pt x="4236" y="13353"/>
                        </a:lnTo>
                        <a:lnTo>
                          <a:pt x="5974" y="13353"/>
                        </a:lnTo>
                        <a:lnTo>
                          <a:pt x="5974" y="12107"/>
                        </a:lnTo>
                        <a:close/>
                        <a:moveTo>
                          <a:pt x="5974" y="6051"/>
                        </a:moveTo>
                        <a:lnTo>
                          <a:pt x="4236" y="6051"/>
                        </a:lnTo>
                        <a:lnTo>
                          <a:pt x="4236" y="7297"/>
                        </a:lnTo>
                        <a:lnTo>
                          <a:pt x="5974" y="7297"/>
                        </a:lnTo>
                        <a:lnTo>
                          <a:pt x="5974" y="6051"/>
                        </a:lnTo>
                        <a:close/>
                        <a:moveTo>
                          <a:pt x="5974" y="0"/>
                        </a:moveTo>
                        <a:lnTo>
                          <a:pt x="4236" y="0"/>
                        </a:lnTo>
                        <a:lnTo>
                          <a:pt x="4236" y="1246"/>
                        </a:lnTo>
                        <a:lnTo>
                          <a:pt x="5974" y="1246"/>
                        </a:lnTo>
                        <a:lnTo>
                          <a:pt x="5974" y="0"/>
                        </a:lnTo>
                        <a:close/>
                        <a:moveTo>
                          <a:pt x="17366" y="20354"/>
                        </a:moveTo>
                        <a:lnTo>
                          <a:pt x="15627" y="20354"/>
                        </a:lnTo>
                        <a:lnTo>
                          <a:pt x="15627" y="21600"/>
                        </a:lnTo>
                        <a:lnTo>
                          <a:pt x="17366" y="21600"/>
                        </a:lnTo>
                        <a:lnTo>
                          <a:pt x="17366" y="20354"/>
                        </a:lnTo>
                        <a:close/>
                        <a:moveTo>
                          <a:pt x="17366" y="15265"/>
                        </a:moveTo>
                        <a:lnTo>
                          <a:pt x="15627" y="15265"/>
                        </a:lnTo>
                        <a:lnTo>
                          <a:pt x="15627" y="16511"/>
                        </a:lnTo>
                        <a:lnTo>
                          <a:pt x="17366" y="16511"/>
                        </a:lnTo>
                        <a:lnTo>
                          <a:pt x="17366" y="15265"/>
                        </a:lnTo>
                        <a:close/>
                        <a:moveTo>
                          <a:pt x="17366" y="10176"/>
                        </a:moveTo>
                        <a:lnTo>
                          <a:pt x="15627" y="10176"/>
                        </a:lnTo>
                        <a:lnTo>
                          <a:pt x="15627" y="11422"/>
                        </a:lnTo>
                        <a:lnTo>
                          <a:pt x="17366" y="11422"/>
                        </a:lnTo>
                        <a:lnTo>
                          <a:pt x="17366" y="10176"/>
                        </a:lnTo>
                        <a:close/>
                        <a:moveTo>
                          <a:pt x="17366" y="5089"/>
                        </a:moveTo>
                        <a:lnTo>
                          <a:pt x="15627" y="5089"/>
                        </a:lnTo>
                        <a:lnTo>
                          <a:pt x="15627" y="6335"/>
                        </a:lnTo>
                        <a:lnTo>
                          <a:pt x="17366" y="6335"/>
                        </a:lnTo>
                        <a:lnTo>
                          <a:pt x="17366" y="5089"/>
                        </a:lnTo>
                        <a:close/>
                        <a:moveTo>
                          <a:pt x="17366" y="0"/>
                        </a:moveTo>
                        <a:lnTo>
                          <a:pt x="15627" y="0"/>
                        </a:lnTo>
                        <a:lnTo>
                          <a:pt x="15627" y="1246"/>
                        </a:lnTo>
                        <a:lnTo>
                          <a:pt x="17366" y="1246"/>
                        </a:lnTo>
                        <a:lnTo>
                          <a:pt x="17366" y="0"/>
                        </a:lnTo>
                        <a:close/>
                        <a:moveTo>
                          <a:pt x="19483" y="20354"/>
                        </a:moveTo>
                        <a:lnTo>
                          <a:pt x="17744" y="20354"/>
                        </a:lnTo>
                        <a:lnTo>
                          <a:pt x="17744" y="21600"/>
                        </a:lnTo>
                        <a:lnTo>
                          <a:pt x="19483" y="21600"/>
                        </a:lnTo>
                        <a:lnTo>
                          <a:pt x="19483" y="20354"/>
                        </a:lnTo>
                        <a:close/>
                        <a:moveTo>
                          <a:pt x="19483" y="15265"/>
                        </a:moveTo>
                        <a:lnTo>
                          <a:pt x="17744" y="15265"/>
                        </a:lnTo>
                        <a:lnTo>
                          <a:pt x="17744" y="16511"/>
                        </a:lnTo>
                        <a:lnTo>
                          <a:pt x="19483" y="16511"/>
                        </a:lnTo>
                        <a:lnTo>
                          <a:pt x="19483" y="15265"/>
                        </a:lnTo>
                        <a:close/>
                        <a:moveTo>
                          <a:pt x="19483" y="10176"/>
                        </a:moveTo>
                        <a:lnTo>
                          <a:pt x="17744" y="10176"/>
                        </a:lnTo>
                        <a:lnTo>
                          <a:pt x="17744" y="11422"/>
                        </a:lnTo>
                        <a:lnTo>
                          <a:pt x="19483" y="11422"/>
                        </a:lnTo>
                        <a:lnTo>
                          <a:pt x="19483" y="10176"/>
                        </a:lnTo>
                        <a:close/>
                        <a:moveTo>
                          <a:pt x="19483" y="5089"/>
                        </a:moveTo>
                        <a:lnTo>
                          <a:pt x="17744" y="5089"/>
                        </a:lnTo>
                        <a:lnTo>
                          <a:pt x="17744" y="6335"/>
                        </a:lnTo>
                        <a:lnTo>
                          <a:pt x="19483" y="6335"/>
                        </a:lnTo>
                        <a:lnTo>
                          <a:pt x="19483" y="5089"/>
                        </a:lnTo>
                        <a:close/>
                        <a:moveTo>
                          <a:pt x="19483" y="0"/>
                        </a:moveTo>
                        <a:lnTo>
                          <a:pt x="17744" y="0"/>
                        </a:lnTo>
                        <a:lnTo>
                          <a:pt x="17744" y="1246"/>
                        </a:lnTo>
                        <a:lnTo>
                          <a:pt x="19483" y="1246"/>
                        </a:lnTo>
                        <a:lnTo>
                          <a:pt x="19483" y="0"/>
                        </a:lnTo>
                        <a:close/>
                        <a:moveTo>
                          <a:pt x="21600" y="20354"/>
                        </a:moveTo>
                        <a:lnTo>
                          <a:pt x="19862" y="20354"/>
                        </a:lnTo>
                        <a:lnTo>
                          <a:pt x="19862" y="21600"/>
                        </a:lnTo>
                        <a:lnTo>
                          <a:pt x="21600" y="21600"/>
                        </a:lnTo>
                        <a:lnTo>
                          <a:pt x="21600" y="20354"/>
                        </a:lnTo>
                        <a:close/>
                        <a:moveTo>
                          <a:pt x="21600" y="15265"/>
                        </a:moveTo>
                        <a:lnTo>
                          <a:pt x="19862" y="15265"/>
                        </a:lnTo>
                        <a:lnTo>
                          <a:pt x="19862" y="16511"/>
                        </a:lnTo>
                        <a:lnTo>
                          <a:pt x="21600" y="16511"/>
                        </a:lnTo>
                        <a:lnTo>
                          <a:pt x="21600" y="15265"/>
                        </a:lnTo>
                        <a:close/>
                        <a:moveTo>
                          <a:pt x="21600" y="10176"/>
                        </a:moveTo>
                        <a:lnTo>
                          <a:pt x="19862" y="10176"/>
                        </a:lnTo>
                        <a:lnTo>
                          <a:pt x="19862" y="11422"/>
                        </a:lnTo>
                        <a:lnTo>
                          <a:pt x="21600" y="11422"/>
                        </a:lnTo>
                        <a:lnTo>
                          <a:pt x="21600" y="10176"/>
                        </a:lnTo>
                        <a:close/>
                        <a:moveTo>
                          <a:pt x="21600" y="5089"/>
                        </a:moveTo>
                        <a:lnTo>
                          <a:pt x="19862" y="5089"/>
                        </a:lnTo>
                        <a:lnTo>
                          <a:pt x="19862" y="6335"/>
                        </a:lnTo>
                        <a:lnTo>
                          <a:pt x="21600" y="6335"/>
                        </a:lnTo>
                        <a:lnTo>
                          <a:pt x="21600" y="5089"/>
                        </a:lnTo>
                        <a:close/>
                        <a:moveTo>
                          <a:pt x="21600" y="0"/>
                        </a:moveTo>
                        <a:lnTo>
                          <a:pt x="19862" y="0"/>
                        </a:lnTo>
                        <a:lnTo>
                          <a:pt x="19862" y="1246"/>
                        </a:lnTo>
                        <a:lnTo>
                          <a:pt x="21600" y="1246"/>
                        </a:lnTo>
                        <a:lnTo>
                          <a:pt x="21600" y="0"/>
                        </a:lnTo>
                        <a:close/>
                        <a:moveTo>
                          <a:pt x="1738" y="18161"/>
                        </a:moveTo>
                        <a:lnTo>
                          <a:pt x="0" y="18161"/>
                        </a:lnTo>
                        <a:lnTo>
                          <a:pt x="0" y="19407"/>
                        </a:lnTo>
                        <a:lnTo>
                          <a:pt x="1738" y="19407"/>
                        </a:lnTo>
                        <a:lnTo>
                          <a:pt x="1738" y="18161"/>
                        </a:lnTo>
                        <a:close/>
                      </a:path>
                    </a:pathLst>
                  </a:custGeom>
                  <a:no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grpSp>
              <p:nvGrpSpPr>
                <p:cNvPr id="486" name="object 32">
                  <a:extLst>
                    <a:ext uri="{FF2B5EF4-FFF2-40B4-BE49-F238E27FC236}">
                      <a16:creationId xmlns:a16="http://schemas.microsoft.com/office/drawing/2014/main" id="{4BBC3F96-DEB1-2AB9-3E0F-5CC1DD6B9762}"/>
                    </a:ext>
                  </a:extLst>
                </p:cNvPr>
                <p:cNvGrpSpPr/>
                <p:nvPr/>
              </p:nvGrpSpPr>
              <p:grpSpPr>
                <a:xfrm>
                  <a:off x="339243" y="509223"/>
                  <a:ext cx="275969" cy="116551"/>
                  <a:chOff x="0" y="0"/>
                  <a:chExt cx="275968" cy="116549"/>
                </a:xfrm>
              </p:grpSpPr>
              <p:sp>
                <p:nvSpPr>
                  <p:cNvPr id="487" name="Figura">
                    <a:extLst>
                      <a:ext uri="{FF2B5EF4-FFF2-40B4-BE49-F238E27FC236}">
                        <a16:creationId xmlns:a16="http://schemas.microsoft.com/office/drawing/2014/main" id="{1F8497E1-8FCE-4863-B020-8983FA6A688C}"/>
                      </a:ext>
                    </a:extLst>
                  </p:cNvPr>
                  <p:cNvSpPr/>
                  <p:nvPr/>
                </p:nvSpPr>
                <p:spPr>
                  <a:xfrm>
                    <a:off x="0" y="0"/>
                    <a:ext cx="132254" cy="1165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770" y="0"/>
                        </a:lnTo>
                        <a:lnTo>
                          <a:pt x="19770" y="19385"/>
                        </a:lnTo>
                        <a:lnTo>
                          <a:pt x="1830" y="19385"/>
                        </a:lnTo>
                        <a:lnTo>
                          <a:pt x="1830" y="1938"/>
                        </a:lnTo>
                        <a:lnTo>
                          <a:pt x="19770" y="1938"/>
                        </a:lnTo>
                        <a:lnTo>
                          <a:pt x="19770" y="0"/>
                        </a:lnTo>
                        <a:lnTo>
                          <a:pt x="0" y="0"/>
                        </a:lnTo>
                        <a:lnTo>
                          <a:pt x="0" y="21600"/>
                        </a:lnTo>
                        <a:lnTo>
                          <a:pt x="21600" y="21600"/>
                        </a:lnTo>
                        <a:lnTo>
                          <a:pt x="21600" y="19454"/>
                        </a:lnTo>
                        <a:lnTo>
                          <a:pt x="20685" y="19454"/>
                        </a:lnTo>
                        <a:lnTo>
                          <a:pt x="20685" y="19385"/>
                        </a:lnTo>
                        <a:lnTo>
                          <a:pt x="21600" y="19385"/>
                        </a:lnTo>
                        <a:lnTo>
                          <a:pt x="21600" y="0"/>
                        </a:lnTo>
                        <a:close/>
                      </a:path>
                    </a:pathLst>
                  </a:custGeom>
                  <a:solidFill>
                    <a:srgbClr val="FFFFF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488" name="Rectángulo">
                    <a:extLst>
                      <a:ext uri="{FF2B5EF4-FFF2-40B4-BE49-F238E27FC236}">
                        <a16:creationId xmlns:a16="http://schemas.microsoft.com/office/drawing/2014/main" id="{043C7924-3DF3-2ECD-8BD2-9E177360124D}"/>
                      </a:ext>
                    </a:extLst>
                  </p:cNvPr>
                  <p:cNvSpPr/>
                  <p:nvPr/>
                </p:nvSpPr>
                <p:spPr>
                  <a:xfrm>
                    <a:off x="263268" y="14075"/>
                    <a:ext cx="12701" cy="93510"/>
                  </a:xfrm>
                  <a:prstGeom prst="rect">
                    <a:avLst/>
                  </a:prstGeom>
                  <a:solidFill>
                    <a:srgbClr val="FFFFF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grpSp>
          <p:sp>
            <p:nvSpPr>
              <p:cNvPr id="481" name="Rectángulo 772">
                <a:extLst>
                  <a:ext uri="{FF2B5EF4-FFF2-40B4-BE49-F238E27FC236}">
                    <a16:creationId xmlns:a16="http://schemas.microsoft.com/office/drawing/2014/main" id="{7958A559-E970-AFFF-6255-EDD79342BDD6}"/>
                  </a:ext>
                </a:extLst>
              </p:cNvPr>
              <p:cNvSpPr/>
              <p:nvPr/>
            </p:nvSpPr>
            <p:spPr>
              <a:xfrm>
                <a:off x="518074" y="409935"/>
                <a:ext cx="90995" cy="210722"/>
              </a:xfrm>
              <a:prstGeom prst="rect">
                <a:avLst/>
              </a:prstGeom>
              <a:noFill/>
              <a:ln w="9525" cap="flat">
                <a:solidFill>
                  <a:srgbClr val="FFFFFF"/>
                </a:solidFill>
                <a:prstDash val="solid"/>
                <a:round/>
              </a:ln>
              <a:effectLst/>
            </p:spPr>
            <p:txBody>
              <a:bodyPr wrap="square" lIns="45719" tIns="45719" rIns="45719" bIns="45719" numCol="1"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482" name="Rectángulo 773">
                <a:extLst>
                  <a:ext uri="{FF2B5EF4-FFF2-40B4-BE49-F238E27FC236}">
                    <a16:creationId xmlns:a16="http://schemas.microsoft.com/office/drawing/2014/main" id="{BC2C1E77-1A3B-4F20-745E-92F03E62CE58}"/>
                  </a:ext>
                </a:extLst>
              </p:cNvPr>
              <p:cNvSpPr/>
              <p:nvPr/>
            </p:nvSpPr>
            <p:spPr>
              <a:xfrm>
                <a:off x="609068" y="522619"/>
                <a:ext cx="127371" cy="91714"/>
              </a:xfrm>
              <a:prstGeom prst="rect">
                <a:avLst/>
              </a:prstGeom>
              <a:noFill/>
              <a:ln w="12700" cap="flat">
                <a:solidFill>
                  <a:srgbClr val="FFFFFF"/>
                </a:solidFill>
                <a:prstDash val="solid"/>
                <a:round/>
              </a:ln>
              <a:effectLst/>
            </p:spPr>
            <p:txBody>
              <a:bodyPr wrap="square" lIns="45719" tIns="45719" rIns="45719" bIns="45719" numCol="1"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483" name="Rectángulo 774">
                <a:extLst>
                  <a:ext uri="{FF2B5EF4-FFF2-40B4-BE49-F238E27FC236}">
                    <a16:creationId xmlns:a16="http://schemas.microsoft.com/office/drawing/2014/main" id="{F60FA44D-7E70-4660-75A2-12C00F1A167D}"/>
                  </a:ext>
                </a:extLst>
              </p:cNvPr>
              <p:cNvSpPr/>
              <p:nvPr/>
            </p:nvSpPr>
            <p:spPr>
              <a:xfrm>
                <a:off x="343824" y="514222"/>
                <a:ext cx="122816" cy="105867"/>
              </a:xfrm>
              <a:prstGeom prst="rect">
                <a:avLst/>
              </a:prstGeom>
              <a:noFill/>
              <a:ln w="12700" cap="flat">
                <a:solidFill>
                  <a:srgbClr val="FFFFFF"/>
                </a:solidFill>
                <a:prstDash val="solid"/>
                <a:round/>
              </a:ln>
              <a:effectLst/>
            </p:spPr>
            <p:txBody>
              <a:bodyPr wrap="square" lIns="45719" tIns="45719" rIns="45719" bIns="45719" numCol="1"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grpSp>
        <p:grpSp>
          <p:nvGrpSpPr>
            <p:cNvPr id="476" name="Grupo 767">
              <a:extLst>
                <a:ext uri="{FF2B5EF4-FFF2-40B4-BE49-F238E27FC236}">
                  <a16:creationId xmlns:a16="http://schemas.microsoft.com/office/drawing/2014/main" id="{2624E71E-82CD-7F86-30D5-C62476476059}"/>
                </a:ext>
              </a:extLst>
            </p:cNvPr>
            <p:cNvGrpSpPr/>
            <p:nvPr/>
          </p:nvGrpSpPr>
          <p:grpSpPr>
            <a:xfrm>
              <a:off x="155691" y="482738"/>
              <a:ext cx="628040" cy="177801"/>
              <a:chOff x="0" y="0"/>
              <a:chExt cx="628038" cy="177799"/>
            </a:xfrm>
          </p:grpSpPr>
          <p:sp>
            <p:nvSpPr>
              <p:cNvPr id="477" name="Rectángulo 768">
                <a:extLst>
                  <a:ext uri="{FF2B5EF4-FFF2-40B4-BE49-F238E27FC236}">
                    <a16:creationId xmlns:a16="http://schemas.microsoft.com/office/drawing/2014/main" id="{CE70C061-0881-5760-A7A7-32D45625D3E3}"/>
                  </a:ext>
                </a:extLst>
              </p:cNvPr>
              <p:cNvSpPr/>
              <p:nvPr/>
            </p:nvSpPr>
            <p:spPr>
              <a:xfrm>
                <a:off x="0" y="130964"/>
                <a:ext cx="628039" cy="12701"/>
              </a:xfrm>
              <a:prstGeom prst="rect">
                <a:avLst/>
              </a:prstGeom>
              <a:solidFill>
                <a:srgbClr val="FFFFFF"/>
              </a:solidFill>
              <a:ln w="9525" cap="flat">
                <a:solidFill>
                  <a:srgbClr val="FFFFFF"/>
                </a:solidFill>
                <a:prstDash val="solid"/>
                <a:round/>
              </a:ln>
              <a:effectLst/>
            </p:spPr>
            <p:txBody>
              <a:bodyPr wrap="square" lIns="45719" tIns="45719" rIns="45719" bIns="45719" numCol="1"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pic>
            <p:nvPicPr>
              <p:cNvPr id="478" name="Gráfico 769" descr="Gráfico 769">
                <a:extLst>
                  <a:ext uri="{FF2B5EF4-FFF2-40B4-BE49-F238E27FC236}">
                    <a16:creationId xmlns:a16="http://schemas.microsoft.com/office/drawing/2014/main" id="{BA92618E-5BB6-4595-32E2-3424C200353E}"/>
                  </a:ext>
                </a:extLst>
              </p:cNvPr>
              <p:cNvPicPr>
                <a:picLocks noChangeAspect="1"/>
              </p:cNvPicPr>
              <p:nvPr/>
            </p:nvPicPr>
            <p:blipFill>
              <a:blip r:embed="rId22"/>
              <a:stretch>
                <a:fillRect/>
              </a:stretch>
            </p:blipFill>
            <p:spPr>
              <a:xfrm>
                <a:off x="408369" y="47533"/>
                <a:ext cx="122503" cy="122503"/>
              </a:xfrm>
              <a:prstGeom prst="rect">
                <a:avLst/>
              </a:prstGeom>
              <a:ln w="12700" cap="flat">
                <a:noFill/>
                <a:miter lim="400000"/>
              </a:ln>
              <a:effectLst/>
            </p:spPr>
          </p:pic>
          <p:pic>
            <p:nvPicPr>
              <p:cNvPr id="479" name="Gráfico 770" descr="Gráfico 770">
                <a:extLst>
                  <a:ext uri="{FF2B5EF4-FFF2-40B4-BE49-F238E27FC236}">
                    <a16:creationId xmlns:a16="http://schemas.microsoft.com/office/drawing/2014/main" id="{0891F353-DE2A-B10E-C955-98BF11E0BEBC}"/>
                  </a:ext>
                </a:extLst>
              </p:cNvPr>
              <p:cNvPicPr>
                <a:picLocks noChangeAspect="1"/>
              </p:cNvPicPr>
              <p:nvPr/>
            </p:nvPicPr>
            <p:blipFill>
              <a:blip r:embed="rId23"/>
              <a:stretch>
                <a:fillRect/>
              </a:stretch>
            </p:blipFill>
            <p:spPr>
              <a:xfrm>
                <a:off x="81592" y="0"/>
                <a:ext cx="177801" cy="177800"/>
              </a:xfrm>
              <a:prstGeom prst="rect">
                <a:avLst/>
              </a:prstGeom>
              <a:ln w="12700" cap="flat">
                <a:noFill/>
                <a:miter lim="400000"/>
              </a:ln>
              <a:effectLst/>
            </p:spPr>
          </p:pic>
        </p:grpSp>
      </p:grpSp>
      <p:grpSp>
        <p:nvGrpSpPr>
          <p:cNvPr id="491" name="Grupo 778">
            <a:extLst>
              <a:ext uri="{FF2B5EF4-FFF2-40B4-BE49-F238E27FC236}">
                <a16:creationId xmlns:a16="http://schemas.microsoft.com/office/drawing/2014/main" id="{DC07A34B-0E66-87C1-6F82-F4886B185A59}"/>
              </a:ext>
            </a:extLst>
          </p:cNvPr>
          <p:cNvGrpSpPr/>
          <p:nvPr/>
        </p:nvGrpSpPr>
        <p:grpSpPr>
          <a:xfrm>
            <a:off x="8424178" y="1308050"/>
            <a:ext cx="931818" cy="931849"/>
            <a:chOff x="0" y="0"/>
            <a:chExt cx="931817" cy="931848"/>
          </a:xfrm>
        </p:grpSpPr>
        <p:grpSp>
          <p:nvGrpSpPr>
            <p:cNvPr id="492" name="Grupo 779">
              <a:extLst>
                <a:ext uri="{FF2B5EF4-FFF2-40B4-BE49-F238E27FC236}">
                  <a16:creationId xmlns:a16="http://schemas.microsoft.com/office/drawing/2014/main" id="{46A5BD0F-4617-A483-952F-8DAE1BD9C28F}"/>
                </a:ext>
              </a:extLst>
            </p:cNvPr>
            <p:cNvGrpSpPr/>
            <p:nvPr/>
          </p:nvGrpSpPr>
          <p:grpSpPr>
            <a:xfrm>
              <a:off x="-1" y="0"/>
              <a:ext cx="931819" cy="931849"/>
              <a:chOff x="0" y="0"/>
              <a:chExt cx="931817" cy="931848"/>
            </a:xfrm>
          </p:grpSpPr>
          <p:sp>
            <p:nvSpPr>
              <p:cNvPr id="497" name="object 17">
                <a:extLst>
                  <a:ext uri="{FF2B5EF4-FFF2-40B4-BE49-F238E27FC236}">
                    <a16:creationId xmlns:a16="http://schemas.microsoft.com/office/drawing/2014/main" id="{B43C2AE7-1F5B-7B0A-14E6-4239A9076A31}"/>
                  </a:ext>
                </a:extLst>
              </p:cNvPr>
              <p:cNvSpPr/>
              <p:nvPr/>
            </p:nvSpPr>
            <p:spPr>
              <a:xfrm>
                <a:off x="0" y="0"/>
                <a:ext cx="931818" cy="93184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2" y="4045"/>
                    </a:lnTo>
                    <a:lnTo>
                      <a:pt x="1681" y="5010"/>
                    </a:lnTo>
                    <a:lnTo>
                      <a:pt x="1098" y="6051"/>
                    </a:lnTo>
                    <a:lnTo>
                      <a:pt x="630" y="7158"/>
                    </a:lnTo>
                    <a:lnTo>
                      <a:pt x="285" y="8324"/>
                    </a:lnTo>
                    <a:lnTo>
                      <a:pt x="73" y="9541"/>
                    </a:lnTo>
                    <a:lnTo>
                      <a:pt x="0" y="10801"/>
                    </a:lnTo>
                    <a:lnTo>
                      <a:pt x="73" y="12060"/>
                    </a:lnTo>
                    <a:lnTo>
                      <a:pt x="285" y="13277"/>
                    </a:lnTo>
                    <a:lnTo>
                      <a:pt x="630" y="14443"/>
                    </a:lnTo>
                    <a:lnTo>
                      <a:pt x="1098" y="15550"/>
                    </a:lnTo>
                    <a:lnTo>
                      <a:pt x="1681" y="16590"/>
                    </a:lnTo>
                    <a:lnTo>
                      <a:pt x="2372" y="17555"/>
                    </a:lnTo>
                    <a:lnTo>
                      <a:pt x="3163" y="18437"/>
                    </a:lnTo>
                    <a:lnTo>
                      <a:pt x="4045" y="19228"/>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89" y="19919"/>
                    </a:lnTo>
                    <a:lnTo>
                      <a:pt x="17555" y="19228"/>
                    </a:lnTo>
                    <a:lnTo>
                      <a:pt x="18437" y="18437"/>
                    </a:lnTo>
                    <a:lnTo>
                      <a:pt x="19227" y="17555"/>
                    </a:lnTo>
                    <a:lnTo>
                      <a:pt x="19918" y="16590"/>
                    </a:lnTo>
                    <a:lnTo>
                      <a:pt x="20502" y="15550"/>
                    </a:lnTo>
                    <a:lnTo>
                      <a:pt x="20970" y="14443"/>
                    </a:lnTo>
                    <a:lnTo>
                      <a:pt x="21315" y="13277"/>
                    </a:lnTo>
                    <a:lnTo>
                      <a:pt x="21527" y="12060"/>
                    </a:lnTo>
                    <a:lnTo>
                      <a:pt x="21600" y="10801"/>
                    </a:lnTo>
                    <a:lnTo>
                      <a:pt x="21527" y="9541"/>
                    </a:lnTo>
                    <a:lnTo>
                      <a:pt x="21315" y="8324"/>
                    </a:lnTo>
                    <a:lnTo>
                      <a:pt x="20970" y="7158"/>
                    </a:lnTo>
                    <a:lnTo>
                      <a:pt x="20502" y="6051"/>
                    </a:lnTo>
                    <a:lnTo>
                      <a:pt x="19918" y="5010"/>
                    </a:lnTo>
                    <a:lnTo>
                      <a:pt x="19227" y="4045"/>
                    </a:lnTo>
                    <a:lnTo>
                      <a:pt x="18437" y="3163"/>
                    </a:lnTo>
                    <a:lnTo>
                      <a:pt x="17555" y="2373"/>
                    </a:lnTo>
                    <a:lnTo>
                      <a:pt x="16589"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498" name="object 18">
                <a:extLst>
                  <a:ext uri="{FF2B5EF4-FFF2-40B4-BE49-F238E27FC236}">
                    <a16:creationId xmlns:a16="http://schemas.microsoft.com/office/drawing/2014/main" id="{17F6240F-A865-716D-16CC-73B5317AF452}"/>
                  </a:ext>
                </a:extLst>
              </p:cNvPr>
              <p:cNvSpPr/>
              <p:nvPr/>
            </p:nvSpPr>
            <p:spPr>
              <a:xfrm>
                <a:off x="173913" y="225051"/>
                <a:ext cx="540509" cy="458327"/>
              </a:xfrm>
              <a:custGeom>
                <a:avLst/>
                <a:gdLst/>
                <a:ahLst/>
                <a:cxnLst>
                  <a:cxn ang="0">
                    <a:pos x="wd2" y="hd2"/>
                  </a:cxn>
                  <a:cxn ang="5400000">
                    <a:pos x="wd2" y="hd2"/>
                  </a:cxn>
                  <a:cxn ang="10800000">
                    <a:pos x="wd2" y="hd2"/>
                  </a:cxn>
                  <a:cxn ang="16200000">
                    <a:pos x="wd2" y="hd2"/>
                  </a:cxn>
                </a:cxnLst>
                <a:rect l="0" t="0" r="r" b="b"/>
                <a:pathLst>
                  <a:path w="21600" h="21600" extrusionOk="0">
                    <a:moveTo>
                      <a:pt x="21600" y="7119"/>
                    </a:moveTo>
                    <a:lnTo>
                      <a:pt x="20513" y="6403"/>
                    </a:lnTo>
                    <a:lnTo>
                      <a:pt x="20513" y="6337"/>
                    </a:lnTo>
                    <a:lnTo>
                      <a:pt x="20414" y="6337"/>
                    </a:lnTo>
                    <a:lnTo>
                      <a:pt x="19190" y="5531"/>
                    </a:lnTo>
                    <a:lnTo>
                      <a:pt x="19190" y="6337"/>
                    </a:lnTo>
                    <a:lnTo>
                      <a:pt x="8470" y="6337"/>
                    </a:lnTo>
                    <a:lnTo>
                      <a:pt x="8470" y="17582"/>
                    </a:lnTo>
                    <a:lnTo>
                      <a:pt x="5006" y="17582"/>
                    </a:lnTo>
                    <a:lnTo>
                      <a:pt x="5006" y="7041"/>
                    </a:lnTo>
                    <a:lnTo>
                      <a:pt x="8470" y="7041"/>
                    </a:lnTo>
                    <a:lnTo>
                      <a:pt x="8470" y="6337"/>
                    </a:lnTo>
                    <a:lnTo>
                      <a:pt x="2410" y="6337"/>
                    </a:lnTo>
                    <a:lnTo>
                      <a:pt x="10800" y="807"/>
                    </a:lnTo>
                    <a:lnTo>
                      <a:pt x="19190" y="6337"/>
                    </a:lnTo>
                    <a:lnTo>
                      <a:pt x="19190" y="5531"/>
                    </a:lnTo>
                    <a:lnTo>
                      <a:pt x="10800" y="0"/>
                    </a:lnTo>
                    <a:lnTo>
                      <a:pt x="1186" y="6337"/>
                    </a:lnTo>
                    <a:lnTo>
                      <a:pt x="1087" y="6337"/>
                    </a:lnTo>
                    <a:lnTo>
                      <a:pt x="1087" y="6403"/>
                    </a:lnTo>
                    <a:lnTo>
                      <a:pt x="0" y="7119"/>
                    </a:lnTo>
                    <a:lnTo>
                      <a:pt x="291" y="7734"/>
                    </a:lnTo>
                    <a:lnTo>
                      <a:pt x="1341" y="7041"/>
                    </a:lnTo>
                    <a:lnTo>
                      <a:pt x="4409" y="7041"/>
                    </a:lnTo>
                    <a:lnTo>
                      <a:pt x="4409" y="17582"/>
                    </a:lnTo>
                    <a:lnTo>
                      <a:pt x="2590" y="17582"/>
                    </a:lnTo>
                    <a:lnTo>
                      <a:pt x="2590" y="19065"/>
                    </a:lnTo>
                    <a:lnTo>
                      <a:pt x="1191" y="19065"/>
                    </a:lnTo>
                    <a:lnTo>
                      <a:pt x="1191" y="21600"/>
                    </a:lnTo>
                    <a:lnTo>
                      <a:pt x="20408" y="21600"/>
                    </a:lnTo>
                    <a:lnTo>
                      <a:pt x="20408" y="19065"/>
                    </a:lnTo>
                    <a:lnTo>
                      <a:pt x="19811" y="19065"/>
                    </a:lnTo>
                    <a:lnTo>
                      <a:pt x="19811" y="20896"/>
                    </a:lnTo>
                    <a:lnTo>
                      <a:pt x="1788" y="20896"/>
                    </a:lnTo>
                    <a:lnTo>
                      <a:pt x="1788" y="19769"/>
                    </a:lnTo>
                    <a:lnTo>
                      <a:pt x="19811" y="19769"/>
                    </a:lnTo>
                    <a:lnTo>
                      <a:pt x="19811" y="19065"/>
                    </a:lnTo>
                    <a:lnTo>
                      <a:pt x="19010" y="19065"/>
                    </a:lnTo>
                    <a:lnTo>
                      <a:pt x="19010" y="17582"/>
                    </a:lnTo>
                    <a:lnTo>
                      <a:pt x="18562" y="17582"/>
                    </a:lnTo>
                    <a:lnTo>
                      <a:pt x="18562" y="19065"/>
                    </a:lnTo>
                    <a:lnTo>
                      <a:pt x="3038" y="19065"/>
                    </a:lnTo>
                    <a:lnTo>
                      <a:pt x="3038" y="18146"/>
                    </a:lnTo>
                    <a:lnTo>
                      <a:pt x="2814" y="18146"/>
                    </a:lnTo>
                    <a:lnTo>
                      <a:pt x="2814" y="18128"/>
                    </a:lnTo>
                    <a:lnTo>
                      <a:pt x="3038" y="18128"/>
                    </a:lnTo>
                    <a:lnTo>
                      <a:pt x="3038" y="18146"/>
                    </a:lnTo>
                    <a:lnTo>
                      <a:pt x="18562" y="18146"/>
                    </a:lnTo>
                    <a:lnTo>
                      <a:pt x="18562" y="17582"/>
                    </a:lnTo>
                    <a:lnTo>
                      <a:pt x="9067" y="17582"/>
                    </a:lnTo>
                    <a:lnTo>
                      <a:pt x="9067" y="7041"/>
                    </a:lnTo>
                    <a:lnTo>
                      <a:pt x="20258" y="7041"/>
                    </a:lnTo>
                    <a:lnTo>
                      <a:pt x="21309" y="7734"/>
                    </a:lnTo>
                    <a:lnTo>
                      <a:pt x="21600" y="7119"/>
                    </a:lnTo>
                    <a:close/>
                  </a:path>
                </a:pathLst>
              </a:custGeom>
              <a:solidFill>
                <a:srgbClr val="FFFFFF"/>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sp>
          <p:nvSpPr>
            <p:cNvPr id="493" name="Conector recto 780">
              <a:extLst>
                <a:ext uri="{FF2B5EF4-FFF2-40B4-BE49-F238E27FC236}">
                  <a16:creationId xmlns:a16="http://schemas.microsoft.com/office/drawing/2014/main" id="{E0E329CE-17E5-0C63-DD54-55570962F5CD}"/>
                </a:ext>
              </a:extLst>
            </p:cNvPr>
            <p:cNvSpPr/>
            <p:nvPr/>
          </p:nvSpPr>
          <p:spPr>
            <a:xfrm flipV="1">
              <a:off x="494925" y="371746"/>
              <a:ext cx="1" cy="231001"/>
            </a:xfrm>
            <a:prstGeom prst="line">
              <a:avLst/>
            </a:prstGeom>
            <a:noFill/>
            <a:ln w="9525"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 name="Conector recto 781">
              <a:extLst>
                <a:ext uri="{FF2B5EF4-FFF2-40B4-BE49-F238E27FC236}">
                  <a16:creationId xmlns:a16="http://schemas.microsoft.com/office/drawing/2014/main" id="{E85008FA-43F4-5CAD-B640-F8C89E705AB9}"/>
                </a:ext>
              </a:extLst>
            </p:cNvPr>
            <p:cNvSpPr/>
            <p:nvPr/>
          </p:nvSpPr>
          <p:spPr>
            <a:xfrm flipV="1">
              <a:off x="595678" y="448811"/>
              <a:ext cx="1" cy="154000"/>
            </a:xfrm>
            <a:prstGeom prst="line">
              <a:avLst/>
            </a:prstGeom>
            <a:noFill/>
            <a:ln w="9525" cap="flat">
              <a:solidFill>
                <a:srgbClr val="FFFFFF"/>
              </a:solidFill>
              <a:prstDash val="solid"/>
              <a:round/>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 name="Elipse 782">
              <a:extLst>
                <a:ext uri="{FF2B5EF4-FFF2-40B4-BE49-F238E27FC236}">
                  <a16:creationId xmlns:a16="http://schemas.microsoft.com/office/drawing/2014/main" id="{1577D95F-C22E-E9B4-9A30-9A146FA9F218}"/>
                </a:ext>
              </a:extLst>
            </p:cNvPr>
            <p:cNvSpPr/>
            <p:nvPr/>
          </p:nvSpPr>
          <p:spPr>
            <a:xfrm>
              <a:off x="528568" y="250074"/>
              <a:ext cx="189001" cy="194817"/>
            </a:xfrm>
            <a:prstGeom prst="ellipse">
              <a:avLst/>
            </a:prstGeom>
            <a:solidFill>
              <a:srgbClr val="1A75CF"/>
            </a:solidFill>
            <a:ln w="25400" cap="flat">
              <a:solidFill>
                <a:srgbClr val="1A75CF"/>
              </a:solidFill>
              <a:prstDash val="solid"/>
              <a:round/>
            </a:ln>
            <a:effectLst/>
          </p:spPr>
          <p:txBody>
            <a:bodyPr wrap="square" lIns="45719" tIns="45719" rIns="45719" bIns="45719" numCol="1"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pic>
          <p:nvPicPr>
            <p:cNvPr id="496" name="Gráfico 783" descr="Gráfico 783">
              <a:extLst>
                <a:ext uri="{FF2B5EF4-FFF2-40B4-BE49-F238E27FC236}">
                  <a16:creationId xmlns:a16="http://schemas.microsoft.com/office/drawing/2014/main" id="{0420E19B-AB7C-9698-51B3-1D509908698F}"/>
                </a:ext>
              </a:extLst>
            </p:cNvPr>
            <p:cNvPicPr>
              <a:picLocks noChangeAspect="1"/>
            </p:cNvPicPr>
            <p:nvPr/>
          </p:nvPicPr>
          <p:blipFill>
            <a:blip r:embed="rId24"/>
            <a:stretch>
              <a:fillRect/>
            </a:stretch>
          </p:blipFill>
          <p:spPr>
            <a:xfrm>
              <a:off x="494925" y="219945"/>
              <a:ext cx="259001" cy="259001"/>
            </a:xfrm>
            <a:prstGeom prst="rect">
              <a:avLst/>
            </a:prstGeom>
            <a:ln w="12700" cap="flat">
              <a:noFill/>
              <a:miter lim="400000"/>
            </a:ln>
            <a:effectLst/>
          </p:spPr>
        </p:pic>
      </p:grpSp>
      <p:grpSp>
        <p:nvGrpSpPr>
          <p:cNvPr id="499" name="Grupo 842">
            <a:extLst>
              <a:ext uri="{FF2B5EF4-FFF2-40B4-BE49-F238E27FC236}">
                <a16:creationId xmlns:a16="http://schemas.microsoft.com/office/drawing/2014/main" id="{89A52F47-4E95-A26C-993C-381742F76624}"/>
              </a:ext>
            </a:extLst>
          </p:cNvPr>
          <p:cNvGrpSpPr/>
          <p:nvPr/>
        </p:nvGrpSpPr>
        <p:grpSpPr>
          <a:xfrm>
            <a:off x="9861160" y="3327956"/>
            <a:ext cx="931818" cy="931850"/>
            <a:chOff x="0" y="0"/>
            <a:chExt cx="931816" cy="931848"/>
          </a:xfrm>
        </p:grpSpPr>
        <p:sp>
          <p:nvSpPr>
            <p:cNvPr id="500" name="object 37">
              <a:extLst>
                <a:ext uri="{FF2B5EF4-FFF2-40B4-BE49-F238E27FC236}">
                  <a16:creationId xmlns:a16="http://schemas.microsoft.com/office/drawing/2014/main" id="{70143A08-ECBE-745F-E316-CF29791F608B}"/>
                </a:ext>
              </a:extLst>
            </p:cNvPr>
            <p:cNvSpPr/>
            <p:nvPr/>
          </p:nvSpPr>
          <p:spPr>
            <a:xfrm>
              <a:off x="0" y="0"/>
              <a:ext cx="931817" cy="93184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2" y="4045"/>
                  </a:lnTo>
                  <a:lnTo>
                    <a:pt x="1681" y="5010"/>
                  </a:lnTo>
                  <a:lnTo>
                    <a:pt x="1098" y="6051"/>
                  </a:lnTo>
                  <a:lnTo>
                    <a:pt x="630" y="7158"/>
                  </a:lnTo>
                  <a:lnTo>
                    <a:pt x="285" y="8324"/>
                  </a:lnTo>
                  <a:lnTo>
                    <a:pt x="73" y="9541"/>
                  </a:lnTo>
                  <a:lnTo>
                    <a:pt x="0" y="10801"/>
                  </a:lnTo>
                  <a:lnTo>
                    <a:pt x="73" y="12060"/>
                  </a:lnTo>
                  <a:lnTo>
                    <a:pt x="285" y="13277"/>
                  </a:lnTo>
                  <a:lnTo>
                    <a:pt x="630" y="14443"/>
                  </a:lnTo>
                  <a:lnTo>
                    <a:pt x="1098" y="15550"/>
                  </a:lnTo>
                  <a:lnTo>
                    <a:pt x="1681" y="16590"/>
                  </a:lnTo>
                  <a:lnTo>
                    <a:pt x="2372" y="17555"/>
                  </a:lnTo>
                  <a:lnTo>
                    <a:pt x="3163" y="18437"/>
                  </a:lnTo>
                  <a:lnTo>
                    <a:pt x="4045" y="19228"/>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89" y="19919"/>
                  </a:lnTo>
                  <a:lnTo>
                    <a:pt x="17555" y="19228"/>
                  </a:lnTo>
                  <a:lnTo>
                    <a:pt x="18437" y="18437"/>
                  </a:lnTo>
                  <a:lnTo>
                    <a:pt x="19227" y="17555"/>
                  </a:lnTo>
                  <a:lnTo>
                    <a:pt x="19918" y="16590"/>
                  </a:lnTo>
                  <a:lnTo>
                    <a:pt x="20502" y="15550"/>
                  </a:lnTo>
                  <a:lnTo>
                    <a:pt x="20970" y="14443"/>
                  </a:lnTo>
                  <a:lnTo>
                    <a:pt x="21315" y="13277"/>
                  </a:lnTo>
                  <a:lnTo>
                    <a:pt x="21527" y="12060"/>
                  </a:lnTo>
                  <a:lnTo>
                    <a:pt x="21600" y="10801"/>
                  </a:lnTo>
                  <a:lnTo>
                    <a:pt x="21527" y="9541"/>
                  </a:lnTo>
                  <a:lnTo>
                    <a:pt x="21315" y="8324"/>
                  </a:lnTo>
                  <a:lnTo>
                    <a:pt x="20970" y="7158"/>
                  </a:lnTo>
                  <a:lnTo>
                    <a:pt x="20502" y="6051"/>
                  </a:lnTo>
                  <a:lnTo>
                    <a:pt x="19918" y="5010"/>
                  </a:lnTo>
                  <a:lnTo>
                    <a:pt x="19227" y="4045"/>
                  </a:lnTo>
                  <a:lnTo>
                    <a:pt x="18437" y="3163"/>
                  </a:lnTo>
                  <a:lnTo>
                    <a:pt x="17555" y="2373"/>
                  </a:lnTo>
                  <a:lnTo>
                    <a:pt x="16589"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nvGrpSpPr>
            <p:cNvPr id="501" name="Grupo 844">
              <a:extLst>
                <a:ext uri="{FF2B5EF4-FFF2-40B4-BE49-F238E27FC236}">
                  <a16:creationId xmlns:a16="http://schemas.microsoft.com/office/drawing/2014/main" id="{FCD0C215-DE17-533D-9AB1-D00CAEA26D99}"/>
                </a:ext>
              </a:extLst>
            </p:cNvPr>
            <p:cNvGrpSpPr/>
            <p:nvPr/>
          </p:nvGrpSpPr>
          <p:grpSpPr>
            <a:xfrm>
              <a:off x="28495" y="152618"/>
              <a:ext cx="875410" cy="627164"/>
              <a:chOff x="0" y="0"/>
              <a:chExt cx="875409" cy="627163"/>
            </a:xfrm>
          </p:grpSpPr>
          <p:pic>
            <p:nvPicPr>
              <p:cNvPr id="502" name="Gráfico 845" descr="Gráfico 845">
                <a:extLst>
                  <a:ext uri="{FF2B5EF4-FFF2-40B4-BE49-F238E27FC236}">
                    <a16:creationId xmlns:a16="http://schemas.microsoft.com/office/drawing/2014/main" id="{655BEB17-44F9-968E-33CE-1DC82754B75F}"/>
                  </a:ext>
                </a:extLst>
              </p:cNvPr>
              <p:cNvPicPr>
                <a:picLocks noChangeAspect="1"/>
              </p:cNvPicPr>
              <p:nvPr/>
            </p:nvPicPr>
            <p:blipFill>
              <a:blip r:embed="rId25"/>
              <a:stretch>
                <a:fillRect/>
              </a:stretch>
            </p:blipFill>
            <p:spPr>
              <a:xfrm>
                <a:off x="409209" y="0"/>
                <a:ext cx="466201" cy="466200"/>
              </a:xfrm>
              <a:prstGeom prst="rect">
                <a:avLst/>
              </a:prstGeom>
              <a:ln w="12700" cap="flat">
                <a:noFill/>
                <a:miter lim="400000"/>
              </a:ln>
              <a:effectLst/>
            </p:spPr>
          </p:pic>
          <p:pic>
            <p:nvPicPr>
              <p:cNvPr id="503" name="Gráfico 846" descr="Gráfico 846">
                <a:extLst>
                  <a:ext uri="{FF2B5EF4-FFF2-40B4-BE49-F238E27FC236}">
                    <a16:creationId xmlns:a16="http://schemas.microsoft.com/office/drawing/2014/main" id="{0A7EC4B8-26A2-0F4D-2F7C-8CD7390EA77D}"/>
                  </a:ext>
                </a:extLst>
              </p:cNvPr>
              <p:cNvPicPr>
                <a:picLocks noChangeAspect="1"/>
              </p:cNvPicPr>
              <p:nvPr/>
            </p:nvPicPr>
            <p:blipFill>
              <a:blip r:embed="rId26"/>
              <a:stretch>
                <a:fillRect/>
              </a:stretch>
            </p:blipFill>
            <p:spPr>
              <a:xfrm>
                <a:off x="-1" y="0"/>
                <a:ext cx="466202" cy="466200"/>
              </a:xfrm>
              <a:prstGeom prst="rect">
                <a:avLst/>
              </a:prstGeom>
              <a:ln w="12700" cap="flat">
                <a:noFill/>
                <a:miter lim="400000"/>
              </a:ln>
              <a:effectLst/>
            </p:spPr>
          </p:pic>
          <p:sp>
            <p:nvSpPr>
              <p:cNvPr id="504" name="object 37">
                <a:extLst>
                  <a:ext uri="{FF2B5EF4-FFF2-40B4-BE49-F238E27FC236}">
                    <a16:creationId xmlns:a16="http://schemas.microsoft.com/office/drawing/2014/main" id="{1DE10985-DAEE-37E0-1237-CB1EAB68A3B3}"/>
                  </a:ext>
                </a:extLst>
              </p:cNvPr>
              <p:cNvSpPr/>
              <p:nvPr/>
            </p:nvSpPr>
            <p:spPr>
              <a:xfrm>
                <a:off x="362764" y="252422"/>
                <a:ext cx="145584" cy="310150"/>
              </a:xfrm>
              <a:prstGeom prst="rect">
                <a:avLst/>
              </a:pr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506" name="Rectángulo 848">
                <a:extLst>
                  <a:ext uri="{FF2B5EF4-FFF2-40B4-BE49-F238E27FC236}">
                    <a16:creationId xmlns:a16="http://schemas.microsoft.com/office/drawing/2014/main" id="{39F4A202-27A4-A209-F73D-1024EEFAA968}"/>
                  </a:ext>
                </a:extLst>
              </p:cNvPr>
              <p:cNvSpPr/>
              <p:nvPr/>
            </p:nvSpPr>
            <p:spPr>
              <a:xfrm>
                <a:off x="285064" y="385024"/>
                <a:ext cx="303811" cy="130399"/>
              </a:xfrm>
              <a:prstGeom prst="rect">
                <a:avLst/>
              </a:pr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sp>
            <p:nvSpPr>
              <p:cNvPr id="573" name="Rectángulo 849">
                <a:extLst>
                  <a:ext uri="{FF2B5EF4-FFF2-40B4-BE49-F238E27FC236}">
                    <a16:creationId xmlns:a16="http://schemas.microsoft.com/office/drawing/2014/main" id="{639F96AF-2851-9063-0C0D-D2ABEA90E114}"/>
                  </a:ext>
                </a:extLst>
              </p:cNvPr>
              <p:cNvSpPr/>
              <p:nvPr/>
            </p:nvSpPr>
            <p:spPr>
              <a:xfrm>
                <a:off x="267240" y="433296"/>
                <a:ext cx="303811" cy="130399"/>
              </a:xfrm>
              <a:prstGeom prst="rect">
                <a:avLst/>
              </a:pr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1A75CF"/>
                    </a:solidFill>
                  </a:defRPr>
                </a:pPr>
                <a:endParaRPr kumimoji="0" lang="en-GB" sz="1400" b="0" i="0" u="none" strike="noStrike" kern="0" cap="none" spc="0" normalizeH="0" baseline="0" noProof="0" dirty="0">
                  <a:ln>
                    <a:noFill/>
                  </a:ln>
                  <a:solidFill>
                    <a:srgbClr val="1A75CF"/>
                  </a:solidFill>
                  <a:effectLst/>
                  <a:uLnTx/>
                  <a:uFillTx/>
                  <a:latin typeface="Arial"/>
                  <a:cs typeface="Arial"/>
                  <a:sym typeface="Arial"/>
                </a:endParaRPr>
              </a:p>
            </p:txBody>
          </p:sp>
          <p:pic>
            <p:nvPicPr>
              <p:cNvPr id="574" name="Gráfico 850" descr="Gráfico 850">
                <a:extLst>
                  <a:ext uri="{FF2B5EF4-FFF2-40B4-BE49-F238E27FC236}">
                    <a16:creationId xmlns:a16="http://schemas.microsoft.com/office/drawing/2014/main" id="{6726BC4E-5BEE-DE49-DFEA-F7F9D5971FB2}"/>
                  </a:ext>
                </a:extLst>
              </p:cNvPr>
              <p:cNvPicPr>
                <a:picLocks noChangeAspect="1"/>
              </p:cNvPicPr>
              <p:nvPr/>
            </p:nvPicPr>
            <p:blipFill>
              <a:blip r:embed="rId27"/>
              <a:stretch>
                <a:fillRect/>
              </a:stretch>
            </p:blipFill>
            <p:spPr>
              <a:xfrm>
                <a:off x="156094" y="67723"/>
                <a:ext cx="559441" cy="559441"/>
              </a:xfrm>
              <a:prstGeom prst="rect">
                <a:avLst/>
              </a:prstGeom>
              <a:ln w="12700" cap="flat">
                <a:noFill/>
                <a:miter lim="400000"/>
              </a:ln>
              <a:effectLst/>
            </p:spPr>
          </p:pic>
        </p:grpSp>
      </p:grpSp>
      <p:grpSp>
        <p:nvGrpSpPr>
          <p:cNvPr id="687" name="Grupo 851">
            <a:extLst>
              <a:ext uri="{FF2B5EF4-FFF2-40B4-BE49-F238E27FC236}">
                <a16:creationId xmlns:a16="http://schemas.microsoft.com/office/drawing/2014/main" id="{8C08AE69-F81D-EDFB-52A0-38E486DFE074}"/>
              </a:ext>
            </a:extLst>
          </p:cNvPr>
          <p:cNvGrpSpPr/>
          <p:nvPr/>
        </p:nvGrpSpPr>
        <p:grpSpPr>
          <a:xfrm>
            <a:off x="8424178" y="3327956"/>
            <a:ext cx="931849" cy="931864"/>
            <a:chOff x="0" y="0"/>
            <a:chExt cx="931848" cy="931862"/>
          </a:xfrm>
        </p:grpSpPr>
        <p:grpSp>
          <p:nvGrpSpPr>
            <p:cNvPr id="688" name="Grupo 852">
              <a:extLst>
                <a:ext uri="{FF2B5EF4-FFF2-40B4-BE49-F238E27FC236}">
                  <a16:creationId xmlns:a16="http://schemas.microsoft.com/office/drawing/2014/main" id="{E258EFD2-5E21-83AF-B925-B70E87E20579}"/>
                </a:ext>
              </a:extLst>
            </p:cNvPr>
            <p:cNvGrpSpPr/>
            <p:nvPr/>
          </p:nvGrpSpPr>
          <p:grpSpPr>
            <a:xfrm>
              <a:off x="0" y="-1"/>
              <a:ext cx="931849" cy="931864"/>
              <a:chOff x="0" y="0"/>
              <a:chExt cx="931848" cy="931862"/>
            </a:xfrm>
          </p:grpSpPr>
          <p:sp>
            <p:nvSpPr>
              <p:cNvPr id="696" name="object 52">
                <a:extLst>
                  <a:ext uri="{FF2B5EF4-FFF2-40B4-BE49-F238E27FC236}">
                    <a16:creationId xmlns:a16="http://schemas.microsoft.com/office/drawing/2014/main" id="{8800C587-45C4-6715-7222-802ECD450F64}"/>
                  </a:ext>
                </a:extLst>
              </p:cNvPr>
              <p:cNvSpPr/>
              <p:nvPr/>
            </p:nvSpPr>
            <p:spPr>
              <a:xfrm>
                <a:off x="0" y="0"/>
                <a:ext cx="931849" cy="93186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3" y="4045"/>
                    </a:lnTo>
                    <a:lnTo>
                      <a:pt x="1681" y="5010"/>
                    </a:lnTo>
                    <a:lnTo>
                      <a:pt x="1098" y="6050"/>
                    </a:lnTo>
                    <a:lnTo>
                      <a:pt x="630" y="7157"/>
                    </a:lnTo>
                    <a:lnTo>
                      <a:pt x="285" y="8323"/>
                    </a:lnTo>
                    <a:lnTo>
                      <a:pt x="73" y="9540"/>
                    </a:lnTo>
                    <a:lnTo>
                      <a:pt x="0" y="10800"/>
                    </a:lnTo>
                    <a:lnTo>
                      <a:pt x="73" y="12059"/>
                    </a:lnTo>
                    <a:lnTo>
                      <a:pt x="285" y="13276"/>
                    </a:lnTo>
                    <a:lnTo>
                      <a:pt x="630" y="14442"/>
                    </a:lnTo>
                    <a:lnTo>
                      <a:pt x="1098" y="15549"/>
                    </a:lnTo>
                    <a:lnTo>
                      <a:pt x="1681" y="16590"/>
                    </a:lnTo>
                    <a:lnTo>
                      <a:pt x="2373" y="17555"/>
                    </a:lnTo>
                    <a:lnTo>
                      <a:pt x="3163" y="18437"/>
                    </a:lnTo>
                    <a:lnTo>
                      <a:pt x="4045" y="19227"/>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89" y="19919"/>
                    </a:lnTo>
                    <a:lnTo>
                      <a:pt x="17555" y="19227"/>
                    </a:lnTo>
                    <a:lnTo>
                      <a:pt x="18437" y="18437"/>
                    </a:lnTo>
                    <a:lnTo>
                      <a:pt x="19227" y="17555"/>
                    </a:lnTo>
                    <a:lnTo>
                      <a:pt x="19918" y="16590"/>
                    </a:lnTo>
                    <a:lnTo>
                      <a:pt x="20502" y="15549"/>
                    </a:lnTo>
                    <a:lnTo>
                      <a:pt x="20970" y="14442"/>
                    </a:lnTo>
                    <a:lnTo>
                      <a:pt x="21315" y="13276"/>
                    </a:lnTo>
                    <a:lnTo>
                      <a:pt x="21527" y="12059"/>
                    </a:lnTo>
                    <a:lnTo>
                      <a:pt x="21600" y="10800"/>
                    </a:lnTo>
                    <a:lnTo>
                      <a:pt x="21527" y="9540"/>
                    </a:lnTo>
                    <a:lnTo>
                      <a:pt x="21315" y="8323"/>
                    </a:lnTo>
                    <a:lnTo>
                      <a:pt x="20970" y="7157"/>
                    </a:lnTo>
                    <a:lnTo>
                      <a:pt x="20502" y="6050"/>
                    </a:lnTo>
                    <a:lnTo>
                      <a:pt x="19918" y="5010"/>
                    </a:lnTo>
                    <a:lnTo>
                      <a:pt x="19227" y="4045"/>
                    </a:lnTo>
                    <a:lnTo>
                      <a:pt x="18437" y="3163"/>
                    </a:lnTo>
                    <a:lnTo>
                      <a:pt x="17555" y="2373"/>
                    </a:lnTo>
                    <a:lnTo>
                      <a:pt x="16589"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nvGrpSpPr>
              <p:cNvPr id="697" name="object 55">
                <a:extLst>
                  <a:ext uri="{FF2B5EF4-FFF2-40B4-BE49-F238E27FC236}">
                    <a16:creationId xmlns:a16="http://schemas.microsoft.com/office/drawing/2014/main" id="{32724E14-1BC4-AC24-EF90-C46A0299D48E}"/>
                  </a:ext>
                </a:extLst>
              </p:cNvPr>
              <p:cNvGrpSpPr/>
              <p:nvPr/>
            </p:nvGrpSpPr>
            <p:grpSpPr>
              <a:xfrm>
                <a:off x="267329" y="163154"/>
                <a:ext cx="367462" cy="590743"/>
                <a:chOff x="0" y="0"/>
                <a:chExt cx="367460" cy="590742"/>
              </a:xfrm>
            </p:grpSpPr>
            <p:sp>
              <p:nvSpPr>
                <p:cNvPr id="698" name="Figura">
                  <a:extLst>
                    <a:ext uri="{FF2B5EF4-FFF2-40B4-BE49-F238E27FC236}">
                      <a16:creationId xmlns:a16="http://schemas.microsoft.com/office/drawing/2014/main" id="{560357C1-49EA-93DA-6A3D-B68F75E7878E}"/>
                    </a:ext>
                  </a:extLst>
                </p:cNvPr>
                <p:cNvSpPr/>
                <p:nvPr/>
              </p:nvSpPr>
              <p:spPr>
                <a:xfrm>
                  <a:off x="0" y="201317"/>
                  <a:ext cx="43407" cy="43423"/>
                </a:xfrm>
                <a:custGeom>
                  <a:avLst/>
                  <a:gdLst/>
                  <a:ahLst/>
                  <a:cxnLst>
                    <a:cxn ang="0">
                      <a:pos x="wd2" y="hd2"/>
                    </a:cxn>
                    <a:cxn ang="5400000">
                      <a:pos x="wd2" y="hd2"/>
                    </a:cxn>
                    <a:cxn ang="10800000">
                      <a:pos x="wd2" y="hd2"/>
                    </a:cxn>
                    <a:cxn ang="16200000">
                      <a:pos x="wd2" y="hd2"/>
                    </a:cxn>
                  </a:cxnLst>
                  <a:rect l="0" t="0" r="r" b="b"/>
                  <a:pathLst>
                    <a:path w="21600" h="21600" extrusionOk="0">
                      <a:moveTo>
                        <a:pt x="21600" y="2631"/>
                      </a:moveTo>
                      <a:lnTo>
                        <a:pt x="18968" y="0"/>
                      </a:lnTo>
                      <a:lnTo>
                        <a:pt x="10796" y="8176"/>
                      </a:lnTo>
                      <a:lnTo>
                        <a:pt x="2632" y="0"/>
                      </a:lnTo>
                      <a:lnTo>
                        <a:pt x="0" y="2631"/>
                      </a:lnTo>
                      <a:lnTo>
                        <a:pt x="8164" y="10800"/>
                      </a:lnTo>
                      <a:lnTo>
                        <a:pt x="0" y="18969"/>
                      </a:lnTo>
                      <a:lnTo>
                        <a:pt x="2632" y="21592"/>
                      </a:lnTo>
                      <a:lnTo>
                        <a:pt x="10796" y="13431"/>
                      </a:lnTo>
                      <a:lnTo>
                        <a:pt x="18968" y="21600"/>
                      </a:lnTo>
                      <a:lnTo>
                        <a:pt x="21592" y="18969"/>
                      </a:lnTo>
                      <a:lnTo>
                        <a:pt x="13421" y="10807"/>
                      </a:lnTo>
                      <a:lnTo>
                        <a:pt x="21600" y="2631"/>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699" name="Figura">
                  <a:extLst>
                    <a:ext uri="{FF2B5EF4-FFF2-40B4-BE49-F238E27FC236}">
                      <a16:creationId xmlns:a16="http://schemas.microsoft.com/office/drawing/2014/main" id="{11A99D05-2F4D-2A98-8535-AE2F956F074E}"/>
                    </a:ext>
                  </a:extLst>
                </p:cNvPr>
                <p:cNvSpPr/>
                <p:nvPr/>
              </p:nvSpPr>
              <p:spPr>
                <a:xfrm>
                  <a:off x="148406" y="56585"/>
                  <a:ext cx="31440" cy="31455"/>
                </a:xfrm>
                <a:custGeom>
                  <a:avLst/>
                  <a:gdLst/>
                  <a:ahLst/>
                  <a:cxnLst>
                    <a:cxn ang="0">
                      <a:pos x="wd2" y="hd2"/>
                    </a:cxn>
                    <a:cxn ang="5400000">
                      <a:pos x="wd2" y="hd2"/>
                    </a:cxn>
                    <a:cxn ang="10800000">
                      <a:pos x="wd2" y="hd2"/>
                    </a:cxn>
                    <a:cxn ang="16200000">
                      <a:pos x="wd2" y="hd2"/>
                    </a:cxn>
                  </a:cxnLst>
                  <a:rect l="0" t="0" r="r" b="b"/>
                  <a:pathLst>
                    <a:path w="21600" h="21600" extrusionOk="0">
                      <a:moveTo>
                        <a:pt x="21600" y="3643"/>
                      </a:moveTo>
                      <a:lnTo>
                        <a:pt x="17966" y="11"/>
                      </a:lnTo>
                      <a:lnTo>
                        <a:pt x="10800" y="7173"/>
                      </a:lnTo>
                      <a:lnTo>
                        <a:pt x="3634" y="0"/>
                      </a:lnTo>
                      <a:lnTo>
                        <a:pt x="0" y="3633"/>
                      </a:lnTo>
                      <a:lnTo>
                        <a:pt x="7166" y="10806"/>
                      </a:lnTo>
                      <a:lnTo>
                        <a:pt x="0" y="17967"/>
                      </a:lnTo>
                      <a:lnTo>
                        <a:pt x="3634" y="21600"/>
                      </a:lnTo>
                      <a:lnTo>
                        <a:pt x="10800" y="14437"/>
                      </a:lnTo>
                      <a:lnTo>
                        <a:pt x="17966" y="21589"/>
                      </a:lnTo>
                      <a:lnTo>
                        <a:pt x="21600" y="17957"/>
                      </a:lnTo>
                      <a:lnTo>
                        <a:pt x="14434" y="10806"/>
                      </a:lnTo>
                      <a:lnTo>
                        <a:pt x="21600" y="3643"/>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00" name="Figura">
                  <a:extLst>
                    <a:ext uri="{FF2B5EF4-FFF2-40B4-BE49-F238E27FC236}">
                      <a16:creationId xmlns:a16="http://schemas.microsoft.com/office/drawing/2014/main" id="{CF2EC67F-8B82-DD68-2663-290D57D22740}"/>
                    </a:ext>
                  </a:extLst>
                </p:cNvPr>
                <p:cNvSpPr/>
                <p:nvPr/>
              </p:nvSpPr>
              <p:spPr>
                <a:xfrm>
                  <a:off x="187883" y="0"/>
                  <a:ext cx="43409" cy="43407"/>
                </a:xfrm>
                <a:custGeom>
                  <a:avLst/>
                  <a:gdLst/>
                  <a:ahLst/>
                  <a:cxnLst>
                    <a:cxn ang="0">
                      <a:pos x="wd2" y="hd2"/>
                    </a:cxn>
                    <a:cxn ang="5400000">
                      <a:pos x="wd2" y="hd2"/>
                    </a:cxn>
                    <a:cxn ang="10800000">
                      <a:pos x="wd2" y="hd2"/>
                    </a:cxn>
                    <a:cxn ang="16200000">
                      <a:pos x="wd2" y="hd2"/>
                    </a:cxn>
                  </a:cxnLst>
                  <a:rect l="0" t="0" r="r" b="b"/>
                  <a:pathLst>
                    <a:path w="21600" h="21600" extrusionOk="0">
                      <a:moveTo>
                        <a:pt x="21600" y="2639"/>
                      </a:moveTo>
                      <a:lnTo>
                        <a:pt x="18968" y="7"/>
                      </a:lnTo>
                      <a:lnTo>
                        <a:pt x="10796" y="8179"/>
                      </a:lnTo>
                      <a:lnTo>
                        <a:pt x="2632" y="0"/>
                      </a:lnTo>
                      <a:lnTo>
                        <a:pt x="0" y="2632"/>
                      </a:lnTo>
                      <a:lnTo>
                        <a:pt x="8172" y="10804"/>
                      </a:lnTo>
                      <a:lnTo>
                        <a:pt x="0" y="18975"/>
                      </a:lnTo>
                      <a:lnTo>
                        <a:pt x="2632" y="21600"/>
                      </a:lnTo>
                      <a:lnTo>
                        <a:pt x="10796" y="13436"/>
                      </a:lnTo>
                      <a:lnTo>
                        <a:pt x="18968" y="21600"/>
                      </a:lnTo>
                      <a:lnTo>
                        <a:pt x="21592" y="18968"/>
                      </a:lnTo>
                      <a:lnTo>
                        <a:pt x="13429" y="10811"/>
                      </a:lnTo>
                      <a:lnTo>
                        <a:pt x="21600" y="2639"/>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01" name="Figura">
                  <a:extLst>
                    <a:ext uri="{FF2B5EF4-FFF2-40B4-BE49-F238E27FC236}">
                      <a16:creationId xmlns:a16="http://schemas.microsoft.com/office/drawing/2014/main" id="{3E5EEC00-8CCA-9653-DFB4-82EFAC2E5BCF}"/>
                    </a:ext>
                  </a:extLst>
                </p:cNvPr>
                <p:cNvSpPr/>
                <p:nvPr/>
              </p:nvSpPr>
              <p:spPr>
                <a:xfrm>
                  <a:off x="308558" y="96960"/>
                  <a:ext cx="31439" cy="31439"/>
                </a:xfrm>
                <a:custGeom>
                  <a:avLst/>
                  <a:gdLst/>
                  <a:ahLst/>
                  <a:cxnLst>
                    <a:cxn ang="0">
                      <a:pos x="wd2" y="hd2"/>
                    </a:cxn>
                    <a:cxn ang="5400000">
                      <a:pos x="wd2" y="hd2"/>
                    </a:cxn>
                    <a:cxn ang="10800000">
                      <a:pos x="wd2" y="hd2"/>
                    </a:cxn>
                    <a:cxn ang="16200000">
                      <a:pos x="wd2" y="hd2"/>
                    </a:cxn>
                  </a:cxnLst>
                  <a:rect l="0" t="0" r="r" b="b"/>
                  <a:pathLst>
                    <a:path w="21600" h="21600" extrusionOk="0">
                      <a:moveTo>
                        <a:pt x="21600" y="3634"/>
                      </a:moveTo>
                      <a:lnTo>
                        <a:pt x="17966" y="0"/>
                      </a:lnTo>
                      <a:lnTo>
                        <a:pt x="10800" y="7165"/>
                      </a:lnTo>
                      <a:lnTo>
                        <a:pt x="3634" y="0"/>
                      </a:lnTo>
                      <a:lnTo>
                        <a:pt x="0" y="3634"/>
                      </a:lnTo>
                      <a:lnTo>
                        <a:pt x="7166" y="10800"/>
                      </a:lnTo>
                      <a:lnTo>
                        <a:pt x="0" y="17966"/>
                      </a:lnTo>
                      <a:lnTo>
                        <a:pt x="3634" y="21600"/>
                      </a:lnTo>
                      <a:lnTo>
                        <a:pt x="10800" y="14434"/>
                      </a:lnTo>
                      <a:lnTo>
                        <a:pt x="17966" y="21600"/>
                      </a:lnTo>
                      <a:lnTo>
                        <a:pt x="21600" y="17966"/>
                      </a:lnTo>
                      <a:lnTo>
                        <a:pt x="14434" y="10800"/>
                      </a:lnTo>
                      <a:lnTo>
                        <a:pt x="21600" y="3634"/>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02" name="Figura">
                  <a:extLst>
                    <a:ext uri="{FF2B5EF4-FFF2-40B4-BE49-F238E27FC236}">
                      <a16:creationId xmlns:a16="http://schemas.microsoft.com/office/drawing/2014/main" id="{AC52A403-7F9E-1F38-7968-12B09E880EFA}"/>
                    </a:ext>
                  </a:extLst>
                </p:cNvPr>
                <p:cNvSpPr/>
                <p:nvPr/>
              </p:nvSpPr>
              <p:spPr>
                <a:xfrm>
                  <a:off x="8082" y="124289"/>
                  <a:ext cx="351146" cy="466454"/>
                </a:xfrm>
                <a:custGeom>
                  <a:avLst/>
                  <a:gdLst/>
                  <a:ahLst/>
                  <a:cxnLst>
                    <a:cxn ang="0">
                      <a:pos x="wd2" y="hd2"/>
                    </a:cxn>
                    <a:cxn ang="5400000">
                      <a:pos x="wd2" y="hd2"/>
                    </a:cxn>
                    <a:cxn ang="10800000">
                      <a:pos x="wd2" y="hd2"/>
                    </a:cxn>
                    <a:cxn ang="16200000">
                      <a:pos x="wd2" y="hd2"/>
                    </a:cxn>
                  </a:cxnLst>
                  <a:rect l="0" t="0" r="r" b="b"/>
                  <a:pathLst>
                    <a:path w="21600" h="21600" extrusionOk="0">
                      <a:moveTo>
                        <a:pt x="21600" y="13470"/>
                      </a:moveTo>
                      <a:lnTo>
                        <a:pt x="20995" y="10784"/>
                      </a:lnTo>
                      <a:lnTo>
                        <a:pt x="20681" y="10353"/>
                      </a:lnTo>
                      <a:lnTo>
                        <a:pt x="20681" y="13470"/>
                      </a:lnTo>
                      <a:lnTo>
                        <a:pt x="20480" y="14969"/>
                      </a:lnTo>
                      <a:lnTo>
                        <a:pt x="18992" y="17628"/>
                      </a:lnTo>
                      <a:lnTo>
                        <a:pt x="16323" y="19638"/>
                      </a:lnTo>
                      <a:lnTo>
                        <a:pt x="12791" y="20757"/>
                      </a:lnTo>
                      <a:lnTo>
                        <a:pt x="10800" y="20908"/>
                      </a:lnTo>
                      <a:lnTo>
                        <a:pt x="8808" y="20757"/>
                      </a:lnTo>
                      <a:lnTo>
                        <a:pt x="5275" y="19638"/>
                      </a:lnTo>
                      <a:lnTo>
                        <a:pt x="2606" y="17628"/>
                      </a:lnTo>
                      <a:lnTo>
                        <a:pt x="1120" y="14969"/>
                      </a:lnTo>
                      <a:lnTo>
                        <a:pt x="919" y="13470"/>
                      </a:lnTo>
                      <a:lnTo>
                        <a:pt x="1471" y="11014"/>
                      </a:lnTo>
                      <a:lnTo>
                        <a:pt x="3004" y="8906"/>
                      </a:lnTo>
                      <a:lnTo>
                        <a:pt x="5328" y="7285"/>
                      </a:lnTo>
                      <a:lnTo>
                        <a:pt x="8256" y="6290"/>
                      </a:lnTo>
                      <a:lnTo>
                        <a:pt x="8597" y="6222"/>
                      </a:lnTo>
                      <a:lnTo>
                        <a:pt x="8597" y="2027"/>
                      </a:lnTo>
                      <a:lnTo>
                        <a:pt x="13002" y="2027"/>
                      </a:lnTo>
                      <a:lnTo>
                        <a:pt x="13002" y="6222"/>
                      </a:lnTo>
                      <a:lnTo>
                        <a:pt x="13343" y="6290"/>
                      </a:lnTo>
                      <a:lnTo>
                        <a:pt x="16271" y="7285"/>
                      </a:lnTo>
                      <a:lnTo>
                        <a:pt x="18594" y="8906"/>
                      </a:lnTo>
                      <a:lnTo>
                        <a:pt x="20128" y="11014"/>
                      </a:lnTo>
                      <a:lnTo>
                        <a:pt x="20681" y="13470"/>
                      </a:lnTo>
                      <a:lnTo>
                        <a:pt x="20681" y="10353"/>
                      </a:lnTo>
                      <a:lnTo>
                        <a:pt x="19320" y="8480"/>
                      </a:lnTo>
                      <a:lnTo>
                        <a:pt x="16779" y="6708"/>
                      </a:lnTo>
                      <a:lnTo>
                        <a:pt x="14564" y="5956"/>
                      </a:lnTo>
                      <a:lnTo>
                        <a:pt x="13921" y="5738"/>
                      </a:lnTo>
                      <a:lnTo>
                        <a:pt x="13921" y="2197"/>
                      </a:lnTo>
                      <a:lnTo>
                        <a:pt x="13978" y="2197"/>
                      </a:lnTo>
                      <a:lnTo>
                        <a:pt x="14522" y="2114"/>
                      </a:lnTo>
                      <a:lnTo>
                        <a:pt x="14966" y="1888"/>
                      </a:lnTo>
                      <a:lnTo>
                        <a:pt x="15265" y="1554"/>
                      </a:lnTo>
                      <a:lnTo>
                        <a:pt x="15376" y="1144"/>
                      </a:lnTo>
                      <a:lnTo>
                        <a:pt x="15376" y="1052"/>
                      </a:lnTo>
                      <a:lnTo>
                        <a:pt x="15278" y="692"/>
                      </a:lnTo>
                      <a:lnTo>
                        <a:pt x="15265" y="642"/>
                      </a:lnTo>
                      <a:lnTo>
                        <a:pt x="14966" y="308"/>
                      </a:lnTo>
                      <a:lnTo>
                        <a:pt x="14522" y="82"/>
                      </a:lnTo>
                      <a:lnTo>
                        <a:pt x="14455" y="73"/>
                      </a:lnTo>
                      <a:lnTo>
                        <a:pt x="14455" y="1344"/>
                      </a:lnTo>
                      <a:lnTo>
                        <a:pt x="14242" y="1505"/>
                      </a:lnTo>
                      <a:lnTo>
                        <a:pt x="13002" y="1505"/>
                      </a:lnTo>
                      <a:lnTo>
                        <a:pt x="8597" y="1508"/>
                      </a:lnTo>
                      <a:lnTo>
                        <a:pt x="7358" y="1505"/>
                      </a:lnTo>
                      <a:lnTo>
                        <a:pt x="7143" y="1344"/>
                      </a:lnTo>
                      <a:lnTo>
                        <a:pt x="7143" y="853"/>
                      </a:lnTo>
                      <a:lnTo>
                        <a:pt x="7358" y="692"/>
                      </a:lnTo>
                      <a:lnTo>
                        <a:pt x="14242" y="692"/>
                      </a:lnTo>
                      <a:lnTo>
                        <a:pt x="14455" y="853"/>
                      </a:lnTo>
                      <a:lnTo>
                        <a:pt x="14455" y="73"/>
                      </a:lnTo>
                      <a:lnTo>
                        <a:pt x="13978" y="0"/>
                      </a:lnTo>
                      <a:lnTo>
                        <a:pt x="7621" y="0"/>
                      </a:lnTo>
                      <a:lnTo>
                        <a:pt x="7077" y="82"/>
                      </a:lnTo>
                      <a:lnTo>
                        <a:pt x="6633" y="308"/>
                      </a:lnTo>
                      <a:lnTo>
                        <a:pt x="6333" y="642"/>
                      </a:lnTo>
                      <a:lnTo>
                        <a:pt x="6224" y="1052"/>
                      </a:lnTo>
                      <a:lnTo>
                        <a:pt x="6224" y="1144"/>
                      </a:lnTo>
                      <a:lnTo>
                        <a:pt x="6333" y="1554"/>
                      </a:lnTo>
                      <a:lnTo>
                        <a:pt x="6633" y="1888"/>
                      </a:lnTo>
                      <a:lnTo>
                        <a:pt x="7077" y="2114"/>
                      </a:lnTo>
                      <a:lnTo>
                        <a:pt x="7621" y="2197"/>
                      </a:lnTo>
                      <a:lnTo>
                        <a:pt x="7678" y="2197"/>
                      </a:lnTo>
                      <a:lnTo>
                        <a:pt x="7678" y="5738"/>
                      </a:lnTo>
                      <a:lnTo>
                        <a:pt x="4819" y="6708"/>
                      </a:lnTo>
                      <a:lnTo>
                        <a:pt x="2279" y="8480"/>
                      </a:lnTo>
                      <a:lnTo>
                        <a:pt x="604" y="10784"/>
                      </a:lnTo>
                      <a:lnTo>
                        <a:pt x="0" y="13470"/>
                      </a:lnTo>
                      <a:lnTo>
                        <a:pt x="550" y="16040"/>
                      </a:lnTo>
                      <a:lnTo>
                        <a:pt x="2083" y="18271"/>
                      </a:lnTo>
                      <a:lnTo>
                        <a:pt x="4421" y="20031"/>
                      </a:lnTo>
                      <a:lnTo>
                        <a:pt x="7385" y="21186"/>
                      </a:lnTo>
                      <a:lnTo>
                        <a:pt x="10800" y="21600"/>
                      </a:lnTo>
                      <a:lnTo>
                        <a:pt x="14213" y="21186"/>
                      </a:lnTo>
                      <a:lnTo>
                        <a:pt x="14926" y="20908"/>
                      </a:lnTo>
                      <a:lnTo>
                        <a:pt x="17177" y="20031"/>
                      </a:lnTo>
                      <a:lnTo>
                        <a:pt x="19515" y="18271"/>
                      </a:lnTo>
                      <a:lnTo>
                        <a:pt x="21049" y="16040"/>
                      </a:lnTo>
                      <a:lnTo>
                        <a:pt x="21600" y="13470"/>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03" name="Figura">
                  <a:extLst>
                    <a:ext uri="{FF2B5EF4-FFF2-40B4-BE49-F238E27FC236}">
                      <a16:creationId xmlns:a16="http://schemas.microsoft.com/office/drawing/2014/main" id="{BED9231E-725B-4F58-3690-8C1E44AC88D2}"/>
                    </a:ext>
                  </a:extLst>
                </p:cNvPr>
                <p:cNvSpPr/>
                <p:nvPr/>
              </p:nvSpPr>
              <p:spPr>
                <a:xfrm>
                  <a:off x="336021" y="246039"/>
                  <a:ext cx="31440" cy="31454"/>
                </a:xfrm>
                <a:custGeom>
                  <a:avLst/>
                  <a:gdLst/>
                  <a:ahLst/>
                  <a:cxnLst>
                    <a:cxn ang="0">
                      <a:pos x="wd2" y="hd2"/>
                    </a:cxn>
                    <a:cxn ang="5400000">
                      <a:pos x="wd2" y="hd2"/>
                    </a:cxn>
                    <a:cxn ang="10800000">
                      <a:pos x="wd2" y="hd2"/>
                    </a:cxn>
                    <a:cxn ang="16200000">
                      <a:pos x="wd2" y="hd2"/>
                    </a:cxn>
                  </a:cxnLst>
                  <a:rect l="0" t="0" r="r" b="b"/>
                  <a:pathLst>
                    <a:path w="21600" h="21600" extrusionOk="0">
                      <a:moveTo>
                        <a:pt x="21600" y="3642"/>
                      </a:moveTo>
                      <a:lnTo>
                        <a:pt x="17966" y="10"/>
                      </a:lnTo>
                      <a:lnTo>
                        <a:pt x="10800" y="7173"/>
                      </a:lnTo>
                      <a:lnTo>
                        <a:pt x="3634" y="0"/>
                      </a:lnTo>
                      <a:lnTo>
                        <a:pt x="0" y="3633"/>
                      </a:lnTo>
                      <a:lnTo>
                        <a:pt x="7166" y="10805"/>
                      </a:lnTo>
                      <a:lnTo>
                        <a:pt x="0" y="17967"/>
                      </a:lnTo>
                      <a:lnTo>
                        <a:pt x="3634" y="21600"/>
                      </a:lnTo>
                      <a:lnTo>
                        <a:pt x="10800" y="14438"/>
                      </a:lnTo>
                      <a:lnTo>
                        <a:pt x="17966" y="21590"/>
                      </a:lnTo>
                      <a:lnTo>
                        <a:pt x="21600" y="17958"/>
                      </a:lnTo>
                      <a:lnTo>
                        <a:pt x="14434" y="10805"/>
                      </a:lnTo>
                      <a:lnTo>
                        <a:pt x="21600" y="3642"/>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04" name="Figura">
                  <a:extLst>
                    <a:ext uri="{FF2B5EF4-FFF2-40B4-BE49-F238E27FC236}">
                      <a16:creationId xmlns:a16="http://schemas.microsoft.com/office/drawing/2014/main" id="{14C4623B-A752-EB00-3389-039B18519EA3}"/>
                    </a:ext>
                  </a:extLst>
                </p:cNvPr>
                <p:cNvSpPr/>
                <p:nvPr/>
              </p:nvSpPr>
              <p:spPr>
                <a:xfrm>
                  <a:off x="69107" y="470994"/>
                  <a:ext cx="40091" cy="47802"/>
                </a:xfrm>
                <a:custGeom>
                  <a:avLst/>
                  <a:gdLst/>
                  <a:ahLst/>
                  <a:cxnLst>
                    <a:cxn ang="0">
                      <a:pos x="wd2" y="hd2"/>
                    </a:cxn>
                    <a:cxn ang="5400000">
                      <a:pos x="wd2" y="hd2"/>
                    </a:cxn>
                    <a:cxn ang="10800000">
                      <a:pos x="wd2" y="hd2"/>
                    </a:cxn>
                    <a:cxn ang="16200000">
                      <a:pos x="wd2" y="hd2"/>
                    </a:cxn>
                  </a:cxnLst>
                  <a:rect l="0" t="0" r="r" b="b"/>
                  <a:pathLst>
                    <a:path w="21600" h="21600" extrusionOk="0">
                      <a:moveTo>
                        <a:pt x="21600" y="18967"/>
                      </a:moveTo>
                      <a:lnTo>
                        <a:pt x="16198" y="14902"/>
                      </a:lnTo>
                      <a:lnTo>
                        <a:pt x="11367" y="10351"/>
                      </a:lnTo>
                      <a:lnTo>
                        <a:pt x="7165" y="5374"/>
                      </a:lnTo>
                      <a:lnTo>
                        <a:pt x="3631" y="0"/>
                      </a:lnTo>
                      <a:lnTo>
                        <a:pt x="0" y="1458"/>
                      </a:lnTo>
                      <a:lnTo>
                        <a:pt x="3752" y="7164"/>
                      </a:lnTo>
                      <a:lnTo>
                        <a:pt x="8220" y="12458"/>
                      </a:lnTo>
                      <a:lnTo>
                        <a:pt x="13340" y="17285"/>
                      </a:lnTo>
                      <a:lnTo>
                        <a:pt x="19080" y="21600"/>
                      </a:lnTo>
                      <a:lnTo>
                        <a:pt x="21600" y="18967"/>
                      </a:lnTo>
                      <a:close/>
                    </a:path>
                  </a:pathLst>
                </a:custGeom>
                <a:no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grpSp>
        <p:sp>
          <p:nvSpPr>
            <p:cNvPr id="689" name="Rectángulo 853">
              <a:extLst>
                <a:ext uri="{FF2B5EF4-FFF2-40B4-BE49-F238E27FC236}">
                  <a16:creationId xmlns:a16="http://schemas.microsoft.com/office/drawing/2014/main" id="{575A5140-E961-31D3-427C-06DC93B0E702}"/>
                </a:ext>
              </a:extLst>
            </p:cNvPr>
            <p:cNvSpPr/>
            <p:nvPr/>
          </p:nvSpPr>
          <p:spPr>
            <a:xfrm>
              <a:off x="237308" y="412838"/>
              <a:ext cx="409138" cy="360557"/>
            </a:xfrm>
            <a:prstGeom prst="rect">
              <a:avLst/>
            </a:prstGeom>
            <a:solidFill>
              <a:srgbClr val="1A75CF"/>
            </a:solidFill>
            <a:ln w="25400" cap="flat">
              <a:solidFill>
                <a:srgbClr val="1A75C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690" name="Elipse 854">
              <a:extLst>
                <a:ext uri="{FF2B5EF4-FFF2-40B4-BE49-F238E27FC236}">
                  <a16:creationId xmlns:a16="http://schemas.microsoft.com/office/drawing/2014/main" id="{F2745838-4232-639B-07F8-C23F4C23B313}"/>
                </a:ext>
              </a:extLst>
            </p:cNvPr>
            <p:cNvSpPr/>
            <p:nvPr/>
          </p:nvSpPr>
          <p:spPr>
            <a:xfrm>
              <a:off x="291627" y="405409"/>
              <a:ext cx="322001" cy="322001"/>
            </a:xfrm>
            <a:prstGeom prst="ellipse">
              <a:avLst/>
            </a:prstGeom>
            <a:solidFill>
              <a:srgbClr val="1A75CF"/>
            </a:solidFill>
            <a:ln w="1270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691" name="Rectángulo 855">
              <a:extLst>
                <a:ext uri="{FF2B5EF4-FFF2-40B4-BE49-F238E27FC236}">
                  <a16:creationId xmlns:a16="http://schemas.microsoft.com/office/drawing/2014/main" id="{3E08FD90-6FA1-A72E-64EB-0A35ABB62C63}"/>
                </a:ext>
              </a:extLst>
            </p:cNvPr>
            <p:cNvSpPr/>
            <p:nvPr/>
          </p:nvSpPr>
          <p:spPr>
            <a:xfrm>
              <a:off x="416158" y="315645"/>
              <a:ext cx="70000" cy="135738"/>
            </a:xfrm>
            <a:prstGeom prst="rect">
              <a:avLst/>
            </a:pr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pic>
          <p:nvPicPr>
            <p:cNvPr id="692" name="Gráfico 856" descr="Gráfico 856">
              <a:extLst>
                <a:ext uri="{FF2B5EF4-FFF2-40B4-BE49-F238E27FC236}">
                  <a16:creationId xmlns:a16="http://schemas.microsoft.com/office/drawing/2014/main" id="{687D85A2-6BAF-2D55-670A-F5B91F03A2A1}"/>
                </a:ext>
              </a:extLst>
            </p:cNvPr>
            <p:cNvPicPr>
              <a:picLocks noChangeAspect="1"/>
            </p:cNvPicPr>
            <p:nvPr/>
          </p:nvPicPr>
          <p:blipFill>
            <a:blip r:embed="rId28"/>
            <a:stretch>
              <a:fillRect/>
            </a:stretch>
          </p:blipFill>
          <p:spPr>
            <a:xfrm>
              <a:off x="600705" y="403843"/>
              <a:ext cx="35615" cy="35615"/>
            </a:xfrm>
            <a:prstGeom prst="rect">
              <a:avLst/>
            </a:prstGeom>
            <a:ln w="12700" cap="flat">
              <a:noFill/>
              <a:miter lim="400000"/>
            </a:ln>
            <a:effectLst/>
          </p:spPr>
        </p:pic>
        <p:sp>
          <p:nvSpPr>
            <p:cNvPr id="693" name="Arco 857">
              <a:extLst>
                <a:ext uri="{FF2B5EF4-FFF2-40B4-BE49-F238E27FC236}">
                  <a16:creationId xmlns:a16="http://schemas.microsoft.com/office/drawing/2014/main" id="{36810539-2F16-2CF8-C0C3-D86241ADF02F}"/>
                </a:ext>
              </a:extLst>
            </p:cNvPr>
            <p:cNvSpPr/>
            <p:nvPr/>
          </p:nvSpPr>
          <p:spPr>
            <a:xfrm rot="6760259">
              <a:off x="470367" y="617743"/>
              <a:ext cx="76968" cy="67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9671"/>
                    <a:pt x="21600" y="21600"/>
                  </a:cubicBezTo>
                </a:path>
              </a:pathLst>
            </a:custGeom>
            <a:noFill/>
            <a:ln w="1270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pic>
          <p:nvPicPr>
            <p:cNvPr id="694" name="Gráfico 858" descr="Gráfico 858">
              <a:extLst>
                <a:ext uri="{FF2B5EF4-FFF2-40B4-BE49-F238E27FC236}">
                  <a16:creationId xmlns:a16="http://schemas.microsoft.com/office/drawing/2014/main" id="{FBC9DADE-F21E-2343-AF9D-B1D27B91AE70}"/>
                </a:ext>
              </a:extLst>
            </p:cNvPr>
            <p:cNvPicPr>
              <a:picLocks noChangeAspect="1"/>
            </p:cNvPicPr>
            <p:nvPr/>
          </p:nvPicPr>
          <p:blipFill>
            <a:blip r:embed="rId29"/>
            <a:srcRect t="77517"/>
            <a:stretch>
              <a:fillRect/>
            </a:stretch>
          </p:blipFill>
          <p:spPr>
            <a:xfrm>
              <a:off x="314429" y="506517"/>
              <a:ext cx="287001" cy="64529"/>
            </a:xfrm>
            <a:prstGeom prst="rect">
              <a:avLst/>
            </a:prstGeom>
            <a:ln w="12700" cap="flat">
              <a:noFill/>
              <a:miter lim="400000"/>
            </a:ln>
            <a:effectLst/>
          </p:spPr>
        </p:pic>
        <p:pic>
          <p:nvPicPr>
            <p:cNvPr id="695" name="Gráfico 859" descr="Gráfico 859">
              <a:extLst>
                <a:ext uri="{FF2B5EF4-FFF2-40B4-BE49-F238E27FC236}">
                  <a16:creationId xmlns:a16="http://schemas.microsoft.com/office/drawing/2014/main" id="{0446B61B-E953-CCF5-A35C-F780CF18BAF8}"/>
                </a:ext>
              </a:extLst>
            </p:cNvPr>
            <p:cNvPicPr>
              <a:picLocks noChangeAspect="1"/>
            </p:cNvPicPr>
            <p:nvPr/>
          </p:nvPicPr>
          <p:blipFill>
            <a:blip r:embed="rId29"/>
            <a:srcRect t="77517"/>
            <a:stretch>
              <a:fillRect/>
            </a:stretch>
          </p:blipFill>
          <p:spPr>
            <a:xfrm>
              <a:off x="309127" y="553755"/>
              <a:ext cx="287001" cy="64529"/>
            </a:xfrm>
            <a:prstGeom prst="rect">
              <a:avLst/>
            </a:prstGeom>
            <a:ln w="12700" cap="flat">
              <a:noFill/>
              <a:miter lim="400000"/>
            </a:ln>
            <a:effectLst/>
          </p:spPr>
        </p:pic>
      </p:grpSp>
      <p:grpSp>
        <p:nvGrpSpPr>
          <p:cNvPr id="705" name="Grupo 862">
            <a:extLst>
              <a:ext uri="{FF2B5EF4-FFF2-40B4-BE49-F238E27FC236}">
                <a16:creationId xmlns:a16="http://schemas.microsoft.com/office/drawing/2014/main" id="{B2D0B92C-A40E-365B-7A44-7471607FF8F9}"/>
              </a:ext>
            </a:extLst>
          </p:cNvPr>
          <p:cNvGrpSpPr/>
          <p:nvPr/>
        </p:nvGrpSpPr>
        <p:grpSpPr>
          <a:xfrm>
            <a:off x="7012254" y="3327956"/>
            <a:ext cx="931818" cy="931864"/>
            <a:chOff x="0" y="0"/>
            <a:chExt cx="931817" cy="931862"/>
          </a:xfrm>
        </p:grpSpPr>
        <p:grpSp>
          <p:nvGrpSpPr>
            <p:cNvPr id="706" name="Grupo 863">
              <a:extLst>
                <a:ext uri="{FF2B5EF4-FFF2-40B4-BE49-F238E27FC236}">
                  <a16:creationId xmlns:a16="http://schemas.microsoft.com/office/drawing/2014/main" id="{4C39A353-8936-36E6-1688-4BA9ACD788D6}"/>
                </a:ext>
              </a:extLst>
            </p:cNvPr>
            <p:cNvGrpSpPr/>
            <p:nvPr/>
          </p:nvGrpSpPr>
          <p:grpSpPr>
            <a:xfrm>
              <a:off x="-1" y="-1"/>
              <a:ext cx="931819" cy="931864"/>
              <a:chOff x="0" y="0"/>
              <a:chExt cx="931817" cy="931862"/>
            </a:xfrm>
          </p:grpSpPr>
          <p:sp>
            <p:nvSpPr>
              <p:cNvPr id="712" name="object 50">
                <a:extLst>
                  <a:ext uri="{FF2B5EF4-FFF2-40B4-BE49-F238E27FC236}">
                    <a16:creationId xmlns:a16="http://schemas.microsoft.com/office/drawing/2014/main" id="{16BBF1F4-B40F-013D-A969-0CB8B4298AA0}"/>
                  </a:ext>
                </a:extLst>
              </p:cNvPr>
              <p:cNvSpPr/>
              <p:nvPr/>
            </p:nvSpPr>
            <p:spPr>
              <a:xfrm>
                <a:off x="0" y="0"/>
                <a:ext cx="931818" cy="93186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3" y="4045"/>
                    </a:lnTo>
                    <a:lnTo>
                      <a:pt x="1681" y="5010"/>
                    </a:lnTo>
                    <a:lnTo>
                      <a:pt x="1098" y="6050"/>
                    </a:lnTo>
                    <a:lnTo>
                      <a:pt x="630" y="7157"/>
                    </a:lnTo>
                    <a:lnTo>
                      <a:pt x="285" y="8323"/>
                    </a:lnTo>
                    <a:lnTo>
                      <a:pt x="73" y="9540"/>
                    </a:lnTo>
                    <a:lnTo>
                      <a:pt x="0" y="10800"/>
                    </a:lnTo>
                    <a:lnTo>
                      <a:pt x="73" y="12059"/>
                    </a:lnTo>
                    <a:lnTo>
                      <a:pt x="285" y="13276"/>
                    </a:lnTo>
                    <a:lnTo>
                      <a:pt x="630" y="14442"/>
                    </a:lnTo>
                    <a:lnTo>
                      <a:pt x="1098" y="15549"/>
                    </a:lnTo>
                    <a:lnTo>
                      <a:pt x="1681" y="16590"/>
                    </a:lnTo>
                    <a:lnTo>
                      <a:pt x="2373" y="17555"/>
                    </a:lnTo>
                    <a:lnTo>
                      <a:pt x="3163" y="18437"/>
                    </a:lnTo>
                    <a:lnTo>
                      <a:pt x="4045" y="19227"/>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90" y="19919"/>
                    </a:lnTo>
                    <a:lnTo>
                      <a:pt x="17555" y="19227"/>
                    </a:lnTo>
                    <a:lnTo>
                      <a:pt x="18437" y="18437"/>
                    </a:lnTo>
                    <a:lnTo>
                      <a:pt x="19227" y="17555"/>
                    </a:lnTo>
                    <a:lnTo>
                      <a:pt x="19919" y="16590"/>
                    </a:lnTo>
                    <a:lnTo>
                      <a:pt x="20502" y="15549"/>
                    </a:lnTo>
                    <a:lnTo>
                      <a:pt x="20970" y="14442"/>
                    </a:lnTo>
                    <a:lnTo>
                      <a:pt x="21315" y="13276"/>
                    </a:lnTo>
                    <a:lnTo>
                      <a:pt x="21527" y="12059"/>
                    </a:lnTo>
                    <a:lnTo>
                      <a:pt x="21600" y="10800"/>
                    </a:lnTo>
                    <a:lnTo>
                      <a:pt x="21527" y="9540"/>
                    </a:lnTo>
                    <a:lnTo>
                      <a:pt x="21315" y="8323"/>
                    </a:lnTo>
                    <a:lnTo>
                      <a:pt x="20970" y="7157"/>
                    </a:lnTo>
                    <a:lnTo>
                      <a:pt x="20502" y="6050"/>
                    </a:lnTo>
                    <a:lnTo>
                      <a:pt x="19919" y="5010"/>
                    </a:lnTo>
                    <a:lnTo>
                      <a:pt x="19227" y="4045"/>
                    </a:lnTo>
                    <a:lnTo>
                      <a:pt x="18437" y="3163"/>
                    </a:lnTo>
                    <a:lnTo>
                      <a:pt x="17555" y="2373"/>
                    </a:lnTo>
                    <a:lnTo>
                      <a:pt x="16590"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nvGrpSpPr>
              <p:cNvPr id="713" name="object 51">
                <a:extLst>
                  <a:ext uri="{FF2B5EF4-FFF2-40B4-BE49-F238E27FC236}">
                    <a16:creationId xmlns:a16="http://schemas.microsoft.com/office/drawing/2014/main" id="{3EE0F9DB-9634-FF22-5CF9-7330C7E5B900}"/>
                  </a:ext>
                </a:extLst>
              </p:cNvPr>
              <p:cNvGrpSpPr/>
              <p:nvPr/>
            </p:nvGrpSpPr>
            <p:grpSpPr>
              <a:xfrm>
                <a:off x="90709" y="185075"/>
                <a:ext cx="720488" cy="501808"/>
                <a:chOff x="0" y="0"/>
                <a:chExt cx="720487" cy="501807"/>
              </a:xfrm>
            </p:grpSpPr>
            <p:sp>
              <p:nvSpPr>
                <p:cNvPr id="714" name="Figura">
                  <a:extLst>
                    <a:ext uri="{FF2B5EF4-FFF2-40B4-BE49-F238E27FC236}">
                      <a16:creationId xmlns:a16="http://schemas.microsoft.com/office/drawing/2014/main" id="{6332E0DC-3EB6-AC70-3D02-D755832F804D}"/>
                    </a:ext>
                  </a:extLst>
                </p:cNvPr>
                <p:cNvSpPr/>
                <p:nvPr/>
              </p:nvSpPr>
              <p:spPr>
                <a:xfrm>
                  <a:off x="0" y="294721"/>
                  <a:ext cx="67719" cy="22251"/>
                </a:xfrm>
                <a:custGeom>
                  <a:avLst/>
                  <a:gdLst/>
                  <a:ahLst/>
                  <a:cxnLst>
                    <a:cxn ang="0">
                      <a:pos x="wd2" y="hd2"/>
                    </a:cxn>
                    <a:cxn ang="5400000">
                      <a:pos x="wd2" y="hd2"/>
                    </a:cxn>
                    <a:cxn ang="10800000">
                      <a:pos x="wd2" y="hd2"/>
                    </a:cxn>
                    <a:cxn ang="16200000">
                      <a:pos x="wd2" y="hd2"/>
                    </a:cxn>
                  </a:cxnLst>
                  <a:rect l="0" t="0" r="r" b="b"/>
                  <a:pathLst>
                    <a:path w="21600" h="21600" extrusionOk="0">
                      <a:moveTo>
                        <a:pt x="21600" y="10879"/>
                      </a:moveTo>
                      <a:lnTo>
                        <a:pt x="600" y="0"/>
                      </a:lnTo>
                      <a:lnTo>
                        <a:pt x="0" y="10721"/>
                      </a:lnTo>
                      <a:lnTo>
                        <a:pt x="21000" y="21600"/>
                      </a:lnTo>
                      <a:lnTo>
                        <a:pt x="21600" y="10879"/>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15" name="Figura">
                  <a:extLst>
                    <a:ext uri="{FF2B5EF4-FFF2-40B4-BE49-F238E27FC236}">
                      <a16:creationId xmlns:a16="http://schemas.microsoft.com/office/drawing/2014/main" id="{C7FBF4D1-5CE7-0EF3-32CB-59AA10CCD3C4}"/>
                    </a:ext>
                  </a:extLst>
                </p:cNvPr>
                <p:cNvSpPr/>
                <p:nvPr/>
              </p:nvSpPr>
              <p:spPr>
                <a:xfrm>
                  <a:off x="122302" y="82720"/>
                  <a:ext cx="51926" cy="57738"/>
                </a:xfrm>
                <a:custGeom>
                  <a:avLst/>
                  <a:gdLst/>
                  <a:ahLst/>
                  <a:cxnLst>
                    <a:cxn ang="0">
                      <a:pos x="wd2" y="hd2"/>
                    </a:cxn>
                    <a:cxn ang="5400000">
                      <a:pos x="wd2" y="hd2"/>
                    </a:cxn>
                    <a:cxn ang="10800000">
                      <a:pos x="wd2" y="hd2"/>
                    </a:cxn>
                    <a:cxn ang="16200000">
                      <a:pos x="wd2" y="hd2"/>
                    </a:cxn>
                  </a:cxnLst>
                  <a:rect l="0" t="0" r="r" b="b"/>
                  <a:pathLst>
                    <a:path w="21600" h="21600" extrusionOk="0">
                      <a:moveTo>
                        <a:pt x="21600" y="18866"/>
                      </a:moveTo>
                      <a:lnTo>
                        <a:pt x="3537" y="0"/>
                      </a:lnTo>
                      <a:lnTo>
                        <a:pt x="0" y="2733"/>
                      </a:lnTo>
                      <a:lnTo>
                        <a:pt x="18069" y="21600"/>
                      </a:lnTo>
                      <a:lnTo>
                        <a:pt x="21600" y="18866"/>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16" name="Figura">
                  <a:extLst>
                    <a:ext uri="{FF2B5EF4-FFF2-40B4-BE49-F238E27FC236}">
                      <a16:creationId xmlns:a16="http://schemas.microsoft.com/office/drawing/2014/main" id="{45F70E37-57FE-7556-E065-B70CFE247B6A}"/>
                    </a:ext>
                  </a:extLst>
                </p:cNvPr>
                <p:cNvSpPr/>
                <p:nvPr/>
              </p:nvSpPr>
              <p:spPr>
                <a:xfrm>
                  <a:off x="237179" y="39850"/>
                  <a:ext cx="28092" cy="46816"/>
                </a:xfrm>
                <a:custGeom>
                  <a:avLst/>
                  <a:gdLst/>
                  <a:ahLst/>
                  <a:cxnLst>
                    <a:cxn ang="0">
                      <a:pos x="wd2" y="hd2"/>
                    </a:cxn>
                    <a:cxn ang="5400000">
                      <a:pos x="wd2" y="hd2"/>
                    </a:cxn>
                    <a:cxn ang="10800000">
                      <a:pos x="wd2" y="hd2"/>
                    </a:cxn>
                    <a:cxn ang="16200000">
                      <a:pos x="wd2" y="hd2"/>
                    </a:cxn>
                  </a:cxnLst>
                  <a:rect l="0" t="0" r="r" b="b"/>
                  <a:pathLst>
                    <a:path w="21600" h="21600" extrusionOk="0">
                      <a:moveTo>
                        <a:pt x="21600" y="19607"/>
                      </a:moveTo>
                      <a:lnTo>
                        <a:pt x="7950" y="0"/>
                      </a:lnTo>
                      <a:lnTo>
                        <a:pt x="0" y="1993"/>
                      </a:lnTo>
                      <a:lnTo>
                        <a:pt x="13649" y="21600"/>
                      </a:lnTo>
                      <a:lnTo>
                        <a:pt x="21600" y="19607"/>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17" name="Rectángulo">
                  <a:extLst>
                    <a:ext uri="{FF2B5EF4-FFF2-40B4-BE49-F238E27FC236}">
                      <a16:creationId xmlns:a16="http://schemas.microsoft.com/office/drawing/2014/main" id="{5BADD438-EF1A-C0E1-6CCD-BD1FC13C7115}"/>
                    </a:ext>
                  </a:extLst>
                </p:cNvPr>
                <p:cNvSpPr/>
                <p:nvPr/>
              </p:nvSpPr>
              <p:spPr>
                <a:xfrm>
                  <a:off x="353893" y="0"/>
                  <a:ext cx="12701" cy="66298"/>
                </a:xfrm>
                <a:prstGeom prst="rect">
                  <a:avLst/>
                </a:pr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18" name="Figura">
                  <a:extLst>
                    <a:ext uri="{FF2B5EF4-FFF2-40B4-BE49-F238E27FC236}">
                      <a16:creationId xmlns:a16="http://schemas.microsoft.com/office/drawing/2014/main" id="{3BC3E105-8F51-F873-6216-F59596EBDB83}"/>
                    </a:ext>
                  </a:extLst>
                </p:cNvPr>
                <p:cNvSpPr/>
                <p:nvPr/>
              </p:nvSpPr>
              <p:spPr>
                <a:xfrm>
                  <a:off x="126680" y="466109"/>
                  <a:ext cx="262133" cy="35699"/>
                </a:xfrm>
                <a:custGeom>
                  <a:avLst/>
                  <a:gdLst/>
                  <a:ahLst/>
                  <a:cxnLst>
                    <a:cxn ang="0">
                      <a:pos x="wd2" y="hd2"/>
                    </a:cxn>
                    <a:cxn ang="5400000">
                      <a:pos x="wd2" y="hd2"/>
                    </a:cxn>
                    <a:cxn ang="10800000">
                      <a:pos x="wd2" y="hd2"/>
                    </a:cxn>
                    <a:cxn ang="16200000">
                      <a:pos x="wd2" y="hd2"/>
                    </a:cxn>
                  </a:cxnLst>
                  <a:rect l="0" t="0" r="r" b="b"/>
                  <a:pathLst>
                    <a:path w="21600" h="21600" extrusionOk="0">
                      <a:moveTo>
                        <a:pt x="21600" y="9349"/>
                      </a:moveTo>
                      <a:lnTo>
                        <a:pt x="19007" y="0"/>
                      </a:lnTo>
                      <a:lnTo>
                        <a:pt x="18367" y="471"/>
                      </a:lnTo>
                      <a:lnTo>
                        <a:pt x="17745" y="1899"/>
                      </a:lnTo>
                      <a:lnTo>
                        <a:pt x="17164" y="4276"/>
                      </a:lnTo>
                      <a:lnTo>
                        <a:pt x="16642" y="7586"/>
                      </a:lnTo>
                      <a:lnTo>
                        <a:pt x="16053" y="12152"/>
                      </a:lnTo>
                      <a:lnTo>
                        <a:pt x="15444" y="13933"/>
                      </a:lnTo>
                      <a:lnTo>
                        <a:pt x="15227" y="13942"/>
                      </a:lnTo>
                      <a:lnTo>
                        <a:pt x="14833" y="13942"/>
                      </a:lnTo>
                      <a:lnTo>
                        <a:pt x="14221" y="13933"/>
                      </a:lnTo>
                      <a:lnTo>
                        <a:pt x="13613" y="12152"/>
                      </a:lnTo>
                      <a:lnTo>
                        <a:pt x="13138" y="8463"/>
                      </a:lnTo>
                      <a:lnTo>
                        <a:pt x="13012" y="7667"/>
                      </a:lnTo>
                      <a:lnTo>
                        <a:pt x="12615" y="5163"/>
                      </a:lnTo>
                      <a:lnTo>
                        <a:pt x="12034" y="2785"/>
                      </a:lnTo>
                      <a:lnTo>
                        <a:pt x="11413" y="1356"/>
                      </a:lnTo>
                      <a:lnTo>
                        <a:pt x="10772" y="886"/>
                      </a:lnTo>
                      <a:lnTo>
                        <a:pt x="10131" y="1356"/>
                      </a:lnTo>
                      <a:lnTo>
                        <a:pt x="9510" y="2785"/>
                      </a:lnTo>
                      <a:lnTo>
                        <a:pt x="8928" y="5163"/>
                      </a:lnTo>
                      <a:lnTo>
                        <a:pt x="8405" y="8472"/>
                      </a:lnTo>
                      <a:lnTo>
                        <a:pt x="7817" y="13029"/>
                      </a:lnTo>
                      <a:lnTo>
                        <a:pt x="7209" y="14819"/>
                      </a:lnTo>
                      <a:lnTo>
                        <a:pt x="5988" y="14819"/>
                      </a:lnTo>
                      <a:lnTo>
                        <a:pt x="5378" y="13029"/>
                      </a:lnTo>
                      <a:lnTo>
                        <a:pt x="4908" y="9385"/>
                      </a:lnTo>
                      <a:lnTo>
                        <a:pt x="2386" y="579"/>
                      </a:lnTo>
                      <a:lnTo>
                        <a:pt x="1745" y="1049"/>
                      </a:lnTo>
                      <a:lnTo>
                        <a:pt x="1123" y="2487"/>
                      </a:lnTo>
                      <a:lnTo>
                        <a:pt x="542" y="4864"/>
                      </a:lnTo>
                      <a:lnTo>
                        <a:pt x="14" y="8219"/>
                      </a:lnTo>
                      <a:lnTo>
                        <a:pt x="0" y="8336"/>
                      </a:lnTo>
                      <a:lnTo>
                        <a:pt x="595" y="12161"/>
                      </a:lnTo>
                      <a:lnTo>
                        <a:pt x="691" y="12830"/>
                      </a:lnTo>
                      <a:lnTo>
                        <a:pt x="683" y="12740"/>
                      </a:lnTo>
                      <a:lnTo>
                        <a:pt x="697" y="12784"/>
                      </a:lnTo>
                      <a:lnTo>
                        <a:pt x="992" y="10497"/>
                      </a:lnTo>
                      <a:lnTo>
                        <a:pt x="1166" y="9150"/>
                      </a:lnTo>
                      <a:lnTo>
                        <a:pt x="1776" y="7369"/>
                      </a:lnTo>
                      <a:lnTo>
                        <a:pt x="2998" y="7369"/>
                      </a:lnTo>
                      <a:lnTo>
                        <a:pt x="3608" y="9150"/>
                      </a:lnTo>
                      <a:lnTo>
                        <a:pt x="4232" y="14014"/>
                      </a:lnTo>
                      <a:lnTo>
                        <a:pt x="4754" y="17324"/>
                      </a:lnTo>
                      <a:lnTo>
                        <a:pt x="5335" y="19692"/>
                      </a:lnTo>
                      <a:lnTo>
                        <a:pt x="5957" y="21121"/>
                      </a:lnTo>
                      <a:lnTo>
                        <a:pt x="6598" y="21600"/>
                      </a:lnTo>
                      <a:lnTo>
                        <a:pt x="7239" y="21121"/>
                      </a:lnTo>
                      <a:lnTo>
                        <a:pt x="9077" y="13128"/>
                      </a:lnTo>
                      <a:lnTo>
                        <a:pt x="9552" y="9458"/>
                      </a:lnTo>
                      <a:lnTo>
                        <a:pt x="10162" y="7677"/>
                      </a:lnTo>
                      <a:lnTo>
                        <a:pt x="11383" y="7677"/>
                      </a:lnTo>
                      <a:lnTo>
                        <a:pt x="11992" y="9458"/>
                      </a:lnTo>
                      <a:lnTo>
                        <a:pt x="12468" y="13128"/>
                      </a:lnTo>
                      <a:lnTo>
                        <a:pt x="12989" y="16437"/>
                      </a:lnTo>
                      <a:lnTo>
                        <a:pt x="13570" y="18806"/>
                      </a:lnTo>
                      <a:lnTo>
                        <a:pt x="14191" y="20244"/>
                      </a:lnTo>
                      <a:lnTo>
                        <a:pt x="14833" y="20723"/>
                      </a:lnTo>
                      <a:lnTo>
                        <a:pt x="15473" y="20244"/>
                      </a:lnTo>
                      <a:lnTo>
                        <a:pt x="16095" y="18806"/>
                      </a:lnTo>
                      <a:lnTo>
                        <a:pt x="16676" y="16437"/>
                      </a:lnTo>
                      <a:lnTo>
                        <a:pt x="17070" y="13942"/>
                      </a:lnTo>
                      <a:lnTo>
                        <a:pt x="17211" y="13029"/>
                      </a:lnTo>
                      <a:lnTo>
                        <a:pt x="17788" y="8571"/>
                      </a:lnTo>
                      <a:lnTo>
                        <a:pt x="18396" y="6781"/>
                      </a:lnTo>
                      <a:lnTo>
                        <a:pt x="19619" y="6781"/>
                      </a:lnTo>
                      <a:lnTo>
                        <a:pt x="20228" y="8571"/>
                      </a:lnTo>
                      <a:lnTo>
                        <a:pt x="20704" y="12251"/>
                      </a:lnTo>
                      <a:lnTo>
                        <a:pt x="20929" y="14005"/>
                      </a:lnTo>
                      <a:lnTo>
                        <a:pt x="21193" y="12179"/>
                      </a:lnTo>
                      <a:lnTo>
                        <a:pt x="21598" y="9385"/>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19" name="Figura">
                  <a:extLst>
                    <a:ext uri="{FF2B5EF4-FFF2-40B4-BE49-F238E27FC236}">
                      <a16:creationId xmlns:a16="http://schemas.microsoft.com/office/drawing/2014/main" id="{87BD27AA-D177-8A13-3678-583D195B1C41}"/>
                    </a:ext>
                  </a:extLst>
                </p:cNvPr>
                <p:cNvSpPr/>
                <p:nvPr/>
              </p:nvSpPr>
              <p:spPr>
                <a:xfrm>
                  <a:off x="455232" y="39850"/>
                  <a:ext cx="28092" cy="46816"/>
                </a:xfrm>
                <a:custGeom>
                  <a:avLst/>
                  <a:gdLst/>
                  <a:ahLst/>
                  <a:cxnLst>
                    <a:cxn ang="0">
                      <a:pos x="wd2" y="hd2"/>
                    </a:cxn>
                    <a:cxn ang="5400000">
                      <a:pos x="wd2" y="hd2"/>
                    </a:cxn>
                    <a:cxn ang="10800000">
                      <a:pos x="wd2" y="hd2"/>
                    </a:cxn>
                    <a:cxn ang="16200000">
                      <a:pos x="wd2" y="hd2"/>
                    </a:cxn>
                  </a:cxnLst>
                  <a:rect l="0" t="0" r="r" b="b"/>
                  <a:pathLst>
                    <a:path w="21600" h="21600" extrusionOk="0">
                      <a:moveTo>
                        <a:pt x="21600" y="1993"/>
                      </a:moveTo>
                      <a:lnTo>
                        <a:pt x="13638" y="0"/>
                      </a:lnTo>
                      <a:lnTo>
                        <a:pt x="0" y="19607"/>
                      </a:lnTo>
                      <a:lnTo>
                        <a:pt x="7950" y="21600"/>
                      </a:lnTo>
                      <a:lnTo>
                        <a:pt x="21600" y="1993"/>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20" name="Figura">
                  <a:extLst>
                    <a:ext uri="{FF2B5EF4-FFF2-40B4-BE49-F238E27FC236}">
                      <a16:creationId xmlns:a16="http://schemas.microsoft.com/office/drawing/2014/main" id="{28165A5E-9811-C5EB-97AA-15913AA139BB}"/>
                    </a:ext>
                  </a:extLst>
                </p:cNvPr>
                <p:cNvSpPr/>
                <p:nvPr/>
              </p:nvSpPr>
              <p:spPr>
                <a:xfrm>
                  <a:off x="546275" y="82734"/>
                  <a:ext cx="51911" cy="57738"/>
                </a:xfrm>
                <a:custGeom>
                  <a:avLst/>
                  <a:gdLst/>
                  <a:ahLst/>
                  <a:cxnLst>
                    <a:cxn ang="0">
                      <a:pos x="wd2" y="hd2"/>
                    </a:cxn>
                    <a:cxn ang="5400000">
                      <a:pos x="wd2" y="hd2"/>
                    </a:cxn>
                    <a:cxn ang="10800000">
                      <a:pos x="wd2" y="hd2"/>
                    </a:cxn>
                    <a:cxn ang="16200000">
                      <a:pos x="wd2" y="hd2"/>
                    </a:cxn>
                  </a:cxnLst>
                  <a:rect l="0" t="0" r="r" b="b"/>
                  <a:pathLst>
                    <a:path w="21600" h="21600" extrusionOk="0">
                      <a:moveTo>
                        <a:pt x="21600" y="2734"/>
                      </a:moveTo>
                      <a:lnTo>
                        <a:pt x="18068" y="0"/>
                      </a:lnTo>
                      <a:lnTo>
                        <a:pt x="0" y="18867"/>
                      </a:lnTo>
                      <a:lnTo>
                        <a:pt x="3531" y="21600"/>
                      </a:lnTo>
                      <a:lnTo>
                        <a:pt x="21600" y="2734"/>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21" name="Figura">
                  <a:extLst>
                    <a:ext uri="{FF2B5EF4-FFF2-40B4-BE49-F238E27FC236}">
                      <a16:creationId xmlns:a16="http://schemas.microsoft.com/office/drawing/2014/main" id="{FBBAB192-B9A0-B0B4-EC10-E7624CA42F9E}"/>
                    </a:ext>
                  </a:extLst>
                </p:cNvPr>
                <p:cNvSpPr/>
                <p:nvPr/>
              </p:nvSpPr>
              <p:spPr>
                <a:xfrm>
                  <a:off x="373422" y="407251"/>
                  <a:ext cx="256292" cy="35176"/>
                </a:xfrm>
                <a:custGeom>
                  <a:avLst/>
                  <a:gdLst/>
                  <a:ahLst/>
                  <a:cxnLst>
                    <a:cxn ang="0">
                      <a:pos x="wd2" y="hd2"/>
                    </a:cxn>
                    <a:cxn ang="5400000">
                      <a:pos x="wd2" y="hd2"/>
                    </a:cxn>
                    <a:cxn ang="10800000">
                      <a:pos x="wd2" y="hd2"/>
                    </a:cxn>
                    <a:cxn ang="16200000">
                      <a:pos x="wd2" y="hd2"/>
                    </a:cxn>
                  </a:cxnLst>
                  <a:rect l="0" t="0" r="r" b="b"/>
                  <a:pathLst>
                    <a:path w="21600" h="21600" extrusionOk="0">
                      <a:moveTo>
                        <a:pt x="21600" y="9322"/>
                      </a:moveTo>
                      <a:lnTo>
                        <a:pt x="21592" y="9231"/>
                      </a:lnTo>
                      <a:lnTo>
                        <a:pt x="21375" y="7561"/>
                      </a:lnTo>
                      <a:lnTo>
                        <a:pt x="21266" y="6882"/>
                      </a:lnTo>
                      <a:lnTo>
                        <a:pt x="20852" y="4276"/>
                      </a:lnTo>
                      <a:lnTo>
                        <a:pt x="20269" y="1899"/>
                      </a:lnTo>
                      <a:lnTo>
                        <a:pt x="19644" y="477"/>
                      </a:lnTo>
                      <a:lnTo>
                        <a:pt x="19001" y="0"/>
                      </a:lnTo>
                      <a:lnTo>
                        <a:pt x="18357" y="477"/>
                      </a:lnTo>
                      <a:lnTo>
                        <a:pt x="17733" y="1899"/>
                      </a:lnTo>
                      <a:lnTo>
                        <a:pt x="17150" y="4276"/>
                      </a:lnTo>
                      <a:lnTo>
                        <a:pt x="16626" y="7570"/>
                      </a:lnTo>
                      <a:lnTo>
                        <a:pt x="16039" y="12075"/>
                      </a:lnTo>
                      <a:lnTo>
                        <a:pt x="15432" y="13837"/>
                      </a:lnTo>
                      <a:lnTo>
                        <a:pt x="14213" y="13837"/>
                      </a:lnTo>
                      <a:lnTo>
                        <a:pt x="13607" y="12075"/>
                      </a:lnTo>
                      <a:lnTo>
                        <a:pt x="13134" y="8432"/>
                      </a:lnTo>
                      <a:lnTo>
                        <a:pt x="13025" y="7754"/>
                      </a:lnTo>
                      <a:lnTo>
                        <a:pt x="12610" y="5138"/>
                      </a:lnTo>
                      <a:lnTo>
                        <a:pt x="12027" y="2780"/>
                      </a:lnTo>
                      <a:lnTo>
                        <a:pt x="11402" y="1349"/>
                      </a:lnTo>
                      <a:lnTo>
                        <a:pt x="10758" y="872"/>
                      </a:lnTo>
                      <a:lnTo>
                        <a:pt x="10115" y="1349"/>
                      </a:lnTo>
                      <a:lnTo>
                        <a:pt x="9490" y="2780"/>
                      </a:lnTo>
                      <a:lnTo>
                        <a:pt x="8907" y="5148"/>
                      </a:lnTo>
                      <a:lnTo>
                        <a:pt x="8378" y="8479"/>
                      </a:lnTo>
                      <a:lnTo>
                        <a:pt x="8269" y="9322"/>
                      </a:lnTo>
                      <a:lnTo>
                        <a:pt x="7797" y="12947"/>
                      </a:lnTo>
                      <a:lnTo>
                        <a:pt x="7190" y="14709"/>
                      </a:lnTo>
                      <a:lnTo>
                        <a:pt x="6977" y="14718"/>
                      </a:lnTo>
                      <a:lnTo>
                        <a:pt x="6581" y="14718"/>
                      </a:lnTo>
                      <a:lnTo>
                        <a:pt x="5972" y="14709"/>
                      </a:lnTo>
                      <a:lnTo>
                        <a:pt x="5365" y="12947"/>
                      </a:lnTo>
                      <a:lnTo>
                        <a:pt x="4741" y="8139"/>
                      </a:lnTo>
                      <a:lnTo>
                        <a:pt x="4633" y="7460"/>
                      </a:lnTo>
                      <a:lnTo>
                        <a:pt x="4218" y="4845"/>
                      </a:lnTo>
                      <a:lnTo>
                        <a:pt x="3633" y="2477"/>
                      </a:lnTo>
                      <a:lnTo>
                        <a:pt x="3009" y="1056"/>
                      </a:lnTo>
                      <a:lnTo>
                        <a:pt x="2365" y="578"/>
                      </a:lnTo>
                      <a:lnTo>
                        <a:pt x="1722" y="1056"/>
                      </a:lnTo>
                      <a:lnTo>
                        <a:pt x="1098" y="2477"/>
                      </a:lnTo>
                      <a:lnTo>
                        <a:pt x="514" y="4845"/>
                      </a:lnTo>
                      <a:lnTo>
                        <a:pt x="0" y="8075"/>
                      </a:lnTo>
                      <a:lnTo>
                        <a:pt x="13" y="8295"/>
                      </a:lnTo>
                      <a:lnTo>
                        <a:pt x="659" y="13002"/>
                      </a:lnTo>
                      <a:lnTo>
                        <a:pt x="984" y="10507"/>
                      </a:lnTo>
                      <a:lnTo>
                        <a:pt x="1150" y="9231"/>
                      </a:lnTo>
                      <a:lnTo>
                        <a:pt x="1757" y="7469"/>
                      </a:lnTo>
                      <a:lnTo>
                        <a:pt x="2975" y="7469"/>
                      </a:lnTo>
                      <a:lnTo>
                        <a:pt x="3582" y="9231"/>
                      </a:lnTo>
                      <a:lnTo>
                        <a:pt x="4206" y="14057"/>
                      </a:lnTo>
                      <a:lnTo>
                        <a:pt x="4729" y="17342"/>
                      </a:lnTo>
                      <a:lnTo>
                        <a:pt x="5313" y="19701"/>
                      </a:lnTo>
                      <a:lnTo>
                        <a:pt x="5938" y="21122"/>
                      </a:lnTo>
                      <a:lnTo>
                        <a:pt x="6581" y="21600"/>
                      </a:lnTo>
                      <a:lnTo>
                        <a:pt x="7225" y="21122"/>
                      </a:lnTo>
                      <a:lnTo>
                        <a:pt x="7848" y="19701"/>
                      </a:lnTo>
                      <a:lnTo>
                        <a:pt x="8432" y="17342"/>
                      </a:lnTo>
                      <a:lnTo>
                        <a:pt x="8849" y="14718"/>
                      </a:lnTo>
                      <a:lnTo>
                        <a:pt x="8956" y="14048"/>
                      </a:lnTo>
                      <a:lnTo>
                        <a:pt x="9543" y="9525"/>
                      </a:lnTo>
                      <a:lnTo>
                        <a:pt x="9616" y="9314"/>
                      </a:lnTo>
                      <a:lnTo>
                        <a:pt x="10150" y="7763"/>
                      </a:lnTo>
                      <a:lnTo>
                        <a:pt x="11367" y="7763"/>
                      </a:lnTo>
                      <a:lnTo>
                        <a:pt x="11974" y="9525"/>
                      </a:lnTo>
                      <a:lnTo>
                        <a:pt x="12447" y="13168"/>
                      </a:lnTo>
                      <a:lnTo>
                        <a:pt x="12971" y="16462"/>
                      </a:lnTo>
                      <a:lnTo>
                        <a:pt x="13555" y="18820"/>
                      </a:lnTo>
                      <a:lnTo>
                        <a:pt x="14179" y="20242"/>
                      </a:lnTo>
                      <a:lnTo>
                        <a:pt x="14822" y="20719"/>
                      </a:lnTo>
                      <a:lnTo>
                        <a:pt x="15466" y="20242"/>
                      </a:lnTo>
                      <a:lnTo>
                        <a:pt x="17785" y="8653"/>
                      </a:lnTo>
                      <a:lnTo>
                        <a:pt x="18392" y="6891"/>
                      </a:lnTo>
                      <a:lnTo>
                        <a:pt x="19609" y="6891"/>
                      </a:lnTo>
                      <a:lnTo>
                        <a:pt x="20216" y="8653"/>
                      </a:lnTo>
                      <a:lnTo>
                        <a:pt x="20920" y="14057"/>
                      </a:lnTo>
                      <a:lnTo>
                        <a:pt x="21600" y="9322"/>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22" name="Figura">
                  <a:extLst>
                    <a:ext uri="{FF2B5EF4-FFF2-40B4-BE49-F238E27FC236}">
                      <a16:creationId xmlns:a16="http://schemas.microsoft.com/office/drawing/2014/main" id="{3AC7ACEF-5668-3E80-7306-D6AC0E5AD6C8}"/>
                    </a:ext>
                  </a:extLst>
                </p:cNvPr>
                <p:cNvSpPr/>
                <p:nvPr/>
              </p:nvSpPr>
              <p:spPr>
                <a:xfrm>
                  <a:off x="41000" y="116325"/>
                  <a:ext cx="616746" cy="271233"/>
                </a:xfrm>
                <a:custGeom>
                  <a:avLst/>
                  <a:gdLst/>
                  <a:ahLst/>
                  <a:cxnLst>
                    <a:cxn ang="0">
                      <a:pos x="wd2" y="hd2"/>
                    </a:cxn>
                    <a:cxn ang="5400000">
                      <a:pos x="wd2" y="hd2"/>
                    </a:cxn>
                    <a:cxn ang="10800000">
                      <a:pos x="wd2" y="hd2"/>
                    </a:cxn>
                    <a:cxn ang="16200000">
                      <a:pos x="wd2" y="hd2"/>
                    </a:cxn>
                  </a:cxnLst>
                  <a:rect l="0" t="0" r="r" b="b"/>
                  <a:pathLst>
                    <a:path w="21600" h="21600" extrusionOk="0">
                      <a:moveTo>
                        <a:pt x="21600" y="19426"/>
                      </a:moveTo>
                      <a:lnTo>
                        <a:pt x="20341" y="18124"/>
                      </a:lnTo>
                      <a:lnTo>
                        <a:pt x="20011" y="18202"/>
                      </a:lnTo>
                      <a:lnTo>
                        <a:pt x="19690" y="18430"/>
                      </a:lnTo>
                      <a:lnTo>
                        <a:pt x="19557" y="18598"/>
                      </a:lnTo>
                      <a:lnTo>
                        <a:pt x="19362" y="14728"/>
                      </a:lnTo>
                      <a:lnTo>
                        <a:pt x="19061" y="12815"/>
                      </a:lnTo>
                      <a:lnTo>
                        <a:pt x="19061" y="19108"/>
                      </a:lnTo>
                      <a:lnTo>
                        <a:pt x="19054" y="19500"/>
                      </a:lnTo>
                      <a:lnTo>
                        <a:pt x="18826" y="20042"/>
                      </a:lnTo>
                      <a:lnTo>
                        <a:pt x="18524" y="20316"/>
                      </a:lnTo>
                      <a:lnTo>
                        <a:pt x="18423" y="20317"/>
                      </a:lnTo>
                      <a:lnTo>
                        <a:pt x="18221" y="20317"/>
                      </a:lnTo>
                      <a:lnTo>
                        <a:pt x="17918" y="20316"/>
                      </a:lnTo>
                      <a:lnTo>
                        <a:pt x="17616" y="20042"/>
                      </a:lnTo>
                      <a:lnTo>
                        <a:pt x="17265" y="19199"/>
                      </a:lnTo>
                      <a:lnTo>
                        <a:pt x="17253" y="19176"/>
                      </a:lnTo>
                      <a:lnTo>
                        <a:pt x="16996" y="18670"/>
                      </a:lnTo>
                      <a:lnTo>
                        <a:pt x="16695" y="18291"/>
                      </a:lnTo>
                      <a:lnTo>
                        <a:pt x="16375" y="18062"/>
                      </a:lnTo>
                      <a:lnTo>
                        <a:pt x="16043" y="17985"/>
                      </a:lnTo>
                      <a:lnTo>
                        <a:pt x="15713" y="18062"/>
                      </a:lnTo>
                      <a:lnTo>
                        <a:pt x="15391" y="18291"/>
                      </a:lnTo>
                      <a:lnTo>
                        <a:pt x="15091" y="18670"/>
                      </a:lnTo>
                      <a:lnTo>
                        <a:pt x="14822" y="19199"/>
                      </a:lnTo>
                      <a:lnTo>
                        <a:pt x="14528" y="19904"/>
                      </a:lnTo>
                      <a:lnTo>
                        <a:pt x="14226" y="20178"/>
                      </a:lnTo>
                      <a:lnTo>
                        <a:pt x="14125" y="20179"/>
                      </a:lnTo>
                      <a:lnTo>
                        <a:pt x="13923" y="20179"/>
                      </a:lnTo>
                      <a:lnTo>
                        <a:pt x="13620" y="20178"/>
                      </a:lnTo>
                      <a:lnTo>
                        <a:pt x="13318" y="19904"/>
                      </a:lnTo>
                      <a:lnTo>
                        <a:pt x="13076" y="19326"/>
                      </a:lnTo>
                      <a:lnTo>
                        <a:pt x="13070" y="19314"/>
                      </a:lnTo>
                      <a:lnTo>
                        <a:pt x="12813" y="18810"/>
                      </a:lnTo>
                      <a:lnTo>
                        <a:pt x="12513" y="18430"/>
                      </a:lnTo>
                      <a:lnTo>
                        <a:pt x="12192" y="18202"/>
                      </a:lnTo>
                      <a:lnTo>
                        <a:pt x="11861" y="18124"/>
                      </a:lnTo>
                      <a:lnTo>
                        <a:pt x="11530" y="18202"/>
                      </a:lnTo>
                      <a:lnTo>
                        <a:pt x="11209" y="18430"/>
                      </a:lnTo>
                      <a:lnTo>
                        <a:pt x="10909" y="18811"/>
                      </a:lnTo>
                      <a:lnTo>
                        <a:pt x="10638" y="19344"/>
                      </a:lnTo>
                      <a:lnTo>
                        <a:pt x="10583" y="19476"/>
                      </a:lnTo>
                      <a:lnTo>
                        <a:pt x="10346" y="20042"/>
                      </a:lnTo>
                      <a:lnTo>
                        <a:pt x="10044" y="20316"/>
                      </a:lnTo>
                      <a:lnTo>
                        <a:pt x="9943" y="20317"/>
                      </a:lnTo>
                      <a:lnTo>
                        <a:pt x="9741" y="20317"/>
                      </a:lnTo>
                      <a:lnTo>
                        <a:pt x="9438" y="20316"/>
                      </a:lnTo>
                      <a:lnTo>
                        <a:pt x="9136" y="20042"/>
                      </a:lnTo>
                      <a:lnTo>
                        <a:pt x="8901" y="19481"/>
                      </a:lnTo>
                      <a:lnTo>
                        <a:pt x="7601" y="18078"/>
                      </a:lnTo>
                      <a:lnTo>
                        <a:pt x="7270" y="18155"/>
                      </a:lnTo>
                      <a:lnTo>
                        <a:pt x="6949" y="18384"/>
                      </a:lnTo>
                      <a:lnTo>
                        <a:pt x="6649" y="18763"/>
                      </a:lnTo>
                      <a:lnTo>
                        <a:pt x="6379" y="19291"/>
                      </a:lnTo>
                      <a:lnTo>
                        <a:pt x="6366" y="19326"/>
                      </a:lnTo>
                      <a:lnTo>
                        <a:pt x="6140" y="19867"/>
                      </a:lnTo>
                      <a:lnTo>
                        <a:pt x="5838" y="20141"/>
                      </a:lnTo>
                      <a:lnTo>
                        <a:pt x="5736" y="20142"/>
                      </a:lnTo>
                      <a:lnTo>
                        <a:pt x="5535" y="20142"/>
                      </a:lnTo>
                      <a:lnTo>
                        <a:pt x="5231" y="20141"/>
                      </a:lnTo>
                      <a:lnTo>
                        <a:pt x="4929" y="19867"/>
                      </a:lnTo>
                      <a:lnTo>
                        <a:pt x="4696" y="19308"/>
                      </a:lnTo>
                      <a:lnTo>
                        <a:pt x="4655" y="19208"/>
                      </a:lnTo>
                      <a:lnTo>
                        <a:pt x="4643" y="19186"/>
                      </a:lnTo>
                      <a:lnTo>
                        <a:pt x="4386" y="18680"/>
                      </a:lnTo>
                      <a:lnTo>
                        <a:pt x="4086" y="18300"/>
                      </a:lnTo>
                      <a:lnTo>
                        <a:pt x="3765" y="18072"/>
                      </a:lnTo>
                      <a:lnTo>
                        <a:pt x="3434" y="17996"/>
                      </a:lnTo>
                      <a:lnTo>
                        <a:pt x="3349" y="18016"/>
                      </a:lnTo>
                      <a:lnTo>
                        <a:pt x="3461" y="15498"/>
                      </a:lnTo>
                      <a:lnTo>
                        <a:pt x="4647" y="9091"/>
                      </a:lnTo>
                      <a:lnTo>
                        <a:pt x="6775" y="4250"/>
                      </a:lnTo>
                      <a:lnTo>
                        <a:pt x="9593" y="1555"/>
                      </a:lnTo>
                      <a:lnTo>
                        <a:pt x="11182" y="1190"/>
                      </a:lnTo>
                      <a:lnTo>
                        <a:pt x="12770" y="1555"/>
                      </a:lnTo>
                      <a:lnTo>
                        <a:pt x="15586" y="4250"/>
                      </a:lnTo>
                      <a:lnTo>
                        <a:pt x="17715" y="9091"/>
                      </a:lnTo>
                      <a:lnTo>
                        <a:pt x="18901" y="15498"/>
                      </a:lnTo>
                      <a:lnTo>
                        <a:pt x="19061" y="19108"/>
                      </a:lnTo>
                      <a:lnTo>
                        <a:pt x="19061" y="12815"/>
                      </a:lnTo>
                      <a:lnTo>
                        <a:pt x="17738" y="7159"/>
                      </a:lnTo>
                      <a:lnTo>
                        <a:pt x="16436" y="4199"/>
                      </a:lnTo>
                      <a:lnTo>
                        <a:pt x="14876" y="1943"/>
                      </a:lnTo>
                      <a:lnTo>
                        <a:pt x="13108" y="506"/>
                      </a:lnTo>
                      <a:lnTo>
                        <a:pt x="11182" y="0"/>
                      </a:lnTo>
                      <a:lnTo>
                        <a:pt x="9254" y="506"/>
                      </a:lnTo>
                      <a:lnTo>
                        <a:pt x="7486" y="1943"/>
                      </a:lnTo>
                      <a:lnTo>
                        <a:pt x="5925" y="4199"/>
                      </a:lnTo>
                      <a:lnTo>
                        <a:pt x="4624" y="7159"/>
                      </a:lnTo>
                      <a:lnTo>
                        <a:pt x="3632" y="10706"/>
                      </a:lnTo>
                      <a:lnTo>
                        <a:pt x="3000" y="14728"/>
                      </a:lnTo>
                      <a:lnTo>
                        <a:pt x="2820" y="18273"/>
                      </a:lnTo>
                      <a:lnTo>
                        <a:pt x="2781" y="18300"/>
                      </a:lnTo>
                      <a:lnTo>
                        <a:pt x="2482" y="18680"/>
                      </a:lnTo>
                      <a:lnTo>
                        <a:pt x="2212" y="19208"/>
                      </a:lnTo>
                      <a:lnTo>
                        <a:pt x="1826" y="20136"/>
                      </a:lnTo>
                      <a:lnTo>
                        <a:pt x="1524" y="20409"/>
                      </a:lnTo>
                      <a:lnTo>
                        <a:pt x="1423" y="20410"/>
                      </a:lnTo>
                      <a:lnTo>
                        <a:pt x="1221" y="20410"/>
                      </a:lnTo>
                      <a:lnTo>
                        <a:pt x="918" y="20409"/>
                      </a:lnTo>
                      <a:lnTo>
                        <a:pt x="616" y="20136"/>
                      </a:lnTo>
                      <a:lnTo>
                        <a:pt x="380" y="19570"/>
                      </a:lnTo>
                      <a:lnTo>
                        <a:pt x="0" y="20387"/>
                      </a:lnTo>
                      <a:lnTo>
                        <a:pt x="270" y="20916"/>
                      </a:lnTo>
                      <a:lnTo>
                        <a:pt x="569" y="21295"/>
                      </a:lnTo>
                      <a:lnTo>
                        <a:pt x="891" y="21524"/>
                      </a:lnTo>
                      <a:lnTo>
                        <a:pt x="1221" y="21600"/>
                      </a:lnTo>
                      <a:lnTo>
                        <a:pt x="1552" y="21524"/>
                      </a:lnTo>
                      <a:lnTo>
                        <a:pt x="1875" y="21293"/>
                      </a:lnTo>
                      <a:lnTo>
                        <a:pt x="2173" y="20916"/>
                      </a:lnTo>
                      <a:lnTo>
                        <a:pt x="2431" y="20410"/>
                      </a:lnTo>
                      <a:lnTo>
                        <a:pt x="2442" y="20387"/>
                      </a:lnTo>
                      <a:lnTo>
                        <a:pt x="2829" y="19459"/>
                      </a:lnTo>
                      <a:lnTo>
                        <a:pt x="3131" y="19187"/>
                      </a:lnTo>
                      <a:lnTo>
                        <a:pt x="3736" y="19187"/>
                      </a:lnTo>
                      <a:lnTo>
                        <a:pt x="4038" y="19459"/>
                      </a:lnTo>
                      <a:lnTo>
                        <a:pt x="4313" y="20119"/>
                      </a:lnTo>
                      <a:lnTo>
                        <a:pt x="4582" y="20648"/>
                      </a:lnTo>
                      <a:lnTo>
                        <a:pt x="4883" y="21028"/>
                      </a:lnTo>
                      <a:lnTo>
                        <a:pt x="5203" y="21256"/>
                      </a:lnTo>
                      <a:lnTo>
                        <a:pt x="5535" y="21332"/>
                      </a:lnTo>
                      <a:lnTo>
                        <a:pt x="5866" y="21256"/>
                      </a:lnTo>
                      <a:lnTo>
                        <a:pt x="6760" y="20109"/>
                      </a:lnTo>
                      <a:lnTo>
                        <a:pt x="6767" y="20095"/>
                      </a:lnTo>
                      <a:lnTo>
                        <a:pt x="6772" y="20081"/>
                      </a:lnTo>
                      <a:lnTo>
                        <a:pt x="6930" y="19701"/>
                      </a:lnTo>
                      <a:lnTo>
                        <a:pt x="6996" y="19543"/>
                      </a:lnTo>
                      <a:lnTo>
                        <a:pt x="7262" y="19301"/>
                      </a:lnTo>
                      <a:lnTo>
                        <a:pt x="7298" y="19269"/>
                      </a:lnTo>
                      <a:lnTo>
                        <a:pt x="7904" y="19269"/>
                      </a:lnTo>
                      <a:lnTo>
                        <a:pt x="8206" y="19543"/>
                      </a:lnTo>
                      <a:lnTo>
                        <a:pt x="8520" y="20297"/>
                      </a:lnTo>
                      <a:lnTo>
                        <a:pt x="8788" y="20823"/>
                      </a:lnTo>
                      <a:lnTo>
                        <a:pt x="9088" y="21203"/>
                      </a:lnTo>
                      <a:lnTo>
                        <a:pt x="9410" y="21431"/>
                      </a:lnTo>
                      <a:lnTo>
                        <a:pt x="9741" y="21507"/>
                      </a:lnTo>
                      <a:lnTo>
                        <a:pt x="10072" y="21431"/>
                      </a:lnTo>
                      <a:lnTo>
                        <a:pt x="10393" y="21203"/>
                      </a:lnTo>
                      <a:lnTo>
                        <a:pt x="10694" y="20823"/>
                      </a:lnTo>
                      <a:lnTo>
                        <a:pt x="10951" y="20317"/>
                      </a:lnTo>
                      <a:lnTo>
                        <a:pt x="10962" y="20295"/>
                      </a:lnTo>
                      <a:lnTo>
                        <a:pt x="11256" y="19589"/>
                      </a:lnTo>
                      <a:lnTo>
                        <a:pt x="11381" y="19476"/>
                      </a:lnTo>
                      <a:lnTo>
                        <a:pt x="11558" y="19315"/>
                      </a:lnTo>
                      <a:lnTo>
                        <a:pt x="11971" y="19315"/>
                      </a:lnTo>
                      <a:lnTo>
                        <a:pt x="12166" y="19317"/>
                      </a:lnTo>
                      <a:lnTo>
                        <a:pt x="12466" y="19589"/>
                      </a:lnTo>
                      <a:lnTo>
                        <a:pt x="12703" y="20157"/>
                      </a:lnTo>
                      <a:lnTo>
                        <a:pt x="12972" y="20685"/>
                      </a:lnTo>
                      <a:lnTo>
                        <a:pt x="13272" y="21065"/>
                      </a:lnTo>
                      <a:lnTo>
                        <a:pt x="13593" y="21293"/>
                      </a:lnTo>
                      <a:lnTo>
                        <a:pt x="13923" y="21369"/>
                      </a:lnTo>
                      <a:lnTo>
                        <a:pt x="14255" y="21293"/>
                      </a:lnTo>
                      <a:lnTo>
                        <a:pt x="14575" y="21065"/>
                      </a:lnTo>
                      <a:lnTo>
                        <a:pt x="14876" y="20685"/>
                      </a:lnTo>
                      <a:lnTo>
                        <a:pt x="15133" y="20179"/>
                      </a:lnTo>
                      <a:lnTo>
                        <a:pt x="15170" y="20095"/>
                      </a:lnTo>
                      <a:lnTo>
                        <a:pt x="15438" y="19450"/>
                      </a:lnTo>
                      <a:lnTo>
                        <a:pt x="15740" y="19176"/>
                      </a:lnTo>
                      <a:lnTo>
                        <a:pt x="16347" y="19176"/>
                      </a:lnTo>
                      <a:lnTo>
                        <a:pt x="16648" y="19450"/>
                      </a:lnTo>
                      <a:lnTo>
                        <a:pt x="17002" y="20297"/>
                      </a:lnTo>
                      <a:lnTo>
                        <a:pt x="17270" y="20823"/>
                      </a:lnTo>
                      <a:lnTo>
                        <a:pt x="17570" y="21203"/>
                      </a:lnTo>
                      <a:lnTo>
                        <a:pt x="17891" y="21431"/>
                      </a:lnTo>
                      <a:lnTo>
                        <a:pt x="18221" y="21507"/>
                      </a:lnTo>
                      <a:lnTo>
                        <a:pt x="18553" y="21431"/>
                      </a:lnTo>
                      <a:lnTo>
                        <a:pt x="18874" y="21203"/>
                      </a:lnTo>
                      <a:lnTo>
                        <a:pt x="19174" y="20823"/>
                      </a:lnTo>
                      <a:lnTo>
                        <a:pt x="19431" y="20317"/>
                      </a:lnTo>
                      <a:lnTo>
                        <a:pt x="19443" y="20295"/>
                      </a:lnTo>
                      <a:lnTo>
                        <a:pt x="19737" y="19589"/>
                      </a:lnTo>
                      <a:lnTo>
                        <a:pt x="20038" y="19315"/>
                      </a:lnTo>
                      <a:lnTo>
                        <a:pt x="20452" y="19315"/>
                      </a:lnTo>
                      <a:lnTo>
                        <a:pt x="20646" y="19317"/>
                      </a:lnTo>
                      <a:lnTo>
                        <a:pt x="20946" y="19589"/>
                      </a:lnTo>
                      <a:lnTo>
                        <a:pt x="21223" y="20252"/>
                      </a:lnTo>
                      <a:lnTo>
                        <a:pt x="21600" y="19426"/>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23" name="Figura">
                  <a:extLst>
                    <a:ext uri="{FF2B5EF4-FFF2-40B4-BE49-F238E27FC236}">
                      <a16:creationId xmlns:a16="http://schemas.microsoft.com/office/drawing/2014/main" id="{889B7707-147F-5E38-9EB8-6DD5998DF450}"/>
                    </a:ext>
                  </a:extLst>
                </p:cNvPr>
                <p:cNvSpPr/>
                <p:nvPr/>
              </p:nvSpPr>
              <p:spPr>
                <a:xfrm>
                  <a:off x="652769" y="294721"/>
                  <a:ext cx="67719" cy="22251"/>
                </a:xfrm>
                <a:custGeom>
                  <a:avLst/>
                  <a:gdLst/>
                  <a:ahLst/>
                  <a:cxnLst>
                    <a:cxn ang="0">
                      <a:pos x="wd2" y="hd2"/>
                    </a:cxn>
                    <a:cxn ang="5400000">
                      <a:pos x="wd2" y="hd2"/>
                    </a:cxn>
                    <a:cxn ang="10800000">
                      <a:pos x="wd2" y="hd2"/>
                    </a:cxn>
                    <a:cxn ang="16200000">
                      <a:pos x="wd2" y="hd2"/>
                    </a:cxn>
                  </a:cxnLst>
                  <a:rect l="0" t="0" r="r" b="b"/>
                  <a:pathLst>
                    <a:path w="21600" h="21600" extrusionOk="0">
                      <a:moveTo>
                        <a:pt x="21600" y="10721"/>
                      </a:moveTo>
                      <a:lnTo>
                        <a:pt x="21000" y="0"/>
                      </a:lnTo>
                      <a:lnTo>
                        <a:pt x="0" y="10879"/>
                      </a:lnTo>
                      <a:lnTo>
                        <a:pt x="600" y="21600"/>
                      </a:lnTo>
                      <a:lnTo>
                        <a:pt x="21600" y="10721"/>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24" name="Figura">
                  <a:extLst>
                    <a:ext uri="{FF2B5EF4-FFF2-40B4-BE49-F238E27FC236}">
                      <a16:creationId xmlns:a16="http://schemas.microsoft.com/office/drawing/2014/main" id="{6618ECD1-2B68-9AA9-3F8C-DE6EBA6D2B1D}"/>
                    </a:ext>
                  </a:extLst>
                </p:cNvPr>
                <p:cNvSpPr/>
                <p:nvPr/>
              </p:nvSpPr>
              <p:spPr>
                <a:xfrm>
                  <a:off x="64490" y="190289"/>
                  <a:ext cx="591492" cy="29393"/>
                </a:xfrm>
                <a:custGeom>
                  <a:avLst/>
                  <a:gdLst/>
                  <a:ahLst/>
                  <a:cxnLst>
                    <a:cxn ang="0">
                      <a:pos x="wd2" y="hd2"/>
                    </a:cxn>
                    <a:cxn ang="5400000">
                      <a:pos x="wd2" y="hd2"/>
                    </a:cxn>
                    <a:cxn ang="10800000">
                      <a:pos x="wd2" y="hd2"/>
                    </a:cxn>
                    <a:cxn ang="16200000">
                      <a:pos x="wd2" y="hd2"/>
                    </a:cxn>
                  </a:cxnLst>
                  <a:rect l="0" t="0" r="r" b="b"/>
                  <a:pathLst>
                    <a:path w="21600" h="21600" extrusionOk="0">
                      <a:moveTo>
                        <a:pt x="1479" y="14407"/>
                      </a:moveTo>
                      <a:lnTo>
                        <a:pt x="200" y="0"/>
                      </a:lnTo>
                      <a:lnTo>
                        <a:pt x="0" y="7193"/>
                      </a:lnTo>
                      <a:lnTo>
                        <a:pt x="1280" y="21600"/>
                      </a:lnTo>
                      <a:lnTo>
                        <a:pt x="1479" y="14407"/>
                      </a:lnTo>
                      <a:close/>
                      <a:moveTo>
                        <a:pt x="21600" y="7193"/>
                      </a:moveTo>
                      <a:lnTo>
                        <a:pt x="21400" y="11"/>
                      </a:lnTo>
                      <a:lnTo>
                        <a:pt x="20121" y="14418"/>
                      </a:lnTo>
                      <a:lnTo>
                        <a:pt x="20321" y="21600"/>
                      </a:lnTo>
                      <a:lnTo>
                        <a:pt x="21600" y="7193"/>
                      </a:lnTo>
                      <a:close/>
                    </a:path>
                  </a:pathLst>
                </a:custGeom>
                <a:no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grpSp>
        <p:sp>
          <p:nvSpPr>
            <p:cNvPr id="707" name="Diagrama de flujo: retraso 864">
              <a:extLst>
                <a:ext uri="{FF2B5EF4-FFF2-40B4-BE49-F238E27FC236}">
                  <a16:creationId xmlns:a16="http://schemas.microsoft.com/office/drawing/2014/main" id="{46F73C17-AAF2-9151-FFA6-2E5D8CA44F2E}"/>
                </a:ext>
              </a:extLst>
            </p:cNvPr>
            <p:cNvSpPr/>
            <p:nvPr/>
          </p:nvSpPr>
          <p:spPr>
            <a:xfrm rot="16200000">
              <a:off x="238136" y="261763"/>
              <a:ext cx="414207" cy="4861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1A75CF"/>
            </a:solidFill>
            <a:ln w="1270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708" name="Rectángulo 865">
              <a:extLst>
                <a:ext uri="{FF2B5EF4-FFF2-40B4-BE49-F238E27FC236}">
                  <a16:creationId xmlns:a16="http://schemas.microsoft.com/office/drawing/2014/main" id="{D15D4162-F9DB-1FA6-62FD-7093C973601F}"/>
                </a:ext>
              </a:extLst>
            </p:cNvPr>
            <p:cNvSpPr/>
            <p:nvPr/>
          </p:nvSpPr>
          <p:spPr>
            <a:xfrm>
              <a:off x="122112" y="518412"/>
              <a:ext cx="700208" cy="220037"/>
            </a:xfrm>
            <a:prstGeom prst="rect">
              <a:avLst/>
            </a:pr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pic>
          <p:nvPicPr>
            <p:cNvPr id="709" name="Gráfico 866" descr="Gráfico 866">
              <a:extLst>
                <a:ext uri="{FF2B5EF4-FFF2-40B4-BE49-F238E27FC236}">
                  <a16:creationId xmlns:a16="http://schemas.microsoft.com/office/drawing/2014/main" id="{C1209949-0DF6-02A3-43BE-9F7168DA9698}"/>
                </a:ext>
              </a:extLst>
            </p:cNvPr>
            <p:cNvPicPr>
              <a:picLocks noChangeAspect="1"/>
            </p:cNvPicPr>
            <p:nvPr/>
          </p:nvPicPr>
          <p:blipFill>
            <a:blip r:embed="rId29"/>
            <a:srcRect t="77517"/>
            <a:stretch>
              <a:fillRect/>
            </a:stretch>
          </p:blipFill>
          <p:spPr>
            <a:xfrm>
              <a:off x="47101" y="520111"/>
              <a:ext cx="800938" cy="135240"/>
            </a:xfrm>
            <a:prstGeom prst="rect">
              <a:avLst/>
            </a:prstGeom>
            <a:ln w="12700" cap="flat">
              <a:noFill/>
              <a:miter lim="400000"/>
            </a:ln>
            <a:effectLst/>
          </p:spPr>
        </p:pic>
        <p:pic>
          <p:nvPicPr>
            <p:cNvPr id="710" name="Gráfico 867" descr="Gráfico 867">
              <a:extLst>
                <a:ext uri="{FF2B5EF4-FFF2-40B4-BE49-F238E27FC236}">
                  <a16:creationId xmlns:a16="http://schemas.microsoft.com/office/drawing/2014/main" id="{CB282B11-9B4E-33B9-234D-AB6003431427}"/>
                </a:ext>
              </a:extLst>
            </p:cNvPr>
            <p:cNvPicPr>
              <a:picLocks noChangeAspect="1"/>
            </p:cNvPicPr>
            <p:nvPr/>
          </p:nvPicPr>
          <p:blipFill>
            <a:blip r:embed="rId29"/>
            <a:srcRect t="77517"/>
            <a:stretch>
              <a:fillRect/>
            </a:stretch>
          </p:blipFill>
          <p:spPr>
            <a:xfrm>
              <a:off x="401457" y="617445"/>
              <a:ext cx="392803" cy="135241"/>
            </a:xfrm>
            <a:prstGeom prst="rect">
              <a:avLst/>
            </a:prstGeom>
            <a:ln w="12700" cap="flat">
              <a:noFill/>
              <a:miter lim="400000"/>
            </a:ln>
            <a:effectLst/>
          </p:spPr>
        </p:pic>
        <p:pic>
          <p:nvPicPr>
            <p:cNvPr id="711" name="Gráfico 868" descr="Gráfico 868">
              <a:extLst>
                <a:ext uri="{FF2B5EF4-FFF2-40B4-BE49-F238E27FC236}">
                  <a16:creationId xmlns:a16="http://schemas.microsoft.com/office/drawing/2014/main" id="{3C52DA72-FC0E-618B-C285-856C22158E39}"/>
                </a:ext>
              </a:extLst>
            </p:cNvPr>
            <p:cNvPicPr>
              <a:picLocks noChangeAspect="1"/>
            </p:cNvPicPr>
            <p:nvPr/>
          </p:nvPicPr>
          <p:blipFill>
            <a:blip r:embed="rId29"/>
            <a:srcRect t="77517"/>
            <a:stretch>
              <a:fillRect/>
            </a:stretch>
          </p:blipFill>
          <p:spPr>
            <a:xfrm>
              <a:off x="134835" y="686623"/>
              <a:ext cx="392803" cy="135241"/>
            </a:xfrm>
            <a:prstGeom prst="rect">
              <a:avLst/>
            </a:prstGeom>
            <a:ln w="12700" cap="flat">
              <a:noFill/>
              <a:miter lim="400000"/>
            </a:ln>
            <a:effectLst/>
          </p:spPr>
        </p:pic>
      </p:grpSp>
      <p:grpSp>
        <p:nvGrpSpPr>
          <p:cNvPr id="725" name="Grupo 871">
            <a:extLst>
              <a:ext uri="{FF2B5EF4-FFF2-40B4-BE49-F238E27FC236}">
                <a16:creationId xmlns:a16="http://schemas.microsoft.com/office/drawing/2014/main" id="{B8370089-0708-1093-3C0A-7B7FFA29938F}"/>
              </a:ext>
            </a:extLst>
          </p:cNvPr>
          <p:cNvGrpSpPr/>
          <p:nvPr/>
        </p:nvGrpSpPr>
        <p:grpSpPr>
          <a:xfrm>
            <a:off x="5549538" y="3327956"/>
            <a:ext cx="931818" cy="931864"/>
            <a:chOff x="0" y="0"/>
            <a:chExt cx="931817" cy="931862"/>
          </a:xfrm>
        </p:grpSpPr>
        <p:grpSp>
          <p:nvGrpSpPr>
            <p:cNvPr id="726" name="Grupo 872">
              <a:extLst>
                <a:ext uri="{FF2B5EF4-FFF2-40B4-BE49-F238E27FC236}">
                  <a16:creationId xmlns:a16="http://schemas.microsoft.com/office/drawing/2014/main" id="{4EAA4716-3825-8216-1BBD-B645ED5DA31F}"/>
                </a:ext>
              </a:extLst>
            </p:cNvPr>
            <p:cNvGrpSpPr/>
            <p:nvPr/>
          </p:nvGrpSpPr>
          <p:grpSpPr>
            <a:xfrm>
              <a:off x="-1" y="-1"/>
              <a:ext cx="931819" cy="931864"/>
              <a:chOff x="0" y="0"/>
              <a:chExt cx="931817" cy="931862"/>
            </a:xfrm>
          </p:grpSpPr>
          <p:grpSp>
            <p:nvGrpSpPr>
              <p:cNvPr id="728" name="Grupo 874">
                <a:extLst>
                  <a:ext uri="{FF2B5EF4-FFF2-40B4-BE49-F238E27FC236}">
                    <a16:creationId xmlns:a16="http://schemas.microsoft.com/office/drawing/2014/main" id="{319DAA04-A3D3-C830-4D88-AD682910982C}"/>
                  </a:ext>
                </a:extLst>
              </p:cNvPr>
              <p:cNvGrpSpPr/>
              <p:nvPr/>
            </p:nvGrpSpPr>
            <p:grpSpPr>
              <a:xfrm>
                <a:off x="-1" y="-1"/>
                <a:ext cx="931819" cy="931864"/>
                <a:chOff x="0" y="0"/>
                <a:chExt cx="931817" cy="931862"/>
              </a:xfrm>
            </p:grpSpPr>
            <p:sp>
              <p:nvSpPr>
                <p:cNvPr id="741" name="object 39">
                  <a:extLst>
                    <a:ext uri="{FF2B5EF4-FFF2-40B4-BE49-F238E27FC236}">
                      <a16:creationId xmlns:a16="http://schemas.microsoft.com/office/drawing/2014/main" id="{E301697F-894E-8F7C-6AB0-6ACD0FBDE464}"/>
                    </a:ext>
                  </a:extLst>
                </p:cNvPr>
                <p:cNvSpPr/>
                <p:nvPr/>
              </p:nvSpPr>
              <p:spPr>
                <a:xfrm>
                  <a:off x="0" y="0"/>
                  <a:ext cx="931818" cy="93186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2" y="4045"/>
                      </a:lnTo>
                      <a:lnTo>
                        <a:pt x="1681" y="5010"/>
                      </a:lnTo>
                      <a:lnTo>
                        <a:pt x="1098" y="6050"/>
                      </a:lnTo>
                      <a:lnTo>
                        <a:pt x="630" y="7157"/>
                      </a:lnTo>
                      <a:lnTo>
                        <a:pt x="285" y="8323"/>
                      </a:lnTo>
                      <a:lnTo>
                        <a:pt x="73" y="9540"/>
                      </a:lnTo>
                      <a:lnTo>
                        <a:pt x="0" y="10800"/>
                      </a:lnTo>
                      <a:lnTo>
                        <a:pt x="73" y="12059"/>
                      </a:lnTo>
                      <a:lnTo>
                        <a:pt x="285" y="13276"/>
                      </a:lnTo>
                      <a:lnTo>
                        <a:pt x="630" y="14442"/>
                      </a:lnTo>
                      <a:lnTo>
                        <a:pt x="1098" y="15549"/>
                      </a:lnTo>
                      <a:lnTo>
                        <a:pt x="1681" y="16590"/>
                      </a:lnTo>
                      <a:lnTo>
                        <a:pt x="2372" y="17555"/>
                      </a:lnTo>
                      <a:lnTo>
                        <a:pt x="3163" y="18437"/>
                      </a:lnTo>
                      <a:lnTo>
                        <a:pt x="4045" y="19227"/>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89" y="19919"/>
                      </a:lnTo>
                      <a:lnTo>
                        <a:pt x="17555" y="19227"/>
                      </a:lnTo>
                      <a:lnTo>
                        <a:pt x="18437" y="18437"/>
                      </a:lnTo>
                      <a:lnTo>
                        <a:pt x="19227" y="17555"/>
                      </a:lnTo>
                      <a:lnTo>
                        <a:pt x="19918" y="16590"/>
                      </a:lnTo>
                      <a:lnTo>
                        <a:pt x="20502" y="15549"/>
                      </a:lnTo>
                      <a:lnTo>
                        <a:pt x="20970" y="14442"/>
                      </a:lnTo>
                      <a:lnTo>
                        <a:pt x="21315" y="13276"/>
                      </a:lnTo>
                      <a:lnTo>
                        <a:pt x="21527" y="12059"/>
                      </a:lnTo>
                      <a:lnTo>
                        <a:pt x="21600" y="10800"/>
                      </a:lnTo>
                      <a:lnTo>
                        <a:pt x="21527" y="9540"/>
                      </a:lnTo>
                      <a:lnTo>
                        <a:pt x="21315" y="8323"/>
                      </a:lnTo>
                      <a:lnTo>
                        <a:pt x="20970" y="7157"/>
                      </a:lnTo>
                      <a:lnTo>
                        <a:pt x="20502" y="6050"/>
                      </a:lnTo>
                      <a:lnTo>
                        <a:pt x="19918" y="5010"/>
                      </a:lnTo>
                      <a:lnTo>
                        <a:pt x="19227" y="4045"/>
                      </a:lnTo>
                      <a:lnTo>
                        <a:pt x="18437" y="3163"/>
                      </a:lnTo>
                      <a:lnTo>
                        <a:pt x="17555" y="2373"/>
                      </a:lnTo>
                      <a:lnTo>
                        <a:pt x="16589"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42" name="object 41">
                  <a:extLst>
                    <a:ext uri="{FF2B5EF4-FFF2-40B4-BE49-F238E27FC236}">
                      <a16:creationId xmlns:a16="http://schemas.microsoft.com/office/drawing/2014/main" id="{9A855C98-901B-FCF6-2294-0A856715A058}"/>
                    </a:ext>
                  </a:extLst>
                </p:cNvPr>
                <p:cNvSpPr/>
                <p:nvPr/>
              </p:nvSpPr>
              <p:spPr>
                <a:xfrm>
                  <a:off x="169137" y="339712"/>
                  <a:ext cx="570304" cy="349039"/>
                </a:xfrm>
                <a:custGeom>
                  <a:avLst/>
                  <a:gdLst/>
                  <a:ahLst/>
                  <a:cxnLst>
                    <a:cxn ang="0">
                      <a:pos x="wd2" y="hd2"/>
                    </a:cxn>
                    <a:cxn ang="5400000">
                      <a:pos x="wd2" y="hd2"/>
                    </a:cxn>
                    <a:cxn ang="10800000">
                      <a:pos x="wd2" y="hd2"/>
                    </a:cxn>
                    <a:cxn ang="16200000">
                      <a:pos x="wd2" y="hd2"/>
                    </a:cxn>
                  </a:cxnLst>
                  <a:rect l="0" t="0" r="r" b="b"/>
                  <a:pathLst>
                    <a:path w="21600" h="21600" extrusionOk="0">
                      <a:moveTo>
                        <a:pt x="21600" y="20675"/>
                      </a:moveTo>
                      <a:lnTo>
                        <a:pt x="10428" y="20675"/>
                      </a:lnTo>
                      <a:lnTo>
                        <a:pt x="9860" y="10298"/>
                      </a:lnTo>
                      <a:lnTo>
                        <a:pt x="9860" y="20674"/>
                      </a:lnTo>
                      <a:lnTo>
                        <a:pt x="1547" y="20674"/>
                      </a:lnTo>
                      <a:lnTo>
                        <a:pt x="2629" y="925"/>
                      </a:lnTo>
                      <a:lnTo>
                        <a:pt x="8778" y="925"/>
                      </a:lnTo>
                      <a:lnTo>
                        <a:pt x="9860" y="20674"/>
                      </a:lnTo>
                      <a:lnTo>
                        <a:pt x="9860" y="10298"/>
                      </a:lnTo>
                      <a:lnTo>
                        <a:pt x="9346" y="925"/>
                      </a:lnTo>
                      <a:lnTo>
                        <a:pt x="9296" y="0"/>
                      </a:lnTo>
                      <a:lnTo>
                        <a:pt x="2111" y="0"/>
                      </a:lnTo>
                      <a:lnTo>
                        <a:pt x="979" y="20675"/>
                      </a:lnTo>
                      <a:lnTo>
                        <a:pt x="0" y="20675"/>
                      </a:lnTo>
                      <a:lnTo>
                        <a:pt x="0" y="21600"/>
                      </a:lnTo>
                      <a:lnTo>
                        <a:pt x="21600" y="21600"/>
                      </a:lnTo>
                      <a:lnTo>
                        <a:pt x="21600" y="20675"/>
                      </a:lnTo>
                      <a:close/>
                    </a:path>
                  </a:pathLst>
                </a:cu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nvGrpSpPr>
                <p:cNvPr id="743" name="object 43">
                  <a:extLst>
                    <a:ext uri="{FF2B5EF4-FFF2-40B4-BE49-F238E27FC236}">
                      <a16:creationId xmlns:a16="http://schemas.microsoft.com/office/drawing/2014/main" id="{0ED514C0-D3B9-443C-98C4-61488AC2477F}"/>
                    </a:ext>
                  </a:extLst>
                </p:cNvPr>
                <p:cNvGrpSpPr/>
                <p:nvPr/>
              </p:nvGrpSpPr>
              <p:grpSpPr>
                <a:xfrm>
                  <a:off x="233104" y="220831"/>
                  <a:ext cx="282037" cy="100952"/>
                  <a:chOff x="0" y="0"/>
                  <a:chExt cx="282035" cy="100950"/>
                </a:xfrm>
              </p:grpSpPr>
              <p:sp>
                <p:nvSpPr>
                  <p:cNvPr id="744" name="Rectángulo">
                    <a:extLst>
                      <a:ext uri="{FF2B5EF4-FFF2-40B4-BE49-F238E27FC236}">
                        <a16:creationId xmlns:a16="http://schemas.microsoft.com/office/drawing/2014/main" id="{CC62A436-2D4A-163F-5323-8CFC41170A72}"/>
                      </a:ext>
                    </a:extLst>
                  </p:cNvPr>
                  <p:cNvSpPr/>
                  <p:nvPr/>
                </p:nvSpPr>
                <p:spPr>
                  <a:xfrm>
                    <a:off x="20470" y="56496"/>
                    <a:ext cx="27868" cy="12701"/>
                  </a:xfrm>
                  <a:prstGeom prst="rect">
                    <a:avLst/>
                  </a:pr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45" name="Rectángulo">
                    <a:extLst>
                      <a:ext uri="{FF2B5EF4-FFF2-40B4-BE49-F238E27FC236}">
                        <a16:creationId xmlns:a16="http://schemas.microsoft.com/office/drawing/2014/main" id="{D2D3C2D8-C175-17DA-3496-B27F64EE1BC6}"/>
                      </a:ext>
                    </a:extLst>
                  </p:cNvPr>
                  <p:cNvSpPr/>
                  <p:nvPr/>
                </p:nvSpPr>
                <p:spPr>
                  <a:xfrm>
                    <a:off x="36892" y="88250"/>
                    <a:ext cx="41331" cy="12701"/>
                  </a:xfrm>
                  <a:prstGeom prst="rect">
                    <a:avLst/>
                  </a:pr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46" name="Rectángulo">
                    <a:extLst>
                      <a:ext uri="{FF2B5EF4-FFF2-40B4-BE49-F238E27FC236}">
                        <a16:creationId xmlns:a16="http://schemas.microsoft.com/office/drawing/2014/main" id="{888AC03C-B60D-E931-B2BF-EE94273230AC}"/>
                      </a:ext>
                    </a:extLst>
                  </p:cNvPr>
                  <p:cNvSpPr/>
                  <p:nvPr/>
                </p:nvSpPr>
                <p:spPr>
                  <a:xfrm>
                    <a:off x="0" y="29421"/>
                    <a:ext cx="96662" cy="12701"/>
                  </a:xfrm>
                  <a:prstGeom prst="rect">
                    <a:avLst/>
                  </a:pr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47" name="Cuadrado">
                    <a:extLst>
                      <a:ext uri="{FF2B5EF4-FFF2-40B4-BE49-F238E27FC236}">
                        <a16:creationId xmlns:a16="http://schemas.microsoft.com/office/drawing/2014/main" id="{008D9987-A4B0-F203-8EDA-7FC3074E4E35}"/>
                      </a:ext>
                    </a:extLst>
                  </p:cNvPr>
                  <p:cNvSpPr/>
                  <p:nvPr/>
                </p:nvSpPr>
                <p:spPr>
                  <a:xfrm>
                    <a:off x="94001" y="88250"/>
                    <a:ext cx="18993" cy="12701"/>
                  </a:xfrm>
                  <a:prstGeom prst="rect">
                    <a:avLst/>
                  </a:pr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48" name="Rectángulo">
                    <a:extLst>
                      <a:ext uri="{FF2B5EF4-FFF2-40B4-BE49-F238E27FC236}">
                        <a16:creationId xmlns:a16="http://schemas.microsoft.com/office/drawing/2014/main" id="{3BCE74E9-FC28-00EB-EEA2-F26082553145}"/>
                      </a:ext>
                    </a:extLst>
                  </p:cNvPr>
                  <p:cNvSpPr/>
                  <p:nvPr/>
                </p:nvSpPr>
                <p:spPr>
                  <a:xfrm>
                    <a:off x="64669" y="56496"/>
                    <a:ext cx="92240" cy="12701"/>
                  </a:xfrm>
                  <a:prstGeom prst="rect">
                    <a:avLst/>
                  </a:pr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49" name="Rectángulo">
                    <a:extLst>
                      <a:ext uri="{FF2B5EF4-FFF2-40B4-BE49-F238E27FC236}">
                        <a16:creationId xmlns:a16="http://schemas.microsoft.com/office/drawing/2014/main" id="{9EAC9B95-FE7A-95A8-E999-464EE3734B1A}"/>
                      </a:ext>
                    </a:extLst>
                  </p:cNvPr>
                  <p:cNvSpPr/>
                  <p:nvPr/>
                </p:nvSpPr>
                <p:spPr>
                  <a:xfrm>
                    <a:off x="113934" y="29421"/>
                    <a:ext cx="76117" cy="12701"/>
                  </a:xfrm>
                  <a:prstGeom prst="rect">
                    <a:avLst/>
                  </a:pr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50" name="Rectángulo">
                    <a:extLst>
                      <a:ext uri="{FF2B5EF4-FFF2-40B4-BE49-F238E27FC236}">
                        <a16:creationId xmlns:a16="http://schemas.microsoft.com/office/drawing/2014/main" id="{5AC51E14-A958-A8D3-F986-04B8E96759F7}"/>
                      </a:ext>
                    </a:extLst>
                  </p:cNvPr>
                  <p:cNvSpPr/>
                  <p:nvPr/>
                </p:nvSpPr>
                <p:spPr>
                  <a:xfrm>
                    <a:off x="87172" y="0"/>
                    <a:ext cx="150202" cy="12700"/>
                  </a:xfrm>
                  <a:prstGeom prst="rect">
                    <a:avLst/>
                  </a:pr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751" name="Rectángulo">
                    <a:extLst>
                      <a:ext uri="{FF2B5EF4-FFF2-40B4-BE49-F238E27FC236}">
                        <a16:creationId xmlns:a16="http://schemas.microsoft.com/office/drawing/2014/main" id="{5F478A3E-F39D-7736-BC05-84E4A8CD7771}"/>
                      </a:ext>
                    </a:extLst>
                  </p:cNvPr>
                  <p:cNvSpPr/>
                  <p:nvPr/>
                </p:nvSpPr>
                <p:spPr>
                  <a:xfrm>
                    <a:off x="258067" y="0"/>
                    <a:ext cx="23969" cy="12700"/>
                  </a:xfrm>
                  <a:prstGeom prst="rect">
                    <a:avLst/>
                  </a:prstGeom>
                  <a:solidFill>
                    <a:srgbClr val="FFFFF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grpSp>
          </p:grpSp>
          <p:sp>
            <p:nvSpPr>
              <p:cNvPr id="729" name="Rectángulo: esquinas redondeadas 875">
                <a:extLst>
                  <a:ext uri="{FF2B5EF4-FFF2-40B4-BE49-F238E27FC236}">
                    <a16:creationId xmlns:a16="http://schemas.microsoft.com/office/drawing/2014/main" id="{C2F3F7DB-1C61-96F3-3BD7-F04597142505}"/>
                  </a:ext>
                </a:extLst>
              </p:cNvPr>
              <p:cNvSpPr/>
              <p:nvPr/>
            </p:nvSpPr>
            <p:spPr>
              <a:xfrm>
                <a:off x="471789" y="534675"/>
                <a:ext cx="240883" cy="146785"/>
              </a:xfrm>
              <a:prstGeom prst="roundRect">
                <a:avLst>
                  <a:gd name="adj" fmla="val 16667"/>
                </a:avLst>
              </a:prstGeom>
              <a:solidFill>
                <a:srgbClr val="1A75CF"/>
              </a:solidFill>
              <a:ln w="1270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730" name="Rectángulo 876">
                <a:extLst>
                  <a:ext uri="{FF2B5EF4-FFF2-40B4-BE49-F238E27FC236}">
                    <a16:creationId xmlns:a16="http://schemas.microsoft.com/office/drawing/2014/main" id="{A4C89A6D-A565-6940-A420-61C14F27EEB2}"/>
                  </a:ext>
                </a:extLst>
              </p:cNvPr>
              <p:cNvSpPr/>
              <p:nvPr/>
            </p:nvSpPr>
            <p:spPr>
              <a:xfrm rot="21329454">
                <a:off x="456191" y="469416"/>
                <a:ext cx="65619" cy="180394"/>
              </a:xfrm>
              <a:prstGeom prst="rect">
                <a:avLst/>
              </a:pr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731" name="Conector recto 877">
                <a:extLst>
                  <a:ext uri="{FF2B5EF4-FFF2-40B4-BE49-F238E27FC236}">
                    <a16:creationId xmlns:a16="http://schemas.microsoft.com/office/drawing/2014/main" id="{FADABAF2-2CBC-CF4A-99A4-A930F0A67AAF}"/>
                  </a:ext>
                </a:extLst>
              </p:cNvPr>
              <p:cNvSpPr/>
              <p:nvPr/>
            </p:nvSpPr>
            <p:spPr>
              <a:xfrm>
                <a:off x="421892" y="456159"/>
                <a:ext cx="71416" cy="1"/>
              </a:xfrm>
              <a:prstGeom prst="line">
                <a:avLst/>
              </a:prstGeom>
              <a:noFill/>
              <a:ln w="9525"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2" name="Rectángulo 878">
                <a:extLst>
                  <a:ext uri="{FF2B5EF4-FFF2-40B4-BE49-F238E27FC236}">
                    <a16:creationId xmlns:a16="http://schemas.microsoft.com/office/drawing/2014/main" id="{E0B086B6-9BEC-655D-DF86-AFAE42CD136B}"/>
                  </a:ext>
                </a:extLst>
              </p:cNvPr>
              <p:cNvSpPr/>
              <p:nvPr/>
            </p:nvSpPr>
            <p:spPr>
              <a:xfrm>
                <a:off x="446190" y="605324"/>
                <a:ext cx="65619" cy="70385"/>
              </a:xfrm>
              <a:prstGeom prst="rect">
                <a:avLst/>
              </a:pr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733" name="Conector recto 879">
                <a:extLst>
                  <a:ext uri="{FF2B5EF4-FFF2-40B4-BE49-F238E27FC236}">
                    <a16:creationId xmlns:a16="http://schemas.microsoft.com/office/drawing/2014/main" id="{E5583220-4022-151B-31B8-5D1B4C895613}"/>
                  </a:ext>
                </a:extLst>
              </p:cNvPr>
              <p:cNvSpPr/>
              <p:nvPr/>
            </p:nvSpPr>
            <p:spPr>
              <a:xfrm>
                <a:off x="204246" y="636428"/>
                <a:ext cx="224000" cy="1"/>
              </a:xfrm>
              <a:prstGeom prst="line">
                <a:avLst/>
              </a:prstGeom>
              <a:noFill/>
              <a:ln w="12700"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4" name="Conector recto 880">
                <a:extLst>
                  <a:ext uri="{FF2B5EF4-FFF2-40B4-BE49-F238E27FC236}">
                    <a16:creationId xmlns:a16="http://schemas.microsoft.com/office/drawing/2014/main" id="{764C587A-D281-A05B-6A92-857ED4CE292B}"/>
                  </a:ext>
                </a:extLst>
              </p:cNvPr>
              <p:cNvSpPr/>
              <p:nvPr/>
            </p:nvSpPr>
            <p:spPr>
              <a:xfrm>
                <a:off x="509587" y="506162"/>
                <a:ext cx="163170" cy="1"/>
              </a:xfrm>
              <a:prstGeom prst="line">
                <a:avLst/>
              </a:prstGeom>
              <a:noFill/>
              <a:ln w="12700"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5" name="Conector recto 881">
                <a:extLst>
                  <a:ext uri="{FF2B5EF4-FFF2-40B4-BE49-F238E27FC236}">
                    <a16:creationId xmlns:a16="http://schemas.microsoft.com/office/drawing/2014/main" id="{4AB79748-82D9-DEB2-D557-AF7C3547B594}"/>
                  </a:ext>
                </a:extLst>
              </p:cNvPr>
              <p:cNvSpPr/>
              <p:nvPr/>
            </p:nvSpPr>
            <p:spPr>
              <a:xfrm>
                <a:off x="571562" y="388013"/>
                <a:ext cx="1" cy="112000"/>
              </a:xfrm>
              <a:prstGeom prst="line">
                <a:avLst/>
              </a:prstGeom>
              <a:noFill/>
              <a:ln w="12700"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6" name="Conector recto 882">
                <a:extLst>
                  <a:ext uri="{FF2B5EF4-FFF2-40B4-BE49-F238E27FC236}">
                    <a16:creationId xmlns:a16="http://schemas.microsoft.com/office/drawing/2014/main" id="{D3FFA9DB-0C24-E104-1B9A-DEB307B3C1A9}"/>
                  </a:ext>
                </a:extLst>
              </p:cNvPr>
              <p:cNvSpPr/>
              <p:nvPr/>
            </p:nvSpPr>
            <p:spPr>
              <a:xfrm>
                <a:off x="607369" y="451220"/>
                <a:ext cx="1" cy="49000"/>
              </a:xfrm>
              <a:prstGeom prst="line">
                <a:avLst/>
              </a:prstGeom>
              <a:noFill/>
              <a:ln w="12700"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7" name="Conector recto 883">
                <a:extLst>
                  <a:ext uri="{FF2B5EF4-FFF2-40B4-BE49-F238E27FC236}">
                    <a16:creationId xmlns:a16="http://schemas.microsoft.com/office/drawing/2014/main" id="{018DA3A0-2FED-24CA-D459-2FB4AE9E6FEF}"/>
                  </a:ext>
                </a:extLst>
              </p:cNvPr>
              <p:cNvSpPr/>
              <p:nvPr/>
            </p:nvSpPr>
            <p:spPr>
              <a:xfrm>
                <a:off x="666440" y="501843"/>
                <a:ext cx="1" cy="28001"/>
              </a:xfrm>
              <a:prstGeom prst="line">
                <a:avLst/>
              </a:prstGeom>
              <a:noFill/>
              <a:ln w="12700"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38" name="Grupo 884">
                <a:extLst>
                  <a:ext uri="{FF2B5EF4-FFF2-40B4-BE49-F238E27FC236}">
                    <a16:creationId xmlns:a16="http://schemas.microsoft.com/office/drawing/2014/main" id="{2DD40910-96BA-65DA-CF00-7A4396A58B02}"/>
                  </a:ext>
                </a:extLst>
              </p:cNvPr>
              <p:cNvGrpSpPr/>
              <p:nvPr/>
            </p:nvGrpSpPr>
            <p:grpSpPr>
              <a:xfrm>
                <a:off x="252709" y="419744"/>
                <a:ext cx="140001" cy="140001"/>
                <a:chOff x="0" y="0"/>
                <a:chExt cx="140000" cy="140000"/>
              </a:xfrm>
            </p:grpSpPr>
            <p:sp>
              <p:nvSpPr>
                <p:cNvPr id="739" name="Elipse 885">
                  <a:extLst>
                    <a:ext uri="{FF2B5EF4-FFF2-40B4-BE49-F238E27FC236}">
                      <a16:creationId xmlns:a16="http://schemas.microsoft.com/office/drawing/2014/main" id="{E96FBAE2-BB61-EEE4-EDA5-E858E5434724}"/>
                    </a:ext>
                  </a:extLst>
                </p:cNvPr>
                <p:cNvSpPr/>
                <p:nvPr/>
              </p:nvSpPr>
              <p:spPr>
                <a:xfrm>
                  <a:off x="-1" y="-1"/>
                  <a:ext cx="140002" cy="140002"/>
                </a:xfrm>
                <a:prstGeom prst="ellipse">
                  <a:avLst/>
                </a:prstGeom>
                <a:noFill/>
                <a:ln w="12700" cap="flat">
                  <a:solidFill>
                    <a:srgbClr val="FFFFFF"/>
                  </a:solidFill>
                  <a:prstDash val="solid"/>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pic>
              <p:nvPicPr>
                <p:cNvPr id="740" name="Gráfico 886" descr="Gráfico 886">
                  <a:extLst>
                    <a:ext uri="{FF2B5EF4-FFF2-40B4-BE49-F238E27FC236}">
                      <a16:creationId xmlns:a16="http://schemas.microsoft.com/office/drawing/2014/main" id="{6E82E703-D8B8-1CB3-F34C-1D6E40935C3C}"/>
                    </a:ext>
                  </a:extLst>
                </p:cNvPr>
                <p:cNvPicPr>
                  <a:picLocks noChangeAspect="1"/>
                </p:cNvPicPr>
                <p:nvPr/>
              </p:nvPicPr>
              <p:blipFill>
                <a:blip r:embed="rId21"/>
                <a:stretch>
                  <a:fillRect/>
                </a:stretch>
              </p:blipFill>
              <p:spPr>
                <a:xfrm>
                  <a:off x="11996" y="24761"/>
                  <a:ext cx="116008" cy="90478"/>
                </a:xfrm>
                <a:prstGeom prst="rect">
                  <a:avLst/>
                </a:prstGeom>
                <a:ln w="12700" cap="flat">
                  <a:noFill/>
                  <a:miter lim="400000"/>
                </a:ln>
                <a:effectLst/>
              </p:spPr>
            </p:pic>
          </p:grpSp>
        </p:grpSp>
        <p:sp>
          <p:nvSpPr>
            <p:cNvPr id="727" name="Conector recto 873">
              <a:extLst>
                <a:ext uri="{FF2B5EF4-FFF2-40B4-BE49-F238E27FC236}">
                  <a16:creationId xmlns:a16="http://schemas.microsoft.com/office/drawing/2014/main" id="{0BCEBB03-A3F3-C3AE-9CC4-552DEC12A587}"/>
                </a:ext>
              </a:extLst>
            </p:cNvPr>
            <p:cNvSpPr/>
            <p:nvPr/>
          </p:nvSpPr>
          <p:spPr>
            <a:xfrm>
              <a:off x="487141" y="453076"/>
              <a:ext cx="80424" cy="225301"/>
            </a:xfrm>
            <a:prstGeom prst="line">
              <a:avLst/>
            </a:prstGeom>
            <a:noFill/>
            <a:ln w="9525" cap="flat">
              <a:solidFill>
                <a:srgbClr val="FFFFFF"/>
              </a:solidFill>
              <a:prstDash val="solid"/>
              <a:round/>
            </a:ln>
            <a:effectLst/>
          </p:spPr>
          <p:txBody>
            <a:bodyPr wrap="square" lIns="45719" tIns="45719" rIns="45719" bIns="45719" numCol="1"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52" name="Grupo 890">
            <a:extLst>
              <a:ext uri="{FF2B5EF4-FFF2-40B4-BE49-F238E27FC236}">
                <a16:creationId xmlns:a16="http://schemas.microsoft.com/office/drawing/2014/main" id="{7499717A-D08B-50BE-41C3-0DBEA28FA74D}"/>
              </a:ext>
            </a:extLst>
          </p:cNvPr>
          <p:cNvGrpSpPr/>
          <p:nvPr/>
        </p:nvGrpSpPr>
        <p:grpSpPr>
          <a:xfrm>
            <a:off x="4164672" y="3327956"/>
            <a:ext cx="931819" cy="931864"/>
            <a:chOff x="0" y="0"/>
            <a:chExt cx="931817" cy="931862"/>
          </a:xfrm>
        </p:grpSpPr>
        <p:grpSp>
          <p:nvGrpSpPr>
            <p:cNvPr id="753" name="Grupo 891">
              <a:extLst>
                <a:ext uri="{FF2B5EF4-FFF2-40B4-BE49-F238E27FC236}">
                  <a16:creationId xmlns:a16="http://schemas.microsoft.com/office/drawing/2014/main" id="{A41DC82D-73C3-5E45-DAB7-FA019C97A12C}"/>
                </a:ext>
              </a:extLst>
            </p:cNvPr>
            <p:cNvGrpSpPr/>
            <p:nvPr/>
          </p:nvGrpSpPr>
          <p:grpSpPr>
            <a:xfrm>
              <a:off x="-1" y="-1"/>
              <a:ext cx="931819" cy="931864"/>
              <a:chOff x="0" y="0"/>
              <a:chExt cx="931817" cy="931862"/>
            </a:xfrm>
          </p:grpSpPr>
          <p:sp>
            <p:nvSpPr>
              <p:cNvPr id="755" name="object 39">
                <a:extLst>
                  <a:ext uri="{FF2B5EF4-FFF2-40B4-BE49-F238E27FC236}">
                    <a16:creationId xmlns:a16="http://schemas.microsoft.com/office/drawing/2014/main" id="{BF6BF904-B88C-6A3C-BCAD-D7E526FBC76A}"/>
                  </a:ext>
                </a:extLst>
              </p:cNvPr>
              <p:cNvSpPr/>
              <p:nvPr/>
            </p:nvSpPr>
            <p:spPr>
              <a:xfrm>
                <a:off x="0" y="0"/>
                <a:ext cx="931818" cy="931863"/>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lnTo>
                      <a:pt x="9540" y="73"/>
                    </a:lnTo>
                    <a:lnTo>
                      <a:pt x="8323" y="285"/>
                    </a:lnTo>
                    <a:lnTo>
                      <a:pt x="7157" y="630"/>
                    </a:lnTo>
                    <a:lnTo>
                      <a:pt x="6050" y="1098"/>
                    </a:lnTo>
                    <a:lnTo>
                      <a:pt x="5010" y="1681"/>
                    </a:lnTo>
                    <a:lnTo>
                      <a:pt x="4045" y="2373"/>
                    </a:lnTo>
                    <a:lnTo>
                      <a:pt x="3163" y="3163"/>
                    </a:lnTo>
                    <a:lnTo>
                      <a:pt x="2372" y="4045"/>
                    </a:lnTo>
                    <a:lnTo>
                      <a:pt x="1681" y="5010"/>
                    </a:lnTo>
                    <a:lnTo>
                      <a:pt x="1098" y="6050"/>
                    </a:lnTo>
                    <a:lnTo>
                      <a:pt x="630" y="7157"/>
                    </a:lnTo>
                    <a:lnTo>
                      <a:pt x="285" y="8323"/>
                    </a:lnTo>
                    <a:lnTo>
                      <a:pt x="73" y="9540"/>
                    </a:lnTo>
                    <a:lnTo>
                      <a:pt x="0" y="10800"/>
                    </a:lnTo>
                    <a:lnTo>
                      <a:pt x="73" y="12059"/>
                    </a:lnTo>
                    <a:lnTo>
                      <a:pt x="285" y="13276"/>
                    </a:lnTo>
                    <a:lnTo>
                      <a:pt x="630" y="14442"/>
                    </a:lnTo>
                    <a:lnTo>
                      <a:pt x="1098" y="15549"/>
                    </a:lnTo>
                    <a:lnTo>
                      <a:pt x="1681" y="16590"/>
                    </a:lnTo>
                    <a:lnTo>
                      <a:pt x="2372" y="17555"/>
                    </a:lnTo>
                    <a:lnTo>
                      <a:pt x="3163" y="18437"/>
                    </a:lnTo>
                    <a:lnTo>
                      <a:pt x="4045" y="19227"/>
                    </a:lnTo>
                    <a:lnTo>
                      <a:pt x="5010" y="19919"/>
                    </a:lnTo>
                    <a:lnTo>
                      <a:pt x="6050" y="20502"/>
                    </a:lnTo>
                    <a:lnTo>
                      <a:pt x="7157" y="20970"/>
                    </a:lnTo>
                    <a:lnTo>
                      <a:pt x="8323" y="21315"/>
                    </a:lnTo>
                    <a:lnTo>
                      <a:pt x="9540" y="21527"/>
                    </a:lnTo>
                    <a:lnTo>
                      <a:pt x="10799" y="21600"/>
                    </a:lnTo>
                    <a:lnTo>
                      <a:pt x="12059" y="21527"/>
                    </a:lnTo>
                    <a:lnTo>
                      <a:pt x="13276" y="21315"/>
                    </a:lnTo>
                    <a:lnTo>
                      <a:pt x="14442" y="20970"/>
                    </a:lnTo>
                    <a:lnTo>
                      <a:pt x="15549" y="20502"/>
                    </a:lnTo>
                    <a:lnTo>
                      <a:pt x="16589" y="19919"/>
                    </a:lnTo>
                    <a:lnTo>
                      <a:pt x="17555" y="19227"/>
                    </a:lnTo>
                    <a:lnTo>
                      <a:pt x="18437" y="18437"/>
                    </a:lnTo>
                    <a:lnTo>
                      <a:pt x="19227" y="17555"/>
                    </a:lnTo>
                    <a:lnTo>
                      <a:pt x="19918" y="16590"/>
                    </a:lnTo>
                    <a:lnTo>
                      <a:pt x="20502" y="15549"/>
                    </a:lnTo>
                    <a:lnTo>
                      <a:pt x="20970" y="14442"/>
                    </a:lnTo>
                    <a:lnTo>
                      <a:pt x="21315" y="13276"/>
                    </a:lnTo>
                    <a:lnTo>
                      <a:pt x="21527" y="12059"/>
                    </a:lnTo>
                    <a:lnTo>
                      <a:pt x="21600" y="10800"/>
                    </a:lnTo>
                    <a:lnTo>
                      <a:pt x="21527" y="9540"/>
                    </a:lnTo>
                    <a:lnTo>
                      <a:pt x="21315" y="8323"/>
                    </a:lnTo>
                    <a:lnTo>
                      <a:pt x="20970" y="7157"/>
                    </a:lnTo>
                    <a:lnTo>
                      <a:pt x="20502" y="6050"/>
                    </a:lnTo>
                    <a:lnTo>
                      <a:pt x="19918" y="5010"/>
                    </a:lnTo>
                    <a:lnTo>
                      <a:pt x="19227" y="4045"/>
                    </a:lnTo>
                    <a:lnTo>
                      <a:pt x="18437" y="3163"/>
                    </a:lnTo>
                    <a:lnTo>
                      <a:pt x="17555" y="2373"/>
                    </a:lnTo>
                    <a:lnTo>
                      <a:pt x="16589" y="1681"/>
                    </a:lnTo>
                    <a:lnTo>
                      <a:pt x="15549" y="1098"/>
                    </a:lnTo>
                    <a:lnTo>
                      <a:pt x="14442" y="630"/>
                    </a:lnTo>
                    <a:lnTo>
                      <a:pt x="13276" y="285"/>
                    </a:lnTo>
                    <a:lnTo>
                      <a:pt x="12059" y="73"/>
                    </a:lnTo>
                    <a:lnTo>
                      <a:pt x="10799" y="0"/>
                    </a:lnTo>
                    <a:close/>
                  </a:path>
                </a:pathLst>
              </a:custGeom>
              <a:solidFill>
                <a:srgbClr val="1A75CF"/>
              </a:solidFill>
              <a:ln w="12700" cap="flat">
                <a:noFill/>
                <a:miter lim="400000"/>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sz="1100">
                    <a:solidFill>
                      <a:srgbClr val="1A75CF"/>
                    </a:solidFill>
                  </a:defRPr>
                </a:pPr>
                <a:endParaRPr kumimoji="0" lang="en-GB" sz="1100" b="0" i="0" u="none" strike="noStrike" kern="0" cap="none" spc="0" normalizeH="0" baseline="0" noProof="0" dirty="0">
                  <a:ln>
                    <a:noFill/>
                  </a:ln>
                  <a:solidFill>
                    <a:srgbClr val="1A75CF"/>
                  </a:solidFill>
                  <a:effectLst/>
                  <a:uLnTx/>
                  <a:uFillTx/>
                  <a:latin typeface="Arial"/>
                  <a:cs typeface="Arial"/>
                  <a:sym typeface="Arial"/>
                </a:endParaRPr>
              </a:p>
            </p:txBody>
          </p:sp>
          <p:pic>
            <p:nvPicPr>
              <p:cNvPr id="756" name="Gráfico 894" descr="Gráfico 894">
                <a:extLst>
                  <a:ext uri="{FF2B5EF4-FFF2-40B4-BE49-F238E27FC236}">
                    <a16:creationId xmlns:a16="http://schemas.microsoft.com/office/drawing/2014/main" id="{B74D8CB5-51BB-DC69-62FE-CC213260B547}"/>
                  </a:ext>
                </a:extLst>
              </p:cNvPr>
              <p:cNvPicPr>
                <a:picLocks noChangeAspect="1"/>
              </p:cNvPicPr>
              <p:nvPr/>
            </p:nvPicPr>
            <p:blipFill>
              <a:blip r:embed="rId30"/>
              <a:stretch>
                <a:fillRect/>
              </a:stretch>
            </p:blipFill>
            <p:spPr>
              <a:xfrm>
                <a:off x="88199" y="88199"/>
                <a:ext cx="756002" cy="756002"/>
              </a:xfrm>
              <a:prstGeom prst="rect">
                <a:avLst/>
              </a:prstGeom>
              <a:ln w="12700" cap="flat">
                <a:noFill/>
                <a:miter lim="400000"/>
              </a:ln>
              <a:effectLst/>
            </p:spPr>
          </p:pic>
          <p:pic>
            <p:nvPicPr>
              <p:cNvPr id="757" name="Gráfico 895" descr="Gráfico 895">
                <a:extLst>
                  <a:ext uri="{FF2B5EF4-FFF2-40B4-BE49-F238E27FC236}">
                    <a16:creationId xmlns:a16="http://schemas.microsoft.com/office/drawing/2014/main" id="{158D3170-5513-14EA-DC46-772BC5592C29}"/>
                  </a:ext>
                </a:extLst>
              </p:cNvPr>
              <p:cNvPicPr>
                <a:picLocks noChangeAspect="1"/>
              </p:cNvPicPr>
              <p:nvPr/>
            </p:nvPicPr>
            <p:blipFill>
              <a:blip r:embed="rId31"/>
              <a:stretch>
                <a:fillRect/>
              </a:stretch>
            </p:blipFill>
            <p:spPr>
              <a:xfrm>
                <a:off x="289157" y="285891"/>
                <a:ext cx="354087" cy="360618"/>
              </a:xfrm>
              <a:prstGeom prst="rect">
                <a:avLst/>
              </a:prstGeom>
              <a:ln w="12700" cap="flat">
                <a:noFill/>
                <a:miter lim="400000"/>
              </a:ln>
              <a:effectLst/>
            </p:spPr>
          </p:pic>
        </p:grpSp>
        <p:sp>
          <p:nvSpPr>
            <p:cNvPr id="754" name="Elipse 892">
              <a:extLst>
                <a:ext uri="{FF2B5EF4-FFF2-40B4-BE49-F238E27FC236}">
                  <a16:creationId xmlns:a16="http://schemas.microsoft.com/office/drawing/2014/main" id="{4B379BF0-736D-A813-C66B-9CDB71118B0C}"/>
                </a:ext>
              </a:extLst>
            </p:cNvPr>
            <p:cNvSpPr/>
            <p:nvPr/>
          </p:nvSpPr>
          <p:spPr>
            <a:xfrm>
              <a:off x="139860" y="139860"/>
              <a:ext cx="652680" cy="652680"/>
            </a:xfrm>
            <a:prstGeom prst="ellipse">
              <a:avLst/>
            </a:prstGeom>
            <a:noFill/>
            <a:ln w="25400" cap="flat">
              <a:solidFill>
                <a:srgbClr val="FFFFFF"/>
              </a:solidFill>
              <a:prstDash val="sysDash"/>
              <a:round/>
            </a:ln>
            <a:effectLst/>
          </p:spPr>
          <p:txBody>
            <a:bodyPr wrap="square" lIns="45719" tIns="45719" rIns="45719" bIns="45719" numCol="1"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solidFill>
                    <a:srgbClr val="FFFFFF"/>
                  </a:solidFill>
                </a:defRPr>
              </a:pPr>
              <a:endParaRPr kumimoji="0" lang="en-GB" sz="1400" b="0" i="0" u="none" strike="noStrike" kern="0" cap="none" spc="0" normalizeH="0" baseline="0" noProof="0" dirty="0">
                <a:ln>
                  <a:noFill/>
                </a:ln>
                <a:solidFill>
                  <a:srgbClr val="FFFFFF"/>
                </a:solidFill>
                <a:effectLst/>
                <a:uLnTx/>
                <a:uFillTx/>
                <a:latin typeface="Arial"/>
                <a:cs typeface="Arial"/>
                <a:sym typeface="Arial"/>
              </a:endParaRPr>
            </a:p>
          </p:txBody>
        </p:sp>
      </p:grpSp>
    </p:spTree>
    <p:extLst>
      <p:ext uri="{BB962C8B-B14F-4D97-AF65-F5344CB8AC3E}">
        <p14:creationId xmlns:p14="http://schemas.microsoft.com/office/powerpoint/2010/main" val="100937623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oogle Shape;905;p9">
            <a:extLst>
              <a:ext uri="{FF2B5EF4-FFF2-40B4-BE49-F238E27FC236}">
                <a16:creationId xmlns:a16="http://schemas.microsoft.com/office/drawing/2014/main" id="{4D245510-2D45-8A2B-52DB-2072DCD19E1E}"/>
              </a:ext>
            </a:extLst>
          </p:cNvPr>
          <p:cNvGrpSpPr/>
          <p:nvPr/>
        </p:nvGrpSpPr>
        <p:grpSpPr>
          <a:xfrm>
            <a:off x="5078896" y="2028458"/>
            <a:ext cx="6873864" cy="3865445"/>
            <a:chOff x="5980193" y="1978441"/>
            <a:chExt cx="6136920" cy="3350235"/>
          </a:xfrm>
        </p:grpSpPr>
        <p:pic>
          <p:nvPicPr>
            <p:cNvPr id="7" name="Google Shape;906;p9">
              <a:extLst>
                <a:ext uri="{FF2B5EF4-FFF2-40B4-BE49-F238E27FC236}">
                  <a16:creationId xmlns:a16="http://schemas.microsoft.com/office/drawing/2014/main" id="{9E957558-B35B-2E07-0B29-17CFEA7956BA}"/>
                </a:ext>
              </a:extLst>
            </p:cNvPr>
            <p:cNvPicPr preferRelativeResize="0"/>
            <p:nvPr/>
          </p:nvPicPr>
          <p:blipFill rotWithShape="1">
            <a:blip r:embed="rId2">
              <a:alphaModFix/>
            </a:blip>
            <a:srcRect/>
            <a:stretch/>
          </p:blipFill>
          <p:spPr>
            <a:xfrm>
              <a:off x="5980193" y="2049896"/>
              <a:ext cx="6136920" cy="3278780"/>
            </a:xfrm>
            <a:prstGeom prst="rect">
              <a:avLst/>
            </a:prstGeom>
            <a:noFill/>
            <a:ln>
              <a:noFill/>
            </a:ln>
          </p:spPr>
        </p:pic>
        <p:sp>
          <p:nvSpPr>
            <p:cNvPr id="8" name="Google Shape;907;p9">
              <a:extLst>
                <a:ext uri="{FF2B5EF4-FFF2-40B4-BE49-F238E27FC236}">
                  <a16:creationId xmlns:a16="http://schemas.microsoft.com/office/drawing/2014/main" id="{1CB18FB3-07C6-DD73-F1BF-7949787CE036}"/>
                </a:ext>
              </a:extLst>
            </p:cNvPr>
            <p:cNvSpPr/>
            <p:nvPr/>
          </p:nvSpPr>
          <p:spPr>
            <a:xfrm>
              <a:off x="7060325" y="4269995"/>
              <a:ext cx="300" cy="299"/>
            </a:xfrm>
            <a:custGeom>
              <a:avLst/>
              <a:gdLst/>
              <a:ahLst/>
              <a:cxnLst/>
              <a:rect l="l" t="t" r="r" b="b"/>
              <a:pathLst>
                <a:path w="634" h="635" extrusionOk="0">
                  <a:moveTo>
                    <a:pt x="293" y="382"/>
                  </a:moveTo>
                  <a:lnTo>
                    <a:pt x="89" y="382"/>
                  </a:lnTo>
                  <a:lnTo>
                    <a:pt x="0" y="89"/>
                  </a:lnTo>
                  <a:lnTo>
                    <a:pt x="191" y="0"/>
                  </a:lnTo>
                  <a:lnTo>
                    <a:pt x="383" y="89"/>
                  </a:lnTo>
                  <a:lnTo>
                    <a:pt x="383" y="293"/>
                  </a:lnTo>
                  <a:close/>
                </a:path>
              </a:pathLst>
            </a:custGeom>
            <a:solidFill>
              <a:srgbClr val="9CC8E4"/>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696"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9" name="Google Shape;908;p9">
              <a:extLst>
                <a:ext uri="{FF2B5EF4-FFF2-40B4-BE49-F238E27FC236}">
                  <a16:creationId xmlns:a16="http://schemas.microsoft.com/office/drawing/2014/main" id="{C3FBC79B-A3E4-3F5B-6325-10995F5A58E1}"/>
                </a:ext>
              </a:extLst>
            </p:cNvPr>
            <p:cNvSpPr/>
            <p:nvPr/>
          </p:nvSpPr>
          <p:spPr>
            <a:xfrm>
              <a:off x="7060325" y="4269995"/>
              <a:ext cx="300" cy="299"/>
            </a:xfrm>
            <a:custGeom>
              <a:avLst/>
              <a:gdLst/>
              <a:ahLst/>
              <a:cxnLst/>
              <a:rect l="l" t="t" r="r" b="b"/>
              <a:pathLst>
                <a:path w="634" h="635" extrusionOk="0">
                  <a:moveTo>
                    <a:pt x="191" y="0"/>
                  </a:moveTo>
                  <a:lnTo>
                    <a:pt x="383" y="89"/>
                  </a:lnTo>
                  <a:lnTo>
                    <a:pt x="383" y="293"/>
                  </a:lnTo>
                  <a:lnTo>
                    <a:pt x="191" y="382"/>
                  </a:lnTo>
                  <a:lnTo>
                    <a:pt x="0" y="293"/>
                  </a:lnTo>
                  <a:lnTo>
                    <a:pt x="0" y="89"/>
                  </a:lnTo>
                  <a:lnTo>
                    <a:pt x="191" y="0"/>
                  </a:lnTo>
                  <a:close/>
                </a:path>
              </a:pathLst>
            </a:custGeom>
            <a:noFill/>
            <a:ln w="10025" cap="flat" cmpd="sng">
              <a:solidFill>
                <a:srgbClr val="9CC8E4"/>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696"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0" name="Google Shape;909;p9">
              <a:extLst>
                <a:ext uri="{FF2B5EF4-FFF2-40B4-BE49-F238E27FC236}">
                  <a16:creationId xmlns:a16="http://schemas.microsoft.com/office/drawing/2014/main" id="{201AF5EE-2805-79A8-F3A2-E9160E32B7F6}"/>
                </a:ext>
              </a:extLst>
            </p:cNvPr>
            <p:cNvSpPr/>
            <p:nvPr/>
          </p:nvSpPr>
          <p:spPr>
            <a:xfrm>
              <a:off x="7510813" y="4025940"/>
              <a:ext cx="288" cy="285"/>
            </a:xfrm>
            <a:custGeom>
              <a:avLst/>
              <a:gdLst/>
              <a:ahLst/>
              <a:cxnLst/>
              <a:rect l="l" t="t" r="r" b="b"/>
              <a:pathLst>
                <a:path w="634" h="635" extrusionOk="0">
                  <a:moveTo>
                    <a:pt x="190" y="0"/>
                  </a:moveTo>
                  <a:lnTo>
                    <a:pt x="0" y="88"/>
                  </a:lnTo>
                  <a:lnTo>
                    <a:pt x="0" y="292"/>
                  </a:lnTo>
                  <a:lnTo>
                    <a:pt x="292" y="381"/>
                  </a:lnTo>
                  <a:lnTo>
                    <a:pt x="380" y="88"/>
                  </a:lnTo>
                  <a:lnTo>
                    <a:pt x="190" y="0"/>
                  </a:lnTo>
                  <a:close/>
                </a:path>
              </a:pathLst>
            </a:custGeom>
            <a:solidFill>
              <a:srgbClr val="9CC8E4"/>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66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1" name="Google Shape;910;p9">
              <a:extLst>
                <a:ext uri="{FF2B5EF4-FFF2-40B4-BE49-F238E27FC236}">
                  <a16:creationId xmlns:a16="http://schemas.microsoft.com/office/drawing/2014/main" id="{5BA36BD0-19CE-415F-FCF4-80C62BACC265}"/>
                </a:ext>
              </a:extLst>
            </p:cNvPr>
            <p:cNvSpPr/>
            <p:nvPr/>
          </p:nvSpPr>
          <p:spPr>
            <a:xfrm>
              <a:off x="7510813" y="4025940"/>
              <a:ext cx="288" cy="285"/>
            </a:xfrm>
            <a:custGeom>
              <a:avLst/>
              <a:gdLst/>
              <a:ahLst/>
              <a:cxnLst/>
              <a:rect l="l" t="t" r="r" b="b"/>
              <a:pathLst>
                <a:path w="634" h="635" extrusionOk="0">
                  <a:moveTo>
                    <a:pt x="190" y="0"/>
                  </a:moveTo>
                  <a:lnTo>
                    <a:pt x="380" y="88"/>
                  </a:lnTo>
                  <a:lnTo>
                    <a:pt x="380" y="292"/>
                  </a:lnTo>
                  <a:lnTo>
                    <a:pt x="190" y="381"/>
                  </a:lnTo>
                  <a:lnTo>
                    <a:pt x="0" y="292"/>
                  </a:lnTo>
                  <a:lnTo>
                    <a:pt x="0" y="88"/>
                  </a:lnTo>
                  <a:lnTo>
                    <a:pt x="190" y="0"/>
                  </a:lnTo>
                  <a:close/>
                </a:path>
              </a:pathLst>
            </a:custGeom>
            <a:noFill/>
            <a:ln w="10025" cap="flat" cmpd="sng">
              <a:solidFill>
                <a:srgbClr val="9CC8E4"/>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66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2" name="Google Shape;911;p9">
              <a:extLst>
                <a:ext uri="{FF2B5EF4-FFF2-40B4-BE49-F238E27FC236}">
                  <a16:creationId xmlns:a16="http://schemas.microsoft.com/office/drawing/2014/main" id="{B806B6F8-4D14-8A42-92C9-4BEECBF98D4B}"/>
                </a:ext>
              </a:extLst>
            </p:cNvPr>
            <p:cNvSpPr txBox="1"/>
            <p:nvPr/>
          </p:nvSpPr>
          <p:spPr>
            <a:xfrm>
              <a:off x="6196561" y="3200586"/>
              <a:ext cx="308400" cy="205251"/>
            </a:xfrm>
            <a:prstGeom prst="rect">
              <a:avLst/>
            </a:prstGeom>
            <a:noFill/>
            <a:ln>
              <a:noFill/>
            </a:ln>
          </p:spPr>
          <p:txBody>
            <a:bodyPr spcFirstLastPara="1" wrap="square" lIns="0" tIns="5675" rIns="0" bIns="0" anchor="t" anchorCtr="0">
              <a:spAutoFit/>
            </a:bodyPr>
            <a:lstStyle/>
            <a:p>
              <a:pPr marL="5987" marR="2395"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Estados Unidos</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13" name="Google Shape;912;p9">
              <a:extLst>
                <a:ext uri="{FF2B5EF4-FFF2-40B4-BE49-F238E27FC236}">
                  <a16:creationId xmlns:a16="http://schemas.microsoft.com/office/drawing/2014/main" id="{E7F4E032-B3CA-C647-C0ED-A237C3B79685}"/>
                </a:ext>
              </a:extLst>
            </p:cNvPr>
            <p:cNvSpPr txBox="1"/>
            <p:nvPr/>
          </p:nvSpPr>
          <p:spPr>
            <a:xfrm>
              <a:off x="6232400" y="3764792"/>
              <a:ext cx="2904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México</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14" name="Google Shape;913;p9">
              <a:extLst>
                <a:ext uri="{FF2B5EF4-FFF2-40B4-BE49-F238E27FC236}">
                  <a16:creationId xmlns:a16="http://schemas.microsoft.com/office/drawing/2014/main" id="{E6BD13CD-DD66-AFDC-70FD-71965DD20CF8}"/>
                </a:ext>
              </a:extLst>
            </p:cNvPr>
            <p:cNvSpPr txBox="1"/>
            <p:nvPr/>
          </p:nvSpPr>
          <p:spPr>
            <a:xfrm>
              <a:off x="6753027" y="4199031"/>
              <a:ext cx="3768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Colombia</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15" name="Google Shape;914;p9">
              <a:extLst>
                <a:ext uri="{FF2B5EF4-FFF2-40B4-BE49-F238E27FC236}">
                  <a16:creationId xmlns:a16="http://schemas.microsoft.com/office/drawing/2014/main" id="{5D0A9389-A8FC-6D47-6D84-C4E23E8D22C5}"/>
                </a:ext>
              </a:extLst>
            </p:cNvPr>
            <p:cNvSpPr txBox="1"/>
            <p:nvPr/>
          </p:nvSpPr>
          <p:spPr>
            <a:xfrm>
              <a:off x="6988492" y="4462789"/>
              <a:ext cx="2172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Perú</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16" name="Google Shape;915;p9">
              <a:extLst>
                <a:ext uri="{FF2B5EF4-FFF2-40B4-BE49-F238E27FC236}">
                  <a16:creationId xmlns:a16="http://schemas.microsoft.com/office/drawing/2014/main" id="{909186E8-DFC7-C659-5615-1092D4CA3564}"/>
                </a:ext>
              </a:extLst>
            </p:cNvPr>
            <p:cNvSpPr txBox="1"/>
            <p:nvPr/>
          </p:nvSpPr>
          <p:spPr>
            <a:xfrm>
              <a:off x="8190024" y="3665127"/>
              <a:ext cx="3408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Portugal</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17" name="Google Shape;916;p9">
              <a:extLst>
                <a:ext uri="{FF2B5EF4-FFF2-40B4-BE49-F238E27FC236}">
                  <a16:creationId xmlns:a16="http://schemas.microsoft.com/office/drawing/2014/main" id="{DAD95223-937C-B873-B022-883AD3E285E4}"/>
                </a:ext>
              </a:extLst>
            </p:cNvPr>
            <p:cNvSpPr txBox="1"/>
            <p:nvPr/>
          </p:nvSpPr>
          <p:spPr>
            <a:xfrm>
              <a:off x="8313272" y="4045749"/>
              <a:ext cx="2028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Italia</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18" name="Google Shape;917;p9">
              <a:extLst>
                <a:ext uri="{FF2B5EF4-FFF2-40B4-BE49-F238E27FC236}">
                  <a16:creationId xmlns:a16="http://schemas.microsoft.com/office/drawing/2014/main" id="{EC537718-2568-0345-8574-EB90292B2731}"/>
                </a:ext>
              </a:extLst>
            </p:cNvPr>
            <p:cNvSpPr txBox="1"/>
            <p:nvPr/>
          </p:nvSpPr>
          <p:spPr>
            <a:xfrm>
              <a:off x="9755044" y="4210874"/>
              <a:ext cx="2628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Egipto</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19" name="Google Shape;918;p9">
              <a:extLst>
                <a:ext uri="{FF2B5EF4-FFF2-40B4-BE49-F238E27FC236}">
                  <a16:creationId xmlns:a16="http://schemas.microsoft.com/office/drawing/2014/main" id="{32524885-47F2-329C-133E-DA3C4B2F4E23}"/>
                </a:ext>
              </a:extLst>
            </p:cNvPr>
            <p:cNvSpPr txBox="1"/>
            <p:nvPr/>
          </p:nvSpPr>
          <p:spPr>
            <a:xfrm>
              <a:off x="9912252" y="3977614"/>
              <a:ext cx="2172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Catar</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20" name="Google Shape;919;p9">
              <a:extLst>
                <a:ext uri="{FF2B5EF4-FFF2-40B4-BE49-F238E27FC236}">
                  <a16:creationId xmlns:a16="http://schemas.microsoft.com/office/drawing/2014/main" id="{562DB846-DA12-0EDA-669B-2395933A788F}"/>
                </a:ext>
              </a:extLst>
            </p:cNvPr>
            <p:cNvSpPr txBox="1"/>
            <p:nvPr/>
          </p:nvSpPr>
          <p:spPr>
            <a:xfrm>
              <a:off x="10376565" y="4403053"/>
              <a:ext cx="2444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Omán</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21" name="Google Shape;920;p9">
              <a:extLst>
                <a:ext uri="{FF2B5EF4-FFF2-40B4-BE49-F238E27FC236}">
                  <a16:creationId xmlns:a16="http://schemas.microsoft.com/office/drawing/2014/main" id="{91168111-1FA5-0A7B-D933-A919AAAE35AA}"/>
                </a:ext>
              </a:extLst>
            </p:cNvPr>
            <p:cNvSpPr txBox="1"/>
            <p:nvPr/>
          </p:nvSpPr>
          <p:spPr>
            <a:xfrm>
              <a:off x="11296805" y="3563715"/>
              <a:ext cx="285600" cy="105300"/>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Japón</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22" name="Google Shape;921;p9">
              <a:extLst>
                <a:ext uri="{FF2B5EF4-FFF2-40B4-BE49-F238E27FC236}">
                  <a16:creationId xmlns:a16="http://schemas.microsoft.com/office/drawing/2014/main" id="{5D2DA0AE-587E-FE5E-C4ED-F1BE93172D15}"/>
                </a:ext>
              </a:extLst>
            </p:cNvPr>
            <p:cNvSpPr txBox="1"/>
            <p:nvPr/>
          </p:nvSpPr>
          <p:spPr>
            <a:xfrm>
              <a:off x="8201086" y="3362402"/>
              <a:ext cx="2856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España</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23" name="Google Shape;922;p9">
              <a:extLst>
                <a:ext uri="{FF2B5EF4-FFF2-40B4-BE49-F238E27FC236}">
                  <a16:creationId xmlns:a16="http://schemas.microsoft.com/office/drawing/2014/main" id="{1A5CDC22-4D58-2DE1-B8C9-2940A17A2C33}"/>
                </a:ext>
              </a:extLst>
            </p:cNvPr>
            <p:cNvSpPr txBox="1"/>
            <p:nvPr/>
          </p:nvSpPr>
          <p:spPr>
            <a:xfrm>
              <a:off x="8281057" y="3059661"/>
              <a:ext cx="340800" cy="105300"/>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Francia</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24" name="Google Shape;923;p9">
              <a:extLst>
                <a:ext uri="{FF2B5EF4-FFF2-40B4-BE49-F238E27FC236}">
                  <a16:creationId xmlns:a16="http://schemas.microsoft.com/office/drawing/2014/main" id="{5155A84B-9ECB-1840-0927-7F4AC4E8FC25}"/>
                </a:ext>
              </a:extLst>
            </p:cNvPr>
            <p:cNvSpPr txBox="1"/>
            <p:nvPr/>
          </p:nvSpPr>
          <p:spPr>
            <a:xfrm>
              <a:off x="8722992" y="1978441"/>
              <a:ext cx="419700" cy="225900"/>
            </a:xfrm>
            <a:prstGeom prst="rect">
              <a:avLst/>
            </a:prstGeom>
            <a:noFill/>
            <a:ln>
              <a:noFill/>
            </a:ln>
          </p:spPr>
          <p:txBody>
            <a:bodyPr spcFirstLastPara="1" wrap="square" lIns="0" tIns="5950" rIns="0" bIns="0" anchor="t" anchorCtr="0">
              <a:spAutoFit/>
            </a:bodyPr>
            <a:lstStyle/>
            <a:p>
              <a:pPr marL="87419" marR="2395" lvl="0" indent="-81731" algn="l" defTabSz="914400" rtl="0" eaLnBrk="1" fontAlgn="auto" latinLnBrk="0" hangingPunct="1">
                <a:lnSpc>
                  <a:spcPct val="1204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República Checa</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25" name="Google Shape;924;p9">
              <a:extLst>
                <a:ext uri="{FF2B5EF4-FFF2-40B4-BE49-F238E27FC236}">
                  <a16:creationId xmlns:a16="http://schemas.microsoft.com/office/drawing/2014/main" id="{218E57A7-DDCF-DDF7-1FA2-A2D66C8DB32A}"/>
                </a:ext>
              </a:extLst>
            </p:cNvPr>
            <p:cNvSpPr txBox="1"/>
            <p:nvPr/>
          </p:nvSpPr>
          <p:spPr>
            <a:xfrm>
              <a:off x="9360671" y="1980646"/>
              <a:ext cx="3496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Rumanía</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26" name="Google Shape;925;p9">
              <a:extLst>
                <a:ext uri="{FF2B5EF4-FFF2-40B4-BE49-F238E27FC236}">
                  <a16:creationId xmlns:a16="http://schemas.microsoft.com/office/drawing/2014/main" id="{6D4254E6-3410-BDFB-49BA-9BCB133A3990}"/>
                </a:ext>
              </a:extLst>
            </p:cNvPr>
            <p:cNvSpPr txBox="1"/>
            <p:nvPr/>
          </p:nvSpPr>
          <p:spPr>
            <a:xfrm>
              <a:off x="9677044" y="2499574"/>
              <a:ext cx="3180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Georgia</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27" name="Google Shape;926;p9">
              <a:extLst>
                <a:ext uri="{FF2B5EF4-FFF2-40B4-BE49-F238E27FC236}">
                  <a16:creationId xmlns:a16="http://schemas.microsoft.com/office/drawing/2014/main" id="{0F656701-4F18-0A0F-D12F-6ECE9FE22B16}"/>
                </a:ext>
              </a:extLst>
            </p:cNvPr>
            <p:cNvSpPr txBox="1"/>
            <p:nvPr/>
          </p:nvSpPr>
          <p:spPr>
            <a:xfrm>
              <a:off x="9863509" y="4906609"/>
              <a:ext cx="5048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Arabia Saudí</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28" name="Google Shape;927;p9">
              <a:extLst>
                <a:ext uri="{FF2B5EF4-FFF2-40B4-BE49-F238E27FC236}">
                  <a16:creationId xmlns:a16="http://schemas.microsoft.com/office/drawing/2014/main" id="{707667CE-0883-1598-2F97-C22EF498D0BA}"/>
                </a:ext>
              </a:extLst>
            </p:cNvPr>
            <p:cNvSpPr txBox="1"/>
            <p:nvPr/>
          </p:nvSpPr>
          <p:spPr>
            <a:xfrm>
              <a:off x="10038351" y="4650245"/>
              <a:ext cx="6420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Emiratos Árabes</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29" name="Google Shape;928;p9">
              <a:extLst>
                <a:ext uri="{FF2B5EF4-FFF2-40B4-BE49-F238E27FC236}">
                  <a16:creationId xmlns:a16="http://schemas.microsoft.com/office/drawing/2014/main" id="{8B46DD8A-9FFB-ADB6-4A86-E48A9196EBCE}"/>
                </a:ext>
              </a:extLst>
            </p:cNvPr>
            <p:cNvSpPr txBox="1"/>
            <p:nvPr/>
          </p:nvSpPr>
          <p:spPr>
            <a:xfrm>
              <a:off x="7137407" y="4779273"/>
              <a:ext cx="2628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Chile</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sp>
          <p:nvSpPr>
            <p:cNvPr id="30" name="Google Shape;929;p9">
              <a:extLst>
                <a:ext uri="{FF2B5EF4-FFF2-40B4-BE49-F238E27FC236}">
                  <a16:creationId xmlns:a16="http://schemas.microsoft.com/office/drawing/2014/main" id="{CDFB303E-3575-4AF4-C9FB-C221BE0440A9}"/>
                </a:ext>
              </a:extLst>
            </p:cNvPr>
            <p:cNvSpPr txBox="1"/>
            <p:nvPr/>
          </p:nvSpPr>
          <p:spPr>
            <a:xfrm>
              <a:off x="8551648" y="4431986"/>
              <a:ext cx="290400" cy="105352"/>
            </a:xfrm>
            <a:prstGeom prst="rect">
              <a:avLst/>
            </a:prstGeom>
            <a:noFill/>
            <a:ln>
              <a:noFill/>
            </a:ln>
          </p:spPr>
          <p:txBody>
            <a:bodyPr spcFirstLastPara="1" wrap="square" lIns="0" tIns="5675" rIns="0" bIns="0" anchor="t" anchorCtr="0">
              <a:spAutoFit/>
            </a:bodyPr>
            <a:lstStyle/>
            <a:p>
              <a:pPr marL="5987"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83" b="1" i="0" u="none" strike="noStrike" kern="0" cap="none" spc="0" normalizeH="0" baseline="0" noProof="0" dirty="0">
                  <a:ln>
                    <a:noFill/>
                  </a:ln>
                  <a:solidFill>
                    <a:srgbClr val="0778BD"/>
                  </a:solidFill>
                  <a:effectLst/>
                  <a:uLnTx/>
                  <a:uFillTx/>
                  <a:latin typeface="Trebuchet MS"/>
                  <a:ea typeface="Trebuchet MS"/>
                  <a:cs typeface="Trebuchet MS"/>
                  <a:sym typeface="Trebuchet MS"/>
                </a:rPr>
                <a:t>Argelia</a:t>
              </a:r>
              <a:endParaRPr kumimoji="0" sz="683" b="0" i="0" u="none" strike="noStrike" kern="0" cap="none" spc="0" normalizeH="0" baseline="0" noProof="0" dirty="0">
                <a:ln>
                  <a:noFill/>
                </a:ln>
                <a:solidFill>
                  <a:srgbClr val="000000"/>
                </a:solidFill>
                <a:effectLst/>
                <a:uLnTx/>
                <a:uFillTx/>
                <a:latin typeface="Trebuchet MS"/>
                <a:ea typeface="Trebuchet MS"/>
                <a:cs typeface="Trebuchet MS"/>
                <a:sym typeface="Trebuchet MS"/>
              </a:endParaRPr>
            </a:p>
          </p:txBody>
        </p:sp>
      </p:grpSp>
      <p:sp>
        <p:nvSpPr>
          <p:cNvPr id="4" name="Google Shape;461;p4">
            <a:extLst>
              <a:ext uri="{FF2B5EF4-FFF2-40B4-BE49-F238E27FC236}">
                <a16:creationId xmlns:a16="http://schemas.microsoft.com/office/drawing/2014/main" id="{A9DFB8D3-4CC1-477E-40BB-AA1C951CD467}"/>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Presencia internacional</a:t>
            </a:r>
            <a:endParaRPr dirty="0">
              <a:solidFill>
                <a:schemeClr val="bg1"/>
              </a:solidFill>
              <a:highlight>
                <a:srgbClr val="1A75CF"/>
              </a:highlight>
            </a:endParaRPr>
          </a:p>
        </p:txBody>
      </p:sp>
      <p:grpSp>
        <p:nvGrpSpPr>
          <p:cNvPr id="31" name="Google Shape;930;p9">
            <a:extLst>
              <a:ext uri="{FF2B5EF4-FFF2-40B4-BE49-F238E27FC236}">
                <a16:creationId xmlns:a16="http://schemas.microsoft.com/office/drawing/2014/main" id="{94BE8017-D769-64AA-7DFA-3C5865A8DA40}"/>
              </a:ext>
            </a:extLst>
          </p:cNvPr>
          <p:cNvGrpSpPr/>
          <p:nvPr/>
        </p:nvGrpSpPr>
        <p:grpSpPr>
          <a:xfrm>
            <a:off x="2152454" y="3699295"/>
            <a:ext cx="3341132" cy="2095894"/>
            <a:chOff x="2166947" y="4044212"/>
            <a:chExt cx="3341132" cy="2095894"/>
          </a:xfrm>
        </p:grpSpPr>
        <p:pic>
          <p:nvPicPr>
            <p:cNvPr id="32" name="Google Shape;931;p9">
              <a:extLst>
                <a:ext uri="{FF2B5EF4-FFF2-40B4-BE49-F238E27FC236}">
                  <a16:creationId xmlns:a16="http://schemas.microsoft.com/office/drawing/2014/main" id="{0E600810-33F0-E48D-1250-C5FEBC9AA914}"/>
                </a:ext>
              </a:extLst>
            </p:cNvPr>
            <p:cNvPicPr preferRelativeResize="0"/>
            <p:nvPr/>
          </p:nvPicPr>
          <p:blipFill rotWithShape="1">
            <a:blip r:embed="rId3">
              <a:alphaModFix/>
            </a:blip>
            <a:srcRect/>
            <a:stretch/>
          </p:blipFill>
          <p:spPr>
            <a:xfrm>
              <a:off x="3160231" y="4515030"/>
              <a:ext cx="1565400" cy="1264500"/>
            </a:xfrm>
            <a:prstGeom prst="rect">
              <a:avLst/>
            </a:prstGeom>
            <a:noFill/>
            <a:ln>
              <a:noFill/>
            </a:ln>
          </p:spPr>
        </p:pic>
        <p:sp>
          <p:nvSpPr>
            <p:cNvPr id="33" name="Google Shape;932;p9">
              <a:extLst>
                <a:ext uri="{FF2B5EF4-FFF2-40B4-BE49-F238E27FC236}">
                  <a16:creationId xmlns:a16="http://schemas.microsoft.com/office/drawing/2014/main" id="{E0D7066B-B5FE-AA2D-83A4-0BDB4D70E1C1}"/>
                </a:ext>
              </a:extLst>
            </p:cNvPr>
            <p:cNvSpPr txBox="1"/>
            <p:nvPr/>
          </p:nvSpPr>
          <p:spPr>
            <a:xfrm>
              <a:off x="2166947" y="5116156"/>
              <a:ext cx="1112100" cy="392100"/>
            </a:xfrm>
            <a:prstGeom prst="rect">
              <a:avLst/>
            </a:prstGeom>
            <a:noFill/>
            <a:ln>
              <a:noFill/>
            </a:ln>
          </p:spPr>
          <p:txBody>
            <a:bodyPr spcFirstLastPara="1" wrap="square" lIns="0" tIns="10925" rIns="0" bIns="0" anchor="t" anchorCtr="0">
              <a:spAutoFit/>
            </a:bodyPr>
            <a:lstStyle/>
            <a:p>
              <a:pPr marL="16933" marR="0" lvl="0" indent="0" algn="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000000"/>
                  </a:solidFill>
                  <a:effectLst/>
                  <a:uLnTx/>
                  <a:uFillTx/>
                  <a:latin typeface="Arial"/>
                  <a:ea typeface="Arial"/>
                  <a:cs typeface="Arial"/>
                  <a:sym typeface="Arial"/>
                </a:rPr>
                <a:t>Norte de África</a:t>
              </a:r>
              <a:endParaRPr kumimoji="0" sz="1100" b="1"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53 M€ / 3%</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4" name="Google Shape;933;p9">
              <a:extLst>
                <a:ext uri="{FF2B5EF4-FFF2-40B4-BE49-F238E27FC236}">
                  <a16:creationId xmlns:a16="http://schemas.microsoft.com/office/drawing/2014/main" id="{9C148E8F-8B66-CDA0-6484-828B48FE8F53}"/>
                </a:ext>
              </a:extLst>
            </p:cNvPr>
            <p:cNvSpPr txBox="1"/>
            <p:nvPr/>
          </p:nvSpPr>
          <p:spPr>
            <a:xfrm>
              <a:off x="2467982" y="4344912"/>
              <a:ext cx="1010700" cy="392100"/>
            </a:xfrm>
            <a:prstGeom prst="rect">
              <a:avLst/>
            </a:prstGeom>
            <a:noFill/>
            <a:ln>
              <a:noFill/>
            </a:ln>
          </p:spPr>
          <p:txBody>
            <a:bodyPr spcFirstLastPara="1" wrap="square" lIns="0" tIns="10925" rIns="0" bIns="0" anchor="t" anchorCtr="0">
              <a:spAutoFit/>
            </a:bodyPr>
            <a:lstStyle/>
            <a:p>
              <a:pPr marL="16933" marR="0" lvl="0" indent="0" algn="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000000"/>
                  </a:solidFill>
                  <a:effectLst/>
                  <a:uLnTx/>
                  <a:uFillTx/>
                  <a:latin typeface="Arial"/>
                  <a:ea typeface="Arial"/>
                  <a:cs typeface="Arial"/>
                  <a:sym typeface="Arial"/>
                </a:rPr>
                <a:t>Asia</a:t>
              </a:r>
              <a:endParaRPr kumimoji="0" sz="1100" b="1"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98 M€ / 5.5%</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5" name="Google Shape;934;p9">
              <a:extLst>
                <a:ext uri="{FF2B5EF4-FFF2-40B4-BE49-F238E27FC236}">
                  <a16:creationId xmlns:a16="http://schemas.microsoft.com/office/drawing/2014/main" id="{A0A4F7A0-BA0D-335D-0D92-68048869DEA1}"/>
                </a:ext>
              </a:extLst>
            </p:cNvPr>
            <p:cNvSpPr txBox="1"/>
            <p:nvPr/>
          </p:nvSpPr>
          <p:spPr>
            <a:xfrm>
              <a:off x="3800464" y="4044212"/>
              <a:ext cx="1010700" cy="392100"/>
            </a:xfrm>
            <a:prstGeom prst="rect">
              <a:avLst/>
            </a:prstGeom>
            <a:noFill/>
            <a:ln>
              <a:noFill/>
            </a:ln>
          </p:spPr>
          <p:txBody>
            <a:bodyPr spcFirstLastPara="1" wrap="square" lIns="0" tIns="10925" rIns="0" bIns="0" anchor="t" anchorCtr="0">
              <a:spAutoFit/>
            </a:bodyPr>
            <a:lstStyle/>
            <a:p>
              <a:pPr marL="16933" marR="0" lvl="0" indent="0" algn="l"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000000"/>
                  </a:solidFill>
                  <a:effectLst/>
                  <a:uLnTx/>
                  <a:uFillTx/>
                  <a:latin typeface="Arial"/>
                  <a:ea typeface="Arial"/>
                  <a:cs typeface="Arial"/>
                  <a:sym typeface="Arial"/>
                </a:rPr>
                <a:t>América</a:t>
              </a:r>
              <a:endParaRPr kumimoji="0" sz="1100" b="1"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l"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215 M€ / 12%</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6" name="Google Shape;935;p9">
              <a:extLst>
                <a:ext uri="{FF2B5EF4-FFF2-40B4-BE49-F238E27FC236}">
                  <a16:creationId xmlns:a16="http://schemas.microsoft.com/office/drawing/2014/main" id="{F2C6E18B-90DF-9C25-19B4-D6756E303B17}"/>
                </a:ext>
              </a:extLst>
            </p:cNvPr>
            <p:cNvSpPr txBox="1"/>
            <p:nvPr/>
          </p:nvSpPr>
          <p:spPr>
            <a:xfrm>
              <a:off x="4323979" y="5636594"/>
              <a:ext cx="1184100" cy="434224"/>
            </a:xfrm>
            <a:prstGeom prst="rect">
              <a:avLst/>
            </a:prstGeom>
            <a:noFill/>
            <a:ln>
              <a:noFill/>
            </a:ln>
          </p:spPr>
          <p:txBody>
            <a:bodyPr spcFirstLastPara="1" wrap="square" lIns="0" tIns="10925" rIns="0" bIns="0" anchor="t" anchorCtr="0">
              <a:spAutoFit/>
            </a:bodyPr>
            <a:lstStyle/>
            <a:p>
              <a:pPr marL="16933" marR="0" lvl="0" indent="0" algn="l"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000000"/>
                  </a:solidFill>
                  <a:effectLst/>
                  <a:uLnTx/>
                  <a:uFillTx/>
                  <a:latin typeface="Arial"/>
                  <a:ea typeface="Arial"/>
                  <a:cs typeface="Arial"/>
                  <a:sym typeface="Arial"/>
                </a:rPr>
                <a:t>España</a:t>
              </a:r>
              <a:endParaRPr kumimoji="0" sz="1100" b="1"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l"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1 040 M€ / 58.1%</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7" name="Google Shape;936;p9">
              <a:extLst>
                <a:ext uri="{FF2B5EF4-FFF2-40B4-BE49-F238E27FC236}">
                  <a16:creationId xmlns:a16="http://schemas.microsoft.com/office/drawing/2014/main" id="{03646784-3D6F-D37B-EBF5-0DEFB9607CF3}"/>
                </a:ext>
              </a:extLst>
            </p:cNvPr>
            <p:cNvSpPr txBox="1"/>
            <p:nvPr/>
          </p:nvSpPr>
          <p:spPr>
            <a:xfrm>
              <a:off x="2357074" y="5748006"/>
              <a:ext cx="1218000" cy="392100"/>
            </a:xfrm>
            <a:prstGeom prst="rect">
              <a:avLst/>
            </a:prstGeom>
            <a:noFill/>
            <a:ln>
              <a:noFill/>
            </a:ln>
          </p:spPr>
          <p:txBody>
            <a:bodyPr spcFirstLastPara="1" wrap="square" lIns="0" tIns="10925" rIns="0" bIns="0" anchor="t" anchorCtr="0">
              <a:spAutoFit/>
            </a:bodyPr>
            <a:lstStyle/>
            <a:p>
              <a:pPr marL="16933" marR="0" lvl="0" indent="0" algn="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000000"/>
                  </a:solidFill>
                  <a:effectLst/>
                  <a:uLnTx/>
                  <a:uFillTx/>
                  <a:latin typeface="Arial"/>
                  <a:ea typeface="Arial"/>
                  <a:cs typeface="Arial"/>
                  <a:sym typeface="Arial"/>
                </a:rPr>
                <a:t>Resto de Europa</a:t>
              </a:r>
              <a:endParaRPr kumimoji="0" sz="1100" b="1" i="0" u="none" strike="noStrike" kern="0" cap="none" spc="0" normalizeH="0" baseline="0" noProof="0" dirty="0">
                <a:ln>
                  <a:noFill/>
                </a:ln>
                <a:solidFill>
                  <a:srgbClr val="000000"/>
                </a:solidFill>
                <a:effectLst/>
                <a:uLnTx/>
                <a:uFillTx/>
                <a:latin typeface="Arial"/>
                <a:ea typeface="Arial"/>
                <a:cs typeface="Arial"/>
                <a:sym typeface="Arial"/>
              </a:endParaRPr>
            </a:p>
            <a:p>
              <a:pPr marL="16933" marR="0" lvl="0" indent="0" algn="r" defTabSz="914400" rtl="0" eaLnBrk="1" fontAlgn="auto" latinLnBrk="0" hangingPunct="1">
                <a:lnSpc>
                  <a:spcPct val="125000"/>
                </a:lnSpc>
                <a:spcBef>
                  <a:spcPts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384 M€ / 21.4%</a:t>
              </a:r>
              <a:endParaRPr kumimoji="0" sz="1100" b="0" i="0" u="none" strike="noStrike" kern="0" cap="none" spc="0" normalizeH="0" baseline="0" noProof="0" dirty="0">
                <a:ln>
                  <a:noFill/>
                </a:ln>
                <a:solidFill>
                  <a:srgbClr val="000000"/>
                </a:solidFill>
                <a:effectLst/>
                <a:uLnTx/>
                <a:uFillTx/>
                <a:latin typeface="Arial"/>
                <a:ea typeface="Arial"/>
                <a:cs typeface="Arial"/>
                <a:sym typeface="Arial"/>
              </a:endParaRPr>
            </a:p>
          </p:txBody>
        </p:sp>
        <p:cxnSp>
          <p:nvCxnSpPr>
            <p:cNvPr id="38" name="Google Shape;937;p9">
              <a:extLst>
                <a:ext uri="{FF2B5EF4-FFF2-40B4-BE49-F238E27FC236}">
                  <a16:creationId xmlns:a16="http://schemas.microsoft.com/office/drawing/2014/main" id="{05DD6092-1891-19DF-00E4-B71E24881699}"/>
                </a:ext>
              </a:extLst>
            </p:cNvPr>
            <p:cNvCxnSpPr/>
            <p:nvPr/>
          </p:nvCxnSpPr>
          <p:spPr>
            <a:xfrm rot="10800000">
              <a:off x="3767769" y="4070959"/>
              <a:ext cx="0" cy="552300"/>
            </a:xfrm>
            <a:prstGeom prst="straightConnector1">
              <a:avLst/>
            </a:prstGeom>
            <a:noFill/>
            <a:ln w="9525" cap="flat" cmpd="sng">
              <a:solidFill>
                <a:srgbClr val="1A75CF"/>
              </a:solidFill>
              <a:prstDash val="solid"/>
              <a:round/>
              <a:headEnd type="none" w="med" len="med"/>
              <a:tailEnd type="none" w="med" len="med"/>
            </a:ln>
          </p:spPr>
        </p:cxnSp>
        <p:cxnSp>
          <p:nvCxnSpPr>
            <p:cNvPr id="39" name="Google Shape;938;p9">
              <a:extLst>
                <a:ext uri="{FF2B5EF4-FFF2-40B4-BE49-F238E27FC236}">
                  <a16:creationId xmlns:a16="http://schemas.microsoft.com/office/drawing/2014/main" id="{DD2F9B99-C5E2-177E-CDF2-96C5598447EE}"/>
                </a:ext>
              </a:extLst>
            </p:cNvPr>
            <p:cNvCxnSpPr/>
            <p:nvPr/>
          </p:nvCxnSpPr>
          <p:spPr>
            <a:xfrm rot="10800000">
              <a:off x="3516446" y="4351333"/>
              <a:ext cx="0" cy="472500"/>
            </a:xfrm>
            <a:prstGeom prst="straightConnector1">
              <a:avLst/>
            </a:prstGeom>
            <a:noFill/>
            <a:ln w="9525" cap="flat" cmpd="sng">
              <a:solidFill>
                <a:srgbClr val="1A75CF"/>
              </a:solidFill>
              <a:prstDash val="solid"/>
              <a:round/>
              <a:headEnd type="none" w="med" len="med"/>
              <a:tailEnd type="none" w="med" len="med"/>
            </a:ln>
          </p:spPr>
        </p:cxnSp>
        <p:cxnSp>
          <p:nvCxnSpPr>
            <p:cNvPr id="40" name="Google Shape;939;p9">
              <a:extLst>
                <a:ext uri="{FF2B5EF4-FFF2-40B4-BE49-F238E27FC236}">
                  <a16:creationId xmlns:a16="http://schemas.microsoft.com/office/drawing/2014/main" id="{8934C9C8-3269-45CF-31C7-F3BCAF0E73B0}"/>
                </a:ext>
              </a:extLst>
            </p:cNvPr>
            <p:cNvCxnSpPr/>
            <p:nvPr/>
          </p:nvCxnSpPr>
          <p:spPr>
            <a:xfrm rot="10800000">
              <a:off x="4277299" y="5533523"/>
              <a:ext cx="0" cy="472200"/>
            </a:xfrm>
            <a:prstGeom prst="straightConnector1">
              <a:avLst/>
            </a:prstGeom>
            <a:noFill/>
            <a:ln w="9525" cap="flat" cmpd="sng">
              <a:solidFill>
                <a:srgbClr val="1A75CF"/>
              </a:solidFill>
              <a:prstDash val="solid"/>
              <a:round/>
              <a:headEnd type="none" w="med" len="med"/>
              <a:tailEnd type="none" w="med" len="med"/>
            </a:ln>
          </p:spPr>
        </p:cxnSp>
        <p:cxnSp>
          <p:nvCxnSpPr>
            <p:cNvPr id="41" name="Google Shape;940;p9">
              <a:extLst>
                <a:ext uri="{FF2B5EF4-FFF2-40B4-BE49-F238E27FC236}">
                  <a16:creationId xmlns:a16="http://schemas.microsoft.com/office/drawing/2014/main" id="{EB001E7B-C63F-45D5-FA7B-52D0BC5468E1}"/>
                </a:ext>
              </a:extLst>
            </p:cNvPr>
            <p:cNvCxnSpPr/>
            <p:nvPr/>
          </p:nvCxnSpPr>
          <p:spPr>
            <a:xfrm rot="10800000">
              <a:off x="3645024" y="5598756"/>
              <a:ext cx="0" cy="516600"/>
            </a:xfrm>
            <a:prstGeom prst="straightConnector1">
              <a:avLst/>
            </a:prstGeom>
            <a:noFill/>
            <a:ln w="9525" cap="flat" cmpd="sng">
              <a:solidFill>
                <a:srgbClr val="1A75CF"/>
              </a:solidFill>
              <a:prstDash val="solid"/>
              <a:round/>
              <a:headEnd type="none" w="med" len="med"/>
              <a:tailEnd type="none" w="med" len="med"/>
            </a:ln>
          </p:spPr>
        </p:cxnSp>
        <p:cxnSp>
          <p:nvCxnSpPr>
            <p:cNvPr id="42" name="Google Shape;941;p9">
              <a:extLst>
                <a:ext uri="{FF2B5EF4-FFF2-40B4-BE49-F238E27FC236}">
                  <a16:creationId xmlns:a16="http://schemas.microsoft.com/office/drawing/2014/main" id="{EA9EB3D4-C355-8C53-1D45-A26A3B3DC854}"/>
                </a:ext>
              </a:extLst>
            </p:cNvPr>
            <p:cNvCxnSpPr/>
            <p:nvPr/>
          </p:nvCxnSpPr>
          <p:spPr>
            <a:xfrm rot="5400000">
              <a:off x="3117750" y="5213400"/>
              <a:ext cx="476400" cy="69900"/>
            </a:xfrm>
            <a:prstGeom prst="bentConnector3">
              <a:avLst>
                <a:gd name="adj1" fmla="val 1333"/>
              </a:avLst>
            </a:prstGeom>
            <a:noFill/>
            <a:ln w="9525" cap="flat" cmpd="sng">
              <a:solidFill>
                <a:srgbClr val="1A75CF"/>
              </a:solidFill>
              <a:prstDash val="solid"/>
              <a:round/>
              <a:headEnd type="none" w="med" len="med"/>
              <a:tailEnd type="none" w="med" len="med"/>
            </a:ln>
          </p:spPr>
        </p:cxnSp>
      </p:grpSp>
      <p:sp>
        <p:nvSpPr>
          <p:cNvPr id="43" name="Google Shape;942;p9" descr="$PPTXTitle">
            <a:extLst>
              <a:ext uri="{FF2B5EF4-FFF2-40B4-BE49-F238E27FC236}">
                <a16:creationId xmlns:a16="http://schemas.microsoft.com/office/drawing/2014/main" id="{F197050C-2D69-35D9-6519-006BB42EC656}"/>
              </a:ext>
            </a:extLst>
          </p:cNvPr>
          <p:cNvSpPr txBox="1"/>
          <p:nvPr/>
        </p:nvSpPr>
        <p:spPr>
          <a:xfrm>
            <a:off x="2247026" y="2229686"/>
            <a:ext cx="2404500" cy="348374"/>
          </a:xfrm>
          <a:prstGeom prst="rect">
            <a:avLst/>
          </a:prstGeom>
          <a:noFill/>
          <a:ln>
            <a:noFill/>
          </a:ln>
        </p:spPr>
        <p:txBody>
          <a:bodyPr spcFirstLastPara="1" wrap="square" lIns="0" tIns="9725" rIns="0" bIns="0" anchor="ctr" anchorCtr="0">
            <a:spAutoFit/>
          </a:bodyPr>
          <a:lstStyle/>
          <a:p>
            <a:pPr marL="16933" marR="0" lvl="0" indent="0" algn="l" defTabSz="914400" rtl="0" eaLnBrk="1" fontAlgn="auto" latinLnBrk="0" hangingPunct="1">
              <a:lnSpc>
                <a:spcPct val="100000"/>
              </a:lnSpc>
              <a:spcBef>
                <a:spcPts val="600"/>
              </a:spcBef>
              <a:spcAft>
                <a:spcPts val="600"/>
              </a:spcAft>
              <a:buClr>
                <a:srgbClr val="1A75CF"/>
              </a:buClr>
              <a:buSzPts val="1100"/>
              <a:buFont typeface="Arial"/>
              <a:buNone/>
              <a:tabLst/>
              <a:defRPr/>
            </a:pPr>
            <a:r>
              <a:rPr kumimoji="0" lang="es-ES" sz="1200" b="1" i="0" u="none" strike="noStrike" kern="0" cap="none" spc="0" normalizeH="0" baseline="0" noProof="0" dirty="0">
                <a:ln>
                  <a:noFill/>
                </a:ln>
                <a:solidFill>
                  <a:srgbClr val="1A75CF"/>
                </a:solidFill>
                <a:effectLst/>
                <a:uLnTx/>
                <a:uFillTx/>
                <a:latin typeface="Arial"/>
                <a:ea typeface="Arial"/>
                <a:cs typeface="Arial"/>
                <a:sym typeface="Arial"/>
              </a:rPr>
              <a:t>Desglose cifra de negocio 2025</a:t>
            </a:r>
            <a:endParaRPr kumimoji="0" sz="1500" b="0" i="0" u="none" strike="noStrike" kern="0" cap="none" spc="0" normalizeH="0" baseline="0" noProof="0" dirty="0">
              <a:ln>
                <a:noFill/>
              </a:ln>
              <a:solidFill>
                <a:srgbClr val="1A75CF"/>
              </a:solidFill>
              <a:effectLst/>
              <a:uLnTx/>
              <a:uFillTx/>
              <a:latin typeface="Arial"/>
              <a:cs typeface="Arial"/>
              <a:sym typeface="Arial"/>
            </a:endParaRPr>
          </a:p>
        </p:txBody>
      </p:sp>
      <p:sp>
        <p:nvSpPr>
          <p:cNvPr id="44" name="Google Shape;943;p9">
            <a:extLst>
              <a:ext uri="{FF2B5EF4-FFF2-40B4-BE49-F238E27FC236}">
                <a16:creationId xmlns:a16="http://schemas.microsoft.com/office/drawing/2014/main" id="{E04C824E-842F-F115-2A11-AE42C333D786}"/>
              </a:ext>
            </a:extLst>
          </p:cNvPr>
          <p:cNvSpPr txBox="1"/>
          <p:nvPr/>
        </p:nvSpPr>
        <p:spPr>
          <a:xfrm>
            <a:off x="2139851" y="1419635"/>
            <a:ext cx="3804684" cy="578580"/>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1A75CF"/>
              </a:buClr>
              <a:buSzPts val="11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Aqualia está presente en 19 países de Europa, América, Norte de África y Asia.</a:t>
            </a: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sp>
        <p:nvSpPr>
          <p:cNvPr id="45" name="Google Shape;944;p9">
            <a:extLst>
              <a:ext uri="{FF2B5EF4-FFF2-40B4-BE49-F238E27FC236}">
                <a16:creationId xmlns:a16="http://schemas.microsoft.com/office/drawing/2014/main" id="{97B88E20-C9BB-4154-647D-963C790D3D5C}"/>
              </a:ext>
            </a:extLst>
          </p:cNvPr>
          <p:cNvSpPr txBox="1"/>
          <p:nvPr/>
        </p:nvSpPr>
        <p:spPr>
          <a:xfrm>
            <a:off x="1996733" y="2666957"/>
            <a:ext cx="1348200" cy="699422"/>
          </a:xfrm>
          <a:prstGeom prst="rect">
            <a:avLst/>
          </a:prstGeom>
          <a:noFill/>
          <a:ln>
            <a:noFill/>
          </a:ln>
        </p:spPr>
        <p:txBody>
          <a:bodyPr spcFirstLastPara="1" wrap="squar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
                <a:srgbClr val="1A75CF"/>
              </a:buClr>
              <a:buSzPts val="1600"/>
              <a:buFont typeface="Arial"/>
              <a:buNone/>
              <a:tabLst/>
              <a:defRPr/>
            </a:pPr>
            <a:r>
              <a:rPr kumimoji="0" lang="es-ES" sz="1600" b="0" i="0" u="none" strike="noStrike" kern="0" cap="none" spc="0" normalizeH="0" baseline="0" noProof="0" dirty="0">
                <a:ln>
                  <a:noFill/>
                </a:ln>
                <a:solidFill>
                  <a:srgbClr val="1A75CF"/>
                </a:solidFill>
                <a:effectLst/>
                <a:uLnTx/>
                <a:uFillTx/>
                <a:latin typeface="Arial"/>
                <a:cs typeface="Arial"/>
                <a:sym typeface="Arial"/>
              </a:rPr>
              <a:t>España</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ctr"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1 040</a:t>
            </a: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 M€ </a:t>
            </a:r>
            <a:r>
              <a:rPr kumimoji="0" lang="es-ES" sz="1600" b="0" i="0" u="none" strike="noStrike" kern="0" cap="none" spc="0" normalizeH="0" baseline="0" noProof="0" dirty="0">
                <a:ln>
                  <a:noFill/>
                </a:ln>
                <a:solidFill>
                  <a:srgbClr val="000000"/>
                </a:solidFill>
                <a:effectLst/>
                <a:uLnTx/>
                <a:uFillTx/>
                <a:latin typeface="Arial"/>
                <a:ea typeface="Arial"/>
                <a:cs typeface="Arial"/>
                <a:sym typeface="Arial"/>
              </a:rPr>
              <a:t> </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1345"/>
              <a:buFont typeface="Arial"/>
              <a:buNone/>
              <a:tabLst/>
              <a:defRPr/>
            </a:pPr>
            <a:r>
              <a:rPr kumimoji="0" lang="es-ES" sz="1345" b="0" i="0" u="none" strike="noStrike" kern="0" cap="none" spc="0" normalizeH="0" baseline="0" noProof="0" dirty="0">
                <a:ln>
                  <a:noFill/>
                </a:ln>
                <a:solidFill>
                  <a:srgbClr val="1A75CF"/>
                </a:solidFill>
                <a:effectLst/>
                <a:uLnTx/>
                <a:uFillTx/>
                <a:latin typeface="Arial"/>
                <a:cs typeface="Arial"/>
                <a:sym typeface="Arial"/>
              </a:rPr>
              <a:t>58.1%</a:t>
            </a:r>
            <a:endParaRPr kumimoji="0" sz="1345"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46" name="Google Shape;945;p9">
            <a:extLst>
              <a:ext uri="{FF2B5EF4-FFF2-40B4-BE49-F238E27FC236}">
                <a16:creationId xmlns:a16="http://schemas.microsoft.com/office/drawing/2014/main" id="{944111FA-49D8-5890-D420-453E581003DF}"/>
              </a:ext>
            </a:extLst>
          </p:cNvPr>
          <p:cNvSpPr txBox="1"/>
          <p:nvPr/>
        </p:nvSpPr>
        <p:spPr>
          <a:xfrm>
            <a:off x="3174039" y="2669362"/>
            <a:ext cx="1579200" cy="699422"/>
          </a:xfrm>
          <a:prstGeom prst="rect">
            <a:avLst/>
          </a:prstGeom>
          <a:noFill/>
          <a:ln>
            <a:noFill/>
          </a:ln>
        </p:spPr>
        <p:txBody>
          <a:bodyPr spcFirstLastPara="1" wrap="squar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
                <a:srgbClr val="1A75CF"/>
              </a:buClr>
              <a:buSzPts val="1600"/>
              <a:buFont typeface="Arial"/>
              <a:buNone/>
              <a:tabLst/>
              <a:defRPr/>
            </a:pPr>
            <a:r>
              <a:rPr kumimoji="0" lang="es-ES" sz="1600" b="0" i="0" u="none" strike="noStrike" kern="0" cap="none" spc="0" normalizeH="0" baseline="0" noProof="0" dirty="0">
                <a:ln>
                  <a:noFill/>
                </a:ln>
                <a:solidFill>
                  <a:srgbClr val="1A75CF"/>
                </a:solidFill>
                <a:effectLst/>
                <a:uLnTx/>
                <a:uFillTx/>
                <a:latin typeface="Arial"/>
                <a:cs typeface="Arial"/>
                <a:sym typeface="Arial"/>
              </a:rPr>
              <a:t>Internacional</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ctr"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749</a:t>
            </a: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 M€ </a:t>
            </a:r>
            <a:r>
              <a:rPr kumimoji="0" lang="es-ES" sz="1600" b="0" i="0" u="none" strike="noStrike" kern="0" cap="none" spc="0" normalizeH="0" baseline="0" noProof="0" dirty="0">
                <a:ln>
                  <a:noFill/>
                </a:ln>
                <a:solidFill>
                  <a:srgbClr val="000000"/>
                </a:solidFill>
                <a:effectLst/>
                <a:uLnTx/>
                <a:uFillTx/>
                <a:latin typeface="Arial"/>
                <a:ea typeface="Arial"/>
                <a:cs typeface="Arial"/>
                <a:sym typeface="Arial"/>
              </a:rPr>
              <a:t> </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1345"/>
              <a:buFont typeface="Arial"/>
              <a:buNone/>
              <a:tabLst/>
              <a:defRPr/>
            </a:pPr>
            <a:r>
              <a:rPr kumimoji="0" lang="es-ES" sz="1345" b="0" i="0" u="none" strike="noStrike" kern="0" cap="none" spc="0" normalizeH="0" baseline="0" noProof="0" dirty="0">
                <a:ln>
                  <a:noFill/>
                </a:ln>
                <a:solidFill>
                  <a:srgbClr val="1A75CF"/>
                </a:solidFill>
                <a:effectLst/>
                <a:uLnTx/>
                <a:uFillTx/>
                <a:latin typeface="Arial"/>
                <a:cs typeface="Arial"/>
                <a:sym typeface="Arial"/>
              </a:rPr>
              <a:t>41.9%</a:t>
            </a:r>
            <a:endParaRPr kumimoji="0" sz="1345"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47" name="Google Shape;283;g3e1379ed546_0_928">
            <a:extLst>
              <a:ext uri="{FF2B5EF4-FFF2-40B4-BE49-F238E27FC236}">
                <a16:creationId xmlns:a16="http://schemas.microsoft.com/office/drawing/2014/main" id="{C01DD7F4-CA83-D499-7E58-4CDAA4076DC2}"/>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21</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52" name="Rectángulo: esquinas redondeadas 51">
            <a:extLst>
              <a:ext uri="{FF2B5EF4-FFF2-40B4-BE49-F238E27FC236}">
                <a16:creationId xmlns:a16="http://schemas.microsoft.com/office/drawing/2014/main" id="{F4C545D3-2826-3B69-AA67-B1B800A1CF68}"/>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53" name="Google Shape;474;p4">
            <a:extLst>
              <a:ext uri="{FF2B5EF4-FFF2-40B4-BE49-F238E27FC236}">
                <a16:creationId xmlns:a16="http://schemas.microsoft.com/office/drawing/2014/main" id="{696C6CA7-77AF-49B1-25D4-5F0C2BA70477}"/>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50" name="CuadroTexto 49">
            <a:extLst>
              <a:ext uri="{FF2B5EF4-FFF2-40B4-BE49-F238E27FC236}">
                <a16:creationId xmlns:a16="http://schemas.microsoft.com/office/drawing/2014/main" id="{AB5A139C-4AD2-B8B9-B292-F70A5F81C698}"/>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Presencia internacional</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51" name="Imagen 50">
            <a:hlinkClick r:id="rId16" action="ppaction://hlinksldjump"/>
            <a:extLst>
              <a:ext uri="{FF2B5EF4-FFF2-40B4-BE49-F238E27FC236}">
                <a16:creationId xmlns:a16="http://schemas.microsoft.com/office/drawing/2014/main" id="{2A57DF8A-B05E-3D1E-D60B-B6F5B55EF5FB}"/>
              </a:ext>
            </a:extLst>
          </p:cNvPr>
          <p:cNvPicPr>
            <a:picLocks noChangeAspect="1"/>
          </p:cNvPicPr>
          <p:nvPr/>
        </p:nvPicPr>
        <p:blipFill>
          <a:blip r:embed="rId17"/>
          <a:stretch>
            <a:fillRect/>
          </a:stretch>
        </p:blipFill>
        <p:spPr>
          <a:xfrm>
            <a:off x="312467" y="321264"/>
            <a:ext cx="139971" cy="109738"/>
          </a:xfrm>
          <a:prstGeom prst="rect">
            <a:avLst/>
          </a:prstGeom>
        </p:spPr>
      </p:pic>
    </p:spTree>
    <p:extLst>
      <p:ext uri="{BB962C8B-B14F-4D97-AF65-F5344CB8AC3E}">
        <p14:creationId xmlns:p14="http://schemas.microsoft.com/office/powerpoint/2010/main" val="139816121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90A84D6C-632E-4631-0AE7-DF45DD5C7A65}"/>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Modelo de negocio de Aqualia</a:t>
            </a:r>
            <a:endParaRPr dirty="0">
              <a:solidFill>
                <a:schemeClr val="bg1"/>
              </a:solidFill>
              <a:highlight>
                <a:srgbClr val="1A75CF"/>
              </a:highlight>
            </a:endParaRPr>
          </a:p>
        </p:txBody>
      </p:sp>
      <p:sp>
        <p:nvSpPr>
          <p:cNvPr id="6" name="Google Shape;998;g3e180a3e9ec_0_851">
            <a:extLst>
              <a:ext uri="{FF2B5EF4-FFF2-40B4-BE49-F238E27FC236}">
                <a16:creationId xmlns:a16="http://schemas.microsoft.com/office/drawing/2014/main" id="{CA8FE642-12E1-FE4F-0B63-82004AFA0B87}"/>
              </a:ext>
            </a:extLst>
          </p:cNvPr>
          <p:cNvSpPr txBox="1"/>
          <p:nvPr/>
        </p:nvSpPr>
        <p:spPr>
          <a:xfrm>
            <a:off x="2160006" y="3506100"/>
            <a:ext cx="3229370" cy="2214412"/>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Concesiones de infraestructuras – BOT</a:t>
            </a:r>
            <a:endParaRPr kumimoji="0" sz="16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Concesiones de infraestructuras en las que se diseña, construye, financia y opera en el largo plazo infraestructuras, plantas de tratamiento (potabilización, depuración y desalinización) o instalaciones de reutilización mediante contratos tipo BOT y mecanismos de </a:t>
            </a:r>
            <a:r>
              <a:rPr kumimoji="0" lang="es-ES" sz="1100" b="0" i="1" u="none" strike="noStrike" kern="0" cap="none" spc="0" normalizeH="0" baseline="0" noProof="0" dirty="0">
                <a:ln>
                  <a:noFill/>
                </a:ln>
                <a:solidFill>
                  <a:srgbClr val="000000"/>
                </a:solidFill>
                <a:effectLst/>
                <a:uLnTx/>
                <a:uFillTx/>
                <a:latin typeface="Arial"/>
                <a:cs typeface="Arial"/>
                <a:sym typeface="Arial"/>
              </a:rPr>
              <a:t>take or pay</a:t>
            </a:r>
            <a:r>
              <a:rPr kumimoji="0" lang="es-ES" sz="1100" b="0" i="0" u="none" strike="noStrike" kern="0" cap="none" spc="0" normalizeH="0" baseline="0" noProof="0" dirty="0">
                <a:ln>
                  <a:noFill/>
                </a:ln>
                <a:solidFill>
                  <a:srgbClr val="000000"/>
                </a:solidFill>
                <a:effectLst/>
                <a:uLnTx/>
                <a:uFillTx/>
                <a:latin typeface="Arial"/>
                <a:cs typeface="Arial"/>
                <a:sym typeface="Arial"/>
              </a:rPr>
              <a:t>, en los que la recuperación de la inversión asociada a la infraestructura queda garantizada sin asumir  riesgo de demanda.</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7" name="Google Shape;999;g3e180a3e9ec_0_851">
            <a:extLst>
              <a:ext uri="{FF2B5EF4-FFF2-40B4-BE49-F238E27FC236}">
                <a16:creationId xmlns:a16="http://schemas.microsoft.com/office/drawing/2014/main" id="{05473C11-6478-63C5-752E-FBC0AA8195CA}"/>
              </a:ext>
            </a:extLst>
          </p:cNvPr>
          <p:cNvSpPr txBox="1"/>
          <p:nvPr/>
        </p:nvSpPr>
        <p:spPr>
          <a:xfrm>
            <a:off x="8561964" y="1449938"/>
            <a:ext cx="3383400" cy="1757364"/>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Operación y mantenimiento (O&amp;M)</a:t>
            </a:r>
            <a:endParaRPr kumimoji="0" sz="16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Los contratos de operación, mantenimiento y explotación permiten disponer con continuidad de agua de calidad, lo cual exige de la dedicación, tecnología, profesionalidad y experiencia necesarias para lograr la máxima excelencia en los procesos del ciclo integral del agua.</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8" name="Google Shape;1000;g3e180a3e9ec_0_851">
            <a:extLst>
              <a:ext uri="{FF2B5EF4-FFF2-40B4-BE49-F238E27FC236}">
                <a16:creationId xmlns:a16="http://schemas.microsoft.com/office/drawing/2014/main" id="{0AEA9830-A15F-CA0C-125E-AF933F54CE75}"/>
              </a:ext>
            </a:extLst>
          </p:cNvPr>
          <p:cNvSpPr txBox="1"/>
          <p:nvPr/>
        </p:nvSpPr>
        <p:spPr>
          <a:xfrm>
            <a:off x="2144664" y="1440000"/>
            <a:ext cx="3182710" cy="1452665"/>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Concesiones de la gestión                   del ciclo del agua (MWC)</a:t>
            </a:r>
            <a:endParaRPr kumimoji="0" sz="16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 Servicios Públicos como son la captación, tratamiento, potabilización, distribución, saneamiento y depuración, así como el análisis de la calidad del agua.</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9" name="Google Shape;1003;g3e180a3e9ec_0_851">
            <a:extLst>
              <a:ext uri="{FF2B5EF4-FFF2-40B4-BE49-F238E27FC236}">
                <a16:creationId xmlns:a16="http://schemas.microsoft.com/office/drawing/2014/main" id="{E112D654-A233-4718-4FBB-1C4A7D984076}"/>
              </a:ext>
            </a:extLst>
          </p:cNvPr>
          <p:cNvSpPr/>
          <p:nvPr/>
        </p:nvSpPr>
        <p:spPr>
          <a:xfrm>
            <a:off x="5734258" y="1831275"/>
            <a:ext cx="2685900" cy="2686200"/>
          </a:xfrm>
          <a:prstGeom prst="ellipse">
            <a:avLst/>
          </a:prstGeom>
          <a:solidFill>
            <a:schemeClr val="lt1"/>
          </a:solidFill>
          <a:ln w="19050" cap="flat" cmpd="sng">
            <a:solidFill>
              <a:srgbClr val="007DC3"/>
            </a:solidFill>
            <a:prstDash val="dot"/>
            <a:round/>
            <a:headEnd type="none" w="sm" len="sm"/>
            <a:tailEnd type="none" w="sm" len="sm"/>
          </a:ln>
        </p:spPr>
        <p:txBody>
          <a:bodyPr spcFirstLastPara="1" wrap="square" lIns="77825" tIns="77825" rIns="77825" bIns="778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92" b="0" i="0" u="none" strike="noStrike" kern="0" cap="none" spc="0" normalizeH="0" baseline="0" noProof="0" dirty="0">
              <a:ln>
                <a:noFill/>
              </a:ln>
              <a:solidFill>
                <a:srgbClr val="000000"/>
              </a:solidFill>
              <a:effectLst/>
              <a:uLnTx/>
              <a:uFillTx/>
              <a:latin typeface="Arial"/>
              <a:cs typeface="Arial"/>
              <a:sym typeface="Arial"/>
            </a:endParaRPr>
          </a:p>
        </p:txBody>
      </p:sp>
      <p:sp>
        <p:nvSpPr>
          <p:cNvPr id="10" name="Google Shape;1004;g3e180a3e9ec_0_851">
            <a:extLst>
              <a:ext uri="{FF2B5EF4-FFF2-40B4-BE49-F238E27FC236}">
                <a16:creationId xmlns:a16="http://schemas.microsoft.com/office/drawing/2014/main" id="{2610CBFB-0382-C83E-EA47-FCF21D391F87}"/>
              </a:ext>
            </a:extLst>
          </p:cNvPr>
          <p:cNvSpPr txBox="1"/>
          <p:nvPr/>
        </p:nvSpPr>
        <p:spPr>
          <a:xfrm>
            <a:off x="8558439" y="3585608"/>
            <a:ext cx="3383400" cy="1721888"/>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Tecnología y redes (EPC)</a:t>
            </a:r>
            <a:endParaRPr kumimoji="0" sz="16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Proyectos de diseño y construcción sobre infraestructuras hidráulicas, mayoritariamente para nuestras propias concesiones y proyectos singulares. La experiencia de trabajar con empresas de construcción líderes nos permite crear alianzas para reducir y minimizar los riesgos de la construcción.</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5" name="Google Shape;1009;g3e180a3e9ec_0_851">
            <a:extLst>
              <a:ext uri="{FF2B5EF4-FFF2-40B4-BE49-F238E27FC236}">
                <a16:creationId xmlns:a16="http://schemas.microsoft.com/office/drawing/2014/main" id="{9266472A-7A5E-77B7-1150-3CF9D6386736}"/>
              </a:ext>
            </a:extLst>
          </p:cNvPr>
          <p:cNvSpPr/>
          <p:nvPr/>
        </p:nvSpPr>
        <p:spPr>
          <a:xfrm>
            <a:off x="6150809" y="2270600"/>
            <a:ext cx="1822800" cy="1822800"/>
          </a:xfrm>
          <a:prstGeom prst="ellipse">
            <a:avLst/>
          </a:prstGeom>
          <a:solidFill>
            <a:schemeClr val="lt1"/>
          </a:solidFill>
          <a:ln w="9525" cap="flat" cmpd="sng">
            <a:solidFill>
              <a:srgbClr val="007DC3"/>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pic>
        <p:nvPicPr>
          <p:cNvPr id="16" name="Google Shape;1010;g3e180a3e9ec_0_851">
            <a:extLst>
              <a:ext uri="{FF2B5EF4-FFF2-40B4-BE49-F238E27FC236}">
                <a16:creationId xmlns:a16="http://schemas.microsoft.com/office/drawing/2014/main" id="{A7EA78B3-D142-9153-8A64-F12F40738118}"/>
              </a:ext>
            </a:extLst>
          </p:cNvPr>
          <p:cNvPicPr preferRelativeResize="0"/>
          <p:nvPr/>
        </p:nvPicPr>
        <p:blipFill rotWithShape="1">
          <a:blip r:embed="rId2">
            <a:alphaModFix/>
          </a:blip>
          <a:srcRect/>
          <a:stretch/>
        </p:blipFill>
        <p:spPr>
          <a:xfrm>
            <a:off x="6445938" y="2971800"/>
            <a:ext cx="1284874" cy="478725"/>
          </a:xfrm>
          <a:prstGeom prst="rect">
            <a:avLst/>
          </a:prstGeom>
          <a:noFill/>
          <a:ln>
            <a:noFill/>
          </a:ln>
        </p:spPr>
      </p:pic>
      <p:sp>
        <p:nvSpPr>
          <p:cNvPr id="28" name="Google Shape;283;g3e1379ed546_0_928">
            <a:extLst>
              <a:ext uri="{FF2B5EF4-FFF2-40B4-BE49-F238E27FC236}">
                <a16:creationId xmlns:a16="http://schemas.microsoft.com/office/drawing/2014/main" id="{CB574E13-38EB-2904-424E-F2478D868715}"/>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22</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34" name="Grupo 33">
            <a:extLst>
              <a:ext uri="{FF2B5EF4-FFF2-40B4-BE49-F238E27FC236}">
                <a16:creationId xmlns:a16="http://schemas.microsoft.com/office/drawing/2014/main" id="{56455945-5A66-CDAC-636C-D1B3698B47B3}"/>
              </a:ext>
            </a:extLst>
          </p:cNvPr>
          <p:cNvGrpSpPr/>
          <p:nvPr/>
        </p:nvGrpSpPr>
        <p:grpSpPr>
          <a:xfrm>
            <a:off x="5730239" y="1944944"/>
            <a:ext cx="724093" cy="724093"/>
            <a:chOff x="210636" y="771611"/>
            <a:chExt cx="726982" cy="726982"/>
          </a:xfrm>
        </p:grpSpPr>
        <p:sp>
          <p:nvSpPr>
            <p:cNvPr id="35" name="object 44">
              <a:extLst>
                <a:ext uri="{FF2B5EF4-FFF2-40B4-BE49-F238E27FC236}">
                  <a16:creationId xmlns:a16="http://schemas.microsoft.com/office/drawing/2014/main" id="{07620C41-6F6A-DE3F-B563-AA6497C012C3}"/>
                </a:ext>
              </a:extLst>
            </p:cNvPr>
            <p:cNvSpPr/>
            <p:nvPr/>
          </p:nvSpPr>
          <p:spPr>
            <a:xfrm>
              <a:off x="256521" y="811102"/>
              <a:ext cx="648000" cy="64800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6" name="Gráfico 35" descr="Flecha circular contorno">
              <a:extLst>
                <a:ext uri="{FF2B5EF4-FFF2-40B4-BE49-F238E27FC236}">
                  <a16:creationId xmlns:a16="http://schemas.microsoft.com/office/drawing/2014/main" id="{12934181-47E2-2E17-F471-E92DE28454B0}"/>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10636" y="771611"/>
              <a:ext cx="726982" cy="726982"/>
            </a:xfrm>
            <a:prstGeom prst="rect">
              <a:avLst/>
            </a:prstGeom>
          </p:spPr>
        </p:pic>
        <p:pic>
          <p:nvPicPr>
            <p:cNvPr id="37" name="Gráfico 36" descr="Agua contorno">
              <a:extLst>
                <a:ext uri="{FF2B5EF4-FFF2-40B4-BE49-F238E27FC236}">
                  <a16:creationId xmlns:a16="http://schemas.microsoft.com/office/drawing/2014/main" id="{F344FD13-5D91-6059-1DB6-ABF5E506D2D3}"/>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2127" y="970113"/>
              <a:ext cx="324000" cy="329978"/>
            </a:xfrm>
            <a:prstGeom prst="rect">
              <a:avLst/>
            </a:prstGeom>
          </p:spPr>
        </p:pic>
      </p:grpSp>
      <p:grpSp>
        <p:nvGrpSpPr>
          <p:cNvPr id="43" name="Grupo 42">
            <a:extLst>
              <a:ext uri="{FF2B5EF4-FFF2-40B4-BE49-F238E27FC236}">
                <a16:creationId xmlns:a16="http://schemas.microsoft.com/office/drawing/2014/main" id="{11DC1093-2482-424E-FEEC-DA65903E855B}"/>
              </a:ext>
            </a:extLst>
          </p:cNvPr>
          <p:cNvGrpSpPr/>
          <p:nvPr/>
        </p:nvGrpSpPr>
        <p:grpSpPr>
          <a:xfrm>
            <a:off x="5653778" y="3818556"/>
            <a:ext cx="623904" cy="623904"/>
            <a:chOff x="256521" y="3217245"/>
            <a:chExt cx="648000" cy="648000"/>
          </a:xfrm>
        </p:grpSpPr>
        <p:sp>
          <p:nvSpPr>
            <p:cNvPr id="44" name="object 44">
              <a:extLst>
                <a:ext uri="{FF2B5EF4-FFF2-40B4-BE49-F238E27FC236}">
                  <a16:creationId xmlns:a16="http://schemas.microsoft.com/office/drawing/2014/main" id="{8AD08CB4-9AD2-1CC6-61A1-CF0917BA323E}"/>
                </a:ext>
              </a:extLst>
            </p:cNvPr>
            <p:cNvSpPr/>
            <p:nvPr/>
          </p:nvSpPr>
          <p:spPr>
            <a:xfrm>
              <a:off x="256521" y="3217245"/>
              <a:ext cx="648000" cy="64800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45" name="Grupo 44">
              <a:extLst>
                <a:ext uri="{FF2B5EF4-FFF2-40B4-BE49-F238E27FC236}">
                  <a16:creationId xmlns:a16="http://schemas.microsoft.com/office/drawing/2014/main" id="{6778A2A7-E633-2D0B-EAD3-08FC0BFA8F54}"/>
                </a:ext>
              </a:extLst>
            </p:cNvPr>
            <p:cNvGrpSpPr/>
            <p:nvPr/>
          </p:nvGrpSpPr>
          <p:grpSpPr>
            <a:xfrm>
              <a:off x="310521" y="3307245"/>
              <a:ext cx="540000" cy="468000"/>
              <a:chOff x="288561" y="3289245"/>
              <a:chExt cx="583920" cy="504000"/>
            </a:xfrm>
          </p:grpSpPr>
          <p:pic>
            <p:nvPicPr>
              <p:cNvPr id="46" name="Gráfico 45" descr="Documento contorno">
                <a:extLst>
                  <a:ext uri="{FF2B5EF4-FFF2-40B4-BE49-F238E27FC236}">
                    <a16:creationId xmlns:a16="http://schemas.microsoft.com/office/drawing/2014/main" id="{BF6E24C4-40BD-8A2F-74E5-A2B203CF09D9}"/>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8561" y="3289245"/>
                <a:ext cx="504000" cy="504000"/>
              </a:xfrm>
              <a:prstGeom prst="rect">
                <a:avLst/>
              </a:prstGeom>
            </p:spPr>
          </p:pic>
          <p:pic>
            <p:nvPicPr>
              <p:cNvPr id="47" name="Gráfico 46" descr="Lápiz con relleno sólido">
                <a:extLst>
                  <a:ext uri="{FF2B5EF4-FFF2-40B4-BE49-F238E27FC236}">
                    <a16:creationId xmlns:a16="http://schemas.microsoft.com/office/drawing/2014/main" id="{FB304508-FB98-AC98-C9E7-EA95538F0CD2}"/>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48481" y="3406194"/>
                <a:ext cx="324000" cy="324000"/>
              </a:xfrm>
              <a:prstGeom prst="rect">
                <a:avLst/>
              </a:prstGeom>
            </p:spPr>
          </p:pic>
        </p:grpSp>
      </p:grpSp>
      <p:grpSp>
        <p:nvGrpSpPr>
          <p:cNvPr id="51" name="Grupo 50">
            <a:extLst>
              <a:ext uri="{FF2B5EF4-FFF2-40B4-BE49-F238E27FC236}">
                <a16:creationId xmlns:a16="http://schemas.microsoft.com/office/drawing/2014/main" id="{8A384E09-E082-10A5-9D9B-8BDE12BFDE31}"/>
              </a:ext>
            </a:extLst>
          </p:cNvPr>
          <p:cNvGrpSpPr/>
          <p:nvPr/>
        </p:nvGrpSpPr>
        <p:grpSpPr>
          <a:xfrm>
            <a:off x="7736030" y="1944944"/>
            <a:ext cx="645970" cy="645970"/>
            <a:chOff x="252197" y="1924050"/>
            <a:chExt cx="656784" cy="656784"/>
          </a:xfrm>
        </p:grpSpPr>
        <p:sp>
          <p:nvSpPr>
            <p:cNvPr id="52" name="object 44">
              <a:extLst>
                <a:ext uri="{FF2B5EF4-FFF2-40B4-BE49-F238E27FC236}">
                  <a16:creationId xmlns:a16="http://schemas.microsoft.com/office/drawing/2014/main" id="{3A77937C-F1A2-089D-044A-7AFB87F3CA6C}"/>
                </a:ext>
              </a:extLst>
            </p:cNvPr>
            <p:cNvSpPr/>
            <p:nvPr/>
          </p:nvSpPr>
          <p:spPr>
            <a:xfrm>
              <a:off x="256589" y="1928442"/>
              <a:ext cx="648000" cy="64800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53" name="Gráfico 52" descr="Engranaje único contorno">
              <a:extLst>
                <a:ext uri="{FF2B5EF4-FFF2-40B4-BE49-F238E27FC236}">
                  <a16:creationId xmlns:a16="http://schemas.microsoft.com/office/drawing/2014/main" id="{77A3FAC8-3AA4-A65E-EE76-C6AAF0B50EC5}"/>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52197" y="1924050"/>
              <a:ext cx="656784" cy="656784"/>
            </a:xfrm>
            <a:prstGeom prst="rect">
              <a:avLst/>
            </a:prstGeom>
          </p:spPr>
        </p:pic>
      </p:grpSp>
      <p:grpSp>
        <p:nvGrpSpPr>
          <p:cNvPr id="57" name="Grupo 56">
            <a:extLst>
              <a:ext uri="{FF2B5EF4-FFF2-40B4-BE49-F238E27FC236}">
                <a16:creationId xmlns:a16="http://schemas.microsoft.com/office/drawing/2014/main" id="{9DE1EA88-7CB9-54F9-54AB-340A7DF93636}"/>
              </a:ext>
            </a:extLst>
          </p:cNvPr>
          <p:cNvGrpSpPr/>
          <p:nvPr/>
        </p:nvGrpSpPr>
        <p:grpSpPr>
          <a:xfrm>
            <a:off x="7778522" y="3818556"/>
            <a:ext cx="597804" cy="597804"/>
            <a:chOff x="260981" y="4159932"/>
            <a:chExt cx="648000" cy="648000"/>
          </a:xfrm>
        </p:grpSpPr>
        <p:sp>
          <p:nvSpPr>
            <p:cNvPr id="58" name="object 44">
              <a:extLst>
                <a:ext uri="{FF2B5EF4-FFF2-40B4-BE49-F238E27FC236}">
                  <a16:creationId xmlns:a16="http://schemas.microsoft.com/office/drawing/2014/main" id="{877DB64F-61E0-04CF-238F-557F90A0466A}"/>
                </a:ext>
              </a:extLst>
            </p:cNvPr>
            <p:cNvSpPr/>
            <p:nvPr/>
          </p:nvSpPr>
          <p:spPr>
            <a:xfrm>
              <a:off x="260981" y="4159932"/>
              <a:ext cx="648000" cy="64800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59" name="Gráfico 58" descr="Herramientas contorno">
              <a:extLst>
                <a:ext uri="{FF2B5EF4-FFF2-40B4-BE49-F238E27FC236}">
                  <a16:creationId xmlns:a16="http://schemas.microsoft.com/office/drawing/2014/main" id="{3465F492-0FA7-A6D0-60E1-DF29379632B8}"/>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54553" y="4253504"/>
              <a:ext cx="460856" cy="460856"/>
            </a:xfrm>
            <a:prstGeom prst="rect">
              <a:avLst/>
            </a:prstGeom>
          </p:spPr>
        </p:pic>
      </p:grpSp>
      <p:sp>
        <p:nvSpPr>
          <p:cNvPr id="60" name="Rectángulo: esquinas redondeadas 59">
            <a:extLst>
              <a:ext uri="{FF2B5EF4-FFF2-40B4-BE49-F238E27FC236}">
                <a16:creationId xmlns:a16="http://schemas.microsoft.com/office/drawing/2014/main" id="{62677673-AF10-719E-FAA1-5FA0CF979171}"/>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1" name="Google Shape;474;p4">
            <a:extLst>
              <a:ext uri="{FF2B5EF4-FFF2-40B4-BE49-F238E27FC236}">
                <a16:creationId xmlns:a16="http://schemas.microsoft.com/office/drawing/2014/main" id="{7BBF5297-D6E9-C05C-A5C3-DF47AC7D0864}"/>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13" name="CuadroTexto 12">
            <a:extLst>
              <a:ext uri="{FF2B5EF4-FFF2-40B4-BE49-F238E27FC236}">
                <a16:creationId xmlns:a16="http://schemas.microsoft.com/office/drawing/2014/main" id="{8F7D4D12-E97E-BC0E-3790-6F25057D7F42}"/>
              </a:ext>
            </a:extLst>
          </p:cNvPr>
          <p:cNvSpPr txBox="1"/>
          <p:nvPr/>
        </p:nvSpPr>
        <p:spPr>
          <a:xfrm>
            <a:off x="186097" y="968724"/>
            <a:ext cx="1354467"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Modelo de negocio</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7"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8"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9"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0"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4" name="Imagen 13">
            <a:hlinkClick r:id="rId21" action="ppaction://hlinksldjump"/>
            <a:extLst>
              <a:ext uri="{FF2B5EF4-FFF2-40B4-BE49-F238E27FC236}">
                <a16:creationId xmlns:a16="http://schemas.microsoft.com/office/drawing/2014/main" id="{F17ED6BE-BC2A-CD70-DDB8-600A6FCA9818}"/>
              </a:ext>
            </a:extLst>
          </p:cNvPr>
          <p:cNvPicPr>
            <a:picLocks noChangeAspect="1"/>
          </p:cNvPicPr>
          <p:nvPr/>
        </p:nvPicPr>
        <p:blipFill>
          <a:blip r:embed="rId22"/>
          <a:stretch>
            <a:fillRect/>
          </a:stretch>
        </p:blipFill>
        <p:spPr>
          <a:xfrm>
            <a:off x="312467" y="321264"/>
            <a:ext cx="139971" cy="109738"/>
          </a:xfrm>
          <a:prstGeom prst="rect">
            <a:avLst/>
          </a:prstGeom>
        </p:spPr>
      </p:pic>
    </p:spTree>
    <p:extLst>
      <p:ext uri="{BB962C8B-B14F-4D97-AF65-F5344CB8AC3E}">
        <p14:creationId xmlns:p14="http://schemas.microsoft.com/office/powerpoint/2010/main" val="260472112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Nuestros valores</a:t>
            </a:r>
            <a:endParaRPr dirty="0">
              <a:solidFill>
                <a:schemeClr val="bg1"/>
              </a:solidFill>
              <a:highlight>
                <a:srgbClr val="1A75CF"/>
              </a:highlight>
            </a:endParaRPr>
          </a:p>
        </p:txBody>
      </p:sp>
      <p:pic>
        <p:nvPicPr>
          <p:cNvPr id="6" name="Marcador de posición de imagen 13" descr="Imagen que contiene exterior, edificio, pasto, fuente&#10;&#10;El contenido generado por IA puede ser incorrecto.">
            <a:extLst>
              <a:ext uri="{FF2B5EF4-FFF2-40B4-BE49-F238E27FC236}">
                <a16:creationId xmlns:a16="http://schemas.microsoft.com/office/drawing/2014/main" id="{BB161E5F-B413-FB47-B530-10B8BCD117BC}"/>
              </a:ext>
            </a:extLst>
          </p:cNvPr>
          <p:cNvPicPr>
            <a:picLocks noChangeAspect="1"/>
          </p:cNvPicPr>
          <p:nvPr/>
        </p:nvPicPr>
        <p:blipFill>
          <a:blip r:embed="rId2"/>
          <a:srcRect t="16678" b="16678"/>
          <a:stretch>
            <a:fillRect/>
          </a:stretch>
        </p:blipFill>
        <p:spPr>
          <a:xfrm>
            <a:off x="8431074" y="851029"/>
            <a:ext cx="4663200" cy="4660800"/>
          </a:xfrm>
          <a:prstGeom prst="ellipse">
            <a:avLst/>
          </a:prstGeom>
          <a:ln>
            <a:solidFill>
              <a:srgbClr val="1A75CF"/>
            </a:solidFill>
          </a:ln>
        </p:spPr>
      </p:pic>
      <p:sp>
        <p:nvSpPr>
          <p:cNvPr id="7" name="Google Shape;1017;p10">
            <a:extLst>
              <a:ext uri="{FF2B5EF4-FFF2-40B4-BE49-F238E27FC236}">
                <a16:creationId xmlns:a16="http://schemas.microsoft.com/office/drawing/2014/main" id="{A5B3D994-BBB2-9D30-59BB-C6DBA72692DA}"/>
              </a:ext>
            </a:extLst>
          </p:cNvPr>
          <p:cNvSpPr txBox="1"/>
          <p:nvPr/>
        </p:nvSpPr>
        <p:spPr>
          <a:xfrm>
            <a:off x="2153825" y="1354627"/>
            <a:ext cx="5428200" cy="1314166"/>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El propósito de Aqualia es </a:t>
            </a:r>
            <a:r>
              <a:rPr kumimoji="0" lang="es-ES" sz="1100" b="0" i="0" u="none" strike="noStrike" kern="0" cap="none" spc="0" normalizeH="0" baseline="0" noProof="0" dirty="0">
                <a:ln>
                  <a:noFill/>
                </a:ln>
                <a:solidFill>
                  <a:srgbClr val="1A75CF"/>
                </a:solidFill>
                <a:effectLst/>
                <a:uLnTx/>
                <a:uFillTx/>
                <a:latin typeface="Arial"/>
                <a:ea typeface="Arial"/>
                <a:cs typeface="Arial"/>
                <a:sym typeface="Arial"/>
              </a:rPr>
              <a:t>asegurar el bienestar y progreso de las personas </a:t>
            </a: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y comunidades en las que trabajamos prestando un servicio público, la gestión sostenible del agua. Garantizando con orgullo y compromiso el derecho universal/glocal al agua. </a:t>
            </a:r>
            <a:endParaRPr kumimoji="0" sz="11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Nuestros valores se basan en el cuidado de las personas a través de una gestión eficiente del agua:</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pic>
        <p:nvPicPr>
          <p:cNvPr id="10" name="Marcador de posición de imagen 15" descr="Comida en una mesa de madera&#10;&#10;El contenido generado por IA puede ser incorrecto.">
            <a:extLst>
              <a:ext uri="{FF2B5EF4-FFF2-40B4-BE49-F238E27FC236}">
                <a16:creationId xmlns:a16="http://schemas.microsoft.com/office/drawing/2014/main" id="{7A88D4A0-338E-0425-FCDA-8197A553966E}"/>
              </a:ext>
            </a:extLst>
          </p:cNvPr>
          <p:cNvPicPr>
            <a:picLocks noChangeAspect="1"/>
          </p:cNvPicPr>
          <p:nvPr/>
        </p:nvPicPr>
        <p:blipFill>
          <a:blip r:embed="rId3"/>
          <a:srcRect l="16667" r="16667"/>
          <a:stretch>
            <a:fillRect/>
          </a:stretch>
        </p:blipFill>
        <p:spPr>
          <a:xfrm>
            <a:off x="8284616" y="-245449"/>
            <a:ext cx="2215500" cy="2214600"/>
          </a:xfrm>
          <a:prstGeom prst="ellipse">
            <a:avLst/>
          </a:prstGeom>
          <a:ln>
            <a:solidFill>
              <a:srgbClr val="1A75CF"/>
            </a:solidFill>
          </a:ln>
        </p:spPr>
      </p:pic>
      <p:sp>
        <p:nvSpPr>
          <p:cNvPr id="12" name="Google Shape;283;g3e1379ed546_0_928">
            <a:extLst>
              <a:ext uri="{FF2B5EF4-FFF2-40B4-BE49-F238E27FC236}">
                <a16:creationId xmlns:a16="http://schemas.microsoft.com/office/drawing/2014/main" id="{42A37914-6703-850F-48BC-BF039EAA2B3B}"/>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23</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13" name="Rectángulo: esquinas redondeadas 12">
            <a:extLst>
              <a:ext uri="{FF2B5EF4-FFF2-40B4-BE49-F238E27FC236}">
                <a16:creationId xmlns:a16="http://schemas.microsoft.com/office/drawing/2014/main" id="{BD34D407-7ECB-56B3-84A2-F34EBC4F566D}"/>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4" name="Google Shape;474;p4">
            <a:extLst>
              <a:ext uri="{FF2B5EF4-FFF2-40B4-BE49-F238E27FC236}">
                <a16:creationId xmlns:a16="http://schemas.microsoft.com/office/drawing/2014/main" id="{54E99488-D1B8-678D-FC03-E4AE998245D1}"/>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grpSp>
        <p:nvGrpSpPr>
          <p:cNvPr id="45" name="Grupo 44">
            <a:extLst>
              <a:ext uri="{FF2B5EF4-FFF2-40B4-BE49-F238E27FC236}">
                <a16:creationId xmlns:a16="http://schemas.microsoft.com/office/drawing/2014/main" id="{652516BD-F34E-57EE-9513-D858AD388D93}"/>
              </a:ext>
            </a:extLst>
          </p:cNvPr>
          <p:cNvGrpSpPr/>
          <p:nvPr/>
        </p:nvGrpSpPr>
        <p:grpSpPr>
          <a:xfrm>
            <a:off x="2300284" y="3019053"/>
            <a:ext cx="346448" cy="346448"/>
            <a:chOff x="2300284" y="3019053"/>
            <a:chExt cx="346448" cy="346448"/>
          </a:xfrm>
        </p:grpSpPr>
        <p:sp>
          <p:nvSpPr>
            <p:cNvPr id="15" name="object 44">
              <a:extLst>
                <a:ext uri="{FF2B5EF4-FFF2-40B4-BE49-F238E27FC236}">
                  <a16:creationId xmlns:a16="http://schemas.microsoft.com/office/drawing/2014/main" id="{A19B3449-0417-0E09-99AA-84522687A41A}"/>
                </a:ext>
              </a:extLst>
            </p:cNvPr>
            <p:cNvSpPr/>
            <p:nvPr/>
          </p:nvSpPr>
          <p:spPr>
            <a:xfrm>
              <a:off x="2300284" y="3019053"/>
              <a:ext cx="346448" cy="346448"/>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26" name="Imagen 25">
              <a:extLst>
                <a:ext uri="{FF2B5EF4-FFF2-40B4-BE49-F238E27FC236}">
                  <a16:creationId xmlns:a16="http://schemas.microsoft.com/office/drawing/2014/main" id="{E56A19E2-E38A-D419-8C09-C9C157D0301B}"/>
                </a:ext>
              </a:extLst>
            </p:cNvPr>
            <p:cNvPicPr>
              <a:picLocks noChangeAspect="1"/>
            </p:cNvPicPr>
            <p:nvPr/>
          </p:nvPicPr>
          <p:blipFill>
            <a:blip r:embed="rId4"/>
            <a:stretch>
              <a:fillRect/>
            </a:stretch>
          </p:blipFill>
          <p:spPr>
            <a:xfrm>
              <a:off x="2345985" y="3067049"/>
              <a:ext cx="253547" cy="253547"/>
            </a:xfrm>
            <a:prstGeom prst="rect">
              <a:avLst/>
            </a:prstGeom>
          </p:spPr>
        </p:pic>
      </p:grpSp>
      <p:grpSp>
        <p:nvGrpSpPr>
          <p:cNvPr id="46" name="Grupo 45">
            <a:extLst>
              <a:ext uri="{FF2B5EF4-FFF2-40B4-BE49-F238E27FC236}">
                <a16:creationId xmlns:a16="http://schemas.microsoft.com/office/drawing/2014/main" id="{7D80628E-01C3-33CA-3C37-37536DBE35D3}"/>
              </a:ext>
            </a:extLst>
          </p:cNvPr>
          <p:cNvGrpSpPr/>
          <p:nvPr/>
        </p:nvGrpSpPr>
        <p:grpSpPr>
          <a:xfrm>
            <a:off x="2300284" y="3514353"/>
            <a:ext cx="346448" cy="346448"/>
            <a:chOff x="2300284" y="3514353"/>
            <a:chExt cx="346448" cy="346448"/>
          </a:xfrm>
        </p:grpSpPr>
        <p:sp>
          <p:nvSpPr>
            <p:cNvPr id="18" name="object 44">
              <a:extLst>
                <a:ext uri="{FF2B5EF4-FFF2-40B4-BE49-F238E27FC236}">
                  <a16:creationId xmlns:a16="http://schemas.microsoft.com/office/drawing/2014/main" id="{70BFF1A3-ED04-3131-D4A0-D58B642088A6}"/>
                </a:ext>
              </a:extLst>
            </p:cNvPr>
            <p:cNvSpPr/>
            <p:nvPr/>
          </p:nvSpPr>
          <p:spPr>
            <a:xfrm>
              <a:off x="2300284" y="3514353"/>
              <a:ext cx="346448" cy="346448"/>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0" name="Imagen 29">
              <a:extLst>
                <a:ext uri="{FF2B5EF4-FFF2-40B4-BE49-F238E27FC236}">
                  <a16:creationId xmlns:a16="http://schemas.microsoft.com/office/drawing/2014/main" id="{048B14E8-C4A5-F8DF-AE19-68D7E34553CD}"/>
                </a:ext>
              </a:extLst>
            </p:cNvPr>
            <p:cNvPicPr>
              <a:picLocks noChangeAspect="1"/>
            </p:cNvPicPr>
            <p:nvPr/>
          </p:nvPicPr>
          <p:blipFill>
            <a:blip r:embed="rId5"/>
            <a:stretch>
              <a:fillRect/>
            </a:stretch>
          </p:blipFill>
          <p:spPr>
            <a:xfrm>
              <a:off x="2356077" y="3573138"/>
              <a:ext cx="233363" cy="233363"/>
            </a:xfrm>
            <a:prstGeom prst="rect">
              <a:avLst/>
            </a:prstGeom>
          </p:spPr>
        </p:pic>
      </p:grpSp>
      <p:grpSp>
        <p:nvGrpSpPr>
          <p:cNvPr id="47" name="Grupo 46">
            <a:extLst>
              <a:ext uri="{FF2B5EF4-FFF2-40B4-BE49-F238E27FC236}">
                <a16:creationId xmlns:a16="http://schemas.microsoft.com/office/drawing/2014/main" id="{3CACA880-110F-5C68-5B28-1A5CA5EDCFC0}"/>
              </a:ext>
            </a:extLst>
          </p:cNvPr>
          <p:cNvGrpSpPr/>
          <p:nvPr/>
        </p:nvGrpSpPr>
        <p:grpSpPr>
          <a:xfrm>
            <a:off x="2300284" y="4009653"/>
            <a:ext cx="346448" cy="346448"/>
            <a:chOff x="2300284" y="4009653"/>
            <a:chExt cx="346448" cy="346448"/>
          </a:xfrm>
        </p:grpSpPr>
        <p:sp>
          <p:nvSpPr>
            <p:cNvPr id="19" name="object 44">
              <a:extLst>
                <a:ext uri="{FF2B5EF4-FFF2-40B4-BE49-F238E27FC236}">
                  <a16:creationId xmlns:a16="http://schemas.microsoft.com/office/drawing/2014/main" id="{0B70430C-7F38-3B1C-C9BA-22AB134FAB91}"/>
                </a:ext>
              </a:extLst>
            </p:cNvPr>
            <p:cNvSpPr/>
            <p:nvPr/>
          </p:nvSpPr>
          <p:spPr>
            <a:xfrm>
              <a:off x="2300284" y="4009653"/>
              <a:ext cx="346448" cy="346448"/>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2" name="Imagen 31">
              <a:extLst>
                <a:ext uri="{FF2B5EF4-FFF2-40B4-BE49-F238E27FC236}">
                  <a16:creationId xmlns:a16="http://schemas.microsoft.com/office/drawing/2014/main" id="{B9F8495E-C37E-8C0B-AB1D-54DB70B225BF}"/>
                </a:ext>
              </a:extLst>
            </p:cNvPr>
            <p:cNvPicPr>
              <a:picLocks noChangeAspect="1"/>
            </p:cNvPicPr>
            <p:nvPr/>
          </p:nvPicPr>
          <p:blipFill>
            <a:blip r:embed="rId6"/>
            <a:stretch>
              <a:fillRect/>
            </a:stretch>
          </p:blipFill>
          <p:spPr>
            <a:xfrm>
              <a:off x="2350885" y="4059043"/>
              <a:ext cx="243746" cy="243746"/>
            </a:xfrm>
            <a:prstGeom prst="rect">
              <a:avLst/>
            </a:prstGeom>
          </p:spPr>
        </p:pic>
      </p:grpSp>
      <p:grpSp>
        <p:nvGrpSpPr>
          <p:cNvPr id="48" name="Grupo 47">
            <a:extLst>
              <a:ext uri="{FF2B5EF4-FFF2-40B4-BE49-F238E27FC236}">
                <a16:creationId xmlns:a16="http://schemas.microsoft.com/office/drawing/2014/main" id="{CB9C2C98-B631-F43C-5C19-2FF1B51E2978}"/>
              </a:ext>
            </a:extLst>
          </p:cNvPr>
          <p:cNvGrpSpPr/>
          <p:nvPr/>
        </p:nvGrpSpPr>
        <p:grpSpPr>
          <a:xfrm>
            <a:off x="2300284" y="4504953"/>
            <a:ext cx="346448" cy="346448"/>
            <a:chOff x="2300284" y="4504953"/>
            <a:chExt cx="346448" cy="346448"/>
          </a:xfrm>
        </p:grpSpPr>
        <p:sp>
          <p:nvSpPr>
            <p:cNvPr id="20" name="object 44">
              <a:extLst>
                <a:ext uri="{FF2B5EF4-FFF2-40B4-BE49-F238E27FC236}">
                  <a16:creationId xmlns:a16="http://schemas.microsoft.com/office/drawing/2014/main" id="{A53B50F9-6C2C-DF5B-244D-1437ACF26119}"/>
                </a:ext>
              </a:extLst>
            </p:cNvPr>
            <p:cNvSpPr/>
            <p:nvPr/>
          </p:nvSpPr>
          <p:spPr>
            <a:xfrm>
              <a:off x="2300284" y="4504953"/>
              <a:ext cx="346448" cy="346448"/>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4" name="Imagen 33">
              <a:extLst>
                <a:ext uri="{FF2B5EF4-FFF2-40B4-BE49-F238E27FC236}">
                  <a16:creationId xmlns:a16="http://schemas.microsoft.com/office/drawing/2014/main" id="{6903B89F-6A08-7B79-5455-91B8E2C16C0D}"/>
                </a:ext>
              </a:extLst>
            </p:cNvPr>
            <p:cNvPicPr>
              <a:picLocks noChangeAspect="1"/>
            </p:cNvPicPr>
            <p:nvPr/>
          </p:nvPicPr>
          <p:blipFill>
            <a:blip r:embed="rId7"/>
            <a:stretch>
              <a:fillRect/>
            </a:stretch>
          </p:blipFill>
          <p:spPr>
            <a:xfrm>
              <a:off x="2341619" y="4545806"/>
              <a:ext cx="262278" cy="262278"/>
            </a:xfrm>
            <a:prstGeom prst="rect">
              <a:avLst/>
            </a:prstGeom>
          </p:spPr>
        </p:pic>
      </p:grpSp>
      <p:grpSp>
        <p:nvGrpSpPr>
          <p:cNvPr id="52" name="Grupo 51">
            <a:extLst>
              <a:ext uri="{FF2B5EF4-FFF2-40B4-BE49-F238E27FC236}">
                <a16:creationId xmlns:a16="http://schemas.microsoft.com/office/drawing/2014/main" id="{9621C4E2-CC7F-07F6-0B67-530C0E9F6321}"/>
              </a:ext>
            </a:extLst>
          </p:cNvPr>
          <p:cNvGrpSpPr/>
          <p:nvPr/>
        </p:nvGrpSpPr>
        <p:grpSpPr>
          <a:xfrm>
            <a:off x="5557834" y="3019053"/>
            <a:ext cx="346448" cy="346448"/>
            <a:chOff x="5049834" y="3019053"/>
            <a:chExt cx="346448" cy="346448"/>
          </a:xfrm>
        </p:grpSpPr>
        <p:sp>
          <p:nvSpPr>
            <p:cNvPr id="21" name="object 44">
              <a:extLst>
                <a:ext uri="{FF2B5EF4-FFF2-40B4-BE49-F238E27FC236}">
                  <a16:creationId xmlns:a16="http://schemas.microsoft.com/office/drawing/2014/main" id="{46E8FB9D-52DE-0FFE-4BC8-82EE06EA6837}"/>
                </a:ext>
              </a:extLst>
            </p:cNvPr>
            <p:cNvSpPr/>
            <p:nvPr/>
          </p:nvSpPr>
          <p:spPr>
            <a:xfrm>
              <a:off x="5049834" y="3019053"/>
              <a:ext cx="346448" cy="346448"/>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6" name="Imagen 35">
              <a:extLst>
                <a:ext uri="{FF2B5EF4-FFF2-40B4-BE49-F238E27FC236}">
                  <a16:creationId xmlns:a16="http://schemas.microsoft.com/office/drawing/2014/main" id="{67A351BC-3B48-35BF-718F-33744D831ACF}"/>
                </a:ext>
              </a:extLst>
            </p:cNvPr>
            <p:cNvPicPr>
              <a:picLocks noChangeAspect="1"/>
            </p:cNvPicPr>
            <p:nvPr/>
          </p:nvPicPr>
          <p:blipFill>
            <a:blip r:embed="rId8"/>
            <a:stretch>
              <a:fillRect/>
            </a:stretch>
          </p:blipFill>
          <p:spPr>
            <a:xfrm>
              <a:off x="5104673" y="3082289"/>
              <a:ext cx="232411" cy="232411"/>
            </a:xfrm>
            <a:prstGeom prst="rect">
              <a:avLst/>
            </a:prstGeom>
          </p:spPr>
        </p:pic>
      </p:grpSp>
      <p:grpSp>
        <p:nvGrpSpPr>
          <p:cNvPr id="51" name="Grupo 50">
            <a:extLst>
              <a:ext uri="{FF2B5EF4-FFF2-40B4-BE49-F238E27FC236}">
                <a16:creationId xmlns:a16="http://schemas.microsoft.com/office/drawing/2014/main" id="{3DD03536-0752-C156-8E2C-8459A9751034}"/>
              </a:ext>
            </a:extLst>
          </p:cNvPr>
          <p:cNvGrpSpPr/>
          <p:nvPr/>
        </p:nvGrpSpPr>
        <p:grpSpPr>
          <a:xfrm>
            <a:off x="5570534" y="3514353"/>
            <a:ext cx="346448" cy="346448"/>
            <a:chOff x="5062534" y="3514353"/>
            <a:chExt cx="346448" cy="346448"/>
          </a:xfrm>
        </p:grpSpPr>
        <p:sp>
          <p:nvSpPr>
            <p:cNvPr id="22" name="object 44">
              <a:extLst>
                <a:ext uri="{FF2B5EF4-FFF2-40B4-BE49-F238E27FC236}">
                  <a16:creationId xmlns:a16="http://schemas.microsoft.com/office/drawing/2014/main" id="{C2C3B3CA-4C80-F58B-1EB5-EA875E07A4CC}"/>
                </a:ext>
              </a:extLst>
            </p:cNvPr>
            <p:cNvSpPr/>
            <p:nvPr/>
          </p:nvSpPr>
          <p:spPr>
            <a:xfrm>
              <a:off x="5062534" y="3514353"/>
              <a:ext cx="346448" cy="346448"/>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8" name="Imagen 37">
              <a:extLst>
                <a:ext uri="{FF2B5EF4-FFF2-40B4-BE49-F238E27FC236}">
                  <a16:creationId xmlns:a16="http://schemas.microsoft.com/office/drawing/2014/main" id="{6F19900E-2BBB-741A-6916-8260E6268714}"/>
                </a:ext>
              </a:extLst>
            </p:cNvPr>
            <p:cNvPicPr>
              <a:picLocks noChangeAspect="1"/>
            </p:cNvPicPr>
            <p:nvPr/>
          </p:nvPicPr>
          <p:blipFill>
            <a:blip r:embed="rId9"/>
            <a:stretch>
              <a:fillRect/>
            </a:stretch>
          </p:blipFill>
          <p:spPr>
            <a:xfrm>
              <a:off x="5105611" y="3546223"/>
              <a:ext cx="255934" cy="255934"/>
            </a:xfrm>
            <a:prstGeom prst="rect">
              <a:avLst/>
            </a:prstGeom>
          </p:spPr>
        </p:pic>
      </p:grpSp>
      <p:grpSp>
        <p:nvGrpSpPr>
          <p:cNvPr id="50" name="Grupo 49">
            <a:extLst>
              <a:ext uri="{FF2B5EF4-FFF2-40B4-BE49-F238E27FC236}">
                <a16:creationId xmlns:a16="http://schemas.microsoft.com/office/drawing/2014/main" id="{34EE86D9-5CB5-3747-D5EE-2CD41B586447}"/>
              </a:ext>
            </a:extLst>
          </p:cNvPr>
          <p:cNvGrpSpPr/>
          <p:nvPr/>
        </p:nvGrpSpPr>
        <p:grpSpPr>
          <a:xfrm>
            <a:off x="5570534" y="4009653"/>
            <a:ext cx="346448" cy="346448"/>
            <a:chOff x="5062534" y="4009653"/>
            <a:chExt cx="346448" cy="346448"/>
          </a:xfrm>
        </p:grpSpPr>
        <p:sp>
          <p:nvSpPr>
            <p:cNvPr id="23" name="object 44">
              <a:extLst>
                <a:ext uri="{FF2B5EF4-FFF2-40B4-BE49-F238E27FC236}">
                  <a16:creationId xmlns:a16="http://schemas.microsoft.com/office/drawing/2014/main" id="{95E988F0-E55A-6FEC-5778-693E8753E8DE}"/>
                </a:ext>
              </a:extLst>
            </p:cNvPr>
            <p:cNvSpPr/>
            <p:nvPr/>
          </p:nvSpPr>
          <p:spPr>
            <a:xfrm>
              <a:off x="5062534" y="4009653"/>
              <a:ext cx="346448" cy="346448"/>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40" name="Imagen 39">
              <a:extLst>
                <a:ext uri="{FF2B5EF4-FFF2-40B4-BE49-F238E27FC236}">
                  <a16:creationId xmlns:a16="http://schemas.microsoft.com/office/drawing/2014/main" id="{5845D507-C885-92C9-3905-4B7CBFCCBA9C}"/>
                </a:ext>
              </a:extLst>
            </p:cNvPr>
            <p:cNvPicPr>
              <a:picLocks noChangeAspect="1"/>
            </p:cNvPicPr>
            <p:nvPr/>
          </p:nvPicPr>
          <p:blipFill>
            <a:blip r:embed="rId10"/>
            <a:stretch>
              <a:fillRect/>
            </a:stretch>
          </p:blipFill>
          <p:spPr>
            <a:xfrm>
              <a:off x="5102957" y="4046380"/>
              <a:ext cx="261242" cy="261242"/>
            </a:xfrm>
            <a:prstGeom prst="rect">
              <a:avLst/>
            </a:prstGeom>
          </p:spPr>
        </p:pic>
      </p:grpSp>
      <p:grpSp>
        <p:nvGrpSpPr>
          <p:cNvPr id="49" name="Grupo 48">
            <a:extLst>
              <a:ext uri="{FF2B5EF4-FFF2-40B4-BE49-F238E27FC236}">
                <a16:creationId xmlns:a16="http://schemas.microsoft.com/office/drawing/2014/main" id="{79774E26-D4DC-D224-8D75-916DEC2A5287}"/>
              </a:ext>
            </a:extLst>
          </p:cNvPr>
          <p:cNvGrpSpPr/>
          <p:nvPr/>
        </p:nvGrpSpPr>
        <p:grpSpPr>
          <a:xfrm>
            <a:off x="5557834" y="4504953"/>
            <a:ext cx="346448" cy="346448"/>
            <a:chOff x="5049834" y="4504953"/>
            <a:chExt cx="346448" cy="346448"/>
          </a:xfrm>
        </p:grpSpPr>
        <p:sp>
          <p:nvSpPr>
            <p:cNvPr id="24" name="object 44">
              <a:extLst>
                <a:ext uri="{FF2B5EF4-FFF2-40B4-BE49-F238E27FC236}">
                  <a16:creationId xmlns:a16="http://schemas.microsoft.com/office/drawing/2014/main" id="{0B4216B2-C38F-0681-6D79-90A11AFD81E4}"/>
                </a:ext>
              </a:extLst>
            </p:cNvPr>
            <p:cNvSpPr/>
            <p:nvPr/>
          </p:nvSpPr>
          <p:spPr>
            <a:xfrm>
              <a:off x="5049834" y="4504953"/>
              <a:ext cx="346448" cy="346448"/>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42" name="Imagen 41">
              <a:extLst>
                <a:ext uri="{FF2B5EF4-FFF2-40B4-BE49-F238E27FC236}">
                  <a16:creationId xmlns:a16="http://schemas.microsoft.com/office/drawing/2014/main" id="{DD1E7CF6-7EEF-549A-8A1C-956FDD6A2394}"/>
                </a:ext>
              </a:extLst>
            </p:cNvPr>
            <p:cNvPicPr>
              <a:picLocks noChangeAspect="1"/>
            </p:cNvPicPr>
            <p:nvPr/>
          </p:nvPicPr>
          <p:blipFill>
            <a:blip r:embed="rId11"/>
            <a:stretch>
              <a:fillRect/>
            </a:stretch>
          </p:blipFill>
          <p:spPr>
            <a:xfrm>
              <a:off x="5079038" y="4526446"/>
              <a:ext cx="302730" cy="302730"/>
            </a:xfrm>
            <a:prstGeom prst="rect">
              <a:avLst/>
            </a:prstGeom>
          </p:spPr>
        </p:pic>
      </p:grpSp>
      <p:sp>
        <p:nvSpPr>
          <p:cNvPr id="43" name="Google Shape;1018;p10">
            <a:extLst>
              <a:ext uri="{FF2B5EF4-FFF2-40B4-BE49-F238E27FC236}">
                <a16:creationId xmlns:a16="http://schemas.microsoft.com/office/drawing/2014/main" id="{3D52DD82-9E8F-FDE7-C311-5B1E1A96360F}"/>
              </a:ext>
            </a:extLst>
          </p:cNvPr>
          <p:cNvSpPr txBox="1"/>
          <p:nvPr/>
        </p:nvSpPr>
        <p:spPr>
          <a:xfrm>
            <a:off x="2640565" y="2974811"/>
            <a:ext cx="2306085" cy="405234"/>
          </a:xfrm>
          <a:prstGeom prst="rect">
            <a:avLst/>
          </a:prstGeom>
          <a:noFill/>
          <a:ln>
            <a:noFill/>
          </a:ln>
        </p:spPr>
        <p:txBody>
          <a:bodyPr spcFirstLastPara="1" wrap="square" lIns="0" tIns="5075" rIns="0" bIns="0" anchor="ctr" anchorCtr="0">
            <a:spAutoFit/>
          </a:bodyPr>
          <a:lstStyle/>
          <a:p>
            <a:pPr marL="152400" marR="0" lvl="0" indent="0" algn="l" defTabSz="914400" rtl="0" eaLnBrk="1" fontAlgn="auto" latinLnBrk="0" hangingPunct="1">
              <a:lnSpc>
                <a:spcPct val="100000"/>
              </a:lnSpc>
              <a:spcBef>
                <a:spcPts val="600"/>
              </a:spcBef>
              <a:spcAft>
                <a:spcPts val="600"/>
              </a:spcAft>
              <a:buClr>
                <a:srgbClr val="1A75CF"/>
              </a:buClr>
              <a:buSzPts val="12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Orientada al cliente</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sp>
        <p:nvSpPr>
          <p:cNvPr id="44" name="Google Shape;1018;p10">
            <a:extLst>
              <a:ext uri="{FF2B5EF4-FFF2-40B4-BE49-F238E27FC236}">
                <a16:creationId xmlns:a16="http://schemas.microsoft.com/office/drawing/2014/main" id="{3726002D-04F9-C020-76FA-AFDD2DB82CE8}"/>
              </a:ext>
            </a:extLst>
          </p:cNvPr>
          <p:cNvSpPr txBox="1"/>
          <p:nvPr/>
        </p:nvSpPr>
        <p:spPr>
          <a:xfrm>
            <a:off x="2640565" y="3489161"/>
            <a:ext cx="2687085" cy="405234"/>
          </a:xfrm>
          <a:prstGeom prst="rect">
            <a:avLst/>
          </a:prstGeom>
          <a:noFill/>
          <a:ln>
            <a:noFill/>
          </a:ln>
        </p:spPr>
        <p:txBody>
          <a:bodyPr spcFirstLastPara="1" wrap="square" lIns="0" tIns="5075" rIns="0" bIns="0" anchor="ctr" anchorCtr="0">
            <a:spAutoFit/>
          </a:bodyPr>
          <a:lstStyle/>
          <a:p>
            <a:pPr marL="152400" marR="0" lvl="0" indent="0" algn="l" defTabSz="914400" rtl="0" eaLnBrk="1" fontAlgn="auto" latinLnBrk="0" hangingPunct="1">
              <a:lnSpc>
                <a:spcPct val="100000"/>
              </a:lnSpc>
              <a:spcBef>
                <a:spcPts val="600"/>
              </a:spcBef>
              <a:spcAft>
                <a:spcPts val="600"/>
              </a:spcAft>
              <a:buClr>
                <a:srgbClr val="1A75CF"/>
              </a:buClr>
              <a:buSzPts val="12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Eficiencia y especializada</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sp>
        <p:nvSpPr>
          <p:cNvPr id="53" name="Google Shape;1018;p10">
            <a:extLst>
              <a:ext uri="{FF2B5EF4-FFF2-40B4-BE49-F238E27FC236}">
                <a16:creationId xmlns:a16="http://schemas.microsoft.com/office/drawing/2014/main" id="{CAD8C9E6-68BA-CA12-0080-A847CF737640}"/>
              </a:ext>
            </a:extLst>
          </p:cNvPr>
          <p:cNvSpPr txBox="1"/>
          <p:nvPr/>
        </p:nvSpPr>
        <p:spPr>
          <a:xfrm>
            <a:off x="2653265" y="3870161"/>
            <a:ext cx="2306085" cy="651455"/>
          </a:xfrm>
          <a:prstGeom prst="rect">
            <a:avLst/>
          </a:prstGeom>
          <a:noFill/>
          <a:ln>
            <a:noFill/>
          </a:ln>
        </p:spPr>
        <p:txBody>
          <a:bodyPr spcFirstLastPara="1" wrap="square" lIns="0" tIns="5075" rIns="0" bIns="0" anchor="ctr" anchorCtr="0">
            <a:spAutoFit/>
          </a:bodyPr>
          <a:lstStyle/>
          <a:p>
            <a:pPr marL="152400" marR="0" lvl="0" indent="0" algn="l" defTabSz="914400" rtl="0" eaLnBrk="1" fontAlgn="auto" latinLnBrk="0" hangingPunct="1">
              <a:lnSpc>
                <a:spcPct val="100000"/>
              </a:lnSpc>
              <a:spcBef>
                <a:spcPts val="600"/>
              </a:spcBef>
              <a:spcAft>
                <a:spcPts val="600"/>
              </a:spcAft>
              <a:buClr>
                <a:srgbClr val="1A75CF"/>
              </a:buClr>
              <a:buSzPts val="12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Comprometida con el medioambiente</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sp>
        <p:nvSpPr>
          <p:cNvPr id="54" name="Google Shape;1018;p10">
            <a:extLst>
              <a:ext uri="{FF2B5EF4-FFF2-40B4-BE49-F238E27FC236}">
                <a16:creationId xmlns:a16="http://schemas.microsoft.com/office/drawing/2014/main" id="{E96769C7-15C5-5859-8000-1AE4576AEEF8}"/>
              </a:ext>
            </a:extLst>
          </p:cNvPr>
          <p:cNvSpPr txBox="1"/>
          <p:nvPr/>
        </p:nvSpPr>
        <p:spPr>
          <a:xfrm>
            <a:off x="2653265" y="4486111"/>
            <a:ext cx="2687085" cy="405234"/>
          </a:xfrm>
          <a:prstGeom prst="rect">
            <a:avLst/>
          </a:prstGeom>
          <a:noFill/>
          <a:ln>
            <a:noFill/>
          </a:ln>
        </p:spPr>
        <p:txBody>
          <a:bodyPr spcFirstLastPara="1" wrap="square" lIns="0" tIns="5075" rIns="0" bIns="0" anchor="ctr" anchorCtr="0">
            <a:spAutoFit/>
          </a:bodyPr>
          <a:lstStyle/>
          <a:p>
            <a:pPr marL="152400" marR="0" lvl="0" indent="0" algn="l" defTabSz="914400" rtl="0" eaLnBrk="1" fontAlgn="auto" latinLnBrk="0" hangingPunct="1">
              <a:lnSpc>
                <a:spcPct val="100000"/>
              </a:lnSpc>
              <a:spcBef>
                <a:spcPts val="600"/>
              </a:spcBef>
              <a:spcAft>
                <a:spcPts val="600"/>
              </a:spcAft>
              <a:buClr>
                <a:srgbClr val="1A75CF"/>
              </a:buClr>
              <a:buSzPts val="12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Con implicación social</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sp>
        <p:nvSpPr>
          <p:cNvPr id="55" name="Google Shape;1018;p10">
            <a:extLst>
              <a:ext uri="{FF2B5EF4-FFF2-40B4-BE49-F238E27FC236}">
                <a16:creationId xmlns:a16="http://schemas.microsoft.com/office/drawing/2014/main" id="{8F69BFF2-9970-9E5B-F9A6-CED8EEFF0C5E}"/>
              </a:ext>
            </a:extLst>
          </p:cNvPr>
          <p:cNvSpPr txBox="1"/>
          <p:nvPr/>
        </p:nvSpPr>
        <p:spPr>
          <a:xfrm>
            <a:off x="5910815" y="2968461"/>
            <a:ext cx="2306085" cy="405234"/>
          </a:xfrm>
          <a:prstGeom prst="rect">
            <a:avLst/>
          </a:prstGeom>
          <a:noFill/>
          <a:ln>
            <a:noFill/>
          </a:ln>
        </p:spPr>
        <p:txBody>
          <a:bodyPr spcFirstLastPara="1" wrap="square" lIns="0" tIns="5075" rIns="0" bIns="0" anchor="ctr" anchorCtr="0">
            <a:spAutoFit/>
          </a:bodyPr>
          <a:lstStyle/>
          <a:p>
            <a:pPr marL="152400" marR="0" lvl="0" indent="0" algn="l" defTabSz="914400" rtl="0" eaLnBrk="1" fontAlgn="auto" latinLnBrk="0" hangingPunct="1">
              <a:lnSpc>
                <a:spcPct val="100000"/>
              </a:lnSpc>
              <a:spcBef>
                <a:spcPts val="600"/>
              </a:spcBef>
              <a:spcAft>
                <a:spcPts val="600"/>
              </a:spcAft>
              <a:buClr>
                <a:srgbClr val="1A75CF"/>
              </a:buClr>
              <a:buSzPts val="12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Transparente</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sp>
        <p:nvSpPr>
          <p:cNvPr id="56" name="Google Shape;1018;p10">
            <a:extLst>
              <a:ext uri="{FF2B5EF4-FFF2-40B4-BE49-F238E27FC236}">
                <a16:creationId xmlns:a16="http://schemas.microsoft.com/office/drawing/2014/main" id="{6C505D7F-883E-3BB0-6AB8-649AE8E403F3}"/>
              </a:ext>
            </a:extLst>
          </p:cNvPr>
          <p:cNvSpPr txBox="1"/>
          <p:nvPr/>
        </p:nvSpPr>
        <p:spPr>
          <a:xfrm>
            <a:off x="5910815" y="3482811"/>
            <a:ext cx="2687085" cy="405234"/>
          </a:xfrm>
          <a:prstGeom prst="rect">
            <a:avLst/>
          </a:prstGeom>
          <a:noFill/>
          <a:ln>
            <a:noFill/>
          </a:ln>
        </p:spPr>
        <p:txBody>
          <a:bodyPr spcFirstLastPara="1" wrap="square" lIns="0" tIns="5075" rIns="0" bIns="0" anchor="ctr" anchorCtr="0">
            <a:spAutoFit/>
          </a:bodyPr>
          <a:lstStyle/>
          <a:p>
            <a:pPr marL="152400" marR="0" lvl="0" indent="0" algn="l" defTabSz="914400" rtl="0" eaLnBrk="1" fontAlgn="auto" latinLnBrk="0" hangingPunct="1">
              <a:lnSpc>
                <a:spcPct val="100000"/>
              </a:lnSpc>
              <a:spcBef>
                <a:spcPts val="600"/>
              </a:spcBef>
              <a:spcAft>
                <a:spcPts val="600"/>
              </a:spcAft>
              <a:buClr>
                <a:srgbClr val="1A75CF"/>
              </a:buClr>
              <a:buSzPts val="12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Íntegra y ética</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sp>
        <p:nvSpPr>
          <p:cNvPr id="57" name="Google Shape;1018;p10">
            <a:extLst>
              <a:ext uri="{FF2B5EF4-FFF2-40B4-BE49-F238E27FC236}">
                <a16:creationId xmlns:a16="http://schemas.microsoft.com/office/drawing/2014/main" id="{D5733962-D3E5-1973-7667-A2EA752FBD63}"/>
              </a:ext>
            </a:extLst>
          </p:cNvPr>
          <p:cNvSpPr txBox="1"/>
          <p:nvPr/>
        </p:nvSpPr>
        <p:spPr>
          <a:xfrm>
            <a:off x="5923515" y="3990811"/>
            <a:ext cx="2306085" cy="405234"/>
          </a:xfrm>
          <a:prstGeom prst="rect">
            <a:avLst/>
          </a:prstGeom>
          <a:noFill/>
          <a:ln>
            <a:noFill/>
          </a:ln>
        </p:spPr>
        <p:txBody>
          <a:bodyPr spcFirstLastPara="1" wrap="square" lIns="0" tIns="5075" rIns="0" bIns="0" anchor="ctr" anchorCtr="0">
            <a:spAutoFit/>
          </a:bodyPr>
          <a:lstStyle/>
          <a:p>
            <a:pPr marL="152400" marR="0" lvl="0" indent="0" algn="l" defTabSz="914400" rtl="0" eaLnBrk="1" fontAlgn="auto" latinLnBrk="0" hangingPunct="1">
              <a:lnSpc>
                <a:spcPct val="100000"/>
              </a:lnSpc>
              <a:spcBef>
                <a:spcPts val="600"/>
              </a:spcBef>
              <a:spcAft>
                <a:spcPts val="600"/>
              </a:spcAft>
              <a:buClr>
                <a:srgbClr val="1A75CF"/>
              </a:buClr>
              <a:buSzPts val="12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Innovadora</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sp>
        <p:nvSpPr>
          <p:cNvPr id="58" name="Google Shape;1018;p10">
            <a:extLst>
              <a:ext uri="{FF2B5EF4-FFF2-40B4-BE49-F238E27FC236}">
                <a16:creationId xmlns:a16="http://schemas.microsoft.com/office/drawing/2014/main" id="{4CDF95F1-AE2E-1E82-21E9-13FFE3E45AC6}"/>
              </a:ext>
            </a:extLst>
          </p:cNvPr>
          <p:cNvSpPr txBox="1"/>
          <p:nvPr/>
        </p:nvSpPr>
        <p:spPr>
          <a:xfrm>
            <a:off x="5923515" y="4340061"/>
            <a:ext cx="2687085" cy="651455"/>
          </a:xfrm>
          <a:prstGeom prst="rect">
            <a:avLst/>
          </a:prstGeom>
          <a:noFill/>
          <a:ln>
            <a:noFill/>
          </a:ln>
        </p:spPr>
        <p:txBody>
          <a:bodyPr spcFirstLastPara="1" wrap="square" lIns="0" tIns="5075" rIns="0" bIns="0" anchor="ctr" anchorCtr="0">
            <a:spAutoFit/>
          </a:bodyPr>
          <a:lstStyle/>
          <a:p>
            <a:pPr marL="152400" marR="0" lvl="0" indent="0" algn="l" defTabSz="914400" rtl="0" eaLnBrk="1" fontAlgn="auto" latinLnBrk="0" hangingPunct="1">
              <a:lnSpc>
                <a:spcPct val="100000"/>
              </a:lnSpc>
              <a:spcBef>
                <a:spcPts val="600"/>
              </a:spcBef>
              <a:spcAft>
                <a:spcPts val="600"/>
              </a:spcAft>
              <a:buClr>
                <a:srgbClr val="1A75CF"/>
              </a:buClr>
              <a:buSzPts val="12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Basada en la digitalización</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sp>
        <p:nvSpPr>
          <p:cNvPr id="63" name="CuadroTexto 62">
            <a:extLst>
              <a:ext uri="{FF2B5EF4-FFF2-40B4-BE49-F238E27FC236}">
                <a16:creationId xmlns:a16="http://schemas.microsoft.com/office/drawing/2014/main" id="{AE1AC929-BED1-EB86-834C-E034430AD6A9}"/>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7" action="ppaction://hlinksldjump">
                  <a:extLst>
                    <a:ext uri="{A12FA001-AC4F-418D-AE19-62706E023703}">
                      <ahyp:hlinkClr xmlns:ahyp="http://schemas.microsoft.com/office/drawing/2018/hyperlinkcolor" val="tx"/>
                    </a:ext>
                  </a:extLst>
                </a:hlinkClick>
              </a:rPr>
              <a:t>Valores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8"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8"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9"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0"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1"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2"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3"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64" name="Imagen 63">
            <a:hlinkClick r:id="rId24" action="ppaction://hlinksldjump"/>
            <a:extLst>
              <a:ext uri="{FF2B5EF4-FFF2-40B4-BE49-F238E27FC236}">
                <a16:creationId xmlns:a16="http://schemas.microsoft.com/office/drawing/2014/main" id="{FE64DC73-C867-875D-0D79-A98139AEE937}"/>
              </a:ext>
            </a:extLst>
          </p:cNvPr>
          <p:cNvPicPr>
            <a:picLocks noChangeAspect="1"/>
          </p:cNvPicPr>
          <p:nvPr/>
        </p:nvPicPr>
        <p:blipFill>
          <a:blip r:embed="rId25"/>
          <a:stretch>
            <a:fillRect/>
          </a:stretch>
        </p:blipFill>
        <p:spPr>
          <a:xfrm>
            <a:off x="312467" y="321264"/>
            <a:ext cx="139971" cy="109738"/>
          </a:xfrm>
          <a:prstGeom prst="rect">
            <a:avLst/>
          </a:prstGeom>
        </p:spPr>
      </p:pic>
    </p:spTree>
    <p:extLst>
      <p:ext uri="{BB962C8B-B14F-4D97-AF65-F5344CB8AC3E}">
        <p14:creationId xmlns:p14="http://schemas.microsoft.com/office/powerpoint/2010/main" val="113784785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Principales propósitos y retos</a:t>
            </a:r>
            <a:endParaRPr dirty="0">
              <a:solidFill>
                <a:schemeClr val="bg1"/>
              </a:solidFill>
              <a:highlight>
                <a:srgbClr val="1A75CF"/>
              </a:highlight>
            </a:endParaRPr>
          </a:p>
        </p:txBody>
      </p:sp>
      <p:sp>
        <p:nvSpPr>
          <p:cNvPr id="2" name="Google Shape;1027;g3df36b23d32_1_27">
            <a:extLst>
              <a:ext uri="{FF2B5EF4-FFF2-40B4-BE49-F238E27FC236}">
                <a16:creationId xmlns:a16="http://schemas.microsoft.com/office/drawing/2014/main" id="{0ACB6881-D209-F289-3FB8-71803F53ECE6}"/>
              </a:ext>
            </a:extLst>
          </p:cNvPr>
          <p:cNvSpPr/>
          <p:nvPr/>
        </p:nvSpPr>
        <p:spPr>
          <a:xfrm>
            <a:off x="5795371" y="2481650"/>
            <a:ext cx="3634200" cy="3634200"/>
          </a:xfrm>
          <a:prstGeom prst="ellipse">
            <a:avLst/>
          </a:prstGeom>
          <a:solidFill>
            <a:schemeClr val="lt1"/>
          </a:solidFill>
          <a:ln w="9525" cap="flat" cmpd="sng">
            <a:solidFill>
              <a:srgbClr val="007DC3"/>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pic>
        <p:nvPicPr>
          <p:cNvPr id="3" name="Marcador de posición de imagen 12" descr="Una persona en un bosque&#10;&#10;El contenido generado por IA puede ser incorrecto.">
            <a:extLst>
              <a:ext uri="{FF2B5EF4-FFF2-40B4-BE49-F238E27FC236}">
                <a16:creationId xmlns:a16="http://schemas.microsoft.com/office/drawing/2014/main" id="{77F3829C-E6BC-5BC0-5157-20123B3A3DCA}"/>
              </a:ext>
            </a:extLst>
          </p:cNvPr>
          <p:cNvPicPr>
            <a:picLocks noChangeAspect="1"/>
          </p:cNvPicPr>
          <p:nvPr/>
        </p:nvPicPr>
        <p:blipFill>
          <a:blip r:embed="rId2"/>
          <a:srcRect l="16630" r="16630"/>
          <a:stretch>
            <a:fillRect/>
          </a:stretch>
        </p:blipFill>
        <p:spPr>
          <a:xfrm>
            <a:off x="5168202" y="2159000"/>
            <a:ext cx="1746250" cy="1746250"/>
          </a:xfrm>
          <a:prstGeom prst="ellipse">
            <a:avLst/>
          </a:prstGeom>
          <a:noFill/>
          <a:ln w="9525" cap="flat" cmpd="sng">
            <a:solidFill>
              <a:schemeClr val="accent1"/>
            </a:solidFill>
            <a:prstDash val="solid"/>
            <a:round/>
            <a:headEnd type="none" w="sm" len="sm"/>
            <a:tailEnd type="none" w="sm" len="sm"/>
          </a:ln>
        </p:spPr>
      </p:pic>
      <p:pic>
        <p:nvPicPr>
          <p:cNvPr id="6" name="Marcador de posición de imagen 14" descr="Una taza de cafe&#10;&#10;El contenido generado por IA puede ser incorrecto.">
            <a:extLst>
              <a:ext uri="{FF2B5EF4-FFF2-40B4-BE49-F238E27FC236}">
                <a16:creationId xmlns:a16="http://schemas.microsoft.com/office/drawing/2014/main" id="{754856FD-FEF7-1461-EE4F-EB22B873CF67}"/>
              </a:ext>
            </a:extLst>
          </p:cNvPr>
          <p:cNvPicPr>
            <a:picLocks noChangeAspect="1"/>
          </p:cNvPicPr>
          <p:nvPr/>
        </p:nvPicPr>
        <p:blipFill>
          <a:blip r:embed="rId3"/>
          <a:srcRect t="12493" b="12493"/>
          <a:stretch>
            <a:fillRect/>
          </a:stretch>
        </p:blipFill>
        <p:spPr>
          <a:xfrm>
            <a:off x="8973921" y="2806700"/>
            <a:ext cx="1746250" cy="1746250"/>
          </a:xfrm>
          <a:prstGeom prst="ellipse">
            <a:avLst/>
          </a:prstGeom>
          <a:noFill/>
          <a:ln w="9525" cap="flat" cmpd="sng">
            <a:solidFill>
              <a:schemeClr val="accent1"/>
            </a:solidFill>
            <a:prstDash val="solid"/>
            <a:round/>
            <a:headEnd type="none" w="sm" len="sm"/>
            <a:tailEnd type="none" w="sm" len="sm"/>
          </a:ln>
        </p:spPr>
      </p:pic>
      <p:pic>
        <p:nvPicPr>
          <p:cNvPr id="7" name="Marcador de posición de imagen 10" descr="Imagen que contiene persona, hombre, vino, vidrio&#10;&#10;El contenido generado por IA puede ser incorrecto.">
            <a:extLst>
              <a:ext uri="{FF2B5EF4-FFF2-40B4-BE49-F238E27FC236}">
                <a16:creationId xmlns:a16="http://schemas.microsoft.com/office/drawing/2014/main" id="{19B23B2B-83D4-7790-4CD4-2D244F51B1AB}"/>
              </a:ext>
            </a:extLst>
          </p:cNvPr>
          <p:cNvPicPr>
            <a:picLocks noChangeAspect="1"/>
          </p:cNvPicPr>
          <p:nvPr/>
        </p:nvPicPr>
        <p:blipFill>
          <a:blip r:embed="rId4"/>
          <a:srcRect l="16667" r="16667"/>
          <a:stretch>
            <a:fillRect/>
          </a:stretch>
        </p:blipFill>
        <p:spPr>
          <a:xfrm>
            <a:off x="5225833" y="4611688"/>
            <a:ext cx="1746250" cy="1746250"/>
          </a:xfrm>
          <a:prstGeom prst="ellipse">
            <a:avLst/>
          </a:prstGeom>
          <a:noFill/>
          <a:ln w="9525" cap="flat" cmpd="sng">
            <a:solidFill>
              <a:schemeClr val="accent1"/>
            </a:solidFill>
            <a:prstDash val="solid"/>
            <a:round/>
            <a:headEnd type="none" w="sm" len="sm"/>
            <a:tailEnd type="none" w="sm" len="sm"/>
          </a:ln>
        </p:spPr>
      </p:pic>
      <p:pic>
        <p:nvPicPr>
          <p:cNvPr id="8" name="Google Shape;1033;g3df36b23d32_1_27">
            <a:extLst>
              <a:ext uri="{FF2B5EF4-FFF2-40B4-BE49-F238E27FC236}">
                <a16:creationId xmlns:a16="http://schemas.microsoft.com/office/drawing/2014/main" id="{8566FB02-CE92-C3B8-53CB-10A025614C59}"/>
              </a:ext>
            </a:extLst>
          </p:cNvPr>
          <p:cNvPicPr preferRelativeResize="0"/>
          <p:nvPr/>
        </p:nvPicPr>
        <p:blipFill rotWithShape="1">
          <a:blip r:embed="rId5">
            <a:alphaModFix/>
          </a:blip>
          <a:srcRect/>
          <a:stretch/>
        </p:blipFill>
        <p:spPr>
          <a:xfrm>
            <a:off x="6673058" y="3948738"/>
            <a:ext cx="1878851" cy="700026"/>
          </a:xfrm>
          <a:prstGeom prst="rect">
            <a:avLst/>
          </a:prstGeom>
          <a:noFill/>
          <a:ln>
            <a:noFill/>
          </a:ln>
        </p:spPr>
      </p:pic>
      <p:sp>
        <p:nvSpPr>
          <p:cNvPr id="9" name="Google Shape;1034;g3df36b23d32_1_27">
            <a:extLst>
              <a:ext uri="{FF2B5EF4-FFF2-40B4-BE49-F238E27FC236}">
                <a16:creationId xmlns:a16="http://schemas.microsoft.com/office/drawing/2014/main" id="{6AB966C9-6D81-2461-27D1-B50FC8D81631}"/>
              </a:ext>
            </a:extLst>
          </p:cNvPr>
          <p:cNvSpPr txBox="1"/>
          <p:nvPr/>
        </p:nvSpPr>
        <p:spPr>
          <a:xfrm>
            <a:off x="2255425" y="2328422"/>
            <a:ext cx="2221800" cy="1545724"/>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Ambientales</a:t>
            </a:r>
          </a:p>
          <a:p>
            <a:pPr marL="171450" marR="0" lvl="0" indent="-171450" algn="l" defTabSz="914400" rtl="0" eaLnBrk="1" fontAlgn="auto" latinLnBrk="0" hangingPunct="1">
              <a:lnSpc>
                <a:spcPct val="100000"/>
              </a:lnSpc>
              <a:spcBef>
                <a:spcPts val="600"/>
              </a:spcBef>
              <a:spcAft>
                <a:spcPts val="600"/>
              </a:spcAft>
              <a:buClr>
                <a:srgbClr val="1A75CF"/>
              </a:buClr>
              <a:buSzPct val="90000"/>
              <a:buFont typeface="Arial" panose="020B0604020202020204" pitchFamily="34" charset="0"/>
              <a:buChar char="•"/>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Adaptación de la emergencia climática y al estrés hídrico. </a:t>
            </a:r>
          </a:p>
          <a:p>
            <a:pPr marL="171450" marR="0" lvl="0" indent="-171450" algn="l" defTabSz="914400" rtl="0" eaLnBrk="1" fontAlgn="auto" latinLnBrk="0" hangingPunct="1">
              <a:lnSpc>
                <a:spcPct val="100000"/>
              </a:lnSpc>
              <a:spcBef>
                <a:spcPts val="600"/>
              </a:spcBef>
              <a:spcAft>
                <a:spcPts val="600"/>
              </a:spcAft>
              <a:buClr>
                <a:srgbClr val="1A75CF"/>
              </a:buClr>
              <a:buSzPct val="90000"/>
              <a:buFont typeface="Arial" panose="020B0604020202020204" pitchFamily="34" charset="0"/>
              <a:buChar char="•"/>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Protección de la biodiversidad.</a:t>
            </a:r>
          </a:p>
          <a:p>
            <a:pPr marL="171450" marR="0" lvl="0" indent="-171450" algn="l" defTabSz="914400" rtl="0" eaLnBrk="1" fontAlgn="auto" latinLnBrk="0" hangingPunct="1">
              <a:lnSpc>
                <a:spcPct val="100000"/>
              </a:lnSpc>
              <a:spcBef>
                <a:spcPts val="600"/>
              </a:spcBef>
              <a:spcAft>
                <a:spcPts val="600"/>
              </a:spcAft>
              <a:buClr>
                <a:srgbClr val="1A75CF"/>
              </a:buClr>
              <a:buSzPct val="90000"/>
              <a:buFont typeface="Arial" panose="020B0604020202020204" pitchFamily="34" charset="0"/>
              <a:buChar char="•"/>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Acceso a energías renovables.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0" name="Google Shape;1035;g3df36b23d32_1_27">
            <a:extLst>
              <a:ext uri="{FF2B5EF4-FFF2-40B4-BE49-F238E27FC236}">
                <a16:creationId xmlns:a16="http://schemas.microsoft.com/office/drawing/2014/main" id="{02E03744-3F98-E4E9-2440-58E6C75CECFE}"/>
              </a:ext>
            </a:extLst>
          </p:cNvPr>
          <p:cNvSpPr txBox="1"/>
          <p:nvPr/>
        </p:nvSpPr>
        <p:spPr>
          <a:xfrm>
            <a:off x="2255425" y="4805390"/>
            <a:ext cx="2140200" cy="1730390"/>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Sociales</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600"/>
              </a:spcBef>
              <a:spcAft>
                <a:spcPts val="600"/>
              </a:spcAft>
              <a:buClr>
                <a:srgbClr val="1A75CF"/>
              </a:buClr>
              <a:buSzPct val="90000"/>
              <a:buFont typeface="Arial" panose="020B0604020202020204" pitchFamily="34" charset="0"/>
              <a:buChar char="•"/>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Accesibilidad al agua para personas y familias vulnerables.</a:t>
            </a:r>
            <a:endParaRPr kumimoji="0" sz="1100" b="0" i="0" u="none" strike="noStrike" kern="0" cap="none" spc="0" normalizeH="0" baseline="0" noProof="0" dirty="0">
              <a:ln>
                <a:noFill/>
              </a:ln>
              <a:solidFill>
                <a:srgbClr val="000000"/>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600"/>
              </a:spcBef>
              <a:spcAft>
                <a:spcPts val="600"/>
              </a:spcAft>
              <a:buClr>
                <a:srgbClr val="1A75CF"/>
              </a:buClr>
              <a:buSzPct val="90000"/>
              <a:buFont typeface="Arial" panose="020B0604020202020204" pitchFamily="34" charset="0"/>
              <a:buChar char="•"/>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Concienciación social en cuanto al cuidado y calidad del agua.</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1" name="Google Shape;1036;g3df36b23d32_1_27">
            <a:extLst>
              <a:ext uri="{FF2B5EF4-FFF2-40B4-BE49-F238E27FC236}">
                <a16:creationId xmlns:a16="http://schemas.microsoft.com/office/drawing/2014/main" id="{D82B9CC8-283B-C1CF-CC3F-1A72474A444B}"/>
              </a:ext>
            </a:extLst>
          </p:cNvPr>
          <p:cNvSpPr txBox="1"/>
          <p:nvPr/>
        </p:nvSpPr>
        <p:spPr>
          <a:xfrm>
            <a:off x="9569653" y="4859707"/>
            <a:ext cx="2266800" cy="1407225"/>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Económicas</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171450" marR="0" lvl="0" indent="-171450" algn="l" defTabSz="914400" rtl="0" eaLnBrk="1" fontAlgn="auto" latinLnBrk="0" hangingPunct="1">
              <a:lnSpc>
                <a:spcPct val="100000"/>
              </a:lnSpc>
              <a:spcBef>
                <a:spcPts val="600"/>
              </a:spcBef>
              <a:spcAft>
                <a:spcPts val="600"/>
              </a:spcAft>
              <a:buClr>
                <a:srgbClr val="1A75CF"/>
              </a:buClr>
              <a:buSzPct val="90000"/>
              <a:buFont typeface="Arial" panose="020B0604020202020204" pitchFamily="34" charset="0"/>
              <a:buChar char="•"/>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Optimización de la gestión del ciclo del agua, de su calidad y disponibilidad, para permitir el desarrollo y calidad de vida de millones de personas.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2" name="Google Shape;1037;g3df36b23d32_1_27">
            <a:extLst>
              <a:ext uri="{FF2B5EF4-FFF2-40B4-BE49-F238E27FC236}">
                <a16:creationId xmlns:a16="http://schemas.microsoft.com/office/drawing/2014/main" id="{16249CB1-DED9-BB93-3360-FE0368FB9ED5}"/>
              </a:ext>
            </a:extLst>
          </p:cNvPr>
          <p:cNvSpPr txBox="1"/>
          <p:nvPr/>
        </p:nvSpPr>
        <p:spPr>
          <a:xfrm>
            <a:off x="2153825" y="1433300"/>
            <a:ext cx="7625100" cy="8199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90000"/>
              </a:lnSpc>
              <a:spcBef>
                <a:spcPts val="1000"/>
              </a:spcBef>
              <a:spcAft>
                <a:spcPts val="0"/>
              </a:spcAft>
              <a:buClr>
                <a:srgbClr val="000000"/>
              </a:buClr>
              <a:buSzPts val="1600"/>
              <a:buFont typeface="Arial"/>
              <a:buNone/>
              <a:tabLst/>
              <a:defRPr/>
            </a:pP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13" name="Google Shape;1038;g3df36b23d32_1_27">
            <a:extLst>
              <a:ext uri="{FF2B5EF4-FFF2-40B4-BE49-F238E27FC236}">
                <a16:creationId xmlns:a16="http://schemas.microsoft.com/office/drawing/2014/main" id="{93E51BF1-25B3-CE1F-7265-8A3CAB84E625}"/>
              </a:ext>
            </a:extLst>
          </p:cNvPr>
          <p:cNvGrpSpPr/>
          <p:nvPr/>
        </p:nvGrpSpPr>
        <p:grpSpPr>
          <a:xfrm>
            <a:off x="5395958" y="4430836"/>
            <a:ext cx="635587" cy="635587"/>
            <a:chOff x="276410" y="6272311"/>
            <a:chExt cx="1044000" cy="1044000"/>
          </a:xfrm>
        </p:grpSpPr>
        <p:sp>
          <p:nvSpPr>
            <p:cNvPr id="14" name="Google Shape;1039;g3df36b23d32_1_27">
              <a:extLst>
                <a:ext uri="{FF2B5EF4-FFF2-40B4-BE49-F238E27FC236}">
                  <a16:creationId xmlns:a16="http://schemas.microsoft.com/office/drawing/2014/main" id="{E971E2E1-1A54-4244-CA09-1E51429D13EC}"/>
                </a:ext>
              </a:extLst>
            </p:cNvPr>
            <p:cNvSpPr/>
            <p:nvPr/>
          </p:nvSpPr>
          <p:spPr>
            <a:xfrm>
              <a:off x="276410" y="6272311"/>
              <a:ext cx="1044000" cy="1044000"/>
            </a:xfrm>
            <a:prstGeom prst="ellipse">
              <a:avLst/>
            </a:prstGeom>
            <a:solidFill>
              <a:srgbClr val="1A75CF"/>
            </a:solidFill>
            <a:ln w="12650" cap="flat" cmpd="sng">
              <a:solidFill>
                <a:srgbClr val="007DC3"/>
              </a:solidFill>
              <a:prstDash val="solid"/>
              <a:miter lim="800000"/>
              <a:headEnd type="none" w="sm" len="sm"/>
              <a:tailEnd type="none" w="sm" len="sm"/>
            </a:ln>
          </p:spPr>
          <p:txBody>
            <a:bodyPr spcFirstLastPara="1" wrap="square" lIns="60750" tIns="30400" rIns="60750" bIns="304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FFFFFF"/>
                </a:solidFill>
                <a:effectLst/>
                <a:uLnTx/>
                <a:uFillTx/>
                <a:latin typeface="Arial"/>
                <a:ea typeface="Arial"/>
                <a:cs typeface="Arial"/>
                <a:sym typeface="Arial"/>
              </a:endParaRPr>
            </a:p>
          </p:txBody>
        </p:sp>
        <p:grpSp>
          <p:nvGrpSpPr>
            <p:cNvPr id="15" name="Google Shape;1040;g3df36b23d32_1_27">
              <a:extLst>
                <a:ext uri="{FF2B5EF4-FFF2-40B4-BE49-F238E27FC236}">
                  <a16:creationId xmlns:a16="http://schemas.microsoft.com/office/drawing/2014/main" id="{B0E4110A-68DE-46DD-652D-C816C30C6438}"/>
                </a:ext>
              </a:extLst>
            </p:cNvPr>
            <p:cNvGrpSpPr/>
            <p:nvPr/>
          </p:nvGrpSpPr>
          <p:grpSpPr>
            <a:xfrm>
              <a:off x="473589" y="6493856"/>
              <a:ext cx="649643" cy="600910"/>
              <a:chOff x="734589" y="5530392"/>
              <a:chExt cx="649643" cy="600910"/>
            </a:xfrm>
          </p:grpSpPr>
          <p:grpSp>
            <p:nvGrpSpPr>
              <p:cNvPr id="16" name="Google Shape;1041;g3df36b23d32_1_27">
                <a:extLst>
                  <a:ext uri="{FF2B5EF4-FFF2-40B4-BE49-F238E27FC236}">
                    <a16:creationId xmlns:a16="http://schemas.microsoft.com/office/drawing/2014/main" id="{11E54378-5827-FFEA-914B-EDEF1A10D6F8}"/>
                  </a:ext>
                </a:extLst>
              </p:cNvPr>
              <p:cNvGrpSpPr/>
              <p:nvPr/>
            </p:nvGrpSpPr>
            <p:grpSpPr>
              <a:xfrm>
                <a:off x="734589" y="5647208"/>
                <a:ext cx="649643" cy="484094"/>
                <a:chOff x="8545906" y="6765609"/>
                <a:chExt cx="649643" cy="484094"/>
              </a:xfrm>
            </p:grpSpPr>
            <p:sp>
              <p:nvSpPr>
                <p:cNvPr id="20" name="Google Shape;1042;g3df36b23d32_1_27">
                  <a:extLst>
                    <a:ext uri="{FF2B5EF4-FFF2-40B4-BE49-F238E27FC236}">
                      <a16:creationId xmlns:a16="http://schemas.microsoft.com/office/drawing/2014/main" id="{5736D241-7171-8818-4714-F7B47A8FAD1F}"/>
                    </a:ext>
                  </a:extLst>
                </p:cNvPr>
                <p:cNvSpPr/>
                <p:nvPr/>
              </p:nvSpPr>
              <p:spPr>
                <a:xfrm>
                  <a:off x="8938892" y="6765609"/>
                  <a:ext cx="238125" cy="273684"/>
                </a:xfrm>
                <a:custGeom>
                  <a:avLst/>
                  <a:gdLst/>
                  <a:ahLst/>
                  <a:cxnLst/>
                  <a:rect l="l" t="t" r="r" b="b"/>
                  <a:pathLst>
                    <a:path w="238125" h="273684" extrusionOk="0">
                      <a:moveTo>
                        <a:pt x="237502" y="95170"/>
                      </a:moveTo>
                      <a:lnTo>
                        <a:pt x="237502" y="48714"/>
                      </a:lnTo>
                      <a:lnTo>
                        <a:pt x="235621" y="37195"/>
                      </a:lnTo>
                      <a:lnTo>
                        <a:pt x="177621" y="2897"/>
                      </a:lnTo>
                      <a:lnTo>
                        <a:pt x="141447" y="0"/>
                      </a:lnTo>
                      <a:lnTo>
                        <a:pt x="105267" y="2897"/>
                      </a:lnTo>
                      <a:lnTo>
                        <a:pt x="60137" y="17210"/>
                      </a:lnTo>
                      <a:lnTo>
                        <a:pt x="45377" y="48714"/>
                      </a:lnTo>
                      <a:lnTo>
                        <a:pt x="45377" y="216430"/>
                      </a:lnTo>
                      <a:lnTo>
                        <a:pt x="44691" y="273211"/>
                      </a:lnTo>
                      <a:lnTo>
                        <a:pt x="0" y="196503"/>
                      </a:lnTo>
                    </a:path>
                  </a:pathLst>
                </a:custGeom>
                <a:noFill/>
                <a:ln w="1265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1" name="Google Shape;1043;g3df36b23d32_1_27">
                  <a:extLst>
                    <a:ext uri="{FF2B5EF4-FFF2-40B4-BE49-F238E27FC236}">
                      <a16:creationId xmlns:a16="http://schemas.microsoft.com/office/drawing/2014/main" id="{309D1165-C13F-1B30-7D0C-6FCEC791D92B}"/>
                    </a:ext>
                  </a:extLst>
                </p:cNvPr>
                <p:cNvSpPr/>
                <p:nvPr/>
              </p:nvSpPr>
              <p:spPr>
                <a:xfrm>
                  <a:off x="8823773" y="6978170"/>
                  <a:ext cx="92075" cy="222250"/>
                </a:xfrm>
                <a:custGeom>
                  <a:avLst/>
                  <a:gdLst/>
                  <a:ahLst/>
                  <a:cxnLst/>
                  <a:rect l="l" t="t" r="r" b="b"/>
                  <a:pathLst>
                    <a:path w="92075" h="222250" extrusionOk="0">
                      <a:moveTo>
                        <a:pt x="91795" y="121615"/>
                      </a:moveTo>
                      <a:lnTo>
                        <a:pt x="0" y="121615"/>
                      </a:lnTo>
                      <a:lnTo>
                        <a:pt x="0" y="0"/>
                      </a:lnTo>
                      <a:lnTo>
                        <a:pt x="91795" y="0"/>
                      </a:lnTo>
                      <a:lnTo>
                        <a:pt x="91795" y="121615"/>
                      </a:lnTo>
                      <a:close/>
                    </a:path>
                    <a:path w="92075" h="222250" extrusionOk="0">
                      <a:moveTo>
                        <a:pt x="19532" y="119227"/>
                      </a:moveTo>
                      <a:lnTo>
                        <a:pt x="19532" y="221767"/>
                      </a:lnTo>
                    </a:path>
                    <a:path w="92075" h="222250" extrusionOk="0">
                      <a:moveTo>
                        <a:pt x="72263" y="119227"/>
                      </a:moveTo>
                      <a:lnTo>
                        <a:pt x="72263" y="221767"/>
                      </a:lnTo>
                    </a:path>
                  </a:pathLst>
                </a:custGeom>
                <a:noFill/>
                <a:ln w="1265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2" name="Google Shape;1044;g3df36b23d32_1_27">
                  <a:extLst>
                    <a:ext uri="{FF2B5EF4-FFF2-40B4-BE49-F238E27FC236}">
                      <a16:creationId xmlns:a16="http://schemas.microsoft.com/office/drawing/2014/main" id="{76B6BC07-7ECD-0798-B794-5FB7372FA38A}"/>
                    </a:ext>
                  </a:extLst>
                </p:cNvPr>
                <p:cNvSpPr/>
                <p:nvPr/>
              </p:nvSpPr>
              <p:spPr>
                <a:xfrm>
                  <a:off x="8559062" y="6800944"/>
                  <a:ext cx="241934" cy="238125"/>
                </a:xfrm>
                <a:custGeom>
                  <a:avLst/>
                  <a:gdLst/>
                  <a:ahLst/>
                  <a:cxnLst/>
                  <a:rect l="l" t="t" r="r" b="b"/>
                  <a:pathLst>
                    <a:path w="241934" h="238125" extrusionOk="0">
                      <a:moveTo>
                        <a:pt x="0" y="71869"/>
                      </a:moveTo>
                      <a:lnTo>
                        <a:pt x="2324" y="63995"/>
                      </a:lnTo>
                      <a:lnTo>
                        <a:pt x="4660" y="56108"/>
                      </a:lnTo>
                      <a:lnTo>
                        <a:pt x="6985" y="48234"/>
                      </a:lnTo>
                      <a:lnTo>
                        <a:pt x="34061" y="11468"/>
                      </a:lnTo>
                      <a:lnTo>
                        <a:pt x="81940" y="0"/>
                      </a:lnTo>
                      <a:lnTo>
                        <a:pt x="129857" y="11468"/>
                      </a:lnTo>
                      <a:lnTo>
                        <a:pt x="156921" y="48234"/>
                      </a:lnTo>
                      <a:lnTo>
                        <a:pt x="196634" y="237756"/>
                      </a:lnTo>
                      <a:lnTo>
                        <a:pt x="241477" y="161785"/>
                      </a:lnTo>
                    </a:path>
                  </a:pathLst>
                </a:custGeom>
                <a:noFill/>
                <a:ln w="1265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3" name="Google Shape;1045;g3df36b23d32_1_27">
                  <a:extLst>
                    <a:ext uri="{FF2B5EF4-FFF2-40B4-BE49-F238E27FC236}">
                      <a16:creationId xmlns:a16="http://schemas.microsoft.com/office/drawing/2014/main" id="{B0531B40-6762-922C-A8C0-4B339A001C0B}"/>
                    </a:ext>
                  </a:extLst>
                </p:cNvPr>
                <p:cNvSpPr/>
                <p:nvPr/>
              </p:nvSpPr>
              <p:spPr>
                <a:xfrm>
                  <a:off x="8545906" y="6901724"/>
                  <a:ext cx="280670" cy="347979"/>
                </a:xfrm>
                <a:custGeom>
                  <a:avLst/>
                  <a:gdLst/>
                  <a:ahLst/>
                  <a:cxnLst/>
                  <a:rect l="l" t="t" r="r" b="b"/>
                  <a:pathLst>
                    <a:path w="280670" h="347979" extrusionOk="0">
                      <a:moveTo>
                        <a:pt x="114973" y="339483"/>
                      </a:moveTo>
                      <a:lnTo>
                        <a:pt x="1600" y="149758"/>
                      </a:lnTo>
                      <a:lnTo>
                        <a:pt x="0" y="101"/>
                      </a:lnTo>
                      <a:lnTo>
                        <a:pt x="533" y="76"/>
                      </a:lnTo>
                      <a:lnTo>
                        <a:pt x="1054" y="12"/>
                      </a:lnTo>
                      <a:lnTo>
                        <a:pt x="1600" y="12"/>
                      </a:lnTo>
                      <a:lnTo>
                        <a:pt x="14351" y="0"/>
                      </a:lnTo>
                      <a:lnTo>
                        <a:pt x="29002" y="3502"/>
                      </a:lnTo>
                      <a:lnTo>
                        <a:pt x="40867" y="12785"/>
                      </a:lnTo>
                      <a:lnTo>
                        <a:pt x="49414" y="26046"/>
                      </a:lnTo>
                      <a:lnTo>
                        <a:pt x="54114" y="41478"/>
                      </a:lnTo>
                      <a:lnTo>
                        <a:pt x="54114" y="124574"/>
                      </a:lnTo>
                      <a:lnTo>
                        <a:pt x="85255" y="157378"/>
                      </a:lnTo>
                      <a:lnTo>
                        <a:pt x="174371" y="246252"/>
                      </a:lnTo>
                      <a:lnTo>
                        <a:pt x="118986" y="191287"/>
                      </a:lnTo>
                      <a:lnTo>
                        <a:pt x="111977" y="178472"/>
                      </a:lnTo>
                      <a:lnTo>
                        <a:pt x="111074" y="163428"/>
                      </a:lnTo>
                      <a:lnTo>
                        <a:pt x="115485" y="148533"/>
                      </a:lnTo>
                      <a:lnTo>
                        <a:pt x="124421" y="136169"/>
                      </a:lnTo>
                      <a:lnTo>
                        <a:pt x="136067" y="125145"/>
                      </a:lnTo>
                      <a:lnTo>
                        <a:pt x="136436" y="124828"/>
                      </a:lnTo>
                      <a:lnTo>
                        <a:pt x="235038" y="223138"/>
                      </a:lnTo>
                      <a:lnTo>
                        <a:pt x="239636" y="294576"/>
                      </a:lnTo>
                      <a:lnTo>
                        <a:pt x="239636" y="347395"/>
                      </a:lnTo>
                    </a:path>
                    <a:path w="280670" h="347979" extrusionOk="0">
                      <a:moveTo>
                        <a:pt x="280200" y="344995"/>
                      </a:moveTo>
                      <a:lnTo>
                        <a:pt x="81876" y="344995"/>
                      </a:lnTo>
                    </a:path>
                  </a:pathLst>
                </a:custGeom>
                <a:noFill/>
                <a:ln w="1265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4" name="Google Shape;1046;g3df36b23d32_1_27">
                  <a:extLst>
                    <a:ext uri="{FF2B5EF4-FFF2-40B4-BE49-F238E27FC236}">
                      <a16:creationId xmlns:a16="http://schemas.microsoft.com/office/drawing/2014/main" id="{30557902-0BED-7588-D4ED-E0BB05AF0013}"/>
                    </a:ext>
                  </a:extLst>
                </p:cNvPr>
                <p:cNvSpPr/>
                <p:nvPr/>
              </p:nvSpPr>
              <p:spPr>
                <a:xfrm>
                  <a:off x="8914879" y="6901724"/>
                  <a:ext cx="280670" cy="347979"/>
                </a:xfrm>
                <a:custGeom>
                  <a:avLst/>
                  <a:gdLst/>
                  <a:ahLst/>
                  <a:cxnLst/>
                  <a:rect l="l" t="t" r="r" b="b"/>
                  <a:pathLst>
                    <a:path w="280670" h="347979" extrusionOk="0">
                      <a:moveTo>
                        <a:pt x="165239" y="339483"/>
                      </a:moveTo>
                      <a:lnTo>
                        <a:pt x="278599" y="149758"/>
                      </a:lnTo>
                      <a:lnTo>
                        <a:pt x="280200" y="101"/>
                      </a:lnTo>
                      <a:lnTo>
                        <a:pt x="279666" y="76"/>
                      </a:lnTo>
                      <a:lnTo>
                        <a:pt x="279158" y="12"/>
                      </a:lnTo>
                      <a:lnTo>
                        <a:pt x="278599" y="12"/>
                      </a:lnTo>
                      <a:lnTo>
                        <a:pt x="265861" y="0"/>
                      </a:lnTo>
                      <a:lnTo>
                        <a:pt x="251208" y="3502"/>
                      </a:lnTo>
                      <a:lnTo>
                        <a:pt x="239341" y="12785"/>
                      </a:lnTo>
                      <a:lnTo>
                        <a:pt x="230793" y="26046"/>
                      </a:lnTo>
                      <a:lnTo>
                        <a:pt x="226098" y="41478"/>
                      </a:lnTo>
                      <a:lnTo>
                        <a:pt x="226098" y="124574"/>
                      </a:lnTo>
                      <a:lnTo>
                        <a:pt x="194957" y="157378"/>
                      </a:lnTo>
                      <a:lnTo>
                        <a:pt x="105829" y="246252"/>
                      </a:lnTo>
                      <a:lnTo>
                        <a:pt x="105448" y="246722"/>
                      </a:lnTo>
                      <a:lnTo>
                        <a:pt x="160845" y="191757"/>
                      </a:lnTo>
                      <a:lnTo>
                        <a:pt x="164333" y="149010"/>
                      </a:lnTo>
                      <a:lnTo>
                        <a:pt x="144145" y="125145"/>
                      </a:lnTo>
                      <a:lnTo>
                        <a:pt x="143764" y="124828"/>
                      </a:lnTo>
                      <a:lnTo>
                        <a:pt x="45173" y="223138"/>
                      </a:lnTo>
                      <a:lnTo>
                        <a:pt x="40551" y="294576"/>
                      </a:lnTo>
                      <a:lnTo>
                        <a:pt x="40551" y="347395"/>
                      </a:lnTo>
                    </a:path>
                    <a:path w="280670" h="347979" extrusionOk="0">
                      <a:moveTo>
                        <a:pt x="0" y="344995"/>
                      </a:moveTo>
                      <a:lnTo>
                        <a:pt x="198323" y="344995"/>
                      </a:lnTo>
                    </a:path>
                  </a:pathLst>
                </a:custGeom>
                <a:noFill/>
                <a:ln w="12650" cap="flat" cmpd="sng">
                  <a:solidFill>
                    <a:srgbClr val="FFFFFF"/>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sp>
            <p:nvSpPr>
              <p:cNvPr id="17" name="Google Shape;1047;g3df36b23d32_1_27">
                <a:extLst>
                  <a:ext uri="{FF2B5EF4-FFF2-40B4-BE49-F238E27FC236}">
                    <a16:creationId xmlns:a16="http://schemas.microsoft.com/office/drawing/2014/main" id="{D56AA170-7AF9-218F-8039-E342361CD20B}"/>
                  </a:ext>
                </a:extLst>
              </p:cNvPr>
              <p:cNvSpPr/>
              <p:nvPr/>
            </p:nvSpPr>
            <p:spPr>
              <a:xfrm>
                <a:off x="778670" y="5564470"/>
                <a:ext cx="108000" cy="108000"/>
              </a:xfrm>
              <a:prstGeom prst="ellipse">
                <a:avLst/>
              </a:prstGeom>
              <a:noFill/>
              <a:ln w="12650" cap="flat" cmpd="sng">
                <a:solidFill>
                  <a:srgbClr val="FFFFFF"/>
                </a:solidFill>
                <a:prstDash val="solid"/>
                <a:miter lim="800000"/>
                <a:headEnd type="none" w="sm" len="sm"/>
                <a:tailEnd type="none" w="sm" len="sm"/>
              </a:ln>
            </p:spPr>
            <p:txBody>
              <a:bodyPr spcFirstLastPara="1" wrap="square" lIns="60750" tIns="30400" rIns="60750" bIns="304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FFFFFF"/>
                  </a:solidFill>
                  <a:effectLst/>
                  <a:uLnTx/>
                  <a:uFillTx/>
                  <a:latin typeface="Arial"/>
                  <a:ea typeface="Arial"/>
                  <a:cs typeface="Arial"/>
                  <a:sym typeface="Arial"/>
                </a:endParaRPr>
              </a:p>
            </p:txBody>
          </p:sp>
          <p:sp>
            <p:nvSpPr>
              <p:cNvPr id="18" name="Google Shape;1048;g3df36b23d32_1_27">
                <a:extLst>
                  <a:ext uri="{FF2B5EF4-FFF2-40B4-BE49-F238E27FC236}">
                    <a16:creationId xmlns:a16="http://schemas.microsoft.com/office/drawing/2014/main" id="{FE02B25B-012C-865F-7F82-872735FA5537}"/>
                  </a:ext>
                </a:extLst>
              </p:cNvPr>
              <p:cNvSpPr/>
              <p:nvPr/>
            </p:nvSpPr>
            <p:spPr>
              <a:xfrm>
                <a:off x="1210241" y="5530392"/>
                <a:ext cx="108000" cy="108000"/>
              </a:xfrm>
              <a:prstGeom prst="ellipse">
                <a:avLst/>
              </a:prstGeom>
              <a:noFill/>
              <a:ln w="12650" cap="flat" cmpd="sng">
                <a:solidFill>
                  <a:srgbClr val="FFFFFF"/>
                </a:solidFill>
                <a:prstDash val="solid"/>
                <a:miter lim="800000"/>
                <a:headEnd type="none" w="sm" len="sm"/>
                <a:tailEnd type="none" w="sm" len="sm"/>
              </a:ln>
            </p:spPr>
            <p:txBody>
              <a:bodyPr spcFirstLastPara="1" wrap="square" lIns="60750" tIns="30400" rIns="60750" bIns="304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FFFFFF"/>
                  </a:solidFill>
                  <a:effectLst/>
                  <a:uLnTx/>
                  <a:uFillTx/>
                  <a:latin typeface="Arial"/>
                  <a:ea typeface="Arial"/>
                  <a:cs typeface="Arial"/>
                  <a:sym typeface="Arial"/>
                </a:endParaRPr>
              </a:p>
            </p:txBody>
          </p:sp>
          <p:sp>
            <p:nvSpPr>
              <p:cNvPr id="19" name="Google Shape;1049;g3df36b23d32_1_27">
                <a:extLst>
                  <a:ext uri="{FF2B5EF4-FFF2-40B4-BE49-F238E27FC236}">
                    <a16:creationId xmlns:a16="http://schemas.microsoft.com/office/drawing/2014/main" id="{F267E516-C13D-F4AC-D6BA-296700F4E4CC}"/>
                  </a:ext>
                </a:extLst>
              </p:cNvPr>
              <p:cNvSpPr/>
              <p:nvPr/>
            </p:nvSpPr>
            <p:spPr>
              <a:xfrm>
                <a:off x="1022627" y="5747323"/>
                <a:ext cx="72000" cy="72000"/>
              </a:xfrm>
              <a:prstGeom prst="ellipse">
                <a:avLst/>
              </a:prstGeom>
              <a:noFill/>
              <a:ln w="12650" cap="flat" cmpd="sng">
                <a:solidFill>
                  <a:srgbClr val="FFFFFF"/>
                </a:solidFill>
                <a:prstDash val="solid"/>
                <a:miter lim="800000"/>
                <a:headEnd type="none" w="sm" len="sm"/>
                <a:tailEnd type="none" w="sm" len="sm"/>
              </a:ln>
            </p:spPr>
            <p:txBody>
              <a:bodyPr spcFirstLastPara="1" wrap="square" lIns="60750" tIns="30400" rIns="60750" bIns="304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FFFFFF"/>
                  </a:solidFill>
                  <a:effectLst/>
                  <a:uLnTx/>
                  <a:uFillTx/>
                  <a:latin typeface="Arial"/>
                  <a:ea typeface="Arial"/>
                  <a:cs typeface="Arial"/>
                  <a:sym typeface="Arial"/>
                </a:endParaRPr>
              </a:p>
            </p:txBody>
          </p:sp>
        </p:grpSp>
      </p:grpSp>
      <p:grpSp>
        <p:nvGrpSpPr>
          <p:cNvPr id="25" name="Google Shape;1050;g3df36b23d32_1_27">
            <a:extLst>
              <a:ext uri="{FF2B5EF4-FFF2-40B4-BE49-F238E27FC236}">
                <a16:creationId xmlns:a16="http://schemas.microsoft.com/office/drawing/2014/main" id="{9CF32894-4020-7804-ABB7-3604A41881AD}"/>
              </a:ext>
            </a:extLst>
          </p:cNvPr>
          <p:cNvGrpSpPr/>
          <p:nvPr/>
        </p:nvGrpSpPr>
        <p:grpSpPr>
          <a:xfrm>
            <a:off x="9076624" y="4194335"/>
            <a:ext cx="635489" cy="640063"/>
            <a:chOff x="4247198" y="5836599"/>
            <a:chExt cx="611400" cy="735451"/>
          </a:xfrm>
        </p:grpSpPr>
        <p:sp>
          <p:nvSpPr>
            <p:cNvPr id="26" name="Google Shape;1051;g3df36b23d32_1_27">
              <a:extLst>
                <a:ext uri="{FF2B5EF4-FFF2-40B4-BE49-F238E27FC236}">
                  <a16:creationId xmlns:a16="http://schemas.microsoft.com/office/drawing/2014/main" id="{3B76C832-FC5F-DE33-FF73-83FCCBF04CF8}"/>
                </a:ext>
              </a:extLst>
            </p:cNvPr>
            <p:cNvSpPr/>
            <p:nvPr/>
          </p:nvSpPr>
          <p:spPr>
            <a:xfrm>
              <a:off x="4247198" y="5836599"/>
              <a:ext cx="611400" cy="730200"/>
            </a:xfrm>
            <a:prstGeom prst="ellipse">
              <a:avLst/>
            </a:prstGeom>
            <a:solidFill>
              <a:srgbClr val="1A75CF"/>
            </a:solidFill>
            <a:ln>
              <a:noFill/>
            </a:ln>
          </p:spPr>
          <p:txBody>
            <a:bodyPr spcFirstLastPara="1" wrap="square" lIns="60750" tIns="30400" rIns="60750" bIns="304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FFFFFF"/>
                </a:solidFill>
                <a:effectLst/>
                <a:uLnTx/>
                <a:uFillTx/>
                <a:latin typeface="Arial"/>
                <a:ea typeface="Arial"/>
                <a:cs typeface="Arial"/>
                <a:sym typeface="Arial"/>
              </a:endParaRPr>
            </a:p>
          </p:txBody>
        </p:sp>
        <p:pic>
          <p:nvPicPr>
            <p:cNvPr id="27" name="Google Shape;1052;g3df36b23d32_1_27" descr="Mano protectora contorno">
              <a:extLst>
                <a:ext uri="{FF2B5EF4-FFF2-40B4-BE49-F238E27FC236}">
                  <a16:creationId xmlns:a16="http://schemas.microsoft.com/office/drawing/2014/main" id="{58A4858E-BE2C-77A2-1D85-E16C39E0D362}"/>
                </a:ext>
              </a:extLst>
            </p:cNvPr>
            <p:cNvPicPr preferRelativeResize="0"/>
            <p:nvPr/>
          </p:nvPicPr>
          <p:blipFill rotWithShape="1">
            <a:blip r:embed="rId6">
              <a:alphaModFix/>
            </a:blip>
            <a:srcRect/>
            <a:stretch/>
          </p:blipFill>
          <p:spPr>
            <a:xfrm>
              <a:off x="4365738" y="5841720"/>
              <a:ext cx="358668" cy="358668"/>
            </a:xfrm>
            <a:prstGeom prst="rect">
              <a:avLst/>
            </a:prstGeom>
            <a:noFill/>
            <a:ln>
              <a:noFill/>
            </a:ln>
          </p:spPr>
        </p:pic>
        <p:pic>
          <p:nvPicPr>
            <p:cNvPr id="28" name="Google Shape;1053;g3df36b23d32_1_27" descr="Mano abierta contorno">
              <a:extLst>
                <a:ext uri="{FF2B5EF4-FFF2-40B4-BE49-F238E27FC236}">
                  <a16:creationId xmlns:a16="http://schemas.microsoft.com/office/drawing/2014/main" id="{E18DB401-4329-9083-D085-A06BE24F4A60}"/>
                </a:ext>
              </a:extLst>
            </p:cNvPr>
            <p:cNvPicPr preferRelativeResize="0"/>
            <p:nvPr/>
          </p:nvPicPr>
          <p:blipFill rotWithShape="1">
            <a:blip r:embed="rId7">
              <a:alphaModFix/>
            </a:blip>
            <a:srcRect/>
            <a:stretch/>
          </p:blipFill>
          <p:spPr>
            <a:xfrm>
              <a:off x="4392667" y="6213382"/>
              <a:ext cx="358668" cy="358668"/>
            </a:xfrm>
            <a:prstGeom prst="rect">
              <a:avLst/>
            </a:prstGeom>
            <a:noFill/>
            <a:ln>
              <a:noFill/>
            </a:ln>
          </p:spPr>
        </p:pic>
        <p:grpSp>
          <p:nvGrpSpPr>
            <p:cNvPr id="29" name="Google Shape;1054;g3df36b23d32_1_27">
              <a:extLst>
                <a:ext uri="{FF2B5EF4-FFF2-40B4-BE49-F238E27FC236}">
                  <a16:creationId xmlns:a16="http://schemas.microsoft.com/office/drawing/2014/main" id="{60BEDC6D-6729-714B-D0BB-67F3805A4659}"/>
                </a:ext>
              </a:extLst>
            </p:cNvPr>
            <p:cNvGrpSpPr/>
            <p:nvPr/>
          </p:nvGrpSpPr>
          <p:grpSpPr>
            <a:xfrm>
              <a:off x="4408944" y="6069645"/>
              <a:ext cx="288046" cy="288046"/>
              <a:chOff x="-179052" y="6430630"/>
              <a:chExt cx="1314678" cy="1314678"/>
            </a:xfrm>
          </p:grpSpPr>
          <p:pic>
            <p:nvPicPr>
              <p:cNvPr id="30" name="Google Shape;1055;g3df36b23d32_1_27" descr="Corazón con relleno sólido">
                <a:extLst>
                  <a:ext uri="{FF2B5EF4-FFF2-40B4-BE49-F238E27FC236}">
                    <a16:creationId xmlns:a16="http://schemas.microsoft.com/office/drawing/2014/main" id="{DECE7565-90EC-AEAB-060E-36D405732830}"/>
                  </a:ext>
                </a:extLst>
              </p:cNvPr>
              <p:cNvPicPr preferRelativeResize="0"/>
              <p:nvPr/>
            </p:nvPicPr>
            <p:blipFill rotWithShape="1">
              <a:blip r:embed="rId8">
                <a:alphaModFix/>
              </a:blip>
              <a:srcRect/>
              <a:stretch/>
            </p:blipFill>
            <p:spPr>
              <a:xfrm>
                <a:off x="-179052" y="6430630"/>
                <a:ext cx="1314678" cy="1314678"/>
              </a:xfrm>
              <a:prstGeom prst="rect">
                <a:avLst/>
              </a:prstGeom>
              <a:noFill/>
              <a:ln>
                <a:noFill/>
              </a:ln>
            </p:spPr>
          </p:pic>
          <p:pic>
            <p:nvPicPr>
              <p:cNvPr id="31" name="Google Shape;1056;g3df36b23d32_1_27" descr="Euro con relleno sólido">
                <a:extLst>
                  <a:ext uri="{FF2B5EF4-FFF2-40B4-BE49-F238E27FC236}">
                    <a16:creationId xmlns:a16="http://schemas.microsoft.com/office/drawing/2014/main" id="{3C74C1DF-FEAA-7182-BAF4-C179423A841B}"/>
                  </a:ext>
                </a:extLst>
              </p:cNvPr>
              <p:cNvPicPr preferRelativeResize="0"/>
              <p:nvPr/>
            </p:nvPicPr>
            <p:blipFill rotWithShape="1">
              <a:blip r:embed="rId9">
                <a:alphaModFix/>
              </a:blip>
              <a:srcRect/>
              <a:stretch/>
            </p:blipFill>
            <p:spPr>
              <a:xfrm>
                <a:off x="189234" y="6771379"/>
                <a:ext cx="542061" cy="542061"/>
              </a:xfrm>
              <a:prstGeom prst="rect">
                <a:avLst/>
              </a:prstGeom>
              <a:noFill/>
              <a:ln>
                <a:noFill/>
              </a:ln>
            </p:spPr>
          </p:pic>
        </p:grpSp>
      </p:grpSp>
      <p:grpSp>
        <p:nvGrpSpPr>
          <p:cNvPr id="32" name="Google Shape;1057;g3df36b23d32_1_27">
            <a:extLst>
              <a:ext uri="{FF2B5EF4-FFF2-40B4-BE49-F238E27FC236}">
                <a16:creationId xmlns:a16="http://schemas.microsoft.com/office/drawing/2014/main" id="{CA5873B9-8E03-B664-A67B-5E7F9EBB1EEF}"/>
              </a:ext>
            </a:extLst>
          </p:cNvPr>
          <p:cNvGrpSpPr/>
          <p:nvPr/>
        </p:nvGrpSpPr>
        <p:grpSpPr>
          <a:xfrm>
            <a:off x="6516154" y="2427879"/>
            <a:ext cx="635533" cy="635682"/>
            <a:chOff x="6901557" y="1570694"/>
            <a:chExt cx="1101443" cy="1061238"/>
          </a:xfrm>
        </p:grpSpPr>
        <p:grpSp>
          <p:nvGrpSpPr>
            <p:cNvPr id="33" name="Google Shape;1058;g3df36b23d32_1_27">
              <a:extLst>
                <a:ext uri="{FF2B5EF4-FFF2-40B4-BE49-F238E27FC236}">
                  <a16:creationId xmlns:a16="http://schemas.microsoft.com/office/drawing/2014/main" id="{70FBB424-0BBF-B4CD-A1C8-46CA724E8402}"/>
                </a:ext>
              </a:extLst>
            </p:cNvPr>
            <p:cNvGrpSpPr/>
            <p:nvPr/>
          </p:nvGrpSpPr>
          <p:grpSpPr>
            <a:xfrm>
              <a:off x="6959157" y="1570694"/>
              <a:ext cx="1043843" cy="1061238"/>
              <a:chOff x="4663624" y="8710003"/>
              <a:chExt cx="611400" cy="611700"/>
            </a:xfrm>
          </p:grpSpPr>
          <p:sp>
            <p:nvSpPr>
              <p:cNvPr id="37" name="Google Shape;1059;g3df36b23d32_1_27">
                <a:extLst>
                  <a:ext uri="{FF2B5EF4-FFF2-40B4-BE49-F238E27FC236}">
                    <a16:creationId xmlns:a16="http://schemas.microsoft.com/office/drawing/2014/main" id="{C88AD6D3-127F-04B4-D312-37803DD10EFC}"/>
                  </a:ext>
                </a:extLst>
              </p:cNvPr>
              <p:cNvSpPr/>
              <p:nvPr/>
            </p:nvSpPr>
            <p:spPr>
              <a:xfrm>
                <a:off x="4663624" y="8710003"/>
                <a:ext cx="611400" cy="611700"/>
              </a:xfrm>
              <a:prstGeom prst="ellipse">
                <a:avLst/>
              </a:prstGeom>
              <a:solidFill>
                <a:srgbClr val="007DC3"/>
              </a:solidFill>
              <a:ln>
                <a:noFill/>
              </a:ln>
            </p:spPr>
            <p:txBody>
              <a:bodyPr spcFirstLastPara="1" wrap="square" lIns="60750" tIns="30400" rIns="60750" bIns="304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FFFFFF"/>
                  </a:solidFill>
                  <a:effectLst/>
                  <a:uLnTx/>
                  <a:uFillTx/>
                  <a:latin typeface="Arial"/>
                  <a:ea typeface="Arial"/>
                  <a:cs typeface="Arial"/>
                  <a:sym typeface="Arial"/>
                </a:endParaRPr>
              </a:p>
            </p:txBody>
          </p:sp>
          <p:pic>
            <p:nvPicPr>
              <p:cNvPr id="38" name="Google Shape;1060;g3df36b23d32_1_27" descr="Escena de colina contorno">
                <a:extLst>
                  <a:ext uri="{FF2B5EF4-FFF2-40B4-BE49-F238E27FC236}">
                    <a16:creationId xmlns:a16="http://schemas.microsoft.com/office/drawing/2014/main" id="{0217AB88-1209-421C-65B5-4EF7D032D39A}"/>
                  </a:ext>
                </a:extLst>
              </p:cNvPr>
              <p:cNvPicPr preferRelativeResize="0"/>
              <p:nvPr/>
            </p:nvPicPr>
            <p:blipFill rotWithShape="1">
              <a:blip r:embed="rId10">
                <a:alphaModFix/>
              </a:blip>
              <a:srcRect/>
              <a:stretch/>
            </p:blipFill>
            <p:spPr>
              <a:xfrm>
                <a:off x="4717376" y="8763826"/>
                <a:ext cx="504000" cy="504000"/>
              </a:xfrm>
              <a:prstGeom prst="rect">
                <a:avLst/>
              </a:prstGeom>
              <a:noFill/>
              <a:ln>
                <a:noFill/>
              </a:ln>
            </p:spPr>
          </p:pic>
        </p:grpSp>
        <p:grpSp>
          <p:nvGrpSpPr>
            <p:cNvPr id="34" name="Google Shape;1061;g3df36b23d32_1_27">
              <a:extLst>
                <a:ext uri="{FF2B5EF4-FFF2-40B4-BE49-F238E27FC236}">
                  <a16:creationId xmlns:a16="http://schemas.microsoft.com/office/drawing/2014/main" id="{A3C6BBCB-68F4-0C7C-F060-6036E54F5846}"/>
                </a:ext>
              </a:extLst>
            </p:cNvPr>
            <p:cNvGrpSpPr/>
            <p:nvPr/>
          </p:nvGrpSpPr>
          <p:grpSpPr>
            <a:xfrm>
              <a:off x="6901557" y="1570694"/>
              <a:ext cx="1043843" cy="1061238"/>
              <a:chOff x="4663624" y="8710003"/>
              <a:chExt cx="611400" cy="611700"/>
            </a:xfrm>
          </p:grpSpPr>
          <p:sp>
            <p:nvSpPr>
              <p:cNvPr id="35" name="Google Shape;1062;g3df36b23d32_1_27">
                <a:extLst>
                  <a:ext uri="{FF2B5EF4-FFF2-40B4-BE49-F238E27FC236}">
                    <a16:creationId xmlns:a16="http://schemas.microsoft.com/office/drawing/2014/main" id="{62AE3725-4CC5-CD76-BC90-D96B95AC33DC}"/>
                  </a:ext>
                </a:extLst>
              </p:cNvPr>
              <p:cNvSpPr/>
              <p:nvPr/>
            </p:nvSpPr>
            <p:spPr>
              <a:xfrm>
                <a:off x="4663624" y="8710003"/>
                <a:ext cx="611400" cy="611700"/>
              </a:xfrm>
              <a:prstGeom prst="ellipse">
                <a:avLst/>
              </a:prstGeom>
              <a:solidFill>
                <a:srgbClr val="1A75CF"/>
              </a:solidFill>
              <a:ln>
                <a:noFill/>
              </a:ln>
            </p:spPr>
            <p:txBody>
              <a:bodyPr spcFirstLastPara="1" wrap="square" lIns="60750" tIns="30400" rIns="60750" bIns="304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589" b="0" i="0" u="none" strike="noStrike" kern="0" cap="none" spc="0" normalizeH="0" baseline="0" noProof="0" dirty="0">
                  <a:ln>
                    <a:noFill/>
                  </a:ln>
                  <a:solidFill>
                    <a:srgbClr val="FFFFFF"/>
                  </a:solidFill>
                  <a:effectLst/>
                  <a:uLnTx/>
                  <a:uFillTx/>
                  <a:latin typeface="Arial"/>
                  <a:ea typeface="Arial"/>
                  <a:cs typeface="Arial"/>
                  <a:sym typeface="Arial"/>
                </a:endParaRPr>
              </a:p>
            </p:txBody>
          </p:sp>
          <p:pic>
            <p:nvPicPr>
              <p:cNvPr id="36" name="Google Shape;1063;g3df36b23d32_1_27" descr="Escena de colina contorno">
                <a:extLst>
                  <a:ext uri="{FF2B5EF4-FFF2-40B4-BE49-F238E27FC236}">
                    <a16:creationId xmlns:a16="http://schemas.microsoft.com/office/drawing/2014/main" id="{58ECD83C-D3AB-ACC8-8BEF-3D25BC4877A7}"/>
                  </a:ext>
                </a:extLst>
              </p:cNvPr>
              <p:cNvPicPr preferRelativeResize="0"/>
              <p:nvPr/>
            </p:nvPicPr>
            <p:blipFill rotWithShape="1">
              <a:blip r:embed="rId10">
                <a:alphaModFix/>
              </a:blip>
              <a:srcRect/>
              <a:stretch/>
            </p:blipFill>
            <p:spPr>
              <a:xfrm>
                <a:off x="4717376" y="8763826"/>
                <a:ext cx="504000" cy="504000"/>
              </a:xfrm>
              <a:prstGeom prst="rect">
                <a:avLst/>
              </a:prstGeom>
              <a:noFill/>
              <a:ln>
                <a:noFill/>
              </a:ln>
            </p:spPr>
          </p:pic>
        </p:grpSp>
      </p:grpSp>
      <p:sp>
        <p:nvSpPr>
          <p:cNvPr id="39" name="Google Shape;1017;p10">
            <a:extLst>
              <a:ext uri="{FF2B5EF4-FFF2-40B4-BE49-F238E27FC236}">
                <a16:creationId xmlns:a16="http://schemas.microsoft.com/office/drawing/2014/main" id="{4B84C673-1E49-CAC2-E95B-DBA26739D527}"/>
              </a:ext>
            </a:extLst>
          </p:cNvPr>
          <p:cNvSpPr txBox="1"/>
          <p:nvPr/>
        </p:nvSpPr>
        <p:spPr>
          <a:xfrm>
            <a:off x="2153825" y="1389550"/>
            <a:ext cx="4833384" cy="703229"/>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En Aqualia somos conscientes de que, como sociedad, tenemos múltiples retos que afrontar y, para ello, </a:t>
            </a:r>
            <a:r>
              <a:rPr kumimoji="0" lang="es-ES" sz="1100" b="0" i="0" u="none" strike="noStrike" kern="0" cap="none" spc="0" normalizeH="0" baseline="0" noProof="0" dirty="0">
                <a:ln>
                  <a:noFill/>
                </a:ln>
                <a:solidFill>
                  <a:srgbClr val="1A75CF"/>
                </a:solidFill>
                <a:effectLst/>
                <a:uLnTx/>
                <a:uFillTx/>
                <a:latin typeface="Arial"/>
                <a:ea typeface="Arial"/>
                <a:cs typeface="Arial"/>
                <a:sym typeface="Arial"/>
              </a:rPr>
              <a:t>la compañía se adapta definiendo metas basadas en la triple sostenibilidad:</a:t>
            </a:r>
            <a:endParaRPr kumimoji="0" lang="es-ES" sz="1100" b="0" i="0" u="none" strike="noStrike" kern="0" cap="none" spc="0" normalizeH="0" baseline="0" noProof="0" dirty="0">
              <a:ln>
                <a:noFill/>
              </a:ln>
              <a:solidFill>
                <a:srgbClr val="1A75CF"/>
              </a:solidFill>
              <a:effectLst/>
              <a:uLnTx/>
              <a:uFillTx/>
              <a:latin typeface="Arial"/>
              <a:cs typeface="Arial"/>
              <a:sym typeface="Arial"/>
            </a:endParaRPr>
          </a:p>
        </p:txBody>
      </p:sp>
      <p:sp>
        <p:nvSpPr>
          <p:cNvPr id="43" name="Google Shape;283;g3e1379ed546_0_928">
            <a:extLst>
              <a:ext uri="{FF2B5EF4-FFF2-40B4-BE49-F238E27FC236}">
                <a16:creationId xmlns:a16="http://schemas.microsoft.com/office/drawing/2014/main" id="{F519B6F0-BD2D-FE57-10FC-E27E0BECA798}"/>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24</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44" name="Rectángulo: esquinas redondeadas 43">
            <a:extLst>
              <a:ext uri="{FF2B5EF4-FFF2-40B4-BE49-F238E27FC236}">
                <a16:creationId xmlns:a16="http://schemas.microsoft.com/office/drawing/2014/main" id="{BD7472B0-AB47-C95E-7CC4-95802B9A52A8}"/>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45" name="Google Shape;474;p4">
            <a:extLst>
              <a:ext uri="{FF2B5EF4-FFF2-40B4-BE49-F238E27FC236}">
                <a16:creationId xmlns:a16="http://schemas.microsoft.com/office/drawing/2014/main" id="{D27515DB-CE38-A4C2-7358-E93D226E3EC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48" name="CuadroTexto 47">
            <a:extLst>
              <a:ext uri="{FF2B5EF4-FFF2-40B4-BE49-F238E27FC236}">
                <a16:creationId xmlns:a16="http://schemas.microsoft.com/office/drawing/2014/main" id="{5559FCBB-C77B-688A-167E-D65250814918}"/>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sng" strike="noStrike" kern="0" cap="none" spc="0" normalizeH="0" baseline="0" noProof="0" dirty="0">
                <a:ln>
                  <a:noFill/>
                </a:ln>
                <a:solidFill>
                  <a:srgbClr val="1A75CF"/>
                </a:solidFill>
                <a:effectLst/>
                <a:uLnTx/>
                <a:uFillTx/>
                <a:latin typeface="Arial"/>
                <a:cs typeface="Arial"/>
                <a:sym typeface="Arial"/>
                <a:hlinkClick r:id="rId17"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sng" strike="noStrike" kern="0" cap="none" spc="0" normalizeH="0" baseline="0" noProof="0" dirty="0">
                <a:ln>
                  <a:noFill/>
                </a:ln>
                <a:solidFill>
                  <a:srgbClr val="1A75CF"/>
                </a:solidFill>
                <a:effectLst/>
                <a:uLnTx/>
                <a:uFillTx/>
                <a:latin typeface="Arial"/>
                <a:cs typeface="Arial"/>
                <a:sym typeface="Arial"/>
                <a:hlinkClick r:id="rId17" action="ppaction://hlinksldjump">
                  <a:extLst>
                    <a:ext uri="{A12FA001-AC4F-418D-AE19-62706E023703}">
                      <ahyp:hlinkClr xmlns:ahyp="http://schemas.microsoft.com/office/drawing/2018/hyperlinkcolor" val="tx"/>
                    </a:ext>
                  </a:extLst>
                </a:hlinkClick>
              </a:rPr>
              <a:t>y retos</a:t>
            </a:r>
            <a:endParaRPr kumimoji="0" lang="es-ES" sz="1000" b="1"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8"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9"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0"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1"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2"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49" name="Imagen 48">
            <a:hlinkClick r:id="rId23" action="ppaction://hlinksldjump"/>
            <a:extLst>
              <a:ext uri="{FF2B5EF4-FFF2-40B4-BE49-F238E27FC236}">
                <a16:creationId xmlns:a16="http://schemas.microsoft.com/office/drawing/2014/main" id="{B4160DDD-B8E9-A8F7-8435-0A43359BB276}"/>
              </a:ext>
            </a:extLst>
          </p:cNvPr>
          <p:cNvPicPr>
            <a:picLocks noChangeAspect="1"/>
          </p:cNvPicPr>
          <p:nvPr/>
        </p:nvPicPr>
        <p:blipFill>
          <a:blip r:embed="rId24"/>
          <a:stretch>
            <a:fillRect/>
          </a:stretch>
        </p:blipFill>
        <p:spPr>
          <a:xfrm>
            <a:off x="312467" y="321264"/>
            <a:ext cx="139971" cy="109738"/>
          </a:xfrm>
          <a:prstGeom prst="rect">
            <a:avLst/>
          </a:prstGeom>
        </p:spPr>
      </p:pic>
    </p:spTree>
    <p:extLst>
      <p:ext uri="{BB962C8B-B14F-4D97-AF65-F5344CB8AC3E}">
        <p14:creationId xmlns:p14="http://schemas.microsoft.com/office/powerpoint/2010/main" val="306459563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Líneas de acción</a:t>
            </a:r>
            <a:endParaRPr dirty="0">
              <a:solidFill>
                <a:schemeClr val="bg1"/>
              </a:solidFill>
              <a:highlight>
                <a:srgbClr val="1A75CF"/>
              </a:highlight>
            </a:endParaRPr>
          </a:p>
        </p:txBody>
      </p:sp>
      <p:sp>
        <p:nvSpPr>
          <p:cNvPr id="2" name="Google Shape;1068;g3e180a3e9ec_0_870">
            <a:extLst>
              <a:ext uri="{FF2B5EF4-FFF2-40B4-BE49-F238E27FC236}">
                <a16:creationId xmlns:a16="http://schemas.microsoft.com/office/drawing/2014/main" id="{A50727CA-B2F7-1908-217C-1095990417DD}"/>
              </a:ext>
            </a:extLst>
          </p:cNvPr>
          <p:cNvSpPr/>
          <p:nvPr/>
        </p:nvSpPr>
        <p:spPr>
          <a:xfrm>
            <a:off x="5522381" y="1942957"/>
            <a:ext cx="2796900" cy="2796900"/>
          </a:xfrm>
          <a:prstGeom prst="ellipse">
            <a:avLst/>
          </a:prstGeom>
          <a:solidFill>
            <a:schemeClr val="lt1"/>
          </a:solidFill>
          <a:ln w="19050" cap="flat" cmpd="sng">
            <a:solidFill>
              <a:srgbClr val="007DC3"/>
            </a:solidFill>
            <a:prstDash val="dot"/>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Google Shape;1069;g3e180a3e9ec_0_870">
            <a:extLst>
              <a:ext uri="{FF2B5EF4-FFF2-40B4-BE49-F238E27FC236}">
                <a16:creationId xmlns:a16="http://schemas.microsoft.com/office/drawing/2014/main" id="{34FAE487-66E6-73FB-DDA0-72FF735F7E91}"/>
              </a:ext>
            </a:extLst>
          </p:cNvPr>
          <p:cNvSpPr/>
          <p:nvPr/>
        </p:nvSpPr>
        <p:spPr>
          <a:xfrm>
            <a:off x="5995094" y="2448400"/>
            <a:ext cx="1822800" cy="1822800"/>
          </a:xfrm>
          <a:prstGeom prst="ellipse">
            <a:avLst/>
          </a:prstGeom>
          <a:solidFill>
            <a:schemeClr val="lt1"/>
          </a:solidFill>
          <a:ln w="9525" cap="flat" cmpd="sng">
            <a:solidFill>
              <a:srgbClr val="007DC3"/>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pic>
        <p:nvPicPr>
          <p:cNvPr id="6" name="Google Shape;1072;g3e180a3e9ec_0_870">
            <a:extLst>
              <a:ext uri="{FF2B5EF4-FFF2-40B4-BE49-F238E27FC236}">
                <a16:creationId xmlns:a16="http://schemas.microsoft.com/office/drawing/2014/main" id="{B6F42BBF-DAA8-F105-23ED-B93C916EF097}"/>
              </a:ext>
            </a:extLst>
          </p:cNvPr>
          <p:cNvPicPr preferRelativeResize="0"/>
          <p:nvPr/>
        </p:nvPicPr>
        <p:blipFill rotWithShape="1">
          <a:blip r:embed="rId2">
            <a:alphaModFix/>
          </a:blip>
          <a:srcRect/>
          <a:stretch/>
        </p:blipFill>
        <p:spPr>
          <a:xfrm>
            <a:off x="6135707" y="3127969"/>
            <a:ext cx="1419776" cy="528975"/>
          </a:xfrm>
          <a:prstGeom prst="rect">
            <a:avLst/>
          </a:prstGeom>
          <a:noFill/>
          <a:ln>
            <a:noFill/>
          </a:ln>
        </p:spPr>
      </p:pic>
      <p:sp>
        <p:nvSpPr>
          <p:cNvPr id="7" name="Google Shape;1073;g3e180a3e9ec_0_870">
            <a:extLst>
              <a:ext uri="{FF2B5EF4-FFF2-40B4-BE49-F238E27FC236}">
                <a16:creationId xmlns:a16="http://schemas.microsoft.com/office/drawing/2014/main" id="{59B62165-2ED9-0E74-EB68-9087A96B6A92}"/>
              </a:ext>
            </a:extLst>
          </p:cNvPr>
          <p:cNvSpPr txBox="1"/>
          <p:nvPr/>
        </p:nvSpPr>
        <p:spPr>
          <a:xfrm>
            <a:off x="3081293" y="1558526"/>
            <a:ext cx="2253000" cy="1068670"/>
          </a:xfrm>
          <a:prstGeom prst="rect">
            <a:avLst/>
          </a:prstGeom>
          <a:noFill/>
          <a:ln>
            <a:noFill/>
          </a:ln>
        </p:spPr>
        <p:txBody>
          <a:bodyPr spcFirstLastPara="1" wrap="square" lIns="0" tIns="6775" rIns="0" bIns="0" anchor="ctr" anchorCtr="0">
            <a:spAutoFit/>
          </a:bodyPr>
          <a:lstStyle/>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Cambio climático</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Impulsar iniciativas encaminadas a la minimización y adaptación al cambio climático.</a:t>
            </a: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sp>
        <p:nvSpPr>
          <p:cNvPr id="8" name="Google Shape;1074;g3e180a3e9ec_0_870">
            <a:extLst>
              <a:ext uri="{FF2B5EF4-FFF2-40B4-BE49-F238E27FC236}">
                <a16:creationId xmlns:a16="http://schemas.microsoft.com/office/drawing/2014/main" id="{6DF7D45D-22D3-3946-A23A-F4CDB7F25A32}"/>
              </a:ext>
            </a:extLst>
          </p:cNvPr>
          <p:cNvSpPr txBox="1"/>
          <p:nvPr/>
        </p:nvSpPr>
        <p:spPr>
          <a:xfrm>
            <a:off x="2945223" y="4613774"/>
            <a:ext cx="2463300" cy="1237947"/>
          </a:xfrm>
          <a:prstGeom prst="rect">
            <a:avLst/>
          </a:prstGeom>
          <a:noFill/>
          <a:ln>
            <a:noFill/>
          </a:ln>
        </p:spPr>
        <p:txBody>
          <a:bodyPr spcFirstLastPara="1" wrap="square" lIns="0" tIns="6775" rIns="0" bIns="0" anchor="ctr" anchorCtr="0">
            <a:spAutoFit/>
          </a:bodyPr>
          <a:lstStyle/>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Comunidades</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Garantizar el acceso al agua a las personas y reforzar el vínculo de Aqualia con todas las comunidades locales en las que operamos.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0" name="Google Shape;1076;g3e180a3e9ec_0_870">
            <a:extLst>
              <a:ext uri="{FF2B5EF4-FFF2-40B4-BE49-F238E27FC236}">
                <a16:creationId xmlns:a16="http://schemas.microsoft.com/office/drawing/2014/main" id="{060EB92E-2448-EA35-9414-94414916946A}"/>
              </a:ext>
            </a:extLst>
          </p:cNvPr>
          <p:cNvSpPr txBox="1"/>
          <p:nvPr/>
        </p:nvSpPr>
        <p:spPr>
          <a:xfrm>
            <a:off x="2533213" y="2796143"/>
            <a:ext cx="2253000" cy="1730390"/>
          </a:xfrm>
          <a:prstGeom prst="rect">
            <a:avLst/>
          </a:prstGeom>
          <a:noFill/>
          <a:ln>
            <a:noFill/>
          </a:ln>
        </p:spPr>
        <p:txBody>
          <a:bodyPr spcFirstLastPara="1" wrap="square" lIns="0" tIns="6775" rIns="0" bIns="0" anchor="ctr" anchorCtr="0">
            <a:spAutoFit/>
          </a:bodyPr>
          <a:lstStyle/>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Cultura y valores</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Trasladar a toda la compañía y a la cadena de suministro la cultura y valores éticos y el </a:t>
            </a:r>
            <a:r>
              <a:rPr kumimoji="0" lang="es-ES" sz="1100" b="0" i="1" u="none" strike="noStrike" kern="0" cap="none" spc="0" normalizeH="0" baseline="0" noProof="0" dirty="0">
                <a:ln>
                  <a:noFill/>
                </a:ln>
                <a:solidFill>
                  <a:srgbClr val="000000"/>
                </a:solidFill>
                <a:effectLst/>
                <a:uLnTx/>
                <a:uFillTx/>
                <a:latin typeface="Arial"/>
                <a:cs typeface="Arial"/>
                <a:sym typeface="Arial"/>
              </a:rPr>
              <a:t>compliance</a:t>
            </a:r>
            <a:r>
              <a:rPr kumimoji="0" lang="es-ES" sz="1100" b="0" i="0" u="none" strike="noStrike" kern="0" cap="none" spc="0" normalizeH="0" baseline="0" noProof="0" dirty="0">
                <a:ln>
                  <a:noFill/>
                </a:ln>
                <a:solidFill>
                  <a:srgbClr val="000000"/>
                </a:solidFill>
                <a:effectLst/>
                <a:uLnTx/>
                <a:uFillTx/>
                <a:latin typeface="Arial"/>
                <a:cs typeface="Arial"/>
                <a:sym typeface="Arial"/>
              </a:rPr>
              <a:t> de Aqualia a través de una implantación 360º.</a:t>
            </a:r>
            <a:endParaRPr kumimoji="0" sz="11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3" name="Google Shape;1079;g3e180a3e9ec_0_870">
            <a:extLst>
              <a:ext uri="{FF2B5EF4-FFF2-40B4-BE49-F238E27FC236}">
                <a16:creationId xmlns:a16="http://schemas.microsoft.com/office/drawing/2014/main" id="{7B7963D3-BED9-0B01-7CDD-C05BF5E1E847}"/>
              </a:ext>
            </a:extLst>
          </p:cNvPr>
          <p:cNvSpPr txBox="1"/>
          <p:nvPr/>
        </p:nvSpPr>
        <p:spPr>
          <a:xfrm>
            <a:off x="8758576" y="1396943"/>
            <a:ext cx="2717742" cy="1561113"/>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Tecnología e innovación</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Lograr una tecnología que permita una gestión y un uso eficiente para que los ciudadanos puedan disfrutar de un acceso al agua garantizado por Aqualia.</a:t>
            </a:r>
            <a:endParaRPr kumimoji="0" sz="11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4" name="Google Shape;1080;g3e180a3e9ec_0_870">
            <a:extLst>
              <a:ext uri="{FF2B5EF4-FFF2-40B4-BE49-F238E27FC236}">
                <a16:creationId xmlns:a16="http://schemas.microsoft.com/office/drawing/2014/main" id="{48249513-8B42-DF01-7963-0A2FEFEF96AF}"/>
              </a:ext>
            </a:extLst>
          </p:cNvPr>
          <p:cNvSpPr txBox="1"/>
          <p:nvPr/>
        </p:nvSpPr>
        <p:spPr>
          <a:xfrm>
            <a:off x="8919718" y="2957726"/>
            <a:ext cx="2472532" cy="1237947"/>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Nuestras personas</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Seguir contribuyendo a la salud y el bienestar de nuestras personas, así como a la igualdad y la diversidad y a un empleo digno y saludable.</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5" name="Google Shape;1081;g3e180a3e9ec_0_870">
            <a:extLst>
              <a:ext uri="{FF2B5EF4-FFF2-40B4-BE49-F238E27FC236}">
                <a16:creationId xmlns:a16="http://schemas.microsoft.com/office/drawing/2014/main" id="{B43929B2-10F3-4778-653C-5728DE8E54E2}"/>
              </a:ext>
            </a:extLst>
          </p:cNvPr>
          <p:cNvSpPr txBox="1"/>
          <p:nvPr/>
        </p:nvSpPr>
        <p:spPr>
          <a:xfrm>
            <a:off x="8443074" y="4448674"/>
            <a:ext cx="2717741" cy="1237947"/>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Alianzas estratégicas</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Contar con el apoyo de alianzas estratégicas que nos ayuden a lograr estos objetivos y a comunicar el valor que aporta y a comunicar el valor que aportamos.</a:t>
            </a:r>
          </a:p>
        </p:txBody>
      </p:sp>
      <p:sp>
        <p:nvSpPr>
          <p:cNvPr id="19" name="Google Shape;283;g3e1379ed546_0_928">
            <a:extLst>
              <a:ext uri="{FF2B5EF4-FFF2-40B4-BE49-F238E27FC236}">
                <a16:creationId xmlns:a16="http://schemas.microsoft.com/office/drawing/2014/main" id="{33FFD2C2-73E0-79A5-1D71-857133526A74}"/>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25</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110" name="Grupo 109">
            <a:extLst>
              <a:ext uri="{FF2B5EF4-FFF2-40B4-BE49-F238E27FC236}">
                <a16:creationId xmlns:a16="http://schemas.microsoft.com/office/drawing/2014/main" id="{A86D6D89-9A11-7389-6210-2784EA9178C2}"/>
              </a:ext>
            </a:extLst>
          </p:cNvPr>
          <p:cNvGrpSpPr/>
          <p:nvPr/>
        </p:nvGrpSpPr>
        <p:grpSpPr>
          <a:xfrm>
            <a:off x="5652293" y="1921669"/>
            <a:ext cx="681832" cy="681832"/>
            <a:chOff x="378089" y="1401643"/>
            <a:chExt cx="792480" cy="792480"/>
          </a:xfrm>
        </p:grpSpPr>
        <p:sp>
          <p:nvSpPr>
            <p:cNvPr id="111" name="object 44">
              <a:extLst>
                <a:ext uri="{FF2B5EF4-FFF2-40B4-BE49-F238E27FC236}">
                  <a16:creationId xmlns:a16="http://schemas.microsoft.com/office/drawing/2014/main" id="{976136DC-BEC3-191F-AF05-65DD4EA551F0}"/>
                </a:ext>
              </a:extLst>
            </p:cNvPr>
            <p:cNvSpPr/>
            <p:nvPr/>
          </p:nvSpPr>
          <p:spPr>
            <a:xfrm>
              <a:off x="378089" y="1401643"/>
              <a:ext cx="792480" cy="79248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endParaRPr>
            </a:p>
          </p:txBody>
        </p:sp>
        <p:grpSp>
          <p:nvGrpSpPr>
            <p:cNvPr id="112" name="object 30">
              <a:extLst>
                <a:ext uri="{FF2B5EF4-FFF2-40B4-BE49-F238E27FC236}">
                  <a16:creationId xmlns:a16="http://schemas.microsoft.com/office/drawing/2014/main" id="{5789C635-6311-5203-CA5D-46537A2460F1}"/>
                </a:ext>
              </a:extLst>
            </p:cNvPr>
            <p:cNvGrpSpPr/>
            <p:nvPr/>
          </p:nvGrpSpPr>
          <p:grpSpPr>
            <a:xfrm>
              <a:off x="469900" y="1527883"/>
              <a:ext cx="540000" cy="540000"/>
              <a:chOff x="-1" y="8"/>
              <a:chExt cx="397244" cy="402043"/>
            </a:xfrm>
            <a:solidFill>
              <a:schemeClr val="bg1"/>
            </a:solidFill>
          </p:grpSpPr>
          <p:sp>
            <p:nvSpPr>
              <p:cNvPr id="113" name="object 31">
                <a:extLst>
                  <a:ext uri="{FF2B5EF4-FFF2-40B4-BE49-F238E27FC236}">
                    <a16:creationId xmlns:a16="http://schemas.microsoft.com/office/drawing/2014/main" id="{D9CCC09A-5E55-8614-1E29-8C19FC6C1A22}"/>
                  </a:ext>
                </a:extLst>
              </p:cNvPr>
              <p:cNvSpPr/>
              <p:nvPr/>
            </p:nvSpPr>
            <p:spPr>
              <a:xfrm>
                <a:off x="-1" y="8"/>
                <a:ext cx="248285" cy="248285"/>
              </a:xfrm>
              <a:custGeom>
                <a:avLst/>
                <a:gdLst/>
                <a:ahLst/>
                <a:cxnLst/>
                <a:rect l="l" t="t" r="r" b="b"/>
                <a:pathLst>
                  <a:path w="248284" h="248285">
                    <a:moveTo>
                      <a:pt x="1892" y="148590"/>
                    </a:moveTo>
                    <a:lnTo>
                      <a:pt x="1651" y="148234"/>
                    </a:lnTo>
                    <a:lnTo>
                      <a:pt x="1130" y="147955"/>
                    </a:lnTo>
                    <a:lnTo>
                      <a:pt x="1473" y="148590"/>
                    </a:lnTo>
                    <a:lnTo>
                      <a:pt x="1892" y="148590"/>
                    </a:lnTo>
                    <a:close/>
                  </a:path>
                  <a:path w="248284" h="248285">
                    <a:moveTo>
                      <a:pt x="5867" y="152400"/>
                    </a:moveTo>
                    <a:lnTo>
                      <a:pt x="5080" y="151295"/>
                    </a:lnTo>
                    <a:lnTo>
                      <a:pt x="5651" y="152400"/>
                    </a:lnTo>
                    <a:lnTo>
                      <a:pt x="5867" y="152400"/>
                    </a:lnTo>
                    <a:close/>
                  </a:path>
                  <a:path w="248284" h="248285">
                    <a:moveTo>
                      <a:pt x="8064" y="137160"/>
                    </a:moveTo>
                    <a:lnTo>
                      <a:pt x="7581" y="138430"/>
                    </a:lnTo>
                    <a:lnTo>
                      <a:pt x="8064" y="137160"/>
                    </a:lnTo>
                    <a:close/>
                  </a:path>
                  <a:path w="248284" h="248285">
                    <a:moveTo>
                      <a:pt x="8585" y="135839"/>
                    </a:moveTo>
                    <a:lnTo>
                      <a:pt x="8305" y="136232"/>
                    </a:lnTo>
                    <a:lnTo>
                      <a:pt x="8051" y="136702"/>
                    </a:lnTo>
                    <a:lnTo>
                      <a:pt x="8178" y="136550"/>
                    </a:lnTo>
                    <a:lnTo>
                      <a:pt x="8585" y="135839"/>
                    </a:lnTo>
                    <a:close/>
                  </a:path>
                  <a:path w="248284" h="248285">
                    <a:moveTo>
                      <a:pt x="10706" y="145808"/>
                    </a:moveTo>
                    <a:close/>
                  </a:path>
                  <a:path w="248284" h="248285">
                    <a:moveTo>
                      <a:pt x="11417" y="145110"/>
                    </a:moveTo>
                    <a:lnTo>
                      <a:pt x="10833" y="145986"/>
                    </a:lnTo>
                    <a:lnTo>
                      <a:pt x="11163" y="146050"/>
                    </a:lnTo>
                    <a:lnTo>
                      <a:pt x="11417" y="145110"/>
                    </a:lnTo>
                    <a:close/>
                  </a:path>
                  <a:path w="248284" h="248285">
                    <a:moveTo>
                      <a:pt x="11645" y="144780"/>
                    </a:moveTo>
                    <a:lnTo>
                      <a:pt x="11518" y="144780"/>
                    </a:lnTo>
                    <a:lnTo>
                      <a:pt x="11417" y="145110"/>
                    </a:lnTo>
                    <a:lnTo>
                      <a:pt x="11645" y="144780"/>
                    </a:lnTo>
                    <a:close/>
                  </a:path>
                  <a:path w="248284" h="248285">
                    <a:moveTo>
                      <a:pt x="13449" y="140436"/>
                    </a:moveTo>
                    <a:lnTo>
                      <a:pt x="13220" y="140563"/>
                    </a:lnTo>
                    <a:lnTo>
                      <a:pt x="13258" y="140284"/>
                    </a:lnTo>
                    <a:lnTo>
                      <a:pt x="12700" y="140970"/>
                    </a:lnTo>
                    <a:lnTo>
                      <a:pt x="12903" y="140970"/>
                    </a:lnTo>
                    <a:lnTo>
                      <a:pt x="13182" y="140970"/>
                    </a:lnTo>
                    <a:lnTo>
                      <a:pt x="13220" y="140589"/>
                    </a:lnTo>
                    <a:lnTo>
                      <a:pt x="13449" y="140436"/>
                    </a:lnTo>
                    <a:close/>
                  </a:path>
                  <a:path w="248284" h="248285">
                    <a:moveTo>
                      <a:pt x="13728" y="139700"/>
                    </a:moveTo>
                    <a:lnTo>
                      <a:pt x="13322" y="139700"/>
                    </a:lnTo>
                    <a:lnTo>
                      <a:pt x="13258" y="140284"/>
                    </a:lnTo>
                    <a:lnTo>
                      <a:pt x="13728" y="139700"/>
                    </a:lnTo>
                    <a:close/>
                  </a:path>
                  <a:path w="248284" h="248285">
                    <a:moveTo>
                      <a:pt x="14401" y="152400"/>
                    </a:moveTo>
                    <a:lnTo>
                      <a:pt x="12446" y="151130"/>
                    </a:lnTo>
                    <a:lnTo>
                      <a:pt x="12534" y="151295"/>
                    </a:lnTo>
                    <a:lnTo>
                      <a:pt x="14401" y="152400"/>
                    </a:lnTo>
                    <a:close/>
                  </a:path>
                  <a:path w="248284" h="248285">
                    <a:moveTo>
                      <a:pt x="15608" y="129540"/>
                    </a:moveTo>
                    <a:lnTo>
                      <a:pt x="14668" y="130810"/>
                    </a:lnTo>
                    <a:lnTo>
                      <a:pt x="15608" y="129540"/>
                    </a:lnTo>
                    <a:close/>
                  </a:path>
                  <a:path w="248284" h="248285">
                    <a:moveTo>
                      <a:pt x="16789" y="153924"/>
                    </a:moveTo>
                    <a:lnTo>
                      <a:pt x="16725" y="153720"/>
                    </a:lnTo>
                    <a:lnTo>
                      <a:pt x="16637" y="153555"/>
                    </a:lnTo>
                    <a:lnTo>
                      <a:pt x="16497" y="153530"/>
                    </a:lnTo>
                    <a:lnTo>
                      <a:pt x="16598" y="153670"/>
                    </a:lnTo>
                    <a:lnTo>
                      <a:pt x="16687" y="153797"/>
                    </a:lnTo>
                    <a:lnTo>
                      <a:pt x="16789" y="153924"/>
                    </a:lnTo>
                    <a:close/>
                  </a:path>
                  <a:path w="248284" h="248285">
                    <a:moveTo>
                      <a:pt x="16916" y="154940"/>
                    </a:moveTo>
                    <a:lnTo>
                      <a:pt x="16789" y="154940"/>
                    </a:lnTo>
                    <a:lnTo>
                      <a:pt x="16916" y="154940"/>
                    </a:lnTo>
                    <a:close/>
                  </a:path>
                  <a:path w="248284" h="248285">
                    <a:moveTo>
                      <a:pt x="19850" y="125222"/>
                    </a:moveTo>
                    <a:lnTo>
                      <a:pt x="18999" y="125730"/>
                    </a:lnTo>
                    <a:lnTo>
                      <a:pt x="19367" y="126212"/>
                    </a:lnTo>
                    <a:lnTo>
                      <a:pt x="19519" y="125730"/>
                    </a:lnTo>
                    <a:lnTo>
                      <a:pt x="19850" y="125222"/>
                    </a:lnTo>
                    <a:close/>
                  </a:path>
                  <a:path w="248284" h="248285">
                    <a:moveTo>
                      <a:pt x="20154" y="134620"/>
                    </a:moveTo>
                    <a:close/>
                  </a:path>
                  <a:path w="248284" h="248285">
                    <a:moveTo>
                      <a:pt x="20599" y="133350"/>
                    </a:moveTo>
                    <a:lnTo>
                      <a:pt x="20040" y="133350"/>
                    </a:lnTo>
                    <a:lnTo>
                      <a:pt x="20142" y="134556"/>
                    </a:lnTo>
                    <a:lnTo>
                      <a:pt x="20599" y="133350"/>
                    </a:lnTo>
                    <a:close/>
                  </a:path>
                  <a:path w="248284" h="248285">
                    <a:moveTo>
                      <a:pt x="20878" y="165366"/>
                    </a:moveTo>
                    <a:lnTo>
                      <a:pt x="20548" y="164947"/>
                    </a:lnTo>
                    <a:lnTo>
                      <a:pt x="20180" y="164439"/>
                    </a:lnTo>
                    <a:lnTo>
                      <a:pt x="19697" y="164160"/>
                    </a:lnTo>
                    <a:lnTo>
                      <a:pt x="20015" y="164744"/>
                    </a:lnTo>
                    <a:lnTo>
                      <a:pt x="20434" y="165100"/>
                    </a:lnTo>
                    <a:lnTo>
                      <a:pt x="20878" y="165366"/>
                    </a:lnTo>
                    <a:close/>
                  </a:path>
                  <a:path w="248284" h="248285">
                    <a:moveTo>
                      <a:pt x="28943" y="125730"/>
                    </a:moveTo>
                    <a:lnTo>
                      <a:pt x="27813" y="126707"/>
                    </a:lnTo>
                    <a:lnTo>
                      <a:pt x="27863" y="127000"/>
                    </a:lnTo>
                    <a:lnTo>
                      <a:pt x="28943" y="125730"/>
                    </a:lnTo>
                    <a:close/>
                  </a:path>
                  <a:path w="248284" h="248285">
                    <a:moveTo>
                      <a:pt x="30327" y="175260"/>
                    </a:moveTo>
                    <a:lnTo>
                      <a:pt x="29845" y="174498"/>
                    </a:lnTo>
                    <a:lnTo>
                      <a:pt x="30111" y="175260"/>
                    </a:lnTo>
                    <a:lnTo>
                      <a:pt x="30327" y="175260"/>
                    </a:lnTo>
                    <a:close/>
                  </a:path>
                  <a:path w="248284" h="248285">
                    <a:moveTo>
                      <a:pt x="32270" y="123329"/>
                    </a:moveTo>
                    <a:lnTo>
                      <a:pt x="32105" y="123266"/>
                    </a:lnTo>
                    <a:lnTo>
                      <a:pt x="31915" y="123266"/>
                    </a:lnTo>
                    <a:lnTo>
                      <a:pt x="31724" y="123291"/>
                    </a:lnTo>
                    <a:lnTo>
                      <a:pt x="31940" y="123380"/>
                    </a:lnTo>
                    <a:lnTo>
                      <a:pt x="32270" y="123329"/>
                    </a:lnTo>
                    <a:close/>
                  </a:path>
                  <a:path w="248284" h="248285">
                    <a:moveTo>
                      <a:pt x="32664" y="168897"/>
                    </a:moveTo>
                    <a:lnTo>
                      <a:pt x="31178" y="167855"/>
                    </a:lnTo>
                    <a:lnTo>
                      <a:pt x="32245" y="168656"/>
                    </a:lnTo>
                    <a:lnTo>
                      <a:pt x="32664" y="168897"/>
                    </a:lnTo>
                    <a:close/>
                  </a:path>
                  <a:path w="248284" h="248285">
                    <a:moveTo>
                      <a:pt x="33604" y="178485"/>
                    </a:moveTo>
                    <a:lnTo>
                      <a:pt x="33223" y="178168"/>
                    </a:lnTo>
                    <a:lnTo>
                      <a:pt x="32854" y="177850"/>
                    </a:lnTo>
                    <a:lnTo>
                      <a:pt x="32448" y="177571"/>
                    </a:lnTo>
                    <a:lnTo>
                      <a:pt x="32550" y="177927"/>
                    </a:lnTo>
                    <a:lnTo>
                      <a:pt x="32639" y="178282"/>
                    </a:lnTo>
                    <a:lnTo>
                      <a:pt x="32702" y="178650"/>
                    </a:lnTo>
                    <a:lnTo>
                      <a:pt x="33604" y="178485"/>
                    </a:lnTo>
                    <a:close/>
                  </a:path>
                  <a:path w="248284" h="248285">
                    <a:moveTo>
                      <a:pt x="34607" y="107315"/>
                    </a:moveTo>
                    <a:lnTo>
                      <a:pt x="34480" y="107492"/>
                    </a:lnTo>
                    <a:lnTo>
                      <a:pt x="34607" y="107315"/>
                    </a:lnTo>
                    <a:close/>
                  </a:path>
                  <a:path w="248284" h="248285">
                    <a:moveTo>
                      <a:pt x="35750" y="105702"/>
                    </a:moveTo>
                    <a:lnTo>
                      <a:pt x="35394" y="106146"/>
                    </a:lnTo>
                    <a:lnTo>
                      <a:pt x="35001" y="106743"/>
                    </a:lnTo>
                    <a:lnTo>
                      <a:pt x="34620" y="107327"/>
                    </a:lnTo>
                    <a:lnTo>
                      <a:pt x="35026" y="106807"/>
                    </a:lnTo>
                    <a:lnTo>
                      <a:pt x="35394" y="106260"/>
                    </a:lnTo>
                    <a:lnTo>
                      <a:pt x="35750" y="105702"/>
                    </a:lnTo>
                    <a:close/>
                  </a:path>
                  <a:path w="248284" h="248285">
                    <a:moveTo>
                      <a:pt x="39001" y="99466"/>
                    </a:moveTo>
                    <a:lnTo>
                      <a:pt x="38938" y="99250"/>
                    </a:lnTo>
                    <a:lnTo>
                      <a:pt x="38036" y="100317"/>
                    </a:lnTo>
                    <a:lnTo>
                      <a:pt x="38455" y="100088"/>
                    </a:lnTo>
                    <a:lnTo>
                      <a:pt x="38760" y="99796"/>
                    </a:lnTo>
                    <a:lnTo>
                      <a:pt x="39001" y="99466"/>
                    </a:lnTo>
                    <a:close/>
                  </a:path>
                  <a:path w="248284" h="248285">
                    <a:moveTo>
                      <a:pt x="40220" y="92494"/>
                    </a:moveTo>
                    <a:lnTo>
                      <a:pt x="39903" y="91440"/>
                    </a:lnTo>
                    <a:lnTo>
                      <a:pt x="40055" y="92710"/>
                    </a:lnTo>
                    <a:lnTo>
                      <a:pt x="40220" y="92494"/>
                    </a:lnTo>
                    <a:close/>
                  </a:path>
                  <a:path w="248284" h="248285">
                    <a:moveTo>
                      <a:pt x="41198" y="111023"/>
                    </a:moveTo>
                    <a:lnTo>
                      <a:pt x="41008" y="111086"/>
                    </a:lnTo>
                    <a:lnTo>
                      <a:pt x="40957" y="111531"/>
                    </a:lnTo>
                    <a:lnTo>
                      <a:pt x="41198" y="111023"/>
                    </a:lnTo>
                    <a:close/>
                  </a:path>
                  <a:path w="248284" h="248285">
                    <a:moveTo>
                      <a:pt x="41363" y="110490"/>
                    </a:moveTo>
                    <a:lnTo>
                      <a:pt x="41262" y="109220"/>
                    </a:lnTo>
                    <a:lnTo>
                      <a:pt x="41084" y="109220"/>
                    </a:lnTo>
                    <a:lnTo>
                      <a:pt x="41363" y="110490"/>
                    </a:lnTo>
                    <a:close/>
                  </a:path>
                  <a:path w="248284" h="248285">
                    <a:moveTo>
                      <a:pt x="42710" y="244779"/>
                    </a:moveTo>
                    <a:lnTo>
                      <a:pt x="42291" y="244906"/>
                    </a:lnTo>
                    <a:lnTo>
                      <a:pt x="42456" y="244919"/>
                    </a:lnTo>
                    <a:lnTo>
                      <a:pt x="42583" y="244868"/>
                    </a:lnTo>
                    <a:lnTo>
                      <a:pt x="42710" y="244779"/>
                    </a:lnTo>
                    <a:close/>
                  </a:path>
                  <a:path w="248284" h="248285">
                    <a:moveTo>
                      <a:pt x="42760" y="235356"/>
                    </a:moveTo>
                    <a:lnTo>
                      <a:pt x="42430" y="236766"/>
                    </a:lnTo>
                    <a:lnTo>
                      <a:pt x="42621" y="236156"/>
                    </a:lnTo>
                    <a:lnTo>
                      <a:pt x="42710" y="235712"/>
                    </a:lnTo>
                    <a:lnTo>
                      <a:pt x="42760" y="235356"/>
                    </a:lnTo>
                    <a:close/>
                  </a:path>
                  <a:path w="248284" h="248285">
                    <a:moveTo>
                      <a:pt x="42976" y="225412"/>
                    </a:moveTo>
                    <a:lnTo>
                      <a:pt x="42811" y="225539"/>
                    </a:lnTo>
                    <a:lnTo>
                      <a:pt x="42735" y="225717"/>
                    </a:lnTo>
                    <a:lnTo>
                      <a:pt x="42887" y="225564"/>
                    </a:lnTo>
                    <a:lnTo>
                      <a:pt x="42976" y="225412"/>
                    </a:lnTo>
                    <a:close/>
                  </a:path>
                  <a:path w="248284" h="248285">
                    <a:moveTo>
                      <a:pt x="43205" y="183781"/>
                    </a:moveTo>
                    <a:lnTo>
                      <a:pt x="42570" y="182803"/>
                    </a:lnTo>
                    <a:lnTo>
                      <a:pt x="42875" y="183883"/>
                    </a:lnTo>
                    <a:lnTo>
                      <a:pt x="43205" y="183781"/>
                    </a:lnTo>
                    <a:close/>
                  </a:path>
                  <a:path w="248284" h="248285">
                    <a:moveTo>
                      <a:pt x="44919" y="217170"/>
                    </a:moveTo>
                    <a:lnTo>
                      <a:pt x="44056" y="216077"/>
                    </a:lnTo>
                    <a:lnTo>
                      <a:pt x="44475" y="217944"/>
                    </a:lnTo>
                    <a:lnTo>
                      <a:pt x="44919" y="217170"/>
                    </a:lnTo>
                    <a:close/>
                  </a:path>
                  <a:path w="248284" h="248285">
                    <a:moveTo>
                      <a:pt x="46164" y="202374"/>
                    </a:moveTo>
                    <a:close/>
                  </a:path>
                  <a:path w="248284" h="248285">
                    <a:moveTo>
                      <a:pt x="46329" y="70561"/>
                    </a:moveTo>
                    <a:lnTo>
                      <a:pt x="45847" y="69850"/>
                    </a:lnTo>
                    <a:lnTo>
                      <a:pt x="45974" y="70916"/>
                    </a:lnTo>
                    <a:lnTo>
                      <a:pt x="46329" y="70561"/>
                    </a:lnTo>
                    <a:close/>
                  </a:path>
                  <a:path w="248284" h="248285">
                    <a:moveTo>
                      <a:pt x="46342" y="201726"/>
                    </a:moveTo>
                    <a:lnTo>
                      <a:pt x="46228" y="202260"/>
                    </a:lnTo>
                    <a:lnTo>
                      <a:pt x="46291" y="202107"/>
                    </a:lnTo>
                    <a:lnTo>
                      <a:pt x="46329" y="201930"/>
                    </a:lnTo>
                    <a:lnTo>
                      <a:pt x="46342" y="201726"/>
                    </a:lnTo>
                    <a:close/>
                  </a:path>
                  <a:path w="248284" h="248285">
                    <a:moveTo>
                      <a:pt x="46558" y="100888"/>
                    </a:moveTo>
                    <a:lnTo>
                      <a:pt x="45453" y="100914"/>
                    </a:lnTo>
                    <a:lnTo>
                      <a:pt x="45389" y="101701"/>
                    </a:lnTo>
                    <a:lnTo>
                      <a:pt x="46482" y="102235"/>
                    </a:lnTo>
                    <a:lnTo>
                      <a:pt x="46558" y="100888"/>
                    </a:lnTo>
                    <a:close/>
                  </a:path>
                  <a:path w="248284" h="248285">
                    <a:moveTo>
                      <a:pt x="46621" y="200355"/>
                    </a:moveTo>
                    <a:lnTo>
                      <a:pt x="46253" y="200291"/>
                    </a:lnTo>
                    <a:lnTo>
                      <a:pt x="46418" y="201066"/>
                    </a:lnTo>
                    <a:lnTo>
                      <a:pt x="46342" y="201726"/>
                    </a:lnTo>
                    <a:lnTo>
                      <a:pt x="46456" y="201269"/>
                    </a:lnTo>
                    <a:lnTo>
                      <a:pt x="46545" y="200812"/>
                    </a:lnTo>
                    <a:lnTo>
                      <a:pt x="46621" y="200355"/>
                    </a:lnTo>
                    <a:close/>
                  </a:path>
                  <a:path w="248284" h="248285">
                    <a:moveTo>
                      <a:pt x="47167" y="71120"/>
                    </a:moveTo>
                    <a:lnTo>
                      <a:pt x="47053" y="69850"/>
                    </a:lnTo>
                    <a:lnTo>
                      <a:pt x="46329" y="70561"/>
                    </a:lnTo>
                    <a:lnTo>
                      <a:pt x="46710" y="71120"/>
                    </a:lnTo>
                    <a:lnTo>
                      <a:pt x="47167" y="71120"/>
                    </a:lnTo>
                    <a:close/>
                  </a:path>
                  <a:path w="248284" h="248285">
                    <a:moveTo>
                      <a:pt x="47485" y="239090"/>
                    </a:moveTo>
                    <a:lnTo>
                      <a:pt x="46545" y="239064"/>
                    </a:lnTo>
                    <a:lnTo>
                      <a:pt x="46126" y="238950"/>
                    </a:lnTo>
                    <a:lnTo>
                      <a:pt x="46520" y="239102"/>
                    </a:lnTo>
                    <a:lnTo>
                      <a:pt x="46697" y="239268"/>
                    </a:lnTo>
                    <a:lnTo>
                      <a:pt x="46774" y="239458"/>
                    </a:lnTo>
                    <a:lnTo>
                      <a:pt x="46951" y="239445"/>
                    </a:lnTo>
                    <a:lnTo>
                      <a:pt x="47447" y="239268"/>
                    </a:lnTo>
                    <a:lnTo>
                      <a:pt x="47485" y="239090"/>
                    </a:lnTo>
                    <a:close/>
                  </a:path>
                  <a:path w="248284" h="248285">
                    <a:moveTo>
                      <a:pt x="47713" y="240436"/>
                    </a:moveTo>
                    <a:lnTo>
                      <a:pt x="47383" y="240220"/>
                    </a:lnTo>
                    <a:lnTo>
                      <a:pt x="47294" y="240042"/>
                    </a:lnTo>
                    <a:lnTo>
                      <a:pt x="46977" y="240842"/>
                    </a:lnTo>
                    <a:lnTo>
                      <a:pt x="47155" y="241541"/>
                    </a:lnTo>
                    <a:lnTo>
                      <a:pt x="47510" y="240474"/>
                    </a:lnTo>
                    <a:lnTo>
                      <a:pt x="47713" y="240436"/>
                    </a:lnTo>
                    <a:close/>
                  </a:path>
                  <a:path w="248284" h="248285">
                    <a:moveTo>
                      <a:pt x="47739" y="223913"/>
                    </a:moveTo>
                    <a:lnTo>
                      <a:pt x="47282" y="223189"/>
                    </a:lnTo>
                    <a:lnTo>
                      <a:pt x="47282" y="223583"/>
                    </a:lnTo>
                    <a:lnTo>
                      <a:pt x="47409" y="223697"/>
                    </a:lnTo>
                    <a:lnTo>
                      <a:pt x="47561" y="223812"/>
                    </a:lnTo>
                    <a:lnTo>
                      <a:pt x="47739" y="223913"/>
                    </a:lnTo>
                    <a:close/>
                  </a:path>
                  <a:path w="248284" h="248285">
                    <a:moveTo>
                      <a:pt x="47828" y="211277"/>
                    </a:moveTo>
                    <a:lnTo>
                      <a:pt x="47701" y="211277"/>
                    </a:lnTo>
                    <a:lnTo>
                      <a:pt x="47485" y="211429"/>
                    </a:lnTo>
                    <a:lnTo>
                      <a:pt x="47625" y="211404"/>
                    </a:lnTo>
                    <a:lnTo>
                      <a:pt x="47752" y="211340"/>
                    </a:lnTo>
                    <a:close/>
                  </a:path>
                  <a:path w="248284" h="248285">
                    <a:moveTo>
                      <a:pt x="48145" y="56502"/>
                    </a:moveTo>
                    <a:lnTo>
                      <a:pt x="47625" y="55778"/>
                    </a:lnTo>
                    <a:lnTo>
                      <a:pt x="47548" y="56718"/>
                    </a:lnTo>
                    <a:lnTo>
                      <a:pt x="47129" y="57658"/>
                    </a:lnTo>
                    <a:lnTo>
                      <a:pt x="47269" y="58140"/>
                    </a:lnTo>
                    <a:lnTo>
                      <a:pt x="47802" y="57683"/>
                    </a:lnTo>
                    <a:lnTo>
                      <a:pt x="48145" y="56502"/>
                    </a:lnTo>
                    <a:close/>
                  </a:path>
                  <a:path w="248284" h="248285">
                    <a:moveTo>
                      <a:pt x="50203" y="243840"/>
                    </a:moveTo>
                    <a:lnTo>
                      <a:pt x="48856" y="243840"/>
                    </a:lnTo>
                    <a:lnTo>
                      <a:pt x="48653" y="244856"/>
                    </a:lnTo>
                    <a:lnTo>
                      <a:pt x="50203" y="243840"/>
                    </a:lnTo>
                    <a:close/>
                  </a:path>
                  <a:path w="248284" h="248285">
                    <a:moveTo>
                      <a:pt x="53162" y="242976"/>
                    </a:moveTo>
                    <a:lnTo>
                      <a:pt x="52959" y="242824"/>
                    </a:lnTo>
                    <a:lnTo>
                      <a:pt x="50584" y="242709"/>
                    </a:lnTo>
                    <a:lnTo>
                      <a:pt x="53162" y="242976"/>
                    </a:lnTo>
                    <a:close/>
                  </a:path>
                  <a:path w="248284" h="248285">
                    <a:moveTo>
                      <a:pt x="53289" y="242036"/>
                    </a:moveTo>
                    <a:lnTo>
                      <a:pt x="50038" y="240944"/>
                    </a:lnTo>
                    <a:lnTo>
                      <a:pt x="52412" y="242112"/>
                    </a:lnTo>
                    <a:lnTo>
                      <a:pt x="53289" y="242036"/>
                    </a:lnTo>
                    <a:close/>
                  </a:path>
                  <a:path w="248284" h="248285">
                    <a:moveTo>
                      <a:pt x="53962" y="242862"/>
                    </a:moveTo>
                    <a:lnTo>
                      <a:pt x="52412" y="242112"/>
                    </a:lnTo>
                    <a:lnTo>
                      <a:pt x="52120" y="242125"/>
                    </a:lnTo>
                    <a:lnTo>
                      <a:pt x="52959" y="242824"/>
                    </a:lnTo>
                    <a:lnTo>
                      <a:pt x="53962" y="242862"/>
                    </a:lnTo>
                    <a:close/>
                  </a:path>
                  <a:path w="248284" h="248285">
                    <a:moveTo>
                      <a:pt x="57556" y="43180"/>
                    </a:moveTo>
                    <a:lnTo>
                      <a:pt x="57226" y="43180"/>
                    </a:lnTo>
                    <a:lnTo>
                      <a:pt x="57302" y="43700"/>
                    </a:lnTo>
                    <a:lnTo>
                      <a:pt x="57556" y="43180"/>
                    </a:lnTo>
                    <a:close/>
                  </a:path>
                  <a:path w="248284" h="248285">
                    <a:moveTo>
                      <a:pt x="58394" y="43180"/>
                    </a:moveTo>
                    <a:lnTo>
                      <a:pt x="58178" y="43180"/>
                    </a:lnTo>
                    <a:lnTo>
                      <a:pt x="58343" y="43230"/>
                    </a:lnTo>
                    <a:close/>
                  </a:path>
                  <a:path w="248284" h="248285">
                    <a:moveTo>
                      <a:pt x="65760" y="247586"/>
                    </a:moveTo>
                    <a:lnTo>
                      <a:pt x="64135" y="246367"/>
                    </a:lnTo>
                    <a:lnTo>
                      <a:pt x="63436" y="246951"/>
                    </a:lnTo>
                    <a:lnTo>
                      <a:pt x="64173" y="247027"/>
                    </a:lnTo>
                    <a:lnTo>
                      <a:pt x="65278" y="247688"/>
                    </a:lnTo>
                    <a:lnTo>
                      <a:pt x="65760" y="247586"/>
                    </a:lnTo>
                    <a:close/>
                  </a:path>
                  <a:path w="248284" h="248285">
                    <a:moveTo>
                      <a:pt x="66090" y="247523"/>
                    </a:moveTo>
                    <a:lnTo>
                      <a:pt x="65760" y="247586"/>
                    </a:lnTo>
                    <a:lnTo>
                      <a:pt x="65913" y="247700"/>
                    </a:lnTo>
                    <a:lnTo>
                      <a:pt x="66090" y="247523"/>
                    </a:lnTo>
                    <a:close/>
                  </a:path>
                  <a:path w="248284" h="248285">
                    <a:moveTo>
                      <a:pt x="66395" y="247192"/>
                    </a:moveTo>
                    <a:lnTo>
                      <a:pt x="66090" y="247523"/>
                    </a:lnTo>
                    <a:lnTo>
                      <a:pt x="66306" y="247472"/>
                    </a:lnTo>
                    <a:lnTo>
                      <a:pt x="66395" y="247192"/>
                    </a:lnTo>
                    <a:close/>
                  </a:path>
                  <a:path w="248284" h="248285">
                    <a:moveTo>
                      <a:pt x="66509" y="246849"/>
                    </a:moveTo>
                    <a:lnTo>
                      <a:pt x="66395" y="247192"/>
                    </a:lnTo>
                    <a:lnTo>
                      <a:pt x="66497" y="247015"/>
                    </a:lnTo>
                    <a:lnTo>
                      <a:pt x="66509" y="246849"/>
                    </a:lnTo>
                    <a:close/>
                  </a:path>
                  <a:path w="248284" h="248285">
                    <a:moveTo>
                      <a:pt x="68656" y="245110"/>
                    </a:moveTo>
                    <a:lnTo>
                      <a:pt x="67183" y="243840"/>
                    </a:lnTo>
                    <a:lnTo>
                      <a:pt x="67348" y="245110"/>
                    </a:lnTo>
                    <a:lnTo>
                      <a:pt x="66090" y="243840"/>
                    </a:lnTo>
                    <a:lnTo>
                      <a:pt x="65354" y="243840"/>
                    </a:lnTo>
                    <a:lnTo>
                      <a:pt x="62763" y="242570"/>
                    </a:lnTo>
                    <a:lnTo>
                      <a:pt x="61188" y="245110"/>
                    </a:lnTo>
                    <a:lnTo>
                      <a:pt x="60210" y="243840"/>
                    </a:lnTo>
                    <a:lnTo>
                      <a:pt x="56845" y="243840"/>
                    </a:lnTo>
                    <a:lnTo>
                      <a:pt x="60083" y="245110"/>
                    </a:lnTo>
                    <a:lnTo>
                      <a:pt x="57391" y="246380"/>
                    </a:lnTo>
                    <a:lnTo>
                      <a:pt x="55587" y="243840"/>
                    </a:lnTo>
                    <a:lnTo>
                      <a:pt x="54508" y="243840"/>
                    </a:lnTo>
                    <a:lnTo>
                      <a:pt x="53708" y="245110"/>
                    </a:lnTo>
                    <a:lnTo>
                      <a:pt x="51968" y="243840"/>
                    </a:lnTo>
                    <a:lnTo>
                      <a:pt x="48615" y="245110"/>
                    </a:lnTo>
                    <a:lnTo>
                      <a:pt x="48653" y="244856"/>
                    </a:lnTo>
                    <a:lnTo>
                      <a:pt x="48272" y="245110"/>
                    </a:lnTo>
                    <a:lnTo>
                      <a:pt x="48336" y="243840"/>
                    </a:lnTo>
                    <a:lnTo>
                      <a:pt x="46977" y="243840"/>
                    </a:lnTo>
                    <a:lnTo>
                      <a:pt x="46723" y="242582"/>
                    </a:lnTo>
                    <a:lnTo>
                      <a:pt x="45974" y="243840"/>
                    </a:lnTo>
                    <a:lnTo>
                      <a:pt x="46812" y="243840"/>
                    </a:lnTo>
                    <a:lnTo>
                      <a:pt x="45885" y="245110"/>
                    </a:lnTo>
                    <a:lnTo>
                      <a:pt x="45351" y="243840"/>
                    </a:lnTo>
                    <a:lnTo>
                      <a:pt x="45974" y="243840"/>
                    </a:lnTo>
                    <a:lnTo>
                      <a:pt x="46062" y="242570"/>
                    </a:lnTo>
                    <a:lnTo>
                      <a:pt x="46532" y="241300"/>
                    </a:lnTo>
                    <a:lnTo>
                      <a:pt x="46926" y="240030"/>
                    </a:lnTo>
                    <a:lnTo>
                      <a:pt x="45554" y="240030"/>
                    </a:lnTo>
                    <a:lnTo>
                      <a:pt x="46278" y="237490"/>
                    </a:lnTo>
                    <a:lnTo>
                      <a:pt x="45872" y="234950"/>
                    </a:lnTo>
                    <a:lnTo>
                      <a:pt x="46278" y="234950"/>
                    </a:lnTo>
                    <a:lnTo>
                      <a:pt x="46456" y="232410"/>
                    </a:lnTo>
                    <a:lnTo>
                      <a:pt x="46545" y="231140"/>
                    </a:lnTo>
                    <a:lnTo>
                      <a:pt x="46977" y="228600"/>
                    </a:lnTo>
                    <a:lnTo>
                      <a:pt x="45948" y="228600"/>
                    </a:lnTo>
                    <a:lnTo>
                      <a:pt x="46177" y="226060"/>
                    </a:lnTo>
                    <a:lnTo>
                      <a:pt x="45923" y="224790"/>
                    </a:lnTo>
                    <a:lnTo>
                      <a:pt x="46964" y="224790"/>
                    </a:lnTo>
                    <a:lnTo>
                      <a:pt x="47294" y="226060"/>
                    </a:lnTo>
                    <a:lnTo>
                      <a:pt x="47282" y="224790"/>
                    </a:lnTo>
                    <a:lnTo>
                      <a:pt x="46888" y="223520"/>
                    </a:lnTo>
                    <a:lnTo>
                      <a:pt x="46685" y="223520"/>
                    </a:lnTo>
                    <a:lnTo>
                      <a:pt x="46545" y="222250"/>
                    </a:lnTo>
                    <a:lnTo>
                      <a:pt x="47459" y="222250"/>
                    </a:lnTo>
                    <a:lnTo>
                      <a:pt x="47409" y="220980"/>
                    </a:lnTo>
                    <a:lnTo>
                      <a:pt x="46380" y="218440"/>
                    </a:lnTo>
                    <a:lnTo>
                      <a:pt x="46990" y="215900"/>
                    </a:lnTo>
                    <a:lnTo>
                      <a:pt x="46126" y="215900"/>
                    </a:lnTo>
                    <a:lnTo>
                      <a:pt x="44589" y="218440"/>
                    </a:lnTo>
                    <a:lnTo>
                      <a:pt x="44475" y="217944"/>
                    </a:lnTo>
                    <a:lnTo>
                      <a:pt x="42748" y="220980"/>
                    </a:lnTo>
                    <a:lnTo>
                      <a:pt x="42341" y="219710"/>
                    </a:lnTo>
                    <a:lnTo>
                      <a:pt x="42773" y="223520"/>
                    </a:lnTo>
                    <a:lnTo>
                      <a:pt x="43243" y="223520"/>
                    </a:lnTo>
                    <a:lnTo>
                      <a:pt x="43840" y="222250"/>
                    </a:lnTo>
                    <a:lnTo>
                      <a:pt x="44310" y="223520"/>
                    </a:lnTo>
                    <a:lnTo>
                      <a:pt x="44665" y="224790"/>
                    </a:lnTo>
                    <a:lnTo>
                      <a:pt x="44145" y="223520"/>
                    </a:lnTo>
                    <a:lnTo>
                      <a:pt x="43408" y="224790"/>
                    </a:lnTo>
                    <a:lnTo>
                      <a:pt x="42976" y="226060"/>
                    </a:lnTo>
                    <a:lnTo>
                      <a:pt x="43726" y="226060"/>
                    </a:lnTo>
                    <a:lnTo>
                      <a:pt x="42341" y="228600"/>
                    </a:lnTo>
                    <a:lnTo>
                      <a:pt x="45288" y="226060"/>
                    </a:lnTo>
                    <a:lnTo>
                      <a:pt x="44361" y="228600"/>
                    </a:lnTo>
                    <a:lnTo>
                      <a:pt x="43954" y="228600"/>
                    </a:lnTo>
                    <a:lnTo>
                      <a:pt x="44157" y="229870"/>
                    </a:lnTo>
                    <a:lnTo>
                      <a:pt x="44691" y="231140"/>
                    </a:lnTo>
                    <a:lnTo>
                      <a:pt x="44577" y="232410"/>
                    </a:lnTo>
                    <a:lnTo>
                      <a:pt x="43675" y="232410"/>
                    </a:lnTo>
                    <a:lnTo>
                      <a:pt x="44157" y="231140"/>
                    </a:lnTo>
                    <a:lnTo>
                      <a:pt x="43421" y="231140"/>
                    </a:lnTo>
                    <a:lnTo>
                      <a:pt x="43472" y="232410"/>
                    </a:lnTo>
                    <a:lnTo>
                      <a:pt x="45123" y="233680"/>
                    </a:lnTo>
                    <a:lnTo>
                      <a:pt x="44234" y="234950"/>
                    </a:lnTo>
                    <a:lnTo>
                      <a:pt x="43980" y="234950"/>
                    </a:lnTo>
                    <a:lnTo>
                      <a:pt x="43967" y="233680"/>
                    </a:lnTo>
                    <a:lnTo>
                      <a:pt x="43726" y="233680"/>
                    </a:lnTo>
                    <a:lnTo>
                      <a:pt x="42672" y="234950"/>
                    </a:lnTo>
                    <a:lnTo>
                      <a:pt x="42938" y="234950"/>
                    </a:lnTo>
                    <a:lnTo>
                      <a:pt x="42773" y="236220"/>
                    </a:lnTo>
                    <a:lnTo>
                      <a:pt x="42316" y="238760"/>
                    </a:lnTo>
                    <a:lnTo>
                      <a:pt x="42595" y="237490"/>
                    </a:lnTo>
                    <a:lnTo>
                      <a:pt x="43776" y="238760"/>
                    </a:lnTo>
                    <a:lnTo>
                      <a:pt x="43802" y="243840"/>
                    </a:lnTo>
                    <a:lnTo>
                      <a:pt x="43624" y="243840"/>
                    </a:lnTo>
                    <a:lnTo>
                      <a:pt x="43319" y="245110"/>
                    </a:lnTo>
                    <a:lnTo>
                      <a:pt x="42710" y="245110"/>
                    </a:lnTo>
                    <a:lnTo>
                      <a:pt x="42189" y="247650"/>
                    </a:lnTo>
                    <a:lnTo>
                      <a:pt x="50393" y="247650"/>
                    </a:lnTo>
                    <a:lnTo>
                      <a:pt x="50888" y="246380"/>
                    </a:lnTo>
                    <a:lnTo>
                      <a:pt x="52362" y="247650"/>
                    </a:lnTo>
                    <a:lnTo>
                      <a:pt x="59029" y="247650"/>
                    </a:lnTo>
                    <a:lnTo>
                      <a:pt x="62103" y="246380"/>
                    </a:lnTo>
                    <a:lnTo>
                      <a:pt x="62661" y="245110"/>
                    </a:lnTo>
                    <a:lnTo>
                      <a:pt x="66484" y="245110"/>
                    </a:lnTo>
                    <a:lnTo>
                      <a:pt x="64731" y="246380"/>
                    </a:lnTo>
                    <a:lnTo>
                      <a:pt x="68402" y="246380"/>
                    </a:lnTo>
                    <a:lnTo>
                      <a:pt x="67945" y="245110"/>
                    </a:lnTo>
                    <a:lnTo>
                      <a:pt x="68656" y="245110"/>
                    </a:lnTo>
                    <a:close/>
                  </a:path>
                  <a:path w="248284" h="248285">
                    <a:moveTo>
                      <a:pt x="69392" y="247078"/>
                    </a:moveTo>
                    <a:lnTo>
                      <a:pt x="68948" y="247103"/>
                    </a:lnTo>
                    <a:lnTo>
                      <a:pt x="68719" y="247091"/>
                    </a:lnTo>
                    <a:lnTo>
                      <a:pt x="69024" y="247116"/>
                    </a:lnTo>
                    <a:lnTo>
                      <a:pt x="69227" y="247116"/>
                    </a:lnTo>
                    <a:lnTo>
                      <a:pt x="69392" y="247078"/>
                    </a:lnTo>
                    <a:close/>
                  </a:path>
                  <a:path w="248284" h="248285">
                    <a:moveTo>
                      <a:pt x="69913" y="246761"/>
                    </a:moveTo>
                    <a:lnTo>
                      <a:pt x="69735" y="246913"/>
                    </a:lnTo>
                    <a:lnTo>
                      <a:pt x="69608" y="247027"/>
                    </a:lnTo>
                    <a:lnTo>
                      <a:pt x="69392" y="247078"/>
                    </a:lnTo>
                    <a:lnTo>
                      <a:pt x="69862" y="247027"/>
                    </a:lnTo>
                    <a:lnTo>
                      <a:pt x="69900" y="246888"/>
                    </a:lnTo>
                    <a:lnTo>
                      <a:pt x="69913" y="246761"/>
                    </a:lnTo>
                    <a:close/>
                  </a:path>
                  <a:path w="248284" h="248285">
                    <a:moveTo>
                      <a:pt x="70497" y="245110"/>
                    </a:moveTo>
                    <a:lnTo>
                      <a:pt x="68402" y="246380"/>
                    </a:lnTo>
                    <a:lnTo>
                      <a:pt x="69646" y="246380"/>
                    </a:lnTo>
                    <a:lnTo>
                      <a:pt x="70497" y="245110"/>
                    </a:lnTo>
                    <a:close/>
                  </a:path>
                  <a:path w="248284" h="248285">
                    <a:moveTo>
                      <a:pt x="70523" y="246913"/>
                    </a:moveTo>
                    <a:lnTo>
                      <a:pt x="69862" y="247027"/>
                    </a:lnTo>
                    <a:lnTo>
                      <a:pt x="69824" y="247205"/>
                    </a:lnTo>
                    <a:lnTo>
                      <a:pt x="70091" y="247154"/>
                    </a:lnTo>
                    <a:lnTo>
                      <a:pt x="70319" y="247053"/>
                    </a:lnTo>
                    <a:lnTo>
                      <a:pt x="70523" y="246913"/>
                    </a:lnTo>
                    <a:close/>
                  </a:path>
                  <a:path w="248284" h="248285">
                    <a:moveTo>
                      <a:pt x="75463" y="247650"/>
                    </a:moveTo>
                    <a:lnTo>
                      <a:pt x="74930" y="246545"/>
                    </a:lnTo>
                    <a:lnTo>
                      <a:pt x="73850" y="247650"/>
                    </a:lnTo>
                    <a:lnTo>
                      <a:pt x="75463" y="247650"/>
                    </a:lnTo>
                    <a:close/>
                  </a:path>
                  <a:path w="248284" h="248285">
                    <a:moveTo>
                      <a:pt x="75806" y="246380"/>
                    </a:moveTo>
                    <a:lnTo>
                      <a:pt x="74752" y="243840"/>
                    </a:lnTo>
                    <a:lnTo>
                      <a:pt x="71704" y="246380"/>
                    </a:lnTo>
                    <a:lnTo>
                      <a:pt x="71437" y="246380"/>
                    </a:lnTo>
                    <a:lnTo>
                      <a:pt x="71094" y="247650"/>
                    </a:lnTo>
                    <a:lnTo>
                      <a:pt x="71920" y="247650"/>
                    </a:lnTo>
                    <a:lnTo>
                      <a:pt x="73279" y="246380"/>
                    </a:lnTo>
                    <a:lnTo>
                      <a:pt x="74853" y="246380"/>
                    </a:lnTo>
                    <a:lnTo>
                      <a:pt x="74930" y="246545"/>
                    </a:lnTo>
                    <a:lnTo>
                      <a:pt x="75095" y="246380"/>
                    </a:lnTo>
                    <a:lnTo>
                      <a:pt x="75806" y="246380"/>
                    </a:lnTo>
                    <a:close/>
                  </a:path>
                  <a:path w="248284" h="248285">
                    <a:moveTo>
                      <a:pt x="78320" y="246824"/>
                    </a:moveTo>
                    <a:lnTo>
                      <a:pt x="77774" y="246976"/>
                    </a:lnTo>
                    <a:lnTo>
                      <a:pt x="78016" y="246380"/>
                    </a:lnTo>
                    <a:lnTo>
                      <a:pt x="76847" y="246380"/>
                    </a:lnTo>
                    <a:lnTo>
                      <a:pt x="75463" y="247650"/>
                    </a:lnTo>
                    <a:lnTo>
                      <a:pt x="77508" y="247650"/>
                    </a:lnTo>
                    <a:lnTo>
                      <a:pt x="77736" y="247065"/>
                    </a:lnTo>
                    <a:lnTo>
                      <a:pt x="78130" y="247091"/>
                    </a:lnTo>
                    <a:lnTo>
                      <a:pt x="78320" y="246824"/>
                    </a:lnTo>
                    <a:close/>
                  </a:path>
                  <a:path w="248284" h="248285">
                    <a:moveTo>
                      <a:pt x="82372" y="144449"/>
                    </a:moveTo>
                    <a:lnTo>
                      <a:pt x="82308" y="144297"/>
                    </a:lnTo>
                    <a:lnTo>
                      <a:pt x="82372" y="144449"/>
                    </a:lnTo>
                    <a:close/>
                  </a:path>
                  <a:path w="248284" h="248285">
                    <a:moveTo>
                      <a:pt x="82410" y="140728"/>
                    </a:moveTo>
                    <a:lnTo>
                      <a:pt x="82283" y="140766"/>
                    </a:lnTo>
                    <a:lnTo>
                      <a:pt x="82257" y="140906"/>
                    </a:lnTo>
                    <a:lnTo>
                      <a:pt x="82410" y="140728"/>
                    </a:lnTo>
                    <a:close/>
                  </a:path>
                  <a:path w="248284" h="248285">
                    <a:moveTo>
                      <a:pt x="82994" y="155079"/>
                    </a:moveTo>
                    <a:lnTo>
                      <a:pt x="82892" y="155219"/>
                    </a:lnTo>
                    <a:lnTo>
                      <a:pt x="82994" y="155079"/>
                    </a:lnTo>
                    <a:close/>
                  </a:path>
                  <a:path w="248284" h="248285">
                    <a:moveTo>
                      <a:pt x="83553" y="148183"/>
                    </a:moveTo>
                    <a:lnTo>
                      <a:pt x="83388" y="148209"/>
                    </a:lnTo>
                    <a:lnTo>
                      <a:pt x="83261" y="148247"/>
                    </a:lnTo>
                    <a:lnTo>
                      <a:pt x="83553" y="148183"/>
                    </a:lnTo>
                    <a:close/>
                  </a:path>
                  <a:path w="248284" h="248285">
                    <a:moveTo>
                      <a:pt x="84315" y="245440"/>
                    </a:moveTo>
                    <a:lnTo>
                      <a:pt x="83273" y="244576"/>
                    </a:lnTo>
                    <a:lnTo>
                      <a:pt x="81953" y="244538"/>
                    </a:lnTo>
                    <a:lnTo>
                      <a:pt x="80568" y="245249"/>
                    </a:lnTo>
                    <a:lnTo>
                      <a:pt x="80276" y="245008"/>
                    </a:lnTo>
                    <a:lnTo>
                      <a:pt x="80568" y="244716"/>
                    </a:lnTo>
                    <a:lnTo>
                      <a:pt x="80632" y="244513"/>
                    </a:lnTo>
                    <a:lnTo>
                      <a:pt x="79692" y="245046"/>
                    </a:lnTo>
                    <a:lnTo>
                      <a:pt x="78600" y="245999"/>
                    </a:lnTo>
                    <a:lnTo>
                      <a:pt x="79209" y="247027"/>
                    </a:lnTo>
                    <a:lnTo>
                      <a:pt x="80149" y="245948"/>
                    </a:lnTo>
                    <a:lnTo>
                      <a:pt x="80378" y="246405"/>
                    </a:lnTo>
                    <a:lnTo>
                      <a:pt x="81381" y="245122"/>
                    </a:lnTo>
                    <a:lnTo>
                      <a:pt x="82181" y="244995"/>
                    </a:lnTo>
                    <a:lnTo>
                      <a:pt x="82778" y="245491"/>
                    </a:lnTo>
                    <a:lnTo>
                      <a:pt x="82638" y="245897"/>
                    </a:lnTo>
                    <a:lnTo>
                      <a:pt x="82931" y="245605"/>
                    </a:lnTo>
                    <a:lnTo>
                      <a:pt x="83883" y="246138"/>
                    </a:lnTo>
                    <a:lnTo>
                      <a:pt x="84315" y="245440"/>
                    </a:lnTo>
                    <a:close/>
                  </a:path>
                  <a:path w="248284" h="248285">
                    <a:moveTo>
                      <a:pt x="84620" y="164071"/>
                    </a:moveTo>
                    <a:lnTo>
                      <a:pt x="84442" y="163944"/>
                    </a:lnTo>
                    <a:lnTo>
                      <a:pt x="84416" y="164084"/>
                    </a:lnTo>
                    <a:lnTo>
                      <a:pt x="84620" y="164071"/>
                    </a:lnTo>
                    <a:close/>
                  </a:path>
                  <a:path w="248284" h="248285">
                    <a:moveTo>
                      <a:pt x="85013" y="161505"/>
                    </a:moveTo>
                    <a:lnTo>
                      <a:pt x="84886" y="161645"/>
                    </a:lnTo>
                    <a:lnTo>
                      <a:pt x="85013" y="161505"/>
                    </a:lnTo>
                    <a:close/>
                  </a:path>
                  <a:path w="248284" h="248285">
                    <a:moveTo>
                      <a:pt x="85305" y="157391"/>
                    </a:moveTo>
                    <a:lnTo>
                      <a:pt x="85178" y="157314"/>
                    </a:lnTo>
                    <a:lnTo>
                      <a:pt x="85305" y="157391"/>
                    </a:lnTo>
                    <a:close/>
                  </a:path>
                  <a:path w="248284" h="248285">
                    <a:moveTo>
                      <a:pt x="86309" y="246291"/>
                    </a:moveTo>
                    <a:lnTo>
                      <a:pt x="86144" y="245643"/>
                    </a:lnTo>
                    <a:lnTo>
                      <a:pt x="85344" y="245770"/>
                    </a:lnTo>
                    <a:lnTo>
                      <a:pt x="84772" y="246875"/>
                    </a:lnTo>
                    <a:lnTo>
                      <a:pt x="86017" y="246583"/>
                    </a:lnTo>
                    <a:lnTo>
                      <a:pt x="86309" y="246291"/>
                    </a:lnTo>
                    <a:close/>
                  </a:path>
                  <a:path w="248284" h="248285">
                    <a:moveTo>
                      <a:pt x="88061" y="120091"/>
                    </a:moveTo>
                    <a:lnTo>
                      <a:pt x="86931" y="120281"/>
                    </a:lnTo>
                    <a:lnTo>
                      <a:pt x="87287" y="120396"/>
                    </a:lnTo>
                    <a:lnTo>
                      <a:pt x="87807" y="121145"/>
                    </a:lnTo>
                    <a:lnTo>
                      <a:pt x="88061" y="120091"/>
                    </a:lnTo>
                    <a:close/>
                  </a:path>
                  <a:path w="248284" h="248285">
                    <a:moveTo>
                      <a:pt x="88747" y="121170"/>
                    </a:moveTo>
                    <a:lnTo>
                      <a:pt x="87858" y="121208"/>
                    </a:lnTo>
                    <a:lnTo>
                      <a:pt x="88011" y="121424"/>
                    </a:lnTo>
                    <a:lnTo>
                      <a:pt x="88747" y="121170"/>
                    </a:lnTo>
                    <a:close/>
                  </a:path>
                  <a:path w="248284" h="248285">
                    <a:moveTo>
                      <a:pt x="89103" y="176555"/>
                    </a:moveTo>
                    <a:lnTo>
                      <a:pt x="89052" y="176682"/>
                    </a:lnTo>
                    <a:lnTo>
                      <a:pt x="89103" y="176555"/>
                    </a:lnTo>
                    <a:close/>
                  </a:path>
                  <a:path w="248284" h="248285">
                    <a:moveTo>
                      <a:pt x="89217" y="176009"/>
                    </a:moveTo>
                    <a:lnTo>
                      <a:pt x="88887" y="176174"/>
                    </a:lnTo>
                    <a:lnTo>
                      <a:pt x="89065" y="176301"/>
                    </a:lnTo>
                    <a:lnTo>
                      <a:pt x="89090" y="176491"/>
                    </a:lnTo>
                    <a:lnTo>
                      <a:pt x="89217" y="176009"/>
                    </a:lnTo>
                    <a:close/>
                  </a:path>
                  <a:path w="248284" h="248285">
                    <a:moveTo>
                      <a:pt x="91655" y="177990"/>
                    </a:moveTo>
                    <a:lnTo>
                      <a:pt x="91465" y="178130"/>
                    </a:lnTo>
                    <a:lnTo>
                      <a:pt x="91605" y="178041"/>
                    </a:lnTo>
                    <a:close/>
                  </a:path>
                  <a:path w="248284" h="248285">
                    <a:moveTo>
                      <a:pt x="93472" y="180886"/>
                    </a:moveTo>
                    <a:lnTo>
                      <a:pt x="92989" y="180987"/>
                    </a:lnTo>
                    <a:lnTo>
                      <a:pt x="93167" y="181025"/>
                    </a:lnTo>
                    <a:lnTo>
                      <a:pt x="93472" y="180886"/>
                    </a:lnTo>
                    <a:close/>
                  </a:path>
                  <a:path w="248284" h="248285">
                    <a:moveTo>
                      <a:pt x="95834" y="184442"/>
                    </a:moveTo>
                    <a:lnTo>
                      <a:pt x="95046" y="184912"/>
                    </a:lnTo>
                    <a:lnTo>
                      <a:pt x="94691" y="185140"/>
                    </a:lnTo>
                    <a:lnTo>
                      <a:pt x="95034" y="184937"/>
                    </a:lnTo>
                    <a:lnTo>
                      <a:pt x="95237" y="184873"/>
                    </a:lnTo>
                    <a:lnTo>
                      <a:pt x="95478" y="184785"/>
                    </a:lnTo>
                    <a:lnTo>
                      <a:pt x="95643" y="184645"/>
                    </a:lnTo>
                    <a:lnTo>
                      <a:pt x="95834" y="184442"/>
                    </a:lnTo>
                    <a:close/>
                  </a:path>
                  <a:path w="248284" h="248285">
                    <a:moveTo>
                      <a:pt x="97561" y="194183"/>
                    </a:moveTo>
                    <a:lnTo>
                      <a:pt x="97409" y="194056"/>
                    </a:lnTo>
                    <a:lnTo>
                      <a:pt x="97497" y="194183"/>
                    </a:lnTo>
                    <a:close/>
                  </a:path>
                  <a:path w="248284" h="248285">
                    <a:moveTo>
                      <a:pt x="97929" y="194297"/>
                    </a:moveTo>
                    <a:lnTo>
                      <a:pt x="97777" y="194284"/>
                    </a:lnTo>
                    <a:lnTo>
                      <a:pt x="97574" y="194373"/>
                    </a:lnTo>
                    <a:lnTo>
                      <a:pt x="97790" y="194360"/>
                    </a:lnTo>
                    <a:lnTo>
                      <a:pt x="97929" y="194297"/>
                    </a:lnTo>
                    <a:close/>
                  </a:path>
                  <a:path w="248284" h="248285">
                    <a:moveTo>
                      <a:pt x="99771" y="41910"/>
                    </a:moveTo>
                    <a:lnTo>
                      <a:pt x="99631" y="41910"/>
                    </a:lnTo>
                    <a:lnTo>
                      <a:pt x="99771" y="41910"/>
                    </a:lnTo>
                    <a:close/>
                  </a:path>
                  <a:path w="248284" h="248285">
                    <a:moveTo>
                      <a:pt x="102184" y="196354"/>
                    </a:moveTo>
                    <a:lnTo>
                      <a:pt x="101930" y="196303"/>
                    </a:lnTo>
                    <a:lnTo>
                      <a:pt x="101092" y="197053"/>
                    </a:lnTo>
                    <a:lnTo>
                      <a:pt x="101561" y="197065"/>
                    </a:lnTo>
                    <a:lnTo>
                      <a:pt x="101803" y="196900"/>
                    </a:lnTo>
                    <a:lnTo>
                      <a:pt x="102184" y="196354"/>
                    </a:lnTo>
                    <a:close/>
                  </a:path>
                  <a:path w="248284" h="248285">
                    <a:moveTo>
                      <a:pt x="102222" y="194995"/>
                    </a:moveTo>
                    <a:lnTo>
                      <a:pt x="101968" y="194729"/>
                    </a:lnTo>
                    <a:lnTo>
                      <a:pt x="101206" y="195008"/>
                    </a:lnTo>
                    <a:lnTo>
                      <a:pt x="101295" y="194767"/>
                    </a:lnTo>
                    <a:lnTo>
                      <a:pt x="101549" y="194602"/>
                    </a:lnTo>
                    <a:lnTo>
                      <a:pt x="101701" y="194462"/>
                    </a:lnTo>
                    <a:lnTo>
                      <a:pt x="101155" y="194703"/>
                    </a:lnTo>
                    <a:lnTo>
                      <a:pt x="100279" y="195211"/>
                    </a:lnTo>
                    <a:lnTo>
                      <a:pt x="99745" y="196100"/>
                    </a:lnTo>
                    <a:lnTo>
                      <a:pt x="100660" y="195465"/>
                    </a:lnTo>
                    <a:lnTo>
                      <a:pt x="100418" y="195846"/>
                    </a:lnTo>
                    <a:lnTo>
                      <a:pt x="101460" y="195072"/>
                    </a:lnTo>
                    <a:lnTo>
                      <a:pt x="101727" y="195122"/>
                    </a:lnTo>
                    <a:lnTo>
                      <a:pt x="101536" y="195605"/>
                    </a:lnTo>
                    <a:lnTo>
                      <a:pt x="101244" y="195897"/>
                    </a:lnTo>
                    <a:lnTo>
                      <a:pt x="101485" y="195732"/>
                    </a:lnTo>
                    <a:lnTo>
                      <a:pt x="101358" y="196316"/>
                    </a:lnTo>
                    <a:lnTo>
                      <a:pt x="101904" y="195859"/>
                    </a:lnTo>
                    <a:lnTo>
                      <a:pt x="102222" y="194995"/>
                    </a:lnTo>
                    <a:close/>
                  </a:path>
                  <a:path w="248284" h="248285">
                    <a:moveTo>
                      <a:pt x="127457" y="18415"/>
                    </a:moveTo>
                    <a:lnTo>
                      <a:pt x="126911" y="17780"/>
                    </a:lnTo>
                    <a:lnTo>
                      <a:pt x="126860" y="19050"/>
                    </a:lnTo>
                    <a:lnTo>
                      <a:pt x="127457" y="18415"/>
                    </a:lnTo>
                    <a:close/>
                  </a:path>
                  <a:path w="248284" h="248285">
                    <a:moveTo>
                      <a:pt x="128066" y="17780"/>
                    </a:moveTo>
                    <a:lnTo>
                      <a:pt x="127457" y="18415"/>
                    </a:lnTo>
                    <a:lnTo>
                      <a:pt x="127698" y="18694"/>
                    </a:lnTo>
                    <a:lnTo>
                      <a:pt x="128066" y="17780"/>
                    </a:lnTo>
                    <a:close/>
                  </a:path>
                  <a:path w="248284" h="248285">
                    <a:moveTo>
                      <a:pt x="136334" y="19050"/>
                    </a:moveTo>
                    <a:lnTo>
                      <a:pt x="128016" y="19050"/>
                    </a:lnTo>
                    <a:lnTo>
                      <a:pt x="127558" y="19050"/>
                    </a:lnTo>
                    <a:lnTo>
                      <a:pt x="126415" y="20320"/>
                    </a:lnTo>
                    <a:lnTo>
                      <a:pt x="125971" y="19050"/>
                    </a:lnTo>
                    <a:lnTo>
                      <a:pt x="126326" y="17780"/>
                    </a:lnTo>
                    <a:lnTo>
                      <a:pt x="125310" y="20320"/>
                    </a:lnTo>
                    <a:lnTo>
                      <a:pt x="125006" y="19050"/>
                    </a:lnTo>
                    <a:lnTo>
                      <a:pt x="124929" y="20320"/>
                    </a:lnTo>
                    <a:lnTo>
                      <a:pt x="121996" y="20320"/>
                    </a:lnTo>
                    <a:lnTo>
                      <a:pt x="122072" y="21590"/>
                    </a:lnTo>
                    <a:lnTo>
                      <a:pt x="121767" y="21590"/>
                    </a:lnTo>
                    <a:lnTo>
                      <a:pt x="118960" y="24130"/>
                    </a:lnTo>
                    <a:lnTo>
                      <a:pt x="117957" y="25400"/>
                    </a:lnTo>
                    <a:lnTo>
                      <a:pt x="115709" y="27940"/>
                    </a:lnTo>
                    <a:lnTo>
                      <a:pt x="116332" y="29210"/>
                    </a:lnTo>
                    <a:lnTo>
                      <a:pt x="115290" y="29210"/>
                    </a:lnTo>
                    <a:lnTo>
                      <a:pt x="115150" y="30480"/>
                    </a:lnTo>
                    <a:lnTo>
                      <a:pt x="113233" y="33020"/>
                    </a:lnTo>
                    <a:lnTo>
                      <a:pt x="110883" y="34290"/>
                    </a:lnTo>
                    <a:lnTo>
                      <a:pt x="109054" y="35560"/>
                    </a:lnTo>
                    <a:lnTo>
                      <a:pt x="107950" y="36830"/>
                    </a:lnTo>
                    <a:lnTo>
                      <a:pt x="108216" y="36830"/>
                    </a:lnTo>
                    <a:lnTo>
                      <a:pt x="109143" y="36830"/>
                    </a:lnTo>
                    <a:lnTo>
                      <a:pt x="108851" y="38100"/>
                    </a:lnTo>
                    <a:lnTo>
                      <a:pt x="108216" y="36830"/>
                    </a:lnTo>
                    <a:lnTo>
                      <a:pt x="106159" y="38100"/>
                    </a:lnTo>
                    <a:lnTo>
                      <a:pt x="106895" y="36830"/>
                    </a:lnTo>
                    <a:lnTo>
                      <a:pt x="103759" y="39370"/>
                    </a:lnTo>
                    <a:lnTo>
                      <a:pt x="100431" y="41910"/>
                    </a:lnTo>
                    <a:lnTo>
                      <a:pt x="101371" y="41910"/>
                    </a:lnTo>
                    <a:lnTo>
                      <a:pt x="100749" y="43180"/>
                    </a:lnTo>
                    <a:lnTo>
                      <a:pt x="99682" y="43180"/>
                    </a:lnTo>
                    <a:lnTo>
                      <a:pt x="99631" y="41998"/>
                    </a:lnTo>
                    <a:lnTo>
                      <a:pt x="97929" y="43180"/>
                    </a:lnTo>
                    <a:lnTo>
                      <a:pt x="87947" y="43180"/>
                    </a:lnTo>
                    <a:lnTo>
                      <a:pt x="86220" y="44450"/>
                    </a:lnTo>
                    <a:lnTo>
                      <a:pt x="83540" y="44450"/>
                    </a:lnTo>
                    <a:lnTo>
                      <a:pt x="82169" y="43180"/>
                    </a:lnTo>
                    <a:lnTo>
                      <a:pt x="77838" y="45720"/>
                    </a:lnTo>
                    <a:lnTo>
                      <a:pt x="76568" y="44450"/>
                    </a:lnTo>
                    <a:lnTo>
                      <a:pt x="75311" y="43180"/>
                    </a:lnTo>
                    <a:lnTo>
                      <a:pt x="71729" y="44450"/>
                    </a:lnTo>
                    <a:lnTo>
                      <a:pt x="68973" y="41910"/>
                    </a:lnTo>
                    <a:lnTo>
                      <a:pt x="61912" y="44450"/>
                    </a:lnTo>
                    <a:lnTo>
                      <a:pt x="58343" y="43230"/>
                    </a:lnTo>
                    <a:lnTo>
                      <a:pt x="57429" y="44450"/>
                    </a:lnTo>
                    <a:lnTo>
                      <a:pt x="57302" y="43700"/>
                    </a:lnTo>
                    <a:lnTo>
                      <a:pt x="56959" y="44450"/>
                    </a:lnTo>
                    <a:lnTo>
                      <a:pt x="46151" y="44450"/>
                    </a:lnTo>
                    <a:lnTo>
                      <a:pt x="40589" y="43180"/>
                    </a:lnTo>
                    <a:lnTo>
                      <a:pt x="40170" y="50800"/>
                    </a:lnTo>
                    <a:lnTo>
                      <a:pt x="40055" y="53340"/>
                    </a:lnTo>
                    <a:lnTo>
                      <a:pt x="39941" y="54610"/>
                    </a:lnTo>
                    <a:lnTo>
                      <a:pt x="39522" y="58420"/>
                    </a:lnTo>
                    <a:lnTo>
                      <a:pt x="39319" y="62230"/>
                    </a:lnTo>
                    <a:lnTo>
                      <a:pt x="39217" y="64770"/>
                    </a:lnTo>
                    <a:lnTo>
                      <a:pt x="42481" y="63500"/>
                    </a:lnTo>
                    <a:lnTo>
                      <a:pt x="41046" y="67310"/>
                    </a:lnTo>
                    <a:lnTo>
                      <a:pt x="39928" y="66040"/>
                    </a:lnTo>
                    <a:lnTo>
                      <a:pt x="41262" y="72390"/>
                    </a:lnTo>
                    <a:lnTo>
                      <a:pt x="39890" y="78740"/>
                    </a:lnTo>
                    <a:lnTo>
                      <a:pt x="41021" y="83820"/>
                    </a:lnTo>
                    <a:lnTo>
                      <a:pt x="40436" y="83820"/>
                    </a:lnTo>
                    <a:lnTo>
                      <a:pt x="39624" y="85090"/>
                    </a:lnTo>
                    <a:lnTo>
                      <a:pt x="40386" y="87630"/>
                    </a:lnTo>
                    <a:lnTo>
                      <a:pt x="41046" y="87630"/>
                    </a:lnTo>
                    <a:lnTo>
                      <a:pt x="40982" y="88900"/>
                    </a:lnTo>
                    <a:lnTo>
                      <a:pt x="40119" y="88900"/>
                    </a:lnTo>
                    <a:lnTo>
                      <a:pt x="39649" y="90170"/>
                    </a:lnTo>
                    <a:lnTo>
                      <a:pt x="41059" y="91440"/>
                    </a:lnTo>
                    <a:lnTo>
                      <a:pt x="40220" y="92494"/>
                    </a:lnTo>
                    <a:lnTo>
                      <a:pt x="40259" y="92811"/>
                    </a:lnTo>
                    <a:lnTo>
                      <a:pt x="39395" y="95250"/>
                    </a:lnTo>
                    <a:lnTo>
                      <a:pt x="40424" y="95250"/>
                    </a:lnTo>
                    <a:lnTo>
                      <a:pt x="39687" y="96520"/>
                    </a:lnTo>
                    <a:lnTo>
                      <a:pt x="40030" y="99060"/>
                    </a:lnTo>
                    <a:lnTo>
                      <a:pt x="39014" y="100330"/>
                    </a:lnTo>
                    <a:lnTo>
                      <a:pt x="39700" y="101600"/>
                    </a:lnTo>
                    <a:lnTo>
                      <a:pt x="37350" y="102870"/>
                    </a:lnTo>
                    <a:lnTo>
                      <a:pt x="38531" y="104140"/>
                    </a:lnTo>
                    <a:lnTo>
                      <a:pt x="37236" y="102870"/>
                    </a:lnTo>
                    <a:lnTo>
                      <a:pt x="35915" y="106680"/>
                    </a:lnTo>
                    <a:lnTo>
                      <a:pt x="35775" y="107950"/>
                    </a:lnTo>
                    <a:lnTo>
                      <a:pt x="35610" y="107950"/>
                    </a:lnTo>
                    <a:lnTo>
                      <a:pt x="34772" y="109220"/>
                    </a:lnTo>
                    <a:lnTo>
                      <a:pt x="34505" y="107950"/>
                    </a:lnTo>
                    <a:lnTo>
                      <a:pt x="33743" y="109220"/>
                    </a:lnTo>
                    <a:lnTo>
                      <a:pt x="33172" y="110490"/>
                    </a:lnTo>
                    <a:lnTo>
                      <a:pt x="33947" y="110490"/>
                    </a:lnTo>
                    <a:lnTo>
                      <a:pt x="30937" y="111760"/>
                    </a:lnTo>
                    <a:lnTo>
                      <a:pt x="31445" y="115570"/>
                    </a:lnTo>
                    <a:lnTo>
                      <a:pt x="28473" y="115570"/>
                    </a:lnTo>
                    <a:lnTo>
                      <a:pt x="25603" y="119380"/>
                    </a:lnTo>
                    <a:lnTo>
                      <a:pt x="22999" y="122910"/>
                    </a:lnTo>
                    <a:lnTo>
                      <a:pt x="22021" y="121920"/>
                    </a:lnTo>
                    <a:lnTo>
                      <a:pt x="19850" y="125222"/>
                    </a:lnTo>
                    <a:lnTo>
                      <a:pt x="22428" y="123685"/>
                    </a:lnTo>
                    <a:lnTo>
                      <a:pt x="19964" y="127000"/>
                    </a:lnTo>
                    <a:lnTo>
                      <a:pt x="19469" y="126352"/>
                    </a:lnTo>
                    <a:lnTo>
                      <a:pt x="19469" y="134620"/>
                    </a:lnTo>
                    <a:lnTo>
                      <a:pt x="19189" y="135890"/>
                    </a:lnTo>
                    <a:lnTo>
                      <a:pt x="18592" y="135890"/>
                    </a:lnTo>
                    <a:lnTo>
                      <a:pt x="18973" y="134620"/>
                    </a:lnTo>
                    <a:lnTo>
                      <a:pt x="19469" y="134620"/>
                    </a:lnTo>
                    <a:lnTo>
                      <a:pt x="19469" y="126352"/>
                    </a:lnTo>
                    <a:lnTo>
                      <a:pt x="19367" y="126212"/>
                    </a:lnTo>
                    <a:lnTo>
                      <a:pt x="18745" y="128270"/>
                    </a:lnTo>
                    <a:lnTo>
                      <a:pt x="15570" y="130810"/>
                    </a:lnTo>
                    <a:lnTo>
                      <a:pt x="14770" y="130810"/>
                    </a:lnTo>
                    <a:lnTo>
                      <a:pt x="13106" y="133350"/>
                    </a:lnTo>
                    <a:lnTo>
                      <a:pt x="9817" y="134620"/>
                    </a:lnTo>
                    <a:lnTo>
                      <a:pt x="7797" y="138430"/>
                    </a:lnTo>
                    <a:lnTo>
                      <a:pt x="9144" y="138430"/>
                    </a:lnTo>
                    <a:lnTo>
                      <a:pt x="8877" y="138925"/>
                    </a:lnTo>
                    <a:lnTo>
                      <a:pt x="8877" y="146050"/>
                    </a:lnTo>
                    <a:lnTo>
                      <a:pt x="8001" y="146964"/>
                    </a:lnTo>
                    <a:lnTo>
                      <a:pt x="7620" y="146050"/>
                    </a:lnTo>
                    <a:lnTo>
                      <a:pt x="8877" y="146050"/>
                    </a:lnTo>
                    <a:lnTo>
                      <a:pt x="8877" y="138925"/>
                    </a:lnTo>
                    <a:lnTo>
                      <a:pt x="7289" y="141808"/>
                    </a:lnTo>
                    <a:lnTo>
                      <a:pt x="7124" y="139700"/>
                    </a:lnTo>
                    <a:lnTo>
                      <a:pt x="3530" y="144780"/>
                    </a:lnTo>
                    <a:lnTo>
                      <a:pt x="3187" y="142240"/>
                    </a:lnTo>
                    <a:lnTo>
                      <a:pt x="2730" y="142240"/>
                    </a:lnTo>
                    <a:lnTo>
                      <a:pt x="2374" y="143510"/>
                    </a:lnTo>
                    <a:lnTo>
                      <a:pt x="2997" y="143510"/>
                    </a:lnTo>
                    <a:lnTo>
                      <a:pt x="2108" y="144780"/>
                    </a:lnTo>
                    <a:lnTo>
                      <a:pt x="1485" y="144780"/>
                    </a:lnTo>
                    <a:lnTo>
                      <a:pt x="1765" y="143510"/>
                    </a:lnTo>
                    <a:lnTo>
                      <a:pt x="0" y="146050"/>
                    </a:lnTo>
                    <a:lnTo>
                      <a:pt x="482" y="147320"/>
                    </a:lnTo>
                    <a:lnTo>
                      <a:pt x="0" y="147320"/>
                    </a:lnTo>
                    <a:lnTo>
                      <a:pt x="1130" y="147955"/>
                    </a:lnTo>
                    <a:lnTo>
                      <a:pt x="800" y="147320"/>
                    </a:lnTo>
                    <a:lnTo>
                      <a:pt x="1041" y="147320"/>
                    </a:lnTo>
                    <a:lnTo>
                      <a:pt x="1651" y="148234"/>
                    </a:lnTo>
                    <a:lnTo>
                      <a:pt x="2286" y="148590"/>
                    </a:lnTo>
                    <a:lnTo>
                      <a:pt x="4076" y="149860"/>
                    </a:lnTo>
                    <a:lnTo>
                      <a:pt x="5080" y="151295"/>
                    </a:lnTo>
                    <a:lnTo>
                      <a:pt x="5003" y="151130"/>
                    </a:lnTo>
                    <a:lnTo>
                      <a:pt x="6096" y="152400"/>
                    </a:lnTo>
                    <a:lnTo>
                      <a:pt x="6477" y="152400"/>
                    </a:lnTo>
                    <a:lnTo>
                      <a:pt x="8521" y="153670"/>
                    </a:lnTo>
                    <a:lnTo>
                      <a:pt x="10477" y="154940"/>
                    </a:lnTo>
                    <a:lnTo>
                      <a:pt x="11760" y="156210"/>
                    </a:lnTo>
                    <a:lnTo>
                      <a:pt x="12865" y="157480"/>
                    </a:lnTo>
                    <a:lnTo>
                      <a:pt x="11049" y="158750"/>
                    </a:lnTo>
                    <a:lnTo>
                      <a:pt x="13423" y="158750"/>
                    </a:lnTo>
                    <a:lnTo>
                      <a:pt x="12687" y="160020"/>
                    </a:lnTo>
                    <a:lnTo>
                      <a:pt x="14376" y="161290"/>
                    </a:lnTo>
                    <a:lnTo>
                      <a:pt x="14236" y="160020"/>
                    </a:lnTo>
                    <a:lnTo>
                      <a:pt x="15481" y="161290"/>
                    </a:lnTo>
                    <a:lnTo>
                      <a:pt x="17233" y="162560"/>
                    </a:lnTo>
                    <a:lnTo>
                      <a:pt x="18021" y="163830"/>
                    </a:lnTo>
                    <a:lnTo>
                      <a:pt x="16725" y="162560"/>
                    </a:lnTo>
                    <a:lnTo>
                      <a:pt x="17983" y="163830"/>
                    </a:lnTo>
                    <a:lnTo>
                      <a:pt x="19240" y="165100"/>
                    </a:lnTo>
                    <a:lnTo>
                      <a:pt x="18249" y="163830"/>
                    </a:lnTo>
                    <a:lnTo>
                      <a:pt x="19977" y="163830"/>
                    </a:lnTo>
                    <a:lnTo>
                      <a:pt x="19240" y="162560"/>
                    </a:lnTo>
                    <a:lnTo>
                      <a:pt x="20662" y="163830"/>
                    </a:lnTo>
                    <a:lnTo>
                      <a:pt x="20231" y="163830"/>
                    </a:lnTo>
                    <a:lnTo>
                      <a:pt x="21907" y="165100"/>
                    </a:lnTo>
                    <a:lnTo>
                      <a:pt x="21971" y="165862"/>
                    </a:lnTo>
                    <a:lnTo>
                      <a:pt x="21628" y="165722"/>
                    </a:lnTo>
                    <a:lnTo>
                      <a:pt x="21247" y="165569"/>
                    </a:lnTo>
                    <a:lnTo>
                      <a:pt x="20878" y="165366"/>
                    </a:lnTo>
                    <a:lnTo>
                      <a:pt x="21285" y="165874"/>
                    </a:lnTo>
                    <a:lnTo>
                      <a:pt x="21628" y="166243"/>
                    </a:lnTo>
                    <a:lnTo>
                      <a:pt x="21971" y="165925"/>
                    </a:lnTo>
                    <a:lnTo>
                      <a:pt x="22021" y="166370"/>
                    </a:lnTo>
                    <a:lnTo>
                      <a:pt x="23863" y="167640"/>
                    </a:lnTo>
                    <a:lnTo>
                      <a:pt x="24574" y="168910"/>
                    </a:lnTo>
                    <a:lnTo>
                      <a:pt x="24714" y="168910"/>
                    </a:lnTo>
                    <a:lnTo>
                      <a:pt x="26504" y="172720"/>
                    </a:lnTo>
                    <a:lnTo>
                      <a:pt x="28257" y="172720"/>
                    </a:lnTo>
                    <a:lnTo>
                      <a:pt x="28638" y="173990"/>
                    </a:lnTo>
                    <a:lnTo>
                      <a:pt x="28168" y="173990"/>
                    </a:lnTo>
                    <a:lnTo>
                      <a:pt x="29806" y="175260"/>
                    </a:lnTo>
                    <a:lnTo>
                      <a:pt x="28740" y="172720"/>
                    </a:lnTo>
                    <a:lnTo>
                      <a:pt x="29845" y="174498"/>
                    </a:lnTo>
                    <a:lnTo>
                      <a:pt x="29679" y="173990"/>
                    </a:lnTo>
                    <a:lnTo>
                      <a:pt x="31534" y="176530"/>
                    </a:lnTo>
                    <a:lnTo>
                      <a:pt x="34048" y="177800"/>
                    </a:lnTo>
                    <a:lnTo>
                      <a:pt x="35306" y="180340"/>
                    </a:lnTo>
                    <a:lnTo>
                      <a:pt x="34785" y="181610"/>
                    </a:lnTo>
                    <a:lnTo>
                      <a:pt x="33680" y="179070"/>
                    </a:lnTo>
                    <a:lnTo>
                      <a:pt x="33388" y="180340"/>
                    </a:lnTo>
                    <a:lnTo>
                      <a:pt x="35852" y="182880"/>
                    </a:lnTo>
                    <a:lnTo>
                      <a:pt x="39027" y="185420"/>
                    </a:lnTo>
                    <a:lnTo>
                      <a:pt x="40157" y="189230"/>
                    </a:lnTo>
                    <a:lnTo>
                      <a:pt x="40017" y="187960"/>
                    </a:lnTo>
                    <a:lnTo>
                      <a:pt x="41897" y="187960"/>
                    </a:lnTo>
                    <a:lnTo>
                      <a:pt x="40233" y="191770"/>
                    </a:lnTo>
                    <a:lnTo>
                      <a:pt x="40868" y="192379"/>
                    </a:lnTo>
                    <a:lnTo>
                      <a:pt x="40424" y="193040"/>
                    </a:lnTo>
                    <a:lnTo>
                      <a:pt x="40652" y="193040"/>
                    </a:lnTo>
                    <a:lnTo>
                      <a:pt x="41084" y="195580"/>
                    </a:lnTo>
                    <a:lnTo>
                      <a:pt x="42418" y="196850"/>
                    </a:lnTo>
                    <a:lnTo>
                      <a:pt x="43268" y="200660"/>
                    </a:lnTo>
                    <a:lnTo>
                      <a:pt x="42773" y="200660"/>
                    </a:lnTo>
                    <a:lnTo>
                      <a:pt x="42519" y="201930"/>
                    </a:lnTo>
                    <a:lnTo>
                      <a:pt x="42684" y="204470"/>
                    </a:lnTo>
                    <a:lnTo>
                      <a:pt x="42481" y="205740"/>
                    </a:lnTo>
                    <a:lnTo>
                      <a:pt x="42938" y="207010"/>
                    </a:lnTo>
                    <a:lnTo>
                      <a:pt x="43522" y="207010"/>
                    </a:lnTo>
                    <a:lnTo>
                      <a:pt x="40919" y="212090"/>
                    </a:lnTo>
                    <a:lnTo>
                      <a:pt x="44056" y="216077"/>
                    </a:lnTo>
                    <a:lnTo>
                      <a:pt x="44018" y="215900"/>
                    </a:lnTo>
                    <a:lnTo>
                      <a:pt x="45415" y="215900"/>
                    </a:lnTo>
                    <a:lnTo>
                      <a:pt x="45085" y="214630"/>
                    </a:lnTo>
                    <a:lnTo>
                      <a:pt x="45275" y="214630"/>
                    </a:lnTo>
                    <a:lnTo>
                      <a:pt x="46062" y="215900"/>
                    </a:lnTo>
                    <a:lnTo>
                      <a:pt x="46405" y="214630"/>
                    </a:lnTo>
                    <a:lnTo>
                      <a:pt x="46596" y="213360"/>
                    </a:lnTo>
                    <a:lnTo>
                      <a:pt x="46990" y="212090"/>
                    </a:lnTo>
                    <a:lnTo>
                      <a:pt x="46596" y="212090"/>
                    </a:lnTo>
                    <a:lnTo>
                      <a:pt x="46545" y="211366"/>
                    </a:lnTo>
                    <a:lnTo>
                      <a:pt x="46545" y="213360"/>
                    </a:lnTo>
                    <a:lnTo>
                      <a:pt x="46215" y="214630"/>
                    </a:lnTo>
                    <a:lnTo>
                      <a:pt x="45961" y="213360"/>
                    </a:lnTo>
                    <a:lnTo>
                      <a:pt x="46545" y="213360"/>
                    </a:lnTo>
                    <a:lnTo>
                      <a:pt x="46545" y="211366"/>
                    </a:lnTo>
                    <a:lnTo>
                      <a:pt x="46507" y="210820"/>
                    </a:lnTo>
                    <a:lnTo>
                      <a:pt x="46456" y="209550"/>
                    </a:lnTo>
                    <a:lnTo>
                      <a:pt x="47307" y="210820"/>
                    </a:lnTo>
                    <a:lnTo>
                      <a:pt x="47650" y="209550"/>
                    </a:lnTo>
                    <a:lnTo>
                      <a:pt x="47180" y="209550"/>
                    </a:lnTo>
                    <a:lnTo>
                      <a:pt x="47663" y="208280"/>
                    </a:lnTo>
                    <a:lnTo>
                      <a:pt x="46672" y="207010"/>
                    </a:lnTo>
                    <a:lnTo>
                      <a:pt x="47409" y="207010"/>
                    </a:lnTo>
                    <a:lnTo>
                      <a:pt x="46990" y="205740"/>
                    </a:lnTo>
                    <a:lnTo>
                      <a:pt x="47167" y="203200"/>
                    </a:lnTo>
                    <a:lnTo>
                      <a:pt x="47256" y="201930"/>
                    </a:lnTo>
                    <a:lnTo>
                      <a:pt x="46202" y="203200"/>
                    </a:lnTo>
                    <a:lnTo>
                      <a:pt x="45072" y="199390"/>
                    </a:lnTo>
                    <a:lnTo>
                      <a:pt x="46050" y="195580"/>
                    </a:lnTo>
                    <a:lnTo>
                      <a:pt x="44640" y="191770"/>
                    </a:lnTo>
                    <a:lnTo>
                      <a:pt x="44958" y="191770"/>
                    </a:lnTo>
                    <a:lnTo>
                      <a:pt x="44018" y="190500"/>
                    </a:lnTo>
                    <a:lnTo>
                      <a:pt x="43243" y="187960"/>
                    </a:lnTo>
                    <a:lnTo>
                      <a:pt x="41948" y="186690"/>
                    </a:lnTo>
                    <a:lnTo>
                      <a:pt x="41719" y="186690"/>
                    </a:lnTo>
                    <a:lnTo>
                      <a:pt x="41859" y="185420"/>
                    </a:lnTo>
                    <a:lnTo>
                      <a:pt x="42341" y="185420"/>
                    </a:lnTo>
                    <a:lnTo>
                      <a:pt x="41389" y="184150"/>
                    </a:lnTo>
                    <a:lnTo>
                      <a:pt x="41008" y="184150"/>
                    </a:lnTo>
                    <a:lnTo>
                      <a:pt x="40271" y="181610"/>
                    </a:lnTo>
                    <a:lnTo>
                      <a:pt x="41046" y="182346"/>
                    </a:lnTo>
                    <a:lnTo>
                      <a:pt x="41490" y="182880"/>
                    </a:lnTo>
                    <a:lnTo>
                      <a:pt x="41300" y="182587"/>
                    </a:lnTo>
                    <a:lnTo>
                      <a:pt x="41617" y="182880"/>
                    </a:lnTo>
                    <a:lnTo>
                      <a:pt x="41211" y="182435"/>
                    </a:lnTo>
                    <a:lnTo>
                      <a:pt x="40690" y="181610"/>
                    </a:lnTo>
                    <a:lnTo>
                      <a:pt x="40830" y="180340"/>
                    </a:lnTo>
                    <a:lnTo>
                      <a:pt x="38773" y="179070"/>
                    </a:lnTo>
                    <a:lnTo>
                      <a:pt x="39941" y="179070"/>
                    </a:lnTo>
                    <a:lnTo>
                      <a:pt x="39306" y="177800"/>
                    </a:lnTo>
                    <a:lnTo>
                      <a:pt x="38671" y="176530"/>
                    </a:lnTo>
                    <a:lnTo>
                      <a:pt x="37985" y="176530"/>
                    </a:lnTo>
                    <a:lnTo>
                      <a:pt x="38074" y="177495"/>
                    </a:lnTo>
                    <a:lnTo>
                      <a:pt x="37490" y="176530"/>
                    </a:lnTo>
                    <a:lnTo>
                      <a:pt x="36271" y="175260"/>
                    </a:lnTo>
                    <a:lnTo>
                      <a:pt x="37477" y="175260"/>
                    </a:lnTo>
                    <a:lnTo>
                      <a:pt x="36957" y="173990"/>
                    </a:lnTo>
                    <a:lnTo>
                      <a:pt x="36449" y="172720"/>
                    </a:lnTo>
                    <a:lnTo>
                      <a:pt x="34671" y="172720"/>
                    </a:lnTo>
                    <a:lnTo>
                      <a:pt x="31597" y="170180"/>
                    </a:lnTo>
                    <a:lnTo>
                      <a:pt x="30213" y="168910"/>
                    </a:lnTo>
                    <a:lnTo>
                      <a:pt x="29921" y="167640"/>
                    </a:lnTo>
                    <a:lnTo>
                      <a:pt x="28587" y="167640"/>
                    </a:lnTo>
                    <a:lnTo>
                      <a:pt x="31102" y="170180"/>
                    </a:lnTo>
                    <a:lnTo>
                      <a:pt x="29768" y="168910"/>
                    </a:lnTo>
                    <a:lnTo>
                      <a:pt x="28536" y="167640"/>
                    </a:lnTo>
                    <a:lnTo>
                      <a:pt x="28282" y="165100"/>
                    </a:lnTo>
                    <a:lnTo>
                      <a:pt x="27863" y="165100"/>
                    </a:lnTo>
                    <a:lnTo>
                      <a:pt x="26479" y="162560"/>
                    </a:lnTo>
                    <a:lnTo>
                      <a:pt x="25006" y="165100"/>
                    </a:lnTo>
                    <a:lnTo>
                      <a:pt x="23393" y="162560"/>
                    </a:lnTo>
                    <a:lnTo>
                      <a:pt x="22834" y="163830"/>
                    </a:lnTo>
                    <a:lnTo>
                      <a:pt x="21132" y="162560"/>
                    </a:lnTo>
                    <a:lnTo>
                      <a:pt x="19900" y="161290"/>
                    </a:lnTo>
                    <a:lnTo>
                      <a:pt x="20675" y="160020"/>
                    </a:lnTo>
                    <a:lnTo>
                      <a:pt x="21742" y="160020"/>
                    </a:lnTo>
                    <a:lnTo>
                      <a:pt x="21818" y="160350"/>
                    </a:lnTo>
                    <a:lnTo>
                      <a:pt x="21501" y="160134"/>
                    </a:lnTo>
                    <a:lnTo>
                      <a:pt x="21488" y="160261"/>
                    </a:lnTo>
                    <a:lnTo>
                      <a:pt x="21767" y="160502"/>
                    </a:lnTo>
                    <a:lnTo>
                      <a:pt x="22085" y="161290"/>
                    </a:lnTo>
                    <a:lnTo>
                      <a:pt x="22593" y="161290"/>
                    </a:lnTo>
                    <a:lnTo>
                      <a:pt x="22212" y="160020"/>
                    </a:lnTo>
                    <a:lnTo>
                      <a:pt x="20345" y="158750"/>
                    </a:lnTo>
                    <a:lnTo>
                      <a:pt x="20942" y="158750"/>
                    </a:lnTo>
                    <a:lnTo>
                      <a:pt x="21234" y="158750"/>
                    </a:lnTo>
                    <a:lnTo>
                      <a:pt x="19964" y="157480"/>
                    </a:lnTo>
                    <a:lnTo>
                      <a:pt x="20091" y="157924"/>
                    </a:lnTo>
                    <a:lnTo>
                      <a:pt x="19646" y="157480"/>
                    </a:lnTo>
                    <a:lnTo>
                      <a:pt x="18275" y="156210"/>
                    </a:lnTo>
                    <a:lnTo>
                      <a:pt x="16903" y="155041"/>
                    </a:lnTo>
                    <a:lnTo>
                      <a:pt x="16840" y="156210"/>
                    </a:lnTo>
                    <a:lnTo>
                      <a:pt x="16560" y="154940"/>
                    </a:lnTo>
                    <a:lnTo>
                      <a:pt x="14325" y="152400"/>
                    </a:lnTo>
                    <a:lnTo>
                      <a:pt x="14884" y="154940"/>
                    </a:lnTo>
                    <a:lnTo>
                      <a:pt x="13017" y="153670"/>
                    </a:lnTo>
                    <a:lnTo>
                      <a:pt x="12471" y="151257"/>
                    </a:lnTo>
                    <a:lnTo>
                      <a:pt x="12268" y="151130"/>
                    </a:lnTo>
                    <a:lnTo>
                      <a:pt x="11480" y="149860"/>
                    </a:lnTo>
                    <a:lnTo>
                      <a:pt x="12369" y="149860"/>
                    </a:lnTo>
                    <a:lnTo>
                      <a:pt x="11709" y="148590"/>
                    </a:lnTo>
                    <a:lnTo>
                      <a:pt x="10871" y="147320"/>
                    </a:lnTo>
                    <a:lnTo>
                      <a:pt x="8153" y="147320"/>
                    </a:lnTo>
                    <a:lnTo>
                      <a:pt x="8051" y="147091"/>
                    </a:lnTo>
                    <a:lnTo>
                      <a:pt x="9829" y="146050"/>
                    </a:lnTo>
                    <a:lnTo>
                      <a:pt x="9372" y="146050"/>
                    </a:lnTo>
                    <a:lnTo>
                      <a:pt x="10236" y="144780"/>
                    </a:lnTo>
                    <a:lnTo>
                      <a:pt x="10414" y="144780"/>
                    </a:lnTo>
                    <a:lnTo>
                      <a:pt x="10706" y="145630"/>
                    </a:lnTo>
                    <a:lnTo>
                      <a:pt x="10541" y="144780"/>
                    </a:lnTo>
                    <a:lnTo>
                      <a:pt x="10972" y="143510"/>
                    </a:lnTo>
                    <a:lnTo>
                      <a:pt x="12636" y="142240"/>
                    </a:lnTo>
                    <a:lnTo>
                      <a:pt x="12179" y="142240"/>
                    </a:lnTo>
                    <a:lnTo>
                      <a:pt x="12903" y="140970"/>
                    </a:lnTo>
                    <a:lnTo>
                      <a:pt x="11963" y="142240"/>
                    </a:lnTo>
                    <a:lnTo>
                      <a:pt x="11811" y="140970"/>
                    </a:lnTo>
                    <a:lnTo>
                      <a:pt x="12522" y="140970"/>
                    </a:lnTo>
                    <a:lnTo>
                      <a:pt x="13309" y="139700"/>
                    </a:lnTo>
                    <a:lnTo>
                      <a:pt x="13462" y="138430"/>
                    </a:lnTo>
                    <a:lnTo>
                      <a:pt x="16268" y="138430"/>
                    </a:lnTo>
                    <a:lnTo>
                      <a:pt x="17195" y="137160"/>
                    </a:lnTo>
                    <a:lnTo>
                      <a:pt x="18148" y="137160"/>
                    </a:lnTo>
                    <a:lnTo>
                      <a:pt x="18059" y="138430"/>
                    </a:lnTo>
                    <a:lnTo>
                      <a:pt x="18834" y="137160"/>
                    </a:lnTo>
                    <a:lnTo>
                      <a:pt x="19888" y="135890"/>
                    </a:lnTo>
                    <a:lnTo>
                      <a:pt x="21145" y="135890"/>
                    </a:lnTo>
                    <a:lnTo>
                      <a:pt x="22377" y="134620"/>
                    </a:lnTo>
                    <a:lnTo>
                      <a:pt x="21374" y="134620"/>
                    </a:lnTo>
                    <a:lnTo>
                      <a:pt x="22009" y="132080"/>
                    </a:lnTo>
                    <a:lnTo>
                      <a:pt x="19646" y="135890"/>
                    </a:lnTo>
                    <a:lnTo>
                      <a:pt x="20116" y="134620"/>
                    </a:lnTo>
                    <a:lnTo>
                      <a:pt x="20040" y="133350"/>
                    </a:lnTo>
                    <a:lnTo>
                      <a:pt x="19926" y="132080"/>
                    </a:lnTo>
                    <a:lnTo>
                      <a:pt x="21831" y="130810"/>
                    </a:lnTo>
                    <a:lnTo>
                      <a:pt x="23190" y="132080"/>
                    </a:lnTo>
                    <a:lnTo>
                      <a:pt x="25806" y="130810"/>
                    </a:lnTo>
                    <a:lnTo>
                      <a:pt x="26009" y="128270"/>
                    </a:lnTo>
                    <a:lnTo>
                      <a:pt x="27470" y="127000"/>
                    </a:lnTo>
                    <a:lnTo>
                      <a:pt x="27813" y="126707"/>
                    </a:lnTo>
                    <a:lnTo>
                      <a:pt x="27660" y="125730"/>
                    </a:lnTo>
                    <a:lnTo>
                      <a:pt x="29387" y="124460"/>
                    </a:lnTo>
                    <a:lnTo>
                      <a:pt x="29997" y="123190"/>
                    </a:lnTo>
                    <a:lnTo>
                      <a:pt x="30378" y="124460"/>
                    </a:lnTo>
                    <a:lnTo>
                      <a:pt x="31724" y="124460"/>
                    </a:lnTo>
                    <a:lnTo>
                      <a:pt x="31330" y="123190"/>
                    </a:lnTo>
                    <a:lnTo>
                      <a:pt x="33655" y="121920"/>
                    </a:lnTo>
                    <a:lnTo>
                      <a:pt x="32943" y="120650"/>
                    </a:lnTo>
                    <a:lnTo>
                      <a:pt x="34721" y="120650"/>
                    </a:lnTo>
                    <a:lnTo>
                      <a:pt x="37109" y="118110"/>
                    </a:lnTo>
                    <a:lnTo>
                      <a:pt x="35852" y="116840"/>
                    </a:lnTo>
                    <a:lnTo>
                      <a:pt x="37795" y="114300"/>
                    </a:lnTo>
                    <a:lnTo>
                      <a:pt x="37820" y="115570"/>
                    </a:lnTo>
                    <a:lnTo>
                      <a:pt x="39052" y="114300"/>
                    </a:lnTo>
                    <a:lnTo>
                      <a:pt x="38176" y="116840"/>
                    </a:lnTo>
                    <a:lnTo>
                      <a:pt x="38823" y="115570"/>
                    </a:lnTo>
                    <a:lnTo>
                      <a:pt x="39128" y="115570"/>
                    </a:lnTo>
                    <a:lnTo>
                      <a:pt x="39839" y="114300"/>
                    </a:lnTo>
                    <a:lnTo>
                      <a:pt x="40030" y="111760"/>
                    </a:lnTo>
                    <a:lnTo>
                      <a:pt x="40652" y="111760"/>
                    </a:lnTo>
                    <a:lnTo>
                      <a:pt x="40995" y="111760"/>
                    </a:lnTo>
                    <a:lnTo>
                      <a:pt x="40906" y="111569"/>
                    </a:lnTo>
                    <a:lnTo>
                      <a:pt x="40500" y="110490"/>
                    </a:lnTo>
                    <a:lnTo>
                      <a:pt x="41084" y="109220"/>
                    </a:lnTo>
                    <a:lnTo>
                      <a:pt x="41402" y="108673"/>
                    </a:lnTo>
                    <a:lnTo>
                      <a:pt x="42329" y="107950"/>
                    </a:lnTo>
                    <a:lnTo>
                      <a:pt x="43268" y="105410"/>
                    </a:lnTo>
                    <a:lnTo>
                      <a:pt x="43916" y="104140"/>
                    </a:lnTo>
                    <a:lnTo>
                      <a:pt x="44589" y="101600"/>
                    </a:lnTo>
                    <a:lnTo>
                      <a:pt x="45034" y="100330"/>
                    </a:lnTo>
                    <a:lnTo>
                      <a:pt x="46189" y="99060"/>
                    </a:lnTo>
                    <a:lnTo>
                      <a:pt x="46266" y="98450"/>
                    </a:lnTo>
                    <a:lnTo>
                      <a:pt x="46431" y="98069"/>
                    </a:lnTo>
                    <a:lnTo>
                      <a:pt x="46291" y="98183"/>
                    </a:lnTo>
                    <a:lnTo>
                      <a:pt x="46507" y="96520"/>
                    </a:lnTo>
                    <a:lnTo>
                      <a:pt x="46736" y="92710"/>
                    </a:lnTo>
                    <a:lnTo>
                      <a:pt x="46964" y="92710"/>
                    </a:lnTo>
                    <a:lnTo>
                      <a:pt x="47764" y="90170"/>
                    </a:lnTo>
                    <a:lnTo>
                      <a:pt x="45173" y="90170"/>
                    </a:lnTo>
                    <a:lnTo>
                      <a:pt x="45885" y="87630"/>
                    </a:lnTo>
                    <a:lnTo>
                      <a:pt x="46964" y="86360"/>
                    </a:lnTo>
                    <a:lnTo>
                      <a:pt x="46469" y="88900"/>
                    </a:lnTo>
                    <a:lnTo>
                      <a:pt x="46875" y="88900"/>
                    </a:lnTo>
                    <a:lnTo>
                      <a:pt x="49060" y="87630"/>
                    </a:lnTo>
                    <a:lnTo>
                      <a:pt x="47815" y="86360"/>
                    </a:lnTo>
                    <a:lnTo>
                      <a:pt x="46583" y="85090"/>
                    </a:lnTo>
                    <a:lnTo>
                      <a:pt x="47853" y="82550"/>
                    </a:lnTo>
                    <a:lnTo>
                      <a:pt x="47980" y="83820"/>
                    </a:lnTo>
                    <a:lnTo>
                      <a:pt x="48348" y="82550"/>
                    </a:lnTo>
                    <a:lnTo>
                      <a:pt x="48729" y="81280"/>
                    </a:lnTo>
                    <a:lnTo>
                      <a:pt x="47155" y="80010"/>
                    </a:lnTo>
                    <a:lnTo>
                      <a:pt x="47320" y="77470"/>
                    </a:lnTo>
                    <a:lnTo>
                      <a:pt x="47650" y="77470"/>
                    </a:lnTo>
                    <a:lnTo>
                      <a:pt x="46532" y="74930"/>
                    </a:lnTo>
                    <a:lnTo>
                      <a:pt x="46164" y="72390"/>
                    </a:lnTo>
                    <a:lnTo>
                      <a:pt x="45999" y="71120"/>
                    </a:lnTo>
                    <a:lnTo>
                      <a:pt x="45974" y="70916"/>
                    </a:lnTo>
                    <a:lnTo>
                      <a:pt x="45770" y="71120"/>
                    </a:lnTo>
                    <a:lnTo>
                      <a:pt x="45529" y="68580"/>
                    </a:lnTo>
                    <a:lnTo>
                      <a:pt x="45999" y="68580"/>
                    </a:lnTo>
                    <a:lnTo>
                      <a:pt x="46202" y="67310"/>
                    </a:lnTo>
                    <a:lnTo>
                      <a:pt x="46405" y="66040"/>
                    </a:lnTo>
                    <a:lnTo>
                      <a:pt x="47332" y="66040"/>
                    </a:lnTo>
                    <a:lnTo>
                      <a:pt x="47383" y="68580"/>
                    </a:lnTo>
                    <a:lnTo>
                      <a:pt x="48590" y="67310"/>
                    </a:lnTo>
                    <a:lnTo>
                      <a:pt x="47345" y="66040"/>
                    </a:lnTo>
                    <a:lnTo>
                      <a:pt x="47561" y="64770"/>
                    </a:lnTo>
                    <a:lnTo>
                      <a:pt x="48082" y="64770"/>
                    </a:lnTo>
                    <a:lnTo>
                      <a:pt x="47993" y="63500"/>
                    </a:lnTo>
                    <a:lnTo>
                      <a:pt x="47904" y="62230"/>
                    </a:lnTo>
                    <a:lnTo>
                      <a:pt x="46583" y="62230"/>
                    </a:lnTo>
                    <a:lnTo>
                      <a:pt x="46685" y="58420"/>
                    </a:lnTo>
                    <a:lnTo>
                      <a:pt x="46278" y="58420"/>
                    </a:lnTo>
                    <a:lnTo>
                      <a:pt x="44970" y="57150"/>
                    </a:lnTo>
                    <a:lnTo>
                      <a:pt x="47015" y="57150"/>
                    </a:lnTo>
                    <a:lnTo>
                      <a:pt x="46050" y="55880"/>
                    </a:lnTo>
                    <a:lnTo>
                      <a:pt x="47383" y="54610"/>
                    </a:lnTo>
                    <a:lnTo>
                      <a:pt x="46901" y="53340"/>
                    </a:lnTo>
                    <a:lnTo>
                      <a:pt x="46736" y="53340"/>
                    </a:lnTo>
                    <a:lnTo>
                      <a:pt x="46266" y="52070"/>
                    </a:lnTo>
                    <a:lnTo>
                      <a:pt x="45974" y="50800"/>
                    </a:lnTo>
                    <a:lnTo>
                      <a:pt x="45847" y="49530"/>
                    </a:lnTo>
                    <a:lnTo>
                      <a:pt x="46342" y="50800"/>
                    </a:lnTo>
                    <a:lnTo>
                      <a:pt x="47332" y="53340"/>
                    </a:lnTo>
                    <a:lnTo>
                      <a:pt x="47917" y="53340"/>
                    </a:lnTo>
                    <a:lnTo>
                      <a:pt x="47790" y="52070"/>
                    </a:lnTo>
                    <a:lnTo>
                      <a:pt x="47612" y="52070"/>
                    </a:lnTo>
                    <a:lnTo>
                      <a:pt x="47294" y="50800"/>
                    </a:lnTo>
                    <a:lnTo>
                      <a:pt x="47167" y="50800"/>
                    </a:lnTo>
                    <a:lnTo>
                      <a:pt x="47485" y="52070"/>
                    </a:lnTo>
                    <a:lnTo>
                      <a:pt x="46850" y="50800"/>
                    </a:lnTo>
                    <a:lnTo>
                      <a:pt x="46443" y="50800"/>
                    </a:lnTo>
                    <a:lnTo>
                      <a:pt x="46202" y="49530"/>
                    </a:lnTo>
                    <a:lnTo>
                      <a:pt x="48920" y="49530"/>
                    </a:lnTo>
                    <a:lnTo>
                      <a:pt x="49517" y="50800"/>
                    </a:lnTo>
                    <a:lnTo>
                      <a:pt x="54813" y="50800"/>
                    </a:lnTo>
                    <a:lnTo>
                      <a:pt x="55676" y="52070"/>
                    </a:lnTo>
                    <a:lnTo>
                      <a:pt x="59842" y="50800"/>
                    </a:lnTo>
                    <a:lnTo>
                      <a:pt x="63944" y="52070"/>
                    </a:lnTo>
                    <a:lnTo>
                      <a:pt x="68808" y="52070"/>
                    </a:lnTo>
                    <a:lnTo>
                      <a:pt x="67081" y="49530"/>
                    </a:lnTo>
                    <a:lnTo>
                      <a:pt x="70218" y="52070"/>
                    </a:lnTo>
                    <a:lnTo>
                      <a:pt x="70078" y="50939"/>
                    </a:lnTo>
                    <a:lnTo>
                      <a:pt x="71399" y="51295"/>
                    </a:lnTo>
                    <a:lnTo>
                      <a:pt x="70040" y="50571"/>
                    </a:lnTo>
                    <a:lnTo>
                      <a:pt x="70116" y="50431"/>
                    </a:lnTo>
                    <a:lnTo>
                      <a:pt x="69926" y="49530"/>
                    </a:lnTo>
                    <a:lnTo>
                      <a:pt x="71589" y="49530"/>
                    </a:lnTo>
                    <a:lnTo>
                      <a:pt x="71793" y="49606"/>
                    </a:lnTo>
                    <a:lnTo>
                      <a:pt x="70116" y="50431"/>
                    </a:lnTo>
                    <a:lnTo>
                      <a:pt x="73507" y="50253"/>
                    </a:lnTo>
                    <a:lnTo>
                      <a:pt x="75018" y="50800"/>
                    </a:lnTo>
                    <a:lnTo>
                      <a:pt x="75831" y="52070"/>
                    </a:lnTo>
                    <a:lnTo>
                      <a:pt x="76530" y="52070"/>
                    </a:lnTo>
                    <a:lnTo>
                      <a:pt x="75082" y="53340"/>
                    </a:lnTo>
                    <a:lnTo>
                      <a:pt x="76390" y="53340"/>
                    </a:lnTo>
                    <a:lnTo>
                      <a:pt x="77584" y="52070"/>
                    </a:lnTo>
                    <a:lnTo>
                      <a:pt x="77012" y="52070"/>
                    </a:lnTo>
                    <a:lnTo>
                      <a:pt x="80467" y="50800"/>
                    </a:lnTo>
                    <a:lnTo>
                      <a:pt x="80010" y="53340"/>
                    </a:lnTo>
                    <a:lnTo>
                      <a:pt x="83489" y="52070"/>
                    </a:lnTo>
                    <a:lnTo>
                      <a:pt x="82384" y="53340"/>
                    </a:lnTo>
                    <a:lnTo>
                      <a:pt x="84874" y="53340"/>
                    </a:lnTo>
                    <a:lnTo>
                      <a:pt x="88493" y="52070"/>
                    </a:lnTo>
                    <a:lnTo>
                      <a:pt x="90297" y="52070"/>
                    </a:lnTo>
                    <a:lnTo>
                      <a:pt x="91135" y="50800"/>
                    </a:lnTo>
                    <a:lnTo>
                      <a:pt x="91503" y="50800"/>
                    </a:lnTo>
                    <a:lnTo>
                      <a:pt x="92036" y="52070"/>
                    </a:lnTo>
                    <a:lnTo>
                      <a:pt x="93573" y="52070"/>
                    </a:lnTo>
                    <a:lnTo>
                      <a:pt x="96100" y="50800"/>
                    </a:lnTo>
                    <a:lnTo>
                      <a:pt x="98374" y="49530"/>
                    </a:lnTo>
                    <a:lnTo>
                      <a:pt x="100647" y="48260"/>
                    </a:lnTo>
                    <a:lnTo>
                      <a:pt x="102654" y="48260"/>
                    </a:lnTo>
                    <a:lnTo>
                      <a:pt x="104521" y="46990"/>
                    </a:lnTo>
                    <a:lnTo>
                      <a:pt x="104406" y="48260"/>
                    </a:lnTo>
                    <a:lnTo>
                      <a:pt x="105156" y="46990"/>
                    </a:lnTo>
                    <a:lnTo>
                      <a:pt x="106857" y="46990"/>
                    </a:lnTo>
                    <a:lnTo>
                      <a:pt x="107645" y="45720"/>
                    </a:lnTo>
                    <a:lnTo>
                      <a:pt x="108445" y="44450"/>
                    </a:lnTo>
                    <a:lnTo>
                      <a:pt x="109562" y="44450"/>
                    </a:lnTo>
                    <a:lnTo>
                      <a:pt x="109016" y="45720"/>
                    </a:lnTo>
                    <a:lnTo>
                      <a:pt x="113309" y="43180"/>
                    </a:lnTo>
                    <a:lnTo>
                      <a:pt x="113995" y="40640"/>
                    </a:lnTo>
                    <a:lnTo>
                      <a:pt x="116281" y="38100"/>
                    </a:lnTo>
                    <a:lnTo>
                      <a:pt x="117322" y="38100"/>
                    </a:lnTo>
                    <a:lnTo>
                      <a:pt x="121323" y="35560"/>
                    </a:lnTo>
                    <a:lnTo>
                      <a:pt x="124993" y="33020"/>
                    </a:lnTo>
                    <a:lnTo>
                      <a:pt x="126390" y="29210"/>
                    </a:lnTo>
                    <a:lnTo>
                      <a:pt x="129171" y="25400"/>
                    </a:lnTo>
                    <a:lnTo>
                      <a:pt x="132283" y="25400"/>
                    </a:lnTo>
                    <a:lnTo>
                      <a:pt x="136334" y="19050"/>
                    </a:lnTo>
                    <a:close/>
                  </a:path>
                  <a:path w="248284" h="248285">
                    <a:moveTo>
                      <a:pt x="137566" y="77863"/>
                    </a:moveTo>
                    <a:lnTo>
                      <a:pt x="137541" y="78028"/>
                    </a:lnTo>
                    <a:lnTo>
                      <a:pt x="137566" y="77863"/>
                    </a:lnTo>
                    <a:close/>
                  </a:path>
                  <a:path w="248284" h="248285">
                    <a:moveTo>
                      <a:pt x="140144" y="16510"/>
                    </a:moveTo>
                    <a:lnTo>
                      <a:pt x="139420" y="16979"/>
                    </a:lnTo>
                    <a:lnTo>
                      <a:pt x="139471" y="17780"/>
                    </a:lnTo>
                    <a:lnTo>
                      <a:pt x="140144" y="16510"/>
                    </a:lnTo>
                    <a:close/>
                  </a:path>
                  <a:path w="248284" h="248285">
                    <a:moveTo>
                      <a:pt x="143294" y="82257"/>
                    </a:moveTo>
                    <a:lnTo>
                      <a:pt x="143205" y="82842"/>
                    </a:lnTo>
                    <a:lnTo>
                      <a:pt x="143294" y="82257"/>
                    </a:lnTo>
                    <a:close/>
                  </a:path>
                  <a:path w="248284" h="248285">
                    <a:moveTo>
                      <a:pt x="143598" y="12890"/>
                    </a:moveTo>
                    <a:lnTo>
                      <a:pt x="143497" y="12700"/>
                    </a:lnTo>
                    <a:lnTo>
                      <a:pt x="143383" y="12915"/>
                    </a:lnTo>
                    <a:lnTo>
                      <a:pt x="143344" y="13042"/>
                    </a:lnTo>
                    <a:lnTo>
                      <a:pt x="143497" y="12915"/>
                    </a:lnTo>
                    <a:close/>
                  </a:path>
                  <a:path w="248284" h="248285">
                    <a:moveTo>
                      <a:pt x="144157" y="2540"/>
                    </a:moveTo>
                    <a:lnTo>
                      <a:pt x="143662" y="1270"/>
                    </a:lnTo>
                    <a:lnTo>
                      <a:pt x="143522" y="1270"/>
                    </a:lnTo>
                    <a:lnTo>
                      <a:pt x="143929" y="2540"/>
                    </a:lnTo>
                    <a:lnTo>
                      <a:pt x="144157" y="2540"/>
                    </a:lnTo>
                    <a:close/>
                  </a:path>
                  <a:path w="248284" h="248285">
                    <a:moveTo>
                      <a:pt x="151904" y="9575"/>
                    </a:moveTo>
                    <a:lnTo>
                      <a:pt x="151777" y="9423"/>
                    </a:lnTo>
                    <a:lnTo>
                      <a:pt x="151638" y="9309"/>
                    </a:lnTo>
                    <a:lnTo>
                      <a:pt x="151460" y="9296"/>
                    </a:lnTo>
                    <a:lnTo>
                      <a:pt x="151904" y="9575"/>
                    </a:lnTo>
                    <a:close/>
                  </a:path>
                  <a:path w="248284" h="248285">
                    <a:moveTo>
                      <a:pt x="152273" y="10566"/>
                    </a:moveTo>
                    <a:lnTo>
                      <a:pt x="152234" y="10160"/>
                    </a:lnTo>
                    <a:lnTo>
                      <a:pt x="151917" y="10160"/>
                    </a:lnTo>
                    <a:lnTo>
                      <a:pt x="152273" y="10566"/>
                    </a:lnTo>
                    <a:close/>
                  </a:path>
                  <a:path w="248284" h="248285">
                    <a:moveTo>
                      <a:pt x="155321" y="12547"/>
                    </a:moveTo>
                    <a:lnTo>
                      <a:pt x="155079" y="12268"/>
                    </a:lnTo>
                    <a:lnTo>
                      <a:pt x="154914" y="12433"/>
                    </a:lnTo>
                    <a:lnTo>
                      <a:pt x="155321" y="12547"/>
                    </a:lnTo>
                    <a:close/>
                  </a:path>
                  <a:path w="248284" h="248285">
                    <a:moveTo>
                      <a:pt x="182435" y="46342"/>
                    </a:moveTo>
                    <a:lnTo>
                      <a:pt x="181686" y="45720"/>
                    </a:lnTo>
                    <a:lnTo>
                      <a:pt x="182270" y="46990"/>
                    </a:lnTo>
                    <a:lnTo>
                      <a:pt x="182435" y="46342"/>
                    </a:lnTo>
                    <a:close/>
                  </a:path>
                  <a:path w="248284" h="248285">
                    <a:moveTo>
                      <a:pt x="186118" y="48260"/>
                    </a:moveTo>
                    <a:close/>
                  </a:path>
                  <a:path w="248284" h="248285">
                    <a:moveTo>
                      <a:pt x="210337" y="52070"/>
                    </a:moveTo>
                    <a:lnTo>
                      <a:pt x="209118" y="50800"/>
                    </a:lnTo>
                    <a:lnTo>
                      <a:pt x="210337" y="52070"/>
                    </a:lnTo>
                    <a:close/>
                  </a:path>
                  <a:path w="248284" h="248285">
                    <a:moveTo>
                      <a:pt x="214071" y="44526"/>
                    </a:moveTo>
                    <a:lnTo>
                      <a:pt x="213893" y="44450"/>
                    </a:lnTo>
                    <a:lnTo>
                      <a:pt x="214071" y="44526"/>
                    </a:lnTo>
                    <a:close/>
                  </a:path>
                  <a:path w="248284" h="248285">
                    <a:moveTo>
                      <a:pt x="236385" y="45720"/>
                    </a:moveTo>
                    <a:lnTo>
                      <a:pt x="234772" y="43180"/>
                    </a:lnTo>
                    <a:lnTo>
                      <a:pt x="233222" y="43180"/>
                    </a:lnTo>
                    <a:lnTo>
                      <a:pt x="236385" y="45720"/>
                    </a:lnTo>
                    <a:close/>
                  </a:path>
                  <a:path w="248284" h="248285">
                    <a:moveTo>
                      <a:pt x="238137" y="44627"/>
                    </a:moveTo>
                    <a:lnTo>
                      <a:pt x="238125" y="44450"/>
                    </a:lnTo>
                    <a:lnTo>
                      <a:pt x="238137" y="44627"/>
                    </a:lnTo>
                    <a:close/>
                  </a:path>
                  <a:path w="248284" h="248285">
                    <a:moveTo>
                      <a:pt x="241465" y="43332"/>
                    </a:moveTo>
                    <a:lnTo>
                      <a:pt x="237121" y="43395"/>
                    </a:lnTo>
                    <a:lnTo>
                      <a:pt x="237629" y="43662"/>
                    </a:lnTo>
                    <a:lnTo>
                      <a:pt x="237896" y="43954"/>
                    </a:lnTo>
                    <a:lnTo>
                      <a:pt x="238061" y="44246"/>
                    </a:lnTo>
                    <a:lnTo>
                      <a:pt x="237794" y="43573"/>
                    </a:lnTo>
                    <a:lnTo>
                      <a:pt x="241465" y="43332"/>
                    </a:lnTo>
                    <a:close/>
                  </a:path>
                  <a:path w="248284" h="248285">
                    <a:moveTo>
                      <a:pt x="245846" y="93980"/>
                    </a:moveTo>
                    <a:lnTo>
                      <a:pt x="245237" y="92710"/>
                    </a:lnTo>
                    <a:lnTo>
                      <a:pt x="245846" y="93980"/>
                    </a:lnTo>
                    <a:close/>
                  </a:path>
                  <a:path w="248284" h="248285">
                    <a:moveTo>
                      <a:pt x="245897" y="49530"/>
                    </a:moveTo>
                    <a:lnTo>
                      <a:pt x="245643" y="48260"/>
                    </a:lnTo>
                    <a:lnTo>
                      <a:pt x="245618" y="48704"/>
                    </a:lnTo>
                    <a:lnTo>
                      <a:pt x="245897" y="49530"/>
                    </a:lnTo>
                    <a:close/>
                  </a:path>
                  <a:path w="248284" h="248285">
                    <a:moveTo>
                      <a:pt x="246011" y="92710"/>
                    </a:moveTo>
                    <a:lnTo>
                      <a:pt x="245605" y="91846"/>
                    </a:lnTo>
                    <a:lnTo>
                      <a:pt x="245795" y="92710"/>
                    </a:lnTo>
                    <a:lnTo>
                      <a:pt x="246011" y="92710"/>
                    </a:lnTo>
                    <a:close/>
                  </a:path>
                  <a:path w="248284" h="248285">
                    <a:moveTo>
                      <a:pt x="246227" y="85166"/>
                    </a:moveTo>
                    <a:lnTo>
                      <a:pt x="246062" y="85166"/>
                    </a:lnTo>
                    <a:lnTo>
                      <a:pt x="246214" y="85293"/>
                    </a:lnTo>
                    <a:lnTo>
                      <a:pt x="246227" y="85166"/>
                    </a:lnTo>
                    <a:close/>
                  </a:path>
                  <a:path w="248284" h="248285">
                    <a:moveTo>
                      <a:pt x="246799" y="66040"/>
                    </a:moveTo>
                    <a:lnTo>
                      <a:pt x="245732" y="67144"/>
                    </a:lnTo>
                    <a:lnTo>
                      <a:pt x="245732" y="67310"/>
                    </a:lnTo>
                    <a:lnTo>
                      <a:pt x="246799" y="66040"/>
                    </a:lnTo>
                    <a:close/>
                  </a:path>
                  <a:path w="248284" h="248285">
                    <a:moveTo>
                      <a:pt x="247764" y="101600"/>
                    </a:moveTo>
                    <a:lnTo>
                      <a:pt x="247230" y="100330"/>
                    </a:lnTo>
                    <a:lnTo>
                      <a:pt x="246227" y="99060"/>
                    </a:lnTo>
                    <a:lnTo>
                      <a:pt x="246773" y="99060"/>
                    </a:lnTo>
                    <a:lnTo>
                      <a:pt x="247307" y="100330"/>
                    </a:lnTo>
                    <a:lnTo>
                      <a:pt x="247700" y="99060"/>
                    </a:lnTo>
                    <a:lnTo>
                      <a:pt x="246938" y="99060"/>
                    </a:lnTo>
                    <a:lnTo>
                      <a:pt x="246341" y="97790"/>
                    </a:lnTo>
                    <a:lnTo>
                      <a:pt x="246900" y="97790"/>
                    </a:lnTo>
                    <a:lnTo>
                      <a:pt x="246964" y="96520"/>
                    </a:lnTo>
                    <a:lnTo>
                      <a:pt x="246443" y="96520"/>
                    </a:lnTo>
                    <a:lnTo>
                      <a:pt x="245859" y="95567"/>
                    </a:lnTo>
                    <a:lnTo>
                      <a:pt x="246443" y="96520"/>
                    </a:lnTo>
                    <a:lnTo>
                      <a:pt x="246570" y="93980"/>
                    </a:lnTo>
                    <a:lnTo>
                      <a:pt x="245846" y="93980"/>
                    </a:lnTo>
                    <a:lnTo>
                      <a:pt x="245338" y="95250"/>
                    </a:lnTo>
                    <a:lnTo>
                      <a:pt x="244665" y="93980"/>
                    </a:lnTo>
                    <a:lnTo>
                      <a:pt x="245186" y="92811"/>
                    </a:lnTo>
                    <a:lnTo>
                      <a:pt x="245198" y="92494"/>
                    </a:lnTo>
                    <a:lnTo>
                      <a:pt x="245402" y="91846"/>
                    </a:lnTo>
                    <a:lnTo>
                      <a:pt x="245427" y="91440"/>
                    </a:lnTo>
                    <a:lnTo>
                      <a:pt x="245630" y="90170"/>
                    </a:lnTo>
                    <a:lnTo>
                      <a:pt x="244805" y="88900"/>
                    </a:lnTo>
                    <a:lnTo>
                      <a:pt x="245681" y="88900"/>
                    </a:lnTo>
                    <a:lnTo>
                      <a:pt x="244576" y="85090"/>
                    </a:lnTo>
                    <a:lnTo>
                      <a:pt x="246062" y="86360"/>
                    </a:lnTo>
                    <a:lnTo>
                      <a:pt x="245706" y="85090"/>
                    </a:lnTo>
                    <a:lnTo>
                      <a:pt x="244894" y="83820"/>
                    </a:lnTo>
                    <a:lnTo>
                      <a:pt x="244843" y="82550"/>
                    </a:lnTo>
                    <a:lnTo>
                      <a:pt x="246608" y="85090"/>
                    </a:lnTo>
                    <a:lnTo>
                      <a:pt x="245935" y="82550"/>
                    </a:lnTo>
                    <a:lnTo>
                      <a:pt x="244944" y="78740"/>
                    </a:lnTo>
                    <a:lnTo>
                      <a:pt x="246837" y="78740"/>
                    </a:lnTo>
                    <a:lnTo>
                      <a:pt x="245249" y="77470"/>
                    </a:lnTo>
                    <a:lnTo>
                      <a:pt x="246138" y="73660"/>
                    </a:lnTo>
                    <a:lnTo>
                      <a:pt x="245249" y="72390"/>
                    </a:lnTo>
                    <a:lnTo>
                      <a:pt x="245554" y="72390"/>
                    </a:lnTo>
                    <a:lnTo>
                      <a:pt x="245681" y="71120"/>
                    </a:lnTo>
                    <a:lnTo>
                      <a:pt x="246164" y="71120"/>
                    </a:lnTo>
                    <a:lnTo>
                      <a:pt x="246468" y="69850"/>
                    </a:lnTo>
                    <a:lnTo>
                      <a:pt x="245148" y="69850"/>
                    </a:lnTo>
                    <a:lnTo>
                      <a:pt x="244843" y="67310"/>
                    </a:lnTo>
                    <a:lnTo>
                      <a:pt x="244030" y="66040"/>
                    </a:lnTo>
                    <a:lnTo>
                      <a:pt x="245300" y="64770"/>
                    </a:lnTo>
                    <a:lnTo>
                      <a:pt x="245579" y="67310"/>
                    </a:lnTo>
                    <a:lnTo>
                      <a:pt x="245732" y="67144"/>
                    </a:lnTo>
                    <a:lnTo>
                      <a:pt x="245732" y="63500"/>
                    </a:lnTo>
                    <a:lnTo>
                      <a:pt x="244843" y="64770"/>
                    </a:lnTo>
                    <a:lnTo>
                      <a:pt x="245630" y="63500"/>
                    </a:lnTo>
                    <a:lnTo>
                      <a:pt x="245224" y="63500"/>
                    </a:lnTo>
                    <a:lnTo>
                      <a:pt x="246316" y="62230"/>
                    </a:lnTo>
                    <a:lnTo>
                      <a:pt x="244678" y="62230"/>
                    </a:lnTo>
                    <a:lnTo>
                      <a:pt x="246037" y="60960"/>
                    </a:lnTo>
                    <a:lnTo>
                      <a:pt x="245033" y="59690"/>
                    </a:lnTo>
                    <a:lnTo>
                      <a:pt x="245846" y="58420"/>
                    </a:lnTo>
                    <a:lnTo>
                      <a:pt x="246570" y="59690"/>
                    </a:lnTo>
                    <a:lnTo>
                      <a:pt x="246316" y="58420"/>
                    </a:lnTo>
                    <a:lnTo>
                      <a:pt x="246075" y="57150"/>
                    </a:lnTo>
                    <a:lnTo>
                      <a:pt x="246583" y="57150"/>
                    </a:lnTo>
                    <a:lnTo>
                      <a:pt x="247167" y="58420"/>
                    </a:lnTo>
                    <a:lnTo>
                      <a:pt x="247192" y="55880"/>
                    </a:lnTo>
                    <a:lnTo>
                      <a:pt x="245948" y="57150"/>
                    </a:lnTo>
                    <a:lnTo>
                      <a:pt x="245237" y="57150"/>
                    </a:lnTo>
                    <a:lnTo>
                      <a:pt x="244881" y="54610"/>
                    </a:lnTo>
                    <a:lnTo>
                      <a:pt x="246151" y="55880"/>
                    </a:lnTo>
                    <a:lnTo>
                      <a:pt x="246786" y="54610"/>
                    </a:lnTo>
                    <a:lnTo>
                      <a:pt x="246621" y="54610"/>
                    </a:lnTo>
                    <a:lnTo>
                      <a:pt x="246253" y="53340"/>
                    </a:lnTo>
                    <a:lnTo>
                      <a:pt x="245618" y="50800"/>
                    </a:lnTo>
                    <a:lnTo>
                      <a:pt x="245338" y="50800"/>
                    </a:lnTo>
                    <a:lnTo>
                      <a:pt x="245364" y="49530"/>
                    </a:lnTo>
                    <a:lnTo>
                      <a:pt x="245567" y="49530"/>
                    </a:lnTo>
                    <a:lnTo>
                      <a:pt x="245618" y="48704"/>
                    </a:lnTo>
                    <a:lnTo>
                      <a:pt x="245465" y="48260"/>
                    </a:lnTo>
                    <a:lnTo>
                      <a:pt x="245364" y="44450"/>
                    </a:lnTo>
                    <a:lnTo>
                      <a:pt x="240296" y="44450"/>
                    </a:lnTo>
                    <a:lnTo>
                      <a:pt x="238442" y="45694"/>
                    </a:lnTo>
                    <a:lnTo>
                      <a:pt x="238137" y="44627"/>
                    </a:lnTo>
                    <a:lnTo>
                      <a:pt x="238213" y="45720"/>
                    </a:lnTo>
                    <a:lnTo>
                      <a:pt x="238112" y="46990"/>
                    </a:lnTo>
                    <a:lnTo>
                      <a:pt x="236232" y="46990"/>
                    </a:lnTo>
                    <a:lnTo>
                      <a:pt x="236194" y="45720"/>
                    </a:lnTo>
                    <a:lnTo>
                      <a:pt x="235889" y="45720"/>
                    </a:lnTo>
                    <a:lnTo>
                      <a:pt x="235521" y="46990"/>
                    </a:lnTo>
                    <a:lnTo>
                      <a:pt x="234632" y="45720"/>
                    </a:lnTo>
                    <a:lnTo>
                      <a:pt x="231165" y="45720"/>
                    </a:lnTo>
                    <a:lnTo>
                      <a:pt x="230860" y="44450"/>
                    </a:lnTo>
                    <a:lnTo>
                      <a:pt x="234632" y="45720"/>
                    </a:lnTo>
                    <a:lnTo>
                      <a:pt x="232676" y="44450"/>
                    </a:lnTo>
                    <a:lnTo>
                      <a:pt x="234988" y="45720"/>
                    </a:lnTo>
                    <a:lnTo>
                      <a:pt x="233222" y="43180"/>
                    </a:lnTo>
                    <a:lnTo>
                      <a:pt x="231724" y="43180"/>
                    </a:lnTo>
                    <a:lnTo>
                      <a:pt x="231355" y="44450"/>
                    </a:lnTo>
                    <a:lnTo>
                      <a:pt x="230619" y="44145"/>
                    </a:lnTo>
                    <a:lnTo>
                      <a:pt x="230619" y="49530"/>
                    </a:lnTo>
                    <a:lnTo>
                      <a:pt x="228142" y="50457"/>
                    </a:lnTo>
                    <a:lnTo>
                      <a:pt x="228447" y="49530"/>
                    </a:lnTo>
                    <a:lnTo>
                      <a:pt x="230619" y="49530"/>
                    </a:lnTo>
                    <a:lnTo>
                      <a:pt x="230619" y="44145"/>
                    </a:lnTo>
                    <a:lnTo>
                      <a:pt x="228320" y="43180"/>
                    </a:lnTo>
                    <a:lnTo>
                      <a:pt x="227634" y="44450"/>
                    </a:lnTo>
                    <a:lnTo>
                      <a:pt x="228549" y="44450"/>
                    </a:lnTo>
                    <a:lnTo>
                      <a:pt x="227863" y="45720"/>
                    </a:lnTo>
                    <a:lnTo>
                      <a:pt x="223545" y="45720"/>
                    </a:lnTo>
                    <a:lnTo>
                      <a:pt x="224459" y="41910"/>
                    </a:lnTo>
                    <a:lnTo>
                      <a:pt x="221297" y="44450"/>
                    </a:lnTo>
                    <a:lnTo>
                      <a:pt x="220472" y="44450"/>
                    </a:lnTo>
                    <a:lnTo>
                      <a:pt x="220154" y="45720"/>
                    </a:lnTo>
                    <a:lnTo>
                      <a:pt x="217893" y="45720"/>
                    </a:lnTo>
                    <a:lnTo>
                      <a:pt x="218655" y="44450"/>
                    </a:lnTo>
                    <a:lnTo>
                      <a:pt x="215760" y="44450"/>
                    </a:lnTo>
                    <a:lnTo>
                      <a:pt x="213766" y="43180"/>
                    </a:lnTo>
                    <a:lnTo>
                      <a:pt x="214058" y="44450"/>
                    </a:lnTo>
                    <a:lnTo>
                      <a:pt x="215709" y="44450"/>
                    </a:lnTo>
                    <a:lnTo>
                      <a:pt x="216979" y="45720"/>
                    </a:lnTo>
                    <a:lnTo>
                      <a:pt x="214071" y="44526"/>
                    </a:lnTo>
                    <a:lnTo>
                      <a:pt x="214350" y="45720"/>
                    </a:lnTo>
                    <a:lnTo>
                      <a:pt x="212813" y="45720"/>
                    </a:lnTo>
                    <a:lnTo>
                      <a:pt x="212483" y="44450"/>
                    </a:lnTo>
                    <a:lnTo>
                      <a:pt x="205892" y="44450"/>
                    </a:lnTo>
                    <a:lnTo>
                      <a:pt x="202412" y="45720"/>
                    </a:lnTo>
                    <a:lnTo>
                      <a:pt x="202603" y="44450"/>
                    </a:lnTo>
                    <a:lnTo>
                      <a:pt x="198069" y="44450"/>
                    </a:lnTo>
                    <a:lnTo>
                      <a:pt x="193751" y="43180"/>
                    </a:lnTo>
                    <a:lnTo>
                      <a:pt x="190347" y="41910"/>
                    </a:lnTo>
                    <a:lnTo>
                      <a:pt x="188633" y="41910"/>
                    </a:lnTo>
                    <a:lnTo>
                      <a:pt x="187388" y="40640"/>
                    </a:lnTo>
                    <a:lnTo>
                      <a:pt x="188341" y="41910"/>
                    </a:lnTo>
                    <a:lnTo>
                      <a:pt x="186702" y="41910"/>
                    </a:lnTo>
                    <a:lnTo>
                      <a:pt x="187312" y="40640"/>
                    </a:lnTo>
                    <a:lnTo>
                      <a:pt x="184594" y="40640"/>
                    </a:lnTo>
                    <a:lnTo>
                      <a:pt x="179616" y="39370"/>
                    </a:lnTo>
                    <a:lnTo>
                      <a:pt x="178092" y="36830"/>
                    </a:lnTo>
                    <a:lnTo>
                      <a:pt x="178701" y="36830"/>
                    </a:lnTo>
                    <a:lnTo>
                      <a:pt x="177279" y="35560"/>
                    </a:lnTo>
                    <a:lnTo>
                      <a:pt x="175463" y="36830"/>
                    </a:lnTo>
                    <a:lnTo>
                      <a:pt x="174574" y="34290"/>
                    </a:lnTo>
                    <a:lnTo>
                      <a:pt x="174980" y="34290"/>
                    </a:lnTo>
                    <a:lnTo>
                      <a:pt x="171678" y="30480"/>
                    </a:lnTo>
                    <a:lnTo>
                      <a:pt x="166954" y="27940"/>
                    </a:lnTo>
                    <a:lnTo>
                      <a:pt x="165214" y="24130"/>
                    </a:lnTo>
                    <a:lnTo>
                      <a:pt x="163677" y="24130"/>
                    </a:lnTo>
                    <a:lnTo>
                      <a:pt x="162039" y="19050"/>
                    </a:lnTo>
                    <a:lnTo>
                      <a:pt x="160413" y="20320"/>
                    </a:lnTo>
                    <a:lnTo>
                      <a:pt x="159016" y="17780"/>
                    </a:lnTo>
                    <a:lnTo>
                      <a:pt x="159854" y="17780"/>
                    </a:lnTo>
                    <a:lnTo>
                      <a:pt x="157378" y="15240"/>
                    </a:lnTo>
                    <a:lnTo>
                      <a:pt x="156667" y="13970"/>
                    </a:lnTo>
                    <a:lnTo>
                      <a:pt x="155333" y="15240"/>
                    </a:lnTo>
                    <a:lnTo>
                      <a:pt x="154216" y="13970"/>
                    </a:lnTo>
                    <a:lnTo>
                      <a:pt x="154927" y="12700"/>
                    </a:lnTo>
                    <a:lnTo>
                      <a:pt x="152831" y="12700"/>
                    </a:lnTo>
                    <a:lnTo>
                      <a:pt x="153009" y="11430"/>
                    </a:lnTo>
                    <a:lnTo>
                      <a:pt x="152273" y="10566"/>
                    </a:lnTo>
                    <a:lnTo>
                      <a:pt x="152349" y="11430"/>
                    </a:lnTo>
                    <a:lnTo>
                      <a:pt x="151206" y="11430"/>
                    </a:lnTo>
                    <a:lnTo>
                      <a:pt x="150469" y="10160"/>
                    </a:lnTo>
                    <a:lnTo>
                      <a:pt x="149987" y="8890"/>
                    </a:lnTo>
                    <a:lnTo>
                      <a:pt x="149834" y="8890"/>
                    </a:lnTo>
                    <a:lnTo>
                      <a:pt x="149415" y="7620"/>
                    </a:lnTo>
                    <a:lnTo>
                      <a:pt x="148869" y="6350"/>
                    </a:lnTo>
                    <a:lnTo>
                      <a:pt x="143306" y="2540"/>
                    </a:lnTo>
                    <a:lnTo>
                      <a:pt x="142976" y="2540"/>
                    </a:lnTo>
                    <a:lnTo>
                      <a:pt x="143306" y="1270"/>
                    </a:lnTo>
                    <a:lnTo>
                      <a:pt x="142265" y="2540"/>
                    </a:lnTo>
                    <a:lnTo>
                      <a:pt x="143332" y="0"/>
                    </a:lnTo>
                    <a:lnTo>
                      <a:pt x="141020" y="2540"/>
                    </a:lnTo>
                    <a:lnTo>
                      <a:pt x="141465" y="2540"/>
                    </a:lnTo>
                    <a:lnTo>
                      <a:pt x="140944" y="3810"/>
                    </a:lnTo>
                    <a:lnTo>
                      <a:pt x="140182" y="5080"/>
                    </a:lnTo>
                    <a:lnTo>
                      <a:pt x="138912" y="6350"/>
                    </a:lnTo>
                    <a:lnTo>
                      <a:pt x="136550" y="7620"/>
                    </a:lnTo>
                    <a:lnTo>
                      <a:pt x="135585" y="8890"/>
                    </a:lnTo>
                    <a:lnTo>
                      <a:pt x="135242" y="8890"/>
                    </a:lnTo>
                    <a:lnTo>
                      <a:pt x="134950" y="10160"/>
                    </a:lnTo>
                    <a:lnTo>
                      <a:pt x="134708" y="8890"/>
                    </a:lnTo>
                    <a:lnTo>
                      <a:pt x="132080" y="11430"/>
                    </a:lnTo>
                    <a:lnTo>
                      <a:pt x="129679" y="13970"/>
                    </a:lnTo>
                    <a:lnTo>
                      <a:pt x="126860" y="17780"/>
                    </a:lnTo>
                    <a:lnTo>
                      <a:pt x="128104" y="16510"/>
                    </a:lnTo>
                    <a:lnTo>
                      <a:pt x="128752" y="17780"/>
                    </a:lnTo>
                    <a:lnTo>
                      <a:pt x="128219" y="18694"/>
                    </a:lnTo>
                    <a:lnTo>
                      <a:pt x="136867" y="18694"/>
                    </a:lnTo>
                    <a:lnTo>
                      <a:pt x="139420" y="16979"/>
                    </a:lnTo>
                    <a:lnTo>
                      <a:pt x="139407" y="16510"/>
                    </a:lnTo>
                    <a:lnTo>
                      <a:pt x="139865" y="15240"/>
                    </a:lnTo>
                    <a:lnTo>
                      <a:pt x="140817" y="15240"/>
                    </a:lnTo>
                    <a:lnTo>
                      <a:pt x="141211" y="12700"/>
                    </a:lnTo>
                    <a:lnTo>
                      <a:pt x="142036" y="13970"/>
                    </a:lnTo>
                    <a:lnTo>
                      <a:pt x="143179" y="13970"/>
                    </a:lnTo>
                    <a:lnTo>
                      <a:pt x="143090" y="12700"/>
                    </a:lnTo>
                    <a:lnTo>
                      <a:pt x="143014" y="11430"/>
                    </a:lnTo>
                    <a:lnTo>
                      <a:pt x="143306" y="11430"/>
                    </a:lnTo>
                    <a:lnTo>
                      <a:pt x="143611" y="12700"/>
                    </a:lnTo>
                    <a:lnTo>
                      <a:pt x="143789" y="12700"/>
                    </a:lnTo>
                    <a:lnTo>
                      <a:pt x="144195" y="13970"/>
                    </a:lnTo>
                    <a:lnTo>
                      <a:pt x="144538" y="13970"/>
                    </a:lnTo>
                    <a:lnTo>
                      <a:pt x="149580" y="17780"/>
                    </a:lnTo>
                    <a:lnTo>
                      <a:pt x="149618" y="19050"/>
                    </a:lnTo>
                    <a:lnTo>
                      <a:pt x="150685" y="20320"/>
                    </a:lnTo>
                    <a:lnTo>
                      <a:pt x="151612" y="20320"/>
                    </a:lnTo>
                    <a:lnTo>
                      <a:pt x="152679" y="21590"/>
                    </a:lnTo>
                    <a:lnTo>
                      <a:pt x="151968" y="21590"/>
                    </a:lnTo>
                    <a:lnTo>
                      <a:pt x="154838" y="25400"/>
                    </a:lnTo>
                    <a:lnTo>
                      <a:pt x="157594" y="27940"/>
                    </a:lnTo>
                    <a:lnTo>
                      <a:pt x="156578" y="27940"/>
                    </a:lnTo>
                    <a:lnTo>
                      <a:pt x="157988" y="29210"/>
                    </a:lnTo>
                    <a:lnTo>
                      <a:pt x="160362" y="27940"/>
                    </a:lnTo>
                    <a:lnTo>
                      <a:pt x="161747" y="29210"/>
                    </a:lnTo>
                    <a:lnTo>
                      <a:pt x="161150" y="30480"/>
                    </a:lnTo>
                    <a:lnTo>
                      <a:pt x="163703" y="33020"/>
                    </a:lnTo>
                    <a:lnTo>
                      <a:pt x="165392" y="36830"/>
                    </a:lnTo>
                    <a:lnTo>
                      <a:pt x="168821" y="38100"/>
                    </a:lnTo>
                    <a:lnTo>
                      <a:pt x="167817" y="38100"/>
                    </a:lnTo>
                    <a:lnTo>
                      <a:pt x="168770" y="39370"/>
                    </a:lnTo>
                    <a:lnTo>
                      <a:pt x="172326" y="43180"/>
                    </a:lnTo>
                    <a:lnTo>
                      <a:pt x="172847" y="42278"/>
                    </a:lnTo>
                    <a:lnTo>
                      <a:pt x="176187" y="44450"/>
                    </a:lnTo>
                    <a:lnTo>
                      <a:pt x="178282" y="44450"/>
                    </a:lnTo>
                    <a:lnTo>
                      <a:pt x="177507" y="45720"/>
                    </a:lnTo>
                    <a:lnTo>
                      <a:pt x="179666" y="45720"/>
                    </a:lnTo>
                    <a:lnTo>
                      <a:pt x="179832" y="44450"/>
                    </a:lnTo>
                    <a:lnTo>
                      <a:pt x="182143" y="45720"/>
                    </a:lnTo>
                    <a:lnTo>
                      <a:pt x="182600" y="45720"/>
                    </a:lnTo>
                    <a:lnTo>
                      <a:pt x="182435" y="46342"/>
                    </a:lnTo>
                    <a:lnTo>
                      <a:pt x="183210" y="46990"/>
                    </a:lnTo>
                    <a:lnTo>
                      <a:pt x="183388" y="45720"/>
                    </a:lnTo>
                    <a:lnTo>
                      <a:pt x="185318" y="46990"/>
                    </a:lnTo>
                    <a:lnTo>
                      <a:pt x="184289" y="46990"/>
                    </a:lnTo>
                    <a:lnTo>
                      <a:pt x="186093" y="48247"/>
                    </a:lnTo>
                    <a:lnTo>
                      <a:pt x="187325" y="46990"/>
                    </a:lnTo>
                    <a:lnTo>
                      <a:pt x="188582" y="48260"/>
                    </a:lnTo>
                    <a:lnTo>
                      <a:pt x="190792" y="48260"/>
                    </a:lnTo>
                    <a:lnTo>
                      <a:pt x="190906" y="49530"/>
                    </a:lnTo>
                    <a:lnTo>
                      <a:pt x="191287" y="49530"/>
                    </a:lnTo>
                    <a:lnTo>
                      <a:pt x="192468" y="48260"/>
                    </a:lnTo>
                    <a:lnTo>
                      <a:pt x="193548" y="49530"/>
                    </a:lnTo>
                    <a:lnTo>
                      <a:pt x="192976" y="49530"/>
                    </a:lnTo>
                    <a:lnTo>
                      <a:pt x="196189" y="50800"/>
                    </a:lnTo>
                    <a:lnTo>
                      <a:pt x="197929" y="49530"/>
                    </a:lnTo>
                    <a:lnTo>
                      <a:pt x="200126" y="50800"/>
                    </a:lnTo>
                    <a:lnTo>
                      <a:pt x="196189" y="50800"/>
                    </a:lnTo>
                    <a:lnTo>
                      <a:pt x="195834" y="50800"/>
                    </a:lnTo>
                    <a:lnTo>
                      <a:pt x="198031" y="52070"/>
                    </a:lnTo>
                    <a:lnTo>
                      <a:pt x="196164" y="53340"/>
                    </a:lnTo>
                    <a:lnTo>
                      <a:pt x="198056" y="52070"/>
                    </a:lnTo>
                    <a:lnTo>
                      <a:pt x="201079" y="50800"/>
                    </a:lnTo>
                    <a:lnTo>
                      <a:pt x="202933" y="50800"/>
                    </a:lnTo>
                    <a:lnTo>
                      <a:pt x="203123" y="52070"/>
                    </a:lnTo>
                    <a:lnTo>
                      <a:pt x="209118" y="52070"/>
                    </a:lnTo>
                    <a:lnTo>
                      <a:pt x="209029" y="50800"/>
                    </a:lnTo>
                    <a:lnTo>
                      <a:pt x="208140" y="50800"/>
                    </a:lnTo>
                    <a:lnTo>
                      <a:pt x="206222" y="50800"/>
                    </a:lnTo>
                    <a:lnTo>
                      <a:pt x="207035" y="49530"/>
                    </a:lnTo>
                    <a:lnTo>
                      <a:pt x="208140" y="50800"/>
                    </a:lnTo>
                    <a:lnTo>
                      <a:pt x="208407" y="50126"/>
                    </a:lnTo>
                    <a:lnTo>
                      <a:pt x="208648" y="49530"/>
                    </a:lnTo>
                    <a:lnTo>
                      <a:pt x="209524" y="49530"/>
                    </a:lnTo>
                    <a:lnTo>
                      <a:pt x="210896" y="50800"/>
                    </a:lnTo>
                    <a:lnTo>
                      <a:pt x="213525" y="50800"/>
                    </a:lnTo>
                    <a:lnTo>
                      <a:pt x="213880" y="52070"/>
                    </a:lnTo>
                    <a:lnTo>
                      <a:pt x="216928" y="50800"/>
                    </a:lnTo>
                    <a:lnTo>
                      <a:pt x="221043" y="52070"/>
                    </a:lnTo>
                    <a:lnTo>
                      <a:pt x="222961" y="49530"/>
                    </a:lnTo>
                    <a:lnTo>
                      <a:pt x="223824" y="49530"/>
                    </a:lnTo>
                    <a:lnTo>
                      <a:pt x="223951" y="50800"/>
                    </a:lnTo>
                    <a:lnTo>
                      <a:pt x="227215" y="50800"/>
                    </a:lnTo>
                    <a:lnTo>
                      <a:pt x="228028" y="50800"/>
                    </a:lnTo>
                    <a:lnTo>
                      <a:pt x="229806" y="50800"/>
                    </a:lnTo>
                    <a:lnTo>
                      <a:pt x="232079" y="52070"/>
                    </a:lnTo>
                    <a:lnTo>
                      <a:pt x="234010" y="50800"/>
                    </a:lnTo>
                    <a:lnTo>
                      <a:pt x="236562" y="50800"/>
                    </a:lnTo>
                    <a:lnTo>
                      <a:pt x="237528" y="49530"/>
                    </a:lnTo>
                    <a:lnTo>
                      <a:pt x="240309" y="49530"/>
                    </a:lnTo>
                    <a:lnTo>
                      <a:pt x="240360" y="50800"/>
                    </a:lnTo>
                    <a:lnTo>
                      <a:pt x="240182" y="52070"/>
                    </a:lnTo>
                    <a:lnTo>
                      <a:pt x="240030" y="52070"/>
                    </a:lnTo>
                    <a:lnTo>
                      <a:pt x="239801" y="53340"/>
                    </a:lnTo>
                    <a:lnTo>
                      <a:pt x="239776" y="59690"/>
                    </a:lnTo>
                    <a:lnTo>
                      <a:pt x="240093" y="66040"/>
                    </a:lnTo>
                    <a:lnTo>
                      <a:pt x="240195" y="69850"/>
                    </a:lnTo>
                    <a:lnTo>
                      <a:pt x="239306" y="73660"/>
                    </a:lnTo>
                    <a:lnTo>
                      <a:pt x="238950" y="76200"/>
                    </a:lnTo>
                    <a:lnTo>
                      <a:pt x="239737" y="76200"/>
                    </a:lnTo>
                    <a:lnTo>
                      <a:pt x="240347" y="77470"/>
                    </a:lnTo>
                    <a:lnTo>
                      <a:pt x="239331" y="77470"/>
                    </a:lnTo>
                    <a:lnTo>
                      <a:pt x="240499" y="80010"/>
                    </a:lnTo>
                    <a:lnTo>
                      <a:pt x="241363" y="83820"/>
                    </a:lnTo>
                    <a:lnTo>
                      <a:pt x="237998" y="85090"/>
                    </a:lnTo>
                    <a:lnTo>
                      <a:pt x="239636" y="88900"/>
                    </a:lnTo>
                    <a:lnTo>
                      <a:pt x="240309" y="88900"/>
                    </a:lnTo>
                    <a:lnTo>
                      <a:pt x="240131" y="90170"/>
                    </a:lnTo>
                    <a:lnTo>
                      <a:pt x="240931" y="93980"/>
                    </a:lnTo>
                    <a:lnTo>
                      <a:pt x="240093" y="93980"/>
                    </a:lnTo>
                    <a:lnTo>
                      <a:pt x="240665" y="95567"/>
                    </a:lnTo>
                    <a:lnTo>
                      <a:pt x="241046" y="96520"/>
                    </a:lnTo>
                    <a:lnTo>
                      <a:pt x="241592" y="97790"/>
                    </a:lnTo>
                    <a:lnTo>
                      <a:pt x="241884" y="100330"/>
                    </a:lnTo>
                    <a:lnTo>
                      <a:pt x="239356" y="97790"/>
                    </a:lnTo>
                    <a:lnTo>
                      <a:pt x="240398" y="101600"/>
                    </a:lnTo>
                    <a:lnTo>
                      <a:pt x="241033" y="104140"/>
                    </a:lnTo>
                    <a:lnTo>
                      <a:pt x="243357" y="105410"/>
                    </a:lnTo>
                    <a:lnTo>
                      <a:pt x="243268" y="104140"/>
                    </a:lnTo>
                    <a:lnTo>
                      <a:pt x="243217" y="102870"/>
                    </a:lnTo>
                    <a:lnTo>
                      <a:pt x="243713" y="102870"/>
                    </a:lnTo>
                    <a:lnTo>
                      <a:pt x="244208" y="103733"/>
                    </a:lnTo>
                    <a:lnTo>
                      <a:pt x="243928" y="103835"/>
                    </a:lnTo>
                    <a:lnTo>
                      <a:pt x="244297" y="103886"/>
                    </a:lnTo>
                    <a:lnTo>
                      <a:pt x="244449" y="104140"/>
                    </a:lnTo>
                    <a:lnTo>
                      <a:pt x="247764" y="104140"/>
                    </a:lnTo>
                    <a:lnTo>
                      <a:pt x="247764" y="102870"/>
                    </a:lnTo>
                    <a:lnTo>
                      <a:pt x="247764" y="10160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14" name="object 32">
                <a:extLst>
                  <a:ext uri="{FF2B5EF4-FFF2-40B4-BE49-F238E27FC236}">
                    <a16:creationId xmlns:a16="http://schemas.microsoft.com/office/drawing/2014/main" id="{32D8C32F-B1C3-BC03-1490-A2E3E86B2A32}"/>
                  </a:ext>
                </a:extLst>
              </p:cNvPr>
              <p:cNvSpPr/>
              <p:nvPr/>
            </p:nvSpPr>
            <p:spPr>
              <a:xfrm>
                <a:off x="73913" y="77478"/>
                <a:ext cx="123825" cy="118745"/>
              </a:xfrm>
              <a:custGeom>
                <a:avLst/>
                <a:gdLst/>
                <a:ahLst/>
                <a:cxnLst/>
                <a:rect l="l" t="t" r="r" b="b"/>
                <a:pathLst>
                  <a:path w="123825" h="118744">
                    <a:moveTo>
                      <a:pt x="863" y="66751"/>
                    </a:moveTo>
                    <a:close/>
                  </a:path>
                  <a:path w="123825" h="118744">
                    <a:moveTo>
                      <a:pt x="1028" y="66078"/>
                    </a:moveTo>
                    <a:lnTo>
                      <a:pt x="927" y="66255"/>
                    </a:lnTo>
                    <a:lnTo>
                      <a:pt x="863" y="66509"/>
                    </a:lnTo>
                    <a:lnTo>
                      <a:pt x="850" y="66751"/>
                    </a:lnTo>
                    <a:lnTo>
                      <a:pt x="1028" y="66078"/>
                    </a:lnTo>
                    <a:close/>
                  </a:path>
                  <a:path w="123825" h="118744">
                    <a:moveTo>
                      <a:pt x="1663" y="63715"/>
                    </a:moveTo>
                    <a:lnTo>
                      <a:pt x="1536" y="63652"/>
                    </a:lnTo>
                    <a:lnTo>
                      <a:pt x="990" y="64058"/>
                    </a:lnTo>
                    <a:lnTo>
                      <a:pt x="1333" y="63957"/>
                    </a:lnTo>
                    <a:lnTo>
                      <a:pt x="1524" y="63842"/>
                    </a:lnTo>
                    <a:lnTo>
                      <a:pt x="1663" y="63715"/>
                    </a:lnTo>
                    <a:close/>
                  </a:path>
                  <a:path w="123825" h="118744">
                    <a:moveTo>
                      <a:pt x="2070" y="74244"/>
                    </a:moveTo>
                    <a:lnTo>
                      <a:pt x="1866" y="74168"/>
                    </a:lnTo>
                    <a:lnTo>
                      <a:pt x="1752" y="73952"/>
                    </a:lnTo>
                    <a:lnTo>
                      <a:pt x="1473" y="74295"/>
                    </a:lnTo>
                    <a:lnTo>
                      <a:pt x="2070" y="74244"/>
                    </a:lnTo>
                    <a:close/>
                  </a:path>
                  <a:path w="123825" h="118744">
                    <a:moveTo>
                      <a:pt x="2743" y="78930"/>
                    </a:moveTo>
                    <a:lnTo>
                      <a:pt x="2476" y="78676"/>
                    </a:lnTo>
                    <a:lnTo>
                      <a:pt x="2565" y="78803"/>
                    </a:lnTo>
                    <a:lnTo>
                      <a:pt x="2743" y="78930"/>
                    </a:lnTo>
                    <a:close/>
                  </a:path>
                  <a:path w="123825" h="118744">
                    <a:moveTo>
                      <a:pt x="5638" y="44284"/>
                    </a:moveTo>
                    <a:lnTo>
                      <a:pt x="5295" y="44196"/>
                    </a:lnTo>
                    <a:lnTo>
                      <a:pt x="5207" y="44348"/>
                    </a:lnTo>
                    <a:lnTo>
                      <a:pt x="5537" y="44450"/>
                    </a:lnTo>
                    <a:lnTo>
                      <a:pt x="5638" y="44284"/>
                    </a:lnTo>
                    <a:close/>
                  </a:path>
                  <a:path w="123825" h="118744">
                    <a:moveTo>
                      <a:pt x="5854" y="44348"/>
                    </a:moveTo>
                    <a:lnTo>
                      <a:pt x="5702" y="44196"/>
                    </a:lnTo>
                    <a:lnTo>
                      <a:pt x="5740" y="44323"/>
                    </a:lnTo>
                    <a:close/>
                  </a:path>
                  <a:path w="123825" h="118744">
                    <a:moveTo>
                      <a:pt x="6921" y="88226"/>
                    </a:moveTo>
                    <a:lnTo>
                      <a:pt x="6731" y="88125"/>
                    </a:lnTo>
                    <a:lnTo>
                      <a:pt x="6604" y="88366"/>
                    </a:lnTo>
                    <a:lnTo>
                      <a:pt x="6692" y="88493"/>
                    </a:lnTo>
                    <a:lnTo>
                      <a:pt x="6858" y="88595"/>
                    </a:lnTo>
                    <a:lnTo>
                      <a:pt x="6883" y="88430"/>
                    </a:lnTo>
                    <a:lnTo>
                      <a:pt x="6921" y="88226"/>
                    </a:lnTo>
                    <a:close/>
                  </a:path>
                  <a:path w="123825" h="118744">
                    <a:moveTo>
                      <a:pt x="7391" y="88785"/>
                    </a:moveTo>
                    <a:lnTo>
                      <a:pt x="7188" y="88734"/>
                    </a:lnTo>
                    <a:lnTo>
                      <a:pt x="6997" y="88684"/>
                    </a:lnTo>
                    <a:lnTo>
                      <a:pt x="6858" y="88595"/>
                    </a:lnTo>
                    <a:lnTo>
                      <a:pt x="6858" y="88798"/>
                    </a:lnTo>
                    <a:lnTo>
                      <a:pt x="6883" y="88950"/>
                    </a:lnTo>
                    <a:lnTo>
                      <a:pt x="7391" y="88785"/>
                    </a:lnTo>
                    <a:close/>
                  </a:path>
                  <a:path w="123825" h="118744">
                    <a:moveTo>
                      <a:pt x="8102" y="75438"/>
                    </a:moveTo>
                    <a:lnTo>
                      <a:pt x="7924" y="75438"/>
                    </a:lnTo>
                    <a:lnTo>
                      <a:pt x="8102" y="75438"/>
                    </a:lnTo>
                    <a:close/>
                  </a:path>
                  <a:path w="123825" h="118744">
                    <a:moveTo>
                      <a:pt x="8369" y="55575"/>
                    </a:moveTo>
                    <a:lnTo>
                      <a:pt x="7950" y="55372"/>
                    </a:lnTo>
                    <a:lnTo>
                      <a:pt x="7988" y="55600"/>
                    </a:lnTo>
                    <a:lnTo>
                      <a:pt x="8369" y="55575"/>
                    </a:lnTo>
                    <a:close/>
                  </a:path>
                  <a:path w="123825" h="118744">
                    <a:moveTo>
                      <a:pt x="8458" y="77470"/>
                    </a:moveTo>
                    <a:lnTo>
                      <a:pt x="8001" y="77597"/>
                    </a:lnTo>
                    <a:lnTo>
                      <a:pt x="8407" y="77685"/>
                    </a:lnTo>
                    <a:lnTo>
                      <a:pt x="8458" y="77470"/>
                    </a:lnTo>
                    <a:close/>
                  </a:path>
                  <a:path w="123825" h="118744">
                    <a:moveTo>
                      <a:pt x="8496" y="63258"/>
                    </a:moveTo>
                    <a:lnTo>
                      <a:pt x="8369" y="63296"/>
                    </a:lnTo>
                    <a:lnTo>
                      <a:pt x="8343" y="63436"/>
                    </a:lnTo>
                    <a:lnTo>
                      <a:pt x="8496" y="63258"/>
                    </a:lnTo>
                    <a:close/>
                  </a:path>
                  <a:path w="123825" h="118744">
                    <a:moveTo>
                      <a:pt x="8547" y="77724"/>
                    </a:moveTo>
                    <a:lnTo>
                      <a:pt x="8407" y="77685"/>
                    </a:lnTo>
                    <a:lnTo>
                      <a:pt x="8356" y="77851"/>
                    </a:lnTo>
                    <a:lnTo>
                      <a:pt x="8547" y="77724"/>
                    </a:lnTo>
                    <a:close/>
                  </a:path>
                  <a:path w="123825" h="118744">
                    <a:moveTo>
                      <a:pt x="8559" y="93713"/>
                    </a:moveTo>
                    <a:lnTo>
                      <a:pt x="8166" y="93395"/>
                    </a:lnTo>
                    <a:lnTo>
                      <a:pt x="7785" y="93891"/>
                    </a:lnTo>
                    <a:lnTo>
                      <a:pt x="8559" y="93713"/>
                    </a:lnTo>
                    <a:close/>
                  </a:path>
                  <a:path w="123825" h="118744">
                    <a:moveTo>
                      <a:pt x="9194" y="55880"/>
                    </a:moveTo>
                    <a:lnTo>
                      <a:pt x="9144" y="55499"/>
                    </a:lnTo>
                    <a:lnTo>
                      <a:pt x="8369" y="55575"/>
                    </a:lnTo>
                    <a:lnTo>
                      <a:pt x="8724" y="55753"/>
                    </a:lnTo>
                    <a:lnTo>
                      <a:pt x="8318" y="55753"/>
                    </a:lnTo>
                    <a:lnTo>
                      <a:pt x="9194" y="55880"/>
                    </a:lnTo>
                    <a:close/>
                  </a:path>
                  <a:path w="123825" h="118744">
                    <a:moveTo>
                      <a:pt x="9334" y="75387"/>
                    </a:moveTo>
                    <a:lnTo>
                      <a:pt x="9194" y="75311"/>
                    </a:lnTo>
                    <a:lnTo>
                      <a:pt x="9334" y="75387"/>
                    </a:lnTo>
                    <a:close/>
                  </a:path>
                  <a:path w="123825" h="118744">
                    <a:moveTo>
                      <a:pt x="9601" y="64350"/>
                    </a:moveTo>
                    <a:lnTo>
                      <a:pt x="9296" y="64008"/>
                    </a:lnTo>
                    <a:lnTo>
                      <a:pt x="8242" y="64020"/>
                    </a:lnTo>
                    <a:lnTo>
                      <a:pt x="8420" y="64223"/>
                    </a:lnTo>
                    <a:lnTo>
                      <a:pt x="9601" y="64350"/>
                    </a:lnTo>
                    <a:close/>
                  </a:path>
                  <a:path w="123825" h="118744">
                    <a:moveTo>
                      <a:pt x="10312" y="50279"/>
                    </a:moveTo>
                    <a:lnTo>
                      <a:pt x="9855" y="49911"/>
                    </a:lnTo>
                    <a:lnTo>
                      <a:pt x="10312" y="50279"/>
                    </a:lnTo>
                    <a:close/>
                  </a:path>
                  <a:path w="123825" h="118744">
                    <a:moveTo>
                      <a:pt x="10795" y="75057"/>
                    </a:moveTo>
                    <a:lnTo>
                      <a:pt x="10452" y="74803"/>
                    </a:lnTo>
                    <a:lnTo>
                      <a:pt x="10109" y="74549"/>
                    </a:lnTo>
                    <a:lnTo>
                      <a:pt x="9448" y="74764"/>
                    </a:lnTo>
                    <a:lnTo>
                      <a:pt x="8699" y="74422"/>
                    </a:lnTo>
                    <a:lnTo>
                      <a:pt x="9271" y="75298"/>
                    </a:lnTo>
                    <a:lnTo>
                      <a:pt x="10795" y="75057"/>
                    </a:lnTo>
                    <a:close/>
                  </a:path>
                  <a:path w="123825" h="118744">
                    <a:moveTo>
                      <a:pt x="10858" y="78867"/>
                    </a:moveTo>
                    <a:lnTo>
                      <a:pt x="10845" y="78714"/>
                    </a:lnTo>
                    <a:lnTo>
                      <a:pt x="10668" y="78867"/>
                    </a:lnTo>
                    <a:lnTo>
                      <a:pt x="10858" y="78867"/>
                    </a:lnTo>
                    <a:close/>
                  </a:path>
                  <a:path w="123825" h="118744">
                    <a:moveTo>
                      <a:pt x="10972" y="78613"/>
                    </a:moveTo>
                    <a:lnTo>
                      <a:pt x="10833" y="78486"/>
                    </a:lnTo>
                    <a:lnTo>
                      <a:pt x="10845" y="78714"/>
                    </a:lnTo>
                    <a:lnTo>
                      <a:pt x="10972" y="78613"/>
                    </a:lnTo>
                    <a:close/>
                  </a:path>
                  <a:path w="123825" h="118744">
                    <a:moveTo>
                      <a:pt x="11049" y="80264"/>
                    </a:moveTo>
                    <a:lnTo>
                      <a:pt x="10896" y="79997"/>
                    </a:lnTo>
                    <a:lnTo>
                      <a:pt x="10909" y="80264"/>
                    </a:lnTo>
                    <a:lnTo>
                      <a:pt x="11049" y="80264"/>
                    </a:lnTo>
                    <a:close/>
                  </a:path>
                  <a:path w="123825" h="118744">
                    <a:moveTo>
                      <a:pt x="11061" y="52476"/>
                    </a:moveTo>
                    <a:lnTo>
                      <a:pt x="10604" y="52146"/>
                    </a:lnTo>
                    <a:lnTo>
                      <a:pt x="10477" y="52374"/>
                    </a:lnTo>
                    <a:lnTo>
                      <a:pt x="10007" y="52514"/>
                    </a:lnTo>
                    <a:lnTo>
                      <a:pt x="10109" y="52679"/>
                    </a:lnTo>
                    <a:lnTo>
                      <a:pt x="10655" y="52692"/>
                    </a:lnTo>
                    <a:lnTo>
                      <a:pt x="11061" y="52476"/>
                    </a:lnTo>
                    <a:close/>
                  </a:path>
                  <a:path w="123825" h="118744">
                    <a:moveTo>
                      <a:pt x="11226" y="50546"/>
                    </a:moveTo>
                    <a:lnTo>
                      <a:pt x="10642" y="50165"/>
                    </a:lnTo>
                    <a:lnTo>
                      <a:pt x="10731" y="50292"/>
                    </a:lnTo>
                    <a:lnTo>
                      <a:pt x="11010" y="50546"/>
                    </a:lnTo>
                    <a:lnTo>
                      <a:pt x="10782" y="50673"/>
                    </a:lnTo>
                    <a:lnTo>
                      <a:pt x="10312" y="50279"/>
                    </a:lnTo>
                    <a:lnTo>
                      <a:pt x="10604" y="51054"/>
                    </a:lnTo>
                    <a:lnTo>
                      <a:pt x="11049" y="51562"/>
                    </a:lnTo>
                    <a:lnTo>
                      <a:pt x="11176" y="51054"/>
                    </a:lnTo>
                    <a:lnTo>
                      <a:pt x="11214" y="50673"/>
                    </a:lnTo>
                    <a:lnTo>
                      <a:pt x="11226" y="50546"/>
                    </a:lnTo>
                    <a:close/>
                  </a:path>
                  <a:path w="123825" h="118744">
                    <a:moveTo>
                      <a:pt x="11811" y="85598"/>
                    </a:moveTo>
                    <a:lnTo>
                      <a:pt x="11328" y="85344"/>
                    </a:lnTo>
                    <a:lnTo>
                      <a:pt x="11201" y="85598"/>
                    </a:lnTo>
                    <a:lnTo>
                      <a:pt x="11811" y="85598"/>
                    </a:lnTo>
                    <a:close/>
                  </a:path>
                  <a:path w="123825" h="118744">
                    <a:moveTo>
                      <a:pt x="11963" y="81280"/>
                    </a:moveTo>
                    <a:lnTo>
                      <a:pt x="11734" y="81114"/>
                    </a:lnTo>
                    <a:lnTo>
                      <a:pt x="11963" y="81280"/>
                    </a:lnTo>
                    <a:close/>
                  </a:path>
                  <a:path w="123825" h="118744">
                    <a:moveTo>
                      <a:pt x="12217" y="89662"/>
                    </a:moveTo>
                    <a:lnTo>
                      <a:pt x="12001" y="89357"/>
                    </a:lnTo>
                    <a:lnTo>
                      <a:pt x="11582" y="89738"/>
                    </a:lnTo>
                    <a:lnTo>
                      <a:pt x="12217" y="89662"/>
                    </a:lnTo>
                    <a:close/>
                  </a:path>
                  <a:path w="123825" h="118744">
                    <a:moveTo>
                      <a:pt x="12509" y="88900"/>
                    </a:moveTo>
                    <a:lnTo>
                      <a:pt x="11671" y="88900"/>
                    </a:lnTo>
                    <a:lnTo>
                      <a:pt x="12001" y="89357"/>
                    </a:lnTo>
                    <a:lnTo>
                      <a:pt x="12509" y="88900"/>
                    </a:lnTo>
                    <a:close/>
                  </a:path>
                  <a:path w="123825" h="118744">
                    <a:moveTo>
                      <a:pt x="13373" y="89522"/>
                    </a:moveTo>
                    <a:lnTo>
                      <a:pt x="12903" y="89179"/>
                    </a:lnTo>
                    <a:lnTo>
                      <a:pt x="13208" y="89446"/>
                    </a:lnTo>
                    <a:lnTo>
                      <a:pt x="13373" y="89522"/>
                    </a:lnTo>
                    <a:close/>
                  </a:path>
                  <a:path w="123825" h="118744">
                    <a:moveTo>
                      <a:pt x="13449" y="93980"/>
                    </a:moveTo>
                    <a:lnTo>
                      <a:pt x="13335" y="93764"/>
                    </a:lnTo>
                    <a:lnTo>
                      <a:pt x="13322" y="93954"/>
                    </a:lnTo>
                    <a:lnTo>
                      <a:pt x="13449" y="93980"/>
                    </a:lnTo>
                    <a:close/>
                  </a:path>
                  <a:path w="123825" h="118744">
                    <a:moveTo>
                      <a:pt x="14300" y="94145"/>
                    </a:moveTo>
                    <a:lnTo>
                      <a:pt x="14071" y="93929"/>
                    </a:lnTo>
                    <a:lnTo>
                      <a:pt x="13995" y="94272"/>
                    </a:lnTo>
                    <a:lnTo>
                      <a:pt x="14300" y="94145"/>
                    </a:lnTo>
                    <a:close/>
                  </a:path>
                  <a:path w="123825" h="118744">
                    <a:moveTo>
                      <a:pt x="15925" y="106514"/>
                    </a:moveTo>
                    <a:lnTo>
                      <a:pt x="15811" y="106641"/>
                    </a:lnTo>
                    <a:lnTo>
                      <a:pt x="15925" y="106514"/>
                    </a:lnTo>
                    <a:close/>
                  </a:path>
                  <a:path w="123825" h="118744">
                    <a:moveTo>
                      <a:pt x="16002" y="103251"/>
                    </a:moveTo>
                    <a:lnTo>
                      <a:pt x="15100" y="103466"/>
                    </a:lnTo>
                    <a:lnTo>
                      <a:pt x="15786" y="103708"/>
                    </a:lnTo>
                    <a:lnTo>
                      <a:pt x="16002" y="103251"/>
                    </a:lnTo>
                    <a:close/>
                  </a:path>
                  <a:path w="123825" h="118744">
                    <a:moveTo>
                      <a:pt x="16941" y="101981"/>
                    </a:moveTo>
                    <a:lnTo>
                      <a:pt x="16281" y="102527"/>
                    </a:lnTo>
                    <a:lnTo>
                      <a:pt x="16827" y="102362"/>
                    </a:lnTo>
                    <a:lnTo>
                      <a:pt x="16941" y="101981"/>
                    </a:lnTo>
                    <a:close/>
                  </a:path>
                  <a:path w="123825" h="118744">
                    <a:moveTo>
                      <a:pt x="17322" y="40640"/>
                    </a:moveTo>
                    <a:lnTo>
                      <a:pt x="8064" y="40640"/>
                    </a:lnTo>
                    <a:lnTo>
                      <a:pt x="6642" y="40640"/>
                    </a:lnTo>
                    <a:lnTo>
                      <a:pt x="6438" y="41148"/>
                    </a:lnTo>
                    <a:lnTo>
                      <a:pt x="6197" y="42291"/>
                    </a:lnTo>
                    <a:lnTo>
                      <a:pt x="6108" y="43561"/>
                    </a:lnTo>
                    <a:lnTo>
                      <a:pt x="5156" y="43815"/>
                    </a:lnTo>
                    <a:lnTo>
                      <a:pt x="5740" y="43942"/>
                    </a:lnTo>
                    <a:lnTo>
                      <a:pt x="6184" y="44450"/>
                    </a:lnTo>
                    <a:lnTo>
                      <a:pt x="5854" y="44348"/>
                    </a:lnTo>
                    <a:lnTo>
                      <a:pt x="5854" y="45847"/>
                    </a:lnTo>
                    <a:lnTo>
                      <a:pt x="5219" y="46863"/>
                    </a:lnTo>
                    <a:lnTo>
                      <a:pt x="4419" y="48006"/>
                    </a:lnTo>
                    <a:lnTo>
                      <a:pt x="3606" y="49276"/>
                    </a:lnTo>
                    <a:lnTo>
                      <a:pt x="2882" y="50292"/>
                    </a:lnTo>
                    <a:lnTo>
                      <a:pt x="2286" y="51435"/>
                    </a:lnTo>
                    <a:lnTo>
                      <a:pt x="1892" y="52324"/>
                    </a:lnTo>
                    <a:lnTo>
                      <a:pt x="5168" y="52705"/>
                    </a:lnTo>
                    <a:lnTo>
                      <a:pt x="3479" y="53467"/>
                    </a:lnTo>
                    <a:lnTo>
                      <a:pt x="2476" y="52832"/>
                    </a:lnTo>
                    <a:lnTo>
                      <a:pt x="3238" y="54991"/>
                    </a:lnTo>
                    <a:lnTo>
                      <a:pt x="1701" y="56642"/>
                    </a:lnTo>
                    <a:lnTo>
                      <a:pt x="2514" y="58674"/>
                    </a:lnTo>
                    <a:lnTo>
                      <a:pt x="2273" y="58547"/>
                    </a:lnTo>
                    <a:lnTo>
                      <a:pt x="1943" y="58420"/>
                    </a:lnTo>
                    <a:lnTo>
                      <a:pt x="1981" y="58293"/>
                    </a:lnTo>
                    <a:lnTo>
                      <a:pt x="1117" y="58547"/>
                    </a:lnTo>
                    <a:lnTo>
                      <a:pt x="1714" y="59690"/>
                    </a:lnTo>
                    <a:lnTo>
                      <a:pt x="2374" y="59817"/>
                    </a:lnTo>
                    <a:lnTo>
                      <a:pt x="2260" y="60071"/>
                    </a:lnTo>
                    <a:lnTo>
                      <a:pt x="1778" y="59817"/>
                    </a:lnTo>
                    <a:lnTo>
                      <a:pt x="1409" y="59944"/>
                    </a:lnTo>
                    <a:lnTo>
                      <a:pt x="876" y="60198"/>
                    </a:lnTo>
                    <a:lnTo>
                      <a:pt x="2286" y="60960"/>
                    </a:lnTo>
                    <a:lnTo>
                      <a:pt x="1333" y="61087"/>
                    </a:lnTo>
                    <a:lnTo>
                      <a:pt x="1498" y="61214"/>
                    </a:lnTo>
                    <a:lnTo>
                      <a:pt x="939" y="62103"/>
                    </a:lnTo>
                    <a:lnTo>
                      <a:pt x="1892" y="61976"/>
                    </a:lnTo>
                    <a:lnTo>
                      <a:pt x="1422" y="62611"/>
                    </a:lnTo>
                    <a:lnTo>
                      <a:pt x="2235" y="63246"/>
                    </a:lnTo>
                    <a:lnTo>
                      <a:pt x="1663" y="63754"/>
                    </a:lnTo>
                    <a:lnTo>
                      <a:pt x="2679" y="64135"/>
                    </a:lnTo>
                    <a:lnTo>
                      <a:pt x="1104" y="64897"/>
                    </a:lnTo>
                    <a:lnTo>
                      <a:pt x="2565" y="65151"/>
                    </a:lnTo>
                    <a:lnTo>
                      <a:pt x="1041" y="65024"/>
                    </a:lnTo>
                    <a:lnTo>
                      <a:pt x="1282" y="66294"/>
                    </a:lnTo>
                    <a:lnTo>
                      <a:pt x="1968" y="66675"/>
                    </a:lnTo>
                    <a:lnTo>
                      <a:pt x="1524" y="66548"/>
                    </a:lnTo>
                    <a:lnTo>
                      <a:pt x="1473" y="67056"/>
                    </a:lnTo>
                    <a:lnTo>
                      <a:pt x="850" y="66929"/>
                    </a:lnTo>
                    <a:lnTo>
                      <a:pt x="850" y="67437"/>
                    </a:lnTo>
                    <a:lnTo>
                      <a:pt x="1104" y="67818"/>
                    </a:lnTo>
                    <a:lnTo>
                      <a:pt x="1892" y="67818"/>
                    </a:lnTo>
                    <a:lnTo>
                      <a:pt x="0" y="68707"/>
                    </a:lnTo>
                    <a:lnTo>
                      <a:pt x="3378" y="69596"/>
                    </a:lnTo>
                    <a:lnTo>
                      <a:pt x="1041" y="70104"/>
                    </a:lnTo>
                    <a:lnTo>
                      <a:pt x="1879" y="71628"/>
                    </a:lnTo>
                    <a:lnTo>
                      <a:pt x="2438" y="72783"/>
                    </a:lnTo>
                    <a:lnTo>
                      <a:pt x="1130" y="72898"/>
                    </a:lnTo>
                    <a:lnTo>
                      <a:pt x="1752" y="73952"/>
                    </a:lnTo>
                    <a:lnTo>
                      <a:pt x="2527" y="72999"/>
                    </a:lnTo>
                    <a:lnTo>
                      <a:pt x="2717" y="72771"/>
                    </a:lnTo>
                    <a:lnTo>
                      <a:pt x="2641" y="73279"/>
                    </a:lnTo>
                    <a:lnTo>
                      <a:pt x="2984" y="74168"/>
                    </a:lnTo>
                    <a:lnTo>
                      <a:pt x="2070" y="74244"/>
                    </a:lnTo>
                    <a:lnTo>
                      <a:pt x="3225" y="74676"/>
                    </a:lnTo>
                    <a:lnTo>
                      <a:pt x="3022" y="75692"/>
                    </a:lnTo>
                    <a:lnTo>
                      <a:pt x="2908" y="76073"/>
                    </a:lnTo>
                    <a:lnTo>
                      <a:pt x="2781" y="76327"/>
                    </a:lnTo>
                    <a:lnTo>
                      <a:pt x="2286" y="75819"/>
                    </a:lnTo>
                    <a:lnTo>
                      <a:pt x="2019" y="75819"/>
                    </a:lnTo>
                    <a:lnTo>
                      <a:pt x="2768" y="76962"/>
                    </a:lnTo>
                    <a:lnTo>
                      <a:pt x="2209" y="78232"/>
                    </a:lnTo>
                    <a:lnTo>
                      <a:pt x="3175" y="79121"/>
                    </a:lnTo>
                    <a:lnTo>
                      <a:pt x="2870" y="79121"/>
                    </a:lnTo>
                    <a:lnTo>
                      <a:pt x="2743" y="78994"/>
                    </a:lnTo>
                    <a:lnTo>
                      <a:pt x="2781" y="79121"/>
                    </a:lnTo>
                    <a:lnTo>
                      <a:pt x="2705" y="79375"/>
                    </a:lnTo>
                    <a:lnTo>
                      <a:pt x="2590" y="79502"/>
                    </a:lnTo>
                    <a:lnTo>
                      <a:pt x="3276" y="79375"/>
                    </a:lnTo>
                    <a:lnTo>
                      <a:pt x="3060" y="79248"/>
                    </a:lnTo>
                    <a:lnTo>
                      <a:pt x="3302" y="79121"/>
                    </a:lnTo>
                    <a:lnTo>
                      <a:pt x="4000" y="78740"/>
                    </a:lnTo>
                    <a:lnTo>
                      <a:pt x="5067" y="79629"/>
                    </a:lnTo>
                    <a:lnTo>
                      <a:pt x="3746" y="79629"/>
                    </a:lnTo>
                    <a:lnTo>
                      <a:pt x="5499" y="80772"/>
                    </a:lnTo>
                    <a:lnTo>
                      <a:pt x="2921" y="80645"/>
                    </a:lnTo>
                    <a:lnTo>
                      <a:pt x="3073" y="80772"/>
                    </a:lnTo>
                    <a:lnTo>
                      <a:pt x="3441" y="80899"/>
                    </a:lnTo>
                    <a:lnTo>
                      <a:pt x="3886" y="80772"/>
                    </a:lnTo>
                    <a:lnTo>
                      <a:pt x="3797" y="81026"/>
                    </a:lnTo>
                    <a:lnTo>
                      <a:pt x="3543" y="81153"/>
                    </a:lnTo>
                    <a:lnTo>
                      <a:pt x="2984" y="81026"/>
                    </a:lnTo>
                    <a:lnTo>
                      <a:pt x="3505" y="81661"/>
                    </a:lnTo>
                    <a:lnTo>
                      <a:pt x="4178" y="81280"/>
                    </a:lnTo>
                    <a:lnTo>
                      <a:pt x="4292" y="82042"/>
                    </a:lnTo>
                    <a:lnTo>
                      <a:pt x="3962" y="82042"/>
                    </a:lnTo>
                    <a:lnTo>
                      <a:pt x="3810" y="81915"/>
                    </a:lnTo>
                    <a:lnTo>
                      <a:pt x="3416" y="81915"/>
                    </a:lnTo>
                    <a:lnTo>
                      <a:pt x="4838" y="82423"/>
                    </a:lnTo>
                    <a:lnTo>
                      <a:pt x="4673" y="83058"/>
                    </a:lnTo>
                    <a:lnTo>
                      <a:pt x="4470" y="83058"/>
                    </a:lnTo>
                    <a:lnTo>
                      <a:pt x="4343" y="83439"/>
                    </a:lnTo>
                    <a:lnTo>
                      <a:pt x="4495" y="83947"/>
                    </a:lnTo>
                    <a:lnTo>
                      <a:pt x="6299" y="84201"/>
                    </a:lnTo>
                    <a:lnTo>
                      <a:pt x="5956" y="85471"/>
                    </a:lnTo>
                    <a:lnTo>
                      <a:pt x="4470" y="85471"/>
                    </a:lnTo>
                    <a:lnTo>
                      <a:pt x="5588" y="85979"/>
                    </a:lnTo>
                    <a:lnTo>
                      <a:pt x="4394" y="86360"/>
                    </a:lnTo>
                    <a:lnTo>
                      <a:pt x="4902" y="86868"/>
                    </a:lnTo>
                    <a:lnTo>
                      <a:pt x="5435" y="86487"/>
                    </a:lnTo>
                    <a:lnTo>
                      <a:pt x="5537" y="86995"/>
                    </a:lnTo>
                    <a:lnTo>
                      <a:pt x="6553" y="87122"/>
                    </a:lnTo>
                    <a:lnTo>
                      <a:pt x="6299" y="87630"/>
                    </a:lnTo>
                    <a:lnTo>
                      <a:pt x="5689" y="87503"/>
                    </a:lnTo>
                    <a:lnTo>
                      <a:pt x="6210" y="88265"/>
                    </a:lnTo>
                    <a:lnTo>
                      <a:pt x="6502" y="87630"/>
                    </a:lnTo>
                    <a:lnTo>
                      <a:pt x="7277" y="88011"/>
                    </a:lnTo>
                    <a:lnTo>
                      <a:pt x="8001" y="87122"/>
                    </a:lnTo>
                    <a:lnTo>
                      <a:pt x="7874" y="87884"/>
                    </a:lnTo>
                    <a:lnTo>
                      <a:pt x="7708" y="87757"/>
                    </a:lnTo>
                    <a:lnTo>
                      <a:pt x="7772" y="87884"/>
                    </a:lnTo>
                    <a:lnTo>
                      <a:pt x="8013" y="88392"/>
                    </a:lnTo>
                    <a:lnTo>
                      <a:pt x="7391" y="88900"/>
                    </a:lnTo>
                    <a:lnTo>
                      <a:pt x="8331" y="89027"/>
                    </a:lnTo>
                    <a:lnTo>
                      <a:pt x="8153" y="89535"/>
                    </a:lnTo>
                    <a:lnTo>
                      <a:pt x="7797" y="89789"/>
                    </a:lnTo>
                    <a:lnTo>
                      <a:pt x="6819" y="89916"/>
                    </a:lnTo>
                    <a:lnTo>
                      <a:pt x="6578" y="90043"/>
                    </a:lnTo>
                    <a:lnTo>
                      <a:pt x="7632" y="89916"/>
                    </a:lnTo>
                    <a:lnTo>
                      <a:pt x="7264" y="91059"/>
                    </a:lnTo>
                    <a:lnTo>
                      <a:pt x="8153" y="91059"/>
                    </a:lnTo>
                    <a:lnTo>
                      <a:pt x="7531" y="91186"/>
                    </a:lnTo>
                    <a:lnTo>
                      <a:pt x="7416" y="91313"/>
                    </a:lnTo>
                    <a:lnTo>
                      <a:pt x="8293" y="91186"/>
                    </a:lnTo>
                    <a:lnTo>
                      <a:pt x="8115" y="91567"/>
                    </a:lnTo>
                    <a:lnTo>
                      <a:pt x="7505" y="91821"/>
                    </a:lnTo>
                    <a:lnTo>
                      <a:pt x="7620" y="92456"/>
                    </a:lnTo>
                    <a:lnTo>
                      <a:pt x="8686" y="91186"/>
                    </a:lnTo>
                    <a:lnTo>
                      <a:pt x="8902" y="90932"/>
                    </a:lnTo>
                    <a:lnTo>
                      <a:pt x="8572" y="92075"/>
                    </a:lnTo>
                    <a:lnTo>
                      <a:pt x="8483" y="91948"/>
                    </a:lnTo>
                    <a:lnTo>
                      <a:pt x="8382" y="92075"/>
                    </a:lnTo>
                    <a:lnTo>
                      <a:pt x="8204" y="91948"/>
                    </a:lnTo>
                    <a:lnTo>
                      <a:pt x="8204" y="92964"/>
                    </a:lnTo>
                    <a:lnTo>
                      <a:pt x="9283" y="93345"/>
                    </a:lnTo>
                    <a:lnTo>
                      <a:pt x="9232" y="94234"/>
                    </a:lnTo>
                    <a:lnTo>
                      <a:pt x="8166" y="94869"/>
                    </a:lnTo>
                    <a:lnTo>
                      <a:pt x="8661" y="93726"/>
                    </a:lnTo>
                    <a:lnTo>
                      <a:pt x="7962" y="94234"/>
                    </a:lnTo>
                    <a:lnTo>
                      <a:pt x="7874" y="94488"/>
                    </a:lnTo>
                    <a:lnTo>
                      <a:pt x="8140" y="94869"/>
                    </a:lnTo>
                    <a:lnTo>
                      <a:pt x="8483" y="95377"/>
                    </a:lnTo>
                    <a:lnTo>
                      <a:pt x="10160" y="95885"/>
                    </a:lnTo>
                    <a:lnTo>
                      <a:pt x="10337" y="97028"/>
                    </a:lnTo>
                    <a:lnTo>
                      <a:pt x="10375" y="96774"/>
                    </a:lnTo>
                    <a:lnTo>
                      <a:pt x="12039" y="96139"/>
                    </a:lnTo>
                    <a:lnTo>
                      <a:pt x="9956" y="97917"/>
                    </a:lnTo>
                    <a:lnTo>
                      <a:pt x="10629" y="97993"/>
                    </a:lnTo>
                    <a:lnTo>
                      <a:pt x="10896" y="97993"/>
                    </a:lnTo>
                    <a:lnTo>
                      <a:pt x="14262" y="97993"/>
                    </a:lnTo>
                    <a:lnTo>
                      <a:pt x="14592" y="97409"/>
                    </a:lnTo>
                    <a:lnTo>
                      <a:pt x="13779" y="96774"/>
                    </a:lnTo>
                    <a:lnTo>
                      <a:pt x="14071" y="96647"/>
                    </a:lnTo>
                    <a:lnTo>
                      <a:pt x="13487" y="96266"/>
                    </a:lnTo>
                    <a:lnTo>
                      <a:pt x="13449" y="96139"/>
                    </a:lnTo>
                    <a:lnTo>
                      <a:pt x="13284" y="95631"/>
                    </a:lnTo>
                    <a:lnTo>
                      <a:pt x="12496" y="95504"/>
                    </a:lnTo>
                    <a:lnTo>
                      <a:pt x="12420" y="95377"/>
                    </a:lnTo>
                    <a:lnTo>
                      <a:pt x="12877" y="94869"/>
                    </a:lnTo>
                    <a:lnTo>
                      <a:pt x="13258" y="94869"/>
                    </a:lnTo>
                    <a:lnTo>
                      <a:pt x="13004" y="94615"/>
                    </a:lnTo>
                    <a:lnTo>
                      <a:pt x="12865" y="94488"/>
                    </a:lnTo>
                    <a:lnTo>
                      <a:pt x="12496" y="94615"/>
                    </a:lnTo>
                    <a:lnTo>
                      <a:pt x="12750" y="93853"/>
                    </a:lnTo>
                    <a:lnTo>
                      <a:pt x="13271" y="93941"/>
                    </a:lnTo>
                    <a:lnTo>
                      <a:pt x="13309" y="93726"/>
                    </a:lnTo>
                    <a:lnTo>
                      <a:pt x="13347" y="93472"/>
                    </a:lnTo>
                    <a:lnTo>
                      <a:pt x="13792" y="93091"/>
                    </a:lnTo>
                    <a:lnTo>
                      <a:pt x="12712" y="92964"/>
                    </a:lnTo>
                    <a:lnTo>
                      <a:pt x="13576" y="92837"/>
                    </a:lnTo>
                    <a:lnTo>
                      <a:pt x="13563" y="92583"/>
                    </a:lnTo>
                    <a:lnTo>
                      <a:pt x="13525" y="92202"/>
                    </a:lnTo>
                    <a:lnTo>
                      <a:pt x="13182" y="92075"/>
                    </a:lnTo>
                    <a:lnTo>
                      <a:pt x="12776" y="92583"/>
                    </a:lnTo>
                    <a:lnTo>
                      <a:pt x="12547" y="92456"/>
                    </a:lnTo>
                    <a:lnTo>
                      <a:pt x="12509" y="92075"/>
                    </a:lnTo>
                    <a:lnTo>
                      <a:pt x="12484" y="91821"/>
                    </a:lnTo>
                    <a:lnTo>
                      <a:pt x="13576" y="91567"/>
                    </a:lnTo>
                    <a:lnTo>
                      <a:pt x="13944" y="90932"/>
                    </a:lnTo>
                    <a:lnTo>
                      <a:pt x="14160" y="90551"/>
                    </a:lnTo>
                    <a:lnTo>
                      <a:pt x="14452" y="90043"/>
                    </a:lnTo>
                    <a:lnTo>
                      <a:pt x="10693" y="90551"/>
                    </a:lnTo>
                    <a:lnTo>
                      <a:pt x="11391" y="89916"/>
                    </a:lnTo>
                    <a:lnTo>
                      <a:pt x="11531" y="89789"/>
                    </a:lnTo>
                    <a:lnTo>
                      <a:pt x="11264" y="89789"/>
                    </a:lnTo>
                    <a:lnTo>
                      <a:pt x="11201" y="89281"/>
                    </a:lnTo>
                    <a:lnTo>
                      <a:pt x="12547" y="88138"/>
                    </a:lnTo>
                    <a:lnTo>
                      <a:pt x="12636" y="87757"/>
                    </a:lnTo>
                    <a:lnTo>
                      <a:pt x="12890" y="87249"/>
                    </a:lnTo>
                    <a:lnTo>
                      <a:pt x="10756" y="87884"/>
                    </a:lnTo>
                    <a:lnTo>
                      <a:pt x="10795" y="87757"/>
                    </a:lnTo>
                    <a:lnTo>
                      <a:pt x="10934" y="87122"/>
                    </a:lnTo>
                    <a:lnTo>
                      <a:pt x="10591" y="87376"/>
                    </a:lnTo>
                    <a:lnTo>
                      <a:pt x="9601" y="87757"/>
                    </a:lnTo>
                    <a:lnTo>
                      <a:pt x="9067" y="87249"/>
                    </a:lnTo>
                    <a:lnTo>
                      <a:pt x="9067" y="87122"/>
                    </a:lnTo>
                    <a:lnTo>
                      <a:pt x="9042" y="86741"/>
                    </a:lnTo>
                    <a:lnTo>
                      <a:pt x="9753" y="86487"/>
                    </a:lnTo>
                    <a:lnTo>
                      <a:pt x="10464" y="86233"/>
                    </a:lnTo>
                    <a:lnTo>
                      <a:pt x="10871" y="86360"/>
                    </a:lnTo>
                    <a:lnTo>
                      <a:pt x="10845" y="86614"/>
                    </a:lnTo>
                    <a:lnTo>
                      <a:pt x="10706" y="86614"/>
                    </a:lnTo>
                    <a:lnTo>
                      <a:pt x="11137" y="86868"/>
                    </a:lnTo>
                    <a:lnTo>
                      <a:pt x="11480" y="86614"/>
                    </a:lnTo>
                    <a:lnTo>
                      <a:pt x="11087" y="86614"/>
                    </a:lnTo>
                    <a:lnTo>
                      <a:pt x="11391" y="86233"/>
                    </a:lnTo>
                    <a:lnTo>
                      <a:pt x="11290" y="85979"/>
                    </a:lnTo>
                    <a:lnTo>
                      <a:pt x="11163" y="85661"/>
                    </a:lnTo>
                    <a:lnTo>
                      <a:pt x="11023" y="85979"/>
                    </a:lnTo>
                    <a:lnTo>
                      <a:pt x="11137" y="85598"/>
                    </a:lnTo>
                    <a:lnTo>
                      <a:pt x="11315" y="85344"/>
                    </a:lnTo>
                    <a:lnTo>
                      <a:pt x="11366" y="85217"/>
                    </a:lnTo>
                    <a:lnTo>
                      <a:pt x="10769" y="84963"/>
                    </a:lnTo>
                    <a:lnTo>
                      <a:pt x="10871" y="84582"/>
                    </a:lnTo>
                    <a:lnTo>
                      <a:pt x="10960" y="84201"/>
                    </a:lnTo>
                    <a:lnTo>
                      <a:pt x="10769" y="84455"/>
                    </a:lnTo>
                    <a:lnTo>
                      <a:pt x="10350" y="84582"/>
                    </a:lnTo>
                    <a:lnTo>
                      <a:pt x="10363" y="84328"/>
                    </a:lnTo>
                    <a:lnTo>
                      <a:pt x="10553" y="83439"/>
                    </a:lnTo>
                    <a:lnTo>
                      <a:pt x="9486" y="84328"/>
                    </a:lnTo>
                    <a:lnTo>
                      <a:pt x="9144" y="83693"/>
                    </a:lnTo>
                    <a:lnTo>
                      <a:pt x="9626" y="83185"/>
                    </a:lnTo>
                    <a:lnTo>
                      <a:pt x="10553" y="83439"/>
                    </a:lnTo>
                    <a:lnTo>
                      <a:pt x="10248" y="83185"/>
                    </a:lnTo>
                    <a:lnTo>
                      <a:pt x="9918" y="82931"/>
                    </a:lnTo>
                    <a:lnTo>
                      <a:pt x="10210" y="82423"/>
                    </a:lnTo>
                    <a:lnTo>
                      <a:pt x="11277" y="82677"/>
                    </a:lnTo>
                    <a:lnTo>
                      <a:pt x="10668" y="82423"/>
                    </a:lnTo>
                    <a:lnTo>
                      <a:pt x="10363" y="82296"/>
                    </a:lnTo>
                    <a:lnTo>
                      <a:pt x="10693" y="82042"/>
                    </a:lnTo>
                    <a:lnTo>
                      <a:pt x="11518" y="81407"/>
                    </a:lnTo>
                    <a:lnTo>
                      <a:pt x="11544" y="81280"/>
                    </a:lnTo>
                    <a:lnTo>
                      <a:pt x="11569" y="81153"/>
                    </a:lnTo>
                    <a:lnTo>
                      <a:pt x="11582" y="81026"/>
                    </a:lnTo>
                    <a:lnTo>
                      <a:pt x="11734" y="81114"/>
                    </a:lnTo>
                    <a:lnTo>
                      <a:pt x="11684" y="80899"/>
                    </a:lnTo>
                    <a:lnTo>
                      <a:pt x="10934" y="81153"/>
                    </a:lnTo>
                    <a:lnTo>
                      <a:pt x="11010" y="80899"/>
                    </a:lnTo>
                    <a:lnTo>
                      <a:pt x="11328" y="80772"/>
                    </a:lnTo>
                    <a:lnTo>
                      <a:pt x="10782" y="80645"/>
                    </a:lnTo>
                    <a:lnTo>
                      <a:pt x="10071" y="81153"/>
                    </a:lnTo>
                    <a:lnTo>
                      <a:pt x="9283" y="80899"/>
                    </a:lnTo>
                    <a:lnTo>
                      <a:pt x="9575" y="80695"/>
                    </a:lnTo>
                    <a:lnTo>
                      <a:pt x="9537" y="80899"/>
                    </a:lnTo>
                    <a:lnTo>
                      <a:pt x="10490" y="80010"/>
                    </a:lnTo>
                    <a:lnTo>
                      <a:pt x="10756" y="79756"/>
                    </a:lnTo>
                    <a:lnTo>
                      <a:pt x="10896" y="79997"/>
                    </a:lnTo>
                    <a:lnTo>
                      <a:pt x="11087" y="79756"/>
                    </a:lnTo>
                    <a:lnTo>
                      <a:pt x="11201" y="79883"/>
                    </a:lnTo>
                    <a:lnTo>
                      <a:pt x="12052" y="78994"/>
                    </a:lnTo>
                    <a:lnTo>
                      <a:pt x="10020" y="79756"/>
                    </a:lnTo>
                    <a:lnTo>
                      <a:pt x="10007" y="79629"/>
                    </a:lnTo>
                    <a:lnTo>
                      <a:pt x="9893" y="78994"/>
                    </a:lnTo>
                    <a:lnTo>
                      <a:pt x="10502" y="78994"/>
                    </a:lnTo>
                    <a:lnTo>
                      <a:pt x="10668" y="78867"/>
                    </a:lnTo>
                    <a:lnTo>
                      <a:pt x="9867" y="78867"/>
                    </a:lnTo>
                    <a:lnTo>
                      <a:pt x="9728" y="78803"/>
                    </a:lnTo>
                    <a:lnTo>
                      <a:pt x="9728" y="80010"/>
                    </a:lnTo>
                    <a:lnTo>
                      <a:pt x="9588" y="80619"/>
                    </a:lnTo>
                    <a:lnTo>
                      <a:pt x="8712" y="80264"/>
                    </a:lnTo>
                    <a:lnTo>
                      <a:pt x="9728" y="80010"/>
                    </a:lnTo>
                    <a:lnTo>
                      <a:pt x="9728" y="78803"/>
                    </a:lnTo>
                    <a:lnTo>
                      <a:pt x="9575" y="78714"/>
                    </a:lnTo>
                    <a:lnTo>
                      <a:pt x="9474" y="78486"/>
                    </a:lnTo>
                    <a:lnTo>
                      <a:pt x="9677" y="78232"/>
                    </a:lnTo>
                    <a:lnTo>
                      <a:pt x="9766" y="78105"/>
                    </a:lnTo>
                    <a:lnTo>
                      <a:pt x="8953" y="78105"/>
                    </a:lnTo>
                    <a:lnTo>
                      <a:pt x="8966" y="77851"/>
                    </a:lnTo>
                    <a:lnTo>
                      <a:pt x="8864" y="78105"/>
                    </a:lnTo>
                    <a:lnTo>
                      <a:pt x="8801" y="78232"/>
                    </a:lnTo>
                    <a:lnTo>
                      <a:pt x="8191" y="78232"/>
                    </a:lnTo>
                    <a:lnTo>
                      <a:pt x="8077" y="77724"/>
                    </a:lnTo>
                    <a:lnTo>
                      <a:pt x="8001" y="77597"/>
                    </a:lnTo>
                    <a:lnTo>
                      <a:pt x="7442" y="77470"/>
                    </a:lnTo>
                    <a:lnTo>
                      <a:pt x="9499" y="76708"/>
                    </a:lnTo>
                    <a:lnTo>
                      <a:pt x="8915" y="76327"/>
                    </a:lnTo>
                    <a:lnTo>
                      <a:pt x="8712" y="76200"/>
                    </a:lnTo>
                    <a:lnTo>
                      <a:pt x="9080" y="75946"/>
                    </a:lnTo>
                    <a:lnTo>
                      <a:pt x="9817" y="76073"/>
                    </a:lnTo>
                    <a:lnTo>
                      <a:pt x="9944" y="75946"/>
                    </a:lnTo>
                    <a:lnTo>
                      <a:pt x="10058" y="75819"/>
                    </a:lnTo>
                    <a:lnTo>
                      <a:pt x="9842" y="75692"/>
                    </a:lnTo>
                    <a:lnTo>
                      <a:pt x="9486" y="75476"/>
                    </a:lnTo>
                    <a:lnTo>
                      <a:pt x="9334" y="75387"/>
                    </a:lnTo>
                    <a:lnTo>
                      <a:pt x="8610" y="75057"/>
                    </a:lnTo>
                    <a:lnTo>
                      <a:pt x="8128" y="74803"/>
                    </a:lnTo>
                    <a:lnTo>
                      <a:pt x="8140" y="75018"/>
                    </a:lnTo>
                    <a:lnTo>
                      <a:pt x="8153" y="75184"/>
                    </a:lnTo>
                    <a:lnTo>
                      <a:pt x="8280" y="75234"/>
                    </a:lnTo>
                    <a:lnTo>
                      <a:pt x="8585" y="75387"/>
                    </a:lnTo>
                    <a:lnTo>
                      <a:pt x="8585" y="75692"/>
                    </a:lnTo>
                    <a:lnTo>
                      <a:pt x="8001" y="75476"/>
                    </a:lnTo>
                    <a:lnTo>
                      <a:pt x="7454" y="75692"/>
                    </a:lnTo>
                    <a:lnTo>
                      <a:pt x="7924" y="75438"/>
                    </a:lnTo>
                    <a:lnTo>
                      <a:pt x="8153" y="75311"/>
                    </a:lnTo>
                    <a:lnTo>
                      <a:pt x="8140" y="75018"/>
                    </a:lnTo>
                    <a:lnTo>
                      <a:pt x="6680" y="74930"/>
                    </a:lnTo>
                    <a:lnTo>
                      <a:pt x="7442" y="74295"/>
                    </a:lnTo>
                    <a:lnTo>
                      <a:pt x="9423" y="74041"/>
                    </a:lnTo>
                    <a:lnTo>
                      <a:pt x="10248" y="73279"/>
                    </a:lnTo>
                    <a:lnTo>
                      <a:pt x="8280" y="72898"/>
                    </a:lnTo>
                    <a:lnTo>
                      <a:pt x="8343" y="72771"/>
                    </a:lnTo>
                    <a:lnTo>
                      <a:pt x="8610" y="72136"/>
                    </a:lnTo>
                    <a:lnTo>
                      <a:pt x="8712" y="71882"/>
                    </a:lnTo>
                    <a:lnTo>
                      <a:pt x="8382" y="72136"/>
                    </a:lnTo>
                    <a:lnTo>
                      <a:pt x="7569" y="72136"/>
                    </a:lnTo>
                    <a:lnTo>
                      <a:pt x="8255" y="71501"/>
                    </a:lnTo>
                    <a:lnTo>
                      <a:pt x="7924" y="71247"/>
                    </a:lnTo>
                    <a:lnTo>
                      <a:pt x="8585" y="71247"/>
                    </a:lnTo>
                    <a:lnTo>
                      <a:pt x="8826" y="70993"/>
                    </a:lnTo>
                    <a:lnTo>
                      <a:pt x="9232" y="70866"/>
                    </a:lnTo>
                    <a:lnTo>
                      <a:pt x="8737" y="70866"/>
                    </a:lnTo>
                    <a:lnTo>
                      <a:pt x="9258" y="70104"/>
                    </a:lnTo>
                    <a:lnTo>
                      <a:pt x="7924" y="70104"/>
                    </a:lnTo>
                    <a:lnTo>
                      <a:pt x="8788" y="69596"/>
                    </a:lnTo>
                    <a:lnTo>
                      <a:pt x="9131" y="68834"/>
                    </a:lnTo>
                    <a:lnTo>
                      <a:pt x="6832" y="68707"/>
                    </a:lnTo>
                    <a:lnTo>
                      <a:pt x="7112" y="67945"/>
                    </a:lnTo>
                    <a:lnTo>
                      <a:pt x="7823" y="68199"/>
                    </a:lnTo>
                    <a:lnTo>
                      <a:pt x="8153" y="67945"/>
                    </a:lnTo>
                    <a:lnTo>
                      <a:pt x="8305" y="67818"/>
                    </a:lnTo>
                    <a:lnTo>
                      <a:pt x="8432" y="67945"/>
                    </a:lnTo>
                    <a:lnTo>
                      <a:pt x="8801" y="68326"/>
                    </a:lnTo>
                    <a:lnTo>
                      <a:pt x="8813" y="68072"/>
                    </a:lnTo>
                    <a:lnTo>
                      <a:pt x="8953" y="67945"/>
                    </a:lnTo>
                    <a:lnTo>
                      <a:pt x="8496" y="67945"/>
                    </a:lnTo>
                    <a:lnTo>
                      <a:pt x="8915" y="67691"/>
                    </a:lnTo>
                    <a:lnTo>
                      <a:pt x="7632" y="67183"/>
                    </a:lnTo>
                    <a:lnTo>
                      <a:pt x="7962" y="67056"/>
                    </a:lnTo>
                    <a:lnTo>
                      <a:pt x="8280" y="66929"/>
                    </a:lnTo>
                    <a:lnTo>
                      <a:pt x="7988" y="66802"/>
                    </a:lnTo>
                    <a:lnTo>
                      <a:pt x="7302" y="66802"/>
                    </a:lnTo>
                    <a:lnTo>
                      <a:pt x="7327" y="66675"/>
                    </a:lnTo>
                    <a:lnTo>
                      <a:pt x="7340" y="66294"/>
                    </a:lnTo>
                    <a:lnTo>
                      <a:pt x="7277" y="66040"/>
                    </a:lnTo>
                    <a:lnTo>
                      <a:pt x="6527" y="66294"/>
                    </a:lnTo>
                    <a:lnTo>
                      <a:pt x="8636" y="65532"/>
                    </a:lnTo>
                    <a:lnTo>
                      <a:pt x="8102" y="65151"/>
                    </a:lnTo>
                    <a:lnTo>
                      <a:pt x="6489" y="64008"/>
                    </a:lnTo>
                    <a:lnTo>
                      <a:pt x="8293" y="63373"/>
                    </a:lnTo>
                    <a:lnTo>
                      <a:pt x="7899" y="62103"/>
                    </a:lnTo>
                    <a:lnTo>
                      <a:pt x="7924" y="61976"/>
                    </a:lnTo>
                    <a:lnTo>
                      <a:pt x="7962" y="61595"/>
                    </a:lnTo>
                    <a:lnTo>
                      <a:pt x="8293" y="61595"/>
                    </a:lnTo>
                    <a:lnTo>
                      <a:pt x="8204" y="61722"/>
                    </a:lnTo>
                    <a:lnTo>
                      <a:pt x="8356" y="61595"/>
                    </a:lnTo>
                    <a:lnTo>
                      <a:pt x="8928" y="61087"/>
                    </a:lnTo>
                    <a:lnTo>
                      <a:pt x="6375" y="61087"/>
                    </a:lnTo>
                    <a:lnTo>
                      <a:pt x="7188" y="60325"/>
                    </a:lnTo>
                    <a:lnTo>
                      <a:pt x="8318" y="60071"/>
                    </a:lnTo>
                    <a:lnTo>
                      <a:pt x="7696" y="60833"/>
                    </a:lnTo>
                    <a:lnTo>
                      <a:pt x="8140" y="60579"/>
                    </a:lnTo>
                    <a:lnTo>
                      <a:pt x="10325" y="60833"/>
                    </a:lnTo>
                    <a:lnTo>
                      <a:pt x="9867" y="60579"/>
                    </a:lnTo>
                    <a:lnTo>
                      <a:pt x="8001" y="59563"/>
                    </a:lnTo>
                    <a:lnTo>
                      <a:pt x="9334" y="59309"/>
                    </a:lnTo>
                    <a:lnTo>
                      <a:pt x="9448" y="59436"/>
                    </a:lnTo>
                    <a:lnTo>
                      <a:pt x="9855" y="59309"/>
                    </a:lnTo>
                    <a:lnTo>
                      <a:pt x="10248" y="59182"/>
                    </a:lnTo>
                    <a:lnTo>
                      <a:pt x="9410" y="58674"/>
                    </a:lnTo>
                    <a:lnTo>
                      <a:pt x="8775" y="58293"/>
                    </a:lnTo>
                    <a:lnTo>
                      <a:pt x="9029" y="57658"/>
                    </a:lnTo>
                    <a:lnTo>
                      <a:pt x="9359" y="57658"/>
                    </a:lnTo>
                    <a:lnTo>
                      <a:pt x="8356" y="57023"/>
                    </a:lnTo>
                    <a:lnTo>
                      <a:pt x="8064" y="56134"/>
                    </a:lnTo>
                    <a:lnTo>
                      <a:pt x="7988" y="55626"/>
                    </a:lnTo>
                    <a:lnTo>
                      <a:pt x="7810" y="55626"/>
                    </a:lnTo>
                    <a:lnTo>
                      <a:pt x="7721" y="54991"/>
                    </a:lnTo>
                    <a:lnTo>
                      <a:pt x="8229" y="54864"/>
                    </a:lnTo>
                    <a:lnTo>
                      <a:pt x="8724" y="54610"/>
                    </a:lnTo>
                    <a:lnTo>
                      <a:pt x="9652" y="54737"/>
                    </a:lnTo>
                    <a:lnTo>
                      <a:pt x="9563" y="55245"/>
                    </a:lnTo>
                    <a:lnTo>
                      <a:pt x="10795" y="55245"/>
                    </a:lnTo>
                    <a:lnTo>
                      <a:pt x="9690" y="54610"/>
                    </a:lnTo>
                    <a:lnTo>
                      <a:pt x="9969" y="54356"/>
                    </a:lnTo>
                    <a:lnTo>
                      <a:pt x="10477" y="54483"/>
                    </a:lnTo>
                    <a:lnTo>
                      <a:pt x="10490" y="54356"/>
                    </a:lnTo>
                    <a:lnTo>
                      <a:pt x="10515" y="53721"/>
                    </a:lnTo>
                    <a:lnTo>
                      <a:pt x="9664" y="53467"/>
                    </a:lnTo>
                    <a:lnTo>
                      <a:pt x="9232" y="53340"/>
                    </a:lnTo>
                    <a:lnTo>
                      <a:pt x="9550" y="52451"/>
                    </a:lnTo>
                    <a:lnTo>
                      <a:pt x="9144" y="52451"/>
                    </a:lnTo>
                    <a:lnTo>
                      <a:pt x="8013" y="51689"/>
                    </a:lnTo>
                    <a:lnTo>
                      <a:pt x="9956" y="52324"/>
                    </a:lnTo>
                    <a:lnTo>
                      <a:pt x="9283" y="51689"/>
                    </a:lnTo>
                    <a:lnTo>
                      <a:pt x="9144" y="51562"/>
                    </a:lnTo>
                    <a:lnTo>
                      <a:pt x="10464" y="51689"/>
                    </a:lnTo>
                    <a:lnTo>
                      <a:pt x="10401" y="51562"/>
                    </a:lnTo>
                    <a:lnTo>
                      <a:pt x="10248" y="51308"/>
                    </a:lnTo>
                    <a:lnTo>
                      <a:pt x="9499" y="50292"/>
                    </a:lnTo>
                    <a:lnTo>
                      <a:pt x="9448" y="49657"/>
                    </a:lnTo>
                    <a:lnTo>
                      <a:pt x="9855" y="49911"/>
                    </a:lnTo>
                    <a:lnTo>
                      <a:pt x="9753" y="49657"/>
                    </a:lnTo>
                    <a:lnTo>
                      <a:pt x="9626" y="49149"/>
                    </a:lnTo>
                    <a:lnTo>
                      <a:pt x="9817" y="48641"/>
                    </a:lnTo>
                    <a:lnTo>
                      <a:pt x="12217" y="49657"/>
                    </a:lnTo>
                    <a:lnTo>
                      <a:pt x="11722" y="48641"/>
                    </a:lnTo>
                    <a:lnTo>
                      <a:pt x="11023" y="47244"/>
                    </a:lnTo>
                    <a:lnTo>
                      <a:pt x="13055" y="47625"/>
                    </a:lnTo>
                    <a:lnTo>
                      <a:pt x="12928" y="47244"/>
                    </a:lnTo>
                    <a:lnTo>
                      <a:pt x="12585" y="46228"/>
                    </a:lnTo>
                    <a:lnTo>
                      <a:pt x="14109" y="45593"/>
                    </a:lnTo>
                    <a:lnTo>
                      <a:pt x="14566" y="44450"/>
                    </a:lnTo>
                    <a:lnTo>
                      <a:pt x="12534" y="44069"/>
                    </a:lnTo>
                    <a:lnTo>
                      <a:pt x="14681" y="44069"/>
                    </a:lnTo>
                    <a:lnTo>
                      <a:pt x="12776" y="43307"/>
                    </a:lnTo>
                    <a:lnTo>
                      <a:pt x="12877" y="42799"/>
                    </a:lnTo>
                    <a:lnTo>
                      <a:pt x="13004" y="42926"/>
                    </a:lnTo>
                    <a:lnTo>
                      <a:pt x="13512" y="42799"/>
                    </a:lnTo>
                    <a:lnTo>
                      <a:pt x="14528" y="42545"/>
                    </a:lnTo>
                    <a:lnTo>
                      <a:pt x="15163" y="42672"/>
                    </a:lnTo>
                    <a:lnTo>
                      <a:pt x="14808" y="43053"/>
                    </a:lnTo>
                    <a:lnTo>
                      <a:pt x="15240" y="43180"/>
                    </a:lnTo>
                    <a:lnTo>
                      <a:pt x="15671" y="42672"/>
                    </a:lnTo>
                    <a:lnTo>
                      <a:pt x="16154" y="43307"/>
                    </a:lnTo>
                    <a:lnTo>
                      <a:pt x="16827" y="43180"/>
                    </a:lnTo>
                    <a:lnTo>
                      <a:pt x="16129" y="42926"/>
                    </a:lnTo>
                    <a:lnTo>
                      <a:pt x="16027" y="42672"/>
                    </a:lnTo>
                    <a:lnTo>
                      <a:pt x="15976" y="42545"/>
                    </a:lnTo>
                    <a:lnTo>
                      <a:pt x="16395" y="42291"/>
                    </a:lnTo>
                    <a:lnTo>
                      <a:pt x="15316" y="42291"/>
                    </a:lnTo>
                    <a:lnTo>
                      <a:pt x="14732" y="41021"/>
                    </a:lnTo>
                    <a:lnTo>
                      <a:pt x="17195" y="42418"/>
                    </a:lnTo>
                    <a:lnTo>
                      <a:pt x="16637" y="41021"/>
                    </a:lnTo>
                    <a:lnTo>
                      <a:pt x="17081" y="41656"/>
                    </a:lnTo>
                    <a:lnTo>
                      <a:pt x="16929" y="41021"/>
                    </a:lnTo>
                    <a:lnTo>
                      <a:pt x="17322" y="40640"/>
                    </a:lnTo>
                    <a:close/>
                  </a:path>
                  <a:path w="123825" h="118744">
                    <a:moveTo>
                      <a:pt x="17475" y="100838"/>
                    </a:moveTo>
                    <a:lnTo>
                      <a:pt x="17157" y="100965"/>
                    </a:lnTo>
                    <a:lnTo>
                      <a:pt x="16713" y="101219"/>
                    </a:lnTo>
                    <a:lnTo>
                      <a:pt x="16535" y="101092"/>
                    </a:lnTo>
                    <a:lnTo>
                      <a:pt x="16205" y="100711"/>
                    </a:lnTo>
                    <a:lnTo>
                      <a:pt x="17106" y="100584"/>
                    </a:lnTo>
                    <a:lnTo>
                      <a:pt x="17221" y="100203"/>
                    </a:lnTo>
                    <a:lnTo>
                      <a:pt x="17246" y="100076"/>
                    </a:lnTo>
                    <a:lnTo>
                      <a:pt x="16776" y="100203"/>
                    </a:lnTo>
                    <a:lnTo>
                      <a:pt x="17005" y="99695"/>
                    </a:lnTo>
                    <a:lnTo>
                      <a:pt x="16154" y="100203"/>
                    </a:lnTo>
                    <a:lnTo>
                      <a:pt x="16078" y="100076"/>
                    </a:lnTo>
                    <a:lnTo>
                      <a:pt x="16459" y="99822"/>
                    </a:lnTo>
                    <a:lnTo>
                      <a:pt x="16662" y="99568"/>
                    </a:lnTo>
                    <a:lnTo>
                      <a:pt x="16141" y="99568"/>
                    </a:lnTo>
                    <a:lnTo>
                      <a:pt x="16116" y="99441"/>
                    </a:lnTo>
                    <a:lnTo>
                      <a:pt x="15875" y="98552"/>
                    </a:lnTo>
                    <a:lnTo>
                      <a:pt x="15125" y="99314"/>
                    </a:lnTo>
                    <a:lnTo>
                      <a:pt x="15100" y="99441"/>
                    </a:lnTo>
                    <a:lnTo>
                      <a:pt x="13665" y="99060"/>
                    </a:lnTo>
                    <a:lnTo>
                      <a:pt x="14236" y="98044"/>
                    </a:lnTo>
                    <a:lnTo>
                      <a:pt x="10972" y="98044"/>
                    </a:lnTo>
                    <a:lnTo>
                      <a:pt x="10541" y="98044"/>
                    </a:lnTo>
                    <a:lnTo>
                      <a:pt x="10007" y="98298"/>
                    </a:lnTo>
                    <a:lnTo>
                      <a:pt x="10198" y="98298"/>
                    </a:lnTo>
                    <a:lnTo>
                      <a:pt x="10299" y="99060"/>
                    </a:lnTo>
                    <a:lnTo>
                      <a:pt x="11303" y="99441"/>
                    </a:lnTo>
                    <a:lnTo>
                      <a:pt x="12331" y="100203"/>
                    </a:lnTo>
                    <a:lnTo>
                      <a:pt x="11861" y="100330"/>
                    </a:lnTo>
                    <a:lnTo>
                      <a:pt x="11722" y="100838"/>
                    </a:lnTo>
                    <a:lnTo>
                      <a:pt x="12255" y="101346"/>
                    </a:lnTo>
                    <a:lnTo>
                      <a:pt x="12319" y="101981"/>
                    </a:lnTo>
                    <a:lnTo>
                      <a:pt x="12788" y="101854"/>
                    </a:lnTo>
                    <a:lnTo>
                      <a:pt x="12865" y="102108"/>
                    </a:lnTo>
                    <a:lnTo>
                      <a:pt x="13106" y="101854"/>
                    </a:lnTo>
                    <a:lnTo>
                      <a:pt x="13347" y="101600"/>
                    </a:lnTo>
                    <a:lnTo>
                      <a:pt x="11861" y="104267"/>
                    </a:lnTo>
                    <a:lnTo>
                      <a:pt x="15100" y="103466"/>
                    </a:lnTo>
                    <a:lnTo>
                      <a:pt x="15430" y="103124"/>
                    </a:lnTo>
                    <a:lnTo>
                      <a:pt x="16090" y="102743"/>
                    </a:lnTo>
                    <a:lnTo>
                      <a:pt x="15913" y="102743"/>
                    </a:lnTo>
                    <a:lnTo>
                      <a:pt x="16002" y="102616"/>
                    </a:lnTo>
                    <a:lnTo>
                      <a:pt x="16167" y="102565"/>
                    </a:lnTo>
                    <a:lnTo>
                      <a:pt x="16103" y="102362"/>
                    </a:lnTo>
                    <a:lnTo>
                      <a:pt x="16662" y="101981"/>
                    </a:lnTo>
                    <a:lnTo>
                      <a:pt x="16383" y="101981"/>
                    </a:lnTo>
                    <a:lnTo>
                      <a:pt x="16852" y="101727"/>
                    </a:lnTo>
                    <a:lnTo>
                      <a:pt x="16751" y="101981"/>
                    </a:lnTo>
                    <a:lnTo>
                      <a:pt x="16941" y="101981"/>
                    </a:lnTo>
                    <a:lnTo>
                      <a:pt x="16967" y="101727"/>
                    </a:lnTo>
                    <a:lnTo>
                      <a:pt x="17005" y="101600"/>
                    </a:lnTo>
                    <a:lnTo>
                      <a:pt x="17094" y="101219"/>
                    </a:lnTo>
                    <a:lnTo>
                      <a:pt x="17475" y="100838"/>
                    </a:lnTo>
                    <a:close/>
                  </a:path>
                  <a:path w="123825" h="118744">
                    <a:moveTo>
                      <a:pt x="19062" y="103251"/>
                    </a:moveTo>
                    <a:lnTo>
                      <a:pt x="18719" y="102870"/>
                    </a:lnTo>
                    <a:lnTo>
                      <a:pt x="17551" y="102870"/>
                    </a:lnTo>
                    <a:lnTo>
                      <a:pt x="17665" y="101981"/>
                    </a:lnTo>
                    <a:lnTo>
                      <a:pt x="16916" y="102362"/>
                    </a:lnTo>
                    <a:lnTo>
                      <a:pt x="16002" y="103708"/>
                    </a:lnTo>
                    <a:lnTo>
                      <a:pt x="18326" y="103708"/>
                    </a:lnTo>
                    <a:lnTo>
                      <a:pt x="19062" y="103251"/>
                    </a:lnTo>
                    <a:close/>
                  </a:path>
                  <a:path w="123825" h="118744">
                    <a:moveTo>
                      <a:pt x="19088" y="110134"/>
                    </a:moveTo>
                    <a:lnTo>
                      <a:pt x="18859" y="110109"/>
                    </a:lnTo>
                    <a:lnTo>
                      <a:pt x="18770" y="110236"/>
                    </a:lnTo>
                    <a:lnTo>
                      <a:pt x="19088" y="110134"/>
                    </a:lnTo>
                    <a:close/>
                  </a:path>
                  <a:path w="123825" h="118744">
                    <a:moveTo>
                      <a:pt x="19304" y="23799"/>
                    </a:moveTo>
                    <a:lnTo>
                      <a:pt x="18846" y="23495"/>
                    </a:lnTo>
                    <a:lnTo>
                      <a:pt x="19202" y="24130"/>
                    </a:lnTo>
                    <a:lnTo>
                      <a:pt x="19304" y="23799"/>
                    </a:lnTo>
                    <a:close/>
                  </a:path>
                  <a:path w="123825" h="118744">
                    <a:moveTo>
                      <a:pt x="19570" y="23990"/>
                    </a:moveTo>
                    <a:lnTo>
                      <a:pt x="19392" y="23495"/>
                    </a:lnTo>
                    <a:lnTo>
                      <a:pt x="19405" y="23876"/>
                    </a:lnTo>
                    <a:lnTo>
                      <a:pt x="19570" y="23990"/>
                    </a:lnTo>
                    <a:close/>
                  </a:path>
                  <a:path w="123825" h="118744">
                    <a:moveTo>
                      <a:pt x="19710" y="113157"/>
                    </a:moveTo>
                    <a:lnTo>
                      <a:pt x="19596" y="112712"/>
                    </a:lnTo>
                    <a:lnTo>
                      <a:pt x="19189" y="113030"/>
                    </a:lnTo>
                    <a:lnTo>
                      <a:pt x="19710" y="113157"/>
                    </a:lnTo>
                    <a:close/>
                  </a:path>
                  <a:path w="123825" h="118744">
                    <a:moveTo>
                      <a:pt x="19786" y="104775"/>
                    </a:moveTo>
                    <a:lnTo>
                      <a:pt x="19608" y="104775"/>
                    </a:lnTo>
                    <a:lnTo>
                      <a:pt x="19786" y="104775"/>
                    </a:lnTo>
                    <a:close/>
                  </a:path>
                  <a:path w="123825" h="118744">
                    <a:moveTo>
                      <a:pt x="19862" y="112522"/>
                    </a:moveTo>
                    <a:lnTo>
                      <a:pt x="19545" y="112522"/>
                    </a:lnTo>
                    <a:lnTo>
                      <a:pt x="19596" y="112712"/>
                    </a:lnTo>
                    <a:lnTo>
                      <a:pt x="19862" y="112522"/>
                    </a:lnTo>
                    <a:close/>
                  </a:path>
                  <a:path w="123825" h="118744">
                    <a:moveTo>
                      <a:pt x="22237" y="110363"/>
                    </a:moveTo>
                    <a:lnTo>
                      <a:pt x="21894" y="110121"/>
                    </a:lnTo>
                    <a:lnTo>
                      <a:pt x="21678" y="110363"/>
                    </a:lnTo>
                    <a:lnTo>
                      <a:pt x="22237" y="110363"/>
                    </a:lnTo>
                    <a:close/>
                  </a:path>
                  <a:path w="123825" h="118744">
                    <a:moveTo>
                      <a:pt x="22567" y="107353"/>
                    </a:moveTo>
                    <a:lnTo>
                      <a:pt x="22161" y="107378"/>
                    </a:lnTo>
                    <a:lnTo>
                      <a:pt x="21996" y="107810"/>
                    </a:lnTo>
                    <a:lnTo>
                      <a:pt x="22364" y="107988"/>
                    </a:lnTo>
                    <a:lnTo>
                      <a:pt x="22402" y="107467"/>
                    </a:lnTo>
                    <a:lnTo>
                      <a:pt x="22567" y="107353"/>
                    </a:lnTo>
                    <a:close/>
                  </a:path>
                  <a:path w="123825" h="118744">
                    <a:moveTo>
                      <a:pt x="22593" y="116370"/>
                    </a:moveTo>
                    <a:lnTo>
                      <a:pt x="22466" y="116446"/>
                    </a:lnTo>
                    <a:lnTo>
                      <a:pt x="22593" y="116370"/>
                    </a:lnTo>
                    <a:close/>
                  </a:path>
                  <a:path w="123825" h="118744">
                    <a:moveTo>
                      <a:pt x="22821" y="19481"/>
                    </a:moveTo>
                    <a:lnTo>
                      <a:pt x="22771" y="19062"/>
                    </a:lnTo>
                    <a:lnTo>
                      <a:pt x="22694" y="19304"/>
                    </a:lnTo>
                    <a:lnTo>
                      <a:pt x="22821" y="19481"/>
                    </a:lnTo>
                    <a:close/>
                  </a:path>
                  <a:path w="123825" h="118744">
                    <a:moveTo>
                      <a:pt x="22923" y="116179"/>
                    </a:moveTo>
                    <a:lnTo>
                      <a:pt x="22707" y="116306"/>
                    </a:lnTo>
                    <a:lnTo>
                      <a:pt x="22923" y="116179"/>
                    </a:lnTo>
                    <a:close/>
                  </a:path>
                  <a:path w="123825" h="118744">
                    <a:moveTo>
                      <a:pt x="22961" y="19685"/>
                    </a:moveTo>
                    <a:lnTo>
                      <a:pt x="22821" y="19481"/>
                    </a:lnTo>
                    <a:lnTo>
                      <a:pt x="22847" y="19685"/>
                    </a:lnTo>
                    <a:close/>
                  </a:path>
                  <a:path w="123825" h="118744">
                    <a:moveTo>
                      <a:pt x="23025" y="115138"/>
                    </a:moveTo>
                    <a:lnTo>
                      <a:pt x="22466" y="115404"/>
                    </a:lnTo>
                    <a:lnTo>
                      <a:pt x="22567" y="115608"/>
                    </a:lnTo>
                    <a:lnTo>
                      <a:pt x="22339" y="116306"/>
                    </a:lnTo>
                    <a:lnTo>
                      <a:pt x="22517" y="116344"/>
                    </a:lnTo>
                    <a:lnTo>
                      <a:pt x="23025" y="115138"/>
                    </a:lnTo>
                    <a:close/>
                  </a:path>
                  <a:path w="123825" h="118744">
                    <a:moveTo>
                      <a:pt x="23190" y="115963"/>
                    </a:moveTo>
                    <a:lnTo>
                      <a:pt x="22923" y="116179"/>
                    </a:lnTo>
                    <a:lnTo>
                      <a:pt x="23075" y="116078"/>
                    </a:lnTo>
                    <a:close/>
                  </a:path>
                  <a:path w="123825" h="118744">
                    <a:moveTo>
                      <a:pt x="23393" y="110375"/>
                    </a:moveTo>
                    <a:lnTo>
                      <a:pt x="23012" y="109829"/>
                    </a:lnTo>
                    <a:lnTo>
                      <a:pt x="23304" y="110540"/>
                    </a:lnTo>
                    <a:lnTo>
                      <a:pt x="23393" y="110375"/>
                    </a:lnTo>
                    <a:close/>
                  </a:path>
                  <a:path w="123825" h="118744">
                    <a:moveTo>
                      <a:pt x="23418" y="110871"/>
                    </a:moveTo>
                    <a:lnTo>
                      <a:pt x="22644" y="111125"/>
                    </a:lnTo>
                    <a:lnTo>
                      <a:pt x="23139" y="111252"/>
                    </a:lnTo>
                    <a:lnTo>
                      <a:pt x="23088" y="111125"/>
                    </a:lnTo>
                    <a:lnTo>
                      <a:pt x="23418" y="110871"/>
                    </a:lnTo>
                    <a:close/>
                  </a:path>
                  <a:path w="123825" h="118744">
                    <a:moveTo>
                      <a:pt x="23774" y="109918"/>
                    </a:moveTo>
                    <a:lnTo>
                      <a:pt x="23736" y="109753"/>
                    </a:lnTo>
                    <a:lnTo>
                      <a:pt x="23393" y="110375"/>
                    </a:lnTo>
                    <a:lnTo>
                      <a:pt x="23545" y="110604"/>
                    </a:lnTo>
                    <a:lnTo>
                      <a:pt x="23774" y="109918"/>
                    </a:lnTo>
                    <a:close/>
                  </a:path>
                  <a:path w="123825" h="118744">
                    <a:moveTo>
                      <a:pt x="24015" y="116509"/>
                    </a:moveTo>
                    <a:lnTo>
                      <a:pt x="23837" y="116662"/>
                    </a:lnTo>
                    <a:lnTo>
                      <a:pt x="23647" y="116725"/>
                    </a:lnTo>
                    <a:lnTo>
                      <a:pt x="23774" y="116776"/>
                    </a:lnTo>
                    <a:lnTo>
                      <a:pt x="23977" y="116586"/>
                    </a:lnTo>
                    <a:close/>
                  </a:path>
                  <a:path w="123825" h="118744">
                    <a:moveTo>
                      <a:pt x="24218" y="108534"/>
                    </a:moveTo>
                    <a:lnTo>
                      <a:pt x="23825" y="109753"/>
                    </a:lnTo>
                    <a:lnTo>
                      <a:pt x="24015" y="109918"/>
                    </a:lnTo>
                    <a:lnTo>
                      <a:pt x="24218" y="108534"/>
                    </a:lnTo>
                    <a:close/>
                  </a:path>
                  <a:path w="123825" h="118744">
                    <a:moveTo>
                      <a:pt x="24638" y="17551"/>
                    </a:moveTo>
                    <a:lnTo>
                      <a:pt x="24599" y="17741"/>
                    </a:lnTo>
                    <a:lnTo>
                      <a:pt x="24638" y="17551"/>
                    </a:lnTo>
                    <a:close/>
                  </a:path>
                  <a:path w="123825" h="118744">
                    <a:moveTo>
                      <a:pt x="25158" y="115443"/>
                    </a:moveTo>
                    <a:lnTo>
                      <a:pt x="24879" y="115811"/>
                    </a:lnTo>
                    <a:lnTo>
                      <a:pt x="25146" y="116179"/>
                    </a:lnTo>
                    <a:lnTo>
                      <a:pt x="25158" y="115443"/>
                    </a:lnTo>
                    <a:close/>
                  </a:path>
                  <a:path w="123825" h="118744">
                    <a:moveTo>
                      <a:pt x="25247" y="118325"/>
                    </a:moveTo>
                    <a:lnTo>
                      <a:pt x="25082" y="118325"/>
                    </a:lnTo>
                    <a:lnTo>
                      <a:pt x="25222" y="118351"/>
                    </a:lnTo>
                    <a:close/>
                  </a:path>
                  <a:path w="123825" h="118744">
                    <a:moveTo>
                      <a:pt x="25412" y="118325"/>
                    </a:moveTo>
                    <a:lnTo>
                      <a:pt x="25247" y="118325"/>
                    </a:lnTo>
                    <a:lnTo>
                      <a:pt x="25412" y="118325"/>
                    </a:lnTo>
                    <a:close/>
                  </a:path>
                  <a:path w="123825" h="118744">
                    <a:moveTo>
                      <a:pt x="25425" y="117348"/>
                    </a:moveTo>
                    <a:lnTo>
                      <a:pt x="24942" y="117348"/>
                    </a:lnTo>
                    <a:lnTo>
                      <a:pt x="24574" y="117475"/>
                    </a:lnTo>
                    <a:lnTo>
                      <a:pt x="25247" y="117640"/>
                    </a:lnTo>
                    <a:lnTo>
                      <a:pt x="25425" y="117348"/>
                    </a:lnTo>
                    <a:close/>
                  </a:path>
                  <a:path w="123825" h="118744">
                    <a:moveTo>
                      <a:pt x="25488" y="16624"/>
                    </a:moveTo>
                    <a:lnTo>
                      <a:pt x="25438" y="16395"/>
                    </a:lnTo>
                    <a:lnTo>
                      <a:pt x="25488" y="16624"/>
                    </a:lnTo>
                    <a:close/>
                  </a:path>
                  <a:path w="123825" h="118744">
                    <a:moveTo>
                      <a:pt x="25501" y="117729"/>
                    </a:moveTo>
                    <a:lnTo>
                      <a:pt x="25247" y="117640"/>
                    </a:lnTo>
                    <a:lnTo>
                      <a:pt x="25120" y="117856"/>
                    </a:lnTo>
                    <a:lnTo>
                      <a:pt x="25501" y="117729"/>
                    </a:lnTo>
                    <a:close/>
                  </a:path>
                  <a:path w="123825" h="118744">
                    <a:moveTo>
                      <a:pt x="25768" y="118313"/>
                    </a:moveTo>
                    <a:lnTo>
                      <a:pt x="25412" y="118325"/>
                    </a:lnTo>
                    <a:lnTo>
                      <a:pt x="25539" y="118478"/>
                    </a:lnTo>
                    <a:lnTo>
                      <a:pt x="25768" y="118313"/>
                    </a:lnTo>
                    <a:close/>
                  </a:path>
                  <a:path w="123825" h="118744">
                    <a:moveTo>
                      <a:pt x="25933" y="114808"/>
                    </a:moveTo>
                    <a:lnTo>
                      <a:pt x="24701" y="115189"/>
                    </a:lnTo>
                    <a:lnTo>
                      <a:pt x="25247" y="114427"/>
                    </a:lnTo>
                    <a:lnTo>
                      <a:pt x="25336" y="114300"/>
                    </a:lnTo>
                    <a:lnTo>
                      <a:pt x="25692" y="114300"/>
                    </a:lnTo>
                    <a:lnTo>
                      <a:pt x="25869" y="113538"/>
                    </a:lnTo>
                    <a:lnTo>
                      <a:pt x="25082" y="114427"/>
                    </a:lnTo>
                    <a:lnTo>
                      <a:pt x="25323" y="113792"/>
                    </a:lnTo>
                    <a:lnTo>
                      <a:pt x="25412" y="113538"/>
                    </a:lnTo>
                    <a:lnTo>
                      <a:pt x="25539" y="113411"/>
                    </a:lnTo>
                    <a:lnTo>
                      <a:pt x="24955" y="113411"/>
                    </a:lnTo>
                    <a:lnTo>
                      <a:pt x="25222" y="113284"/>
                    </a:lnTo>
                    <a:lnTo>
                      <a:pt x="25412" y="113030"/>
                    </a:lnTo>
                    <a:lnTo>
                      <a:pt x="25603" y="112776"/>
                    </a:lnTo>
                    <a:lnTo>
                      <a:pt x="25641" y="113030"/>
                    </a:lnTo>
                    <a:lnTo>
                      <a:pt x="25654" y="112776"/>
                    </a:lnTo>
                    <a:lnTo>
                      <a:pt x="25692" y="112014"/>
                    </a:lnTo>
                    <a:lnTo>
                      <a:pt x="24053" y="113030"/>
                    </a:lnTo>
                    <a:lnTo>
                      <a:pt x="24130" y="112903"/>
                    </a:lnTo>
                    <a:lnTo>
                      <a:pt x="24625" y="112014"/>
                    </a:lnTo>
                    <a:lnTo>
                      <a:pt x="23710" y="111633"/>
                    </a:lnTo>
                    <a:lnTo>
                      <a:pt x="23939" y="112649"/>
                    </a:lnTo>
                    <a:lnTo>
                      <a:pt x="22542" y="112903"/>
                    </a:lnTo>
                    <a:lnTo>
                      <a:pt x="23114" y="112141"/>
                    </a:lnTo>
                    <a:lnTo>
                      <a:pt x="24041" y="110871"/>
                    </a:lnTo>
                    <a:lnTo>
                      <a:pt x="23215" y="111506"/>
                    </a:lnTo>
                    <a:lnTo>
                      <a:pt x="23139" y="111252"/>
                    </a:lnTo>
                    <a:lnTo>
                      <a:pt x="22491" y="111506"/>
                    </a:lnTo>
                    <a:lnTo>
                      <a:pt x="22720" y="110871"/>
                    </a:lnTo>
                    <a:lnTo>
                      <a:pt x="22847" y="110490"/>
                    </a:lnTo>
                    <a:lnTo>
                      <a:pt x="21209" y="110871"/>
                    </a:lnTo>
                    <a:lnTo>
                      <a:pt x="21678" y="110363"/>
                    </a:lnTo>
                    <a:lnTo>
                      <a:pt x="21488" y="110363"/>
                    </a:lnTo>
                    <a:lnTo>
                      <a:pt x="21742" y="110109"/>
                    </a:lnTo>
                    <a:lnTo>
                      <a:pt x="21678" y="109982"/>
                    </a:lnTo>
                    <a:lnTo>
                      <a:pt x="21920" y="109855"/>
                    </a:lnTo>
                    <a:lnTo>
                      <a:pt x="21793" y="110045"/>
                    </a:lnTo>
                    <a:lnTo>
                      <a:pt x="21983" y="109855"/>
                    </a:lnTo>
                    <a:lnTo>
                      <a:pt x="21894" y="110121"/>
                    </a:lnTo>
                    <a:lnTo>
                      <a:pt x="22377" y="109601"/>
                    </a:lnTo>
                    <a:lnTo>
                      <a:pt x="22047" y="109778"/>
                    </a:lnTo>
                    <a:lnTo>
                      <a:pt x="22707" y="109093"/>
                    </a:lnTo>
                    <a:lnTo>
                      <a:pt x="20853" y="110109"/>
                    </a:lnTo>
                    <a:lnTo>
                      <a:pt x="20993" y="109728"/>
                    </a:lnTo>
                    <a:lnTo>
                      <a:pt x="21170" y="109220"/>
                    </a:lnTo>
                    <a:lnTo>
                      <a:pt x="21958" y="108712"/>
                    </a:lnTo>
                    <a:lnTo>
                      <a:pt x="21869" y="109347"/>
                    </a:lnTo>
                    <a:lnTo>
                      <a:pt x="22110" y="108712"/>
                    </a:lnTo>
                    <a:lnTo>
                      <a:pt x="22199" y="108458"/>
                    </a:lnTo>
                    <a:lnTo>
                      <a:pt x="20840" y="109220"/>
                    </a:lnTo>
                    <a:lnTo>
                      <a:pt x="21247" y="108585"/>
                    </a:lnTo>
                    <a:lnTo>
                      <a:pt x="21488" y="108204"/>
                    </a:lnTo>
                    <a:lnTo>
                      <a:pt x="21894" y="107569"/>
                    </a:lnTo>
                    <a:lnTo>
                      <a:pt x="21424" y="107442"/>
                    </a:lnTo>
                    <a:lnTo>
                      <a:pt x="20472" y="108204"/>
                    </a:lnTo>
                    <a:lnTo>
                      <a:pt x="20485" y="107950"/>
                    </a:lnTo>
                    <a:lnTo>
                      <a:pt x="20485" y="107188"/>
                    </a:lnTo>
                    <a:lnTo>
                      <a:pt x="19786" y="106934"/>
                    </a:lnTo>
                    <a:lnTo>
                      <a:pt x="20142" y="106680"/>
                    </a:lnTo>
                    <a:lnTo>
                      <a:pt x="19735" y="105791"/>
                    </a:lnTo>
                    <a:lnTo>
                      <a:pt x="19608" y="105410"/>
                    </a:lnTo>
                    <a:lnTo>
                      <a:pt x="19608" y="104876"/>
                    </a:lnTo>
                    <a:lnTo>
                      <a:pt x="18719" y="105410"/>
                    </a:lnTo>
                    <a:lnTo>
                      <a:pt x="18681" y="105283"/>
                    </a:lnTo>
                    <a:lnTo>
                      <a:pt x="18643" y="105156"/>
                    </a:lnTo>
                    <a:lnTo>
                      <a:pt x="18529" y="104775"/>
                    </a:lnTo>
                    <a:lnTo>
                      <a:pt x="18072" y="104521"/>
                    </a:lnTo>
                    <a:lnTo>
                      <a:pt x="18681" y="104140"/>
                    </a:lnTo>
                    <a:lnTo>
                      <a:pt x="18961" y="104013"/>
                    </a:lnTo>
                    <a:lnTo>
                      <a:pt x="19380" y="104013"/>
                    </a:lnTo>
                    <a:lnTo>
                      <a:pt x="19304" y="103886"/>
                    </a:lnTo>
                    <a:lnTo>
                      <a:pt x="19126" y="103632"/>
                    </a:lnTo>
                    <a:lnTo>
                      <a:pt x="18757" y="103759"/>
                    </a:lnTo>
                    <a:lnTo>
                      <a:pt x="18516" y="103886"/>
                    </a:lnTo>
                    <a:lnTo>
                      <a:pt x="18389" y="103759"/>
                    </a:lnTo>
                    <a:lnTo>
                      <a:pt x="15976" y="103759"/>
                    </a:lnTo>
                    <a:lnTo>
                      <a:pt x="15760" y="103759"/>
                    </a:lnTo>
                    <a:lnTo>
                      <a:pt x="14909" y="105537"/>
                    </a:lnTo>
                    <a:lnTo>
                      <a:pt x="14820" y="105410"/>
                    </a:lnTo>
                    <a:lnTo>
                      <a:pt x="14363" y="105410"/>
                    </a:lnTo>
                    <a:lnTo>
                      <a:pt x="14439" y="105537"/>
                    </a:lnTo>
                    <a:lnTo>
                      <a:pt x="15417" y="106172"/>
                    </a:lnTo>
                    <a:lnTo>
                      <a:pt x="15862" y="105791"/>
                    </a:lnTo>
                    <a:lnTo>
                      <a:pt x="16002" y="105664"/>
                    </a:lnTo>
                    <a:lnTo>
                      <a:pt x="15709" y="105791"/>
                    </a:lnTo>
                    <a:lnTo>
                      <a:pt x="15900" y="105537"/>
                    </a:lnTo>
                    <a:lnTo>
                      <a:pt x="16090" y="105283"/>
                    </a:lnTo>
                    <a:lnTo>
                      <a:pt x="16548" y="105156"/>
                    </a:lnTo>
                    <a:lnTo>
                      <a:pt x="17005" y="105156"/>
                    </a:lnTo>
                    <a:lnTo>
                      <a:pt x="17157" y="105410"/>
                    </a:lnTo>
                    <a:lnTo>
                      <a:pt x="16459" y="105283"/>
                    </a:lnTo>
                    <a:lnTo>
                      <a:pt x="16141" y="106172"/>
                    </a:lnTo>
                    <a:lnTo>
                      <a:pt x="15925" y="106553"/>
                    </a:lnTo>
                    <a:lnTo>
                      <a:pt x="16090" y="106426"/>
                    </a:lnTo>
                    <a:lnTo>
                      <a:pt x="16357" y="106299"/>
                    </a:lnTo>
                    <a:lnTo>
                      <a:pt x="16535" y="106172"/>
                    </a:lnTo>
                    <a:lnTo>
                      <a:pt x="15760" y="107442"/>
                    </a:lnTo>
                    <a:lnTo>
                      <a:pt x="17005" y="106172"/>
                    </a:lnTo>
                    <a:lnTo>
                      <a:pt x="17754" y="105410"/>
                    </a:lnTo>
                    <a:lnTo>
                      <a:pt x="17868" y="105283"/>
                    </a:lnTo>
                    <a:lnTo>
                      <a:pt x="17576" y="106553"/>
                    </a:lnTo>
                    <a:lnTo>
                      <a:pt x="17221" y="106680"/>
                    </a:lnTo>
                    <a:lnTo>
                      <a:pt x="17564" y="106807"/>
                    </a:lnTo>
                    <a:lnTo>
                      <a:pt x="18161" y="106680"/>
                    </a:lnTo>
                    <a:lnTo>
                      <a:pt x="18262" y="107061"/>
                    </a:lnTo>
                    <a:lnTo>
                      <a:pt x="17614" y="107696"/>
                    </a:lnTo>
                    <a:lnTo>
                      <a:pt x="17729" y="107061"/>
                    </a:lnTo>
                    <a:lnTo>
                      <a:pt x="17132" y="107442"/>
                    </a:lnTo>
                    <a:lnTo>
                      <a:pt x="17449" y="107823"/>
                    </a:lnTo>
                    <a:lnTo>
                      <a:pt x="17767" y="107696"/>
                    </a:lnTo>
                    <a:lnTo>
                      <a:pt x="19011" y="107188"/>
                    </a:lnTo>
                    <a:lnTo>
                      <a:pt x="18542" y="107950"/>
                    </a:lnTo>
                    <a:lnTo>
                      <a:pt x="18237" y="107950"/>
                    </a:lnTo>
                    <a:lnTo>
                      <a:pt x="18072" y="107823"/>
                    </a:lnTo>
                    <a:lnTo>
                      <a:pt x="17754" y="107823"/>
                    </a:lnTo>
                    <a:lnTo>
                      <a:pt x="17183" y="108839"/>
                    </a:lnTo>
                    <a:lnTo>
                      <a:pt x="17424" y="108712"/>
                    </a:lnTo>
                    <a:lnTo>
                      <a:pt x="17487" y="109080"/>
                    </a:lnTo>
                    <a:lnTo>
                      <a:pt x="17487" y="109499"/>
                    </a:lnTo>
                    <a:lnTo>
                      <a:pt x="17526" y="109245"/>
                    </a:lnTo>
                    <a:lnTo>
                      <a:pt x="17602" y="109855"/>
                    </a:lnTo>
                    <a:lnTo>
                      <a:pt x="17703" y="109601"/>
                    </a:lnTo>
                    <a:lnTo>
                      <a:pt x="19075" y="108966"/>
                    </a:lnTo>
                    <a:lnTo>
                      <a:pt x="19621" y="108712"/>
                    </a:lnTo>
                    <a:lnTo>
                      <a:pt x="19888" y="108585"/>
                    </a:lnTo>
                    <a:lnTo>
                      <a:pt x="18859" y="110109"/>
                    </a:lnTo>
                    <a:lnTo>
                      <a:pt x="19062" y="110058"/>
                    </a:lnTo>
                    <a:lnTo>
                      <a:pt x="19710" y="110236"/>
                    </a:lnTo>
                    <a:lnTo>
                      <a:pt x="18897" y="110871"/>
                    </a:lnTo>
                    <a:lnTo>
                      <a:pt x="18808" y="111125"/>
                    </a:lnTo>
                    <a:lnTo>
                      <a:pt x="18757" y="111633"/>
                    </a:lnTo>
                    <a:lnTo>
                      <a:pt x="18491" y="111760"/>
                    </a:lnTo>
                    <a:lnTo>
                      <a:pt x="19342" y="111506"/>
                    </a:lnTo>
                    <a:lnTo>
                      <a:pt x="18389" y="112649"/>
                    </a:lnTo>
                    <a:lnTo>
                      <a:pt x="19634" y="112268"/>
                    </a:lnTo>
                    <a:lnTo>
                      <a:pt x="19392" y="112522"/>
                    </a:lnTo>
                    <a:lnTo>
                      <a:pt x="19545" y="112522"/>
                    </a:lnTo>
                    <a:lnTo>
                      <a:pt x="19875" y="112268"/>
                    </a:lnTo>
                    <a:lnTo>
                      <a:pt x="21196" y="112141"/>
                    </a:lnTo>
                    <a:lnTo>
                      <a:pt x="20053" y="114554"/>
                    </a:lnTo>
                    <a:lnTo>
                      <a:pt x="21894" y="114173"/>
                    </a:lnTo>
                    <a:lnTo>
                      <a:pt x="22948" y="114427"/>
                    </a:lnTo>
                    <a:lnTo>
                      <a:pt x="23329" y="114173"/>
                    </a:lnTo>
                    <a:lnTo>
                      <a:pt x="23876" y="113792"/>
                    </a:lnTo>
                    <a:lnTo>
                      <a:pt x="24841" y="113919"/>
                    </a:lnTo>
                    <a:lnTo>
                      <a:pt x="24676" y="114427"/>
                    </a:lnTo>
                    <a:lnTo>
                      <a:pt x="23837" y="114681"/>
                    </a:lnTo>
                    <a:lnTo>
                      <a:pt x="23825" y="115316"/>
                    </a:lnTo>
                    <a:lnTo>
                      <a:pt x="24130" y="115443"/>
                    </a:lnTo>
                    <a:lnTo>
                      <a:pt x="24688" y="115443"/>
                    </a:lnTo>
                    <a:lnTo>
                      <a:pt x="24434" y="115570"/>
                    </a:lnTo>
                    <a:lnTo>
                      <a:pt x="24168" y="116205"/>
                    </a:lnTo>
                    <a:lnTo>
                      <a:pt x="24472" y="116332"/>
                    </a:lnTo>
                    <a:lnTo>
                      <a:pt x="24879" y="115811"/>
                    </a:lnTo>
                    <a:lnTo>
                      <a:pt x="25450" y="115189"/>
                    </a:lnTo>
                    <a:lnTo>
                      <a:pt x="25933" y="114808"/>
                    </a:lnTo>
                    <a:close/>
                  </a:path>
                  <a:path w="123825" h="118744">
                    <a:moveTo>
                      <a:pt x="26555" y="117094"/>
                    </a:moveTo>
                    <a:lnTo>
                      <a:pt x="26098" y="117475"/>
                    </a:lnTo>
                    <a:lnTo>
                      <a:pt x="25895" y="117602"/>
                    </a:lnTo>
                    <a:lnTo>
                      <a:pt x="25501" y="117729"/>
                    </a:lnTo>
                    <a:lnTo>
                      <a:pt x="25857" y="117856"/>
                    </a:lnTo>
                    <a:lnTo>
                      <a:pt x="26555" y="117348"/>
                    </a:lnTo>
                    <a:lnTo>
                      <a:pt x="26555" y="117094"/>
                    </a:lnTo>
                    <a:close/>
                  </a:path>
                  <a:path w="123825" h="118744">
                    <a:moveTo>
                      <a:pt x="26708" y="116967"/>
                    </a:moveTo>
                    <a:lnTo>
                      <a:pt x="26543" y="116840"/>
                    </a:lnTo>
                    <a:lnTo>
                      <a:pt x="26555" y="117094"/>
                    </a:lnTo>
                    <a:lnTo>
                      <a:pt x="26708" y="116967"/>
                    </a:lnTo>
                    <a:close/>
                  </a:path>
                  <a:path w="123825" h="118744">
                    <a:moveTo>
                      <a:pt x="27279" y="115062"/>
                    </a:moveTo>
                    <a:lnTo>
                      <a:pt x="25158" y="116205"/>
                    </a:lnTo>
                    <a:lnTo>
                      <a:pt x="24371" y="116713"/>
                    </a:lnTo>
                    <a:lnTo>
                      <a:pt x="24003" y="116840"/>
                    </a:lnTo>
                    <a:lnTo>
                      <a:pt x="24511" y="116967"/>
                    </a:lnTo>
                    <a:lnTo>
                      <a:pt x="25196" y="116840"/>
                    </a:lnTo>
                    <a:lnTo>
                      <a:pt x="25717" y="116840"/>
                    </a:lnTo>
                    <a:lnTo>
                      <a:pt x="25412" y="117348"/>
                    </a:lnTo>
                    <a:lnTo>
                      <a:pt x="25654" y="116967"/>
                    </a:lnTo>
                    <a:lnTo>
                      <a:pt x="25768" y="116840"/>
                    </a:lnTo>
                    <a:lnTo>
                      <a:pt x="25869" y="116713"/>
                    </a:lnTo>
                    <a:lnTo>
                      <a:pt x="26225" y="116713"/>
                    </a:lnTo>
                    <a:lnTo>
                      <a:pt x="27279" y="115062"/>
                    </a:lnTo>
                    <a:close/>
                  </a:path>
                  <a:path w="123825" h="118744">
                    <a:moveTo>
                      <a:pt x="37147" y="9017"/>
                    </a:moveTo>
                    <a:lnTo>
                      <a:pt x="36855" y="8763"/>
                    </a:lnTo>
                    <a:lnTo>
                      <a:pt x="36868" y="8509"/>
                    </a:lnTo>
                    <a:lnTo>
                      <a:pt x="36258" y="8382"/>
                    </a:lnTo>
                    <a:lnTo>
                      <a:pt x="37147" y="9017"/>
                    </a:lnTo>
                    <a:close/>
                  </a:path>
                  <a:path w="123825" h="118744">
                    <a:moveTo>
                      <a:pt x="39331" y="15367"/>
                    </a:moveTo>
                    <a:lnTo>
                      <a:pt x="39039" y="15240"/>
                    </a:lnTo>
                    <a:lnTo>
                      <a:pt x="39331" y="15367"/>
                    </a:lnTo>
                    <a:close/>
                  </a:path>
                  <a:path w="123825" h="118744">
                    <a:moveTo>
                      <a:pt x="42773" y="13970"/>
                    </a:moveTo>
                    <a:close/>
                  </a:path>
                  <a:path w="123825" h="118744">
                    <a:moveTo>
                      <a:pt x="44894" y="6388"/>
                    </a:moveTo>
                    <a:lnTo>
                      <a:pt x="44831" y="6096"/>
                    </a:lnTo>
                    <a:lnTo>
                      <a:pt x="44754" y="5969"/>
                    </a:lnTo>
                    <a:lnTo>
                      <a:pt x="44780" y="6223"/>
                    </a:lnTo>
                    <a:lnTo>
                      <a:pt x="44894" y="6388"/>
                    </a:lnTo>
                    <a:close/>
                  </a:path>
                  <a:path w="123825" h="118744">
                    <a:moveTo>
                      <a:pt x="45224" y="5600"/>
                    </a:moveTo>
                    <a:lnTo>
                      <a:pt x="45097" y="5588"/>
                    </a:lnTo>
                    <a:lnTo>
                      <a:pt x="44157" y="4826"/>
                    </a:lnTo>
                    <a:lnTo>
                      <a:pt x="44754" y="5969"/>
                    </a:lnTo>
                    <a:lnTo>
                      <a:pt x="44742" y="5715"/>
                    </a:lnTo>
                    <a:lnTo>
                      <a:pt x="45224" y="5600"/>
                    </a:lnTo>
                    <a:close/>
                  </a:path>
                  <a:path w="123825" h="118744">
                    <a:moveTo>
                      <a:pt x="45554" y="12115"/>
                    </a:moveTo>
                    <a:lnTo>
                      <a:pt x="45427" y="12014"/>
                    </a:lnTo>
                    <a:lnTo>
                      <a:pt x="45440" y="12280"/>
                    </a:lnTo>
                    <a:lnTo>
                      <a:pt x="45529" y="12141"/>
                    </a:lnTo>
                    <a:close/>
                  </a:path>
                  <a:path w="123825" h="118744">
                    <a:moveTo>
                      <a:pt x="45732" y="12065"/>
                    </a:moveTo>
                    <a:close/>
                  </a:path>
                  <a:path w="123825" h="118744">
                    <a:moveTo>
                      <a:pt x="50850" y="4572"/>
                    </a:moveTo>
                    <a:lnTo>
                      <a:pt x="50673" y="4445"/>
                    </a:lnTo>
                    <a:lnTo>
                      <a:pt x="50825" y="4737"/>
                    </a:lnTo>
                    <a:lnTo>
                      <a:pt x="50850" y="4572"/>
                    </a:lnTo>
                    <a:close/>
                  </a:path>
                  <a:path w="123825" h="118744">
                    <a:moveTo>
                      <a:pt x="51536" y="5080"/>
                    </a:moveTo>
                    <a:lnTo>
                      <a:pt x="51371" y="4445"/>
                    </a:lnTo>
                    <a:lnTo>
                      <a:pt x="51295" y="4191"/>
                    </a:lnTo>
                    <a:lnTo>
                      <a:pt x="51206" y="4445"/>
                    </a:lnTo>
                    <a:lnTo>
                      <a:pt x="51028" y="4699"/>
                    </a:lnTo>
                    <a:lnTo>
                      <a:pt x="51536" y="5080"/>
                    </a:lnTo>
                    <a:close/>
                  </a:path>
                  <a:path w="123825" h="118744">
                    <a:moveTo>
                      <a:pt x="51562" y="4318"/>
                    </a:moveTo>
                    <a:lnTo>
                      <a:pt x="51409" y="3937"/>
                    </a:lnTo>
                    <a:lnTo>
                      <a:pt x="51485" y="4191"/>
                    </a:lnTo>
                    <a:lnTo>
                      <a:pt x="51562" y="4318"/>
                    </a:lnTo>
                    <a:close/>
                  </a:path>
                  <a:path w="123825" h="118744">
                    <a:moveTo>
                      <a:pt x="51689" y="2908"/>
                    </a:moveTo>
                    <a:lnTo>
                      <a:pt x="50977" y="3162"/>
                    </a:lnTo>
                    <a:lnTo>
                      <a:pt x="51142" y="3390"/>
                    </a:lnTo>
                    <a:lnTo>
                      <a:pt x="51269" y="3657"/>
                    </a:lnTo>
                    <a:lnTo>
                      <a:pt x="51396" y="3937"/>
                    </a:lnTo>
                    <a:lnTo>
                      <a:pt x="51155" y="3302"/>
                    </a:lnTo>
                    <a:lnTo>
                      <a:pt x="51689" y="2908"/>
                    </a:lnTo>
                    <a:close/>
                  </a:path>
                  <a:path w="123825" h="118744">
                    <a:moveTo>
                      <a:pt x="55079" y="8509"/>
                    </a:moveTo>
                    <a:lnTo>
                      <a:pt x="54825" y="8293"/>
                    </a:lnTo>
                    <a:lnTo>
                      <a:pt x="55079" y="8509"/>
                    </a:lnTo>
                    <a:close/>
                  </a:path>
                  <a:path w="123825" h="118744">
                    <a:moveTo>
                      <a:pt x="55194" y="762"/>
                    </a:moveTo>
                    <a:lnTo>
                      <a:pt x="54546" y="889"/>
                    </a:lnTo>
                    <a:lnTo>
                      <a:pt x="54787" y="1346"/>
                    </a:lnTo>
                    <a:lnTo>
                      <a:pt x="55194" y="762"/>
                    </a:lnTo>
                    <a:close/>
                  </a:path>
                  <a:path w="123825" h="118744">
                    <a:moveTo>
                      <a:pt x="65849" y="762"/>
                    </a:moveTo>
                    <a:lnTo>
                      <a:pt x="65697" y="889"/>
                    </a:lnTo>
                    <a:lnTo>
                      <a:pt x="65646" y="1079"/>
                    </a:lnTo>
                    <a:lnTo>
                      <a:pt x="65849" y="762"/>
                    </a:lnTo>
                    <a:close/>
                  </a:path>
                  <a:path w="123825" h="118744">
                    <a:moveTo>
                      <a:pt x="66954" y="635"/>
                    </a:moveTo>
                    <a:lnTo>
                      <a:pt x="66484" y="381"/>
                    </a:lnTo>
                    <a:lnTo>
                      <a:pt x="66205" y="1143"/>
                    </a:lnTo>
                    <a:lnTo>
                      <a:pt x="66649" y="1574"/>
                    </a:lnTo>
                    <a:lnTo>
                      <a:pt x="66738" y="1016"/>
                    </a:lnTo>
                    <a:lnTo>
                      <a:pt x="66954" y="635"/>
                    </a:lnTo>
                    <a:close/>
                  </a:path>
                  <a:path w="123825" h="118744">
                    <a:moveTo>
                      <a:pt x="69684" y="1651"/>
                    </a:moveTo>
                    <a:lnTo>
                      <a:pt x="68707" y="635"/>
                    </a:lnTo>
                    <a:lnTo>
                      <a:pt x="68033" y="1651"/>
                    </a:lnTo>
                    <a:lnTo>
                      <a:pt x="67919" y="1270"/>
                    </a:lnTo>
                    <a:lnTo>
                      <a:pt x="67805" y="889"/>
                    </a:lnTo>
                    <a:lnTo>
                      <a:pt x="68376" y="889"/>
                    </a:lnTo>
                    <a:lnTo>
                      <a:pt x="68033" y="127"/>
                    </a:lnTo>
                    <a:lnTo>
                      <a:pt x="67843" y="762"/>
                    </a:lnTo>
                    <a:lnTo>
                      <a:pt x="67614" y="1270"/>
                    </a:lnTo>
                    <a:lnTo>
                      <a:pt x="67500" y="635"/>
                    </a:lnTo>
                    <a:lnTo>
                      <a:pt x="67449" y="508"/>
                    </a:lnTo>
                    <a:lnTo>
                      <a:pt x="67310" y="381"/>
                    </a:lnTo>
                    <a:lnTo>
                      <a:pt x="66954" y="1270"/>
                    </a:lnTo>
                    <a:lnTo>
                      <a:pt x="66840" y="1778"/>
                    </a:lnTo>
                    <a:lnTo>
                      <a:pt x="66713" y="1866"/>
                    </a:lnTo>
                    <a:lnTo>
                      <a:pt x="66344" y="2159"/>
                    </a:lnTo>
                    <a:lnTo>
                      <a:pt x="66141" y="1778"/>
                    </a:lnTo>
                    <a:lnTo>
                      <a:pt x="65989" y="1524"/>
                    </a:lnTo>
                    <a:lnTo>
                      <a:pt x="66052" y="889"/>
                    </a:lnTo>
                    <a:lnTo>
                      <a:pt x="65709" y="1524"/>
                    </a:lnTo>
                    <a:lnTo>
                      <a:pt x="65659" y="1270"/>
                    </a:lnTo>
                    <a:lnTo>
                      <a:pt x="65646" y="1079"/>
                    </a:lnTo>
                    <a:lnTo>
                      <a:pt x="65532" y="1270"/>
                    </a:lnTo>
                    <a:lnTo>
                      <a:pt x="64947" y="1016"/>
                    </a:lnTo>
                    <a:lnTo>
                      <a:pt x="64833" y="1778"/>
                    </a:lnTo>
                    <a:lnTo>
                      <a:pt x="64439" y="1016"/>
                    </a:lnTo>
                    <a:lnTo>
                      <a:pt x="63715" y="2159"/>
                    </a:lnTo>
                    <a:lnTo>
                      <a:pt x="63703" y="1905"/>
                    </a:lnTo>
                    <a:lnTo>
                      <a:pt x="63627" y="635"/>
                    </a:lnTo>
                    <a:lnTo>
                      <a:pt x="63487" y="1143"/>
                    </a:lnTo>
                    <a:lnTo>
                      <a:pt x="63119" y="1778"/>
                    </a:lnTo>
                    <a:lnTo>
                      <a:pt x="62826" y="1905"/>
                    </a:lnTo>
                    <a:lnTo>
                      <a:pt x="63220" y="0"/>
                    </a:lnTo>
                    <a:lnTo>
                      <a:pt x="61658" y="1905"/>
                    </a:lnTo>
                    <a:lnTo>
                      <a:pt x="61658" y="1651"/>
                    </a:lnTo>
                    <a:lnTo>
                      <a:pt x="61595" y="0"/>
                    </a:lnTo>
                    <a:lnTo>
                      <a:pt x="61353" y="1651"/>
                    </a:lnTo>
                    <a:lnTo>
                      <a:pt x="60147" y="1016"/>
                    </a:lnTo>
                    <a:lnTo>
                      <a:pt x="59537" y="1905"/>
                    </a:lnTo>
                    <a:lnTo>
                      <a:pt x="59588" y="1625"/>
                    </a:lnTo>
                    <a:lnTo>
                      <a:pt x="59245" y="1524"/>
                    </a:lnTo>
                    <a:lnTo>
                      <a:pt x="59055" y="1143"/>
                    </a:lnTo>
                    <a:lnTo>
                      <a:pt x="58724" y="889"/>
                    </a:lnTo>
                    <a:lnTo>
                      <a:pt x="58877" y="2159"/>
                    </a:lnTo>
                    <a:lnTo>
                      <a:pt x="58280" y="2540"/>
                    </a:lnTo>
                    <a:lnTo>
                      <a:pt x="58077" y="3429"/>
                    </a:lnTo>
                    <a:lnTo>
                      <a:pt x="57924" y="3175"/>
                    </a:lnTo>
                    <a:lnTo>
                      <a:pt x="57759" y="2921"/>
                    </a:lnTo>
                    <a:lnTo>
                      <a:pt x="57594" y="2667"/>
                    </a:lnTo>
                    <a:lnTo>
                      <a:pt x="57353" y="2286"/>
                    </a:lnTo>
                    <a:lnTo>
                      <a:pt x="58115" y="1778"/>
                    </a:lnTo>
                    <a:lnTo>
                      <a:pt x="57759" y="635"/>
                    </a:lnTo>
                    <a:lnTo>
                      <a:pt x="57962" y="1651"/>
                    </a:lnTo>
                    <a:lnTo>
                      <a:pt x="57048" y="1778"/>
                    </a:lnTo>
                    <a:lnTo>
                      <a:pt x="57378" y="2667"/>
                    </a:lnTo>
                    <a:lnTo>
                      <a:pt x="57200" y="2413"/>
                    </a:lnTo>
                    <a:lnTo>
                      <a:pt x="56845" y="1905"/>
                    </a:lnTo>
                    <a:lnTo>
                      <a:pt x="56972" y="2413"/>
                    </a:lnTo>
                    <a:lnTo>
                      <a:pt x="56565" y="1270"/>
                    </a:lnTo>
                    <a:lnTo>
                      <a:pt x="56807" y="2921"/>
                    </a:lnTo>
                    <a:lnTo>
                      <a:pt x="56705" y="2667"/>
                    </a:lnTo>
                    <a:lnTo>
                      <a:pt x="56261" y="1651"/>
                    </a:lnTo>
                    <a:lnTo>
                      <a:pt x="56134" y="2667"/>
                    </a:lnTo>
                    <a:lnTo>
                      <a:pt x="55410" y="2032"/>
                    </a:lnTo>
                    <a:lnTo>
                      <a:pt x="55486" y="1778"/>
                    </a:lnTo>
                    <a:lnTo>
                      <a:pt x="55676" y="1143"/>
                    </a:lnTo>
                    <a:lnTo>
                      <a:pt x="55156" y="1778"/>
                    </a:lnTo>
                    <a:lnTo>
                      <a:pt x="54864" y="1485"/>
                    </a:lnTo>
                    <a:lnTo>
                      <a:pt x="55067" y="1866"/>
                    </a:lnTo>
                    <a:lnTo>
                      <a:pt x="55168" y="2667"/>
                    </a:lnTo>
                    <a:lnTo>
                      <a:pt x="54508" y="3175"/>
                    </a:lnTo>
                    <a:lnTo>
                      <a:pt x="54521" y="3048"/>
                    </a:lnTo>
                    <a:lnTo>
                      <a:pt x="54406" y="1625"/>
                    </a:lnTo>
                    <a:lnTo>
                      <a:pt x="54229" y="1397"/>
                    </a:lnTo>
                    <a:lnTo>
                      <a:pt x="53835" y="1778"/>
                    </a:lnTo>
                    <a:lnTo>
                      <a:pt x="53733" y="2921"/>
                    </a:lnTo>
                    <a:lnTo>
                      <a:pt x="53390" y="3048"/>
                    </a:lnTo>
                    <a:lnTo>
                      <a:pt x="53314" y="2794"/>
                    </a:lnTo>
                    <a:lnTo>
                      <a:pt x="53238" y="2540"/>
                    </a:lnTo>
                    <a:lnTo>
                      <a:pt x="53187" y="2794"/>
                    </a:lnTo>
                    <a:lnTo>
                      <a:pt x="52997" y="3556"/>
                    </a:lnTo>
                    <a:lnTo>
                      <a:pt x="51790" y="2921"/>
                    </a:lnTo>
                    <a:lnTo>
                      <a:pt x="51676" y="4610"/>
                    </a:lnTo>
                    <a:lnTo>
                      <a:pt x="51803" y="5080"/>
                    </a:lnTo>
                    <a:lnTo>
                      <a:pt x="51917" y="5600"/>
                    </a:lnTo>
                    <a:lnTo>
                      <a:pt x="51676" y="5715"/>
                    </a:lnTo>
                    <a:lnTo>
                      <a:pt x="51663" y="6477"/>
                    </a:lnTo>
                    <a:lnTo>
                      <a:pt x="51396" y="5842"/>
                    </a:lnTo>
                    <a:lnTo>
                      <a:pt x="51346" y="5715"/>
                    </a:lnTo>
                    <a:lnTo>
                      <a:pt x="51511" y="5715"/>
                    </a:lnTo>
                    <a:lnTo>
                      <a:pt x="51473" y="5588"/>
                    </a:lnTo>
                    <a:lnTo>
                      <a:pt x="51435" y="5207"/>
                    </a:lnTo>
                    <a:lnTo>
                      <a:pt x="51257" y="5588"/>
                    </a:lnTo>
                    <a:lnTo>
                      <a:pt x="50939" y="4953"/>
                    </a:lnTo>
                    <a:lnTo>
                      <a:pt x="50825" y="4737"/>
                    </a:lnTo>
                    <a:lnTo>
                      <a:pt x="50838" y="4953"/>
                    </a:lnTo>
                    <a:lnTo>
                      <a:pt x="50469" y="5842"/>
                    </a:lnTo>
                    <a:lnTo>
                      <a:pt x="49974" y="5600"/>
                    </a:lnTo>
                    <a:lnTo>
                      <a:pt x="49530" y="4572"/>
                    </a:lnTo>
                    <a:lnTo>
                      <a:pt x="50761" y="4927"/>
                    </a:lnTo>
                    <a:lnTo>
                      <a:pt x="50406" y="4572"/>
                    </a:lnTo>
                    <a:lnTo>
                      <a:pt x="49974" y="4191"/>
                    </a:lnTo>
                    <a:lnTo>
                      <a:pt x="50761" y="4445"/>
                    </a:lnTo>
                    <a:lnTo>
                      <a:pt x="50609" y="4191"/>
                    </a:lnTo>
                    <a:lnTo>
                      <a:pt x="49745" y="2794"/>
                    </a:lnTo>
                    <a:lnTo>
                      <a:pt x="51142" y="4368"/>
                    </a:lnTo>
                    <a:lnTo>
                      <a:pt x="51066" y="4191"/>
                    </a:lnTo>
                    <a:lnTo>
                      <a:pt x="50266" y="2794"/>
                    </a:lnTo>
                    <a:lnTo>
                      <a:pt x="50190" y="2667"/>
                    </a:lnTo>
                    <a:lnTo>
                      <a:pt x="49199" y="2667"/>
                    </a:lnTo>
                    <a:lnTo>
                      <a:pt x="49352" y="3556"/>
                    </a:lnTo>
                    <a:lnTo>
                      <a:pt x="48387" y="3556"/>
                    </a:lnTo>
                    <a:lnTo>
                      <a:pt x="48399" y="4191"/>
                    </a:lnTo>
                    <a:lnTo>
                      <a:pt x="48577" y="4318"/>
                    </a:lnTo>
                    <a:lnTo>
                      <a:pt x="48691" y="5207"/>
                    </a:lnTo>
                    <a:lnTo>
                      <a:pt x="47917" y="6604"/>
                    </a:lnTo>
                    <a:lnTo>
                      <a:pt x="46863" y="2667"/>
                    </a:lnTo>
                    <a:lnTo>
                      <a:pt x="46672" y="3556"/>
                    </a:lnTo>
                    <a:lnTo>
                      <a:pt x="46558" y="5461"/>
                    </a:lnTo>
                    <a:lnTo>
                      <a:pt x="46901" y="6604"/>
                    </a:lnTo>
                    <a:lnTo>
                      <a:pt x="46012" y="6223"/>
                    </a:lnTo>
                    <a:lnTo>
                      <a:pt x="45910" y="5588"/>
                    </a:lnTo>
                    <a:lnTo>
                      <a:pt x="45770" y="4826"/>
                    </a:lnTo>
                    <a:lnTo>
                      <a:pt x="44881" y="5080"/>
                    </a:lnTo>
                    <a:lnTo>
                      <a:pt x="45224" y="5600"/>
                    </a:lnTo>
                    <a:lnTo>
                      <a:pt x="45961" y="6731"/>
                    </a:lnTo>
                    <a:lnTo>
                      <a:pt x="45567" y="6604"/>
                    </a:lnTo>
                    <a:lnTo>
                      <a:pt x="44894" y="6388"/>
                    </a:lnTo>
                    <a:lnTo>
                      <a:pt x="44538" y="6604"/>
                    </a:lnTo>
                    <a:lnTo>
                      <a:pt x="44018" y="5461"/>
                    </a:lnTo>
                    <a:lnTo>
                      <a:pt x="43662" y="5676"/>
                    </a:lnTo>
                    <a:lnTo>
                      <a:pt x="43662" y="13208"/>
                    </a:lnTo>
                    <a:lnTo>
                      <a:pt x="43040" y="13589"/>
                    </a:lnTo>
                    <a:lnTo>
                      <a:pt x="42722" y="13665"/>
                    </a:lnTo>
                    <a:lnTo>
                      <a:pt x="42672" y="13843"/>
                    </a:lnTo>
                    <a:lnTo>
                      <a:pt x="42621" y="13716"/>
                    </a:lnTo>
                    <a:lnTo>
                      <a:pt x="42557" y="13589"/>
                    </a:lnTo>
                    <a:lnTo>
                      <a:pt x="42710" y="13589"/>
                    </a:lnTo>
                    <a:lnTo>
                      <a:pt x="42405" y="12192"/>
                    </a:lnTo>
                    <a:lnTo>
                      <a:pt x="43332" y="12827"/>
                    </a:lnTo>
                    <a:lnTo>
                      <a:pt x="43472" y="13081"/>
                    </a:lnTo>
                    <a:lnTo>
                      <a:pt x="43573" y="13208"/>
                    </a:lnTo>
                    <a:lnTo>
                      <a:pt x="43662" y="5676"/>
                    </a:lnTo>
                    <a:lnTo>
                      <a:pt x="43180" y="5969"/>
                    </a:lnTo>
                    <a:lnTo>
                      <a:pt x="42583" y="7239"/>
                    </a:lnTo>
                    <a:lnTo>
                      <a:pt x="42113" y="7607"/>
                    </a:lnTo>
                    <a:lnTo>
                      <a:pt x="42113" y="7874"/>
                    </a:lnTo>
                    <a:lnTo>
                      <a:pt x="41871" y="8128"/>
                    </a:lnTo>
                    <a:lnTo>
                      <a:pt x="42113" y="7874"/>
                    </a:lnTo>
                    <a:lnTo>
                      <a:pt x="42113" y="7607"/>
                    </a:lnTo>
                    <a:lnTo>
                      <a:pt x="41744" y="7874"/>
                    </a:lnTo>
                    <a:lnTo>
                      <a:pt x="41656" y="7112"/>
                    </a:lnTo>
                    <a:lnTo>
                      <a:pt x="41389" y="6921"/>
                    </a:lnTo>
                    <a:lnTo>
                      <a:pt x="41389" y="8890"/>
                    </a:lnTo>
                    <a:lnTo>
                      <a:pt x="41046" y="8890"/>
                    </a:lnTo>
                    <a:lnTo>
                      <a:pt x="40767" y="8636"/>
                    </a:lnTo>
                    <a:lnTo>
                      <a:pt x="40919" y="8636"/>
                    </a:lnTo>
                    <a:lnTo>
                      <a:pt x="41262" y="8509"/>
                    </a:lnTo>
                    <a:lnTo>
                      <a:pt x="41351" y="8636"/>
                    </a:lnTo>
                    <a:lnTo>
                      <a:pt x="41389" y="8890"/>
                    </a:lnTo>
                    <a:lnTo>
                      <a:pt x="41389" y="6921"/>
                    </a:lnTo>
                    <a:lnTo>
                      <a:pt x="40347" y="8001"/>
                    </a:lnTo>
                    <a:lnTo>
                      <a:pt x="37223" y="8001"/>
                    </a:lnTo>
                    <a:lnTo>
                      <a:pt x="37261" y="9017"/>
                    </a:lnTo>
                    <a:lnTo>
                      <a:pt x="37134" y="9525"/>
                    </a:lnTo>
                    <a:lnTo>
                      <a:pt x="36931" y="9779"/>
                    </a:lnTo>
                    <a:lnTo>
                      <a:pt x="36639" y="9398"/>
                    </a:lnTo>
                    <a:lnTo>
                      <a:pt x="36550" y="8890"/>
                    </a:lnTo>
                    <a:lnTo>
                      <a:pt x="36233" y="9906"/>
                    </a:lnTo>
                    <a:lnTo>
                      <a:pt x="35344" y="11684"/>
                    </a:lnTo>
                    <a:lnTo>
                      <a:pt x="34010" y="11303"/>
                    </a:lnTo>
                    <a:lnTo>
                      <a:pt x="34010" y="10922"/>
                    </a:lnTo>
                    <a:lnTo>
                      <a:pt x="33172" y="11049"/>
                    </a:lnTo>
                    <a:lnTo>
                      <a:pt x="34404" y="13081"/>
                    </a:lnTo>
                    <a:lnTo>
                      <a:pt x="33350" y="12700"/>
                    </a:lnTo>
                    <a:lnTo>
                      <a:pt x="33362" y="12446"/>
                    </a:lnTo>
                    <a:lnTo>
                      <a:pt x="31762" y="12827"/>
                    </a:lnTo>
                    <a:lnTo>
                      <a:pt x="31000" y="14605"/>
                    </a:lnTo>
                    <a:lnTo>
                      <a:pt x="29159" y="14097"/>
                    </a:lnTo>
                    <a:lnTo>
                      <a:pt x="29832" y="15367"/>
                    </a:lnTo>
                    <a:lnTo>
                      <a:pt x="27533" y="14605"/>
                    </a:lnTo>
                    <a:lnTo>
                      <a:pt x="28663" y="16129"/>
                    </a:lnTo>
                    <a:lnTo>
                      <a:pt x="27355" y="16002"/>
                    </a:lnTo>
                    <a:lnTo>
                      <a:pt x="27343" y="15494"/>
                    </a:lnTo>
                    <a:lnTo>
                      <a:pt x="25920" y="15748"/>
                    </a:lnTo>
                    <a:lnTo>
                      <a:pt x="25603" y="15875"/>
                    </a:lnTo>
                    <a:lnTo>
                      <a:pt x="26174" y="16764"/>
                    </a:lnTo>
                    <a:lnTo>
                      <a:pt x="26301" y="17145"/>
                    </a:lnTo>
                    <a:lnTo>
                      <a:pt x="26174" y="17526"/>
                    </a:lnTo>
                    <a:lnTo>
                      <a:pt x="25488" y="16637"/>
                    </a:lnTo>
                    <a:lnTo>
                      <a:pt x="25781" y="17907"/>
                    </a:lnTo>
                    <a:lnTo>
                      <a:pt x="25273" y="17526"/>
                    </a:lnTo>
                    <a:lnTo>
                      <a:pt x="24752" y="17145"/>
                    </a:lnTo>
                    <a:lnTo>
                      <a:pt x="24638" y="17653"/>
                    </a:lnTo>
                    <a:lnTo>
                      <a:pt x="24790" y="17526"/>
                    </a:lnTo>
                    <a:lnTo>
                      <a:pt x="25184" y="17780"/>
                    </a:lnTo>
                    <a:lnTo>
                      <a:pt x="25273" y="17907"/>
                    </a:lnTo>
                    <a:lnTo>
                      <a:pt x="25349" y="18135"/>
                    </a:lnTo>
                    <a:lnTo>
                      <a:pt x="25234" y="18796"/>
                    </a:lnTo>
                    <a:lnTo>
                      <a:pt x="23799" y="18415"/>
                    </a:lnTo>
                    <a:lnTo>
                      <a:pt x="23431" y="18034"/>
                    </a:lnTo>
                    <a:lnTo>
                      <a:pt x="22961" y="19685"/>
                    </a:lnTo>
                    <a:lnTo>
                      <a:pt x="22898" y="20066"/>
                    </a:lnTo>
                    <a:lnTo>
                      <a:pt x="22834" y="19939"/>
                    </a:lnTo>
                    <a:lnTo>
                      <a:pt x="21882" y="18034"/>
                    </a:lnTo>
                    <a:lnTo>
                      <a:pt x="22021" y="19177"/>
                    </a:lnTo>
                    <a:lnTo>
                      <a:pt x="22263" y="19304"/>
                    </a:lnTo>
                    <a:lnTo>
                      <a:pt x="22415" y="19685"/>
                    </a:lnTo>
                    <a:lnTo>
                      <a:pt x="22555" y="19939"/>
                    </a:lnTo>
                    <a:lnTo>
                      <a:pt x="21869" y="19685"/>
                    </a:lnTo>
                    <a:lnTo>
                      <a:pt x="21234" y="20193"/>
                    </a:lnTo>
                    <a:lnTo>
                      <a:pt x="21043" y="20828"/>
                    </a:lnTo>
                    <a:lnTo>
                      <a:pt x="20612" y="20193"/>
                    </a:lnTo>
                    <a:lnTo>
                      <a:pt x="19748" y="20955"/>
                    </a:lnTo>
                    <a:lnTo>
                      <a:pt x="19329" y="22098"/>
                    </a:lnTo>
                    <a:lnTo>
                      <a:pt x="18503" y="22987"/>
                    </a:lnTo>
                    <a:lnTo>
                      <a:pt x="19050" y="22987"/>
                    </a:lnTo>
                    <a:lnTo>
                      <a:pt x="19837" y="23799"/>
                    </a:lnTo>
                    <a:lnTo>
                      <a:pt x="19837" y="23990"/>
                    </a:lnTo>
                    <a:lnTo>
                      <a:pt x="19761" y="24130"/>
                    </a:lnTo>
                    <a:lnTo>
                      <a:pt x="19570" y="23990"/>
                    </a:lnTo>
                    <a:lnTo>
                      <a:pt x="19710" y="24384"/>
                    </a:lnTo>
                    <a:lnTo>
                      <a:pt x="19329" y="24638"/>
                    </a:lnTo>
                    <a:lnTo>
                      <a:pt x="19088" y="24384"/>
                    </a:lnTo>
                    <a:lnTo>
                      <a:pt x="18707" y="24003"/>
                    </a:lnTo>
                    <a:lnTo>
                      <a:pt x="18580" y="23876"/>
                    </a:lnTo>
                    <a:lnTo>
                      <a:pt x="18478" y="23368"/>
                    </a:lnTo>
                    <a:lnTo>
                      <a:pt x="18402" y="24003"/>
                    </a:lnTo>
                    <a:lnTo>
                      <a:pt x="18135" y="23876"/>
                    </a:lnTo>
                    <a:lnTo>
                      <a:pt x="18084" y="23622"/>
                    </a:lnTo>
                    <a:lnTo>
                      <a:pt x="17792" y="23368"/>
                    </a:lnTo>
                    <a:lnTo>
                      <a:pt x="18148" y="23990"/>
                    </a:lnTo>
                    <a:lnTo>
                      <a:pt x="16319" y="23368"/>
                    </a:lnTo>
                    <a:lnTo>
                      <a:pt x="17005" y="24384"/>
                    </a:lnTo>
                    <a:lnTo>
                      <a:pt x="16738" y="24130"/>
                    </a:lnTo>
                    <a:lnTo>
                      <a:pt x="15900" y="25019"/>
                    </a:lnTo>
                    <a:lnTo>
                      <a:pt x="15938" y="25781"/>
                    </a:lnTo>
                    <a:lnTo>
                      <a:pt x="15367" y="26543"/>
                    </a:lnTo>
                    <a:lnTo>
                      <a:pt x="16103" y="27178"/>
                    </a:lnTo>
                    <a:lnTo>
                      <a:pt x="15709" y="27305"/>
                    </a:lnTo>
                    <a:lnTo>
                      <a:pt x="16141" y="28067"/>
                    </a:lnTo>
                    <a:lnTo>
                      <a:pt x="15481" y="28448"/>
                    </a:lnTo>
                    <a:lnTo>
                      <a:pt x="14401" y="28575"/>
                    </a:lnTo>
                    <a:lnTo>
                      <a:pt x="13957" y="29337"/>
                    </a:lnTo>
                    <a:lnTo>
                      <a:pt x="13982" y="30099"/>
                    </a:lnTo>
                    <a:lnTo>
                      <a:pt x="14503" y="29972"/>
                    </a:lnTo>
                    <a:lnTo>
                      <a:pt x="14808" y="30480"/>
                    </a:lnTo>
                    <a:lnTo>
                      <a:pt x="14071" y="30099"/>
                    </a:lnTo>
                    <a:lnTo>
                      <a:pt x="13627" y="30734"/>
                    </a:lnTo>
                    <a:lnTo>
                      <a:pt x="13385" y="30099"/>
                    </a:lnTo>
                    <a:lnTo>
                      <a:pt x="12877" y="30988"/>
                    </a:lnTo>
                    <a:lnTo>
                      <a:pt x="12814" y="31242"/>
                    </a:lnTo>
                    <a:lnTo>
                      <a:pt x="12712" y="32766"/>
                    </a:lnTo>
                    <a:lnTo>
                      <a:pt x="13081" y="32893"/>
                    </a:lnTo>
                    <a:lnTo>
                      <a:pt x="13284" y="32766"/>
                    </a:lnTo>
                    <a:lnTo>
                      <a:pt x="13398" y="32893"/>
                    </a:lnTo>
                    <a:lnTo>
                      <a:pt x="13500" y="33274"/>
                    </a:lnTo>
                    <a:lnTo>
                      <a:pt x="12915" y="33274"/>
                    </a:lnTo>
                    <a:lnTo>
                      <a:pt x="12585" y="33020"/>
                    </a:lnTo>
                    <a:lnTo>
                      <a:pt x="12534" y="32893"/>
                    </a:lnTo>
                    <a:lnTo>
                      <a:pt x="12915" y="34798"/>
                    </a:lnTo>
                    <a:lnTo>
                      <a:pt x="8585" y="34544"/>
                    </a:lnTo>
                    <a:lnTo>
                      <a:pt x="9550" y="36372"/>
                    </a:lnTo>
                    <a:lnTo>
                      <a:pt x="9842" y="37846"/>
                    </a:lnTo>
                    <a:lnTo>
                      <a:pt x="9474" y="38354"/>
                    </a:lnTo>
                    <a:lnTo>
                      <a:pt x="9410" y="37338"/>
                    </a:lnTo>
                    <a:lnTo>
                      <a:pt x="8763" y="37465"/>
                    </a:lnTo>
                    <a:lnTo>
                      <a:pt x="9474" y="39243"/>
                    </a:lnTo>
                    <a:lnTo>
                      <a:pt x="7670" y="39243"/>
                    </a:lnTo>
                    <a:lnTo>
                      <a:pt x="7988" y="40386"/>
                    </a:lnTo>
                    <a:lnTo>
                      <a:pt x="17576" y="40386"/>
                    </a:lnTo>
                    <a:lnTo>
                      <a:pt x="17830" y="40132"/>
                    </a:lnTo>
                    <a:lnTo>
                      <a:pt x="16675" y="38862"/>
                    </a:lnTo>
                    <a:lnTo>
                      <a:pt x="16929" y="38989"/>
                    </a:lnTo>
                    <a:lnTo>
                      <a:pt x="17475" y="39116"/>
                    </a:lnTo>
                    <a:lnTo>
                      <a:pt x="17487" y="39370"/>
                    </a:lnTo>
                    <a:lnTo>
                      <a:pt x="18021" y="38862"/>
                    </a:lnTo>
                    <a:lnTo>
                      <a:pt x="18288" y="38608"/>
                    </a:lnTo>
                    <a:lnTo>
                      <a:pt x="18186" y="38354"/>
                    </a:lnTo>
                    <a:lnTo>
                      <a:pt x="17310" y="36322"/>
                    </a:lnTo>
                    <a:lnTo>
                      <a:pt x="18643" y="36068"/>
                    </a:lnTo>
                    <a:lnTo>
                      <a:pt x="19011" y="36449"/>
                    </a:lnTo>
                    <a:lnTo>
                      <a:pt x="18999" y="36195"/>
                    </a:lnTo>
                    <a:lnTo>
                      <a:pt x="18884" y="36068"/>
                    </a:lnTo>
                    <a:lnTo>
                      <a:pt x="18415" y="35560"/>
                    </a:lnTo>
                    <a:lnTo>
                      <a:pt x="18986" y="35687"/>
                    </a:lnTo>
                    <a:lnTo>
                      <a:pt x="19354" y="35941"/>
                    </a:lnTo>
                    <a:lnTo>
                      <a:pt x="19265" y="35560"/>
                    </a:lnTo>
                    <a:lnTo>
                      <a:pt x="18986" y="34925"/>
                    </a:lnTo>
                    <a:lnTo>
                      <a:pt x="19380" y="34798"/>
                    </a:lnTo>
                    <a:lnTo>
                      <a:pt x="19723" y="35433"/>
                    </a:lnTo>
                    <a:lnTo>
                      <a:pt x="20878" y="34798"/>
                    </a:lnTo>
                    <a:lnTo>
                      <a:pt x="19596" y="33274"/>
                    </a:lnTo>
                    <a:lnTo>
                      <a:pt x="19748" y="32766"/>
                    </a:lnTo>
                    <a:lnTo>
                      <a:pt x="19888" y="32258"/>
                    </a:lnTo>
                    <a:lnTo>
                      <a:pt x="21082" y="33147"/>
                    </a:lnTo>
                    <a:lnTo>
                      <a:pt x="22440" y="32512"/>
                    </a:lnTo>
                    <a:lnTo>
                      <a:pt x="22593" y="32639"/>
                    </a:lnTo>
                    <a:lnTo>
                      <a:pt x="22720" y="32512"/>
                    </a:lnTo>
                    <a:lnTo>
                      <a:pt x="22987" y="32258"/>
                    </a:lnTo>
                    <a:lnTo>
                      <a:pt x="23495" y="31750"/>
                    </a:lnTo>
                    <a:lnTo>
                      <a:pt x="23126" y="30734"/>
                    </a:lnTo>
                    <a:lnTo>
                      <a:pt x="23037" y="30480"/>
                    </a:lnTo>
                    <a:lnTo>
                      <a:pt x="22948" y="29972"/>
                    </a:lnTo>
                    <a:lnTo>
                      <a:pt x="23317" y="28829"/>
                    </a:lnTo>
                    <a:lnTo>
                      <a:pt x="25044" y="29337"/>
                    </a:lnTo>
                    <a:lnTo>
                      <a:pt x="25184" y="28829"/>
                    </a:lnTo>
                    <a:lnTo>
                      <a:pt x="25539" y="27432"/>
                    </a:lnTo>
                    <a:lnTo>
                      <a:pt x="26987" y="27178"/>
                    </a:lnTo>
                    <a:lnTo>
                      <a:pt x="26670" y="27051"/>
                    </a:lnTo>
                    <a:lnTo>
                      <a:pt x="26339" y="26543"/>
                    </a:lnTo>
                    <a:lnTo>
                      <a:pt x="26212" y="26035"/>
                    </a:lnTo>
                    <a:lnTo>
                      <a:pt x="26606" y="26035"/>
                    </a:lnTo>
                    <a:lnTo>
                      <a:pt x="26022" y="24765"/>
                    </a:lnTo>
                    <a:lnTo>
                      <a:pt x="26962" y="25781"/>
                    </a:lnTo>
                    <a:lnTo>
                      <a:pt x="27965" y="26670"/>
                    </a:lnTo>
                    <a:lnTo>
                      <a:pt x="28130" y="26035"/>
                    </a:lnTo>
                    <a:lnTo>
                      <a:pt x="28498" y="25781"/>
                    </a:lnTo>
                    <a:lnTo>
                      <a:pt x="27647" y="24765"/>
                    </a:lnTo>
                    <a:lnTo>
                      <a:pt x="27533" y="24638"/>
                    </a:lnTo>
                    <a:lnTo>
                      <a:pt x="27317" y="24384"/>
                    </a:lnTo>
                    <a:lnTo>
                      <a:pt x="28663" y="24980"/>
                    </a:lnTo>
                    <a:lnTo>
                      <a:pt x="28740" y="25323"/>
                    </a:lnTo>
                    <a:lnTo>
                      <a:pt x="28803" y="25031"/>
                    </a:lnTo>
                    <a:lnTo>
                      <a:pt x="29959" y="25527"/>
                    </a:lnTo>
                    <a:lnTo>
                      <a:pt x="29692" y="24384"/>
                    </a:lnTo>
                    <a:lnTo>
                      <a:pt x="29629" y="24130"/>
                    </a:lnTo>
                    <a:lnTo>
                      <a:pt x="29006" y="21590"/>
                    </a:lnTo>
                    <a:lnTo>
                      <a:pt x="31013" y="22860"/>
                    </a:lnTo>
                    <a:lnTo>
                      <a:pt x="30937" y="22352"/>
                    </a:lnTo>
                    <a:lnTo>
                      <a:pt x="31191" y="22098"/>
                    </a:lnTo>
                    <a:lnTo>
                      <a:pt x="31140" y="21590"/>
                    </a:lnTo>
                    <a:lnTo>
                      <a:pt x="31737" y="22352"/>
                    </a:lnTo>
                    <a:lnTo>
                      <a:pt x="32905" y="21971"/>
                    </a:lnTo>
                    <a:lnTo>
                      <a:pt x="33223" y="21590"/>
                    </a:lnTo>
                    <a:lnTo>
                      <a:pt x="33540" y="21209"/>
                    </a:lnTo>
                    <a:lnTo>
                      <a:pt x="33794" y="21844"/>
                    </a:lnTo>
                    <a:lnTo>
                      <a:pt x="34251" y="21590"/>
                    </a:lnTo>
                    <a:lnTo>
                      <a:pt x="34010" y="21209"/>
                    </a:lnTo>
                    <a:lnTo>
                      <a:pt x="33756" y="20828"/>
                    </a:lnTo>
                    <a:lnTo>
                      <a:pt x="33274" y="20066"/>
                    </a:lnTo>
                    <a:lnTo>
                      <a:pt x="32689" y="19177"/>
                    </a:lnTo>
                    <a:lnTo>
                      <a:pt x="33070" y="18923"/>
                    </a:lnTo>
                    <a:lnTo>
                      <a:pt x="34036" y="19939"/>
                    </a:lnTo>
                    <a:lnTo>
                      <a:pt x="34823" y="19304"/>
                    </a:lnTo>
                    <a:lnTo>
                      <a:pt x="36233" y="19685"/>
                    </a:lnTo>
                    <a:lnTo>
                      <a:pt x="36271" y="19304"/>
                    </a:lnTo>
                    <a:lnTo>
                      <a:pt x="36296" y="18923"/>
                    </a:lnTo>
                    <a:lnTo>
                      <a:pt x="36309" y="18796"/>
                    </a:lnTo>
                    <a:lnTo>
                      <a:pt x="36347" y="18161"/>
                    </a:lnTo>
                    <a:lnTo>
                      <a:pt x="36499" y="18415"/>
                    </a:lnTo>
                    <a:lnTo>
                      <a:pt x="36550" y="18796"/>
                    </a:lnTo>
                    <a:lnTo>
                      <a:pt x="36969" y="18669"/>
                    </a:lnTo>
                    <a:lnTo>
                      <a:pt x="38544" y="18796"/>
                    </a:lnTo>
                    <a:lnTo>
                      <a:pt x="38455" y="18669"/>
                    </a:lnTo>
                    <a:lnTo>
                      <a:pt x="38188" y="18288"/>
                    </a:lnTo>
                    <a:lnTo>
                      <a:pt x="38087" y="18135"/>
                    </a:lnTo>
                    <a:lnTo>
                      <a:pt x="38061" y="18288"/>
                    </a:lnTo>
                    <a:lnTo>
                      <a:pt x="38011" y="18034"/>
                    </a:lnTo>
                    <a:lnTo>
                      <a:pt x="38227" y="17145"/>
                    </a:lnTo>
                    <a:lnTo>
                      <a:pt x="38315" y="16637"/>
                    </a:lnTo>
                    <a:lnTo>
                      <a:pt x="38430" y="16129"/>
                    </a:lnTo>
                    <a:lnTo>
                      <a:pt x="38455" y="16002"/>
                    </a:lnTo>
                    <a:lnTo>
                      <a:pt x="38862" y="16891"/>
                    </a:lnTo>
                    <a:lnTo>
                      <a:pt x="38696" y="16002"/>
                    </a:lnTo>
                    <a:lnTo>
                      <a:pt x="38620" y="15621"/>
                    </a:lnTo>
                    <a:lnTo>
                      <a:pt x="38481" y="15367"/>
                    </a:lnTo>
                    <a:lnTo>
                      <a:pt x="38849" y="14732"/>
                    </a:lnTo>
                    <a:lnTo>
                      <a:pt x="39027" y="14732"/>
                    </a:lnTo>
                    <a:lnTo>
                      <a:pt x="39293" y="15290"/>
                    </a:lnTo>
                    <a:lnTo>
                      <a:pt x="39700" y="15367"/>
                    </a:lnTo>
                    <a:lnTo>
                      <a:pt x="39281" y="14732"/>
                    </a:lnTo>
                    <a:lnTo>
                      <a:pt x="39192" y="14605"/>
                    </a:lnTo>
                    <a:lnTo>
                      <a:pt x="38938" y="14224"/>
                    </a:lnTo>
                    <a:lnTo>
                      <a:pt x="39687" y="14351"/>
                    </a:lnTo>
                    <a:lnTo>
                      <a:pt x="39789" y="14986"/>
                    </a:lnTo>
                    <a:lnTo>
                      <a:pt x="40259" y="14732"/>
                    </a:lnTo>
                    <a:lnTo>
                      <a:pt x="40170" y="14605"/>
                    </a:lnTo>
                    <a:lnTo>
                      <a:pt x="40055" y="14351"/>
                    </a:lnTo>
                    <a:lnTo>
                      <a:pt x="40043" y="14224"/>
                    </a:lnTo>
                    <a:lnTo>
                      <a:pt x="40093" y="13335"/>
                    </a:lnTo>
                    <a:lnTo>
                      <a:pt x="40982" y="13589"/>
                    </a:lnTo>
                    <a:lnTo>
                      <a:pt x="41427" y="14351"/>
                    </a:lnTo>
                    <a:lnTo>
                      <a:pt x="41338" y="14097"/>
                    </a:lnTo>
                    <a:lnTo>
                      <a:pt x="41211" y="13335"/>
                    </a:lnTo>
                    <a:lnTo>
                      <a:pt x="41186" y="13081"/>
                    </a:lnTo>
                    <a:lnTo>
                      <a:pt x="41579" y="13208"/>
                    </a:lnTo>
                    <a:lnTo>
                      <a:pt x="41668" y="13335"/>
                    </a:lnTo>
                    <a:lnTo>
                      <a:pt x="41744" y="13716"/>
                    </a:lnTo>
                    <a:lnTo>
                      <a:pt x="42722" y="13944"/>
                    </a:lnTo>
                    <a:lnTo>
                      <a:pt x="42837" y="14224"/>
                    </a:lnTo>
                    <a:lnTo>
                      <a:pt x="42938" y="14478"/>
                    </a:lnTo>
                    <a:lnTo>
                      <a:pt x="43484" y="14351"/>
                    </a:lnTo>
                    <a:lnTo>
                      <a:pt x="43624" y="15621"/>
                    </a:lnTo>
                    <a:lnTo>
                      <a:pt x="43738" y="14351"/>
                    </a:lnTo>
                    <a:lnTo>
                      <a:pt x="43776" y="13208"/>
                    </a:lnTo>
                    <a:lnTo>
                      <a:pt x="44411" y="13335"/>
                    </a:lnTo>
                    <a:lnTo>
                      <a:pt x="44513" y="13462"/>
                    </a:lnTo>
                    <a:lnTo>
                      <a:pt x="44589" y="13716"/>
                    </a:lnTo>
                    <a:lnTo>
                      <a:pt x="44742" y="13716"/>
                    </a:lnTo>
                    <a:lnTo>
                      <a:pt x="44831" y="13462"/>
                    </a:lnTo>
                    <a:lnTo>
                      <a:pt x="45173" y="13589"/>
                    </a:lnTo>
                    <a:lnTo>
                      <a:pt x="45326" y="13462"/>
                    </a:lnTo>
                    <a:lnTo>
                      <a:pt x="45669" y="14097"/>
                    </a:lnTo>
                    <a:lnTo>
                      <a:pt x="45935" y="13716"/>
                    </a:lnTo>
                    <a:lnTo>
                      <a:pt x="46024" y="13589"/>
                    </a:lnTo>
                    <a:lnTo>
                      <a:pt x="46278" y="13462"/>
                    </a:lnTo>
                    <a:lnTo>
                      <a:pt x="46113" y="13081"/>
                    </a:lnTo>
                    <a:lnTo>
                      <a:pt x="45961" y="12700"/>
                    </a:lnTo>
                    <a:lnTo>
                      <a:pt x="45897" y="12573"/>
                    </a:lnTo>
                    <a:lnTo>
                      <a:pt x="46278" y="12700"/>
                    </a:lnTo>
                    <a:lnTo>
                      <a:pt x="46164" y="12573"/>
                    </a:lnTo>
                    <a:lnTo>
                      <a:pt x="46037" y="12446"/>
                    </a:lnTo>
                    <a:lnTo>
                      <a:pt x="45707" y="12090"/>
                    </a:lnTo>
                    <a:lnTo>
                      <a:pt x="45618" y="13716"/>
                    </a:lnTo>
                    <a:lnTo>
                      <a:pt x="45389" y="13462"/>
                    </a:lnTo>
                    <a:lnTo>
                      <a:pt x="45529" y="13335"/>
                    </a:lnTo>
                    <a:lnTo>
                      <a:pt x="45593" y="13081"/>
                    </a:lnTo>
                    <a:lnTo>
                      <a:pt x="45618" y="13716"/>
                    </a:lnTo>
                    <a:lnTo>
                      <a:pt x="45618" y="12204"/>
                    </a:lnTo>
                    <a:lnTo>
                      <a:pt x="45453" y="12446"/>
                    </a:lnTo>
                    <a:lnTo>
                      <a:pt x="45440" y="12319"/>
                    </a:lnTo>
                    <a:lnTo>
                      <a:pt x="44856" y="12700"/>
                    </a:lnTo>
                    <a:lnTo>
                      <a:pt x="44856" y="12192"/>
                    </a:lnTo>
                    <a:lnTo>
                      <a:pt x="44894" y="11684"/>
                    </a:lnTo>
                    <a:lnTo>
                      <a:pt x="45377" y="12065"/>
                    </a:lnTo>
                    <a:lnTo>
                      <a:pt x="45186" y="10922"/>
                    </a:lnTo>
                    <a:lnTo>
                      <a:pt x="45135" y="10541"/>
                    </a:lnTo>
                    <a:lnTo>
                      <a:pt x="46012" y="11557"/>
                    </a:lnTo>
                    <a:lnTo>
                      <a:pt x="46939" y="11938"/>
                    </a:lnTo>
                    <a:lnTo>
                      <a:pt x="47332" y="12700"/>
                    </a:lnTo>
                    <a:lnTo>
                      <a:pt x="47891" y="11938"/>
                    </a:lnTo>
                    <a:lnTo>
                      <a:pt x="48996" y="11684"/>
                    </a:lnTo>
                    <a:lnTo>
                      <a:pt x="48933" y="10541"/>
                    </a:lnTo>
                    <a:lnTo>
                      <a:pt x="48945" y="9779"/>
                    </a:lnTo>
                    <a:lnTo>
                      <a:pt x="49047" y="9525"/>
                    </a:lnTo>
                    <a:lnTo>
                      <a:pt x="49314" y="10287"/>
                    </a:lnTo>
                    <a:lnTo>
                      <a:pt x="49415" y="10668"/>
                    </a:lnTo>
                    <a:lnTo>
                      <a:pt x="49263" y="10795"/>
                    </a:lnTo>
                    <a:lnTo>
                      <a:pt x="49276" y="11049"/>
                    </a:lnTo>
                    <a:lnTo>
                      <a:pt x="49568" y="10414"/>
                    </a:lnTo>
                    <a:lnTo>
                      <a:pt x="50520" y="10414"/>
                    </a:lnTo>
                    <a:lnTo>
                      <a:pt x="50495" y="10287"/>
                    </a:lnTo>
                    <a:lnTo>
                      <a:pt x="50444" y="10071"/>
                    </a:lnTo>
                    <a:lnTo>
                      <a:pt x="50330" y="9525"/>
                    </a:lnTo>
                    <a:lnTo>
                      <a:pt x="50241" y="9144"/>
                    </a:lnTo>
                    <a:lnTo>
                      <a:pt x="50977" y="9398"/>
                    </a:lnTo>
                    <a:lnTo>
                      <a:pt x="50584" y="9906"/>
                    </a:lnTo>
                    <a:lnTo>
                      <a:pt x="50469" y="10185"/>
                    </a:lnTo>
                    <a:lnTo>
                      <a:pt x="50990" y="9906"/>
                    </a:lnTo>
                    <a:lnTo>
                      <a:pt x="51003" y="10287"/>
                    </a:lnTo>
                    <a:lnTo>
                      <a:pt x="53060" y="11684"/>
                    </a:lnTo>
                    <a:lnTo>
                      <a:pt x="52933" y="9906"/>
                    </a:lnTo>
                    <a:lnTo>
                      <a:pt x="52832" y="8509"/>
                    </a:lnTo>
                    <a:lnTo>
                      <a:pt x="52793" y="8128"/>
                    </a:lnTo>
                    <a:lnTo>
                      <a:pt x="52692" y="6731"/>
                    </a:lnTo>
                    <a:lnTo>
                      <a:pt x="52679" y="6604"/>
                    </a:lnTo>
                    <a:lnTo>
                      <a:pt x="54825" y="8293"/>
                    </a:lnTo>
                    <a:lnTo>
                      <a:pt x="54775" y="8128"/>
                    </a:lnTo>
                    <a:lnTo>
                      <a:pt x="56946" y="8636"/>
                    </a:lnTo>
                    <a:lnTo>
                      <a:pt x="57353" y="8128"/>
                    </a:lnTo>
                    <a:lnTo>
                      <a:pt x="58635" y="6477"/>
                    </a:lnTo>
                    <a:lnTo>
                      <a:pt x="58737" y="6350"/>
                    </a:lnTo>
                    <a:lnTo>
                      <a:pt x="61010" y="7747"/>
                    </a:lnTo>
                    <a:lnTo>
                      <a:pt x="61620" y="8001"/>
                    </a:lnTo>
                    <a:lnTo>
                      <a:pt x="61747" y="6858"/>
                    </a:lnTo>
                    <a:lnTo>
                      <a:pt x="61849" y="6604"/>
                    </a:lnTo>
                    <a:lnTo>
                      <a:pt x="62090" y="7493"/>
                    </a:lnTo>
                    <a:lnTo>
                      <a:pt x="62420" y="6604"/>
                    </a:lnTo>
                    <a:lnTo>
                      <a:pt x="62522" y="6350"/>
                    </a:lnTo>
                    <a:lnTo>
                      <a:pt x="62560" y="6223"/>
                    </a:lnTo>
                    <a:lnTo>
                      <a:pt x="63334" y="5334"/>
                    </a:lnTo>
                    <a:lnTo>
                      <a:pt x="64249" y="8636"/>
                    </a:lnTo>
                    <a:lnTo>
                      <a:pt x="65112" y="7112"/>
                    </a:lnTo>
                    <a:lnTo>
                      <a:pt x="64998" y="6350"/>
                    </a:lnTo>
                    <a:lnTo>
                      <a:pt x="65392" y="6350"/>
                    </a:lnTo>
                    <a:lnTo>
                      <a:pt x="66205" y="5842"/>
                    </a:lnTo>
                    <a:lnTo>
                      <a:pt x="66179" y="6604"/>
                    </a:lnTo>
                    <a:lnTo>
                      <a:pt x="66268" y="5969"/>
                    </a:lnTo>
                    <a:lnTo>
                      <a:pt x="66446" y="6223"/>
                    </a:lnTo>
                    <a:lnTo>
                      <a:pt x="66484" y="6731"/>
                    </a:lnTo>
                    <a:lnTo>
                      <a:pt x="67271" y="5969"/>
                    </a:lnTo>
                    <a:lnTo>
                      <a:pt x="67398" y="5842"/>
                    </a:lnTo>
                    <a:lnTo>
                      <a:pt x="68148" y="6223"/>
                    </a:lnTo>
                    <a:lnTo>
                      <a:pt x="67348" y="8001"/>
                    </a:lnTo>
                    <a:lnTo>
                      <a:pt x="68402" y="8001"/>
                    </a:lnTo>
                    <a:lnTo>
                      <a:pt x="68783" y="7747"/>
                    </a:lnTo>
                    <a:lnTo>
                      <a:pt x="69494" y="6388"/>
                    </a:lnTo>
                    <a:lnTo>
                      <a:pt x="69367" y="6096"/>
                    </a:lnTo>
                    <a:lnTo>
                      <a:pt x="69075" y="5842"/>
                    </a:lnTo>
                    <a:lnTo>
                      <a:pt x="68948" y="5715"/>
                    </a:lnTo>
                    <a:lnTo>
                      <a:pt x="68948" y="5334"/>
                    </a:lnTo>
                    <a:lnTo>
                      <a:pt x="68935" y="5207"/>
                    </a:lnTo>
                    <a:lnTo>
                      <a:pt x="69303" y="4953"/>
                    </a:lnTo>
                    <a:lnTo>
                      <a:pt x="69367" y="3556"/>
                    </a:lnTo>
                    <a:lnTo>
                      <a:pt x="69367" y="3429"/>
                    </a:lnTo>
                    <a:lnTo>
                      <a:pt x="69405" y="3175"/>
                    </a:lnTo>
                    <a:lnTo>
                      <a:pt x="69469" y="2857"/>
                    </a:lnTo>
                    <a:lnTo>
                      <a:pt x="69596" y="2159"/>
                    </a:lnTo>
                    <a:lnTo>
                      <a:pt x="69684" y="1651"/>
                    </a:lnTo>
                    <a:close/>
                  </a:path>
                  <a:path w="123825" h="118744">
                    <a:moveTo>
                      <a:pt x="70205" y="2895"/>
                    </a:moveTo>
                    <a:lnTo>
                      <a:pt x="70142" y="1879"/>
                    </a:lnTo>
                    <a:lnTo>
                      <a:pt x="70027" y="2946"/>
                    </a:lnTo>
                    <a:lnTo>
                      <a:pt x="70002" y="2489"/>
                    </a:lnTo>
                    <a:lnTo>
                      <a:pt x="69888" y="3759"/>
                    </a:lnTo>
                    <a:lnTo>
                      <a:pt x="69799" y="3898"/>
                    </a:lnTo>
                    <a:lnTo>
                      <a:pt x="69735" y="3403"/>
                    </a:lnTo>
                    <a:lnTo>
                      <a:pt x="69761" y="2997"/>
                    </a:lnTo>
                    <a:lnTo>
                      <a:pt x="69723" y="3276"/>
                    </a:lnTo>
                    <a:lnTo>
                      <a:pt x="69621" y="2743"/>
                    </a:lnTo>
                    <a:lnTo>
                      <a:pt x="69570" y="3441"/>
                    </a:lnTo>
                    <a:lnTo>
                      <a:pt x="69684" y="4305"/>
                    </a:lnTo>
                    <a:lnTo>
                      <a:pt x="69824" y="4343"/>
                    </a:lnTo>
                    <a:lnTo>
                      <a:pt x="69977" y="3644"/>
                    </a:lnTo>
                    <a:lnTo>
                      <a:pt x="70002" y="3886"/>
                    </a:lnTo>
                    <a:lnTo>
                      <a:pt x="69977" y="4178"/>
                    </a:lnTo>
                    <a:lnTo>
                      <a:pt x="69964" y="4381"/>
                    </a:lnTo>
                    <a:lnTo>
                      <a:pt x="70065" y="3848"/>
                    </a:lnTo>
                    <a:lnTo>
                      <a:pt x="70205" y="2895"/>
                    </a:lnTo>
                    <a:close/>
                  </a:path>
                  <a:path w="123825" h="118744">
                    <a:moveTo>
                      <a:pt x="70332" y="1841"/>
                    </a:moveTo>
                    <a:lnTo>
                      <a:pt x="70231" y="2082"/>
                    </a:lnTo>
                    <a:lnTo>
                      <a:pt x="70332" y="1841"/>
                    </a:lnTo>
                    <a:close/>
                  </a:path>
                  <a:path w="123825" h="118744">
                    <a:moveTo>
                      <a:pt x="70370" y="3784"/>
                    </a:moveTo>
                    <a:lnTo>
                      <a:pt x="70307" y="3606"/>
                    </a:lnTo>
                    <a:lnTo>
                      <a:pt x="70307" y="3784"/>
                    </a:lnTo>
                    <a:close/>
                  </a:path>
                  <a:path w="123825" h="118744">
                    <a:moveTo>
                      <a:pt x="70383" y="1727"/>
                    </a:moveTo>
                    <a:close/>
                  </a:path>
                  <a:path w="123825" h="118744">
                    <a:moveTo>
                      <a:pt x="70434" y="1625"/>
                    </a:moveTo>
                    <a:close/>
                  </a:path>
                  <a:path w="123825" h="118744">
                    <a:moveTo>
                      <a:pt x="70497" y="2362"/>
                    </a:moveTo>
                    <a:lnTo>
                      <a:pt x="70319" y="2514"/>
                    </a:lnTo>
                    <a:lnTo>
                      <a:pt x="70307" y="3606"/>
                    </a:lnTo>
                    <a:lnTo>
                      <a:pt x="70434" y="2641"/>
                    </a:lnTo>
                    <a:lnTo>
                      <a:pt x="70497" y="2362"/>
                    </a:lnTo>
                    <a:close/>
                  </a:path>
                  <a:path w="123825" h="118744">
                    <a:moveTo>
                      <a:pt x="70789" y="2006"/>
                    </a:moveTo>
                    <a:lnTo>
                      <a:pt x="70700" y="2133"/>
                    </a:lnTo>
                    <a:lnTo>
                      <a:pt x="70586" y="2755"/>
                    </a:lnTo>
                    <a:lnTo>
                      <a:pt x="70675" y="2514"/>
                    </a:lnTo>
                    <a:lnTo>
                      <a:pt x="70789" y="2006"/>
                    </a:lnTo>
                    <a:close/>
                  </a:path>
                  <a:path w="123825" h="118744">
                    <a:moveTo>
                      <a:pt x="71107" y="3911"/>
                    </a:moveTo>
                    <a:lnTo>
                      <a:pt x="71094" y="3492"/>
                    </a:lnTo>
                    <a:lnTo>
                      <a:pt x="70942" y="3403"/>
                    </a:lnTo>
                    <a:lnTo>
                      <a:pt x="71107" y="3911"/>
                    </a:lnTo>
                    <a:close/>
                  </a:path>
                  <a:path w="123825" h="118744">
                    <a:moveTo>
                      <a:pt x="71107" y="2133"/>
                    </a:moveTo>
                    <a:lnTo>
                      <a:pt x="70942" y="2387"/>
                    </a:lnTo>
                    <a:lnTo>
                      <a:pt x="70815" y="2844"/>
                    </a:lnTo>
                    <a:lnTo>
                      <a:pt x="70700" y="3149"/>
                    </a:lnTo>
                    <a:lnTo>
                      <a:pt x="70624" y="3276"/>
                    </a:lnTo>
                    <a:lnTo>
                      <a:pt x="70573" y="5562"/>
                    </a:lnTo>
                    <a:lnTo>
                      <a:pt x="70916" y="3492"/>
                    </a:lnTo>
                    <a:lnTo>
                      <a:pt x="71031" y="2514"/>
                    </a:lnTo>
                    <a:lnTo>
                      <a:pt x="71107" y="2133"/>
                    </a:lnTo>
                    <a:close/>
                  </a:path>
                  <a:path w="123825" h="118744">
                    <a:moveTo>
                      <a:pt x="71170" y="2044"/>
                    </a:moveTo>
                    <a:lnTo>
                      <a:pt x="71158" y="2171"/>
                    </a:lnTo>
                    <a:lnTo>
                      <a:pt x="71170" y="2044"/>
                    </a:lnTo>
                    <a:close/>
                  </a:path>
                  <a:path w="123825" h="118744">
                    <a:moveTo>
                      <a:pt x="71183" y="1727"/>
                    </a:moveTo>
                    <a:lnTo>
                      <a:pt x="71120" y="1879"/>
                    </a:lnTo>
                    <a:lnTo>
                      <a:pt x="71094" y="2019"/>
                    </a:lnTo>
                    <a:lnTo>
                      <a:pt x="71183" y="1727"/>
                    </a:lnTo>
                    <a:close/>
                  </a:path>
                  <a:path w="123825" h="118744">
                    <a:moveTo>
                      <a:pt x="71234" y="1854"/>
                    </a:moveTo>
                    <a:lnTo>
                      <a:pt x="71170" y="2044"/>
                    </a:lnTo>
                    <a:lnTo>
                      <a:pt x="71196" y="1905"/>
                    </a:lnTo>
                    <a:close/>
                  </a:path>
                  <a:path w="123825" h="118744">
                    <a:moveTo>
                      <a:pt x="71247" y="3530"/>
                    </a:moveTo>
                    <a:lnTo>
                      <a:pt x="71221" y="2641"/>
                    </a:lnTo>
                    <a:lnTo>
                      <a:pt x="71170" y="3530"/>
                    </a:lnTo>
                    <a:close/>
                  </a:path>
                  <a:path w="123825" h="118744">
                    <a:moveTo>
                      <a:pt x="71310" y="1841"/>
                    </a:moveTo>
                    <a:close/>
                  </a:path>
                  <a:path w="123825" h="118744">
                    <a:moveTo>
                      <a:pt x="71564" y="1752"/>
                    </a:moveTo>
                    <a:lnTo>
                      <a:pt x="71551" y="1930"/>
                    </a:lnTo>
                    <a:lnTo>
                      <a:pt x="71564" y="1752"/>
                    </a:lnTo>
                    <a:close/>
                  </a:path>
                  <a:path w="123825" h="118744">
                    <a:moveTo>
                      <a:pt x="71628" y="6197"/>
                    </a:moveTo>
                    <a:lnTo>
                      <a:pt x="71539" y="5943"/>
                    </a:lnTo>
                    <a:lnTo>
                      <a:pt x="71602" y="6197"/>
                    </a:lnTo>
                    <a:close/>
                  </a:path>
                  <a:path w="123825" h="118744">
                    <a:moveTo>
                      <a:pt x="71793" y="2578"/>
                    </a:moveTo>
                    <a:lnTo>
                      <a:pt x="71716" y="1270"/>
                    </a:lnTo>
                    <a:lnTo>
                      <a:pt x="71666" y="1485"/>
                    </a:lnTo>
                    <a:lnTo>
                      <a:pt x="71793" y="2578"/>
                    </a:lnTo>
                    <a:close/>
                  </a:path>
                  <a:path w="123825" h="118744">
                    <a:moveTo>
                      <a:pt x="72085" y="6070"/>
                    </a:moveTo>
                    <a:close/>
                  </a:path>
                  <a:path w="123825" h="118744">
                    <a:moveTo>
                      <a:pt x="73025" y="8051"/>
                    </a:moveTo>
                    <a:lnTo>
                      <a:pt x="72834" y="6870"/>
                    </a:lnTo>
                    <a:lnTo>
                      <a:pt x="73025" y="8051"/>
                    </a:lnTo>
                    <a:close/>
                  </a:path>
                  <a:path w="123825" h="118744">
                    <a:moveTo>
                      <a:pt x="73063" y="6286"/>
                    </a:moveTo>
                    <a:lnTo>
                      <a:pt x="72809" y="6007"/>
                    </a:lnTo>
                    <a:lnTo>
                      <a:pt x="72821" y="6172"/>
                    </a:lnTo>
                    <a:lnTo>
                      <a:pt x="73063" y="6286"/>
                    </a:lnTo>
                    <a:close/>
                  </a:path>
                  <a:path w="123825" h="118744">
                    <a:moveTo>
                      <a:pt x="73342" y="5067"/>
                    </a:moveTo>
                    <a:lnTo>
                      <a:pt x="73177" y="5435"/>
                    </a:lnTo>
                    <a:lnTo>
                      <a:pt x="73329" y="5308"/>
                    </a:lnTo>
                    <a:lnTo>
                      <a:pt x="73342" y="5067"/>
                    </a:lnTo>
                    <a:close/>
                  </a:path>
                  <a:path w="123825" h="118744">
                    <a:moveTo>
                      <a:pt x="73431" y="1371"/>
                    </a:moveTo>
                    <a:lnTo>
                      <a:pt x="73304" y="1752"/>
                    </a:lnTo>
                    <a:lnTo>
                      <a:pt x="73380" y="1905"/>
                    </a:lnTo>
                    <a:lnTo>
                      <a:pt x="73431" y="1371"/>
                    </a:lnTo>
                    <a:close/>
                  </a:path>
                  <a:path w="123825" h="118744">
                    <a:moveTo>
                      <a:pt x="73939" y="7213"/>
                    </a:moveTo>
                    <a:lnTo>
                      <a:pt x="73850" y="6883"/>
                    </a:lnTo>
                    <a:lnTo>
                      <a:pt x="73698" y="7035"/>
                    </a:lnTo>
                    <a:lnTo>
                      <a:pt x="73812" y="7416"/>
                    </a:lnTo>
                    <a:lnTo>
                      <a:pt x="73787" y="7620"/>
                    </a:lnTo>
                    <a:lnTo>
                      <a:pt x="73901" y="7289"/>
                    </a:lnTo>
                    <a:close/>
                  </a:path>
                  <a:path w="123825" h="118744">
                    <a:moveTo>
                      <a:pt x="74231" y="3022"/>
                    </a:moveTo>
                    <a:lnTo>
                      <a:pt x="73964" y="3657"/>
                    </a:lnTo>
                    <a:lnTo>
                      <a:pt x="74231" y="3022"/>
                    </a:lnTo>
                    <a:close/>
                  </a:path>
                  <a:path w="123825" h="118744">
                    <a:moveTo>
                      <a:pt x="74244" y="6070"/>
                    </a:moveTo>
                    <a:lnTo>
                      <a:pt x="74193" y="6451"/>
                    </a:lnTo>
                    <a:lnTo>
                      <a:pt x="74155" y="6642"/>
                    </a:lnTo>
                    <a:lnTo>
                      <a:pt x="74091" y="7099"/>
                    </a:lnTo>
                    <a:lnTo>
                      <a:pt x="74079" y="7378"/>
                    </a:lnTo>
                    <a:lnTo>
                      <a:pt x="74244" y="6070"/>
                    </a:lnTo>
                    <a:close/>
                  </a:path>
                  <a:path w="123825" h="118744">
                    <a:moveTo>
                      <a:pt x="75069" y="3022"/>
                    </a:moveTo>
                    <a:lnTo>
                      <a:pt x="75057" y="2768"/>
                    </a:lnTo>
                    <a:lnTo>
                      <a:pt x="75006" y="3022"/>
                    </a:lnTo>
                    <a:close/>
                  </a:path>
                  <a:path w="123825" h="118744">
                    <a:moveTo>
                      <a:pt x="76720" y="2514"/>
                    </a:moveTo>
                    <a:lnTo>
                      <a:pt x="76276" y="2844"/>
                    </a:lnTo>
                    <a:lnTo>
                      <a:pt x="76161" y="3657"/>
                    </a:lnTo>
                    <a:lnTo>
                      <a:pt x="76212" y="3403"/>
                    </a:lnTo>
                    <a:lnTo>
                      <a:pt x="76200" y="4165"/>
                    </a:lnTo>
                    <a:lnTo>
                      <a:pt x="76098" y="4508"/>
                    </a:lnTo>
                    <a:lnTo>
                      <a:pt x="75984" y="4800"/>
                    </a:lnTo>
                    <a:lnTo>
                      <a:pt x="75996" y="4546"/>
                    </a:lnTo>
                    <a:lnTo>
                      <a:pt x="76047" y="3784"/>
                    </a:lnTo>
                    <a:lnTo>
                      <a:pt x="75971" y="3149"/>
                    </a:lnTo>
                    <a:lnTo>
                      <a:pt x="75895" y="3784"/>
                    </a:lnTo>
                    <a:lnTo>
                      <a:pt x="75806" y="2514"/>
                    </a:lnTo>
                    <a:lnTo>
                      <a:pt x="75704" y="5435"/>
                    </a:lnTo>
                    <a:lnTo>
                      <a:pt x="75577" y="4800"/>
                    </a:lnTo>
                    <a:lnTo>
                      <a:pt x="75552" y="4038"/>
                    </a:lnTo>
                    <a:lnTo>
                      <a:pt x="75387" y="4406"/>
                    </a:lnTo>
                    <a:lnTo>
                      <a:pt x="75272" y="4800"/>
                    </a:lnTo>
                    <a:lnTo>
                      <a:pt x="75196" y="3784"/>
                    </a:lnTo>
                    <a:lnTo>
                      <a:pt x="75323" y="4292"/>
                    </a:lnTo>
                    <a:lnTo>
                      <a:pt x="75374" y="3784"/>
                    </a:lnTo>
                    <a:lnTo>
                      <a:pt x="75399" y="3530"/>
                    </a:lnTo>
                    <a:lnTo>
                      <a:pt x="75222" y="3530"/>
                    </a:lnTo>
                    <a:lnTo>
                      <a:pt x="74917" y="5181"/>
                    </a:lnTo>
                    <a:lnTo>
                      <a:pt x="74891" y="4927"/>
                    </a:lnTo>
                    <a:lnTo>
                      <a:pt x="74930" y="4038"/>
                    </a:lnTo>
                    <a:lnTo>
                      <a:pt x="75006" y="3022"/>
                    </a:lnTo>
                    <a:lnTo>
                      <a:pt x="74663" y="2260"/>
                    </a:lnTo>
                    <a:lnTo>
                      <a:pt x="74663" y="2895"/>
                    </a:lnTo>
                    <a:lnTo>
                      <a:pt x="74320" y="4927"/>
                    </a:lnTo>
                    <a:lnTo>
                      <a:pt x="74307" y="4673"/>
                    </a:lnTo>
                    <a:lnTo>
                      <a:pt x="74295" y="4546"/>
                    </a:lnTo>
                    <a:lnTo>
                      <a:pt x="74244" y="3022"/>
                    </a:lnTo>
                    <a:lnTo>
                      <a:pt x="74079" y="3657"/>
                    </a:lnTo>
                    <a:lnTo>
                      <a:pt x="74015" y="3911"/>
                    </a:lnTo>
                    <a:lnTo>
                      <a:pt x="73964" y="3657"/>
                    </a:lnTo>
                    <a:lnTo>
                      <a:pt x="73964" y="3530"/>
                    </a:lnTo>
                    <a:lnTo>
                      <a:pt x="74015" y="2514"/>
                    </a:lnTo>
                    <a:lnTo>
                      <a:pt x="73952" y="1752"/>
                    </a:lnTo>
                    <a:lnTo>
                      <a:pt x="73761" y="2514"/>
                    </a:lnTo>
                    <a:lnTo>
                      <a:pt x="73774" y="1117"/>
                    </a:lnTo>
                    <a:lnTo>
                      <a:pt x="73494" y="2260"/>
                    </a:lnTo>
                    <a:lnTo>
                      <a:pt x="73507" y="2006"/>
                    </a:lnTo>
                    <a:lnTo>
                      <a:pt x="73418" y="2260"/>
                    </a:lnTo>
                    <a:lnTo>
                      <a:pt x="73075" y="3530"/>
                    </a:lnTo>
                    <a:lnTo>
                      <a:pt x="72834" y="990"/>
                    </a:lnTo>
                    <a:lnTo>
                      <a:pt x="72415" y="2362"/>
                    </a:lnTo>
                    <a:lnTo>
                      <a:pt x="72288" y="2641"/>
                    </a:lnTo>
                    <a:lnTo>
                      <a:pt x="72072" y="3022"/>
                    </a:lnTo>
                    <a:lnTo>
                      <a:pt x="71818" y="4406"/>
                    </a:lnTo>
                    <a:lnTo>
                      <a:pt x="71564" y="4800"/>
                    </a:lnTo>
                    <a:lnTo>
                      <a:pt x="71539" y="4673"/>
                    </a:lnTo>
                    <a:lnTo>
                      <a:pt x="71640" y="3784"/>
                    </a:lnTo>
                    <a:lnTo>
                      <a:pt x="71539" y="3149"/>
                    </a:lnTo>
                    <a:lnTo>
                      <a:pt x="71412" y="3276"/>
                    </a:lnTo>
                    <a:lnTo>
                      <a:pt x="71247" y="3530"/>
                    </a:lnTo>
                    <a:lnTo>
                      <a:pt x="71145" y="3695"/>
                    </a:lnTo>
                    <a:lnTo>
                      <a:pt x="71031" y="4927"/>
                    </a:lnTo>
                    <a:lnTo>
                      <a:pt x="71297" y="3784"/>
                    </a:lnTo>
                    <a:lnTo>
                      <a:pt x="71234" y="5181"/>
                    </a:lnTo>
                    <a:lnTo>
                      <a:pt x="71361" y="5816"/>
                    </a:lnTo>
                    <a:lnTo>
                      <a:pt x="71386" y="4673"/>
                    </a:lnTo>
                    <a:lnTo>
                      <a:pt x="71475" y="5689"/>
                    </a:lnTo>
                    <a:lnTo>
                      <a:pt x="71640" y="5181"/>
                    </a:lnTo>
                    <a:lnTo>
                      <a:pt x="71628" y="6197"/>
                    </a:lnTo>
                    <a:lnTo>
                      <a:pt x="71780" y="6832"/>
                    </a:lnTo>
                    <a:lnTo>
                      <a:pt x="71983" y="5181"/>
                    </a:lnTo>
                    <a:lnTo>
                      <a:pt x="72021" y="4927"/>
                    </a:lnTo>
                    <a:lnTo>
                      <a:pt x="72072" y="6057"/>
                    </a:lnTo>
                    <a:lnTo>
                      <a:pt x="72313" y="5816"/>
                    </a:lnTo>
                    <a:lnTo>
                      <a:pt x="72199" y="5181"/>
                    </a:lnTo>
                    <a:lnTo>
                      <a:pt x="72174" y="4927"/>
                    </a:lnTo>
                    <a:lnTo>
                      <a:pt x="72212" y="4800"/>
                    </a:lnTo>
                    <a:lnTo>
                      <a:pt x="72478" y="3911"/>
                    </a:lnTo>
                    <a:lnTo>
                      <a:pt x="72542" y="6451"/>
                    </a:lnTo>
                    <a:lnTo>
                      <a:pt x="72631" y="5435"/>
                    </a:lnTo>
                    <a:lnTo>
                      <a:pt x="72707" y="5943"/>
                    </a:lnTo>
                    <a:lnTo>
                      <a:pt x="72821" y="5435"/>
                    </a:lnTo>
                    <a:lnTo>
                      <a:pt x="72872" y="5207"/>
                    </a:lnTo>
                    <a:lnTo>
                      <a:pt x="72707" y="5435"/>
                    </a:lnTo>
                    <a:lnTo>
                      <a:pt x="72821" y="4800"/>
                    </a:lnTo>
                    <a:lnTo>
                      <a:pt x="72872" y="5207"/>
                    </a:lnTo>
                    <a:lnTo>
                      <a:pt x="72961" y="5816"/>
                    </a:lnTo>
                    <a:lnTo>
                      <a:pt x="73139" y="5181"/>
                    </a:lnTo>
                    <a:lnTo>
                      <a:pt x="73253" y="4800"/>
                    </a:lnTo>
                    <a:lnTo>
                      <a:pt x="73367" y="4419"/>
                    </a:lnTo>
                    <a:lnTo>
                      <a:pt x="73342" y="5067"/>
                    </a:lnTo>
                    <a:lnTo>
                      <a:pt x="73406" y="4927"/>
                    </a:lnTo>
                    <a:lnTo>
                      <a:pt x="73393" y="5334"/>
                    </a:lnTo>
                    <a:lnTo>
                      <a:pt x="73355" y="6705"/>
                    </a:lnTo>
                    <a:lnTo>
                      <a:pt x="73558" y="5308"/>
                    </a:lnTo>
                    <a:lnTo>
                      <a:pt x="73621" y="4927"/>
                    </a:lnTo>
                    <a:lnTo>
                      <a:pt x="73660" y="4673"/>
                    </a:lnTo>
                    <a:lnTo>
                      <a:pt x="73660" y="6324"/>
                    </a:lnTo>
                    <a:lnTo>
                      <a:pt x="73533" y="5816"/>
                    </a:lnTo>
                    <a:lnTo>
                      <a:pt x="73596" y="6324"/>
                    </a:lnTo>
                    <a:lnTo>
                      <a:pt x="73647" y="6705"/>
                    </a:lnTo>
                    <a:lnTo>
                      <a:pt x="73698" y="6324"/>
                    </a:lnTo>
                    <a:lnTo>
                      <a:pt x="73863" y="5181"/>
                    </a:lnTo>
                    <a:lnTo>
                      <a:pt x="73952" y="7086"/>
                    </a:lnTo>
                    <a:lnTo>
                      <a:pt x="74053" y="6832"/>
                    </a:lnTo>
                    <a:lnTo>
                      <a:pt x="74180" y="5943"/>
                    </a:lnTo>
                    <a:lnTo>
                      <a:pt x="74218" y="5562"/>
                    </a:lnTo>
                    <a:lnTo>
                      <a:pt x="74460" y="6324"/>
                    </a:lnTo>
                    <a:lnTo>
                      <a:pt x="74739" y="5943"/>
                    </a:lnTo>
                    <a:lnTo>
                      <a:pt x="74688" y="6324"/>
                    </a:lnTo>
                    <a:lnTo>
                      <a:pt x="75120" y="6578"/>
                    </a:lnTo>
                    <a:lnTo>
                      <a:pt x="75285" y="7073"/>
                    </a:lnTo>
                    <a:lnTo>
                      <a:pt x="75438" y="6070"/>
                    </a:lnTo>
                    <a:lnTo>
                      <a:pt x="75641" y="6324"/>
                    </a:lnTo>
                    <a:lnTo>
                      <a:pt x="75844" y="6070"/>
                    </a:lnTo>
                    <a:lnTo>
                      <a:pt x="75692" y="7073"/>
                    </a:lnTo>
                    <a:lnTo>
                      <a:pt x="75577" y="7340"/>
                    </a:lnTo>
                    <a:lnTo>
                      <a:pt x="75704" y="7454"/>
                    </a:lnTo>
                    <a:lnTo>
                      <a:pt x="75679" y="7632"/>
                    </a:lnTo>
                    <a:lnTo>
                      <a:pt x="75730" y="7467"/>
                    </a:lnTo>
                    <a:lnTo>
                      <a:pt x="75806" y="6959"/>
                    </a:lnTo>
                    <a:lnTo>
                      <a:pt x="75882" y="6832"/>
                    </a:lnTo>
                    <a:lnTo>
                      <a:pt x="75996" y="6705"/>
                    </a:lnTo>
                    <a:lnTo>
                      <a:pt x="75857" y="7594"/>
                    </a:lnTo>
                    <a:lnTo>
                      <a:pt x="76060" y="7594"/>
                    </a:lnTo>
                    <a:lnTo>
                      <a:pt x="76339" y="6705"/>
                    </a:lnTo>
                    <a:lnTo>
                      <a:pt x="76390" y="6578"/>
                    </a:lnTo>
                    <a:lnTo>
                      <a:pt x="76581" y="7213"/>
                    </a:lnTo>
                    <a:lnTo>
                      <a:pt x="76669" y="6578"/>
                    </a:lnTo>
                    <a:lnTo>
                      <a:pt x="76695" y="6070"/>
                    </a:lnTo>
                    <a:lnTo>
                      <a:pt x="76682" y="5943"/>
                    </a:lnTo>
                    <a:lnTo>
                      <a:pt x="76669" y="5562"/>
                    </a:lnTo>
                    <a:lnTo>
                      <a:pt x="76669" y="5435"/>
                    </a:lnTo>
                    <a:lnTo>
                      <a:pt x="76644" y="4800"/>
                    </a:lnTo>
                    <a:lnTo>
                      <a:pt x="76581" y="3403"/>
                    </a:lnTo>
                    <a:lnTo>
                      <a:pt x="76593" y="2895"/>
                    </a:lnTo>
                    <a:lnTo>
                      <a:pt x="76720" y="2514"/>
                    </a:lnTo>
                    <a:close/>
                  </a:path>
                  <a:path w="123825" h="118744">
                    <a:moveTo>
                      <a:pt x="76898" y="5689"/>
                    </a:moveTo>
                    <a:lnTo>
                      <a:pt x="76860" y="5842"/>
                    </a:lnTo>
                    <a:lnTo>
                      <a:pt x="76898" y="5689"/>
                    </a:lnTo>
                    <a:close/>
                  </a:path>
                  <a:path w="123825" h="118744">
                    <a:moveTo>
                      <a:pt x="76987" y="4305"/>
                    </a:moveTo>
                    <a:lnTo>
                      <a:pt x="76847" y="4508"/>
                    </a:lnTo>
                    <a:lnTo>
                      <a:pt x="76771" y="5181"/>
                    </a:lnTo>
                    <a:lnTo>
                      <a:pt x="76987" y="4305"/>
                    </a:lnTo>
                    <a:close/>
                  </a:path>
                  <a:path w="123825" h="118744">
                    <a:moveTo>
                      <a:pt x="78206" y="6743"/>
                    </a:moveTo>
                    <a:lnTo>
                      <a:pt x="78066" y="6731"/>
                    </a:lnTo>
                    <a:lnTo>
                      <a:pt x="78155" y="7099"/>
                    </a:lnTo>
                    <a:lnTo>
                      <a:pt x="78206" y="6743"/>
                    </a:lnTo>
                    <a:close/>
                  </a:path>
                  <a:path w="123825" h="118744">
                    <a:moveTo>
                      <a:pt x="79730" y="8331"/>
                    </a:moveTo>
                    <a:lnTo>
                      <a:pt x="79654" y="8140"/>
                    </a:lnTo>
                    <a:lnTo>
                      <a:pt x="79603" y="8445"/>
                    </a:lnTo>
                    <a:lnTo>
                      <a:pt x="79730" y="8331"/>
                    </a:lnTo>
                    <a:close/>
                  </a:path>
                  <a:path w="123825" h="118744">
                    <a:moveTo>
                      <a:pt x="81648" y="8115"/>
                    </a:moveTo>
                    <a:lnTo>
                      <a:pt x="81470" y="8610"/>
                    </a:lnTo>
                    <a:lnTo>
                      <a:pt x="81622" y="8559"/>
                    </a:lnTo>
                    <a:lnTo>
                      <a:pt x="81648" y="8115"/>
                    </a:lnTo>
                    <a:close/>
                  </a:path>
                  <a:path w="123825" h="118744">
                    <a:moveTo>
                      <a:pt x="81711" y="3416"/>
                    </a:moveTo>
                    <a:lnTo>
                      <a:pt x="81699" y="2870"/>
                    </a:lnTo>
                    <a:lnTo>
                      <a:pt x="81495" y="3619"/>
                    </a:lnTo>
                    <a:lnTo>
                      <a:pt x="81584" y="2768"/>
                    </a:lnTo>
                    <a:lnTo>
                      <a:pt x="81318" y="2844"/>
                    </a:lnTo>
                    <a:lnTo>
                      <a:pt x="81483" y="3784"/>
                    </a:lnTo>
                    <a:lnTo>
                      <a:pt x="81495" y="3632"/>
                    </a:lnTo>
                    <a:lnTo>
                      <a:pt x="81711" y="3416"/>
                    </a:lnTo>
                    <a:close/>
                  </a:path>
                  <a:path w="123825" h="118744">
                    <a:moveTo>
                      <a:pt x="81851" y="8483"/>
                    </a:moveTo>
                    <a:lnTo>
                      <a:pt x="81622" y="8559"/>
                    </a:lnTo>
                    <a:lnTo>
                      <a:pt x="81584" y="9245"/>
                    </a:lnTo>
                    <a:lnTo>
                      <a:pt x="81851" y="8483"/>
                    </a:lnTo>
                    <a:close/>
                  </a:path>
                  <a:path w="123825" h="118744">
                    <a:moveTo>
                      <a:pt x="82524" y="3784"/>
                    </a:moveTo>
                    <a:lnTo>
                      <a:pt x="82283" y="4546"/>
                    </a:lnTo>
                    <a:lnTo>
                      <a:pt x="82524" y="3784"/>
                    </a:lnTo>
                    <a:close/>
                  </a:path>
                  <a:path w="123825" h="118744">
                    <a:moveTo>
                      <a:pt x="82892" y="8229"/>
                    </a:moveTo>
                    <a:lnTo>
                      <a:pt x="82804" y="8356"/>
                    </a:lnTo>
                    <a:lnTo>
                      <a:pt x="82892" y="8229"/>
                    </a:lnTo>
                    <a:close/>
                  </a:path>
                  <a:path w="123825" h="118744">
                    <a:moveTo>
                      <a:pt x="82931" y="9283"/>
                    </a:moveTo>
                    <a:lnTo>
                      <a:pt x="82740" y="9880"/>
                    </a:lnTo>
                    <a:lnTo>
                      <a:pt x="82892" y="9613"/>
                    </a:lnTo>
                    <a:lnTo>
                      <a:pt x="82931" y="9283"/>
                    </a:lnTo>
                    <a:close/>
                  </a:path>
                  <a:path w="123825" h="118744">
                    <a:moveTo>
                      <a:pt x="83134" y="3530"/>
                    </a:moveTo>
                    <a:lnTo>
                      <a:pt x="82829" y="4546"/>
                    </a:lnTo>
                    <a:lnTo>
                      <a:pt x="83121" y="3657"/>
                    </a:lnTo>
                    <a:lnTo>
                      <a:pt x="83134" y="3530"/>
                    </a:lnTo>
                    <a:close/>
                  </a:path>
                  <a:path w="123825" h="118744">
                    <a:moveTo>
                      <a:pt x="83439" y="4216"/>
                    </a:moveTo>
                    <a:lnTo>
                      <a:pt x="83223" y="4622"/>
                    </a:lnTo>
                    <a:lnTo>
                      <a:pt x="83299" y="4470"/>
                    </a:lnTo>
                    <a:lnTo>
                      <a:pt x="83375" y="4305"/>
                    </a:lnTo>
                    <a:close/>
                  </a:path>
                  <a:path w="123825" h="118744">
                    <a:moveTo>
                      <a:pt x="83616" y="4267"/>
                    </a:moveTo>
                    <a:lnTo>
                      <a:pt x="83591" y="4064"/>
                    </a:lnTo>
                    <a:lnTo>
                      <a:pt x="83439" y="4216"/>
                    </a:lnTo>
                    <a:lnTo>
                      <a:pt x="83527" y="4394"/>
                    </a:lnTo>
                    <a:lnTo>
                      <a:pt x="83616" y="4267"/>
                    </a:lnTo>
                    <a:close/>
                  </a:path>
                  <a:path w="123825" h="118744">
                    <a:moveTo>
                      <a:pt x="84620" y="11137"/>
                    </a:moveTo>
                    <a:close/>
                  </a:path>
                  <a:path w="123825" h="118744">
                    <a:moveTo>
                      <a:pt x="84683" y="10769"/>
                    </a:moveTo>
                    <a:lnTo>
                      <a:pt x="84556" y="10896"/>
                    </a:lnTo>
                    <a:lnTo>
                      <a:pt x="84683" y="10769"/>
                    </a:lnTo>
                    <a:close/>
                  </a:path>
                  <a:path w="123825" h="118744">
                    <a:moveTo>
                      <a:pt x="85115" y="10985"/>
                    </a:moveTo>
                    <a:lnTo>
                      <a:pt x="85064" y="11150"/>
                    </a:lnTo>
                    <a:lnTo>
                      <a:pt x="85115" y="10985"/>
                    </a:lnTo>
                    <a:close/>
                  </a:path>
                  <a:path w="123825" h="118744">
                    <a:moveTo>
                      <a:pt x="85178" y="11150"/>
                    </a:moveTo>
                    <a:lnTo>
                      <a:pt x="85102" y="11277"/>
                    </a:lnTo>
                    <a:lnTo>
                      <a:pt x="85178" y="11150"/>
                    </a:lnTo>
                    <a:close/>
                  </a:path>
                  <a:path w="123825" h="118744">
                    <a:moveTo>
                      <a:pt x="86017" y="9601"/>
                    </a:moveTo>
                    <a:close/>
                  </a:path>
                  <a:path w="123825" h="118744">
                    <a:moveTo>
                      <a:pt x="86398" y="8737"/>
                    </a:moveTo>
                    <a:lnTo>
                      <a:pt x="86334" y="8864"/>
                    </a:lnTo>
                    <a:lnTo>
                      <a:pt x="86271" y="9245"/>
                    </a:lnTo>
                    <a:lnTo>
                      <a:pt x="86398" y="8737"/>
                    </a:lnTo>
                    <a:close/>
                  </a:path>
                  <a:path w="123825" h="118744">
                    <a:moveTo>
                      <a:pt x="87071" y="3276"/>
                    </a:moveTo>
                    <a:lnTo>
                      <a:pt x="86829" y="3657"/>
                    </a:lnTo>
                    <a:lnTo>
                      <a:pt x="86728" y="4038"/>
                    </a:lnTo>
                    <a:lnTo>
                      <a:pt x="87071" y="3276"/>
                    </a:lnTo>
                    <a:close/>
                  </a:path>
                  <a:path w="123825" h="118744">
                    <a:moveTo>
                      <a:pt x="87198" y="10134"/>
                    </a:moveTo>
                    <a:lnTo>
                      <a:pt x="86702" y="10490"/>
                    </a:lnTo>
                    <a:lnTo>
                      <a:pt x="86296" y="11912"/>
                    </a:lnTo>
                    <a:lnTo>
                      <a:pt x="86601" y="11531"/>
                    </a:lnTo>
                    <a:lnTo>
                      <a:pt x="86715" y="11303"/>
                    </a:lnTo>
                    <a:lnTo>
                      <a:pt x="86804" y="10769"/>
                    </a:lnTo>
                    <a:lnTo>
                      <a:pt x="86880" y="10642"/>
                    </a:lnTo>
                    <a:lnTo>
                      <a:pt x="87198" y="10134"/>
                    </a:lnTo>
                    <a:close/>
                  </a:path>
                  <a:path w="123825" h="118744">
                    <a:moveTo>
                      <a:pt x="87655" y="3530"/>
                    </a:moveTo>
                    <a:lnTo>
                      <a:pt x="87528" y="3276"/>
                    </a:lnTo>
                    <a:lnTo>
                      <a:pt x="87452" y="3530"/>
                    </a:lnTo>
                    <a:lnTo>
                      <a:pt x="87376" y="3784"/>
                    </a:lnTo>
                    <a:lnTo>
                      <a:pt x="87350" y="3911"/>
                    </a:lnTo>
                    <a:lnTo>
                      <a:pt x="87477" y="3784"/>
                    </a:lnTo>
                    <a:lnTo>
                      <a:pt x="87655" y="3530"/>
                    </a:lnTo>
                    <a:close/>
                  </a:path>
                  <a:path w="123825" h="118744">
                    <a:moveTo>
                      <a:pt x="88163" y="11290"/>
                    </a:moveTo>
                    <a:lnTo>
                      <a:pt x="88099" y="11607"/>
                    </a:lnTo>
                    <a:lnTo>
                      <a:pt x="88138" y="11442"/>
                    </a:lnTo>
                    <a:lnTo>
                      <a:pt x="88163" y="11315"/>
                    </a:lnTo>
                    <a:close/>
                  </a:path>
                  <a:path w="123825" h="118744">
                    <a:moveTo>
                      <a:pt x="89611" y="3276"/>
                    </a:moveTo>
                    <a:lnTo>
                      <a:pt x="89369" y="4064"/>
                    </a:lnTo>
                    <a:lnTo>
                      <a:pt x="89522" y="3784"/>
                    </a:lnTo>
                    <a:lnTo>
                      <a:pt x="89611" y="3276"/>
                    </a:lnTo>
                    <a:close/>
                  </a:path>
                  <a:path w="123825" h="118744">
                    <a:moveTo>
                      <a:pt x="90170" y="3276"/>
                    </a:moveTo>
                    <a:lnTo>
                      <a:pt x="89763" y="3594"/>
                    </a:lnTo>
                    <a:lnTo>
                      <a:pt x="89674" y="4559"/>
                    </a:lnTo>
                    <a:lnTo>
                      <a:pt x="90170" y="3276"/>
                    </a:lnTo>
                    <a:close/>
                  </a:path>
                  <a:path w="123825" h="118744">
                    <a:moveTo>
                      <a:pt x="91224" y="11087"/>
                    </a:moveTo>
                    <a:lnTo>
                      <a:pt x="91186" y="11277"/>
                    </a:lnTo>
                    <a:lnTo>
                      <a:pt x="91211" y="11150"/>
                    </a:lnTo>
                    <a:close/>
                  </a:path>
                  <a:path w="123825" h="118744">
                    <a:moveTo>
                      <a:pt x="92392" y="3771"/>
                    </a:moveTo>
                    <a:close/>
                  </a:path>
                  <a:path w="123825" h="118744">
                    <a:moveTo>
                      <a:pt x="92583" y="3987"/>
                    </a:moveTo>
                    <a:lnTo>
                      <a:pt x="92481" y="3797"/>
                    </a:lnTo>
                    <a:lnTo>
                      <a:pt x="92583" y="3987"/>
                    </a:lnTo>
                    <a:close/>
                  </a:path>
                  <a:path w="123825" h="118744">
                    <a:moveTo>
                      <a:pt x="93370" y="4559"/>
                    </a:moveTo>
                    <a:lnTo>
                      <a:pt x="93357" y="4114"/>
                    </a:lnTo>
                    <a:lnTo>
                      <a:pt x="93281" y="4445"/>
                    </a:lnTo>
                    <a:lnTo>
                      <a:pt x="93256" y="4648"/>
                    </a:lnTo>
                    <a:lnTo>
                      <a:pt x="93256" y="4775"/>
                    </a:lnTo>
                    <a:lnTo>
                      <a:pt x="93370" y="4559"/>
                    </a:lnTo>
                    <a:close/>
                  </a:path>
                  <a:path w="123825" h="118744">
                    <a:moveTo>
                      <a:pt x="94259" y="12420"/>
                    </a:moveTo>
                    <a:lnTo>
                      <a:pt x="94056" y="12293"/>
                    </a:lnTo>
                    <a:lnTo>
                      <a:pt x="93662" y="13436"/>
                    </a:lnTo>
                    <a:lnTo>
                      <a:pt x="94221" y="12547"/>
                    </a:lnTo>
                    <a:lnTo>
                      <a:pt x="94259" y="12420"/>
                    </a:lnTo>
                    <a:close/>
                  </a:path>
                  <a:path w="123825" h="118744">
                    <a:moveTo>
                      <a:pt x="94297" y="11303"/>
                    </a:moveTo>
                    <a:lnTo>
                      <a:pt x="94107" y="11658"/>
                    </a:lnTo>
                    <a:lnTo>
                      <a:pt x="94234" y="11277"/>
                    </a:lnTo>
                    <a:lnTo>
                      <a:pt x="94081" y="11658"/>
                    </a:lnTo>
                    <a:lnTo>
                      <a:pt x="93929" y="12039"/>
                    </a:lnTo>
                    <a:lnTo>
                      <a:pt x="94081" y="12039"/>
                    </a:lnTo>
                    <a:lnTo>
                      <a:pt x="94195" y="11658"/>
                    </a:lnTo>
                    <a:lnTo>
                      <a:pt x="94297" y="11303"/>
                    </a:lnTo>
                    <a:close/>
                  </a:path>
                  <a:path w="123825" h="118744">
                    <a:moveTo>
                      <a:pt x="94297" y="4864"/>
                    </a:moveTo>
                    <a:close/>
                  </a:path>
                  <a:path w="123825" h="118744">
                    <a:moveTo>
                      <a:pt x="94488" y="4546"/>
                    </a:moveTo>
                    <a:lnTo>
                      <a:pt x="94348" y="4673"/>
                    </a:lnTo>
                    <a:lnTo>
                      <a:pt x="94297" y="4864"/>
                    </a:lnTo>
                    <a:lnTo>
                      <a:pt x="94488" y="4546"/>
                    </a:lnTo>
                    <a:close/>
                  </a:path>
                  <a:path w="123825" h="118744">
                    <a:moveTo>
                      <a:pt x="94526" y="10896"/>
                    </a:moveTo>
                    <a:lnTo>
                      <a:pt x="94297" y="11303"/>
                    </a:lnTo>
                    <a:lnTo>
                      <a:pt x="94526" y="10896"/>
                    </a:lnTo>
                    <a:close/>
                  </a:path>
                  <a:path w="123825" h="118744">
                    <a:moveTo>
                      <a:pt x="95923" y="12928"/>
                    </a:moveTo>
                    <a:lnTo>
                      <a:pt x="95631" y="13309"/>
                    </a:lnTo>
                    <a:lnTo>
                      <a:pt x="95923" y="12928"/>
                    </a:lnTo>
                    <a:close/>
                  </a:path>
                  <a:path w="123825" h="118744">
                    <a:moveTo>
                      <a:pt x="95986" y="12700"/>
                    </a:moveTo>
                    <a:lnTo>
                      <a:pt x="95389" y="13233"/>
                    </a:lnTo>
                    <a:lnTo>
                      <a:pt x="95275" y="13563"/>
                    </a:lnTo>
                    <a:lnTo>
                      <a:pt x="95580" y="13563"/>
                    </a:lnTo>
                    <a:lnTo>
                      <a:pt x="95656" y="13423"/>
                    </a:lnTo>
                    <a:lnTo>
                      <a:pt x="95745" y="13055"/>
                    </a:lnTo>
                    <a:lnTo>
                      <a:pt x="95986" y="12700"/>
                    </a:lnTo>
                    <a:close/>
                  </a:path>
                  <a:path w="123825" h="118744">
                    <a:moveTo>
                      <a:pt x="98221" y="15976"/>
                    </a:moveTo>
                    <a:lnTo>
                      <a:pt x="98209" y="15722"/>
                    </a:lnTo>
                    <a:lnTo>
                      <a:pt x="98107" y="15468"/>
                    </a:lnTo>
                    <a:lnTo>
                      <a:pt x="98031" y="15595"/>
                    </a:lnTo>
                    <a:lnTo>
                      <a:pt x="97967" y="15976"/>
                    </a:lnTo>
                    <a:lnTo>
                      <a:pt x="98044" y="16103"/>
                    </a:lnTo>
                    <a:lnTo>
                      <a:pt x="97663" y="16611"/>
                    </a:lnTo>
                    <a:lnTo>
                      <a:pt x="97536" y="16865"/>
                    </a:lnTo>
                    <a:lnTo>
                      <a:pt x="97447" y="17246"/>
                    </a:lnTo>
                    <a:lnTo>
                      <a:pt x="97777" y="16611"/>
                    </a:lnTo>
                    <a:lnTo>
                      <a:pt x="98031" y="16357"/>
                    </a:lnTo>
                    <a:lnTo>
                      <a:pt x="98018" y="16738"/>
                    </a:lnTo>
                    <a:lnTo>
                      <a:pt x="98120" y="16357"/>
                    </a:lnTo>
                    <a:lnTo>
                      <a:pt x="98221" y="15976"/>
                    </a:lnTo>
                    <a:close/>
                  </a:path>
                  <a:path w="123825" h="118744">
                    <a:moveTo>
                      <a:pt x="100393" y="7086"/>
                    </a:moveTo>
                    <a:lnTo>
                      <a:pt x="100317" y="7213"/>
                    </a:lnTo>
                    <a:lnTo>
                      <a:pt x="100241" y="7581"/>
                    </a:lnTo>
                    <a:lnTo>
                      <a:pt x="100342" y="7340"/>
                    </a:lnTo>
                    <a:lnTo>
                      <a:pt x="100393" y="7086"/>
                    </a:lnTo>
                    <a:close/>
                  </a:path>
                  <a:path w="123825" h="118744">
                    <a:moveTo>
                      <a:pt x="104038" y="11023"/>
                    </a:moveTo>
                    <a:close/>
                  </a:path>
                  <a:path w="123825" h="118744">
                    <a:moveTo>
                      <a:pt x="107797" y="13182"/>
                    </a:moveTo>
                    <a:lnTo>
                      <a:pt x="107670" y="13233"/>
                    </a:lnTo>
                    <a:lnTo>
                      <a:pt x="107569" y="13423"/>
                    </a:lnTo>
                    <a:lnTo>
                      <a:pt x="107797" y="13182"/>
                    </a:lnTo>
                    <a:close/>
                  </a:path>
                  <a:path w="123825" h="118744">
                    <a:moveTo>
                      <a:pt x="107924" y="12801"/>
                    </a:moveTo>
                    <a:lnTo>
                      <a:pt x="107467" y="13309"/>
                    </a:lnTo>
                    <a:lnTo>
                      <a:pt x="107670" y="13233"/>
                    </a:lnTo>
                    <a:lnTo>
                      <a:pt x="107924" y="12801"/>
                    </a:lnTo>
                    <a:close/>
                  </a:path>
                  <a:path w="123825" h="118744">
                    <a:moveTo>
                      <a:pt x="108267" y="12039"/>
                    </a:moveTo>
                    <a:lnTo>
                      <a:pt x="107873" y="12420"/>
                    </a:lnTo>
                    <a:lnTo>
                      <a:pt x="107810" y="12547"/>
                    </a:lnTo>
                    <a:lnTo>
                      <a:pt x="108267" y="12039"/>
                    </a:lnTo>
                    <a:close/>
                  </a:path>
                  <a:path w="123825" h="118744">
                    <a:moveTo>
                      <a:pt x="109842" y="13944"/>
                    </a:moveTo>
                    <a:lnTo>
                      <a:pt x="109613" y="14147"/>
                    </a:lnTo>
                    <a:lnTo>
                      <a:pt x="109842" y="13944"/>
                    </a:lnTo>
                    <a:close/>
                  </a:path>
                  <a:path w="123825" h="118744">
                    <a:moveTo>
                      <a:pt x="110134" y="13690"/>
                    </a:moveTo>
                    <a:lnTo>
                      <a:pt x="109842" y="13944"/>
                    </a:lnTo>
                    <a:lnTo>
                      <a:pt x="110134" y="13690"/>
                    </a:lnTo>
                    <a:close/>
                  </a:path>
                  <a:path w="123825" h="118744">
                    <a:moveTo>
                      <a:pt x="110502" y="14478"/>
                    </a:moveTo>
                    <a:close/>
                  </a:path>
                  <a:path w="123825" h="118744">
                    <a:moveTo>
                      <a:pt x="111099" y="14579"/>
                    </a:moveTo>
                    <a:lnTo>
                      <a:pt x="110947" y="14706"/>
                    </a:lnTo>
                    <a:lnTo>
                      <a:pt x="111099" y="14579"/>
                    </a:lnTo>
                    <a:close/>
                  </a:path>
                  <a:path w="123825" h="118744">
                    <a:moveTo>
                      <a:pt x="112128" y="24472"/>
                    </a:moveTo>
                    <a:lnTo>
                      <a:pt x="111899" y="24676"/>
                    </a:lnTo>
                    <a:lnTo>
                      <a:pt x="112128" y="24472"/>
                    </a:lnTo>
                    <a:close/>
                  </a:path>
                  <a:path w="123825" h="118744">
                    <a:moveTo>
                      <a:pt x="115239" y="26847"/>
                    </a:moveTo>
                    <a:lnTo>
                      <a:pt x="115049" y="27152"/>
                    </a:lnTo>
                    <a:lnTo>
                      <a:pt x="115239" y="26847"/>
                    </a:lnTo>
                    <a:close/>
                  </a:path>
                  <a:path w="123825" h="118744">
                    <a:moveTo>
                      <a:pt x="115277" y="17500"/>
                    </a:moveTo>
                    <a:lnTo>
                      <a:pt x="114731" y="18389"/>
                    </a:lnTo>
                    <a:lnTo>
                      <a:pt x="114998" y="18008"/>
                    </a:lnTo>
                    <a:lnTo>
                      <a:pt x="115163" y="17881"/>
                    </a:lnTo>
                    <a:lnTo>
                      <a:pt x="115277" y="17500"/>
                    </a:lnTo>
                    <a:close/>
                  </a:path>
                  <a:path w="123825" h="118744">
                    <a:moveTo>
                      <a:pt x="116789" y="20739"/>
                    </a:moveTo>
                    <a:lnTo>
                      <a:pt x="116471" y="20929"/>
                    </a:lnTo>
                    <a:lnTo>
                      <a:pt x="116408" y="21183"/>
                    </a:lnTo>
                    <a:lnTo>
                      <a:pt x="116789" y="20739"/>
                    </a:lnTo>
                    <a:close/>
                  </a:path>
                  <a:path w="123825" h="118744">
                    <a:moveTo>
                      <a:pt x="117475" y="23469"/>
                    </a:moveTo>
                    <a:lnTo>
                      <a:pt x="117195" y="23672"/>
                    </a:lnTo>
                    <a:lnTo>
                      <a:pt x="117475" y="23469"/>
                    </a:lnTo>
                    <a:close/>
                  </a:path>
                  <a:path w="123825" h="118744">
                    <a:moveTo>
                      <a:pt x="117589" y="19786"/>
                    </a:moveTo>
                    <a:lnTo>
                      <a:pt x="116789" y="20739"/>
                    </a:lnTo>
                    <a:lnTo>
                      <a:pt x="116967" y="20802"/>
                    </a:lnTo>
                    <a:lnTo>
                      <a:pt x="117043" y="20675"/>
                    </a:lnTo>
                    <a:lnTo>
                      <a:pt x="117589" y="19786"/>
                    </a:lnTo>
                    <a:close/>
                  </a:path>
                  <a:path w="123825" h="118744">
                    <a:moveTo>
                      <a:pt x="117817" y="22961"/>
                    </a:moveTo>
                    <a:lnTo>
                      <a:pt x="117640" y="23063"/>
                    </a:lnTo>
                    <a:lnTo>
                      <a:pt x="117538" y="23215"/>
                    </a:lnTo>
                    <a:lnTo>
                      <a:pt x="117817" y="22961"/>
                    </a:lnTo>
                    <a:close/>
                  </a:path>
                  <a:path w="123825" h="118744">
                    <a:moveTo>
                      <a:pt x="117932" y="22834"/>
                    </a:moveTo>
                    <a:lnTo>
                      <a:pt x="117817" y="22961"/>
                    </a:lnTo>
                    <a:lnTo>
                      <a:pt x="117932" y="22834"/>
                    </a:lnTo>
                    <a:close/>
                  </a:path>
                  <a:path w="123825" h="118744">
                    <a:moveTo>
                      <a:pt x="118160" y="22961"/>
                    </a:moveTo>
                    <a:lnTo>
                      <a:pt x="117995" y="22961"/>
                    </a:lnTo>
                    <a:lnTo>
                      <a:pt x="117843" y="22961"/>
                    </a:lnTo>
                    <a:lnTo>
                      <a:pt x="117538" y="23469"/>
                    </a:lnTo>
                    <a:lnTo>
                      <a:pt x="118160" y="22961"/>
                    </a:lnTo>
                    <a:close/>
                  </a:path>
                  <a:path w="123825" h="118744">
                    <a:moveTo>
                      <a:pt x="118643" y="29692"/>
                    </a:moveTo>
                    <a:lnTo>
                      <a:pt x="118046" y="30073"/>
                    </a:lnTo>
                    <a:lnTo>
                      <a:pt x="118579" y="29756"/>
                    </a:lnTo>
                    <a:close/>
                  </a:path>
                  <a:path w="123825" h="118744">
                    <a:moveTo>
                      <a:pt x="119176" y="22288"/>
                    </a:moveTo>
                    <a:lnTo>
                      <a:pt x="118935" y="22123"/>
                    </a:lnTo>
                    <a:lnTo>
                      <a:pt x="118757" y="22326"/>
                    </a:lnTo>
                    <a:lnTo>
                      <a:pt x="118554" y="22542"/>
                    </a:lnTo>
                    <a:lnTo>
                      <a:pt x="118364" y="22745"/>
                    </a:lnTo>
                    <a:lnTo>
                      <a:pt x="118833" y="22275"/>
                    </a:lnTo>
                    <a:lnTo>
                      <a:pt x="119176" y="22288"/>
                    </a:lnTo>
                    <a:close/>
                  </a:path>
                  <a:path w="123825" h="118744">
                    <a:moveTo>
                      <a:pt x="120345" y="23977"/>
                    </a:moveTo>
                    <a:lnTo>
                      <a:pt x="120053" y="24231"/>
                    </a:lnTo>
                    <a:lnTo>
                      <a:pt x="120345" y="23977"/>
                    </a:lnTo>
                    <a:close/>
                  </a:path>
                  <a:path w="123825" h="118744">
                    <a:moveTo>
                      <a:pt x="120713" y="24231"/>
                    </a:moveTo>
                    <a:lnTo>
                      <a:pt x="120472" y="23977"/>
                    </a:lnTo>
                    <a:lnTo>
                      <a:pt x="119849" y="24612"/>
                    </a:lnTo>
                    <a:lnTo>
                      <a:pt x="120205" y="24358"/>
                    </a:lnTo>
                    <a:lnTo>
                      <a:pt x="120624" y="24358"/>
                    </a:lnTo>
                    <a:lnTo>
                      <a:pt x="120713" y="24231"/>
                    </a:lnTo>
                    <a:close/>
                  </a:path>
                  <a:path w="123825" h="118744">
                    <a:moveTo>
                      <a:pt x="121145" y="22580"/>
                    </a:moveTo>
                    <a:lnTo>
                      <a:pt x="120992" y="22326"/>
                    </a:lnTo>
                    <a:lnTo>
                      <a:pt x="120573" y="22834"/>
                    </a:lnTo>
                    <a:lnTo>
                      <a:pt x="121145" y="22580"/>
                    </a:lnTo>
                    <a:close/>
                  </a:path>
                  <a:path w="123825" h="118744">
                    <a:moveTo>
                      <a:pt x="121513" y="23469"/>
                    </a:moveTo>
                    <a:lnTo>
                      <a:pt x="120713" y="24231"/>
                    </a:lnTo>
                    <a:lnTo>
                      <a:pt x="121513" y="23469"/>
                    </a:lnTo>
                    <a:close/>
                  </a:path>
                  <a:path w="123825" h="118744">
                    <a:moveTo>
                      <a:pt x="122262" y="27101"/>
                    </a:moveTo>
                    <a:lnTo>
                      <a:pt x="121894" y="27406"/>
                    </a:lnTo>
                    <a:lnTo>
                      <a:pt x="122135" y="27292"/>
                    </a:lnTo>
                    <a:lnTo>
                      <a:pt x="122262" y="27101"/>
                    </a:lnTo>
                    <a:close/>
                  </a:path>
                  <a:path w="123825" h="118744">
                    <a:moveTo>
                      <a:pt x="122339" y="25628"/>
                    </a:moveTo>
                    <a:lnTo>
                      <a:pt x="121945" y="25933"/>
                    </a:lnTo>
                    <a:lnTo>
                      <a:pt x="122339" y="25628"/>
                    </a:lnTo>
                    <a:close/>
                  </a:path>
                  <a:path w="123825" h="118744">
                    <a:moveTo>
                      <a:pt x="122682" y="26390"/>
                    </a:moveTo>
                    <a:lnTo>
                      <a:pt x="122224" y="26644"/>
                    </a:lnTo>
                    <a:lnTo>
                      <a:pt x="122682" y="26390"/>
                    </a:lnTo>
                    <a:close/>
                  </a:path>
                  <a:path w="123825" h="118744">
                    <a:moveTo>
                      <a:pt x="123075" y="26390"/>
                    </a:moveTo>
                    <a:lnTo>
                      <a:pt x="122466" y="26771"/>
                    </a:lnTo>
                    <a:lnTo>
                      <a:pt x="122262" y="27101"/>
                    </a:lnTo>
                    <a:lnTo>
                      <a:pt x="122923" y="26771"/>
                    </a:lnTo>
                    <a:lnTo>
                      <a:pt x="123075" y="26390"/>
                    </a:lnTo>
                    <a:close/>
                  </a:path>
                  <a:path w="123825" h="118744">
                    <a:moveTo>
                      <a:pt x="123583" y="26771"/>
                    </a:moveTo>
                    <a:lnTo>
                      <a:pt x="122631" y="27279"/>
                    </a:lnTo>
                    <a:lnTo>
                      <a:pt x="123139" y="26898"/>
                    </a:lnTo>
                    <a:lnTo>
                      <a:pt x="123228" y="26771"/>
                    </a:lnTo>
                    <a:lnTo>
                      <a:pt x="122161" y="27279"/>
                    </a:lnTo>
                    <a:lnTo>
                      <a:pt x="122072" y="27406"/>
                    </a:lnTo>
                    <a:lnTo>
                      <a:pt x="121589" y="27533"/>
                    </a:lnTo>
                    <a:lnTo>
                      <a:pt x="121831" y="27279"/>
                    </a:lnTo>
                    <a:lnTo>
                      <a:pt x="122072" y="27025"/>
                    </a:lnTo>
                    <a:lnTo>
                      <a:pt x="122224" y="26898"/>
                    </a:lnTo>
                    <a:lnTo>
                      <a:pt x="122542" y="26644"/>
                    </a:lnTo>
                    <a:lnTo>
                      <a:pt x="121983" y="26898"/>
                    </a:lnTo>
                    <a:lnTo>
                      <a:pt x="122135" y="26771"/>
                    </a:lnTo>
                    <a:lnTo>
                      <a:pt x="122224" y="26644"/>
                    </a:lnTo>
                    <a:lnTo>
                      <a:pt x="122313" y="26263"/>
                    </a:lnTo>
                    <a:lnTo>
                      <a:pt x="121615" y="26771"/>
                    </a:lnTo>
                    <a:lnTo>
                      <a:pt x="121856" y="26517"/>
                    </a:lnTo>
                    <a:lnTo>
                      <a:pt x="122224" y="26136"/>
                    </a:lnTo>
                    <a:lnTo>
                      <a:pt x="121170" y="26517"/>
                    </a:lnTo>
                    <a:lnTo>
                      <a:pt x="121500" y="26263"/>
                    </a:lnTo>
                    <a:lnTo>
                      <a:pt x="121945" y="25933"/>
                    </a:lnTo>
                    <a:lnTo>
                      <a:pt x="121285" y="26263"/>
                    </a:lnTo>
                    <a:lnTo>
                      <a:pt x="121170" y="26136"/>
                    </a:lnTo>
                    <a:lnTo>
                      <a:pt x="121818" y="25755"/>
                    </a:lnTo>
                    <a:lnTo>
                      <a:pt x="122682" y="25247"/>
                    </a:lnTo>
                    <a:lnTo>
                      <a:pt x="120967" y="25755"/>
                    </a:lnTo>
                    <a:lnTo>
                      <a:pt x="121297" y="25501"/>
                    </a:lnTo>
                    <a:lnTo>
                      <a:pt x="122478" y="24612"/>
                    </a:lnTo>
                    <a:lnTo>
                      <a:pt x="121145" y="25501"/>
                    </a:lnTo>
                    <a:lnTo>
                      <a:pt x="121259" y="25247"/>
                    </a:lnTo>
                    <a:lnTo>
                      <a:pt x="121373" y="24993"/>
                    </a:lnTo>
                    <a:lnTo>
                      <a:pt x="121564" y="24612"/>
                    </a:lnTo>
                    <a:lnTo>
                      <a:pt x="120713" y="24993"/>
                    </a:lnTo>
                    <a:lnTo>
                      <a:pt x="121031" y="24739"/>
                    </a:lnTo>
                    <a:lnTo>
                      <a:pt x="121094" y="24485"/>
                    </a:lnTo>
                    <a:lnTo>
                      <a:pt x="121323" y="24231"/>
                    </a:lnTo>
                    <a:lnTo>
                      <a:pt x="121488" y="23977"/>
                    </a:lnTo>
                    <a:lnTo>
                      <a:pt x="120472" y="24866"/>
                    </a:lnTo>
                    <a:lnTo>
                      <a:pt x="120078" y="24866"/>
                    </a:lnTo>
                    <a:lnTo>
                      <a:pt x="119380" y="25247"/>
                    </a:lnTo>
                    <a:lnTo>
                      <a:pt x="119722" y="24866"/>
                    </a:lnTo>
                    <a:lnTo>
                      <a:pt x="119849" y="24739"/>
                    </a:lnTo>
                    <a:lnTo>
                      <a:pt x="119849" y="24612"/>
                    </a:lnTo>
                    <a:lnTo>
                      <a:pt x="119938" y="24485"/>
                    </a:lnTo>
                    <a:lnTo>
                      <a:pt x="120040" y="24358"/>
                    </a:lnTo>
                    <a:lnTo>
                      <a:pt x="120053" y="24231"/>
                    </a:lnTo>
                    <a:lnTo>
                      <a:pt x="120827" y="23469"/>
                    </a:lnTo>
                    <a:lnTo>
                      <a:pt x="119557" y="24485"/>
                    </a:lnTo>
                    <a:lnTo>
                      <a:pt x="119672" y="24358"/>
                    </a:lnTo>
                    <a:lnTo>
                      <a:pt x="119913" y="24104"/>
                    </a:lnTo>
                    <a:lnTo>
                      <a:pt x="120523" y="23469"/>
                    </a:lnTo>
                    <a:lnTo>
                      <a:pt x="119672" y="24104"/>
                    </a:lnTo>
                    <a:lnTo>
                      <a:pt x="119951" y="23723"/>
                    </a:lnTo>
                    <a:lnTo>
                      <a:pt x="120142" y="23469"/>
                    </a:lnTo>
                    <a:lnTo>
                      <a:pt x="120789" y="23088"/>
                    </a:lnTo>
                    <a:lnTo>
                      <a:pt x="120269" y="23215"/>
                    </a:lnTo>
                    <a:lnTo>
                      <a:pt x="120154" y="23342"/>
                    </a:lnTo>
                    <a:lnTo>
                      <a:pt x="119595" y="23723"/>
                    </a:lnTo>
                    <a:lnTo>
                      <a:pt x="119138" y="23723"/>
                    </a:lnTo>
                    <a:lnTo>
                      <a:pt x="119659" y="23342"/>
                    </a:lnTo>
                    <a:lnTo>
                      <a:pt x="119824" y="23215"/>
                    </a:lnTo>
                    <a:lnTo>
                      <a:pt x="120180" y="22961"/>
                    </a:lnTo>
                    <a:lnTo>
                      <a:pt x="120586" y="22453"/>
                    </a:lnTo>
                    <a:lnTo>
                      <a:pt x="120218" y="22580"/>
                    </a:lnTo>
                    <a:lnTo>
                      <a:pt x="119278" y="23215"/>
                    </a:lnTo>
                    <a:lnTo>
                      <a:pt x="119380" y="22961"/>
                    </a:lnTo>
                    <a:lnTo>
                      <a:pt x="119621" y="22707"/>
                    </a:lnTo>
                    <a:lnTo>
                      <a:pt x="118770" y="23342"/>
                    </a:lnTo>
                    <a:lnTo>
                      <a:pt x="119214" y="22326"/>
                    </a:lnTo>
                    <a:lnTo>
                      <a:pt x="118148" y="23088"/>
                    </a:lnTo>
                    <a:lnTo>
                      <a:pt x="117932" y="23342"/>
                    </a:lnTo>
                    <a:lnTo>
                      <a:pt x="117132" y="23977"/>
                    </a:lnTo>
                    <a:lnTo>
                      <a:pt x="116433" y="24358"/>
                    </a:lnTo>
                    <a:lnTo>
                      <a:pt x="117246" y="23596"/>
                    </a:lnTo>
                    <a:lnTo>
                      <a:pt x="117360" y="23469"/>
                    </a:lnTo>
                    <a:lnTo>
                      <a:pt x="117475" y="23342"/>
                    </a:lnTo>
                    <a:lnTo>
                      <a:pt x="117576" y="23063"/>
                    </a:lnTo>
                    <a:lnTo>
                      <a:pt x="116878" y="23469"/>
                    </a:lnTo>
                    <a:lnTo>
                      <a:pt x="117005" y="23088"/>
                    </a:lnTo>
                    <a:lnTo>
                      <a:pt x="117132" y="22961"/>
                    </a:lnTo>
                    <a:lnTo>
                      <a:pt x="117271" y="22834"/>
                    </a:lnTo>
                    <a:lnTo>
                      <a:pt x="117398" y="22707"/>
                    </a:lnTo>
                    <a:lnTo>
                      <a:pt x="117805" y="22326"/>
                    </a:lnTo>
                    <a:lnTo>
                      <a:pt x="117576" y="23063"/>
                    </a:lnTo>
                    <a:lnTo>
                      <a:pt x="117703" y="22961"/>
                    </a:lnTo>
                    <a:lnTo>
                      <a:pt x="118135" y="22326"/>
                    </a:lnTo>
                    <a:lnTo>
                      <a:pt x="117983" y="22834"/>
                    </a:lnTo>
                    <a:lnTo>
                      <a:pt x="118402" y="22326"/>
                    </a:lnTo>
                    <a:lnTo>
                      <a:pt x="118948" y="21691"/>
                    </a:lnTo>
                    <a:lnTo>
                      <a:pt x="119164" y="21437"/>
                    </a:lnTo>
                    <a:lnTo>
                      <a:pt x="117995" y="22961"/>
                    </a:lnTo>
                    <a:lnTo>
                      <a:pt x="119151" y="21691"/>
                    </a:lnTo>
                    <a:lnTo>
                      <a:pt x="119278" y="21437"/>
                    </a:lnTo>
                    <a:lnTo>
                      <a:pt x="119291" y="21056"/>
                    </a:lnTo>
                    <a:lnTo>
                      <a:pt x="118605" y="21691"/>
                    </a:lnTo>
                    <a:lnTo>
                      <a:pt x="118605" y="21183"/>
                    </a:lnTo>
                    <a:lnTo>
                      <a:pt x="118084" y="21564"/>
                    </a:lnTo>
                    <a:lnTo>
                      <a:pt x="117944" y="21818"/>
                    </a:lnTo>
                    <a:lnTo>
                      <a:pt x="117424" y="22199"/>
                    </a:lnTo>
                    <a:lnTo>
                      <a:pt x="116268" y="22707"/>
                    </a:lnTo>
                    <a:lnTo>
                      <a:pt x="116662" y="22326"/>
                    </a:lnTo>
                    <a:lnTo>
                      <a:pt x="116801" y="22199"/>
                    </a:lnTo>
                    <a:lnTo>
                      <a:pt x="119214" y="19913"/>
                    </a:lnTo>
                    <a:lnTo>
                      <a:pt x="117259" y="21183"/>
                    </a:lnTo>
                    <a:lnTo>
                      <a:pt x="116217" y="22199"/>
                    </a:lnTo>
                    <a:lnTo>
                      <a:pt x="116281" y="22072"/>
                    </a:lnTo>
                    <a:lnTo>
                      <a:pt x="116420" y="21818"/>
                    </a:lnTo>
                    <a:lnTo>
                      <a:pt x="116573" y="21564"/>
                    </a:lnTo>
                    <a:lnTo>
                      <a:pt x="117487" y="20739"/>
                    </a:lnTo>
                    <a:lnTo>
                      <a:pt x="117411" y="20294"/>
                    </a:lnTo>
                    <a:lnTo>
                      <a:pt x="116967" y="20802"/>
                    </a:lnTo>
                    <a:lnTo>
                      <a:pt x="116103" y="21818"/>
                    </a:lnTo>
                    <a:lnTo>
                      <a:pt x="116306" y="21310"/>
                    </a:lnTo>
                    <a:lnTo>
                      <a:pt x="116382" y="20929"/>
                    </a:lnTo>
                    <a:lnTo>
                      <a:pt x="116725" y="20548"/>
                    </a:lnTo>
                    <a:lnTo>
                      <a:pt x="117068" y="20167"/>
                    </a:lnTo>
                    <a:lnTo>
                      <a:pt x="116687" y="20040"/>
                    </a:lnTo>
                    <a:lnTo>
                      <a:pt x="115824" y="20421"/>
                    </a:lnTo>
                    <a:lnTo>
                      <a:pt x="115404" y="20294"/>
                    </a:lnTo>
                    <a:lnTo>
                      <a:pt x="115531" y="20167"/>
                    </a:lnTo>
                    <a:lnTo>
                      <a:pt x="115951" y="19786"/>
                    </a:lnTo>
                    <a:lnTo>
                      <a:pt x="116128" y="19532"/>
                    </a:lnTo>
                    <a:lnTo>
                      <a:pt x="115392" y="19532"/>
                    </a:lnTo>
                    <a:lnTo>
                      <a:pt x="115404" y="19405"/>
                    </a:lnTo>
                    <a:lnTo>
                      <a:pt x="115468" y="18770"/>
                    </a:lnTo>
                    <a:lnTo>
                      <a:pt x="115481" y="18643"/>
                    </a:lnTo>
                    <a:lnTo>
                      <a:pt x="115557" y="17881"/>
                    </a:lnTo>
                    <a:lnTo>
                      <a:pt x="114909" y="18300"/>
                    </a:lnTo>
                    <a:lnTo>
                      <a:pt x="114909" y="20294"/>
                    </a:lnTo>
                    <a:lnTo>
                      <a:pt x="114858" y="20421"/>
                    </a:lnTo>
                    <a:lnTo>
                      <a:pt x="114579" y="20726"/>
                    </a:lnTo>
                    <a:lnTo>
                      <a:pt x="114681" y="20548"/>
                    </a:lnTo>
                    <a:lnTo>
                      <a:pt x="114846" y="20167"/>
                    </a:lnTo>
                    <a:lnTo>
                      <a:pt x="114909" y="20294"/>
                    </a:lnTo>
                    <a:lnTo>
                      <a:pt x="114909" y="18300"/>
                    </a:lnTo>
                    <a:lnTo>
                      <a:pt x="114757" y="18389"/>
                    </a:lnTo>
                    <a:lnTo>
                      <a:pt x="114554" y="18529"/>
                    </a:lnTo>
                    <a:lnTo>
                      <a:pt x="114554" y="20751"/>
                    </a:lnTo>
                    <a:lnTo>
                      <a:pt x="114554" y="18529"/>
                    </a:lnTo>
                    <a:lnTo>
                      <a:pt x="114401" y="18643"/>
                    </a:lnTo>
                    <a:lnTo>
                      <a:pt x="114338" y="25247"/>
                    </a:lnTo>
                    <a:lnTo>
                      <a:pt x="114096" y="25882"/>
                    </a:lnTo>
                    <a:lnTo>
                      <a:pt x="113576" y="25984"/>
                    </a:lnTo>
                    <a:lnTo>
                      <a:pt x="113944" y="25628"/>
                    </a:lnTo>
                    <a:lnTo>
                      <a:pt x="114338" y="25247"/>
                    </a:lnTo>
                    <a:lnTo>
                      <a:pt x="114338" y="18643"/>
                    </a:lnTo>
                    <a:lnTo>
                      <a:pt x="114681" y="18135"/>
                    </a:lnTo>
                    <a:lnTo>
                      <a:pt x="114935" y="17881"/>
                    </a:lnTo>
                    <a:lnTo>
                      <a:pt x="114122" y="18389"/>
                    </a:lnTo>
                    <a:lnTo>
                      <a:pt x="113042" y="18643"/>
                    </a:lnTo>
                    <a:lnTo>
                      <a:pt x="113474" y="17627"/>
                    </a:lnTo>
                    <a:lnTo>
                      <a:pt x="113715" y="17500"/>
                    </a:lnTo>
                    <a:lnTo>
                      <a:pt x="113779" y="16992"/>
                    </a:lnTo>
                    <a:lnTo>
                      <a:pt x="112166" y="18770"/>
                    </a:lnTo>
                    <a:lnTo>
                      <a:pt x="112217" y="18643"/>
                    </a:lnTo>
                    <a:lnTo>
                      <a:pt x="112395" y="18262"/>
                    </a:lnTo>
                    <a:lnTo>
                      <a:pt x="112585" y="17881"/>
                    </a:lnTo>
                    <a:lnTo>
                      <a:pt x="112737" y="17881"/>
                    </a:lnTo>
                    <a:lnTo>
                      <a:pt x="112636" y="17373"/>
                    </a:lnTo>
                    <a:lnTo>
                      <a:pt x="112585" y="17119"/>
                    </a:lnTo>
                    <a:lnTo>
                      <a:pt x="111518" y="17373"/>
                    </a:lnTo>
                    <a:lnTo>
                      <a:pt x="111620" y="17119"/>
                    </a:lnTo>
                    <a:lnTo>
                      <a:pt x="112115" y="15976"/>
                    </a:lnTo>
                    <a:lnTo>
                      <a:pt x="111150" y="17119"/>
                    </a:lnTo>
                    <a:lnTo>
                      <a:pt x="111328" y="16738"/>
                    </a:lnTo>
                    <a:lnTo>
                      <a:pt x="112052" y="15214"/>
                    </a:lnTo>
                    <a:lnTo>
                      <a:pt x="110782" y="16611"/>
                    </a:lnTo>
                    <a:lnTo>
                      <a:pt x="111036" y="15976"/>
                    </a:lnTo>
                    <a:lnTo>
                      <a:pt x="111137" y="15722"/>
                    </a:lnTo>
                    <a:lnTo>
                      <a:pt x="111277" y="15595"/>
                    </a:lnTo>
                    <a:lnTo>
                      <a:pt x="111429" y="15468"/>
                    </a:lnTo>
                    <a:lnTo>
                      <a:pt x="111429" y="14452"/>
                    </a:lnTo>
                    <a:lnTo>
                      <a:pt x="110566" y="15468"/>
                    </a:lnTo>
                    <a:lnTo>
                      <a:pt x="110312" y="15595"/>
                    </a:lnTo>
                    <a:lnTo>
                      <a:pt x="110401" y="15468"/>
                    </a:lnTo>
                    <a:lnTo>
                      <a:pt x="110947" y="14706"/>
                    </a:lnTo>
                    <a:lnTo>
                      <a:pt x="110121" y="15468"/>
                    </a:lnTo>
                    <a:lnTo>
                      <a:pt x="110782" y="14452"/>
                    </a:lnTo>
                    <a:lnTo>
                      <a:pt x="110502" y="14579"/>
                    </a:lnTo>
                    <a:lnTo>
                      <a:pt x="110515" y="14706"/>
                    </a:lnTo>
                    <a:lnTo>
                      <a:pt x="110134" y="15214"/>
                    </a:lnTo>
                    <a:lnTo>
                      <a:pt x="109677" y="15468"/>
                    </a:lnTo>
                    <a:lnTo>
                      <a:pt x="109880" y="14960"/>
                    </a:lnTo>
                    <a:lnTo>
                      <a:pt x="110083" y="14452"/>
                    </a:lnTo>
                    <a:lnTo>
                      <a:pt x="110134" y="14325"/>
                    </a:lnTo>
                    <a:lnTo>
                      <a:pt x="110451" y="13944"/>
                    </a:lnTo>
                    <a:lnTo>
                      <a:pt x="109499" y="14325"/>
                    </a:lnTo>
                    <a:lnTo>
                      <a:pt x="109613" y="14147"/>
                    </a:lnTo>
                    <a:lnTo>
                      <a:pt x="109410" y="14325"/>
                    </a:lnTo>
                    <a:lnTo>
                      <a:pt x="109270" y="14452"/>
                    </a:lnTo>
                    <a:lnTo>
                      <a:pt x="109601" y="14071"/>
                    </a:lnTo>
                    <a:lnTo>
                      <a:pt x="110744" y="12801"/>
                    </a:lnTo>
                    <a:lnTo>
                      <a:pt x="109943" y="13436"/>
                    </a:lnTo>
                    <a:lnTo>
                      <a:pt x="109829" y="13690"/>
                    </a:lnTo>
                    <a:lnTo>
                      <a:pt x="109435" y="14071"/>
                    </a:lnTo>
                    <a:lnTo>
                      <a:pt x="109562" y="13817"/>
                    </a:lnTo>
                    <a:lnTo>
                      <a:pt x="109626" y="13690"/>
                    </a:lnTo>
                    <a:lnTo>
                      <a:pt x="109575" y="13436"/>
                    </a:lnTo>
                    <a:lnTo>
                      <a:pt x="109448" y="13309"/>
                    </a:lnTo>
                    <a:lnTo>
                      <a:pt x="109118" y="13436"/>
                    </a:lnTo>
                    <a:lnTo>
                      <a:pt x="109474" y="12928"/>
                    </a:lnTo>
                    <a:lnTo>
                      <a:pt x="109461" y="12674"/>
                    </a:lnTo>
                    <a:lnTo>
                      <a:pt x="109347" y="12547"/>
                    </a:lnTo>
                    <a:lnTo>
                      <a:pt x="108673" y="12674"/>
                    </a:lnTo>
                    <a:lnTo>
                      <a:pt x="108318" y="12420"/>
                    </a:lnTo>
                    <a:lnTo>
                      <a:pt x="108267" y="12674"/>
                    </a:lnTo>
                    <a:lnTo>
                      <a:pt x="108140" y="12928"/>
                    </a:lnTo>
                    <a:lnTo>
                      <a:pt x="107518" y="13690"/>
                    </a:lnTo>
                    <a:lnTo>
                      <a:pt x="107340" y="13817"/>
                    </a:lnTo>
                    <a:lnTo>
                      <a:pt x="107569" y="13423"/>
                    </a:lnTo>
                    <a:lnTo>
                      <a:pt x="107188" y="13817"/>
                    </a:lnTo>
                    <a:lnTo>
                      <a:pt x="108089" y="12547"/>
                    </a:lnTo>
                    <a:lnTo>
                      <a:pt x="107696" y="12674"/>
                    </a:lnTo>
                    <a:lnTo>
                      <a:pt x="107861" y="12420"/>
                    </a:lnTo>
                    <a:lnTo>
                      <a:pt x="108051" y="12039"/>
                    </a:lnTo>
                    <a:lnTo>
                      <a:pt x="108165" y="11785"/>
                    </a:lnTo>
                    <a:lnTo>
                      <a:pt x="108597" y="10896"/>
                    </a:lnTo>
                    <a:lnTo>
                      <a:pt x="107823" y="11785"/>
                    </a:lnTo>
                    <a:lnTo>
                      <a:pt x="107911" y="11658"/>
                    </a:lnTo>
                    <a:lnTo>
                      <a:pt x="107810" y="11404"/>
                    </a:lnTo>
                    <a:lnTo>
                      <a:pt x="107632" y="11277"/>
                    </a:lnTo>
                    <a:lnTo>
                      <a:pt x="107251" y="11404"/>
                    </a:lnTo>
                    <a:lnTo>
                      <a:pt x="106908" y="11277"/>
                    </a:lnTo>
                    <a:lnTo>
                      <a:pt x="106387" y="12039"/>
                    </a:lnTo>
                    <a:lnTo>
                      <a:pt x="106387" y="11785"/>
                    </a:lnTo>
                    <a:lnTo>
                      <a:pt x="105879" y="12420"/>
                    </a:lnTo>
                    <a:lnTo>
                      <a:pt x="105829" y="12166"/>
                    </a:lnTo>
                    <a:lnTo>
                      <a:pt x="105956" y="11150"/>
                    </a:lnTo>
                    <a:lnTo>
                      <a:pt x="105638" y="11150"/>
                    </a:lnTo>
                    <a:lnTo>
                      <a:pt x="105194" y="11404"/>
                    </a:lnTo>
                    <a:lnTo>
                      <a:pt x="105156" y="11785"/>
                    </a:lnTo>
                    <a:lnTo>
                      <a:pt x="104775" y="12166"/>
                    </a:lnTo>
                    <a:lnTo>
                      <a:pt x="105194" y="11404"/>
                    </a:lnTo>
                    <a:lnTo>
                      <a:pt x="104902" y="11277"/>
                    </a:lnTo>
                    <a:lnTo>
                      <a:pt x="105371" y="10896"/>
                    </a:lnTo>
                    <a:lnTo>
                      <a:pt x="104851" y="10769"/>
                    </a:lnTo>
                    <a:lnTo>
                      <a:pt x="104076" y="11150"/>
                    </a:lnTo>
                    <a:lnTo>
                      <a:pt x="103822" y="11658"/>
                    </a:lnTo>
                    <a:lnTo>
                      <a:pt x="103733" y="11785"/>
                    </a:lnTo>
                    <a:lnTo>
                      <a:pt x="103581" y="11912"/>
                    </a:lnTo>
                    <a:lnTo>
                      <a:pt x="103695" y="11531"/>
                    </a:lnTo>
                    <a:lnTo>
                      <a:pt x="103822" y="11277"/>
                    </a:lnTo>
                    <a:lnTo>
                      <a:pt x="103924" y="11099"/>
                    </a:lnTo>
                    <a:lnTo>
                      <a:pt x="102920" y="11785"/>
                    </a:lnTo>
                    <a:lnTo>
                      <a:pt x="102958" y="11658"/>
                    </a:lnTo>
                    <a:lnTo>
                      <a:pt x="103327" y="10642"/>
                    </a:lnTo>
                    <a:lnTo>
                      <a:pt x="103555" y="10007"/>
                    </a:lnTo>
                    <a:lnTo>
                      <a:pt x="104241" y="8102"/>
                    </a:lnTo>
                    <a:lnTo>
                      <a:pt x="102933" y="9499"/>
                    </a:lnTo>
                    <a:lnTo>
                      <a:pt x="102146" y="10007"/>
                    </a:lnTo>
                    <a:lnTo>
                      <a:pt x="102031" y="9880"/>
                    </a:lnTo>
                    <a:lnTo>
                      <a:pt x="102577" y="9499"/>
                    </a:lnTo>
                    <a:lnTo>
                      <a:pt x="102692" y="8991"/>
                    </a:lnTo>
                    <a:lnTo>
                      <a:pt x="101561" y="10007"/>
                    </a:lnTo>
                    <a:lnTo>
                      <a:pt x="101739" y="9499"/>
                    </a:lnTo>
                    <a:lnTo>
                      <a:pt x="101790" y="9372"/>
                    </a:lnTo>
                    <a:lnTo>
                      <a:pt x="101841" y="9245"/>
                    </a:lnTo>
                    <a:lnTo>
                      <a:pt x="101879" y="9118"/>
                    </a:lnTo>
                    <a:lnTo>
                      <a:pt x="102120" y="8483"/>
                    </a:lnTo>
                    <a:lnTo>
                      <a:pt x="101295" y="9118"/>
                    </a:lnTo>
                    <a:lnTo>
                      <a:pt x="101434" y="8737"/>
                    </a:lnTo>
                    <a:lnTo>
                      <a:pt x="102222" y="6705"/>
                    </a:lnTo>
                    <a:lnTo>
                      <a:pt x="100241" y="8737"/>
                    </a:lnTo>
                    <a:lnTo>
                      <a:pt x="100622" y="7086"/>
                    </a:lnTo>
                    <a:lnTo>
                      <a:pt x="100368" y="7581"/>
                    </a:lnTo>
                    <a:lnTo>
                      <a:pt x="99999" y="8102"/>
                    </a:lnTo>
                    <a:lnTo>
                      <a:pt x="100203" y="7658"/>
                    </a:lnTo>
                    <a:lnTo>
                      <a:pt x="100050" y="7848"/>
                    </a:lnTo>
                    <a:lnTo>
                      <a:pt x="98894" y="8102"/>
                    </a:lnTo>
                    <a:lnTo>
                      <a:pt x="98704" y="6324"/>
                    </a:lnTo>
                    <a:lnTo>
                      <a:pt x="97790" y="5054"/>
                    </a:lnTo>
                    <a:lnTo>
                      <a:pt x="96583" y="8102"/>
                    </a:lnTo>
                    <a:lnTo>
                      <a:pt x="96761" y="6705"/>
                    </a:lnTo>
                    <a:lnTo>
                      <a:pt x="96786" y="6578"/>
                    </a:lnTo>
                    <a:lnTo>
                      <a:pt x="97345" y="5689"/>
                    </a:lnTo>
                    <a:lnTo>
                      <a:pt x="96177" y="6578"/>
                    </a:lnTo>
                    <a:lnTo>
                      <a:pt x="96024" y="5054"/>
                    </a:lnTo>
                    <a:lnTo>
                      <a:pt x="94957" y="5816"/>
                    </a:lnTo>
                    <a:lnTo>
                      <a:pt x="95021" y="5689"/>
                    </a:lnTo>
                    <a:lnTo>
                      <a:pt x="95199" y="5334"/>
                    </a:lnTo>
                    <a:lnTo>
                      <a:pt x="95453" y="4546"/>
                    </a:lnTo>
                    <a:lnTo>
                      <a:pt x="94792" y="5054"/>
                    </a:lnTo>
                    <a:lnTo>
                      <a:pt x="94538" y="5689"/>
                    </a:lnTo>
                    <a:lnTo>
                      <a:pt x="94653" y="5308"/>
                    </a:lnTo>
                    <a:lnTo>
                      <a:pt x="94754" y="5054"/>
                    </a:lnTo>
                    <a:lnTo>
                      <a:pt x="94843" y="4292"/>
                    </a:lnTo>
                    <a:lnTo>
                      <a:pt x="94081" y="5689"/>
                    </a:lnTo>
                    <a:lnTo>
                      <a:pt x="94145" y="5435"/>
                    </a:lnTo>
                    <a:lnTo>
                      <a:pt x="94208" y="5181"/>
                    </a:lnTo>
                    <a:lnTo>
                      <a:pt x="94259" y="4927"/>
                    </a:lnTo>
                    <a:lnTo>
                      <a:pt x="94107" y="4292"/>
                    </a:lnTo>
                    <a:lnTo>
                      <a:pt x="93865" y="5181"/>
                    </a:lnTo>
                    <a:lnTo>
                      <a:pt x="93776" y="4673"/>
                    </a:lnTo>
                    <a:lnTo>
                      <a:pt x="93256" y="5435"/>
                    </a:lnTo>
                    <a:lnTo>
                      <a:pt x="93256" y="4800"/>
                    </a:lnTo>
                    <a:lnTo>
                      <a:pt x="92773" y="5689"/>
                    </a:lnTo>
                    <a:lnTo>
                      <a:pt x="92786" y="5562"/>
                    </a:lnTo>
                    <a:lnTo>
                      <a:pt x="93027" y="4165"/>
                    </a:lnTo>
                    <a:lnTo>
                      <a:pt x="92468" y="5562"/>
                    </a:lnTo>
                    <a:lnTo>
                      <a:pt x="92710" y="4927"/>
                    </a:lnTo>
                    <a:lnTo>
                      <a:pt x="93014" y="4165"/>
                    </a:lnTo>
                    <a:lnTo>
                      <a:pt x="92456" y="4305"/>
                    </a:lnTo>
                    <a:lnTo>
                      <a:pt x="92075" y="4927"/>
                    </a:lnTo>
                    <a:lnTo>
                      <a:pt x="92176" y="4673"/>
                    </a:lnTo>
                    <a:lnTo>
                      <a:pt x="92278" y="4419"/>
                    </a:lnTo>
                    <a:lnTo>
                      <a:pt x="92100" y="4419"/>
                    </a:lnTo>
                    <a:lnTo>
                      <a:pt x="92367" y="3784"/>
                    </a:lnTo>
                    <a:lnTo>
                      <a:pt x="92189" y="3784"/>
                    </a:lnTo>
                    <a:lnTo>
                      <a:pt x="91922" y="4038"/>
                    </a:lnTo>
                    <a:lnTo>
                      <a:pt x="91706" y="4673"/>
                    </a:lnTo>
                    <a:lnTo>
                      <a:pt x="91973" y="2895"/>
                    </a:lnTo>
                    <a:lnTo>
                      <a:pt x="90576" y="5943"/>
                    </a:lnTo>
                    <a:lnTo>
                      <a:pt x="90830" y="4927"/>
                    </a:lnTo>
                    <a:lnTo>
                      <a:pt x="90855" y="4800"/>
                    </a:lnTo>
                    <a:lnTo>
                      <a:pt x="91147" y="3657"/>
                    </a:lnTo>
                    <a:lnTo>
                      <a:pt x="89789" y="4508"/>
                    </a:lnTo>
                    <a:lnTo>
                      <a:pt x="89700" y="4800"/>
                    </a:lnTo>
                    <a:lnTo>
                      <a:pt x="89674" y="4559"/>
                    </a:lnTo>
                    <a:lnTo>
                      <a:pt x="89141" y="4800"/>
                    </a:lnTo>
                    <a:lnTo>
                      <a:pt x="89369" y="4064"/>
                    </a:lnTo>
                    <a:lnTo>
                      <a:pt x="88887" y="4927"/>
                    </a:lnTo>
                    <a:lnTo>
                      <a:pt x="88607" y="4508"/>
                    </a:lnTo>
                    <a:lnTo>
                      <a:pt x="88595" y="4038"/>
                    </a:lnTo>
                    <a:lnTo>
                      <a:pt x="88811" y="3784"/>
                    </a:lnTo>
                    <a:lnTo>
                      <a:pt x="88925" y="3530"/>
                    </a:lnTo>
                    <a:lnTo>
                      <a:pt x="88290" y="4038"/>
                    </a:lnTo>
                    <a:lnTo>
                      <a:pt x="88087" y="3149"/>
                    </a:lnTo>
                    <a:lnTo>
                      <a:pt x="87452" y="3911"/>
                    </a:lnTo>
                    <a:lnTo>
                      <a:pt x="87337" y="4673"/>
                    </a:lnTo>
                    <a:lnTo>
                      <a:pt x="87223" y="4927"/>
                    </a:lnTo>
                    <a:lnTo>
                      <a:pt x="87185" y="8737"/>
                    </a:lnTo>
                    <a:lnTo>
                      <a:pt x="87058" y="9499"/>
                    </a:lnTo>
                    <a:lnTo>
                      <a:pt x="86842" y="9880"/>
                    </a:lnTo>
                    <a:lnTo>
                      <a:pt x="86804" y="9753"/>
                    </a:lnTo>
                    <a:lnTo>
                      <a:pt x="87045" y="9245"/>
                    </a:lnTo>
                    <a:lnTo>
                      <a:pt x="87185" y="8737"/>
                    </a:lnTo>
                    <a:lnTo>
                      <a:pt x="87185" y="4978"/>
                    </a:lnTo>
                    <a:lnTo>
                      <a:pt x="86677" y="5613"/>
                    </a:lnTo>
                    <a:lnTo>
                      <a:pt x="86461" y="6197"/>
                    </a:lnTo>
                    <a:lnTo>
                      <a:pt x="86537" y="5943"/>
                    </a:lnTo>
                    <a:lnTo>
                      <a:pt x="86575" y="5816"/>
                    </a:lnTo>
                    <a:lnTo>
                      <a:pt x="86639" y="5651"/>
                    </a:lnTo>
                    <a:lnTo>
                      <a:pt x="87109" y="4292"/>
                    </a:lnTo>
                    <a:lnTo>
                      <a:pt x="86207" y="5562"/>
                    </a:lnTo>
                    <a:lnTo>
                      <a:pt x="86296" y="5308"/>
                    </a:lnTo>
                    <a:lnTo>
                      <a:pt x="86588" y="4546"/>
                    </a:lnTo>
                    <a:lnTo>
                      <a:pt x="86677" y="4292"/>
                    </a:lnTo>
                    <a:lnTo>
                      <a:pt x="86829" y="3403"/>
                    </a:lnTo>
                    <a:lnTo>
                      <a:pt x="86944" y="3149"/>
                    </a:lnTo>
                    <a:lnTo>
                      <a:pt x="86563" y="3530"/>
                    </a:lnTo>
                    <a:lnTo>
                      <a:pt x="86474" y="4165"/>
                    </a:lnTo>
                    <a:lnTo>
                      <a:pt x="86220" y="4165"/>
                    </a:lnTo>
                    <a:lnTo>
                      <a:pt x="86309" y="3784"/>
                    </a:lnTo>
                    <a:lnTo>
                      <a:pt x="86410" y="3594"/>
                    </a:lnTo>
                    <a:lnTo>
                      <a:pt x="86525" y="3276"/>
                    </a:lnTo>
                    <a:lnTo>
                      <a:pt x="86106" y="4165"/>
                    </a:lnTo>
                    <a:lnTo>
                      <a:pt x="85928" y="4546"/>
                    </a:lnTo>
                    <a:lnTo>
                      <a:pt x="85826" y="4292"/>
                    </a:lnTo>
                    <a:lnTo>
                      <a:pt x="85890" y="3784"/>
                    </a:lnTo>
                    <a:lnTo>
                      <a:pt x="85559" y="3784"/>
                    </a:lnTo>
                    <a:lnTo>
                      <a:pt x="84912" y="5308"/>
                    </a:lnTo>
                    <a:lnTo>
                      <a:pt x="84658" y="4546"/>
                    </a:lnTo>
                    <a:lnTo>
                      <a:pt x="84823" y="4038"/>
                    </a:lnTo>
                    <a:lnTo>
                      <a:pt x="85115" y="3149"/>
                    </a:lnTo>
                    <a:lnTo>
                      <a:pt x="84632" y="4038"/>
                    </a:lnTo>
                    <a:lnTo>
                      <a:pt x="84683" y="3784"/>
                    </a:lnTo>
                    <a:lnTo>
                      <a:pt x="84899" y="2895"/>
                    </a:lnTo>
                    <a:lnTo>
                      <a:pt x="84594" y="3149"/>
                    </a:lnTo>
                    <a:lnTo>
                      <a:pt x="84543" y="3784"/>
                    </a:lnTo>
                    <a:lnTo>
                      <a:pt x="84353" y="3657"/>
                    </a:lnTo>
                    <a:lnTo>
                      <a:pt x="83985" y="4546"/>
                    </a:lnTo>
                    <a:lnTo>
                      <a:pt x="84099" y="3784"/>
                    </a:lnTo>
                    <a:lnTo>
                      <a:pt x="84162" y="3657"/>
                    </a:lnTo>
                    <a:lnTo>
                      <a:pt x="83756" y="3784"/>
                    </a:lnTo>
                    <a:lnTo>
                      <a:pt x="83743" y="4508"/>
                    </a:lnTo>
                    <a:lnTo>
                      <a:pt x="83642" y="4673"/>
                    </a:lnTo>
                    <a:lnTo>
                      <a:pt x="83527" y="5943"/>
                    </a:lnTo>
                    <a:lnTo>
                      <a:pt x="83439" y="5689"/>
                    </a:lnTo>
                    <a:lnTo>
                      <a:pt x="83350" y="5435"/>
                    </a:lnTo>
                    <a:lnTo>
                      <a:pt x="83159" y="5435"/>
                    </a:lnTo>
                    <a:lnTo>
                      <a:pt x="83223" y="4673"/>
                    </a:lnTo>
                    <a:lnTo>
                      <a:pt x="82867" y="5435"/>
                    </a:lnTo>
                    <a:lnTo>
                      <a:pt x="82816" y="5181"/>
                    </a:lnTo>
                    <a:lnTo>
                      <a:pt x="82816" y="4800"/>
                    </a:lnTo>
                    <a:lnTo>
                      <a:pt x="82829" y="4546"/>
                    </a:lnTo>
                    <a:lnTo>
                      <a:pt x="82626" y="3657"/>
                    </a:lnTo>
                    <a:lnTo>
                      <a:pt x="82359" y="4546"/>
                    </a:lnTo>
                    <a:lnTo>
                      <a:pt x="82296" y="4800"/>
                    </a:lnTo>
                    <a:lnTo>
                      <a:pt x="82219" y="3492"/>
                    </a:lnTo>
                    <a:lnTo>
                      <a:pt x="82156" y="5181"/>
                    </a:lnTo>
                    <a:lnTo>
                      <a:pt x="81991" y="4546"/>
                    </a:lnTo>
                    <a:lnTo>
                      <a:pt x="82003" y="4419"/>
                    </a:lnTo>
                    <a:lnTo>
                      <a:pt x="81902" y="3873"/>
                    </a:lnTo>
                    <a:lnTo>
                      <a:pt x="81394" y="4546"/>
                    </a:lnTo>
                    <a:lnTo>
                      <a:pt x="81178" y="4038"/>
                    </a:lnTo>
                    <a:lnTo>
                      <a:pt x="81305" y="2844"/>
                    </a:lnTo>
                    <a:lnTo>
                      <a:pt x="81114" y="2895"/>
                    </a:lnTo>
                    <a:lnTo>
                      <a:pt x="80429" y="4038"/>
                    </a:lnTo>
                    <a:lnTo>
                      <a:pt x="80073" y="3784"/>
                    </a:lnTo>
                    <a:lnTo>
                      <a:pt x="80010" y="4508"/>
                    </a:lnTo>
                    <a:lnTo>
                      <a:pt x="79781" y="5689"/>
                    </a:lnTo>
                    <a:lnTo>
                      <a:pt x="79781" y="5562"/>
                    </a:lnTo>
                    <a:lnTo>
                      <a:pt x="79806" y="5308"/>
                    </a:lnTo>
                    <a:lnTo>
                      <a:pt x="79870" y="4292"/>
                    </a:lnTo>
                    <a:lnTo>
                      <a:pt x="79908" y="3911"/>
                    </a:lnTo>
                    <a:lnTo>
                      <a:pt x="79908" y="3784"/>
                    </a:lnTo>
                    <a:lnTo>
                      <a:pt x="79971" y="3022"/>
                    </a:lnTo>
                    <a:lnTo>
                      <a:pt x="79629" y="3784"/>
                    </a:lnTo>
                    <a:lnTo>
                      <a:pt x="79743" y="3403"/>
                    </a:lnTo>
                    <a:lnTo>
                      <a:pt x="79629" y="2755"/>
                    </a:lnTo>
                    <a:lnTo>
                      <a:pt x="79159" y="3276"/>
                    </a:lnTo>
                    <a:lnTo>
                      <a:pt x="78651" y="3784"/>
                    </a:lnTo>
                    <a:lnTo>
                      <a:pt x="78740" y="3492"/>
                    </a:lnTo>
                    <a:lnTo>
                      <a:pt x="78701" y="3149"/>
                    </a:lnTo>
                    <a:lnTo>
                      <a:pt x="78663" y="3022"/>
                    </a:lnTo>
                    <a:lnTo>
                      <a:pt x="78371" y="3149"/>
                    </a:lnTo>
                    <a:lnTo>
                      <a:pt x="78219" y="2895"/>
                    </a:lnTo>
                    <a:lnTo>
                      <a:pt x="78105" y="3276"/>
                    </a:lnTo>
                    <a:lnTo>
                      <a:pt x="77990" y="3911"/>
                    </a:lnTo>
                    <a:lnTo>
                      <a:pt x="77762" y="1244"/>
                    </a:lnTo>
                    <a:lnTo>
                      <a:pt x="76987" y="4305"/>
                    </a:lnTo>
                    <a:lnTo>
                      <a:pt x="76873" y="5422"/>
                    </a:lnTo>
                    <a:lnTo>
                      <a:pt x="76898" y="5689"/>
                    </a:lnTo>
                    <a:lnTo>
                      <a:pt x="76885" y="6324"/>
                    </a:lnTo>
                    <a:lnTo>
                      <a:pt x="76974" y="6197"/>
                    </a:lnTo>
                    <a:lnTo>
                      <a:pt x="76949" y="7721"/>
                    </a:lnTo>
                    <a:lnTo>
                      <a:pt x="77050" y="6832"/>
                    </a:lnTo>
                    <a:lnTo>
                      <a:pt x="77355" y="6705"/>
                    </a:lnTo>
                    <a:lnTo>
                      <a:pt x="77279" y="6959"/>
                    </a:lnTo>
                    <a:lnTo>
                      <a:pt x="77190" y="7975"/>
                    </a:lnTo>
                    <a:lnTo>
                      <a:pt x="77292" y="7467"/>
                    </a:lnTo>
                    <a:lnTo>
                      <a:pt x="77368" y="7975"/>
                    </a:lnTo>
                    <a:lnTo>
                      <a:pt x="77431" y="7467"/>
                    </a:lnTo>
                    <a:lnTo>
                      <a:pt x="77495" y="6959"/>
                    </a:lnTo>
                    <a:lnTo>
                      <a:pt x="77495" y="7721"/>
                    </a:lnTo>
                    <a:lnTo>
                      <a:pt x="77660" y="7340"/>
                    </a:lnTo>
                    <a:lnTo>
                      <a:pt x="78003" y="7721"/>
                    </a:lnTo>
                    <a:lnTo>
                      <a:pt x="78003" y="7340"/>
                    </a:lnTo>
                    <a:lnTo>
                      <a:pt x="78016" y="6959"/>
                    </a:lnTo>
                    <a:lnTo>
                      <a:pt x="78016" y="6705"/>
                    </a:lnTo>
                    <a:lnTo>
                      <a:pt x="78016" y="6578"/>
                    </a:lnTo>
                    <a:lnTo>
                      <a:pt x="78206" y="6197"/>
                    </a:lnTo>
                    <a:lnTo>
                      <a:pt x="78536" y="5562"/>
                    </a:lnTo>
                    <a:lnTo>
                      <a:pt x="78689" y="7213"/>
                    </a:lnTo>
                    <a:lnTo>
                      <a:pt x="79095" y="6832"/>
                    </a:lnTo>
                    <a:lnTo>
                      <a:pt x="79044" y="7086"/>
                    </a:lnTo>
                    <a:lnTo>
                      <a:pt x="79311" y="6832"/>
                    </a:lnTo>
                    <a:lnTo>
                      <a:pt x="79540" y="6959"/>
                    </a:lnTo>
                    <a:lnTo>
                      <a:pt x="79590" y="6832"/>
                    </a:lnTo>
                    <a:lnTo>
                      <a:pt x="79806" y="6324"/>
                    </a:lnTo>
                    <a:lnTo>
                      <a:pt x="79756" y="7340"/>
                    </a:lnTo>
                    <a:lnTo>
                      <a:pt x="79959" y="7073"/>
                    </a:lnTo>
                    <a:lnTo>
                      <a:pt x="80048" y="6705"/>
                    </a:lnTo>
                    <a:lnTo>
                      <a:pt x="80111" y="7467"/>
                    </a:lnTo>
                    <a:lnTo>
                      <a:pt x="79997" y="7759"/>
                    </a:lnTo>
                    <a:lnTo>
                      <a:pt x="80149" y="7848"/>
                    </a:lnTo>
                    <a:lnTo>
                      <a:pt x="79971" y="7747"/>
                    </a:lnTo>
                    <a:lnTo>
                      <a:pt x="80048" y="8483"/>
                    </a:lnTo>
                    <a:lnTo>
                      <a:pt x="80365" y="7848"/>
                    </a:lnTo>
                    <a:lnTo>
                      <a:pt x="80429" y="7721"/>
                    </a:lnTo>
                    <a:lnTo>
                      <a:pt x="80289" y="8610"/>
                    </a:lnTo>
                    <a:lnTo>
                      <a:pt x="80391" y="8737"/>
                    </a:lnTo>
                    <a:lnTo>
                      <a:pt x="80479" y="8559"/>
                    </a:lnTo>
                    <a:lnTo>
                      <a:pt x="80492" y="7848"/>
                    </a:lnTo>
                    <a:lnTo>
                      <a:pt x="80632" y="7848"/>
                    </a:lnTo>
                    <a:lnTo>
                      <a:pt x="80797" y="7975"/>
                    </a:lnTo>
                    <a:lnTo>
                      <a:pt x="80657" y="8559"/>
                    </a:lnTo>
                    <a:lnTo>
                      <a:pt x="80543" y="9258"/>
                    </a:lnTo>
                    <a:lnTo>
                      <a:pt x="80670" y="10515"/>
                    </a:lnTo>
                    <a:lnTo>
                      <a:pt x="81457" y="7848"/>
                    </a:lnTo>
                    <a:lnTo>
                      <a:pt x="81495" y="7721"/>
                    </a:lnTo>
                    <a:lnTo>
                      <a:pt x="81724" y="6959"/>
                    </a:lnTo>
                    <a:lnTo>
                      <a:pt x="81648" y="8115"/>
                    </a:lnTo>
                    <a:lnTo>
                      <a:pt x="81749" y="7848"/>
                    </a:lnTo>
                    <a:lnTo>
                      <a:pt x="81915" y="7975"/>
                    </a:lnTo>
                    <a:lnTo>
                      <a:pt x="81775" y="9626"/>
                    </a:lnTo>
                    <a:lnTo>
                      <a:pt x="81953" y="10261"/>
                    </a:lnTo>
                    <a:lnTo>
                      <a:pt x="82410" y="8102"/>
                    </a:lnTo>
                    <a:lnTo>
                      <a:pt x="82600" y="8610"/>
                    </a:lnTo>
                    <a:lnTo>
                      <a:pt x="83134" y="6705"/>
                    </a:lnTo>
                    <a:lnTo>
                      <a:pt x="83210" y="6832"/>
                    </a:lnTo>
                    <a:lnTo>
                      <a:pt x="83273" y="7073"/>
                    </a:lnTo>
                    <a:lnTo>
                      <a:pt x="83045" y="8229"/>
                    </a:lnTo>
                    <a:lnTo>
                      <a:pt x="82931" y="8559"/>
                    </a:lnTo>
                    <a:lnTo>
                      <a:pt x="82816" y="8737"/>
                    </a:lnTo>
                    <a:lnTo>
                      <a:pt x="82791" y="8483"/>
                    </a:lnTo>
                    <a:lnTo>
                      <a:pt x="82588" y="8737"/>
                    </a:lnTo>
                    <a:lnTo>
                      <a:pt x="82562" y="9245"/>
                    </a:lnTo>
                    <a:lnTo>
                      <a:pt x="82677" y="8864"/>
                    </a:lnTo>
                    <a:lnTo>
                      <a:pt x="82689" y="9245"/>
                    </a:lnTo>
                    <a:lnTo>
                      <a:pt x="82931" y="9245"/>
                    </a:lnTo>
                    <a:lnTo>
                      <a:pt x="83007" y="9626"/>
                    </a:lnTo>
                    <a:lnTo>
                      <a:pt x="83261" y="9118"/>
                    </a:lnTo>
                    <a:lnTo>
                      <a:pt x="83413" y="9601"/>
                    </a:lnTo>
                    <a:lnTo>
                      <a:pt x="83477" y="9118"/>
                    </a:lnTo>
                    <a:lnTo>
                      <a:pt x="83489" y="8991"/>
                    </a:lnTo>
                    <a:lnTo>
                      <a:pt x="83502" y="8864"/>
                    </a:lnTo>
                    <a:lnTo>
                      <a:pt x="83781" y="9486"/>
                    </a:lnTo>
                    <a:lnTo>
                      <a:pt x="83832" y="8864"/>
                    </a:lnTo>
                    <a:lnTo>
                      <a:pt x="83845" y="8737"/>
                    </a:lnTo>
                    <a:lnTo>
                      <a:pt x="83883" y="8229"/>
                    </a:lnTo>
                    <a:lnTo>
                      <a:pt x="84175" y="8102"/>
                    </a:lnTo>
                    <a:lnTo>
                      <a:pt x="84099" y="8864"/>
                    </a:lnTo>
                    <a:lnTo>
                      <a:pt x="83794" y="9486"/>
                    </a:lnTo>
                    <a:lnTo>
                      <a:pt x="84150" y="9118"/>
                    </a:lnTo>
                    <a:lnTo>
                      <a:pt x="84137" y="9613"/>
                    </a:lnTo>
                    <a:lnTo>
                      <a:pt x="83781" y="10388"/>
                    </a:lnTo>
                    <a:lnTo>
                      <a:pt x="84188" y="9753"/>
                    </a:lnTo>
                    <a:lnTo>
                      <a:pt x="84048" y="11277"/>
                    </a:lnTo>
                    <a:lnTo>
                      <a:pt x="83959" y="11404"/>
                    </a:lnTo>
                    <a:lnTo>
                      <a:pt x="84074" y="11277"/>
                    </a:lnTo>
                    <a:lnTo>
                      <a:pt x="84328" y="10515"/>
                    </a:lnTo>
                    <a:lnTo>
                      <a:pt x="84353" y="10642"/>
                    </a:lnTo>
                    <a:lnTo>
                      <a:pt x="84328" y="11023"/>
                    </a:lnTo>
                    <a:lnTo>
                      <a:pt x="84480" y="10642"/>
                    </a:lnTo>
                    <a:lnTo>
                      <a:pt x="84531" y="10515"/>
                    </a:lnTo>
                    <a:lnTo>
                      <a:pt x="84607" y="9753"/>
                    </a:lnTo>
                    <a:lnTo>
                      <a:pt x="84924" y="9118"/>
                    </a:lnTo>
                    <a:lnTo>
                      <a:pt x="84924" y="9474"/>
                    </a:lnTo>
                    <a:lnTo>
                      <a:pt x="85115" y="9118"/>
                    </a:lnTo>
                    <a:lnTo>
                      <a:pt x="85318" y="8737"/>
                    </a:lnTo>
                    <a:lnTo>
                      <a:pt x="85077" y="9753"/>
                    </a:lnTo>
                    <a:lnTo>
                      <a:pt x="84950" y="9499"/>
                    </a:lnTo>
                    <a:lnTo>
                      <a:pt x="84886" y="9372"/>
                    </a:lnTo>
                    <a:lnTo>
                      <a:pt x="84874" y="9499"/>
                    </a:lnTo>
                    <a:lnTo>
                      <a:pt x="84836" y="10769"/>
                    </a:lnTo>
                    <a:lnTo>
                      <a:pt x="84696" y="10833"/>
                    </a:lnTo>
                    <a:lnTo>
                      <a:pt x="84658" y="11150"/>
                    </a:lnTo>
                    <a:lnTo>
                      <a:pt x="84645" y="12166"/>
                    </a:lnTo>
                    <a:lnTo>
                      <a:pt x="85051" y="10134"/>
                    </a:lnTo>
                    <a:lnTo>
                      <a:pt x="85331" y="10134"/>
                    </a:lnTo>
                    <a:lnTo>
                      <a:pt x="85217" y="10490"/>
                    </a:lnTo>
                    <a:lnTo>
                      <a:pt x="85115" y="10985"/>
                    </a:lnTo>
                    <a:lnTo>
                      <a:pt x="85432" y="10134"/>
                    </a:lnTo>
                    <a:lnTo>
                      <a:pt x="85610" y="9753"/>
                    </a:lnTo>
                    <a:lnTo>
                      <a:pt x="85674" y="10261"/>
                    </a:lnTo>
                    <a:lnTo>
                      <a:pt x="85902" y="9499"/>
                    </a:lnTo>
                    <a:lnTo>
                      <a:pt x="85991" y="9626"/>
                    </a:lnTo>
                    <a:lnTo>
                      <a:pt x="85966" y="9499"/>
                    </a:lnTo>
                    <a:lnTo>
                      <a:pt x="86080" y="8991"/>
                    </a:lnTo>
                    <a:lnTo>
                      <a:pt x="86207" y="8864"/>
                    </a:lnTo>
                    <a:lnTo>
                      <a:pt x="86398" y="8737"/>
                    </a:lnTo>
                    <a:lnTo>
                      <a:pt x="86614" y="8229"/>
                    </a:lnTo>
                    <a:lnTo>
                      <a:pt x="86194" y="10388"/>
                    </a:lnTo>
                    <a:lnTo>
                      <a:pt x="86588" y="9753"/>
                    </a:lnTo>
                    <a:lnTo>
                      <a:pt x="86512" y="10261"/>
                    </a:lnTo>
                    <a:lnTo>
                      <a:pt x="86398" y="10515"/>
                    </a:lnTo>
                    <a:lnTo>
                      <a:pt x="86283" y="11150"/>
                    </a:lnTo>
                    <a:lnTo>
                      <a:pt x="87007" y="9880"/>
                    </a:lnTo>
                    <a:lnTo>
                      <a:pt x="87236" y="9499"/>
                    </a:lnTo>
                    <a:lnTo>
                      <a:pt x="87452" y="8737"/>
                    </a:lnTo>
                    <a:lnTo>
                      <a:pt x="87655" y="8229"/>
                    </a:lnTo>
                    <a:lnTo>
                      <a:pt x="87706" y="8102"/>
                    </a:lnTo>
                    <a:lnTo>
                      <a:pt x="87655" y="8864"/>
                    </a:lnTo>
                    <a:lnTo>
                      <a:pt x="87528" y="9372"/>
                    </a:lnTo>
                    <a:lnTo>
                      <a:pt x="87185" y="10515"/>
                    </a:lnTo>
                    <a:lnTo>
                      <a:pt x="87071" y="11785"/>
                    </a:lnTo>
                    <a:lnTo>
                      <a:pt x="87845" y="10007"/>
                    </a:lnTo>
                    <a:lnTo>
                      <a:pt x="88049" y="10642"/>
                    </a:lnTo>
                    <a:lnTo>
                      <a:pt x="88125" y="10007"/>
                    </a:lnTo>
                    <a:lnTo>
                      <a:pt x="88328" y="9499"/>
                    </a:lnTo>
                    <a:lnTo>
                      <a:pt x="88290" y="10261"/>
                    </a:lnTo>
                    <a:lnTo>
                      <a:pt x="88506" y="10007"/>
                    </a:lnTo>
                    <a:lnTo>
                      <a:pt x="88290" y="10642"/>
                    </a:lnTo>
                    <a:lnTo>
                      <a:pt x="88201" y="11277"/>
                    </a:lnTo>
                    <a:lnTo>
                      <a:pt x="88353" y="10769"/>
                    </a:lnTo>
                    <a:lnTo>
                      <a:pt x="88442" y="11404"/>
                    </a:lnTo>
                    <a:lnTo>
                      <a:pt x="88671" y="10769"/>
                    </a:lnTo>
                    <a:lnTo>
                      <a:pt x="88900" y="10134"/>
                    </a:lnTo>
                    <a:lnTo>
                      <a:pt x="88823" y="11150"/>
                    </a:lnTo>
                    <a:lnTo>
                      <a:pt x="88938" y="11404"/>
                    </a:lnTo>
                    <a:lnTo>
                      <a:pt x="89420" y="10134"/>
                    </a:lnTo>
                    <a:lnTo>
                      <a:pt x="89471" y="10007"/>
                    </a:lnTo>
                    <a:lnTo>
                      <a:pt x="89662" y="9499"/>
                    </a:lnTo>
                    <a:lnTo>
                      <a:pt x="89712" y="9372"/>
                    </a:lnTo>
                    <a:lnTo>
                      <a:pt x="89852" y="9753"/>
                    </a:lnTo>
                    <a:lnTo>
                      <a:pt x="89598" y="10261"/>
                    </a:lnTo>
                    <a:lnTo>
                      <a:pt x="89509" y="10833"/>
                    </a:lnTo>
                    <a:lnTo>
                      <a:pt x="89306" y="11277"/>
                    </a:lnTo>
                    <a:lnTo>
                      <a:pt x="89344" y="11404"/>
                    </a:lnTo>
                    <a:lnTo>
                      <a:pt x="89496" y="11023"/>
                    </a:lnTo>
                    <a:lnTo>
                      <a:pt x="89420" y="11404"/>
                    </a:lnTo>
                    <a:lnTo>
                      <a:pt x="89623" y="11023"/>
                    </a:lnTo>
                    <a:lnTo>
                      <a:pt x="90055" y="10261"/>
                    </a:lnTo>
                    <a:lnTo>
                      <a:pt x="89928" y="10769"/>
                    </a:lnTo>
                    <a:lnTo>
                      <a:pt x="90157" y="10261"/>
                    </a:lnTo>
                    <a:lnTo>
                      <a:pt x="90309" y="9880"/>
                    </a:lnTo>
                    <a:lnTo>
                      <a:pt x="90398" y="10007"/>
                    </a:lnTo>
                    <a:lnTo>
                      <a:pt x="90601" y="9880"/>
                    </a:lnTo>
                    <a:lnTo>
                      <a:pt x="90716" y="9372"/>
                    </a:lnTo>
                    <a:lnTo>
                      <a:pt x="90335" y="11277"/>
                    </a:lnTo>
                    <a:lnTo>
                      <a:pt x="91617" y="9372"/>
                    </a:lnTo>
                    <a:lnTo>
                      <a:pt x="91224" y="11150"/>
                    </a:lnTo>
                    <a:lnTo>
                      <a:pt x="91821" y="10896"/>
                    </a:lnTo>
                    <a:lnTo>
                      <a:pt x="92011" y="10896"/>
                    </a:lnTo>
                    <a:lnTo>
                      <a:pt x="91897" y="11277"/>
                    </a:lnTo>
                    <a:lnTo>
                      <a:pt x="91909" y="11785"/>
                    </a:lnTo>
                    <a:lnTo>
                      <a:pt x="92227" y="10896"/>
                    </a:lnTo>
                    <a:lnTo>
                      <a:pt x="92748" y="9499"/>
                    </a:lnTo>
                    <a:lnTo>
                      <a:pt x="92735" y="10388"/>
                    </a:lnTo>
                    <a:lnTo>
                      <a:pt x="92519" y="11277"/>
                    </a:lnTo>
                    <a:lnTo>
                      <a:pt x="92405" y="10642"/>
                    </a:lnTo>
                    <a:lnTo>
                      <a:pt x="92367" y="10896"/>
                    </a:lnTo>
                    <a:lnTo>
                      <a:pt x="92240" y="11404"/>
                    </a:lnTo>
                    <a:lnTo>
                      <a:pt x="91567" y="13182"/>
                    </a:lnTo>
                    <a:lnTo>
                      <a:pt x="92646" y="11277"/>
                    </a:lnTo>
                    <a:lnTo>
                      <a:pt x="92798" y="11023"/>
                    </a:lnTo>
                    <a:lnTo>
                      <a:pt x="92494" y="12166"/>
                    </a:lnTo>
                    <a:lnTo>
                      <a:pt x="92379" y="12420"/>
                    </a:lnTo>
                    <a:lnTo>
                      <a:pt x="92265" y="13055"/>
                    </a:lnTo>
                    <a:lnTo>
                      <a:pt x="93065" y="11658"/>
                    </a:lnTo>
                    <a:lnTo>
                      <a:pt x="93154" y="11785"/>
                    </a:lnTo>
                    <a:lnTo>
                      <a:pt x="93192" y="12039"/>
                    </a:lnTo>
                    <a:lnTo>
                      <a:pt x="93116" y="12293"/>
                    </a:lnTo>
                    <a:lnTo>
                      <a:pt x="93484" y="11658"/>
                    </a:lnTo>
                    <a:lnTo>
                      <a:pt x="93713" y="11277"/>
                    </a:lnTo>
                    <a:lnTo>
                      <a:pt x="94170" y="11023"/>
                    </a:lnTo>
                    <a:lnTo>
                      <a:pt x="94411" y="10947"/>
                    </a:lnTo>
                    <a:lnTo>
                      <a:pt x="94462" y="10769"/>
                    </a:lnTo>
                    <a:lnTo>
                      <a:pt x="94767" y="10642"/>
                    </a:lnTo>
                    <a:lnTo>
                      <a:pt x="94678" y="10985"/>
                    </a:lnTo>
                    <a:lnTo>
                      <a:pt x="94564" y="11658"/>
                    </a:lnTo>
                    <a:lnTo>
                      <a:pt x="94259" y="12420"/>
                    </a:lnTo>
                    <a:lnTo>
                      <a:pt x="94208" y="12928"/>
                    </a:lnTo>
                    <a:lnTo>
                      <a:pt x="94094" y="13182"/>
                    </a:lnTo>
                    <a:lnTo>
                      <a:pt x="94449" y="13055"/>
                    </a:lnTo>
                    <a:lnTo>
                      <a:pt x="94996" y="11912"/>
                    </a:lnTo>
                    <a:lnTo>
                      <a:pt x="95275" y="12166"/>
                    </a:lnTo>
                    <a:lnTo>
                      <a:pt x="95351" y="11912"/>
                    </a:lnTo>
                    <a:lnTo>
                      <a:pt x="96126" y="10642"/>
                    </a:lnTo>
                    <a:lnTo>
                      <a:pt x="95237" y="12547"/>
                    </a:lnTo>
                    <a:lnTo>
                      <a:pt x="95821" y="11658"/>
                    </a:lnTo>
                    <a:lnTo>
                      <a:pt x="95300" y="12928"/>
                    </a:lnTo>
                    <a:lnTo>
                      <a:pt x="96240" y="11912"/>
                    </a:lnTo>
                    <a:lnTo>
                      <a:pt x="96558" y="11785"/>
                    </a:lnTo>
                    <a:lnTo>
                      <a:pt x="96253" y="12293"/>
                    </a:lnTo>
                    <a:lnTo>
                      <a:pt x="96659" y="11912"/>
                    </a:lnTo>
                    <a:lnTo>
                      <a:pt x="96875" y="12039"/>
                    </a:lnTo>
                    <a:lnTo>
                      <a:pt x="95707" y="14325"/>
                    </a:lnTo>
                    <a:lnTo>
                      <a:pt x="97167" y="12928"/>
                    </a:lnTo>
                    <a:lnTo>
                      <a:pt x="96431" y="14706"/>
                    </a:lnTo>
                    <a:lnTo>
                      <a:pt x="97243" y="14071"/>
                    </a:lnTo>
                    <a:lnTo>
                      <a:pt x="96977" y="15468"/>
                    </a:lnTo>
                    <a:lnTo>
                      <a:pt x="97472" y="15595"/>
                    </a:lnTo>
                    <a:lnTo>
                      <a:pt x="98094" y="14071"/>
                    </a:lnTo>
                    <a:lnTo>
                      <a:pt x="98259" y="13690"/>
                    </a:lnTo>
                    <a:lnTo>
                      <a:pt x="97815" y="15011"/>
                    </a:lnTo>
                    <a:lnTo>
                      <a:pt x="97624" y="15595"/>
                    </a:lnTo>
                    <a:lnTo>
                      <a:pt x="97751" y="15354"/>
                    </a:lnTo>
                    <a:lnTo>
                      <a:pt x="97713" y="15608"/>
                    </a:lnTo>
                    <a:lnTo>
                      <a:pt x="97840" y="15189"/>
                    </a:lnTo>
                    <a:lnTo>
                      <a:pt x="98044" y="14782"/>
                    </a:lnTo>
                    <a:lnTo>
                      <a:pt x="98463" y="14782"/>
                    </a:lnTo>
                    <a:lnTo>
                      <a:pt x="98691" y="13830"/>
                    </a:lnTo>
                    <a:lnTo>
                      <a:pt x="98539" y="14173"/>
                    </a:lnTo>
                    <a:lnTo>
                      <a:pt x="98120" y="14643"/>
                    </a:lnTo>
                    <a:lnTo>
                      <a:pt x="98564" y="13817"/>
                    </a:lnTo>
                    <a:lnTo>
                      <a:pt x="98729" y="13690"/>
                    </a:lnTo>
                    <a:lnTo>
                      <a:pt x="98704" y="13944"/>
                    </a:lnTo>
                    <a:lnTo>
                      <a:pt x="98374" y="15214"/>
                    </a:lnTo>
                    <a:lnTo>
                      <a:pt x="98209" y="15722"/>
                    </a:lnTo>
                    <a:lnTo>
                      <a:pt x="99148" y="14960"/>
                    </a:lnTo>
                    <a:lnTo>
                      <a:pt x="97726" y="17373"/>
                    </a:lnTo>
                    <a:lnTo>
                      <a:pt x="98552" y="16611"/>
                    </a:lnTo>
                    <a:lnTo>
                      <a:pt x="98145" y="17119"/>
                    </a:lnTo>
                    <a:lnTo>
                      <a:pt x="98488" y="16865"/>
                    </a:lnTo>
                    <a:lnTo>
                      <a:pt x="98704" y="17500"/>
                    </a:lnTo>
                    <a:lnTo>
                      <a:pt x="99148" y="16865"/>
                    </a:lnTo>
                    <a:lnTo>
                      <a:pt x="99326" y="16611"/>
                    </a:lnTo>
                    <a:lnTo>
                      <a:pt x="99695" y="16103"/>
                    </a:lnTo>
                    <a:lnTo>
                      <a:pt x="99402" y="16738"/>
                    </a:lnTo>
                    <a:lnTo>
                      <a:pt x="99288" y="17119"/>
                    </a:lnTo>
                    <a:lnTo>
                      <a:pt x="99441" y="17373"/>
                    </a:lnTo>
                    <a:lnTo>
                      <a:pt x="100774" y="16103"/>
                    </a:lnTo>
                    <a:lnTo>
                      <a:pt x="100914" y="15976"/>
                    </a:lnTo>
                    <a:lnTo>
                      <a:pt x="100711" y="16865"/>
                    </a:lnTo>
                    <a:lnTo>
                      <a:pt x="100584" y="17119"/>
                    </a:lnTo>
                    <a:lnTo>
                      <a:pt x="100393" y="17373"/>
                    </a:lnTo>
                    <a:lnTo>
                      <a:pt x="100533" y="17373"/>
                    </a:lnTo>
                    <a:lnTo>
                      <a:pt x="101003" y="16611"/>
                    </a:lnTo>
                    <a:lnTo>
                      <a:pt x="100825" y="17119"/>
                    </a:lnTo>
                    <a:lnTo>
                      <a:pt x="100622" y="17373"/>
                    </a:lnTo>
                    <a:lnTo>
                      <a:pt x="100545" y="17627"/>
                    </a:lnTo>
                    <a:lnTo>
                      <a:pt x="101193" y="16992"/>
                    </a:lnTo>
                    <a:lnTo>
                      <a:pt x="101155" y="17119"/>
                    </a:lnTo>
                    <a:lnTo>
                      <a:pt x="101028" y="17373"/>
                    </a:lnTo>
                    <a:lnTo>
                      <a:pt x="100838" y="17627"/>
                    </a:lnTo>
                    <a:lnTo>
                      <a:pt x="100749" y="18516"/>
                    </a:lnTo>
                    <a:lnTo>
                      <a:pt x="101930" y="16992"/>
                    </a:lnTo>
                    <a:lnTo>
                      <a:pt x="102031" y="16865"/>
                    </a:lnTo>
                    <a:lnTo>
                      <a:pt x="102527" y="16738"/>
                    </a:lnTo>
                    <a:lnTo>
                      <a:pt x="101803" y="17881"/>
                    </a:lnTo>
                    <a:lnTo>
                      <a:pt x="101752" y="18897"/>
                    </a:lnTo>
                    <a:lnTo>
                      <a:pt x="101625" y="19024"/>
                    </a:lnTo>
                    <a:lnTo>
                      <a:pt x="101930" y="19405"/>
                    </a:lnTo>
                    <a:lnTo>
                      <a:pt x="102971" y="18516"/>
                    </a:lnTo>
                    <a:lnTo>
                      <a:pt x="103682" y="18262"/>
                    </a:lnTo>
                    <a:lnTo>
                      <a:pt x="103009" y="19786"/>
                    </a:lnTo>
                    <a:lnTo>
                      <a:pt x="104089" y="19405"/>
                    </a:lnTo>
                    <a:lnTo>
                      <a:pt x="103924" y="20421"/>
                    </a:lnTo>
                    <a:lnTo>
                      <a:pt x="104025" y="20167"/>
                    </a:lnTo>
                    <a:lnTo>
                      <a:pt x="104609" y="19405"/>
                    </a:lnTo>
                    <a:lnTo>
                      <a:pt x="104762" y="19405"/>
                    </a:lnTo>
                    <a:lnTo>
                      <a:pt x="104673" y="19659"/>
                    </a:lnTo>
                    <a:lnTo>
                      <a:pt x="104902" y="19405"/>
                    </a:lnTo>
                    <a:lnTo>
                      <a:pt x="105613" y="18643"/>
                    </a:lnTo>
                    <a:lnTo>
                      <a:pt x="104063" y="20802"/>
                    </a:lnTo>
                    <a:lnTo>
                      <a:pt x="104444" y="20675"/>
                    </a:lnTo>
                    <a:lnTo>
                      <a:pt x="104559" y="20802"/>
                    </a:lnTo>
                    <a:lnTo>
                      <a:pt x="104648" y="20675"/>
                    </a:lnTo>
                    <a:lnTo>
                      <a:pt x="105638" y="19405"/>
                    </a:lnTo>
                    <a:lnTo>
                      <a:pt x="104444" y="21691"/>
                    </a:lnTo>
                    <a:lnTo>
                      <a:pt x="107137" y="19405"/>
                    </a:lnTo>
                    <a:lnTo>
                      <a:pt x="105930" y="21310"/>
                    </a:lnTo>
                    <a:lnTo>
                      <a:pt x="106286" y="21056"/>
                    </a:lnTo>
                    <a:lnTo>
                      <a:pt x="106387" y="21183"/>
                    </a:lnTo>
                    <a:lnTo>
                      <a:pt x="106565" y="21056"/>
                    </a:lnTo>
                    <a:lnTo>
                      <a:pt x="106743" y="20929"/>
                    </a:lnTo>
                    <a:lnTo>
                      <a:pt x="106235" y="21564"/>
                    </a:lnTo>
                    <a:lnTo>
                      <a:pt x="106172" y="21818"/>
                    </a:lnTo>
                    <a:lnTo>
                      <a:pt x="106273" y="22199"/>
                    </a:lnTo>
                    <a:lnTo>
                      <a:pt x="106692" y="22199"/>
                    </a:lnTo>
                    <a:lnTo>
                      <a:pt x="106324" y="22580"/>
                    </a:lnTo>
                    <a:lnTo>
                      <a:pt x="106324" y="22834"/>
                    </a:lnTo>
                    <a:lnTo>
                      <a:pt x="108026" y="20929"/>
                    </a:lnTo>
                    <a:lnTo>
                      <a:pt x="108140" y="20802"/>
                    </a:lnTo>
                    <a:lnTo>
                      <a:pt x="108331" y="20802"/>
                    </a:lnTo>
                    <a:lnTo>
                      <a:pt x="107480" y="21945"/>
                    </a:lnTo>
                    <a:lnTo>
                      <a:pt x="107632" y="22072"/>
                    </a:lnTo>
                    <a:lnTo>
                      <a:pt x="107721" y="22326"/>
                    </a:lnTo>
                    <a:lnTo>
                      <a:pt x="107251" y="23342"/>
                    </a:lnTo>
                    <a:lnTo>
                      <a:pt x="108356" y="22580"/>
                    </a:lnTo>
                    <a:lnTo>
                      <a:pt x="107937" y="23088"/>
                    </a:lnTo>
                    <a:lnTo>
                      <a:pt x="107899" y="23469"/>
                    </a:lnTo>
                    <a:lnTo>
                      <a:pt x="107708" y="24231"/>
                    </a:lnTo>
                    <a:lnTo>
                      <a:pt x="108115" y="23723"/>
                    </a:lnTo>
                    <a:lnTo>
                      <a:pt x="109664" y="22707"/>
                    </a:lnTo>
                    <a:lnTo>
                      <a:pt x="109016" y="23469"/>
                    </a:lnTo>
                    <a:lnTo>
                      <a:pt x="109931" y="22707"/>
                    </a:lnTo>
                    <a:lnTo>
                      <a:pt x="110045" y="22580"/>
                    </a:lnTo>
                    <a:lnTo>
                      <a:pt x="110159" y="22453"/>
                    </a:lnTo>
                    <a:lnTo>
                      <a:pt x="110553" y="22326"/>
                    </a:lnTo>
                    <a:lnTo>
                      <a:pt x="110515" y="22453"/>
                    </a:lnTo>
                    <a:lnTo>
                      <a:pt x="110109" y="22948"/>
                    </a:lnTo>
                    <a:lnTo>
                      <a:pt x="110007" y="23215"/>
                    </a:lnTo>
                    <a:lnTo>
                      <a:pt x="110693" y="22326"/>
                    </a:lnTo>
                    <a:lnTo>
                      <a:pt x="110896" y="22072"/>
                    </a:lnTo>
                    <a:lnTo>
                      <a:pt x="110731" y="22707"/>
                    </a:lnTo>
                    <a:lnTo>
                      <a:pt x="110439" y="22948"/>
                    </a:lnTo>
                    <a:lnTo>
                      <a:pt x="110363" y="23215"/>
                    </a:lnTo>
                    <a:lnTo>
                      <a:pt x="110578" y="22948"/>
                    </a:lnTo>
                    <a:lnTo>
                      <a:pt x="111455" y="22326"/>
                    </a:lnTo>
                    <a:lnTo>
                      <a:pt x="111226" y="22948"/>
                    </a:lnTo>
                    <a:lnTo>
                      <a:pt x="110680" y="23596"/>
                    </a:lnTo>
                    <a:lnTo>
                      <a:pt x="111048" y="23215"/>
                    </a:lnTo>
                    <a:lnTo>
                      <a:pt x="111594" y="22834"/>
                    </a:lnTo>
                    <a:lnTo>
                      <a:pt x="111518" y="23063"/>
                    </a:lnTo>
                    <a:lnTo>
                      <a:pt x="111302" y="23342"/>
                    </a:lnTo>
                    <a:lnTo>
                      <a:pt x="111061" y="23469"/>
                    </a:lnTo>
                    <a:lnTo>
                      <a:pt x="110858" y="24104"/>
                    </a:lnTo>
                    <a:lnTo>
                      <a:pt x="111061" y="23914"/>
                    </a:lnTo>
                    <a:lnTo>
                      <a:pt x="112153" y="22961"/>
                    </a:lnTo>
                    <a:lnTo>
                      <a:pt x="111683" y="23850"/>
                    </a:lnTo>
                    <a:lnTo>
                      <a:pt x="111340" y="24206"/>
                    </a:lnTo>
                    <a:lnTo>
                      <a:pt x="111340" y="25247"/>
                    </a:lnTo>
                    <a:lnTo>
                      <a:pt x="111163" y="25374"/>
                    </a:lnTo>
                    <a:lnTo>
                      <a:pt x="110985" y="25501"/>
                    </a:lnTo>
                    <a:lnTo>
                      <a:pt x="110845" y="25628"/>
                    </a:lnTo>
                    <a:lnTo>
                      <a:pt x="111086" y="25247"/>
                    </a:lnTo>
                    <a:lnTo>
                      <a:pt x="111163" y="25374"/>
                    </a:lnTo>
                    <a:lnTo>
                      <a:pt x="111252" y="25247"/>
                    </a:lnTo>
                    <a:lnTo>
                      <a:pt x="111340" y="24206"/>
                    </a:lnTo>
                    <a:lnTo>
                      <a:pt x="111086" y="23914"/>
                    </a:lnTo>
                    <a:lnTo>
                      <a:pt x="110629" y="24358"/>
                    </a:lnTo>
                    <a:lnTo>
                      <a:pt x="110553" y="24739"/>
                    </a:lnTo>
                    <a:lnTo>
                      <a:pt x="109626" y="25501"/>
                    </a:lnTo>
                    <a:lnTo>
                      <a:pt x="110185" y="25120"/>
                    </a:lnTo>
                    <a:lnTo>
                      <a:pt x="111315" y="24269"/>
                    </a:lnTo>
                    <a:lnTo>
                      <a:pt x="111213" y="24739"/>
                    </a:lnTo>
                    <a:lnTo>
                      <a:pt x="111023" y="24993"/>
                    </a:lnTo>
                    <a:lnTo>
                      <a:pt x="110921" y="25120"/>
                    </a:lnTo>
                    <a:lnTo>
                      <a:pt x="111023" y="25247"/>
                    </a:lnTo>
                    <a:lnTo>
                      <a:pt x="110578" y="25755"/>
                    </a:lnTo>
                    <a:lnTo>
                      <a:pt x="110998" y="25755"/>
                    </a:lnTo>
                    <a:lnTo>
                      <a:pt x="111125" y="25628"/>
                    </a:lnTo>
                    <a:lnTo>
                      <a:pt x="111658" y="25120"/>
                    </a:lnTo>
                    <a:lnTo>
                      <a:pt x="111645" y="25374"/>
                    </a:lnTo>
                    <a:lnTo>
                      <a:pt x="111823" y="25120"/>
                    </a:lnTo>
                    <a:lnTo>
                      <a:pt x="112102" y="24739"/>
                    </a:lnTo>
                    <a:lnTo>
                      <a:pt x="111899" y="24739"/>
                    </a:lnTo>
                    <a:lnTo>
                      <a:pt x="111671" y="24612"/>
                    </a:lnTo>
                    <a:lnTo>
                      <a:pt x="112407" y="24104"/>
                    </a:lnTo>
                    <a:lnTo>
                      <a:pt x="112128" y="24472"/>
                    </a:lnTo>
                    <a:lnTo>
                      <a:pt x="112623" y="24104"/>
                    </a:lnTo>
                    <a:lnTo>
                      <a:pt x="113296" y="23596"/>
                    </a:lnTo>
                    <a:lnTo>
                      <a:pt x="112471" y="24612"/>
                    </a:lnTo>
                    <a:lnTo>
                      <a:pt x="112153" y="25247"/>
                    </a:lnTo>
                    <a:lnTo>
                      <a:pt x="111607" y="25882"/>
                    </a:lnTo>
                    <a:lnTo>
                      <a:pt x="112204" y="25755"/>
                    </a:lnTo>
                    <a:lnTo>
                      <a:pt x="112369" y="26136"/>
                    </a:lnTo>
                    <a:lnTo>
                      <a:pt x="112839" y="25755"/>
                    </a:lnTo>
                    <a:lnTo>
                      <a:pt x="113779" y="24993"/>
                    </a:lnTo>
                    <a:lnTo>
                      <a:pt x="114007" y="24993"/>
                    </a:lnTo>
                    <a:lnTo>
                      <a:pt x="113487" y="25501"/>
                    </a:lnTo>
                    <a:lnTo>
                      <a:pt x="113144" y="25755"/>
                    </a:lnTo>
                    <a:lnTo>
                      <a:pt x="113372" y="25628"/>
                    </a:lnTo>
                    <a:lnTo>
                      <a:pt x="113411" y="26009"/>
                    </a:lnTo>
                    <a:lnTo>
                      <a:pt x="113423" y="26136"/>
                    </a:lnTo>
                    <a:lnTo>
                      <a:pt x="113550" y="26009"/>
                    </a:lnTo>
                    <a:lnTo>
                      <a:pt x="113792" y="26009"/>
                    </a:lnTo>
                    <a:lnTo>
                      <a:pt x="113487" y="26263"/>
                    </a:lnTo>
                    <a:lnTo>
                      <a:pt x="112445" y="28041"/>
                    </a:lnTo>
                    <a:lnTo>
                      <a:pt x="115989" y="25247"/>
                    </a:lnTo>
                    <a:lnTo>
                      <a:pt x="116306" y="24993"/>
                    </a:lnTo>
                    <a:lnTo>
                      <a:pt x="116471" y="24866"/>
                    </a:lnTo>
                    <a:lnTo>
                      <a:pt x="115239" y="26847"/>
                    </a:lnTo>
                    <a:lnTo>
                      <a:pt x="114985" y="28041"/>
                    </a:lnTo>
                    <a:lnTo>
                      <a:pt x="117195" y="27279"/>
                    </a:lnTo>
                    <a:lnTo>
                      <a:pt x="116332" y="28930"/>
                    </a:lnTo>
                    <a:lnTo>
                      <a:pt x="116179" y="29311"/>
                    </a:lnTo>
                    <a:lnTo>
                      <a:pt x="116801" y="28930"/>
                    </a:lnTo>
                    <a:lnTo>
                      <a:pt x="117348" y="28549"/>
                    </a:lnTo>
                    <a:lnTo>
                      <a:pt x="116598" y="29311"/>
                    </a:lnTo>
                    <a:lnTo>
                      <a:pt x="117640" y="28676"/>
                    </a:lnTo>
                    <a:lnTo>
                      <a:pt x="118071" y="28549"/>
                    </a:lnTo>
                    <a:lnTo>
                      <a:pt x="118516" y="28422"/>
                    </a:lnTo>
                    <a:lnTo>
                      <a:pt x="116065" y="30708"/>
                    </a:lnTo>
                    <a:lnTo>
                      <a:pt x="117576" y="29946"/>
                    </a:lnTo>
                    <a:lnTo>
                      <a:pt x="118071" y="29565"/>
                    </a:lnTo>
                    <a:lnTo>
                      <a:pt x="118059" y="29692"/>
                    </a:lnTo>
                    <a:lnTo>
                      <a:pt x="118643" y="29692"/>
                    </a:lnTo>
                    <a:lnTo>
                      <a:pt x="117983" y="30327"/>
                    </a:lnTo>
                    <a:lnTo>
                      <a:pt x="118922" y="30073"/>
                    </a:lnTo>
                    <a:lnTo>
                      <a:pt x="118783" y="30454"/>
                    </a:lnTo>
                    <a:lnTo>
                      <a:pt x="117233" y="31343"/>
                    </a:lnTo>
                    <a:lnTo>
                      <a:pt x="117398" y="31597"/>
                    </a:lnTo>
                    <a:lnTo>
                      <a:pt x="117640" y="31597"/>
                    </a:lnTo>
                    <a:lnTo>
                      <a:pt x="118884" y="31089"/>
                    </a:lnTo>
                    <a:lnTo>
                      <a:pt x="119138" y="30835"/>
                    </a:lnTo>
                    <a:lnTo>
                      <a:pt x="119113" y="30708"/>
                    </a:lnTo>
                    <a:lnTo>
                      <a:pt x="119303" y="30454"/>
                    </a:lnTo>
                    <a:lnTo>
                      <a:pt x="119722" y="30200"/>
                    </a:lnTo>
                    <a:lnTo>
                      <a:pt x="119900" y="30137"/>
                    </a:lnTo>
                    <a:lnTo>
                      <a:pt x="119608" y="30340"/>
                    </a:lnTo>
                    <a:lnTo>
                      <a:pt x="119989" y="30099"/>
                    </a:lnTo>
                    <a:lnTo>
                      <a:pt x="120751" y="29565"/>
                    </a:lnTo>
                    <a:lnTo>
                      <a:pt x="122440" y="28422"/>
                    </a:lnTo>
                    <a:lnTo>
                      <a:pt x="122643" y="28295"/>
                    </a:lnTo>
                    <a:lnTo>
                      <a:pt x="123037" y="27660"/>
                    </a:lnTo>
                    <a:lnTo>
                      <a:pt x="123291" y="27279"/>
                    </a:lnTo>
                    <a:lnTo>
                      <a:pt x="122364" y="27660"/>
                    </a:lnTo>
                    <a:lnTo>
                      <a:pt x="122504" y="27533"/>
                    </a:lnTo>
                    <a:lnTo>
                      <a:pt x="122783" y="27279"/>
                    </a:lnTo>
                    <a:lnTo>
                      <a:pt x="122923" y="27152"/>
                    </a:lnTo>
                    <a:lnTo>
                      <a:pt x="123088" y="27279"/>
                    </a:lnTo>
                    <a:lnTo>
                      <a:pt x="123202" y="27152"/>
                    </a:lnTo>
                    <a:lnTo>
                      <a:pt x="123583" y="26771"/>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15" name="object 33">
                <a:extLst>
                  <a:ext uri="{FF2B5EF4-FFF2-40B4-BE49-F238E27FC236}">
                    <a16:creationId xmlns:a16="http://schemas.microsoft.com/office/drawing/2014/main" id="{DE96F722-6CC0-64BF-6CFB-BCD8ECA1E67C}"/>
                  </a:ext>
                </a:extLst>
              </p:cNvPr>
              <p:cNvSpPr/>
              <p:nvPr/>
            </p:nvSpPr>
            <p:spPr>
              <a:xfrm>
                <a:off x="107390" y="80348"/>
                <a:ext cx="264795" cy="293370"/>
              </a:xfrm>
              <a:custGeom>
                <a:avLst/>
                <a:gdLst/>
                <a:ahLst/>
                <a:cxnLst/>
                <a:rect l="l" t="t" r="r" b="b"/>
                <a:pathLst>
                  <a:path w="264794" h="293369">
                    <a:moveTo>
                      <a:pt x="533" y="155765"/>
                    </a:moveTo>
                    <a:lnTo>
                      <a:pt x="203" y="156210"/>
                    </a:lnTo>
                    <a:lnTo>
                      <a:pt x="0" y="157480"/>
                    </a:lnTo>
                    <a:lnTo>
                      <a:pt x="482" y="156210"/>
                    </a:lnTo>
                    <a:lnTo>
                      <a:pt x="533" y="155765"/>
                    </a:lnTo>
                    <a:close/>
                  </a:path>
                  <a:path w="264794" h="293369">
                    <a:moveTo>
                      <a:pt x="10274" y="185902"/>
                    </a:moveTo>
                    <a:lnTo>
                      <a:pt x="9613" y="184975"/>
                    </a:lnTo>
                    <a:lnTo>
                      <a:pt x="9728" y="186309"/>
                    </a:lnTo>
                    <a:lnTo>
                      <a:pt x="9525" y="187718"/>
                    </a:lnTo>
                    <a:lnTo>
                      <a:pt x="9880" y="188341"/>
                    </a:lnTo>
                    <a:lnTo>
                      <a:pt x="10185" y="187617"/>
                    </a:lnTo>
                    <a:lnTo>
                      <a:pt x="10274" y="185902"/>
                    </a:lnTo>
                    <a:close/>
                  </a:path>
                  <a:path w="264794" h="293369">
                    <a:moveTo>
                      <a:pt x="11353" y="135826"/>
                    </a:moveTo>
                    <a:lnTo>
                      <a:pt x="10248" y="137426"/>
                    </a:lnTo>
                    <a:lnTo>
                      <a:pt x="10121" y="138404"/>
                    </a:lnTo>
                    <a:lnTo>
                      <a:pt x="11353" y="135826"/>
                    </a:lnTo>
                    <a:close/>
                  </a:path>
                  <a:path w="264794" h="293369">
                    <a:moveTo>
                      <a:pt x="13474" y="205054"/>
                    </a:moveTo>
                    <a:lnTo>
                      <a:pt x="12941" y="204470"/>
                    </a:lnTo>
                    <a:lnTo>
                      <a:pt x="13373" y="205562"/>
                    </a:lnTo>
                    <a:lnTo>
                      <a:pt x="13474" y="205054"/>
                    </a:lnTo>
                    <a:close/>
                  </a:path>
                  <a:path w="264794" h="293369">
                    <a:moveTo>
                      <a:pt x="14490" y="205740"/>
                    </a:moveTo>
                    <a:lnTo>
                      <a:pt x="13855" y="203200"/>
                    </a:lnTo>
                    <a:lnTo>
                      <a:pt x="13474" y="205054"/>
                    </a:lnTo>
                    <a:lnTo>
                      <a:pt x="14109" y="205740"/>
                    </a:lnTo>
                    <a:lnTo>
                      <a:pt x="14490" y="205740"/>
                    </a:lnTo>
                    <a:close/>
                  </a:path>
                  <a:path w="264794" h="293369">
                    <a:moveTo>
                      <a:pt x="23190" y="237185"/>
                    </a:moveTo>
                    <a:lnTo>
                      <a:pt x="22390" y="236220"/>
                    </a:lnTo>
                    <a:lnTo>
                      <a:pt x="22631" y="237490"/>
                    </a:lnTo>
                    <a:lnTo>
                      <a:pt x="23190" y="237490"/>
                    </a:lnTo>
                    <a:lnTo>
                      <a:pt x="23190" y="237185"/>
                    </a:lnTo>
                    <a:close/>
                  </a:path>
                  <a:path w="264794" h="293369">
                    <a:moveTo>
                      <a:pt x="34112" y="239496"/>
                    </a:moveTo>
                    <a:lnTo>
                      <a:pt x="33616" y="238607"/>
                    </a:lnTo>
                    <a:lnTo>
                      <a:pt x="33629" y="238734"/>
                    </a:lnTo>
                    <a:lnTo>
                      <a:pt x="33667" y="238887"/>
                    </a:lnTo>
                    <a:lnTo>
                      <a:pt x="33693" y="239026"/>
                    </a:lnTo>
                    <a:lnTo>
                      <a:pt x="33820" y="239166"/>
                    </a:lnTo>
                    <a:lnTo>
                      <a:pt x="33972" y="239344"/>
                    </a:lnTo>
                    <a:lnTo>
                      <a:pt x="34112" y="239496"/>
                    </a:lnTo>
                    <a:close/>
                  </a:path>
                  <a:path w="264794" h="293369">
                    <a:moveTo>
                      <a:pt x="37744" y="241998"/>
                    </a:moveTo>
                    <a:lnTo>
                      <a:pt x="36398" y="240931"/>
                    </a:lnTo>
                    <a:lnTo>
                      <a:pt x="35877" y="241960"/>
                    </a:lnTo>
                    <a:lnTo>
                      <a:pt x="36715" y="242595"/>
                    </a:lnTo>
                    <a:lnTo>
                      <a:pt x="37744" y="241998"/>
                    </a:lnTo>
                    <a:close/>
                  </a:path>
                  <a:path w="264794" h="293369">
                    <a:moveTo>
                      <a:pt x="41630" y="258483"/>
                    </a:moveTo>
                    <a:lnTo>
                      <a:pt x="41351" y="258241"/>
                    </a:lnTo>
                    <a:lnTo>
                      <a:pt x="41617" y="258495"/>
                    </a:lnTo>
                    <a:close/>
                  </a:path>
                  <a:path w="264794" h="293369">
                    <a:moveTo>
                      <a:pt x="46736" y="252857"/>
                    </a:moveTo>
                    <a:lnTo>
                      <a:pt x="46634" y="252704"/>
                    </a:lnTo>
                    <a:lnTo>
                      <a:pt x="46151" y="252399"/>
                    </a:lnTo>
                    <a:lnTo>
                      <a:pt x="46215" y="252628"/>
                    </a:lnTo>
                    <a:lnTo>
                      <a:pt x="46494" y="252704"/>
                    </a:lnTo>
                    <a:lnTo>
                      <a:pt x="46736" y="252857"/>
                    </a:lnTo>
                    <a:close/>
                  </a:path>
                  <a:path w="264794" h="293369">
                    <a:moveTo>
                      <a:pt x="46748" y="252857"/>
                    </a:moveTo>
                    <a:lnTo>
                      <a:pt x="46418" y="253238"/>
                    </a:lnTo>
                    <a:lnTo>
                      <a:pt x="46748" y="252869"/>
                    </a:lnTo>
                    <a:close/>
                  </a:path>
                  <a:path w="264794" h="293369">
                    <a:moveTo>
                      <a:pt x="47891" y="6553"/>
                    </a:moveTo>
                    <a:lnTo>
                      <a:pt x="47726" y="6705"/>
                    </a:lnTo>
                    <a:lnTo>
                      <a:pt x="47891" y="6553"/>
                    </a:lnTo>
                    <a:close/>
                  </a:path>
                  <a:path w="264794" h="293369">
                    <a:moveTo>
                      <a:pt x="48044" y="251256"/>
                    </a:moveTo>
                    <a:lnTo>
                      <a:pt x="47739" y="251548"/>
                    </a:lnTo>
                    <a:lnTo>
                      <a:pt x="48044" y="251256"/>
                    </a:lnTo>
                    <a:close/>
                  </a:path>
                  <a:path w="264794" h="293369">
                    <a:moveTo>
                      <a:pt x="48234" y="546"/>
                    </a:moveTo>
                    <a:lnTo>
                      <a:pt x="48221" y="0"/>
                    </a:lnTo>
                    <a:lnTo>
                      <a:pt x="48018" y="762"/>
                    </a:lnTo>
                    <a:lnTo>
                      <a:pt x="48234" y="546"/>
                    </a:lnTo>
                    <a:close/>
                  </a:path>
                  <a:path w="264794" h="293369">
                    <a:moveTo>
                      <a:pt x="49123" y="250126"/>
                    </a:moveTo>
                    <a:lnTo>
                      <a:pt x="48463" y="250850"/>
                    </a:lnTo>
                    <a:lnTo>
                      <a:pt x="49123" y="250126"/>
                    </a:lnTo>
                    <a:close/>
                  </a:path>
                  <a:path w="264794" h="293369">
                    <a:moveTo>
                      <a:pt x="49517" y="250151"/>
                    </a:moveTo>
                    <a:lnTo>
                      <a:pt x="49301" y="250456"/>
                    </a:lnTo>
                    <a:lnTo>
                      <a:pt x="48920" y="251015"/>
                    </a:lnTo>
                    <a:lnTo>
                      <a:pt x="49403" y="250342"/>
                    </a:lnTo>
                    <a:lnTo>
                      <a:pt x="49517" y="250151"/>
                    </a:lnTo>
                    <a:close/>
                  </a:path>
                  <a:path w="264794" h="293369">
                    <a:moveTo>
                      <a:pt x="49847" y="249923"/>
                    </a:moveTo>
                    <a:lnTo>
                      <a:pt x="49733" y="250063"/>
                    </a:lnTo>
                    <a:lnTo>
                      <a:pt x="49847" y="249923"/>
                    </a:lnTo>
                    <a:close/>
                  </a:path>
                  <a:path w="264794" h="293369">
                    <a:moveTo>
                      <a:pt x="50952" y="249161"/>
                    </a:moveTo>
                    <a:lnTo>
                      <a:pt x="50812" y="249745"/>
                    </a:lnTo>
                    <a:lnTo>
                      <a:pt x="50914" y="249351"/>
                    </a:lnTo>
                    <a:lnTo>
                      <a:pt x="50952" y="249161"/>
                    </a:lnTo>
                    <a:close/>
                  </a:path>
                  <a:path w="264794" h="293369">
                    <a:moveTo>
                      <a:pt x="51028" y="248221"/>
                    </a:moveTo>
                    <a:lnTo>
                      <a:pt x="50571" y="249174"/>
                    </a:lnTo>
                    <a:lnTo>
                      <a:pt x="51028" y="248221"/>
                    </a:lnTo>
                    <a:close/>
                  </a:path>
                  <a:path w="264794" h="293369">
                    <a:moveTo>
                      <a:pt x="51041" y="248691"/>
                    </a:moveTo>
                    <a:lnTo>
                      <a:pt x="50800" y="249745"/>
                    </a:lnTo>
                    <a:lnTo>
                      <a:pt x="50736" y="249986"/>
                    </a:lnTo>
                    <a:lnTo>
                      <a:pt x="50812" y="249745"/>
                    </a:lnTo>
                    <a:lnTo>
                      <a:pt x="51041" y="248691"/>
                    </a:lnTo>
                    <a:close/>
                  </a:path>
                  <a:path w="264794" h="293369">
                    <a:moveTo>
                      <a:pt x="51257" y="247738"/>
                    </a:moveTo>
                    <a:lnTo>
                      <a:pt x="50723" y="248970"/>
                    </a:lnTo>
                    <a:lnTo>
                      <a:pt x="51257" y="247738"/>
                    </a:lnTo>
                    <a:close/>
                  </a:path>
                  <a:path w="264794" h="293369">
                    <a:moveTo>
                      <a:pt x="57518" y="8089"/>
                    </a:moveTo>
                    <a:lnTo>
                      <a:pt x="57378" y="8242"/>
                    </a:lnTo>
                    <a:lnTo>
                      <a:pt x="56946" y="9347"/>
                    </a:lnTo>
                    <a:lnTo>
                      <a:pt x="57175" y="9093"/>
                    </a:lnTo>
                    <a:lnTo>
                      <a:pt x="57518" y="8089"/>
                    </a:lnTo>
                    <a:close/>
                  </a:path>
                  <a:path w="264794" h="293369">
                    <a:moveTo>
                      <a:pt x="60071" y="53340"/>
                    </a:moveTo>
                    <a:lnTo>
                      <a:pt x="59474" y="53340"/>
                    </a:lnTo>
                    <a:lnTo>
                      <a:pt x="58902" y="54610"/>
                    </a:lnTo>
                    <a:lnTo>
                      <a:pt x="60071" y="53340"/>
                    </a:lnTo>
                    <a:close/>
                  </a:path>
                  <a:path w="264794" h="293369">
                    <a:moveTo>
                      <a:pt x="61252" y="52070"/>
                    </a:moveTo>
                    <a:lnTo>
                      <a:pt x="60071" y="53340"/>
                    </a:lnTo>
                    <a:lnTo>
                      <a:pt x="60502" y="53340"/>
                    </a:lnTo>
                    <a:lnTo>
                      <a:pt x="61252" y="52070"/>
                    </a:lnTo>
                    <a:close/>
                  </a:path>
                  <a:path w="264794" h="293369">
                    <a:moveTo>
                      <a:pt x="61607" y="9652"/>
                    </a:moveTo>
                    <a:lnTo>
                      <a:pt x="61328" y="10248"/>
                    </a:lnTo>
                    <a:lnTo>
                      <a:pt x="61290" y="10617"/>
                    </a:lnTo>
                    <a:lnTo>
                      <a:pt x="61582" y="10172"/>
                    </a:lnTo>
                    <a:lnTo>
                      <a:pt x="61607" y="9652"/>
                    </a:lnTo>
                    <a:close/>
                  </a:path>
                  <a:path w="264794" h="293369">
                    <a:moveTo>
                      <a:pt x="61887" y="51041"/>
                    </a:moveTo>
                    <a:lnTo>
                      <a:pt x="61849" y="50800"/>
                    </a:lnTo>
                    <a:lnTo>
                      <a:pt x="59829" y="52070"/>
                    </a:lnTo>
                    <a:lnTo>
                      <a:pt x="61887" y="51041"/>
                    </a:lnTo>
                    <a:close/>
                  </a:path>
                  <a:path w="264794" h="293369">
                    <a:moveTo>
                      <a:pt x="62979" y="264909"/>
                    </a:moveTo>
                    <a:lnTo>
                      <a:pt x="62966" y="264731"/>
                    </a:lnTo>
                    <a:lnTo>
                      <a:pt x="62776" y="264350"/>
                    </a:lnTo>
                    <a:lnTo>
                      <a:pt x="62763" y="264553"/>
                    </a:lnTo>
                    <a:lnTo>
                      <a:pt x="62852" y="264769"/>
                    </a:lnTo>
                    <a:lnTo>
                      <a:pt x="62941" y="264998"/>
                    </a:lnTo>
                    <a:close/>
                  </a:path>
                  <a:path w="264794" h="293369">
                    <a:moveTo>
                      <a:pt x="67995" y="269240"/>
                    </a:moveTo>
                    <a:lnTo>
                      <a:pt x="66751" y="267970"/>
                    </a:lnTo>
                    <a:lnTo>
                      <a:pt x="67894" y="269367"/>
                    </a:lnTo>
                    <a:lnTo>
                      <a:pt x="67995" y="269240"/>
                    </a:lnTo>
                    <a:close/>
                  </a:path>
                  <a:path w="264794" h="293369">
                    <a:moveTo>
                      <a:pt x="69418" y="278130"/>
                    </a:moveTo>
                    <a:lnTo>
                      <a:pt x="67792" y="277317"/>
                    </a:lnTo>
                    <a:lnTo>
                      <a:pt x="68757" y="278130"/>
                    </a:lnTo>
                    <a:lnTo>
                      <a:pt x="69418" y="278130"/>
                    </a:lnTo>
                    <a:close/>
                  </a:path>
                  <a:path w="264794" h="293369">
                    <a:moveTo>
                      <a:pt x="71551" y="17780"/>
                    </a:moveTo>
                    <a:lnTo>
                      <a:pt x="71247" y="17932"/>
                    </a:lnTo>
                    <a:lnTo>
                      <a:pt x="71551" y="17780"/>
                    </a:lnTo>
                    <a:close/>
                  </a:path>
                  <a:path w="264794" h="293369">
                    <a:moveTo>
                      <a:pt x="72021" y="279234"/>
                    </a:moveTo>
                    <a:lnTo>
                      <a:pt x="71361" y="278955"/>
                    </a:lnTo>
                    <a:lnTo>
                      <a:pt x="71970" y="279400"/>
                    </a:lnTo>
                    <a:lnTo>
                      <a:pt x="72021" y="279234"/>
                    </a:lnTo>
                    <a:close/>
                  </a:path>
                  <a:path w="264794" h="293369">
                    <a:moveTo>
                      <a:pt x="83540" y="275590"/>
                    </a:moveTo>
                    <a:lnTo>
                      <a:pt x="80251" y="274320"/>
                    </a:lnTo>
                    <a:lnTo>
                      <a:pt x="80784" y="275590"/>
                    </a:lnTo>
                    <a:lnTo>
                      <a:pt x="78549" y="275590"/>
                    </a:lnTo>
                    <a:lnTo>
                      <a:pt x="83121" y="276707"/>
                    </a:lnTo>
                    <a:lnTo>
                      <a:pt x="83540" y="275590"/>
                    </a:lnTo>
                    <a:close/>
                  </a:path>
                  <a:path w="264794" h="293369">
                    <a:moveTo>
                      <a:pt x="86410" y="39370"/>
                    </a:moveTo>
                    <a:lnTo>
                      <a:pt x="84543" y="39370"/>
                    </a:lnTo>
                    <a:lnTo>
                      <a:pt x="84543" y="40119"/>
                    </a:lnTo>
                    <a:lnTo>
                      <a:pt x="86410" y="39370"/>
                    </a:lnTo>
                    <a:close/>
                  </a:path>
                  <a:path w="264794" h="293369">
                    <a:moveTo>
                      <a:pt x="95237" y="281559"/>
                    </a:moveTo>
                    <a:lnTo>
                      <a:pt x="94411" y="281127"/>
                    </a:lnTo>
                    <a:lnTo>
                      <a:pt x="94729" y="281330"/>
                    </a:lnTo>
                    <a:lnTo>
                      <a:pt x="94996" y="281457"/>
                    </a:lnTo>
                    <a:lnTo>
                      <a:pt x="95237" y="281559"/>
                    </a:lnTo>
                    <a:close/>
                  </a:path>
                  <a:path w="264794" h="293369">
                    <a:moveTo>
                      <a:pt x="96583" y="283095"/>
                    </a:moveTo>
                    <a:lnTo>
                      <a:pt x="95237" y="281940"/>
                    </a:lnTo>
                    <a:lnTo>
                      <a:pt x="96583" y="283210"/>
                    </a:lnTo>
                    <a:close/>
                  </a:path>
                  <a:path w="264794" h="293369">
                    <a:moveTo>
                      <a:pt x="96774" y="35267"/>
                    </a:moveTo>
                    <a:lnTo>
                      <a:pt x="96481" y="35331"/>
                    </a:lnTo>
                    <a:lnTo>
                      <a:pt x="96227" y="35420"/>
                    </a:lnTo>
                    <a:lnTo>
                      <a:pt x="96062" y="35572"/>
                    </a:lnTo>
                    <a:lnTo>
                      <a:pt x="96774" y="35267"/>
                    </a:lnTo>
                    <a:close/>
                  </a:path>
                  <a:path w="264794" h="293369">
                    <a:moveTo>
                      <a:pt x="102158" y="281940"/>
                    </a:moveTo>
                    <a:lnTo>
                      <a:pt x="101244" y="281940"/>
                    </a:lnTo>
                    <a:lnTo>
                      <a:pt x="101739" y="282435"/>
                    </a:lnTo>
                    <a:lnTo>
                      <a:pt x="102158" y="281940"/>
                    </a:lnTo>
                    <a:close/>
                  </a:path>
                  <a:path w="264794" h="293369">
                    <a:moveTo>
                      <a:pt x="103251" y="33261"/>
                    </a:moveTo>
                    <a:lnTo>
                      <a:pt x="102704" y="33375"/>
                    </a:lnTo>
                    <a:lnTo>
                      <a:pt x="102768" y="33604"/>
                    </a:lnTo>
                    <a:lnTo>
                      <a:pt x="103251" y="33261"/>
                    </a:lnTo>
                    <a:close/>
                  </a:path>
                  <a:path w="264794" h="293369">
                    <a:moveTo>
                      <a:pt x="103886" y="290830"/>
                    </a:moveTo>
                    <a:lnTo>
                      <a:pt x="103835" y="289623"/>
                    </a:lnTo>
                    <a:lnTo>
                      <a:pt x="102222" y="290830"/>
                    </a:lnTo>
                    <a:lnTo>
                      <a:pt x="103886" y="290830"/>
                    </a:lnTo>
                    <a:close/>
                  </a:path>
                  <a:path w="264794" h="293369">
                    <a:moveTo>
                      <a:pt x="108559" y="282816"/>
                    </a:moveTo>
                    <a:lnTo>
                      <a:pt x="108242" y="282778"/>
                    </a:lnTo>
                    <a:lnTo>
                      <a:pt x="107899" y="282803"/>
                    </a:lnTo>
                    <a:lnTo>
                      <a:pt x="108559" y="282816"/>
                    </a:lnTo>
                    <a:close/>
                  </a:path>
                  <a:path w="264794" h="293369">
                    <a:moveTo>
                      <a:pt x="109893" y="284480"/>
                    </a:moveTo>
                    <a:lnTo>
                      <a:pt x="107823" y="283730"/>
                    </a:lnTo>
                    <a:lnTo>
                      <a:pt x="108267" y="284327"/>
                    </a:lnTo>
                    <a:lnTo>
                      <a:pt x="108534" y="284480"/>
                    </a:lnTo>
                    <a:lnTo>
                      <a:pt x="109893" y="284480"/>
                    </a:lnTo>
                    <a:close/>
                  </a:path>
                  <a:path w="264794" h="293369">
                    <a:moveTo>
                      <a:pt x="125107" y="287020"/>
                    </a:moveTo>
                    <a:lnTo>
                      <a:pt x="124980" y="287020"/>
                    </a:lnTo>
                    <a:lnTo>
                      <a:pt x="125107" y="287020"/>
                    </a:lnTo>
                    <a:close/>
                  </a:path>
                  <a:path w="264794" h="293369">
                    <a:moveTo>
                      <a:pt x="129654" y="286410"/>
                    </a:moveTo>
                    <a:lnTo>
                      <a:pt x="129400" y="286296"/>
                    </a:lnTo>
                    <a:lnTo>
                      <a:pt x="129133" y="286219"/>
                    </a:lnTo>
                    <a:lnTo>
                      <a:pt x="128968" y="286296"/>
                    </a:lnTo>
                    <a:lnTo>
                      <a:pt x="129222" y="286334"/>
                    </a:lnTo>
                    <a:lnTo>
                      <a:pt x="129425" y="286372"/>
                    </a:lnTo>
                    <a:lnTo>
                      <a:pt x="129654" y="286410"/>
                    </a:lnTo>
                    <a:close/>
                  </a:path>
                  <a:path w="264794" h="293369">
                    <a:moveTo>
                      <a:pt x="130302" y="287261"/>
                    </a:moveTo>
                    <a:lnTo>
                      <a:pt x="130213" y="287020"/>
                    </a:lnTo>
                    <a:lnTo>
                      <a:pt x="129654" y="287020"/>
                    </a:lnTo>
                    <a:lnTo>
                      <a:pt x="130302" y="287261"/>
                    </a:lnTo>
                    <a:close/>
                  </a:path>
                  <a:path w="264794" h="293369">
                    <a:moveTo>
                      <a:pt x="141528" y="287007"/>
                    </a:moveTo>
                    <a:lnTo>
                      <a:pt x="141033" y="287108"/>
                    </a:lnTo>
                    <a:lnTo>
                      <a:pt x="140639" y="287197"/>
                    </a:lnTo>
                    <a:lnTo>
                      <a:pt x="140766" y="287286"/>
                    </a:lnTo>
                    <a:lnTo>
                      <a:pt x="141287" y="287235"/>
                    </a:lnTo>
                    <a:lnTo>
                      <a:pt x="141503" y="287108"/>
                    </a:lnTo>
                    <a:close/>
                  </a:path>
                  <a:path w="264794" h="293369">
                    <a:moveTo>
                      <a:pt x="145707" y="291071"/>
                    </a:moveTo>
                    <a:lnTo>
                      <a:pt x="144932" y="291058"/>
                    </a:lnTo>
                    <a:lnTo>
                      <a:pt x="144005" y="290995"/>
                    </a:lnTo>
                    <a:lnTo>
                      <a:pt x="143230" y="291185"/>
                    </a:lnTo>
                    <a:lnTo>
                      <a:pt x="144195" y="291325"/>
                    </a:lnTo>
                    <a:lnTo>
                      <a:pt x="144983" y="291249"/>
                    </a:lnTo>
                    <a:lnTo>
                      <a:pt x="145707" y="291071"/>
                    </a:lnTo>
                    <a:close/>
                  </a:path>
                  <a:path w="264794" h="293369">
                    <a:moveTo>
                      <a:pt x="156768" y="285064"/>
                    </a:moveTo>
                    <a:lnTo>
                      <a:pt x="155663" y="284480"/>
                    </a:lnTo>
                    <a:lnTo>
                      <a:pt x="154279" y="285750"/>
                    </a:lnTo>
                    <a:lnTo>
                      <a:pt x="156768" y="285064"/>
                    </a:lnTo>
                    <a:close/>
                  </a:path>
                  <a:path w="264794" h="293369">
                    <a:moveTo>
                      <a:pt x="158902" y="284480"/>
                    </a:moveTo>
                    <a:lnTo>
                      <a:pt x="156768" y="285064"/>
                    </a:lnTo>
                    <a:lnTo>
                      <a:pt x="157835" y="285623"/>
                    </a:lnTo>
                    <a:lnTo>
                      <a:pt x="158902" y="284480"/>
                    </a:lnTo>
                    <a:close/>
                  </a:path>
                  <a:path w="264794" h="293369">
                    <a:moveTo>
                      <a:pt x="160121" y="282689"/>
                    </a:moveTo>
                    <a:lnTo>
                      <a:pt x="157759" y="283616"/>
                    </a:lnTo>
                    <a:lnTo>
                      <a:pt x="159512" y="282968"/>
                    </a:lnTo>
                    <a:lnTo>
                      <a:pt x="160121" y="282689"/>
                    </a:lnTo>
                    <a:close/>
                  </a:path>
                  <a:path w="264794" h="293369">
                    <a:moveTo>
                      <a:pt x="164084" y="41211"/>
                    </a:moveTo>
                    <a:lnTo>
                      <a:pt x="163017" y="40640"/>
                    </a:lnTo>
                    <a:lnTo>
                      <a:pt x="163944" y="41910"/>
                    </a:lnTo>
                    <a:lnTo>
                      <a:pt x="164084" y="41211"/>
                    </a:lnTo>
                    <a:close/>
                  </a:path>
                  <a:path w="264794" h="293369">
                    <a:moveTo>
                      <a:pt x="176390" y="285750"/>
                    </a:moveTo>
                    <a:lnTo>
                      <a:pt x="172212" y="285750"/>
                    </a:lnTo>
                    <a:lnTo>
                      <a:pt x="172275" y="285623"/>
                    </a:lnTo>
                    <a:lnTo>
                      <a:pt x="170903" y="286308"/>
                    </a:lnTo>
                    <a:lnTo>
                      <a:pt x="170192" y="286550"/>
                    </a:lnTo>
                    <a:lnTo>
                      <a:pt x="170738" y="286588"/>
                    </a:lnTo>
                    <a:lnTo>
                      <a:pt x="171297" y="286651"/>
                    </a:lnTo>
                    <a:lnTo>
                      <a:pt x="171831" y="286626"/>
                    </a:lnTo>
                    <a:lnTo>
                      <a:pt x="172173" y="285838"/>
                    </a:lnTo>
                    <a:lnTo>
                      <a:pt x="173697" y="287020"/>
                    </a:lnTo>
                    <a:lnTo>
                      <a:pt x="176390" y="285750"/>
                    </a:lnTo>
                    <a:close/>
                  </a:path>
                  <a:path w="264794" h="293369">
                    <a:moveTo>
                      <a:pt x="176796" y="285750"/>
                    </a:moveTo>
                    <a:lnTo>
                      <a:pt x="176644" y="285635"/>
                    </a:lnTo>
                    <a:lnTo>
                      <a:pt x="176390" y="285750"/>
                    </a:lnTo>
                    <a:lnTo>
                      <a:pt x="176796" y="285750"/>
                    </a:lnTo>
                    <a:close/>
                  </a:path>
                  <a:path w="264794" h="293369">
                    <a:moveTo>
                      <a:pt x="181254" y="278130"/>
                    </a:moveTo>
                    <a:lnTo>
                      <a:pt x="178473" y="279400"/>
                    </a:lnTo>
                    <a:lnTo>
                      <a:pt x="181025" y="278282"/>
                    </a:lnTo>
                    <a:lnTo>
                      <a:pt x="181254" y="278130"/>
                    </a:lnTo>
                    <a:close/>
                  </a:path>
                  <a:path w="264794" h="293369">
                    <a:moveTo>
                      <a:pt x="183540" y="276199"/>
                    </a:moveTo>
                    <a:lnTo>
                      <a:pt x="183476" y="275856"/>
                    </a:lnTo>
                    <a:lnTo>
                      <a:pt x="182168" y="276631"/>
                    </a:lnTo>
                    <a:lnTo>
                      <a:pt x="183540" y="276199"/>
                    </a:lnTo>
                    <a:close/>
                  </a:path>
                  <a:path w="264794" h="293369">
                    <a:moveTo>
                      <a:pt x="210108" y="57137"/>
                    </a:moveTo>
                    <a:lnTo>
                      <a:pt x="209689" y="55880"/>
                    </a:lnTo>
                    <a:lnTo>
                      <a:pt x="207886" y="53340"/>
                    </a:lnTo>
                    <a:lnTo>
                      <a:pt x="207568" y="55880"/>
                    </a:lnTo>
                    <a:lnTo>
                      <a:pt x="208064" y="55880"/>
                    </a:lnTo>
                    <a:lnTo>
                      <a:pt x="210108" y="57137"/>
                    </a:lnTo>
                    <a:close/>
                  </a:path>
                  <a:path w="264794" h="293369">
                    <a:moveTo>
                      <a:pt x="215633" y="255371"/>
                    </a:moveTo>
                    <a:lnTo>
                      <a:pt x="215506" y="255295"/>
                    </a:lnTo>
                    <a:lnTo>
                      <a:pt x="215366" y="255257"/>
                    </a:lnTo>
                    <a:lnTo>
                      <a:pt x="215468" y="255384"/>
                    </a:lnTo>
                    <a:lnTo>
                      <a:pt x="215633" y="255371"/>
                    </a:lnTo>
                    <a:close/>
                  </a:path>
                  <a:path w="264794" h="293369">
                    <a:moveTo>
                      <a:pt x="219252" y="254000"/>
                    </a:moveTo>
                    <a:lnTo>
                      <a:pt x="219049" y="254000"/>
                    </a:lnTo>
                    <a:lnTo>
                      <a:pt x="218579" y="254698"/>
                    </a:lnTo>
                    <a:lnTo>
                      <a:pt x="219252" y="254000"/>
                    </a:lnTo>
                    <a:close/>
                  </a:path>
                  <a:path w="264794" h="293369">
                    <a:moveTo>
                      <a:pt x="220967" y="254000"/>
                    </a:moveTo>
                    <a:lnTo>
                      <a:pt x="220548" y="254000"/>
                    </a:lnTo>
                    <a:lnTo>
                      <a:pt x="220802" y="254495"/>
                    </a:lnTo>
                    <a:lnTo>
                      <a:pt x="220967" y="254000"/>
                    </a:lnTo>
                    <a:close/>
                  </a:path>
                  <a:path w="264794" h="293369">
                    <a:moveTo>
                      <a:pt x="227914" y="242976"/>
                    </a:moveTo>
                    <a:lnTo>
                      <a:pt x="227901" y="242760"/>
                    </a:lnTo>
                    <a:lnTo>
                      <a:pt x="227863" y="242544"/>
                    </a:lnTo>
                    <a:lnTo>
                      <a:pt x="227520" y="243598"/>
                    </a:lnTo>
                    <a:lnTo>
                      <a:pt x="227901" y="243179"/>
                    </a:lnTo>
                    <a:lnTo>
                      <a:pt x="227914" y="242976"/>
                    </a:lnTo>
                    <a:close/>
                  </a:path>
                  <a:path w="264794" h="293369">
                    <a:moveTo>
                      <a:pt x="231203" y="246380"/>
                    </a:moveTo>
                    <a:lnTo>
                      <a:pt x="230314" y="246380"/>
                    </a:lnTo>
                    <a:lnTo>
                      <a:pt x="230339" y="247637"/>
                    </a:lnTo>
                    <a:lnTo>
                      <a:pt x="231203" y="246380"/>
                    </a:lnTo>
                    <a:close/>
                  </a:path>
                  <a:path w="264794" h="293369">
                    <a:moveTo>
                      <a:pt x="233387" y="243738"/>
                    </a:moveTo>
                    <a:lnTo>
                      <a:pt x="233146" y="243814"/>
                    </a:lnTo>
                    <a:lnTo>
                      <a:pt x="232930" y="243941"/>
                    </a:lnTo>
                    <a:lnTo>
                      <a:pt x="233172" y="243890"/>
                    </a:lnTo>
                    <a:lnTo>
                      <a:pt x="233387" y="243738"/>
                    </a:lnTo>
                    <a:close/>
                  </a:path>
                  <a:path w="264794" h="293369">
                    <a:moveTo>
                      <a:pt x="235521" y="79616"/>
                    </a:moveTo>
                    <a:lnTo>
                      <a:pt x="232956" y="76885"/>
                    </a:lnTo>
                    <a:lnTo>
                      <a:pt x="233057" y="77406"/>
                    </a:lnTo>
                    <a:lnTo>
                      <a:pt x="233032" y="77800"/>
                    </a:lnTo>
                    <a:lnTo>
                      <a:pt x="232956" y="78155"/>
                    </a:lnTo>
                    <a:lnTo>
                      <a:pt x="233248" y="77482"/>
                    </a:lnTo>
                    <a:lnTo>
                      <a:pt x="235521" y="79616"/>
                    </a:lnTo>
                    <a:close/>
                  </a:path>
                  <a:path w="264794" h="293369">
                    <a:moveTo>
                      <a:pt x="236169" y="91440"/>
                    </a:moveTo>
                    <a:lnTo>
                      <a:pt x="235826" y="90703"/>
                    </a:lnTo>
                    <a:lnTo>
                      <a:pt x="235775" y="91440"/>
                    </a:lnTo>
                    <a:lnTo>
                      <a:pt x="236169" y="91440"/>
                    </a:lnTo>
                    <a:close/>
                  </a:path>
                  <a:path w="264794" h="293369">
                    <a:moveTo>
                      <a:pt x="241566" y="224574"/>
                    </a:moveTo>
                    <a:lnTo>
                      <a:pt x="241414" y="224485"/>
                    </a:lnTo>
                    <a:lnTo>
                      <a:pt x="241198" y="224434"/>
                    </a:lnTo>
                    <a:lnTo>
                      <a:pt x="240868" y="224447"/>
                    </a:lnTo>
                    <a:lnTo>
                      <a:pt x="240563" y="224878"/>
                    </a:lnTo>
                    <a:lnTo>
                      <a:pt x="241274" y="225513"/>
                    </a:lnTo>
                    <a:lnTo>
                      <a:pt x="241528" y="225894"/>
                    </a:lnTo>
                    <a:lnTo>
                      <a:pt x="241350" y="225437"/>
                    </a:lnTo>
                    <a:lnTo>
                      <a:pt x="241388" y="225005"/>
                    </a:lnTo>
                    <a:lnTo>
                      <a:pt x="241566" y="224574"/>
                    </a:lnTo>
                    <a:close/>
                  </a:path>
                  <a:path w="264794" h="293369">
                    <a:moveTo>
                      <a:pt x="243814" y="219748"/>
                    </a:moveTo>
                    <a:lnTo>
                      <a:pt x="242620" y="221373"/>
                    </a:lnTo>
                    <a:lnTo>
                      <a:pt x="242493" y="221183"/>
                    </a:lnTo>
                    <a:lnTo>
                      <a:pt x="242201" y="222440"/>
                    </a:lnTo>
                    <a:lnTo>
                      <a:pt x="242100" y="222732"/>
                    </a:lnTo>
                    <a:lnTo>
                      <a:pt x="243103" y="221602"/>
                    </a:lnTo>
                    <a:lnTo>
                      <a:pt x="243814" y="219748"/>
                    </a:lnTo>
                    <a:close/>
                  </a:path>
                  <a:path w="264794" h="293369">
                    <a:moveTo>
                      <a:pt x="243979" y="229870"/>
                    </a:moveTo>
                    <a:lnTo>
                      <a:pt x="243179" y="230708"/>
                    </a:lnTo>
                    <a:lnTo>
                      <a:pt x="243230" y="231140"/>
                    </a:lnTo>
                    <a:lnTo>
                      <a:pt x="243979" y="229870"/>
                    </a:lnTo>
                    <a:close/>
                  </a:path>
                  <a:path w="264794" h="293369">
                    <a:moveTo>
                      <a:pt x="245656" y="94119"/>
                    </a:moveTo>
                    <a:lnTo>
                      <a:pt x="245452" y="93980"/>
                    </a:lnTo>
                    <a:lnTo>
                      <a:pt x="245618" y="94615"/>
                    </a:lnTo>
                    <a:lnTo>
                      <a:pt x="245656" y="94119"/>
                    </a:lnTo>
                    <a:close/>
                  </a:path>
                  <a:path w="264794" h="293369">
                    <a:moveTo>
                      <a:pt x="247408" y="95250"/>
                    </a:moveTo>
                    <a:lnTo>
                      <a:pt x="245757" y="92710"/>
                    </a:lnTo>
                    <a:lnTo>
                      <a:pt x="245656" y="94119"/>
                    </a:lnTo>
                    <a:lnTo>
                      <a:pt x="247408" y="95250"/>
                    </a:lnTo>
                    <a:close/>
                  </a:path>
                  <a:path w="264794" h="293369">
                    <a:moveTo>
                      <a:pt x="247789" y="222643"/>
                    </a:moveTo>
                    <a:lnTo>
                      <a:pt x="247700" y="222440"/>
                    </a:lnTo>
                    <a:lnTo>
                      <a:pt x="247523" y="222250"/>
                    </a:lnTo>
                    <a:lnTo>
                      <a:pt x="247789" y="222643"/>
                    </a:lnTo>
                    <a:close/>
                  </a:path>
                  <a:path w="264794" h="293369">
                    <a:moveTo>
                      <a:pt x="248424" y="214630"/>
                    </a:moveTo>
                    <a:lnTo>
                      <a:pt x="247459" y="214630"/>
                    </a:lnTo>
                    <a:lnTo>
                      <a:pt x="247777" y="215900"/>
                    </a:lnTo>
                    <a:lnTo>
                      <a:pt x="248424" y="214630"/>
                    </a:lnTo>
                    <a:close/>
                  </a:path>
                  <a:path w="264794" h="293369">
                    <a:moveTo>
                      <a:pt x="249072" y="213360"/>
                    </a:moveTo>
                    <a:lnTo>
                      <a:pt x="248424" y="214630"/>
                    </a:lnTo>
                    <a:lnTo>
                      <a:pt x="248716" y="214630"/>
                    </a:lnTo>
                    <a:lnTo>
                      <a:pt x="249072" y="213360"/>
                    </a:lnTo>
                    <a:close/>
                  </a:path>
                  <a:path w="264794" h="293369">
                    <a:moveTo>
                      <a:pt x="249301" y="207645"/>
                    </a:moveTo>
                    <a:lnTo>
                      <a:pt x="246672" y="211582"/>
                    </a:lnTo>
                    <a:lnTo>
                      <a:pt x="248920" y="208876"/>
                    </a:lnTo>
                    <a:lnTo>
                      <a:pt x="249301" y="207645"/>
                    </a:lnTo>
                    <a:close/>
                  </a:path>
                  <a:path w="264794" h="293369">
                    <a:moveTo>
                      <a:pt x="250113" y="208165"/>
                    </a:moveTo>
                    <a:lnTo>
                      <a:pt x="249872" y="208368"/>
                    </a:lnTo>
                    <a:lnTo>
                      <a:pt x="248551" y="211518"/>
                    </a:lnTo>
                    <a:lnTo>
                      <a:pt x="249135" y="210426"/>
                    </a:lnTo>
                    <a:lnTo>
                      <a:pt x="249605" y="209245"/>
                    </a:lnTo>
                    <a:lnTo>
                      <a:pt x="250113" y="208165"/>
                    </a:lnTo>
                    <a:close/>
                  </a:path>
                  <a:path w="264794" h="293369">
                    <a:moveTo>
                      <a:pt x="250418" y="207060"/>
                    </a:moveTo>
                    <a:lnTo>
                      <a:pt x="248920" y="208876"/>
                    </a:lnTo>
                    <a:lnTo>
                      <a:pt x="248805" y="209245"/>
                    </a:lnTo>
                    <a:lnTo>
                      <a:pt x="249872" y="208368"/>
                    </a:lnTo>
                    <a:lnTo>
                      <a:pt x="250418" y="207060"/>
                    </a:lnTo>
                    <a:close/>
                  </a:path>
                  <a:path w="264794" h="293369">
                    <a:moveTo>
                      <a:pt x="251040" y="208153"/>
                    </a:moveTo>
                    <a:lnTo>
                      <a:pt x="250761" y="207010"/>
                    </a:lnTo>
                    <a:lnTo>
                      <a:pt x="250736" y="209384"/>
                    </a:lnTo>
                    <a:lnTo>
                      <a:pt x="251040" y="208153"/>
                    </a:lnTo>
                    <a:close/>
                  </a:path>
                  <a:path w="264794" h="293369">
                    <a:moveTo>
                      <a:pt x="251333" y="207276"/>
                    </a:moveTo>
                    <a:lnTo>
                      <a:pt x="251294" y="207010"/>
                    </a:lnTo>
                    <a:lnTo>
                      <a:pt x="251040" y="208153"/>
                    </a:lnTo>
                    <a:lnTo>
                      <a:pt x="251079" y="208280"/>
                    </a:lnTo>
                    <a:lnTo>
                      <a:pt x="251333" y="207276"/>
                    </a:lnTo>
                    <a:close/>
                  </a:path>
                  <a:path w="264794" h="293369">
                    <a:moveTo>
                      <a:pt x="252031" y="107835"/>
                    </a:moveTo>
                    <a:lnTo>
                      <a:pt x="251510" y="106870"/>
                    </a:lnTo>
                    <a:lnTo>
                      <a:pt x="251942" y="107950"/>
                    </a:lnTo>
                    <a:close/>
                  </a:path>
                  <a:path w="264794" h="293369">
                    <a:moveTo>
                      <a:pt x="252641" y="214630"/>
                    </a:moveTo>
                    <a:lnTo>
                      <a:pt x="252056" y="214630"/>
                    </a:lnTo>
                    <a:lnTo>
                      <a:pt x="251739" y="215392"/>
                    </a:lnTo>
                    <a:lnTo>
                      <a:pt x="251853" y="215900"/>
                    </a:lnTo>
                    <a:lnTo>
                      <a:pt x="252641" y="214630"/>
                    </a:lnTo>
                    <a:close/>
                  </a:path>
                  <a:path w="264794" h="293369">
                    <a:moveTo>
                      <a:pt x="252857" y="106680"/>
                    </a:moveTo>
                    <a:lnTo>
                      <a:pt x="252031" y="107835"/>
                    </a:lnTo>
                    <a:lnTo>
                      <a:pt x="252857" y="106680"/>
                    </a:lnTo>
                    <a:close/>
                  </a:path>
                  <a:path w="264794" h="293369">
                    <a:moveTo>
                      <a:pt x="257327" y="187960"/>
                    </a:moveTo>
                    <a:lnTo>
                      <a:pt x="256260" y="189230"/>
                    </a:lnTo>
                    <a:lnTo>
                      <a:pt x="257289" y="189230"/>
                    </a:lnTo>
                    <a:lnTo>
                      <a:pt x="257327" y="187960"/>
                    </a:lnTo>
                    <a:close/>
                  </a:path>
                  <a:path w="264794" h="293369">
                    <a:moveTo>
                      <a:pt x="259676" y="184150"/>
                    </a:moveTo>
                    <a:lnTo>
                      <a:pt x="258851" y="185420"/>
                    </a:lnTo>
                    <a:lnTo>
                      <a:pt x="259384" y="185420"/>
                    </a:lnTo>
                    <a:lnTo>
                      <a:pt x="259676" y="184150"/>
                    </a:lnTo>
                    <a:close/>
                  </a:path>
                  <a:path w="264794" h="293369">
                    <a:moveTo>
                      <a:pt x="259803" y="190944"/>
                    </a:moveTo>
                    <a:lnTo>
                      <a:pt x="259664" y="190754"/>
                    </a:lnTo>
                    <a:lnTo>
                      <a:pt x="259511" y="190703"/>
                    </a:lnTo>
                    <a:lnTo>
                      <a:pt x="259803" y="190944"/>
                    </a:lnTo>
                    <a:close/>
                  </a:path>
                  <a:path w="264794" h="293369">
                    <a:moveTo>
                      <a:pt x="259943" y="191960"/>
                    </a:moveTo>
                    <a:lnTo>
                      <a:pt x="258178" y="194005"/>
                    </a:lnTo>
                    <a:lnTo>
                      <a:pt x="258483" y="195148"/>
                    </a:lnTo>
                    <a:lnTo>
                      <a:pt x="258826" y="194119"/>
                    </a:lnTo>
                    <a:lnTo>
                      <a:pt x="259867" y="192671"/>
                    </a:lnTo>
                    <a:lnTo>
                      <a:pt x="259943" y="191960"/>
                    </a:lnTo>
                    <a:close/>
                  </a:path>
                  <a:path w="264794" h="293369">
                    <a:moveTo>
                      <a:pt x="260045" y="191147"/>
                    </a:moveTo>
                    <a:lnTo>
                      <a:pt x="259816" y="190944"/>
                    </a:lnTo>
                    <a:lnTo>
                      <a:pt x="260007" y="191439"/>
                    </a:lnTo>
                    <a:lnTo>
                      <a:pt x="260045" y="191147"/>
                    </a:lnTo>
                    <a:close/>
                  </a:path>
                  <a:path w="264794" h="293369">
                    <a:moveTo>
                      <a:pt x="260616" y="186575"/>
                    </a:moveTo>
                    <a:lnTo>
                      <a:pt x="260477" y="187566"/>
                    </a:lnTo>
                    <a:lnTo>
                      <a:pt x="260578" y="187121"/>
                    </a:lnTo>
                    <a:lnTo>
                      <a:pt x="260616" y="186817"/>
                    </a:lnTo>
                    <a:lnTo>
                      <a:pt x="260616" y="186575"/>
                    </a:lnTo>
                    <a:close/>
                  </a:path>
                  <a:path w="264794" h="293369">
                    <a:moveTo>
                      <a:pt x="260680" y="185877"/>
                    </a:moveTo>
                    <a:lnTo>
                      <a:pt x="260540" y="185801"/>
                    </a:lnTo>
                    <a:lnTo>
                      <a:pt x="260413" y="185762"/>
                    </a:lnTo>
                    <a:lnTo>
                      <a:pt x="260311" y="185889"/>
                    </a:lnTo>
                    <a:lnTo>
                      <a:pt x="260527" y="186055"/>
                    </a:lnTo>
                    <a:lnTo>
                      <a:pt x="260616" y="186245"/>
                    </a:lnTo>
                    <a:lnTo>
                      <a:pt x="260616" y="186575"/>
                    </a:lnTo>
                    <a:lnTo>
                      <a:pt x="260642" y="186334"/>
                    </a:lnTo>
                    <a:lnTo>
                      <a:pt x="260654" y="186105"/>
                    </a:lnTo>
                    <a:lnTo>
                      <a:pt x="260680" y="185877"/>
                    </a:lnTo>
                    <a:close/>
                  </a:path>
                  <a:path w="264794" h="293369">
                    <a:moveTo>
                      <a:pt x="260858" y="185559"/>
                    </a:moveTo>
                    <a:lnTo>
                      <a:pt x="260807" y="185204"/>
                    </a:lnTo>
                    <a:lnTo>
                      <a:pt x="260718" y="184886"/>
                    </a:lnTo>
                    <a:lnTo>
                      <a:pt x="260731" y="182880"/>
                    </a:lnTo>
                    <a:lnTo>
                      <a:pt x="260426" y="181610"/>
                    </a:lnTo>
                    <a:lnTo>
                      <a:pt x="260451" y="179070"/>
                    </a:lnTo>
                    <a:lnTo>
                      <a:pt x="260261" y="179070"/>
                    </a:lnTo>
                    <a:lnTo>
                      <a:pt x="260273" y="177800"/>
                    </a:lnTo>
                    <a:lnTo>
                      <a:pt x="258140" y="179070"/>
                    </a:lnTo>
                    <a:lnTo>
                      <a:pt x="259676" y="184150"/>
                    </a:lnTo>
                    <a:lnTo>
                      <a:pt x="260477" y="184150"/>
                    </a:lnTo>
                    <a:lnTo>
                      <a:pt x="260692" y="185331"/>
                    </a:lnTo>
                    <a:lnTo>
                      <a:pt x="260680" y="185877"/>
                    </a:lnTo>
                    <a:lnTo>
                      <a:pt x="260845" y="185966"/>
                    </a:lnTo>
                    <a:lnTo>
                      <a:pt x="260858" y="185559"/>
                    </a:lnTo>
                    <a:close/>
                  </a:path>
                  <a:path w="264794" h="293369">
                    <a:moveTo>
                      <a:pt x="261569" y="178015"/>
                    </a:moveTo>
                    <a:lnTo>
                      <a:pt x="260604" y="179070"/>
                    </a:lnTo>
                    <a:lnTo>
                      <a:pt x="261099" y="179070"/>
                    </a:lnTo>
                    <a:lnTo>
                      <a:pt x="261112" y="180340"/>
                    </a:lnTo>
                    <a:lnTo>
                      <a:pt x="261378" y="181610"/>
                    </a:lnTo>
                    <a:lnTo>
                      <a:pt x="261467" y="179070"/>
                    </a:lnTo>
                    <a:lnTo>
                      <a:pt x="261569" y="178015"/>
                    </a:lnTo>
                    <a:close/>
                  </a:path>
                  <a:path w="264794" h="293369">
                    <a:moveTo>
                      <a:pt x="261607" y="133845"/>
                    </a:moveTo>
                    <a:lnTo>
                      <a:pt x="261569" y="133654"/>
                    </a:lnTo>
                    <a:lnTo>
                      <a:pt x="261404" y="133692"/>
                    </a:lnTo>
                    <a:lnTo>
                      <a:pt x="261531" y="133807"/>
                    </a:lnTo>
                    <a:close/>
                  </a:path>
                  <a:path w="264794" h="293369">
                    <a:moveTo>
                      <a:pt x="261759" y="177800"/>
                    </a:moveTo>
                    <a:lnTo>
                      <a:pt x="261620" y="177393"/>
                    </a:lnTo>
                    <a:lnTo>
                      <a:pt x="261569" y="178015"/>
                    </a:lnTo>
                    <a:lnTo>
                      <a:pt x="261759" y="177800"/>
                    </a:lnTo>
                    <a:close/>
                  </a:path>
                  <a:path w="264794" h="293369">
                    <a:moveTo>
                      <a:pt x="261835" y="175260"/>
                    </a:moveTo>
                    <a:lnTo>
                      <a:pt x="260845" y="173990"/>
                    </a:lnTo>
                    <a:lnTo>
                      <a:pt x="260451" y="175260"/>
                    </a:lnTo>
                    <a:lnTo>
                      <a:pt x="261277" y="175260"/>
                    </a:lnTo>
                    <a:lnTo>
                      <a:pt x="261353" y="176530"/>
                    </a:lnTo>
                    <a:lnTo>
                      <a:pt x="261620" y="177393"/>
                    </a:lnTo>
                    <a:lnTo>
                      <a:pt x="261835" y="175260"/>
                    </a:lnTo>
                    <a:close/>
                  </a:path>
                  <a:path w="264794" h="293369">
                    <a:moveTo>
                      <a:pt x="262432" y="175348"/>
                    </a:moveTo>
                    <a:lnTo>
                      <a:pt x="262356" y="174739"/>
                    </a:lnTo>
                    <a:lnTo>
                      <a:pt x="262343" y="175006"/>
                    </a:lnTo>
                    <a:lnTo>
                      <a:pt x="262331" y="175247"/>
                    </a:lnTo>
                    <a:close/>
                  </a:path>
                  <a:path w="264794" h="293369">
                    <a:moveTo>
                      <a:pt x="262432" y="173748"/>
                    </a:moveTo>
                    <a:lnTo>
                      <a:pt x="262178" y="173431"/>
                    </a:lnTo>
                    <a:lnTo>
                      <a:pt x="262356" y="174726"/>
                    </a:lnTo>
                    <a:lnTo>
                      <a:pt x="262382" y="174282"/>
                    </a:lnTo>
                    <a:lnTo>
                      <a:pt x="262432" y="173748"/>
                    </a:lnTo>
                    <a:close/>
                  </a:path>
                  <a:path w="264794" h="293369">
                    <a:moveTo>
                      <a:pt x="262445" y="172148"/>
                    </a:moveTo>
                    <a:lnTo>
                      <a:pt x="261442" y="170688"/>
                    </a:lnTo>
                    <a:lnTo>
                      <a:pt x="261912" y="170383"/>
                    </a:lnTo>
                    <a:lnTo>
                      <a:pt x="260705" y="168833"/>
                    </a:lnTo>
                    <a:lnTo>
                      <a:pt x="260642" y="167665"/>
                    </a:lnTo>
                    <a:lnTo>
                      <a:pt x="261175" y="166801"/>
                    </a:lnTo>
                    <a:lnTo>
                      <a:pt x="261569" y="167017"/>
                    </a:lnTo>
                    <a:lnTo>
                      <a:pt x="261302" y="166598"/>
                    </a:lnTo>
                    <a:lnTo>
                      <a:pt x="261912" y="165188"/>
                    </a:lnTo>
                    <a:lnTo>
                      <a:pt x="261239" y="164541"/>
                    </a:lnTo>
                    <a:lnTo>
                      <a:pt x="260299" y="166052"/>
                    </a:lnTo>
                    <a:lnTo>
                      <a:pt x="260172" y="167957"/>
                    </a:lnTo>
                    <a:lnTo>
                      <a:pt x="260781" y="170014"/>
                    </a:lnTo>
                    <a:lnTo>
                      <a:pt x="260515" y="170434"/>
                    </a:lnTo>
                    <a:lnTo>
                      <a:pt x="260248" y="170002"/>
                    </a:lnTo>
                    <a:lnTo>
                      <a:pt x="260045" y="169887"/>
                    </a:lnTo>
                    <a:lnTo>
                      <a:pt x="260515" y="171284"/>
                    </a:lnTo>
                    <a:lnTo>
                      <a:pt x="261378" y="172961"/>
                    </a:lnTo>
                    <a:lnTo>
                      <a:pt x="262445" y="172148"/>
                    </a:lnTo>
                    <a:close/>
                  </a:path>
                  <a:path w="264794" h="293369">
                    <a:moveTo>
                      <a:pt x="262509" y="143903"/>
                    </a:moveTo>
                    <a:lnTo>
                      <a:pt x="262420" y="143510"/>
                    </a:lnTo>
                    <a:lnTo>
                      <a:pt x="262369" y="143662"/>
                    </a:lnTo>
                    <a:lnTo>
                      <a:pt x="262509" y="143903"/>
                    </a:lnTo>
                    <a:close/>
                  </a:path>
                  <a:path w="264794" h="293369">
                    <a:moveTo>
                      <a:pt x="262585" y="175425"/>
                    </a:moveTo>
                    <a:lnTo>
                      <a:pt x="262432" y="175348"/>
                    </a:lnTo>
                    <a:lnTo>
                      <a:pt x="262458" y="175958"/>
                    </a:lnTo>
                    <a:lnTo>
                      <a:pt x="262585" y="175425"/>
                    </a:lnTo>
                    <a:close/>
                  </a:path>
                  <a:path w="264794" h="293369">
                    <a:moveTo>
                      <a:pt x="263029" y="144780"/>
                    </a:moveTo>
                    <a:lnTo>
                      <a:pt x="262509" y="143903"/>
                    </a:lnTo>
                    <a:lnTo>
                      <a:pt x="262737" y="144780"/>
                    </a:lnTo>
                    <a:lnTo>
                      <a:pt x="263029" y="144780"/>
                    </a:lnTo>
                    <a:close/>
                  </a:path>
                  <a:path w="264794" h="293369">
                    <a:moveTo>
                      <a:pt x="263817" y="148590"/>
                    </a:moveTo>
                    <a:lnTo>
                      <a:pt x="262902" y="147320"/>
                    </a:lnTo>
                    <a:lnTo>
                      <a:pt x="262750" y="149034"/>
                    </a:lnTo>
                    <a:lnTo>
                      <a:pt x="262940" y="148590"/>
                    </a:lnTo>
                    <a:lnTo>
                      <a:pt x="263766" y="151130"/>
                    </a:lnTo>
                    <a:lnTo>
                      <a:pt x="263817" y="148590"/>
                    </a:lnTo>
                    <a:close/>
                  </a:path>
                  <a:path w="264794" h="293369">
                    <a:moveTo>
                      <a:pt x="264464" y="156210"/>
                    </a:moveTo>
                    <a:lnTo>
                      <a:pt x="263791" y="154940"/>
                    </a:lnTo>
                    <a:lnTo>
                      <a:pt x="263296" y="153670"/>
                    </a:lnTo>
                    <a:lnTo>
                      <a:pt x="263944" y="153670"/>
                    </a:lnTo>
                    <a:lnTo>
                      <a:pt x="264058" y="152400"/>
                    </a:lnTo>
                    <a:lnTo>
                      <a:pt x="262382" y="149860"/>
                    </a:lnTo>
                    <a:lnTo>
                      <a:pt x="262547" y="149479"/>
                    </a:lnTo>
                    <a:lnTo>
                      <a:pt x="261835" y="147320"/>
                    </a:lnTo>
                    <a:lnTo>
                      <a:pt x="262305" y="146050"/>
                    </a:lnTo>
                    <a:lnTo>
                      <a:pt x="262953" y="146050"/>
                    </a:lnTo>
                    <a:lnTo>
                      <a:pt x="262064" y="144780"/>
                    </a:lnTo>
                    <a:lnTo>
                      <a:pt x="262305" y="143903"/>
                    </a:lnTo>
                    <a:lnTo>
                      <a:pt x="262140" y="140970"/>
                    </a:lnTo>
                    <a:lnTo>
                      <a:pt x="261200" y="139700"/>
                    </a:lnTo>
                    <a:lnTo>
                      <a:pt x="261493" y="139700"/>
                    </a:lnTo>
                    <a:lnTo>
                      <a:pt x="261226" y="137160"/>
                    </a:lnTo>
                    <a:lnTo>
                      <a:pt x="261061" y="135890"/>
                    </a:lnTo>
                    <a:lnTo>
                      <a:pt x="260654" y="134620"/>
                    </a:lnTo>
                    <a:lnTo>
                      <a:pt x="261404" y="134620"/>
                    </a:lnTo>
                    <a:lnTo>
                      <a:pt x="260934" y="133350"/>
                    </a:lnTo>
                    <a:lnTo>
                      <a:pt x="259537" y="132080"/>
                    </a:lnTo>
                    <a:lnTo>
                      <a:pt x="259092" y="130810"/>
                    </a:lnTo>
                    <a:lnTo>
                      <a:pt x="261518" y="132080"/>
                    </a:lnTo>
                    <a:lnTo>
                      <a:pt x="260883" y="130810"/>
                    </a:lnTo>
                    <a:lnTo>
                      <a:pt x="257733" y="124460"/>
                    </a:lnTo>
                    <a:lnTo>
                      <a:pt x="259753" y="124460"/>
                    </a:lnTo>
                    <a:lnTo>
                      <a:pt x="257797" y="123190"/>
                    </a:lnTo>
                    <a:lnTo>
                      <a:pt x="256540" y="118110"/>
                    </a:lnTo>
                    <a:lnTo>
                      <a:pt x="255168" y="115570"/>
                    </a:lnTo>
                    <a:lnTo>
                      <a:pt x="255028" y="115328"/>
                    </a:lnTo>
                    <a:lnTo>
                      <a:pt x="254787" y="114300"/>
                    </a:lnTo>
                    <a:lnTo>
                      <a:pt x="254495" y="113030"/>
                    </a:lnTo>
                    <a:lnTo>
                      <a:pt x="254723" y="113030"/>
                    </a:lnTo>
                    <a:lnTo>
                      <a:pt x="254622" y="111760"/>
                    </a:lnTo>
                    <a:lnTo>
                      <a:pt x="254533" y="110490"/>
                    </a:lnTo>
                    <a:lnTo>
                      <a:pt x="253212" y="111760"/>
                    </a:lnTo>
                    <a:lnTo>
                      <a:pt x="251510" y="107950"/>
                    </a:lnTo>
                    <a:lnTo>
                      <a:pt x="250024" y="107950"/>
                    </a:lnTo>
                    <a:lnTo>
                      <a:pt x="250063" y="104140"/>
                    </a:lnTo>
                    <a:lnTo>
                      <a:pt x="251510" y="106870"/>
                    </a:lnTo>
                    <a:lnTo>
                      <a:pt x="249948" y="102870"/>
                    </a:lnTo>
                    <a:lnTo>
                      <a:pt x="249529" y="104140"/>
                    </a:lnTo>
                    <a:lnTo>
                      <a:pt x="249377" y="102870"/>
                    </a:lnTo>
                    <a:lnTo>
                      <a:pt x="249135" y="102870"/>
                    </a:lnTo>
                    <a:lnTo>
                      <a:pt x="249669" y="101600"/>
                    </a:lnTo>
                    <a:lnTo>
                      <a:pt x="248043" y="101600"/>
                    </a:lnTo>
                    <a:lnTo>
                      <a:pt x="248678" y="100330"/>
                    </a:lnTo>
                    <a:lnTo>
                      <a:pt x="246900" y="99060"/>
                    </a:lnTo>
                    <a:lnTo>
                      <a:pt x="246126" y="96520"/>
                    </a:lnTo>
                    <a:lnTo>
                      <a:pt x="247853" y="97790"/>
                    </a:lnTo>
                    <a:lnTo>
                      <a:pt x="246824" y="96520"/>
                    </a:lnTo>
                    <a:lnTo>
                      <a:pt x="245795" y="95250"/>
                    </a:lnTo>
                    <a:lnTo>
                      <a:pt x="245618" y="94615"/>
                    </a:lnTo>
                    <a:lnTo>
                      <a:pt x="245579" y="95250"/>
                    </a:lnTo>
                    <a:lnTo>
                      <a:pt x="244614" y="95250"/>
                    </a:lnTo>
                    <a:lnTo>
                      <a:pt x="242341" y="91440"/>
                    </a:lnTo>
                    <a:lnTo>
                      <a:pt x="244475" y="92710"/>
                    </a:lnTo>
                    <a:lnTo>
                      <a:pt x="244348" y="91440"/>
                    </a:lnTo>
                    <a:lnTo>
                      <a:pt x="243573" y="90170"/>
                    </a:lnTo>
                    <a:lnTo>
                      <a:pt x="241947" y="88900"/>
                    </a:lnTo>
                    <a:lnTo>
                      <a:pt x="241122" y="88900"/>
                    </a:lnTo>
                    <a:lnTo>
                      <a:pt x="240347" y="87630"/>
                    </a:lnTo>
                    <a:lnTo>
                      <a:pt x="239839" y="87630"/>
                    </a:lnTo>
                    <a:lnTo>
                      <a:pt x="239928" y="86360"/>
                    </a:lnTo>
                    <a:lnTo>
                      <a:pt x="240233" y="86360"/>
                    </a:lnTo>
                    <a:lnTo>
                      <a:pt x="237921" y="85090"/>
                    </a:lnTo>
                    <a:lnTo>
                      <a:pt x="235750" y="81280"/>
                    </a:lnTo>
                    <a:lnTo>
                      <a:pt x="234365" y="80010"/>
                    </a:lnTo>
                    <a:lnTo>
                      <a:pt x="232981" y="78740"/>
                    </a:lnTo>
                    <a:lnTo>
                      <a:pt x="232803" y="80010"/>
                    </a:lnTo>
                    <a:lnTo>
                      <a:pt x="231952" y="80010"/>
                    </a:lnTo>
                    <a:lnTo>
                      <a:pt x="230987" y="78740"/>
                    </a:lnTo>
                    <a:lnTo>
                      <a:pt x="231190" y="78740"/>
                    </a:lnTo>
                    <a:lnTo>
                      <a:pt x="230428" y="77978"/>
                    </a:lnTo>
                    <a:lnTo>
                      <a:pt x="230428" y="78740"/>
                    </a:lnTo>
                    <a:lnTo>
                      <a:pt x="229603" y="78740"/>
                    </a:lnTo>
                    <a:lnTo>
                      <a:pt x="229870" y="77470"/>
                    </a:lnTo>
                    <a:lnTo>
                      <a:pt x="230428" y="78740"/>
                    </a:lnTo>
                    <a:lnTo>
                      <a:pt x="230428" y="77978"/>
                    </a:lnTo>
                    <a:lnTo>
                      <a:pt x="229920" y="77470"/>
                    </a:lnTo>
                    <a:lnTo>
                      <a:pt x="229908" y="76200"/>
                    </a:lnTo>
                    <a:lnTo>
                      <a:pt x="231584" y="78740"/>
                    </a:lnTo>
                    <a:lnTo>
                      <a:pt x="232244" y="78740"/>
                    </a:lnTo>
                    <a:lnTo>
                      <a:pt x="229997" y="76200"/>
                    </a:lnTo>
                    <a:lnTo>
                      <a:pt x="229450" y="75971"/>
                    </a:lnTo>
                    <a:lnTo>
                      <a:pt x="227037" y="74930"/>
                    </a:lnTo>
                    <a:lnTo>
                      <a:pt x="225793" y="72390"/>
                    </a:lnTo>
                    <a:lnTo>
                      <a:pt x="226314" y="71120"/>
                    </a:lnTo>
                    <a:lnTo>
                      <a:pt x="229400" y="75946"/>
                    </a:lnTo>
                    <a:lnTo>
                      <a:pt x="228307" y="73660"/>
                    </a:lnTo>
                    <a:lnTo>
                      <a:pt x="230301" y="76200"/>
                    </a:lnTo>
                    <a:lnTo>
                      <a:pt x="229882" y="73660"/>
                    </a:lnTo>
                    <a:lnTo>
                      <a:pt x="231622" y="77470"/>
                    </a:lnTo>
                    <a:lnTo>
                      <a:pt x="231432" y="74930"/>
                    </a:lnTo>
                    <a:lnTo>
                      <a:pt x="230466" y="73660"/>
                    </a:lnTo>
                    <a:lnTo>
                      <a:pt x="228536" y="71120"/>
                    </a:lnTo>
                    <a:lnTo>
                      <a:pt x="227685" y="71120"/>
                    </a:lnTo>
                    <a:lnTo>
                      <a:pt x="224612" y="67310"/>
                    </a:lnTo>
                    <a:lnTo>
                      <a:pt x="223405" y="67310"/>
                    </a:lnTo>
                    <a:lnTo>
                      <a:pt x="224205" y="68580"/>
                    </a:lnTo>
                    <a:lnTo>
                      <a:pt x="223012" y="68580"/>
                    </a:lnTo>
                    <a:lnTo>
                      <a:pt x="217512" y="64770"/>
                    </a:lnTo>
                    <a:lnTo>
                      <a:pt x="221183" y="63500"/>
                    </a:lnTo>
                    <a:lnTo>
                      <a:pt x="218909" y="62230"/>
                    </a:lnTo>
                    <a:lnTo>
                      <a:pt x="216649" y="60960"/>
                    </a:lnTo>
                    <a:lnTo>
                      <a:pt x="215201" y="60960"/>
                    </a:lnTo>
                    <a:lnTo>
                      <a:pt x="213906" y="62230"/>
                    </a:lnTo>
                    <a:lnTo>
                      <a:pt x="211709" y="59690"/>
                    </a:lnTo>
                    <a:lnTo>
                      <a:pt x="213410" y="58420"/>
                    </a:lnTo>
                    <a:lnTo>
                      <a:pt x="209943" y="55880"/>
                    </a:lnTo>
                    <a:lnTo>
                      <a:pt x="210096" y="57061"/>
                    </a:lnTo>
                    <a:lnTo>
                      <a:pt x="210286" y="58420"/>
                    </a:lnTo>
                    <a:lnTo>
                      <a:pt x="207124" y="55880"/>
                    </a:lnTo>
                    <a:lnTo>
                      <a:pt x="207568" y="55880"/>
                    </a:lnTo>
                    <a:lnTo>
                      <a:pt x="205752" y="54610"/>
                    </a:lnTo>
                    <a:lnTo>
                      <a:pt x="205994" y="53340"/>
                    </a:lnTo>
                    <a:lnTo>
                      <a:pt x="203936" y="52070"/>
                    </a:lnTo>
                    <a:lnTo>
                      <a:pt x="197027" y="48221"/>
                    </a:lnTo>
                    <a:lnTo>
                      <a:pt x="197027" y="55880"/>
                    </a:lnTo>
                    <a:lnTo>
                      <a:pt x="196596" y="55880"/>
                    </a:lnTo>
                    <a:lnTo>
                      <a:pt x="194754" y="54356"/>
                    </a:lnTo>
                    <a:lnTo>
                      <a:pt x="194754" y="55880"/>
                    </a:lnTo>
                    <a:lnTo>
                      <a:pt x="193916" y="55880"/>
                    </a:lnTo>
                    <a:lnTo>
                      <a:pt x="193903" y="54610"/>
                    </a:lnTo>
                    <a:lnTo>
                      <a:pt x="194754" y="55880"/>
                    </a:lnTo>
                    <a:lnTo>
                      <a:pt x="194754" y="54356"/>
                    </a:lnTo>
                    <a:lnTo>
                      <a:pt x="193548" y="53340"/>
                    </a:lnTo>
                    <a:lnTo>
                      <a:pt x="194741" y="53340"/>
                    </a:lnTo>
                    <a:lnTo>
                      <a:pt x="195961" y="54610"/>
                    </a:lnTo>
                    <a:lnTo>
                      <a:pt x="197027" y="55880"/>
                    </a:lnTo>
                    <a:lnTo>
                      <a:pt x="197027" y="48221"/>
                    </a:lnTo>
                    <a:lnTo>
                      <a:pt x="194830" y="46990"/>
                    </a:lnTo>
                    <a:lnTo>
                      <a:pt x="193802" y="46990"/>
                    </a:lnTo>
                    <a:lnTo>
                      <a:pt x="192862" y="45720"/>
                    </a:lnTo>
                    <a:lnTo>
                      <a:pt x="189763" y="44450"/>
                    </a:lnTo>
                    <a:lnTo>
                      <a:pt x="189077" y="44170"/>
                    </a:lnTo>
                    <a:lnTo>
                      <a:pt x="189077" y="45720"/>
                    </a:lnTo>
                    <a:lnTo>
                      <a:pt x="188620" y="45720"/>
                    </a:lnTo>
                    <a:lnTo>
                      <a:pt x="187388" y="44450"/>
                    </a:lnTo>
                    <a:lnTo>
                      <a:pt x="188175" y="44450"/>
                    </a:lnTo>
                    <a:lnTo>
                      <a:pt x="189077" y="45720"/>
                    </a:lnTo>
                    <a:lnTo>
                      <a:pt x="189077" y="44170"/>
                    </a:lnTo>
                    <a:lnTo>
                      <a:pt x="183591" y="41910"/>
                    </a:lnTo>
                    <a:lnTo>
                      <a:pt x="180403" y="39370"/>
                    </a:lnTo>
                    <a:lnTo>
                      <a:pt x="177393" y="38100"/>
                    </a:lnTo>
                    <a:lnTo>
                      <a:pt x="174396" y="36830"/>
                    </a:lnTo>
                    <a:lnTo>
                      <a:pt x="171589" y="36830"/>
                    </a:lnTo>
                    <a:lnTo>
                      <a:pt x="169303" y="35560"/>
                    </a:lnTo>
                    <a:lnTo>
                      <a:pt x="171284" y="36830"/>
                    </a:lnTo>
                    <a:lnTo>
                      <a:pt x="168656" y="36830"/>
                    </a:lnTo>
                    <a:lnTo>
                      <a:pt x="168389" y="35560"/>
                    </a:lnTo>
                    <a:lnTo>
                      <a:pt x="160934" y="35560"/>
                    </a:lnTo>
                    <a:lnTo>
                      <a:pt x="159410" y="34290"/>
                    </a:lnTo>
                    <a:lnTo>
                      <a:pt x="155003" y="34290"/>
                    </a:lnTo>
                    <a:lnTo>
                      <a:pt x="153682" y="33020"/>
                    </a:lnTo>
                    <a:lnTo>
                      <a:pt x="153517" y="33020"/>
                    </a:lnTo>
                    <a:lnTo>
                      <a:pt x="150037" y="31750"/>
                    </a:lnTo>
                    <a:lnTo>
                      <a:pt x="149275" y="34290"/>
                    </a:lnTo>
                    <a:lnTo>
                      <a:pt x="146151" y="33020"/>
                    </a:lnTo>
                    <a:lnTo>
                      <a:pt x="146799" y="33020"/>
                    </a:lnTo>
                    <a:lnTo>
                      <a:pt x="142989" y="31750"/>
                    </a:lnTo>
                    <a:lnTo>
                      <a:pt x="124714" y="31750"/>
                    </a:lnTo>
                    <a:lnTo>
                      <a:pt x="123698" y="33020"/>
                    </a:lnTo>
                    <a:lnTo>
                      <a:pt x="117005" y="31750"/>
                    </a:lnTo>
                    <a:lnTo>
                      <a:pt x="116751" y="33020"/>
                    </a:lnTo>
                    <a:lnTo>
                      <a:pt x="105498" y="33020"/>
                    </a:lnTo>
                    <a:lnTo>
                      <a:pt x="104990" y="34290"/>
                    </a:lnTo>
                    <a:lnTo>
                      <a:pt x="103060" y="35560"/>
                    </a:lnTo>
                    <a:lnTo>
                      <a:pt x="102768" y="34290"/>
                    </a:lnTo>
                    <a:lnTo>
                      <a:pt x="100330" y="35560"/>
                    </a:lnTo>
                    <a:lnTo>
                      <a:pt x="98475" y="35560"/>
                    </a:lnTo>
                    <a:lnTo>
                      <a:pt x="98437" y="36830"/>
                    </a:lnTo>
                    <a:lnTo>
                      <a:pt x="90957" y="36830"/>
                    </a:lnTo>
                    <a:lnTo>
                      <a:pt x="84543" y="40640"/>
                    </a:lnTo>
                    <a:lnTo>
                      <a:pt x="84543" y="40119"/>
                    </a:lnTo>
                    <a:lnTo>
                      <a:pt x="83210" y="40640"/>
                    </a:lnTo>
                    <a:lnTo>
                      <a:pt x="85369" y="38100"/>
                    </a:lnTo>
                    <a:lnTo>
                      <a:pt x="82423" y="40640"/>
                    </a:lnTo>
                    <a:lnTo>
                      <a:pt x="80530" y="40640"/>
                    </a:lnTo>
                    <a:lnTo>
                      <a:pt x="77000" y="43180"/>
                    </a:lnTo>
                    <a:lnTo>
                      <a:pt x="74447" y="44450"/>
                    </a:lnTo>
                    <a:lnTo>
                      <a:pt x="74637" y="43180"/>
                    </a:lnTo>
                    <a:lnTo>
                      <a:pt x="69646" y="45720"/>
                    </a:lnTo>
                    <a:lnTo>
                      <a:pt x="64935" y="49530"/>
                    </a:lnTo>
                    <a:lnTo>
                      <a:pt x="61887" y="51041"/>
                    </a:lnTo>
                    <a:lnTo>
                      <a:pt x="62077" y="52070"/>
                    </a:lnTo>
                    <a:lnTo>
                      <a:pt x="60680" y="53340"/>
                    </a:lnTo>
                    <a:lnTo>
                      <a:pt x="60502" y="53340"/>
                    </a:lnTo>
                    <a:lnTo>
                      <a:pt x="59753" y="54610"/>
                    </a:lnTo>
                    <a:lnTo>
                      <a:pt x="57899" y="55880"/>
                    </a:lnTo>
                    <a:lnTo>
                      <a:pt x="57848" y="54610"/>
                    </a:lnTo>
                    <a:lnTo>
                      <a:pt x="58674" y="53340"/>
                    </a:lnTo>
                    <a:lnTo>
                      <a:pt x="56794" y="54559"/>
                    </a:lnTo>
                    <a:lnTo>
                      <a:pt x="56705" y="53340"/>
                    </a:lnTo>
                    <a:lnTo>
                      <a:pt x="56222" y="54610"/>
                    </a:lnTo>
                    <a:lnTo>
                      <a:pt x="52298" y="55880"/>
                    </a:lnTo>
                    <a:lnTo>
                      <a:pt x="51714" y="57150"/>
                    </a:lnTo>
                    <a:lnTo>
                      <a:pt x="51396" y="57150"/>
                    </a:lnTo>
                    <a:lnTo>
                      <a:pt x="48260" y="59690"/>
                    </a:lnTo>
                    <a:lnTo>
                      <a:pt x="47371" y="60960"/>
                    </a:lnTo>
                    <a:lnTo>
                      <a:pt x="46647" y="60960"/>
                    </a:lnTo>
                    <a:lnTo>
                      <a:pt x="44475" y="63500"/>
                    </a:lnTo>
                    <a:lnTo>
                      <a:pt x="43154" y="64770"/>
                    </a:lnTo>
                    <a:lnTo>
                      <a:pt x="41363" y="67310"/>
                    </a:lnTo>
                    <a:lnTo>
                      <a:pt x="41948" y="67310"/>
                    </a:lnTo>
                    <a:lnTo>
                      <a:pt x="40411" y="68580"/>
                    </a:lnTo>
                    <a:lnTo>
                      <a:pt x="39890" y="69850"/>
                    </a:lnTo>
                    <a:lnTo>
                      <a:pt x="37299" y="72390"/>
                    </a:lnTo>
                    <a:lnTo>
                      <a:pt x="34099" y="74930"/>
                    </a:lnTo>
                    <a:lnTo>
                      <a:pt x="31330" y="78663"/>
                    </a:lnTo>
                    <a:lnTo>
                      <a:pt x="30924" y="81280"/>
                    </a:lnTo>
                    <a:lnTo>
                      <a:pt x="30314" y="80327"/>
                    </a:lnTo>
                    <a:lnTo>
                      <a:pt x="31330" y="78740"/>
                    </a:lnTo>
                    <a:lnTo>
                      <a:pt x="30302" y="80302"/>
                    </a:lnTo>
                    <a:lnTo>
                      <a:pt x="30124" y="80010"/>
                    </a:lnTo>
                    <a:lnTo>
                      <a:pt x="27622" y="83820"/>
                    </a:lnTo>
                    <a:lnTo>
                      <a:pt x="28473" y="81280"/>
                    </a:lnTo>
                    <a:lnTo>
                      <a:pt x="26035" y="85090"/>
                    </a:lnTo>
                    <a:lnTo>
                      <a:pt x="23444" y="88900"/>
                    </a:lnTo>
                    <a:lnTo>
                      <a:pt x="21691" y="92710"/>
                    </a:lnTo>
                    <a:lnTo>
                      <a:pt x="22352" y="92710"/>
                    </a:lnTo>
                    <a:lnTo>
                      <a:pt x="22898" y="91440"/>
                    </a:lnTo>
                    <a:lnTo>
                      <a:pt x="22923" y="92710"/>
                    </a:lnTo>
                    <a:lnTo>
                      <a:pt x="22440" y="93980"/>
                    </a:lnTo>
                    <a:lnTo>
                      <a:pt x="21056" y="93980"/>
                    </a:lnTo>
                    <a:lnTo>
                      <a:pt x="19735" y="97790"/>
                    </a:lnTo>
                    <a:lnTo>
                      <a:pt x="16903" y="100330"/>
                    </a:lnTo>
                    <a:lnTo>
                      <a:pt x="14795" y="104140"/>
                    </a:lnTo>
                    <a:lnTo>
                      <a:pt x="12573" y="106680"/>
                    </a:lnTo>
                    <a:lnTo>
                      <a:pt x="11264" y="109220"/>
                    </a:lnTo>
                    <a:lnTo>
                      <a:pt x="10883" y="110490"/>
                    </a:lnTo>
                    <a:lnTo>
                      <a:pt x="10591" y="111760"/>
                    </a:lnTo>
                    <a:lnTo>
                      <a:pt x="10363" y="111760"/>
                    </a:lnTo>
                    <a:lnTo>
                      <a:pt x="10223" y="113030"/>
                    </a:lnTo>
                    <a:lnTo>
                      <a:pt x="9017" y="119380"/>
                    </a:lnTo>
                    <a:lnTo>
                      <a:pt x="7924" y="121920"/>
                    </a:lnTo>
                    <a:lnTo>
                      <a:pt x="8978" y="116840"/>
                    </a:lnTo>
                    <a:lnTo>
                      <a:pt x="7772" y="119380"/>
                    </a:lnTo>
                    <a:lnTo>
                      <a:pt x="7543" y="120650"/>
                    </a:lnTo>
                    <a:lnTo>
                      <a:pt x="7213" y="121920"/>
                    </a:lnTo>
                    <a:lnTo>
                      <a:pt x="6807" y="123190"/>
                    </a:lnTo>
                    <a:lnTo>
                      <a:pt x="6527" y="124460"/>
                    </a:lnTo>
                    <a:lnTo>
                      <a:pt x="5105" y="129540"/>
                    </a:lnTo>
                    <a:lnTo>
                      <a:pt x="4368" y="132080"/>
                    </a:lnTo>
                    <a:lnTo>
                      <a:pt x="4178" y="134620"/>
                    </a:lnTo>
                    <a:lnTo>
                      <a:pt x="2260" y="135890"/>
                    </a:lnTo>
                    <a:lnTo>
                      <a:pt x="1981" y="139700"/>
                    </a:lnTo>
                    <a:lnTo>
                      <a:pt x="1460" y="143662"/>
                    </a:lnTo>
                    <a:lnTo>
                      <a:pt x="825" y="149860"/>
                    </a:lnTo>
                    <a:lnTo>
                      <a:pt x="711" y="151130"/>
                    </a:lnTo>
                    <a:lnTo>
                      <a:pt x="495" y="152400"/>
                    </a:lnTo>
                    <a:lnTo>
                      <a:pt x="12" y="154940"/>
                    </a:lnTo>
                    <a:lnTo>
                      <a:pt x="622" y="153670"/>
                    </a:lnTo>
                    <a:lnTo>
                      <a:pt x="1143" y="154940"/>
                    </a:lnTo>
                    <a:lnTo>
                      <a:pt x="736" y="155486"/>
                    </a:lnTo>
                    <a:lnTo>
                      <a:pt x="850" y="157480"/>
                    </a:lnTo>
                    <a:lnTo>
                      <a:pt x="762" y="163830"/>
                    </a:lnTo>
                    <a:lnTo>
                      <a:pt x="1054" y="168910"/>
                    </a:lnTo>
                    <a:lnTo>
                      <a:pt x="1054" y="178015"/>
                    </a:lnTo>
                    <a:lnTo>
                      <a:pt x="1447" y="181610"/>
                    </a:lnTo>
                    <a:lnTo>
                      <a:pt x="2108" y="189230"/>
                    </a:lnTo>
                    <a:lnTo>
                      <a:pt x="3048" y="194310"/>
                    </a:lnTo>
                    <a:lnTo>
                      <a:pt x="4051" y="198120"/>
                    </a:lnTo>
                    <a:lnTo>
                      <a:pt x="6680" y="195580"/>
                    </a:lnTo>
                    <a:lnTo>
                      <a:pt x="6756" y="201930"/>
                    </a:lnTo>
                    <a:lnTo>
                      <a:pt x="5283" y="200660"/>
                    </a:lnTo>
                    <a:lnTo>
                      <a:pt x="7213" y="204470"/>
                    </a:lnTo>
                    <a:lnTo>
                      <a:pt x="9042" y="209550"/>
                    </a:lnTo>
                    <a:lnTo>
                      <a:pt x="10579" y="213360"/>
                    </a:lnTo>
                    <a:lnTo>
                      <a:pt x="14503" y="222250"/>
                    </a:lnTo>
                    <a:lnTo>
                      <a:pt x="17081" y="226060"/>
                    </a:lnTo>
                    <a:lnTo>
                      <a:pt x="16243" y="226060"/>
                    </a:lnTo>
                    <a:lnTo>
                      <a:pt x="15875" y="224790"/>
                    </a:lnTo>
                    <a:lnTo>
                      <a:pt x="16052" y="227330"/>
                    </a:lnTo>
                    <a:lnTo>
                      <a:pt x="19507" y="231140"/>
                    </a:lnTo>
                    <a:lnTo>
                      <a:pt x="19710" y="231140"/>
                    </a:lnTo>
                    <a:lnTo>
                      <a:pt x="20053" y="231140"/>
                    </a:lnTo>
                    <a:lnTo>
                      <a:pt x="20726" y="232410"/>
                    </a:lnTo>
                    <a:lnTo>
                      <a:pt x="19710" y="231140"/>
                    </a:lnTo>
                    <a:lnTo>
                      <a:pt x="19875" y="232410"/>
                    </a:lnTo>
                    <a:lnTo>
                      <a:pt x="20510" y="233680"/>
                    </a:lnTo>
                    <a:lnTo>
                      <a:pt x="23202" y="236220"/>
                    </a:lnTo>
                    <a:lnTo>
                      <a:pt x="23190" y="237185"/>
                    </a:lnTo>
                    <a:lnTo>
                      <a:pt x="23444" y="237490"/>
                    </a:lnTo>
                    <a:lnTo>
                      <a:pt x="25819" y="241300"/>
                    </a:lnTo>
                    <a:lnTo>
                      <a:pt x="25844" y="240030"/>
                    </a:lnTo>
                    <a:lnTo>
                      <a:pt x="27571" y="242570"/>
                    </a:lnTo>
                    <a:lnTo>
                      <a:pt x="29997" y="245110"/>
                    </a:lnTo>
                    <a:lnTo>
                      <a:pt x="31356" y="247650"/>
                    </a:lnTo>
                    <a:lnTo>
                      <a:pt x="31534" y="247650"/>
                    </a:lnTo>
                    <a:lnTo>
                      <a:pt x="32118" y="248577"/>
                    </a:lnTo>
                    <a:lnTo>
                      <a:pt x="31965" y="247916"/>
                    </a:lnTo>
                    <a:lnTo>
                      <a:pt x="31838" y="247650"/>
                    </a:lnTo>
                    <a:lnTo>
                      <a:pt x="33324" y="247650"/>
                    </a:lnTo>
                    <a:lnTo>
                      <a:pt x="34899" y="251460"/>
                    </a:lnTo>
                    <a:lnTo>
                      <a:pt x="36372" y="251460"/>
                    </a:lnTo>
                    <a:lnTo>
                      <a:pt x="35102" y="252730"/>
                    </a:lnTo>
                    <a:lnTo>
                      <a:pt x="39420" y="256540"/>
                    </a:lnTo>
                    <a:lnTo>
                      <a:pt x="39751" y="256743"/>
                    </a:lnTo>
                    <a:lnTo>
                      <a:pt x="40462" y="257416"/>
                    </a:lnTo>
                    <a:lnTo>
                      <a:pt x="40881" y="257810"/>
                    </a:lnTo>
                    <a:lnTo>
                      <a:pt x="41160" y="258064"/>
                    </a:lnTo>
                    <a:lnTo>
                      <a:pt x="41351" y="258229"/>
                    </a:lnTo>
                    <a:lnTo>
                      <a:pt x="41198" y="258089"/>
                    </a:lnTo>
                    <a:lnTo>
                      <a:pt x="42697" y="259080"/>
                    </a:lnTo>
                    <a:lnTo>
                      <a:pt x="41643" y="259080"/>
                    </a:lnTo>
                    <a:lnTo>
                      <a:pt x="45351" y="261620"/>
                    </a:lnTo>
                    <a:lnTo>
                      <a:pt x="45542" y="261620"/>
                    </a:lnTo>
                    <a:lnTo>
                      <a:pt x="47625" y="265430"/>
                    </a:lnTo>
                    <a:lnTo>
                      <a:pt x="53492" y="265430"/>
                    </a:lnTo>
                    <a:lnTo>
                      <a:pt x="54076" y="269240"/>
                    </a:lnTo>
                    <a:lnTo>
                      <a:pt x="63423" y="274320"/>
                    </a:lnTo>
                    <a:lnTo>
                      <a:pt x="65760" y="275640"/>
                    </a:lnTo>
                    <a:lnTo>
                      <a:pt x="65493" y="276860"/>
                    </a:lnTo>
                    <a:lnTo>
                      <a:pt x="66903" y="276860"/>
                    </a:lnTo>
                    <a:lnTo>
                      <a:pt x="67792" y="277317"/>
                    </a:lnTo>
                    <a:lnTo>
                      <a:pt x="65951" y="275755"/>
                    </a:lnTo>
                    <a:lnTo>
                      <a:pt x="68008" y="276910"/>
                    </a:lnTo>
                    <a:lnTo>
                      <a:pt x="70129" y="278130"/>
                    </a:lnTo>
                    <a:lnTo>
                      <a:pt x="69418" y="278130"/>
                    </a:lnTo>
                    <a:lnTo>
                      <a:pt x="71361" y="278955"/>
                    </a:lnTo>
                    <a:lnTo>
                      <a:pt x="70243" y="278130"/>
                    </a:lnTo>
                    <a:lnTo>
                      <a:pt x="72402" y="278130"/>
                    </a:lnTo>
                    <a:lnTo>
                      <a:pt x="72021" y="279234"/>
                    </a:lnTo>
                    <a:lnTo>
                      <a:pt x="75425" y="280670"/>
                    </a:lnTo>
                    <a:lnTo>
                      <a:pt x="77698" y="280670"/>
                    </a:lnTo>
                    <a:lnTo>
                      <a:pt x="80391" y="283210"/>
                    </a:lnTo>
                    <a:lnTo>
                      <a:pt x="78714" y="283210"/>
                    </a:lnTo>
                    <a:lnTo>
                      <a:pt x="81597" y="284480"/>
                    </a:lnTo>
                    <a:lnTo>
                      <a:pt x="84493" y="284480"/>
                    </a:lnTo>
                    <a:lnTo>
                      <a:pt x="90017" y="287058"/>
                    </a:lnTo>
                    <a:lnTo>
                      <a:pt x="92557" y="288290"/>
                    </a:lnTo>
                    <a:lnTo>
                      <a:pt x="95186" y="288290"/>
                    </a:lnTo>
                    <a:lnTo>
                      <a:pt x="96507" y="289560"/>
                    </a:lnTo>
                    <a:lnTo>
                      <a:pt x="96583" y="288290"/>
                    </a:lnTo>
                    <a:lnTo>
                      <a:pt x="95504" y="288290"/>
                    </a:lnTo>
                    <a:lnTo>
                      <a:pt x="94132" y="287020"/>
                    </a:lnTo>
                    <a:lnTo>
                      <a:pt x="100520" y="287020"/>
                    </a:lnTo>
                    <a:lnTo>
                      <a:pt x="98259" y="288290"/>
                    </a:lnTo>
                    <a:lnTo>
                      <a:pt x="105613" y="288290"/>
                    </a:lnTo>
                    <a:lnTo>
                      <a:pt x="103911" y="289560"/>
                    </a:lnTo>
                    <a:lnTo>
                      <a:pt x="104825" y="290830"/>
                    </a:lnTo>
                    <a:lnTo>
                      <a:pt x="103936" y="290830"/>
                    </a:lnTo>
                    <a:lnTo>
                      <a:pt x="107797" y="292100"/>
                    </a:lnTo>
                    <a:lnTo>
                      <a:pt x="106629" y="290830"/>
                    </a:lnTo>
                    <a:lnTo>
                      <a:pt x="109283" y="290830"/>
                    </a:lnTo>
                    <a:lnTo>
                      <a:pt x="108851" y="292100"/>
                    </a:lnTo>
                    <a:lnTo>
                      <a:pt x="112585" y="290830"/>
                    </a:lnTo>
                    <a:lnTo>
                      <a:pt x="115481" y="292100"/>
                    </a:lnTo>
                    <a:lnTo>
                      <a:pt x="114706" y="292100"/>
                    </a:lnTo>
                    <a:lnTo>
                      <a:pt x="119773" y="293370"/>
                    </a:lnTo>
                    <a:lnTo>
                      <a:pt x="123469" y="290830"/>
                    </a:lnTo>
                    <a:lnTo>
                      <a:pt x="128968" y="292100"/>
                    </a:lnTo>
                    <a:lnTo>
                      <a:pt x="127279" y="293370"/>
                    </a:lnTo>
                    <a:lnTo>
                      <a:pt x="130835" y="292100"/>
                    </a:lnTo>
                    <a:lnTo>
                      <a:pt x="131127" y="293370"/>
                    </a:lnTo>
                    <a:lnTo>
                      <a:pt x="135559" y="293370"/>
                    </a:lnTo>
                    <a:lnTo>
                      <a:pt x="137845" y="292100"/>
                    </a:lnTo>
                    <a:lnTo>
                      <a:pt x="140106" y="292100"/>
                    </a:lnTo>
                    <a:lnTo>
                      <a:pt x="138176" y="293370"/>
                    </a:lnTo>
                    <a:lnTo>
                      <a:pt x="143078" y="292100"/>
                    </a:lnTo>
                    <a:lnTo>
                      <a:pt x="140271" y="292100"/>
                    </a:lnTo>
                    <a:lnTo>
                      <a:pt x="142875" y="290830"/>
                    </a:lnTo>
                    <a:lnTo>
                      <a:pt x="146392" y="290830"/>
                    </a:lnTo>
                    <a:lnTo>
                      <a:pt x="145707" y="291071"/>
                    </a:lnTo>
                    <a:lnTo>
                      <a:pt x="146659" y="291007"/>
                    </a:lnTo>
                    <a:lnTo>
                      <a:pt x="147396" y="290906"/>
                    </a:lnTo>
                    <a:lnTo>
                      <a:pt x="149834" y="289560"/>
                    </a:lnTo>
                    <a:lnTo>
                      <a:pt x="152336" y="289560"/>
                    </a:lnTo>
                    <a:lnTo>
                      <a:pt x="151587" y="290830"/>
                    </a:lnTo>
                    <a:lnTo>
                      <a:pt x="151942" y="292100"/>
                    </a:lnTo>
                    <a:lnTo>
                      <a:pt x="153035" y="289560"/>
                    </a:lnTo>
                    <a:lnTo>
                      <a:pt x="158000" y="290830"/>
                    </a:lnTo>
                    <a:lnTo>
                      <a:pt x="159321" y="288290"/>
                    </a:lnTo>
                    <a:lnTo>
                      <a:pt x="158864" y="289560"/>
                    </a:lnTo>
                    <a:lnTo>
                      <a:pt x="159169" y="289560"/>
                    </a:lnTo>
                    <a:lnTo>
                      <a:pt x="160032" y="288290"/>
                    </a:lnTo>
                    <a:lnTo>
                      <a:pt x="161455" y="288290"/>
                    </a:lnTo>
                    <a:lnTo>
                      <a:pt x="161378" y="289560"/>
                    </a:lnTo>
                    <a:lnTo>
                      <a:pt x="164960" y="288290"/>
                    </a:lnTo>
                    <a:lnTo>
                      <a:pt x="163461" y="288290"/>
                    </a:lnTo>
                    <a:lnTo>
                      <a:pt x="167779" y="287020"/>
                    </a:lnTo>
                    <a:lnTo>
                      <a:pt x="171831" y="285623"/>
                    </a:lnTo>
                    <a:lnTo>
                      <a:pt x="175272" y="284480"/>
                    </a:lnTo>
                    <a:lnTo>
                      <a:pt x="176644" y="285635"/>
                    </a:lnTo>
                    <a:lnTo>
                      <a:pt x="179082" y="284480"/>
                    </a:lnTo>
                    <a:lnTo>
                      <a:pt x="184391" y="281940"/>
                    </a:lnTo>
                    <a:lnTo>
                      <a:pt x="186842" y="279400"/>
                    </a:lnTo>
                    <a:lnTo>
                      <a:pt x="188442" y="279400"/>
                    </a:lnTo>
                    <a:lnTo>
                      <a:pt x="188391" y="278130"/>
                    </a:lnTo>
                    <a:lnTo>
                      <a:pt x="188341" y="276860"/>
                    </a:lnTo>
                    <a:lnTo>
                      <a:pt x="192595" y="278130"/>
                    </a:lnTo>
                    <a:lnTo>
                      <a:pt x="193649" y="276860"/>
                    </a:lnTo>
                    <a:lnTo>
                      <a:pt x="194703" y="275590"/>
                    </a:lnTo>
                    <a:lnTo>
                      <a:pt x="194246" y="276707"/>
                    </a:lnTo>
                    <a:lnTo>
                      <a:pt x="194246" y="277317"/>
                    </a:lnTo>
                    <a:lnTo>
                      <a:pt x="194386" y="278130"/>
                    </a:lnTo>
                    <a:lnTo>
                      <a:pt x="194462" y="276860"/>
                    </a:lnTo>
                    <a:lnTo>
                      <a:pt x="197866" y="275590"/>
                    </a:lnTo>
                    <a:lnTo>
                      <a:pt x="201002" y="273050"/>
                    </a:lnTo>
                    <a:lnTo>
                      <a:pt x="205498" y="269240"/>
                    </a:lnTo>
                    <a:lnTo>
                      <a:pt x="205181" y="270510"/>
                    </a:lnTo>
                    <a:lnTo>
                      <a:pt x="207213" y="269240"/>
                    </a:lnTo>
                    <a:lnTo>
                      <a:pt x="210070" y="266700"/>
                    </a:lnTo>
                    <a:lnTo>
                      <a:pt x="212140" y="265430"/>
                    </a:lnTo>
                    <a:lnTo>
                      <a:pt x="212445" y="264160"/>
                    </a:lnTo>
                    <a:lnTo>
                      <a:pt x="213448" y="264160"/>
                    </a:lnTo>
                    <a:lnTo>
                      <a:pt x="214350" y="262890"/>
                    </a:lnTo>
                    <a:lnTo>
                      <a:pt x="215150" y="262890"/>
                    </a:lnTo>
                    <a:lnTo>
                      <a:pt x="215925" y="261620"/>
                    </a:lnTo>
                    <a:lnTo>
                      <a:pt x="216636" y="261620"/>
                    </a:lnTo>
                    <a:lnTo>
                      <a:pt x="218655" y="260350"/>
                    </a:lnTo>
                    <a:lnTo>
                      <a:pt x="219837" y="259080"/>
                    </a:lnTo>
                    <a:lnTo>
                      <a:pt x="220980" y="257810"/>
                    </a:lnTo>
                    <a:lnTo>
                      <a:pt x="222097" y="255270"/>
                    </a:lnTo>
                    <a:lnTo>
                      <a:pt x="223291" y="255270"/>
                    </a:lnTo>
                    <a:lnTo>
                      <a:pt x="225501" y="252730"/>
                    </a:lnTo>
                    <a:lnTo>
                      <a:pt x="226733" y="251460"/>
                    </a:lnTo>
                    <a:lnTo>
                      <a:pt x="227495" y="250825"/>
                    </a:lnTo>
                    <a:lnTo>
                      <a:pt x="227279" y="251460"/>
                    </a:lnTo>
                    <a:lnTo>
                      <a:pt x="227698" y="251460"/>
                    </a:lnTo>
                    <a:lnTo>
                      <a:pt x="228574" y="250190"/>
                    </a:lnTo>
                    <a:lnTo>
                      <a:pt x="230327" y="247650"/>
                    </a:lnTo>
                    <a:lnTo>
                      <a:pt x="229095" y="247650"/>
                    </a:lnTo>
                    <a:lnTo>
                      <a:pt x="229222" y="246380"/>
                    </a:lnTo>
                    <a:lnTo>
                      <a:pt x="230009" y="245110"/>
                    </a:lnTo>
                    <a:lnTo>
                      <a:pt x="230949" y="243840"/>
                    </a:lnTo>
                    <a:lnTo>
                      <a:pt x="229628" y="246380"/>
                    </a:lnTo>
                    <a:lnTo>
                      <a:pt x="231965" y="245110"/>
                    </a:lnTo>
                    <a:lnTo>
                      <a:pt x="232638" y="245110"/>
                    </a:lnTo>
                    <a:lnTo>
                      <a:pt x="232664" y="243840"/>
                    </a:lnTo>
                    <a:lnTo>
                      <a:pt x="232422" y="243840"/>
                    </a:lnTo>
                    <a:lnTo>
                      <a:pt x="235267" y="242570"/>
                    </a:lnTo>
                    <a:lnTo>
                      <a:pt x="231495" y="242570"/>
                    </a:lnTo>
                    <a:lnTo>
                      <a:pt x="234607" y="240030"/>
                    </a:lnTo>
                    <a:lnTo>
                      <a:pt x="234810" y="240030"/>
                    </a:lnTo>
                    <a:lnTo>
                      <a:pt x="235546" y="238760"/>
                    </a:lnTo>
                    <a:lnTo>
                      <a:pt x="235927" y="237490"/>
                    </a:lnTo>
                    <a:lnTo>
                      <a:pt x="236994" y="236220"/>
                    </a:lnTo>
                    <a:lnTo>
                      <a:pt x="238125" y="236220"/>
                    </a:lnTo>
                    <a:lnTo>
                      <a:pt x="236372" y="237490"/>
                    </a:lnTo>
                    <a:lnTo>
                      <a:pt x="236918" y="238760"/>
                    </a:lnTo>
                    <a:lnTo>
                      <a:pt x="238226" y="236220"/>
                    </a:lnTo>
                    <a:lnTo>
                      <a:pt x="238264" y="233680"/>
                    </a:lnTo>
                    <a:lnTo>
                      <a:pt x="240004" y="232410"/>
                    </a:lnTo>
                    <a:lnTo>
                      <a:pt x="239712" y="233680"/>
                    </a:lnTo>
                    <a:lnTo>
                      <a:pt x="239014" y="234950"/>
                    </a:lnTo>
                    <a:lnTo>
                      <a:pt x="238594" y="236220"/>
                    </a:lnTo>
                    <a:lnTo>
                      <a:pt x="240830" y="234950"/>
                    </a:lnTo>
                    <a:lnTo>
                      <a:pt x="240614" y="233680"/>
                    </a:lnTo>
                    <a:lnTo>
                      <a:pt x="241668" y="232410"/>
                    </a:lnTo>
                    <a:lnTo>
                      <a:pt x="243179" y="230708"/>
                    </a:lnTo>
                    <a:lnTo>
                      <a:pt x="242963" y="228600"/>
                    </a:lnTo>
                    <a:lnTo>
                      <a:pt x="243624" y="227330"/>
                    </a:lnTo>
                    <a:lnTo>
                      <a:pt x="244830" y="224790"/>
                    </a:lnTo>
                    <a:lnTo>
                      <a:pt x="245287" y="224790"/>
                    </a:lnTo>
                    <a:lnTo>
                      <a:pt x="245656" y="223520"/>
                    </a:lnTo>
                    <a:lnTo>
                      <a:pt x="245960" y="223520"/>
                    </a:lnTo>
                    <a:lnTo>
                      <a:pt x="246138" y="222580"/>
                    </a:lnTo>
                    <a:lnTo>
                      <a:pt x="245948" y="224790"/>
                    </a:lnTo>
                    <a:lnTo>
                      <a:pt x="246761" y="222250"/>
                    </a:lnTo>
                    <a:lnTo>
                      <a:pt x="247523" y="222250"/>
                    </a:lnTo>
                    <a:lnTo>
                      <a:pt x="248208" y="222250"/>
                    </a:lnTo>
                    <a:lnTo>
                      <a:pt x="249148" y="220980"/>
                    </a:lnTo>
                    <a:lnTo>
                      <a:pt x="249275" y="219710"/>
                    </a:lnTo>
                    <a:lnTo>
                      <a:pt x="251142" y="218440"/>
                    </a:lnTo>
                    <a:lnTo>
                      <a:pt x="251167" y="215900"/>
                    </a:lnTo>
                    <a:lnTo>
                      <a:pt x="251523" y="215900"/>
                    </a:lnTo>
                    <a:lnTo>
                      <a:pt x="251739" y="215392"/>
                    </a:lnTo>
                    <a:lnTo>
                      <a:pt x="251574" y="214630"/>
                    </a:lnTo>
                    <a:lnTo>
                      <a:pt x="252107" y="210820"/>
                    </a:lnTo>
                    <a:lnTo>
                      <a:pt x="255905" y="207010"/>
                    </a:lnTo>
                    <a:lnTo>
                      <a:pt x="256336" y="201930"/>
                    </a:lnTo>
                    <a:lnTo>
                      <a:pt x="256667" y="199390"/>
                    </a:lnTo>
                    <a:lnTo>
                      <a:pt x="256997" y="196850"/>
                    </a:lnTo>
                    <a:lnTo>
                      <a:pt x="256032" y="196850"/>
                    </a:lnTo>
                    <a:lnTo>
                      <a:pt x="256565" y="191770"/>
                    </a:lnTo>
                    <a:lnTo>
                      <a:pt x="257416" y="190500"/>
                    </a:lnTo>
                    <a:lnTo>
                      <a:pt x="257441" y="193040"/>
                    </a:lnTo>
                    <a:lnTo>
                      <a:pt x="258419" y="191770"/>
                    </a:lnTo>
                    <a:lnTo>
                      <a:pt x="258660" y="190500"/>
                    </a:lnTo>
                    <a:lnTo>
                      <a:pt x="258914" y="189230"/>
                    </a:lnTo>
                    <a:lnTo>
                      <a:pt x="258876" y="187960"/>
                    </a:lnTo>
                    <a:lnTo>
                      <a:pt x="259092" y="187960"/>
                    </a:lnTo>
                    <a:lnTo>
                      <a:pt x="259854" y="186690"/>
                    </a:lnTo>
                    <a:lnTo>
                      <a:pt x="260032" y="185420"/>
                    </a:lnTo>
                    <a:lnTo>
                      <a:pt x="259384" y="185420"/>
                    </a:lnTo>
                    <a:lnTo>
                      <a:pt x="259105" y="186690"/>
                    </a:lnTo>
                    <a:lnTo>
                      <a:pt x="257924" y="185420"/>
                    </a:lnTo>
                    <a:lnTo>
                      <a:pt x="258597" y="187960"/>
                    </a:lnTo>
                    <a:lnTo>
                      <a:pt x="258114" y="189230"/>
                    </a:lnTo>
                    <a:lnTo>
                      <a:pt x="257378" y="189230"/>
                    </a:lnTo>
                    <a:lnTo>
                      <a:pt x="256209" y="191770"/>
                    </a:lnTo>
                    <a:lnTo>
                      <a:pt x="255993" y="191770"/>
                    </a:lnTo>
                    <a:lnTo>
                      <a:pt x="255981" y="190500"/>
                    </a:lnTo>
                    <a:lnTo>
                      <a:pt x="255930" y="191770"/>
                    </a:lnTo>
                    <a:lnTo>
                      <a:pt x="255879" y="193040"/>
                    </a:lnTo>
                    <a:lnTo>
                      <a:pt x="254825" y="193040"/>
                    </a:lnTo>
                    <a:lnTo>
                      <a:pt x="255346" y="191770"/>
                    </a:lnTo>
                    <a:lnTo>
                      <a:pt x="254774" y="193040"/>
                    </a:lnTo>
                    <a:lnTo>
                      <a:pt x="253631" y="195580"/>
                    </a:lnTo>
                    <a:lnTo>
                      <a:pt x="254863" y="198120"/>
                    </a:lnTo>
                    <a:lnTo>
                      <a:pt x="253492" y="199390"/>
                    </a:lnTo>
                    <a:lnTo>
                      <a:pt x="252425" y="204470"/>
                    </a:lnTo>
                    <a:lnTo>
                      <a:pt x="254381" y="199390"/>
                    </a:lnTo>
                    <a:lnTo>
                      <a:pt x="254241" y="203200"/>
                    </a:lnTo>
                    <a:lnTo>
                      <a:pt x="250939" y="205740"/>
                    </a:lnTo>
                    <a:lnTo>
                      <a:pt x="251739" y="205740"/>
                    </a:lnTo>
                    <a:lnTo>
                      <a:pt x="251333" y="207276"/>
                    </a:lnTo>
                    <a:lnTo>
                      <a:pt x="251523" y="208280"/>
                    </a:lnTo>
                    <a:lnTo>
                      <a:pt x="250786" y="209321"/>
                    </a:lnTo>
                    <a:lnTo>
                      <a:pt x="250736" y="209550"/>
                    </a:lnTo>
                    <a:lnTo>
                      <a:pt x="250736" y="209384"/>
                    </a:lnTo>
                    <a:lnTo>
                      <a:pt x="250621" y="209550"/>
                    </a:lnTo>
                    <a:lnTo>
                      <a:pt x="250177" y="210820"/>
                    </a:lnTo>
                    <a:lnTo>
                      <a:pt x="249593" y="212090"/>
                    </a:lnTo>
                    <a:lnTo>
                      <a:pt x="248945" y="214630"/>
                    </a:lnTo>
                    <a:lnTo>
                      <a:pt x="248716" y="214630"/>
                    </a:lnTo>
                    <a:lnTo>
                      <a:pt x="248373" y="215900"/>
                    </a:lnTo>
                    <a:lnTo>
                      <a:pt x="247777" y="215900"/>
                    </a:lnTo>
                    <a:lnTo>
                      <a:pt x="246443" y="215900"/>
                    </a:lnTo>
                    <a:lnTo>
                      <a:pt x="247269" y="218440"/>
                    </a:lnTo>
                    <a:lnTo>
                      <a:pt x="245529" y="220980"/>
                    </a:lnTo>
                    <a:lnTo>
                      <a:pt x="245033" y="219710"/>
                    </a:lnTo>
                    <a:lnTo>
                      <a:pt x="246405" y="217170"/>
                    </a:lnTo>
                    <a:lnTo>
                      <a:pt x="244678" y="219710"/>
                    </a:lnTo>
                    <a:lnTo>
                      <a:pt x="245059" y="220980"/>
                    </a:lnTo>
                    <a:lnTo>
                      <a:pt x="244487" y="220980"/>
                    </a:lnTo>
                    <a:lnTo>
                      <a:pt x="243001" y="223520"/>
                    </a:lnTo>
                    <a:lnTo>
                      <a:pt x="241935" y="224790"/>
                    </a:lnTo>
                    <a:lnTo>
                      <a:pt x="241566" y="224790"/>
                    </a:lnTo>
                    <a:lnTo>
                      <a:pt x="242582" y="226060"/>
                    </a:lnTo>
                    <a:lnTo>
                      <a:pt x="239788" y="228600"/>
                    </a:lnTo>
                    <a:lnTo>
                      <a:pt x="238417" y="232410"/>
                    </a:lnTo>
                    <a:lnTo>
                      <a:pt x="234276" y="237490"/>
                    </a:lnTo>
                    <a:lnTo>
                      <a:pt x="232079" y="238760"/>
                    </a:lnTo>
                    <a:lnTo>
                      <a:pt x="232549" y="240030"/>
                    </a:lnTo>
                    <a:lnTo>
                      <a:pt x="229209" y="243840"/>
                    </a:lnTo>
                    <a:lnTo>
                      <a:pt x="228790" y="243840"/>
                    </a:lnTo>
                    <a:lnTo>
                      <a:pt x="229323" y="242570"/>
                    </a:lnTo>
                    <a:lnTo>
                      <a:pt x="228879" y="242570"/>
                    </a:lnTo>
                    <a:lnTo>
                      <a:pt x="228371" y="243840"/>
                    </a:lnTo>
                    <a:lnTo>
                      <a:pt x="227863" y="243840"/>
                    </a:lnTo>
                    <a:lnTo>
                      <a:pt x="227571" y="245110"/>
                    </a:lnTo>
                    <a:lnTo>
                      <a:pt x="226733" y="246380"/>
                    </a:lnTo>
                    <a:lnTo>
                      <a:pt x="226402" y="245110"/>
                    </a:lnTo>
                    <a:lnTo>
                      <a:pt x="224485" y="247650"/>
                    </a:lnTo>
                    <a:lnTo>
                      <a:pt x="223405" y="250190"/>
                    </a:lnTo>
                    <a:lnTo>
                      <a:pt x="220281" y="252730"/>
                    </a:lnTo>
                    <a:lnTo>
                      <a:pt x="224193" y="252730"/>
                    </a:lnTo>
                    <a:lnTo>
                      <a:pt x="221627" y="255270"/>
                    </a:lnTo>
                    <a:lnTo>
                      <a:pt x="221208" y="255270"/>
                    </a:lnTo>
                    <a:lnTo>
                      <a:pt x="220802" y="254495"/>
                    </a:lnTo>
                    <a:lnTo>
                      <a:pt x="220548" y="255270"/>
                    </a:lnTo>
                    <a:lnTo>
                      <a:pt x="219900" y="255270"/>
                    </a:lnTo>
                    <a:lnTo>
                      <a:pt x="220535" y="254000"/>
                    </a:lnTo>
                    <a:lnTo>
                      <a:pt x="220332" y="254000"/>
                    </a:lnTo>
                    <a:lnTo>
                      <a:pt x="219265" y="255270"/>
                    </a:lnTo>
                    <a:lnTo>
                      <a:pt x="218198" y="255270"/>
                    </a:lnTo>
                    <a:lnTo>
                      <a:pt x="218579" y="254698"/>
                    </a:lnTo>
                    <a:lnTo>
                      <a:pt x="218033" y="255270"/>
                    </a:lnTo>
                    <a:lnTo>
                      <a:pt x="216408" y="256540"/>
                    </a:lnTo>
                    <a:lnTo>
                      <a:pt x="216230" y="256540"/>
                    </a:lnTo>
                    <a:lnTo>
                      <a:pt x="215455" y="257810"/>
                    </a:lnTo>
                    <a:lnTo>
                      <a:pt x="213360" y="259080"/>
                    </a:lnTo>
                    <a:lnTo>
                      <a:pt x="214210" y="257810"/>
                    </a:lnTo>
                    <a:lnTo>
                      <a:pt x="212750" y="257810"/>
                    </a:lnTo>
                    <a:lnTo>
                      <a:pt x="212572" y="259080"/>
                    </a:lnTo>
                    <a:lnTo>
                      <a:pt x="210794" y="260350"/>
                    </a:lnTo>
                    <a:lnTo>
                      <a:pt x="211378" y="260350"/>
                    </a:lnTo>
                    <a:lnTo>
                      <a:pt x="210705" y="261620"/>
                    </a:lnTo>
                    <a:lnTo>
                      <a:pt x="210286" y="261620"/>
                    </a:lnTo>
                    <a:lnTo>
                      <a:pt x="209867" y="260350"/>
                    </a:lnTo>
                    <a:lnTo>
                      <a:pt x="208953" y="261620"/>
                    </a:lnTo>
                    <a:lnTo>
                      <a:pt x="204406" y="265417"/>
                    </a:lnTo>
                    <a:lnTo>
                      <a:pt x="203885" y="265671"/>
                    </a:lnTo>
                    <a:lnTo>
                      <a:pt x="203987" y="266052"/>
                    </a:lnTo>
                    <a:lnTo>
                      <a:pt x="204685" y="265430"/>
                    </a:lnTo>
                    <a:lnTo>
                      <a:pt x="205689" y="265430"/>
                    </a:lnTo>
                    <a:lnTo>
                      <a:pt x="204736" y="266700"/>
                    </a:lnTo>
                    <a:lnTo>
                      <a:pt x="202692" y="267970"/>
                    </a:lnTo>
                    <a:lnTo>
                      <a:pt x="201510" y="269240"/>
                    </a:lnTo>
                    <a:lnTo>
                      <a:pt x="198094" y="270510"/>
                    </a:lnTo>
                    <a:lnTo>
                      <a:pt x="195783" y="271780"/>
                    </a:lnTo>
                    <a:lnTo>
                      <a:pt x="193814" y="273050"/>
                    </a:lnTo>
                    <a:lnTo>
                      <a:pt x="193662" y="273050"/>
                    </a:lnTo>
                    <a:lnTo>
                      <a:pt x="191350" y="274320"/>
                    </a:lnTo>
                    <a:lnTo>
                      <a:pt x="187998" y="275590"/>
                    </a:lnTo>
                    <a:lnTo>
                      <a:pt x="186461" y="276860"/>
                    </a:lnTo>
                    <a:lnTo>
                      <a:pt x="185674" y="278130"/>
                    </a:lnTo>
                    <a:lnTo>
                      <a:pt x="184378" y="278130"/>
                    </a:lnTo>
                    <a:lnTo>
                      <a:pt x="184543" y="276860"/>
                    </a:lnTo>
                    <a:lnTo>
                      <a:pt x="182638" y="278130"/>
                    </a:lnTo>
                    <a:lnTo>
                      <a:pt x="182626" y="279400"/>
                    </a:lnTo>
                    <a:lnTo>
                      <a:pt x="179387" y="279400"/>
                    </a:lnTo>
                    <a:lnTo>
                      <a:pt x="181025" y="278282"/>
                    </a:lnTo>
                    <a:lnTo>
                      <a:pt x="178562" y="279400"/>
                    </a:lnTo>
                    <a:lnTo>
                      <a:pt x="177774" y="279400"/>
                    </a:lnTo>
                    <a:lnTo>
                      <a:pt x="175209" y="280670"/>
                    </a:lnTo>
                    <a:lnTo>
                      <a:pt x="175895" y="279400"/>
                    </a:lnTo>
                    <a:lnTo>
                      <a:pt x="172834" y="280670"/>
                    </a:lnTo>
                    <a:lnTo>
                      <a:pt x="173710" y="280670"/>
                    </a:lnTo>
                    <a:lnTo>
                      <a:pt x="172313" y="281940"/>
                    </a:lnTo>
                    <a:lnTo>
                      <a:pt x="169748" y="281940"/>
                    </a:lnTo>
                    <a:lnTo>
                      <a:pt x="170091" y="280670"/>
                    </a:lnTo>
                    <a:lnTo>
                      <a:pt x="167119" y="281940"/>
                    </a:lnTo>
                    <a:lnTo>
                      <a:pt x="164744" y="281940"/>
                    </a:lnTo>
                    <a:lnTo>
                      <a:pt x="160223" y="284480"/>
                    </a:lnTo>
                    <a:lnTo>
                      <a:pt x="158089" y="285750"/>
                    </a:lnTo>
                    <a:lnTo>
                      <a:pt x="157835" y="285623"/>
                    </a:lnTo>
                    <a:lnTo>
                      <a:pt x="157721" y="285750"/>
                    </a:lnTo>
                    <a:lnTo>
                      <a:pt x="154279" y="285750"/>
                    </a:lnTo>
                    <a:lnTo>
                      <a:pt x="147472" y="285750"/>
                    </a:lnTo>
                    <a:lnTo>
                      <a:pt x="148018" y="287020"/>
                    </a:lnTo>
                    <a:lnTo>
                      <a:pt x="144119" y="287020"/>
                    </a:lnTo>
                    <a:lnTo>
                      <a:pt x="144640" y="288290"/>
                    </a:lnTo>
                    <a:lnTo>
                      <a:pt x="145224" y="288290"/>
                    </a:lnTo>
                    <a:lnTo>
                      <a:pt x="142341" y="289560"/>
                    </a:lnTo>
                    <a:lnTo>
                      <a:pt x="139585" y="289560"/>
                    </a:lnTo>
                    <a:lnTo>
                      <a:pt x="138899" y="288290"/>
                    </a:lnTo>
                    <a:lnTo>
                      <a:pt x="140576" y="287020"/>
                    </a:lnTo>
                    <a:lnTo>
                      <a:pt x="135102" y="287020"/>
                    </a:lnTo>
                    <a:lnTo>
                      <a:pt x="133197" y="288290"/>
                    </a:lnTo>
                    <a:lnTo>
                      <a:pt x="130302" y="287261"/>
                    </a:lnTo>
                    <a:lnTo>
                      <a:pt x="130733" y="288290"/>
                    </a:lnTo>
                    <a:lnTo>
                      <a:pt x="130162" y="288290"/>
                    </a:lnTo>
                    <a:lnTo>
                      <a:pt x="125056" y="287045"/>
                    </a:lnTo>
                    <a:lnTo>
                      <a:pt x="127850" y="288290"/>
                    </a:lnTo>
                    <a:lnTo>
                      <a:pt x="122313" y="288290"/>
                    </a:lnTo>
                    <a:lnTo>
                      <a:pt x="125044" y="287058"/>
                    </a:lnTo>
                    <a:lnTo>
                      <a:pt x="119392" y="287020"/>
                    </a:lnTo>
                    <a:lnTo>
                      <a:pt x="121170" y="285750"/>
                    </a:lnTo>
                    <a:lnTo>
                      <a:pt x="117640" y="285750"/>
                    </a:lnTo>
                    <a:lnTo>
                      <a:pt x="116357" y="284480"/>
                    </a:lnTo>
                    <a:lnTo>
                      <a:pt x="111455" y="284480"/>
                    </a:lnTo>
                    <a:lnTo>
                      <a:pt x="113131" y="285750"/>
                    </a:lnTo>
                    <a:lnTo>
                      <a:pt x="110680" y="285750"/>
                    </a:lnTo>
                    <a:lnTo>
                      <a:pt x="106857" y="285750"/>
                    </a:lnTo>
                    <a:lnTo>
                      <a:pt x="106641" y="284480"/>
                    </a:lnTo>
                    <a:lnTo>
                      <a:pt x="110680" y="285750"/>
                    </a:lnTo>
                    <a:lnTo>
                      <a:pt x="108534" y="284480"/>
                    </a:lnTo>
                    <a:lnTo>
                      <a:pt x="108394" y="284480"/>
                    </a:lnTo>
                    <a:lnTo>
                      <a:pt x="108267" y="284327"/>
                    </a:lnTo>
                    <a:lnTo>
                      <a:pt x="106400" y="283210"/>
                    </a:lnTo>
                    <a:lnTo>
                      <a:pt x="107823" y="283730"/>
                    </a:lnTo>
                    <a:lnTo>
                      <a:pt x="107442" y="283210"/>
                    </a:lnTo>
                    <a:lnTo>
                      <a:pt x="107899" y="283210"/>
                    </a:lnTo>
                    <a:lnTo>
                      <a:pt x="104267" y="281940"/>
                    </a:lnTo>
                    <a:lnTo>
                      <a:pt x="105892" y="284480"/>
                    </a:lnTo>
                    <a:lnTo>
                      <a:pt x="101879" y="283210"/>
                    </a:lnTo>
                    <a:lnTo>
                      <a:pt x="102539" y="283210"/>
                    </a:lnTo>
                    <a:lnTo>
                      <a:pt x="101739" y="282435"/>
                    </a:lnTo>
                    <a:lnTo>
                      <a:pt x="101079" y="283210"/>
                    </a:lnTo>
                    <a:lnTo>
                      <a:pt x="99479" y="283210"/>
                    </a:lnTo>
                    <a:lnTo>
                      <a:pt x="97028" y="281940"/>
                    </a:lnTo>
                    <a:lnTo>
                      <a:pt x="96621" y="283095"/>
                    </a:lnTo>
                    <a:lnTo>
                      <a:pt x="94742" y="283210"/>
                    </a:lnTo>
                    <a:lnTo>
                      <a:pt x="94576" y="283095"/>
                    </a:lnTo>
                    <a:lnTo>
                      <a:pt x="94068" y="281940"/>
                    </a:lnTo>
                    <a:lnTo>
                      <a:pt x="92938" y="281940"/>
                    </a:lnTo>
                    <a:lnTo>
                      <a:pt x="91782" y="281940"/>
                    </a:lnTo>
                    <a:lnTo>
                      <a:pt x="90030" y="279400"/>
                    </a:lnTo>
                    <a:lnTo>
                      <a:pt x="87096" y="279400"/>
                    </a:lnTo>
                    <a:lnTo>
                      <a:pt x="86004" y="278130"/>
                    </a:lnTo>
                    <a:lnTo>
                      <a:pt x="87388" y="278130"/>
                    </a:lnTo>
                    <a:lnTo>
                      <a:pt x="86398" y="276860"/>
                    </a:lnTo>
                    <a:lnTo>
                      <a:pt x="83794" y="276860"/>
                    </a:lnTo>
                    <a:lnTo>
                      <a:pt x="83121" y="276707"/>
                    </a:lnTo>
                    <a:lnTo>
                      <a:pt x="83070" y="276860"/>
                    </a:lnTo>
                    <a:lnTo>
                      <a:pt x="81661" y="276860"/>
                    </a:lnTo>
                    <a:lnTo>
                      <a:pt x="83477" y="278130"/>
                    </a:lnTo>
                    <a:lnTo>
                      <a:pt x="82804" y="278130"/>
                    </a:lnTo>
                    <a:lnTo>
                      <a:pt x="83273" y="279400"/>
                    </a:lnTo>
                    <a:lnTo>
                      <a:pt x="81686" y="276910"/>
                    </a:lnTo>
                    <a:lnTo>
                      <a:pt x="78828" y="278130"/>
                    </a:lnTo>
                    <a:lnTo>
                      <a:pt x="76746" y="275590"/>
                    </a:lnTo>
                    <a:lnTo>
                      <a:pt x="77698" y="274320"/>
                    </a:lnTo>
                    <a:lnTo>
                      <a:pt x="76123" y="273050"/>
                    </a:lnTo>
                    <a:lnTo>
                      <a:pt x="74383" y="271780"/>
                    </a:lnTo>
                    <a:lnTo>
                      <a:pt x="72567" y="271780"/>
                    </a:lnTo>
                    <a:lnTo>
                      <a:pt x="70789" y="270510"/>
                    </a:lnTo>
                    <a:lnTo>
                      <a:pt x="68834" y="270510"/>
                    </a:lnTo>
                    <a:lnTo>
                      <a:pt x="67894" y="269367"/>
                    </a:lnTo>
                    <a:lnTo>
                      <a:pt x="66992" y="270510"/>
                    </a:lnTo>
                    <a:lnTo>
                      <a:pt x="65201" y="267970"/>
                    </a:lnTo>
                    <a:lnTo>
                      <a:pt x="63588" y="267970"/>
                    </a:lnTo>
                    <a:lnTo>
                      <a:pt x="64084" y="266700"/>
                    </a:lnTo>
                    <a:lnTo>
                      <a:pt x="63309" y="266700"/>
                    </a:lnTo>
                    <a:lnTo>
                      <a:pt x="62941" y="265430"/>
                    </a:lnTo>
                    <a:lnTo>
                      <a:pt x="62738" y="266700"/>
                    </a:lnTo>
                    <a:lnTo>
                      <a:pt x="60883" y="264160"/>
                    </a:lnTo>
                    <a:lnTo>
                      <a:pt x="59956" y="262890"/>
                    </a:lnTo>
                    <a:lnTo>
                      <a:pt x="58801" y="264160"/>
                    </a:lnTo>
                    <a:lnTo>
                      <a:pt x="57454" y="261620"/>
                    </a:lnTo>
                    <a:lnTo>
                      <a:pt x="55905" y="260350"/>
                    </a:lnTo>
                    <a:lnTo>
                      <a:pt x="54356" y="259080"/>
                    </a:lnTo>
                    <a:lnTo>
                      <a:pt x="52362" y="260350"/>
                    </a:lnTo>
                    <a:lnTo>
                      <a:pt x="49542" y="257810"/>
                    </a:lnTo>
                    <a:lnTo>
                      <a:pt x="50914" y="257810"/>
                    </a:lnTo>
                    <a:lnTo>
                      <a:pt x="49872" y="256540"/>
                    </a:lnTo>
                    <a:lnTo>
                      <a:pt x="52197" y="257810"/>
                    </a:lnTo>
                    <a:lnTo>
                      <a:pt x="51206" y="256540"/>
                    </a:lnTo>
                    <a:lnTo>
                      <a:pt x="50076" y="256540"/>
                    </a:lnTo>
                    <a:lnTo>
                      <a:pt x="49974" y="256146"/>
                    </a:lnTo>
                    <a:lnTo>
                      <a:pt x="49898" y="255790"/>
                    </a:lnTo>
                    <a:lnTo>
                      <a:pt x="50165" y="254355"/>
                    </a:lnTo>
                    <a:lnTo>
                      <a:pt x="50152" y="254482"/>
                    </a:lnTo>
                    <a:lnTo>
                      <a:pt x="50177" y="254355"/>
                    </a:lnTo>
                    <a:lnTo>
                      <a:pt x="50253" y="254012"/>
                    </a:lnTo>
                    <a:lnTo>
                      <a:pt x="50114" y="254914"/>
                    </a:lnTo>
                    <a:lnTo>
                      <a:pt x="50279" y="254012"/>
                    </a:lnTo>
                    <a:lnTo>
                      <a:pt x="50228" y="254482"/>
                    </a:lnTo>
                    <a:lnTo>
                      <a:pt x="50101" y="255219"/>
                    </a:lnTo>
                    <a:lnTo>
                      <a:pt x="49974" y="256146"/>
                    </a:lnTo>
                    <a:lnTo>
                      <a:pt x="50342" y="254012"/>
                    </a:lnTo>
                    <a:lnTo>
                      <a:pt x="50444" y="253314"/>
                    </a:lnTo>
                    <a:lnTo>
                      <a:pt x="50558" y="252526"/>
                    </a:lnTo>
                    <a:lnTo>
                      <a:pt x="50596" y="252285"/>
                    </a:lnTo>
                    <a:lnTo>
                      <a:pt x="50241" y="252285"/>
                    </a:lnTo>
                    <a:lnTo>
                      <a:pt x="50241" y="253580"/>
                    </a:lnTo>
                    <a:lnTo>
                      <a:pt x="50126" y="254355"/>
                    </a:lnTo>
                    <a:lnTo>
                      <a:pt x="49885" y="255752"/>
                    </a:lnTo>
                    <a:lnTo>
                      <a:pt x="49847" y="255562"/>
                    </a:lnTo>
                    <a:lnTo>
                      <a:pt x="50088" y="254317"/>
                    </a:lnTo>
                    <a:lnTo>
                      <a:pt x="50241" y="253580"/>
                    </a:lnTo>
                    <a:lnTo>
                      <a:pt x="50241" y="252285"/>
                    </a:lnTo>
                    <a:lnTo>
                      <a:pt x="50190" y="252691"/>
                    </a:lnTo>
                    <a:lnTo>
                      <a:pt x="50139" y="252971"/>
                    </a:lnTo>
                    <a:lnTo>
                      <a:pt x="50139" y="253580"/>
                    </a:lnTo>
                    <a:lnTo>
                      <a:pt x="50025" y="254317"/>
                    </a:lnTo>
                    <a:lnTo>
                      <a:pt x="49834" y="255549"/>
                    </a:lnTo>
                    <a:lnTo>
                      <a:pt x="49784" y="255270"/>
                    </a:lnTo>
                    <a:lnTo>
                      <a:pt x="50139" y="253580"/>
                    </a:lnTo>
                    <a:lnTo>
                      <a:pt x="50139" y="252971"/>
                    </a:lnTo>
                    <a:lnTo>
                      <a:pt x="49796" y="254800"/>
                    </a:lnTo>
                    <a:lnTo>
                      <a:pt x="49733" y="255257"/>
                    </a:lnTo>
                    <a:lnTo>
                      <a:pt x="49834" y="254330"/>
                    </a:lnTo>
                    <a:lnTo>
                      <a:pt x="49669" y="254800"/>
                    </a:lnTo>
                    <a:lnTo>
                      <a:pt x="49568" y="255193"/>
                    </a:lnTo>
                    <a:lnTo>
                      <a:pt x="49758" y="254330"/>
                    </a:lnTo>
                    <a:lnTo>
                      <a:pt x="49517" y="255168"/>
                    </a:lnTo>
                    <a:lnTo>
                      <a:pt x="49720" y="254317"/>
                    </a:lnTo>
                    <a:lnTo>
                      <a:pt x="49936" y="253834"/>
                    </a:lnTo>
                    <a:lnTo>
                      <a:pt x="50012" y="253530"/>
                    </a:lnTo>
                    <a:lnTo>
                      <a:pt x="50190" y="252691"/>
                    </a:lnTo>
                    <a:lnTo>
                      <a:pt x="50190" y="252285"/>
                    </a:lnTo>
                    <a:lnTo>
                      <a:pt x="49491" y="252285"/>
                    </a:lnTo>
                    <a:lnTo>
                      <a:pt x="49491" y="254431"/>
                    </a:lnTo>
                    <a:lnTo>
                      <a:pt x="49491" y="254800"/>
                    </a:lnTo>
                    <a:lnTo>
                      <a:pt x="49428" y="255130"/>
                    </a:lnTo>
                    <a:lnTo>
                      <a:pt x="49491" y="254800"/>
                    </a:lnTo>
                    <a:lnTo>
                      <a:pt x="49491" y="254431"/>
                    </a:lnTo>
                    <a:lnTo>
                      <a:pt x="49466" y="254558"/>
                    </a:lnTo>
                    <a:lnTo>
                      <a:pt x="49466" y="254800"/>
                    </a:lnTo>
                    <a:lnTo>
                      <a:pt x="49390" y="255117"/>
                    </a:lnTo>
                    <a:lnTo>
                      <a:pt x="49466" y="254800"/>
                    </a:lnTo>
                    <a:lnTo>
                      <a:pt x="49466" y="254558"/>
                    </a:lnTo>
                    <a:lnTo>
                      <a:pt x="49415" y="254800"/>
                    </a:lnTo>
                    <a:lnTo>
                      <a:pt x="49339" y="255092"/>
                    </a:lnTo>
                    <a:lnTo>
                      <a:pt x="49491" y="254431"/>
                    </a:lnTo>
                    <a:lnTo>
                      <a:pt x="49491" y="252285"/>
                    </a:lnTo>
                    <a:lnTo>
                      <a:pt x="49453" y="254431"/>
                    </a:lnTo>
                    <a:lnTo>
                      <a:pt x="49288" y="255079"/>
                    </a:lnTo>
                    <a:lnTo>
                      <a:pt x="49453" y="254431"/>
                    </a:lnTo>
                    <a:lnTo>
                      <a:pt x="49453" y="252285"/>
                    </a:lnTo>
                    <a:lnTo>
                      <a:pt x="49428" y="254393"/>
                    </a:lnTo>
                    <a:lnTo>
                      <a:pt x="49263" y="255066"/>
                    </a:lnTo>
                    <a:lnTo>
                      <a:pt x="49428" y="254393"/>
                    </a:lnTo>
                    <a:lnTo>
                      <a:pt x="49428" y="252285"/>
                    </a:lnTo>
                    <a:lnTo>
                      <a:pt x="49339" y="254596"/>
                    </a:lnTo>
                    <a:lnTo>
                      <a:pt x="49225" y="255054"/>
                    </a:lnTo>
                    <a:lnTo>
                      <a:pt x="49339" y="254596"/>
                    </a:lnTo>
                    <a:lnTo>
                      <a:pt x="49339" y="252285"/>
                    </a:lnTo>
                    <a:lnTo>
                      <a:pt x="48983" y="252285"/>
                    </a:lnTo>
                    <a:lnTo>
                      <a:pt x="48983" y="254596"/>
                    </a:lnTo>
                    <a:lnTo>
                      <a:pt x="48882" y="254901"/>
                    </a:lnTo>
                    <a:lnTo>
                      <a:pt x="48983" y="254596"/>
                    </a:lnTo>
                    <a:lnTo>
                      <a:pt x="48983" y="252285"/>
                    </a:lnTo>
                    <a:lnTo>
                      <a:pt x="48526" y="252285"/>
                    </a:lnTo>
                    <a:lnTo>
                      <a:pt x="48526" y="253161"/>
                    </a:lnTo>
                    <a:lnTo>
                      <a:pt x="48437" y="253352"/>
                    </a:lnTo>
                    <a:lnTo>
                      <a:pt x="48437" y="253530"/>
                    </a:lnTo>
                    <a:lnTo>
                      <a:pt x="48310" y="253796"/>
                    </a:lnTo>
                    <a:lnTo>
                      <a:pt x="48310" y="254190"/>
                    </a:lnTo>
                    <a:lnTo>
                      <a:pt x="48133" y="254596"/>
                    </a:lnTo>
                    <a:lnTo>
                      <a:pt x="48310" y="254190"/>
                    </a:lnTo>
                    <a:lnTo>
                      <a:pt x="48310" y="253796"/>
                    </a:lnTo>
                    <a:lnTo>
                      <a:pt x="48196" y="254025"/>
                    </a:lnTo>
                    <a:lnTo>
                      <a:pt x="47993" y="254546"/>
                    </a:lnTo>
                    <a:lnTo>
                      <a:pt x="48196" y="254127"/>
                    </a:lnTo>
                    <a:lnTo>
                      <a:pt x="47955" y="254520"/>
                    </a:lnTo>
                    <a:lnTo>
                      <a:pt x="48437" y="253530"/>
                    </a:lnTo>
                    <a:lnTo>
                      <a:pt x="48437" y="253352"/>
                    </a:lnTo>
                    <a:lnTo>
                      <a:pt x="48285" y="253657"/>
                    </a:lnTo>
                    <a:lnTo>
                      <a:pt x="47866" y="254495"/>
                    </a:lnTo>
                    <a:lnTo>
                      <a:pt x="48006" y="254114"/>
                    </a:lnTo>
                    <a:lnTo>
                      <a:pt x="48526" y="253161"/>
                    </a:lnTo>
                    <a:lnTo>
                      <a:pt x="48526" y="252285"/>
                    </a:lnTo>
                    <a:lnTo>
                      <a:pt x="48412" y="253199"/>
                    </a:lnTo>
                    <a:lnTo>
                      <a:pt x="47955" y="254114"/>
                    </a:lnTo>
                    <a:lnTo>
                      <a:pt x="47777" y="254457"/>
                    </a:lnTo>
                    <a:lnTo>
                      <a:pt x="47955" y="254025"/>
                    </a:lnTo>
                    <a:lnTo>
                      <a:pt x="48412" y="253199"/>
                    </a:lnTo>
                    <a:lnTo>
                      <a:pt x="48412" y="252285"/>
                    </a:lnTo>
                    <a:lnTo>
                      <a:pt x="48260" y="252285"/>
                    </a:lnTo>
                    <a:lnTo>
                      <a:pt x="48260" y="253187"/>
                    </a:lnTo>
                    <a:lnTo>
                      <a:pt x="47637" y="254355"/>
                    </a:lnTo>
                    <a:lnTo>
                      <a:pt x="48260" y="253187"/>
                    </a:lnTo>
                    <a:lnTo>
                      <a:pt x="48260" y="252285"/>
                    </a:lnTo>
                    <a:lnTo>
                      <a:pt x="48183" y="253187"/>
                    </a:lnTo>
                    <a:lnTo>
                      <a:pt x="47599" y="254241"/>
                    </a:lnTo>
                    <a:lnTo>
                      <a:pt x="48183" y="253187"/>
                    </a:lnTo>
                    <a:lnTo>
                      <a:pt x="48183" y="252285"/>
                    </a:lnTo>
                    <a:lnTo>
                      <a:pt x="47917" y="252285"/>
                    </a:lnTo>
                    <a:lnTo>
                      <a:pt x="47917" y="253542"/>
                    </a:lnTo>
                    <a:lnTo>
                      <a:pt x="47472" y="254330"/>
                    </a:lnTo>
                    <a:lnTo>
                      <a:pt x="47523" y="254177"/>
                    </a:lnTo>
                    <a:lnTo>
                      <a:pt x="47917" y="253542"/>
                    </a:lnTo>
                    <a:lnTo>
                      <a:pt x="47917" y="252285"/>
                    </a:lnTo>
                    <a:lnTo>
                      <a:pt x="47764" y="252285"/>
                    </a:lnTo>
                    <a:lnTo>
                      <a:pt x="50596" y="252272"/>
                    </a:lnTo>
                    <a:lnTo>
                      <a:pt x="50787" y="250977"/>
                    </a:lnTo>
                    <a:lnTo>
                      <a:pt x="50850" y="250482"/>
                    </a:lnTo>
                    <a:lnTo>
                      <a:pt x="50927" y="250037"/>
                    </a:lnTo>
                    <a:lnTo>
                      <a:pt x="50977" y="249593"/>
                    </a:lnTo>
                    <a:lnTo>
                      <a:pt x="50901" y="250037"/>
                    </a:lnTo>
                    <a:lnTo>
                      <a:pt x="50863" y="250240"/>
                    </a:lnTo>
                    <a:lnTo>
                      <a:pt x="50888" y="249999"/>
                    </a:lnTo>
                    <a:lnTo>
                      <a:pt x="50939" y="249605"/>
                    </a:lnTo>
                    <a:lnTo>
                      <a:pt x="50888" y="249897"/>
                    </a:lnTo>
                    <a:lnTo>
                      <a:pt x="50939" y="249605"/>
                    </a:lnTo>
                    <a:lnTo>
                      <a:pt x="51130" y="248450"/>
                    </a:lnTo>
                    <a:lnTo>
                      <a:pt x="51092" y="248589"/>
                    </a:lnTo>
                    <a:lnTo>
                      <a:pt x="50914" y="249605"/>
                    </a:lnTo>
                    <a:lnTo>
                      <a:pt x="50838" y="249986"/>
                    </a:lnTo>
                    <a:lnTo>
                      <a:pt x="51092" y="248589"/>
                    </a:lnTo>
                    <a:lnTo>
                      <a:pt x="50914" y="249351"/>
                    </a:lnTo>
                    <a:lnTo>
                      <a:pt x="50888" y="249504"/>
                    </a:lnTo>
                    <a:lnTo>
                      <a:pt x="50850" y="249631"/>
                    </a:lnTo>
                    <a:lnTo>
                      <a:pt x="50787" y="249961"/>
                    </a:lnTo>
                    <a:lnTo>
                      <a:pt x="50787" y="250215"/>
                    </a:lnTo>
                    <a:lnTo>
                      <a:pt x="50736" y="250444"/>
                    </a:lnTo>
                    <a:lnTo>
                      <a:pt x="50787" y="250215"/>
                    </a:lnTo>
                    <a:lnTo>
                      <a:pt x="50787" y="249961"/>
                    </a:lnTo>
                    <a:lnTo>
                      <a:pt x="50749" y="250126"/>
                    </a:lnTo>
                    <a:lnTo>
                      <a:pt x="50596" y="250761"/>
                    </a:lnTo>
                    <a:lnTo>
                      <a:pt x="50533" y="251079"/>
                    </a:lnTo>
                    <a:lnTo>
                      <a:pt x="50482" y="251307"/>
                    </a:lnTo>
                    <a:lnTo>
                      <a:pt x="50406" y="251637"/>
                    </a:lnTo>
                    <a:lnTo>
                      <a:pt x="50444" y="251256"/>
                    </a:lnTo>
                    <a:lnTo>
                      <a:pt x="50749" y="249986"/>
                    </a:lnTo>
                    <a:lnTo>
                      <a:pt x="50507" y="250990"/>
                    </a:lnTo>
                    <a:lnTo>
                      <a:pt x="50533" y="250799"/>
                    </a:lnTo>
                    <a:lnTo>
                      <a:pt x="50584" y="250520"/>
                    </a:lnTo>
                    <a:lnTo>
                      <a:pt x="50622" y="250367"/>
                    </a:lnTo>
                    <a:lnTo>
                      <a:pt x="50673" y="250177"/>
                    </a:lnTo>
                    <a:lnTo>
                      <a:pt x="50888" y="249199"/>
                    </a:lnTo>
                    <a:lnTo>
                      <a:pt x="50736" y="249732"/>
                    </a:lnTo>
                    <a:lnTo>
                      <a:pt x="51015" y="248627"/>
                    </a:lnTo>
                    <a:lnTo>
                      <a:pt x="50711" y="249732"/>
                    </a:lnTo>
                    <a:lnTo>
                      <a:pt x="50571" y="250177"/>
                    </a:lnTo>
                    <a:lnTo>
                      <a:pt x="50495" y="250405"/>
                    </a:lnTo>
                    <a:lnTo>
                      <a:pt x="50507" y="250583"/>
                    </a:lnTo>
                    <a:lnTo>
                      <a:pt x="50457" y="250799"/>
                    </a:lnTo>
                    <a:lnTo>
                      <a:pt x="50406" y="250990"/>
                    </a:lnTo>
                    <a:lnTo>
                      <a:pt x="50507" y="250583"/>
                    </a:lnTo>
                    <a:lnTo>
                      <a:pt x="50495" y="250405"/>
                    </a:lnTo>
                    <a:lnTo>
                      <a:pt x="50914" y="248932"/>
                    </a:lnTo>
                    <a:lnTo>
                      <a:pt x="50431" y="250583"/>
                    </a:lnTo>
                    <a:lnTo>
                      <a:pt x="50342" y="250875"/>
                    </a:lnTo>
                    <a:lnTo>
                      <a:pt x="50406" y="250621"/>
                    </a:lnTo>
                    <a:lnTo>
                      <a:pt x="50647" y="249783"/>
                    </a:lnTo>
                    <a:lnTo>
                      <a:pt x="50444" y="250367"/>
                    </a:lnTo>
                    <a:lnTo>
                      <a:pt x="50723" y="249440"/>
                    </a:lnTo>
                    <a:lnTo>
                      <a:pt x="50533" y="250012"/>
                    </a:lnTo>
                    <a:lnTo>
                      <a:pt x="50888" y="248856"/>
                    </a:lnTo>
                    <a:lnTo>
                      <a:pt x="50711" y="249351"/>
                    </a:lnTo>
                    <a:lnTo>
                      <a:pt x="50812" y="249008"/>
                    </a:lnTo>
                    <a:lnTo>
                      <a:pt x="51104" y="248170"/>
                    </a:lnTo>
                    <a:lnTo>
                      <a:pt x="50990" y="248437"/>
                    </a:lnTo>
                    <a:lnTo>
                      <a:pt x="50787" y="248958"/>
                    </a:lnTo>
                    <a:lnTo>
                      <a:pt x="50711" y="249199"/>
                    </a:lnTo>
                    <a:lnTo>
                      <a:pt x="50558" y="249643"/>
                    </a:lnTo>
                    <a:lnTo>
                      <a:pt x="50558" y="249821"/>
                    </a:lnTo>
                    <a:lnTo>
                      <a:pt x="50520" y="249961"/>
                    </a:lnTo>
                    <a:lnTo>
                      <a:pt x="50558" y="249821"/>
                    </a:lnTo>
                    <a:lnTo>
                      <a:pt x="50558" y="249643"/>
                    </a:lnTo>
                    <a:lnTo>
                      <a:pt x="50495" y="249821"/>
                    </a:lnTo>
                    <a:lnTo>
                      <a:pt x="50711" y="249199"/>
                    </a:lnTo>
                    <a:lnTo>
                      <a:pt x="50787" y="248983"/>
                    </a:lnTo>
                    <a:lnTo>
                      <a:pt x="50685" y="249199"/>
                    </a:lnTo>
                    <a:lnTo>
                      <a:pt x="50406" y="249897"/>
                    </a:lnTo>
                    <a:lnTo>
                      <a:pt x="50406" y="250482"/>
                    </a:lnTo>
                    <a:lnTo>
                      <a:pt x="50368" y="250621"/>
                    </a:lnTo>
                    <a:lnTo>
                      <a:pt x="50380" y="250482"/>
                    </a:lnTo>
                    <a:lnTo>
                      <a:pt x="50406" y="249897"/>
                    </a:lnTo>
                    <a:lnTo>
                      <a:pt x="50533" y="249542"/>
                    </a:lnTo>
                    <a:lnTo>
                      <a:pt x="50431" y="249707"/>
                    </a:lnTo>
                    <a:lnTo>
                      <a:pt x="50241" y="250164"/>
                    </a:lnTo>
                    <a:lnTo>
                      <a:pt x="50279" y="250037"/>
                    </a:lnTo>
                    <a:lnTo>
                      <a:pt x="50228" y="250164"/>
                    </a:lnTo>
                    <a:lnTo>
                      <a:pt x="50228" y="250037"/>
                    </a:lnTo>
                    <a:lnTo>
                      <a:pt x="50380" y="249809"/>
                    </a:lnTo>
                    <a:lnTo>
                      <a:pt x="50736" y="248970"/>
                    </a:lnTo>
                    <a:lnTo>
                      <a:pt x="50342" y="249809"/>
                    </a:lnTo>
                    <a:lnTo>
                      <a:pt x="50406" y="249631"/>
                    </a:lnTo>
                    <a:lnTo>
                      <a:pt x="50507" y="249415"/>
                    </a:lnTo>
                    <a:lnTo>
                      <a:pt x="50596" y="249186"/>
                    </a:lnTo>
                    <a:lnTo>
                      <a:pt x="50444" y="249415"/>
                    </a:lnTo>
                    <a:lnTo>
                      <a:pt x="50330" y="249631"/>
                    </a:lnTo>
                    <a:lnTo>
                      <a:pt x="51028" y="248221"/>
                    </a:lnTo>
                    <a:lnTo>
                      <a:pt x="50457" y="249275"/>
                    </a:lnTo>
                    <a:lnTo>
                      <a:pt x="50292" y="249631"/>
                    </a:lnTo>
                    <a:lnTo>
                      <a:pt x="50406" y="249389"/>
                    </a:lnTo>
                    <a:lnTo>
                      <a:pt x="50495" y="249186"/>
                    </a:lnTo>
                    <a:lnTo>
                      <a:pt x="51028" y="248170"/>
                    </a:lnTo>
                    <a:lnTo>
                      <a:pt x="50482" y="249161"/>
                    </a:lnTo>
                    <a:lnTo>
                      <a:pt x="50342" y="249364"/>
                    </a:lnTo>
                    <a:lnTo>
                      <a:pt x="50800" y="248500"/>
                    </a:lnTo>
                    <a:lnTo>
                      <a:pt x="50139" y="249529"/>
                    </a:lnTo>
                    <a:lnTo>
                      <a:pt x="50457" y="249021"/>
                    </a:lnTo>
                    <a:lnTo>
                      <a:pt x="50114" y="249529"/>
                    </a:lnTo>
                    <a:lnTo>
                      <a:pt x="49847" y="249923"/>
                    </a:lnTo>
                    <a:lnTo>
                      <a:pt x="49733" y="250113"/>
                    </a:lnTo>
                    <a:lnTo>
                      <a:pt x="49517" y="250431"/>
                    </a:lnTo>
                    <a:lnTo>
                      <a:pt x="49745" y="250063"/>
                    </a:lnTo>
                    <a:lnTo>
                      <a:pt x="49479" y="250431"/>
                    </a:lnTo>
                    <a:lnTo>
                      <a:pt x="49885" y="249809"/>
                    </a:lnTo>
                    <a:lnTo>
                      <a:pt x="49466" y="250431"/>
                    </a:lnTo>
                    <a:lnTo>
                      <a:pt x="48907" y="251244"/>
                    </a:lnTo>
                    <a:lnTo>
                      <a:pt x="49174" y="250812"/>
                    </a:lnTo>
                    <a:lnTo>
                      <a:pt x="49504" y="250317"/>
                    </a:lnTo>
                    <a:lnTo>
                      <a:pt x="49149" y="250812"/>
                    </a:lnTo>
                    <a:lnTo>
                      <a:pt x="49669" y="250050"/>
                    </a:lnTo>
                    <a:lnTo>
                      <a:pt x="49136" y="250812"/>
                    </a:lnTo>
                    <a:lnTo>
                      <a:pt x="48831" y="251244"/>
                    </a:lnTo>
                    <a:lnTo>
                      <a:pt x="48564" y="251637"/>
                    </a:lnTo>
                    <a:lnTo>
                      <a:pt x="48971" y="251015"/>
                    </a:lnTo>
                    <a:lnTo>
                      <a:pt x="48818" y="251218"/>
                    </a:lnTo>
                    <a:lnTo>
                      <a:pt x="49022" y="250926"/>
                    </a:lnTo>
                    <a:lnTo>
                      <a:pt x="49618" y="250075"/>
                    </a:lnTo>
                    <a:lnTo>
                      <a:pt x="48996" y="250926"/>
                    </a:lnTo>
                    <a:lnTo>
                      <a:pt x="48780" y="251218"/>
                    </a:lnTo>
                    <a:lnTo>
                      <a:pt x="49301" y="250456"/>
                    </a:lnTo>
                    <a:lnTo>
                      <a:pt x="48768" y="251180"/>
                    </a:lnTo>
                    <a:lnTo>
                      <a:pt x="48933" y="250939"/>
                    </a:lnTo>
                    <a:lnTo>
                      <a:pt x="49187" y="250583"/>
                    </a:lnTo>
                    <a:lnTo>
                      <a:pt x="48895" y="250939"/>
                    </a:lnTo>
                    <a:lnTo>
                      <a:pt x="49060" y="250685"/>
                    </a:lnTo>
                    <a:lnTo>
                      <a:pt x="48869" y="250939"/>
                    </a:lnTo>
                    <a:lnTo>
                      <a:pt x="48996" y="250761"/>
                    </a:lnTo>
                    <a:lnTo>
                      <a:pt x="49631" y="249885"/>
                    </a:lnTo>
                    <a:lnTo>
                      <a:pt x="48945" y="250761"/>
                    </a:lnTo>
                    <a:lnTo>
                      <a:pt x="48831" y="250901"/>
                    </a:lnTo>
                    <a:lnTo>
                      <a:pt x="49098" y="250532"/>
                    </a:lnTo>
                    <a:lnTo>
                      <a:pt x="48818" y="250863"/>
                    </a:lnTo>
                    <a:lnTo>
                      <a:pt x="49123" y="250469"/>
                    </a:lnTo>
                    <a:lnTo>
                      <a:pt x="50317" y="248932"/>
                    </a:lnTo>
                    <a:lnTo>
                      <a:pt x="49098" y="250469"/>
                    </a:lnTo>
                    <a:lnTo>
                      <a:pt x="48666" y="251002"/>
                    </a:lnTo>
                    <a:lnTo>
                      <a:pt x="48552" y="251155"/>
                    </a:lnTo>
                    <a:lnTo>
                      <a:pt x="48552" y="251587"/>
                    </a:lnTo>
                    <a:lnTo>
                      <a:pt x="48475" y="251764"/>
                    </a:lnTo>
                    <a:lnTo>
                      <a:pt x="48514" y="251587"/>
                    </a:lnTo>
                    <a:lnTo>
                      <a:pt x="48552" y="251155"/>
                    </a:lnTo>
                    <a:lnTo>
                      <a:pt x="48387" y="251358"/>
                    </a:lnTo>
                    <a:lnTo>
                      <a:pt x="48006" y="251828"/>
                    </a:lnTo>
                    <a:lnTo>
                      <a:pt x="48666" y="250977"/>
                    </a:lnTo>
                    <a:lnTo>
                      <a:pt x="47942" y="251828"/>
                    </a:lnTo>
                    <a:lnTo>
                      <a:pt x="48374" y="251269"/>
                    </a:lnTo>
                    <a:lnTo>
                      <a:pt x="48234" y="251421"/>
                    </a:lnTo>
                    <a:lnTo>
                      <a:pt x="47866" y="251841"/>
                    </a:lnTo>
                    <a:lnTo>
                      <a:pt x="49161" y="250253"/>
                    </a:lnTo>
                    <a:lnTo>
                      <a:pt x="47942" y="251688"/>
                    </a:lnTo>
                    <a:lnTo>
                      <a:pt x="48310" y="251231"/>
                    </a:lnTo>
                    <a:lnTo>
                      <a:pt x="48463" y="251053"/>
                    </a:lnTo>
                    <a:lnTo>
                      <a:pt x="48907" y="250520"/>
                    </a:lnTo>
                    <a:lnTo>
                      <a:pt x="49161" y="250215"/>
                    </a:lnTo>
                    <a:lnTo>
                      <a:pt x="49326" y="250012"/>
                    </a:lnTo>
                    <a:lnTo>
                      <a:pt x="50114" y="249059"/>
                    </a:lnTo>
                    <a:lnTo>
                      <a:pt x="49504" y="249720"/>
                    </a:lnTo>
                    <a:lnTo>
                      <a:pt x="48437" y="250939"/>
                    </a:lnTo>
                    <a:lnTo>
                      <a:pt x="48183" y="251193"/>
                    </a:lnTo>
                    <a:lnTo>
                      <a:pt x="47752" y="251714"/>
                    </a:lnTo>
                    <a:lnTo>
                      <a:pt x="48183" y="251218"/>
                    </a:lnTo>
                    <a:lnTo>
                      <a:pt x="47675" y="251764"/>
                    </a:lnTo>
                    <a:lnTo>
                      <a:pt x="47548" y="251917"/>
                    </a:lnTo>
                    <a:lnTo>
                      <a:pt x="47675" y="251790"/>
                    </a:lnTo>
                    <a:lnTo>
                      <a:pt x="47561" y="251917"/>
                    </a:lnTo>
                    <a:lnTo>
                      <a:pt x="47434" y="252044"/>
                    </a:lnTo>
                    <a:lnTo>
                      <a:pt x="47282" y="252222"/>
                    </a:lnTo>
                    <a:lnTo>
                      <a:pt x="46748" y="252857"/>
                    </a:lnTo>
                    <a:lnTo>
                      <a:pt x="47332" y="252222"/>
                    </a:lnTo>
                    <a:lnTo>
                      <a:pt x="47485" y="252044"/>
                    </a:lnTo>
                    <a:lnTo>
                      <a:pt x="47612" y="251917"/>
                    </a:lnTo>
                    <a:lnTo>
                      <a:pt x="48221" y="251231"/>
                    </a:lnTo>
                    <a:lnTo>
                      <a:pt x="47879" y="251637"/>
                    </a:lnTo>
                    <a:lnTo>
                      <a:pt x="47612" y="251942"/>
                    </a:lnTo>
                    <a:lnTo>
                      <a:pt x="47345" y="252247"/>
                    </a:lnTo>
                    <a:lnTo>
                      <a:pt x="47028" y="252666"/>
                    </a:lnTo>
                    <a:lnTo>
                      <a:pt x="47663" y="251942"/>
                    </a:lnTo>
                    <a:lnTo>
                      <a:pt x="47815" y="251777"/>
                    </a:lnTo>
                    <a:lnTo>
                      <a:pt x="47650" y="251993"/>
                    </a:lnTo>
                    <a:lnTo>
                      <a:pt x="47637" y="252450"/>
                    </a:lnTo>
                    <a:lnTo>
                      <a:pt x="47599" y="253606"/>
                    </a:lnTo>
                    <a:lnTo>
                      <a:pt x="47548" y="254025"/>
                    </a:lnTo>
                    <a:lnTo>
                      <a:pt x="47472" y="254177"/>
                    </a:lnTo>
                    <a:lnTo>
                      <a:pt x="47548" y="254025"/>
                    </a:lnTo>
                    <a:lnTo>
                      <a:pt x="47548" y="253695"/>
                    </a:lnTo>
                    <a:lnTo>
                      <a:pt x="47434" y="253885"/>
                    </a:lnTo>
                    <a:lnTo>
                      <a:pt x="47434" y="254025"/>
                    </a:lnTo>
                    <a:lnTo>
                      <a:pt x="47307" y="254254"/>
                    </a:lnTo>
                    <a:lnTo>
                      <a:pt x="47434" y="254025"/>
                    </a:lnTo>
                    <a:lnTo>
                      <a:pt x="47434" y="253885"/>
                    </a:lnTo>
                    <a:lnTo>
                      <a:pt x="47231" y="254228"/>
                    </a:lnTo>
                    <a:lnTo>
                      <a:pt x="47282" y="253961"/>
                    </a:lnTo>
                    <a:lnTo>
                      <a:pt x="47485" y="253657"/>
                    </a:lnTo>
                    <a:lnTo>
                      <a:pt x="47167" y="254165"/>
                    </a:lnTo>
                    <a:lnTo>
                      <a:pt x="47586" y="253606"/>
                    </a:lnTo>
                    <a:lnTo>
                      <a:pt x="47599" y="252514"/>
                    </a:lnTo>
                    <a:lnTo>
                      <a:pt x="47104" y="253187"/>
                    </a:lnTo>
                    <a:lnTo>
                      <a:pt x="46850" y="253530"/>
                    </a:lnTo>
                    <a:lnTo>
                      <a:pt x="47028" y="253314"/>
                    </a:lnTo>
                    <a:lnTo>
                      <a:pt x="47193" y="253187"/>
                    </a:lnTo>
                    <a:lnTo>
                      <a:pt x="47523" y="252755"/>
                    </a:lnTo>
                    <a:lnTo>
                      <a:pt x="47459" y="253072"/>
                    </a:lnTo>
                    <a:lnTo>
                      <a:pt x="47282" y="253339"/>
                    </a:lnTo>
                    <a:lnTo>
                      <a:pt x="47282" y="253657"/>
                    </a:lnTo>
                    <a:lnTo>
                      <a:pt x="46964" y="254114"/>
                    </a:lnTo>
                    <a:lnTo>
                      <a:pt x="47129" y="253834"/>
                    </a:lnTo>
                    <a:lnTo>
                      <a:pt x="47282" y="253657"/>
                    </a:lnTo>
                    <a:lnTo>
                      <a:pt x="47282" y="253339"/>
                    </a:lnTo>
                    <a:lnTo>
                      <a:pt x="47091" y="253606"/>
                    </a:lnTo>
                    <a:lnTo>
                      <a:pt x="47091" y="253746"/>
                    </a:lnTo>
                    <a:lnTo>
                      <a:pt x="46888" y="254063"/>
                    </a:lnTo>
                    <a:lnTo>
                      <a:pt x="46977" y="253873"/>
                    </a:lnTo>
                    <a:lnTo>
                      <a:pt x="46850" y="254076"/>
                    </a:lnTo>
                    <a:lnTo>
                      <a:pt x="47002" y="253873"/>
                    </a:lnTo>
                    <a:lnTo>
                      <a:pt x="47091" y="253746"/>
                    </a:lnTo>
                    <a:lnTo>
                      <a:pt x="47091" y="253606"/>
                    </a:lnTo>
                    <a:lnTo>
                      <a:pt x="46990" y="253746"/>
                    </a:lnTo>
                    <a:lnTo>
                      <a:pt x="46913" y="253873"/>
                    </a:lnTo>
                    <a:lnTo>
                      <a:pt x="46799" y="254050"/>
                    </a:lnTo>
                    <a:lnTo>
                      <a:pt x="46875" y="253885"/>
                    </a:lnTo>
                    <a:lnTo>
                      <a:pt x="47459" y="253072"/>
                    </a:lnTo>
                    <a:lnTo>
                      <a:pt x="47459" y="252857"/>
                    </a:lnTo>
                    <a:lnTo>
                      <a:pt x="47091" y="253365"/>
                    </a:lnTo>
                    <a:lnTo>
                      <a:pt x="46939" y="253568"/>
                    </a:lnTo>
                    <a:lnTo>
                      <a:pt x="46736" y="253860"/>
                    </a:lnTo>
                    <a:lnTo>
                      <a:pt x="46609" y="253758"/>
                    </a:lnTo>
                    <a:lnTo>
                      <a:pt x="46837" y="253479"/>
                    </a:lnTo>
                    <a:lnTo>
                      <a:pt x="46977" y="253301"/>
                    </a:lnTo>
                    <a:lnTo>
                      <a:pt x="47142" y="253085"/>
                    </a:lnTo>
                    <a:lnTo>
                      <a:pt x="47637" y="252450"/>
                    </a:lnTo>
                    <a:lnTo>
                      <a:pt x="47637" y="252018"/>
                    </a:lnTo>
                    <a:lnTo>
                      <a:pt x="47625" y="252310"/>
                    </a:lnTo>
                    <a:lnTo>
                      <a:pt x="47523" y="252450"/>
                    </a:lnTo>
                    <a:lnTo>
                      <a:pt x="47294" y="252730"/>
                    </a:lnTo>
                    <a:lnTo>
                      <a:pt x="47498" y="252463"/>
                    </a:lnTo>
                    <a:lnTo>
                      <a:pt x="47536" y="252310"/>
                    </a:lnTo>
                    <a:lnTo>
                      <a:pt x="47625" y="252031"/>
                    </a:lnTo>
                    <a:lnTo>
                      <a:pt x="47510" y="252158"/>
                    </a:lnTo>
                    <a:lnTo>
                      <a:pt x="47294" y="252425"/>
                    </a:lnTo>
                    <a:lnTo>
                      <a:pt x="47231" y="252552"/>
                    </a:lnTo>
                    <a:lnTo>
                      <a:pt x="47231" y="252818"/>
                    </a:lnTo>
                    <a:lnTo>
                      <a:pt x="47066" y="253047"/>
                    </a:lnTo>
                    <a:lnTo>
                      <a:pt x="47231" y="252818"/>
                    </a:lnTo>
                    <a:lnTo>
                      <a:pt x="47231" y="252552"/>
                    </a:lnTo>
                    <a:lnTo>
                      <a:pt x="47142" y="252818"/>
                    </a:lnTo>
                    <a:lnTo>
                      <a:pt x="46939" y="253085"/>
                    </a:lnTo>
                    <a:lnTo>
                      <a:pt x="46863" y="253301"/>
                    </a:lnTo>
                    <a:lnTo>
                      <a:pt x="46786" y="253479"/>
                    </a:lnTo>
                    <a:lnTo>
                      <a:pt x="46609" y="253720"/>
                    </a:lnTo>
                    <a:lnTo>
                      <a:pt x="46786" y="253479"/>
                    </a:lnTo>
                    <a:lnTo>
                      <a:pt x="46583" y="253669"/>
                    </a:lnTo>
                    <a:lnTo>
                      <a:pt x="46812" y="253301"/>
                    </a:lnTo>
                    <a:lnTo>
                      <a:pt x="46570" y="253644"/>
                    </a:lnTo>
                    <a:lnTo>
                      <a:pt x="46926" y="253199"/>
                    </a:lnTo>
                    <a:lnTo>
                      <a:pt x="47104" y="252818"/>
                    </a:lnTo>
                    <a:lnTo>
                      <a:pt x="46977" y="253009"/>
                    </a:lnTo>
                    <a:lnTo>
                      <a:pt x="47142" y="252818"/>
                    </a:lnTo>
                    <a:lnTo>
                      <a:pt x="47142" y="252666"/>
                    </a:lnTo>
                    <a:lnTo>
                      <a:pt x="46850" y="253034"/>
                    </a:lnTo>
                    <a:lnTo>
                      <a:pt x="47129" y="252730"/>
                    </a:lnTo>
                    <a:lnTo>
                      <a:pt x="46875" y="253060"/>
                    </a:lnTo>
                    <a:lnTo>
                      <a:pt x="47294" y="252463"/>
                    </a:lnTo>
                    <a:lnTo>
                      <a:pt x="46824" y="252971"/>
                    </a:lnTo>
                    <a:lnTo>
                      <a:pt x="46850" y="253098"/>
                    </a:lnTo>
                    <a:lnTo>
                      <a:pt x="46520" y="253530"/>
                    </a:lnTo>
                    <a:lnTo>
                      <a:pt x="46863" y="253111"/>
                    </a:lnTo>
                    <a:lnTo>
                      <a:pt x="46748" y="253301"/>
                    </a:lnTo>
                    <a:lnTo>
                      <a:pt x="46532" y="253555"/>
                    </a:lnTo>
                    <a:lnTo>
                      <a:pt x="46774" y="253301"/>
                    </a:lnTo>
                    <a:lnTo>
                      <a:pt x="46545" y="253580"/>
                    </a:lnTo>
                    <a:lnTo>
                      <a:pt x="46482" y="253415"/>
                    </a:lnTo>
                    <a:lnTo>
                      <a:pt x="46418" y="253238"/>
                    </a:lnTo>
                    <a:lnTo>
                      <a:pt x="46228" y="252730"/>
                    </a:lnTo>
                    <a:lnTo>
                      <a:pt x="45605" y="252730"/>
                    </a:lnTo>
                    <a:lnTo>
                      <a:pt x="44983" y="254000"/>
                    </a:lnTo>
                    <a:lnTo>
                      <a:pt x="43891" y="252730"/>
                    </a:lnTo>
                    <a:lnTo>
                      <a:pt x="42125" y="250190"/>
                    </a:lnTo>
                    <a:lnTo>
                      <a:pt x="42519" y="252730"/>
                    </a:lnTo>
                    <a:lnTo>
                      <a:pt x="41846" y="250190"/>
                    </a:lnTo>
                    <a:lnTo>
                      <a:pt x="41643" y="249936"/>
                    </a:lnTo>
                    <a:lnTo>
                      <a:pt x="41643" y="257810"/>
                    </a:lnTo>
                    <a:lnTo>
                      <a:pt x="40919" y="257810"/>
                    </a:lnTo>
                    <a:lnTo>
                      <a:pt x="39954" y="256857"/>
                    </a:lnTo>
                    <a:lnTo>
                      <a:pt x="41643" y="257810"/>
                    </a:lnTo>
                    <a:lnTo>
                      <a:pt x="41643" y="249936"/>
                    </a:lnTo>
                    <a:lnTo>
                      <a:pt x="39852" y="247637"/>
                    </a:lnTo>
                    <a:lnTo>
                      <a:pt x="36906" y="245110"/>
                    </a:lnTo>
                    <a:lnTo>
                      <a:pt x="35915" y="243840"/>
                    </a:lnTo>
                    <a:lnTo>
                      <a:pt x="35128" y="242570"/>
                    </a:lnTo>
                    <a:lnTo>
                      <a:pt x="34417" y="241300"/>
                    </a:lnTo>
                    <a:lnTo>
                      <a:pt x="33883" y="240030"/>
                    </a:lnTo>
                    <a:lnTo>
                      <a:pt x="33693" y="240030"/>
                    </a:lnTo>
                    <a:lnTo>
                      <a:pt x="31775" y="237490"/>
                    </a:lnTo>
                    <a:lnTo>
                      <a:pt x="29400" y="234950"/>
                    </a:lnTo>
                    <a:lnTo>
                      <a:pt x="27838" y="232410"/>
                    </a:lnTo>
                    <a:lnTo>
                      <a:pt x="28321" y="232410"/>
                    </a:lnTo>
                    <a:lnTo>
                      <a:pt x="26936" y="229870"/>
                    </a:lnTo>
                    <a:lnTo>
                      <a:pt x="25552" y="232410"/>
                    </a:lnTo>
                    <a:lnTo>
                      <a:pt x="23926" y="227330"/>
                    </a:lnTo>
                    <a:lnTo>
                      <a:pt x="23723" y="226060"/>
                    </a:lnTo>
                    <a:lnTo>
                      <a:pt x="25590" y="229870"/>
                    </a:lnTo>
                    <a:lnTo>
                      <a:pt x="25234" y="228600"/>
                    </a:lnTo>
                    <a:lnTo>
                      <a:pt x="26860" y="226060"/>
                    </a:lnTo>
                    <a:lnTo>
                      <a:pt x="22225" y="223520"/>
                    </a:lnTo>
                    <a:lnTo>
                      <a:pt x="22110" y="220980"/>
                    </a:lnTo>
                    <a:lnTo>
                      <a:pt x="22517" y="220980"/>
                    </a:lnTo>
                    <a:lnTo>
                      <a:pt x="22250" y="219710"/>
                    </a:lnTo>
                    <a:lnTo>
                      <a:pt x="19507" y="217170"/>
                    </a:lnTo>
                    <a:lnTo>
                      <a:pt x="18110" y="213360"/>
                    </a:lnTo>
                    <a:lnTo>
                      <a:pt x="18427" y="213360"/>
                    </a:lnTo>
                    <a:lnTo>
                      <a:pt x="16192" y="212090"/>
                    </a:lnTo>
                    <a:lnTo>
                      <a:pt x="14389" y="208153"/>
                    </a:lnTo>
                    <a:lnTo>
                      <a:pt x="13436" y="205740"/>
                    </a:lnTo>
                    <a:lnTo>
                      <a:pt x="13373" y="205562"/>
                    </a:lnTo>
                    <a:lnTo>
                      <a:pt x="13335" y="205740"/>
                    </a:lnTo>
                    <a:lnTo>
                      <a:pt x="12052" y="203200"/>
                    </a:lnTo>
                    <a:lnTo>
                      <a:pt x="12166" y="201930"/>
                    </a:lnTo>
                    <a:lnTo>
                      <a:pt x="11734" y="199390"/>
                    </a:lnTo>
                    <a:lnTo>
                      <a:pt x="12623" y="199390"/>
                    </a:lnTo>
                    <a:lnTo>
                      <a:pt x="12852" y="200660"/>
                    </a:lnTo>
                    <a:lnTo>
                      <a:pt x="13284" y="200660"/>
                    </a:lnTo>
                    <a:lnTo>
                      <a:pt x="13601" y="201930"/>
                    </a:lnTo>
                    <a:lnTo>
                      <a:pt x="14160" y="200660"/>
                    </a:lnTo>
                    <a:lnTo>
                      <a:pt x="13271" y="199390"/>
                    </a:lnTo>
                    <a:lnTo>
                      <a:pt x="12382" y="198120"/>
                    </a:lnTo>
                    <a:lnTo>
                      <a:pt x="12242" y="196850"/>
                    </a:lnTo>
                    <a:lnTo>
                      <a:pt x="12801" y="196850"/>
                    </a:lnTo>
                    <a:lnTo>
                      <a:pt x="12382" y="195580"/>
                    </a:lnTo>
                    <a:lnTo>
                      <a:pt x="11557" y="193040"/>
                    </a:lnTo>
                    <a:lnTo>
                      <a:pt x="10248" y="193040"/>
                    </a:lnTo>
                    <a:lnTo>
                      <a:pt x="9423" y="189230"/>
                    </a:lnTo>
                    <a:lnTo>
                      <a:pt x="9156" y="187960"/>
                    </a:lnTo>
                    <a:lnTo>
                      <a:pt x="8890" y="189230"/>
                    </a:lnTo>
                    <a:lnTo>
                      <a:pt x="7023" y="186690"/>
                    </a:lnTo>
                    <a:lnTo>
                      <a:pt x="9232" y="186690"/>
                    </a:lnTo>
                    <a:lnTo>
                      <a:pt x="7848" y="184150"/>
                    </a:lnTo>
                    <a:lnTo>
                      <a:pt x="9042" y="182880"/>
                    </a:lnTo>
                    <a:lnTo>
                      <a:pt x="8509" y="181610"/>
                    </a:lnTo>
                    <a:lnTo>
                      <a:pt x="6769" y="177800"/>
                    </a:lnTo>
                    <a:lnTo>
                      <a:pt x="6235" y="175260"/>
                    </a:lnTo>
                    <a:lnTo>
                      <a:pt x="7302" y="176530"/>
                    </a:lnTo>
                    <a:lnTo>
                      <a:pt x="8470" y="180340"/>
                    </a:lnTo>
                    <a:lnTo>
                      <a:pt x="9347" y="181610"/>
                    </a:lnTo>
                    <a:lnTo>
                      <a:pt x="8623" y="177800"/>
                    </a:lnTo>
                    <a:lnTo>
                      <a:pt x="8382" y="176530"/>
                    </a:lnTo>
                    <a:lnTo>
                      <a:pt x="7594" y="175260"/>
                    </a:lnTo>
                    <a:lnTo>
                      <a:pt x="7823" y="176530"/>
                    </a:lnTo>
                    <a:lnTo>
                      <a:pt x="8280" y="176530"/>
                    </a:lnTo>
                    <a:lnTo>
                      <a:pt x="8178" y="177800"/>
                    </a:lnTo>
                    <a:lnTo>
                      <a:pt x="6718" y="175260"/>
                    </a:lnTo>
                    <a:lnTo>
                      <a:pt x="6197" y="172720"/>
                    </a:lnTo>
                    <a:lnTo>
                      <a:pt x="6019" y="170180"/>
                    </a:lnTo>
                    <a:lnTo>
                      <a:pt x="8623" y="170180"/>
                    </a:lnTo>
                    <a:lnTo>
                      <a:pt x="6108" y="161290"/>
                    </a:lnTo>
                    <a:lnTo>
                      <a:pt x="8534" y="158750"/>
                    </a:lnTo>
                    <a:lnTo>
                      <a:pt x="8331" y="156210"/>
                    </a:lnTo>
                    <a:lnTo>
                      <a:pt x="8318" y="153670"/>
                    </a:lnTo>
                    <a:lnTo>
                      <a:pt x="8407" y="152400"/>
                    </a:lnTo>
                    <a:lnTo>
                      <a:pt x="9512" y="146050"/>
                    </a:lnTo>
                    <a:lnTo>
                      <a:pt x="10299" y="143510"/>
                    </a:lnTo>
                    <a:lnTo>
                      <a:pt x="10439" y="142240"/>
                    </a:lnTo>
                    <a:lnTo>
                      <a:pt x="10731" y="139700"/>
                    </a:lnTo>
                    <a:lnTo>
                      <a:pt x="8394" y="142240"/>
                    </a:lnTo>
                    <a:lnTo>
                      <a:pt x="10972" y="138430"/>
                    </a:lnTo>
                    <a:lnTo>
                      <a:pt x="8890" y="138430"/>
                    </a:lnTo>
                    <a:lnTo>
                      <a:pt x="9004" y="135890"/>
                    </a:lnTo>
                    <a:lnTo>
                      <a:pt x="9436" y="135890"/>
                    </a:lnTo>
                    <a:lnTo>
                      <a:pt x="9880" y="134962"/>
                    </a:lnTo>
                    <a:lnTo>
                      <a:pt x="10058" y="137426"/>
                    </a:lnTo>
                    <a:lnTo>
                      <a:pt x="10591" y="134912"/>
                    </a:lnTo>
                    <a:lnTo>
                      <a:pt x="11150" y="132295"/>
                    </a:lnTo>
                    <a:lnTo>
                      <a:pt x="11861" y="130810"/>
                    </a:lnTo>
                    <a:lnTo>
                      <a:pt x="12725" y="130810"/>
                    </a:lnTo>
                    <a:lnTo>
                      <a:pt x="11912" y="133350"/>
                    </a:lnTo>
                    <a:lnTo>
                      <a:pt x="12407" y="133350"/>
                    </a:lnTo>
                    <a:lnTo>
                      <a:pt x="13081" y="130810"/>
                    </a:lnTo>
                    <a:lnTo>
                      <a:pt x="13423" y="129540"/>
                    </a:lnTo>
                    <a:lnTo>
                      <a:pt x="13614" y="132080"/>
                    </a:lnTo>
                    <a:lnTo>
                      <a:pt x="14706" y="129540"/>
                    </a:lnTo>
                    <a:lnTo>
                      <a:pt x="13881" y="129540"/>
                    </a:lnTo>
                    <a:lnTo>
                      <a:pt x="13995" y="128270"/>
                    </a:lnTo>
                    <a:lnTo>
                      <a:pt x="14744" y="125730"/>
                    </a:lnTo>
                    <a:lnTo>
                      <a:pt x="13144" y="128270"/>
                    </a:lnTo>
                    <a:lnTo>
                      <a:pt x="13258" y="123190"/>
                    </a:lnTo>
                    <a:lnTo>
                      <a:pt x="16040" y="125730"/>
                    </a:lnTo>
                    <a:lnTo>
                      <a:pt x="16319" y="123190"/>
                    </a:lnTo>
                    <a:lnTo>
                      <a:pt x="16459" y="121920"/>
                    </a:lnTo>
                    <a:lnTo>
                      <a:pt x="16598" y="120650"/>
                    </a:lnTo>
                    <a:lnTo>
                      <a:pt x="16675" y="121920"/>
                    </a:lnTo>
                    <a:lnTo>
                      <a:pt x="16929" y="120650"/>
                    </a:lnTo>
                    <a:lnTo>
                      <a:pt x="17729" y="118110"/>
                    </a:lnTo>
                    <a:lnTo>
                      <a:pt x="18364" y="116840"/>
                    </a:lnTo>
                    <a:lnTo>
                      <a:pt x="18910" y="114300"/>
                    </a:lnTo>
                    <a:lnTo>
                      <a:pt x="19850" y="111760"/>
                    </a:lnTo>
                    <a:lnTo>
                      <a:pt x="19570" y="110490"/>
                    </a:lnTo>
                    <a:lnTo>
                      <a:pt x="20396" y="110490"/>
                    </a:lnTo>
                    <a:lnTo>
                      <a:pt x="21882" y="107950"/>
                    </a:lnTo>
                    <a:lnTo>
                      <a:pt x="22733" y="105410"/>
                    </a:lnTo>
                    <a:lnTo>
                      <a:pt x="25450" y="99060"/>
                    </a:lnTo>
                    <a:lnTo>
                      <a:pt x="26822" y="96520"/>
                    </a:lnTo>
                    <a:lnTo>
                      <a:pt x="28473" y="95250"/>
                    </a:lnTo>
                    <a:lnTo>
                      <a:pt x="28651" y="95250"/>
                    </a:lnTo>
                    <a:lnTo>
                      <a:pt x="29133" y="93980"/>
                    </a:lnTo>
                    <a:lnTo>
                      <a:pt x="28816" y="92710"/>
                    </a:lnTo>
                    <a:lnTo>
                      <a:pt x="30607" y="92710"/>
                    </a:lnTo>
                    <a:lnTo>
                      <a:pt x="31140" y="91440"/>
                    </a:lnTo>
                    <a:lnTo>
                      <a:pt x="31673" y="90170"/>
                    </a:lnTo>
                    <a:lnTo>
                      <a:pt x="32804" y="88900"/>
                    </a:lnTo>
                    <a:lnTo>
                      <a:pt x="32499" y="90170"/>
                    </a:lnTo>
                    <a:lnTo>
                      <a:pt x="33515" y="88900"/>
                    </a:lnTo>
                    <a:lnTo>
                      <a:pt x="34531" y="87630"/>
                    </a:lnTo>
                    <a:lnTo>
                      <a:pt x="35585" y="86360"/>
                    </a:lnTo>
                    <a:lnTo>
                      <a:pt x="36512" y="83820"/>
                    </a:lnTo>
                    <a:lnTo>
                      <a:pt x="37553" y="82550"/>
                    </a:lnTo>
                    <a:lnTo>
                      <a:pt x="38023" y="81280"/>
                    </a:lnTo>
                    <a:lnTo>
                      <a:pt x="38493" y="80010"/>
                    </a:lnTo>
                    <a:lnTo>
                      <a:pt x="39268" y="78740"/>
                    </a:lnTo>
                    <a:lnTo>
                      <a:pt x="40043" y="77470"/>
                    </a:lnTo>
                    <a:lnTo>
                      <a:pt x="41186" y="78740"/>
                    </a:lnTo>
                    <a:lnTo>
                      <a:pt x="42837" y="77470"/>
                    </a:lnTo>
                    <a:lnTo>
                      <a:pt x="44488" y="76200"/>
                    </a:lnTo>
                    <a:lnTo>
                      <a:pt x="46393" y="74930"/>
                    </a:lnTo>
                    <a:lnTo>
                      <a:pt x="49060" y="72390"/>
                    </a:lnTo>
                    <a:lnTo>
                      <a:pt x="50977" y="69850"/>
                    </a:lnTo>
                    <a:lnTo>
                      <a:pt x="54660" y="66040"/>
                    </a:lnTo>
                    <a:lnTo>
                      <a:pt x="59067" y="62230"/>
                    </a:lnTo>
                    <a:lnTo>
                      <a:pt x="60096" y="62230"/>
                    </a:lnTo>
                    <a:lnTo>
                      <a:pt x="61302" y="60960"/>
                    </a:lnTo>
                    <a:lnTo>
                      <a:pt x="62611" y="59690"/>
                    </a:lnTo>
                    <a:lnTo>
                      <a:pt x="70231" y="55880"/>
                    </a:lnTo>
                    <a:lnTo>
                      <a:pt x="73482" y="53340"/>
                    </a:lnTo>
                    <a:lnTo>
                      <a:pt x="75615" y="53340"/>
                    </a:lnTo>
                    <a:lnTo>
                      <a:pt x="76225" y="52070"/>
                    </a:lnTo>
                    <a:lnTo>
                      <a:pt x="77177" y="50800"/>
                    </a:lnTo>
                    <a:lnTo>
                      <a:pt x="78638" y="50800"/>
                    </a:lnTo>
                    <a:lnTo>
                      <a:pt x="80454" y="48260"/>
                    </a:lnTo>
                    <a:lnTo>
                      <a:pt x="80810" y="49530"/>
                    </a:lnTo>
                    <a:lnTo>
                      <a:pt x="80327" y="49530"/>
                    </a:lnTo>
                    <a:lnTo>
                      <a:pt x="81902" y="50800"/>
                    </a:lnTo>
                    <a:lnTo>
                      <a:pt x="84416" y="49530"/>
                    </a:lnTo>
                    <a:lnTo>
                      <a:pt x="86702" y="48260"/>
                    </a:lnTo>
                    <a:lnTo>
                      <a:pt x="86410" y="46990"/>
                    </a:lnTo>
                    <a:lnTo>
                      <a:pt x="89865" y="46990"/>
                    </a:lnTo>
                    <a:lnTo>
                      <a:pt x="93497" y="44450"/>
                    </a:lnTo>
                    <a:lnTo>
                      <a:pt x="100571" y="41910"/>
                    </a:lnTo>
                    <a:lnTo>
                      <a:pt x="105702" y="41910"/>
                    </a:lnTo>
                    <a:lnTo>
                      <a:pt x="107035" y="40640"/>
                    </a:lnTo>
                    <a:lnTo>
                      <a:pt x="116560" y="40640"/>
                    </a:lnTo>
                    <a:lnTo>
                      <a:pt x="121640" y="39370"/>
                    </a:lnTo>
                    <a:lnTo>
                      <a:pt x="120662" y="40640"/>
                    </a:lnTo>
                    <a:lnTo>
                      <a:pt x="123520" y="40640"/>
                    </a:lnTo>
                    <a:lnTo>
                      <a:pt x="123799" y="39370"/>
                    </a:lnTo>
                    <a:lnTo>
                      <a:pt x="124091" y="38100"/>
                    </a:lnTo>
                    <a:lnTo>
                      <a:pt x="126809" y="36830"/>
                    </a:lnTo>
                    <a:lnTo>
                      <a:pt x="127685" y="39370"/>
                    </a:lnTo>
                    <a:lnTo>
                      <a:pt x="132791" y="38100"/>
                    </a:lnTo>
                    <a:lnTo>
                      <a:pt x="137807" y="40640"/>
                    </a:lnTo>
                    <a:lnTo>
                      <a:pt x="142900" y="39370"/>
                    </a:lnTo>
                    <a:lnTo>
                      <a:pt x="144208" y="39370"/>
                    </a:lnTo>
                    <a:lnTo>
                      <a:pt x="150774" y="41910"/>
                    </a:lnTo>
                    <a:lnTo>
                      <a:pt x="150482" y="40640"/>
                    </a:lnTo>
                    <a:lnTo>
                      <a:pt x="163017" y="40640"/>
                    </a:lnTo>
                    <a:lnTo>
                      <a:pt x="164198" y="40640"/>
                    </a:lnTo>
                    <a:lnTo>
                      <a:pt x="164084" y="41211"/>
                    </a:lnTo>
                    <a:lnTo>
                      <a:pt x="165379" y="41910"/>
                    </a:lnTo>
                    <a:lnTo>
                      <a:pt x="165188" y="40640"/>
                    </a:lnTo>
                    <a:lnTo>
                      <a:pt x="168084" y="41910"/>
                    </a:lnTo>
                    <a:lnTo>
                      <a:pt x="166801" y="41910"/>
                    </a:lnTo>
                    <a:lnTo>
                      <a:pt x="169329" y="43180"/>
                    </a:lnTo>
                    <a:lnTo>
                      <a:pt x="172516" y="43180"/>
                    </a:lnTo>
                    <a:lnTo>
                      <a:pt x="175501" y="44450"/>
                    </a:lnTo>
                    <a:lnTo>
                      <a:pt x="175564" y="45720"/>
                    </a:lnTo>
                    <a:lnTo>
                      <a:pt x="176072" y="45720"/>
                    </a:lnTo>
                    <a:lnTo>
                      <a:pt x="177698" y="44450"/>
                    </a:lnTo>
                    <a:lnTo>
                      <a:pt x="179082" y="45720"/>
                    </a:lnTo>
                    <a:lnTo>
                      <a:pt x="178244" y="45720"/>
                    </a:lnTo>
                    <a:lnTo>
                      <a:pt x="180225" y="46990"/>
                    </a:lnTo>
                    <a:lnTo>
                      <a:pt x="181851" y="46990"/>
                    </a:lnTo>
                    <a:lnTo>
                      <a:pt x="183261" y="48260"/>
                    </a:lnTo>
                    <a:lnTo>
                      <a:pt x="185953" y="48260"/>
                    </a:lnTo>
                    <a:lnTo>
                      <a:pt x="187121" y="49530"/>
                    </a:lnTo>
                    <a:lnTo>
                      <a:pt x="187147" y="50723"/>
                    </a:lnTo>
                    <a:lnTo>
                      <a:pt x="184188" y="49530"/>
                    </a:lnTo>
                    <a:lnTo>
                      <a:pt x="181660" y="48260"/>
                    </a:lnTo>
                    <a:lnTo>
                      <a:pt x="184048" y="49530"/>
                    </a:lnTo>
                    <a:lnTo>
                      <a:pt x="181571" y="49530"/>
                    </a:lnTo>
                    <a:lnTo>
                      <a:pt x="183832" y="50800"/>
                    </a:lnTo>
                    <a:lnTo>
                      <a:pt x="187159" y="50800"/>
                    </a:lnTo>
                    <a:lnTo>
                      <a:pt x="187337" y="50800"/>
                    </a:lnTo>
                    <a:lnTo>
                      <a:pt x="187947" y="50800"/>
                    </a:lnTo>
                    <a:lnTo>
                      <a:pt x="190246" y="52070"/>
                    </a:lnTo>
                    <a:lnTo>
                      <a:pt x="190411" y="52070"/>
                    </a:lnTo>
                    <a:lnTo>
                      <a:pt x="190436" y="53340"/>
                    </a:lnTo>
                    <a:lnTo>
                      <a:pt x="191770" y="53340"/>
                    </a:lnTo>
                    <a:lnTo>
                      <a:pt x="192862" y="54610"/>
                    </a:lnTo>
                    <a:lnTo>
                      <a:pt x="193586" y="54610"/>
                    </a:lnTo>
                    <a:lnTo>
                      <a:pt x="193509" y="55880"/>
                    </a:lnTo>
                    <a:lnTo>
                      <a:pt x="196138" y="57150"/>
                    </a:lnTo>
                    <a:lnTo>
                      <a:pt x="197713" y="57150"/>
                    </a:lnTo>
                    <a:lnTo>
                      <a:pt x="199212" y="58420"/>
                    </a:lnTo>
                    <a:lnTo>
                      <a:pt x="198145" y="55880"/>
                    </a:lnTo>
                    <a:lnTo>
                      <a:pt x="197967" y="55880"/>
                    </a:lnTo>
                    <a:lnTo>
                      <a:pt x="198983" y="54610"/>
                    </a:lnTo>
                    <a:lnTo>
                      <a:pt x="199529" y="54610"/>
                    </a:lnTo>
                    <a:lnTo>
                      <a:pt x="200533" y="57150"/>
                    </a:lnTo>
                    <a:lnTo>
                      <a:pt x="203288" y="59690"/>
                    </a:lnTo>
                    <a:lnTo>
                      <a:pt x="203174" y="60960"/>
                    </a:lnTo>
                    <a:lnTo>
                      <a:pt x="205041" y="62230"/>
                    </a:lnTo>
                    <a:lnTo>
                      <a:pt x="207111" y="63500"/>
                    </a:lnTo>
                    <a:lnTo>
                      <a:pt x="210146" y="64770"/>
                    </a:lnTo>
                    <a:lnTo>
                      <a:pt x="211150" y="66040"/>
                    </a:lnTo>
                    <a:lnTo>
                      <a:pt x="212090" y="66040"/>
                    </a:lnTo>
                    <a:lnTo>
                      <a:pt x="212979" y="67310"/>
                    </a:lnTo>
                    <a:lnTo>
                      <a:pt x="215709" y="67310"/>
                    </a:lnTo>
                    <a:lnTo>
                      <a:pt x="215353" y="68580"/>
                    </a:lnTo>
                    <a:lnTo>
                      <a:pt x="213804" y="68580"/>
                    </a:lnTo>
                    <a:lnTo>
                      <a:pt x="215925" y="69850"/>
                    </a:lnTo>
                    <a:lnTo>
                      <a:pt x="219303" y="72390"/>
                    </a:lnTo>
                    <a:lnTo>
                      <a:pt x="220611" y="72390"/>
                    </a:lnTo>
                    <a:lnTo>
                      <a:pt x="222504" y="74930"/>
                    </a:lnTo>
                    <a:lnTo>
                      <a:pt x="218579" y="72390"/>
                    </a:lnTo>
                    <a:lnTo>
                      <a:pt x="221754" y="74930"/>
                    </a:lnTo>
                    <a:lnTo>
                      <a:pt x="221094" y="74930"/>
                    </a:lnTo>
                    <a:lnTo>
                      <a:pt x="223189" y="78740"/>
                    </a:lnTo>
                    <a:lnTo>
                      <a:pt x="226021" y="80010"/>
                    </a:lnTo>
                    <a:lnTo>
                      <a:pt x="228968" y="82550"/>
                    </a:lnTo>
                    <a:lnTo>
                      <a:pt x="234403" y="87630"/>
                    </a:lnTo>
                    <a:lnTo>
                      <a:pt x="235826" y="90703"/>
                    </a:lnTo>
                    <a:lnTo>
                      <a:pt x="235864" y="90170"/>
                    </a:lnTo>
                    <a:lnTo>
                      <a:pt x="237312" y="92710"/>
                    </a:lnTo>
                    <a:lnTo>
                      <a:pt x="238429" y="95250"/>
                    </a:lnTo>
                    <a:lnTo>
                      <a:pt x="239928" y="97790"/>
                    </a:lnTo>
                    <a:lnTo>
                      <a:pt x="241287" y="100330"/>
                    </a:lnTo>
                    <a:lnTo>
                      <a:pt x="243027" y="101600"/>
                    </a:lnTo>
                    <a:lnTo>
                      <a:pt x="244182" y="104140"/>
                    </a:lnTo>
                    <a:lnTo>
                      <a:pt x="246697" y="109220"/>
                    </a:lnTo>
                    <a:lnTo>
                      <a:pt x="247815" y="111760"/>
                    </a:lnTo>
                    <a:lnTo>
                      <a:pt x="249008" y="114300"/>
                    </a:lnTo>
                    <a:lnTo>
                      <a:pt x="249504" y="116840"/>
                    </a:lnTo>
                    <a:lnTo>
                      <a:pt x="250063" y="119380"/>
                    </a:lnTo>
                    <a:lnTo>
                      <a:pt x="250748" y="123190"/>
                    </a:lnTo>
                    <a:lnTo>
                      <a:pt x="251599" y="123190"/>
                    </a:lnTo>
                    <a:lnTo>
                      <a:pt x="252806" y="124460"/>
                    </a:lnTo>
                    <a:lnTo>
                      <a:pt x="252056" y="125730"/>
                    </a:lnTo>
                    <a:lnTo>
                      <a:pt x="252742" y="125730"/>
                    </a:lnTo>
                    <a:lnTo>
                      <a:pt x="253339" y="127000"/>
                    </a:lnTo>
                    <a:lnTo>
                      <a:pt x="253987" y="128270"/>
                    </a:lnTo>
                    <a:lnTo>
                      <a:pt x="254952" y="129540"/>
                    </a:lnTo>
                    <a:lnTo>
                      <a:pt x="254863" y="135890"/>
                    </a:lnTo>
                    <a:lnTo>
                      <a:pt x="255079" y="137160"/>
                    </a:lnTo>
                    <a:lnTo>
                      <a:pt x="255219" y="138430"/>
                    </a:lnTo>
                    <a:lnTo>
                      <a:pt x="255473" y="139700"/>
                    </a:lnTo>
                    <a:lnTo>
                      <a:pt x="256095" y="140970"/>
                    </a:lnTo>
                    <a:lnTo>
                      <a:pt x="256654" y="139700"/>
                    </a:lnTo>
                    <a:lnTo>
                      <a:pt x="256832" y="142240"/>
                    </a:lnTo>
                    <a:lnTo>
                      <a:pt x="258000" y="146050"/>
                    </a:lnTo>
                    <a:lnTo>
                      <a:pt x="257759" y="147320"/>
                    </a:lnTo>
                    <a:lnTo>
                      <a:pt x="257238" y="147320"/>
                    </a:lnTo>
                    <a:lnTo>
                      <a:pt x="257848" y="148590"/>
                    </a:lnTo>
                    <a:lnTo>
                      <a:pt x="258267" y="151130"/>
                    </a:lnTo>
                    <a:lnTo>
                      <a:pt x="258622" y="152400"/>
                    </a:lnTo>
                    <a:lnTo>
                      <a:pt x="258432" y="156210"/>
                    </a:lnTo>
                    <a:lnTo>
                      <a:pt x="256489" y="152400"/>
                    </a:lnTo>
                    <a:lnTo>
                      <a:pt x="256667" y="157480"/>
                    </a:lnTo>
                    <a:lnTo>
                      <a:pt x="256971" y="160020"/>
                    </a:lnTo>
                    <a:lnTo>
                      <a:pt x="258508" y="163830"/>
                    </a:lnTo>
                    <a:lnTo>
                      <a:pt x="258826" y="162560"/>
                    </a:lnTo>
                    <a:lnTo>
                      <a:pt x="258813" y="161290"/>
                    </a:lnTo>
                    <a:lnTo>
                      <a:pt x="259041" y="160020"/>
                    </a:lnTo>
                    <a:lnTo>
                      <a:pt x="259575" y="160020"/>
                    </a:lnTo>
                    <a:lnTo>
                      <a:pt x="259816" y="161645"/>
                    </a:lnTo>
                    <a:lnTo>
                      <a:pt x="259588" y="161582"/>
                    </a:lnTo>
                    <a:lnTo>
                      <a:pt x="259410" y="161582"/>
                    </a:lnTo>
                    <a:lnTo>
                      <a:pt x="259854" y="161937"/>
                    </a:lnTo>
                    <a:lnTo>
                      <a:pt x="259956" y="162560"/>
                    </a:lnTo>
                    <a:lnTo>
                      <a:pt x="261531" y="162560"/>
                    </a:lnTo>
                    <a:lnTo>
                      <a:pt x="261632" y="163042"/>
                    </a:lnTo>
                    <a:lnTo>
                      <a:pt x="262699" y="163893"/>
                    </a:lnTo>
                    <a:lnTo>
                      <a:pt x="262636" y="163410"/>
                    </a:lnTo>
                    <a:lnTo>
                      <a:pt x="263207" y="163830"/>
                    </a:lnTo>
                    <a:lnTo>
                      <a:pt x="263855" y="160020"/>
                    </a:lnTo>
                    <a:lnTo>
                      <a:pt x="264071" y="158750"/>
                    </a:lnTo>
                    <a:lnTo>
                      <a:pt x="262940" y="156210"/>
                    </a:lnTo>
                    <a:lnTo>
                      <a:pt x="263639" y="154940"/>
                    </a:lnTo>
                    <a:lnTo>
                      <a:pt x="263842" y="157480"/>
                    </a:lnTo>
                    <a:lnTo>
                      <a:pt x="264464" y="15621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16" name="object 34">
                <a:extLst>
                  <a:ext uri="{FF2B5EF4-FFF2-40B4-BE49-F238E27FC236}">
                    <a16:creationId xmlns:a16="http://schemas.microsoft.com/office/drawing/2014/main" id="{BB01C920-1893-54E2-34E6-4BD8CA89FC8F}"/>
                  </a:ext>
                </a:extLst>
              </p:cNvPr>
              <p:cNvSpPr/>
              <p:nvPr/>
            </p:nvSpPr>
            <p:spPr>
              <a:xfrm>
                <a:off x="143535" y="122575"/>
                <a:ext cx="160020" cy="215900"/>
              </a:xfrm>
              <a:custGeom>
                <a:avLst/>
                <a:gdLst/>
                <a:ahLst/>
                <a:cxnLst/>
                <a:rect l="l" t="t" r="r" b="b"/>
                <a:pathLst>
                  <a:path w="160020" h="215900">
                    <a:moveTo>
                      <a:pt x="9220" y="121920"/>
                    </a:moveTo>
                    <a:lnTo>
                      <a:pt x="9144" y="121145"/>
                    </a:lnTo>
                    <a:lnTo>
                      <a:pt x="8509" y="121920"/>
                    </a:lnTo>
                    <a:lnTo>
                      <a:pt x="9220" y="121920"/>
                    </a:lnTo>
                    <a:close/>
                  </a:path>
                  <a:path w="160020" h="215900">
                    <a:moveTo>
                      <a:pt x="9486" y="214045"/>
                    </a:moveTo>
                    <a:close/>
                  </a:path>
                  <a:path w="160020" h="215900">
                    <a:moveTo>
                      <a:pt x="10591" y="212178"/>
                    </a:moveTo>
                    <a:lnTo>
                      <a:pt x="10363" y="212382"/>
                    </a:lnTo>
                    <a:lnTo>
                      <a:pt x="10261" y="212547"/>
                    </a:lnTo>
                    <a:lnTo>
                      <a:pt x="10083" y="212864"/>
                    </a:lnTo>
                    <a:lnTo>
                      <a:pt x="10401" y="212420"/>
                    </a:lnTo>
                    <a:lnTo>
                      <a:pt x="10210" y="212750"/>
                    </a:lnTo>
                    <a:lnTo>
                      <a:pt x="10426" y="212420"/>
                    </a:lnTo>
                    <a:lnTo>
                      <a:pt x="10591" y="212178"/>
                    </a:lnTo>
                    <a:close/>
                  </a:path>
                  <a:path w="160020" h="215900">
                    <a:moveTo>
                      <a:pt x="10617" y="212178"/>
                    </a:moveTo>
                    <a:lnTo>
                      <a:pt x="10337" y="212610"/>
                    </a:lnTo>
                    <a:lnTo>
                      <a:pt x="10617" y="212178"/>
                    </a:lnTo>
                    <a:close/>
                  </a:path>
                  <a:path w="160020" h="215900">
                    <a:moveTo>
                      <a:pt x="10744" y="212534"/>
                    </a:moveTo>
                    <a:lnTo>
                      <a:pt x="10490" y="212902"/>
                    </a:lnTo>
                    <a:lnTo>
                      <a:pt x="10299" y="213207"/>
                    </a:lnTo>
                    <a:lnTo>
                      <a:pt x="9652" y="214249"/>
                    </a:lnTo>
                    <a:lnTo>
                      <a:pt x="10337" y="213207"/>
                    </a:lnTo>
                    <a:lnTo>
                      <a:pt x="10515" y="212902"/>
                    </a:lnTo>
                    <a:lnTo>
                      <a:pt x="10744" y="212534"/>
                    </a:lnTo>
                    <a:close/>
                  </a:path>
                  <a:path w="160020" h="215900">
                    <a:moveTo>
                      <a:pt x="10896" y="212712"/>
                    </a:moveTo>
                    <a:lnTo>
                      <a:pt x="10795" y="212864"/>
                    </a:lnTo>
                    <a:lnTo>
                      <a:pt x="10668" y="213106"/>
                    </a:lnTo>
                    <a:lnTo>
                      <a:pt x="10896" y="212712"/>
                    </a:lnTo>
                    <a:close/>
                  </a:path>
                  <a:path w="160020" h="215900">
                    <a:moveTo>
                      <a:pt x="11087" y="211937"/>
                    </a:moveTo>
                    <a:lnTo>
                      <a:pt x="10769" y="212356"/>
                    </a:lnTo>
                    <a:lnTo>
                      <a:pt x="10401" y="212940"/>
                    </a:lnTo>
                    <a:lnTo>
                      <a:pt x="10795" y="212356"/>
                    </a:lnTo>
                    <a:lnTo>
                      <a:pt x="10388" y="213004"/>
                    </a:lnTo>
                    <a:lnTo>
                      <a:pt x="10058" y="213537"/>
                    </a:lnTo>
                    <a:lnTo>
                      <a:pt x="10426" y="213004"/>
                    </a:lnTo>
                    <a:lnTo>
                      <a:pt x="10782" y="212445"/>
                    </a:lnTo>
                    <a:lnTo>
                      <a:pt x="11087" y="211937"/>
                    </a:lnTo>
                    <a:close/>
                  </a:path>
                  <a:path w="160020" h="215900">
                    <a:moveTo>
                      <a:pt x="11137" y="212534"/>
                    </a:moveTo>
                    <a:lnTo>
                      <a:pt x="10553" y="213575"/>
                    </a:lnTo>
                    <a:lnTo>
                      <a:pt x="10718" y="213296"/>
                    </a:lnTo>
                    <a:lnTo>
                      <a:pt x="11137" y="212534"/>
                    </a:lnTo>
                    <a:close/>
                  </a:path>
                  <a:path w="160020" h="215900">
                    <a:moveTo>
                      <a:pt x="11480" y="212852"/>
                    </a:moveTo>
                    <a:lnTo>
                      <a:pt x="11315" y="213093"/>
                    </a:lnTo>
                    <a:lnTo>
                      <a:pt x="11442" y="212940"/>
                    </a:lnTo>
                    <a:close/>
                  </a:path>
                  <a:path w="160020" h="215900">
                    <a:moveTo>
                      <a:pt x="11480" y="212547"/>
                    </a:moveTo>
                    <a:lnTo>
                      <a:pt x="11379" y="212712"/>
                    </a:lnTo>
                    <a:lnTo>
                      <a:pt x="10896" y="213652"/>
                    </a:lnTo>
                    <a:lnTo>
                      <a:pt x="11480" y="212547"/>
                    </a:lnTo>
                    <a:close/>
                  </a:path>
                  <a:path w="160020" h="215900">
                    <a:moveTo>
                      <a:pt x="11518" y="212026"/>
                    </a:moveTo>
                    <a:lnTo>
                      <a:pt x="11391" y="212242"/>
                    </a:lnTo>
                    <a:lnTo>
                      <a:pt x="11112" y="212788"/>
                    </a:lnTo>
                    <a:lnTo>
                      <a:pt x="11417" y="212242"/>
                    </a:lnTo>
                    <a:lnTo>
                      <a:pt x="11518" y="212026"/>
                    </a:lnTo>
                    <a:close/>
                  </a:path>
                  <a:path w="160020" h="215900">
                    <a:moveTo>
                      <a:pt x="11569" y="212509"/>
                    </a:moveTo>
                    <a:lnTo>
                      <a:pt x="11328" y="212979"/>
                    </a:lnTo>
                    <a:lnTo>
                      <a:pt x="11188" y="213296"/>
                    </a:lnTo>
                    <a:lnTo>
                      <a:pt x="11430" y="212826"/>
                    </a:lnTo>
                    <a:lnTo>
                      <a:pt x="11569" y="212509"/>
                    </a:lnTo>
                    <a:close/>
                  </a:path>
                  <a:path w="160020" h="215900">
                    <a:moveTo>
                      <a:pt x="12801" y="214706"/>
                    </a:moveTo>
                    <a:lnTo>
                      <a:pt x="12700" y="215023"/>
                    </a:lnTo>
                    <a:lnTo>
                      <a:pt x="12801" y="214706"/>
                    </a:lnTo>
                    <a:close/>
                  </a:path>
                  <a:path w="160020" h="215900">
                    <a:moveTo>
                      <a:pt x="12814" y="214706"/>
                    </a:moveTo>
                    <a:close/>
                  </a:path>
                  <a:path w="160020" h="215900">
                    <a:moveTo>
                      <a:pt x="12979" y="207899"/>
                    </a:moveTo>
                    <a:lnTo>
                      <a:pt x="12319" y="208622"/>
                    </a:lnTo>
                    <a:lnTo>
                      <a:pt x="12979" y="207899"/>
                    </a:lnTo>
                    <a:close/>
                  </a:path>
                  <a:path w="160020" h="215900">
                    <a:moveTo>
                      <a:pt x="13017" y="207987"/>
                    </a:moveTo>
                    <a:close/>
                  </a:path>
                  <a:path w="160020" h="215900">
                    <a:moveTo>
                      <a:pt x="13042" y="213360"/>
                    </a:moveTo>
                    <a:lnTo>
                      <a:pt x="12484" y="215430"/>
                    </a:lnTo>
                    <a:lnTo>
                      <a:pt x="12979" y="213702"/>
                    </a:lnTo>
                    <a:lnTo>
                      <a:pt x="13042" y="213360"/>
                    </a:lnTo>
                    <a:close/>
                  </a:path>
                  <a:path w="160020" h="215900">
                    <a:moveTo>
                      <a:pt x="13360" y="213220"/>
                    </a:moveTo>
                    <a:close/>
                  </a:path>
                  <a:path w="160020" h="215900">
                    <a:moveTo>
                      <a:pt x="13373" y="207924"/>
                    </a:moveTo>
                    <a:lnTo>
                      <a:pt x="13271" y="208051"/>
                    </a:lnTo>
                    <a:lnTo>
                      <a:pt x="13157" y="208229"/>
                    </a:lnTo>
                    <a:lnTo>
                      <a:pt x="12776" y="208788"/>
                    </a:lnTo>
                    <a:lnTo>
                      <a:pt x="13258" y="208114"/>
                    </a:lnTo>
                    <a:lnTo>
                      <a:pt x="13373" y="207924"/>
                    </a:lnTo>
                    <a:close/>
                  </a:path>
                  <a:path w="160020" h="215900">
                    <a:moveTo>
                      <a:pt x="13411" y="207441"/>
                    </a:moveTo>
                    <a:lnTo>
                      <a:pt x="13284" y="207568"/>
                    </a:lnTo>
                    <a:lnTo>
                      <a:pt x="13182" y="207695"/>
                    </a:lnTo>
                    <a:lnTo>
                      <a:pt x="13411" y="207441"/>
                    </a:lnTo>
                    <a:close/>
                  </a:path>
                  <a:path w="160020" h="215900">
                    <a:moveTo>
                      <a:pt x="13614" y="212102"/>
                    </a:moveTo>
                    <a:lnTo>
                      <a:pt x="13360" y="213042"/>
                    </a:lnTo>
                    <a:lnTo>
                      <a:pt x="13347" y="213220"/>
                    </a:lnTo>
                    <a:lnTo>
                      <a:pt x="13398" y="213042"/>
                    </a:lnTo>
                    <a:lnTo>
                      <a:pt x="13614" y="212102"/>
                    </a:lnTo>
                    <a:close/>
                  </a:path>
                  <a:path w="160020" h="215900">
                    <a:moveTo>
                      <a:pt x="13690" y="212102"/>
                    </a:moveTo>
                    <a:lnTo>
                      <a:pt x="13525" y="212572"/>
                    </a:lnTo>
                    <a:lnTo>
                      <a:pt x="13411" y="213029"/>
                    </a:lnTo>
                    <a:lnTo>
                      <a:pt x="13373" y="213156"/>
                    </a:lnTo>
                    <a:lnTo>
                      <a:pt x="13423" y="213029"/>
                    </a:lnTo>
                    <a:lnTo>
                      <a:pt x="12966" y="215353"/>
                    </a:lnTo>
                    <a:lnTo>
                      <a:pt x="13487" y="213029"/>
                    </a:lnTo>
                    <a:lnTo>
                      <a:pt x="13690" y="212102"/>
                    </a:lnTo>
                    <a:close/>
                  </a:path>
                  <a:path w="160020" h="215900">
                    <a:moveTo>
                      <a:pt x="13703" y="207695"/>
                    </a:moveTo>
                    <a:lnTo>
                      <a:pt x="13589" y="207835"/>
                    </a:lnTo>
                    <a:lnTo>
                      <a:pt x="13703" y="207695"/>
                    </a:lnTo>
                    <a:close/>
                  </a:path>
                  <a:path w="160020" h="215900">
                    <a:moveTo>
                      <a:pt x="14643" y="127165"/>
                    </a:moveTo>
                    <a:lnTo>
                      <a:pt x="14185" y="127063"/>
                    </a:lnTo>
                    <a:lnTo>
                      <a:pt x="14312" y="127177"/>
                    </a:lnTo>
                    <a:lnTo>
                      <a:pt x="14643" y="127165"/>
                    </a:lnTo>
                    <a:close/>
                  </a:path>
                  <a:path w="160020" h="215900">
                    <a:moveTo>
                      <a:pt x="14884" y="205994"/>
                    </a:moveTo>
                    <a:lnTo>
                      <a:pt x="14427" y="206946"/>
                    </a:lnTo>
                    <a:lnTo>
                      <a:pt x="14884" y="205994"/>
                    </a:lnTo>
                    <a:close/>
                  </a:path>
                  <a:path w="160020" h="215900">
                    <a:moveTo>
                      <a:pt x="14897" y="206463"/>
                    </a:moveTo>
                    <a:lnTo>
                      <a:pt x="14655" y="207518"/>
                    </a:lnTo>
                    <a:lnTo>
                      <a:pt x="14592" y="207759"/>
                    </a:lnTo>
                    <a:lnTo>
                      <a:pt x="14668" y="207518"/>
                    </a:lnTo>
                    <a:lnTo>
                      <a:pt x="14897" y="206463"/>
                    </a:lnTo>
                    <a:close/>
                  </a:path>
                  <a:path w="160020" h="215900">
                    <a:moveTo>
                      <a:pt x="14986" y="206222"/>
                    </a:moveTo>
                    <a:lnTo>
                      <a:pt x="14947" y="206362"/>
                    </a:lnTo>
                    <a:lnTo>
                      <a:pt x="14770" y="207378"/>
                    </a:lnTo>
                    <a:lnTo>
                      <a:pt x="14693" y="207759"/>
                    </a:lnTo>
                    <a:lnTo>
                      <a:pt x="14947" y="206362"/>
                    </a:lnTo>
                    <a:lnTo>
                      <a:pt x="14744" y="207276"/>
                    </a:lnTo>
                    <a:lnTo>
                      <a:pt x="14643" y="207733"/>
                    </a:lnTo>
                    <a:lnTo>
                      <a:pt x="14643" y="207987"/>
                    </a:lnTo>
                    <a:lnTo>
                      <a:pt x="14592" y="208216"/>
                    </a:lnTo>
                    <a:lnTo>
                      <a:pt x="14643" y="207987"/>
                    </a:lnTo>
                    <a:lnTo>
                      <a:pt x="14643" y="207733"/>
                    </a:lnTo>
                    <a:lnTo>
                      <a:pt x="14605" y="207899"/>
                    </a:lnTo>
                    <a:lnTo>
                      <a:pt x="14490" y="208356"/>
                    </a:lnTo>
                    <a:lnTo>
                      <a:pt x="14605" y="207759"/>
                    </a:lnTo>
                    <a:lnTo>
                      <a:pt x="14452" y="208368"/>
                    </a:lnTo>
                    <a:lnTo>
                      <a:pt x="14452" y="208241"/>
                    </a:lnTo>
                    <a:lnTo>
                      <a:pt x="14528" y="207949"/>
                    </a:lnTo>
                    <a:lnTo>
                      <a:pt x="14744" y="206971"/>
                    </a:lnTo>
                    <a:lnTo>
                      <a:pt x="14592" y="207505"/>
                    </a:lnTo>
                    <a:lnTo>
                      <a:pt x="14871" y="206400"/>
                    </a:lnTo>
                    <a:lnTo>
                      <a:pt x="14566" y="207505"/>
                    </a:lnTo>
                    <a:lnTo>
                      <a:pt x="14427" y="207949"/>
                    </a:lnTo>
                    <a:lnTo>
                      <a:pt x="14351" y="208178"/>
                    </a:lnTo>
                    <a:lnTo>
                      <a:pt x="14770" y="206705"/>
                    </a:lnTo>
                    <a:lnTo>
                      <a:pt x="14300" y="208318"/>
                    </a:lnTo>
                    <a:lnTo>
                      <a:pt x="14300" y="209194"/>
                    </a:lnTo>
                    <a:lnTo>
                      <a:pt x="14262" y="209410"/>
                    </a:lnTo>
                    <a:lnTo>
                      <a:pt x="14287" y="209156"/>
                    </a:lnTo>
                    <a:lnTo>
                      <a:pt x="14300" y="208318"/>
                    </a:lnTo>
                    <a:lnTo>
                      <a:pt x="14211" y="208597"/>
                    </a:lnTo>
                    <a:lnTo>
                      <a:pt x="14262" y="208394"/>
                    </a:lnTo>
                    <a:lnTo>
                      <a:pt x="14503" y="207556"/>
                    </a:lnTo>
                    <a:lnTo>
                      <a:pt x="14300" y="208140"/>
                    </a:lnTo>
                    <a:lnTo>
                      <a:pt x="14579" y="207213"/>
                    </a:lnTo>
                    <a:lnTo>
                      <a:pt x="14389" y="207784"/>
                    </a:lnTo>
                    <a:lnTo>
                      <a:pt x="14693" y="206768"/>
                    </a:lnTo>
                    <a:lnTo>
                      <a:pt x="14566" y="207124"/>
                    </a:lnTo>
                    <a:lnTo>
                      <a:pt x="14668" y="206781"/>
                    </a:lnTo>
                    <a:lnTo>
                      <a:pt x="14960" y="205943"/>
                    </a:lnTo>
                    <a:lnTo>
                      <a:pt x="14846" y="206209"/>
                    </a:lnTo>
                    <a:lnTo>
                      <a:pt x="14643" y="206730"/>
                    </a:lnTo>
                    <a:lnTo>
                      <a:pt x="14566" y="206971"/>
                    </a:lnTo>
                    <a:lnTo>
                      <a:pt x="14414" y="207416"/>
                    </a:lnTo>
                    <a:lnTo>
                      <a:pt x="14414" y="207594"/>
                    </a:lnTo>
                    <a:lnTo>
                      <a:pt x="14376" y="207733"/>
                    </a:lnTo>
                    <a:lnTo>
                      <a:pt x="14414" y="207594"/>
                    </a:lnTo>
                    <a:lnTo>
                      <a:pt x="14414" y="207416"/>
                    </a:lnTo>
                    <a:lnTo>
                      <a:pt x="14351" y="207594"/>
                    </a:lnTo>
                    <a:lnTo>
                      <a:pt x="14566" y="206971"/>
                    </a:lnTo>
                    <a:lnTo>
                      <a:pt x="14643" y="206756"/>
                    </a:lnTo>
                    <a:lnTo>
                      <a:pt x="14541" y="206971"/>
                    </a:lnTo>
                    <a:lnTo>
                      <a:pt x="14262" y="207670"/>
                    </a:lnTo>
                    <a:lnTo>
                      <a:pt x="14262" y="208254"/>
                    </a:lnTo>
                    <a:lnTo>
                      <a:pt x="14224" y="208394"/>
                    </a:lnTo>
                    <a:lnTo>
                      <a:pt x="14236" y="208254"/>
                    </a:lnTo>
                    <a:lnTo>
                      <a:pt x="14262" y="207670"/>
                    </a:lnTo>
                    <a:lnTo>
                      <a:pt x="14389" y="207314"/>
                    </a:lnTo>
                    <a:lnTo>
                      <a:pt x="14287" y="207479"/>
                    </a:lnTo>
                    <a:lnTo>
                      <a:pt x="14592" y="206743"/>
                    </a:lnTo>
                    <a:lnTo>
                      <a:pt x="14198" y="207581"/>
                    </a:lnTo>
                    <a:lnTo>
                      <a:pt x="14262" y="207403"/>
                    </a:lnTo>
                    <a:lnTo>
                      <a:pt x="14363" y="207187"/>
                    </a:lnTo>
                    <a:lnTo>
                      <a:pt x="14452" y="206959"/>
                    </a:lnTo>
                    <a:lnTo>
                      <a:pt x="14300" y="207187"/>
                    </a:lnTo>
                    <a:lnTo>
                      <a:pt x="14185" y="207403"/>
                    </a:lnTo>
                    <a:lnTo>
                      <a:pt x="14884" y="205994"/>
                    </a:lnTo>
                    <a:lnTo>
                      <a:pt x="14363" y="206933"/>
                    </a:lnTo>
                    <a:lnTo>
                      <a:pt x="14884" y="205943"/>
                    </a:lnTo>
                    <a:lnTo>
                      <a:pt x="14338" y="206933"/>
                    </a:lnTo>
                    <a:lnTo>
                      <a:pt x="14262" y="207137"/>
                    </a:lnTo>
                    <a:lnTo>
                      <a:pt x="14147" y="207403"/>
                    </a:lnTo>
                    <a:lnTo>
                      <a:pt x="14135" y="207810"/>
                    </a:lnTo>
                    <a:lnTo>
                      <a:pt x="14084" y="207937"/>
                    </a:lnTo>
                    <a:lnTo>
                      <a:pt x="14084" y="207810"/>
                    </a:lnTo>
                    <a:lnTo>
                      <a:pt x="14135" y="207429"/>
                    </a:lnTo>
                    <a:lnTo>
                      <a:pt x="14262" y="207162"/>
                    </a:lnTo>
                    <a:lnTo>
                      <a:pt x="14236" y="207022"/>
                    </a:lnTo>
                    <a:lnTo>
                      <a:pt x="14655" y="206273"/>
                    </a:lnTo>
                    <a:lnTo>
                      <a:pt x="14312" y="206794"/>
                    </a:lnTo>
                    <a:lnTo>
                      <a:pt x="13970" y="207302"/>
                    </a:lnTo>
                    <a:lnTo>
                      <a:pt x="13703" y="207695"/>
                    </a:lnTo>
                    <a:lnTo>
                      <a:pt x="13589" y="207886"/>
                    </a:lnTo>
                    <a:lnTo>
                      <a:pt x="13373" y="208203"/>
                    </a:lnTo>
                    <a:lnTo>
                      <a:pt x="13601" y="207835"/>
                    </a:lnTo>
                    <a:lnTo>
                      <a:pt x="13335" y="208203"/>
                    </a:lnTo>
                    <a:lnTo>
                      <a:pt x="13741" y="207581"/>
                    </a:lnTo>
                    <a:lnTo>
                      <a:pt x="13322" y="208203"/>
                    </a:lnTo>
                    <a:lnTo>
                      <a:pt x="12763" y="209016"/>
                    </a:lnTo>
                    <a:lnTo>
                      <a:pt x="13030" y="208584"/>
                    </a:lnTo>
                    <a:lnTo>
                      <a:pt x="13360" y="208089"/>
                    </a:lnTo>
                    <a:lnTo>
                      <a:pt x="13004" y="208584"/>
                    </a:lnTo>
                    <a:lnTo>
                      <a:pt x="13525" y="207822"/>
                    </a:lnTo>
                    <a:lnTo>
                      <a:pt x="13182" y="208292"/>
                    </a:lnTo>
                    <a:lnTo>
                      <a:pt x="13474" y="207848"/>
                    </a:lnTo>
                    <a:lnTo>
                      <a:pt x="13081" y="208394"/>
                    </a:lnTo>
                    <a:lnTo>
                      <a:pt x="12992" y="208559"/>
                    </a:lnTo>
                    <a:lnTo>
                      <a:pt x="12687" y="209016"/>
                    </a:lnTo>
                    <a:lnTo>
                      <a:pt x="12420" y="209410"/>
                    </a:lnTo>
                    <a:lnTo>
                      <a:pt x="12827" y="208788"/>
                    </a:lnTo>
                    <a:lnTo>
                      <a:pt x="12674" y="208991"/>
                    </a:lnTo>
                    <a:lnTo>
                      <a:pt x="12877" y="208699"/>
                    </a:lnTo>
                    <a:lnTo>
                      <a:pt x="12992" y="208559"/>
                    </a:lnTo>
                    <a:lnTo>
                      <a:pt x="12852" y="208699"/>
                    </a:lnTo>
                    <a:lnTo>
                      <a:pt x="12636" y="208991"/>
                    </a:lnTo>
                    <a:lnTo>
                      <a:pt x="13157" y="208229"/>
                    </a:lnTo>
                    <a:lnTo>
                      <a:pt x="12623" y="208953"/>
                    </a:lnTo>
                    <a:lnTo>
                      <a:pt x="12788" y="208711"/>
                    </a:lnTo>
                    <a:lnTo>
                      <a:pt x="13042" y="208356"/>
                    </a:lnTo>
                    <a:lnTo>
                      <a:pt x="12750" y="208711"/>
                    </a:lnTo>
                    <a:lnTo>
                      <a:pt x="12915" y="208457"/>
                    </a:lnTo>
                    <a:lnTo>
                      <a:pt x="12725" y="208711"/>
                    </a:lnTo>
                    <a:lnTo>
                      <a:pt x="12852" y="208534"/>
                    </a:lnTo>
                    <a:lnTo>
                      <a:pt x="13487" y="207657"/>
                    </a:lnTo>
                    <a:lnTo>
                      <a:pt x="12801" y="208534"/>
                    </a:lnTo>
                    <a:lnTo>
                      <a:pt x="12687" y="208673"/>
                    </a:lnTo>
                    <a:lnTo>
                      <a:pt x="12954" y="208305"/>
                    </a:lnTo>
                    <a:lnTo>
                      <a:pt x="12674" y="208635"/>
                    </a:lnTo>
                    <a:lnTo>
                      <a:pt x="12979" y="208241"/>
                    </a:lnTo>
                    <a:lnTo>
                      <a:pt x="14173" y="206705"/>
                    </a:lnTo>
                    <a:lnTo>
                      <a:pt x="12954" y="208241"/>
                    </a:lnTo>
                    <a:lnTo>
                      <a:pt x="12522" y="208775"/>
                    </a:lnTo>
                    <a:lnTo>
                      <a:pt x="12407" y="208927"/>
                    </a:lnTo>
                    <a:lnTo>
                      <a:pt x="12407" y="209359"/>
                    </a:lnTo>
                    <a:lnTo>
                      <a:pt x="12331" y="209537"/>
                    </a:lnTo>
                    <a:lnTo>
                      <a:pt x="12369" y="209359"/>
                    </a:lnTo>
                    <a:lnTo>
                      <a:pt x="12407" y="208927"/>
                    </a:lnTo>
                    <a:lnTo>
                      <a:pt x="12242" y="209130"/>
                    </a:lnTo>
                    <a:lnTo>
                      <a:pt x="11861" y="209600"/>
                    </a:lnTo>
                    <a:lnTo>
                      <a:pt x="12522" y="208749"/>
                    </a:lnTo>
                    <a:lnTo>
                      <a:pt x="11798" y="209600"/>
                    </a:lnTo>
                    <a:lnTo>
                      <a:pt x="12230" y="209042"/>
                    </a:lnTo>
                    <a:lnTo>
                      <a:pt x="12090" y="209194"/>
                    </a:lnTo>
                    <a:lnTo>
                      <a:pt x="11722" y="209613"/>
                    </a:lnTo>
                    <a:lnTo>
                      <a:pt x="13017" y="208026"/>
                    </a:lnTo>
                    <a:lnTo>
                      <a:pt x="11798" y="209461"/>
                    </a:lnTo>
                    <a:lnTo>
                      <a:pt x="12166" y="209003"/>
                    </a:lnTo>
                    <a:lnTo>
                      <a:pt x="12319" y="208826"/>
                    </a:lnTo>
                    <a:lnTo>
                      <a:pt x="12763" y="208292"/>
                    </a:lnTo>
                    <a:lnTo>
                      <a:pt x="12966" y="208051"/>
                    </a:lnTo>
                    <a:lnTo>
                      <a:pt x="13182" y="207784"/>
                    </a:lnTo>
                    <a:lnTo>
                      <a:pt x="13970" y="206832"/>
                    </a:lnTo>
                    <a:lnTo>
                      <a:pt x="12293" y="208711"/>
                    </a:lnTo>
                    <a:lnTo>
                      <a:pt x="12039" y="208965"/>
                    </a:lnTo>
                    <a:lnTo>
                      <a:pt x="11607" y="209486"/>
                    </a:lnTo>
                    <a:lnTo>
                      <a:pt x="12039" y="208991"/>
                    </a:lnTo>
                    <a:lnTo>
                      <a:pt x="11531" y="209537"/>
                    </a:lnTo>
                    <a:lnTo>
                      <a:pt x="11404" y="209689"/>
                    </a:lnTo>
                    <a:lnTo>
                      <a:pt x="11531" y="209562"/>
                    </a:lnTo>
                    <a:lnTo>
                      <a:pt x="11417" y="209689"/>
                    </a:lnTo>
                    <a:lnTo>
                      <a:pt x="11290" y="209816"/>
                    </a:lnTo>
                    <a:lnTo>
                      <a:pt x="11137" y="209994"/>
                    </a:lnTo>
                    <a:lnTo>
                      <a:pt x="10109" y="211188"/>
                    </a:lnTo>
                    <a:lnTo>
                      <a:pt x="11188" y="209994"/>
                    </a:lnTo>
                    <a:lnTo>
                      <a:pt x="11341" y="209816"/>
                    </a:lnTo>
                    <a:lnTo>
                      <a:pt x="11468" y="209689"/>
                    </a:lnTo>
                    <a:lnTo>
                      <a:pt x="12077" y="209003"/>
                    </a:lnTo>
                    <a:lnTo>
                      <a:pt x="11734" y="209410"/>
                    </a:lnTo>
                    <a:lnTo>
                      <a:pt x="11468" y="209715"/>
                    </a:lnTo>
                    <a:lnTo>
                      <a:pt x="11201" y="210019"/>
                    </a:lnTo>
                    <a:lnTo>
                      <a:pt x="10883" y="210439"/>
                    </a:lnTo>
                    <a:lnTo>
                      <a:pt x="11518" y="209715"/>
                    </a:lnTo>
                    <a:lnTo>
                      <a:pt x="11671" y="209550"/>
                    </a:lnTo>
                    <a:lnTo>
                      <a:pt x="11506" y="209765"/>
                    </a:lnTo>
                    <a:lnTo>
                      <a:pt x="11480" y="210083"/>
                    </a:lnTo>
                    <a:lnTo>
                      <a:pt x="11379" y="210223"/>
                    </a:lnTo>
                    <a:lnTo>
                      <a:pt x="11150" y="210502"/>
                    </a:lnTo>
                    <a:lnTo>
                      <a:pt x="11353" y="210235"/>
                    </a:lnTo>
                    <a:lnTo>
                      <a:pt x="11391" y="210083"/>
                    </a:lnTo>
                    <a:lnTo>
                      <a:pt x="11480" y="209804"/>
                    </a:lnTo>
                    <a:lnTo>
                      <a:pt x="11366" y="209931"/>
                    </a:lnTo>
                    <a:lnTo>
                      <a:pt x="10223" y="211315"/>
                    </a:lnTo>
                    <a:lnTo>
                      <a:pt x="11150" y="210235"/>
                    </a:lnTo>
                    <a:lnTo>
                      <a:pt x="11087" y="210591"/>
                    </a:lnTo>
                    <a:lnTo>
                      <a:pt x="10922" y="210820"/>
                    </a:lnTo>
                    <a:lnTo>
                      <a:pt x="11087" y="210591"/>
                    </a:lnTo>
                    <a:lnTo>
                      <a:pt x="11087" y="210324"/>
                    </a:lnTo>
                    <a:lnTo>
                      <a:pt x="10706" y="210807"/>
                    </a:lnTo>
                    <a:lnTo>
                      <a:pt x="10985" y="210502"/>
                    </a:lnTo>
                    <a:lnTo>
                      <a:pt x="10185" y="211556"/>
                    </a:lnTo>
                    <a:lnTo>
                      <a:pt x="10960" y="210591"/>
                    </a:lnTo>
                    <a:lnTo>
                      <a:pt x="10833" y="210781"/>
                    </a:lnTo>
                    <a:lnTo>
                      <a:pt x="10998" y="210591"/>
                    </a:lnTo>
                    <a:lnTo>
                      <a:pt x="10693" y="210972"/>
                    </a:lnTo>
                    <a:lnTo>
                      <a:pt x="10134" y="211645"/>
                    </a:lnTo>
                    <a:lnTo>
                      <a:pt x="10629" y="211074"/>
                    </a:lnTo>
                    <a:lnTo>
                      <a:pt x="10045" y="211797"/>
                    </a:lnTo>
                    <a:lnTo>
                      <a:pt x="10668" y="211074"/>
                    </a:lnTo>
                    <a:lnTo>
                      <a:pt x="10388" y="211467"/>
                    </a:lnTo>
                    <a:lnTo>
                      <a:pt x="10782" y="210972"/>
                    </a:lnTo>
                    <a:lnTo>
                      <a:pt x="10109" y="211874"/>
                    </a:lnTo>
                    <a:lnTo>
                      <a:pt x="10617" y="211251"/>
                    </a:lnTo>
                    <a:lnTo>
                      <a:pt x="10071" y="211950"/>
                    </a:lnTo>
                    <a:lnTo>
                      <a:pt x="10642" y="211251"/>
                    </a:lnTo>
                    <a:lnTo>
                      <a:pt x="10464" y="211493"/>
                    </a:lnTo>
                    <a:lnTo>
                      <a:pt x="10299" y="211759"/>
                    </a:lnTo>
                    <a:lnTo>
                      <a:pt x="10502" y="211493"/>
                    </a:lnTo>
                    <a:lnTo>
                      <a:pt x="10693" y="211251"/>
                    </a:lnTo>
                    <a:lnTo>
                      <a:pt x="10833" y="211074"/>
                    </a:lnTo>
                    <a:lnTo>
                      <a:pt x="10960" y="210896"/>
                    </a:lnTo>
                    <a:lnTo>
                      <a:pt x="11493" y="210223"/>
                    </a:lnTo>
                    <a:lnTo>
                      <a:pt x="10960" y="210959"/>
                    </a:lnTo>
                    <a:lnTo>
                      <a:pt x="10706" y="211302"/>
                    </a:lnTo>
                    <a:lnTo>
                      <a:pt x="10985" y="210985"/>
                    </a:lnTo>
                    <a:lnTo>
                      <a:pt x="11379" y="210527"/>
                    </a:lnTo>
                    <a:lnTo>
                      <a:pt x="10795" y="211340"/>
                    </a:lnTo>
                    <a:lnTo>
                      <a:pt x="11176" y="210845"/>
                    </a:lnTo>
                    <a:lnTo>
                      <a:pt x="10591" y="211632"/>
                    </a:lnTo>
                    <a:lnTo>
                      <a:pt x="10185" y="212242"/>
                    </a:lnTo>
                    <a:lnTo>
                      <a:pt x="10058" y="212458"/>
                    </a:lnTo>
                    <a:lnTo>
                      <a:pt x="10642" y="211658"/>
                    </a:lnTo>
                    <a:lnTo>
                      <a:pt x="9156" y="213817"/>
                    </a:lnTo>
                    <a:lnTo>
                      <a:pt x="10731" y="211658"/>
                    </a:lnTo>
                    <a:lnTo>
                      <a:pt x="11315" y="210845"/>
                    </a:lnTo>
                    <a:lnTo>
                      <a:pt x="10845" y="211518"/>
                    </a:lnTo>
                    <a:lnTo>
                      <a:pt x="10769" y="211645"/>
                    </a:lnTo>
                    <a:lnTo>
                      <a:pt x="9537" y="213499"/>
                    </a:lnTo>
                    <a:lnTo>
                      <a:pt x="10833" y="211645"/>
                    </a:lnTo>
                    <a:lnTo>
                      <a:pt x="10604" y="212001"/>
                    </a:lnTo>
                    <a:lnTo>
                      <a:pt x="10858" y="211645"/>
                    </a:lnTo>
                    <a:lnTo>
                      <a:pt x="10515" y="212166"/>
                    </a:lnTo>
                    <a:lnTo>
                      <a:pt x="10985" y="211607"/>
                    </a:lnTo>
                    <a:lnTo>
                      <a:pt x="11137" y="211429"/>
                    </a:lnTo>
                    <a:lnTo>
                      <a:pt x="10693" y="212090"/>
                    </a:lnTo>
                    <a:lnTo>
                      <a:pt x="10604" y="212217"/>
                    </a:lnTo>
                    <a:lnTo>
                      <a:pt x="10337" y="212610"/>
                    </a:lnTo>
                    <a:lnTo>
                      <a:pt x="10566" y="212305"/>
                    </a:lnTo>
                    <a:lnTo>
                      <a:pt x="10287" y="212737"/>
                    </a:lnTo>
                    <a:lnTo>
                      <a:pt x="9855" y="213372"/>
                    </a:lnTo>
                    <a:lnTo>
                      <a:pt x="10299" y="212737"/>
                    </a:lnTo>
                    <a:lnTo>
                      <a:pt x="9893" y="213385"/>
                    </a:lnTo>
                    <a:lnTo>
                      <a:pt x="9664" y="213791"/>
                    </a:lnTo>
                    <a:lnTo>
                      <a:pt x="9931" y="213385"/>
                    </a:lnTo>
                    <a:lnTo>
                      <a:pt x="10363" y="212737"/>
                    </a:lnTo>
                    <a:lnTo>
                      <a:pt x="10642" y="212305"/>
                    </a:lnTo>
                    <a:lnTo>
                      <a:pt x="10795" y="212090"/>
                    </a:lnTo>
                    <a:lnTo>
                      <a:pt x="10947" y="211886"/>
                    </a:lnTo>
                    <a:lnTo>
                      <a:pt x="10693" y="212293"/>
                    </a:lnTo>
                    <a:lnTo>
                      <a:pt x="10515" y="212572"/>
                    </a:lnTo>
                    <a:lnTo>
                      <a:pt x="10617" y="212369"/>
                    </a:lnTo>
                    <a:lnTo>
                      <a:pt x="10452" y="212623"/>
                    </a:lnTo>
                    <a:lnTo>
                      <a:pt x="10261" y="212915"/>
                    </a:lnTo>
                    <a:lnTo>
                      <a:pt x="9131" y="214718"/>
                    </a:lnTo>
                    <a:lnTo>
                      <a:pt x="10287" y="212915"/>
                    </a:lnTo>
                    <a:lnTo>
                      <a:pt x="9690" y="213906"/>
                    </a:lnTo>
                    <a:lnTo>
                      <a:pt x="10337" y="212915"/>
                    </a:lnTo>
                    <a:lnTo>
                      <a:pt x="10502" y="212661"/>
                    </a:lnTo>
                    <a:lnTo>
                      <a:pt x="10325" y="212979"/>
                    </a:lnTo>
                    <a:lnTo>
                      <a:pt x="10579" y="212572"/>
                    </a:lnTo>
                    <a:lnTo>
                      <a:pt x="10756" y="212293"/>
                    </a:lnTo>
                    <a:lnTo>
                      <a:pt x="11137" y="211734"/>
                    </a:lnTo>
                    <a:lnTo>
                      <a:pt x="11341" y="211429"/>
                    </a:lnTo>
                    <a:lnTo>
                      <a:pt x="11023" y="211937"/>
                    </a:lnTo>
                    <a:lnTo>
                      <a:pt x="11442" y="211378"/>
                    </a:lnTo>
                    <a:lnTo>
                      <a:pt x="10883" y="212331"/>
                    </a:lnTo>
                    <a:lnTo>
                      <a:pt x="9918" y="213944"/>
                    </a:lnTo>
                    <a:lnTo>
                      <a:pt x="10934" y="212331"/>
                    </a:lnTo>
                    <a:lnTo>
                      <a:pt x="10706" y="212775"/>
                    </a:lnTo>
                    <a:lnTo>
                      <a:pt x="10972" y="212331"/>
                    </a:lnTo>
                    <a:lnTo>
                      <a:pt x="11290" y="211797"/>
                    </a:lnTo>
                    <a:lnTo>
                      <a:pt x="11112" y="212115"/>
                    </a:lnTo>
                    <a:lnTo>
                      <a:pt x="10972" y="212331"/>
                    </a:lnTo>
                    <a:lnTo>
                      <a:pt x="11099" y="212166"/>
                    </a:lnTo>
                    <a:lnTo>
                      <a:pt x="10477" y="213220"/>
                    </a:lnTo>
                    <a:lnTo>
                      <a:pt x="11137" y="212166"/>
                    </a:lnTo>
                    <a:lnTo>
                      <a:pt x="10541" y="213245"/>
                    </a:lnTo>
                    <a:lnTo>
                      <a:pt x="11188" y="212166"/>
                    </a:lnTo>
                    <a:lnTo>
                      <a:pt x="11404" y="211797"/>
                    </a:lnTo>
                    <a:lnTo>
                      <a:pt x="11328" y="211950"/>
                    </a:lnTo>
                    <a:lnTo>
                      <a:pt x="10883" y="212712"/>
                    </a:lnTo>
                    <a:lnTo>
                      <a:pt x="11379" y="211950"/>
                    </a:lnTo>
                    <a:lnTo>
                      <a:pt x="11772" y="211315"/>
                    </a:lnTo>
                    <a:lnTo>
                      <a:pt x="10960" y="212763"/>
                    </a:lnTo>
                    <a:lnTo>
                      <a:pt x="12039" y="210959"/>
                    </a:lnTo>
                    <a:lnTo>
                      <a:pt x="11455" y="212013"/>
                    </a:lnTo>
                    <a:lnTo>
                      <a:pt x="11239" y="212407"/>
                    </a:lnTo>
                    <a:lnTo>
                      <a:pt x="11518" y="212013"/>
                    </a:lnTo>
                    <a:lnTo>
                      <a:pt x="12115" y="210959"/>
                    </a:lnTo>
                    <a:lnTo>
                      <a:pt x="11493" y="212128"/>
                    </a:lnTo>
                    <a:lnTo>
                      <a:pt x="10490" y="213969"/>
                    </a:lnTo>
                    <a:lnTo>
                      <a:pt x="11696" y="211797"/>
                    </a:lnTo>
                    <a:lnTo>
                      <a:pt x="11417" y="212331"/>
                    </a:lnTo>
                    <a:lnTo>
                      <a:pt x="10706" y="213702"/>
                    </a:lnTo>
                    <a:lnTo>
                      <a:pt x="11468" y="212331"/>
                    </a:lnTo>
                    <a:lnTo>
                      <a:pt x="11252" y="212775"/>
                    </a:lnTo>
                    <a:lnTo>
                      <a:pt x="11506" y="212331"/>
                    </a:lnTo>
                    <a:lnTo>
                      <a:pt x="11811" y="211797"/>
                    </a:lnTo>
                    <a:lnTo>
                      <a:pt x="12268" y="210972"/>
                    </a:lnTo>
                    <a:lnTo>
                      <a:pt x="11811" y="211886"/>
                    </a:lnTo>
                    <a:lnTo>
                      <a:pt x="11468" y="212547"/>
                    </a:lnTo>
                    <a:lnTo>
                      <a:pt x="11150" y="213207"/>
                    </a:lnTo>
                    <a:lnTo>
                      <a:pt x="11277" y="213055"/>
                    </a:lnTo>
                    <a:lnTo>
                      <a:pt x="11531" y="212547"/>
                    </a:lnTo>
                    <a:lnTo>
                      <a:pt x="11861" y="211886"/>
                    </a:lnTo>
                    <a:lnTo>
                      <a:pt x="12382" y="210934"/>
                    </a:lnTo>
                    <a:lnTo>
                      <a:pt x="12141" y="211429"/>
                    </a:lnTo>
                    <a:lnTo>
                      <a:pt x="11557" y="212610"/>
                    </a:lnTo>
                    <a:lnTo>
                      <a:pt x="12192" y="211429"/>
                    </a:lnTo>
                    <a:lnTo>
                      <a:pt x="11442" y="212852"/>
                    </a:lnTo>
                    <a:lnTo>
                      <a:pt x="12293" y="211302"/>
                    </a:lnTo>
                    <a:lnTo>
                      <a:pt x="11163" y="213614"/>
                    </a:lnTo>
                    <a:lnTo>
                      <a:pt x="12052" y="211899"/>
                    </a:lnTo>
                    <a:lnTo>
                      <a:pt x="11201" y="213715"/>
                    </a:lnTo>
                    <a:lnTo>
                      <a:pt x="11645" y="212864"/>
                    </a:lnTo>
                    <a:lnTo>
                      <a:pt x="11099" y="214109"/>
                    </a:lnTo>
                    <a:lnTo>
                      <a:pt x="11226" y="213969"/>
                    </a:lnTo>
                    <a:lnTo>
                      <a:pt x="11734" y="212864"/>
                    </a:lnTo>
                    <a:lnTo>
                      <a:pt x="12166" y="211963"/>
                    </a:lnTo>
                    <a:lnTo>
                      <a:pt x="11366" y="213791"/>
                    </a:lnTo>
                    <a:lnTo>
                      <a:pt x="11099" y="214426"/>
                    </a:lnTo>
                    <a:lnTo>
                      <a:pt x="10668" y="215379"/>
                    </a:lnTo>
                    <a:lnTo>
                      <a:pt x="11112" y="214426"/>
                    </a:lnTo>
                    <a:lnTo>
                      <a:pt x="11391" y="213791"/>
                    </a:lnTo>
                    <a:lnTo>
                      <a:pt x="11861" y="212813"/>
                    </a:lnTo>
                    <a:lnTo>
                      <a:pt x="11137" y="214426"/>
                    </a:lnTo>
                    <a:lnTo>
                      <a:pt x="10706" y="215404"/>
                    </a:lnTo>
                    <a:lnTo>
                      <a:pt x="11074" y="214668"/>
                    </a:lnTo>
                    <a:lnTo>
                      <a:pt x="10972" y="215049"/>
                    </a:lnTo>
                    <a:lnTo>
                      <a:pt x="11137" y="214668"/>
                    </a:lnTo>
                    <a:lnTo>
                      <a:pt x="11252" y="214426"/>
                    </a:lnTo>
                    <a:lnTo>
                      <a:pt x="11607" y="213614"/>
                    </a:lnTo>
                    <a:lnTo>
                      <a:pt x="11353" y="214236"/>
                    </a:lnTo>
                    <a:lnTo>
                      <a:pt x="11226" y="214655"/>
                    </a:lnTo>
                    <a:lnTo>
                      <a:pt x="11734" y="213537"/>
                    </a:lnTo>
                    <a:lnTo>
                      <a:pt x="12052" y="212813"/>
                    </a:lnTo>
                    <a:lnTo>
                      <a:pt x="11836" y="213360"/>
                    </a:lnTo>
                    <a:lnTo>
                      <a:pt x="11493" y="214236"/>
                    </a:lnTo>
                    <a:lnTo>
                      <a:pt x="11861" y="213360"/>
                    </a:lnTo>
                    <a:lnTo>
                      <a:pt x="11798" y="213525"/>
                    </a:lnTo>
                    <a:lnTo>
                      <a:pt x="11480" y="214325"/>
                    </a:lnTo>
                    <a:lnTo>
                      <a:pt x="11836" y="213525"/>
                    </a:lnTo>
                    <a:lnTo>
                      <a:pt x="11544" y="214223"/>
                    </a:lnTo>
                    <a:lnTo>
                      <a:pt x="11303" y="214947"/>
                    </a:lnTo>
                    <a:lnTo>
                      <a:pt x="11899" y="213525"/>
                    </a:lnTo>
                    <a:lnTo>
                      <a:pt x="11963" y="213360"/>
                    </a:lnTo>
                    <a:lnTo>
                      <a:pt x="12217" y="212813"/>
                    </a:lnTo>
                    <a:lnTo>
                      <a:pt x="11645" y="214299"/>
                    </a:lnTo>
                    <a:lnTo>
                      <a:pt x="11391" y="215201"/>
                    </a:lnTo>
                    <a:lnTo>
                      <a:pt x="12166" y="213360"/>
                    </a:lnTo>
                    <a:lnTo>
                      <a:pt x="11633" y="214871"/>
                    </a:lnTo>
                    <a:lnTo>
                      <a:pt x="11988" y="214109"/>
                    </a:lnTo>
                    <a:lnTo>
                      <a:pt x="11760" y="214884"/>
                    </a:lnTo>
                    <a:lnTo>
                      <a:pt x="12077" y="214020"/>
                    </a:lnTo>
                    <a:lnTo>
                      <a:pt x="12166" y="213753"/>
                    </a:lnTo>
                    <a:lnTo>
                      <a:pt x="12331" y="213360"/>
                    </a:lnTo>
                    <a:lnTo>
                      <a:pt x="12128" y="213944"/>
                    </a:lnTo>
                    <a:lnTo>
                      <a:pt x="11798" y="214884"/>
                    </a:lnTo>
                    <a:lnTo>
                      <a:pt x="11684" y="215214"/>
                    </a:lnTo>
                    <a:lnTo>
                      <a:pt x="11836" y="214884"/>
                    </a:lnTo>
                    <a:lnTo>
                      <a:pt x="12166" y="213969"/>
                    </a:lnTo>
                    <a:lnTo>
                      <a:pt x="12369" y="213398"/>
                    </a:lnTo>
                    <a:lnTo>
                      <a:pt x="11950" y="214668"/>
                    </a:lnTo>
                    <a:lnTo>
                      <a:pt x="11887" y="214845"/>
                    </a:lnTo>
                    <a:lnTo>
                      <a:pt x="11620" y="215696"/>
                    </a:lnTo>
                    <a:lnTo>
                      <a:pt x="12522" y="213245"/>
                    </a:lnTo>
                    <a:lnTo>
                      <a:pt x="12725" y="212686"/>
                    </a:lnTo>
                    <a:lnTo>
                      <a:pt x="12255" y="214147"/>
                    </a:lnTo>
                    <a:lnTo>
                      <a:pt x="12395" y="213804"/>
                    </a:lnTo>
                    <a:lnTo>
                      <a:pt x="12153" y="214566"/>
                    </a:lnTo>
                    <a:lnTo>
                      <a:pt x="12065" y="215011"/>
                    </a:lnTo>
                    <a:lnTo>
                      <a:pt x="12192" y="214718"/>
                    </a:lnTo>
                    <a:lnTo>
                      <a:pt x="12522" y="213741"/>
                    </a:lnTo>
                    <a:lnTo>
                      <a:pt x="12839" y="212775"/>
                    </a:lnTo>
                    <a:lnTo>
                      <a:pt x="12420" y="214134"/>
                    </a:lnTo>
                    <a:lnTo>
                      <a:pt x="12141" y="215328"/>
                    </a:lnTo>
                    <a:lnTo>
                      <a:pt x="12534" y="214134"/>
                    </a:lnTo>
                    <a:lnTo>
                      <a:pt x="12407" y="214566"/>
                    </a:lnTo>
                    <a:lnTo>
                      <a:pt x="12280" y="215036"/>
                    </a:lnTo>
                    <a:lnTo>
                      <a:pt x="12141" y="215696"/>
                    </a:lnTo>
                    <a:lnTo>
                      <a:pt x="12331" y="215036"/>
                    </a:lnTo>
                    <a:lnTo>
                      <a:pt x="12725" y="213817"/>
                    </a:lnTo>
                    <a:lnTo>
                      <a:pt x="12852" y="213423"/>
                    </a:lnTo>
                    <a:lnTo>
                      <a:pt x="12598" y="214312"/>
                    </a:lnTo>
                    <a:lnTo>
                      <a:pt x="12877" y="213410"/>
                    </a:lnTo>
                    <a:lnTo>
                      <a:pt x="13068" y="212775"/>
                    </a:lnTo>
                    <a:lnTo>
                      <a:pt x="13195" y="212369"/>
                    </a:lnTo>
                    <a:lnTo>
                      <a:pt x="12966" y="213296"/>
                    </a:lnTo>
                    <a:lnTo>
                      <a:pt x="13284" y="212166"/>
                    </a:lnTo>
                    <a:lnTo>
                      <a:pt x="12979" y="213372"/>
                    </a:lnTo>
                    <a:lnTo>
                      <a:pt x="13309" y="212204"/>
                    </a:lnTo>
                    <a:lnTo>
                      <a:pt x="13042" y="213283"/>
                    </a:lnTo>
                    <a:lnTo>
                      <a:pt x="13347" y="212204"/>
                    </a:lnTo>
                    <a:lnTo>
                      <a:pt x="13271" y="212572"/>
                    </a:lnTo>
                    <a:lnTo>
                      <a:pt x="13055" y="213436"/>
                    </a:lnTo>
                    <a:lnTo>
                      <a:pt x="12928" y="213969"/>
                    </a:lnTo>
                    <a:lnTo>
                      <a:pt x="12915" y="214109"/>
                    </a:lnTo>
                    <a:lnTo>
                      <a:pt x="12788" y="214693"/>
                    </a:lnTo>
                    <a:lnTo>
                      <a:pt x="12966" y="214109"/>
                    </a:lnTo>
                    <a:lnTo>
                      <a:pt x="12992" y="213969"/>
                    </a:lnTo>
                    <a:lnTo>
                      <a:pt x="13119" y="213436"/>
                    </a:lnTo>
                    <a:lnTo>
                      <a:pt x="13322" y="212572"/>
                    </a:lnTo>
                    <a:lnTo>
                      <a:pt x="13208" y="213093"/>
                    </a:lnTo>
                    <a:lnTo>
                      <a:pt x="13347" y="212572"/>
                    </a:lnTo>
                    <a:lnTo>
                      <a:pt x="13055" y="213868"/>
                    </a:lnTo>
                    <a:lnTo>
                      <a:pt x="12941" y="214376"/>
                    </a:lnTo>
                    <a:lnTo>
                      <a:pt x="13093" y="213868"/>
                    </a:lnTo>
                    <a:lnTo>
                      <a:pt x="13093" y="214045"/>
                    </a:lnTo>
                    <a:lnTo>
                      <a:pt x="13144" y="213868"/>
                    </a:lnTo>
                    <a:lnTo>
                      <a:pt x="13576" y="212090"/>
                    </a:lnTo>
                    <a:lnTo>
                      <a:pt x="13792" y="211607"/>
                    </a:lnTo>
                    <a:lnTo>
                      <a:pt x="13868" y="211302"/>
                    </a:lnTo>
                    <a:lnTo>
                      <a:pt x="14046" y="210464"/>
                    </a:lnTo>
                    <a:lnTo>
                      <a:pt x="13652" y="212572"/>
                    </a:lnTo>
                    <a:lnTo>
                      <a:pt x="13525" y="213487"/>
                    </a:lnTo>
                    <a:lnTo>
                      <a:pt x="13995" y="211353"/>
                    </a:lnTo>
                    <a:lnTo>
                      <a:pt x="13881" y="212090"/>
                    </a:lnTo>
                    <a:lnTo>
                      <a:pt x="13677" y="213474"/>
                    </a:lnTo>
                    <a:lnTo>
                      <a:pt x="13944" y="212090"/>
                    </a:lnTo>
                    <a:lnTo>
                      <a:pt x="14097" y="211353"/>
                    </a:lnTo>
                    <a:lnTo>
                      <a:pt x="13982" y="212128"/>
                    </a:lnTo>
                    <a:lnTo>
                      <a:pt x="13601" y="214414"/>
                    </a:lnTo>
                    <a:lnTo>
                      <a:pt x="14020" y="212128"/>
                    </a:lnTo>
                    <a:lnTo>
                      <a:pt x="14008" y="212255"/>
                    </a:lnTo>
                    <a:lnTo>
                      <a:pt x="14033" y="212128"/>
                    </a:lnTo>
                    <a:lnTo>
                      <a:pt x="14109" y="211785"/>
                    </a:lnTo>
                    <a:lnTo>
                      <a:pt x="13970" y="212686"/>
                    </a:lnTo>
                    <a:lnTo>
                      <a:pt x="14135" y="211785"/>
                    </a:lnTo>
                    <a:lnTo>
                      <a:pt x="14084" y="212255"/>
                    </a:lnTo>
                    <a:lnTo>
                      <a:pt x="13957" y="212991"/>
                    </a:lnTo>
                    <a:lnTo>
                      <a:pt x="13830" y="213982"/>
                    </a:lnTo>
                    <a:lnTo>
                      <a:pt x="14198" y="211785"/>
                    </a:lnTo>
                    <a:lnTo>
                      <a:pt x="14300" y="211086"/>
                    </a:lnTo>
                    <a:lnTo>
                      <a:pt x="14414" y="210299"/>
                    </a:lnTo>
                    <a:lnTo>
                      <a:pt x="14452" y="210058"/>
                    </a:lnTo>
                    <a:lnTo>
                      <a:pt x="11620" y="210058"/>
                    </a:lnTo>
                    <a:lnTo>
                      <a:pt x="14452" y="210045"/>
                    </a:lnTo>
                    <a:lnTo>
                      <a:pt x="14554" y="209283"/>
                    </a:lnTo>
                    <a:lnTo>
                      <a:pt x="14681" y="209219"/>
                    </a:lnTo>
                    <a:lnTo>
                      <a:pt x="14719" y="208838"/>
                    </a:lnTo>
                    <a:lnTo>
                      <a:pt x="14732" y="208457"/>
                    </a:lnTo>
                    <a:lnTo>
                      <a:pt x="14706" y="208254"/>
                    </a:lnTo>
                    <a:lnTo>
                      <a:pt x="14782" y="207810"/>
                    </a:lnTo>
                    <a:lnTo>
                      <a:pt x="14833" y="207365"/>
                    </a:lnTo>
                    <a:lnTo>
                      <a:pt x="14757" y="207810"/>
                    </a:lnTo>
                    <a:lnTo>
                      <a:pt x="14719" y="208013"/>
                    </a:lnTo>
                    <a:lnTo>
                      <a:pt x="14744" y="207772"/>
                    </a:lnTo>
                    <a:lnTo>
                      <a:pt x="14795" y="207378"/>
                    </a:lnTo>
                    <a:lnTo>
                      <a:pt x="14744" y="207670"/>
                    </a:lnTo>
                    <a:lnTo>
                      <a:pt x="14795" y="207378"/>
                    </a:lnTo>
                    <a:lnTo>
                      <a:pt x="14986" y="206222"/>
                    </a:lnTo>
                    <a:close/>
                  </a:path>
                  <a:path w="160020" h="215900">
                    <a:moveTo>
                      <a:pt x="15113" y="205511"/>
                    </a:moveTo>
                    <a:lnTo>
                      <a:pt x="14579" y="206743"/>
                    </a:lnTo>
                    <a:lnTo>
                      <a:pt x="15113" y="205511"/>
                    </a:lnTo>
                    <a:close/>
                  </a:path>
                  <a:path w="160020" h="215900">
                    <a:moveTo>
                      <a:pt x="16573" y="126860"/>
                    </a:moveTo>
                    <a:lnTo>
                      <a:pt x="16510" y="125666"/>
                    </a:lnTo>
                    <a:lnTo>
                      <a:pt x="15684" y="126072"/>
                    </a:lnTo>
                    <a:lnTo>
                      <a:pt x="16040" y="127101"/>
                    </a:lnTo>
                    <a:lnTo>
                      <a:pt x="16573" y="126860"/>
                    </a:lnTo>
                    <a:close/>
                  </a:path>
                  <a:path w="160020" h="215900">
                    <a:moveTo>
                      <a:pt x="17348" y="205562"/>
                    </a:moveTo>
                    <a:lnTo>
                      <a:pt x="17183" y="205727"/>
                    </a:lnTo>
                    <a:lnTo>
                      <a:pt x="16954" y="205892"/>
                    </a:lnTo>
                    <a:lnTo>
                      <a:pt x="17043" y="206184"/>
                    </a:lnTo>
                    <a:lnTo>
                      <a:pt x="17348" y="205562"/>
                    </a:lnTo>
                    <a:close/>
                  </a:path>
                  <a:path w="160020" h="215900">
                    <a:moveTo>
                      <a:pt x="17526" y="205371"/>
                    </a:moveTo>
                    <a:lnTo>
                      <a:pt x="17335" y="205562"/>
                    </a:lnTo>
                    <a:lnTo>
                      <a:pt x="17526" y="205371"/>
                    </a:lnTo>
                    <a:close/>
                  </a:path>
                  <a:path w="160020" h="215900">
                    <a:moveTo>
                      <a:pt x="17589" y="208153"/>
                    </a:moveTo>
                    <a:lnTo>
                      <a:pt x="17475" y="206908"/>
                    </a:lnTo>
                    <a:lnTo>
                      <a:pt x="16433" y="206514"/>
                    </a:lnTo>
                    <a:lnTo>
                      <a:pt x="16725" y="207733"/>
                    </a:lnTo>
                    <a:lnTo>
                      <a:pt x="16243" y="207606"/>
                    </a:lnTo>
                    <a:lnTo>
                      <a:pt x="16738" y="208915"/>
                    </a:lnTo>
                    <a:lnTo>
                      <a:pt x="16484" y="209346"/>
                    </a:lnTo>
                    <a:lnTo>
                      <a:pt x="15913" y="209092"/>
                    </a:lnTo>
                    <a:lnTo>
                      <a:pt x="15773" y="208699"/>
                    </a:lnTo>
                    <a:lnTo>
                      <a:pt x="15786" y="209029"/>
                    </a:lnTo>
                    <a:lnTo>
                      <a:pt x="15214" y="208724"/>
                    </a:lnTo>
                    <a:lnTo>
                      <a:pt x="15227" y="209435"/>
                    </a:lnTo>
                    <a:lnTo>
                      <a:pt x="16002" y="210134"/>
                    </a:lnTo>
                    <a:lnTo>
                      <a:pt x="16992" y="209613"/>
                    </a:lnTo>
                    <a:lnTo>
                      <a:pt x="17018" y="208457"/>
                    </a:lnTo>
                    <a:lnTo>
                      <a:pt x="17335" y="208470"/>
                    </a:lnTo>
                    <a:lnTo>
                      <a:pt x="17411" y="208813"/>
                    </a:lnTo>
                    <a:lnTo>
                      <a:pt x="17526" y="208991"/>
                    </a:lnTo>
                    <a:lnTo>
                      <a:pt x="17589" y="208153"/>
                    </a:lnTo>
                    <a:close/>
                  </a:path>
                  <a:path w="160020" h="215900">
                    <a:moveTo>
                      <a:pt x="17640" y="204978"/>
                    </a:moveTo>
                    <a:lnTo>
                      <a:pt x="17411" y="205143"/>
                    </a:lnTo>
                    <a:lnTo>
                      <a:pt x="17487" y="205270"/>
                    </a:lnTo>
                    <a:lnTo>
                      <a:pt x="17640" y="204978"/>
                    </a:lnTo>
                    <a:close/>
                  </a:path>
                  <a:path w="160020" h="215900">
                    <a:moveTo>
                      <a:pt x="18478" y="206235"/>
                    </a:moveTo>
                    <a:lnTo>
                      <a:pt x="17741" y="207010"/>
                    </a:lnTo>
                    <a:lnTo>
                      <a:pt x="18313" y="207010"/>
                    </a:lnTo>
                    <a:lnTo>
                      <a:pt x="18478" y="206235"/>
                    </a:lnTo>
                    <a:close/>
                  </a:path>
                  <a:path w="160020" h="215900">
                    <a:moveTo>
                      <a:pt x="18948" y="205740"/>
                    </a:moveTo>
                    <a:lnTo>
                      <a:pt x="18580" y="205740"/>
                    </a:lnTo>
                    <a:lnTo>
                      <a:pt x="18478" y="206235"/>
                    </a:lnTo>
                    <a:lnTo>
                      <a:pt x="18948" y="205740"/>
                    </a:lnTo>
                    <a:close/>
                  </a:path>
                  <a:path w="160020" h="215900">
                    <a:moveTo>
                      <a:pt x="19558" y="204812"/>
                    </a:moveTo>
                    <a:lnTo>
                      <a:pt x="18948" y="205740"/>
                    </a:lnTo>
                    <a:lnTo>
                      <a:pt x="19189" y="205740"/>
                    </a:lnTo>
                    <a:lnTo>
                      <a:pt x="19558" y="204812"/>
                    </a:lnTo>
                    <a:close/>
                  </a:path>
                  <a:path w="160020" h="215900">
                    <a:moveTo>
                      <a:pt x="19773" y="204470"/>
                    </a:moveTo>
                    <a:lnTo>
                      <a:pt x="19558" y="204812"/>
                    </a:lnTo>
                    <a:lnTo>
                      <a:pt x="19773" y="204470"/>
                    </a:lnTo>
                    <a:close/>
                  </a:path>
                  <a:path w="160020" h="215900">
                    <a:moveTo>
                      <a:pt x="21463" y="204470"/>
                    </a:moveTo>
                    <a:lnTo>
                      <a:pt x="21399" y="203428"/>
                    </a:lnTo>
                    <a:lnTo>
                      <a:pt x="20802" y="204470"/>
                    </a:lnTo>
                    <a:lnTo>
                      <a:pt x="20370" y="204470"/>
                    </a:lnTo>
                    <a:lnTo>
                      <a:pt x="19761" y="205740"/>
                    </a:lnTo>
                    <a:lnTo>
                      <a:pt x="19443" y="207010"/>
                    </a:lnTo>
                    <a:lnTo>
                      <a:pt x="21247" y="207010"/>
                    </a:lnTo>
                    <a:lnTo>
                      <a:pt x="21463" y="204470"/>
                    </a:lnTo>
                    <a:close/>
                  </a:path>
                  <a:path w="160020" h="215900">
                    <a:moveTo>
                      <a:pt x="21526" y="203200"/>
                    </a:moveTo>
                    <a:lnTo>
                      <a:pt x="21374" y="203200"/>
                    </a:lnTo>
                    <a:lnTo>
                      <a:pt x="21399" y="203428"/>
                    </a:lnTo>
                    <a:lnTo>
                      <a:pt x="21526" y="203200"/>
                    </a:lnTo>
                    <a:close/>
                  </a:path>
                  <a:path w="160020" h="215900">
                    <a:moveTo>
                      <a:pt x="21894" y="201968"/>
                    </a:moveTo>
                    <a:lnTo>
                      <a:pt x="21831" y="201803"/>
                    </a:lnTo>
                    <a:lnTo>
                      <a:pt x="21678" y="201968"/>
                    </a:lnTo>
                    <a:lnTo>
                      <a:pt x="21590" y="202158"/>
                    </a:lnTo>
                    <a:lnTo>
                      <a:pt x="21539" y="202361"/>
                    </a:lnTo>
                    <a:lnTo>
                      <a:pt x="21653" y="202222"/>
                    </a:lnTo>
                    <a:lnTo>
                      <a:pt x="21767" y="202095"/>
                    </a:lnTo>
                    <a:lnTo>
                      <a:pt x="21894" y="201968"/>
                    </a:lnTo>
                    <a:close/>
                  </a:path>
                  <a:path w="160020" h="215900">
                    <a:moveTo>
                      <a:pt x="22186" y="201726"/>
                    </a:moveTo>
                    <a:lnTo>
                      <a:pt x="21894" y="201968"/>
                    </a:lnTo>
                    <a:lnTo>
                      <a:pt x="21945" y="202107"/>
                    </a:lnTo>
                    <a:lnTo>
                      <a:pt x="22123" y="202247"/>
                    </a:lnTo>
                    <a:lnTo>
                      <a:pt x="22047" y="202018"/>
                    </a:lnTo>
                    <a:lnTo>
                      <a:pt x="22059" y="201866"/>
                    </a:lnTo>
                    <a:lnTo>
                      <a:pt x="22186" y="201726"/>
                    </a:lnTo>
                    <a:close/>
                  </a:path>
                  <a:path w="160020" h="215900">
                    <a:moveTo>
                      <a:pt x="22479" y="201536"/>
                    </a:moveTo>
                    <a:lnTo>
                      <a:pt x="22275" y="201637"/>
                    </a:lnTo>
                    <a:lnTo>
                      <a:pt x="22479" y="201536"/>
                    </a:lnTo>
                    <a:close/>
                  </a:path>
                  <a:path w="160020" h="215900">
                    <a:moveTo>
                      <a:pt x="22771" y="204470"/>
                    </a:moveTo>
                    <a:lnTo>
                      <a:pt x="22275" y="203746"/>
                    </a:lnTo>
                    <a:lnTo>
                      <a:pt x="21501" y="204444"/>
                    </a:lnTo>
                    <a:lnTo>
                      <a:pt x="22771" y="204470"/>
                    </a:lnTo>
                    <a:close/>
                  </a:path>
                  <a:path w="160020" h="215900">
                    <a:moveTo>
                      <a:pt x="22872" y="203200"/>
                    </a:moveTo>
                    <a:lnTo>
                      <a:pt x="21882" y="203200"/>
                    </a:lnTo>
                    <a:lnTo>
                      <a:pt x="22275" y="203746"/>
                    </a:lnTo>
                    <a:lnTo>
                      <a:pt x="22872" y="203200"/>
                    </a:lnTo>
                    <a:close/>
                  </a:path>
                  <a:path w="160020" h="215900">
                    <a:moveTo>
                      <a:pt x="23774" y="203200"/>
                    </a:moveTo>
                    <a:lnTo>
                      <a:pt x="22872" y="203200"/>
                    </a:lnTo>
                    <a:lnTo>
                      <a:pt x="23126" y="205740"/>
                    </a:lnTo>
                    <a:lnTo>
                      <a:pt x="23317" y="204444"/>
                    </a:lnTo>
                    <a:lnTo>
                      <a:pt x="23774" y="203200"/>
                    </a:lnTo>
                    <a:close/>
                  </a:path>
                  <a:path w="160020" h="215900">
                    <a:moveTo>
                      <a:pt x="24282" y="200825"/>
                    </a:moveTo>
                    <a:lnTo>
                      <a:pt x="24218" y="200469"/>
                    </a:lnTo>
                    <a:lnTo>
                      <a:pt x="24218" y="200672"/>
                    </a:lnTo>
                    <a:lnTo>
                      <a:pt x="24282" y="200825"/>
                    </a:lnTo>
                    <a:close/>
                  </a:path>
                  <a:path w="160020" h="215900">
                    <a:moveTo>
                      <a:pt x="24472" y="126860"/>
                    </a:moveTo>
                    <a:lnTo>
                      <a:pt x="24028" y="126860"/>
                    </a:lnTo>
                    <a:lnTo>
                      <a:pt x="24117" y="127000"/>
                    </a:lnTo>
                    <a:lnTo>
                      <a:pt x="24295" y="126885"/>
                    </a:lnTo>
                    <a:lnTo>
                      <a:pt x="24472" y="126860"/>
                    </a:lnTo>
                    <a:close/>
                  </a:path>
                  <a:path w="160020" h="215900">
                    <a:moveTo>
                      <a:pt x="24549" y="199885"/>
                    </a:moveTo>
                    <a:lnTo>
                      <a:pt x="24371" y="199821"/>
                    </a:lnTo>
                    <a:lnTo>
                      <a:pt x="24307" y="200075"/>
                    </a:lnTo>
                    <a:lnTo>
                      <a:pt x="24549" y="199885"/>
                    </a:lnTo>
                    <a:close/>
                  </a:path>
                  <a:path w="160020" h="215900">
                    <a:moveTo>
                      <a:pt x="24777" y="127101"/>
                    </a:moveTo>
                    <a:lnTo>
                      <a:pt x="24485" y="126860"/>
                    </a:lnTo>
                    <a:lnTo>
                      <a:pt x="24587" y="127000"/>
                    </a:lnTo>
                    <a:lnTo>
                      <a:pt x="24777" y="127101"/>
                    </a:lnTo>
                    <a:close/>
                  </a:path>
                  <a:path w="160020" h="215900">
                    <a:moveTo>
                      <a:pt x="26555" y="199783"/>
                    </a:moveTo>
                    <a:lnTo>
                      <a:pt x="25958" y="199872"/>
                    </a:lnTo>
                    <a:lnTo>
                      <a:pt x="24853" y="199631"/>
                    </a:lnTo>
                    <a:lnTo>
                      <a:pt x="24549" y="199885"/>
                    </a:lnTo>
                    <a:lnTo>
                      <a:pt x="26212" y="200469"/>
                    </a:lnTo>
                    <a:lnTo>
                      <a:pt x="26504" y="199872"/>
                    </a:lnTo>
                    <a:close/>
                  </a:path>
                  <a:path w="160020" h="215900">
                    <a:moveTo>
                      <a:pt x="31584" y="143510"/>
                    </a:moveTo>
                    <a:lnTo>
                      <a:pt x="31407" y="142989"/>
                    </a:lnTo>
                    <a:lnTo>
                      <a:pt x="30492" y="142240"/>
                    </a:lnTo>
                    <a:lnTo>
                      <a:pt x="30340" y="142087"/>
                    </a:lnTo>
                    <a:lnTo>
                      <a:pt x="30137" y="143510"/>
                    </a:lnTo>
                    <a:lnTo>
                      <a:pt x="31584" y="143510"/>
                    </a:lnTo>
                    <a:close/>
                  </a:path>
                  <a:path w="160020" h="215900">
                    <a:moveTo>
                      <a:pt x="31635" y="147320"/>
                    </a:moveTo>
                    <a:lnTo>
                      <a:pt x="31089" y="146050"/>
                    </a:lnTo>
                    <a:lnTo>
                      <a:pt x="31394" y="147320"/>
                    </a:lnTo>
                    <a:lnTo>
                      <a:pt x="31635" y="147320"/>
                    </a:lnTo>
                    <a:close/>
                  </a:path>
                  <a:path w="160020" h="215900">
                    <a:moveTo>
                      <a:pt x="34366" y="204343"/>
                    </a:moveTo>
                    <a:lnTo>
                      <a:pt x="34226" y="203784"/>
                    </a:lnTo>
                    <a:lnTo>
                      <a:pt x="34124" y="203568"/>
                    </a:lnTo>
                    <a:lnTo>
                      <a:pt x="33477" y="203276"/>
                    </a:lnTo>
                    <a:lnTo>
                      <a:pt x="34137" y="204317"/>
                    </a:lnTo>
                    <a:lnTo>
                      <a:pt x="34366" y="204343"/>
                    </a:lnTo>
                    <a:close/>
                  </a:path>
                  <a:path w="160020" h="215900">
                    <a:moveTo>
                      <a:pt x="35128" y="132753"/>
                    </a:moveTo>
                    <a:lnTo>
                      <a:pt x="35026" y="132892"/>
                    </a:lnTo>
                    <a:lnTo>
                      <a:pt x="34988" y="133070"/>
                    </a:lnTo>
                    <a:lnTo>
                      <a:pt x="34950" y="133235"/>
                    </a:lnTo>
                    <a:lnTo>
                      <a:pt x="35090" y="133057"/>
                    </a:lnTo>
                    <a:lnTo>
                      <a:pt x="35128" y="132753"/>
                    </a:lnTo>
                    <a:close/>
                  </a:path>
                  <a:path w="160020" h="215900">
                    <a:moveTo>
                      <a:pt x="35153" y="205867"/>
                    </a:moveTo>
                    <a:lnTo>
                      <a:pt x="34137" y="204317"/>
                    </a:lnTo>
                    <a:lnTo>
                      <a:pt x="33718" y="204241"/>
                    </a:lnTo>
                    <a:lnTo>
                      <a:pt x="35153" y="205867"/>
                    </a:lnTo>
                    <a:close/>
                  </a:path>
                  <a:path w="160020" h="215900">
                    <a:moveTo>
                      <a:pt x="38925" y="150164"/>
                    </a:moveTo>
                    <a:lnTo>
                      <a:pt x="38900" y="149974"/>
                    </a:lnTo>
                    <a:lnTo>
                      <a:pt x="38887" y="150114"/>
                    </a:lnTo>
                    <a:close/>
                  </a:path>
                  <a:path w="160020" h="215900">
                    <a:moveTo>
                      <a:pt x="39903" y="146050"/>
                    </a:moveTo>
                    <a:lnTo>
                      <a:pt x="39001" y="144780"/>
                    </a:lnTo>
                    <a:lnTo>
                      <a:pt x="38493" y="144780"/>
                    </a:lnTo>
                    <a:lnTo>
                      <a:pt x="37515" y="143510"/>
                    </a:lnTo>
                    <a:lnTo>
                      <a:pt x="38519" y="146050"/>
                    </a:lnTo>
                    <a:lnTo>
                      <a:pt x="39903" y="146050"/>
                    </a:lnTo>
                    <a:close/>
                  </a:path>
                  <a:path w="160020" h="215900">
                    <a:moveTo>
                      <a:pt x="41122" y="201193"/>
                    </a:moveTo>
                    <a:lnTo>
                      <a:pt x="41059" y="201345"/>
                    </a:lnTo>
                    <a:lnTo>
                      <a:pt x="41033" y="201472"/>
                    </a:lnTo>
                    <a:lnTo>
                      <a:pt x="41021" y="201599"/>
                    </a:lnTo>
                    <a:lnTo>
                      <a:pt x="41122" y="201193"/>
                    </a:lnTo>
                    <a:close/>
                  </a:path>
                  <a:path w="160020" h="215900">
                    <a:moveTo>
                      <a:pt x="42329" y="148666"/>
                    </a:moveTo>
                    <a:lnTo>
                      <a:pt x="42087" y="148793"/>
                    </a:lnTo>
                    <a:lnTo>
                      <a:pt x="42329" y="148666"/>
                    </a:lnTo>
                    <a:close/>
                  </a:path>
                  <a:path w="160020" h="215900">
                    <a:moveTo>
                      <a:pt x="42760" y="60960"/>
                    </a:moveTo>
                    <a:lnTo>
                      <a:pt x="42037" y="59690"/>
                    </a:lnTo>
                    <a:lnTo>
                      <a:pt x="42494" y="60960"/>
                    </a:lnTo>
                    <a:lnTo>
                      <a:pt x="42760" y="60960"/>
                    </a:lnTo>
                    <a:close/>
                  </a:path>
                  <a:path w="160020" h="215900">
                    <a:moveTo>
                      <a:pt x="42938" y="62230"/>
                    </a:moveTo>
                    <a:lnTo>
                      <a:pt x="42494" y="60960"/>
                    </a:lnTo>
                    <a:lnTo>
                      <a:pt x="41910" y="60960"/>
                    </a:lnTo>
                    <a:lnTo>
                      <a:pt x="42938" y="62230"/>
                    </a:lnTo>
                    <a:close/>
                  </a:path>
                  <a:path w="160020" h="215900">
                    <a:moveTo>
                      <a:pt x="43903" y="204965"/>
                    </a:moveTo>
                    <a:lnTo>
                      <a:pt x="43789" y="205359"/>
                    </a:lnTo>
                    <a:lnTo>
                      <a:pt x="43599" y="205562"/>
                    </a:lnTo>
                    <a:lnTo>
                      <a:pt x="43345" y="205651"/>
                    </a:lnTo>
                    <a:lnTo>
                      <a:pt x="43357" y="205828"/>
                    </a:lnTo>
                    <a:lnTo>
                      <a:pt x="43408" y="206044"/>
                    </a:lnTo>
                    <a:lnTo>
                      <a:pt x="43535" y="206311"/>
                    </a:lnTo>
                    <a:lnTo>
                      <a:pt x="43840" y="206336"/>
                    </a:lnTo>
                    <a:lnTo>
                      <a:pt x="43853" y="205384"/>
                    </a:lnTo>
                    <a:lnTo>
                      <a:pt x="43903" y="204965"/>
                    </a:lnTo>
                    <a:close/>
                  </a:path>
                  <a:path w="160020" h="215900">
                    <a:moveTo>
                      <a:pt x="44107" y="149860"/>
                    </a:moveTo>
                    <a:lnTo>
                      <a:pt x="44018" y="148590"/>
                    </a:lnTo>
                    <a:lnTo>
                      <a:pt x="43700" y="149860"/>
                    </a:lnTo>
                    <a:lnTo>
                      <a:pt x="44107" y="149860"/>
                    </a:lnTo>
                    <a:close/>
                  </a:path>
                  <a:path w="160020" h="215900">
                    <a:moveTo>
                      <a:pt x="45681" y="201180"/>
                    </a:moveTo>
                    <a:lnTo>
                      <a:pt x="44780" y="201053"/>
                    </a:lnTo>
                    <a:lnTo>
                      <a:pt x="45173" y="201155"/>
                    </a:lnTo>
                    <a:lnTo>
                      <a:pt x="45466" y="201180"/>
                    </a:lnTo>
                    <a:lnTo>
                      <a:pt x="45681" y="201180"/>
                    </a:lnTo>
                    <a:close/>
                  </a:path>
                  <a:path w="160020" h="215900">
                    <a:moveTo>
                      <a:pt x="47371" y="156095"/>
                    </a:moveTo>
                    <a:lnTo>
                      <a:pt x="47193" y="156210"/>
                    </a:lnTo>
                    <a:lnTo>
                      <a:pt x="47358" y="156210"/>
                    </a:lnTo>
                    <a:close/>
                  </a:path>
                  <a:path w="160020" h="215900">
                    <a:moveTo>
                      <a:pt x="48044" y="201930"/>
                    </a:moveTo>
                    <a:close/>
                  </a:path>
                  <a:path w="160020" h="215900">
                    <a:moveTo>
                      <a:pt x="49149" y="201930"/>
                    </a:moveTo>
                    <a:lnTo>
                      <a:pt x="48844" y="200660"/>
                    </a:lnTo>
                    <a:lnTo>
                      <a:pt x="48044" y="201930"/>
                    </a:lnTo>
                    <a:lnTo>
                      <a:pt x="49149" y="201930"/>
                    </a:lnTo>
                    <a:close/>
                  </a:path>
                  <a:path w="160020" h="215900">
                    <a:moveTo>
                      <a:pt x="49618" y="148590"/>
                    </a:moveTo>
                    <a:lnTo>
                      <a:pt x="49085" y="148590"/>
                    </a:lnTo>
                    <a:lnTo>
                      <a:pt x="48590" y="149288"/>
                    </a:lnTo>
                    <a:lnTo>
                      <a:pt x="49618" y="148590"/>
                    </a:lnTo>
                    <a:close/>
                  </a:path>
                  <a:path w="160020" h="215900">
                    <a:moveTo>
                      <a:pt x="51015" y="151130"/>
                    </a:moveTo>
                    <a:lnTo>
                      <a:pt x="49923" y="149860"/>
                    </a:lnTo>
                    <a:lnTo>
                      <a:pt x="48171" y="149860"/>
                    </a:lnTo>
                    <a:lnTo>
                      <a:pt x="48590" y="149288"/>
                    </a:lnTo>
                    <a:lnTo>
                      <a:pt x="47726" y="149860"/>
                    </a:lnTo>
                    <a:lnTo>
                      <a:pt x="45961" y="148590"/>
                    </a:lnTo>
                    <a:lnTo>
                      <a:pt x="44678" y="148590"/>
                    </a:lnTo>
                    <a:lnTo>
                      <a:pt x="44932" y="149860"/>
                    </a:lnTo>
                    <a:lnTo>
                      <a:pt x="44665" y="149860"/>
                    </a:lnTo>
                    <a:lnTo>
                      <a:pt x="43929" y="151130"/>
                    </a:lnTo>
                    <a:lnTo>
                      <a:pt x="51015" y="151130"/>
                    </a:lnTo>
                    <a:close/>
                  </a:path>
                  <a:path w="160020" h="215900">
                    <a:moveTo>
                      <a:pt x="51244" y="198539"/>
                    </a:moveTo>
                    <a:lnTo>
                      <a:pt x="51066" y="198450"/>
                    </a:lnTo>
                    <a:lnTo>
                      <a:pt x="50939" y="198462"/>
                    </a:lnTo>
                    <a:lnTo>
                      <a:pt x="51104" y="198526"/>
                    </a:lnTo>
                    <a:lnTo>
                      <a:pt x="51244" y="198539"/>
                    </a:lnTo>
                    <a:close/>
                  </a:path>
                  <a:path w="160020" h="215900">
                    <a:moveTo>
                      <a:pt x="52641" y="88900"/>
                    </a:moveTo>
                    <a:lnTo>
                      <a:pt x="52539" y="87630"/>
                    </a:lnTo>
                    <a:lnTo>
                      <a:pt x="52158" y="87630"/>
                    </a:lnTo>
                    <a:lnTo>
                      <a:pt x="52641" y="88900"/>
                    </a:lnTo>
                    <a:close/>
                  </a:path>
                  <a:path w="160020" h="215900">
                    <a:moveTo>
                      <a:pt x="54279" y="149275"/>
                    </a:moveTo>
                    <a:lnTo>
                      <a:pt x="54140" y="149136"/>
                    </a:lnTo>
                    <a:lnTo>
                      <a:pt x="53987" y="149047"/>
                    </a:lnTo>
                    <a:lnTo>
                      <a:pt x="54025" y="149174"/>
                    </a:lnTo>
                    <a:lnTo>
                      <a:pt x="54279" y="149275"/>
                    </a:lnTo>
                    <a:close/>
                  </a:path>
                  <a:path w="160020" h="215900">
                    <a:moveTo>
                      <a:pt x="54406" y="151130"/>
                    </a:moveTo>
                    <a:lnTo>
                      <a:pt x="51498" y="149860"/>
                    </a:lnTo>
                    <a:lnTo>
                      <a:pt x="52959" y="151130"/>
                    </a:lnTo>
                    <a:lnTo>
                      <a:pt x="54406" y="151130"/>
                    </a:lnTo>
                    <a:close/>
                  </a:path>
                  <a:path w="160020" h="215900">
                    <a:moveTo>
                      <a:pt x="54597" y="150063"/>
                    </a:moveTo>
                    <a:lnTo>
                      <a:pt x="54559" y="149860"/>
                    </a:lnTo>
                    <a:lnTo>
                      <a:pt x="54267" y="149860"/>
                    </a:lnTo>
                    <a:lnTo>
                      <a:pt x="54597" y="150063"/>
                    </a:lnTo>
                    <a:close/>
                  </a:path>
                  <a:path w="160020" h="215900">
                    <a:moveTo>
                      <a:pt x="55206" y="200837"/>
                    </a:moveTo>
                    <a:lnTo>
                      <a:pt x="54978" y="201041"/>
                    </a:lnTo>
                    <a:lnTo>
                      <a:pt x="54991" y="201193"/>
                    </a:lnTo>
                    <a:lnTo>
                      <a:pt x="55029" y="201358"/>
                    </a:lnTo>
                    <a:lnTo>
                      <a:pt x="55079" y="201549"/>
                    </a:lnTo>
                    <a:lnTo>
                      <a:pt x="55206" y="200837"/>
                    </a:lnTo>
                    <a:close/>
                  </a:path>
                  <a:path w="160020" h="215900">
                    <a:moveTo>
                      <a:pt x="56235" y="151130"/>
                    </a:moveTo>
                    <a:lnTo>
                      <a:pt x="54597" y="150063"/>
                    </a:lnTo>
                    <a:lnTo>
                      <a:pt x="54737" y="151130"/>
                    </a:lnTo>
                    <a:lnTo>
                      <a:pt x="56235" y="151130"/>
                    </a:lnTo>
                    <a:close/>
                  </a:path>
                  <a:path w="160020" h="215900">
                    <a:moveTo>
                      <a:pt x="58483" y="151142"/>
                    </a:moveTo>
                    <a:close/>
                  </a:path>
                  <a:path w="160020" h="215900">
                    <a:moveTo>
                      <a:pt x="59093" y="8178"/>
                    </a:moveTo>
                    <a:lnTo>
                      <a:pt x="59016" y="7797"/>
                    </a:lnTo>
                    <a:lnTo>
                      <a:pt x="58991" y="7937"/>
                    </a:lnTo>
                    <a:lnTo>
                      <a:pt x="59093" y="8178"/>
                    </a:lnTo>
                    <a:close/>
                  </a:path>
                  <a:path w="160020" h="215900">
                    <a:moveTo>
                      <a:pt x="59385" y="8890"/>
                    </a:moveTo>
                    <a:lnTo>
                      <a:pt x="59093" y="8178"/>
                    </a:lnTo>
                    <a:lnTo>
                      <a:pt x="58940" y="8890"/>
                    </a:lnTo>
                    <a:lnTo>
                      <a:pt x="59385" y="8890"/>
                    </a:lnTo>
                    <a:close/>
                  </a:path>
                  <a:path w="160020" h="215900">
                    <a:moveTo>
                      <a:pt x="59448" y="157848"/>
                    </a:moveTo>
                    <a:lnTo>
                      <a:pt x="59156" y="157772"/>
                    </a:lnTo>
                    <a:lnTo>
                      <a:pt x="58902" y="157695"/>
                    </a:lnTo>
                    <a:lnTo>
                      <a:pt x="58648" y="157594"/>
                    </a:lnTo>
                    <a:lnTo>
                      <a:pt x="58864" y="157924"/>
                    </a:lnTo>
                    <a:lnTo>
                      <a:pt x="59016" y="158178"/>
                    </a:lnTo>
                    <a:lnTo>
                      <a:pt x="59448" y="157848"/>
                    </a:lnTo>
                    <a:close/>
                  </a:path>
                  <a:path w="160020" h="215900">
                    <a:moveTo>
                      <a:pt x="60096" y="160020"/>
                    </a:moveTo>
                    <a:lnTo>
                      <a:pt x="59690" y="160020"/>
                    </a:lnTo>
                    <a:lnTo>
                      <a:pt x="59537" y="161290"/>
                    </a:lnTo>
                    <a:lnTo>
                      <a:pt x="60096" y="160020"/>
                    </a:lnTo>
                    <a:close/>
                  </a:path>
                  <a:path w="160020" h="215900">
                    <a:moveTo>
                      <a:pt x="60642" y="56870"/>
                    </a:moveTo>
                    <a:lnTo>
                      <a:pt x="60515" y="56832"/>
                    </a:lnTo>
                    <a:lnTo>
                      <a:pt x="60388" y="56845"/>
                    </a:lnTo>
                    <a:lnTo>
                      <a:pt x="60642" y="56870"/>
                    </a:lnTo>
                    <a:close/>
                  </a:path>
                  <a:path w="160020" h="215900">
                    <a:moveTo>
                      <a:pt x="61341" y="194094"/>
                    </a:moveTo>
                    <a:lnTo>
                      <a:pt x="61112" y="194017"/>
                    </a:lnTo>
                    <a:lnTo>
                      <a:pt x="60985" y="194017"/>
                    </a:lnTo>
                    <a:lnTo>
                      <a:pt x="61112" y="194068"/>
                    </a:lnTo>
                    <a:lnTo>
                      <a:pt x="61252" y="194094"/>
                    </a:lnTo>
                    <a:close/>
                  </a:path>
                  <a:path w="160020" h="215900">
                    <a:moveTo>
                      <a:pt x="61709" y="12407"/>
                    </a:moveTo>
                    <a:lnTo>
                      <a:pt x="61531" y="12420"/>
                    </a:lnTo>
                    <a:lnTo>
                      <a:pt x="61658" y="12433"/>
                    </a:lnTo>
                    <a:close/>
                  </a:path>
                  <a:path w="160020" h="215900">
                    <a:moveTo>
                      <a:pt x="62458" y="168325"/>
                    </a:moveTo>
                    <a:lnTo>
                      <a:pt x="62115" y="167360"/>
                    </a:lnTo>
                    <a:lnTo>
                      <a:pt x="61645" y="168084"/>
                    </a:lnTo>
                    <a:lnTo>
                      <a:pt x="62458" y="168325"/>
                    </a:lnTo>
                    <a:close/>
                  </a:path>
                  <a:path w="160020" h="215900">
                    <a:moveTo>
                      <a:pt x="62611" y="168910"/>
                    </a:moveTo>
                    <a:lnTo>
                      <a:pt x="61569" y="170180"/>
                    </a:lnTo>
                    <a:lnTo>
                      <a:pt x="61887" y="171132"/>
                    </a:lnTo>
                    <a:lnTo>
                      <a:pt x="62611" y="168910"/>
                    </a:lnTo>
                    <a:close/>
                  </a:path>
                  <a:path w="160020" h="215900">
                    <a:moveTo>
                      <a:pt x="62763" y="176606"/>
                    </a:moveTo>
                    <a:lnTo>
                      <a:pt x="62458" y="177800"/>
                    </a:lnTo>
                    <a:lnTo>
                      <a:pt x="62763" y="176606"/>
                    </a:lnTo>
                    <a:close/>
                  </a:path>
                  <a:path w="160020" h="215900">
                    <a:moveTo>
                      <a:pt x="63106" y="187159"/>
                    </a:moveTo>
                    <a:lnTo>
                      <a:pt x="62852" y="187452"/>
                    </a:lnTo>
                    <a:lnTo>
                      <a:pt x="63042" y="187286"/>
                    </a:lnTo>
                    <a:lnTo>
                      <a:pt x="63106" y="187159"/>
                    </a:lnTo>
                    <a:close/>
                  </a:path>
                  <a:path w="160020" h="215900">
                    <a:moveTo>
                      <a:pt x="63703" y="56832"/>
                    </a:moveTo>
                    <a:lnTo>
                      <a:pt x="63461" y="56781"/>
                    </a:lnTo>
                    <a:lnTo>
                      <a:pt x="63449" y="57023"/>
                    </a:lnTo>
                    <a:lnTo>
                      <a:pt x="63703" y="56832"/>
                    </a:lnTo>
                    <a:close/>
                  </a:path>
                  <a:path w="160020" h="215900">
                    <a:moveTo>
                      <a:pt x="63766" y="186397"/>
                    </a:moveTo>
                    <a:lnTo>
                      <a:pt x="63449" y="186220"/>
                    </a:lnTo>
                    <a:lnTo>
                      <a:pt x="63347" y="186753"/>
                    </a:lnTo>
                    <a:lnTo>
                      <a:pt x="63106" y="187159"/>
                    </a:lnTo>
                    <a:lnTo>
                      <a:pt x="63766" y="186397"/>
                    </a:lnTo>
                    <a:close/>
                  </a:path>
                  <a:path w="160020" h="215900">
                    <a:moveTo>
                      <a:pt x="65900" y="160020"/>
                    </a:moveTo>
                    <a:lnTo>
                      <a:pt x="64858" y="160020"/>
                    </a:lnTo>
                    <a:lnTo>
                      <a:pt x="65405" y="161188"/>
                    </a:lnTo>
                    <a:lnTo>
                      <a:pt x="65900" y="160020"/>
                    </a:lnTo>
                    <a:close/>
                  </a:path>
                  <a:path w="160020" h="215900">
                    <a:moveTo>
                      <a:pt x="66014" y="162521"/>
                    </a:moveTo>
                    <a:lnTo>
                      <a:pt x="65405" y="161188"/>
                    </a:lnTo>
                    <a:lnTo>
                      <a:pt x="66014" y="162521"/>
                    </a:lnTo>
                    <a:close/>
                  </a:path>
                  <a:path w="160020" h="215900">
                    <a:moveTo>
                      <a:pt x="66217" y="176530"/>
                    </a:moveTo>
                    <a:lnTo>
                      <a:pt x="66116" y="175260"/>
                    </a:lnTo>
                    <a:lnTo>
                      <a:pt x="65849" y="175260"/>
                    </a:lnTo>
                    <a:lnTo>
                      <a:pt x="66217" y="176530"/>
                    </a:lnTo>
                    <a:close/>
                  </a:path>
                  <a:path w="160020" h="215900">
                    <a:moveTo>
                      <a:pt x="66992" y="161163"/>
                    </a:moveTo>
                    <a:lnTo>
                      <a:pt x="66903" y="160947"/>
                    </a:lnTo>
                    <a:lnTo>
                      <a:pt x="66992" y="161163"/>
                    </a:lnTo>
                    <a:close/>
                  </a:path>
                  <a:path w="160020" h="215900">
                    <a:moveTo>
                      <a:pt x="67348" y="161823"/>
                    </a:moveTo>
                    <a:lnTo>
                      <a:pt x="67119" y="161391"/>
                    </a:lnTo>
                    <a:lnTo>
                      <a:pt x="66992" y="161163"/>
                    </a:lnTo>
                    <a:lnTo>
                      <a:pt x="67132" y="161493"/>
                    </a:lnTo>
                    <a:lnTo>
                      <a:pt x="67348" y="161823"/>
                    </a:lnTo>
                    <a:close/>
                  </a:path>
                  <a:path w="160020" h="215900">
                    <a:moveTo>
                      <a:pt x="67462" y="175158"/>
                    </a:moveTo>
                    <a:lnTo>
                      <a:pt x="67424" y="174358"/>
                    </a:lnTo>
                    <a:lnTo>
                      <a:pt x="67132" y="175094"/>
                    </a:lnTo>
                    <a:lnTo>
                      <a:pt x="67462" y="175158"/>
                    </a:lnTo>
                    <a:close/>
                  </a:path>
                  <a:path w="160020" h="215900">
                    <a:moveTo>
                      <a:pt x="68440" y="166370"/>
                    </a:moveTo>
                    <a:lnTo>
                      <a:pt x="66014" y="162521"/>
                    </a:lnTo>
                    <a:lnTo>
                      <a:pt x="64897" y="161290"/>
                    </a:lnTo>
                    <a:lnTo>
                      <a:pt x="64604" y="160020"/>
                    </a:lnTo>
                    <a:lnTo>
                      <a:pt x="65227" y="157480"/>
                    </a:lnTo>
                    <a:lnTo>
                      <a:pt x="64960" y="157480"/>
                    </a:lnTo>
                    <a:lnTo>
                      <a:pt x="64274" y="154940"/>
                    </a:lnTo>
                    <a:lnTo>
                      <a:pt x="62547" y="156210"/>
                    </a:lnTo>
                    <a:lnTo>
                      <a:pt x="61391" y="154940"/>
                    </a:lnTo>
                    <a:lnTo>
                      <a:pt x="60718" y="156210"/>
                    </a:lnTo>
                    <a:lnTo>
                      <a:pt x="59359" y="154940"/>
                    </a:lnTo>
                    <a:lnTo>
                      <a:pt x="58432" y="154940"/>
                    </a:lnTo>
                    <a:lnTo>
                      <a:pt x="58686" y="153670"/>
                    </a:lnTo>
                    <a:lnTo>
                      <a:pt x="58928" y="152400"/>
                    </a:lnTo>
                    <a:lnTo>
                      <a:pt x="59944" y="153670"/>
                    </a:lnTo>
                    <a:lnTo>
                      <a:pt x="60236" y="153670"/>
                    </a:lnTo>
                    <a:lnTo>
                      <a:pt x="61328" y="154940"/>
                    </a:lnTo>
                    <a:lnTo>
                      <a:pt x="61137" y="153670"/>
                    </a:lnTo>
                    <a:lnTo>
                      <a:pt x="60718" y="153670"/>
                    </a:lnTo>
                    <a:lnTo>
                      <a:pt x="60426" y="152400"/>
                    </a:lnTo>
                    <a:lnTo>
                      <a:pt x="58483" y="151142"/>
                    </a:lnTo>
                    <a:lnTo>
                      <a:pt x="59118" y="152400"/>
                    </a:lnTo>
                    <a:lnTo>
                      <a:pt x="57607" y="151130"/>
                    </a:lnTo>
                    <a:lnTo>
                      <a:pt x="43268" y="151142"/>
                    </a:lnTo>
                    <a:lnTo>
                      <a:pt x="42202" y="152400"/>
                    </a:lnTo>
                    <a:lnTo>
                      <a:pt x="41884" y="151130"/>
                    </a:lnTo>
                    <a:lnTo>
                      <a:pt x="43675" y="151130"/>
                    </a:lnTo>
                    <a:lnTo>
                      <a:pt x="41554" y="149860"/>
                    </a:lnTo>
                    <a:lnTo>
                      <a:pt x="42087" y="149860"/>
                    </a:lnTo>
                    <a:lnTo>
                      <a:pt x="40513" y="148590"/>
                    </a:lnTo>
                    <a:lnTo>
                      <a:pt x="41440" y="151130"/>
                    </a:lnTo>
                    <a:lnTo>
                      <a:pt x="40551" y="151130"/>
                    </a:lnTo>
                    <a:lnTo>
                      <a:pt x="40716" y="150075"/>
                    </a:lnTo>
                    <a:lnTo>
                      <a:pt x="40487" y="151130"/>
                    </a:lnTo>
                    <a:lnTo>
                      <a:pt x="39928" y="151130"/>
                    </a:lnTo>
                    <a:lnTo>
                      <a:pt x="39636" y="149860"/>
                    </a:lnTo>
                    <a:lnTo>
                      <a:pt x="39141" y="151130"/>
                    </a:lnTo>
                    <a:lnTo>
                      <a:pt x="37871" y="151130"/>
                    </a:lnTo>
                    <a:lnTo>
                      <a:pt x="37934" y="149860"/>
                    </a:lnTo>
                    <a:lnTo>
                      <a:pt x="38354" y="149860"/>
                    </a:lnTo>
                    <a:lnTo>
                      <a:pt x="38392" y="148590"/>
                    </a:lnTo>
                    <a:lnTo>
                      <a:pt x="38087" y="148590"/>
                    </a:lnTo>
                    <a:lnTo>
                      <a:pt x="38379" y="147320"/>
                    </a:lnTo>
                    <a:lnTo>
                      <a:pt x="39179" y="148590"/>
                    </a:lnTo>
                    <a:lnTo>
                      <a:pt x="39357" y="147320"/>
                    </a:lnTo>
                    <a:lnTo>
                      <a:pt x="38328" y="146050"/>
                    </a:lnTo>
                    <a:lnTo>
                      <a:pt x="38519" y="146050"/>
                    </a:lnTo>
                    <a:lnTo>
                      <a:pt x="37858" y="145465"/>
                    </a:lnTo>
                    <a:lnTo>
                      <a:pt x="37858" y="146050"/>
                    </a:lnTo>
                    <a:lnTo>
                      <a:pt x="37807" y="147320"/>
                    </a:lnTo>
                    <a:lnTo>
                      <a:pt x="37299" y="146481"/>
                    </a:lnTo>
                    <a:lnTo>
                      <a:pt x="37642" y="146050"/>
                    </a:lnTo>
                    <a:lnTo>
                      <a:pt x="37858" y="146050"/>
                    </a:lnTo>
                    <a:lnTo>
                      <a:pt x="37858" y="145465"/>
                    </a:lnTo>
                    <a:lnTo>
                      <a:pt x="37211" y="144894"/>
                    </a:lnTo>
                    <a:lnTo>
                      <a:pt x="37211" y="146050"/>
                    </a:lnTo>
                    <a:lnTo>
                      <a:pt x="37147" y="146240"/>
                    </a:lnTo>
                    <a:lnTo>
                      <a:pt x="37033" y="146481"/>
                    </a:lnTo>
                    <a:lnTo>
                      <a:pt x="37033" y="146050"/>
                    </a:lnTo>
                    <a:lnTo>
                      <a:pt x="37211" y="146050"/>
                    </a:lnTo>
                    <a:lnTo>
                      <a:pt x="37211" y="144894"/>
                    </a:lnTo>
                    <a:lnTo>
                      <a:pt x="37084" y="144780"/>
                    </a:lnTo>
                    <a:lnTo>
                      <a:pt x="37185" y="145757"/>
                    </a:lnTo>
                    <a:lnTo>
                      <a:pt x="35610" y="144780"/>
                    </a:lnTo>
                    <a:lnTo>
                      <a:pt x="36169" y="143510"/>
                    </a:lnTo>
                    <a:lnTo>
                      <a:pt x="37515" y="143510"/>
                    </a:lnTo>
                    <a:lnTo>
                      <a:pt x="38138" y="143510"/>
                    </a:lnTo>
                    <a:lnTo>
                      <a:pt x="38582" y="140970"/>
                    </a:lnTo>
                    <a:lnTo>
                      <a:pt x="36423" y="139700"/>
                    </a:lnTo>
                    <a:lnTo>
                      <a:pt x="35788" y="137160"/>
                    </a:lnTo>
                    <a:lnTo>
                      <a:pt x="34950" y="137160"/>
                    </a:lnTo>
                    <a:lnTo>
                      <a:pt x="35064" y="135890"/>
                    </a:lnTo>
                    <a:lnTo>
                      <a:pt x="34290" y="135890"/>
                    </a:lnTo>
                    <a:lnTo>
                      <a:pt x="34912" y="134620"/>
                    </a:lnTo>
                    <a:lnTo>
                      <a:pt x="34950" y="133350"/>
                    </a:lnTo>
                    <a:lnTo>
                      <a:pt x="34607" y="134620"/>
                    </a:lnTo>
                    <a:lnTo>
                      <a:pt x="33629" y="132080"/>
                    </a:lnTo>
                    <a:lnTo>
                      <a:pt x="32219" y="132080"/>
                    </a:lnTo>
                    <a:lnTo>
                      <a:pt x="32042" y="130810"/>
                    </a:lnTo>
                    <a:lnTo>
                      <a:pt x="31178" y="129540"/>
                    </a:lnTo>
                    <a:lnTo>
                      <a:pt x="27686" y="129540"/>
                    </a:lnTo>
                    <a:lnTo>
                      <a:pt x="26860" y="128270"/>
                    </a:lnTo>
                    <a:lnTo>
                      <a:pt x="27000" y="128270"/>
                    </a:lnTo>
                    <a:lnTo>
                      <a:pt x="26670" y="127000"/>
                    </a:lnTo>
                    <a:lnTo>
                      <a:pt x="24650" y="128270"/>
                    </a:lnTo>
                    <a:lnTo>
                      <a:pt x="24117" y="127000"/>
                    </a:lnTo>
                    <a:lnTo>
                      <a:pt x="23749" y="128270"/>
                    </a:lnTo>
                    <a:lnTo>
                      <a:pt x="22821" y="128270"/>
                    </a:lnTo>
                    <a:lnTo>
                      <a:pt x="22821" y="133350"/>
                    </a:lnTo>
                    <a:lnTo>
                      <a:pt x="22593" y="134239"/>
                    </a:lnTo>
                    <a:lnTo>
                      <a:pt x="22263" y="134162"/>
                    </a:lnTo>
                    <a:lnTo>
                      <a:pt x="22821" y="133350"/>
                    </a:lnTo>
                    <a:lnTo>
                      <a:pt x="22821" y="128270"/>
                    </a:lnTo>
                    <a:lnTo>
                      <a:pt x="21475" y="128270"/>
                    </a:lnTo>
                    <a:lnTo>
                      <a:pt x="22098" y="129540"/>
                    </a:lnTo>
                    <a:lnTo>
                      <a:pt x="20078" y="127000"/>
                    </a:lnTo>
                    <a:lnTo>
                      <a:pt x="15938" y="129540"/>
                    </a:lnTo>
                    <a:lnTo>
                      <a:pt x="14363" y="128270"/>
                    </a:lnTo>
                    <a:lnTo>
                      <a:pt x="10718" y="128270"/>
                    </a:lnTo>
                    <a:lnTo>
                      <a:pt x="9969" y="127000"/>
                    </a:lnTo>
                    <a:lnTo>
                      <a:pt x="9321" y="129540"/>
                    </a:lnTo>
                    <a:lnTo>
                      <a:pt x="8039" y="128270"/>
                    </a:lnTo>
                    <a:lnTo>
                      <a:pt x="9017" y="128270"/>
                    </a:lnTo>
                    <a:lnTo>
                      <a:pt x="9639" y="127000"/>
                    </a:lnTo>
                    <a:lnTo>
                      <a:pt x="7645" y="127000"/>
                    </a:lnTo>
                    <a:lnTo>
                      <a:pt x="8293" y="125730"/>
                    </a:lnTo>
                    <a:lnTo>
                      <a:pt x="7848" y="125730"/>
                    </a:lnTo>
                    <a:lnTo>
                      <a:pt x="7569" y="124460"/>
                    </a:lnTo>
                    <a:lnTo>
                      <a:pt x="8267" y="124460"/>
                    </a:lnTo>
                    <a:lnTo>
                      <a:pt x="7264" y="123190"/>
                    </a:lnTo>
                    <a:lnTo>
                      <a:pt x="7950" y="121920"/>
                    </a:lnTo>
                    <a:lnTo>
                      <a:pt x="9080" y="120650"/>
                    </a:lnTo>
                    <a:lnTo>
                      <a:pt x="9144" y="121145"/>
                    </a:lnTo>
                    <a:lnTo>
                      <a:pt x="9537" y="120650"/>
                    </a:lnTo>
                    <a:lnTo>
                      <a:pt x="11811" y="120650"/>
                    </a:lnTo>
                    <a:lnTo>
                      <a:pt x="11099" y="121920"/>
                    </a:lnTo>
                    <a:lnTo>
                      <a:pt x="11925" y="121920"/>
                    </a:lnTo>
                    <a:lnTo>
                      <a:pt x="12090" y="120650"/>
                    </a:lnTo>
                    <a:lnTo>
                      <a:pt x="12801" y="120650"/>
                    </a:lnTo>
                    <a:lnTo>
                      <a:pt x="12954" y="121920"/>
                    </a:lnTo>
                    <a:lnTo>
                      <a:pt x="14541" y="120650"/>
                    </a:lnTo>
                    <a:lnTo>
                      <a:pt x="14135" y="119380"/>
                    </a:lnTo>
                    <a:lnTo>
                      <a:pt x="16230" y="118110"/>
                    </a:lnTo>
                    <a:lnTo>
                      <a:pt x="15900" y="118110"/>
                    </a:lnTo>
                    <a:lnTo>
                      <a:pt x="16751" y="116840"/>
                    </a:lnTo>
                    <a:lnTo>
                      <a:pt x="16954" y="118656"/>
                    </a:lnTo>
                    <a:lnTo>
                      <a:pt x="16433" y="118465"/>
                    </a:lnTo>
                    <a:lnTo>
                      <a:pt x="16167" y="118668"/>
                    </a:lnTo>
                    <a:lnTo>
                      <a:pt x="16598" y="119100"/>
                    </a:lnTo>
                    <a:lnTo>
                      <a:pt x="17018" y="119176"/>
                    </a:lnTo>
                    <a:lnTo>
                      <a:pt x="17043" y="119380"/>
                    </a:lnTo>
                    <a:lnTo>
                      <a:pt x="17170" y="119214"/>
                    </a:lnTo>
                    <a:lnTo>
                      <a:pt x="17373" y="119240"/>
                    </a:lnTo>
                    <a:lnTo>
                      <a:pt x="17703" y="118630"/>
                    </a:lnTo>
                    <a:lnTo>
                      <a:pt x="17995" y="118110"/>
                    </a:lnTo>
                    <a:lnTo>
                      <a:pt x="18605" y="119380"/>
                    </a:lnTo>
                    <a:lnTo>
                      <a:pt x="19253" y="118110"/>
                    </a:lnTo>
                    <a:lnTo>
                      <a:pt x="21272" y="116840"/>
                    </a:lnTo>
                    <a:lnTo>
                      <a:pt x="22288" y="116840"/>
                    </a:lnTo>
                    <a:lnTo>
                      <a:pt x="21450" y="118110"/>
                    </a:lnTo>
                    <a:lnTo>
                      <a:pt x="20345" y="118110"/>
                    </a:lnTo>
                    <a:lnTo>
                      <a:pt x="19367" y="119380"/>
                    </a:lnTo>
                    <a:lnTo>
                      <a:pt x="20193" y="119380"/>
                    </a:lnTo>
                    <a:lnTo>
                      <a:pt x="22199" y="118110"/>
                    </a:lnTo>
                    <a:lnTo>
                      <a:pt x="22047" y="118110"/>
                    </a:lnTo>
                    <a:lnTo>
                      <a:pt x="22669" y="116840"/>
                    </a:lnTo>
                    <a:lnTo>
                      <a:pt x="23507" y="116840"/>
                    </a:lnTo>
                    <a:lnTo>
                      <a:pt x="25133" y="115570"/>
                    </a:lnTo>
                    <a:lnTo>
                      <a:pt x="25527" y="118110"/>
                    </a:lnTo>
                    <a:lnTo>
                      <a:pt x="29552" y="115570"/>
                    </a:lnTo>
                    <a:lnTo>
                      <a:pt x="31445" y="116840"/>
                    </a:lnTo>
                    <a:lnTo>
                      <a:pt x="33972" y="114300"/>
                    </a:lnTo>
                    <a:lnTo>
                      <a:pt x="37401" y="114300"/>
                    </a:lnTo>
                    <a:lnTo>
                      <a:pt x="40449" y="111760"/>
                    </a:lnTo>
                    <a:lnTo>
                      <a:pt x="38176" y="110490"/>
                    </a:lnTo>
                    <a:lnTo>
                      <a:pt x="41287" y="111760"/>
                    </a:lnTo>
                    <a:lnTo>
                      <a:pt x="40525" y="110464"/>
                    </a:lnTo>
                    <a:lnTo>
                      <a:pt x="42037" y="109931"/>
                    </a:lnTo>
                    <a:lnTo>
                      <a:pt x="40614" y="110109"/>
                    </a:lnTo>
                    <a:lnTo>
                      <a:pt x="40500" y="110413"/>
                    </a:lnTo>
                    <a:lnTo>
                      <a:pt x="39814" y="109220"/>
                    </a:lnTo>
                    <a:lnTo>
                      <a:pt x="40792" y="109220"/>
                    </a:lnTo>
                    <a:lnTo>
                      <a:pt x="40970" y="109143"/>
                    </a:lnTo>
                    <a:lnTo>
                      <a:pt x="40640" y="110045"/>
                    </a:lnTo>
                    <a:lnTo>
                      <a:pt x="41859" y="108724"/>
                    </a:lnTo>
                    <a:lnTo>
                      <a:pt x="43522" y="107950"/>
                    </a:lnTo>
                    <a:lnTo>
                      <a:pt x="44424" y="107950"/>
                    </a:lnTo>
                    <a:lnTo>
                      <a:pt x="43256" y="109220"/>
                    </a:lnTo>
                    <a:lnTo>
                      <a:pt x="43637" y="109220"/>
                    </a:lnTo>
                    <a:lnTo>
                      <a:pt x="45173" y="107950"/>
                    </a:lnTo>
                    <a:lnTo>
                      <a:pt x="44869" y="109220"/>
                    </a:lnTo>
                    <a:lnTo>
                      <a:pt x="46177" y="107950"/>
                    </a:lnTo>
                    <a:lnTo>
                      <a:pt x="45440" y="107950"/>
                    </a:lnTo>
                    <a:lnTo>
                      <a:pt x="45821" y="106680"/>
                    </a:lnTo>
                    <a:lnTo>
                      <a:pt x="45021" y="106680"/>
                    </a:lnTo>
                    <a:lnTo>
                      <a:pt x="45453" y="105410"/>
                    </a:lnTo>
                    <a:lnTo>
                      <a:pt x="37249" y="105410"/>
                    </a:lnTo>
                    <a:lnTo>
                      <a:pt x="34785" y="105410"/>
                    </a:lnTo>
                    <a:lnTo>
                      <a:pt x="33528" y="106680"/>
                    </a:lnTo>
                    <a:lnTo>
                      <a:pt x="32372" y="106680"/>
                    </a:lnTo>
                    <a:lnTo>
                      <a:pt x="30988" y="107950"/>
                    </a:lnTo>
                    <a:lnTo>
                      <a:pt x="29972" y="107950"/>
                    </a:lnTo>
                    <a:lnTo>
                      <a:pt x="29667" y="109220"/>
                    </a:lnTo>
                    <a:lnTo>
                      <a:pt x="29171" y="107950"/>
                    </a:lnTo>
                    <a:lnTo>
                      <a:pt x="28727" y="107950"/>
                    </a:lnTo>
                    <a:lnTo>
                      <a:pt x="28968" y="109220"/>
                    </a:lnTo>
                    <a:lnTo>
                      <a:pt x="29311" y="109220"/>
                    </a:lnTo>
                    <a:lnTo>
                      <a:pt x="27101" y="110490"/>
                    </a:lnTo>
                    <a:lnTo>
                      <a:pt x="24396" y="110490"/>
                    </a:lnTo>
                    <a:lnTo>
                      <a:pt x="20218" y="111760"/>
                    </a:lnTo>
                    <a:lnTo>
                      <a:pt x="12065" y="111760"/>
                    </a:lnTo>
                    <a:lnTo>
                      <a:pt x="9537" y="113030"/>
                    </a:lnTo>
                    <a:lnTo>
                      <a:pt x="11899" y="115570"/>
                    </a:lnTo>
                    <a:lnTo>
                      <a:pt x="8470" y="115570"/>
                    </a:lnTo>
                    <a:lnTo>
                      <a:pt x="8750" y="114300"/>
                    </a:lnTo>
                    <a:lnTo>
                      <a:pt x="5626" y="116840"/>
                    </a:lnTo>
                    <a:lnTo>
                      <a:pt x="5168" y="116840"/>
                    </a:lnTo>
                    <a:lnTo>
                      <a:pt x="4394" y="118110"/>
                    </a:lnTo>
                    <a:lnTo>
                      <a:pt x="3733" y="119380"/>
                    </a:lnTo>
                    <a:lnTo>
                      <a:pt x="3009" y="119380"/>
                    </a:lnTo>
                    <a:lnTo>
                      <a:pt x="800" y="123190"/>
                    </a:lnTo>
                    <a:lnTo>
                      <a:pt x="177" y="124460"/>
                    </a:lnTo>
                    <a:lnTo>
                      <a:pt x="0" y="128270"/>
                    </a:lnTo>
                    <a:lnTo>
                      <a:pt x="584" y="129540"/>
                    </a:lnTo>
                    <a:lnTo>
                      <a:pt x="762" y="129705"/>
                    </a:lnTo>
                    <a:lnTo>
                      <a:pt x="762" y="129540"/>
                    </a:lnTo>
                    <a:lnTo>
                      <a:pt x="825" y="129768"/>
                    </a:lnTo>
                    <a:lnTo>
                      <a:pt x="1866" y="130810"/>
                    </a:lnTo>
                    <a:lnTo>
                      <a:pt x="1066" y="130810"/>
                    </a:lnTo>
                    <a:lnTo>
                      <a:pt x="825" y="129768"/>
                    </a:lnTo>
                    <a:lnTo>
                      <a:pt x="711" y="130810"/>
                    </a:lnTo>
                    <a:lnTo>
                      <a:pt x="1574" y="132080"/>
                    </a:lnTo>
                    <a:lnTo>
                      <a:pt x="3721" y="133350"/>
                    </a:lnTo>
                    <a:lnTo>
                      <a:pt x="4940" y="133350"/>
                    </a:lnTo>
                    <a:lnTo>
                      <a:pt x="5397" y="134620"/>
                    </a:lnTo>
                    <a:lnTo>
                      <a:pt x="14325" y="134620"/>
                    </a:lnTo>
                    <a:lnTo>
                      <a:pt x="15989" y="133350"/>
                    </a:lnTo>
                    <a:lnTo>
                      <a:pt x="17233" y="134620"/>
                    </a:lnTo>
                    <a:lnTo>
                      <a:pt x="17538" y="133997"/>
                    </a:lnTo>
                    <a:lnTo>
                      <a:pt x="18046" y="134175"/>
                    </a:lnTo>
                    <a:lnTo>
                      <a:pt x="17780" y="133858"/>
                    </a:lnTo>
                    <a:lnTo>
                      <a:pt x="17640" y="133781"/>
                    </a:lnTo>
                    <a:lnTo>
                      <a:pt x="17856" y="133350"/>
                    </a:lnTo>
                    <a:lnTo>
                      <a:pt x="19583" y="134620"/>
                    </a:lnTo>
                    <a:lnTo>
                      <a:pt x="19748" y="133350"/>
                    </a:lnTo>
                    <a:lnTo>
                      <a:pt x="19723" y="134620"/>
                    </a:lnTo>
                    <a:lnTo>
                      <a:pt x="21945" y="134620"/>
                    </a:lnTo>
                    <a:lnTo>
                      <a:pt x="22225" y="134213"/>
                    </a:lnTo>
                    <a:lnTo>
                      <a:pt x="22453" y="134264"/>
                    </a:lnTo>
                    <a:lnTo>
                      <a:pt x="22580" y="134289"/>
                    </a:lnTo>
                    <a:lnTo>
                      <a:pt x="22504" y="134620"/>
                    </a:lnTo>
                    <a:lnTo>
                      <a:pt x="24612" y="134620"/>
                    </a:lnTo>
                    <a:lnTo>
                      <a:pt x="24968" y="135890"/>
                    </a:lnTo>
                    <a:lnTo>
                      <a:pt x="27660" y="135890"/>
                    </a:lnTo>
                    <a:lnTo>
                      <a:pt x="27051" y="137160"/>
                    </a:lnTo>
                    <a:lnTo>
                      <a:pt x="29108" y="138430"/>
                    </a:lnTo>
                    <a:lnTo>
                      <a:pt x="30175" y="140131"/>
                    </a:lnTo>
                    <a:lnTo>
                      <a:pt x="29184" y="140970"/>
                    </a:lnTo>
                    <a:lnTo>
                      <a:pt x="30340" y="142087"/>
                    </a:lnTo>
                    <a:lnTo>
                      <a:pt x="30543" y="140716"/>
                    </a:lnTo>
                    <a:lnTo>
                      <a:pt x="30695" y="140970"/>
                    </a:lnTo>
                    <a:lnTo>
                      <a:pt x="31407" y="142989"/>
                    </a:lnTo>
                    <a:lnTo>
                      <a:pt x="32029" y="143510"/>
                    </a:lnTo>
                    <a:lnTo>
                      <a:pt x="32105" y="147320"/>
                    </a:lnTo>
                    <a:lnTo>
                      <a:pt x="31635" y="147320"/>
                    </a:lnTo>
                    <a:lnTo>
                      <a:pt x="31775" y="149288"/>
                    </a:lnTo>
                    <a:lnTo>
                      <a:pt x="31864" y="150075"/>
                    </a:lnTo>
                    <a:lnTo>
                      <a:pt x="32715" y="153670"/>
                    </a:lnTo>
                    <a:lnTo>
                      <a:pt x="33743" y="154940"/>
                    </a:lnTo>
                    <a:lnTo>
                      <a:pt x="35648" y="156210"/>
                    </a:lnTo>
                    <a:lnTo>
                      <a:pt x="34734" y="156210"/>
                    </a:lnTo>
                    <a:lnTo>
                      <a:pt x="36169" y="157480"/>
                    </a:lnTo>
                    <a:lnTo>
                      <a:pt x="36449" y="156210"/>
                    </a:lnTo>
                    <a:lnTo>
                      <a:pt x="35674" y="156210"/>
                    </a:lnTo>
                    <a:lnTo>
                      <a:pt x="35471" y="154940"/>
                    </a:lnTo>
                    <a:lnTo>
                      <a:pt x="36398" y="156210"/>
                    </a:lnTo>
                    <a:lnTo>
                      <a:pt x="37376" y="154940"/>
                    </a:lnTo>
                    <a:lnTo>
                      <a:pt x="39433" y="154940"/>
                    </a:lnTo>
                    <a:lnTo>
                      <a:pt x="38658" y="156210"/>
                    </a:lnTo>
                    <a:lnTo>
                      <a:pt x="41770" y="156210"/>
                    </a:lnTo>
                    <a:lnTo>
                      <a:pt x="40652" y="157480"/>
                    </a:lnTo>
                    <a:lnTo>
                      <a:pt x="44056" y="157480"/>
                    </a:lnTo>
                    <a:lnTo>
                      <a:pt x="43167" y="156210"/>
                    </a:lnTo>
                    <a:lnTo>
                      <a:pt x="44691" y="156210"/>
                    </a:lnTo>
                    <a:lnTo>
                      <a:pt x="44577" y="157480"/>
                    </a:lnTo>
                    <a:lnTo>
                      <a:pt x="46215" y="154940"/>
                    </a:lnTo>
                    <a:lnTo>
                      <a:pt x="47383" y="154940"/>
                    </a:lnTo>
                    <a:lnTo>
                      <a:pt x="47371" y="156095"/>
                    </a:lnTo>
                    <a:lnTo>
                      <a:pt x="49060" y="154940"/>
                    </a:lnTo>
                    <a:lnTo>
                      <a:pt x="50622" y="153670"/>
                    </a:lnTo>
                    <a:lnTo>
                      <a:pt x="52857" y="154940"/>
                    </a:lnTo>
                    <a:lnTo>
                      <a:pt x="51943" y="156210"/>
                    </a:lnTo>
                    <a:lnTo>
                      <a:pt x="53505" y="154940"/>
                    </a:lnTo>
                    <a:lnTo>
                      <a:pt x="53238" y="156210"/>
                    </a:lnTo>
                    <a:lnTo>
                      <a:pt x="56286" y="156210"/>
                    </a:lnTo>
                    <a:lnTo>
                      <a:pt x="56807" y="157480"/>
                    </a:lnTo>
                    <a:lnTo>
                      <a:pt x="57188" y="157480"/>
                    </a:lnTo>
                    <a:lnTo>
                      <a:pt x="56984" y="156210"/>
                    </a:lnTo>
                    <a:lnTo>
                      <a:pt x="58242" y="157480"/>
                    </a:lnTo>
                    <a:lnTo>
                      <a:pt x="58635" y="157594"/>
                    </a:lnTo>
                    <a:lnTo>
                      <a:pt x="58458" y="157327"/>
                    </a:lnTo>
                    <a:lnTo>
                      <a:pt x="58280" y="156959"/>
                    </a:lnTo>
                    <a:lnTo>
                      <a:pt x="58153" y="156933"/>
                    </a:lnTo>
                    <a:lnTo>
                      <a:pt x="57886" y="154940"/>
                    </a:lnTo>
                    <a:lnTo>
                      <a:pt x="58813" y="156210"/>
                    </a:lnTo>
                    <a:lnTo>
                      <a:pt x="58496" y="156210"/>
                    </a:lnTo>
                    <a:lnTo>
                      <a:pt x="59690" y="157480"/>
                    </a:lnTo>
                    <a:lnTo>
                      <a:pt x="59448" y="158750"/>
                    </a:lnTo>
                    <a:lnTo>
                      <a:pt x="60820" y="158750"/>
                    </a:lnTo>
                    <a:lnTo>
                      <a:pt x="60972" y="160020"/>
                    </a:lnTo>
                    <a:lnTo>
                      <a:pt x="60096" y="160020"/>
                    </a:lnTo>
                    <a:lnTo>
                      <a:pt x="60858" y="161290"/>
                    </a:lnTo>
                    <a:lnTo>
                      <a:pt x="61163" y="162560"/>
                    </a:lnTo>
                    <a:lnTo>
                      <a:pt x="61099" y="163830"/>
                    </a:lnTo>
                    <a:lnTo>
                      <a:pt x="61315" y="163830"/>
                    </a:lnTo>
                    <a:lnTo>
                      <a:pt x="61582" y="165100"/>
                    </a:lnTo>
                    <a:lnTo>
                      <a:pt x="62712" y="163830"/>
                    </a:lnTo>
                    <a:lnTo>
                      <a:pt x="62560" y="165100"/>
                    </a:lnTo>
                    <a:lnTo>
                      <a:pt x="62141" y="165100"/>
                    </a:lnTo>
                    <a:lnTo>
                      <a:pt x="62242" y="166370"/>
                    </a:lnTo>
                    <a:lnTo>
                      <a:pt x="63347" y="168910"/>
                    </a:lnTo>
                    <a:lnTo>
                      <a:pt x="62992" y="170180"/>
                    </a:lnTo>
                    <a:lnTo>
                      <a:pt x="62077" y="171132"/>
                    </a:lnTo>
                    <a:lnTo>
                      <a:pt x="61976" y="171450"/>
                    </a:lnTo>
                    <a:lnTo>
                      <a:pt x="63106" y="175260"/>
                    </a:lnTo>
                    <a:lnTo>
                      <a:pt x="62763" y="176606"/>
                    </a:lnTo>
                    <a:lnTo>
                      <a:pt x="64414" y="177800"/>
                    </a:lnTo>
                    <a:lnTo>
                      <a:pt x="61480" y="179070"/>
                    </a:lnTo>
                    <a:lnTo>
                      <a:pt x="60731" y="181610"/>
                    </a:lnTo>
                    <a:lnTo>
                      <a:pt x="61036" y="182880"/>
                    </a:lnTo>
                    <a:lnTo>
                      <a:pt x="60667" y="185420"/>
                    </a:lnTo>
                    <a:lnTo>
                      <a:pt x="60350" y="185420"/>
                    </a:lnTo>
                    <a:lnTo>
                      <a:pt x="59613" y="186690"/>
                    </a:lnTo>
                    <a:lnTo>
                      <a:pt x="59207" y="187960"/>
                    </a:lnTo>
                    <a:lnTo>
                      <a:pt x="58521" y="187960"/>
                    </a:lnTo>
                    <a:lnTo>
                      <a:pt x="58813" y="189230"/>
                    </a:lnTo>
                    <a:lnTo>
                      <a:pt x="59245" y="189230"/>
                    </a:lnTo>
                    <a:lnTo>
                      <a:pt x="57315" y="190500"/>
                    </a:lnTo>
                    <a:lnTo>
                      <a:pt x="56883" y="191770"/>
                    </a:lnTo>
                    <a:lnTo>
                      <a:pt x="55841" y="195580"/>
                    </a:lnTo>
                    <a:lnTo>
                      <a:pt x="55206" y="196850"/>
                    </a:lnTo>
                    <a:lnTo>
                      <a:pt x="53644" y="196850"/>
                    </a:lnTo>
                    <a:lnTo>
                      <a:pt x="53670" y="195580"/>
                    </a:lnTo>
                    <a:lnTo>
                      <a:pt x="53492" y="195580"/>
                    </a:lnTo>
                    <a:lnTo>
                      <a:pt x="53060" y="196850"/>
                    </a:lnTo>
                    <a:lnTo>
                      <a:pt x="52070" y="198120"/>
                    </a:lnTo>
                    <a:lnTo>
                      <a:pt x="53416" y="198120"/>
                    </a:lnTo>
                    <a:lnTo>
                      <a:pt x="53517" y="199390"/>
                    </a:lnTo>
                    <a:lnTo>
                      <a:pt x="53251" y="199390"/>
                    </a:lnTo>
                    <a:lnTo>
                      <a:pt x="49771" y="199390"/>
                    </a:lnTo>
                    <a:lnTo>
                      <a:pt x="52438" y="200660"/>
                    </a:lnTo>
                    <a:lnTo>
                      <a:pt x="50317" y="201930"/>
                    </a:lnTo>
                    <a:lnTo>
                      <a:pt x="50190" y="200660"/>
                    </a:lnTo>
                    <a:lnTo>
                      <a:pt x="49745" y="201930"/>
                    </a:lnTo>
                    <a:lnTo>
                      <a:pt x="49403" y="201930"/>
                    </a:lnTo>
                    <a:lnTo>
                      <a:pt x="48666" y="203200"/>
                    </a:lnTo>
                    <a:lnTo>
                      <a:pt x="48044" y="201968"/>
                    </a:lnTo>
                    <a:lnTo>
                      <a:pt x="47663" y="203200"/>
                    </a:lnTo>
                    <a:lnTo>
                      <a:pt x="46786" y="203200"/>
                    </a:lnTo>
                    <a:lnTo>
                      <a:pt x="47383" y="201930"/>
                    </a:lnTo>
                    <a:lnTo>
                      <a:pt x="44551" y="201930"/>
                    </a:lnTo>
                    <a:lnTo>
                      <a:pt x="44196" y="203200"/>
                    </a:lnTo>
                    <a:lnTo>
                      <a:pt x="42240" y="203200"/>
                    </a:lnTo>
                    <a:lnTo>
                      <a:pt x="41389" y="203200"/>
                    </a:lnTo>
                    <a:lnTo>
                      <a:pt x="40767" y="203200"/>
                    </a:lnTo>
                    <a:lnTo>
                      <a:pt x="40995" y="201930"/>
                    </a:lnTo>
                    <a:lnTo>
                      <a:pt x="40068" y="201930"/>
                    </a:lnTo>
                    <a:lnTo>
                      <a:pt x="40271" y="200660"/>
                    </a:lnTo>
                    <a:lnTo>
                      <a:pt x="39408" y="201930"/>
                    </a:lnTo>
                    <a:lnTo>
                      <a:pt x="39268" y="200660"/>
                    </a:lnTo>
                    <a:lnTo>
                      <a:pt x="37973" y="201930"/>
                    </a:lnTo>
                    <a:lnTo>
                      <a:pt x="38023" y="200660"/>
                    </a:lnTo>
                    <a:lnTo>
                      <a:pt x="37668" y="200660"/>
                    </a:lnTo>
                    <a:lnTo>
                      <a:pt x="37477" y="201930"/>
                    </a:lnTo>
                    <a:lnTo>
                      <a:pt x="36652" y="201930"/>
                    </a:lnTo>
                    <a:lnTo>
                      <a:pt x="35636" y="200660"/>
                    </a:lnTo>
                    <a:lnTo>
                      <a:pt x="34467" y="200660"/>
                    </a:lnTo>
                    <a:lnTo>
                      <a:pt x="33261" y="199390"/>
                    </a:lnTo>
                    <a:lnTo>
                      <a:pt x="31635" y="199390"/>
                    </a:lnTo>
                    <a:lnTo>
                      <a:pt x="30213" y="200660"/>
                    </a:lnTo>
                    <a:lnTo>
                      <a:pt x="27762" y="200660"/>
                    </a:lnTo>
                    <a:lnTo>
                      <a:pt x="27660" y="201968"/>
                    </a:lnTo>
                    <a:lnTo>
                      <a:pt x="26073" y="203200"/>
                    </a:lnTo>
                    <a:lnTo>
                      <a:pt x="25234" y="203200"/>
                    </a:lnTo>
                    <a:lnTo>
                      <a:pt x="26136" y="201930"/>
                    </a:lnTo>
                    <a:lnTo>
                      <a:pt x="24879" y="201930"/>
                    </a:lnTo>
                    <a:lnTo>
                      <a:pt x="24079" y="203200"/>
                    </a:lnTo>
                    <a:lnTo>
                      <a:pt x="24244" y="203200"/>
                    </a:lnTo>
                    <a:lnTo>
                      <a:pt x="24790" y="204470"/>
                    </a:lnTo>
                    <a:lnTo>
                      <a:pt x="26035" y="204470"/>
                    </a:lnTo>
                    <a:lnTo>
                      <a:pt x="26746" y="203200"/>
                    </a:lnTo>
                    <a:lnTo>
                      <a:pt x="26682" y="204470"/>
                    </a:lnTo>
                    <a:lnTo>
                      <a:pt x="28384" y="204470"/>
                    </a:lnTo>
                    <a:lnTo>
                      <a:pt x="28917" y="203200"/>
                    </a:lnTo>
                    <a:lnTo>
                      <a:pt x="29654" y="203200"/>
                    </a:lnTo>
                    <a:lnTo>
                      <a:pt x="31534" y="201930"/>
                    </a:lnTo>
                    <a:lnTo>
                      <a:pt x="31965" y="201930"/>
                    </a:lnTo>
                    <a:lnTo>
                      <a:pt x="32296" y="203200"/>
                    </a:lnTo>
                    <a:lnTo>
                      <a:pt x="32537" y="204470"/>
                    </a:lnTo>
                    <a:lnTo>
                      <a:pt x="32905" y="203200"/>
                    </a:lnTo>
                    <a:lnTo>
                      <a:pt x="34023" y="203200"/>
                    </a:lnTo>
                    <a:lnTo>
                      <a:pt x="34163" y="203428"/>
                    </a:lnTo>
                    <a:lnTo>
                      <a:pt x="34124" y="203568"/>
                    </a:lnTo>
                    <a:lnTo>
                      <a:pt x="34328" y="203669"/>
                    </a:lnTo>
                    <a:lnTo>
                      <a:pt x="34899" y="204470"/>
                    </a:lnTo>
                    <a:lnTo>
                      <a:pt x="35509" y="204152"/>
                    </a:lnTo>
                    <a:lnTo>
                      <a:pt x="37350" y="203200"/>
                    </a:lnTo>
                    <a:lnTo>
                      <a:pt x="37223" y="204470"/>
                    </a:lnTo>
                    <a:lnTo>
                      <a:pt x="37668" y="204470"/>
                    </a:lnTo>
                    <a:lnTo>
                      <a:pt x="37617" y="205740"/>
                    </a:lnTo>
                    <a:lnTo>
                      <a:pt x="39243" y="204470"/>
                    </a:lnTo>
                    <a:lnTo>
                      <a:pt x="40259" y="204470"/>
                    </a:lnTo>
                    <a:lnTo>
                      <a:pt x="39801" y="205740"/>
                    </a:lnTo>
                    <a:lnTo>
                      <a:pt x="40678" y="204470"/>
                    </a:lnTo>
                    <a:lnTo>
                      <a:pt x="41516" y="205892"/>
                    </a:lnTo>
                    <a:lnTo>
                      <a:pt x="40398" y="206044"/>
                    </a:lnTo>
                    <a:lnTo>
                      <a:pt x="41503" y="206425"/>
                    </a:lnTo>
                    <a:lnTo>
                      <a:pt x="41452" y="206629"/>
                    </a:lnTo>
                    <a:lnTo>
                      <a:pt x="41871" y="206451"/>
                    </a:lnTo>
                    <a:lnTo>
                      <a:pt x="42214" y="207010"/>
                    </a:lnTo>
                    <a:lnTo>
                      <a:pt x="43345" y="205740"/>
                    </a:lnTo>
                    <a:lnTo>
                      <a:pt x="43294" y="204470"/>
                    </a:lnTo>
                    <a:lnTo>
                      <a:pt x="45580" y="205740"/>
                    </a:lnTo>
                    <a:lnTo>
                      <a:pt x="47117" y="204470"/>
                    </a:lnTo>
                    <a:lnTo>
                      <a:pt x="47155" y="205740"/>
                    </a:lnTo>
                    <a:lnTo>
                      <a:pt x="50431" y="204470"/>
                    </a:lnTo>
                    <a:lnTo>
                      <a:pt x="52031" y="203200"/>
                    </a:lnTo>
                    <a:lnTo>
                      <a:pt x="51727" y="201930"/>
                    </a:lnTo>
                    <a:lnTo>
                      <a:pt x="53200" y="201930"/>
                    </a:lnTo>
                    <a:lnTo>
                      <a:pt x="53924" y="200660"/>
                    </a:lnTo>
                    <a:lnTo>
                      <a:pt x="54368" y="201930"/>
                    </a:lnTo>
                    <a:lnTo>
                      <a:pt x="54978" y="201930"/>
                    </a:lnTo>
                    <a:lnTo>
                      <a:pt x="54927" y="200660"/>
                    </a:lnTo>
                    <a:lnTo>
                      <a:pt x="55905" y="200660"/>
                    </a:lnTo>
                    <a:lnTo>
                      <a:pt x="57048" y="199390"/>
                    </a:lnTo>
                    <a:lnTo>
                      <a:pt x="57226" y="198120"/>
                    </a:lnTo>
                    <a:lnTo>
                      <a:pt x="58864" y="196850"/>
                    </a:lnTo>
                    <a:lnTo>
                      <a:pt x="56070" y="196850"/>
                    </a:lnTo>
                    <a:lnTo>
                      <a:pt x="56743" y="194310"/>
                    </a:lnTo>
                    <a:lnTo>
                      <a:pt x="57861" y="195580"/>
                    </a:lnTo>
                    <a:lnTo>
                      <a:pt x="58000" y="195580"/>
                    </a:lnTo>
                    <a:lnTo>
                      <a:pt x="58432" y="194310"/>
                    </a:lnTo>
                    <a:lnTo>
                      <a:pt x="58978" y="195580"/>
                    </a:lnTo>
                    <a:lnTo>
                      <a:pt x="59105" y="194310"/>
                    </a:lnTo>
                    <a:lnTo>
                      <a:pt x="59486" y="195580"/>
                    </a:lnTo>
                    <a:lnTo>
                      <a:pt x="60375" y="194310"/>
                    </a:lnTo>
                    <a:lnTo>
                      <a:pt x="60223" y="194310"/>
                    </a:lnTo>
                    <a:lnTo>
                      <a:pt x="60439" y="193040"/>
                    </a:lnTo>
                    <a:lnTo>
                      <a:pt x="61099" y="191770"/>
                    </a:lnTo>
                    <a:lnTo>
                      <a:pt x="61379" y="193040"/>
                    </a:lnTo>
                    <a:lnTo>
                      <a:pt x="61861" y="193040"/>
                    </a:lnTo>
                    <a:lnTo>
                      <a:pt x="62738" y="191770"/>
                    </a:lnTo>
                    <a:lnTo>
                      <a:pt x="61861" y="191770"/>
                    </a:lnTo>
                    <a:lnTo>
                      <a:pt x="62039" y="190500"/>
                    </a:lnTo>
                    <a:lnTo>
                      <a:pt x="62763" y="190500"/>
                    </a:lnTo>
                    <a:lnTo>
                      <a:pt x="64135" y="187960"/>
                    </a:lnTo>
                    <a:lnTo>
                      <a:pt x="62674" y="187960"/>
                    </a:lnTo>
                    <a:lnTo>
                      <a:pt x="62661" y="185420"/>
                    </a:lnTo>
                    <a:lnTo>
                      <a:pt x="64897" y="184150"/>
                    </a:lnTo>
                    <a:lnTo>
                      <a:pt x="65024" y="181610"/>
                    </a:lnTo>
                    <a:lnTo>
                      <a:pt x="65341" y="181610"/>
                    </a:lnTo>
                    <a:lnTo>
                      <a:pt x="65303" y="180340"/>
                    </a:lnTo>
                    <a:lnTo>
                      <a:pt x="65265" y="179070"/>
                    </a:lnTo>
                    <a:lnTo>
                      <a:pt x="65747" y="177800"/>
                    </a:lnTo>
                    <a:lnTo>
                      <a:pt x="65163" y="176606"/>
                    </a:lnTo>
                    <a:lnTo>
                      <a:pt x="65849" y="175260"/>
                    </a:lnTo>
                    <a:lnTo>
                      <a:pt x="65709" y="175260"/>
                    </a:lnTo>
                    <a:lnTo>
                      <a:pt x="66344" y="172720"/>
                    </a:lnTo>
                    <a:lnTo>
                      <a:pt x="66751" y="173710"/>
                    </a:lnTo>
                    <a:lnTo>
                      <a:pt x="66878" y="172720"/>
                    </a:lnTo>
                    <a:lnTo>
                      <a:pt x="66878" y="173431"/>
                    </a:lnTo>
                    <a:lnTo>
                      <a:pt x="67068" y="172720"/>
                    </a:lnTo>
                    <a:lnTo>
                      <a:pt x="67640" y="172720"/>
                    </a:lnTo>
                    <a:lnTo>
                      <a:pt x="66687" y="171450"/>
                    </a:lnTo>
                    <a:lnTo>
                      <a:pt x="67525" y="171450"/>
                    </a:lnTo>
                    <a:lnTo>
                      <a:pt x="67779" y="170180"/>
                    </a:lnTo>
                    <a:lnTo>
                      <a:pt x="67424" y="168910"/>
                    </a:lnTo>
                    <a:lnTo>
                      <a:pt x="67081" y="170180"/>
                    </a:lnTo>
                    <a:lnTo>
                      <a:pt x="66878" y="170180"/>
                    </a:lnTo>
                    <a:lnTo>
                      <a:pt x="66738" y="168910"/>
                    </a:lnTo>
                    <a:lnTo>
                      <a:pt x="66725" y="167640"/>
                    </a:lnTo>
                    <a:lnTo>
                      <a:pt x="67881" y="167640"/>
                    </a:lnTo>
                    <a:lnTo>
                      <a:pt x="68440" y="166370"/>
                    </a:lnTo>
                    <a:close/>
                  </a:path>
                  <a:path w="160020" h="215900">
                    <a:moveTo>
                      <a:pt x="69951" y="33388"/>
                    </a:moveTo>
                    <a:lnTo>
                      <a:pt x="69672" y="33020"/>
                    </a:lnTo>
                    <a:lnTo>
                      <a:pt x="69951" y="33388"/>
                    </a:lnTo>
                    <a:close/>
                  </a:path>
                  <a:path w="160020" h="215900">
                    <a:moveTo>
                      <a:pt x="70713" y="34213"/>
                    </a:moveTo>
                    <a:lnTo>
                      <a:pt x="69951" y="33388"/>
                    </a:lnTo>
                    <a:lnTo>
                      <a:pt x="70650" y="34290"/>
                    </a:lnTo>
                    <a:close/>
                  </a:path>
                  <a:path w="160020" h="215900">
                    <a:moveTo>
                      <a:pt x="83794" y="33020"/>
                    </a:moveTo>
                    <a:lnTo>
                      <a:pt x="82283" y="30480"/>
                    </a:lnTo>
                    <a:lnTo>
                      <a:pt x="82969" y="33020"/>
                    </a:lnTo>
                    <a:lnTo>
                      <a:pt x="83794" y="33020"/>
                    </a:lnTo>
                    <a:close/>
                  </a:path>
                  <a:path w="160020" h="215900">
                    <a:moveTo>
                      <a:pt x="90627" y="37503"/>
                    </a:moveTo>
                    <a:lnTo>
                      <a:pt x="90436" y="36830"/>
                    </a:lnTo>
                    <a:lnTo>
                      <a:pt x="89928" y="38100"/>
                    </a:lnTo>
                    <a:lnTo>
                      <a:pt x="90627" y="37503"/>
                    </a:lnTo>
                    <a:close/>
                  </a:path>
                  <a:path w="160020" h="215900">
                    <a:moveTo>
                      <a:pt x="91401" y="36842"/>
                    </a:moveTo>
                    <a:lnTo>
                      <a:pt x="90627" y="37503"/>
                    </a:lnTo>
                    <a:lnTo>
                      <a:pt x="90792" y="38100"/>
                    </a:lnTo>
                    <a:lnTo>
                      <a:pt x="91376" y="38100"/>
                    </a:lnTo>
                    <a:lnTo>
                      <a:pt x="91401" y="36842"/>
                    </a:lnTo>
                    <a:close/>
                  </a:path>
                  <a:path w="160020" h="215900">
                    <a:moveTo>
                      <a:pt x="100901" y="49530"/>
                    </a:moveTo>
                    <a:lnTo>
                      <a:pt x="100495" y="46990"/>
                    </a:lnTo>
                    <a:lnTo>
                      <a:pt x="99072" y="45732"/>
                    </a:lnTo>
                    <a:lnTo>
                      <a:pt x="99072" y="46990"/>
                    </a:lnTo>
                    <a:lnTo>
                      <a:pt x="98933" y="48031"/>
                    </a:lnTo>
                    <a:lnTo>
                      <a:pt x="97536" y="46990"/>
                    </a:lnTo>
                    <a:lnTo>
                      <a:pt x="98450" y="45720"/>
                    </a:lnTo>
                    <a:lnTo>
                      <a:pt x="98996" y="45720"/>
                    </a:lnTo>
                    <a:lnTo>
                      <a:pt x="99072" y="46990"/>
                    </a:lnTo>
                    <a:lnTo>
                      <a:pt x="99072" y="45732"/>
                    </a:lnTo>
                    <a:lnTo>
                      <a:pt x="99237" y="43180"/>
                    </a:lnTo>
                    <a:lnTo>
                      <a:pt x="99364" y="43180"/>
                    </a:lnTo>
                    <a:lnTo>
                      <a:pt x="99491" y="41910"/>
                    </a:lnTo>
                    <a:lnTo>
                      <a:pt x="100114" y="40640"/>
                    </a:lnTo>
                    <a:lnTo>
                      <a:pt x="99479" y="39370"/>
                    </a:lnTo>
                    <a:lnTo>
                      <a:pt x="99326" y="38100"/>
                    </a:lnTo>
                    <a:lnTo>
                      <a:pt x="98564" y="39179"/>
                    </a:lnTo>
                    <a:lnTo>
                      <a:pt x="98564" y="41910"/>
                    </a:lnTo>
                    <a:lnTo>
                      <a:pt x="98005" y="41910"/>
                    </a:lnTo>
                    <a:lnTo>
                      <a:pt x="97497" y="40640"/>
                    </a:lnTo>
                    <a:lnTo>
                      <a:pt x="97828" y="39370"/>
                    </a:lnTo>
                    <a:lnTo>
                      <a:pt x="98158" y="39370"/>
                    </a:lnTo>
                    <a:lnTo>
                      <a:pt x="98298" y="40640"/>
                    </a:lnTo>
                    <a:lnTo>
                      <a:pt x="98437" y="40640"/>
                    </a:lnTo>
                    <a:lnTo>
                      <a:pt x="98564" y="41910"/>
                    </a:lnTo>
                    <a:lnTo>
                      <a:pt x="98564" y="39179"/>
                    </a:lnTo>
                    <a:lnTo>
                      <a:pt x="98425" y="39370"/>
                    </a:lnTo>
                    <a:lnTo>
                      <a:pt x="98310" y="38100"/>
                    </a:lnTo>
                    <a:lnTo>
                      <a:pt x="97980" y="38874"/>
                    </a:lnTo>
                    <a:lnTo>
                      <a:pt x="97917" y="39001"/>
                    </a:lnTo>
                    <a:lnTo>
                      <a:pt x="97840" y="39217"/>
                    </a:lnTo>
                    <a:lnTo>
                      <a:pt x="97790" y="39370"/>
                    </a:lnTo>
                    <a:lnTo>
                      <a:pt x="96113" y="39370"/>
                    </a:lnTo>
                    <a:lnTo>
                      <a:pt x="97180" y="38100"/>
                    </a:lnTo>
                    <a:lnTo>
                      <a:pt x="97180" y="36830"/>
                    </a:lnTo>
                    <a:lnTo>
                      <a:pt x="97180" y="35560"/>
                    </a:lnTo>
                    <a:lnTo>
                      <a:pt x="97790" y="35560"/>
                    </a:lnTo>
                    <a:lnTo>
                      <a:pt x="96507" y="33020"/>
                    </a:lnTo>
                    <a:lnTo>
                      <a:pt x="95161" y="30480"/>
                    </a:lnTo>
                    <a:lnTo>
                      <a:pt x="94475" y="29210"/>
                    </a:lnTo>
                    <a:lnTo>
                      <a:pt x="94081" y="29413"/>
                    </a:lnTo>
                    <a:lnTo>
                      <a:pt x="94081" y="45720"/>
                    </a:lnTo>
                    <a:lnTo>
                      <a:pt x="93891" y="46990"/>
                    </a:lnTo>
                    <a:lnTo>
                      <a:pt x="93662" y="46990"/>
                    </a:lnTo>
                    <a:lnTo>
                      <a:pt x="93649" y="45720"/>
                    </a:lnTo>
                    <a:lnTo>
                      <a:pt x="94081" y="45720"/>
                    </a:lnTo>
                    <a:lnTo>
                      <a:pt x="94081" y="29413"/>
                    </a:lnTo>
                    <a:lnTo>
                      <a:pt x="92011" y="30480"/>
                    </a:lnTo>
                    <a:lnTo>
                      <a:pt x="91363" y="29210"/>
                    </a:lnTo>
                    <a:lnTo>
                      <a:pt x="92862" y="29210"/>
                    </a:lnTo>
                    <a:lnTo>
                      <a:pt x="91554" y="27940"/>
                    </a:lnTo>
                    <a:lnTo>
                      <a:pt x="89166" y="26670"/>
                    </a:lnTo>
                    <a:lnTo>
                      <a:pt x="88315" y="27940"/>
                    </a:lnTo>
                    <a:lnTo>
                      <a:pt x="86918" y="26670"/>
                    </a:lnTo>
                    <a:lnTo>
                      <a:pt x="87782" y="26670"/>
                    </a:lnTo>
                    <a:lnTo>
                      <a:pt x="85648" y="24130"/>
                    </a:lnTo>
                    <a:lnTo>
                      <a:pt x="83261" y="25400"/>
                    </a:lnTo>
                    <a:lnTo>
                      <a:pt x="79540" y="26670"/>
                    </a:lnTo>
                    <a:lnTo>
                      <a:pt x="72097" y="26670"/>
                    </a:lnTo>
                    <a:lnTo>
                      <a:pt x="72593" y="25400"/>
                    </a:lnTo>
                    <a:lnTo>
                      <a:pt x="71970" y="26492"/>
                    </a:lnTo>
                    <a:lnTo>
                      <a:pt x="71221" y="25400"/>
                    </a:lnTo>
                    <a:lnTo>
                      <a:pt x="70535" y="25400"/>
                    </a:lnTo>
                    <a:lnTo>
                      <a:pt x="69329" y="24130"/>
                    </a:lnTo>
                    <a:lnTo>
                      <a:pt x="69303" y="21590"/>
                    </a:lnTo>
                    <a:lnTo>
                      <a:pt x="69977" y="19050"/>
                    </a:lnTo>
                    <a:lnTo>
                      <a:pt x="70205" y="16510"/>
                    </a:lnTo>
                    <a:lnTo>
                      <a:pt x="68643" y="16510"/>
                    </a:lnTo>
                    <a:lnTo>
                      <a:pt x="69583" y="15240"/>
                    </a:lnTo>
                    <a:lnTo>
                      <a:pt x="68605" y="15240"/>
                    </a:lnTo>
                    <a:lnTo>
                      <a:pt x="68097" y="13970"/>
                    </a:lnTo>
                    <a:lnTo>
                      <a:pt x="67373" y="12700"/>
                    </a:lnTo>
                    <a:lnTo>
                      <a:pt x="67691" y="12700"/>
                    </a:lnTo>
                    <a:lnTo>
                      <a:pt x="67678" y="10160"/>
                    </a:lnTo>
                    <a:lnTo>
                      <a:pt x="67348" y="7620"/>
                    </a:lnTo>
                    <a:lnTo>
                      <a:pt x="64897" y="7620"/>
                    </a:lnTo>
                    <a:lnTo>
                      <a:pt x="62890" y="6350"/>
                    </a:lnTo>
                    <a:lnTo>
                      <a:pt x="63538" y="5080"/>
                    </a:lnTo>
                    <a:lnTo>
                      <a:pt x="63360" y="5080"/>
                    </a:lnTo>
                    <a:lnTo>
                      <a:pt x="62801" y="6350"/>
                    </a:lnTo>
                    <a:lnTo>
                      <a:pt x="62725" y="5080"/>
                    </a:lnTo>
                    <a:lnTo>
                      <a:pt x="62166" y="5080"/>
                    </a:lnTo>
                    <a:lnTo>
                      <a:pt x="61302" y="3810"/>
                    </a:lnTo>
                    <a:lnTo>
                      <a:pt x="59715" y="3810"/>
                    </a:lnTo>
                    <a:lnTo>
                      <a:pt x="60045" y="2540"/>
                    </a:lnTo>
                    <a:lnTo>
                      <a:pt x="60477" y="2540"/>
                    </a:lnTo>
                    <a:lnTo>
                      <a:pt x="60375" y="1270"/>
                    </a:lnTo>
                    <a:lnTo>
                      <a:pt x="58508" y="1270"/>
                    </a:lnTo>
                    <a:lnTo>
                      <a:pt x="57607" y="0"/>
                    </a:lnTo>
                    <a:lnTo>
                      <a:pt x="56299" y="1270"/>
                    </a:lnTo>
                    <a:lnTo>
                      <a:pt x="54724" y="2540"/>
                    </a:lnTo>
                    <a:lnTo>
                      <a:pt x="55143" y="2540"/>
                    </a:lnTo>
                    <a:lnTo>
                      <a:pt x="55092" y="3124"/>
                    </a:lnTo>
                    <a:lnTo>
                      <a:pt x="55270" y="3022"/>
                    </a:lnTo>
                    <a:lnTo>
                      <a:pt x="55232" y="2832"/>
                    </a:lnTo>
                    <a:lnTo>
                      <a:pt x="55206" y="2667"/>
                    </a:lnTo>
                    <a:lnTo>
                      <a:pt x="55168" y="2540"/>
                    </a:lnTo>
                    <a:lnTo>
                      <a:pt x="56159" y="2540"/>
                    </a:lnTo>
                    <a:lnTo>
                      <a:pt x="56210" y="3810"/>
                    </a:lnTo>
                    <a:lnTo>
                      <a:pt x="55397" y="3810"/>
                    </a:lnTo>
                    <a:lnTo>
                      <a:pt x="55486" y="5080"/>
                    </a:lnTo>
                    <a:lnTo>
                      <a:pt x="56121" y="6350"/>
                    </a:lnTo>
                    <a:lnTo>
                      <a:pt x="56515" y="7620"/>
                    </a:lnTo>
                    <a:lnTo>
                      <a:pt x="56629" y="8890"/>
                    </a:lnTo>
                    <a:lnTo>
                      <a:pt x="56667" y="7620"/>
                    </a:lnTo>
                    <a:lnTo>
                      <a:pt x="56807" y="7620"/>
                    </a:lnTo>
                    <a:lnTo>
                      <a:pt x="57073" y="6350"/>
                    </a:lnTo>
                    <a:lnTo>
                      <a:pt x="57023" y="7620"/>
                    </a:lnTo>
                    <a:lnTo>
                      <a:pt x="57264" y="8890"/>
                    </a:lnTo>
                    <a:lnTo>
                      <a:pt x="57912" y="8890"/>
                    </a:lnTo>
                    <a:lnTo>
                      <a:pt x="58877" y="7937"/>
                    </a:lnTo>
                    <a:lnTo>
                      <a:pt x="58851" y="7620"/>
                    </a:lnTo>
                    <a:lnTo>
                      <a:pt x="59016" y="7797"/>
                    </a:lnTo>
                    <a:lnTo>
                      <a:pt x="59194" y="7620"/>
                    </a:lnTo>
                    <a:lnTo>
                      <a:pt x="59131" y="7937"/>
                    </a:lnTo>
                    <a:lnTo>
                      <a:pt x="59956" y="8890"/>
                    </a:lnTo>
                    <a:lnTo>
                      <a:pt x="59436" y="10160"/>
                    </a:lnTo>
                    <a:lnTo>
                      <a:pt x="60363" y="10160"/>
                    </a:lnTo>
                    <a:lnTo>
                      <a:pt x="60820" y="11430"/>
                    </a:lnTo>
                    <a:lnTo>
                      <a:pt x="61658" y="10160"/>
                    </a:lnTo>
                    <a:lnTo>
                      <a:pt x="61379" y="11430"/>
                    </a:lnTo>
                    <a:lnTo>
                      <a:pt x="63030" y="12700"/>
                    </a:lnTo>
                    <a:lnTo>
                      <a:pt x="62090" y="12700"/>
                    </a:lnTo>
                    <a:lnTo>
                      <a:pt x="63220" y="13970"/>
                    </a:lnTo>
                    <a:lnTo>
                      <a:pt x="61493" y="13970"/>
                    </a:lnTo>
                    <a:lnTo>
                      <a:pt x="64046" y="16510"/>
                    </a:lnTo>
                    <a:lnTo>
                      <a:pt x="63804" y="16510"/>
                    </a:lnTo>
                    <a:lnTo>
                      <a:pt x="63195" y="19050"/>
                    </a:lnTo>
                    <a:lnTo>
                      <a:pt x="64147" y="20320"/>
                    </a:lnTo>
                    <a:lnTo>
                      <a:pt x="63817" y="20320"/>
                    </a:lnTo>
                    <a:lnTo>
                      <a:pt x="63754" y="21590"/>
                    </a:lnTo>
                    <a:lnTo>
                      <a:pt x="63284" y="21590"/>
                    </a:lnTo>
                    <a:lnTo>
                      <a:pt x="63042" y="22860"/>
                    </a:lnTo>
                    <a:lnTo>
                      <a:pt x="64363" y="22860"/>
                    </a:lnTo>
                    <a:lnTo>
                      <a:pt x="64795" y="24130"/>
                    </a:lnTo>
                    <a:lnTo>
                      <a:pt x="65874" y="25400"/>
                    </a:lnTo>
                    <a:lnTo>
                      <a:pt x="65074" y="26670"/>
                    </a:lnTo>
                    <a:lnTo>
                      <a:pt x="64122" y="24130"/>
                    </a:lnTo>
                    <a:lnTo>
                      <a:pt x="63068" y="25400"/>
                    </a:lnTo>
                    <a:lnTo>
                      <a:pt x="63982" y="25400"/>
                    </a:lnTo>
                    <a:lnTo>
                      <a:pt x="64935" y="26670"/>
                    </a:lnTo>
                    <a:lnTo>
                      <a:pt x="65481" y="27940"/>
                    </a:lnTo>
                    <a:lnTo>
                      <a:pt x="65735" y="26670"/>
                    </a:lnTo>
                    <a:lnTo>
                      <a:pt x="65735" y="28867"/>
                    </a:lnTo>
                    <a:lnTo>
                      <a:pt x="65633" y="29210"/>
                    </a:lnTo>
                    <a:lnTo>
                      <a:pt x="67043" y="29210"/>
                    </a:lnTo>
                    <a:lnTo>
                      <a:pt x="66827" y="30480"/>
                    </a:lnTo>
                    <a:lnTo>
                      <a:pt x="68338" y="30480"/>
                    </a:lnTo>
                    <a:lnTo>
                      <a:pt x="68872" y="31750"/>
                    </a:lnTo>
                    <a:lnTo>
                      <a:pt x="69024" y="31750"/>
                    </a:lnTo>
                    <a:lnTo>
                      <a:pt x="69824" y="33020"/>
                    </a:lnTo>
                    <a:lnTo>
                      <a:pt x="71666" y="33020"/>
                    </a:lnTo>
                    <a:lnTo>
                      <a:pt x="70713" y="34213"/>
                    </a:lnTo>
                    <a:lnTo>
                      <a:pt x="71488" y="34290"/>
                    </a:lnTo>
                    <a:lnTo>
                      <a:pt x="71780" y="33020"/>
                    </a:lnTo>
                    <a:lnTo>
                      <a:pt x="71996" y="33020"/>
                    </a:lnTo>
                    <a:lnTo>
                      <a:pt x="71843" y="31750"/>
                    </a:lnTo>
                    <a:lnTo>
                      <a:pt x="74498" y="31750"/>
                    </a:lnTo>
                    <a:lnTo>
                      <a:pt x="73215" y="33020"/>
                    </a:lnTo>
                    <a:lnTo>
                      <a:pt x="75412" y="33020"/>
                    </a:lnTo>
                    <a:lnTo>
                      <a:pt x="76111" y="31750"/>
                    </a:lnTo>
                    <a:lnTo>
                      <a:pt x="80289" y="31750"/>
                    </a:lnTo>
                    <a:lnTo>
                      <a:pt x="80670" y="31318"/>
                    </a:lnTo>
                    <a:lnTo>
                      <a:pt x="81940" y="31254"/>
                    </a:lnTo>
                    <a:lnTo>
                      <a:pt x="81775" y="30988"/>
                    </a:lnTo>
                    <a:lnTo>
                      <a:pt x="81661" y="30695"/>
                    </a:lnTo>
                    <a:lnTo>
                      <a:pt x="81572" y="30403"/>
                    </a:lnTo>
                    <a:lnTo>
                      <a:pt x="81699" y="31064"/>
                    </a:lnTo>
                    <a:lnTo>
                      <a:pt x="80695" y="31280"/>
                    </a:lnTo>
                    <a:lnTo>
                      <a:pt x="81407" y="30480"/>
                    </a:lnTo>
                    <a:lnTo>
                      <a:pt x="81330" y="29210"/>
                    </a:lnTo>
                    <a:lnTo>
                      <a:pt x="81978" y="29210"/>
                    </a:lnTo>
                    <a:lnTo>
                      <a:pt x="82562" y="27940"/>
                    </a:lnTo>
                    <a:lnTo>
                      <a:pt x="82740" y="29210"/>
                    </a:lnTo>
                    <a:lnTo>
                      <a:pt x="82321" y="29210"/>
                    </a:lnTo>
                    <a:lnTo>
                      <a:pt x="82143" y="30480"/>
                    </a:lnTo>
                    <a:lnTo>
                      <a:pt x="82791" y="29210"/>
                    </a:lnTo>
                    <a:lnTo>
                      <a:pt x="83210" y="30340"/>
                    </a:lnTo>
                    <a:lnTo>
                      <a:pt x="84582" y="29210"/>
                    </a:lnTo>
                    <a:lnTo>
                      <a:pt x="85280" y="30340"/>
                    </a:lnTo>
                    <a:lnTo>
                      <a:pt x="85242" y="31750"/>
                    </a:lnTo>
                    <a:lnTo>
                      <a:pt x="83540" y="30607"/>
                    </a:lnTo>
                    <a:lnTo>
                      <a:pt x="83451" y="30480"/>
                    </a:lnTo>
                    <a:lnTo>
                      <a:pt x="83261" y="30480"/>
                    </a:lnTo>
                    <a:lnTo>
                      <a:pt x="83210" y="30340"/>
                    </a:lnTo>
                    <a:lnTo>
                      <a:pt x="83032" y="30480"/>
                    </a:lnTo>
                    <a:lnTo>
                      <a:pt x="83794" y="33020"/>
                    </a:lnTo>
                    <a:lnTo>
                      <a:pt x="84340" y="33020"/>
                    </a:lnTo>
                    <a:lnTo>
                      <a:pt x="84721" y="31750"/>
                    </a:lnTo>
                    <a:lnTo>
                      <a:pt x="85852" y="33020"/>
                    </a:lnTo>
                    <a:lnTo>
                      <a:pt x="86410" y="33020"/>
                    </a:lnTo>
                    <a:lnTo>
                      <a:pt x="86156" y="31750"/>
                    </a:lnTo>
                    <a:lnTo>
                      <a:pt x="88036" y="31750"/>
                    </a:lnTo>
                    <a:lnTo>
                      <a:pt x="88036" y="33020"/>
                    </a:lnTo>
                    <a:lnTo>
                      <a:pt x="87845" y="33020"/>
                    </a:lnTo>
                    <a:lnTo>
                      <a:pt x="87680" y="34290"/>
                    </a:lnTo>
                    <a:lnTo>
                      <a:pt x="90576" y="34290"/>
                    </a:lnTo>
                    <a:lnTo>
                      <a:pt x="90627" y="35560"/>
                    </a:lnTo>
                    <a:lnTo>
                      <a:pt x="89306" y="35560"/>
                    </a:lnTo>
                    <a:lnTo>
                      <a:pt x="89941" y="36830"/>
                    </a:lnTo>
                    <a:lnTo>
                      <a:pt x="91427" y="35560"/>
                    </a:lnTo>
                    <a:lnTo>
                      <a:pt x="91401" y="36842"/>
                    </a:lnTo>
                    <a:lnTo>
                      <a:pt x="91732" y="38100"/>
                    </a:lnTo>
                    <a:lnTo>
                      <a:pt x="90716" y="39370"/>
                    </a:lnTo>
                    <a:lnTo>
                      <a:pt x="91478" y="40640"/>
                    </a:lnTo>
                    <a:lnTo>
                      <a:pt x="92722" y="41910"/>
                    </a:lnTo>
                    <a:lnTo>
                      <a:pt x="93192" y="44450"/>
                    </a:lnTo>
                    <a:lnTo>
                      <a:pt x="92151" y="44450"/>
                    </a:lnTo>
                    <a:lnTo>
                      <a:pt x="93040" y="46990"/>
                    </a:lnTo>
                    <a:lnTo>
                      <a:pt x="91782" y="49530"/>
                    </a:lnTo>
                    <a:lnTo>
                      <a:pt x="90195" y="50800"/>
                    </a:lnTo>
                    <a:lnTo>
                      <a:pt x="90487" y="52070"/>
                    </a:lnTo>
                    <a:lnTo>
                      <a:pt x="90538" y="53340"/>
                    </a:lnTo>
                    <a:lnTo>
                      <a:pt x="89700" y="53340"/>
                    </a:lnTo>
                    <a:lnTo>
                      <a:pt x="89662" y="52070"/>
                    </a:lnTo>
                    <a:lnTo>
                      <a:pt x="89611" y="53340"/>
                    </a:lnTo>
                    <a:lnTo>
                      <a:pt x="89547" y="54610"/>
                    </a:lnTo>
                    <a:lnTo>
                      <a:pt x="87185" y="57150"/>
                    </a:lnTo>
                    <a:lnTo>
                      <a:pt x="85001" y="55880"/>
                    </a:lnTo>
                    <a:lnTo>
                      <a:pt x="83794" y="55880"/>
                    </a:lnTo>
                    <a:lnTo>
                      <a:pt x="84378" y="58420"/>
                    </a:lnTo>
                    <a:lnTo>
                      <a:pt x="79705" y="58420"/>
                    </a:lnTo>
                    <a:lnTo>
                      <a:pt x="75984" y="59690"/>
                    </a:lnTo>
                    <a:lnTo>
                      <a:pt x="73291" y="58420"/>
                    </a:lnTo>
                    <a:lnTo>
                      <a:pt x="72834" y="59690"/>
                    </a:lnTo>
                    <a:lnTo>
                      <a:pt x="69888" y="57150"/>
                    </a:lnTo>
                    <a:lnTo>
                      <a:pt x="69659" y="59690"/>
                    </a:lnTo>
                    <a:lnTo>
                      <a:pt x="67678" y="58420"/>
                    </a:lnTo>
                    <a:lnTo>
                      <a:pt x="68262" y="58420"/>
                    </a:lnTo>
                    <a:lnTo>
                      <a:pt x="65519" y="57150"/>
                    </a:lnTo>
                    <a:lnTo>
                      <a:pt x="64782" y="57150"/>
                    </a:lnTo>
                    <a:lnTo>
                      <a:pt x="64325" y="58420"/>
                    </a:lnTo>
                    <a:lnTo>
                      <a:pt x="63385" y="58420"/>
                    </a:lnTo>
                    <a:lnTo>
                      <a:pt x="63436" y="57150"/>
                    </a:lnTo>
                    <a:lnTo>
                      <a:pt x="62090" y="58420"/>
                    </a:lnTo>
                    <a:lnTo>
                      <a:pt x="61531" y="57150"/>
                    </a:lnTo>
                    <a:lnTo>
                      <a:pt x="60985" y="57150"/>
                    </a:lnTo>
                    <a:lnTo>
                      <a:pt x="61328" y="58420"/>
                    </a:lnTo>
                    <a:lnTo>
                      <a:pt x="59829" y="58420"/>
                    </a:lnTo>
                    <a:lnTo>
                      <a:pt x="58013" y="57150"/>
                    </a:lnTo>
                    <a:lnTo>
                      <a:pt x="55422" y="57150"/>
                    </a:lnTo>
                    <a:lnTo>
                      <a:pt x="55880" y="55905"/>
                    </a:lnTo>
                    <a:lnTo>
                      <a:pt x="54216" y="55880"/>
                    </a:lnTo>
                    <a:lnTo>
                      <a:pt x="53568" y="57150"/>
                    </a:lnTo>
                    <a:lnTo>
                      <a:pt x="52222" y="55880"/>
                    </a:lnTo>
                    <a:lnTo>
                      <a:pt x="48768" y="55880"/>
                    </a:lnTo>
                    <a:lnTo>
                      <a:pt x="46545" y="54610"/>
                    </a:lnTo>
                    <a:lnTo>
                      <a:pt x="43954" y="53340"/>
                    </a:lnTo>
                    <a:lnTo>
                      <a:pt x="38785" y="53340"/>
                    </a:lnTo>
                    <a:lnTo>
                      <a:pt x="40360" y="57150"/>
                    </a:lnTo>
                    <a:lnTo>
                      <a:pt x="41008" y="59690"/>
                    </a:lnTo>
                    <a:lnTo>
                      <a:pt x="40894" y="58420"/>
                    </a:lnTo>
                    <a:lnTo>
                      <a:pt x="42608" y="59690"/>
                    </a:lnTo>
                    <a:lnTo>
                      <a:pt x="43078" y="60960"/>
                    </a:lnTo>
                    <a:lnTo>
                      <a:pt x="42760" y="60960"/>
                    </a:lnTo>
                    <a:lnTo>
                      <a:pt x="43472" y="62230"/>
                    </a:lnTo>
                    <a:lnTo>
                      <a:pt x="43726" y="63500"/>
                    </a:lnTo>
                    <a:lnTo>
                      <a:pt x="42367" y="62230"/>
                    </a:lnTo>
                    <a:lnTo>
                      <a:pt x="41656" y="60960"/>
                    </a:lnTo>
                    <a:lnTo>
                      <a:pt x="42659" y="63500"/>
                    </a:lnTo>
                    <a:lnTo>
                      <a:pt x="41998" y="63500"/>
                    </a:lnTo>
                    <a:lnTo>
                      <a:pt x="41986" y="66040"/>
                    </a:lnTo>
                    <a:lnTo>
                      <a:pt x="42151" y="67310"/>
                    </a:lnTo>
                    <a:lnTo>
                      <a:pt x="42799" y="68580"/>
                    </a:lnTo>
                    <a:lnTo>
                      <a:pt x="42494" y="68580"/>
                    </a:lnTo>
                    <a:lnTo>
                      <a:pt x="42964" y="71120"/>
                    </a:lnTo>
                    <a:lnTo>
                      <a:pt x="43497" y="72390"/>
                    </a:lnTo>
                    <a:lnTo>
                      <a:pt x="43802" y="73660"/>
                    </a:lnTo>
                    <a:lnTo>
                      <a:pt x="44742" y="73660"/>
                    </a:lnTo>
                    <a:lnTo>
                      <a:pt x="44640" y="74930"/>
                    </a:lnTo>
                    <a:lnTo>
                      <a:pt x="45466" y="74930"/>
                    </a:lnTo>
                    <a:lnTo>
                      <a:pt x="45300" y="77470"/>
                    </a:lnTo>
                    <a:lnTo>
                      <a:pt x="44691" y="78740"/>
                    </a:lnTo>
                    <a:lnTo>
                      <a:pt x="44792" y="81280"/>
                    </a:lnTo>
                    <a:lnTo>
                      <a:pt x="45300" y="82550"/>
                    </a:lnTo>
                    <a:lnTo>
                      <a:pt x="45313" y="81280"/>
                    </a:lnTo>
                    <a:lnTo>
                      <a:pt x="45351" y="82384"/>
                    </a:lnTo>
                    <a:lnTo>
                      <a:pt x="45377" y="83820"/>
                    </a:lnTo>
                    <a:lnTo>
                      <a:pt x="44767" y="82550"/>
                    </a:lnTo>
                    <a:lnTo>
                      <a:pt x="44881" y="85090"/>
                    </a:lnTo>
                    <a:lnTo>
                      <a:pt x="45313" y="88900"/>
                    </a:lnTo>
                    <a:lnTo>
                      <a:pt x="45694" y="87630"/>
                    </a:lnTo>
                    <a:lnTo>
                      <a:pt x="46164" y="87630"/>
                    </a:lnTo>
                    <a:lnTo>
                      <a:pt x="46240" y="88900"/>
                    </a:lnTo>
                    <a:lnTo>
                      <a:pt x="45313" y="88900"/>
                    </a:lnTo>
                    <a:lnTo>
                      <a:pt x="45186" y="88900"/>
                    </a:lnTo>
                    <a:lnTo>
                      <a:pt x="45669" y="90170"/>
                    </a:lnTo>
                    <a:lnTo>
                      <a:pt x="44665" y="92710"/>
                    </a:lnTo>
                    <a:lnTo>
                      <a:pt x="43738" y="93980"/>
                    </a:lnTo>
                    <a:lnTo>
                      <a:pt x="42722" y="95250"/>
                    </a:lnTo>
                    <a:lnTo>
                      <a:pt x="42430" y="95250"/>
                    </a:lnTo>
                    <a:lnTo>
                      <a:pt x="42113" y="96520"/>
                    </a:lnTo>
                    <a:lnTo>
                      <a:pt x="41884" y="96520"/>
                    </a:lnTo>
                    <a:lnTo>
                      <a:pt x="42062" y="97790"/>
                    </a:lnTo>
                    <a:lnTo>
                      <a:pt x="41922" y="99060"/>
                    </a:lnTo>
                    <a:lnTo>
                      <a:pt x="41719" y="100330"/>
                    </a:lnTo>
                    <a:lnTo>
                      <a:pt x="40995" y="100330"/>
                    </a:lnTo>
                    <a:lnTo>
                      <a:pt x="41516" y="99060"/>
                    </a:lnTo>
                    <a:lnTo>
                      <a:pt x="40627" y="99060"/>
                    </a:lnTo>
                    <a:lnTo>
                      <a:pt x="40462" y="102870"/>
                    </a:lnTo>
                    <a:lnTo>
                      <a:pt x="38074" y="102870"/>
                    </a:lnTo>
                    <a:lnTo>
                      <a:pt x="37655" y="104140"/>
                    </a:lnTo>
                    <a:lnTo>
                      <a:pt x="45885" y="104140"/>
                    </a:lnTo>
                    <a:lnTo>
                      <a:pt x="47929" y="106680"/>
                    </a:lnTo>
                    <a:lnTo>
                      <a:pt x="48348" y="104140"/>
                    </a:lnTo>
                    <a:lnTo>
                      <a:pt x="48552" y="102870"/>
                    </a:lnTo>
                    <a:lnTo>
                      <a:pt x="48628" y="104140"/>
                    </a:lnTo>
                    <a:lnTo>
                      <a:pt x="48895" y="104140"/>
                    </a:lnTo>
                    <a:lnTo>
                      <a:pt x="49593" y="102870"/>
                    </a:lnTo>
                    <a:lnTo>
                      <a:pt x="49974" y="101600"/>
                    </a:lnTo>
                    <a:lnTo>
                      <a:pt x="50431" y="100330"/>
                    </a:lnTo>
                    <a:lnTo>
                      <a:pt x="50647" y="99060"/>
                    </a:lnTo>
                    <a:lnTo>
                      <a:pt x="50038" y="97790"/>
                    </a:lnTo>
                    <a:lnTo>
                      <a:pt x="51244" y="97790"/>
                    </a:lnTo>
                    <a:lnTo>
                      <a:pt x="51435" y="96520"/>
                    </a:lnTo>
                    <a:lnTo>
                      <a:pt x="51587" y="95250"/>
                    </a:lnTo>
                    <a:lnTo>
                      <a:pt x="51650" y="90170"/>
                    </a:lnTo>
                    <a:lnTo>
                      <a:pt x="51523" y="88900"/>
                    </a:lnTo>
                    <a:lnTo>
                      <a:pt x="52158" y="87630"/>
                    </a:lnTo>
                    <a:lnTo>
                      <a:pt x="51777" y="87630"/>
                    </a:lnTo>
                    <a:lnTo>
                      <a:pt x="52336" y="86360"/>
                    </a:lnTo>
                    <a:lnTo>
                      <a:pt x="52730" y="86360"/>
                    </a:lnTo>
                    <a:lnTo>
                      <a:pt x="52070" y="85090"/>
                    </a:lnTo>
                    <a:lnTo>
                      <a:pt x="52400" y="83820"/>
                    </a:lnTo>
                    <a:lnTo>
                      <a:pt x="52933" y="85090"/>
                    </a:lnTo>
                    <a:lnTo>
                      <a:pt x="53695" y="81280"/>
                    </a:lnTo>
                    <a:lnTo>
                      <a:pt x="51625" y="80010"/>
                    </a:lnTo>
                    <a:lnTo>
                      <a:pt x="51142" y="77470"/>
                    </a:lnTo>
                    <a:lnTo>
                      <a:pt x="52641" y="77470"/>
                    </a:lnTo>
                    <a:lnTo>
                      <a:pt x="52946" y="74930"/>
                    </a:lnTo>
                    <a:lnTo>
                      <a:pt x="53060" y="73660"/>
                    </a:lnTo>
                    <a:lnTo>
                      <a:pt x="53263" y="73660"/>
                    </a:lnTo>
                    <a:lnTo>
                      <a:pt x="53174" y="72390"/>
                    </a:lnTo>
                    <a:lnTo>
                      <a:pt x="52666" y="71120"/>
                    </a:lnTo>
                    <a:lnTo>
                      <a:pt x="50546" y="66040"/>
                    </a:lnTo>
                    <a:lnTo>
                      <a:pt x="50190" y="66040"/>
                    </a:lnTo>
                    <a:lnTo>
                      <a:pt x="51231" y="64770"/>
                    </a:lnTo>
                    <a:lnTo>
                      <a:pt x="51689" y="64770"/>
                    </a:lnTo>
                    <a:lnTo>
                      <a:pt x="51041" y="63500"/>
                    </a:lnTo>
                    <a:lnTo>
                      <a:pt x="51574" y="63500"/>
                    </a:lnTo>
                    <a:lnTo>
                      <a:pt x="51600" y="62230"/>
                    </a:lnTo>
                    <a:lnTo>
                      <a:pt x="52057" y="63500"/>
                    </a:lnTo>
                    <a:lnTo>
                      <a:pt x="52730" y="66040"/>
                    </a:lnTo>
                    <a:lnTo>
                      <a:pt x="52387" y="64770"/>
                    </a:lnTo>
                    <a:lnTo>
                      <a:pt x="53047" y="64770"/>
                    </a:lnTo>
                    <a:lnTo>
                      <a:pt x="53517" y="63500"/>
                    </a:lnTo>
                    <a:lnTo>
                      <a:pt x="54546" y="64452"/>
                    </a:lnTo>
                    <a:lnTo>
                      <a:pt x="54165" y="64604"/>
                    </a:lnTo>
                    <a:lnTo>
                      <a:pt x="54660" y="64554"/>
                    </a:lnTo>
                    <a:lnTo>
                      <a:pt x="56286" y="66040"/>
                    </a:lnTo>
                    <a:lnTo>
                      <a:pt x="61810" y="63500"/>
                    </a:lnTo>
                    <a:lnTo>
                      <a:pt x="63334" y="66040"/>
                    </a:lnTo>
                    <a:lnTo>
                      <a:pt x="65087" y="66040"/>
                    </a:lnTo>
                    <a:lnTo>
                      <a:pt x="65874" y="64770"/>
                    </a:lnTo>
                    <a:lnTo>
                      <a:pt x="65773" y="66040"/>
                    </a:lnTo>
                    <a:lnTo>
                      <a:pt x="67932" y="66040"/>
                    </a:lnTo>
                    <a:lnTo>
                      <a:pt x="69011" y="67310"/>
                    </a:lnTo>
                    <a:lnTo>
                      <a:pt x="71716" y="66040"/>
                    </a:lnTo>
                    <a:lnTo>
                      <a:pt x="71158" y="67310"/>
                    </a:lnTo>
                    <a:lnTo>
                      <a:pt x="72707" y="67310"/>
                    </a:lnTo>
                    <a:lnTo>
                      <a:pt x="73037" y="64770"/>
                    </a:lnTo>
                    <a:lnTo>
                      <a:pt x="74396" y="64770"/>
                    </a:lnTo>
                    <a:lnTo>
                      <a:pt x="74891" y="66040"/>
                    </a:lnTo>
                    <a:lnTo>
                      <a:pt x="80492" y="66040"/>
                    </a:lnTo>
                    <a:lnTo>
                      <a:pt x="82943" y="64770"/>
                    </a:lnTo>
                    <a:lnTo>
                      <a:pt x="87884" y="64770"/>
                    </a:lnTo>
                    <a:lnTo>
                      <a:pt x="86741" y="63500"/>
                    </a:lnTo>
                    <a:lnTo>
                      <a:pt x="88506" y="63500"/>
                    </a:lnTo>
                    <a:lnTo>
                      <a:pt x="89319" y="62230"/>
                    </a:lnTo>
                    <a:lnTo>
                      <a:pt x="90131" y="60960"/>
                    </a:lnTo>
                    <a:lnTo>
                      <a:pt x="90678" y="60960"/>
                    </a:lnTo>
                    <a:lnTo>
                      <a:pt x="90932" y="62230"/>
                    </a:lnTo>
                    <a:lnTo>
                      <a:pt x="91528" y="59690"/>
                    </a:lnTo>
                    <a:lnTo>
                      <a:pt x="91313" y="59690"/>
                    </a:lnTo>
                    <a:lnTo>
                      <a:pt x="92595" y="58420"/>
                    </a:lnTo>
                    <a:lnTo>
                      <a:pt x="94234" y="58420"/>
                    </a:lnTo>
                    <a:lnTo>
                      <a:pt x="93052" y="57150"/>
                    </a:lnTo>
                    <a:lnTo>
                      <a:pt x="94589" y="57150"/>
                    </a:lnTo>
                    <a:lnTo>
                      <a:pt x="95681" y="55880"/>
                    </a:lnTo>
                    <a:lnTo>
                      <a:pt x="95338" y="55880"/>
                    </a:lnTo>
                    <a:lnTo>
                      <a:pt x="95250" y="54610"/>
                    </a:lnTo>
                    <a:lnTo>
                      <a:pt x="95491" y="54610"/>
                    </a:lnTo>
                    <a:lnTo>
                      <a:pt x="96837" y="53340"/>
                    </a:lnTo>
                    <a:lnTo>
                      <a:pt x="97701" y="53340"/>
                    </a:lnTo>
                    <a:lnTo>
                      <a:pt x="97307" y="52070"/>
                    </a:lnTo>
                    <a:lnTo>
                      <a:pt x="96964" y="52070"/>
                    </a:lnTo>
                    <a:lnTo>
                      <a:pt x="97421" y="50800"/>
                    </a:lnTo>
                    <a:lnTo>
                      <a:pt x="97917" y="50800"/>
                    </a:lnTo>
                    <a:lnTo>
                      <a:pt x="98767" y="49174"/>
                    </a:lnTo>
                    <a:lnTo>
                      <a:pt x="98704" y="49530"/>
                    </a:lnTo>
                    <a:lnTo>
                      <a:pt x="99529" y="49530"/>
                    </a:lnTo>
                    <a:lnTo>
                      <a:pt x="99898" y="46990"/>
                    </a:lnTo>
                    <a:lnTo>
                      <a:pt x="100901" y="49530"/>
                    </a:lnTo>
                    <a:close/>
                  </a:path>
                  <a:path w="160020" h="215900">
                    <a:moveTo>
                      <a:pt x="103505" y="193205"/>
                    </a:moveTo>
                    <a:lnTo>
                      <a:pt x="103098" y="193370"/>
                    </a:lnTo>
                    <a:lnTo>
                      <a:pt x="102704" y="193459"/>
                    </a:lnTo>
                    <a:lnTo>
                      <a:pt x="102273" y="193586"/>
                    </a:lnTo>
                    <a:lnTo>
                      <a:pt x="101904" y="193878"/>
                    </a:lnTo>
                    <a:lnTo>
                      <a:pt x="102158" y="194551"/>
                    </a:lnTo>
                    <a:lnTo>
                      <a:pt x="103022" y="194373"/>
                    </a:lnTo>
                    <a:lnTo>
                      <a:pt x="103200" y="194005"/>
                    </a:lnTo>
                    <a:lnTo>
                      <a:pt x="103365" y="193586"/>
                    </a:lnTo>
                    <a:lnTo>
                      <a:pt x="103505" y="193205"/>
                    </a:lnTo>
                    <a:close/>
                  </a:path>
                  <a:path w="160020" h="215900">
                    <a:moveTo>
                      <a:pt x="109867" y="191490"/>
                    </a:moveTo>
                    <a:lnTo>
                      <a:pt x="108750" y="191033"/>
                    </a:lnTo>
                    <a:lnTo>
                      <a:pt x="108445" y="192468"/>
                    </a:lnTo>
                    <a:lnTo>
                      <a:pt x="108038" y="192201"/>
                    </a:lnTo>
                    <a:lnTo>
                      <a:pt x="107530" y="193840"/>
                    </a:lnTo>
                    <a:lnTo>
                      <a:pt x="106718" y="194360"/>
                    </a:lnTo>
                    <a:lnTo>
                      <a:pt x="105879" y="194081"/>
                    </a:lnTo>
                    <a:lnTo>
                      <a:pt x="105905" y="193649"/>
                    </a:lnTo>
                    <a:lnTo>
                      <a:pt x="105676" y="194043"/>
                    </a:lnTo>
                    <a:lnTo>
                      <a:pt x="104546" y="193789"/>
                    </a:lnTo>
                    <a:lnTo>
                      <a:pt x="104190" y="194551"/>
                    </a:lnTo>
                    <a:lnTo>
                      <a:pt x="105511" y="195224"/>
                    </a:lnTo>
                    <a:lnTo>
                      <a:pt x="107226" y="194703"/>
                    </a:lnTo>
                    <a:lnTo>
                      <a:pt x="108331" y="193319"/>
                    </a:lnTo>
                    <a:lnTo>
                      <a:pt x="108750" y="193370"/>
                    </a:lnTo>
                    <a:lnTo>
                      <a:pt x="108597" y="193776"/>
                    </a:lnTo>
                    <a:lnTo>
                      <a:pt x="108610" y="194005"/>
                    </a:lnTo>
                    <a:lnTo>
                      <a:pt x="109423" y="192989"/>
                    </a:lnTo>
                    <a:lnTo>
                      <a:pt x="109867" y="191490"/>
                    </a:lnTo>
                    <a:close/>
                  </a:path>
                  <a:path w="160020" h="215900">
                    <a:moveTo>
                      <a:pt x="159943" y="124536"/>
                    </a:moveTo>
                    <a:lnTo>
                      <a:pt x="159766" y="124574"/>
                    </a:lnTo>
                    <a:lnTo>
                      <a:pt x="159588" y="124599"/>
                    </a:lnTo>
                    <a:lnTo>
                      <a:pt x="159423" y="124650"/>
                    </a:lnTo>
                    <a:lnTo>
                      <a:pt x="159575" y="124637"/>
                    </a:lnTo>
                    <a:lnTo>
                      <a:pt x="159753" y="124599"/>
                    </a:lnTo>
                    <a:lnTo>
                      <a:pt x="159943" y="124536"/>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17" name="object 35">
                <a:extLst>
                  <a:ext uri="{FF2B5EF4-FFF2-40B4-BE49-F238E27FC236}">
                    <a16:creationId xmlns:a16="http://schemas.microsoft.com/office/drawing/2014/main" id="{2C1DF55E-F58C-6188-95F3-5E58002B7D06}"/>
                  </a:ext>
                </a:extLst>
              </p:cNvPr>
              <p:cNvSpPr/>
              <p:nvPr/>
            </p:nvSpPr>
            <p:spPr>
              <a:xfrm>
                <a:off x="217512" y="153398"/>
                <a:ext cx="149225" cy="167640"/>
              </a:xfrm>
              <a:custGeom>
                <a:avLst/>
                <a:gdLst/>
                <a:ahLst/>
                <a:cxnLst/>
                <a:rect l="l" t="t" r="r" b="b"/>
                <a:pathLst>
                  <a:path w="149225" h="167639">
                    <a:moveTo>
                      <a:pt x="6540" y="99060"/>
                    </a:moveTo>
                    <a:lnTo>
                      <a:pt x="5524" y="97790"/>
                    </a:lnTo>
                    <a:lnTo>
                      <a:pt x="5956" y="99060"/>
                    </a:lnTo>
                    <a:lnTo>
                      <a:pt x="6540" y="99060"/>
                    </a:lnTo>
                    <a:close/>
                  </a:path>
                  <a:path w="149225" h="167639">
                    <a:moveTo>
                      <a:pt x="8458" y="86360"/>
                    </a:moveTo>
                    <a:lnTo>
                      <a:pt x="7404" y="86360"/>
                    </a:lnTo>
                    <a:lnTo>
                      <a:pt x="7493" y="88061"/>
                    </a:lnTo>
                    <a:lnTo>
                      <a:pt x="7620" y="87960"/>
                    </a:lnTo>
                    <a:lnTo>
                      <a:pt x="7658" y="87630"/>
                    </a:lnTo>
                    <a:lnTo>
                      <a:pt x="8458" y="86360"/>
                    </a:lnTo>
                    <a:close/>
                  </a:path>
                  <a:path w="149225" h="167639">
                    <a:moveTo>
                      <a:pt x="15659" y="148869"/>
                    </a:moveTo>
                    <a:lnTo>
                      <a:pt x="15621" y="148742"/>
                    </a:lnTo>
                    <a:lnTo>
                      <a:pt x="15468" y="148805"/>
                    </a:lnTo>
                    <a:lnTo>
                      <a:pt x="15595" y="148869"/>
                    </a:lnTo>
                    <a:close/>
                  </a:path>
                  <a:path w="149225" h="167639">
                    <a:moveTo>
                      <a:pt x="17386" y="127000"/>
                    </a:moveTo>
                    <a:lnTo>
                      <a:pt x="16598" y="127000"/>
                    </a:lnTo>
                    <a:lnTo>
                      <a:pt x="15519" y="129540"/>
                    </a:lnTo>
                    <a:lnTo>
                      <a:pt x="15849" y="129540"/>
                    </a:lnTo>
                    <a:lnTo>
                      <a:pt x="17386" y="127000"/>
                    </a:lnTo>
                    <a:close/>
                  </a:path>
                  <a:path w="149225" h="167639">
                    <a:moveTo>
                      <a:pt x="22034" y="97790"/>
                    </a:moveTo>
                    <a:lnTo>
                      <a:pt x="21132" y="96520"/>
                    </a:lnTo>
                    <a:lnTo>
                      <a:pt x="21653" y="97790"/>
                    </a:lnTo>
                    <a:lnTo>
                      <a:pt x="22034" y="97790"/>
                    </a:lnTo>
                    <a:close/>
                  </a:path>
                  <a:path w="149225" h="167639">
                    <a:moveTo>
                      <a:pt x="23393" y="121920"/>
                    </a:moveTo>
                    <a:lnTo>
                      <a:pt x="22821" y="121920"/>
                    </a:lnTo>
                    <a:lnTo>
                      <a:pt x="21882" y="123190"/>
                    </a:lnTo>
                    <a:lnTo>
                      <a:pt x="23393" y="121920"/>
                    </a:lnTo>
                    <a:close/>
                  </a:path>
                  <a:path w="149225" h="167639">
                    <a:moveTo>
                      <a:pt x="24739" y="101600"/>
                    </a:moveTo>
                    <a:lnTo>
                      <a:pt x="23444" y="99060"/>
                    </a:lnTo>
                    <a:lnTo>
                      <a:pt x="22225" y="97790"/>
                    </a:lnTo>
                    <a:lnTo>
                      <a:pt x="22034" y="97790"/>
                    </a:lnTo>
                    <a:lnTo>
                      <a:pt x="24739" y="101600"/>
                    </a:lnTo>
                    <a:close/>
                  </a:path>
                  <a:path w="149225" h="167639">
                    <a:moveTo>
                      <a:pt x="24930" y="102870"/>
                    </a:moveTo>
                    <a:lnTo>
                      <a:pt x="23863" y="101600"/>
                    </a:lnTo>
                    <a:lnTo>
                      <a:pt x="22479" y="100482"/>
                    </a:lnTo>
                    <a:lnTo>
                      <a:pt x="24371" y="102870"/>
                    </a:lnTo>
                    <a:lnTo>
                      <a:pt x="24930" y="102870"/>
                    </a:lnTo>
                    <a:close/>
                  </a:path>
                  <a:path w="149225" h="167639">
                    <a:moveTo>
                      <a:pt x="28067" y="104711"/>
                    </a:moveTo>
                    <a:lnTo>
                      <a:pt x="25679" y="101257"/>
                    </a:lnTo>
                    <a:lnTo>
                      <a:pt x="25793" y="101841"/>
                    </a:lnTo>
                    <a:lnTo>
                      <a:pt x="25730" y="102260"/>
                    </a:lnTo>
                    <a:lnTo>
                      <a:pt x="25615" y="102628"/>
                    </a:lnTo>
                    <a:lnTo>
                      <a:pt x="25946" y="101942"/>
                    </a:lnTo>
                    <a:lnTo>
                      <a:pt x="28067" y="104711"/>
                    </a:lnTo>
                    <a:close/>
                  </a:path>
                  <a:path w="149225" h="167639">
                    <a:moveTo>
                      <a:pt x="29908" y="59690"/>
                    </a:moveTo>
                    <a:lnTo>
                      <a:pt x="28905" y="58420"/>
                    </a:lnTo>
                    <a:lnTo>
                      <a:pt x="28854" y="59169"/>
                    </a:lnTo>
                    <a:lnTo>
                      <a:pt x="29908" y="59690"/>
                    </a:lnTo>
                    <a:close/>
                  </a:path>
                  <a:path w="149225" h="167639">
                    <a:moveTo>
                      <a:pt x="36245" y="159067"/>
                    </a:moveTo>
                    <a:lnTo>
                      <a:pt x="35991" y="159270"/>
                    </a:lnTo>
                    <a:lnTo>
                      <a:pt x="35674" y="159473"/>
                    </a:lnTo>
                    <a:lnTo>
                      <a:pt x="35661" y="159829"/>
                    </a:lnTo>
                    <a:lnTo>
                      <a:pt x="36245" y="159067"/>
                    </a:lnTo>
                    <a:close/>
                  </a:path>
                  <a:path w="149225" h="167639">
                    <a:moveTo>
                      <a:pt x="36537" y="158813"/>
                    </a:moveTo>
                    <a:lnTo>
                      <a:pt x="36245" y="159067"/>
                    </a:lnTo>
                    <a:lnTo>
                      <a:pt x="36410" y="158940"/>
                    </a:lnTo>
                    <a:lnTo>
                      <a:pt x="36537" y="158813"/>
                    </a:lnTo>
                    <a:close/>
                  </a:path>
                  <a:path w="149225" h="167639">
                    <a:moveTo>
                      <a:pt x="36766" y="158318"/>
                    </a:moveTo>
                    <a:lnTo>
                      <a:pt x="36449" y="158546"/>
                    </a:lnTo>
                    <a:lnTo>
                      <a:pt x="36512" y="158699"/>
                    </a:lnTo>
                    <a:lnTo>
                      <a:pt x="36766" y="158318"/>
                    </a:lnTo>
                    <a:close/>
                  </a:path>
                  <a:path w="149225" h="167639">
                    <a:moveTo>
                      <a:pt x="37731" y="159334"/>
                    </a:moveTo>
                    <a:lnTo>
                      <a:pt x="36690" y="160020"/>
                    </a:lnTo>
                    <a:lnTo>
                      <a:pt x="36741" y="161290"/>
                    </a:lnTo>
                    <a:lnTo>
                      <a:pt x="37388" y="161290"/>
                    </a:lnTo>
                    <a:lnTo>
                      <a:pt x="37122" y="160020"/>
                    </a:lnTo>
                    <a:lnTo>
                      <a:pt x="37376" y="160020"/>
                    </a:lnTo>
                    <a:lnTo>
                      <a:pt x="37731" y="159334"/>
                    </a:lnTo>
                    <a:close/>
                  </a:path>
                  <a:path w="149225" h="167639">
                    <a:moveTo>
                      <a:pt x="38620" y="158750"/>
                    </a:moveTo>
                    <a:lnTo>
                      <a:pt x="38036" y="158750"/>
                    </a:lnTo>
                    <a:lnTo>
                      <a:pt x="37731" y="159334"/>
                    </a:lnTo>
                    <a:lnTo>
                      <a:pt x="38620" y="158750"/>
                    </a:lnTo>
                    <a:close/>
                  </a:path>
                  <a:path w="149225" h="167639">
                    <a:moveTo>
                      <a:pt x="39471" y="156210"/>
                    </a:moveTo>
                    <a:lnTo>
                      <a:pt x="38620" y="158750"/>
                    </a:lnTo>
                    <a:lnTo>
                      <a:pt x="39433" y="157480"/>
                    </a:lnTo>
                    <a:lnTo>
                      <a:pt x="39471" y="156210"/>
                    </a:lnTo>
                    <a:close/>
                  </a:path>
                  <a:path w="149225" h="167639">
                    <a:moveTo>
                      <a:pt x="41529" y="152463"/>
                    </a:moveTo>
                    <a:lnTo>
                      <a:pt x="41402" y="152323"/>
                    </a:lnTo>
                    <a:lnTo>
                      <a:pt x="41287" y="152641"/>
                    </a:lnTo>
                    <a:lnTo>
                      <a:pt x="41249" y="152920"/>
                    </a:lnTo>
                    <a:lnTo>
                      <a:pt x="41249" y="153212"/>
                    </a:lnTo>
                    <a:lnTo>
                      <a:pt x="41529" y="152463"/>
                    </a:lnTo>
                    <a:close/>
                  </a:path>
                  <a:path w="149225" h="167639">
                    <a:moveTo>
                      <a:pt x="41859" y="152590"/>
                    </a:moveTo>
                    <a:lnTo>
                      <a:pt x="41706" y="152387"/>
                    </a:lnTo>
                    <a:lnTo>
                      <a:pt x="41668" y="152196"/>
                    </a:lnTo>
                    <a:lnTo>
                      <a:pt x="41757" y="151942"/>
                    </a:lnTo>
                    <a:lnTo>
                      <a:pt x="41668" y="152120"/>
                    </a:lnTo>
                    <a:lnTo>
                      <a:pt x="41605" y="152285"/>
                    </a:lnTo>
                    <a:lnTo>
                      <a:pt x="41529" y="152463"/>
                    </a:lnTo>
                    <a:lnTo>
                      <a:pt x="41732" y="152654"/>
                    </a:lnTo>
                    <a:lnTo>
                      <a:pt x="41859" y="152590"/>
                    </a:lnTo>
                    <a:close/>
                  </a:path>
                  <a:path w="149225" h="167639">
                    <a:moveTo>
                      <a:pt x="42138" y="151231"/>
                    </a:moveTo>
                    <a:lnTo>
                      <a:pt x="41935" y="151536"/>
                    </a:lnTo>
                    <a:lnTo>
                      <a:pt x="41821" y="151752"/>
                    </a:lnTo>
                    <a:lnTo>
                      <a:pt x="41757" y="151942"/>
                    </a:lnTo>
                    <a:lnTo>
                      <a:pt x="42138" y="151231"/>
                    </a:lnTo>
                    <a:close/>
                  </a:path>
                  <a:path w="149225" h="167639">
                    <a:moveTo>
                      <a:pt x="42151" y="155752"/>
                    </a:moveTo>
                    <a:lnTo>
                      <a:pt x="41656" y="156210"/>
                    </a:lnTo>
                    <a:lnTo>
                      <a:pt x="41541" y="154940"/>
                    </a:lnTo>
                    <a:lnTo>
                      <a:pt x="41224" y="154940"/>
                    </a:lnTo>
                    <a:lnTo>
                      <a:pt x="41249" y="153670"/>
                    </a:lnTo>
                    <a:lnTo>
                      <a:pt x="40728" y="154940"/>
                    </a:lnTo>
                    <a:lnTo>
                      <a:pt x="40322" y="157480"/>
                    </a:lnTo>
                    <a:lnTo>
                      <a:pt x="39433" y="158750"/>
                    </a:lnTo>
                    <a:lnTo>
                      <a:pt x="39090" y="160020"/>
                    </a:lnTo>
                    <a:lnTo>
                      <a:pt x="39979" y="160020"/>
                    </a:lnTo>
                    <a:lnTo>
                      <a:pt x="40817" y="158750"/>
                    </a:lnTo>
                    <a:lnTo>
                      <a:pt x="41414" y="157480"/>
                    </a:lnTo>
                    <a:lnTo>
                      <a:pt x="42049" y="156210"/>
                    </a:lnTo>
                    <a:lnTo>
                      <a:pt x="42151" y="155752"/>
                    </a:lnTo>
                    <a:close/>
                  </a:path>
                  <a:path w="149225" h="167639">
                    <a:moveTo>
                      <a:pt x="43014" y="154940"/>
                    </a:moveTo>
                    <a:lnTo>
                      <a:pt x="42570" y="154470"/>
                    </a:lnTo>
                    <a:lnTo>
                      <a:pt x="42329" y="154940"/>
                    </a:lnTo>
                    <a:lnTo>
                      <a:pt x="42151" y="155752"/>
                    </a:lnTo>
                    <a:lnTo>
                      <a:pt x="43014" y="154940"/>
                    </a:lnTo>
                    <a:close/>
                  </a:path>
                  <a:path w="149225" h="167639">
                    <a:moveTo>
                      <a:pt x="43395" y="148742"/>
                    </a:moveTo>
                    <a:lnTo>
                      <a:pt x="43294" y="148310"/>
                    </a:lnTo>
                    <a:lnTo>
                      <a:pt x="43218" y="148526"/>
                    </a:lnTo>
                    <a:lnTo>
                      <a:pt x="43395" y="148742"/>
                    </a:lnTo>
                    <a:close/>
                  </a:path>
                  <a:path w="149225" h="167639">
                    <a:moveTo>
                      <a:pt x="43434" y="147929"/>
                    </a:moveTo>
                    <a:lnTo>
                      <a:pt x="43243" y="148043"/>
                    </a:lnTo>
                    <a:lnTo>
                      <a:pt x="43294" y="148310"/>
                    </a:lnTo>
                    <a:lnTo>
                      <a:pt x="43434" y="147929"/>
                    </a:lnTo>
                    <a:close/>
                  </a:path>
                  <a:path w="149225" h="167639">
                    <a:moveTo>
                      <a:pt x="43637" y="149034"/>
                    </a:moveTo>
                    <a:lnTo>
                      <a:pt x="43395" y="148755"/>
                    </a:lnTo>
                    <a:lnTo>
                      <a:pt x="43497" y="148945"/>
                    </a:lnTo>
                    <a:lnTo>
                      <a:pt x="43637" y="149034"/>
                    </a:lnTo>
                    <a:close/>
                  </a:path>
                  <a:path w="149225" h="167639">
                    <a:moveTo>
                      <a:pt x="45250" y="31750"/>
                    </a:moveTo>
                    <a:lnTo>
                      <a:pt x="44932" y="31750"/>
                    </a:lnTo>
                    <a:lnTo>
                      <a:pt x="45199" y="33020"/>
                    </a:lnTo>
                    <a:lnTo>
                      <a:pt x="45250" y="31750"/>
                    </a:lnTo>
                    <a:close/>
                  </a:path>
                  <a:path w="149225" h="167639">
                    <a:moveTo>
                      <a:pt x="45427" y="146685"/>
                    </a:moveTo>
                    <a:lnTo>
                      <a:pt x="45339" y="145618"/>
                    </a:lnTo>
                    <a:lnTo>
                      <a:pt x="44818" y="146392"/>
                    </a:lnTo>
                    <a:lnTo>
                      <a:pt x="43624" y="147396"/>
                    </a:lnTo>
                    <a:lnTo>
                      <a:pt x="43434" y="147929"/>
                    </a:lnTo>
                    <a:lnTo>
                      <a:pt x="45427" y="146685"/>
                    </a:lnTo>
                    <a:close/>
                  </a:path>
                  <a:path w="149225" h="167639">
                    <a:moveTo>
                      <a:pt x="45834" y="31750"/>
                    </a:moveTo>
                    <a:lnTo>
                      <a:pt x="45300" y="30480"/>
                    </a:lnTo>
                    <a:lnTo>
                      <a:pt x="45250" y="31750"/>
                    </a:lnTo>
                    <a:lnTo>
                      <a:pt x="45834" y="31750"/>
                    </a:lnTo>
                    <a:close/>
                  </a:path>
                  <a:path w="149225" h="167639">
                    <a:moveTo>
                      <a:pt x="46456" y="152400"/>
                    </a:moveTo>
                    <a:lnTo>
                      <a:pt x="45313" y="151130"/>
                    </a:lnTo>
                    <a:lnTo>
                      <a:pt x="45554" y="151130"/>
                    </a:lnTo>
                    <a:lnTo>
                      <a:pt x="45974" y="148590"/>
                    </a:lnTo>
                    <a:lnTo>
                      <a:pt x="44665" y="149860"/>
                    </a:lnTo>
                    <a:lnTo>
                      <a:pt x="44030" y="151130"/>
                    </a:lnTo>
                    <a:lnTo>
                      <a:pt x="43484" y="152400"/>
                    </a:lnTo>
                    <a:lnTo>
                      <a:pt x="42443" y="152400"/>
                    </a:lnTo>
                    <a:lnTo>
                      <a:pt x="41821" y="153670"/>
                    </a:lnTo>
                    <a:lnTo>
                      <a:pt x="42570" y="154470"/>
                    </a:lnTo>
                    <a:lnTo>
                      <a:pt x="42989" y="153670"/>
                    </a:lnTo>
                    <a:lnTo>
                      <a:pt x="43675" y="154940"/>
                    </a:lnTo>
                    <a:lnTo>
                      <a:pt x="43802" y="153670"/>
                    </a:lnTo>
                    <a:lnTo>
                      <a:pt x="43942" y="152400"/>
                    </a:lnTo>
                    <a:lnTo>
                      <a:pt x="45389" y="152400"/>
                    </a:lnTo>
                    <a:lnTo>
                      <a:pt x="44958" y="153670"/>
                    </a:lnTo>
                    <a:lnTo>
                      <a:pt x="46456" y="152400"/>
                    </a:lnTo>
                    <a:close/>
                  </a:path>
                  <a:path w="149225" h="167639">
                    <a:moveTo>
                      <a:pt x="55245" y="46990"/>
                    </a:moveTo>
                    <a:lnTo>
                      <a:pt x="52755" y="45720"/>
                    </a:lnTo>
                    <a:lnTo>
                      <a:pt x="52870" y="46990"/>
                    </a:lnTo>
                    <a:lnTo>
                      <a:pt x="53276" y="46990"/>
                    </a:lnTo>
                    <a:lnTo>
                      <a:pt x="53936" y="47523"/>
                    </a:lnTo>
                    <a:lnTo>
                      <a:pt x="53619" y="46990"/>
                    </a:lnTo>
                    <a:lnTo>
                      <a:pt x="55245" y="46990"/>
                    </a:lnTo>
                    <a:close/>
                  </a:path>
                  <a:path w="149225" h="167639">
                    <a:moveTo>
                      <a:pt x="57264" y="132080"/>
                    </a:moveTo>
                    <a:lnTo>
                      <a:pt x="55245" y="133350"/>
                    </a:lnTo>
                    <a:lnTo>
                      <a:pt x="57251" y="132422"/>
                    </a:lnTo>
                    <a:lnTo>
                      <a:pt x="57264" y="132080"/>
                    </a:lnTo>
                    <a:close/>
                  </a:path>
                  <a:path w="149225" h="167639">
                    <a:moveTo>
                      <a:pt x="57988" y="132080"/>
                    </a:moveTo>
                    <a:lnTo>
                      <a:pt x="57289" y="132397"/>
                    </a:lnTo>
                    <a:lnTo>
                      <a:pt x="57213" y="133350"/>
                    </a:lnTo>
                    <a:lnTo>
                      <a:pt x="57962" y="132715"/>
                    </a:lnTo>
                    <a:lnTo>
                      <a:pt x="57988" y="132080"/>
                    </a:lnTo>
                    <a:close/>
                  </a:path>
                  <a:path w="149225" h="167639">
                    <a:moveTo>
                      <a:pt x="60020" y="135153"/>
                    </a:moveTo>
                    <a:lnTo>
                      <a:pt x="59905" y="134988"/>
                    </a:lnTo>
                    <a:lnTo>
                      <a:pt x="58470" y="135890"/>
                    </a:lnTo>
                    <a:lnTo>
                      <a:pt x="60020" y="135153"/>
                    </a:lnTo>
                    <a:close/>
                  </a:path>
                  <a:path w="149225" h="167639">
                    <a:moveTo>
                      <a:pt x="62191" y="50355"/>
                    </a:moveTo>
                    <a:lnTo>
                      <a:pt x="61988" y="50279"/>
                    </a:lnTo>
                    <a:lnTo>
                      <a:pt x="61785" y="50253"/>
                    </a:lnTo>
                    <a:lnTo>
                      <a:pt x="61607" y="50317"/>
                    </a:lnTo>
                    <a:lnTo>
                      <a:pt x="62191" y="50355"/>
                    </a:lnTo>
                    <a:close/>
                  </a:path>
                  <a:path w="149225" h="167639">
                    <a:moveTo>
                      <a:pt x="65747" y="129984"/>
                    </a:moveTo>
                    <a:lnTo>
                      <a:pt x="65646" y="130175"/>
                    </a:lnTo>
                    <a:lnTo>
                      <a:pt x="65633" y="130302"/>
                    </a:lnTo>
                    <a:lnTo>
                      <a:pt x="65747" y="129984"/>
                    </a:lnTo>
                    <a:close/>
                  </a:path>
                  <a:path w="149225" h="167639">
                    <a:moveTo>
                      <a:pt x="69126" y="53263"/>
                    </a:moveTo>
                    <a:lnTo>
                      <a:pt x="68491" y="52730"/>
                    </a:lnTo>
                    <a:lnTo>
                      <a:pt x="68364" y="52933"/>
                    </a:lnTo>
                    <a:lnTo>
                      <a:pt x="69126" y="53263"/>
                    </a:lnTo>
                    <a:close/>
                  </a:path>
                  <a:path w="149225" h="167639">
                    <a:moveTo>
                      <a:pt x="73977" y="128244"/>
                    </a:moveTo>
                    <a:lnTo>
                      <a:pt x="73494" y="128435"/>
                    </a:lnTo>
                    <a:lnTo>
                      <a:pt x="73025" y="128600"/>
                    </a:lnTo>
                    <a:lnTo>
                      <a:pt x="72542" y="128727"/>
                    </a:lnTo>
                    <a:lnTo>
                      <a:pt x="73190" y="128600"/>
                    </a:lnTo>
                    <a:lnTo>
                      <a:pt x="73634" y="128409"/>
                    </a:lnTo>
                    <a:lnTo>
                      <a:pt x="73977" y="128244"/>
                    </a:lnTo>
                    <a:close/>
                  </a:path>
                  <a:path w="149225" h="167639">
                    <a:moveTo>
                      <a:pt x="74104" y="7861"/>
                    </a:moveTo>
                    <a:lnTo>
                      <a:pt x="73647" y="7620"/>
                    </a:lnTo>
                    <a:lnTo>
                      <a:pt x="73863" y="8890"/>
                    </a:lnTo>
                    <a:lnTo>
                      <a:pt x="74104" y="7861"/>
                    </a:lnTo>
                    <a:close/>
                  </a:path>
                  <a:path w="149225" h="167639">
                    <a:moveTo>
                      <a:pt x="77444" y="126923"/>
                    </a:moveTo>
                    <a:close/>
                  </a:path>
                  <a:path w="149225" h="167639">
                    <a:moveTo>
                      <a:pt x="78828" y="125730"/>
                    </a:moveTo>
                    <a:lnTo>
                      <a:pt x="78219" y="125730"/>
                    </a:lnTo>
                    <a:lnTo>
                      <a:pt x="77444" y="126923"/>
                    </a:lnTo>
                    <a:lnTo>
                      <a:pt x="78828" y="125730"/>
                    </a:lnTo>
                    <a:close/>
                  </a:path>
                  <a:path w="149225" h="167639">
                    <a:moveTo>
                      <a:pt x="79971" y="119341"/>
                    </a:moveTo>
                    <a:lnTo>
                      <a:pt x="79781" y="119443"/>
                    </a:lnTo>
                    <a:lnTo>
                      <a:pt x="79654" y="119608"/>
                    </a:lnTo>
                    <a:lnTo>
                      <a:pt x="79844" y="119494"/>
                    </a:lnTo>
                    <a:lnTo>
                      <a:pt x="79971" y="119341"/>
                    </a:lnTo>
                    <a:close/>
                  </a:path>
                  <a:path w="149225" h="167639">
                    <a:moveTo>
                      <a:pt x="84416" y="101803"/>
                    </a:moveTo>
                    <a:lnTo>
                      <a:pt x="84188" y="101904"/>
                    </a:lnTo>
                    <a:lnTo>
                      <a:pt x="84112" y="102044"/>
                    </a:lnTo>
                    <a:lnTo>
                      <a:pt x="84239" y="101981"/>
                    </a:lnTo>
                    <a:lnTo>
                      <a:pt x="84416" y="101803"/>
                    </a:lnTo>
                    <a:close/>
                  </a:path>
                  <a:path w="149225" h="167639">
                    <a:moveTo>
                      <a:pt x="85013" y="118478"/>
                    </a:moveTo>
                    <a:lnTo>
                      <a:pt x="84912" y="118135"/>
                    </a:lnTo>
                    <a:lnTo>
                      <a:pt x="84836" y="117779"/>
                    </a:lnTo>
                    <a:lnTo>
                      <a:pt x="84721" y="117436"/>
                    </a:lnTo>
                    <a:lnTo>
                      <a:pt x="84645" y="117970"/>
                    </a:lnTo>
                    <a:lnTo>
                      <a:pt x="84747" y="118135"/>
                    </a:lnTo>
                    <a:lnTo>
                      <a:pt x="84861" y="118313"/>
                    </a:lnTo>
                    <a:lnTo>
                      <a:pt x="85013" y="118478"/>
                    </a:lnTo>
                    <a:close/>
                  </a:path>
                  <a:path w="149225" h="167639">
                    <a:moveTo>
                      <a:pt x="85966" y="93713"/>
                    </a:moveTo>
                    <a:lnTo>
                      <a:pt x="85788" y="93751"/>
                    </a:lnTo>
                    <a:lnTo>
                      <a:pt x="85610" y="93776"/>
                    </a:lnTo>
                    <a:lnTo>
                      <a:pt x="85445" y="93827"/>
                    </a:lnTo>
                    <a:lnTo>
                      <a:pt x="85598" y="93814"/>
                    </a:lnTo>
                    <a:lnTo>
                      <a:pt x="85775" y="93776"/>
                    </a:lnTo>
                    <a:lnTo>
                      <a:pt x="85966" y="93713"/>
                    </a:lnTo>
                    <a:close/>
                  </a:path>
                  <a:path w="149225" h="167639">
                    <a:moveTo>
                      <a:pt x="87350" y="93560"/>
                    </a:moveTo>
                    <a:lnTo>
                      <a:pt x="87337" y="93192"/>
                    </a:lnTo>
                    <a:lnTo>
                      <a:pt x="86575" y="93497"/>
                    </a:lnTo>
                    <a:lnTo>
                      <a:pt x="85966" y="93713"/>
                    </a:lnTo>
                    <a:lnTo>
                      <a:pt x="86410" y="93624"/>
                    </a:lnTo>
                    <a:lnTo>
                      <a:pt x="86880" y="93586"/>
                    </a:lnTo>
                    <a:lnTo>
                      <a:pt x="87350" y="93560"/>
                    </a:lnTo>
                    <a:close/>
                  </a:path>
                  <a:path w="149225" h="167639">
                    <a:moveTo>
                      <a:pt x="96431" y="117767"/>
                    </a:moveTo>
                    <a:lnTo>
                      <a:pt x="96342" y="118605"/>
                    </a:lnTo>
                    <a:lnTo>
                      <a:pt x="96367" y="119494"/>
                    </a:lnTo>
                    <a:lnTo>
                      <a:pt x="96418" y="118440"/>
                    </a:lnTo>
                    <a:lnTo>
                      <a:pt x="96431" y="117767"/>
                    </a:lnTo>
                    <a:close/>
                  </a:path>
                  <a:path w="149225" h="167639">
                    <a:moveTo>
                      <a:pt x="96697" y="34175"/>
                    </a:moveTo>
                    <a:lnTo>
                      <a:pt x="96596" y="33959"/>
                    </a:lnTo>
                    <a:lnTo>
                      <a:pt x="96316" y="33909"/>
                    </a:lnTo>
                    <a:lnTo>
                      <a:pt x="96697" y="34175"/>
                    </a:lnTo>
                    <a:close/>
                  </a:path>
                  <a:path w="149225" h="167639">
                    <a:moveTo>
                      <a:pt x="97205" y="34074"/>
                    </a:moveTo>
                    <a:lnTo>
                      <a:pt x="95846" y="32461"/>
                    </a:lnTo>
                    <a:lnTo>
                      <a:pt x="96596" y="33959"/>
                    </a:lnTo>
                    <a:lnTo>
                      <a:pt x="97205" y="34074"/>
                    </a:lnTo>
                    <a:close/>
                  </a:path>
                  <a:path w="149225" h="167639">
                    <a:moveTo>
                      <a:pt x="97218" y="124460"/>
                    </a:moveTo>
                    <a:lnTo>
                      <a:pt x="97167" y="121691"/>
                    </a:lnTo>
                    <a:lnTo>
                      <a:pt x="96481" y="123190"/>
                    </a:lnTo>
                    <a:lnTo>
                      <a:pt x="97218" y="124460"/>
                    </a:lnTo>
                    <a:close/>
                  </a:path>
                  <a:path w="149225" h="167639">
                    <a:moveTo>
                      <a:pt x="97447" y="121081"/>
                    </a:moveTo>
                    <a:lnTo>
                      <a:pt x="97155" y="120650"/>
                    </a:lnTo>
                    <a:lnTo>
                      <a:pt x="97167" y="121691"/>
                    </a:lnTo>
                    <a:lnTo>
                      <a:pt x="97447" y="121081"/>
                    </a:lnTo>
                    <a:close/>
                  </a:path>
                  <a:path w="149225" h="167639">
                    <a:moveTo>
                      <a:pt x="101993" y="99961"/>
                    </a:moveTo>
                    <a:lnTo>
                      <a:pt x="101879" y="99148"/>
                    </a:lnTo>
                    <a:lnTo>
                      <a:pt x="101536" y="99250"/>
                    </a:lnTo>
                    <a:lnTo>
                      <a:pt x="101993" y="99961"/>
                    </a:lnTo>
                    <a:close/>
                  </a:path>
                  <a:path w="149225" h="167639">
                    <a:moveTo>
                      <a:pt x="102565" y="135890"/>
                    </a:moveTo>
                    <a:lnTo>
                      <a:pt x="101676" y="134620"/>
                    </a:lnTo>
                    <a:lnTo>
                      <a:pt x="102095" y="135890"/>
                    </a:lnTo>
                    <a:lnTo>
                      <a:pt x="102565" y="135890"/>
                    </a:lnTo>
                    <a:close/>
                  </a:path>
                  <a:path w="149225" h="167639">
                    <a:moveTo>
                      <a:pt x="103860" y="137160"/>
                    </a:moveTo>
                    <a:lnTo>
                      <a:pt x="103352" y="135890"/>
                    </a:lnTo>
                    <a:lnTo>
                      <a:pt x="102641" y="135890"/>
                    </a:lnTo>
                    <a:lnTo>
                      <a:pt x="102997" y="137160"/>
                    </a:lnTo>
                    <a:lnTo>
                      <a:pt x="103860" y="137160"/>
                    </a:lnTo>
                    <a:close/>
                  </a:path>
                  <a:path w="149225" h="167639">
                    <a:moveTo>
                      <a:pt x="104063" y="135966"/>
                    </a:moveTo>
                    <a:lnTo>
                      <a:pt x="104038" y="135813"/>
                    </a:lnTo>
                    <a:lnTo>
                      <a:pt x="103632" y="135496"/>
                    </a:lnTo>
                    <a:lnTo>
                      <a:pt x="103403" y="135445"/>
                    </a:lnTo>
                    <a:lnTo>
                      <a:pt x="103720" y="135763"/>
                    </a:lnTo>
                    <a:lnTo>
                      <a:pt x="104063" y="135966"/>
                    </a:lnTo>
                    <a:close/>
                  </a:path>
                  <a:path w="149225" h="167639">
                    <a:moveTo>
                      <a:pt x="104203" y="130200"/>
                    </a:moveTo>
                    <a:lnTo>
                      <a:pt x="103886" y="129578"/>
                    </a:lnTo>
                    <a:lnTo>
                      <a:pt x="103593" y="129133"/>
                    </a:lnTo>
                    <a:lnTo>
                      <a:pt x="103124" y="129387"/>
                    </a:lnTo>
                    <a:lnTo>
                      <a:pt x="103505" y="129654"/>
                    </a:lnTo>
                    <a:lnTo>
                      <a:pt x="103886" y="129908"/>
                    </a:lnTo>
                    <a:lnTo>
                      <a:pt x="104203" y="130200"/>
                    </a:lnTo>
                    <a:close/>
                  </a:path>
                  <a:path w="149225" h="167639">
                    <a:moveTo>
                      <a:pt x="105410" y="131610"/>
                    </a:moveTo>
                    <a:lnTo>
                      <a:pt x="105092" y="130937"/>
                    </a:lnTo>
                    <a:lnTo>
                      <a:pt x="104635" y="130568"/>
                    </a:lnTo>
                    <a:lnTo>
                      <a:pt x="104216" y="130200"/>
                    </a:lnTo>
                    <a:lnTo>
                      <a:pt x="104495" y="130708"/>
                    </a:lnTo>
                    <a:lnTo>
                      <a:pt x="104927" y="131254"/>
                    </a:lnTo>
                    <a:lnTo>
                      <a:pt x="105410" y="131610"/>
                    </a:lnTo>
                    <a:close/>
                  </a:path>
                  <a:path w="149225" h="167639">
                    <a:moveTo>
                      <a:pt x="106337" y="139700"/>
                    </a:moveTo>
                    <a:lnTo>
                      <a:pt x="105384" y="138595"/>
                    </a:lnTo>
                    <a:lnTo>
                      <a:pt x="105816" y="139700"/>
                    </a:lnTo>
                    <a:lnTo>
                      <a:pt x="106337" y="139700"/>
                    </a:lnTo>
                    <a:close/>
                  </a:path>
                  <a:path w="149225" h="167639">
                    <a:moveTo>
                      <a:pt x="106349" y="132397"/>
                    </a:moveTo>
                    <a:lnTo>
                      <a:pt x="106235" y="132080"/>
                    </a:lnTo>
                    <a:lnTo>
                      <a:pt x="105879" y="132080"/>
                    </a:lnTo>
                    <a:lnTo>
                      <a:pt x="106349" y="132397"/>
                    </a:lnTo>
                    <a:close/>
                  </a:path>
                  <a:path w="149225" h="167639">
                    <a:moveTo>
                      <a:pt x="106921" y="108191"/>
                    </a:moveTo>
                    <a:lnTo>
                      <a:pt x="105079" y="110299"/>
                    </a:lnTo>
                    <a:lnTo>
                      <a:pt x="104914" y="110490"/>
                    </a:lnTo>
                    <a:lnTo>
                      <a:pt x="104648" y="112128"/>
                    </a:lnTo>
                    <a:lnTo>
                      <a:pt x="105587" y="111099"/>
                    </a:lnTo>
                    <a:lnTo>
                      <a:pt x="105206" y="110490"/>
                    </a:lnTo>
                    <a:lnTo>
                      <a:pt x="106299" y="110490"/>
                    </a:lnTo>
                    <a:lnTo>
                      <a:pt x="106921" y="108191"/>
                    </a:lnTo>
                    <a:close/>
                  </a:path>
                  <a:path w="149225" h="167639">
                    <a:moveTo>
                      <a:pt x="107124" y="107950"/>
                    </a:moveTo>
                    <a:lnTo>
                      <a:pt x="106984" y="107950"/>
                    </a:lnTo>
                    <a:lnTo>
                      <a:pt x="106921" y="108191"/>
                    </a:lnTo>
                    <a:lnTo>
                      <a:pt x="107124" y="107950"/>
                    </a:lnTo>
                    <a:close/>
                  </a:path>
                  <a:path w="149225" h="167639">
                    <a:moveTo>
                      <a:pt x="108864" y="134620"/>
                    </a:moveTo>
                    <a:lnTo>
                      <a:pt x="108369" y="133350"/>
                    </a:lnTo>
                    <a:lnTo>
                      <a:pt x="107746" y="133350"/>
                    </a:lnTo>
                    <a:lnTo>
                      <a:pt x="108864" y="134620"/>
                    </a:lnTo>
                    <a:close/>
                  </a:path>
                  <a:path w="149225" h="167639">
                    <a:moveTo>
                      <a:pt x="114300" y="40640"/>
                    </a:moveTo>
                    <a:lnTo>
                      <a:pt x="113817" y="40640"/>
                    </a:lnTo>
                    <a:lnTo>
                      <a:pt x="112623" y="41910"/>
                    </a:lnTo>
                    <a:lnTo>
                      <a:pt x="113322" y="41910"/>
                    </a:lnTo>
                    <a:lnTo>
                      <a:pt x="114300" y="40640"/>
                    </a:lnTo>
                    <a:close/>
                  </a:path>
                  <a:path w="149225" h="167639">
                    <a:moveTo>
                      <a:pt x="117881" y="21590"/>
                    </a:moveTo>
                    <a:lnTo>
                      <a:pt x="117563" y="21590"/>
                    </a:lnTo>
                    <a:lnTo>
                      <a:pt x="117398" y="22860"/>
                    </a:lnTo>
                    <a:lnTo>
                      <a:pt x="117881" y="21590"/>
                    </a:lnTo>
                    <a:close/>
                  </a:path>
                  <a:path w="149225" h="167639">
                    <a:moveTo>
                      <a:pt x="121945" y="149860"/>
                    </a:moveTo>
                    <a:lnTo>
                      <a:pt x="120916" y="148590"/>
                    </a:lnTo>
                    <a:lnTo>
                      <a:pt x="121526" y="149860"/>
                    </a:lnTo>
                    <a:lnTo>
                      <a:pt x="121945" y="149860"/>
                    </a:lnTo>
                    <a:close/>
                  </a:path>
                  <a:path w="149225" h="167639">
                    <a:moveTo>
                      <a:pt x="122986" y="151130"/>
                    </a:moveTo>
                    <a:lnTo>
                      <a:pt x="122910" y="150952"/>
                    </a:lnTo>
                    <a:lnTo>
                      <a:pt x="122986" y="151130"/>
                    </a:lnTo>
                    <a:close/>
                  </a:path>
                  <a:path w="149225" h="167639">
                    <a:moveTo>
                      <a:pt x="130771" y="24472"/>
                    </a:moveTo>
                    <a:lnTo>
                      <a:pt x="128917" y="21590"/>
                    </a:lnTo>
                    <a:lnTo>
                      <a:pt x="129514" y="22212"/>
                    </a:lnTo>
                    <a:lnTo>
                      <a:pt x="129895" y="23126"/>
                    </a:lnTo>
                    <a:lnTo>
                      <a:pt x="130479" y="24625"/>
                    </a:lnTo>
                    <a:lnTo>
                      <a:pt x="130695" y="24853"/>
                    </a:lnTo>
                    <a:lnTo>
                      <a:pt x="130771" y="24472"/>
                    </a:lnTo>
                    <a:close/>
                  </a:path>
                  <a:path w="149225" h="167639">
                    <a:moveTo>
                      <a:pt x="132422" y="137160"/>
                    </a:moveTo>
                    <a:lnTo>
                      <a:pt x="132130" y="138430"/>
                    </a:lnTo>
                    <a:lnTo>
                      <a:pt x="132346" y="137845"/>
                    </a:lnTo>
                    <a:lnTo>
                      <a:pt x="132422" y="137160"/>
                    </a:lnTo>
                    <a:close/>
                  </a:path>
                  <a:path w="149225" h="167639">
                    <a:moveTo>
                      <a:pt x="132461" y="138252"/>
                    </a:moveTo>
                    <a:lnTo>
                      <a:pt x="132295" y="138379"/>
                    </a:lnTo>
                    <a:lnTo>
                      <a:pt x="132422" y="138430"/>
                    </a:lnTo>
                    <a:lnTo>
                      <a:pt x="132461" y="138252"/>
                    </a:lnTo>
                    <a:close/>
                  </a:path>
                  <a:path w="149225" h="167639">
                    <a:moveTo>
                      <a:pt x="132676" y="135166"/>
                    </a:moveTo>
                    <a:lnTo>
                      <a:pt x="132524" y="135712"/>
                    </a:lnTo>
                    <a:lnTo>
                      <a:pt x="132422" y="136347"/>
                    </a:lnTo>
                    <a:lnTo>
                      <a:pt x="132499" y="136118"/>
                    </a:lnTo>
                    <a:lnTo>
                      <a:pt x="132676" y="135166"/>
                    </a:lnTo>
                    <a:close/>
                  </a:path>
                  <a:path w="149225" h="167639">
                    <a:moveTo>
                      <a:pt x="136537" y="38785"/>
                    </a:moveTo>
                    <a:lnTo>
                      <a:pt x="135915" y="38100"/>
                    </a:lnTo>
                    <a:lnTo>
                      <a:pt x="136461" y="39014"/>
                    </a:lnTo>
                    <a:lnTo>
                      <a:pt x="136537" y="38785"/>
                    </a:lnTo>
                    <a:close/>
                  </a:path>
                  <a:path w="149225" h="167639">
                    <a:moveTo>
                      <a:pt x="137464" y="39370"/>
                    </a:moveTo>
                    <a:lnTo>
                      <a:pt x="136779" y="38100"/>
                    </a:lnTo>
                    <a:lnTo>
                      <a:pt x="136537" y="38785"/>
                    </a:lnTo>
                    <a:lnTo>
                      <a:pt x="137083" y="39370"/>
                    </a:lnTo>
                    <a:lnTo>
                      <a:pt x="137464" y="39370"/>
                    </a:lnTo>
                    <a:close/>
                  </a:path>
                  <a:path w="149225" h="167639">
                    <a:moveTo>
                      <a:pt x="138239" y="143510"/>
                    </a:moveTo>
                    <a:lnTo>
                      <a:pt x="137591" y="144780"/>
                    </a:lnTo>
                    <a:lnTo>
                      <a:pt x="138112" y="144780"/>
                    </a:lnTo>
                    <a:lnTo>
                      <a:pt x="138239" y="143510"/>
                    </a:lnTo>
                    <a:close/>
                  </a:path>
                  <a:path w="149225" h="167639">
                    <a:moveTo>
                      <a:pt x="138493" y="138430"/>
                    </a:moveTo>
                    <a:lnTo>
                      <a:pt x="138442" y="137845"/>
                    </a:lnTo>
                    <a:lnTo>
                      <a:pt x="138087" y="138430"/>
                    </a:lnTo>
                    <a:lnTo>
                      <a:pt x="138493" y="138430"/>
                    </a:lnTo>
                    <a:close/>
                  </a:path>
                  <a:path w="149225" h="167639">
                    <a:moveTo>
                      <a:pt x="138671" y="118706"/>
                    </a:moveTo>
                    <a:lnTo>
                      <a:pt x="138645" y="116890"/>
                    </a:lnTo>
                    <a:lnTo>
                      <a:pt x="138036" y="118110"/>
                    </a:lnTo>
                    <a:lnTo>
                      <a:pt x="138671" y="118706"/>
                    </a:lnTo>
                    <a:close/>
                  </a:path>
                  <a:path w="149225" h="167639">
                    <a:moveTo>
                      <a:pt x="138861" y="137160"/>
                    </a:moveTo>
                    <a:lnTo>
                      <a:pt x="138379" y="137160"/>
                    </a:lnTo>
                    <a:lnTo>
                      <a:pt x="138442" y="137845"/>
                    </a:lnTo>
                    <a:lnTo>
                      <a:pt x="138861" y="137160"/>
                    </a:lnTo>
                    <a:close/>
                  </a:path>
                  <a:path w="149225" h="167639">
                    <a:moveTo>
                      <a:pt x="138925" y="137553"/>
                    </a:moveTo>
                    <a:lnTo>
                      <a:pt x="138722" y="137820"/>
                    </a:lnTo>
                    <a:lnTo>
                      <a:pt x="138595" y="138049"/>
                    </a:lnTo>
                    <a:lnTo>
                      <a:pt x="138493" y="138252"/>
                    </a:lnTo>
                    <a:lnTo>
                      <a:pt x="138925" y="137553"/>
                    </a:lnTo>
                    <a:close/>
                  </a:path>
                  <a:path w="149225" h="167639">
                    <a:moveTo>
                      <a:pt x="139179" y="67081"/>
                    </a:moveTo>
                    <a:lnTo>
                      <a:pt x="138696" y="66040"/>
                    </a:lnTo>
                    <a:lnTo>
                      <a:pt x="139052" y="67310"/>
                    </a:lnTo>
                    <a:lnTo>
                      <a:pt x="139179" y="67081"/>
                    </a:lnTo>
                    <a:close/>
                  </a:path>
                  <a:path w="149225" h="167639">
                    <a:moveTo>
                      <a:pt x="141058" y="88696"/>
                    </a:moveTo>
                    <a:lnTo>
                      <a:pt x="141046" y="88988"/>
                    </a:lnTo>
                    <a:lnTo>
                      <a:pt x="141058" y="88696"/>
                    </a:lnTo>
                    <a:close/>
                  </a:path>
                  <a:path w="149225" h="167639">
                    <a:moveTo>
                      <a:pt x="141058" y="76555"/>
                    </a:moveTo>
                    <a:lnTo>
                      <a:pt x="140893" y="76327"/>
                    </a:lnTo>
                    <a:lnTo>
                      <a:pt x="140538" y="78117"/>
                    </a:lnTo>
                    <a:lnTo>
                      <a:pt x="140830" y="77609"/>
                    </a:lnTo>
                    <a:lnTo>
                      <a:pt x="140982" y="77089"/>
                    </a:lnTo>
                    <a:lnTo>
                      <a:pt x="141058" y="76555"/>
                    </a:lnTo>
                    <a:close/>
                  </a:path>
                  <a:path w="149225" h="167639">
                    <a:moveTo>
                      <a:pt x="141135" y="86029"/>
                    </a:moveTo>
                    <a:lnTo>
                      <a:pt x="141058" y="86766"/>
                    </a:lnTo>
                    <a:lnTo>
                      <a:pt x="141033" y="87744"/>
                    </a:lnTo>
                    <a:lnTo>
                      <a:pt x="141046" y="88696"/>
                    </a:lnTo>
                    <a:lnTo>
                      <a:pt x="141135" y="86029"/>
                    </a:lnTo>
                    <a:close/>
                  </a:path>
                  <a:path w="149225" h="167639">
                    <a:moveTo>
                      <a:pt x="142062" y="128270"/>
                    </a:moveTo>
                    <a:lnTo>
                      <a:pt x="141998" y="127711"/>
                    </a:lnTo>
                    <a:lnTo>
                      <a:pt x="141998" y="128270"/>
                    </a:lnTo>
                    <a:close/>
                  </a:path>
                  <a:path w="149225" h="167639">
                    <a:moveTo>
                      <a:pt x="145034" y="125730"/>
                    </a:moveTo>
                    <a:lnTo>
                      <a:pt x="144170" y="125730"/>
                    </a:lnTo>
                    <a:lnTo>
                      <a:pt x="144005" y="123190"/>
                    </a:lnTo>
                    <a:lnTo>
                      <a:pt x="143751" y="125730"/>
                    </a:lnTo>
                    <a:lnTo>
                      <a:pt x="143103" y="128270"/>
                    </a:lnTo>
                    <a:lnTo>
                      <a:pt x="144792" y="128270"/>
                    </a:lnTo>
                    <a:lnTo>
                      <a:pt x="145034" y="125730"/>
                    </a:lnTo>
                    <a:close/>
                  </a:path>
                  <a:path w="149225" h="167639">
                    <a:moveTo>
                      <a:pt x="147307" y="71589"/>
                    </a:moveTo>
                    <a:lnTo>
                      <a:pt x="147205" y="71831"/>
                    </a:lnTo>
                    <a:lnTo>
                      <a:pt x="147193" y="72110"/>
                    </a:lnTo>
                    <a:lnTo>
                      <a:pt x="147243" y="72313"/>
                    </a:lnTo>
                    <a:lnTo>
                      <a:pt x="147281" y="72504"/>
                    </a:lnTo>
                    <a:lnTo>
                      <a:pt x="147307" y="71589"/>
                    </a:lnTo>
                    <a:close/>
                  </a:path>
                  <a:path w="149225" h="167639">
                    <a:moveTo>
                      <a:pt x="147828" y="87630"/>
                    </a:moveTo>
                    <a:lnTo>
                      <a:pt x="147637" y="86360"/>
                    </a:lnTo>
                    <a:lnTo>
                      <a:pt x="147510" y="87630"/>
                    </a:lnTo>
                    <a:lnTo>
                      <a:pt x="147828" y="87630"/>
                    </a:lnTo>
                    <a:close/>
                  </a:path>
                  <a:path w="149225" h="167639">
                    <a:moveTo>
                      <a:pt x="148640" y="106680"/>
                    </a:moveTo>
                    <a:lnTo>
                      <a:pt x="148463" y="106743"/>
                    </a:lnTo>
                    <a:lnTo>
                      <a:pt x="148310" y="106908"/>
                    </a:lnTo>
                    <a:lnTo>
                      <a:pt x="148170" y="107073"/>
                    </a:lnTo>
                    <a:lnTo>
                      <a:pt x="148399" y="106984"/>
                    </a:lnTo>
                    <a:lnTo>
                      <a:pt x="148640" y="106680"/>
                    </a:lnTo>
                    <a:close/>
                  </a:path>
                  <a:path w="149225" h="167639">
                    <a:moveTo>
                      <a:pt x="148666" y="88861"/>
                    </a:moveTo>
                    <a:lnTo>
                      <a:pt x="148577" y="88188"/>
                    </a:lnTo>
                    <a:lnTo>
                      <a:pt x="148602" y="88595"/>
                    </a:lnTo>
                    <a:lnTo>
                      <a:pt x="148666" y="88861"/>
                    </a:lnTo>
                    <a:close/>
                  </a:path>
                  <a:path w="149225" h="167639">
                    <a:moveTo>
                      <a:pt x="148666" y="88861"/>
                    </a:moveTo>
                    <a:lnTo>
                      <a:pt x="148513" y="89395"/>
                    </a:lnTo>
                    <a:lnTo>
                      <a:pt x="148653" y="88950"/>
                    </a:lnTo>
                    <a:close/>
                  </a:path>
                  <a:path w="149225" h="167639">
                    <a:moveTo>
                      <a:pt x="148717" y="93980"/>
                    </a:moveTo>
                    <a:close/>
                  </a:path>
                  <a:path w="149225" h="167639">
                    <a:moveTo>
                      <a:pt x="148983" y="93980"/>
                    </a:moveTo>
                    <a:lnTo>
                      <a:pt x="148717" y="93980"/>
                    </a:lnTo>
                    <a:lnTo>
                      <a:pt x="148920" y="95250"/>
                    </a:lnTo>
                    <a:lnTo>
                      <a:pt x="148983" y="93980"/>
                    </a:lnTo>
                    <a:close/>
                  </a:path>
                  <a:path w="149225" h="167639">
                    <a:moveTo>
                      <a:pt x="149034" y="76136"/>
                    </a:moveTo>
                    <a:lnTo>
                      <a:pt x="148526" y="74650"/>
                    </a:lnTo>
                    <a:lnTo>
                      <a:pt x="147523" y="75171"/>
                    </a:lnTo>
                    <a:lnTo>
                      <a:pt x="147815" y="76060"/>
                    </a:lnTo>
                    <a:lnTo>
                      <a:pt x="149034" y="76136"/>
                    </a:lnTo>
                    <a:close/>
                  </a:path>
                  <a:path w="149225" h="167639">
                    <a:moveTo>
                      <a:pt x="149136" y="97790"/>
                    </a:moveTo>
                    <a:lnTo>
                      <a:pt x="146926" y="97790"/>
                    </a:lnTo>
                    <a:lnTo>
                      <a:pt x="147294" y="93980"/>
                    </a:lnTo>
                    <a:lnTo>
                      <a:pt x="147967" y="95250"/>
                    </a:lnTo>
                    <a:lnTo>
                      <a:pt x="148234" y="93980"/>
                    </a:lnTo>
                    <a:lnTo>
                      <a:pt x="148513" y="92710"/>
                    </a:lnTo>
                    <a:lnTo>
                      <a:pt x="148704" y="93929"/>
                    </a:lnTo>
                    <a:lnTo>
                      <a:pt x="149110" y="92710"/>
                    </a:lnTo>
                    <a:lnTo>
                      <a:pt x="147866" y="90170"/>
                    </a:lnTo>
                    <a:lnTo>
                      <a:pt x="148475" y="88900"/>
                    </a:lnTo>
                    <a:lnTo>
                      <a:pt x="147472" y="88900"/>
                    </a:lnTo>
                    <a:lnTo>
                      <a:pt x="147510" y="87630"/>
                    </a:lnTo>
                    <a:lnTo>
                      <a:pt x="147421" y="86360"/>
                    </a:lnTo>
                    <a:lnTo>
                      <a:pt x="147345" y="85090"/>
                    </a:lnTo>
                    <a:lnTo>
                      <a:pt x="146634" y="86360"/>
                    </a:lnTo>
                    <a:lnTo>
                      <a:pt x="148640" y="82550"/>
                    </a:lnTo>
                    <a:lnTo>
                      <a:pt x="145872" y="76200"/>
                    </a:lnTo>
                    <a:lnTo>
                      <a:pt x="147167" y="72390"/>
                    </a:lnTo>
                    <a:lnTo>
                      <a:pt x="146545" y="69850"/>
                    </a:lnTo>
                    <a:lnTo>
                      <a:pt x="145326" y="64770"/>
                    </a:lnTo>
                    <a:lnTo>
                      <a:pt x="145669" y="64770"/>
                    </a:lnTo>
                    <a:lnTo>
                      <a:pt x="145643" y="63500"/>
                    </a:lnTo>
                    <a:lnTo>
                      <a:pt x="145630" y="62230"/>
                    </a:lnTo>
                    <a:lnTo>
                      <a:pt x="143383" y="63500"/>
                    </a:lnTo>
                    <a:lnTo>
                      <a:pt x="143294" y="60845"/>
                    </a:lnTo>
                    <a:lnTo>
                      <a:pt x="143370" y="59169"/>
                    </a:lnTo>
                    <a:lnTo>
                      <a:pt x="143840" y="57150"/>
                    </a:lnTo>
                    <a:lnTo>
                      <a:pt x="144284" y="60960"/>
                    </a:lnTo>
                    <a:lnTo>
                      <a:pt x="144386" y="59690"/>
                    </a:lnTo>
                    <a:lnTo>
                      <a:pt x="146392" y="59690"/>
                    </a:lnTo>
                    <a:lnTo>
                      <a:pt x="143027" y="55880"/>
                    </a:lnTo>
                    <a:lnTo>
                      <a:pt x="143497" y="53340"/>
                    </a:lnTo>
                    <a:lnTo>
                      <a:pt x="143802" y="53340"/>
                    </a:lnTo>
                    <a:lnTo>
                      <a:pt x="143979" y="52070"/>
                    </a:lnTo>
                    <a:lnTo>
                      <a:pt x="141630" y="49530"/>
                    </a:lnTo>
                    <a:lnTo>
                      <a:pt x="140716" y="46990"/>
                    </a:lnTo>
                    <a:lnTo>
                      <a:pt x="141033" y="46990"/>
                    </a:lnTo>
                    <a:lnTo>
                      <a:pt x="139255" y="44450"/>
                    </a:lnTo>
                    <a:lnTo>
                      <a:pt x="137452" y="40640"/>
                    </a:lnTo>
                    <a:lnTo>
                      <a:pt x="136677" y="39370"/>
                    </a:lnTo>
                    <a:lnTo>
                      <a:pt x="136461" y="39014"/>
                    </a:lnTo>
                    <a:lnTo>
                      <a:pt x="136347" y="39370"/>
                    </a:lnTo>
                    <a:lnTo>
                      <a:pt x="135013" y="36830"/>
                    </a:lnTo>
                    <a:lnTo>
                      <a:pt x="134620" y="34290"/>
                    </a:lnTo>
                    <a:lnTo>
                      <a:pt x="135318" y="34290"/>
                    </a:lnTo>
                    <a:lnTo>
                      <a:pt x="136105" y="35560"/>
                    </a:lnTo>
                    <a:lnTo>
                      <a:pt x="136474" y="35560"/>
                    </a:lnTo>
                    <a:lnTo>
                      <a:pt x="137033" y="34290"/>
                    </a:lnTo>
                    <a:lnTo>
                      <a:pt x="134975" y="33020"/>
                    </a:lnTo>
                    <a:lnTo>
                      <a:pt x="134569" y="31750"/>
                    </a:lnTo>
                    <a:lnTo>
                      <a:pt x="135115" y="31750"/>
                    </a:lnTo>
                    <a:lnTo>
                      <a:pt x="133781" y="29210"/>
                    </a:lnTo>
                    <a:lnTo>
                      <a:pt x="133121" y="27940"/>
                    </a:lnTo>
                    <a:lnTo>
                      <a:pt x="131991" y="29210"/>
                    </a:lnTo>
                    <a:lnTo>
                      <a:pt x="129933" y="25400"/>
                    </a:lnTo>
                    <a:lnTo>
                      <a:pt x="128612" y="25400"/>
                    </a:lnTo>
                    <a:lnTo>
                      <a:pt x="128333" y="24130"/>
                    </a:lnTo>
                    <a:lnTo>
                      <a:pt x="128104" y="22860"/>
                    </a:lnTo>
                    <a:lnTo>
                      <a:pt x="126657" y="22860"/>
                    </a:lnTo>
                    <a:lnTo>
                      <a:pt x="126568" y="21590"/>
                    </a:lnTo>
                    <a:lnTo>
                      <a:pt x="126441" y="20320"/>
                    </a:lnTo>
                    <a:lnTo>
                      <a:pt x="122326" y="20320"/>
                    </a:lnTo>
                    <a:lnTo>
                      <a:pt x="120980" y="21590"/>
                    </a:lnTo>
                    <a:lnTo>
                      <a:pt x="119545" y="22860"/>
                    </a:lnTo>
                    <a:lnTo>
                      <a:pt x="118681" y="22860"/>
                    </a:lnTo>
                    <a:lnTo>
                      <a:pt x="119976" y="21590"/>
                    </a:lnTo>
                    <a:lnTo>
                      <a:pt x="120662" y="21590"/>
                    </a:lnTo>
                    <a:lnTo>
                      <a:pt x="121386" y="20320"/>
                    </a:lnTo>
                    <a:lnTo>
                      <a:pt x="120065" y="20320"/>
                    </a:lnTo>
                    <a:lnTo>
                      <a:pt x="118579" y="21590"/>
                    </a:lnTo>
                    <a:lnTo>
                      <a:pt x="119354" y="21590"/>
                    </a:lnTo>
                    <a:lnTo>
                      <a:pt x="118389" y="22313"/>
                    </a:lnTo>
                    <a:lnTo>
                      <a:pt x="118389" y="22860"/>
                    </a:lnTo>
                    <a:lnTo>
                      <a:pt x="117487" y="24130"/>
                    </a:lnTo>
                    <a:lnTo>
                      <a:pt x="117792" y="22860"/>
                    </a:lnTo>
                    <a:lnTo>
                      <a:pt x="118389" y="22860"/>
                    </a:lnTo>
                    <a:lnTo>
                      <a:pt x="118389" y="22313"/>
                    </a:lnTo>
                    <a:lnTo>
                      <a:pt x="117640" y="22860"/>
                    </a:lnTo>
                    <a:lnTo>
                      <a:pt x="116154" y="25400"/>
                    </a:lnTo>
                    <a:lnTo>
                      <a:pt x="114300" y="27940"/>
                    </a:lnTo>
                    <a:lnTo>
                      <a:pt x="113449" y="26670"/>
                    </a:lnTo>
                    <a:lnTo>
                      <a:pt x="112026" y="27940"/>
                    </a:lnTo>
                    <a:lnTo>
                      <a:pt x="110782" y="30480"/>
                    </a:lnTo>
                    <a:lnTo>
                      <a:pt x="109499" y="31750"/>
                    </a:lnTo>
                    <a:lnTo>
                      <a:pt x="108407" y="34290"/>
                    </a:lnTo>
                    <a:lnTo>
                      <a:pt x="107073" y="35560"/>
                    </a:lnTo>
                    <a:lnTo>
                      <a:pt x="106743" y="36830"/>
                    </a:lnTo>
                    <a:lnTo>
                      <a:pt x="102285" y="36830"/>
                    </a:lnTo>
                    <a:lnTo>
                      <a:pt x="100241" y="35560"/>
                    </a:lnTo>
                    <a:lnTo>
                      <a:pt x="98107" y="34290"/>
                    </a:lnTo>
                    <a:lnTo>
                      <a:pt x="98793" y="36830"/>
                    </a:lnTo>
                    <a:lnTo>
                      <a:pt x="97790" y="35560"/>
                    </a:lnTo>
                    <a:lnTo>
                      <a:pt x="96786" y="34290"/>
                    </a:lnTo>
                    <a:lnTo>
                      <a:pt x="96012" y="35560"/>
                    </a:lnTo>
                    <a:lnTo>
                      <a:pt x="94856" y="35560"/>
                    </a:lnTo>
                    <a:lnTo>
                      <a:pt x="94475" y="34290"/>
                    </a:lnTo>
                    <a:lnTo>
                      <a:pt x="93675" y="33020"/>
                    </a:lnTo>
                    <a:lnTo>
                      <a:pt x="93091" y="31788"/>
                    </a:lnTo>
                    <a:lnTo>
                      <a:pt x="94462" y="33959"/>
                    </a:lnTo>
                    <a:lnTo>
                      <a:pt x="94640" y="34213"/>
                    </a:lnTo>
                    <a:lnTo>
                      <a:pt x="94538" y="34048"/>
                    </a:lnTo>
                    <a:lnTo>
                      <a:pt x="94526" y="33578"/>
                    </a:lnTo>
                    <a:lnTo>
                      <a:pt x="96316" y="33909"/>
                    </a:lnTo>
                    <a:lnTo>
                      <a:pt x="95834" y="33578"/>
                    </a:lnTo>
                    <a:lnTo>
                      <a:pt x="93002" y="31635"/>
                    </a:lnTo>
                    <a:lnTo>
                      <a:pt x="92595" y="31750"/>
                    </a:lnTo>
                    <a:lnTo>
                      <a:pt x="92519" y="30480"/>
                    </a:lnTo>
                    <a:lnTo>
                      <a:pt x="93649" y="31750"/>
                    </a:lnTo>
                    <a:lnTo>
                      <a:pt x="93941" y="31750"/>
                    </a:lnTo>
                    <a:lnTo>
                      <a:pt x="93205" y="30480"/>
                    </a:lnTo>
                    <a:lnTo>
                      <a:pt x="92481" y="29210"/>
                    </a:lnTo>
                    <a:lnTo>
                      <a:pt x="93878" y="30480"/>
                    </a:lnTo>
                    <a:lnTo>
                      <a:pt x="93497" y="27940"/>
                    </a:lnTo>
                    <a:lnTo>
                      <a:pt x="93065" y="29210"/>
                    </a:lnTo>
                    <a:lnTo>
                      <a:pt x="92125" y="27940"/>
                    </a:lnTo>
                    <a:lnTo>
                      <a:pt x="91922" y="26670"/>
                    </a:lnTo>
                    <a:lnTo>
                      <a:pt x="91909" y="29210"/>
                    </a:lnTo>
                    <a:lnTo>
                      <a:pt x="90589" y="27940"/>
                    </a:lnTo>
                    <a:lnTo>
                      <a:pt x="90728" y="26670"/>
                    </a:lnTo>
                    <a:lnTo>
                      <a:pt x="90970" y="26670"/>
                    </a:lnTo>
                    <a:lnTo>
                      <a:pt x="91147" y="25400"/>
                    </a:lnTo>
                    <a:lnTo>
                      <a:pt x="91617" y="25400"/>
                    </a:lnTo>
                    <a:lnTo>
                      <a:pt x="90665" y="22860"/>
                    </a:lnTo>
                    <a:lnTo>
                      <a:pt x="91528" y="24130"/>
                    </a:lnTo>
                    <a:lnTo>
                      <a:pt x="91160" y="22860"/>
                    </a:lnTo>
                    <a:lnTo>
                      <a:pt x="90817" y="20320"/>
                    </a:lnTo>
                    <a:lnTo>
                      <a:pt x="90017" y="19050"/>
                    </a:lnTo>
                    <a:lnTo>
                      <a:pt x="89255" y="16510"/>
                    </a:lnTo>
                    <a:lnTo>
                      <a:pt x="88099" y="13970"/>
                    </a:lnTo>
                    <a:lnTo>
                      <a:pt x="86817" y="13970"/>
                    </a:lnTo>
                    <a:lnTo>
                      <a:pt x="86842" y="12700"/>
                    </a:lnTo>
                    <a:lnTo>
                      <a:pt x="87706" y="12700"/>
                    </a:lnTo>
                    <a:lnTo>
                      <a:pt x="86537" y="10160"/>
                    </a:lnTo>
                    <a:lnTo>
                      <a:pt x="84277" y="7620"/>
                    </a:lnTo>
                    <a:lnTo>
                      <a:pt x="81584" y="5080"/>
                    </a:lnTo>
                    <a:lnTo>
                      <a:pt x="78917" y="3810"/>
                    </a:lnTo>
                    <a:lnTo>
                      <a:pt x="75996" y="2540"/>
                    </a:lnTo>
                    <a:lnTo>
                      <a:pt x="73672" y="1270"/>
                    </a:lnTo>
                    <a:lnTo>
                      <a:pt x="74091" y="1270"/>
                    </a:lnTo>
                    <a:lnTo>
                      <a:pt x="74307" y="0"/>
                    </a:lnTo>
                    <a:lnTo>
                      <a:pt x="73025" y="0"/>
                    </a:lnTo>
                    <a:lnTo>
                      <a:pt x="72009" y="1270"/>
                    </a:lnTo>
                    <a:lnTo>
                      <a:pt x="70535" y="0"/>
                    </a:lnTo>
                    <a:lnTo>
                      <a:pt x="63538" y="0"/>
                    </a:lnTo>
                    <a:lnTo>
                      <a:pt x="63233" y="177"/>
                    </a:lnTo>
                    <a:lnTo>
                      <a:pt x="63233" y="8153"/>
                    </a:lnTo>
                    <a:lnTo>
                      <a:pt x="62395" y="8890"/>
                    </a:lnTo>
                    <a:lnTo>
                      <a:pt x="63017" y="7620"/>
                    </a:lnTo>
                    <a:lnTo>
                      <a:pt x="63233" y="8153"/>
                    </a:lnTo>
                    <a:lnTo>
                      <a:pt x="63233" y="177"/>
                    </a:lnTo>
                    <a:lnTo>
                      <a:pt x="61226" y="1270"/>
                    </a:lnTo>
                    <a:lnTo>
                      <a:pt x="57696" y="3810"/>
                    </a:lnTo>
                    <a:lnTo>
                      <a:pt x="56388" y="5080"/>
                    </a:lnTo>
                    <a:lnTo>
                      <a:pt x="54686" y="6350"/>
                    </a:lnTo>
                    <a:lnTo>
                      <a:pt x="53771" y="5080"/>
                    </a:lnTo>
                    <a:lnTo>
                      <a:pt x="49949" y="8890"/>
                    </a:lnTo>
                    <a:lnTo>
                      <a:pt x="48387" y="10160"/>
                    </a:lnTo>
                    <a:lnTo>
                      <a:pt x="45974" y="12700"/>
                    </a:lnTo>
                    <a:lnTo>
                      <a:pt x="44653" y="15240"/>
                    </a:lnTo>
                    <a:lnTo>
                      <a:pt x="43472" y="16510"/>
                    </a:lnTo>
                    <a:lnTo>
                      <a:pt x="41389" y="21590"/>
                    </a:lnTo>
                    <a:lnTo>
                      <a:pt x="40855" y="24130"/>
                    </a:lnTo>
                    <a:lnTo>
                      <a:pt x="40411" y="25400"/>
                    </a:lnTo>
                    <a:lnTo>
                      <a:pt x="38950" y="26670"/>
                    </a:lnTo>
                    <a:lnTo>
                      <a:pt x="37731" y="30480"/>
                    </a:lnTo>
                    <a:lnTo>
                      <a:pt x="37668" y="34290"/>
                    </a:lnTo>
                    <a:lnTo>
                      <a:pt x="37553" y="38100"/>
                    </a:lnTo>
                    <a:lnTo>
                      <a:pt x="38722" y="41910"/>
                    </a:lnTo>
                    <a:lnTo>
                      <a:pt x="40043" y="45720"/>
                    </a:lnTo>
                    <a:lnTo>
                      <a:pt x="39789" y="44450"/>
                    </a:lnTo>
                    <a:lnTo>
                      <a:pt x="41109" y="44450"/>
                    </a:lnTo>
                    <a:lnTo>
                      <a:pt x="41846" y="45720"/>
                    </a:lnTo>
                    <a:lnTo>
                      <a:pt x="42392" y="46990"/>
                    </a:lnTo>
                    <a:lnTo>
                      <a:pt x="45161" y="48260"/>
                    </a:lnTo>
                    <a:lnTo>
                      <a:pt x="43980" y="49530"/>
                    </a:lnTo>
                    <a:lnTo>
                      <a:pt x="43649" y="48260"/>
                    </a:lnTo>
                    <a:lnTo>
                      <a:pt x="43357" y="50800"/>
                    </a:lnTo>
                    <a:lnTo>
                      <a:pt x="45986" y="52070"/>
                    </a:lnTo>
                    <a:lnTo>
                      <a:pt x="47993" y="53340"/>
                    </a:lnTo>
                    <a:lnTo>
                      <a:pt x="49339" y="52070"/>
                    </a:lnTo>
                    <a:lnTo>
                      <a:pt x="50507" y="54584"/>
                    </a:lnTo>
                    <a:lnTo>
                      <a:pt x="49923" y="54432"/>
                    </a:lnTo>
                    <a:lnTo>
                      <a:pt x="50584" y="54724"/>
                    </a:lnTo>
                    <a:lnTo>
                      <a:pt x="51130" y="55880"/>
                    </a:lnTo>
                    <a:lnTo>
                      <a:pt x="55079" y="57150"/>
                    </a:lnTo>
                    <a:lnTo>
                      <a:pt x="60502" y="58420"/>
                    </a:lnTo>
                    <a:lnTo>
                      <a:pt x="61696" y="58420"/>
                    </a:lnTo>
                    <a:lnTo>
                      <a:pt x="63093" y="59690"/>
                    </a:lnTo>
                    <a:lnTo>
                      <a:pt x="63715" y="59690"/>
                    </a:lnTo>
                    <a:lnTo>
                      <a:pt x="63576" y="60960"/>
                    </a:lnTo>
                    <a:lnTo>
                      <a:pt x="64160" y="59690"/>
                    </a:lnTo>
                    <a:lnTo>
                      <a:pt x="64427" y="60960"/>
                    </a:lnTo>
                    <a:lnTo>
                      <a:pt x="63830" y="60960"/>
                    </a:lnTo>
                    <a:lnTo>
                      <a:pt x="63449" y="62230"/>
                    </a:lnTo>
                    <a:lnTo>
                      <a:pt x="63030" y="62230"/>
                    </a:lnTo>
                    <a:lnTo>
                      <a:pt x="62179" y="63500"/>
                    </a:lnTo>
                    <a:lnTo>
                      <a:pt x="61480" y="64770"/>
                    </a:lnTo>
                    <a:lnTo>
                      <a:pt x="60325" y="65989"/>
                    </a:lnTo>
                    <a:lnTo>
                      <a:pt x="60325" y="64770"/>
                    </a:lnTo>
                    <a:lnTo>
                      <a:pt x="58991" y="66040"/>
                    </a:lnTo>
                    <a:lnTo>
                      <a:pt x="60121" y="68580"/>
                    </a:lnTo>
                    <a:lnTo>
                      <a:pt x="58242" y="69850"/>
                    </a:lnTo>
                    <a:lnTo>
                      <a:pt x="57569" y="68580"/>
                    </a:lnTo>
                    <a:lnTo>
                      <a:pt x="54952" y="68580"/>
                    </a:lnTo>
                    <a:lnTo>
                      <a:pt x="52184" y="66040"/>
                    </a:lnTo>
                    <a:lnTo>
                      <a:pt x="50330" y="66040"/>
                    </a:lnTo>
                    <a:lnTo>
                      <a:pt x="48056" y="64770"/>
                    </a:lnTo>
                    <a:lnTo>
                      <a:pt x="49212" y="64770"/>
                    </a:lnTo>
                    <a:lnTo>
                      <a:pt x="47523" y="63500"/>
                    </a:lnTo>
                    <a:lnTo>
                      <a:pt x="42252" y="59690"/>
                    </a:lnTo>
                    <a:lnTo>
                      <a:pt x="42164" y="60845"/>
                    </a:lnTo>
                    <a:lnTo>
                      <a:pt x="37541" y="59690"/>
                    </a:lnTo>
                    <a:lnTo>
                      <a:pt x="34721" y="59690"/>
                    </a:lnTo>
                    <a:lnTo>
                      <a:pt x="35369" y="58420"/>
                    </a:lnTo>
                    <a:lnTo>
                      <a:pt x="34074" y="59690"/>
                    </a:lnTo>
                    <a:lnTo>
                      <a:pt x="29908" y="59690"/>
                    </a:lnTo>
                    <a:lnTo>
                      <a:pt x="28816" y="59690"/>
                    </a:lnTo>
                    <a:lnTo>
                      <a:pt x="28854" y="59169"/>
                    </a:lnTo>
                    <a:lnTo>
                      <a:pt x="27355" y="58420"/>
                    </a:lnTo>
                    <a:lnTo>
                      <a:pt x="27978" y="59690"/>
                    </a:lnTo>
                    <a:lnTo>
                      <a:pt x="23710" y="59690"/>
                    </a:lnTo>
                    <a:lnTo>
                      <a:pt x="22555" y="60960"/>
                    </a:lnTo>
                    <a:lnTo>
                      <a:pt x="21183" y="62230"/>
                    </a:lnTo>
                    <a:lnTo>
                      <a:pt x="17348" y="62230"/>
                    </a:lnTo>
                    <a:lnTo>
                      <a:pt x="16484" y="63500"/>
                    </a:lnTo>
                    <a:lnTo>
                      <a:pt x="15328" y="63500"/>
                    </a:lnTo>
                    <a:lnTo>
                      <a:pt x="12369" y="64427"/>
                    </a:lnTo>
                    <a:lnTo>
                      <a:pt x="12369" y="71120"/>
                    </a:lnTo>
                    <a:lnTo>
                      <a:pt x="11887" y="72390"/>
                    </a:lnTo>
                    <a:lnTo>
                      <a:pt x="11404" y="72390"/>
                    </a:lnTo>
                    <a:lnTo>
                      <a:pt x="11747" y="71120"/>
                    </a:lnTo>
                    <a:lnTo>
                      <a:pt x="12369" y="71120"/>
                    </a:lnTo>
                    <a:lnTo>
                      <a:pt x="12369" y="64427"/>
                    </a:lnTo>
                    <a:lnTo>
                      <a:pt x="11252" y="64770"/>
                    </a:lnTo>
                    <a:lnTo>
                      <a:pt x="11163" y="64909"/>
                    </a:lnTo>
                    <a:lnTo>
                      <a:pt x="11163" y="65278"/>
                    </a:lnTo>
                    <a:lnTo>
                      <a:pt x="10845" y="67310"/>
                    </a:lnTo>
                    <a:lnTo>
                      <a:pt x="8255" y="68580"/>
                    </a:lnTo>
                    <a:lnTo>
                      <a:pt x="7505" y="68580"/>
                    </a:lnTo>
                    <a:lnTo>
                      <a:pt x="9779" y="66040"/>
                    </a:lnTo>
                    <a:lnTo>
                      <a:pt x="11163" y="65278"/>
                    </a:lnTo>
                    <a:lnTo>
                      <a:pt x="11163" y="64909"/>
                    </a:lnTo>
                    <a:lnTo>
                      <a:pt x="9067" y="66040"/>
                    </a:lnTo>
                    <a:lnTo>
                      <a:pt x="10109" y="63500"/>
                    </a:lnTo>
                    <a:lnTo>
                      <a:pt x="8534" y="66040"/>
                    </a:lnTo>
                    <a:lnTo>
                      <a:pt x="7442" y="68580"/>
                    </a:lnTo>
                    <a:lnTo>
                      <a:pt x="6896" y="69850"/>
                    </a:lnTo>
                    <a:lnTo>
                      <a:pt x="5118" y="71120"/>
                    </a:lnTo>
                    <a:lnTo>
                      <a:pt x="4749" y="71120"/>
                    </a:lnTo>
                    <a:lnTo>
                      <a:pt x="4330" y="72390"/>
                    </a:lnTo>
                    <a:lnTo>
                      <a:pt x="3924" y="72390"/>
                    </a:lnTo>
                    <a:lnTo>
                      <a:pt x="3390" y="73660"/>
                    </a:lnTo>
                    <a:lnTo>
                      <a:pt x="2971" y="73660"/>
                    </a:lnTo>
                    <a:lnTo>
                      <a:pt x="2616" y="74930"/>
                    </a:lnTo>
                    <a:lnTo>
                      <a:pt x="2463" y="74930"/>
                    </a:lnTo>
                    <a:lnTo>
                      <a:pt x="2070" y="76200"/>
                    </a:lnTo>
                    <a:lnTo>
                      <a:pt x="1968" y="77470"/>
                    </a:lnTo>
                    <a:lnTo>
                      <a:pt x="1714" y="76200"/>
                    </a:lnTo>
                    <a:lnTo>
                      <a:pt x="1905" y="74930"/>
                    </a:lnTo>
                    <a:lnTo>
                      <a:pt x="863" y="77470"/>
                    </a:lnTo>
                    <a:lnTo>
                      <a:pt x="533" y="78740"/>
                    </a:lnTo>
                    <a:lnTo>
                      <a:pt x="1473" y="78740"/>
                    </a:lnTo>
                    <a:lnTo>
                      <a:pt x="825" y="81280"/>
                    </a:lnTo>
                    <a:lnTo>
                      <a:pt x="2044" y="80010"/>
                    </a:lnTo>
                    <a:lnTo>
                      <a:pt x="1917" y="80010"/>
                    </a:lnTo>
                    <a:lnTo>
                      <a:pt x="2006" y="78740"/>
                    </a:lnTo>
                    <a:lnTo>
                      <a:pt x="2273" y="78740"/>
                    </a:lnTo>
                    <a:lnTo>
                      <a:pt x="2311" y="78003"/>
                    </a:lnTo>
                    <a:lnTo>
                      <a:pt x="2552" y="77685"/>
                    </a:lnTo>
                    <a:lnTo>
                      <a:pt x="2501" y="77558"/>
                    </a:lnTo>
                    <a:lnTo>
                      <a:pt x="2654" y="77470"/>
                    </a:lnTo>
                    <a:lnTo>
                      <a:pt x="3098" y="76200"/>
                    </a:lnTo>
                    <a:lnTo>
                      <a:pt x="3683" y="74930"/>
                    </a:lnTo>
                    <a:lnTo>
                      <a:pt x="3556" y="77470"/>
                    </a:lnTo>
                    <a:lnTo>
                      <a:pt x="2552" y="78740"/>
                    </a:lnTo>
                    <a:lnTo>
                      <a:pt x="3492" y="80010"/>
                    </a:lnTo>
                    <a:lnTo>
                      <a:pt x="1689" y="81280"/>
                    </a:lnTo>
                    <a:lnTo>
                      <a:pt x="723" y="85090"/>
                    </a:lnTo>
                    <a:lnTo>
                      <a:pt x="0" y="86360"/>
                    </a:lnTo>
                    <a:lnTo>
                      <a:pt x="279" y="88900"/>
                    </a:lnTo>
                    <a:lnTo>
                      <a:pt x="850" y="91440"/>
                    </a:lnTo>
                    <a:lnTo>
                      <a:pt x="2032" y="93980"/>
                    </a:lnTo>
                    <a:lnTo>
                      <a:pt x="3175" y="95250"/>
                    </a:lnTo>
                    <a:lnTo>
                      <a:pt x="4889" y="97790"/>
                    </a:lnTo>
                    <a:lnTo>
                      <a:pt x="5524" y="97790"/>
                    </a:lnTo>
                    <a:lnTo>
                      <a:pt x="7429" y="97790"/>
                    </a:lnTo>
                    <a:lnTo>
                      <a:pt x="7073" y="99060"/>
                    </a:lnTo>
                    <a:lnTo>
                      <a:pt x="6540" y="99060"/>
                    </a:lnTo>
                    <a:lnTo>
                      <a:pt x="7988" y="100330"/>
                    </a:lnTo>
                    <a:lnTo>
                      <a:pt x="10909" y="101600"/>
                    </a:lnTo>
                    <a:lnTo>
                      <a:pt x="12738" y="101600"/>
                    </a:lnTo>
                    <a:lnTo>
                      <a:pt x="15392" y="102870"/>
                    </a:lnTo>
                    <a:lnTo>
                      <a:pt x="14782" y="102870"/>
                    </a:lnTo>
                    <a:lnTo>
                      <a:pt x="14122" y="104140"/>
                    </a:lnTo>
                    <a:lnTo>
                      <a:pt x="16065" y="104140"/>
                    </a:lnTo>
                    <a:lnTo>
                      <a:pt x="18376" y="105410"/>
                    </a:lnTo>
                    <a:lnTo>
                      <a:pt x="20205" y="105410"/>
                    </a:lnTo>
                    <a:lnTo>
                      <a:pt x="22136" y="106680"/>
                    </a:lnTo>
                    <a:lnTo>
                      <a:pt x="23025" y="107950"/>
                    </a:lnTo>
                    <a:lnTo>
                      <a:pt x="23622" y="110490"/>
                    </a:lnTo>
                    <a:lnTo>
                      <a:pt x="23672" y="111760"/>
                    </a:lnTo>
                    <a:lnTo>
                      <a:pt x="23393" y="113030"/>
                    </a:lnTo>
                    <a:lnTo>
                      <a:pt x="22821" y="113030"/>
                    </a:lnTo>
                    <a:lnTo>
                      <a:pt x="22263" y="114300"/>
                    </a:lnTo>
                    <a:lnTo>
                      <a:pt x="21082" y="114300"/>
                    </a:lnTo>
                    <a:lnTo>
                      <a:pt x="20002" y="115570"/>
                    </a:lnTo>
                    <a:lnTo>
                      <a:pt x="18923" y="115570"/>
                    </a:lnTo>
                    <a:lnTo>
                      <a:pt x="17970" y="116840"/>
                    </a:lnTo>
                    <a:lnTo>
                      <a:pt x="16040" y="118110"/>
                    </a:lnTo>
                    <a:lnTo>
                      <a:pt x="10477" y="127000"/>
                    </a:lnTo>
                    <a:lnTo>
                      <a:pt x="8915" y="132080"/>
                    </a:lnTo>
                    <a:lnTo>
                      <a:pt x="7366" y="135890"/>
                    </a:lnTo>
                    <a:lnTo>
                      <a:pt x="6858" y="137845"/>
                    </a:lnTo>
                    <a:lnTo>
                      <a:pt x="6807" y="138595"/>
                    </a:lnTo>
                    <a:lnTo>
                      <a:pt x="7531" y="139700"/>
                    </a:lnTo>
                    <a:lnTo>
                      <a:pt x="8140" y="140970"/>
                    </a:lnTo>
                    <a:lnTo>
                      <a:pt x="7124" y="142240"/>
                    </a:lnTo>
                    <a:lnTo>
                      <a:pt x="8013" y="143510"/>
                    </a:lnTo>
                    <a:lnTo>
                      <a:pt x="8534" y="144780"/>
                    </a:lnTo>
                    <a:lnTo>
                      <a:pt x="9207" y="146050"/>
                    </a:lnTo>
                    <a:lnTo>
                      <a:pt x="9093" y="147320"/>
                    </a:lnTo>
                    <a:lnTo>
                      <a:pt x="9017" y="149771"/>
                    </a:lnTo>
                    <a:lnTo>
                      <a:pt x="9118" y="152400"/>
                    </a:lnTo>
                    <a:lnTo>
                      <a:pt x="9550" y="154940"/>
                    </a:lnTo>
                    <a:lnTo>
                      <a:pt x="11595" y="156210"/>
                    </a:lnTo>
                    <a:lnTo>
                      <a:pt x="11861" y="154940"/>
                    </a:lnTo>
                    <a:lnTo>
                      <a:pt x="12585" y="157480"/>
                    </a:lnTo>
                    <a:lnTo>
                      <a:pt x="15405" y="160020"/>
                    </a:lnTo>
                    <a:lnTo>
                      <a:pt x="15570" y="160020"/>
                    </a:lnTo>
                    <a:lnTo>
                      <a:pt x="15773" y="161290"/>
                    </a:lnTo>
                    <a:lnTo>
                      <a:pt x="15417" y="161290"/>
                    </a:lnTo>
                    <a:lnTo>
                      <a:pt x="16687" y="162560"/>
                    </a:lnTo>
                    <a:lnTo>
                      <a:pt x="18021" y="162560"/>
                    </a:lnTo>
                    <a:lnTo>
                      <a:pt x="19418" y="163830"/>
                    </a:lnTo>
                    <a:lnTo>
                      <a:pt x="20751" y="165100"/>
                    </a:lnTo>
                    <a:lnTo>
                      <a:pt x="20434" y="165100"/>
                    </a:lnTo>
                    <a:lnTo>
                      <a:pt x="20053" y="166370"/>
                    </a:lnTo>
                    <a:lnTo>
                      <a:pt x="22720" y="167640"/>
                    </a:lnTo>
                    <a:lnTo>
                      <a:pt x="27406" y="167640"/>
                    </a:lnTo>
                    <a:lnTo>
                      <a:pt x="26187" y="166370"/>
                    </a:lnTo>
                    <a:lnTo>
                      <a:pt x="27965" y="166370"/>
                    </a:lnTo>
                    <a:lnTo>
                      <a:pt x="28067" y="165544"/>
                    </a:lnTo>
                    <a:lnTo>
                      <a:pt x="28295" y="165239"/>
                    </a:lnTo>
                    <a:lnTo>
                      <a:pt x="28105" y="165265"/>
                    </a:lnTo>
                    <a:lnTo>
                      <a:pt x="28130" y="165100"/>
                    </a:lnTo>
                    <a:lnTo>
                      <a:pt x="28498" y="163830"/>
                    </a:lnTo>
                    <a:lnTo>
                      <a:pt x="28206" y="162560"/>
                    </a:lnTo>
                    <a:lnTo>
                      <a:pt x="27647" y="162560"/>
                    </a:lnTo>
                    <a:lnTo>
                      <a:pt x="26390" y="161290"/>
                    </a:lnTo>
                    <a:lnTo>
                      <a:pt x="25425" y="161290"/>
                    </a:lnTo>
                    <a:lnTo>
                      <a:pt x="24777" y="160020"/>
                    </a:lnTo>
                    <a:lnTo>
                      <a:pt x="24028" y="161290"/>
                    </a:lnTo>
                    <a:lnTo>
                      <a:pt x="23139" y="160020"/>
                    </a:lnTo>
                    <a:lnTo>
                      <a:pt x="21983" y="160020"/>
                    </a:lnTo>
                    <a:lnTo>
                      <a:pt x="21082" y="158750"/>
                    </a:lnTo>
                    <a:lnTo>
                      <a:pt x="21717" y="158750"/>
                    </a:lnTo>
                    <a:lnTo>
                      <a:pt x="20866" y="157480"/>
                    </a:lnTo>
                    <a:lnTo>
                      <a:pt x="19608" y="157480"/>
                    </a:lnTo>
                    <a:lnTo>
                      <a:pt x="20650" y="160020"/>
                    </a:lnTo>
                    <a:lnTo>
                      <a:pt x="19024" y="158750"/>
                    </a:lnTo>
                    <a:lnTo>
                      <a:pt x="18757" y="157480"/>
                    </a:lnTo>
                    <a:lnTo>
                      <a:pt x="19431" y="157480"/>
                    </a:lnTo>
                    <a:lnTo>
                      <a:pt x="18097" y="156210"/>
                    </a:lnTo>
                    <a:lnTo>
                      <a:pt x="17538" y="154940"/>
                    </a:lnTo>
                    <a:lnTo>
                      <a:pt x="17081" y="153670"/>
                    </a:lnTo>
                    <a:lnTo>
                      <a:pt x="16065" y="153670"/>
                    </a:lnTo>
                    <a:lnTo>
                      <a:pt x="16167" y="152400"/>
                    </a:lnTo>
                    <a:lnTo>
                      <a:pt x="14008" y="149860"/>
                    </a:lnTo>
                    <a:lnTo>
                      <a:pt x="14986" y="149860"/>
                    </a:lnTo>
                    <a:lnTo>
                      <a:pt x="13652" y="147320"/>
                    </a:lnTo>
                    <a:lnTo>
                      <a:pt x="13322" y="146050"/>
                    </a:lnTo>
                    <a:lnTo>
                      <a:pt x="14427" y="147320"/>
                    </a:lnTo>
                    <a:lnTo>
                      <a:pt x="14185" y="146050"/>
                    </a:lnTo>
                    <a:lnTo>
                      <a:pt x="13804" y="143510"/>
                    </a:lnTo>
                    <a:lnTo>
                      <a:pt x="13754" y="142240"/>
                    </a:lnTo>
                    <a:lnTo>
                      <a:pt x="14719" y="142240"/>
                    </a:lnTo>
                    <a:lnTo>
                      <a:pt x="12928" y="140970"/>
                    </a:lnTo>
                    <a:lnTo>
                      <a:pt x="13716" y="137845"/>
                    </a:lnTo>
                    <a:lnTo>
                      <a:pt x="13703" y="134620"/>
                    </a:lnTo>
                    <a:lnTo>
                      <a:pt x="13982" y="134620"/>
                    </a:lnTo>
                    <a:lnTo>
                      <a:pt x="13855" y="135890"/>
                    </a:lnTo>
                    <a:lnTo>
                      <a:pt x="14071" y="134620"/>
                    </a:lnTo>
                    <a:lnTo>
                      <a:pt x="14300" y="133350"/>
                    </a:lnTo>
                    <a:lnTo>
                      <a:pt x="15468" y="133350"/>
                    </a:lnTo>
                    <a:lnTo>
                      <a:pt x="14224" y="132080"/>
                    </a:lnTo>
                    <a:lnTo>
                      <a:pt x="14757" y="129540"/>
                    </a:lnTo>
                    <a:lnTo>
                      <a:pt x="14630" y="128270"/>
                    </a:lnTo>
                    <a:lnTo>
                      <a:pt x="16598" y="127000"/>
                    </a:lnTo>
                    <a:lnTo>
                      <a:pt x="16344" y="127000"/>
                    </a:lnTo>
                    <a:lnTo>
                      <a:pt x="17767" y="125730"/>
                    </a:lnTo>
                    <a:lnTo>
                      <a:pt x="18643" y="125730"/>
                    </a:lnTo>
                    <a:lnTo>
                      <a:pt x="17424" y="124460"/>
                    </a:lnTo>
                    <a:lnTo>
                      <a:pt x="19126" y="124460"/>
                    </a:lnTo>
                    <a:lnTo>
                      <a:pt x="19113" y="123190"/>
                    </a:lnTo>
                    <a:lnTo>
                      <a:pt x="21094" y="121920"/>
                    </a:lnTo>
                    <a:lnTo>
                      <a:pt x="20561" y="123190"/>
                    </a:lnTo>
                    <a:lnTo>
                      <a:pt x="21755" y="121920"/>
                    </a:lnTo>
                    <a:lnTo>
                      <a:pt x="21653" y="120650"/>
                    </a:lnTo>
                    <a:lnTo>
                      <a:pt x="23533" y="119380"/>
                    </a:lnTo>
                    <a:lnTo>
                      <a:pt x="23177" y="120650"/>
                    </a:lnTo>
                    <a:lnTo>
                      <a:pt x="24663" y="120650"/>
                    </a:lnTo>
                    <a:lnTo>
                      <a:pt x="25311" y="119380"/>
                    </a:lnTo>
                    <a:lnTo>
                      <a:pt x="26276" y="119380"/>
                    </a:lnTo>
                    <a:lnTo>
                      <a:pt x="27051" y="118110"/>
                    </a:lnTo>
                    <a:lnTo>
                      <a:pt x="27546" y="116840"/>
                    </a:lnTo>
                    <a:lnTo>
                      <a:pt x="27749" y="116840"/>
                    </a:lnTo>
                    <a:lnTo>
                      <a:pt x="27978" y="115570"/>
                    </a:lnTo>
                    <a:lnTo>
                      <a:pt x="28308" y="115570"/>
                    </a:lnTo>
                    <a:lnTo>
                      <a:pt x="28549" y="114300"/>
                    </a:lnTo>
                    <a:lnTo>
                      <a:pt x="28727" y="114300"/>
                    </a:lnTo>
                    <a:lnTo>
                      <a:pt x="28829" y="115570"/>
                    </a:lnTo>
                    <a:lnTo>
                      <a:pt x="28752" y="111760"/>
                    </a:lnTo>
                    <a:lnTo>
                      <a:pt x="28524" y="109220"/>
                    </a:lnTo>
                    <a:lnTo>
                      <a:pt x="28308" y="109220"/>
                    </a:lnTo>
                    <a:lnTo>
                      <a:pt x="27825" y="106680"/>
                    </a:lnTo>
                    <a:lnTo>
                      <a:pt x="26898" y="104140"/>
                    </a:lnTo>
                    <a:lnTo>
                      <a:pt x="25539" y="104140"/>
                    </a:lnTo>
                    <a:lnTo>
                      <a:pt x="25603" y="102870"/>
                    </a:lnTo>
                    <a:lnTo>
                      <a:pt x="25361" y="104140"/>
                    </a:lnTo>
                    <a:lnTo>
                      <a:pt x="24409" y="104140"/>
                    </a:lnTo>
                    <a:lnTo>
                      <a:pt x="23672" y="102870"/>
                    </a:lnTo>
                    <a:lnTo>
                      <a:pt x="23456" y="102870"/>
                    </a:lnTo>
                    <a:lnTo>
                      <a:pt x="23126" y="101904"/>
                    </a:lnTo>
                    <a:lnTo>
                      <a:pt x="23126" y="102870"/>
                    </a:lnTo>
                    <a:lnTo>
                      <a:pt x="22352" y="102870"/>
                    </a:lnTo>
                    <a:lnTo>
                      <a:pt x="22542" y="101600"/>
                    </a:lnTo>
                    <a:lnTo>
                      <a:pt x="23126" y="102870"/>
                    </a:lnTo>
                    <a:lnTo>
                      <a:pt x="23126" y="101904"/>
                    </a:lnTo>
                    <a:lnTo>
                      <a:pt x="23025" y="101600"/>
                    </a:lnTo>
                    <a:lnTo>
                      <a:pt x="22580" y="101600"/>
                    </a:lnTo>
                    <a:lnTo>
                      <a:pt x="22390" y="100482"/>
                    </a:lnTo>
                    <a:lnTo>
                      <a:pt x="22301" y="100330"/>
                    </a:lnTo>
                    <a:lnTo>
                      <a:pt x="19913" y="100330"/>
                    </a:lnTo>
                    <a:lnTo>
                      <a:pt x="19126" y="99060"/>
                    </a:lnTo>
                    <a:lnTo>
                      <a:pt x="20510" y="99060"/>
                    </a:lnTo>
                    <a:lnTo>
                      <a:pt x="20777" y="99060"/>
                    </a:lnTo>
                    <a:lnTo>
                      <a:pt x="21755" y="99060"/>
                    </a:lnTo>
                    <a:lnTo>
                      <a:pt x="22707" y="100330"/>
                    </a:lnTo>
                    <a:lnTo>
                      <a:pt x="21653" y="97790"/>
                    </a:lnTo>
                    <a:lnTo>
                      <a:pt x="20993" y="97790"/>
                    </a:lnTo>
                    <a:lnTo>
                      <a:pt x="19900" y="96520"/>
                    </a:lnTo>
                    <a:lnTo>
                      <a:pt x="14668" y="96520"/>
                    </a:lnTo>
                    <a:lnTo>
                      <a:pt x="13792" y="97790"/>
                    </a:lnTo>
                    <a:lnTo>
                      <a:pt x="11518" y="96520"/>
                    </a:lnTo>
                    <a:lnTo>
                      <a:pt x="11252" y="95250"/>
                    </a:lnTo>
                    <a:lnTo>
                      <a:pt x="11201" y="93929"/>
                    </a:lnTo>
                    <a:lnTo>
                      <a:pt x="11341" y="92710"/>
                    </a:lnTo>
                    <a:lnTo>
                      <a:pt x="7327" y="92710"/>
                    </a:lnTo>
                    <a:lnTo>
                      <a:pt x="7264" y="90170"/>
                    </a:lnTo>
                    <a:lnTo>
                      <a:pt x="8737" y="90170"/>
                    </a:lnTo>
                    <a:lnTo>
                      <a:pt x="8407" y="88900"/>
                    </a:lnTo>
                    <a:lnTo>
                      <a:pt x="8077" y="87630"/>
                    </a:lnTo>
                    <a:lnTo>
                      <a:pt x="7620" y="87960"/>
                    </a:lnTo>
                    <a:lnTo>
                      <a:pt x="7543" y="88900"/>
                    </a:lnTo>
                    <a:lnTo>
                      <a:pt x="7493" y="88061"/>
                    </a:lnTo>
                    <a:lnTo>
                      <a:pt x="6337" y="88900"/>
                    </a:lnTo>
                    <a:lnTo>
                      <a:pt x="6908" y="86360"/>
                    </a:lnTo>
                    <a:lnTo>
                      <a:pt x="6731" y="86360"/>
                    </a:lnTo>
                    <a:lnTo>
                      <a:pt x="6769" y="85090"/>
                    </a:lnTo>
                    <a:lnTo>
                      <a:pt x="7924" y="85090"/>
                    </a:lnTo>
                    <a:lnTo>
                      <a:pt x="7937" y="81280"/>
                    </a:lnTo>
                    <a:lnTo>
                      <a:pt x="8420" y="77470"/>
                    </a:lnTo>
                    <a:lnTo>
                      <a:pt x="10515" y="74930"/>
                    </a:lnTo>
                    <a:lnTo>
                      <a:pt x="10655" y="74930"/>
                    </a:lnTo>
                    <a:lnTo>
                      <a:pt x="10604" y="76200"/>
                    </a:lnTo>
                    <a:lnTo>
                      <a:pt x="11379" y="74930"/>
                    </a:lnTo>
                    <a:lnTo>
                      <a:pt x="12496" y="73660"/>
                    </a:lnTo>
                    <a:lnTo>
                      <a:pt x="14338" y="71120"/>
                    </a:lnTo>
                    <a:lnTo>
                      <a:pt x="18478" y="68580"/>
                    </a:lnTo>
                    <a:lnTo>
                      <a:pt x="21170" y="68580"/>
                    </a:lnTo>
                    <a:lnTo>
                      <a:pt x="23266" y="67310"/>
                    </a:lnTo>
                    <a:lnTo>
                      <a:pt x="23672" y="67310"/>
                    </a:lnTo>
                    <a:lnTo>
                      <a:pt x="24117" y="66040"/>
                    </a:lnTo>
                    <a:lnTo>
                      <a:pt x="25387" y="66040"/>
                    </a:lnTo>
                    <a:lnTo>
                      <a:pt x="25031" y="67310"/>
                    </a:lnTo>
                    <a:lnTo>
                      <a:pt x="26733" y="66040"/>
                    </a:lnTo>
                    <a:lnTo>
                      <a:pt x="25692" y="66040"/>
                    </a:lnTo>
                    <a:lnTo>
                      <a:pt x="26670" y="64770"/>
                    </a:lnTo>
                    <a:lnTo>
                      <a:pt x="27038" y="66040"/>
                    </a:lnTo>
                    <a:lnTo>
                      <a:pt x="27851" y="66040"/>
                    </a:lnTo>
                    <a:lnTo>
                      <a:pt x="29959" y="64770"/>
                    </a:lnTo>
                    <a:lnTo>
                      <a:pt x="34429" y="64770"/>
                    </a:lnTo>
                    <a:lnTo>
                      <a:pt x="36677" y="66040"/>
                    </a:lnTo>
                    <a:lnTo>
                      <a:pt x="38036" y="67310"/>
                    </a:lnTo>
                    <a:lnTo>
                      <a:pt x="37299" y="67310"/>
                    </a:lnTo>
                    <a:lnTo>
                      <a:pt x="39547" y="68580"/>
                    </a:lnTo>
                    <a:lnTo>
                      <a:pt x="41021" y="67310"/>
                    </a:lnTo>
                    <a:lnTo>
                      <a:pt x="42926" y="68580"/>
                    </a:lnTo>
                    <a:lnTo>
                      <a:pt x="42392" y="68580"/>
                    </a:lnTo>
                    <a:lnTo>
                      <a:pt x="44983" y="71120"/>
                    </a:lnTo>
                    <a:lnTo>
                      <a:pt x="48018" y="72390"/>
                    </a:lnTo>
                    <a:lnTo>
                      <a:pt x="50812" y="73660"/>
                    </a:lnTo>
                    <a:lnTo>
                      <a:pt x="51333" y="74930"/>
                    </a:lnTo>
                    <a:lnTo>
                      <a:pt x="53721" y="74930"/>
                    </a:lnTo>
                    <a:lnTo>
                      <a:pt x="54851" y="76200"/>
                    </a:lnTo>
                    <a:lnTo>
                      <a:pt x="58991" y="76200"/>
                    </a:lnTo>
                    <a:lnTo>
                      <a:pt x="60680" y="74930"/>
                    </a:lnTo>
                    <a:lnTo>
                      <a:pt x="62230" y="74930"/>
                    </a:lnTo>
                    <a:lnTo>
                      <a:pt x="62420" y="73660"/>
                    </a:lnTo>
                    <a:lnTo>
                      <a:pt x="64185" y="72390"/>
                    </a:lnTo>
                    <a:lnTo>
                      <a:pt x="65608" y="72390"/>
                    </a:lnTo>
                    <a:lnTo>
                      <a:pt x="67068" y="71120"/>
                    </a:lnTo>
                    <a:lnTo>
                      <a:pt x="68211" y="69850"/>
                    </a:lnTo>
                    <a:lnTo>
                      <a:pt x="67564" y="68580"/>
                    </a:lnTo>
                    <a:lnTo>
                      <a:pt x="69240" y="67310"/>
                    </a:lnTo>
                    <a:lnTo>
                      <a:pt x="69900" y="66040"/>
                    </a:lnTo>
                    <a:lnTo>
                      <a:pt x="70637" y="66040"/>
                    </a:lnTo>
                    <a:lnTo>
                      <a:pt x="70993" y="64770"/>
                    </a:lnTo>
                    <a:lnTo>
                      <a:pt x="71374" y="64770"/>
                    </a:lnTo>
                    <a:lnTo>
                      <a:pt x="72186" y="62230"/>
                    </a:lnTo>
                    <a:lnTo>
                      <a:pt x="72720" y="60960"/>
                    </a:lnTo>
                    <a:lnTo>
                      <a:pt x="72428" y="58420"/>
                    </a:lnTo>
                    <a:lnTo>
                      <a:pt x="71818" y="55880"/>
                    </a:lnTo>
                    <a:lnTo>
                      <a:pt x="69913" y="55880"/>
                    </a:lnTo>
                    <a:lnTo>
                      <a:pt x="67792" y="54610"/>
                    </a:lnTo>
                    <a:lnTo>
                      <a:pt x="68364" y="53340"/>
                    </a:lnTo>
                    <a:lnTo>
                      <a:pt x="65062" y="53340"/>
                    </a:lnTo>
                    <a:lnTo>
                      <a:pt x="64770" y="52070"/>
                    </a:lnTo>
                    <a:lnTo>
                      <a:pt x="64439" y="52070"/>
                    </a:lnTo>
                    <a:lnTo>
                      <a:pt x="64084" y="50800"/>
                    </a:lnTo>
                    <a:lnTo>
                      <a:pt x="62852" y="50800"/>
                    </a:lnTo>
                    <a:lnTo>
                      <a:pt x="63588" y="52070"/>
                    </a:lnTo>
                    <a:lnTo>
                      <a:pt x="60680" y="52070"/>
                    </a:lnTo>
                    <a:lnTo>
                      <a:pt x="58724" y="49530"/>
                    </a:lnTo>
                    <a:lnTo>
                      <a:pt x="58216" y="49530"/>
                    </a:lnTo>
                    <a:lnTo>
                      <a:pt x="56527" y="48260"/>
                    </a:lnTo>
                    <a:lnTo>
                      <a:pt x="55105" y="48260"/>
                    </a:lnTo>
                    <a:lnTo>
                      <a:pt x="54546" y="48018"/>
                    </a:lnTo>
                    <a:lnTo>
                      <a:pt x="53936" y="47523"/>
                    </a:lnTo>
                    <a:lnTo>
                      <a:pt x="54114" y="47815"/>
                    </a:lnTo>
                    <a:lnTo>
                      <a:pt x="52273" y="46990"/>
                    </a:lnTo>
                    <a:lnTo>
                      <a:pt x="52070" y="46990"/>
                    </a:lnTo>
                    <a:lnTo>
                      <a:pt x="51447" y="45720"/>
                    </a:lnTo>
                    <a:lnTo>
                      <a:pt x="50495" y="44450"/>
                    </a:lnTo>
                    <a:lnTo>
                      <a:pt x="49555" y="43180"/>
                    </a:lnTo>
                    <a:lnTo>
                      <a:pt x="48310" y="41910"/>
                    </a:lnTo>
                    <a:lnTo>
                      <a:pt x="49098" y="41910"/>
                    </a:lnTo>
                    <a:lnTo>
                      <a:pt x="47358" y="39370"/>
                    </a:lnTo>
                    <a:lnTo>
                      <a:pt x="45808" y="35560"/>
                    </a:lnTo>
                    <a:lnTo>
                      <a:pt x="46164" y="33020"/>
                    </a:lnTo>
                    <a:lnTo>
                      <a:pt x="46342" y="31750"/>
                    </a:lnTo>
                    <a:lnTo>
                      <a:pt x="45872" y="33020"/>
                    </a:lnTo>
                    <a:lnTo>
                      <a:pt x="45199" y="33020"/>
                    </a:lnTo>
                    <a:lnTo>
                      <a:pt x="44640" y="33020"/>
                    </a:lnTo>
                    <a:lnTo>
                      <a:pt x="44678" y="31750"/>
                    </a:lnTo>
                    <a:lnTo>
                      <a:pt x="44932" y="31750"/>
                    </a:lnTo>
                    <a:lnTo>
                      <a:pt x="44665" y="30480"/>
                    </a:lnTo>
                    <a:lnTo>
                      <a:pt x="45123" y="29210"/>
                    </a:lnTo>
                    <a:lnTo>
                      <a:pt x="46088" y="30480"/>
                    </a:lnTo>
                    <a:lnTo>
                      <a:pt x="46253" y="30480"/>
                    </a:lnTo>
                    <a:lnTo>
                      <a:pt x="46278" y="29210"/>
                    </a:lnTo>
                    <a:lnTo>
                      <a:pt x="46609" y="29210"/>
                    </a:lnTo>
                    <a:lnTo>
                      <a:pt x="49098" y="26670"/>
                    </a:lnTo>
                    <a:lnTo>
                      <a:pt x="48577" y="25400"/>
                    </a:lnTo>
                    <a:lnTo>
                      <a:pt x="48907" y="25400"/>
                    </a:lnTo>
                    <a:lnTo>
                      <a:pt x="51181" y="21590"/>
                    </a:lnTo>
                    <a:lnTo>
                      <a:pt x="52108" y="20320"/>
                    </a:lnTo>
                    <a:lnTo>
                      <a:pt x="54343" y="17780"/>
                    </a:lnTo>
                    <a:lnTo>
                      <a:pt x="53644" y="16510"/>
                    </a:lnTo>
                    <a:lnTo>
                      <a:pt x="54775" y="15240"/>
                    </a:lnTo>
                    <a:lnTo>
                      <a:pt x="54940" y="13970"/>
                    </a:lnTo>
                    <a:lnTo>
                      <a:pt x="57048" y="12700"/>
                    </a:lnTo>
                    <a:lnTo>
                      <a:pt x="59728" y="11430"/>
                    </a:lnTo>
                    <a:lnTo>
                      <a:pt x="62217" y="10160"/>
                    </a:lnTo>
                    <a:lnTo>
                      <a:pt x="63030" y="8890"/>
                    </a:lnTo>
                    <a:lnTo>
                      <a:pt x="63334" y="8407"/>
                    </a:lnTo>
                    <a:lnTo>
                      <a:pt x="63538" y="8890"/>
                    </a:lnTo>
                    <a:lnTo>
                      <a:pt x="66167" y="7620"/>
                    </a:lnTo>
                    <a:lnTo>
                      <a:pt x="64960" y="8890"/>
                    </a:lnTo>
                    <a:lnTo>
                      <a:pt x="66522" y="7620"/>
                    </a:lnTo>
                    <a:lnTo>
                      <a:pt x="72288" y="7620"/>
                    </a:lnTo>
                    <a:lnTo>
                      <a:pt x="72644" y="6350"/>
                    </a:lnTo>
                    <a:lnTo>
                      <a:pt x="73494" y="7620"/>
                    </a:lnTo>
                    <a:lnTo>
                      <a:pt x="73647" y="7620"/>
                    </a:lnTo>
                    <a:lnTo>
                      <a:pt x="74168" y="7620"/>
                    </a:lnTo>
                    <a:lnTo>
                      <a:pt x="74104" y="7861"/>
                    </a:lnTo>
                    <a:lnTo>
                      <a:pt x="76136" y="8890"/>
                    </a:lnTo>
                    <a:lnTo>
                      <a:pt x="77990" y="11430"/>
                    </a:lnTo>
                    <a:lnTo>
                      <a:pt x="78943" y="13970"/>
                    </a:lnTo>
                    <a:lnTo>
                      <a:pt x="79984" y="16510"/>
                    </a:lnTo>
                    <a:lnTo>
                      <a:pt x="80365" y="19050"/>
                    </a:lnTo>
                    <a:lnTo>
                      <a:pt x="81788" y="21590"/>
                    </a:lnTo>
                    <a:lnTo>
                      <a:pt x="81635" y="21590"/>
                    </a:lnTo>
                    <a:lnTo>
                      <a:pt x="82346" y="22860"/>
                    </a:lnTo>
                    <a:lnTo>
                      <a:pt x="82918" y="24130"/>
                    </a:lnTo>
                    <a:lnTo>
                      <a:pt x="83451" y="25400"/>
                    </a:lnTo>
                    <a:lnTo>
                      <a:pt x="83477" y="26670"/>
                    </a:lnTo>
                    <a:lnTo>
                      <a:pt x="83337" y="26670"/>
                    </a:lnTo>
                    <a:lnTo>
                      <a:pt x="83185" y="25400"/>
                    </a:lnTo>
                    <a:lnTo>
                      <a:pt x="82321" y="25400"/>
                    </a:lnTo>
                    <a:lnTo>
                      <a:pt x="83464" y="29210"/>
                    </a:lnTo>
                    <a:lnTo>
                      <a:pt x="84620" y="31750"/>
                    </a:lnTo>
                    <a:lnTo>
                      <a:pt x="87160" y="35560"/>
                    </a:lnTo>
                    <a:lnTo>
                      <a:pt x="88671" y="38100"/>
                    </a:lnTo>
                    <a:lnTo>
                      <a:pt x="91020" y="39370"/>
                    </a:lnTo>
                    <a:lnTo>
                      <a:pt x="91833" y="40640"/>
                    </a:lnTo>
                    <a:lnTo>
                      <a:pt x="95110" y="43180"/>
                    </a:lnTo>
                    <a:lnTo>
                      <a:pt x="100850" y="44450"/>
                    </a:lnTo>
                    <a:lnTo>
                      <a:pt x="109804" y="44450"/>
                    </a:lnTo>
                    <a:lnTo>
                      <a:pt x="110934" y="43180"/>
                    </a:lnTo>
                    <a:lnTo>
                      <a:pt x="111175" y="43180"/>
                    </a:lnTo>
                    <a:lnTo>
                      <a:pt x="112483" y="41910"/>
                    </a:lnTo>
                    <a:lnTo>
                      <a:pt x="112623" y="41910"/>
                    </a:lnTo>
                    <a:lnTo>
                      <a:pt x="113093" y="40640"/>
                    </a:lnTo>
                    <a:lnTo>
                      <a:pt x="113360" y="40640"/>
                    </a:lnTo>
                    <a:lnTo>
                      <a:pt x="113601" y="39370"/>
                    </a:lnTo>
                    <a:lnTo>
                      <a:pt x="114350" y="38100"/>
                    </a:lnTo>
                    <a:lnTo>
                      <a:pt x="114808" y="36830"/>
                    </a:lnTo>
                    <a:lnTo>
                      <a:pt x="115138" y="35560"/>
                    </a:lnTo>
                    <a:lnTo>
                      <a:pt x="115493" y="35560"/>
                    </a:lnTo>
                    <a:lnTo>
                      <a:pt x="116674" y="33020"/>
                    </a:lnTo>
                    <a:lnTo>
                      <a:pt x="117576" y="31750"/>
                    </a:lnTo>
                    <a:lnTo>
                      <a:pt x="119570" y="29210"/>
                    </a:lnTo>
                    <a:lnTo>
                      <a:pt x="120688" y="27940"/>
                    </a:lnTo>
                    <a:lnTo>
                      <a:pt x="123469" y="27940"/>
                    </a:lnTo>
                    <a:lnTo>
                      <a:pt x="125310" y="31750"/>
                    </a:lnTo>
                    <a:lnTo>
                      <a:pt x="126898" y="35560"/>
                    </a:lnTo>
                    <a:lnTo>
                      <a:pt x="129082" y="31750"/>
                    </a:lnTo>
                    <a:lnTo>
                      <a:pt x="129895" y="36830"/>
                    </a:lnTo>
                    <a:lnTo>
                      <a:pt x="128308" y="36830"/>
                    </a:lnTo>
                    <a:lnTo>
                      <a:pt x="132892" y="41910"/>
                    </a:lnTo>
                    <a:lnTo>
                      <a:pt x="134378" y="50800"/>
                    </a:lnTo>
                    <a:lnTo>
                      <a:pt x="137452" y="57150"/>
                    </a:lnTo>
                    <a:lnTo>
                      <a:pt x="136766" y="57150"/>
                    </a:lnTo>
                    <a:lnTo>
                      <a:pt x="136563" y="55880"/>
                    </a:lnTo>
                    <a:lnTo>
                      <a:pt x="136258" y="57150"/>
                    </a:lnTo>
                    <a:lnTo>
                      <a:pt x="137998" y="60960"/>
                    </a:lnTo>
                    <a:lnTo>
                      <a:pt x="138645" y="60960"/>
                    </a:lnTo>
                    <a:lnTo>
                      <a:pt x="138823" y="62230"/>
                    </a:lnTo>
                    <a:lnTo>
                      <a:pt x="137960" y="62230"/>
                    </a:lnTo>
                    <a:lnTo>
                      <a:pt x="137845" y="63500"/>
                    </a:lnTo>
                    <a:lnTo>
                      <a:pt x="139814" y="66040"/>
                    </a:lnTo>
                    <a:lnTo>
                      <a:pt x="139179" y="67081"/>
                    </a:lnTo>
                    <a:lnTo>
                      <a:pt x="139293" y="67310"/>
                    </a:lnTo>
                    <a:lnTo>
                      <a:pt x="139458" y="71120"/>
                    </a:lnTo>
                    <a:lnTo>
                      <a:pt x="140195" y="69850"/>
                    </a:lnTo>
                    <a:lnTo>
                      <a:pt x="140208" y="72390"/>
                    </a:lnTo>
                    <a:lnTo>
                      <a:pt x="141363" y="74930"/>
                    </a:lnTo>
                    <a:lnTo>
                      <a:pt x="141058" y="77470"/>
                    </a:lnTo>
                    <a:lnTo>
                      <a:pt x="142227" y="78740"/>
                    </a:lnTo>
                    <a:lnTo>
                      <a:pt x="140995" y="81280"/>
                    </a:lnTo>
                    <a:lnTo>
                      <a:pt x="142443" y="82550"/>
                    </a:lnTo>
                    <a:lnTo>
                      <a:pt x="140944" y="82550"/>
                    </a:lnTo>
                    <a:lnTo>
                      <a:pt x="141465" y="87630"/>
                    </a:lnTo>
                    <a:lnTo>
                      <a:pt x="141693" y="88049"/>
                    </a:lnTo>
                    <a:lnTo>
                      <a:pt x="141706" y="90170"/>
                    </a:lnTo>
                    <a:lnTo>
                      <a:pt x="141058" y="90170"/>
                    </a:lnTo>
                    <a:lnTo>
                      <a:pt x="141185" y="92710"/>
                    </a:lnTo>
                    <a:lnTo>
                      <a:pt x="141312" y="93980"/>
                    </a:lnTo>
                    <a:lnTo>
                      <a:pt x="142100" y="92710"/>
                    </a:lnTo>
                    <a:lnTo>
                      <a:pt x="140157" y="96520"/>
                    </a:lnTo>
                    <a:lnTo>
                      <a:pt x="143167" y="100330"/>
                    </a:lnTo>
                    <a:lnTo>
                      <a:pt x="140601" y="102870"/>
                    </a:lnTo>
                    <a:lnTo>
                      <a:pt x="140652" y="104140"/>
                    </a:lnTo>
                    <a:lnTo>
                      <a:pt x="140728" y="109220"/>
                    </a:lnTo>
                    <a:lnTo>
                      <a:pt x="140449" y="113030"/>
                    </a:lnTo>
                    <a:lnTo>
                      <a:pt x="138950" y="113030"/>
                    </a:lnTo>
                    <a:lnTo>
                      <a:pt x="138645" y="116890"/>
                    </a:lnTo>
                    <a:lnTo>
                      <a:pt x="140436" y="113322"/>
                    </a:lnTo>
                    <a:lnTo>
                      <a:pt x="140373" y="114300"/>
                    </a:lnTo>
                    <a:lnTo>
                      <a:pt x="139420" y="119380"/>
                    </a:lnTo>
                    <a:lnTo>
                      <a:pt x="138671" y="118706"/>
                    </a:lnTo>
                    <a:lnTo>
                      <a:pt x="139077" y="120650"/>
                    </a:lnTo>
                    <a:lnTo>
                      <a:pt x="137236" y="125730"/>
                    </a:lnTo>
                    <a:lnTo>
                      <a:pt x="136652" y="127000"/>
                    </a:lnTo>
                    <a:lnTo>
                      <a:pt x="136842" y="124460"/>
                    </a:lnTo>
                    <a:lnTo>
                      <a:pt x="135839" y="129540"/>
                    </a:lnTo>
                    <a:lnTo>
                      <a:pt x="133464" y="133350"/>
                    </a:lnTo>
                    <a:lnTo>
                      <a:pt x="132461" y="138252"/>
                    </a:lnTo>
                    <a:lnTo>
                      <a:pt x="133743" y="137160"/>
                    </a:lnTo>
                    <a:lnTo>
                      <a:pt x="132816" y="141668"/>
                    </a:lnTo>
                    <a:lnTo>
                      <a:pt x="132524" y="140970"/>
                    </a:lnTo>
                    <a:lnTo>
                      <a:pt x="131889" y="142240"/>
                    </a:lnTo>
                    <a:lnTo>
                      <a:pt x="131318" y="143510"/>
                    </a:lnTo>
                    <a:lnTo>
                      <a:pt x="130517" y="143510"/>
                    </a:lnTo>
                    <a:lnTo>
                      <a:pt x="129717" y="142240"/>
                    </a:lnTo>
                    <a:lnTo>
                      <a:pt x="129857" y="143510"/>
                    </a:lnTo>
                    <a:lnTo>
                      <a:pt x="129489" y="143510"/>
                    </a:lnTo>
                    <a:lnTo>
                      <a:pt x="129095" y="144780"/>
                    </a:lnTo>
                    <a:lnTo>
                      <a:pt x="128333" y="144780"/>
                    </a:lnTo>
                    <a:lnTo>
                      <a:pt x="128422" y="143510"/>
                    </a:lnTo>
                    <a:lnTo>
                      <a:pt x="128181" y="144780"/>
                    </a:lnTo>
                    <a:lnTo>
                      <a:pt x="126555" y="144780"/>
                    </a:lnTo>
                    <a:lnTo>
                      <a:pt x="126263" y="143510"/>
                    </a:lnTo>
                    <a:lnTo>
                      <a:pt x="125704" y="142240"/>
                    </a:lnTo>
                    <a:lnTo>
                      <a:pt x="124637" y="142240"/>
                    </a:lnTo>
                    <a:lnTo>
                      <a:pt x="123596" y="140970"/>
                    </a:lnTo>
                    <a:lnTo>
                      <a:pt x="122580" y="140970"/>
                    </a:lnTo>
                    <a:lnTo>
                      <a:pt x="118821" y="139700"/>
                    </a:lnTo>
                    <a:lnTo>
                      <a:pt x="116967" y="139700"/>
                    </a:lnTo>
                    <a:lnTo>
                      <a:pt x="114998" y="138430"/>
                    </a:lnTo>
                    <a:lnTo>
                      <a:pt x="116852" y="137160"/>
                    </a:lnTo>
                    <a:lnTo>
                      <a:pt x="113779" y="137160"/>
                    </a:lnTo>
                    <a:lnTo>
                      <a:pt x="114096" y="135890"/>
                    </a:lnTo>
                    <a:lnTo>
                      <a:pt x="112471" y="135890"/>
                    </a:lnTo>
                    <a:lnTo>
                      <a:pt x="111785" y="134620"/>
                    </a:lnTo>
                    <a:lnTo>
                      <a:pt x="112318" y="135890"/>
                    </a:lnTo>
                    <a:lnTo>
                      <a:pt x="110490" y="135890"/>
                    </a:lnTo>
                    <a:lnTo>
                      <a:pt x="109575" y="134620"/>
                    </a:lnTo>
                    <a:lnTo>
                      <a:pt x="108864" y="134620"/>
                    </a:lnTo>
                    <a:lnTo>
                      <a:pt x="107899" y="134620"/>
                    </a:lnTo>
                    <a:lnTo>
                      <a:pt x="107340" y="133350"/>
                    </a:lnTo>
                    <a:lnTo>
                      <a:pt x="107746" y="133350"/>
                    </a:lnTo>
                    <a:lnTo>
                      <a:pt x="106349" y="132397"/>
                    </a:lnTo>
                    <a:lnTo>
                      <a:pt x="106692" y="133350"/>
                    </a:lnTo>
                    <a:lnTo>
                      <a:pt x="105181" y="133350"/>
                    </a:lnTo>
                    <a:lnTo>
                      <a:pt x="106210" y="134620"/>
                    </a:lnTo>
                    <a:lnTo>
                      <a:pt x="104432" y="133350"/>
                    </a:lnTo>
                    <a:lnTo>
                      <a:pt x="104902" y="133350"/>
                    </a:lnTo>
                    <a:lnTo>
                      <a:pt x="102971" y="130810"/>
                    </a:lnTo>
                    <a:lnTo>
                      <a:pt x="103124" y="129540"/>
                    </a:lnTo>
                    <a:lnTo>
                      <a:pt x="102298" y="129540"/>
                    </a:lnTo>
                    <a:lnTo>
                      <a:pt x="101396" y="128270"/>
                    </a:lnTo>
                    <a:lnTo>
                      <a:pt x="101282" y="127000"/>
                    </a:lnTo>
                    <a:lnTo>
                      <a:pt x="102895" y="127000"/>
                    </a:lnTo>
                    <a:lnTo>
                      <a:pt x="102260" y="125730"/>
                    </a:lnTo>
                    <a:lnTo>
                      <a:pt x="101930" y="125730"/>
                    </a:lnTo>
                    <a:lnTo>
                      <a:pt x="101815" y="124460"/>
                    </a:lnTo>
                    <a:lnTo>
                      <a:pt x="101638" y="123190"/>
                    </a:lnTo>
                    <a:lnTo>
                      <a:pt x="101663" y="121920"/>
                    </a:lnTo>
                    <a:lnTo>
                      <a:pt x="102209" y="121920"/>
                    </a:lnTo>
                    <a:lnTo>
                      <a:pt x="101485" y="120650"/>
                    </a:lnTo>
                    <a:lnTo>
                      <a:pt x="101879" y="119380"/>
                    </a:lnTo>
                    <a:lnTo>
                      <a:pt x="102552" y="119380"/>
                    </a:lnTo>
                    <a:lnTo>
                      <a:pt x="103314" y="116840"/>
                    </a:lnTo>
                    <a:lnTo>
                      <a:pt x="100736" y="120650"/>
                    </a:lnTo>
                    <a:lnTo>
                      <a:pt x="102260" y="116840"/>
                    </a:lnTo>
                    <a:lnTo>
                      <a:pt x="102412" y="116840"/>
                    </a:lnTo>
                    <a:lnTo>
                      <a:pt x="102387" y="118110"/>
                    </a:lnTo>
                    <a:lnTo>
                      <a:pt x="102781" y="116840"/>
                    </a:lnTo>
                    <a:lnTo>
                      <a:pt x="103593" y="114300"/>
                    </a:lnTo>
                    <a:lnTo>
                      <a:pt x="104140" y="111760"/>
                    </a:lnTo>
                    <a:lnTo>
                      <a:pt x="104609" y="110490"/>
                    </a:lnTo>
                    <a:lnTo>
                      <a:pt x="105575" y="107950"/>
                    </a:lnTo>
                    <a:lnTo>
                      <a:pt x="106984" y="107950"/>
                    </a:lnTo>
                    <a:lnTo>
                      <a:pt x="107251" y="106680"/>
                    </a:lnTo>
                    <a:lnTo>
                      <a:pt x="104114" y="95250"/>
                    </a:lnTo>
                    <a:lnTo>
                      <a:pt x="103162" y="93980"/>
                    </a:lnTo>
                    <a:lnTo>
                      <a:pt x="103606" y="95250"/>
                    </a:lnTo>
                    <a:lnTo>
                      <a:pt x="102412" y="95250"/>
                    </a:lnTo>
                    <a:lnTo>
                      <a:pt x="100863" y="92710"/>
                    </a:lnTo>
                    <a:lnTo>
                      <a:pt x="99720" y="91440"/>
                    </a:lnTo>
                    <a:lnTo>
                      <a:pt x="99275" y="91440"/>
                    </a:lnTo>
                    <a:lnTo>
                      <a:pt x="95999" y="88900"/>
                    </a:lnTo>
                    <a:lnTo>
                      <a:pt x="91871" y="88900"/>
                    </a:lnTo>
                    <a:lnTo>
                      <a:pt x="86741" y="91440"/>
                    </a:lnTo>
                    <a:lnTo>
                      <a:pt x="87287" y="90170"/>
                    </a:lnTo>
                    <a:lnTo>
                      <a:pt x="84747" y="90170"/>
                    </a:lnTo>
                    <a:lnTo>
                      <a:pt x="81927" y="92710"/>
                    </a:lnTo>
                    <a:lnTo>
                      <a:pt x="80695" y="93980"/>
                    </a:lnTo>
                    <a:lnTo>
                      <a:pt x="79971" y="95250"/>
                    </a:lnTo>
                    <a:lnTo>
                      <a:pt x="79502" y="96520"/>
                    </a:lnTo>
                    <a:lnTo>
                      <a:pt x="80391" y="96520"/>
                    </a:lnTo>
                    <a:lnTo>
                      <a:pt x="79133" y="97790"/>
                    </a:lnTo>
                    <a:lnTo>
                      <a:pt x="78994" y="99060"/>
                    </a:lnTo>
                    <a:lnTo>
                      <a:pt x="78879" y="100482"/>
                    </a:lnTo>
                    <a:lnTo>
                      <a:pt x="79209" y="102870"/>
                    </a:lnTo>
                    <a:lnTo>
                      <a:pt x="79756" y="104140"/>
                    </a:lnTo>
                    <a:lnTo>
                      <a:pt x="80149" y="106680"/>
                    </a:lnTo>
                    <a:lnTo>
                      <a:pt x="80987" y="109220"/>
                    </a:lnTo>
                    <a:lnTo>
                      <a:pt x="81686" y="111760"/>
                    </a:lnTo>
                    <a:lnTo>
                      <a:pt x="80505" y="114300"/>
                    </a:lnTo>
                    <a:lnTo>
                      <a:pt x="80530" y="113030"/>
                    </a:lnTo>
                    <a:lnTo>
                      <a:pt x="80124" y="113030"/>
                    </a:lnTo>
                    <a:lnTo>
                      <a:pt x="80225" y="118110"/>
                    </a:lnTo>
                    <a:lnTo>
                      <a:pt x="81038" y="118110"/>
                    </a:lnTo>
                    <a:lnTo>
                      <a:pt x="80772" y="116840"/>
                    </a:lnTo>
                    <a:lnTo>
                      <a:pt x="81699" y="116840"/>
                    </a:lnTo>
                    <a:lnTo>
                      <a:pt x="81876" y="116840"/>
                    </a:lnTo>
                    <a:lnTo>
                      <a:pt x="81940" y="118706"/>
                    </a:lnTo>
                    <a:lnTo>
                      <a:pt x="81813" y="119380"/>
                    </a:lnTo>
                    <a:lnTo>
                      <a:pt x="81699" y="116840"/>
                    </a:lnTo>
                    <a:lnTo>
                      <a:pt x="80619" y="119380"/>
                    </a:lnTo>
                    <a:lnTo>
                      <a:pt x="80238" y="119380"/>
                    </a:lnTo>
                    <a:lnTo>
                      <a:pt x="80416" y="120650"/>
                    </a:lnTo>
                    <a:lnTo>
                      <a:pt x="80670" y="120650"/>
                    </a:lnTo>
                    <a:lnTo>
                      <a:pt x="78663" y="121920"/>
                    </a:lnTo>
                    <a:lnTo>
                      <a:pt x="82169" y="120650"/>
                    </a:lnTo>
                    <a:lnTo>
                      <a:pt x="80035" y="124460"/>
                    </a:lnTo>
                    <a:lnTo>
                      <a:pt x="79730" y="123190"/>
                    </a:lnTo>
                    <a:lnTo>
                      <a:pt x="79425" y="124460"/>
                    </a:lnTo>
                    <a:lnTo>
                      <a:pt x="79324" y="125730"/>
                    </a:lnTo>
                    <a:lnTo>
                      <a:pt x="78409" y="127000"/>
                    </a:lnTo>
                    <a:lnTo>
                      <a:pt x="77406" y="127000"/>
                    </a:lnTo>
                    <a:lnTo>
                      <a:pt x="77317" y="129540"/>
                    </a:lnTo>
                    <a:lnTo>
                      <a:pt x="75844" y="129540"/>
                    </a:lnTo>
                    <a:lnTo>
                      <a:pt x="76644" y="128270"/>
                    </a:lnTo>
                    <a:lnTo>
                      <a:pt x="76962" y="127000"/>
                    </a:lnTo>
                    <a:lnTo>
                      <a:pt x="75006" y="128270"/>
                    </a:lnTo>
                    <a:lnTo>
                      <a:pt x="74091" y="128270"/>
                    </a:lnTo>
                    <a:lnTo>
                      <a:pt x="73240" y="129540"/>
                    </a:lnTo>
                    <a:lnTo>
                      <a:pt x="72224" y="129540"/>
                    </a:lnTo>
                    <a:lnTo>
                      <a:pt x="72021" y="130810"/>
                    </a:lnTo>
                    <a:lnTo>
                      <a:pt x="71335" y="130810"/>
                    </a:lnTo>
                    <a:lnTo>
                      <a:pt x="71335" y="133350"/>
                    </a:lnTo>
                    <a:lnTo>
                      <a:pt x="71234" y="133604"/>
                    </a:lnTo>
                    <a:lnTo>
                      <a:pt x="70713" y="133845"/>
                    </a:lnTo>
                    <a:lnTo>
                      <a:pt x="70319" y="133946"/>
                    </a:lnTo>
                    <a:lnTo>
                      <a:pt x="70370" y="133350"/>
                    </a:lnTo>
                    <a:lnTo>
                      <a:pt x="71335" y="133350"/>
                    </a:lnTo>
                    <a:lnTo>
                      <a:pt x="71335" y="130810"/>
                    </a:lnTo>
                    <a:lnTo>
                      <a:pt x="71145" y="130810"/>
                    </a:lnTo>
                    <a:lnTo>
                      <a:pt x="70713" y="132080"/>
                    </a:lnTo>
                    <a:lnTo>
                      <a:pt x="66649" y="132080"/>
                    </a:lnTo>
                    <a:lnTo>
                      <a:pt x="68084" y="130810"/>
                    </a:lnTo>
                    <a:lnTo>
                      <a:pt x="65557" y="132080"/>
                    </a:lnTo>
                    <a:lnTo>
                      <a:pt x="65620" y="130810"/>
                    </a:lnTo>
                    <a:lnTo>
                      <a:pt x="63677" y="130810"/>
                    </a:lnTo>
                    <a:lnTo>
                      <a:pt x="62280" y="132080"/>
                    </a:lnTo>
                    <a:lnTo>
                      <a:pt x="60820" y="130810"/>
                    </a:lnTo>
                    <a:lnTo>
                      <a:pt x="58915" y="132080"/>
                    </a:lnTo>
                    <a:lnTo>
                      <a:pt x="58712" y="132080"/>
                    </a:lnTo>
                    <a:lnTo>
                      <a:pt x="57962" y="132715"/>
                    </a:lnTo>
                    <a:lnTo>
                      <a:pt x="57937" y="133350"/>
                    </a:lnTo>
                    <a:lnTo>
                      <a:pt x="56578" y="134620"/>
                    </a:lnTo>
                    <a:lnTo>
                      <a:pt x="54660" y="134620"/>
                    </a:lnTo>
                    <a:lnTo>
                      <a:pt x="52489" y="135890"/>
                    </a:lnTo>
                    <a:lnTo>
                      <a:pt x="50787" y="137160"/>
                    </a:lnTo>
                    <a:lnTo>
                      <a:pt x="49326" y="139700"/>
                    </a:lnTo>
                    <a:lnTo>
                      <a:pt x="48653" y="140970"/>
                    </a:lnTo>
                    <a:lnTo>
                      <a:pt x="47015" y="144780"/>
                    </a:lnTo>
                    <a:lnTo>
                      <a:pt x="47739" y="146050"/>
                    </a:lnTo>
                    <a:lnTo>
                      <a:pt x="46596" y="149860"/>
                    </a:lnTo>
                    <a:lnTo>
                      <a:pt x="45554" y="151130"/>
                    </a:lnTo>
                    <a:lnTo>
                      <a:pt x="46939" y="151130"/>
                    </a:lnTo>
                    <a:lnTo>
                      <a:pt x="47282" y="149860"/>
                    </a:lnTo>
                    <a:lnTo>
                      <a:pt x="47421" y="148590"/>
                    </a:lnTo>
                    <a:lnTo>
                      <a:pt x="47523" y="149860"/>
                    </a:lnTo>
                    <a:lnTo>
                      <a:pt x="47752" y="149860"/>
                    </a:lnTo>
                    <a:lnTo>
                      <a:pt x="48818" y="148590"/>
                    </a:lnTo>
                    <a:lnTo>
                      <a:pt x="49898" y="147320"/>
                    </a:lnTo>
                    <a:lnTo>
                      <a:pt x="49237" y="144780"/>
                    </a:lnTo>
                    <a:lnTo>
                      <a:pt x="50723" y="144780"/>
                    </a:lnTo>
                    <a:lnTo>
                      <a:pt x="51371" y="143510"/>
                    </a:lnTo>
                    <a:lnTo>
                      <a:pt x="52692" y="140970"/>
                    </a:lnTo>
                    <a:lnTo>
                      <a:pt x="50025" y="143510"/>
                    </a:lnTo>
                    <a:lnTo>
                      <a:pt x="50939" y="140970"/>
                    </a:lnTo>
                    <a:lnTo>
                      <a:pt x="52692" y="140970"/>
                    </a:lnTo>
                    <a:lnTo>
                      <a:pt x="54305" y="140970"/>
                    </a:lnTo>
                    <a:lnTo>
                      <a:pt x="53759" y="139700"/>
                    </a:lnTo>
                    <a:lnTo>
                      <a:pt x="54698" y="138430"/>
                    </a:lnTo>
                    <a:lnTo>
                      <a:pt x="54914" y="138430"/>
                    </a:lnTo>
                    <a:lnTo>
                      <a:pt x="55410" y="137160"/>
                    </a:lnTo>
                    <a:lnTo>
                      <a:pt x="54381" y="138430"/>
                    </a:lnTo>
                    <a:lnTo>
                      <a:pt x="54521" y="137160"/>
                    </a:lnTo>
                    <a:lnTo>
                      <a:pt x="55410" y="137160"/>
                    </a:lnTo>
                    <a:lnTo>
                      <a:pt x="56273" y="137160"/>
                    </a:lnTo>
                    <a:lnTo>
                      <a:pt x="55791" y="137490"/>
                    </a:lnTo>
                    <a:lnTo>
                      <a:pt x="56400" y="137464"/>
                    </a:lnTo>
                    <a:lnTo>
                      <a:pt x="57061" y="137566"/>
                    </a:lnTo>
                    <a:lnTo>
                      <a:pt x="56299" y="138277"/>
                    </a:lnTo>
                    <a:lnTo>
                      <a:pt x="57785" y="137845"/>
                    </a:lnTo>
                    <a:lnTo>
                      <a:pt x="57619" y="137807"/>
                    </a:lnTo>
                    <a:lnTo>
                      <a:pt x="57035" y="137414"/>
                    </a:lnTo>
                    <a:lnTo>
                      <a:pt x="56603" y="137083"/>
                    </a:lnTo>
                    <a:lnTo>
                      <a:pt x="58343" y="136296"/>
                    </a:lnTo>
                    <a:lnTo>
                      <a:pt x="57416" y="136601"/>
                    </a:lnTo>
                    <a:lnTo>
                      <a:pt x="56908" y="136829"/>
                    </a:lnTo>
                    <a:lnTo>
                      <a:pt x="59613" y="134620"/>
                    </a:lnTo>
                    <a:lnTo>
                      <a:pt x="59905" y="134988"/>
                    </a:lnTo>
                    <a:lnTo>
                      <a:pt x="60502" y="134620"/>
                    </a:lnTo>
                    <a:lnTo>
                      <a:pt x="60680" y="134835"/>
                    </a:lnTo>
                    <a:lnTo>
                      <a:pt x="60020" y="135153"/>
                    </a:lnTo>
                    <a:lnTo>
                      <a:pt x="60617" y="135890"/>
                    </a:lnTo>
                    <a:lnTo>
                      <a:pt x="60909" y="135153"/>
                    </a:lnTo>
                    <a:lnTo>
                      <a:pt x="60820" y="135001"/>
                    </a:lnTo>
                    <a:lnTo>
                      <a:pt x="61036" y="134835"/>
                    </a:lnTo>
                    <a:lnTo>
                      <a:pt x="60960" y="135153"/>
                    </a:lnTo>
                    <a:lnTo>
                      <a:pt x="61620" y="135890"/>
                    </a:lnTo>
                    <a:lnTo>
                      <a:pt x="63017" y="133350"/>
                    </a:lnTo>
                    <a:lnTo>
                      <a:pt x="65176" y="133350"/>
                    </a:lnTo>
                    <a:lnTo>
                      <a:pt x="64744" y="134620"/>
                    </a:lnTo>
                    <a:lnTo>
                      <a:pt x="62865" y="134620"/>
                    </a:lnTo>
                    <a:lnTo>
                      <a:pt x="64935" y="135890"/>
                    </a:lnTo>
                    <a:lnTo>
                      <a:pt x="65811" y="133350"/>
                    </a:lnTo>
                    <a:lnTo>
                      <a:pt x="68630" y="134581"/>
                    </a:lnTo>
                    <a:lnTo>
                      <a:pt x="67551" y="134442"/>
                    </a:lnTo>
                    <a:lnTo>
                      <a:pt x="65951" y="134848"/>
                    </a:lnTo>
                    <a:lnTo>
                      <a:pt x="67652" y="134962"/>
                    </a:lnTo>
                    <a:lnTo>
                      <a:pt x="67589" y="135178"/>
                    </a:lnTo>
                    <a:lnTo>
                      <a:pt x="68554" y="134708"/>
                    </a:lnTo>
                    <a:lnTo>
                      <a:pt x="68745" y="134620"/>
                    </a:lnTo>
                    <a:lnTo>
                      <a:pt x="70281" y="134620"/>
                    </a:lnTo>
                    <a:lnTo>
                      <a:pt x="70307" y="134175"/>
                    </a:lnTo>
                    <a:lnTo>
                      <a:pt x="70332" y="134340"/>
                    </a:lnTo>
                    <a:lnTo>
                      <a:pt x="70561" y="134594"/>
                    </a:lnTo>
                    <a:lnTo>
                      <a:pt x="71272" y="134594"/>
                    </a:lnTo>
                    <a:lnTo>
                      <a:pt x="71323" y="133578"/>
                    </a:lnTo>
                    <a:lnTo>
                      <a:pt x="71374" y="133350"/>
                    </a:lnTo>
                    <a:lnTo>
                      <a:pt x="74561" y="133350"/>
                    </a:lnTo>
                    <a:lnTo>
                      <a:pt x="76669" y="130810"/>
                    </a:lnTo>
                    <a:lnTo>
                      <a:pt x="77990" y="130810"/>
                    </a:lnTo>
                    <a:lnTo>
                      <a:pt x="80670" y="127000"/>
                    </a:lnTo>
                    <a:lnTo>
                      <a:pt x="81940" y="125730"/>
                    </a:lnTo>
                    <a:lnTo>
                      <a:pt x="82702" y="124460"/>
                    </a:lnTo>
                    <a:lnTo>
                      <a:pt x="82854" y="124460"/>
                    </a:lnTo>
                    <a:lnTo>
                      <a:pt x="82003" y="123190"/>
                    </a:lnTo>
                    <a:lnTo>
                      <a:pt x="83185" y="120650"/>
                    </a:lnTo>
                    <a:lnTo>
                      <a:pt x="83248" y="118110"/>
                    </a:lnTo>
                    <a:lnTo>
                      <a:pt x="83947" y="119380"/>
                    </a:lnTo>
                    <a:lnTo>
                      <a:pt x="84213" y="119380"/>
                    </a:lnTo>
                    <a:lnTo>
                      <a:pt x="84251" y="120650"/>
                    </a:lnTo>
                    <a:lnTo>
                      <a:pt x="84429" y="119380"/>
                    </a:lnTo>
                    <a:lnTo>
                      <a:pt x="84645" y="118110"/>
                    </a:lnTo>
                    <a:lnTo>
                      <a:pt x="84328" y="118110"/>
                    </a:lnTo>
                    <a:lnTo>
                      <a:pt x="84226" y="116840"/>
                    </a:lnTo>
                    <a:lnTo>
                      <a:pt x="84201" y="115570"/>
                    </a:lnTo>
                    <a:lnTo>
                      <a:pt x="85077" y="116840"/>
                    </a:lnTo>
                    <a:lnTo>
                      <a:pt x="85166" y="115570"/>
                    </a:lnTo>
                    <a:lnTo>
                      <a:pt x="85267" y="114300"/>
                    </a:lnTo>
                    <a:lnTo>
                      <a:pt x="84213" y="111760"/>
                    </a:lnTo>
                    <a:lnTo>
                      <a:pt x="84289" y="110490"/>
                    </a:lnTo>
                    <a:lnTo>
                      <a:pt x="84455" y="107950"/>
                    </a:lnTo>
                    <a:lnTo>
                      <a:pt x="83591" y="107950"/>
                    </a:lnTo>
                    <a:lnTo>
                      <a:pt x="82346" y="110490"/>
                    </a:lnTo>
                    <a:lnTo>
                      <a:pt x="81407" y="107950"/>
                    </a:lnTo>
                    <a:lnTo>
                      <a:pt x="81851" y="106680"/>
                    </a:lnTo>
                    <a:lnTo>
                      <a:pt x="82423" y="106680"/>
                    </a:lnTo>
                    <a:lnTo>
                      <a:pt x="82816" y="107950"/>
                    </a:lnTo>
                    <a:lnTo>
                      <a:pt x="82664" y="106883"/>
                    </a:lnTo>
                    <a:lnTo>
                      <a:pt x="82524" y="106680"/>
                    </a:lnTo>
                    <a:lnTo>
                      <a:pt x="82664" y="106883"/>
                    </a:lnTo>
                    <a:lnTo>
                      <a:pt x="83477" y="107950"/>
                    </a:lnTo>
                    <a:lnTo>
                      <a:pt x="83642" y="106680"/>
                    </a:lnTo>
                    <a:lnTo>
                      <a:pt x="82740" y="106680"/>
                    </a:lnTo>
                    <a:lnTo>
                      <a:pt x="82626" y="105410"/>
                    </a:lnTo>
                    <a:lnTo>
                      <a:pt x="83400" y="105410"/>
                    </a:lnTo>
                    <a:lnTo>
                      <a:pt x="83731" y="106680"/>
                    </a:lnTo>
                    <a:lnTo>
                      <a:pt x="83654" y="105410"/>
                    </a:lnTo>
                    <a:lnTo>
                      <a:pt x="83731" y="102870"/>
                    </a:lnTo>
                    <a:lnTo>
                      <a:pt x="83235" y="102870"/>
                    </a:lnTo>
                    <a:lnTo>
                      <a:pt x="82994" y="101600"/>
                    </a:lnTo>
                    <a:lnTo>
                      <a:pt x="82677" y="100330"/>
                    </a:lnTo>
                    <a:lnTo>
                      <a:pt x="83705" y="101600"/>
                    </a:lnTo>
                    <a:lnTo>
                      <a:pt x="83959" y="100330"/>
                    </a:lnTo>
                    <a:lnTo>
                      <a:pt x="83489" y="99060"/>
                    </a:lnTo>
                    <a:lnTo>
                      <a:pt x="84099" y="97790"/>
                    </a:lnTo>
                    <a:lnTo>
                      <a:pt x="84048" y="96520"/>
                    </a:lnTo>
                    <a:lnTo>
                      <a:pt x="84480" y="96520"/>
                    </a:lnTo>
                    <a:lnTo>
                      <a:pt x="85572" y="95250"/>
                    </a:lnTo>
                    <a:lnTo>
                      <a:pt x="86144" y="95250"/>
                    </a:lnTo>
                    <a:lnTo>
                      <a:pt x="85356" y="93980"/>
                    </a:lnTo>
                    <a:lnTo>
                      <a:pt x="85217" y="93980"/>
                    </a:lnTo>
                    <a:lnTo>
                      <a:pt x="85344" y="93853"/>
                    </a:lnTo>
                    <a:lnTo>
                      <a:pt x="86537" y="92710"/>
                    </a:lnTo>
                    <a:lnTo>
                      <a:pt x="92875" y="92710"/>
                    </a:lnTo>
                    <a:lnTo>
                      <a:pt x="94818" y="93980"/>
                    </a:lnTo>
                    <a:lnTo>
                      <a:pt x="96570" y="93980"/>
                    </a:lnTo>
                    <a:lnTo>
                      <a:pt x="98907" y="95250"/>
                    </a:lnTo>
                    <a:lnTo>
                      <a:pt x="101066" y="96520"/>
                    </a:lnTo>
                    <a:lnTo>
                      <a:pt x="102577" y="97790"/>
                    </a:lnTo>
                    <a:lnTo>
                      <a:pt x="103009" y="97790"/>
                    </a:lnTo>
                    <a:lnTo>
                      <a:pt x="102920" y="99060"/>
                    </a:lnTo>
                    <a:lnTo>
                      <a:pt x="102425" y="99060"/>
                    </a:lnTo>
                    <a:lnTo>
                      <a:pt x="103251" y="100330"/>
                    </a:lnTo>
                    <a:lnTo>
                      <a:pt x="103847" y="100330"/>
                    </a:lnTo>
                    <a:lnTo>
                      <a:pt x="103276" y="102870"/>
                    </a:lnTo>
                    <a:lnTo>
                      <a:pt x="102806" y="101854"/>
                    </a:lnTo>
                    <a:lnTo>
                      <a:pt x="102857" y="102870"/>
                    </a:lnTo>
                    <a:lnTo>
                      <a:pt x="102755" y="102031"/>
                    </a:lnTo>
                    <a:lnTo>
                      <a:pt x="102654" y="102870"/>
                    </a:lnTo>
                    <a:lnTo>
                      <a:pt x="102044" y="102870"/>
                    </a:lnTo>
                    <a:lnTo>
                      <a:pt x="102349" y="105410"/>
                    </a:lnTo>
                    <a:lnTo>
                      <a:pt x="101752" y="105410"/>
                    </a:lnTo>
                    <a:lnTo>
                      <a:pt x="100863" y="106680"/>
                    </a:lnTo>
                    <a:lnTo>
                      <a:pt x="100685" y="107950"/>
                    </a:lnTo>
                    <a:lnTo>
                      <a:pt x="101803" y="106680"/>
                    </a:lnTo>
                    <a:lnTo>
                      <a:pt x="101536" y="107950"/>
                    </a:lnTo>
                    <a:lnTo>
                      <a:pt x="100596" y="110490"/>
                    </a:lnTo>
                    <a:lnTo>
                      <a:pt x="99758" y="109220"/>
                    </a:lnTo>
                    <a:lnTo>
                      <a:pt x="98259" y="111760"/>
                    </a:lnTo>
                    <a:lnTo>
                      <a:pt x="97929" y="114300"/>
                    </a:lnTo>
                    <a:lnTo>
                      <a:pt x="97713" y="118110"/>
                    </a:lnTo>
                    <a:lnTo>
                      <a:pt x="97650" y="120650"/>
                    </a:lnTo>
                    <a:lnTo>
                      <a:pt x="97447" y="121081"/>
                    </a:lnTo>
                    <a:lnTo>
                      <a:pt x="98031" y="121920"/>
                    </a:lnTo>
                    <a:lnTo>
                      <a:pt x="97840" y="123190"/>
                    </a:lnTo>
                    <a:lnTo>
                      <a:pt x="97434" y="124460"/>
                    </a:lnTo>
                    <a:lnTo>
                      <a:pt x="97116" y="125730"/>
                    </a:lnTo>
                    <a:lnTo>
                      <a:pt x="96647" y="128270"/>
                    </a:lnTo>
                    <a:lnTo>
                      <a:pt x="96812" y="128270"/>
                    </a:lnTo>
                    <a:lnTo>
                      <a:pt x="97066" y="130810"/>
                    </a:lnTo>
                    <a:lnTo>
                      <a:pt x="98729" y="132080"/>
                    </a:lnTo>
                    <a:lnTo>
                      <a:pt x="99568" y="132080"/>
                    </a:lnTo>
                    <a:lnTo>
                      <a:pt x="100393" y="133350"/>
                    </a:lnTo>
                    <a:lnTo>
                      <a:pt x="101460" y="134620"/>
                    </a:lnTo>
                    <a:lnTo>
                      <a:pt x="101434" y="133350"/>
                    </a:lnTo>
                    <a:lnTo>
                      <a:pt x="102006" y="133350"/>
                    </a:lnTo>
                    <a:lnTo>
                      <a:pt x="104051" y="134620"/>
                    </a:lnTo>
                    <a:lnTo>
                      <a:pt x="105740" y="135890"/>
                    </a:lnTo>
                    <a:lnTo>
                      <a:pt x="105346" y="137160"/>
                    </a:lnTo>
                    <a:lnTo>
                      <a:pt x="103873" y="137160"/>
                    </a:lnTo>
                    <a:lnTo>
                      <a:pt x="104597" y="138430"/>
                    </a:lnTo>
                    <a:lnTo>
                      <a:pt x="105321" y="138430"/>
                    </a:lnTo>
                    <a:lnTo>
                      <a:pt x="105384" y="138595"/>
                    </a:lnTo>
                    <a:lnTo>
                      <a:pt x="107683" y="140970"/>
                    </a:lnTo>
                    <a:lnTo>
                      <a:pt x="109791" y="140970"/>
                    </a:lnTo>
                    <a:lnTo>
                      <a:pt x="112356" y="142240"/>
                    </a:lnTo>
                    <a:lnTo>
                      <a:pt x="116179" y="144780"/>
                    </a:lnTo>
                    <a:lnTo>
                      <a:pt x="114388" y="142240"/>
                    </a:lnTo>
                    <a:lnTo>
                      <a:pt x="117246" y="143510"/>
                    </a:lnTo>
                    <a:lnTo>
                      <a:pt x="118541" y="144780"/>
                    </a:lnTo>
                    <a:lnTo>
                      <a:pt x="119011" y="144780"/>
                    </a:lnTo>
                    <a:lnTo>
                      <a:pt x="120396" y="146050"/>
                    </a:lnTo>
                    <a:lnTo>
                      <a:pt x="119468" y="146050"/>
                    </a:lnTo>
                    <a:lnTo>
                      <a:pt x="120446" y="147320"/>
                    </a:lnTo>
                    <a:lnTo>
                      <a:pt x="121196" y="148590"/>
                    </a:lnTo>
                    <a:lnTo>
                      <a:pt x="121450" y="148590"/>
                    </a:lnTo>
                    <a:lnTo>
                      <a:pt x="121907" y="149771"/>
                    </a:lnTo>
                    <a:lnTo>
                      <a:pt x="122834" y="150863"/>
                    </a:lnTo>
                    <a:lnTo>
                      <a:pt x="122275" y="149860"/>
                    </a:lnTo>
                    <a:lnTo>
                      <a:pt x="122453" y="149860"/>
                    </a:lnTo>
                    <a:lnTo>
                      <a:pt x="122910" y="150952"/>
                    </a:lnTo>
                    <a:lnTo>
                      <a:pt x="123063" y="151130"/>
                    </a:lnTo>
                    <a:lnTo>
                      <a:pt x="123583" y="151130"/>
                    </a:lnTo>
                    <a:lnTo>
                      <a:pt x="123367" y="149860"/>
                    </a:lnTo>
                    <a:lnTo>
                      <a:pt x="124421" y="151130"/>
                    </a:lnTo>
                    <a:lnTo>
                      <a:pt x="125615" y="151130"/>
                    </a:lnTo>
                    <a:lnTo>
                      <a:pt x="125488" y="152400"/>
                    </a:lnTo>
                    <a:lnTo>
                      <a:pt x="126974" y="152400"/>
                    </a:lnTo>
                    <a:lnTo>
                      <a:pt x="124891" y="149860"/>
                    </a:lnTo>
                    <a:lnTo>
                      <a:pt x="127495" y="149860"/>
                    </a:lnTo>
                    <a:lnTo>
                      <a:pt x="128270" y="151130"/>
                    </a:lnTo>
                    <a:lnTo>
                      <a:pt x="129565" y="151130"/>
                    </a:lnTo>
                    <a:lnTo>
                      <a:pt x="130606" y="149860"/>
                    </a:lnTo>
                    <a:lnTo>
                      <a:pt x="132969" y="149860"/>
                    </a:lnTo>
                    <a:lnTo>
                      <a:pt x="130619" y="151130"/>
                    </a:lnTo>
                    <a:lnTo>
                      <a:pt x="131572" y="151130"/>
                    </a:lnTo>
                    <a:lnTo>
                      <a:pt x="129425" y="152400"/>
                    </a:lnTo>
                    <a:lnTo>
                      <a:pt x="131978" y="151130"/>
                    </a:lnTo>
                    <a:lnTo>
                      <a:pt x="132257" y="151130"/>
                    </a:lnTo>
                    <a:lnTo>
                      <a:pt x="131597" y="151511"/>
                    </a:lnTo>
                    <a:lnTo>
                      <a:pt x="132054" y="151320"/>
                    </a:lnTo>
                    <a:lnTo>
                      <a:pt x="132334" y="151130"/>
                    </a:lnTo>
                    <a:lnTo>
                      <a:pt x="135382" y="151130"/>
                    </a:lnTo>
                    <a:lnTo>
                      <a:pt x="135521" y="149860"/>
                    </a:lnTo>
                    <a:lnTo>
                      <a:pt x="135661" y="148590"/>
                    </a:lnTo>
                    <a:lnTo>
                      <a:pt x="135724" y="147320"/>
                    </a:lnTo>
                    <a:lnTo>
                      <a:pt x="135940" y="146050"/>
                    </a:lnTo>
                    <a:lnTo>
                      <a:pt x="136474" y="144780"/>
                    </a:lnTo>
                    <a:lnTo>
                      <a:pt x="137591" y="144780"/>
                    </a:lnTo>
                    <a:lnTo>
                      <a:pt x="137045" y="143510"/>
                    </a:lnTo>
                    <a:lnTo>
                      <a:pt x="137198" y="142240"/>
                    </a:lnTo>
                    <a:lnTo>
                      <a:pt x="138620" y="140970"/>
                    </a:lnTo>
                    <a:lnTo>
                      <a:pt x="137960" y="139700"/>
                    </a:lnTo>
                    <a:lnTo>
                      <a:pt x="138493" y="138430"/>
                    </a:lnTo>
                    <a:lnTo>
                      <a:pt x="137731" y="139700"/>
                    </a:lnTo>
                    <a:lnTo>
                      <a:pt x="137375" y="139700"/>
                    </a:lnTo>
                    <a:lnTo>
                      <a:pt x="137972" y="138252"/>
                    </a:lnTo>
                    <a:lnTo>
                      <a:pt x="138379" y="137160"/>
                    </a:lnTo>
                    <a:lnTo>
                      <a:pt x="138252" y="135890"/>
                    </a:lnTo>
                    <a:lnTo>
                      <a:pt x="141084" y="134620"/>
                    </a:lnTo>
                    <a:lnTo>
                      <a:pt x="141287" y="132080"/>
                    </a:lnTo>
                    <a:lnTo>
                      <a:pt x="142062" y="130810"/>
                    </a:lnTo>
                    <a:lnTo>
                      <a:pt x="142379" y="132080"/>
                    </a:lnTo>
                    <a:lnTo>
                      <a:pt x="142989" y="130810"/>
                    </a:lnTo>
                    <a:lnTo>
                      <a:pt x="143078" y="129540"/>
                    </a:lnTo>
                    <a:lnTo>
                      <a:pt x="143103" y="128270"/>
                    </a:lnTo>
                    <a:lnTo>
                      <a:pt x="142938" y="125730"/>
                    </a:lnTo>
                    <a:lnTo>
                      <a:pt x="142709" y="126415"/>
                    </a:lnTo>
                    <a:lnTo>
                      <a:pt x="142506" y="126009"/>
                    </a:lnTo>
                    <a:lnTo>
                      <a:pt x="142506" y="127355"/>
                    </a:lnTo>
                    <a:lnTo>
                      <a:pt x="142468" y="128270"/>
                    </a:lnTo>
                    <a:lnTo>
                      <a:pt x="142074" y="129540"/>
                    </a:lnTo>
                    <a:lnTo>
                      <a:pt x="141998" y="128270"/>
                    </a:lnTo>
                    <a:lnTo>
                      <a:pt x="141198" y="128270"/>
                    </a:lnTo>
                    <a:lnTo>
                      <a:pt x="141960" y="127736"/>
                    </a:lnTo>
                    <a:lnTo>
                      <a:pt x="141922" y="127000"/>
                    </a:lnTo>
                    <a:lnTo>
                      <a:pt x="141998" y="127711"/>
                    </a:lnTo>
                    <a:lnTo>
                      <a:pt x="142506" y="127355"/>
                    </a:lnTo>
                    <a:lnTo>
                      <a:pt x="142506" y="126009"/>
                    </a:lnTo>
                    <a:lnTo>
                      <a:pt x="141732" y="124460"/>
                    </a:lnTo>
                    <a:lnTo>
                      <a:pt x="143154" y="121920"/>
                    </a:lnTo>
                    <a:lnTo>
                      <a:pt x="145046" y="123190"/>
                    </a:lnTo>
                    <a:lnTo>
                      <a:pt x="145630" y="121920"/>
                    </a:lnTo>
                    <a:lnTo>
                      <a:pt x="146812" y="119380"/>
                    </a:lnTo>
                    <a:lnTo>
                      <a:pt x="145630" y="116840"/>
                    </a:lnTo>
                    <a:lnTo>
                      <a:pt x="146951" y="111760"/>
                    </a:lnTo>
                    <a:lnTo>
                      <a:pt x="146329" y="113030"/>
                    </a:lnTo>
                    <a:lnTo>
                      <a:pt x="145694" y="113030"/>
                    </a:lnTo>
                    <a:lnTo>
                      <a:pt x="146735" y="110490"/>
                    </a:lnTo>
                    <a:lnTo>
                      <a:pt x="146646" y="109220"/>
                    </a:lnTo>
                    <a:lnTo>
                      <a:pt x="147281" y="109220"/>
                    </a:lnTo>
                    <a:lnTo>
                      <a:pt x="147612" y="108191"/>
                    </a:lnTo>
                    <a:lnTo>
                      <a:pt x="148678" y="104140"/>
                    </a:lnTo>
                    <a:lnTo>
                      <a:pt x="147370" y="104140"/>
                    </a:lnTo>
                    <a:lnTo>
                      <a:pt x="148463" y="101600"/>
                    </a:lnTo>
                    <a:lnTo>
                      <a:pt x="149136" y="9779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18" name="object 36">
                <a:extLst>
                  <a:ext uri="{FF2B5EF4-FFF2-40B4-BE49-F238E27FC236}">
                    <a16:creationId xmlns:a16="http://schemas.microsoft.com/office/drawing/2014/main" id="{1A3B26E0-9644-38A1-0DAD-AF164747F627}"/>
                  </a:ext>
                </a:extLst>
              </p:cNvPr>
              <p:cNvSpPr/>
              <p:nvPr/>
            </p:nvSpPr>
            <p:spPr>
              <a:xfrm>
                <a:off x="302291" y="111799"/>
                <a:ext cx="91440" cy="284480"/>
              </a:xfrm>
              <a:custGeom>
                <a:avLst/>
                <a:gdLst/>
                <a:ahLst/>
                <a:cxnLst/>
                <a:rect l="l" t="t" r="r" b="b"/>
                <a:pathLst>
                  <a:path w="91440" h="284480">
                    <a:moveTo>
                      <a:pt x="45427" y="0"/>
                    </a:moveTo>
                    <a:lnTo>
                      <a:pt x="34375" y="2229"/>
                    </a:lnTo>
                    <a:lnTo>
                      <a:pt x="25353" y="8310"/>
                    </a:lnTo>
                    <a:lnTo>
                      <a:pt x="19272" y="17332"/>
                    </a:lnTo>
                    <a:lnTo>
                      <a:pt x="17043" y="28384"/>
                    </a:lnTo>
                    <a:lnTo>
                      <a:pt x="17043" y="203047"/>
                    </a:lnTo>
                    <a:lnTo>
                      <a:pt x="9997" y="210082"/>
                    </a:lnTo>
                    <a:lnTo>
                      <a:pt x="4625" y="218511"/>
                    </a:lnTo>
                    <a:lnTo>
                      <a:pt x="1202" y="228066"/>
                    </a:lnTo>
                    <a:lnTo>
                      <a:pt x="0" y="238480"/>
                    </a:lnTo>
                    <a:lnTo>
                      <a:pt x="3567" y="256158"/>
                    </a:lnTo>
                    <a:lnTo>
                      <a:pt x="13298" y="270594"/>
                    </a:lnTo>
                    <a:lnTo>
                      <a:pt x="27737" y="280326"/>
                    </a:lnTo>
                    <a:lnTo>
                      <a:pt x="45427" y="283895"/>
                    </a:lnTo>
                    <a:lnTo>
                      <a:pt x="63107" y="280326"/>
                    </a:lnTo>
                    <a:lnTo>
                      <a:pt x="77547" y="270594"/>
                    </a:lnTo>
                    <a:lnTo>
                      <a:pt x="87284" y="256158"/>
                    </a:lnTo>
                    <a:lnTo>
                      <a:pt x="90855" y="238480"/>
                    </a:lnTo>
                    <a:lnTo>
                      <a:pt x="89651" y="228066"/>
                    </a:lnTo>
                    <a:lnTo>
                      <a:pt x="86225" y="218511"/>
                    </a:lnTo>
                    <a:lnTo>
                      <a:pt x="80852" y="210082"/>
                    </a:lnTo>
                    <a:lnTo>
                      <a:pt x="73812" y="203047"/>
                    </a:lnTo>
                    <a:lnTo>
                      <a:pt x="73812" y="28384"/>
                    </a:lnTo>
                    <a:lnTo>
                      <a:pt x="71579" y="17332"/>
                    </a:lnTo>
                    <a:lnTo>
                      <a:pt x="65492" y="8310"/>
                    </a:lnTo>
                    <a:lnTo>
                      <a:pt x="56469" y="2229"/>
                    </a:lnTo>
                    <a:lnTo>
                      <a:pt x="45427" y="0"/>
                    </a:lnTo>
                    <a:close/>
                  </a:path>
                </a:pathLst>
              </a:custGeom>
              <a:no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19" name="object 37">
                <a:extLst>
                  <a:ext uri="{FF2B5EF4-FFF2-40B4-BE49-F238E27FC236}">
                    <a16:creationId xmlns:a16="http://schemas.microsoft.com/office/drawing/2014/main" id="{B4D83CA9-BB29-DB99-E928-E8ACC0B5A831}"/>
                  </a:ext>
                </a:extLst>
              </p:cNvPr>
              <p:cNvSpPr/>
              <p:nvPr/>
            </p:nvSpPr>
            <p:spPr>
              <a:xfrm>
                <a:off x="298818" y="107653"/>
                <a:ext cx="98425" cy="290830"/>
              </a:xfrm>
              <a:custGeom>
                <a:avLst/>
                <a:gdLst/>
                <a:ahLst/>
                <a:cxnLst/>
                <a:rect l="l" t="t" r="r" b="b"/>
                <a:pathLst>
                  <a:path w="98425" h="290830">
                    <a:moveTo>
                      <a:pt x="342" y="236270"/>
                    </a:moveTo>
                    <a:close/>
                  </a:path>
                  <a:path w="98425" h="290830">
                    <a:moveTo>
                      <a:pt x="762" y="247650"/>
                    </a:moveTo>
                    <a:lnTo>
                      <a:pt x="698" y="246380"/>
                    </a:lnTo>
                    <a:lnTo>
                      <a:pt x="736" y="247650"/>
                    </a:lnTo>
                    <a:close/>
                  </a:path>
                  <a:path w="98425" h="290830">
                    <a:moveTo>
                      <a:pt x="1981" y="228600"/>
                    </a:moveTo>
                    <a:lnTo>
                      <a:pt x="1739" y="229870"/>
                    </a:lnTo>
                    <a:lnTo>
                      <a:pt x="1181" y="231140"/>
                    </a:lnTo>
                    <a:lnTo>
                      <a:pt x="1866" y="231140"/>
                    </a:lnTo>
                    <a:lnTo>
                      <a:pt x="1981" y="228600"/>
                    </a:lnTo>
                    <a:close/>
                  </a:path>
                  <a:path w="98425" h="290830">
                    <a:moveTo>
                      <a:pt x="2108" y="229692"/>
                    </a:moveTo>
                    <a:lnTo>
                      <a:pt x="1930" y="229870"/>
                    </a:lnTo>
                    <a:lnTo>
                      <a:pt x="2082" y="229870"/>
                    </a:lnTo>
                    <a:lnTo>
                      <a:pt x="2108" y="229692"/>
                    </a:lnTo>
                    <a:close/>
                  </a:path>
                  <a:path w="98425" h="290830">
                    <a:moveTo>
                      <a:pt x="2159" y="226987"/>
                    </a:moveTo>
                    <a:lnTo>
                      <a:pt x="2044" y="227596"/>
                    </a:lnTo>
                    <a:lnTo>
                      <a:pt x="1981" y="228282"/>
                    </a:lnTo>
                    <a:lnTo>
                      <a:pt x="2019" y="228155"/>
                    </a:lnTo>
                    <a:lnTo>
                      <a:pt x="2044" y="228028"/>
                    </a:lnTo>
                    <a:lnTo>
                      <a:pt x="2159" y="226987"/>
                    </a:lnTo>
                    <a:close/>
                  </a:path>
                  <a:path w="98425" h="290830">
                    <a:moveTo>
                      <a:pt x="7315" y="266700"/>
                    </a:moveTo>
                    <a:lnTo>
                      <a:pt x="6553" y="265430"/>
                    </a:lnTo>
                    <a:lnTo>
                      <a:pt x="6959" y="266700"/>
                    </a:lnTo>
                    <a:lnTo>
                      <a:pt x="7315" y="266700"/>
                    </a:lnTo>
                    <a:close/>
                  </a:path>
                  <a:path w="98425" h="290830">
                    <a:moveTo>
                      <a:pt x="7810" y="215900"/>
                    </a:moveTo>
                    <a:lnTo>
                      <a:pt x="7632" y="216281"/>
                    </a:lnTo>
                    <a:lnTo>
                      <a:pt x="7810" y="215900"/>
                    </a:lnTo>
                    <a:close/>
                  </a:path>
                  <a:path w="98425" h="290830">
                    <a:moveTo>
                      <a:pt x="7823" y="241300"/>
                    </a:moveTo>
                    <a:lnTo>
                      <a:pt x="7797" y="240030"/>
                    </a:lnTo>
                    <a:lnTo>
                      <a:pt x="7696" y="241300"/>
                    </a:lnTo>
                    <a:lnTo>
                      <a:pt x="7823" y="241300"/>
                    </a:lnTo>
                    <a:close/>
                  </a:path>
                  <a:path w="98425" h="290830">
                    <a:moveTo>
                      <a:pt x="8115" y="229870"/>
                    </a:moveTo>
                    <a:lnTo>
                      <a:pt x="8013" y="229298"/>
                    </a:lnTo>
                    <a:lnTo>
                      <a:pt x="7747" y="229870"/>
                    </a:lnTo>
                    <a:lnTo>
                      <a:pt x="8115" y="229870"/>
                    </a:lnTo>
                    <a:close/>
                  </a:path>
                  <a:path w="98425" h="290830">
                    <a:moveTo>
                      <a:pt x="8293" y="251460"/>
                    </a:moveTo>
                    <a:lnTo>
                      <a:pt x="7874" y="250190"/>
                    </a:lnTo>
                    <a:lnTo>
                      <a:pt x="7721" y="249961"/>
                    </a:lnTo>
                    <a:lnTo>
                      <a:pt x="7734" y="250190"/>
                    </a:lnTo>
                    <a:lnTo>
                      <a:pt x="8293" y="251460"/>
                    </a:lnTo>
                    <a:close/>
                  </a:path>
                  <a:path w="98425" h="290830">
                    <a:moveTo>
                      <a:pt x="8343" y="228600"/>
                    </a:moveTo>
                    <a:lnTo>
                      <a:pt x="7899" y="228600"/>
                    </a:lnTo>
                    <a:lnTo>
                      <a:pt x="8013" y="229298"/>
                    </a:lnTo>
                    <a:lnTo>
                      <a:pt x="8343" y="228600"/>
                    </a:lnTo>
                    <a:close/>
                  </a:path>
                  <a:path w="98425" h="290830">
                    <a:moveTo>
                      <a:pt x="8559" y="228930"/>
                    </a:moveTo>
                    <a:lnTo>
                      <a:pt x="8394" y="229171"/>
                    </a:lnTo>
                    <a:lnTo>
                      <a:pt x="8293" y="229387"/>
                    </a:lnTo>
                    <a:lnTo>
                      <a:pt x="8216" y="229577"/>
                    </a:lnTo>
                    <a:lnTo>
                      <a:pt x="8559" y="228930"/>
                    </a:lnTo>
                    <a:close/>
                  </a:path>
                  <a:path w="98425" h="290830">
                    <a:moveTo>
                      <a:pt x="8636" y="246380"/>
                    </a:moveTo>
                    <a:lnTo>
                      <a:pt x="8407" y="245110"/>
                    </a:lnTo>
                    <a:lnTo>
                      <a:pt x="8255" y="245110"/>
                    </a:lnTo>
                    <a:lnTo>
                      <a:pt x="8636" y="246380"/>
                    </a:lnTo>
                    <a:close/>
                  </a:path>
                  <a:path w="98425" h="290830">
                    <a:moveTo>
                      <a:pt x="8864" y="235013"/>
                    </a:moveTo>
                    <a:lnTo>
                      <a:pt x="8369" y="235839"/>
                    </a:lnTo>
                    <a:lnTo>
                      <a:pt x="8610" y="236220"/>
                    </a:lnTo>
                    <a:lnTo>
                      <a:pt x="8864" y="235013"/>
                    </a:lnTo>
                    <a:close/>
                  </a:path>
                  <a:path w="98425" h="290830">
                    <a:moveTo>
                      <a:pt x="8902" y="234950"/>
                    </a:moveTo>
                    <a:close/>
                  </a:path>
                  <a:path w="98425" h="290830">
                    <a:moveTo>
                      <a:pt x="9232" y="256349"/>
                    </a:moveTo>
                    <a:lnTo>
                      <a:pt x="9220" y="256133"/>
                    </a:lnTo>
                    <a:lnTo>
                      <a:pt x="9093" y="256044"/>
                    </a:lnTo>
                    <a:lnTo>
                      <a:pt x="9131" y="256235"/>
                    </a:lnTo>
                    <a:lnTo>
                      <a:pt x="9169" y="256400"/>
                    </a:lnTo>
                    <a:lnTo>
                      <a:pt x="9207" y="256578"/>
                    </a:lnTo>
                    <a:lnTo>
                      <a:pt x="9232" y="256349"/>
                    </a:lnTo>
                    <a:close/>
                  </a:path>
                  <a:path w="98425" h="290830">
                    <a:moveTo>
                      <a:pt x="12103" y="220980"/>
                    </a:moveTo>
                    <a:lnTo>
                      <a:pt x="12052" y="220421"/>
                    </a:lnTo>
                    <a:lnTo>
                      <a:pt x="11925" y="220980"/>
                    </a:lnTo>
                    <a:lnTo>
                      <a:pt x="12103" y="220980"/>
                    </a:lnTo>
                    <a:close/>
                  </a:path>
                  <a:path w="98425" h="290830">
                    <a:moveTo>
                      <a:pt x="12179" y="262890"/>
                    </a:moveTo>
                    <a:lnTo>
                      <a:pt x="11176" y="261620"/>
                    </a:lnTo>
                    <a:lnTo>
                      <a:pt x="11264" y="262661"/>
                    </a:lnTo>
                    <a:lnTo>
                      <a:pt x="11328" y="262890"/>
                    </a:lnTo>
                    <a:lnTo>
                      <a:pt x="12179" y="262890"/>
                    </a:lnTo>
                    <a:close/>
                  </a:path>
                  <a:path w="98425" h="290830">
                    <a:moveTo>
                      <a:pt x="15748" y="185635"/>
                    </a:moveTo>
                    <a:lnTo>
                      <a:pt x="15735" y="185928"/>
                    </a:lnTo>
                    <a:lnTo>
                      <a:pt x="15748" y="185635"/>
                    </a:lnTo>
                    <a:close/>
                  </a:path>
                  <a:path w="98425" h="290830">
                    <a:moveTo>
                      <a:pt x="15887" y="182956"/>
                    </a:moveTo>
                    <a:lnTo>
                      <a:pt x="15798" y="183705"/>
                    </a:lnTo>
                    <a:lnTo>
                      <a:pt x="15748" y="184683"/>
                    </a:lnTo>
                    <a:lnTo>
                      <a:pt x="15748" y="185635"/>
                    </a:lnTo>
                    <a:lnTo>
                      <a:pt x="15887" y="182956"/>
                    </a:lnTo>
                    <a:close/>
                  </a:path>
                  <a:path w="98425" h="290830">
                    <a:moveTo>
                      <a:pt x="16040" y="163639"/>
                    </a:moveTo>
                    <a:lnTo>
                      <a:pt x="15709" y="162560"/>
                    </a:lnTo>
                    <a:lnTo>
                      <a:pt x="15900" y="163830"/>
                    </a:lnTo>
                    <a:lnTo>
                      <a:pt x="16040" y="163639"/>
                    </a:lnTo>
                    <a:close/>
                  </a:path>
                  <a:path w="98425" h="290830">
                    <a:moveTo>
                      <a:pt x="16078" y="95250"/>
                    </a:moveTo>
                    <a:lnTo>
                      <a:pt x="15748" y="95250"/>
                    </a:lnTo>
                    <a:lnTo>
                      <a:pt x="15608" y="96520"/>
                    </a:lnTo>
                    <a:lnTo>
                      <a:pt x="16078" y="95250"/>
                    </a:lnTo>
                    <a:close/>
                  </a:path>
                  <a:path w="98425" h="290830">
                    <a:moveTo>
                      <a:pt x="16395" y="173482"/>
                    </a:moveTo>
                    <a:lnTo>
                      <a:pt x="16268" y="173240"/>
                    </a:lnTo>
                    <a:lnTo>
                      <a:pt x="15748" y="174993"/>
                    </a:lnTo>
                    <a:lnTo>
                      <a:pt x="16078" y="174510"/>
                    </a:lnTo>
                    <a:lnTo>
                      <a:pt x="16281" y="174002"/>
                    </a:lnTo>
                    <a:lnTo>
                      <a:pt x="16395" y="173482"/>
                    </a:lnTo>
                    <a:close/>
                  </a:path>
                  <a:path w="98425" h="290830">
                    <a:moveTo>
                      <a:pt x="21920" y="275590"/>
                    </a:moveTo>
                    <a:lnTo>
                      <a:pt x="20726" y="275069"/>
                    </a:lnTo>
                    <a:lnTo>
                      <a:pt x="20916" y="275590"/>
                    </a:lnTo>
                    <a:lnTo>
                      <a:pt x="21920" y="275590"/>
                    </a:lnTo>
                    <a:close/>
                  </a:path>
                  <a:path w="98425" h="290830">
                    <a:moveTo>
                      <a:pt x="22021" y="136601"/>
                    </a:moveTo>
                    <a:lnTo>
                      <a:pt x="21526" y="135890"/>
                    </a:lnTo>
                    <a:lnTo>
                      <a:pt x="21628" y="136994"/>
                    </a:lnTo>
                    <a:lnTo>
                      <a:pt x="22021" y="136601"/>
                    </a:lnTo>
                    <a:close/>
                  </a:path>
                  <a:path w="98425" h="290830">
                    <a:moveTo>
                      <a:pt x="22593" y="112420"/>
                    </a:moveTo>
                    <a:lnTo>
                      <a:pt x="22504" y="111760"/>
                    </a:lnTo>
                    <a:lnTo>
                      <a:pt x="21894" y="110959"/>
                    </a:lnTo>
                    <a:lnTo>
                      <a:pt x="22047" y="111760"/>
                    </a:lnTo>
                    <a:lnTo>
                      <a:pt x="22593" y="112420"/>
                    </a:lnTo>
                    <a:close/>
                  </a:path>
                  <a:path w="98425" h="290830">
                    <a:moveTo>
                      <a:pt x="22860" y="137160"/>
                    </a:moveTo>
                    <a:lnTo>
                      <a:pt x="22733" y="135890"/>
                    </a:lnTo>
                    <a:lnTo>
                      <a:pt x="22021" y="136601"/>
                    </a:lnTo>
                    <a:lnTo>
                      <a:pt x="22390" y="137160"/>
                    </a:lnTo>
                    <a:lnTo>
                      <a:pt x="22860" y="137160"/>
                    </a:lnTo>
                    <a:close/>
                  </a:path>
                  <a:path w="98425" h="290830">
                    <a:moveTo>
                      <a:pt x="23202" y="169443"/>
                    </a:moveTo>
                    <a:lnTo>
                      <a:pt x="23075" y="169646"/>
                    </a:lnTo>
                    <a:lnTo>
                      <a:pt x="23025" y="169926"/>
                    </a:lnTo>
                    <a:lnTo>
                      <a:pt x="23050" y="170116"/>
                    </a:lnTo>
                    <a:lnTo>
                      <a:pt x="23063" y="170294"/>
                    </a:lnTo>
                    <a:lnTo>
                      <a:pt x="23202" y="169443"/>
                    </a:lnTo>
                    <a:close/>
                  </a:path>
                  <a:path w="98425" h="290830">
                    <a:moveTo>
                      <a:pt x="23355" y="185813"/>
                    </a:moveTo>
                    <a:lnTo>
                      <a:pt x="23291" y="185178"/>
                    </a:lnTo>
                    <a:lnTo>
                      <a:pt x="23304" y="185572"/>
                    </a:lnTo>
                    <a:lnTo>
                      <a:pt x="23355" y="185813"/>
                    </a:lnTo>
                    <a:close/>
                  </a:path>
                  <a:path w="98425" h="290830">
                    <a:moveTo>
                      <a:pt x="23355" y="185813"/>
                    </a:moveTo>
                    <a:lnTo>
                      <a:pt x="23215" y="186321"/>
                    </a:lnTo>
                    <a:lnTo>
                      <a:pt x="23355" y="185813"/>
                    </a:lnTo>
                    <a:close/>
                  </a:path>
                  <a:path w="98425" h="290830">
                    <a:moveTo>
                      <a:pt x="23520" y="112420"/>
                    </a:moveTo>
                    <a:lnTo>
                      <a:pt x="23495" y="111760"/>
                    </a:lnTo>
                    <a:lnTo>
                      <a:pt x="22974" y="111760"/>
                    </a:lnTo>
                    <a:lnTo>
                      <a:pt x="23139" y="112420"/>
                    </a:lnTo>
                    <a:lnTo>
                      <a:pt x="23520" y="112420"/>
                    </a:lnTo>
                    <a:close/>
                  </a:path>
                  <a:path w="98425" h="290830">
                    <a:moveTo>
                      <a:pt x="23545" y="209550"/>
                    </a:moveTo>
                    <a:lnTo>
                      <a:pt x="22885" y="209550"/>
                    </a:lnTo>
                    <a:lnTo>
                      <a:pt x="22529" y="210312"/>
                    </a:lnTo>
                    <a:lnTo>
                      <a:pt x="23545" y="209550"/>
                    </a:lnTo>
                    <a:close/>
                  </a:path>
                  <a:path w="98425" h="290830">
                    <a:moveTo>
                      <a:pt x="23596" y="275412"/>
                    </a:moveTo>
                    <a:lnTo>
                      <a:pt x="23025" y="275107"/>
                    </a:lnTo>
                    <a:lnTo>
                      <a:pt x="22466" y="274853"/>
                    </a:lnTo>
                    <a:lnTo>
                      <a:pt x="23114" y="275209"/>
                    </a:lnTo>
                    <a:lnTo>
                      <a:pt x="23596" y="275412"/>
                    </a:lnTo>
                    <a:close/>
                  </a:path>
                  <a:path w="98425" h="290830">
                    <a:moveTo>
                      <a:pt x="23596" y="116840"/>
                    </a:moveTo>
                    <a:lnTo>
                      <a:pt x="23533" y="113030"/>
                    </a:lnTo>
                    <a:lnTo>
                      <a:pt x="23304" y="113030"/>
                    </a:lnTo>
                    <a:lnTo>
                      <a:pt x="23088" y="113030"/>
                    </a:lnTo>
                    <a:lnTo>
                      <a:pt x="22682" y="113030"/>
                    </a:lnTo>
                    <a:lnTo>
                      <a:pt x="23012" y="115570"/>
                    </a:lnTo>
                    <a:lnTo>
                      <a:pt x="23596" y="116840"/>
                    </a:lnTo>
                    <a:close/>
                  </a:path>
                  <a:path w="98425" h="290830">
                    <a:moveTo>
                      <a:pt x="23837" y="120269"/>
                    </a:moveTo>
                    <a:lnTo>
                      <a:pt x="23317" y="119392"/>
                    </a:lnTo>
                    <a:lnTo>
                      <a:pt x="23241" y="120523"/>
                    </a:lnTo>
                    <a:lnTo>
                      <a:pt x="22821" y="121653"/>
                    </a:lnTo>
                    <a:lnTo>
                      <a:pt x="22961" y="122224"/>
                    </a:lnTo>
                    <a:lnTo>
                      <a:pt x="23495" y="121678"/>
                    </a:lnTo>
                    <a:lnTo>
                      <a:pt x="23837" y="120269"/>
                    </a:lnTo>
                    <a:close/>
                  </a:path>
                  <a:path w="98425" h="290830">
                    <a:moveTo>
                      <a:pt x="24358" y="173875"/>
                    </a:moveTo>
                    <a:lnTo>
                      <a:pt x="24041" y="172440"/>
                    </a:lnTo>
                    <a:lnTo>
                      <a:pt x="22987" y="172821"/>
                    </a:lnTo>
                    <a:lnTo>
                      <a:pt x="23177" y="173697"/>
                    </a:lnTo>
                    <a:lnTo>
                      <a:pt x="24358" y="173875"/>
                    </a:lnTo>
                    <a:close/>
                  </a:path>
                  <a:path w="98425" h="290830">
                    <a:moveTo>
                      <a:pt x="24422" y="77470"/>
                    </a:moveTo>
                    <a:lnTo>
                      <a:pt x="23723" y="78994"/>
                    </a:lnTo>
                    <a:lnTo>
                      <a:pt x="23685" y="79362"/>
                    </a:lnTo>
                    <a:lnTo>
                      <a:pt x="23876" y="79832"/>
                    </a:lnTo>
                    <a:lnTo>
                      <a:pt x="24422" y="77470"/>
                    </a:lnTo>
                    <a:close/>
                  </a:path>
                  <a:path w="98425" h="290830">
                    <a:moveTo>
                      <a:pt x="24549" y="202526"/>
                    </a:moveTo>
                    <a:lnTo>
                      <a:pt x="24384" y="202615"/>
                    </a:lnTo>
                    <a:lnTo>
                      <a:pt x="24257" y="202780"/>
                    </a:lnTo>
                    <a:lnTo>
                      <a:pt x="24130" y="202958"/>
                    </a:lnTo>
                    <a:lnTo>
                      <a:pt x="24345" y="202844"/>
                    </a:lnTo>
                    <a:lnTo>
                      <a:pt x="24549" y="202526"/>
                    </a:lnTo>
                    <a:close/>
                  </a:path>
                  <a:path w="98425" h="290830">
                    <a:moveTo>
                      <a:pt x="36906" y="2540"/>
                    </a:moveTo>
                    <a:lnTo>
                      <a:pt x="36423" y="2540"/>
                    </a:lnTo>
                    <a:lnTo>
                      <a:pt x="36550" y="3187"/>
                    </a:lnTo>
                    <a:lnTo>
                      <a:pt x="36906" y="2540"/>
                    </a:lnTo>
                    <a:close/>
                  </a:path>
                  <a:path w="98425" h="290830">
                    <a:moveTo>
                      <a:pt x="38874" y="2540"/>
                    </a:moveTo>
                    <a:lnTo>
                      <a:pt x="37871" y="2540"/>
                    </a:lnTo>
                    <a:lnTo>
                      <a:pt x="37782" y="3175"/>
                    </a:lnTo>
                    <a:lnTo>
                      <a:pt x="38874" y="2540"/>
                    </a:lnTo>
                    <a:close/>
                  </a:path>
                  <a:path w="98425" h="290830">
                    <a:moveTo>
                      <a:pt x="40055" y="3175"/>
                    </a:moveTo>
                    <a:lnTo>
                      <a:pt x="39598" y="2540"/>
                    </a:lnTo>
                    <a:lnTo>
                      <a:pt x="38823" y="3810"/>
                    </a:lnTo>
                    <a:lnTo>
                      <a:pt x="40055" y="3175"/>
                    </a:lnTo>
                    <a:close/>
                  </a:path>
                  <a:path w="98425" h="290830">
                    <a:moveTo>
                      <a:pt x="40386" y="284162"/>
                    </a:moveTo>
                    <a:lnTo>
                      <a:pt x="39192" y="283997"/>
                    </a:lnTo>
                    <a:lnTo>
                      <a:pt x="40246" y="284480"/>
                    </a:lnTo>
                    <a:lnTo>
                      <a:pt x="40386" y="284162"/>
                    </a:lnTo>
                    <a:close/>
                  </a:path>
                  <a:path w="98425" h="290830">
                    <a:moveTo>
                      <a:pt x="41275" y="2540"/>
                    </a:moveTo>
                    <a:lnTo>
                      <a:pt x="40055" y="3175"/>
                    </a:lnTo>
                    <a:lnTo>
                      <a:pt x="40170" y="3352"/>
                    </a:lnTo>
                    <a:lnTo>
                      <a:pt x="41275" y="2540"/>
                    </a:lnTo>
                    <a:close/>
                  </a:path>
                  <a:path w="98425" h="290830">
                    <a:moveTo>
                      <a:pt x="59944" y="285026"/>
                    </a:moveTo>
                    <a:lnTo>
                      <a:pt x="58407" y="285064"/>
                    </a:lnTo>
                    <a:lnTo>
                      <a:pt x="58394" y="285445"/>
                    </a:lnTo>
                    <a:lnTo>
                      <a:pt x="59220" y="285127"/>
                    </a:lnTo>
                    <a:lnTo>
                      <a:pt x="59944" y="285026"/>
                    </a:lnTo>
                    <a:close/>
                  </a:path>
                  <a:path w="98425" h="290830">
                    <a:moveTo>
                      <a:pt x="69735" y="279933"/>
                    </a:moveTo>
                    <a:lnTo>
                      <a:pt x="69519" y="279755"/>
                    </a:lnTo>
                    <a:lnTo>
                      <a:pt x="69596" y="279895"/>
                    </a:lnTo>
                    <a:lnTo>
                      <a:pt x="69735" y="279933"/>
                    </a:lnTo>
                    <a:close/>
                  </a:path>
                  <a:path w="98425" h="290830">
                    <a:moveTo>
                      <a:pt x="73634" y="11696"/>
                    </a:moveTo>
                    <a:lnTo>
                      <a:pt x="73469" y="11480"/>
                    </a:lnTo>
                    <a:lnTo>
                      <a:pt x="73279" y="11315"/>
                    </a:lnTo>
                    <a:lnTo>
                      <a:pt x="73075" y="11252"/>
                    </a:lnTo>
                    <a:lnTo>
                      <a:pt x="73634" y="11696"/>
                    </a:lnTo>
                    <a:close/>
                  </a:path>
                  <a:path w="98425" h="290830">
                    <a:moveTo>
                      <a:pt x="74091" y="279400"/>
                    </a:moveTo>
                    <a:lnTo>
                      <a:pt x="73914" y="279400"/>
                    </a:lnTo>
                    <a:lnTo>
                      <a:pt x="73825" y="279666"/>
                    </a:lnTo>
                    <a:lnTo>
                      <a:pt x="74091" y="279400"/>
                    </a:lnTo>
                    <a:close/>
                  </a:path>
                  <a:path w="98425" h="290830">
                    <a:moveTo>
                      <a:pt x="74612" y="116840"/>
                    </a:moveTo>
                    <a:lnTo>
                      <a:pt x="74358" y="116840"/>
                    </a:lnTo>
                    <a:lnTo>
                      <a:pt x="74587" y="118110"/>
                    </a:lnTo>
                    <a:lnTo>
                      <a:pt x="74612" y="116840"/>
                    </a:lnTo>
                    <a:close/>
                  </a:path>
                  <a:path w="98425" h="290830">
                    <a:moveTo>
                      <a:pt x="74752" y="98755"/>
                    </a:moveTo>
                    <a:lnTo>
                      <a:pt x="74460" y="98463"/>
                    </a:lnTo>
                    <a:lnTo>
                      <a:pt x="74460" y="98615"/>
                    </a:lnTo>
                    <a:lnTo>
                      <a:pt x="74472" y="98755"/>
                    </a:lnTo>
                    <a:lnTo>
                      <a:pt x="74472" y="98894"/>
                    </a:lnTo>
                    <a:lnTo>
                      <a:pt x="74536" y="99072"/>
                    </a:lnTo>
                    <a:lnTo>
                      <a:pt x="74536" y="99225"/>
                    </a:lnTo>
                    <a:lnTo>
                      <a:pt x="74625" y="99060"/>
                    </a:lnTo>
                    <a:lnTo>
                      <a:pt x="74752" y="98755"/>
                    </a:lnTo>
                    <a:close/>
                  </a:path>
                  <a:path w="98425" h="290830">
                    <a:moveTo>
                      <a:pt x="75514" y="143510"/>
                    </a:moveTo>
                    <a:lnTo>
                      <a:pt x="75311" y="143510"/>
                    </a:lnTo>
                    <a:lnTo>
                      <a:pt x="75082" y="144780"/>
                    </a:lnTo>
                    <a:lnTo>
                      <a:pt x="75514" y="143510"/>
                    </a:lnTo>
                    <a:close/>
                  </a:path>
                  <a:path w="98425" h="290830">
                    <a:moveTo>
                      <a:pt x="77406" y="16611"/>
                    </a:moveTo>
                    <a:lnTo>
                      <a:pt x="77165" y="16154"/>
                    </a:lnTo>
                    <a:lnTo>
                      <a:pt x="76962" y="16281"/>
                    </a:lnTo>
                    <a:lnTo>
                      <a:pt x="77406" y="16611"/>
                    </a:lnTo>
                    <a:close/>
                  </a:path>
                  <a:path w="98425" h="290830">
                    <a:moveTo>
                      <a:pt x="80098" y="130810"/>
                    </a:moveTo>
                    <a:lnTo>
                      <a:pt x="79629" y="131318"/>
                    </a:lnTo>
                    <a:lnTo>
                      <a:pt x="79781" y="131889"/>
                    </a:lnTo>
                    <a:lnTo>
                      <a:pt x="80098" y="130810"/>
                    </a:lnTo>
                    <a:close/>
                  </a:path>
                  <a:path w="98425" h="290830">
                    <a:moveTo>
                      <a:pt x="80137" y="133121"/>
                    </a:moveTo>
                    <a:lnTo>
                      <a:pt x="79781" y="131889"/>
                    </a:lnTo>
                    <a:lnTo>
                      <a:pt x="79336" y="133350"/>
                    </a:lnTo>
                    <a:lnTo>
                      <a:pt x="80022" y="133350"/>
                    </a:lnTo>
                    <a:lnTo>
                      <a:pt x="80137" y="133121"/>
                    </a:lnTo>
                    <a:close/>
                  </a:path>
                  <a:path w="98425" h="290830">
                    <a:moveTo>
                      <a:pt x="80200" y="133350"/>
                    </a:moveTo>
                    <a:lnTo>
                      <a:pt x="80149" y="133184"/>
                    </a:lnTo>
                    <a:lnTo>
                      <a:pt x="80022" y="133350"/>
                    </a:lnTo>
                    <a:lnTo>
                      <a:pt x="80200" y="133350"/>
                    </a:lnTo>
                    <a:close/>
                  </a:path>
                  <a:path w="98425" h="290830">
                    <a:moveTo>
                      <a:pt x="80568" y="271576"/>
                    </a:moveTo>
                    <a:lnTo>
                      <a:pt x="80556" y="271386"/>
                    </a:lnTo>
                    <a:lnTo>
                      <a:pt x="80530" y="271195"/>
                    </a:lnTo>
                    <a:lnTo>
                      <a:pt x="80479" y="270992"/>
                    </a:lnTo>
                    <a:lnTo>
                      <a:pt x="80264" y="271907"/>
                    </a:lnTo>
                    <a:lnTo>
                      <a:pt x="80568" y="271576"/>
                    </a:lnTo>
                    <a:close/>
                  </a:path>
                  <a:path w="98425" h="290830">
                    <a:moveTo>
                      <a:pt x="80606" y="196850"/>
                    </a:moveTo>
                    <a:lnTo>
                      <a:pt x="80086" y="196850"/>
                    </a:lnTo>
                    <a:lnTo>
                      <a:pt x="80441" y="197446"/>
                    </a:lnTo>
                    <a:lnTo>
                      <a:pt x="80606" y="196850"/>
                    </a:lnTo>
                    <a:close/>
                  </a:path>
                  <a:path w="98425" h="290830">
                    <a:moveTo>
                      <a:pt x="81114" y="168910"/>
                    </a:moveTo>
                    <a:lnTo>
                      <a:pt x="81064" y="168719"/>
                    </a:lnTo>
                    <a:lnTo>
                      <a:pt x="81038" y="168910"/>
                    </a:lnTo>
                    <a:close/>
                  </a:path>
                  <a:path w="98425" h="290830">
                    <a:moveTo>
                      <a:pt x="81330" y="194310"/>
                    </a:moveTo>
                    <a:lnTo>
                      <a:pt x="81153" y="193040"/>
                    </a:lnTo>
                    <a:lnTo>
                      <a:pt x="81330" y="194310"/>
                    </a:lnTo>
                    <a:close/>
                  </a:path>
                  <a:path w="98425" h="290830">
                    <a:moveTo>
                      <a:pt x="81330" y="136093"/>
                    </a:moveTo>
                    <a:lnTo>
                      <a:pt x="81267" y="133096"/>
                    </a:lnTo>
                    <a:lnTo>
                      <a:pt x="81000" y="133464"/>
                    </a:lnTo>
                    <a:lnTo>
                      <a:pt x="80708" y="133692"/>
                    </a:lnTo>
                    <a:lnTo>
                      <a:pt x="80416" y="133870"/>
                    </a:lnTo>
                    <a:lnTo>
                      <a:pt x="81089" y="133616"/>
                    </a:lnTo>
                    <a:lnTo>
                      <a:pt x="81330" y="136093"/>
                    </a:lnTo>
                    <a:close/>
                  </a:path>
                  <a:path w="98425" h="290830">
                    <a:moveTo>
                      <a:pt x="81381" y="143510"/>
                    </a:moveTo>
                    <a:lnTo>
                      <a:pt x="81127" y="142240"/>
                    </a:lnTo>
                    <a:lnTo>
                      <a:pt x="81102" y="142773"/>
                    </a:lnTo>
                    <a:lnTo>
                      <a:pt x="81381" y="143510"/>
                    </a:lnTo>
                    <a:close/>
                  </a:path>
                  <a:path w="98425" h="290830">
                    <a:moveTo>
                      <a:pt x="81635" y="196850"/>
                    </a:moveTo>
                    <a:lnTo>
                      <a:pt x="80949" y="195580"/>
                    </a:lnTo>
                    <a:lnTo>
                      <a:pt x="80606" y="196850"/>
                    </a:lnTo>
                    <a:lnTo>
                      <a:pt x="81305" y="198120"/>
                    </a:lnTo>
                    <a:lnTo>
                      <a:pt x="81635" y="196850"/>
                    </a:lnTo>
                    <a:close/>
                  </a:path>
                  <a:path w="98425" h="290830">
                    <a:moveTo>
                      <a:pt x="81724" y="184365"/>
                    </a:moveTo>
                    <a:lnTo>
                      <a:pt x="81559" y="184365"/>
                    </a:lnTo>
                    <a:lnTo>
                      <a:pt x="81711" y="184518"/>
                    </a:lnTo>
                    <a:lnTo>
                      <a:pt x="81724" y="184365"/>
                    </a:lnTo>
                    <a:close/>
                  </a:path>
                  <a:path w="98425" h="290830">
                    <a:moveTo>
                      <a:pt x="81788" y="273050"/>
                    </a:moveTo>
                    <a:lnTo>
                      <a:pt x="81292" y="271780"/>
                    </a:lnTo>
                    <a:lnTo>
                      <a:pt x="81711" y="270510"/>
                    </a:lnTo>
                    <a:lnTo>
                      <a:pt x="80568" y="271780"/>
                    </a:lnTo>
                    <a:lnTo>
                      <a:pt x="80581" y="273050"/>
                    </a:lnTo>
                    <a:lnTo>
                      <a:pt x="81788" y="273050"/>
                    </a:lnTo>
                    <a:close/>
                  </a:path>
                  <a:path w="98425" h="290830">
                    <a:moveTo>
                      <a:pt x="81940" y="106680"/>
                    </a:moveTo>
                    <a:lnTo>
                      <a:pt x="80848" y="106680"/>
                    </a:lnTo>
                    <a:lnTo>
                      <a:pt x="80784" y="108800"/>
                    </a:lnTo>
                    <a:lnTo>
                      <a:pt x="80911" y="107950"/>
                    </a:lnTo>
                    <a:lnTo>
                      <a:pt x="81940" y="106680"/>
                    </a:lnTo>
                    <a:close/>
                  </a:path>
                  <a:path w="98425" h="290830">
                    <a:moveTo>
                      <a:pt x="82003" y="72390"/>
                    </a:moveTo>
                    <a:lnTo>
                      <a:pt x="81000" y="73660"/>
                    </a:lnTo>
                    <a:lnTo>
                      <a:pt x="81635" y="73660"/>
                    </a:lnTo>
                    <a:lnTo>
                      <a:pt x="82003" y="72390"/>
                    </a:lnTo>
                    <a:close/>
                  </a:path>
                  <a:path w="98425" h="290830">
                    <a:moveTo>
                      <a:pt x="82181" y="150355"/>
                    </a:moveTo>
                    <a:lnTo>
                      <a:pt x="82067" y="149860"/>
                    </a:lnTo>
                    <a:lnTo>
                      <a:pt x="81648" y="150914"/>
                    </a:lnTo>
                    <a:lnTo>
                      <a:pt x="82181" y="150355"/>
                    </a:lnTo>
                    <a:close/>
                  </a:path>
                  <a:path w="98425" h="290830">
                    <a:moveTo>
                      <a:pt x="82677" y="149860"/>
                    </a:moveTo>
                    <a:lnTo>
                      <a:pt x="82181" y="150355"/>
                    </a:lnTo>
                    <a:lnTo>
                      <a:pt x="82651" y="152400"/>
                    </a:lnTo>
                    <a:lnTo>
                      <a:pt x="82677" y="149860"/>
                    </a:lnTo>
                    <a:close/>
                  </a:path>
                  <a:path w="98425" h="290830">
                    <a:moveTo>
                      <a:pt x="83781" y="275590"/>
                    </a:moveTo>
                    <a:lnTo>
                      <a:pt x="81978" y="275590"/>
                    </a:lnTo>
                    <a:lnTo>
                      <a:pt x="82600" y="274320"/>
                    </a:lnTo>
                    <a:lnTo>
                      <a:pt x="82346" y="274320"/>
                    </a:lnTo>
                    <a:lnTo>
                      <a:pt x="79705" y="274320"/>
                    </a:lnTo>
                    <a:lnTo>
                      <a:pt x="77762" y="274320"/>
                    </a:lnTo>
                    <a:lnTo>
                      <a:pt x="76720" y="276860"/>
                    </a:lnTo>
                    <a:lnTo>
                      <a:pt x="73914" y="278130"/>
                    </a:lnTo>
                    <a:lnTo>
                      <a:pt x="74244" y="279400"/>
                    </a:lnTo>
                    <a:lnTo>
                      <a:pt x="74637" y="279400"/>
                    </a:lnTo>
                    <a:lnTo>
                      <a:pt x="77292" y="279400"/>
                    </a:lnTo>
                    <a:lnTo>
                      <a:pt x="74968" y="281940"/>
                    </a:lnTo>
                    <a:lnTo>
                      <a:pt x="74612" y="280670"/>
                    </a:lnTo>
                    <a:lnTo>
                      <a:pt x="74447" y="280670"/>
                    </a:lnTo>
                    <a:lnTo>
                      <a:pt x="74637" y="279400"/>
                    </a:lnTo>
                    <a:lnTo>
                      <a:pt x="74066" y="280670"/>
                    </a:lnTo>
                    <a:lnTo>
                      <a:pt x="73469" y="280670"/>
                    </a:lnTo>
                    <a:lnTo>
                      <a:pt x="73825" y="279666"/>
                    </a:lnTo>
                    <a:lnTo>
                      <a:pt x="72796" y="280670"/>
                    </a:lnTo>
                    <a:lnTo>
                      <a:pt x="72974" y="279400"/>
                    </a:lnTo>
                    <a:lnTo>
                      <a:pt x="71843" y="280670"/>
                    </a:lnTo>
                    <a:lnTo>
                      <a:pt x="70002" y="280670"/>
                    </a:lnTo>
                    <a:lnTo>
                      <a:pt x="70192" y="281940"/>
                    </a:lnTo>
                    <a:lnTo>
                      <a:pt x="69430" y="281940"/>
                    </a:lnTo>
                    <a:lnTo>
                      <a:pt x="67360" y="283210"/>
                    </a:lnTo>
                    <a:lnTo>
                      <a:pt x="68351" y="281940"/>
                    </a:lnTo>
                    <a:lnTo>
                      <a:pt x="66700" y="281940"/>
                    </a:lnTo>
                    <a:lnTo>
                      <a:pt x="65227" y="283210"/>
                    </a:lnTo>
                    <a:lnTo>
                      <a:pt x="63804" y="283210"/>
                    </a:lnTo>
                    <a:lnTo>
                      <a:pt x="62534" y="284480"/>
                    </a:lnTo>
                    <a:lnTo>
                      <a:pt x="60540" y="284480"/>
                    </a:lnTo>
                    <a:lnTo>
                      <a:pt x="60261" y="284988"/>
                    </a:lnTo>
                    <a:lnTo>
                      <a:pt x="59944" y="285026"/>
                    </a:lnTo>
                    <a:lnTo>
                      <a:pt x="60248" y="285026"/>
                    </a:lnTo>
                    <a:lnTo>
                      <a:pt x="59855" y="285750"/>
                    </a:lnTo>
                    <a:lnTo>
                      <a:pt x="60794" y="285750"/>
                    </a:lnTo>
                    <a:lnTo>
                      <a:pt x="57162" y="288290"/>
                    </a:lnTo>
                    <a:lnTo>
                      <a:pt x="52578" y="287020"/>
                    </a:lnTo>
                    <a:lnTo>
                      <a:pt x="40271" y="287020"/>
                    </a:lnTo>
                    <a:lnTo>
                      <a:pt x="40640" y="285750"/>
                    </a:lnTo>
                    <a:lnTo>
                      <a:pt x="38557" y="285750"/>
                    </a:lnTo>
                    <a:lnTo>
                      <a:pt x="36207" y="284480"/>
                    </a:lnTo>
                    <a:lnTo>
                      <a:pt x="35915" y="284480"/>
                    </a:lnTo>
                    <a:lnTo>
                      <a:pt x="35674" y="283210"/>
                    </a:lnTo>
                    <a:lnTo>
                      <a:pt x="34124" y="283210"/>
                    </a:lnTo>
                    <a:lnTo>
                      <a:pt x="31851" y="281940"/>
                    </a:lnTo>
                    <a:lnTo>
                      <a:pt x="30848" y="281940"/>
                    </a:lnTo>
                    <a:lnTo>
                      <a:pt x="28981" y="281940"/>
                    </a:lnTo>
                    <a:lnTo>
                      <a:pt x="30010" y="280670"/>
                    </a:lnTo>
                    <a:lnTo>
                      <a:pt x="29108" y="279400"/>
                    </a:lnTo>
                    <a:lnTo>
                      <a:pt x="28244" y="279400"/>
                    </a:lnTo>
                    <a:lnTo>
                      <a:pt x="26365" y="278130"/>
                    </a:lnTo>
                    <a:lnTo>
                      <a:pt x="24460" y="278130"/>
                    </a:lnTo>
                    <a:lnTo>
                      <a:pt x="22631" y="276860"/>
                    </a:lnTo>
                    <a:lnTo>
                      <a:pt x="20916" y="275590"/>
                    </a:lnTo>
                    <a:lnTo>
                      <a:pt x="19761" y="275590"/>
                    </a:lnTo>
                    <a:lnTo>
                      <a:pt x="19291" y="274447"/>
                    </a:lnTo>
                    <a:lnTo>
                      <a:pt x="20726" y="275069"/>
                    </a:lnTo>
                    <a:lnTo>
                      <a:pt x="20434" y="274320"/>
                    </a:lnTo>
                    <a:lnTo>
                      <a:pt x="19240" y="274320"/>
                    </a:lnTo>
                    <a:lnTo>
                      <a:pt x="18872" y="273050"/>
                    </a:lnTo>
                    <a:lnTo>
                      <a:pt x="18542" y="273050"/>
                    </a:lnTo>
                    <a:lnTo>
                      <a:pt x="18376" y="271780"/>
                    </a:lnTo>
                    <a:lnTo>
                      <a:pt x="18161" y="271780"/>
                    </a:lnTo>
                    <a:lnTo>
                      <a:pt x="17437" y="270510"/>
                    </a:lnTo>
                    <a:lnTo>
                      <a:pt x="16700" y="269240"/>
                    </a:lnTo>
                    <a:lnTo>
                      <a:pt x="15163" y="270510"/>
                    </a:lnTo>
                    <a:lnTo>
                      <a:pt x="14401" y="269240"/>
                    </a:lnTo>
                    <a:lnTo>
                      <a:pt x="13627" y="267970"/>
                    </a:lnTo>
                    <a:lnTo>
                      <a:pt x="12827" y="269240"/>
                    </a:lnTo>
                    <a:lnTo>
                      <a:pt x="11239" y="267970"/>
                    </a:lnTo>
                    <a:lnTo>
                      <a:pt x="10185" y="265430"/>
                    </a:lnTo>
                    <a:lnTo>
                      <a:pt x="11277" y="264160"/>
                    </a:lnTo>
                    <a:lnTo>
                      <a:pt x="12052" y="265176"/>
                    </a:lnTo>
                    <a:lnTo>
                      <a:pt x="12166" y="265328"/>
                    </a:lnTo>
                    <a:lnTo>
                      <a:pt x="12433" y="265430"/>
                    </a:lnTo>
                    <a:lnTo>
                      <a:pt x="12928" y="266700"/>
                    </a:lnTo>
                    <a:lnTo>
                      <a:pt x="12776" y="265430"/>
                    </a:lnTo>
                    <a:lnTo>
                      <a:pt x="11391" y="263131"/>
                    </a:lnTo>
                    <a:lnTo>
                      <a:pt x="11277" y="262890"/>
                    </a:lnTo>
                    <a:lnTo>
                      <a:pt x="11391" y="263131"/>
                    </a:lnTo>
                    <a:lnTo>
                      <a:pt x="11264" y="262661"/>
                    </a:lnTo>
                    <a:lnTo>
                      <a:pt x="10972" y="261620"/>
                    </a:lnTo>
                    <a:lnTo>
                      <a:pt x="9728" y="260350"/>
                    </a:lnTo>
                    <a:lnTo>
                      <a:pt x="9474" y="259080"/>
                    </a:lnTo>
                    <a:lnTo>
                      <a:pt x="9207" y="257810"/>
                    </a:lnTo>
                    <a:lnTo>
                      <a:pt x="8699" y="257810"/>
                    </a:lnTo>
                    <a:lnTo>
                      <a:pt x="8394" y="256540"/>
                    </a:lnTo>
                    <a:lnTo>
                      <a:pt x="7772" y="254000"/>
                    </a:lnTo>
                    <a:lnTo>
                      <a:pt x="7429" y="256540"/>
                    </a:lnTo>
                    <a:lnTo>
                      <a:pt x="6565" y="254254"/>
                    </a:lnTo>
                    <a:lnTo>
                      <a:pt x="6680" y="251460"/>
                    </a:lnTo>
                    <a:lnTo>
                      <a:pt x="7950" y="254000"/>
                    </a:lnTo>
                    <a:lnTo>
                      <a:pt x="6883" y="251460"/>
                    </a:lnTo>
                    <a:lnTo>
                      <a:pt x="7035" y="248920"/>
                    </a:lnTo>
                    <a:lnTo>
                      <a:pt x="7721" y="249961"/>
                    </a:lnTo>
                    <a:lnTo>
                      <a:pt x="7670" y="248920"/>
                    </a:lnTo>
                    <a:lnTo>
                      <a:pt x="7861" y="246380"/>
                    </a:lnTo>
                    <a:lnTo>
                      <a:pt x="8242" y="246380"/>
                    </a:lnTo>
                    <a:lnTo>
                      <a:pt x="8255" y="245110"/>
                    </a:lnTo>
                    <a:lnTo>
                      <a:pt x="7594" y="245110"/>
                    </a:lnTo>
                    <a:lnTo>
                      <a:pt x="7696" y="243840"/>
                    </a:lnTo>
                    <a:lnTo>
                      <a:pt x="7988" y="243840"/>
                    </a:lnTo>
                    <a:lnTo>
                      <a:pt x="7442" y="242570"/>
                    </a:lnTo>
                    <a:lnTo>
                      <a:pt x="6667" y="245110"/>
                    </a:lnTo>
                    <a:lnTo>
                      <a:pt x="5930" y="242570"/>
                    </a:lnTo>
                    <a:lnTo>
                      <a:pt x="6311" y="241338"/>
                    </a:lnTo>
                    <a:lnTo>
                      <a:pt x="6121" y="242570"/>
                    </a:lnTo>
                    <a:lnTo>
                      <a:pt x="7772" y="238760"/>
                    </a:lnTo>
                    <a:lnTo>
                      <a:pt x="7797" y="240030"/>
                    </a:lnTo>
                    <a:lnTo>
                      <a:pt x="8204" y="240030"/>
                    </a:lnTo>
                    <a:lnTo>
                      <a:pt x="9423" y="237490"/>
                    </a:lnTo>
                    <a:lnTo>
                      <a:pt x="7124" y="238760"/>
                    </a:lnTo>
                    <a:lnTo>
                      <a:pt x="7632" y="234950"/>
                    </a:lnTo>
                    <a:lnTo>
                      <a:pt x="8140" y="236220"/>
                    </a:lnTo>
                    <a:lnTo>
                      <a:pt x="8369" y="235839"/>
                    </a:lnTo>
                    <a:lnTo>
                      <a:pt x="7772" y="234950"/>
                    </a:lnTo>
                    <a:lnTo>
                      <a:pt x="7569" y="233680"/>
                    </a:lnTo>
                    <a:lnTo>
                      <a:pt x="8559" y="231140"/>
                    </a:lnTo>
                    <a:lnTo>
                      <a:pt x="8026" y="231140"/>
                    </a:lnTo>
                    <a:lnTo>
                      <a:pt x="8216" y="229870"/>
                    </a:lnTo>
                    <a:lnTo>
                      <a:pt x="7797" y="231140"/>
                    </a:lnTo>
                    <a:lnTo>
                      <a:pt x="7162" y="231140"/>
                    </a:lnTo>
                    <a:lnTo>
                      <a:pt x="7581" y="229870"/>
                    </a:lnTo>
                    <a:lnTo>
                      <a:pt x="7886" y="228600"/>
                    </a:lnTo>
                    <a:lnTo>
                      <a:pt x="7670" y="227330"/>
                    </a:lnTo>
                    <a:lnTo>
                      <a:pt x="10426" y="226060"/>
                    </a:lnTo>
                    <a:lnTo>
                      <a:pt x="10807" y="223520"/>
                    </a:lnTo>
                    <a:lnTo>
                      <a:pt x="11658" y="223520"/>
                    </a:lnTo>
                    <a:lnTo>
                      <a:pt x="11861" y="224790"/>
                    </a:lnTo>
                    <a:lnTo>
                      <a:pt x="12522" y="223520"/>
                    </a:lnTo>
                    <a:lnTo>
                      <a:pt x="12801" y="222250"/>
                    </a:lnTo>
                    <a:lnTo>
                      <a:pt x="13068" y="220992"/>
                    </a:lnTo>
                    <a:lnTo>
                      <a:pt x="14541" y="222250"/>
                    </a:lnTo>
                    <a:lnTo>
                      <a:pt x="15468" y="219710"/>
                    </a:lnTo>
                    <a:lnTo>
                      <a:pt x="14414" y="219710"/>
                    </a:lnTo>
                    <a:lnTo>
                      <a:pt x="14935" y="217170"/>
                    </a:lnTo>
                    <a:lnTo>
                      <a:pt x="14185" y="218440"/>
                    </a:lnTo>
                    <a:lnTo>
                      <a:pt x="13525" y="219710"/>
                    </a:lnTo>
                    <a:lnTo>
                      <a:pt x="13169" y="220484"/>
                    </a:lnTo>
                    <a:lnTo>
                      <a:pt x="13068" y="220980"/>
                    </a:lnTo>
                    <a:lnTo>
                      <a:pt x="13144" y="220535"/>
                    </a:lnTo>
                    <a:lnTo>
                      <a:pt x="13500" y="218440"/>
                    </a:lnTo>
                    <a:lnTo>
                      <a:pt x="13042" y="219176"/>
                    </a:lnTo>
                    <a:lnTo>
                      <a:pt x="12890" y="218440"/>
                    </a:lnTo>
                    <a:lnTo>
                      <a:pt x="12636" y="217170"/>
                    </a:lnTo>
                    <a:lnTo>
                      <a:pt x="14630" y="215900"/>
                    </a:lnTo>
                    <a:lnTo>
                      <a:pt x="16141" y="217170"/>
                    </a:lnTo>
                    <a:lnTo>
                      <a:pt x="17449" y="215900"/>
                    </a:lnTo>
                    <a:lnTo>
                      <a:pt x="18135" y="214630"/>
                    </a:lnTo>
                    <a:lnTo>
                      <a:pt x="19367" y="213360"/>
                    </a:lnTo>
                    <a:lnTo>
                      <a:pt x="19837" y="212090"/>
                    </a:lnTo>
                    <a:lnTo>
                      <a:pt x="20535" y="212090"/>
                    </a:lnTo>
                    <a:lnTo>
                      <a:pt x="22288" y="210820"/>
                    </a:lnTo>
                    <a:lnTo>
                      <a:pt x="22529" y="210312"/>
                    </a:lnTo>
                    <a:lnTo>
                      <a:pt x="21844" y="210820"/>
                    </a:lnTo>
                    <a:lnTo>
                      <a:pt x="21844" y="209550"/>
                    </a:lnTo>
                    <a:lnTo>
                      <a:pt x="22250" y="209550"/>
                    </a:lnTo>
                    <a:lnTo>
                      <a:pt x="22847" y="208280"/>
                    </a:lnTo>
                    <a:lnTo>
                      <a:pt x="23012" y="205740"/>
                    </a:lnTo>
                    <a:lnTo>
                      <a:pt x="22809" y="204470"/>
                    </a:lnTo>
                    <a:lnTo>
                      <a:pt x="23710" y="204470"/>
                    </a:lnTo>
                    <a:lnTo>
                      <a:pt x="24130" y="203200"/>
                    </a:lnTo>
                    <a:lnTo>
                      <a:pt x="23634" y="203200"/>
                    </a:lnTo>
                    <a:lnTo>
                      <a:pt x="24168" y="200660"/>
                    </a:lnTo>
                    <a:lnTo>
                      <a:pt x="22847" y="199390"/>
                    </a:lnTo>
                    <a:lnTo>
                      <a:pt x="23723" y="198120"/>
                    </a:lnTo>
                    <a:lnTo>
                      <a:pt x="24079" y="194310"/>
                    </a:lnTo>
                    <a:lnTo>
                      <a:pt x="21831" y="194310"/>
                    </a:lnTo>
                    <a:lnTo>
                      <a:pt x="22059" y="190500"/>
                    </a:lnTo>
                    <a:lnTo>
                      <a:pt x="22771" y="191770"/>
                    </a:lnTo>
                    <a:lnTo>
                      <a:pt x="23253" y="190500"/>
                    </a:lnTo>
                    <a:lnTo>
                      <a:pt x="23761" y="191770"/>
                    </a:lnTo>
                    <a:lnTo>
                      <a:pt x="23888" y="190500"/>
                    </a:lnTo>
                    <a:lnTo>
                      <a:pt x="23431" y="190500"/>
                    </a:lnTo>
                    <a:lnTo>
                      <a:pt x="23850" y="189230"/>
                    </a:lnTo>
                    <a:lnTo>
                      <a:pt x="22542" y="186690"/>
                    </a:lnTo>
                    <a:lnTo>
                      <a:pt x="23164" y="185420"/>
                    </a:lnTo>
                    <a:lnTo>
                      <a:pt x="22186" y="185420"/>
                    </a:lnTo>
                    <a:lnTo>
                      <a:pt x="22186" y="182880"/>
                    </a:lnTo>
                    <a:lnTo>
                      <a:pt x="22136" y="181952"/>
                    </a:lnTo>
                    <a:lnTo>
                      <a:pt x="22428" y="181610"/>
                    </a:lnTo>
                    <a:lnTo>
                      <a:pt x="23456" y="180340"/>
                    </a:lnTo>
                    <a:lnTo>
                      <a:pt x="21234" y="173990"/>
                    </a:lnTo>
                    <a:lnTo>
                      <a:pt x="23012" y="170180"/>
                    </a:lnTo>
                    <a:lnTo>
                      <a:pt x="22694" y="166370"/>
                    </a:lnTo>
                    <a:lnTo>
                      <a:pt x="22580" y="165100"/>
                    </a:lnTo>
                    <a:lnTo>
                      <a:pt x="22529" y="162560"/>
                    </a:lnTo>
                    <a:lnTo>
                      <a:pt x="22796" y="162560"/>
                    </a:lnTo>
                    <a:lnTo>
                      <a:pt x="23101" y="161290"/>
                    </a:lnTo>
                    <a:lnTo>
                      <a:pt x="23406" y="160020"/>
                    </a:lnTo>
                    <a:lnTo>
                      <a:pt x="20878" y="161290"/>
                    </a:lnTo>
                    <a:lnTo>
                      <a:pt x="21577" y="157480"/>
                    </a:lnTo>
                    <a:lnTo>
                      <a:pt x="22644" y="156210"/>
                    </a:lnTo>
                    <a:lnTo>
                      <a:pt x="22148" y="160020"/>
                    </a:lnTo>
                    <a:lnTo>
                      <a:pt x="22555" y="158750"/>
                    </a:lnTo>
                    <a:lnTo>
                      <a:pt x="24739" y="157480"/>
                    </a:lnTo>
                    <a:lnTo>
                      <a:pt x="23914" y="156210"/>
                    </a:lnTo>
                    <a:lnTo>
                      <a:pt x="22263" y="153670"/>
                    </a:lnTo>
                    <a:lnTo>
                      <a:pt x="16700" y="153670"/>
                    </a:lnTo>
                    <a:lnTo>
                      <a:pt x="16116" y="153670"/>
                    </a:lnTo>
                    <a:lnTo>
                      <a:pt x="15303" y="153670"/>
                    </a:lnTo>
                    <a:lnTo>
                      <a:pt x="16078" y="157480"/>
                    </a:lnTo>
                    <a:lnTo>
                      <a:pt x="16738" y="157480"/>
                    </a:lnTo>
                    <a:lnTo>
                      <a:pt x="16662" y="158750"/>
                    </a:lnTo>
                    <a:lnTo>
                      <a:pt x="15798" y="158750"/>
                    </a:lnTo>
                    <a:lnTo>
                      <a:pt x="15328" y="160020"/>
                    </a:lnTo>
                    <a:lnTo>
                      <a:pt x="16840" y="162560"/>
                    </a:lnTo>
                    <a:lnTo>
                      <a:pt x="16040" y="163639"/>
                    </a:lnTo>
                    <a:lnTo>
                      <a:pt x="16103" y="163830"/>
                    </a:lnTo>
                    <a:lnTo>
                      <a:pt x="15608" y="167640"/>
                    </a:lnTo>
                    <a:lnTo>
                      <a:pt x="16535" y="166370"/>
                    </a:lnTo>
                    <a:lnTo>
                      <a:pt x="16090" y="168910"/>
                    </a:lnTo>
                    <a:lnTo>
                      <a:pt x="16954" y="171450"/>
                    </a:lnTo>
                    <a:lnTo>
                      <a:pt x="16395" y="173990"/>
                    </a:lnTo>
                    <a:lnTo>
                      <a:pt x="17437" y="175260"/>
                    </a:lnTo>
                    <a:lnTo>
                      <a:pt x="15900" y="179070"/>
                    </a:lnTo>
                    <a:lnTo>
                      <a:pt x="15925" y="180340"/>
                    </a:lnTo>
                    <a:lnTo>
                      <a:pt x="16141" y="184150"/>
                    </a:lnTo>
                    <a:lnTo>
                      <a:pt x="16865" y="185420"/>
                    </a:lnTo>
                    <a:lnTo>
                      <a:pt x="16395" y="185420"/>
                    </a:lnTo>
                    <a:lnTo>
                      <a:pt x="16383" y="186690"/>
                    </a:lnTo>
                    <a:lnTo>
                      <a:pt x="15748" y="186690"/>
                    </a:lnTo>
                    <a:lnTo>
                      <a:pt x="15773" y="187960"/>
                    </a:lnTo>
                    <a:lnTo>
                      <a:pt x="16052" y="190500"/>
                    </a:lnTo>
                    <a:lnTo>
                      <a:pt x="16840" y="190500"/>
                    </a:lnTo>
                    <a:lnTo>
                      <a:pt x="15011" y="193040"/>
                    </a:lnTo>
                    <a:lnTo>
                      <a:pt x="18300" y="196850"/>
                    </a:lnTo>
                    <a:lnTo>
                      <a:pt x="15963" y="199390"/>
                    </a:lnTo>
                    <a:lnTo>
                      <a:pt x="16738" y="205740"/>
                    </a:lnTo>
                    <a:lnTo>
                      <a:pt x="17030" y="205740"/>
                    </a:lnTo>
                    <a:lnTo>
                      <a:pt x="16510" y="207010"/>
                    </a:lnTo>
                    <a:lnTo>
                      <a:pt x="14312" y="209550"/>
                    </a:lnTo>
                    <a:lnTo>
                      <a:pt x="12636" y="212090"/>
                    </a:lnTo>
                    <a:lnTo>
                      <a:pt x="12623" y="220052"/>
                    </a:lnTo>
                    <a:lnTo>
                      <a:pt x="12369" y="220980"/>
                    </a:lnTo>
                    <a:lnTo>
                      <a:pt x="11861" y="222250"/>
                    </a:lnTo>
                    <a:lnTo>
                      <a:pt x="11925" y="220980"/>
                    </a:lnTo>
                    <a:lnTo>
                      <a:pt x="11188" y="220980"/>
                    </a:lnTo>
                    <a:lnTo>
                      <a:pt x="11861" y="220535"/>
                    </a:lnTo>
                    <a:lnTo>
                      <a:pt x="11988" y="219710"/>
                    </a:lnTo>
                    <a:lnTo>
                      <a:pt x="12052" y="220421"/>
                    </a:lnTo>
                    <a:lnTo>
                      <a:pt x="12623" y="220052"/>
                    </a:lnTo>
                    <a:lnTo>
                      <a:pt x="12623" y="212064"/>
                    </a:lnTo>
                    <a:lnTo>
                      <a:pt x="12103" y="210820"/>
                    </a:lnTo>
                    <a:lnTo>
                      <a:pt x="14160" y="208280"/>
                    </a:lnTo>
                    <a:lnTo>
                      <a:pt x="16306" y="207010"/>
                    </a:lnTo>
                    <a:lnTo>
                      <a:pt x="15570" y="205740"/>
                    </a:lnTo>
                    <a:lnTo>
                      <a:pt x="12077" y="209550"/>
                    </a:lnTo>
                    <a:lnTo>
                      <a:pt x="11036" y="213360"/>
                    </a:lnTo>
                    <a:lnTo>
                      <a:pt x="7886" y="217170"/>
                    </a:lnTo>
                    <a:lnTo>
                      <a:pt x="7010" y="218440"/>
                    </a:lnTo>
                    <a:lnTo>
                      <a:pt x="7632" y="216281"/>
                    </a:lnTo>
                    <a:lnTo>
                      <a:pt x="6743" y="218109"/>
                    </a:lnTo>
                    <a:lnTo>
                      <a:pt x="6743" y="238760"/>
                    </a:lnTo>
                    <a:lnTo>
                      <a:pt x="6324" y="241287"/>
                    </a:lnTo>
                    <a:lnTo>
                      <a:pt x="5613" y="240030"/>
                    </a:lnTo>
                    <a:lnTo>
                      <a:pt x="6743" y="238760"/>
                    </a:lnTo>
                    <a:lnTo>
                      <a:pt x="6743" y="218109"/>
                    </a:lnTo>
                    <a:lnTo>
                      <a:pt x="5346" y="220980"/>
                    </a:lnTo>
                    <a:lnTo>
                      <a:pt x="2616" y="224790"/>
                    </a:lnTo>
                    <a:lnTo>
                      <a:pt x="2108" y="229692"/>
                    </a:lnTo>
                    <a:lnTo>
                      <a:pt x="3225" y="228600"/>
                    </a:lnTo>
                    <a:lnTo>
                      <a:pt x="3022" y="233680"/>
                    </a:lnTo>
                    <a:lnTo>
                      <a:pt x="3594" y="234950"/>
                    </a:lnTo>
                    <a:lnTo>
                      <a:pt x="1892" y="232410"/>
                    </a:lnTo>
                    <a:lnTo>
                      <a:pt x="2362" y="238760"/>
                    </a:lnTo>
                    <a:lnTo>
                      <a:pt x="342" y="236270"/>
                    </a:lnTo>
                    <a:lnTo>
                      <a:pt x="546" y="237490"/>
                    </a:lnTo>
                    <a:lnTo>
                      <a:pt x="1016" y="237490"/>
                    </a:lnTo>
                    <a:lnTo>
                      <a:pt x="774" y="238760"/>
                    </a:lnTo>
                    <a:lnTo>
                      <a:pt x="508" y="238760"/>
                    </a:lnTo>
                    <a:lnTo>
                      <a:pt x="63" y="237490"/>
                    </a:lnTo>
                    <a:lnTo>
                      <a:pt x="139" y="241300"/>
                    </a:lnTo>
                    <a:lnTo>
                      <a:pt x="939" y="240030"/>
                    </a:lnTo>
                    <a:lnTo>
                      <a:pt x="838" y="242570"/>
                    </a:lnTo>
                    <a:lnTo>
                      <a:pt x="393" y="242570"/>
                    </a:lnTo>
                    <a:lnTo>
                      <a:pt x="0" y="241300"/>
                    </a:lnTo>
                    <a:lnTo>
                      <a:pt x="279" y="242570"/>
                    </a:lnTo>
                    <a:lnTo>
                      <a:pt x="558" y="243840"/>
                    </a:lnTo>
                    <a:lnTo>
                      <a:pt x="1358" y="245110"/>
                    </a:lnTo>
                    <a:lnTo>
                      <a:pt x="1193" y="247650"/>
                    </a:lnTo>
                    <a:lnTo>
                      <a:pt x="762" y="247650"/>
                    </a:lnTo>
                    <a:lnTo>
                      <a:pt x="812" y="248920"/>
                    </a:lnTo>
                    <a:lnTo>
                      <a:pt x="1714" y="250190"/>
                    </a:lnTo>
                    <a:lnTo>
                      <a:pt x="2273" y="252730"/>
                    </a:lnTo>
                    <a:lnTo>
                      <a:pt x="3086" y="254000"/>
                    </a:lnTo>
                    <a:lnTo>
                      <a:pt x="3670" y="256540"/>
                    </a:lnTo>
                    <a:lnTo>
                      <a:pt x="4165" y="259080"/>
                    </a:lnTo>
                    <a:lnTo>
                      <a:pt x="2311" y="257810"/>
                    </a:lnTo>
                    <a:lnTo>
                      <a:pt x="4267" y="260350"/>
                    </a:lnTo>
                    <a:lnTo>
                      <a:pt x="3187" y="260350"/>
                    </a:lnTo>
                    <a:lnTo>
                      <a:pt x="4000" y="262890"/>
                    </a:lnTo>
                    <a:lnTo>
                      <a:pt x="4521" y="262890"/>
                    </a:lnTo>
                    <a:lnTo>
                      <a:pt x="4635" y="261620"/>
                    </a:lnTo>
                    <a:lnTo>
                      <a:pt x="5638" y="264160"/>
                    </a:lnTo>
                    <a:lnTo>
                      <a:pt x="7137" y="265430"/>
                    </a:lnTo>
                    <a:lnTo>
                      <a:pt x="7848" y="266700"/>
                    </a:lnTo>
                    <a:lnTo>
                      <a:pt x="7315" y="266700"/>
                    </a:lnTo>
                    <a:lnTo>
                      <a:pt x="8140" y="267970"/>
                    </a:lnTo>
                    <a:lnTo>
                      <a:pt x="8915" y="269240"/>
                    </a:lnTo>
                    <a:lnTo>
                      <a:pt x="8102" y="266700"/>
                    </a:lnTo>
                    <a:lnTo>
                      <a:pt x="9461" y="268757"/>
                    </a:lnTo>
                    <a:lnTo>
                      <a:pt x="9702" y="269468"/>
                    </a:lnTo>
                    <a:lnTo>
                      <a:pt x="10198" y="269951"/>
                    </a:lnTo>
                    <a:lnTo>
                      <a:pt x="10655" y="270383"/>
                    </a:lnTo>
                    <a:lnTo>
                      <a:pt x="10325" y="269811"/>
                    </a:lnTo>
                    <a:lnTo>
                      <a:pt x="9893" y="269163"/>
                    </a:lnTo>
                    <a:lnTo>
                      <a:pt x="9753" y="269024"/>
                    </a:lnTo>
                    <a:lnTo>
                      <a:pt x="9334" y="266700"/>
                    </a:lnTo>
                    <a:lnTo>
                      <a:pt x="10541" y="269240"/>
                    </a:lnTo>
                    <a:lnTo>
                      <a:pt x="10071" y="267970"/>
                    </a:lnTo>
                    <a:lnTo>
                      <a:pt x="11785" y="270510"/>
                    </a:lnTo>
                    <a:lnTo>
                      <a:pt x="11836" y="271272"/>
                    </a:lnTo>
                    <a:lnTo>
                      <a:pt x="11455" y="271005"/>
                    </a:lnTo>
                    <a:lnTo>
                      <a:pt x="11036" y="270738"/>
                    </a:lnTo>
                    <a:lnTo>
                      <a:pt x="10655" y="270395"/>
                    </a:lnTo>
                    <a:lnTo>
                      <a:pt x="11074" y="271081"/>
                    </a:lnTo>
                    <a:lnTo>
                      <a:pt x="11442" y="271602"/>
                    </a:lnTo>
                    <a:lnTo>
                      <a:pt x="11836" y="271310"/>
                    </a:lnTo>
                    <a:lnTo>
                      <a:pt x="11874" y="271780"/>
                    </a:lnTo>
                    <a:lnTo>
                      <a:pt x="12814" y="273050"/>
                    </a:lnTo>
                    <a:lnTo>
                      <a:pt x="13868" y="273050"/>
                    </a:lnTo>
                    <a:lnTo>
                      <a:pt x="14719" y="274320"/>
                    </a:lnTo>
                    <a:lnTo>
                      <a:pt x="14706" y="275590"/>
                    </a:lnTo>
                    <a:lnTo>
                      <a:pt x="14859" y="275590"/>
                    </a:lnTo>
                    <a:lnTo>
                      <a:pt x="17373" y="279400"/>
                    </a:lnTo>
                    <a:lnTo>
                      <a:pt x="19443" y="279400"/>
                    </a:lnTo>
                    <a:lnTo>
                      <a:pt x="20078" y="280670"/>
                    </a:lnTo>
                    <a:lnTo>
                      <a:pt x="19672" y="280670"/>
                    </a:lnTo>
                    <a:lnTo>
                      <a:pt x="22059" y="283210"/>
                    </a:lnTo>
                    <a:lnTo>
                      <a:pt x="19850" y="279400"/>
                    </a:lnTo>
                    <a:lnTo>
                      <a:pt x="22352" y="281940"/>
                    </a:lnTo>
                    <a:lnTo>
                      <a:pt x="21564" y="281940"/>
                    </a:lnTo>
                    <a:lnTo>
                      <a:pt x="22898" y="283210"/>
                    </a:lnTo>
                    <a:lnTo>
                      <a:pt x="24587" y="283210"/>
                    </a:lnTo>
                    <a:lnTo>
                      <a:pt x="26098" y="284480"/>
                    </a:lnTo>
                    <a:lnTo>
                      <a:pt x="26263" y="284619"/>
                    </a:lnTo>
                    <a:lnTo>
                      <a:pt x="26123" y="284568"/>
                    </a:lnTo>
                    <a:lnTo>
                      <a:pt x="27063" y="285623"/>
                    </a:lnTo>
                    <a:lnTo>
                      <a:pt x="27343" y="285483"/>
                    </a:lnTo>
                    <a:lnTo>
                      <a:pt x="27686" y="285750"/>
                    </a:lnTo>
                    <a:lnTo>
                      <a:pt x="27901" y="285750"/>
                    </a:lnTo>
                    <a:lnTo>
                      <a:pt x="29273" y="285750"/>
                    </a:lnTo>
                    <a:lnTo>
                      <a:pt x="30708" y="287020"/>
                    </a:lnTo>
                    <a:lnTo>
                      <a:pt x="31115" y="288290"/>
                    </a:lnTo>
                    <a:lnTo>
                      <a:pt x="27901" y="285750"/>
                    </a:lnTo>
                    <a:lnTo>
                      <a:pt x="28498" y="287020"/>
                    </a:lnTo>
                    <a:lnTo>
                      <a:pt x="33172" y="289560"/>
                    </a:lnTo>
                    <a:lnTo>
                      <a:pt x="45631" y="289560"/>
                    </a:lnTo>
                    <a:lnTo>
                      <a:pt x="46926" y="290830"/>
                    </a:lnTo>
                    <a:lnTo>
                      <a:pt x="54216" y="290830"/>
                    </a:lnTo>
                    <a:lnTo>
                      <a:pt x="58839" y="289560"/>
                    </a:lnTo>
                    <a:lnTo>
                      <a:pt x="60274" y="289560"/>
                    </a:lnTo>
                    <a:lnTo>
                      <a:pt x="63309" y="288290"/>
                    </a:lnTo>
                    <a:lnTo>
                      <a:pt x="65278" y="288290"/>
                    </a:lnTo>
                    <a:lnTo>
                      <a:pt x="65709" y="287020"/>
                    </a:lnTo>
                    <a:lnTo>
                      <a:pt x="69329" y="287020"/>
                    </a:lnTo>
                    <a:lnTo>
                      <a:pt x="72009" y="284480"/>
                    </a:lnTo>
                    <a:lnTo>
                      <a:pt x="75006" y="281940"/>
                    </a:lnTo>
                    <a:lnTo>
                      <a:pt x="76492" y="280670"/>
                    </a:lnTo>
                    <a:lnTo>
                      <a:pt x="78384" y="279400"/>
                    </a:lnTo>
                    <a:lnTo>
                      <a:pt x="80581" y="278396"/>
                    </a:lnTo>
                    <a:lnTo>
                      <a:pt x="80225" y="279400"/>
                    </a:lnTo>
                    <a:lnTo>
                      <a:pt x="80632" y="279400"/>
                    </a:lnTo>
                    <a:lnTo>
                      <a:pt x="81737" y="278130"/>
                    </a:lnTo>
                    <a:lnTo>
                      <a:pt x="82842" y="276860"/>
                    </a:lnTo>
                    <a:lnTo>
                      <a:pt x="83781" y="275590"/>
                    </a:lnTo>
                    <a:close/>
                  </a:path>
                  <a:path w="98425" h="290830">
                    <a:moveTo>
                      <a:pt x="85191" y="211086"/>
                    </a:moveTo>
                    <a:lnTo>
                      <a:pt x="83629" y="210896"/>
                    </a:lnTo>
                    <a:lnTo>
                      <a:pt x="83718" y="210426"/>
                    </a:lnTo>
                    <a:lnTo>
                      <a:pt x="81965" y="210400"/>
                    </a:lnTo>
                    <a:lnTo>
                      <a:pt x="81216" y="209778"/>
                    </a:lnTo>
                    <a:lnTo>
                      <a:pt x="80987" y="208953"/>
                    </a:lnTo>
                    <a:lnTo>
                      <a:pt x="81394" y="208762"/>
                    </a:lnTo>
                    <a:lnTo>
                      <a:pt x="80937" y="208737"/>
                    </a:lnTo>
                    <a:lnTo>
                      <a:pt x="80606" y="207924"/>
                    </a:lnTo>
                    <a:lnTo>
                      <a:pt x="81241" y="205740"/>
                    </a:lnTo>
                    <a:lnTo>
                      <a:pt x="80289" y="201930"/>
                    </a:lnTo>
                    <a:lnTo>
                      <a:pt x="81051" y="201930"/>
                    </a:lnTo>
                    <a:lnTo>
                      <a:pt x="81102" y="203200"/>
                    </a:lnTo>
                    <a:lnTo>
                      <a:pt x="81813" y="201930"/>
                    </a:lnTo>
                    <a:lnTo>
                      <a:pt x="81178" y="201930"/>
                    </a:lnTo>
                    <a:lnTo>
                      <a:pt x="80746" y="200660"/>
                    </a:lnTo>
                    <a:lnTo>
                      <a:pt x="81432" y="200660"/>
                    </a:lnTo>
                    <a:lnTo>
                      <a:pt x="81584" y="199390"/>
                    </a:lnTo>
                    <a:lnTo>
                      <a:pt x="80835" y="198120"/>
                    </a:lnTo>
                    <a:lnTo>
                      <a:pt x="80441" y="197446"/>
                    </a:lnTo>
                    <a:lnTo>
                      <a:pt x="80264" y="198120"/>
                    </a:lnTo>
                    <a:lnTo>
                      <a:pt x="79806" y="195580"/>
                    </a:lnTo>
                    <a:lnTo>
                      <a:pt x="80518" y="194310"/>
                    </a:lnTo>
                    <a:lnTo>
                      <a:pt x="81102" y="194310"/>
                    </a:lnTo>
                    <a:lnTo>
                      <a:pt x="80492" y="193040"/>
                    </a:lnTo>
                    <a:lnTo>
                      <a:pt x="81089" y="193040"/>
                    </a:lnTo>
                    <a:lnTo>
                      <a:pt x="80848" y="191770"/>
                    </a:lnTo>
                    <a:lnTo>
                      <a:pt x="81127" y="190500"/>
                    </a:lnTo>
                    <a:lnTo>
                      <a:pt x="80289" y="189230"/>
                    </a:lnTo>
                    <a:lnTo>
                      <a:pt x="81178" y="187960"/>
                    </a:lnTo>
                    <a:lnTo>
                      <a:pt x="80060" y="185420"/>
                    </a:lnTo>
                    <a:lnTo>
                      <a:pt x="81546" y="185420"/>
                    </a:lnTo>
                    <a:lnTo>
                      <a:pt x="81191" y="184150"/>
                    </a:lnTo>
                    <a:lnTo>
                      <a:pt x="80391" y="182880"/>
                    </a:lnTo>
                    <a:lnTo>
                      <a:pt x="80327" y="181610"/>
                    </a:lnTo>
                    <a:lnTo>
                      <a:pt x="82092" y="184150"/>
                    </a:lnTo>
                    <a:lnTo>
                      <a:pt x="81546" y="181610"/>
                    </a:lnTo>
                    <a:lnTo>
                      <a:pt x="80429" y="176530"/>
                    </a:lnTo>
                    <a:lnTo>
                      <a:pt x="82334" y="177800"/>
                    </a:lnTo>
                    <a:lnTo>
                      <a:pt x="81534" y="176530"/>
                    </a:lnTo>
                    <a:lnTo>
                      <a:pt x="80733" y="175260"/>
                    </a:lnTo>
                    <a:lnTo>
                      <a:pt x="81622" y="171450"/>
                    </a:lnTo>
                    <a:lnTo>
                      <a:pt x="80733" y="167640"/>
                    </a:lnTo>
                    <a:lnTo>
                      <a:pt x="81064" y="168719"/>
                    </a:lnTo>
                    <a:lnTo>
                      <a:pt x="81165" y="167640"/>
                    </a:lnTo>
                    <a:lnTo>
                      <a:pt x="81648" y="166370"/>
                    </a:lnTo>
                    <a:lnTo>
                      <a:pt x="81953" y="165100"/>
                    </a:lnTo>
                    <a:lnTo>
                      <a:pt x="80632" y="165100"/>
                    </a:lnTo>
                    <a:lnTo>
                      <a:pt x="80340" y="162560"/>
                    </a:lnTo>
                    <a:lnTo>
                      <a:pt x="79514" y="161290"/>
                    </a:lnTo>
                    <a:lnTo>
                      <a:pt x="80797" y="160020"/>
                    </a:lnTo>
                    <a:lnTo>
                      <a:pt x="81064" y="162560"/>
                    </a:lnTo>
                    <a:lnTo>
                      <a:pt x="81216" y="162560"/>
                    </a:lnTo>
                    <a:lnTo>
                      <a:pt x="81229" y="160020"/>
                    </a:lnTo>
                    <a:lnTo>
                      <a:pt x="81229" y="158750"/>
                    </a:lnTo>
                    <a:lnTo>
                      <a:pt x="80340" y="158750"/>
                    </a:lnTo>
                    <a:lnTo>
                      <a:pt x="81114" y="157480"/>
                    </a:lnTo>
                    <a:lnTo>
                      <a:pt x="81813" y="157480"/>
                    </a:lnTo>
                    <a:lnTo>
                      <a:pt x="80162" y="156210"/>
                    </a:lnTo>
                    <a:lnTo>
                      <a:pt x="81534" y="154940"/>
                    </a:lnTo>
                    <a:lnTo>
                      <a:pt x="80518" y="153670"/>
                    </a:lnTo>
                    <a:lnTo>
                      <a:pt x="81330" y="152400"/>
                    </a:lnTo>
                    <a:lnTo>
                      <a:pt x="82067" y="153670"/>
                    </a:lnTo>
                    <a:lnTo>
                      <a:pt x="81813" y="152400"/>
                    </a:lnTo>
                    <a:lnTo>
                      <a:pt x="81559" y="151130"/>
                    </a:lnTo>
                    <a:lnTo>
                      <a:pt x="81648" y="150914"/>
                    </a:lnTo>
                    <a:lnTo>
                      <a:pt x="81432" y="151130"/>
                    </a:lnTo>
                    <a:lnTo>
                      <a:pt x="80721" y="149860"/>
                    </a:lnTo>
                    <a:lnTo>
                      <a:pt x="80365" y="147320"/>
                    </a:lnTo>
                    <a:lnTo>
                      <a:pt x="81635" y="148590"/>
                    </a:lnTo>
                    <a:lnTo>
                      <a:pt x="82270" y="148590"/>
                    </a:lnTo>
                    <a:lnTo>
                      <a:pt x="82105" y="147320"/>
                    </a:lnTo>
                    <a:lnTo>
                      <a:pt x="81940" y="146050"/>
                    </a:lnTo>
                    <a:lnTo>
                      <a:pt x="80797" y="144780"/>
                    </a:lnTo>
                    <a:lnTo>
                      <a:pt x="80848" y="143510"/>
                    </a:lnTo>
                    <a:lnTo>
                      <a:pt x="81051" y="143510"/>
                    </a:lnTo>
                    <a:lnTo>
                      <a:pt x="81102" y="142773"/>
                    </a:lnTo>
                    <a:lnTo>
                      <a:pt x="80391" y="140970"/>
                    </a:lnTo>
                    <a:lnTo>
                      <a:pt x="81330" y="137160"/>
                    </a:lnTo>
                    <a:lnTo>
                      <a:pt x="80098" y="134620"/>
                    </a:lnTo>
                    <a:lnTo>
                      <a:pt x="78701" y="134620"/>
                    </a:lnTo>
                    <a:lnTo>
                      <a:pt x="78676" y="133350"/>
                    </a:lnTo>
                    <a:lnTo>
                      <a:pt x="77914" y="133350"/>
                    </a:lnTo>
                    <a:lnTo>
                      <a:pt x="78727" y="132080"/>
                    </a:lnTo>
                    <a:lnTo>
                      <a:pt x="78701" y="133350"/>
                    </a:lnTo>
                    <a:lnTo>
                      <a:pt x="79286" y="133350"/>
                    </a:lnTo>
                    <a:lnTo>
                      <a:pt x="78930" y="132080"/>
                    </a:lnTo>
                    <a:lnTo>
                      <a:pt x="79629" y="131318"/>
                    </a:lnTo>
                    <a:lnTo>
                      <a:pt x="78854" y="128270"/>
                    </a:lnTo>
                    <a:lnTo>
                      <a:pt x="79184" y="127000"/>
                    </a:lnTo>
                    <a:lnTo>
                      <a:pt x="80327" y="127000"/>
                    </a:lnTo>
                    <a:lnTo>
                      <a:pt x="79565" y="130810"/>
                    </a:lnTo>
                    <a:lnTo>
                      <a:pt x="80581" y="128270"/>
                    </a:lnTo>
                    <a:lnTo>
                      <a:pt x="80149" y="132080"/>
                    </a:lnTo>
                    <a:lnTo>
                      <a:pt x="81953" y="129540"/>
                    </a:lnTo>
                    <a:lnTo>
                      <a:pt x="80137" y="133121"/>
                    </a:lnTo>
                    <a:lnTo>
                      <a:pt x="81953" y="130810"/>
                    </a:lnTo>
                    <a:lnTo>
                      <a:pt x="82118" y="129540"/>
                    </a:lnTo>
                    <a:lnTo>
                      <a:pt x="82283" y="128270"/>
                    </a:lnTo>
                    <a:lnTo>
                      <a:pt x="81368" y="127000"/>
                    </a:lnTo>
                    <a:lnTo>
                      <a:pt x="81597" y="124460"/>
                    </a:lnTo>
                    <a:lnTo>
                      <a:pt x="81699" y="123190"/>
                    </a:lnTo>
                    <a:lnTo>
                      <a:pt x="81064" y="123190"/>
                    </a:lnTo>
                    <a:lnTo>
                      <a:pt x="80759" y="124460"/>
                    </a:lnTo>
                    <a:lnTo>
                      <a:pt x="80124" y="123190"/>
                    </a:lnTo>
                    <a:lnTo>
                      <a:pt x="79844" y="121920"/>
                    </a:lnTo>
                    <a:lnTo>
                      <a:pt x="78981" y="118110"/>
                    </a:lnTo>
                    <a:lnTo>
                      <a:pt x="82994" y="119380"/>
                    </a:lnTo>
                    <a:lnTo>
                      <a:pt x="81470" y="115570"/>
                    </a:lnTo>
                    <a:lnTo>
                      <a:pt x="80708" y="114300"/>
                    </a:lnTo>
                    <a:lnTo>
                      <a:pt x="79273" y="114300"/>
                    </a:lnTo>
                    <a:lnTo>
                      <a:pt x="80035" y="110490"/>
                    </a:lnTo>
                    <a:lnTo>
                      <a:pt x="81330" y="111760"/>
                    </a:lnTo>
                    <a:lnTo>
                      <a:pt x="81419" y="109220"/>
                    </a:lnTo>
                    <a:lnTo>
                      <a:pt x="81457" y="107950"/>
                    </a:lnTo>
                    <a:lnTo>
                      <a:pt x="80822" y="108762"/>
                    </a:lnTo>
                    <a:lnTo>
                      <a:pt x="80772" y="109220"/>
                    </a:lnTo>
                    <a:lnTo>
                      <a:pt x="80784" y="108800"/>
                    </a:lnTo>
                    <a:lnTo>
                      <a:pt x="79463" y="110490"/>
                    </a:lnTo>
                    <a:lnTo>
                      <a:pt x="80340" y="106680"/>
                    </a:lnTo>
                    <a:lnTo>
                      <a:pt x="80187" y="106680"/>
                    </a:lnTo>
                    <a:lnTo>
                      <a:pt x="80187" y="105410"/>
                    </a:lnTo>
                    <a:lnTo>
                      <a:pt x="81330" y="104140"/>
                    </a:lnTo>
                    <a:lnTo>
                      <a:pt x="81153" y="100330"/>
                    </a:lnTo>
                    <a:lnTo>
                      <a:pt x="80327" y="96520"/>
                    </a:lnTo>
                    <a:lnTo>
                      <a:pt x="80111" y="92710"/>
                    </a:lnTo>
                    <a:lnTo>
                      <a:pt x="80454" y="92710"/>
                    </a:lnTo>
                    <a:lnTo>
                      <a:pt x="80810" y="93980"/>
                    </a:lnTo>
                    <a:lnTo>
                      <a:pt x="81165" y="92710"/>
                    </a:lnTo>
                    <a:lnTo>
                      <a:pt x="80886" y="90170"/>
                    </a:lnTo>
                    <a:lnTo>
                      <a:pt x="80594" y="87630"/>
                    </a:lnTo>
                    <a:lnTo>
                      <a:pt x="80886" y="85090"/>
                    </a:lnTo>
                    <a:lnTo>
                      <a:pt x="81165" y="82550"/>
                    </a:lnTo>
                    <a:lnTo>
                      <a:pt x="81305" y="81280"/>
                    </a:lnTo>
                    <a:lnTo>
                      <a:pt x="81978" y="76200"/>
                    </a:lnTo>
                    <a:lnTo>
                      <a:pt x="81000" y="73660"/>
                    </a:lnTo>
                    <a:lnTo>
                      <a:pt x="80619" y="72390"/>
                    </a:lnTo>
                    <a:lnTo>
                      <a:pt x="80543" y="71120"/>
                    </a:lnTo>
                    <a:lnTo>
                      <a:pt x="81178" y="71120"/>
                    </a:lnTo>
                    <a:lnTo>
                      <a:pt x="81483" y="72390"/>
                    </a:lnTo>
                    <a:lnTo>
                      <a:pt x="81203" y="71120"/>
                    </a:lnTo>
                    <a:lnTo>
                      <a:pt x="80645" y="68580"/>
                    </a:lnTo>
                    <a:lnTo>
                      <a:pt x="79870" y="63487"/>
                    </a:lnTo>
                    <a:lnTo>
                      <a:pt x="79870" y="93980"/>
                    </a:lnTo>
                    <a:lnTo>
                      <a:pt x="79794" y="92710"/>
                    </a:lnTo>
                    <a:lnTo>
                      <a:pt x="79870" y="93980"/>
                    </a:lnTo>
                    <a:lnTo>
                      <a:pt x="79870" y="63487"/>
                    </a:lnTo>
                    <a:lnTo>
                      <a:pt x="79743" y="62649"/>
                    </a:lnTo>
                    <a:lnTo>
                      <a:pt x="79743" y="87630"/>
                    </a:lnTo>
                    <a:lnTo>
                      <a:pt x="79743" y="90170"/>
                    </a:lnTo>
                    <a:lnTo>
                      <a:pt x="79082" y="90170"/>
                    </a:lnTo>
                    <a:lnTo>
                      <a:pt x="79095" y="88900"/>
                    </a:lnTo>
                    <a:lnTo>
                      <a:pt x="79324" y="88900"/>
                    </a:lnTo>
                    <a:lnTo>
                      <a:pt x="79502" y="87630"/>
                    </a:lnTo>
                    <a:lnTo>
                      <a:pt x="79743" y="87630"/>
                    </a:lnTo>
                    <a:lnTo>
                      <a:pt x="79743" y="62649"/>
                    </a:lnTo>
                    <a:lnTo>
                      <a:pt x="79679" y="62230"/>
                    </a:lnTo>
                    <a:lnTo>
                      <a:pt x="80733" y="58420"/>
                    </a:lnTo>
                    <a:lnTo>
                      <a:pt x="81026" y="59690"/>
                    </a:lnTo>
                    <a:lnTo>
                      <a:pt x="81165" y="58420"/>
                    </a:lnTo>
                    <a:lnTo>
                      <a:pt x="81305" y="57150"/>
                    </a:lnTo>
                    <a:lnTo>
                      <a:pt x="81432" y="55880"/>
                    </a:lnTo>
                    <a:lnTo>
                      <a:pt x="79006" y="55880"/>
                    </a:lnTo>
                    <a:lnTo>
                      <a:pt x="79921" y="53340"/>
                    </a:lnTo>
                    <a:lnTo>
                      <a:pt x="80098" y="53340"/>
                    </a:lnTo>
                    <a:lnTo>
                      <a:pt x="80530" y="46990"/>
                    </a:lnTo>
                    <a:lnTo>
                      <a:pt x="79616" y="40640"/>
                    </a:lnTo>
                    <a:lnTo>
                      <a:pt x="81114" y="35560"/>
                    </a:lnTo>
                    <a:lnTo>
                      <a:pt x="80391" y="35560"/>
                    </a:lnTo>
                    <a:lnTo>
                      <a:pt x="80594" y="34290"/>
                    </a:lnTo>
                    <a:lnTo>
                      <a:pt x="80619" y="33020"/>
                    </a:lnTo>
                    <a:lnTo>
                      <a:pt x="80543" y="29210"/>
                    </a:lnTo>
                    <a:lnTo>
                      <a:pt x="79476" y="29210"/>
                    </a:lnTo>
                    <a:lnTo>
                      <a:pt x="79705" y="26670"/>
                    </a:lnTo>
                    <a:lnTo>
                      <a:pt x="79883" y="26670"/>
                    </a:lnTo>
                    <a:lnTo>
                      <a:pt x="79984" y="22860"/>
                    </a:lnTo>
                    <a:lnTo>
                      <a:pt x="79222" y="20320"/>
                    </a:lnTo>
                    <a:lnTo>
                      <a:pt x="78638" y="19050"/>
                    </a:lnTo>
                    <a:lnTo>
                      <a:pt x="77190" y="19050"/>
                    </a:lnTo>
                    <a:lnTo>
                      <a:pt x="76085" y="17780"/>
                    </a:lnTo>
                    <a:lnTo>
                      <a:pt x="76962" y="16510"/>
                    </a:lnTo>
                    <a:lnTo>
                      <a:pt x="76200" y="16510"/>
                    </a:lnTo>
                    <a:lnTo>
                      <a:pt x="75488" y="15240"/>
                    </a:lnTo>
                    <a:lnTo>
                      <a:pt x="74714" y="15240"/>
                    </a:lnTo>
                    <a:lnTo>
                      <a:pt x="74917" y="13970"/>
                    </a:lnTo>
                    <a:lnTo>
                      <a:pt x="74485" y="12700"/>
                    </a:lnTo>
                    <a:lnTo>
                      <a:pt x="74041" y="12700"/>
                    </a:lnTo>
                    <a:lnTo>
                      <a:pt x="74168" y="13970"/>
                    </a:lnTo>
                    <a:lnTo>
                      <a:pt x="73875" y="13970"/>
                    </a:lnTo>
                    <a:lnTo>
                      <a:pt x="72923" y="12700"/>
                    </a:lnTo>
                    <a:lnTo>
                      <a:pt x="71907" y="11430"/>
                    </a:lnTo>
                    <a:lnTo>
                      <a:pt x="71221" y="10160"/>
                    </a:lnTo>
                    <a:lnTo>
                      <a:pt x="70459" y="8890"/>
                    </a:lnTo>
                    <a:lnTo>
                      <a:pt x="69989" y="8890"/>
                    </a:lnTo>
                    <a:lnTo>
                      <a:pt x="70129" y="7620"/>
                    </a:lnTo>
                    <a:lnTo>
                      <a:pt x="68262" y="6350"/>
                    </a:lnTo>
                    <a:lnTo>
                      <a:pt x="66294" y="6350"/>
                    </a:lnTo>
                    <a:lnTo>
                      <a:pt x="64287" y="5080"/>
                    </a:lnTo>
                    <a:lnTo>
                      <a:pt x="62953" y="5080"/>
                    </a:lnTo>
                    <a:lnTo>
                      <a:pt x="66548" y="3810"/>
                    </a:lnTo>
                    <a:lnTo>
                      <a:pt x="62547" y="3810"/>
                    </a:lnTo>
                    <a:lnTo>
                      <a:pt x="61442" y="2540"/>
                    </a:lnTo>
                    <a:lnTo>
                      <a:pt x="57899" y="1270"/>
                    </a:lnTo>
                    <a:lnTo>
                      <a:pt x="55880" y="1270"/>
                    </a:lnTo>
                    <a:lnTo>
                      <a:pt x="51028" y="0"/>
                    </a:lnTo>
                    <a:lnTo>
                      <a:pt x="45415" y="0"/>
                    </a:lnTo>
                    <a:lnTo>
                      <a:pt x="40144" y="1270"/>
                    </a:lnTo>
                    <a:lnTo>
                      <a:pt x="42138" y="1270"/>
                    </a:lnTo>
                    <a:lnTo>
                      <a:pt x="41935" y="2540"/>
                    </a:lnTo>
                    <a:lnTo>
                      <a:pt x="40500" y="3810"/>
                    </a:lnTo>
                    <a:lnTo>
                      <a:pt x="40170" y="3352"/>
                    </a:lnTo>
                    <a:lnTo>
                      <a:pt x="39547" y="3810"/>
                    </a:lnTo>
                    <a:lnTo>
                      <a:pt x="38823" y="3810"/>
                    </a:lnTo>
                    <a:lnTo>
                      <a:pt x="37680" y="3810"/>
                    </a:lnTo>
                    <a:lnTo>
                      <a:pt x="37782" y="3175"/>
                    </a:lnTo>
                    <a:lnTo>
                      <a:pt x="36677" y="3810"/>
                    </a:lnTo>
                    <a:lnTo>
                      <a:pt x="36550" y="3187"/>
                    </a:lnTo>
                    <a:lnTo>
                      <a:pt x="36220" y="3810"/>
                    </a:lnTo>
                    <a:lnTo>
                      <a:pt x="32385" y="2540"/>
                    </a:lnTo>
                    <a:lnTo>
                      <a:pt x="31711" y="5080"/>
                    </a:lnTo>
                    <a:lnTo>
                      <a:pt x="31419" y="5080"/>
                    </a:lnTo>
                    <a:lnTo>
                      <a:pt x="26720" y="7620"/>
                    </a:lnTo>
                    <a:lnTo>
                      <a:pt x="25196" y="10160"/>
                    </a:lnTo>
                    <a:lnTo>
                      <a:pt x="22466" y="13970"/>
                    </a:lnTo>
                    <a:lnTo>
                      <a:pt x="23164" y="13970"/>
                    </a:lnTo>
                    <a:lnTo>
                      <a:pt x="21945" y="15240"/>
                    </a:lnTo>
                    <a:lnTo>
                      <a:pt x="21971" y="16510"/>
                    </a:lnTo>
                    <a:lnTo>
                      <a:pt x="20116" y="19050"/>
                    </a:lnTo>
                    <a:lnTo>
                      <a:pt x="17907" y="22860"/>
                    </a:lnTo>
                    <a:lnTo>
                      <a:pt x="17183" y="26670"/>
                    </a:lnTo>
                    <a:lnTo>
                      <a:pt x="17183" y="29210"/>
                    </a:lnTo>
                    <a:lnTo>
                      <a:pt x="17830" y="27940"/>
                    </a:lnTo>
                    <a:lnTo>
                      <a:pt x="18199" y="29210"/>
                    </a:lnTo>
                    <a:lnTo>
                      <a:pt x="17221" y="29210"/>
                    </a:lnTo>
                    <a:lnTo>
                      <a:pt x="17030" y="33020"/>
                    </a:lnTo>
                    <a:lnTo>
                      <a:pt x="16560" y="30480"/>
                    </a:lnTo>
                    <a:lnTo>
                      <a:pt x="16535" y="34290"/>
                    </a:lnTo>
                    <a:lnTo>
                      <a:pt x="16764" y="36830"/>
                    </a:lnTo>
                    <a:lnTo>
                      <a:pt x="17297" y="40640"/>
                    </a:lnTo>
                    <a:lnTo>
                      <a:pt x="18097" y="40640"/>
                    </a:lnTo>
                    <a:lnTo>
                      <a:pt x="18237" y="41910"/>
                    </a:lnTo>
                    <a:lnTo>
                      <a:pt x="17741" y="43180"/>
                    </a:lnTo>
                    <a:lnTo>
                      <a:pt x="17322" y="41910"/>
                    </a:lnTo>
                    <a:lnTo>
                      <a:pt x="18529" y="48260"/>
                    </a:lnTo>
                    <a:lnTo>
                      <a:pt x="14719" y="55880"/>
                    </a:lnTo>
                    <a:lnTo>
                      <a:pt x="16522" y="59690"/>
                    </a:lnTo>
                    <a:lnTo>
                      <a:pt x="17360" y="64770"/>
                    </a:lnTo>
                    <a:lnTo>
                      <a:pt x="17221" y="67310"/>
                    </a:lnTo>
                    <a:lnTo>
                      <a:pt x="16725" y="63500"/>
                    </a:lnTo>
                    <a:lnTo>
                      <a:pt x="16179" y="64770"/>
                    </a:lnTo>
                    <a:lnTo>
                      <a:pt x="17627" y="69850"/>
                    </a:lnTo>
                    <a:lnTo>
                      <a:pt x="15976" y="73660"/>
                    </a:lnTo>
                    <a:lnTo>
                      <a:pt x="16929" y="77470"/>
                    </a:lnTo>
                    <a:lnTo>
                      <a:pt x="14389" y="81280"/>
                    </a:lnTo>
                    <a:lnTo>
                      <a:pt x="17119" y="88900"/>
                    </a:lnTo>
                    <a:lnTo>
                      <a:pt x="15494" y="93980"/>
                    </a:lnTo>
                    <a:lnTo>
                      <a:pt x="16090" y="93980"/>
                    </a:lnTo>
                    <a:lnTo>
                      <a:pt x="16675" y="95250"/>
                    </a:lnTo>
                    <a:lnTo>
                      <a:pt x="16573" y="104140"/>
                    </a:lnTo>
                    <a:lnTo>
                      <a:pt x="16243" y="110490"/>
                    </a:lnTo>
                    <a:lnTo>
                      <a:pt x="15062" y="125730"/>
                    </a:lnTo>
                    <a:lnTo>
                      <a:pt x="14897" y="129540"/>
                    </a:lnTo>
                    <a:lnTo>
                      <a:pt x="18161" y="128270"/>
                    </a:lnTo>
                    <a:lnTo>
                      <a:pt x="16725" y="132080"/>
                    </a:lnTo>
                    <a:lnTo>
                      <a:pt x="15621" y="130810"/>
                    </a:lnTo>
                    <a:lnTo>
                      <a:pt x="16954" y="138430"/>
                    </a:lnTo>
                    <a:lnTo>
                      <a:pt x="15570" y="146050"/>
                    </a:lnTo>
                    <a:lnTo>
                      <a:pt x="16510" y="152400"/>
                    </a:lnTo>
                    <a:lnTo>
                      <a:pt x="23660" y="152400"/>
                    </a:lnTo>
                    <a:lnTo>
                      <a:pt x="24409" y="151130"/>
                    </a:lnTo>
                    <a:lnTo>
                      <a:pt x="22834" y="147320"/>
                    </a:lnTo>
                    <a:lnTo>
                      <a:pt x="22999" y="144780"/>
                    </a:lnTo>
                    <a:lnTo>
                      <a:pt x="23329" y="144780"/>
                    </a:lnTo>
                    <a:lnTo>
                      <a:pt x="22212" y="143510"/>
                    </a:lnTo>
                    <a:lnTo>
                      <a:pt x="21640" y="137160"/>
                    </a:lnTo>
                    <a:lnTo>
                      <a:pt x="21628" y="136994"/>
                    </a:lnTo>
                    <a:lnTo>
                      <a:pt x="21463" y="137160"/>
                    </a:lnTo>
                    <a:lnTo>
                      <a:pt x="21221" y="134620"/>
                    </a:lnTo>
                    <a:lnTo>
                      <a:pt x="21678" y="134620"/>
                    </a:lnTo>
                    <a:lnTo>
                      <a:pt x="22085" y="132080"/>
                    </a:lnTo>
                    <a:lnTo>
                      <a:pt x="23025" y="132080"/>
                    </a:lnTo>
                    <a:lnTo>
                      <a:pt x="23075" y="134620"/>
                    </a:lnTo>
                    <a:lnTo>
                      <a:pt x="24269" y="133350"/>
                    </a:lnTo>
                    <a:lnTo>
                      <a:pt x="23025" y="130810"/>
                    </a:lnTo>
                    <a:lnTo>
                      <a:pt x="23241" y="129540"/>
                    </a:lnTo>
                    <a:lnTo>
                      <a:pt x="23761" y="129540"/>
                    </a:lnTo>
                    <a:lnTo>
                      <a:pt x="23685" y="128270"/>
                    </a:lnTo>
                    <a:lnTo>
                      <a:pt x="23596" y="127000"/>
                    </a:lnTo>
                    <a:lnTo>
                      <a:pt x="22263" y="127000"/>
                    </a:lnTo>
                    <a:lnTo>
                      <a:pt x="22339" y="123190"/>
                    </a:lnTo>
                    <a:lnTo>
                      <a:pt x="22364" y="121920"/>
                    </a:lnTo>
                    <a:lnTo>
                      <a:pt x="21971" y="123190"/>
                    </a:lnTo>
                    <a:lnTo>
                      <a:pt x="20662" y="120650"/>
                    </a:lnTo>
                    <a:lnTo>
                      <a:pt x="22707" y="120650"/>
                    </a:lnTo>
                    <a:lnTo>
                      <a:pt x="21729" y="119380"/>
                    </a:lnTo>
                    <a:lnTo>
                      <a:pt x="23050" y="118110"/>
                    </a:lnTo>
                    <a:lnTo>
                      <a:pt x="21780" y="113030"/>
                    </a:lnTo>
                    <a:lnTo>
                      <a:pt x="21526" y="110490"/>
                    </a:lnTo>
                    <a:lnTo>
                      <a:pt x="21894" y="110959"/>
                    </a:lnTo>
                    <a:lnTo>
                      <a:pt x="21793" y="110490"/>
                    </a:lnTo>
                    <a:lnTo>
                      <a:pt x="21539" y="109220"/>
                    </a:lnTo>
                    <a:lnTo>
                      <a:pt x="21564" y="106680"/>
                    </a:lnTo>
                    <a:lnTo>
                      <a:pt x="24130" y="106680"/>
                    </a:lnTo>
                    <a:lnTo>
                      <a:pt x="22212" y="99060"/>
                    </a:lnTo>
                    <a:lnTo>
                      <a:pt x="24206" y="96520"/>
                    </a:lnTo>
                    <a:lnTo>
                      <a:pt x="23253" y="91440"/>
                    </a:lnTo>
                    <a:lnTo>
                      <a:pt x="24612" y="87630"/>
                    </a:lnTo>
                    <a:lnTo>
                      <a:pt x="24523" y="83820"/>
                    </a:lnTo>
                    <a:lnTo>
                      <a:pt x="24460" y="81280"/>
                    </a:lnTo>
                    <a:lnTo>
                      <a:pt x="22453" y="83820"/>
                    </a:lnTo>
                    <a:lnTo>
                      <a:pt x="24409" y="80010"/>
                    </a:lnTo>
                    <a:lnTo>
                      <a:pt x="22352" y="80010"/>
                    </a:lnTo>
                    <a:lnTo>
                      <a:pt x="22250" y="77470"/>
                    </a:lnTo>
                    <a:lnTo>
                      <a:pt x="22377" y="77470"/>
                    </a:lnTo>
                    <a:lnTo>
                      <a:pt x="22466" y="77190"/>
                    </a:lnTo>
                    <a:lnTo>
                      <a:pt x="22771" y="76974"/>
                    </a:lnTo>
                    <a:lnTo>
                      <a:pt x="23545" y="78994"/>
                    </a:lnTo>
                    <a:lnTo>
                      <a:pt x="23456" y="76974"/>
                    </a:lnTo>
                    <a:lnTo>
                      <a:pt x="23342" y="74485"/>
                    </a:lnTo>
                    <a:lnTo>
                      <a:pt x="23609" y="73660"/>
                    </a:lnTo>
                    <a:lnTo>
                      <a:pt x="24206" y="72390"/>
                    </a:lnTo>
                    <a:lnTo>
                      <a:pt x="24066" y="74930"/>
                    </a:lnTo>
                    <a:lnTo>
                      <a:pt x="24523" y="74930"/>
                    </a:lnTo>
                    <a:lnTo>
                      <a:pt x="24688" y="72390"/>
                    </a:lnTo>
                    <a:lnTo>
                      <a:pt x="25400" y="73660"/>
                    </a:lnTo>
                    <a:lnTo>
                      <a:pt x="25946" y="71120"/>
                    </a:lnTo>
                    <a:lnTo>
                      <a:pt x="25209" y="72390"/>
                    </a:lnTo>
                    <a:lnTo>
                      <a:pt x="24892" y="71120"/>
                    </a:lnTo>
                    <a:lnTo>
                      <a:pt x="25171" y="68580"/>
                    </a:lnTo>
                    <a:lnTo>
                      <a:pt x="24218" y="71120"/>
                    </a:lnTo>
                    <a:lnTo>
                      <a:pt x="23126" y="67310"/>
                    </a:lnTo>
                    <a:lnTo>
                      <a:pt x="25946" y="67310"/>
                    </a:lnTo>
                    <a:lnTo>
                      <a:pt x="24866" y="63500"/>
                    </a:lnTo>
                    <a:lnTo>
                      <a:pt x="25514" y="64770"/>
                    </a:lnTo>
                    <a:lnTo>
                      <a:pt x="25323" y="63500"/>
                    </a:lnTo>
                    <a:lnTo>
                      <a:pt x="25133" y="62230"/>
                    </a:lnTo>
                    <a:lnTo>
                      <a:pt x="25527" y="57150"/>
                    </a:lnTo>
                    <a:lnTo>
                      <a:pt x="23876" y="54610"/>
                    </a:lnTo>
                    <a:lnTo>
                      <a:pt x="24828" y="54610"/>
                    </a:lnTo>
                    <a:lnTo>
                      <a:pt x="25069" y="49530"/>
                    </a:lnTo>
                    <a:lnTo>
                      <a:pt x="23063" y="43180"/>
                    </a:lnTo>
                    <a:lnTo>
                      <a:pt x="24079" y="39370"/>
                    </a:lnTo>
                    <a:lnTo>
                      <a:pt x="24434" y="39370"/>
                    </a:lnTo>
                    <a:lnTo>
                      <a:pt x="23634" y="38100"/>
                    </a:lnTo>
                    <a:lnTo>
                      <a:pt x="24142" y="36830"/>
                    </a:lnTo>
                    <a:lnTo>
                      <a:pt x="24358" y="36830"/>
                    </a:lnTo>
                    <a:lnTo>
                      <a:pt x="24650" y="38100"/>
                    </a:lnTo>
                    <a:lnTo>
                      <a:pt x="24676" y="36830"/>
                    </a:lnTo>
                    <a:lnTo>
                      <a:pt x="23799" y="34290"/>
                    </a:lnTo>
                    <a:lnTo>
                      <a:pt x="24091" y="33020"/>
                    </a:lnTo>
                    <a:lnTo>
                      <a:pt x="24650" y="34290"/>
                    </a:lnTo>
                    <a:lnTo>
                      <a:pt x="24993" y="31750"/>
                    </a:lnTo>
                    <a:lnTo>
                      <a:pt x="24765" y="30480"/>
                    </a:lnTo>
                    <a:lnTo>
                      <a:pt x="24498" y="27940"/>
                    </a:lnTo>
                    <a:lnTo>
                      <a:pt x="24231" y="25400"/>
                    </a:lnTo>
                    <a:lnTo>
                      <a:pt x="24777" y="24130"/>
                    </a:lnTo>
                    <a:lnTo>
                      <a:pt x="26073" y="24130"/>
                    </a:lnTo>
                    <a:lnTo>
                      <a:pt x="27990" y="21590"/>
                    </a:lnTo>
                    <a:lnTo>
                      <a:pt x="29095" y="20320"/>
                    </a:lnTo>
                    <a:lnTo>
                      <a:pt x="29235" y="20320"/>
                    </a:lnTo>
                    <a:lnTo>
                      <a:pt x="32131" y="16510"/>
                    </a:lnTo>
                    <a:lnTo>
                      <a:pt x="33782" y="12700"/>
                    </a:lnTo>
                    <a:lnTo>
                      <a:pt x="37909" y="10160"/>
                    </a:lnTo>
                    <a:lnTo>
                      <a:pt x="41910" y="10160"/>
                    </a:lnTo>
                    <a:lnTo>
                      <a:pt x="47117" y="8890"/>
                    </a:lnTo>
                    <a:lnTo>
                      <a:pt x="50063" y="8890"/>
                    </a:lnTo>
                    <a:lnTo>
                      <a:pt x="52235" y="10160"/>
                    </a:lnTo>
                    <a:lnTo>
                      <a:pt x="51574" y="8890"/>
                    </a:lnTo>
                    <a:lnTo>
                      <a:pt x="55727" y="8890"/>
                    </a:lnTo>
                    <a:lnTo>
                      <a:pt x="56159" y="11430"/>
                    </a:lnTo>
                    <a:lnTo>
                      <a:pt x="59766" y="11430"/>
                    </a:lnTo>
                    <a:lnTo>
                      <a:pt x="60845" y="10160"/>
                    </a:lnTo>
                    <a:lnTo>
                      <a:pt x="62052" y="12255"/>
                    </a:lnTo>
                    <a:lnTo>
                      <a:pt x="61163" y="12115"/>
                    </a:lnTo>
                    <a:lnTo>
                      <a:pt x="61658" y="12319"/>
                    </a:lnTo>
                    <a:lnTo>
                      <a:pt x="62166" y="12458"/>
                    </a:lnTo>
                    <a:lnTo>
                      <a:pt x="62318" y="12700"/>
                    </a:lnTo>
                    <a:lnTo>
                      <a:pt x="64770" y="13970"/>
                    </a:lnTo>
                    <a:lnTo>
                      <a:pt x="66890" y="16510"/>
                    </a:lnTo>
                    <a:lnTo>
                      <a:pt x="69037" y="17780"/>
                    </a:lnTo>
                    <a:lnTo>
                      <a:pt x="70599" y="20320"/>
                    </a:lnTo>
                    <a:lnTo>
                      <a:pt x="70205" y="21590"/>
                    </a:lnTo>
                    <a:lnTo>
                      <a:pt x="71069" y="22860"/>
                    </a:lnTo>
                    <a:lnTo>
                      <a:pt x="71691" y="24130"/>
                    </a:lnTo>
                    <a:lnTo>
                      <a:pt x="72440" y="24130"/>
                    </a:lnTo>
                    <a:lnTo>
                      <a:pt x="71526" y="25400"/>
                    </a:lnTo>
                    <a:lnTo>
                      <a:pt x="72224" y="27940"/>
                    </a:lnTo>
                    <a:lnTo>
                      <a:pt x="72517" y="29210"/>
                    </a:lnTo>
                    <a:lnTo>
                      <a:pt x="72847" y="33020"/>
                    </a:lnTo>
                    <a:lnTo>
                      <a:pt x="72123" y="31750"/>
                    </a:lnTo>
                    <a:lnTo>
                      <a:pt x="72174" y="34290"/>
                    </a:lnTo>
                    <a:lnTo>
                      <a:pt x="74904" y="35560"/>
                    </a:lnTo>
                    <a:lnTo>
                      <a:pt x="74980" y="38100"/>
                    </a:lnTo>
                    <a:lnTo>
                      <a:pt x="73558" y="38100"/>
                    </a:lnTo>
                    <a:lnTo>
                      <a:pt x="73583" y="41910"/>
                    </a:lnTo>
                    <a:lnTo>
                      <a:pt x="72339" y="46990"/>
                    </a:lnTo>
                    <a:lnTo>
                      <a:pt x="73621" y="50800"/>
                    </a:lnTo>
                    <a:lnTo>
                      <a:pt x="72948" y="50800"/>
                    </a:lnTo>
                    <a:lnTo>
                      <a:pt x="72910" y="52070"/>
                    </a:lnTo>
                    <a:lnTo>
                      <a:pt x="71983" y="58420"/>
                    </a:lnTo>
                    <a:lnTo>
                      <a:pt x="72821" y="57873"/>
                    </a:lnTo>
                    <a:lnTo>
                      <a:pt x="73812" y="62230"/>
                    </a:lnTo>
                    <a:lnTo>
                      <a:pt x="74371" y="63500"/>
                    </a:lnTo>
                    <a:lnTo>
                      <a:pt x="73431" y="63500"/>
                    </a:lnTo>
                    <a:lnTo>
                      <a:pt x="74625" y="66040"/>
                    </a:lnTo>
                    <a:lnTo>
                      <a:pt x="74955" y="66040"/>
                    </a:lnTo>
                    <a:lnTo>
                      <a:pt x="75285" y="68580"/>
                    </a:lnTo>
                    <a:lnTo>
                      <a:pt x="74777" y="68580"/>
                    </a:lnTo>
                    <a:lnTo>
                      <a:pt x="74282" y="69850"/>
                    </a:lnTo>
                    <a:lnTo>
                      <a:pt x="75666" y="69850"/>
                    </a:lnTo>
                    <a:lnTo>
                      <a:pt x="75171" y="72390"/>
                    </a:lnTo>
                    <a:lnTo>
                      <a:pt x="74574" y="71120"/>
                    </a:lnTo>
                    <a:lnTo>
                      <a:pt x="74498" y="73660"/>
                    </a:lnTo>
                    <a:lnTo>
                      <a:pt x="74815" y="73660"/>
                    </a:lnTo>
                    <a:lnTo>
                      <a:pt x="75514" y="74930"/>
                    </a:lnTo>
                    <a:lnTo>
                      <a:pt x="75895" y="76200"/>
                    </a:lnTo>
                    <a:lnTo>
                      <a:pt x="75869" y="87630"/>
                    </a:lnTo>
                    <a:lnTo>
                      <a:pt x="74955" y="90170"/>
                    </a:lnTo>
                    <a:lnTo>
                      <a:pt x="74383" y="90170"/>
                    </a:lnTo>
                    <a:lnTo>
                      <a:pt x="74422" y="87630"/>
                    </a:lnTo>
                    <a:lnTo>
                      <a:pt x="74460" y="85547"/>
                    </a:lnTo>
                    <a:lnTo>
                      <a:pt x="75869" y="87630"/>
                    </a:lnTo>
                    <a:lnTo>
                      <a:pt x="75869" y="76314"/>
                    </a:lnTo>
                    <a:lnTo>
                      <a:pt x="75285" y="78740"/>
                    </a:lnTo>
                    <a:lnTo>
                      <a:pt x="74434" y="80010"/>
                    </a:lnTo>
                    <a:lnTo>
                      <a:pt x="74955" y="80010"/>
                    </a:lnTo>
                    <a:lnTo>
                      <a:pt x="75641" y="81280"/>
                    </a:lnTo>
                    <a:lnTo>
                      <a:pt x="75399" y="82550"/>
                    </a:lnTo>
                    <a:lnTo>
                      <a:pt x="75069" y="82550"/>
                    </a:lnTo>
                    <a:lnTo>
                      <a:pt x="74777" y="81280"/>
                    </a:lnTo>
                    <a:lnTo>
                      <a:pt x="74142" y="85090"/>
                    </a:lnTo>
                    <a:lnTo>
                      <a:pt x="73672" y="85090"/>
                    </a:lnTo>
                    <a:lnTo>
                      <a:pt x="73520" y="87630"/>
                    </a:lnTo>
                    <a:lnTo>
                      <a:pt x="72326" y="85090"/>
                    </a:lnTo>
                    <a:lnTo>
                      <a:pt x="72974" y="87630"/>
                    </a:lnTo>
                    <a:lnTo>
                      <a:pt x="74383" y="91440"/>
                    </a:lnTo>
                    <a:lnTo>
                      <a:pt x="73977" y="92710"/>
                    </a:lnTo>
                    <a:lnTo>
                      <a:pt x="73812" y="93980"/>
                    </a:lnTo>
                    <a:lnTo>
                      <a:pt x="73685" y="93980"/>
                    </a:lnTo>
                    <a:lnTo>
                      <a:pt x="73583" y="92710"/>
                    </a:lnTo>
                    <a:lnTo>
                      <a:pt x="73494" y="93980"/>
                    </a:lnTo>
                    <a:lnTo>
                      <a:pt x="73723" y="95250"/>
                    </a:lnTo>
                    <a:lnTo>
                      <a:pt x="73482" y="96520"/>
                    </a:lnTo>
                    <a:lnTo>
                      <a:pt x="73520" y="97790"/>
                    </a:lnTo>
                    <a:lnTo>
                      <a:pt x="73088" y="97790"/>
                    </a:lnTo>
                    <a:lnTo>
                      <a:pt x="73279" y="96520"/>
                    </a:lnTo>
                    <a:lnTo>
                      <a:pt x="72745" y="96520"/>
                    </a:lnTo>
                    <a:lnTo>
                      <a:pt x="73075" y="99060"/>
                    </a:lnTo>
                    <a:lnTo>
                      <a:pt x="73050" y="100330"/>
                    </a:lnTo>
                    <a:lnTo>
                      <a:pt x="73990" y="100330"/>
                    </a:lnTo>
                    <a:lnTo>
                      <a:pt x="73837" y="101600"/>
                    </a:lnTo>
                    <a:lnTo>
                      <a:pt x="74625" y="100330"/>
                    </a:lnTo>
                    <a:lnTo>
                      <a:pt x="74447" y="99060"/>
                    </a:lnTo>
                    <a:lnTo>
                      <a:pt x="74422" y="97790"/>
                    </a:lnTo>
                    <a:lnTo>
                      <a:pt x="74383" y="96520"/>
                    </a:lnTo>
                    <a:lnTo>
                      <a:pt x="74866" y="96520"/>
                    </a:lnTo>
                    <a:lnTo>
                      <a:pt x="75272" y="97790"/>
                    </a:lnTo>
                    <a:lnTo>
                      <a:pt x="74752" y="99060"/>
                    </a:lnTo>
                    <a:lnTo>
                      <a:pt x="75361" y="100330"/>
                    </a:lnTo>
                    <a:lnTo>
                      <a:pt x="75984" y="100330"/>
                    </a:lnTo>
                    <a:lnTo>
                      <a:pt x="76276" y="101600"/>
                    </a:lnTo>
                    <a:lnTo>
                      <a:pt x="74955" y="102870"/>
                    </a:lnTo>
                    <a:lnTo>
                      <a:pt x="74244" y="105410"/>
                    </a:lnTo>
                    <a:lnTo>
                      <a:pt x="73431" y="106680"/>
                    </a:lnTo>
                    <a:lnTo>
                      <a:pt x="73787" y="109220"/>
                    </a:lnTo>
                    <a:lnTo>
                      <a:pt x="73875" y="112420"/>
                    </a:lnTo>
                    <a:lnTo>
                      <a:pt x="73774" y="114300"/>
                    </a:lnTo>
                    <a:lnTo>
                      <a:pt x="75552" y="116840"/>
                    </a:lnTo>
                    <a:lnTo>
                      <a:pt x="75780" y="118110"/>
                    </a:lnTo>
                    <a:lnTo>
                      <a:pt x="75780" y="123190"/>
                    </a:lnTo>
                    <a:lnTo>
                      <a:pt x="75222" y="125730"/>
                    </a:lnTo>
                    <a:lnTo>
                      <a:pt x="74637" y="121920"/>
                    </a:lnTo>
                    <a:lnTo>
                      <a:pt x="74841" y="123190"/>
                    </a:lnTo>
                    <a:lnTo>
                      <a:pt x="75780" y="123190"/>
                    </a:lnTo>
                    <a:lnTo>
                      <a:pt x="75780" y="118110"/>
                    </a:lnTo>
                    <a:lnTo>
                      <a:pt x="74587" y="118110"/>
                    </a:lnTo>
                    <a:lnTo>
                      <a:pt x="74815" y="119380"/>
                    </a:lnTo>
                    <a:lnTo>
                      <a:pt x="74536" y="123190"/>
                    </a:lnTo>
                    <a:lnTo>
                      <a:pt x="74701" y="123190"/>
                    </a:lnTo>
                    <a:lnTo>
                      <a:pt x="74841" y="125730"/>
                    </a:lnTo>
                    <a:lnTo>
                      <a:pt x="74460" y="125730"/>
                    </a:lnTo>
                    <a:lnTo>
                      <a:pt x="72478" y="132080"/>
                    </a:lnTo>
                    <a:lnTo>
                      <a:pt x="77635" y="137160"/>
                    </a:lnTo>
                    <a:lnTo>
                      <a:pt x="75514" y="143510"/>
                    </a:lnTo>
                    <a:lnTo>
                      <a:pt x="75349" y="147320"/>
                    </a:lnTo>
                    <a:lnTo>
                      <a:pt x="75272" y="153670"/>
                    </a:lnTo>
                    <a:lnTo>
                      <a:pt x="75387" y="165100"/>
                    </a:lnTo>
                    <a:lnTo>
                      <a:pt x="74790" y="171450"/>
                    </a:lnTo>
                    <a:lnTo>
                      <a:pt x="74434" y="173990"/>
                    </a:lnTo>
                    <a:lnTo>
                      <a:pt x="75222" y="173990"/>
                    </a:lnTo>
                    <a:lnTo>
                      <a:pt x="75831" y="175260"/>
                    </a:lnTo>
                    <a:lnTo>
                      <a:pt x="74815" y="175260"/>
                    </a:lnTo>
                    <a:lnTo>
                      <a:pt x="75984" y="177800"/>
                    </a:lnTo>
                    <a:lnTo>
                      <a:pt x="76847" y="181610"/>
                    </a:lnTo>
                    <a:lnTo>
                      <a:pt x="73494" y="184150"/>
                    </a:lnTo>
                    <a:lnTo>
                      <a:pt x="75120" y="189230"/>
                    </a:lnTo>
                    <a:lnTo>
                      <a:pt x="75793" y="189230"/>
                    </a:lnTo>
                    <a:lnTo>
                      <a:pt x="75666" y="190500"/>
                    </a:lnTo>
                    <a:lnTo>
                      <a:pt x="76200" y="194310"/>
                    </a:lnTo>
                    <a:lnTo>
                      <a:pt x="75768" y="195580"/>
                    </a:lnTo>
                    <a:lnTo>
                      <a:pt x="75234" y="195580"/>
                    </a:lnTo>
                    <a:lnTo>
                      <a:pt x="76149" y="199390"/>
                    </a:lnTo>
                    <a:lnTo>
                      <a:pt x="75768" y="201930"/>
                    </a:lnTo>
                    <a:lnTo>
                      <a:pt x="74041" y="199390"/>
                    </a:lnTo>
                    <a:lnTo>
                      <a:pt x="74041" y="204470"/>
                    </a:lnTo>
                    <a:lnTo>
                      <a:pt x="74142" y="205740"/>
                    </a:lnTo>
                    <a:lnTo>
                      <a:pt x="75488" y="208280"/>
                    </a:lnTo>
                    <a:lnTo>
                      <a:pt x="75844" y="208280"/>
                    </a:lnTo>
                    <a:lnTo>
                      <a:pt x="75869" y="207010"/>
                    </a:lnTo>
                    <a:lnTo>
                      <a:pt x="76174" y="205740"/>
                    </a:lnTo>
                    <a:lnTo>
                      <a:pt x="76708" y="205740"/>
                    </a:lnTo>
                    <a:lnTo>
                      <a:pt x="76949" y="206883"/>
                    </a:lnTo>
                    <a:lnTo>
                      <a:pt x="76809" y="206844"/>
                    </a:lnTo>
                    <a:lnTo>
                      <a:pt x="76631" y="206819"/>
                    </a:lnTo>
                    <a:lnTo>
                      <a:pt x="76454" y="206819"/>
                    </a:lnTo>
                    <a:lnTo>
                      <a:pt x="77038" y="207200"/>
                    </a:lnTo>
                    <a:lnTo>
                      <a:pt x="77000" y="207035"/>
                    </a:lnTo>
                    <a:lnTo>
                      <a:pt x="80149" y="209550"/>
                    </a:lnTo>
                    <a:lnTo>
                      <a:pt x="80187" y="209423"/>
                    </a:lnTo>
                    <a:lnTo>
                      <a:pt x="81076" y="210273"/>
                    </a:lnTo>
                    <a:lnTo>
                      <a:pt x="82727" y="211023"/>
                    </a:lnTo>
                    <a:lnTo>
                      <a:pt x="82804" y="211455"/>
                    </a:lnTo>
                    <a:lnTo>
                      <a:pt x="82346" y="211404"/>
                    </a:lnTo>
                    <a:lnTo>
                      <a:pt x="82143" y="211480"/>
                    </a:lnTo>
                    <a:lnTo>
                      <a:pt x="83337" y="211899"/>
                    </a:lnTo>
                    <a:lnTo>
                      <a:pt x="84899" y="212356"/>
                    </a:lnTo>
                    <a:lnTo>
                      <a:pt x="85191" y="211086"/>
                    </a:lnTo>
                    <a:close/>
                  </a:path>
                  <a:path w="98425" h="290830">
                    <a:moveTo>
                      <a:pt x="86626" y="212775"/>
                    </a:moveTo>
                    <a:lnTo>
                      <a:pt x="86410" y="212458"/>
                    </a:lnTo>
                    <a:lnTo>
                      <a:pt x="86118" y="212102"/>
                    </a:lnTo>
                    <a:lnTo>
                      <a:pt x="85750" y="212077"/>
                    </a:lnTo>
                    <a:lnTo>
                      <a:pt x="86042" y="212305"/>
                    </a:lnTo>
                    <a:lnTo>
                      <a:pt x="86347" y="212521"/>
                    </a:lnTo>
                    <a:lnTo>
                      <a:pt x="86626" y="212775"/>
                    </a:lnTo>
                    <a:close/>
                  </a:path>
                  <a:path w="98425" h="290830">
                    <a:moveTo>
                      <a:pt x="87033" y="213106"/>
                    </a:moveTo>
                    <a:lnTo>
                      <a:pt x="86626" y="212775"/>
                    </a:lnTo>
                    <a:lnTo>
                      <a:pt x="86779" y="212953"/>
                    </a:lnTo>
                    <a:lnTo>
                      <a:pt x="86906" y="213106"/>
                    </a:lnTo>
                    <a:lnTo>
                      <a:pt x="87033" y="213106"/>
                    </a:lnTo>
                    <a:close/>
                  </a:path>
                  <a:path w="98425" h="290830">
                    <a:moveTo>
                      <a:pt x="87439" y="213461"/>
                    </a:moveTo>
                    <a:lnTo>
                      <a:pt x="87185" y="213067"/>
                    </a:lnTo>
                    <a:lnTo>
                      <a:pt x="87033" y="213106"/>
                    </a:lnTo>
                    <a:lnTo>
                      <a:pt x="87439" y="213461"/>
                    </a:lnTo>
                    <a:close/>
                  </a:path>
                  <a:path w="98425" h="290830">
                    <a:moveTo>
                      <a:pt x="87934" y="216077"/>
                    </a:moveTo>
                    <a:lnTo>
                      <a:pt x="87769" y="215900"/>
                    </a:lnTo>
                    <a:lnTo>
                      <a:pt x="87566" y="217170"/>
                    </a:lnTo>
                    <a:lnTo>
                      <a:pt x="87934" y="216077"/>
                    </a:lnTo>
                    <a:close/>
                  </a:path>
                  <a:path w="98425" h="290830">
                    <a:moveTo>
                      <a:pt x="89547" y="217170"/>
                    </a:moveTo>
                    <a:lnTo>
                      <a:pt x="88252" y="215900"/>
                    </a:lnTo>
                    <a:lnTo>
                      <a:pt x="86106" y="213360"/>
                    </a:lnTo>
                    <a:lnTo>
                      <a:pt x="84988" y="213360"/>
                    </a:lnTo>
                    <a:lnTo>
                      <a:pt x="85191" y="214630"/>
                    </a:lnTo>
                    <a:lnTo>
                      <a:pt x="86372" y="214630"/>
                    </a:lnTo>
                    <a:lnTo>
                      <a:pt x="87998" y="215900"/>
                    </a:lnTo>
                    <a:lnTo>
                      <a:pt x="87934" y="216077"/>
                    </a:lnTo>
                    <a:lnTo>
                      <a:pt x="88900" y="217170"/>
                    </a:lnTo>
                    <a:lnTo>
                      <a:pt x="89547" y="217170"/>
                    </a:lnTo>
                    <a:close/>
                  </a:path>
                  <a:path w="98425" h="290830">
                    <a:moveTo>
                      <a:pt x="89865" y="265252"/>
                    </a:moveTo>
                    <a:lnTo>
                      <a:pt x="89611" y="265430"/>
                    </a:lnTo>
                    <a:lnTo>
                      <a:pt x="89801" y="265430"/>
                    </a:lnTo>
                    <a:lnTo>
                      <a:pt x="89865" y="265252"/>
                    </a:lnTo>
                    <a:close/>
                  </a:path>
                  <a:path w="98425" h="290830">
                    <a:moveTo>
                      <a:pt x="90297" y="221640"/>
                    </a:moveTo>
                    <a:lnTo>
                      <a:pt x="89522" y="219710"/>
                    </a:lnTo>
                    <a:lnTo>
                      <a:pt x="89941" y="222250"/>
                    </a:lnTo>
                    <a:lnTo>
                      <a:pt x="90297" y="221640"/>
                    </a:lnTo>
                    <a:close/>
                  </a:path>
                  <a:path w="98425" h="290830">
                    <a:moveTo>
                      <a:pt x="90525" y="257086"/>
                    </a:moveTo>
                    <a:lnTo>
                      <a:pt x="90246" y="256730"/>
                    </a:lnTo>
                    <a:lnTo>
                      <a:pt x="90182" y="256362"/>
                    </a:lnTo>
                    <a:lnTo>
                      <a:pt x="90233" y="255993"/>
                    </a:lnTo>
                    <a:lnTo>
                      <a:pt x="90068" y="255930"/>
                    </a:lnTo>
                    <a:lnTo>
                      <a:pt x="89839" y="255917"/>
                    </a:lnTo>
                    <a:lnTo>
                      <a:pt x="89535" y="255968"/>
                    </a:lnTo>
                    <a:lnTo>
                      <a:pt x="89357" y="256349"/>
                    </a:lnTo>
                    <a:lnTo>
                      <a:pt x="90195" y="256794"/>
                    </a:lnTo>
                    <a:lnTo>
                      <a:pt x="90525" y="257086"/>
                    </a:lnTo>
                    <a:close/>
                  </a:path>
                  <a:path w="98425" h="290830">
                    <a:moveTo>
                      <a:pt x="90982" y="251802"/>
                    </a:moveTo>
                    <a:lnTo>
                      <a:pt x="90233" y="253263"/>
                    </a:lnTo>
                    <a:lnTo>
                      <a:pt x="90055" y="253123"/>
                    </a:lnTo>
                    <a:lnTo>
                      <a:pt x="90131" y="254152"/>
                    </a:lnTo>
                    <a:lnTo>
                      <a:pt x="90157" y="254431"/>
                    </a:lnTo>
                    <a:lnTo>
                      <a:pt x="90754" y="253365"/>
                    </a:lnTo>
                    <a:lnTo>
                      <a:pt x="90982" y="251802"/>
                    </a:lnTo>
                    <a:close/>
                  </a:path>
                  <a:path w="98425" h="290830">
                    <a:moveTo>
                      <a:pt x="91300" y="220980"/>
                    </a:moveTo>
                    <a:lnTo>
                      <a:pt x="90220" y="219710"/>
                    </a:lnTo>
                    <a:lnTo>
                      <a:pt x="88811" y="218440"/>
                    </a:lnTo>
                    <a:lnTo>
                      <a:pt x="87566" y="217170"/>
                    </a:lnTo>
                    <a:lnTo>
                      <a:pt x="87350" y="217170"/>
                    </a:lnTo>
                    <a:lnTo>
                      <a:pt x="86461" y="215900"/>
                    </a:lnTo>
                    <a:lnTo>
                      <a:pt x="85623" y="218440"/>
                    </a:lnTo>
                    <a:lnTo>
                      <a:pt x="89522" y="219710"/>
                    </a:lnTo>
                    <a:lnTo>
                      <a:pt x="89941" y="219710"/>
                    </a:lnTo>
                    <a:lnTo>
                      <a:pt x="90639" y="220980"/>
                    </a:lnTo>
                    <a:lnTo>
                      <a:pt x="91300" y="220980"/>
                    </a:lnTo>
                    <a:close/>
                  </a:path>
                  <a:path w="98425" h="290830">
                    <a:moveTo>
                      <a:pt x="91440" y="222250"/>
                    </a:moveTo>
                    <a:lnTo>
                      <a:pt x="90678" y="220980"/>
                    </a:lnTo>
                    <a:lnTo>
                      <a:pt x="90297" y="221640"/>
                    </a:lnTo>
                    <a:lnTo>
                      <a:pt x="90538" y="222250"/>
                    </a:lnTo>
                    <a:lnTo>
                      <a:pt x="89941" y="222250"/>
                    </a:lnTo>
                    <a:lnTo>
                      <a:pt x="89560" y="222250"/>
                    </a:lnTo>
                    <a:lnTo>
                      <a:pt x="90284" y="223520"/>
                    </a:lnTo>
                    <a:lnTo>
                      <a:pt x="90868" y="223520"/>
                    </a:lnTo>
                    <a:lnTo>
                      <a:pt x="91274" y="223520"/>
                    </a:lnTo>
                    <a:lnTo>
                      <a:pt x="91440" y="222250"/>
                    </a:lnTo>
                    <a:close/>
                  </a:path>
                  <a:path w="98425" h="290830">
                    <a:moveTo>
                      <a:pt x="91973" y="241261"/>
                    </a:moveTo>
                    <a:lnTo>
                      <a:pt x="90919" y="244970"/>
                    </a:lnTo>
                    <a:lnTo>
                      <a:pt x="91973" y="242595"/>
                    </a:lnTo>
                    <a:lnTo>
                      <a:pt x="91973" y="241261"/>
                    </a:lnTo>
                    <a:close/>
                  </a:path>
                  <a:path w="98425" h="290830">
                    <a:moveTo>
                      <a:pt x="91986" y="220865"/>
                    </a:moveTo>
                    <a:lnTo>
                      <a:pt x="91782" y="220586"/>
                    </a:lnTo>
                    <a:lnTo>
                      <a:pt x="91554" y="220383"/>
                    </a:lnTo>
                    <a:lnTo>
                      <a:pt x="91313" y="220205"/>
                    </a:lnTo>
                    <a:lnTo>
                      <a:pt x="91808" y="220891"/>
                    </a:lnTo>
                    <a:lnTo>
                      <a:pt x="91986" y="220865"/>
                    </a:lnTo>
                    <a:close/>
                  </a:path>
                  <a:path w="98425" h="290830">
                    <a:moveTo>
                      <a:pt x="92125" y="221411"/>
                    </a:moveTo>
                    <a:lnTo>
                      <a:pt x="91808" y="220903"/>
                    </a:lnTo>
                    <a:lnTo>
                      <a:pt x="91655" y="220916"/>
                    </a:lnTo>
                    <a:lnTo>
                      <a:pt x="91528" y="220967"/>
                    </a:lnTo>
                    <a:lnTo>
                      <a:pt x="91516" y="221119"/>
                    </a:lnTo>
                    <a:lnTo>
                      <a:pt x="91782" y="221107"/>
                    </a:lnTo>
                    <a:lnTo>
                      <a:pt x="91948" y="221183"/>
                    </a:lnTo>
                    <a:lnTo>
                      <a:pt x="92125" y="221411"/>
                    </a:lnTo>
                    <a:close/>
                  </a:path>
                  <a:path w="98425" h="290830">
                    <a:moveTo>
                      <a:pt x="92379" y="221907"/>
                    </a:moveTo>
                    <a:lnTo>
                      <a:pt x="92252" y="221564"/>
                    </a:lnTo>
                    <a:lnTo>
                      <a:pt x="92125" y="221411"/>
                    </a:lnTo>
                    <a:lnTo>
                      <a:pt x="92379" y="221907"/>
                    </a:lnTo>
                    <a:close/>
                  </a:path>
                  <a:path w="98425" h="290830">
                    <a:moveTo>
                      <a:pt x="92646" y="250190"/>
                    </a:moveTo>
                    <a:lnTo>
                      <a:pt x="91567" y="251460"/>
                    </a:lnTo>
                    <a:lnTo>
                      <a:pt x="92494" y="252374"/>
                    </a:lnTo>
                    <a:lnTo>
                      <a:pt x="91922" y="251460"/>
                    </a:lnTo>
                    <a:lnTo>
                      <a:pt x="92646" y="250190"/>
                    </a:lnTo>
                    <a:close/>
                  </a:path>
                  <a:path w="98425" h="290830">
                    <a:moveTo>
                      <a:pt x="92748" y="252628"/>
                    </a:moveTo>
                    <a:lnTo>
                      <a:pt x="92494" y="252374"/>
                    </a:lnTo>
                    <a:lnTo>
                      <a:pt x="92710" y="252730"/>
                    </a:lnTo>
                    <a:close/>
                  </a:path>
                  <a:path w="98425" h="290830">
                    <a:moveTo>
                      <a:pt x="92824" y="228600"/>
                    </a:moveTo>
                    <a:close/>
                  </a:path>
                  <a:path w="98425" h="290830">
                    <a:moveTo>
                      <a:pt x="92900" y="240487"/>
                    </a:moveTo>
                    <a:lnTo>
                      <a:pt x="92075" y="242354"/>
                    </a:lnTo>
                    <a:lnTo>
                      <a:pt x="92100" y="242595"/>
                    </a:lnTo>
                    <a:lnTo>
                      <a:pt x="92824" y="241554"/>
                    </a:lnTo>
                    <a:lnTo>
                      <a:pt x="92900" y="240487"/>
                    </a:lnTo>
                    <a:close/>
                  </a:path>
                  <a:path w="98425" h="290830">
                    <a:moveTo>
                      <a:pt x="92925" y="241388"/>
                    </a:moveTo>
                    <a:lnTo>
                      <a:pt x="92824" y="241554"/>
                    </a:lnTo>
                    <a:lnTo>
                      <a:pt x="92595" y="244373"/>
                    </a:lnTo>
                    <a:lnTo>
                      <a:pt x="92875" y="242595"/>
                    </a:lnTo>
                    <a:lnTo>
                      <a:pt x="92925" y="241388"/>
                    </a:lnTo>
                    <a:close/>
                  </a:path>
                  <a:path w="98425" h="290830">
                    <a:moveTo>
                      <a:pt x="93764" y="224853"/>
                    </a:moveTo>
                    <a:lnTo>
                      <a:pt x="93548" y="224802"/>
                    </a:lnTo>
                    <a:lnTo>
                      <a:pt x="93395" y="224840"/>
                    </a:lnTo>
                    <a:lnTo>
                      <a:pt x="93764" y="224853"/>
                    </a:lnTo>
                    <a:close/>
                  </a:path>
                  <a:path w="98425" h="290830">
                    <a:moveTo>
                      <a:pt x="93903" y="247650"/>
                    </a:moveTo>
                    <a:lnTo>
                      <a:pt x="93472" y="245110"/>
                    </a:lnTo>
                    <a:lnTo>
                      <a:pt x="93497" y="247650"/>
                    </a:lnTo>
                    <a:lnTo>
                      <a:pt x="93903" y="247650"/>
                    </a:lnTo>
                    <a:close/>
                  </a:path>
                  <a:path w="98425" h="290830">
                    <a:moveTo>
                      <a:pt x="94208" y="225082"/>
                    </a:moveTo>
                    <a:lnTo>
                      <a:pt x="94068" y="224853"/>
                    </a:lnTo>
                    <a:lnTo>
                      <a:pt x="93764" y="224853"/>
                    </a:lnTo>
                    <a:lnTo>
                      <a:pt x="94208" y="225082"/>
                    </a:lnTo>
                    <a:close/>
                  </a:path>
                  <a:path w="98425" h="290830">
                    <a:moveTo>
                      <a:pt x="94500" y="225234"/>
                    </a:moveTo>
                    <a:lnTo>
                      <a:pt x="94208" y="225082"/>
                    </a:lnTo>
                    <a:lnTo>
                      <a:pt x="94449" y="225488"/>
                    </a:lnTo>
                    <a:lnTo>
                      <a:pt x="94500" y="225234"/>
                    </a:lnTo>
                    <a:close/>
                  </a:path>
                  <a:path w="98425" h="290830">
                    <a:moveTo>
                      <a:pt x="94792" y="228473"/>
                    </a:moveTo>
                    <a:lnTo>
                      <a:pt x="94576" y="227571"/>
                    </a:lnTo>
                    <a:lnTo>
                      <a:pt x="94767" y="225996"/>
                    </a:lnTo>
                    <a:lnTo>
                      <a:pt x="94449" y="225488"/>
                    </a:lnTo>
                    <a:lnTo>
                      <a:pt x="93992" y="227812"/>
                    </a:lnTo>
                    <a:lnTo>
                      <a:pt x="94792" y="228473"/>
                    </a:lnTo>
                    <a:close/>
                  </a:path>
                  <a:path w="98425" h="290830">
                    <a:moveTo>
                      <a:pt x="96456" y="252730"/>
                    </a:moveTo>
                    <a:lnTo>
                      <a:pt x="96227" y="251460"/>
                    </a:lnTo>
                    <a:lnTo>
                      <a:pt x="96456" y="252730"/>
                    </a:lnTo>
                    <a:close/>
                  </a:path>
                  <a:path w="98425" h="290830">
                    <a:moveTo>
                      <a:pt x="97015" y="245643"/>
                    </a:moveTo>
                    <a:lnTo>
                      <a:pt x="96672" y="245110"/>
                    </a:lnTo>
                    <a:lnTo>
                      <a:pt x="96786" y="246380"/>
                    </a:lnTo>
                    <a:lnTo>
                      <a:pt x="97015" y="245643"/>
                    </a:lnTo>
                    <a:close/>
                  </a:path>
                  <a:path w="98425" h="290830">
                    <a:moveTo>
                      <a:pt x="97472" y="246380"/>
                    </a:moveTo>
                    <a:lnTo>
                      <a:pt x="97320" y="243840"/>
                    </a:lnTo>
                    <a:lnTo>
                      <a:pt x="97015" y="245643"/>
                    </a:lnTo>
                    <a:lnTo>
                      <a:pt x="97472" y="246380"/>
                    </a:lnTo>
                    <a:close/>
                  </a:path>
                  <a:path w="98425" h="290830">
                    <a:moveTo>
                      <a:pt x="97574" y="250190"/>
                    </a:moveTo>
                    <a:lnTo>
                      <a:pt x="97066" y="248920"/>
                    </a:lnTo>
                    <a:lnTo>
                      <a:pt x="93510" y="248920"/>
                    </a:lnTo>
                    <a:lnTo>
                      <a:pt x="92049" y="248920"/>
                    </a:lnTo>
                    <a:lnTo>
                      <a:pt x="93802" y="250190"/>
                    </a:lnTo>
                    <a:lnTo>
                      <a:pt x="92862" y="252374"/>
                    </a:lnTo>
                    <a:lnTo>
                      <a:pt x="92849" y="252730"/>
                    </a:lnTo>
                    <a:lnTo>
                      <a:pt x="90398" y="255270"/>
                    </a:lnTo>
                    <a:lnTo>
                      <a:pt x="90233" y="256540"/>
                    </a:lnTo>
                    <a:lnTo>
                      <a:pt x="91300" y="256540"/>
                    </a:lnTo>
                    <a:lnTo>
                      <a:pt x="89687" y="260350"/>
                    </a:lnTo>
                    <a:lnTo>
                      <a:pt x="88773" y="262890"/>
                    </a:lnTo>
                    <a:lnTo>
                      <a:pt x="88544" y="262890"/>
                    </a:lnTo>
                    <a:lnTo>
                      <a:pt x="85890" y="266700"/>
                    </a:lnTo>
                    <a:lnTo>
                      <a:pt x="83997" y="267970"/>
                    </a:lnTo>
                    <a:lnTo>
                      <a:pt x="83870" y="267970"/>
                    </a:lnTo>
                    <a:lnTo>
                      <a:pt x="84569" y="269240"/>
                    </a:lnTo>
                    <a:lnTo>
                      <a:pt x="82931" y="271780"/>
                    </a:lnTo>
                    <a:lnTo>
                      <a:pt x="81788" y="273050"/>
                    </a:lnTo>
                    <a:lnTo>
                      <a:pt x="83362" y="273050"/>
                    </a:lnTo>
                    <a:lnTo>
                      <a:pt x="82600" y="274320"/>
                    </a:lnTo>
                    <a:lnTo>
                      <a:pt x="84302" y="274320"/>
                    </a:lnTo>
                    <a:lnTo>
                      <a:pt x="85267" y="273050"/>
                    </a:lnTo>
                    <a:lnTo>
                      <a:pt x="84759" y="273050"/>
                    </a:lnTo>
                    <a:lnTo>
                      <a:pt x="85293" y="272796"/>
                    </a:lnTo>
                    <a:lnTo>
                      <a:pt x="85521" y="272770"/>
                    </a:lnTo>
                    <a:lnTo>
                      <a:pt x="85699" y="272643"/>
                    </a:lnTo>
                    <a:lnTo>
                      <a:pt x="87325" y="271780"/>
                    </a:lnTo>
                    <a:lnTo>
                      <a:pt x="83781" y="271780"/>
                    </a:lnTo>
                    <a:lnTo>
                      <a:pt x="86499" y="269240"/>
                    </a:lnTo>
                    <a:lnTo>
                      <a:pt x="86728" y="270510"/>
                    </a:lnTo>
                    <a:lnTo>
                      <a:pt x="87350" y="269240"/>
                    </a:lnTo>
                    <a:lnTo>
                      <a:pt x="87388" y="267970"/>
                    </a:lnTo>
                    <a:lnTo>
                      <a:pt x="88201" y="266700"/>
                    </a:lnTo>
                    <a:lnTo>
                      <a:pt x="89268" y="266700"/>
                    </a:lnTo>
                    <a:lnTo>
                      <a:pt x="87884" y="267970"/>
                    </a:lnTo>
                    <a:lnTo>
                      <a:pt x="88468" y="267970"/>
                    </a:lnTo>
                    <a:lnTo>
                      <a:pt x="89471" y="266700"/>
                    </a:lnTo>
                    <a:lnTo>
                      <a:pt x="88912" y="264160"/>
                    </a:lnTo>
                    <a:lnTo>
                      <a:pt x="90385" y="262890"/>
                    </a:lnTo>
                    <a:lnTo>
                      <a:pt x="90258" y="264160"/>
                    </a:lnTo>
                    <a:lnTo>
                      <a:pt x="89865" y="265252"/>
                    </a:lnTo>
                    <a:lnTo>
                      <a:pt x="91414" y="264160"/>
                    </a:lnTo>
                    <a:lnTo>
                      <a:pt x="91249" y="264160"/>
                    </a:lnTo>
                    <a:lnTo>
                      <a:pt x="92024" y="262890"/>
                    </a:lnTo>
                    <a:lnTo>
                      <a:pt x="92570" y="261658"/>
                    </a:lnTo>
                    <a:lnTo>
                      <a:pt x="93154" y="261620"/>
                    </a:lnTo>
                    <a:lnTo>
                      <a:pt x="93662" y="260350"/>
                    </a:lnTo>
                    <a:lnTo>
                      <a:pt x="93103" y="260350"/>
                    </a:lnTo>
                    <a:lnTo>
                      <a:pt x="92430" y="259080"/>
                    </a:lnTo>
                    <a:lnTo>
                      <a:pt x="92735" y="257810"/>
                    </a:lnTo>
                    <a:lnTo>
                      <a:pt x="93179" y="256540"/>
                    </a:lnTo>
                    <a:lnTo>
                      <a:pt x="93497" y="255270"/>
                    </a:lnTo>
                    <a:lnTo>
                      <a:pt x="93853" y="254254"/>
                    </a:lnTo>
                    <a:lnTo>
                      <a:pt x="94246" y="256540"/>
                    </a:lnTo>
                    <a:lnTo>
                      <a:pt x="94284" y="252730"/>
                    </a:lnTo>
                    <a:lnTo>
                      <a:pt x="95224" y="254000"/>
                    </a:lnTo>
                    <a:lnTo>
                      <a:pt x="95478" y="253377"/>
                    </a:lnTo>
                    <a:lnTo>
                      <a:pt x="95745" y="252730"/>
                    </a:lnTo>
                    <a:lnTo>
                      <a:pt x="96189" y="251574"/>
                    </a:lnTo>
                    <a:lnTo>
                      <a:pt x="95846" y="250190"/>
                    </a:lnTo>
                    <a:lnTo>
                      <a:pt x="97574" y="250190"/>
                    </a:lnTo>
                    <a:close/>
                  </a:path>
                  <a:path w="98425" h="290830">
                    <a:moveTo>
                      <a:pt x="98031" y="238760"/>
                    </a:moveTo>
                    <a:lnTo>
                      <a:pt x="95669" y="234950"/>
                    </a:lnTo>
                    <a:lnTo>
                      <a:pt x="94284" y="231140"/>
                    </a:lnTo>
                    <a:lnTo>
                      <a:pt x="92964" y="231140"/>
                    </a:lnTo>
                    <a:lnTo>
                      <a:pt x="91351" y="227330"/>
                    </a:lnTo>
                    <a:lnTo>
                      <a:pt x="91427" y="226060"/>
                    </a:lnTo>
                    <a:lnTo>
                      <a:pt x="92798" y="228549"/>
                    </a:lnTo>
                    <a:lnTo>
                      <a:pt x="92621" y="226060"/>
                    </a:lnTo>
                    <a:lnTo>
                      <a:pt x="91973" y="224790"/>
                    </a:lnTo>
                    <a:lnTo>
                      <a:pt x="90970" y="223634"/>
                    </a:lnTo>
                    <a:lnTo>
                      <a:pt x="90881" y="224790"/>
                    </a:lnTo>
                    <a:lnTo>
                      <a:pt x="89623" y="224790"/>
                    </a:lnTo>
                    <a:lnTo>
                      <a:pt x="89725" y="226060"/>
                    </a:lnTo>
                    <a:lnTo>
                      <a:pt x="90741" y="226060"/>
                    </a:lnTo>
                    <a:lnTo>
                      <a:pt x="90563" y="227330"/>
                    </a:lnTo>
                    <a:lnTo>
                      <a:pt x="91008" y="228600"/>
                    </a:lnTo>
                    <a:lnTo>
                      <a:pt x="90309" y="228600"/>
                    </a:lnTo>
                    <a:lnTo>
                      <a:pt x="90525" y="231140"/>
                    </a:lnTo>
                    <a:lnTo>
                      <a:pt x="92748" y="232410"/>
                    </a:lnTo>
                    <a:lnTo>
                      <a:pt x="91948" y="233680"/>
                    </a:lnTo>
                    <a:lnTo>
                      <a:pt x="91821" y="233680"/>
                    </a:lnTo>
                    <a:lnTo>
                      <a:pt x="93091" y="237490"/>
                    </a:lnTo>
                    <a:lnTo>
                      <a:pt x="92951" y="233680"/>
                    </a:lnTo>
                    <a:lnTo>
                      <a:pt x="94653" y="236220"/>
                    </a:lnTo>
                    <a:lnTo>
                      <a:pt x="93929" y="237490"/>
                    </a:lnTo>
                    <a:lnTo>
                      <a:pt x="93167" y="238760"/>
                    </a:lnTo>
                    <a:lnTo>
                      <a:pt x="92379" y="238760"/>
                    </a:lnTo>
                    <a:lnTo>
                      <a:pt x="93433" y="240030"/>
                    </a:lnTo>
                    <a:lnTo>
                      <a:pt x="93433" y="241300"/>
                    </a:lnTo>
                    <a:lnTo>
                      <a:pt x="93014" y="241300"/>
                    </a:lnTo>
                    <a:lnTo>
                      <a:pt x="93751" y="242570"/>
                    </a:lnTo>
                    <a:lnTo>
                      <a:pt x="93446" y="240030"/>
                    </a:lnTo>
                    <a:lnTo>
                      <a:pt x="94132" y="241287"/>
                    </a:lnTo>
                    <a:lnTo>
                      <a:pt x="93751" y="242570"/>
                    </a:lnTo>
                    <a:lnTo>
                      <a:pt x="93383" y="243840"/>
                    </a:lnTo>
                    <a:lnTo>
                      <a:pt x="94373" y="247650"/>
                    </a:lnTo>
                    <a:lnTo>
                      <a:pt x="93903" y="247650"/>
                    </a:lnTo>
                    <a:lnTo>
                      <a:pt x="93497" y="247929"/>
                    </a:lnTo>
                    <a:lnTo>
                      <a:pt x="93497" y="247650"/>
                    </a:lnTo>
                    <a:lnTo>
                      <a:pt x="92773" y="247650"/>
                    </a:lnTo>
                    <a:lnTo>
                      <a:pt x="93103" y="248196"/>
                    </a:lnTo>
                    <a:lnTo>
                      <a:pt x="93497" y="248196"/>
                    </a:lnTo>
                    <a:lnTo>
                      <a:pt x="96786" y="248196"/>
                    </a:lnTo>
                    <a:lnTo>
                      <a:pt x="96558" y="247650"/>
                    </a:lnTo>
                    <a:lnTo>
                      <a:pt x="96888" y="247650"/>
                    </a:lnTo>
                    <a:lnTo>
                      <a:pt x="96786" y="246380"/>
                    </a:lnTo>
                    <a:lnTo>
                      <a:pt x="96481" y="246380"/>
                    </a:lnTo>
                    <a:lnTo>
                      <a:pt x="95618" y="243840"/>
                    </a:lnTo>
                    <a:lnTo>
                      <a:pt x="97434" y="240030"/>
                    </a:lnTo>
                    <a:lnTo>
                      <a:pt x="98031" y="23876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20" name="object 38">
                <a:extLst>
                  <a:ext uri="{FF2B5EF4-FFF2-40B4-BE49-F238E27FC236}">
                    <a16:creationId xmlns:a16="http://schemas.microsoft.com/office/drawing/2014/main" id="{4C955BAE-BA3C-1933-846A-394B2F1A0225}"/>
                  </a:ext>
                </a:extLst>
              </p:cNvPr>
              <p:cNvSpPr/>
              <p:nvPr/>
            </p:nvSpPr>
            <p:spPr>
              <a:xfrm>
                <a:off x="330679" y="333232"/>
                <a:ext cx="34290" cy="34290"/>
              </a:xfrm>
              <a:custGeom>
                <a:avLst/>
                <a:gdLst/>
                <a:ahLst/>
                <a:cxnLst/>
                <a:rect l="l" t="t" r="r" b="b"/>
                <a:pathLst>
                  <a:path w="34290" h="34289">
                    <a:moveTo>
                      <a:pt x="26441" y="0"/>
                    </a:moveTo>
                    <a:lnTo>
                      <a:pt x="7632" y="0"/>
                    </a:lnTo>
                    <a:lnTo>
                      <a:pt x="0" y="7632"/>
                    </a:lnTo>
                    <a:lnTo>
                      <a:pt x="0" y="17043"/>
                    </a:lnTo>
                    <a:lnTo>
                      <a:pt x="0" y="26454"/>
                    </a:lnTo>
                    <a:lnTo>
                      <a:pt x="7632" y="34086"/>
                    </a:lnTo>
                    <a:lnTo>
                      <a:pt x="26441" y="34086"/>
                    </a:lnTo>
                    <a:lnTo>
                      <a:pt x="34061" y="26454"/>
                    </a:lnTo>
                    <a:lnTo>
                      <a:pt x="34061" y="7632"/>
                    </a:lnTo>
                    <a:lnTo>
                      <a:pt x="26441" y="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21" name="object 39">
                <a:extLst>
                  <a:ext uri="{FF2B5EF4-FFF2-40B4-BE49-F238E27FC236}">
                    <a16:creationId xmlns:a16="http://schemas.microsoft.com/office/drawing/2014/main" id="{B7BE72A7-BE41-E732-E751-59D9C320C329}"/>
                  </a:ext>
                </a:extLst>
              </p:cNvPr>
              <p:cNvSpPr/>
              <p:nvPr/>
            </p:nvSpPr>
            <p:spPr>
              <a:xfrm>
                <a:off x="326199" y="23312"/>
                <a:ext cx="48895" cy="348615"/>
              </a:xfrm>
              <a:custGeom>
                <a:avLst/>
                <a:gdLst/>
                <a:ahLst/>
                <a:cxnLst/>
                <a:rect l="l" t="t" r="r" b="b"/>
                <a:pathLst>
                  <a:path w="48894" h="348614">
                    <a:moveTo>
                      <a:pt x="698" y="331533"/>
                    </a:moveTo>
                    <a:lnTo>
                      <a:pt x="533" y="331546"/>
                    </a:lnTo>
                    <a:lnTo>
                      <a:pt x="698" y="331533"/>
                    </a:lnTo>
                    <a:close/>
                  </a:path>
                  <a:path w="48894" h="348614">
                    <a:moveTo>
                      <a:pt x="876" y="329933"/>
                    </a:moveTo>
                    <a:lnTo>
                      <a:pt x="622" y="329806"/>
                    </a:lnTo>
                    <a:lnTo>
                      <a:pt x="825" y="329933"/>
                    </a:lnTo>
                    <a:close/>
                  </a:path>
                  <a:path w="48894" h="348614">
                    <a:moveTo>
                      <a:pt x="1371" y="329133"/>
                    </a:moveTo>
                    <a:lnTo>
                      <a:pt x="1168" y="329171"/>
                    </a:lnTo>
                    <a:lnTo>
                      <a:pt x="533" y="328917"/>
                    </a:lnTo>
                    <a:lnTo>
                      <a:pt x="241" y="329298"/>
                    </a:lnTo>
                    <a:lnTo>
                      <a:pt x="965" y="329552"/>
                    </a:lnTo>
                    <a:lnTo>
                      <a:pt x="1320" y="329171"/>
                    </a:lnTo>
                    <a:close/>
                  </a:path>
                  <a:path w="48894" h="348614">
                    <a:moveTo>
                      <a:pt x="1739" y="324942"/>
                    </a:moveTo>
                    <a:lnTo>
                      <a:pt x="1587" y="324916"/>
                    </a:lnTo>
                    <a:lnTo>
                      <a:pt x="1739" y="324942"/>
                    </a:lnTo>
                    <a:close/>
                  </a:path>
                  <a:path w="48894" h="348614">
                    <a:moveTo>
                      <a:pt x="1752" y="329044"/>
                    </a:moveTo>
                    <a:lnTo>
                      <a:pt x="1511" y="328980"/>
                    </a:lnTo>
                    <a:lnTo>
                      <a:pt x="1371" y="329133"/>
                    </a:lnTo>
                    <a:lnTo>
                      <a:pt x="1752" y="329044"/>
                    </a:lnTo>
                    <a:close/>
                  </a:path>
                  <a:path w="48894" h="348614">
                    <a:moveTo>
                      <a:pt x="1828" y="322427"/>
                    </a:moveTo>
                    <a:lnTo>
                      <a:pt x="1651" y="322338"/>
                    </a:lnTo>
                    <a:lnTo>
                      <a:pt x="1828" y="322427"/>
                    </a:lnTo>
                    <a:close/>
                  </a:path>
                  <a:path w="48894" h="348614">
                    <a:moveTo>
                      <a:pt x="1841" y="324980"/>
                    </a:moveTo>
                    <a:close/>
                  </a:path>
                  <a:path w="48894" h="348614">
                    <a:moveTo>
                      <a:pt x="2070" y="325259"/>
                    </a:moveTo>
                    <a:lnTo>
                      <a:pt x="1841" y="325056"/>
                    </a:lnTo>
                    <a:lnTo>
                      <a:pt x="1803" y="325196"/>
                    </a:lnTo>
                    <a:lnTo>
                      <a:pt x="2070" y="325259"/>
                    </a:lnTo>
                    <a:close/>
                  </a:path>
                  <a:path w="48894" h="348614">
                    <a:moveTo>
                      <a:pt x="2108" y="323100"/>
                    </a:moveTo>
                    <a:lnTo>
                      <a:pt x="2095" y="323253"/>
                    </a:lnTo>
                    <a:lnTo>
                      <a:pt x="2108" y="323100"/>
                    </a:lnTo>
                    <a:close/>
                  </a:path>
                  <a:path w="48894" h="348614">
                    <a:moveTo>
                      <a:pt x="2120" y="322567"/>
                    </a:moveTo>
                    <a:lnTo>
                      <a:pt x="1828" y="322427"/>
                    </a:lnTo>
                    <a:lnTo>
                      <a:pt x="2120" y="322567"/>
                    </a:lnTo>
                    <a:close/>
                  </a:path>
                  <a:path w="48894" h="348614">
                    <a:moveTo>
                      <a:pt x="2374" y="324878"/>
                    </a:moveTo>
                    <a:lnTo>
                      <a:pt x="2324" y="324726"/>
                    </a:lnTo>
                    <a:lnTo>
                      <a:pt x="2120" y="324726"/>
                    </a:lnTo>
                    <a:lnTo>
                      <a:pt x="2374" y="324878"/>
                    </a:lnTo>
                    <a:close/>
                  </a:path>
                  <a:path w="48894" h="348614">
                    <a:moveTo>
                      <a:pt x="2476" y="323418"/>
                    </a:moveTo>
                    <a:lnTo>
                      <a:pt x="2247" y="323354"/>
                    </a:lnTo>
                    <a:lnTo>
                      <a:pt x="2095" y="323253"/>
                    </a:lnTo>
                    <a:lnTo>
                      <a:pt x="1955" y="323329"/>
                    </a:lnTo>
                    <a:lnTo>
                      <a:pt x="2095" y="323469"/>
                    </a:lnTo>
                    <a:lnTo>
                      <a:pt x="2222" y="323532"/>
                    </a:lnTo>
                    <a:lnTo>
                      <a:pt x="2133" y="323380"/>
                    </a:lnTo>
                    <a:lnTo>
                      <a:pt x="2260" y="323392"/>
                    </a:lnTo>
                    <a:lnTo>
                      <a:pt x="2387" y="323418"/>
                    </a:lnTo>
                    <a:close/>
                  </a:path>
                  <a:path w="48894" h="348614">
                    <a:moveTo>
                      <a:pt x="2705" y="324726"/>
                    </a:moveTo>
                    <a:lnTo>
                      <a:pt x="2451" y="324345"/>
                    </a:lnTo>
                    <a:lnTo>
                      <a:pt x="2108" y="324218"/>
                    </a:lnTo>
                    <a:lnTo>
                      <a:pt x="2298" y="324599"/>
                    </a:lnTo>
                    <a:lnTo>
                      <a:pt x="2324" y="324726"/>
                    </a:lnTo>
                    <a:lnTo>
                      <a:pt x="2705" y="324726"/>
                    </a:lnTo>
                    <a:close/>
                  </a:path>
                  <a:path w="48894" h="348614">
                    <a:moveTo>
                      <a:pt x="2832" y="338429"/>
                    </a:moveTo>
                    <a:lnTo>
                      <a:pt x="2171" y="338315"/>
                    </a:lnTo>
                    <a:lnTo>
                      <a:pt x="2425" y="338823"/>
                    </a:lnTo>
                    <a:lnTo>
                      <a:pt x="2832" y="338429"/>
                    </a:lnTo>
                    <a:close/>
                  </a:path>
                  <a:path w="48894" h="348614">
                    <a:moveTo>
                      <a:pt x="3048" y="338226"/>
                    </a:moveTo>
                    <a:lnTo>
                      <a:pt x="2921" y="338442"/>
                    </a:lnTo>
                    <a:lnTo>
                      <a:pt x="3048" y="338226"/>
                    </a:lnTo>
                    <a:close/>
                  </a:path>
                  <a:path w="48894" h="348614">
                    <a:moveTo>
                      <a:pt x="3048" y="322275"/>
                    </a:moveTo>
                    <a:lnTo>
                      <a:pt x="2527" y="321983"/>
                    </a:lnTo>
                    <a:lnTo>
                      <a:pt x="2413" y="322122"/>
                    </a:lnTo>
                    <a:lnTo>
                      <a:pt x="1714" y="322211"/>
                    </a:lnTo>
                    <a:lnTo>
                      <a:pt x="1778" y="322338"/>
                    </a:lnTo>
                    <a:lnTo>
                      <a:pt x="3048" y="322275"/>
                    </a:lnTo>
                    <a:close/>
                  </a:path>
                  <a:path w="48894" h="348614">
                    <a:moveTo>
                      <a:pt x="3263" y="319138"/>
                    </a:moveTo>
                    <a:lnTo>
                      <a:pt x="2870" y="318884"/>
                    </a:lnTo>
                    <a:lnTo>
                      <a:pt x="2959" y="319392"/>
                    </a:lnTo>
                    <a:lnTo>
                      <a:pt x="3263" y="319138"/>
                    </a:lnTo>
                    <a:close/>
                  </a:path>
                  <a:path w="48894" h="348614">
                    <a:moveTo>
                      <a:pt x="3492" y="325323"/>
                    </a:moveTo>
                    <a:lnTo>
                      <a:pt x="2933" y="325234"/>
                    </a:lnTo>
                    <a:lnTo>
                      <a:pt x="2781" y="325107"/>
                    </a:lnTo>
                    <a:lnTo>
                      <a:pt x="2374" y="324878"/>
                    </a:lnTo>
                    <a:lnTo>
                      <a:pt x="2476" y="325234"/>
                    </a:lnTo>
                    <a:lnTo>
                      <a:pt x="3390" y="325361"/>
                    </a:lnTo>
                    <a:close/>
                  </a:path>
                  <a:path w="48894" h="348614">
                    <a:moveTo>
                      <a:pt x="3606" y="319265"/>
                    </a:moveTo>
                    <a:lnTo>
                      <a:pt x="3530" y="319087"/>
                    </a:lnTo>
                    <a:lnTo>
                      <a:pt x="3352" y="319138"/>
                    </a:lnTo>
                    <a:lnTo>
                      <a:pt x="3606" y="319265"/>
                    </a:lnTo>
                    <a:close/>
                  </a:path>
                  <a:path w="48894" h="348614">
                    <a:moveTo>
                      <a:pt x="3759" y="325361"/>
                    </a:moveTo>
                    <a:lnTo>
                      <a:pt x="3721" y="325234"/>
                    </a:lnTo>
                    <a:lnTo>
                      <a:pt x="3492" y="325323"/>
                    </a:lnTo>
                    <a:lnTo>
                      <a:pt x="3759" y="325361"/>
                    </a:lnTo>
                    <a:close/>
                  </a:path>
                  <a:path w="48894" h="348614">
                    <a:moveTo>
                      <a:pt x="4013" y="323837"/>
                    </a:moveTo>
                    <a:lnTo>
                      <a:pt x="3606" y="323786"/>
                    </a:lnTo>
                    <a:lnTo>
                      <a:pt x="3492" y="324091"/>
                    </a:lnTo>
                    <a:lnTo>
                      <a:pt x="4013" y="323837"/>
                    </a:lnTo>
                    <a:close/>
                  </a:path>
                  <a:path w="48894" h="348614">
                    <a:moveTo>
                      <a:pt x="4356" y="325920"/>
                    </a:moveTo>
                    <a:lnTo>
                      <a:pt x="3822" y="325704"/>
                    </a:lnTo>
                    <a:lnTo>
                      <a:pt x="2895" y="325399"/>
                    </a:lnTo>
                    <a:lnTo>
                      <a:pt x="1866" y="325450"/>
                    </a:lnTo>
                    <a:lnTo>
                      <a:pt x="2921" y="325729"/>
                    </a:lnTo>
                    <a:lnTo>
                      <a:pt x="2476" y="325755"/>
                    </a:lnTo>
                    <a:lnTo>
                      <a:pt x="3733" y="326034"/>
                    </a:lnTo>
                    <a:lnTo>
                      <a:pt x="3860" y="326199"/>
                    </a:lnTo>
                    <a:lnTo>
                      <a:pt x="3365" y="326301"/>
                    </a:lnTo>
                    <a:lnTo>
                      <a:pt x="2959" y="326263"/>
                    </a:lnTo>
                    <a:lnTo>
                      <a:pt x="3238" y="326326"/>
                    </a:lnTo>
                    <a:lnTo>
                      <a:pt x="2692" y="326517"/>
                    </a:lnTo>
                    <a:lnTo>
                      <a:pt x="3390" y="326618"/>
                    </a:lnTo>
                    <a:lnTo>
                      <a:pt x="4267" y="326428"/>
                    </a:lnTo>
                    <a:lnTo>
                      <a:pt x="4318" y="326186"/>
                    </a:lnTo>
                    <a:lnTo>
                      <a:pt x="3619" y="325856"/>
                    </a:lnTo>
                    <a:lnTo>
                      <a:pt x="3860" y="325818"/>
                    </a:lnTo>
                    <a:lnTo>
                      <a:pt x="4152" y="325894"/>
                    </a:lnTo>
                    <a:lnTo>
                      <a:pt x="4356" y="325920"/>
                    </a:lnTo>
                    <a:close/>
                  </a:path>
                  <a:path w="48894" h="348614">
                    <a:moveTo>
                      <a:pt x="5461" y="316661"/>
                    </a:moveTo>
                    <a:lnTo>
                      <a:pt x="5016" y="316750"/>
                    </a:lnTo>
                    <a:lnTo>
                      <a:pt x="5245" y="316738"/>
                    </a:lnTo>
                    <a:lnTo>
                      <a:pt x="5372" y="316699"/>
                    </a:lnTo>
                    <a:close/>
                  </a:path>
                  <a:path w="48894" h="348614">
                    <a:moveTo>
                      <a:pt x="5613" y="324980"/>
                    </a:moveTo>
                    <a:lnTo>
                      <a:pt x="3479" y="324091"/>
                    </a:lnTo>
                    <a:lnTo>
                      <a:pt x="2565" y="323837"/>
                    </a:lnTo>
                    <a:lnTo>
                      <a:pt x="2222" y="323583"/>
                    </a:lnTo>
                    <a:lnTo>
                      <a:pt x="2476" y="323964"/>
                    </a:lnTo>
                    <a:lnTo>
                      <a:pt x="3035" y="324345"/>
                    </a:lnTo>
                    <a:lnTo>
                      <a:pt x="3289" y="324726"/>
                    </a:lnTo>
                    <a:lnTo>
                      <a:pt x="3492" y="324726"/>
                    </a:lnTo>
                    <a:lnTo>
                      <a:pt x="3670" y="324980"/>
                    </a:lnTo>
                    <a:lnTo>
                      <a:pt x="5613" y="324980"/>
                    </a:lnTo>
                    <a:close/>
                  </a:path>
                  <a:path w="48894" h="348614">
                    <a:moveTo>
                      <a:pt x="5867" y="323456"/>
                    </a:moveTo>
                    <a:lnTo>
                      <a:pt x="5765" y="323329"/>
                    </a:lnTo>
                    <a:lnTo>
                      <a:pt x="5867" y="323456"/>
                    </a:lnTo>
                    <a:close/>
                  </a:path>
                  <a:path w="48894" h="348614">
                    <a:moveTo>
                      <a:pt x="6019" y="339890"/>
                    </a:moveTo>
                    <a:lnTo>
                      <a:pt x="5549" y="340360"/>
                    </a:lnTo>
                    <a:lnTo>
                      <a:pt x="5029" y="340144"/>
                    </a:lnTo>
                    <a:lnTo>
                      <a:pt x="5473" y="340550"/>
                    </a:lnTo>
                    <a:lnTo>
                      <a:pt x="5626" y="340321"/>
                    </a:lnTo>
                    <a:lnTo>
                      <a:pt x="5829" y="340106"/>
                    </a:lnTo>
                    <a:lnTo>
                      <a:pt x="6019" y="339890"/>
                    </a:lnTo>
                    <a:close/>
                  </a:path>
                  <a:path w="48894" h="348614">
                    <a:moveTo>
                      <a:pt x="6502" y="323329"/>
                    </a:moveTo>
                    <a:lnTo>
                      <a:pt x="6261" y="323329"/>
                    </a:lnTo>
                    <a:lnTo>
                      <a:pt x="6502" y="323329"/>
                    </a:lnTo>
                    <a:close/>
                  </a:path>
                  <a:path w="48894" h="348614">
                    <a:moveTo>
                      <a:pt x="6553" y="320255"/>
                    </a:moveTo>
                    <a:lnTo>
                      <a:pt x="6273" y="320141"/>
                    </a:lnTo>
                    <a:lnTo>
                      <a:pt x="6540" y="320535"/>
                    </a:lnTo>
                    <a:lnTo>
                      <a:pt x="6553" y="320255"/>
                    </a:lnTo>
                    <a:close/>
                  </a:path>
                  <a:path w="48894" h="348614">
                    <a:moveTo>
                      <a:pt x="6794" y="315010"/>
                    </a:moveTo>
                    <a:lnTo>
                      <a:pt x="6654" y="314947"/>
                    </a:lnTo>
                    <a:lnTo>
                      <a:pt x="6794" y="315010"/>
                    </a:lnTo>
                    <a:close/>
                  </a:path>
                  <a:path w="48894" h="348614">
                    <a:moveTo>
                      <a:pt x="6883" y="315048"/>
                    </a:moveTo>
                    <a:close/>
                  </a:path>
                  <a:path w="48894" h="348614">
                    <a:moveTo>
                      <a:pt x="6896" y="339966"/>
                    </a:moveTo>
                    <a:lnTo>
                      <a:pt x="6756" y="339966"/>
                    </a:lnTo>
                    <a:lnTo>
                      <a:pt x="6692" y="340220"/>
                    </a:lnTo>
                    <a:lnTo>
                      <a:pt x="6896" y="339966"/>
                    </a:lnTo>
                    <a:close/>
                  </a:path>
                  <a:path w="48894" h="348614">
                    <a:moveTo>
                      <a:pt x="7061" y="319582"/>
                    </a:moveTo>
                    <a:close/>
                  </a:path>
                  <a:path w="48894" h="348614">
                    <a:moveTo>
                      <a:pt x="7327" y="320929"/>
                    </a:moveTo>
                    <a:lnTo>
                      <a:pt x="6908" y="321246"/>
                    </a:lnTo>
                    <a:lnTo>
                      <a:pt x="7086" y="321271"/>
                    </a:lnTo>
                    <a:lnTo>
                      <a:pt x="7327" y="320929"/>
                    </a:lnTo>
                    <a:close/>
                  </a:path>
                  <a:path w="48894" h="348614">
                    <a:moveTo>
                      <a:pt x="7785" y="321462"/>
                    </a:moveTo>
                    <a:lnTo>
                      <a:pt x="7086" y="321271"/>
                    </a:lnTo>
                    <a:lnTo>
                      <a:pt x="6985" y="321424"/>
                    </a:lnTo>
                    <a:lnTo>
                      <a:pt x="7785" y="321462"/>
                    </a:lnTo>
                    <a:close/>
                  </a:path>
                  <a:path w="48894" h="348614">
                    <a:moveTo>
                      <a:pt x="8039" y="320154"/>
                    </a:moveTo>
                    <a:lnTo>
                      <a:pt x="7061" y="319582"/>
                    </a:lnTo>
                    <a:lnTo>
                      <a:pt x="7734" y="320027"/>
                    </a:lnTo>
                    <a:lnTo>
                      <a:pt x="7200" y="320154"/>
                    </a:lnTo>
                    <a:lnTo>
                      <a:pt x="8039" y="320154"/>
                    </a:lnTo>
                    <a:close/>
                  </a:path>
                  <a:path w="48894" h="348614">
                    <a:moveTo>
                      <a:pt x="8978" y="321513"/>
                    </a:moveTo>
                    <a:lnTo>
                      <a:pt x="7785" y="321462"/>
                    </a:lnTo>
                    <a:lnTo>
                      <a:pt x="7785" y="321614"/>
                    </a:lnTo>
                    <a:lnTo>
                      <a:pt x="8978" y="321513"/>
                    </a:lnTo>
                    <a:close/>
                  </a:path>
                  <a:path w="48894" h="348614">
                    <a:moveTo>
                      <a:pt x="9055" y="335711"/>
                    </a:moveTo>
                    <a:close/>
                  </a:path>
                  <a:path w="48894" h="348614">
                    <a:moveTo>
                      <a:pt x="9055" y="320268"/>
                    </a:moveTo>
                    <a:lnTo>
                      <a:pt x="8826" y="319989"/>
                    </a:lnTo>
                    <a:lnTo>
                      <a:pt x="8407" y="319913"/>
                    </a:lnTo>
                    <a:lnTo>
                      <a:pt x="8458" y="320205"/>
                    </a:lnTo>
                    <a:lnTo>
                      <a:pt x="8877" y="320154"/>
                    </a:lnTo>
                    <a:lnTo>
                      <a:pt x="9055" y="320268"/>
                    </a:lnTo>
                    <a:close/>
                  </a:path>
                  <a:path w="48894" h="348614">
                    <a:moveTo>
                      <a:pt x="9105" y="319773"/>
                    </a:moveTo>
                    <a:lnTo>
                      <a:pt x="8305" y="319278"/>
                    </a:lnTo>
                    <a:lnTo>
                      <a:pt x="8407" y="319405"/>
                    </a:lnTo>
                    <a:lnTo>
                      <a:pt x="8610" y="319570"/>
                    </a:lnTo>
                    <a:lnTo>
                      <a:pt x="9042" y="319798"/>
                    </a:lnTo>
                    <a:close/>
                  </a:path>
                  <a:path w="48894" h="348614">
                    <a:moveTo>
                      <a:pt x="9258" y="335394"/>
                    </a:moveTo>
                    <a:lnTo>
                      <a:pt x="9055" y="335711"/>
                    </a:lnTo>
                    <a:lnTo>
                      <a:pt x="9258" y="335394"/>
                    </a:lnTo>
                    <a:close/>
                  </a:path>
                  <a:path w="48894" h="348614">
                    <a:moveTo>
                      <a:pt x="9563" y="314947"/>
                    </a:moveTo>
                    <a:lnTo>
                      <a:pt x="9144" y="314185"/>
                    </a:lnTo>
                    <a:lnTo>
                      <a:pt x="9194" y="314820"/>
                    </a:lnTo>
                    <a:lnTo>
                      <a:pt x="9563" y="314947"/>
                    </a:lnTo>
                    <a:close/>
                  </a:path>
                  <a:path w="48894" h="348614">
                    <a:moveTo>
                      <a:pt x="9677" y="343966"/>
                    </a:moveTo>
                    <a:lnTo>
                      <a:pt x="9372" y="343535"/>
                    </a:lnTo>
                    <a:lnTo>
                      <a:pt x="9144" y="344792"/>
                    </a:lnTo>
                    <a:lnTo>
                      <a:pt x="9677" y="343966"/>
                    </a:lnTo>
                    <a:close/>
                  </a:path>
                  <a:path w="48894" h="348614">
                    <a:moveTo>
                      <a:pt x="9842" y="343712"/>
                    </a:moveTo>
                    <a:lnTo>
                      <a:pt x="9652" y="343903"/>
                    </a:lnTo>
                    <a:lnTo>
                      <a:pt x="9842" y="343712"/>
                    </a:lnTo>
                    <a:close/>
                  </a:path>
                  <a:path w="48894" h="348614">
                    <a:moveTo>
                      <a:pt x="10033" y="343420"/>
                    </a:moveTo>
                    <a:lnTo>
                      <a:pt x="9842" y="343712"/>
                    </a:lnTo>
                    <a:lnTo>
                      <a:pt x="10020" y="343535"/>
                    </a:lnTo>
                    <a:close/>
                  </a:path>
                  <a:path w="48894" h="348614">
                    <a:moveTo>
                      <a:pt x="10083" y="315328"/>
                    </a:moveTo>
                    <a:lnTo>
                      <a:pt x="10045" y="315074"/>
                    </a:lnTo>
                    <a:lnTo>
                      <a:pt x="10083" y="315328"/>
                    </a:lnTo>
                    <a:close/>
                  </a:path>
                  <a:path w="48894" h="348614">
                    <a:moveTo>
                      <a:pt x="10337" y="315353"/>
                    </a:moveTo>
                    <a:lnTo>
                      <a:pt x="10236" y="315150"/>
                    </a:lnTo>
                    <a:lnTo>
                      <a:pt x="10337" y="315353"/>
                    </a:lnTo>
                    <a:close/>
                  </a:path>
                  <a:path w="48894" h="348614">
                    <a:moveTo>
                      <a:pt x="10718" y="317868"/>
                    </a:moveTo>
                    <a:lnTo>
                      <a:pt x="10452" y="317487"/>
                    </a:lnTo>
                    <a:lnTo>
                      <a:pt x="10490" y="317627"/>
                    </a:lnTo>
                    <a:lnTo>
                      <a:pt x="10718" y="317868"/>
                    </a:lnTo>
                    <a:close/>
                  </a:path>
                  <a:path w="48894" h="348614">
                    <a:moveTo>
                      <a:pt x="10922" y="315836"/>
                    </a:moveTo>
                    <a:lnTo>
                      <a:pt x="10337" y="315353"/>
                    </a:lnTo>
                    <a:lnTo>
                      <a:pt x="10452" y="315582"/>
                    </a:lnTo>
                    <a:lnTo>
                      <a:pt x="10553" y="315722"/>
                    </a:lnTo>
                    <a:lnTo>
                      <a:pt x="10922" y="315836"/>
                    </a:lnTo>
                    <a:close/>
                  </a:path>
                  <a:path w="48894" h="348614">
                    <a:moveTo>
                      <a:pt x="11112" y="315836"/>
                    </a:moveTo>
                    <a:lnTo>
                      <a:pt x="10795" y="315709"/>
                    </a:lnTo>
                    <a:lnTo>
                      <a:pt x="10922" y="315836"/>
                    </a:lnTo>
                    <a:lnTo>
                      <a:pt x="11112" y="315836"/>
                    </a:lnTo>
                    <a:close/>
                  </a:path>
                  <a:path w="48894" h="348614">
                    <a:moveTo>
                      <a:pt x="11125" y="316344"/>
                    </a:moveTo>
                    <a:lnTo>
                      <a:pt x="11010" y="316217"/>
                    </a:lnTo>
                    <a:lnTo>
                      <a:pt x="10896" y="316090"/>
                    </a:lnTo>
                    <a:lnTo>
                      <a:pt x="10515" y="315683"/>
                    </a:lnTo>
                    <a:lnTo>
                      <a:pt x="9182" y="314972"/>
                    </a:lnTo>
                    <a:lnTo>
                      <a:pt x="9144" y="314820"/>
                    </a:lnTo>
                    <a:lnTo>
                      <a:pt x="7429" y="314185"/>
                    </a:lnTo>
                    <a:lnTo>
                      <a:pt x="7315" y="313677"/>
                    </a:lnTo>
                    <a:lnTo>
                      <a:pt x="7251" y="313804"/>
                    </a:lnTo>
                    <a:lnTo>
                      <a:pt x="7175" y="314058"/>
                    </a:lnTo>
                    <a:lnTo>
                      <a:pt x="7048" y="314731"/>
                    </a:lnTo>
                    <a:lnTo>
                      <a:pt x="7632" y="315074"/>
                    </a:lnTo>
                    <a:lnTo>
                      <a:pt x="7429" y="314820"/>
                    </a:lnTo>
                    <a:lnTo>
                      <a:pt x="8001" y="315201"/>
                    </a:lnTo>
                    <a:lnTo>
                      <a:pt x="8280" y="315582"/>
                    </a:lnTo>
                    <a:lnTo>
                      <a:pt x="8369" y="315988"/>
                    </a:lnTo>
                    <a:lnTo>
                      <a:pt x="8140" y="315582"/>
                    </a:lnTo>
                    <a:lnTo>
                      <a:pt x="8115" y="315455"/>
                    </a:lnTo>
                    <a:lnTo>
                      <a:pt x="6883" y="315074"/>
                    </a:lnTo>
                    <a:lnTo>
                      <a:pt x="7086" y="315201"/>
                    </a:lnTo>
                    <a:lnTo>
                      <a:pt x="7251" y="315455"/>
                    </a:lnTo>
                    <a:lnTo>
                      <a:pt x="7454" y="315582"/>
                    </a:lnTo>
                    <a:lnTo>
                      <a:pt x="6121" y="315074"/>
                    </a:lnTo>
                    <a:lnTo>
                      <a:pt x="8636" y="316598"/>
                    </a:lnTo>
                    <a:lnTo>
                      <a:pt x="7581" y="316471"/>
                    </a:lnTo>
                    <a:lnTo>
                      <a:pt x="7277" y="316217"/>
                    </a:lnTo>
                    <a:lnTo>
                      <a:pt x="7391" y="316598"/>
                    </a:lnTo>
                    <a:lnTo>
                      <a:pt x="7632" y="316979"/>
                    </a:lnTo>
                    <a:lnTo>
                      <a:pt x="7416" y="317106"/>
                    </a:lnTo>
                    <a:lnTo>
                      <a:pt x="6616" y="316598"/>
                    </a:lnTo>
                    <a:lnTo>
                      <a:pt x="7200" y="316598"/>
                    </a:lnTo>
                    <a:lnTo>
                      <a:pt x="6616" y="316217"/>
                    </a:lnTo>
                    <a:lnTo>
                      <a:pt x="6451" y="316471"/>
                    </a:lnTo>
                    <a:lnTo>
                      <a:pt x="7632" y="317614"/>
                    </a:lnTo>
                    <a:lnTo>
                      <a:pt x="6743" y="317360"/>
                    </a:lnTo>
                    <a:lnTo>
                      <a:pt x="6667" y="317233"/>
                    </a:lnTo>
                    <a:lnTo>
                      <a:pt x="6578" y="316725"/>
                    </a:lnTo>
                    <a:lnTo>
                      <a:pt x="5524" y="316344"/>
                    </a:lnTo>
                    <a:lnTo>
                      <a:pt x="5740" y="316598"/>
                    </a:lnTo>
                    <a:lnTo>
                      <a:pt x="5461" y="316725"/>
                    </a:lnTo>
                    <a:lnTo>
                      <a:pt x="4787" y="316979"/>
                    </a:lnTo>
                    <a:lnTo>
                      <a:pt x="5105" y="316979"/>
                    </a:lnTo>
                    <a:lnTo>
                      <a:pt x="6921" y="318503"/>
                    </a:lnTo>
                    <a:lnTo>
                      <a:pt x="5003" y="317868"/>
                    </a:lnTo>
                    <a:lnTo>
                      <a:pt x="5664" y="318630"/>
                    </a:lnTo>
                    <a:lnTo>
                      <a:pt x="5080" y="317995"/>
                    </a:lnTo>
                    <a:lnTo>
                      <a:pt x="5435" y="318630"/>
                    </a:lnTo>
                    <a:lnTo>
                      <a:pt x="4546" y="318122"/>
                    </a:lnTo>
                    <a:lnTo>
                      <a:pt x="4241" y="318122"/>
                    </a:lnTo>
                    <a:lnTo>
                      <a:pt x="3860" y="318249"/>
                    </a:lnTo>
                    <a:lnTo>
                      <a:pt x="4241" y="318630"/>
                    </a:lnTo>
                    <a:lnTo>
                      <a:pt x="2832" y="318122"/>
                    </a:lnTo>
                    <a:lnTo>
                      <a:pt x="3619" y="318884"/>
                    </a:lnTo>
                    <a:lnTo>
                      <a:pt x="5905" y="318884"/>
                    </a:lnTo>
                    <a:lnTo>
                      <a:pt x="6019" y="319011"/>
                    </a:lnTo>
                    <a:lnTo>
                      <a:pt x="3759" y="319011"/>
                    </a:lnTo>
                    <a:lnTo>
                      <a:pt x="3505" y="319011"/>
                    </a:lnTo>
                    <a:lnTo>
                      <a:pt x="3606" y="319138"/>
                    </a:lnTo>
                    <a:lnTo>
                      <a:pt x="3797" y="319265"/>
                    </a:lnTo>
                    <a:lnTo>
                      <a:pt x="4610" y="320154"/>
                    </a:lnTo>
                    <a:lnTo>
                      <a:pt x="2057" y="320027"/>
                    </a:lnTo>
                    <a:lnTo>
                      <a:pt x="3238" y="321170"/>
                    </a:lnTo>
                    <a:lnTo>
                      <a:pt x="3644" y="322059"/>
                    </a:lnTo>
                    <a:lnTo>
                      <a:pt x="4699" y="322440"/>
                    </a:lnTo>
                    <a:lnTo>
                      <a:pt x="5105" y="323075"/>
                    </a:lnTo>
                    <a:lnTo>
                      <a:pt x="4546" y="323202"/>
                    </a:lnTo>
                    <a:lnTo>
                      <a:pt x="3975" y="322694"/>
                    </a:lnTo>
                    <a:lnTo>
                      <a:pt x="3429" y="322948"/>
                    </a:lnTo>
                    <a:lnTo>
                      <a:pt x="3530" y="323303"/>
                    </a:lnTo>
                    <a:lnTo>
                      <a:pt x="3759" y="323583"/>
                    </a:lnTo>
                    <a:lnTo>
                      <a:pt x="3492" y="323456"/>
                    </a:lnTo>
                    <a:lnTo>
                      <a:pt x="2857" y="323456"/>
                    </a:lnTo>
                    <a:lnTo>
                      <a:pt x="2908" y="323710"/>
                    </a:lnTo>
                    <a:lnTo>
                      <a:pt x="3606" y="323786"/>
                    </a:lnTo>
                    <a:lnTo>
                      <a:pt x="5016" y="324091"/>
                    </a:lnTo>
                    <a:lnTo>
                      <a:pt x="4368" y="323710"/>
                    </a:lnTo>
                    <a:lnTo>
                      <a:pt x="4152" y="323583"/>
                    </a:lnTo>
                    <a:lnTo>
                      <a:pt x="3937" y="323456"/>
                    </a:lnTo>
                    <a:lnTo>
                      <a:pt x="4318" y="323456"/>
                    </a:lnTo>
                    <a:lnTo>
                      <a:pt x="5080" y="323583"/>
                    </a:lnTo>
                    <a:lnTo>
                      <a:pt x="5257" y="323710"/>
                    </a:lnTo>
                    <a:lnTo>
                      <a:pt x="5981" y="323583"/>
                    </a:lnTo>
                    <a:lnTo>
                      <a:pt x="4826" y="323456"/>
                    </a:lnTo>
                    <a:lnTo>
                      <a:pt x="5638" y="323329"/>
                    </a:lnTo>
                    <a:lnTo>
                      <a:pt x="5638" y="323202"/>
                    </a:lnTo>
                    <a:lnTo>
                      <a:pt x="5537" y="323075"/>
                    </a:lnTo>
                    <a:lnTo>
                      <a:pt x="5803" y="323202"/>
                    </a:lnTo>
                    <a:lnTo>
                      <a:pt x="6388" y="323303"/>
                    </a:lnTo>
                    <a:lnTo>
                      <a:pt x="7162" y="323202"/>
                    </a:lnTo>
                    <a:lnTo>
                      <a:pt x="6870" y="323075"/>
                    </a:lnTo>
                    <a:lnTo>
                      <a:pt x="5435" y="322440"/>
                    </a:lnTo>
                    <a:lnTo>
                      <a:pt x="6502" y="322440"/>
                    </a:lnTo>
                    <a:lnTo>
                      <a:pt x="6578" y="322567"/>
                    </a:lnTo>
                    <a:lnTo>
                      <a:pt x="6527" y="322440"/>
                    </a:lnTo>
                    <a:lnTo>
                      <a:pt x="6438" y="322186"/>
                    </a:lnTo>
                    <a:lnTo>
                      <a:pt x="6311" y="321805"/>
                    </a:lnTo>
                    <a:lnTo>
                      <a:pt x="5600" y="322186"/>
                    </a:lnTo>
                    <a:lnTo>
                      <a:pt x="4635" y="321297"/>
                    </a:lnTo>
                    <a:lnTo>
                      <a:pt x="7137" y="321805"/>
                    </a:lnTo>
                    <a:lnTo>
                      <a:pt x="6197" y="321424"/>
                    </a:lnTo>
                    <a:lnTo>
                      <a:pt x="6375" y="321297"/>
                    </a:lnTo>
                    <a:lnTo>
                      <a:pt x="6743" y="321424"/>
                    </a:lnTo>
                    <a:lnTo>
                      <a:pt x="6311" y="321043"/>
                    </a:lnTo>
                    <a:lnTo>
                      <a:pt x="6184" y="320979"/>
                    </a:lnTo>
                    <a:lnTo>
                      <a:pt x="6311" y="321297"/>
                    </a:lnTo>
                    <a:lnTo>
                      <a:pt x="5740" y="320916"/>
                    </a:lnTo>
                    <a:lnTo>
                      <a:pt x="6184" y="320979"/>
                    </a:lnTo>
                    <a:lnTo>
                      <a:pt x="6718" y="321043"/>
                    </a:lnTo>
                    <a:lnTo>
                      <a:pt x="6604" y="320916"/>
                    </a:lnTo>
                    <a:lnTo>
                      <a:pt x="5918" y="320154"/>
                    </a:lnTo>
                    <a:lnTo>
                      <a:pt x="5702" y="319900"/>
                    </a:lnTo>
                    <a:lnTo>
                      <a:pt x="6273" y="320141"/>
                    </a:lnTo>
                    <a:lnTo>
                      <a:pt x="6553" y="320167"/>
                    </a:lnTo>
                    <a:lnTo>
                      <a:pt x="6667" y="320306"/>
                    </a:lnTo>
                    <a:lnTo>
                      <a:pt x="7226" y="320535"/>
                    </a:lnTo>
                    <a:lnTo>
                      <a:pt x="6921" y="320306"/>
                    </a:lnTo>
                    <a:lnTo>
                      <a:pt x="7848" y="320662"/>
                    </a:lnTo>
                    <a:lnTo>
                      <a:pt x="6870" y="320027"/>
                    </a:lnTo>
                    <a:lnTo>
                      <a:pt x="6680" y="319900"/>
                    </a:lnTo>
                    <a:lnTo>
                      <a:pt x="6108" y="319519"/>
                    </a:lnTo>
                    <a:lnTo>
                      <a:pt x="6959" y="319519"/>
                    </a:lnTo>
                    <a:lnTo>
                      <a:pt x="6743" y="319392"/>
                    </a:lnTo>
                    <a:lnTo>
                      <a:pt x="8585" y="319900"/>
                    </a:lnTo>
                    <a:lnTo>
                      <a:pt x="8445" y="319519"/>
                    </a:lnTo>
                    <a:lnTo>
                      <a:pt x="8229" y="319392"/>
                    </a:lnTo>
                    <a:lnTo>
                      <a:pt x="7810" y="319138"/>
                    </a:lnTo>
                    <a:lnTo>
                      <a:pt x="7391" y="318884"/>
                    </a:lnTo>
                    <a:lnTo>
                      <a:pt x="8280" y="318884"/>
                    </a:lnTo>
                    <a:lnTo>
                      <a:pt x="8204" y="318503"/>
                    </a:lnTo>
                    <a:lnTo>
                      <a:pt x="8153" y="318249"/>
                    </a:lnTo>
                    <a:lnTo>
                      <a:pt x="8458" y="318503"/>
                    </a:lnTo>
                    <a:lnTo>
                      <a:pt x="8801" y="318249"/>
                    </a:lnTo>
                    <a:lnTo>
                      <a:pt x="9156" y="317995"/>
                    </a:lnTo>
                    <a:lnTo>
                      <a:pt x="9715" y="317995"/>
                    </a:lnTo>
                    <a:lnTo>
                      <a:pt x="9245" y="317614"/>
                    </a:lnTo>
                    <a:lnTo>
                      <a:pt x="8940" y="317360"/>
                    </a:lnTo>
                    <a:lnTo>
                      <a:pt x="9347" y="317106"/>
                    </a:lnTo>
                    <a:lnTo>
                      <a:pt x="9347" y="316725"/>
                    </a:lnTo>
                    <a:lnTo>
                      <a:pt x="9906" y="317233"/>
                    </a:lnTo>
                    <a:lnTo>
                      <a:pt x="10261" y="317741"/>
                    </a:lnTo>
                    <a:lnTo>
                      <a:pt x="10058" y="316852"/>
                    </a:lnTo>
                    <a:lnTo>
                      <a:pt x="10718" y="317487"/>
                    </a:lnTo>
                    <a:lnTo>
                      <a:pt x="10807" y="317360"/>
                    </a:lnTo>
                    <a:lnTo>
                      <a:pt x="10693" y="316852"/>
                    </a:lnTo>
                    <a:lnTo>
                      <a:pt x="10629" y="316725"/>
                    </a:lnTo>
                    <a:lnTo>
                      <a:pt x="10553" y="316598"/>
                    </a:lnTo>
                    <a:lnTo>
                      <a:pt x="10363" y="316217"/>
                    </a:lnTo>
                    <a:lnTo>
                      <a:pt x="11125" y="316344"/>
                    </a:lnTo>
                    <a:close/>
                  </a:path>
                  <a:path w="48894" h="348614">
                    <a:moveTo>
                      <a:pt x="12065" y="337807"/>
                    </a:moveTo>
                    <a:lnTo>
                      <a:pt x="11811" y="337934"/>
                    </a:lnTo>
                    <a:lnTo>
                      <a:pt x="12065" y="337807"/>
                    </a:lnTo>
                    <a:close/>
                  </a:path>
                  <a:path w="48894" h="348614">
                    <a:moveTo>
                      <a:pt x="12319" y="337680"/>
                    </a:moveTo>
                    <a:lnTo>
                      <a:pt x="12065" y="337807"/>
                    </a:lnTo>
                    <a:lnTo>
                      <a:pt x="12115" y="337934"/>
                    </a:lnTo>
                    <a:lnTo>
                      <a:pt x="12319" y="337680"/>
                    </a:lnTo>
                    <a:close/>
                  </a:path>
                  <a:path w="48894" h="348614">
                    <a:moveTo>
                      <a:pt x="12928" y="314515"/>
                    </a:moveTo>
                    <a:lnTo>
                      <a:pt x="12738" y="314210"/>
                    </a:lnTo>
                    <a:lnTo>
                      <a:pt x="12687" y="314363"/>
                    </a:lnTo>
                    <a:lnTo>
                      <a:pt x="12547" y="314363"/>
                    </a:lnTo>
                    <a:lnTo>
                      <a:pt x="12928" y="314515"/>
                    </a:lnTo>
                    <a:close/>
                  </a:path>
                  <a:path w="48894" h="348614">
                    <a:moveTo>
                      <a:pt x="15455" y="347967"/>
                    </a:moveTo>
                    <a:lnTo>
                      <a:pt x="15379" y="346824"/>
                    </a:lnTo>
                    <a:lnTo>
                      <a:pt x="15240" y="347586"/>
                    </a:lnTo>
                    <a:lnTo>
                      <a:pt x="15455" y="347967"/>
                    </a:lnTo>
                    <a:close/>
                  </a:path>
                  <a:path w="48894" h="348614">
                    <a:moveTo>
                      <a:pt x="15735" y="308978"/>
                    </a:moveTo>
                    <a:lnTo>
                      <a:pt x="15201" y="308089"/>
                    </a:lnTo>
                    <a:lnTo>
                      <a:pt x="14808" y="308343"/>
                    </a:lnTo>
                    <a:lnTo>
                      <a:pt x="15735" y="308978"/>
                    </a:lnTo>
                    <a:close/>
                  </a:path>
                  <a:path w="48894" h="348614">
                    <a:moveTo>
                      <a:pt x="15786" y="313296"/>
                    </a:moveTo>
                    <a:close/>
                  </a:path>
                  <a:path w="48894" h="348614">
                    <a:moveTo>
                      <a:pt x="15875" y="314007"/>
                    </a:moveTo>
                    <a:lnTo>
                      <a:pt x="15646" y="313905"/>
                    </a:lnTo>
                    <a:lnTo>
                      <a:pt x="15773" y="314198"/>
                    </a:lnTo>
                    <a:lnTo>
                      <a:pt x="15875" y="314007"/>
                    </a:lnTo>
                    <a:close/>
                  </a:path>
                  <a:path w="48894" h="348614">
                    <a:moveTo>
                      <a:pt x="15900" y="308470"/>
                    </a:moveTo>
                    <a:lnTo>
                      <a:pt x="15519" y="308025"/>
                    </a:lnTo>
                    <a:lnTo>
                      <a:pt x="15659" y="308813"/>
                    </a:lnTo>
                    <a:lnTo>
                      <a:pt x="15900" y="308470"/>
                    </a:lnTo>
                    <a:close/>
                  </a:path>
                  <a:path w="48894" h="348614">
                    <a:moveTo>
                      <a:pt x="16687" y="338061"/>
                    </a:moveTo>
                    <a:lnTo>
                      <a:pt x="15240" y="339712"/>
                    </a:lnTo>
                    <a:lnTo>
                      <a:pt x="15646" y="339966"/>
                    </a:lnTo>
                    <a:lnTo>
                      <a:pt x="15824" y="340055"/>
                    </a:lnTo>
                    <a:lnTo>
                      <a:pt x="15938" y="339890"/>
                    </a:lnTo>
                    <a:lnTo>
                      <a:pt x="16141" y="339432"/>
                    </a:lnTo>
                    <a:lnTo>
                      <a:pt x="16090" y="339204"/>
                    </a:lnTo>
                    <a:lnTo>
                      <a:pt x="16167" y="338823"/>
                    </a:lnTo>
                    <a:lnTo>
                      <a:pt x="16687" y="338061"/>
                    </a:lnTo>
                    <a:close/>
                  </a:path>
                  <a:path w="48894" h="348614">
                    <a:moveTo>
                      <a:pt x="18669" y="313042"/>
                    </a:moveTo>
                    <a:lnTo>
                      <a:pt x="18478" y="312623"/>
                    </a:lnTo>
                    <a:lnTo>
                      <a:pt x="18503" y="313169"/>
                    </a:lnTo>
                    <a:lnTo>
                      <a:pt x="18669" y="313042"/>
                    </a:lnTo>
                    <a:close/>
                  </a:path>
                  <a:path w="48894" h="348614">
                    <a:moveTo>
                      <a:pt x="18783" y="313855"/>
                    </a:moveTo>
                    <a:lnTo>
                      <a:pt x="18630" y="314096"/>
                    </a:lnTo>
                    <a:lnTo>
                      <a:pt x="18592" y="314236"/>
                    </a:lnTo>
                    <a:lnTo>
                      <a:pt x="18783" y="313855"/>
                    </a:lnTo>
                    <a:close/>
                  </a:path>
                  <a:path w="48894" h="348614">
                    <a:moveTo>
                      <a:pt x="18999" y="312788"/>
                    </a:moveTo>
                    <a:lnTo>
                      <a:pt x="18834" y="312915"/>
                    </a:lnTo>
                    <a:lnTo>
                      <a:pt x="18732" y="313156"/>
                    </a:lnTo>
                    <a:lnTo>
                      <a:pt x="18973" y="313677"/>
                    </a:lnTo>
                    <a:lnTo>
                      <a:pt x="18999" y="312788"/>
                    </a:lnTo>
                    <a:close/>
                  </a:path>
                  <a:path w="48894" h="348614">
                    <a:moveTo>
                      <a:pt x="19570" y="308152"/>
                    </a:moveTo>
                    <a:lnTo>
                      <a:pt x="19431" y="308102"/>
                    </a:lnTo>
                    <a:lnTo>
                      <a:pt x="19380" y="308635"/>
                    </a:lnTo>
                    <a:lnTo>
                      <a:pt x="19507" y="308279"/>
                    </a:lnTo>
                    <a:lnTo>
                      <a:pt x="19570" y="308152"/>
                    </a:lnTo>
                    <a:close/>
                  </a:path>
                  <a:path w="48894" h="348614">
                    <a:moveTo>
                      <a:pt x="19939" y="308152"/>
                    </a:moveTo>
                    <a:lnTo>
                      <a:pt x="19786" y="307975"/>
                    </a:lnTo>
                    <a:lnTo>
                      <a:pt x="19570" y="308152"/>
                    </a:lnTo>
                    <a:lnTo>
                      <a:pt x="19697" y="308216"/>
                    </a:lnTo>
                    <a:lnTo>
                      <a:pt x="19837" y="308305"/>
                    </a:lnTo>
                    <a:lnTo>
                      <a:pt x="19939" y="308152"/>
                    </a:lnTo>
                    <a:close/>
                  </a:path>
                  <a:path w="48894" h="348614">
                    <a:moveTo>
                      <a:pt x="20548" y="312254"/>
                    </a:moveTo>
                    <a:lnTo>
                      <a:pt x="20447" y="312394"/>
                    </a:lnTo>
                    <a:lnTo>
                      <a:pt x="20548" y="312254"/>
                    </a:lnTo>
                    <a:close/>
                  </a:path>
                  <a:path w="48894" h="348614">
                    <a:moveTo>
                      <a:pt x="21056" y="313550"/>
                    </a:moveTo>
                    <a:lnTo>
                      <a:pt x="20980" y="313182"/>
                    </a:lnTo>
                    <a:lnTo>
                      <a:pt x="20929" y="313804"/>
                    </a:lnTo>
                    <a:lnTo>
                      <a:pt x="21056" y="313550"/>
                    </a:lnTo>
                    <a:close/>
                  </a:path>
                  <a:path w="48894" h="348614">
                    <a:moveTo>
                      <a:pt x="21894" y="313347"/>
                    </a:moveTo>
                    <a:close/>
                  </a:path>
                  <a:path w="48894" h="348614">
                    <a:moveTo>
                      <a:pt x="23990" y="314794"/>
                    </a:moveTo>
                    <a:close/>
                  </a:path>
                  <a:path w="48894" h="348614">
                    <a:moveTo>
                      <a:pt x="24041" y="314502"/>
                    </a:moveTo>
                    <a:lnTo>
                      <a:pt x="23837" y="314566"/>
                    </a:lnTo>
                    <a:lnTo>
                      <a:pt x="24041" y="314502"/>
                    </a:lnTo>
                    <a:close/>
                  </a:path>
                  <a:path w="48894" h="348614">
                    <a:moveTo>
                      <a:pt x="24663" y="314667"/>
                    </a:moveTo>
                    <a:lnTo>
                      <a:pt x="24612" y="314820"/>
                    </a:lnTo>
                    <a:lnTo>
                      <a:pt x="24663" y="314667"/>
                    </a:lnTo>
                    <a:close/>
                  </a:path>
                  <a:path w="48894" h="348614">
                    <a:moveTo>
                      <a:pt x="24765" y="314820"/>
                    </a:moveTo>
                    <a:lnTo>
                      <a:pt x="24676" y="314947"/>
                    </a:lnTo>
                    <a:lnTo>
                      <a:pt x="24765" y="314820"/>
                    </a:lnTo>
                    <a:close/>
                  </a:path>
                  <a:path w="48894" h="348614">
                    <a:moveTo>
                      <a:pt x="25946" y="339013"/>
                    </a:moveTo>
                    <a:lnTo>
                      <a:pt x="25933" y="338645"/>
                    </a:lnTo>
                    <a:lnTo>
                      <a:pt x="25819" y="338988"/>
                    </a:lnTo>
                    <a:lnTo>
                      <a:pt x="25946" y="339013"/>
                    </a:lnTo>
                    <a:close/>
                  </a:path>
                  <a:path w="48894" h="348614">
                    <a:moveTo>
                      <a:pt x="27152" y="314731"/>
                    </a:moveTo>
                    <a:close/>
                  </a:path>
                  <a:path w="48894" h="348614">
                    <a:moveTo>
                      <a:pt x="27190" y="314693"/>
                    </a:moveTo>
                    <a:close/>
                  </a:path>
                  <a:path w="48894" h="348614">
                    <a:moveTo>
                      <a:pt x="27279" y="347027"/>
                    </a:moveTo>
                    <a:lnTo>
                      <a:pt x="27190" y="347167"/>
                    </a:lnTo>
                    <a:lnTo>
                      <a:pt x="27279" y="347027"/>
                    </a:lnTo>
                    <a:close/>
                  </a:path>
                  <a:path w="48894" h="348614">
                    <a:moveTo>
                      <a:pt x="27533" y="307200"/>
                    </a:moveTo>
                    <a:lnTo>
                      <a:pt x="27355" y="307200"/>
                    </a:lnTo>
                    <a:lnTo>
                      <a:pt x="27216" y="306946"/>
                    </a:lnTo>
                    <a:lnTo>
                      <a:pt x="27051" y="307581"/>
                    </a:lnTo>
                    <a:lnTo>
                      <a:pt x="27254" y="307454"/>
                    </a:lnTo>
                    <a:lnTo>
                      <a:pt x="27533" y="307200"/>
                    </a:lnTo>
                    <a:close/>
                  </a:path>
                  <a:path w="48894" h="348614">
                    <a:moveTo>
                      <a:pt x="27673" y="313550"/>
                    </a:moveTo>
                    <a:lnTo>
                      <a:pt x="27355" y="313880"/>
                    </a:lnTo>
                    <a:lnTo>
                      <a:pt x="27673" y="313550"/>
                    </a:lnTo>
                    <a:close/>
                  </a:path>
                  <a:path w="48894" h="348614">
                    <a:moveTo>
                      <a:pt x="27825" y="307047"/>
                    </a:moveTo>
                    <a:lnTo>
                      <a:pt x="27698" y="307086"/>
                    </a:lnTo>
                    <a:lnTo>
                      <a:pt x="27533" y="307200"/>
                    </a:lnTo>
                    <a:lnTo>
                      <a:pt x="27825" y="307047"/>
                    </a:lnTo>
                    <a:close/>
                  </a:path>
                  <a:path w="48894" h="348614">
                    <a:moveTo>
                      <a:pt x="29006" y="315861"/>
                    </a:moveTo>
                    <a:lnTo>
                      <a:pt x="28892" y="316039"/>
                    </a:lnTo>
                    <a:lnTo>
                      <a:pt x="28816" y="316230"/>
                    </a:lnTo>
                    <a:lnTo>
                      <a:pt x="28905" y="316090"/>
                    </a:lnTo>
                    <a:lnTo>
                      <a:pt x="28956" y="315963"/>
                    </a:lnTo>
                    <a:close/>
                  </a:path>
                  <a:path w="48894" h="348614">
                    <a:moveTo>
                      <a:pt x="29095" y="346405"/>
                    </a:moveTo>
                    <a:lnTo>
                      <a:pt x="28981" y="347078"/>
                    </a:lnTo>
                    <a:lnTo>
                      <a:pt x="29095" y="346697"/>
                    </a:lnTo>
                    <a:lnTo>
                      <a:pt x="29095" y="346405"/>
                    </a:lnTo>
                    <a:close/>
                  </a:path>
                  <a:path w="48894" h="348614">
                    <a:moveTo>
                      <a:pt x="31381" y="316598"/>
                    </a:moveTo>
                    <a:lnTo>
                      <a:pt x="31229" y="316661"/>
                    </a:lnTo>
                    <a:lnTo>
                      <a:pt x="31381" y="316598"/>
                    </a:lnTo>
                    <a:close/>
                  </a:path>
                  <a:path w="48894" h="348614">
                    <a:moveTo>
                      <a:pt x="31432" y="308368"/>
                    </a:moveTo>
                    <a:lnTo>
                      <a:pt x="31394" y="308089"/>
                    </a:lnTo>
                    <a:lnTo>
                      <a:pt x="31356" y="308356"/>
                    </a:lnTo>
                    <a:close/>
                  </a:path>
                  <a:path w="48894" h="348614">
                    <a:moveTo>
                      <a:pt x="32258" y="316090"/>
                    </a:moveTo>
                    <a:lnTo>
                      <a:pt x="32029" y="316344"/>
                    </a:lnTo>
                    <a:lnTo>
                      <a:pt x="32181" y="316217"/>
                    </a:lnTo>
                    <a:lnTo>
                      <a:pt x="32258" y="316090"/>
                    </a:lnTo>
                    <a:close/>
                  </a:path>
                  <a:path w="48894" h="348614">
                    <a:moveTo>
                      <a:pt x="32727" y="317690"/>
                    </a:moveTo>
                    <a:lnTo>
                      <a:pt x="32499" y="317715"/>
                    </a:lnTo>
                    <a:lnTo>
                      <a:pt x="31572" y="318477"/>
                    </a:lnTo>
                    <a:lnTo>
                      <a:pt x="31940" y="318401"/>
                    </a:lnTo>
                    <a:lnTo>
                      <a:pt x="32727" y="317690"/>
                    </a:lnTo>
                    <a:close/>
                  </a:path>
                  <a:path w="48894" h="348614">
                    <a:moveTo>
                      <a:pt x="32956" y="318046"/>
                    </a:moveTo>
                    <a:lnTo>
                      <a:pt x="32829" y="318198"/>
                    </a:lnTo>
                    <a:lnTo>
                      <a:pt x="32956" y="318046"/>
                    </a:lnTo>
                    <a:close/>
                  </a:path>
                  <a:path w="48894" h="348614">
                    <a:moveTo>
                      <a:pt x="33096" y="344411"/>
                    </a:moveTo>
                    <a:lnTo>
                      <a:pt x="32867" y="343776"/>
                    </a:lnTo>
                    <a:lnTo>
                      <a:pt x="32791" y="344030"/>
                    </a:lnTo>
                    <a:lnTo>
                      <a:pt x="33096" y="344411"/>
                    </a:lnTo>
                    <a:close/>
                  </a:path>
                  <a:path w="48894" h="348614">
                    <a:moveTo>
                      <a:pt x="33680" y="330949"/>
                    </a:moveTo>
                    <a:lnTo>
                      <a:pt x="32524" y="330568"/>
                    </a:lnTo>
                    <a:lnTo>
                      <a:pt x="32956" y="330949"/>
                    </a:lnTo>
                    <a:lnTo>
                      <a:pt x="33680" y="330949"/>
                    </a:lnTo>
                    <a:close/>
                  </a:path>
                  <a:path w="48894" h="348614">
                    <a:moveTo>
                      <a:pt x="33743" y="318757"/>
                    </a:moveTo>
                    <a:lnTo>
                      <a:pt x="33693" y="318884"/>
                    </a:lnTo>
                    <a:lnTo>
                      <a:pt x="33743" y="318757"/>
                    </a:lnTo>
                    <a:close/>
                  </a:path>
                  <a:path w="48894" h="348614">
                    <a:moveTo>
                      <a:pt x="33959" y="344919"/>
                    </a:moveTo>
                    <a:lnTo>
                      <a:pt x="33731" y="344360"/>
                    </a:lnTo>
                    <a:lnTo>
                      <a:pt x="33807" y="344665"/>
                    </a:lnTo>
                    <a:lnTo>
                      <a:pt x="33959" y="344919"/>
                    </a:lnTo>
                    <a:close/>
                  </a:path>
                  <a:path w="48894" h="348614">
                    <a:moveTo>
                      <a:pt x="35915" y="323964"/>
                    </a:moveTo>
                    <a:lnTo>
                      <a:pt x="35750" y="323913"/>
                    </a:lnTo>
                    <a:lnTo>
                      <a:pt x="35255" y="324104"/>
                    </a:lnTo>
                    <a:lnTo>
                      <a:pt x="34950" y="324345"/>
                    </a:lnTo>
                    <a:lnTo>
                      <a:pt x="35483" y="324358"/>
                    </a:lnTo>
                    <a:lnTo>
                      <a:pt x="35534" y="324205"/>
                    </a:lnTo>
                    <a:lnTo>
                      <a:pt x="35915" y="323964"/>
                    </a:lnTo>
                    <a:close/>
                  </a:path>
                  <a:path w="48894" h="348614">
                    <a:moveTo>
                      <a:pt x="36144" y="321805"/>
                    </a:moveTo>
                    <a:lnTo>
                      <a:pt x="35737" y="321932"/>
                    </a:lnTo>
                    <a:lnTo>
                      <a:pt x="36106" y="321678"/>
                    </a:lnTo>
                    <a:lnTo>
                      <a:pt x="35318" y="322059"/>
                    </a:lnTo>
                    <a:lnTo>
                      <a:pt x="35496" y="322186"/>
                    </a:lnTo>
                    <a:lnTo>
                      <a:pt x="35928" y="321932"/>
                    </a:lnTo>
                    <a:lnTo>
                      <a:pt x="36144" y="321805"/>
                    </a:lnTo>
                    <a:close/>
                  </a:path>
                  <a:path w="48894" h="348614">
                    <a:moveTo>
                      <a:pt x="36347" y="325297"/>
                    </a:moveTo>
                    <a:lnTo>
                      <a:pt x="35877" y="324980"/>
                    </a:lnTo>
                    <a:lnTo>
                      <a:pt x="35267" y="324853"/>
                    </a:lnTo>
                    <a:lnTo>
                      <a:pt x="35331" y="325234"/>
                    </a:lnTo>
                    <a:lnTo>
                      <a:pt x="35458" y="325488"/>
                    </a:lnTo>
                    <a:lnTo>
                      <a:pt x="35991" y="325488"/>
                    </a:lnTo>
                    <a:lnTo>
                      <a:pt x="35648" y="325361"/>
                    </a:lnTo>
                    <a:lnTo>
                      <a:pt x="35839" y="325234"/>
                    </a:lnTo>
                    <a:lnTo>
                      <a:pt x="36347" y="325297"/>
                    </a:lnTo>
                    <a:close/>
                  </a:path>
                  <a:path w="48894" h="348614">
                    <a:moveTo>
                      <a:pt x="36487" y="311150"/>
                    </a:moveTo>
                    <a:close/>
                  </a:path>
                  <a:path w="48894" h="348614">
                    <a:moveTo>
                      <a:pt x="36601" y="321678"/>
                    </a:moveTo>
                    <a:lnTo>
                      <a:pt x="36144" y="321805"/>
                    </a:lnTo>
                    <a:lnTo>
                      <a:pt x="36601" y="321678"/>
                    </a:lnTo>
                    <a:close/>
                  </a:path>
                  <a:path w="48894" h="348614">
                    <a:moveTo>
                      <a:pt x="36779" y="311632"/>
                    </a:moveTo>
                    <a:lnTo>
                      <a:pt x="36728" y="311467"/>
                    </a:lnTo>
                    <a:lnTo>
                      <a:pt x="36614" y="311302"/>
                    </a:lnTo>
                    <a:lnTo>
                      <a:pt x="36474" y="311162"/>
                    </a:lnTo>
                    <a:lnTo>
                      <a:pt x="36779" y="311632"/>
                    </a:lnTo>
                    <a:close/>
                  </a:path>
                  <a:path w="48894" h="348614">
                    <a:moveTo>
                      <a:pt x="37020" y="325437"/>
                    </a:moveTo>
                    <a:lnTo>
                      <a:pt x="36347" y="325297"/>
                    </a:lnTo>
                    <a:lnTo>
                      <a:pt x="37020" y="325437"/>
                    </a:lnTo>
                    <a:close/>
                  </a:path>
                  <a:path w="48894" h="348614">
                    <a:moveTo>
                      <a:pt x="37998" y="312737"/>
                    </a:moveTo>
                    <a:lnTo>
                      <a:pt x="37807" y="313029"/>
                    </a:lnTo>
                    <a:lnTo>
                      <a:pt x="37731" y="313232"/>
                    </a:lnTo>
                    <a:lnTo>
                      <a:pt x="37706" y="313385"/>
                    </a:lnTo>
                    <a:lnTo>
                      <a:pt x="37846" y="313334"/>
                    </a:lnTo>
                    <a:lnTo>
                      <a:pt x="37998" y="312737"/>
                    </a:lnTo>
                    <a:close/>
                  </a:path>
                  <a:path w="48894" h="348614">
                    <a:moveTo>
                      <a:pt x="39624" y="314820"/>
                    </a:moveTo>
                    <a:lnTo>
                      <a:pt x="39357" y="314820"/>
                    </a:lnTo>
                    <a:lnTo>
                      <a:pt x="39624" y="314820"/>
                    </a:lnTo>
                    <a:close/>
                  </a:path>
                  <a:path w="48894" h="348614">
                    <a:moveTo>
                      <a:pt x="40119" y="14871"/>
                    </a:moveTo>
                    <a:lnTo>
                      <a:pt x="39903" y="14871"/>
                    </a:lnTo>
                    <a:lnTo>
                      <a:pt x="40119" y="14871"/>
                    </a:lnTo>
                    <a:close/>
                  </a:path>
                  <a:path w="48894" h="348614">
                    <a:moveTo>
                      <a:pt x="40398" y="10960"/>
                    </a:moveTo>
                    <a:lnTo>
                      <a:pt x="40259" y="10972"/>
                    </a:lnTo>
                    <a:lnTo>
                      <a:pt x="40386" y="10972"/>
                    </a:lnTo>
                    <a:close/>
                  </a:path>
                  <a:path w="48894" h="348614">
                    <a:moveTo>
                      <a:pt x="40525" y="22898"/>
                    </a:moveTo>
                    <a:lnTo>
                      <a:pt x="40373" y="22872"/>
                    </a:lnTo>
                    <a:lnTo>
                      <a:pt x="39827" y="23025"/>
                    </a:lnTo>
                    <a:lnTo>
                      <a:pt x="40474" y="22936"/>
                    </a:lnTo>
                    <a:close/>
                  </a:path>
                  <a:path w="48894" h="348614">
                    <a:moveTo>
                      <a:pt x="41071" y="16014"/>
                    </a:moveTo>
                    <a:lnTo>
                      <a:pt x="40894" y="15976"/>
                    </a:lnTo>
                    <a:lnTo>
                      <a:pt x="41071" y="16014"/>
                    </a:lnTo>
                    <a:close/>
                  </a:path>
                  <a:path w="48894" h="348614">
                    <a:moveTo>
                      <a:pt x="41236" y="17018"/>
                    </a:moveTo>
                    <a:lnTo>
                      <a:pt x="41046" y="17043"/>
                    </a:lnTo>
                    <a:lnTo>
                      <a:pt x="41173" y="17030"/>
                    </a:lnTo>
                    <a:close/>
                  </a:path>
                  <a:path w="48894" h="348614">
                    <a:moveTo>
                      <a:pt x="41275" y="4864"/>
                    </a:moveTo>
                    <a:lnTo>
                      <a:pt x="41148" y="4851"/>
                    </a:lnTo>
                    <a:lnTo>
                      <a:pt x="40995" y="4838"/>
                    </a:lnTo>
                    <a:lnTo>
                      <a:pt x="40817" y="4826"/>
                    </a:lnTo>
                    <a:lnTo>
                      <a:pt x="41275" y="4889"/>
                    </a:lnTo>
                    <a:close/>
                  </a:path>
                  <a:path w="48894" h="348614">
                    <a:moveTo>
                      <a:pt x="41567" y="10337"/>
                    </a:moveTo>
                    <a:lnTo>
                      <a:pt x="41427" y="10299"/>
                    </a:lnTo>
                    <a:lnTo>
                      <a:pt x="41567" y="10337"/>
                    </a:lnTo>
                    <a:close/>
                  </a:path>
                  <a:path w="48894" h="348614">
                    <a:moveTo>
                      <a:pt x="41859" y="23037"/>
                    </a:moveTo>
                    <a:lnTo>
                      <a:pt x="41478" y="23063"/>
                    </a:lnTo>
                    <a:lnTo>
                      <a:pt x="40703" y="22936"/>
                    </a:lnTo>
                    <a:lnTo>
                      <a:pt x="40906" y="23228"/>
                    </a:lnTo>
                    <a:lnTo>
                      <a:pt x="41732" y="23063"/>
                    </a:lnTo>
                    <a:lnTo>
                      <a:pt x="41859" y="23037"/>
                    </a:lnTo>
                    <a:close/>
                  </a:path>
                  <a:path w="48894" h="348614">
                    <a:moveTo>
                      <a:pt x="42011" y="3644"/>
                    </a:moveTo>
                    <a:lnTo>
                      <a:pt x="41859" y="3619"/>
                    </a:lnTo>
                    <a:lnTo>
                      <a:pt x="41389" y="3594"/>
                    </a:lnTo>
                    <a:lnTo>
                      <a:pt x="41109" y="3606"/>
                    </a:lnTo>
                    <a:lnTo>
                      <a:pt x="42011" y="3644"/>
                    </a:lnTo>
                    <a:close/>
                  </a:path>
                  <a:path w="48894" h="348614">
                    <a:moveTo>
                      <a:pt x="42189" y="6654"/>
                    </a:moveTo>
                    <a:lnTo>
                      <a:pt x="41821" y="6654"/>
                    </a:lnTo>
                    <a:lnTo>
                      <a:pt x="42189" y="6654"/>
                    </a:lnTo>
                    <a:close/>
                  </a:path>
                  <a:path w="48894" h="348614">
                    <a:moveTo>
                      <a:pt x="42303" y="6515"/>
                    </a:moveTo>
                    <a:lnTo>
                      <a:pt x="42176" y="6553"/>
                    </a:lnTo>
                    <a:lnTo>
                      <a:pt x="42303" y="6515"/>
                    </a:lnTo>
                    <a:close/>
                  </a:path>
                  <a:path w="48894" h="348614">
                    <a:moveTo>
                      <a:pt x="42430" y="3657"/>
                    </a:moveTo>
                    <a:lnTo>
                      <a:pt x="42037" y="3644"/>
                    </a:lnTo>
                    <a:lnTo>
                      <a:pt x="42430" y="3657"/>
                    </a:lnTo>
                    <a:close/>
                  </a:path>
                  <a:path w="48894" h="348614">
                    <a:moveTo>
                      <a:pt x="43332" y="322059"/>
                    </a:moveTo>
                    <a:lnTo>
                      <a:pt x="43294" y="320916"/>
                    </a:lnTo>
                    <a:lnTo>
                      <a:pt x="40246" y="322059"/>
                    </a:lnTo>
                    <a:lnTo>
                      <a:pt x="40703" y="321551"/>
                    </a:lnTo>
                    <a:lnTo>
                      <a:pt x="41160" y="321043"/>
                    </a:lnTo>
                    <a:lnTo>
                      <a:pt x="41389" y="320789"/>
                    </a:lnTo>
                    <a:lnTo>
                      <a:pt x="42519" y="320789"/>
                    </a:lnTo>
                    <a:lnTo>
                      <a:pt x="42303" y="320662"/>
                    </a:lnTo>
                    <a:lnTo>
                      <a:pt x="40830" y="319773"/>
                    </a:lnTo>
                    <a:lnTo>
                      <a:pt x="40906" y="319519"/>
                    </a:lnTo>
                    <a:lnTo>
                      <a:pt x="41389" y="317995"/>
                    </a:lnTo>
                    <a:lnTo>
                      <a:pt x="41478" y="317741"/>
                    </a:lnTo>
                    <a:lnTo>
                      <a:pt x="39776" y="316979"/>
                    </a:lnTo>
                    <a:lnTo>
                      <a:pt x="40043" y="316979"/>
                    </a:lnTo>
                    <a:lnTo>
                      <a:pt x="40335" y="316725"/>
                    </a:lnTo>
                    <a:lnTo>
                      <a:pt x="40398" y="316852"/>
                    </a:lnTo>
                    <a:lnTo>
                      <a:pt x="40500" y="316725"/>
                    </a:lnTo>
                    <a:lnTo>
                      <a:pt x="40614" y="316598"/>
                    </a:lnTo>
                    <a:lnTo>
                      <a:pt x="40957" y="316217"/>
                    </a:lnTo>
                    <a:lnTo>
                      <a:pt x="39839" y="315836"/>
                    </a:lnTo>
                    <a:lnTo>
                      <a:pt x="39281" y="316217"/>
                    </a:lnTo>
                    <a:lnTo>
                      <a:pt x="39230" y="315963"/>
                    </a:lnTo>
                    <a:lnTo>
                      <a:pt x="39763" y="315836"/>
                    </a:lnTo>
                    <a:lnTo>
                      <a:pt x="39979" y="315582"/>
                    </a:lnTo>
                    <a:lnTo>
                      <a:pt x="40030" y="315455"/>
                    </a:lnTo>
                    <a:lnTo>
                      <a:pt x="40208" y="315074"/>
                    </a:lnTo>
                    <a:lnTo>
                      <a:pt x="38709" y="315455"/>
                    </a:lnTo>
                    <a:lnTo>
                      <a:pt x="39192" y="314972"/>
                    </a:lnTo>
                    <a:lnTo>
                      <a:pt x="39179" y="314820"/>
                    </a:lnTo>
                    <a:lnTo>
                      <a:pt x="39141" y="314058"/>
                    </a:lnTo>
                    <a:lnTo>
                      <a:pt x="38506" y="314693"/>
                    </a:lnTo>
                    <a:lnTo>
                      <a:pt x="38519" y="314058"/>
                    </a:lnTo>
                    <a:lnTo>
                      <a:pt x="37566" y="314185"/>
                    </a:lnTo>
                    <a:lnTo>
                      <a:pt x="37604" y="313931"/>
                    </a:lnTo>
                    <a:lnTo>
                      <a:pt x="37706" y="313423"/>
                    </a:lnTo>
                    <a:lnTo>
                      <a:pt x="36728" y="313931"/>
                    </a:lnTo>
                    <a:lnTo>
                      <a:pt x="37020" y="313296"/>
                    </a:lnTo>
                    <a:lnTo>
                      <a:pt x="37426" y="312432"/>
                    </a:lnTo>
                    <a:lnTo>
                      <a:pt x="37274" y="312280"/>
                    </a:lnTo>
                    <a:lnTo>
                      <a:pt x="37096" y="312153"/>
                    </a:lnTo>
                    <a:lnTo>
                      <a:pt x="36550" y="311772"/>
                    </a:lnTo>
                    <a:lnTo>
                      <a:pt x="35788" y="312153"/>
                    </a:lnTo>
                    <a:lnTo>
                      <a:pt x="35991" y="312026"/>
                    </a:lnTo>
                    <a:lnTo>
                      <a:pt x="35902" y="311518"/>
                    </a:lnTo>
                    <a:lnTo>
                      <a:pt x="36436" y="311137"/>
                    </a:lnTo>
                    <a:lnTo>
                      <a:pt x="36118" y="310883"/>
                    </a:lnTo>
                    <a:lnTo>
                      <a:pt x="35661" y="310883"/>
                    </a:lnTo>
                    <a:lnTo>
                      <a:pt x="35204" y="311518"/>
                    </a:lnTo>
                    <a:lnTo>
                      <a:pt x="35839" y="309613"/>
                    </a:lnTo>
                    <a:lnTo>
                      <a:pt x="33185" y="311772"/>
                    </a:lnTo>
                    <a:lnTo>
                      <a:pt x="33693" y="310756"/>
                    </a:lnTo>
                    <a:lnTo>
                      <a:pt x="34150" y="309867"/>
                    </a:lnTo>
                    <a:lnTo>
                      <a:pt x="34290" y="309613"/>
                    </a:lnTo>
                    <a:lnTo>
                      <a:pt x="31800" y="309613"/>
                    </a:lnTo>
                    <a:lnTo>
                      <a:pt x="32435" y="308470"/>
                    </a:lnTo>
                    <a:lnTo>
                      <a:pt x="31432" y="308368"/>
                    </a:lnTo>
                    <a:lnTo>
                      <a:pt x="31546" y="309105"/>
                    </a:lnTo>
                    <a:lnTo>
                      <a:pt x="31661" y="309613"/>
                    </a:lnTo>
                    <a:lnTo>
                      <a:pt x="31673" y="309867"/>
                    </a:lnTo>
                    <a:lnTo>
                      <a:pt x="31623" y="309613"/>
                    </a:lnTo>
                    <a:lnTo>
                      <a:pt x="30632" y="309359"/>
                    </a:lnTo>
                    <a:lnTo>
                      <a:pt x="31242" y="308343"/>
                    </a:lnTo>
                    <a:lnTo>
                      <a:pt x="30162" y="309359"/>
                    </a:lnTo>
                    <a:lnTo>
                      <a:pt x="29489" y="308597"/>
                    </a:lnTo>
                    <a:lnTo>
                      <a:pt x="29349" y="308343"/>
                    </a:lnTo>
                    <a:lnTo>
                      <a:pt x="29870" y="308089"/>
                    </a:lnTo>
                    <a:lnTo>
                      <a:pt x="30060" y="307962"/>
                    </a:lnTo>
                    <a:lnTo>
                      <a:pt x="28930" y="308089"/>
                    </a:lnTo>
                    <a:lnTo>
                      <a:pt x="28321" y="307073"/>
                    </a:lnTo>
                    <a:lnTo>
                      <a:pt x="27305" y="307555"/>
                    </a:lnTo>
                    <a:lnTo>
                      <a:pt x="27216" y="308470"/>
                    </a:lnTo>
                    <a:lnTo>
                      <a:pt x="26136" y="309295"/>
                    </a:lnTo>
                    <a:lnTo>
                      <a:pt x="26022" y="309486"/>
                    </a:lnTo>
                    <a:lnTo>
                      <a:pt x="26060" y="309359"/>
                    </a:lnTo>
                    <a:lnTo>
                      <a:pt x="26162" y="309232"/>
                    </a:lnTo>
                    <a:lnTo>
                      <a:pt x="26212" y="309105"/>
                    </a:lnTo>
                    <a:lnTo>
                      <a:pt x="26670" y="307962"/>
                    </a:lnTo>
                    <a:lnTo>
                      <a:pt x="25285" y="309105"/>
                    </a:lnTo>
                    <a:lnTo>
                      <a:pt x="25387" y="308851"/>
                    </a:lnTo>
                    <a:lnTo>
                      <a:pt x="25717" y="308089"/>
                    </a:lnTo>
                    <a:lnTo>
                      <a:pt x="25882" y="307708"/>
                    </a:lnTo>
                    <a:lnTo>
                      <a:pt x="26276" y="306819"/>
                    </a:lnTo>
                    <a:lnTo>
                      <a:pt x="26136" y="306946"/>
                    </a:lnTo>
                    <a:lnTo>
                      <a:pt x="25933" y="307200"/>
                    </a:lnTo>
                    <a:lnTo>
                      <a:pt x="25857" y="307708"/>
                    </a:lnTo>
                    <a:lnTo>
                      <a:pt x="25768" y="307555"/>
                    </a:lnTo>
                    <a:lnTo>
                      <a:pt x="25869" y="306946"/>
                    </a:lnTo>
                    <a:lnTo>
                      <a:pt x="26009" y="306692"/>
                    </a:lnTo>
                    <a:lnTo>
                      <a:pt x="25336" y="306946"/>
                    </a:lnTo>
                    <a:lnTo>
                      <a:pt x="25400" y="307708"/>
                    </a:lnTo>
                    <a:lnTo>
                      <a:pt x="24879" y="307708"/>
                    </a:lnTo>
                    <a:lnTo>
                      <a:pt x="24942" y="307327"/>
                    </a:lnTo>
                    <a:lnTo>
                      <a:pt x="25069" y="307200"/>
                    </a:lnTo>
                    <a:lnTo>
                      <a:pt x="25196" y="306819"/>
                    </a:lnTo>
                    <a:lnTo>
                      <a:pt x="24447" y="308089"/>
                    </a:lnTo>
                    <a:lnTo>
                      <a:pt x="24053" y="307708"/>
                    </a:lnTo>
                    <a:lnTo>
                      <a:pt x="24091" y="307200"/>
                    </a:lnTo>
                    <a:lnTo>
                      <a:pt x="23406" y="307200"/>
                    </a:lnTo>
                    <a:lnTo>
                      <a:pt x="22783" y="308851"/>
                    </a:lnTo>
                    <a:lnTo>
                      <a:pt x="22174" y="308343"/>
                    </a:lnTo>
                    <a:lnTo>
                      <a:pt x="22021" y="308216"/>
                    </a:lnTo>
                    <a:lnTo>
                      <a:pt x="22110" y="307708"/>
                    </a:lnTo>
                    <a:lnTo>
                      <a:pt x="22301" y="306692"/>
                    </a:lnTo>
                    <a:lnTo>
                      <a:pt x="21755" y="307708"/>
                    </a:lnTo>
                    <a:lnTo>
                      <a:pt x="21717" y="306438"/>
                    </a:lnTo>
                    <a:lnTo>
                      <a:pt x="21399" y="306692"/>
                    </a:lnTo>
                    <a:lnTo>
                      <a:pt x="21323" y="307073"/>
                    </a:lnTo>
                    <a:lnTo>
                      <a:pt x="21437" y="307454"/>
                    </a:lnTo>
                    <a:lnTo>
                      <a:pt x="21043" y="307454"/>
                    </a:lnTo>
                    <a:lnTo>
                      <a:pt x="20980" y="307632"/>
                    </a:lnTo>
                    <a:lnTo>
                      <a:pt x="20980" y="313131"/>
                    </a:lnTo>
                    <a:lnTo>
                      <a:pt x="20828" y="312915"/>
                    </a:lnTo>
                    <a:lnTo>
                      <a:pt x="20980" y="313131"/>
                    </a:lnTo>
                    <a:lnTo>
                      <a:pt x="20980" y="307632"/>
                    </a:lnTo>
                    <a:lnTo>
                      <a:pt x="20726" y="308343"/>
                    </a:lnTo>
                    <a:lnTo>
                      <a:pt x="20383" y="307962"/>
                    </a:lnTo>
                    <a:lnTo>
                      <a:pt x="20650" y="307454"/>
                    </a:lnTo>
                    <a:lnTo>
                      <a:pt x="19926" y="307708"/>
                    </a:lnTo>
                    <a:lnTo>
                      <a:pt x="20218" y="307962"/>
                    </a:lnTo>
                    <a:lnTo>
                      <a:pt x="20256" y="308343"/>
                    </a:lnTo>
                    <a:lnTo>
                      <a:pt x="20142" y="308597"/>
                    </a:lnTo>
                    <a:lnTo>
                      <a:pt x="20053" y="308902"/>
                    </a:lnTo>
                    <a:lnTo>
                      <a:pt x="20510" y="309740"/>
                    </a:lnTo>
                    <a:lnTo>
                      <a:pt x="20345" y="309613"/>
                    </a:lnTo>
                    <a:lnTo>
                      <a:pt x="20015" y="309359"/>
                    </a:lnTo>
                    <a:lnTo>
                      <a:pt x="20091" y="309232"/>
                    </a:lnTo>
                    <a:lnTo>
                      <a:pt x="19659" y="309359"/>
                    </a:lnTo>
                    <a:lnTo>
                      <a:pt x="19380" y="308724"/>
                    </a:lnTo>
                    <a:lnTo>
                      <a:pt x="19126" y="309613"/>
                    </a:lnTo>
                    <a:lnTo>
                      <a:pt x="18821" y="309359"/>
                    </a:lnTo>
                    <a:lnTo>
                      <a:pt x="18783" y="309232"/>
                    </a:lnTo>
                    <a:lnTo>
                      <a:pt x="18681" y="308724"/>
                    </a:lnTo>
                    <a:lnTo>
                      <a:pt x="18580" y="307708"/>
                    </a:lnTo>
                    <a:lnTo>
                      <a:pt x="18567" y="308724"/>
                    </a:lnTo>
                    <a:lnTo>
                      <a:pt x="17716" y="308089"/>
                    </a:lnTo>
                    <a:lnTo>
                      <a:pt x="17716" y="309105"/>
                    </a:lnTo>
                    <a:lnTo>
                      <a:pt x="17614" y="308343"/>
                    </a:lnTo>
                    <a:lnTo>
                      <a:pt x="17564" y="308216"/>
                    </a:lnTo>
                    <a:lnTo>
                      <a:pt x="17589" y="309105"/>
                    </a:lnTo>
                    <a:lnTo>
                      <a:pt x="17360" y="308851"/>
                    </a:lnTo>
                    <a:lnTo>
                      <a:pt x="17221" y="308216"/>
                    </a:lnTo>
                    <a:lnTo>
                      <a:pt x="16662" y="308216"/>
                    </a:lnTo>
                    <a:lnTo>
                      <a:pt x="17741" y="309740"/>
                    </a:lnTo>
                    <a:lnTo>
                      <a:pt x="17551" y="309613"/>
                    </a:lnTo>
                    <a:lnTo>
                      <a:pt x="17068" y="309295"/>
                    </a:lnTo>
                    <a:lnTo>
                      <a:pt x="17018" y="308851"/>
                    </a:lnTo>
                    <a:lnTo>
                      <a:pt x="16319" y="308597"/>
                    </a:lnTo>
                    <a:lnTo>
                      <a:pt x="16002" y="309613"/>
                    </a:lnTo>
                    <a:lnTo>
                      <a:pt x="15354" y="309486"/>
                    </a:lnTo>
                    <a:lnTo>
                      <a:pt x="14770" y="308356"/>
                    </a:lnTo>
                    <a:lnTo>
                      <a:pt x="14414" y="308597"/>
                    </a:lnTo>
                    <a:lnTo>
                      <a:pt x="14071" y="310121"/>
                    </a:lnTo>
                    <a:lnTo>
                      <a:pt x="13246" y="310121"/>
                    </a:lnTo>
                    <a:lnTo>
                      <a:pt x="13449" y="310248"/>
                    </a:lnTo>
                    <a:lnTo>
                      <a:pt x="14135" y="311899"/>
                    </a:lnTo>
                    <a:lnTo>
                      <a:pt x="14033" y="311772"/>
                    </a:lnTo>
                    <a:lnTo>
                      <a:pt x="13169" y="310629"/>
                    </a:lnTo>
                    <a:lnTo>
                      <a:pt x="12509" y="309740"/>
                    </a:lnTo>
                    <a:lnTo>
                      <a:pt x="12522" y="310629"/>
                    </a:lnTo>
                    <a:lnTo>
                      <a:pt x="12420" y="310248"/>
                    </a:lnTo>
                    <a:lnTo>
                      <a:pt x="12230" y="309867"/>
                    </a:lnTo>
                    <a:lnTo>
                      <a:pt x="11607" y="309994"/>
                    </a:lnTo>
                    <a:lnTo>
                      <a:pt x="11455" y="310756"/>
                    </a:lnTo>
                    <a:lnTo>
                      <a:pt x="11074" y="311772"/>
                    </a:lnTo>
                    <a:lnTo>
                      <a:pt x="10896" y="311391"/>
                    </a:lnTo>
                    <a:lnTo>
                      <a:pt x="10401" y="311264"/>
                    </a:lnTo>
                    <a:lnTo>
                      <a:pt x="10058" y="311645"/>
                    </a:lnTo>
                    <a:lnTo>
                      <a:pt x="9652" y="311772"/>
                    </a:lnTo>
                    <a:lnTo>
                      <a:pt x="9842" y="312153"/>
                    </a:lnTo>
                    <a:lnTo>
                      <a:pt x="9639" y="312153"/>
                    </a:lnTo>
                    <a:lnTo>
                      <a:pt x="10147" y="312661"/>
                    </a:lnTo>
                    <a:lnTo>
                      <a:pt x="7594" y="311391"/>
                    </a:lnTo>
                    <a:lnTo>
                      <a:pt x="9144" y="314185"/>
                    </a:lnTo>
                    <a:lnTo>
                      <a:pt x="9931" y="314972"/>
                    </a:lnTo>
                    <a:lnTo>
                      <a:pt x="10134" y="314947"/>
                    </a:lnTo>
                    <a:lnTo>
                      <a:pt x="10236" y="315150"/>
                    </a:lnTo>
                    <a:lnTo>
                      <a:pt x="10782" y="315582"/>
                    </a:lnTo>
                    <a:lnTo>
                      <a:pt x="10756" y="315328"/>
                    </a:lnTo>
                    <a:lnTo>
                      <a:pt x="11074" y="315683"/>
                    </a:lnTo>
                    <a:lnTo>
                      <a:pt x="11112" y="315836"/>
                    </a:lnTo>
                    <a:lnTo>
                      <a:pt x="11582" y="315963"/>
                    </a:lnTo>
                    <a:lnTo>
                      <a:pt x="11468" y="315836"/>
                    </a:lnTo>
                    <a:lnTo>
                      <a:pt x="11531" y="315328"/>
                    </a:lnTo>
                    <a:lnTo>
                      <a:pt x="11645" y="315201"/>
                    </a:lnTo>
                    <a:lnTo>
                      <a:pt x="12026" y="315963"/>
                    </a:lnTo>
                    <a:lnTo>
                      <a:pt x="12395" y="316090"/>
                    </a:lnTo>
                    <a:lnTo>
                      <a:pt x="12141" y="315709"/>
                    </a:lnTo>
                    <a:lnTo>
                      <a:pt x="12623" y="315963"/>
                    </a:lnTo>
                    <a:lnTo>
                      <a:pt x="12407" y="315709"/>
                    </a:lnTo>
                    <a:lnTo>
                      <a:pt x="12001" y="315201"/>
                    </a:lnTo>
                    <a:lnTo>
                      <a:pt x="12395" y="315455"/>
                    </a:lnTo>
                    <a:lnTo>
                      <a:pt x="12585" y="315709"/>
                    </a:lnTo>
                    <a:lnTo>
                      <a:pt x="12458" y="315201"/>
                    </a:lnTo>
                    <a:lnTo>
                      <a:pt x="13157" y="315074"/>
                    </a:lnTo>
                    <a:lnTo>
                      <a:pt x="13017" y="314947"/>
                    </a:lnTo>
                    <a:lnTo>
                      <a:pt x="12395" y="314325"/>
                    </a:lnTo>
                    <a:lnTo>
                      <a:pt x="12280" y="314185"/>
                    </a:lnTo>
                    <a:lnTo>
                      <a:pt x="12217" y="313042"/>
                    </a:lnTo>
                    <a:lnTo>
                      <a:pt x="13677" y="314058"/>
                    </a:lnTo>
                    <a:lnTo>
                      <a:pt x="13931" y="313423"/>
                    </a:lnTo>
                    <a:lnTo>
                      <a:pt x="14097" y="313677"/>
                    </a:lnTo>
                    <a:lnTo>
                      <a:pt x="14160" y="313423"/>
                    </a:lnTo>
                    <a:lnTo>
                      <a:pt x="14224" y="313169"/>
                    </a:lnTo>
                    <a:lnTo>
                      <a:pt x="14693" y="313169"/>
                    </a:lnTo>
                    <a:lnTo>
                      <a:pt x="14681" y="313042"/>
                    </a:lnTo>
                    <a:lnTo>
                      <a:pt x="14643" y="312661"/>
                    </a:lnTo>
                    <a:lnTo>
                      <a:pt x="14719" y="312280"/>
                    </a:lnTo>
                    <a:lnTo>
                      <a:pt x="15100" y="312788"/>
                    </a:lnTo>
                    <a:lnTo>
                      <a:pt x="15227" y="313169"/>
                    </a:lnTo>
                    <a:lnTo>
                      <a:pt x="15316" y="313004"/>
                    </a:lnTo>
                    <a:lnTo>
                      <a:pt x="15252" y="312407"/>
                    </a:lnTo>
                    <a:lnTo>
                      <a:pt x="15824" y="312788"/>
                    </a:lnTo>
                    <a:lnTo>
                      <a:pt x="15875" y="313334"/>
                    </a:lnTo>
                    <a:lnTo>
                      <a:pt x="16167" y="313423"/>
                    </a:lnTo>
                    <a:lnTo>
                      <a:pt x="16408" y="313931"/>
                    </a:lnTo>
                    <a:lnTo>
                      <a:pt x="16421" y="313296"/>
                    </a:lnTo>
                    <a:lnTo>
                      <a:pt x="16433" y="313042"/>
                    </a:lnTo>
                    <a:lnTo>
                      <a:pt x="16611" y="313804"/>
                    </a:lnTo>
                    <a:lnTo>
                      <a:pt x="17018" y="313931"/>
                    </a:lnTo>
                    <a:lnTo>
                      <a:pt x="16979" y="313550"/>
                    </a:lnTo>
                    <a:lnTo>
                      <a:pt x="16776" y="313296"/>
                    </a:lnTo>
                    <a:lnTo>
                      <a:pt x="16738" y="313042"/>
                    </a:lnTo>
                    <a:lnTo>
                      <a:pt x="16802" y="312915"/>
                    </a:lnTo>
                    <a:lnTo>
                      <a:pt x="17145" y="312915"/>
                    </a:lnTo>
                    <a:lnTo>
                      <a:pt x="17399" y="314058"/>
                    </a:lnTo>
                    <a:lnTo>
                      <a:pt x="18326" y="315201"/>
                    </a:lnTo>
                    <a:lnTo>
                      <a:pt x="18110" y="312915"/>
                    </a:lnTo>
                    <a:lnTo>
                      <a:pt x="18059" y="312407"/>
                    </a:lnTo>
                    <a:lnTo>
                      <a:pt x="18046" y="312280"/>
                    </a:lnTo>
                    <a:lnTo>
                      <a:pt x="18008" y="311899"/>
                    </a:lnTo>
                    <a:lnTo>
                      <a:pt x="17983" y="311518"/>
                    </a:lnTo>
                    <a:lnTo>
                      <a:pt x="18478" y="312623"/>
                    </a:lnTo>
                    <a:lnTo>
                      <a:pt x="18478" y="312280"/>
                    </a:lnTo>
                    <a:lnTo>
                      <a:pt x="18846" y="312280"/>
                    </a:lnTo>
                    <a:lnTo>
                      <a:pt x="19418" y="313804"/>
                    </a:lnTo>
                    <a:lnTo>
                      <a:pt x="19964" y="314439"/>
                    </a:lnTo>
                    <a:lnTo>
                      <a:pt x="19672" y="312280"/>
                    </a:lnTo>
                    <a:lnTo>
                      <a:pt x="19659" y="312153"/>
                    </a:lnTo>
                    <a:lnTo>
                      <a:pt x="20154" y="312534"/>
                    </a:lnTo>
                    <a:lnTo>
                      <a:pt x="20066" y="312153"/>
                    </a:lnTo>
                    <a:lnTo>
                      <a:pt x="19951" y="311518"/>
                    </a:lnTo>
                    <a:lnTo>
                      <a:pt x="19888" y="311137"/>
                    </a:lnTo>
                    <a:lnTo>
                      <a:pt x="20231" y="310756"/>
                    </a:lnTo>
                    <a:lnTo>
                      <a:pt x="20612" y="310883"/>
                    </a:lnTo>
                    <a:lnTo>
                      <a:pt x="20662" y="312534"/>
                    </a:lnTo>
                    <a:lnTo>
                      <a:pt x="20574" y="312661"/>
                    </a:lnTo>
                    <a:lnTo>
                      <a:pt x="20447" y="312407"/>
                    </a:lnTo>
                    <a:lnTo>
                      <a:pt x="20370" y="312534"/>
                    </a:lnTo>
                    <a:lnTo>
                      <a:pt x="20294" y="312915"/>
                    </a:lnTo>
                    <a:lnTo>
                      <a:pt x="20396" y="313169"/>
                    </a:lnTo>
                    <a:lnTo>
                      <a:pt x="20408" y="312788"/>
                    </a:lnTo>
                    <a:lnTo>
                      <a:pt x="20599" y="313169"/>
                    </a:lnTo>
                    <a:lnTo>
                      <a:pt x="20980" y="313169"/>
                    </a:lnTo>
                    <a:lnTo>
                      <a:pt x="21082" y="313334"/>
                    </a:lnTo>
                    <a:lnTo>
                      <a:pt x="21221" y="313550"/>
                    </a:lnTo>
                    <a:lnTo>
                      <a:pt x="21424" y="312915"/>
                    </a:lnTo>
                    <a:lnTo>
                      <a:pt x="21818" y="313296"/>
                    </a:lnTo>
                    <a:lnTo>
                      <a:pt x="21742" y="312915"/>
                    </a:lnTo>
                    <a:lnTo>
                      <a:pt x="21729" y="312788"/>
                    </a:lnTo>
                    <a:lnTo>
                      <a:pt x="21717" y="312661"/>
                    </a:lnTo>
                    <a:lnTo>
                      <a:pt x="22326" y="313156"/>
                    </a:lnTo>
                    <a:lnTo>
                      <a:pt x="22059" y="311899"/>
                    </a:lnTo>
                    <a:lnTo>
                      <a:pt x="22504" y="311772"/>
                    </a:lnTo>
                    <a:lnTo>
                      <a:pt x="22542" y="311899"/>
                    </a:lnTo>
                    <a:lnTo>
                      <a:pt x="22631" y="312559"/>
                    </a:lnTo>
                    <a:lnTo>
                      <a:pt x="22339" y="313143"/>
                    </a:lnTo>
                    <a:lnTo>
                      <a:pt x="22771" y="312661"/>
                    </a:lnTo>
                    <a:lnTo>
                      <a:pt x="22821" y="312788"/>
                    </a:lnTo>
                    <a:lnTo>
                      <a:pt x="22936" y="313258"/>
                    </a:lnTo>
                    <a:lnTo>
                      <a:pt x="22606" y="314058"/>
                    </a:lnTo>
                    <a:lnTo>
                      <a:pt x="23025" y="313296"/>
                    </a:lnTo>
                    <a:lnTo>
                      <a:pt x="23114" y="314185"/>
                    </a:lnTo>
                    <a:lnTo>
                      <a:pt x="23228" y="314934"/>
                    </a:lnTo>
                    <a:lnTo>
                      <a:pt x="23126" y="315074"/>
                    </a:lnTo>
                    <a:lnTo>
                      <a:pt x="23241" y="314947"/>
                    </a:lnTo>
                    <a:lnTo>
                      <a:pt x="23406" y="314947"/>
                    </a:lnTo>
                    <a:lnTo>
                      <a:pt x="23431" y="314185"/>
                    </a:lnTo>
                    <a:lnTo>
                      <a:pt x="23507" y="314312"/>
                    </a:lnTo>
                    <a:lnTo>
                      <a:pt x="23533" y="314693"/>
                    </a:lnTo>
                    <a:lnTo>
                      <a:pt x="23736" y="314185"/>
                    </a:lnTo>
                    <a:lnTo>
                      <a:pt x="23660" y="313296"/>
                    </a:lnTo>
                    <a:lnTo>
                      <a:pt x="24015" y="312661"/>
                    </a:lnTo>
                    <a:lnTo>
                      <a:pt x="24091" y="313029"/>
                    </a:lnTo>
                    <a:lnTo>
                      <a:pt x="24333" y="312661"/>
                    </a:lnTo>
                    <a:lnTo>
                      <a:pt x="24574" y="312280"/>
                    </a:lnTo>
                    <a:lnTo>
                      <a:pt x="24409" y="313423"/>
                    </a:lnTo>
                    <a:lnTo>
                      <a:pt x="24104" y="313042"/>
                    </a:lnTo>
                    <a:lnTo>
                      <a:pt x="24015" y="312915"/>
                    </a:lnTo>
                    <a:lnTo>
                      <a:pt x="24028" y="313042"/>
                    </a:lnTo>
                    <a:lnTo>
                      <a:pt x="24244" y="314439"/>
                    </a:lnTo>
                    <a:lnTo>
                      <a:pt x="24041" y="314502"/>
                    </a:lnTo>
                    <a:lnTo>
                      <a:pt x="24041" y="315150"/>
                    </a:lnTo>
                    <a:lnTo>
                      <a:pt x="24168" y="315836"/>
                    </a:lnTo>
                    <a:lnTo>
                      <a:pt x="24422" y="313677"/>
                    </a:lnTo>
                    <a:lnTo>
                      <a:pt x="24853" y="313804"/>
                    </a:lnTo>
                    <a:lnTo>
                      <a:pt x="24777" y="314058"/>
                    </a:lnTo>
                    <a:lnTo>
                      <a:pt x="24663" y="314667"/>
                    </a:lnTo>
                    <a:lnTo>
                      <a:pt x="24879" y="314058"/>
                    </a:lnTo>
                    <a:lnTo>
                      <a:pt x="24968" y="313880"/>
                    </a:lnTo>
                    <a:lnTo>
                      <a:pt x="25120" y="313677"/>
                    </a:lnTo>
                    <a:lnTo>
                      <a:pt x="25222" y="313550"/>
                    </a:lnTo>
                    <a:lnTo>
                      <a:pt x="25387" y="314058"/>
                    </a:lnTo>
                    <a:lnTo>
                      <a:pt x="25539" y="313550"/>
                    </a:lnTo>
                    <a:lnTo>
                      <a:pt x="25577" y="313423"/>
                    </a:lnTo>
                    <a:lnTo>
                      <a:pt x="25628" y="313296"/>
                    </a:lnTo>
                    <a:lnTo>
                      <a:pt x="25768" y="313296"/>
                    </a:lnTo>
                    <a:lnTo>
                      <a:pt x="25831" y="313423"/>
                    </a:lnTo>
                    <a:lnTo>
                      <a:pt x="25793" y="313296"/>
                    </a:lnTo>
                    <a:lnTo>
                      <a:pt x="25895" y="312534"/>
                    </a:lnTo>
                    <a:lnTo>
                      <a:pt x="26035" y="312661"/>
                    </a:lnTo>
                    <a:lnTo>
                      <a:pt x="26301" y="312534"/>
                    </a:lnTo>
                    <a:lnTo>
                      <a:pt x="26441" y="312280"/>
                    </a:lnTo>
                    <a:lnTo>
                      <a:pt x="26593" y="312026"/>
                    </a:lnTo>
                    <a:lnTo>
                      <a:pt x="26174" y="314185"/>
                    </a:lnTo>
                    <a:lnTo>
                      <a:pt x="26720" y="313677"/>
                    </a:lnTo>
                    <a:lnTo>
                      <a:pt x="26631" y="314185"/>
                    </a:lnTo>
                    <a:lnTo>
                      <a:pt x="26441" y="314502"/>
                    </a:lnTo>
                    <a:lnTo>
                      <a:pt x="26339" y="314947"/>
                    </a:lnTo>
                    <a:lnTo>
                      <a:pt x="26860" y="314515"/>
                    </a:lnTo>
                    <a:lnTo>
                      <a:pt x="26339" y="315836"/>
                    </a:lnTo>
                    <a:lnTo>
                      <a:pt x="26911" y="315455"/>
                    </a:lnTo>
                    <a:lnTo>
                      <a:pt x="27012" y="315150"/>
                    </a:lnTo>
                    <a:lnTo>
                      <a:pt x="27051" y="314820"/>
                    </a:lnTo>
                    <a:lnTo>
                      <a:pt x="27165" y="314693"/>
                    </a:lnTo>
                    <a:lnTo>
                      <a:pt x="27622" y="314312"/>
                    </a:lnTo>
                    <a:lnTo>
                      <a:pt x="26835" y="314439"/>
                    </a:lnTo>
                    <a:lnTo>
                      <a:pt x="27305" y="313931"/>
                    </a:lnTo>
                    <a:lnTo>
                      <a:pt x="27368" y="313664"/>
                    </a:lnTo>
                    <a:lnTo>
                      <a:pt x="27101" y="313931"/>
                    </a:lnTo>
                    <a:lnTo>
                      <a:pt x="27038" y="313677"/>
                    </a:lnTo>
                    <a:lnTo>
                      <a:pt x="27368" y="313296"/>
                    </a:lnTo>
                    <a:lnTo>
                      <a:pt x="27482" y="313004"/>
                    </a:lnTo>
                    <a:lnTo>
                      <a:pt x="27457" y="313194"/>
                    </a:lnTo>
                    <a:lnTo>
                      <a:pt x="27368" y="313664"/>
                    </a:lnTo>
                    <a:lnTo>
                      <a:pt x="27330" y="313905"/>
                    </a:lnTo>
                    <a:lnTo>
                      <a:pt x="27559" y="313550"/>
                    </a:lnTo>
                    <a:lnTo>
                      <a:pt x="27800" y="313169"/>
                    </a:lnTo>
                    <a:lnTo>
                      <a:pt x="28117" y="312661"/>
                    </a:lnTo>
                    <a:lnTo>
                      <a:pt x="28359" y="312280"/>
                    </a:lnTo>
                    <a:lnTo>
                      <a:pt x="28308" y="313182"/>
                    </a:lnTo>
                    <a:lnTo>
                      <a:pt x="27495" y="314794"/>
                    </a:lnTo>
                    <a:lnTo>
                      <a:pt x="27406" y="315963"/>
                    </a:lnTo>
                    <a:lnTo>
                      <a:pt x="28600" y="314439"/>
                    </a:lnTo>
                    <a:lnTo>
                      <a:pt x="28854" y="315201"/>
                    </a:lnTo>
                    <a:lnTo>
                      <a:pt x="28968" y="314693"/>
                    </a:lnTo>
                    <a:lnTo>
                      <a:pt x="29159" y="314439"/>
                    </a:lnTo>
                    <a:lnTo>
                      <a:pt x="29349" y="314185"/>
                    </a:lnTo>
                    <a:lnTo>
                      <a:pt x="29248" y="314947"/>
                    </a:lnTo>
                    <a:lnTo>
                      <a:pt x="29591" y="314693"/>
                    </a:lnTo>
                    <a:lnTo>
                      <a:pt x="29248" y="315150"/>
                    </a:lnTo>
                    <a:lnTo>
                      <a:pt x="29133" y="315683"/>
                    </a:lnTo>
                    <a:lnTo>
                      <a:pt x="29019" y="315963"/>
                    </a:lnTo>
                    <a:lnTo>
                      <a:pt x="29286" y="315455"/>
                    </a:lnTo>
                    <a:lnTo>
                      <a:pt x="29311" y="316217"/>
                    </a:lnTo>
                    <a:lnTo>
                      <a:pt x="29921" y="315455"/>
                    </a:lnTo>
                    <a:lnTo>
                      <a:pt x="30137" y="315201"/>
                    </a:lnTo>
                    <a:lnTo>
                      <a:pt x="29921" y="315683"/>
                    </a:lnTo>
                    <a:lnTo>
                      <a:pt x="29845" y="316090"/>
                    </a:lnTo>
                    <a:lnTo>
                      <a:pt x="29959" y="316598"/>
                    </a:lnTo>
                    <a:lnTo>
                      <a:pt x="31115" y="315201"/>
                    </a:lnTo>
                    <a:lnTo>
                      <a:pt x="31445" y="314820"/>
                    </a:lnTo>
                    <a:lnTo>
                      <a:pt x="31559" y="315074"/>
                    </a:lnTo>
                    <a:lnTo>
                      <a:pt x="31635" y="315353"/>
                    </a:lnTo>
                    <a:lnTo>
                      <a:pt x="31102" y="315836"/>
                    </a:lnTo>
                    <a:lnTo>
                      <a:pt x="30937" y="316344"/>
                    </a:lnTo>
                    <a:lnTo>
                      <a:pt x="30378" y="316471"/>
                    </a:lnTo>
                    <a:lnTo>
                      <a:pt x="30492" y="316598"/>
                    </a:lnTo>
                    <a:lnTo>
                      <a:pt x="30505" y="316725"/>
                    </a:lnTo>
                    <a:lnTo>
                      <a:pt x="30810" y="316471"/>
                    </a:lnTo>
                    <a:lnTo>
                      <a:pt x="30594" y="316852"/>
                    </a:lnTo>
                    <a:lnTo>
                      <a:pt x="31153" y="316471"/>
                    </a:lnTo>
                    <a:lnTo>
                      <a:pt x="31724" y="316090"/>
                    </a:lnTo>
                    <a:lnTo>
                      <a:pt x="31407" y="316598"/>
                    </a:lnTo>
                    <a:lnTo>
                      <a:pt x="31661" y="316471"/>
                    </a:lnTo>
                    <a:lnTo>
                      <a:pt x="32029" y="316090"/>
                    </a:lnTo>
                    <a:lnTo>
                      <a:pt x="32156" y="315963"/>
                    </a:lnTo>
                    <a:lnTo>
                      <a:pt x="32258" y="316090"/>
                    </a:lnTo>
                    <a:lnTo>
                      <a:pt x="32550" y="316217"/>
                    </a:lnTo>
                    <a:lnTo>
                      <a:pt x="32702" y="315963"/>
                    </a:lnTo>
                    <a:lnTo>
                      <a:pt x="32956" y="315582"/>
                    </a:lnTo>
                    <a:lnTo>
                      <a:pt x="31788" y="317487"/>
                    </a:lnTo>
                    <a:lnTo>
                      <a:pt x="34099" y="316598"/>
                    </a:lnTo>
                    <a:lnTo>
                      <a:pt x="32956" y="318122"/>
                    </a:lnTo>
                    <a:lnTo>
                      <a:pt x="33337" y="318249"/>
                    </a:lnTo>
                    <a:lnTo>
                      <a:pt x="33997" y="318630"/>
                    </a:lnTo>
                    <a:lnTo>
                      <a:pt x="33820" y="318757"/>
                    </a:lnTo>
                    <a:lnTo>
                      <a:pt x="33642" y="319011"/>
                    </a:lnTo>
                    <a:lnTo>
                      <a:pt x="33451" y="319519"/>
                    </a:lnTo>
                    <a:lnTo>
                      <a:pt x="35483" y="317995"/>
                    </a:lnTo>
                    <a:lnTo>
                      <a:pt x="35179" y="318757"/>
                    </a:lnTo>
                    <a:lnTo>
                      <a:pt x="34391" y="319646"/>
                    </a:lnTo>
                    <a:lnTo>
                      <a:pt x="34544" y="318884"/>
                    </a:lnTo>
                    <a:lnTo>
                      <a:pt x="34277" y="319265"/>
                    </a:lnTo>
                    <a:lnTo>
                      <a:pt x="32423" y="320408"/>
                    </a:lnTo>
                    <a:lnTo>
                      <a:pt x="34505" y="319646"/>
                    </a:lnTo>
                    <a:lnTo>
                      <a:pt x="34861" y="319519"/>
                    </a:lnTo>
                    <a:lnTo>
                      <a:pt x="33883" y="320535"/>
                    </a:lnTo>
                    <a:lnTo>
                      <a:pt x="33743" y="320535"/>
                    </a:lnTo>
                    <a:lnTo>
                      <a:pt x="33185" y="321043"/>
                    </a:lnTo>
                    <a:lnTo>
                      <a:pt x="34734" y="320662"/>
                    </a:lnTo>
                    <a:lnTo>
                      <a:pt x="34772" y="321043"/>
                    </a:lnTo>
                    <a:lnTo>
                      <a:pt x="34480" y="321170"/>
                    </a:lnTo>
                    <a:lnTo>
                      <a:pt x="35636" y="321043"/>
                    </a:lnTo>
                    <a:lnTo>
                      <a:pt x="36144" y="321424"/>
                    </a:lnTo>
                    <a:lnTo>
                      <a:pt x="36487" y="321614"/>
                    </a:lnTo>
                    <a:lnTo>
                      <a:pt x="36969" y="321805"/>
                    </a:lnTo>
                    <a:lnTo>
                      <a:pt x="36563" y="322059"/>
                    </a:lnTo>
                    <a:lnTo>
                      <a:pt x="36283" y="322440"/>
                    </a:lnTo>
                    <a:lnTo>
                      <a:pt x="35407" y="322821"/>
                    </a:lnTo>
                    <a:lnTo>
                      <a:pt x="35229" y="322440"/>
                    </a:lnTo>
                    <a:lnTo>
                      <a:pt x="34163" y="322948"/>
                    </a:lnTo>
                    <a:lnTo>
                      <a:pt x="35382" y="322834"/>
                    </a:lnTo>
                    <a:lnTo>
                      <a:pt x="35255" y="323075"/>
                    </a:lnTo>
                    <a:lnTo>
                      <a:pt x="34747" y="323202"/>
                    </a:lnTo>
                    <a:lnTo>
                      <a:pt x="35026" y="323583"/>
                    </a:lnTo>
                    <a:lnTo>
                      <a:pt x="36309" y="323329"/>
                    </a:lnTo>
                    <a:lnTo>
                      <a:pt x="36360" y="323964"/>
                    </a:lnTo>
                    <a:lnTo>
                      <a:pt x="36728" y="323710"/>
                    </a:lnTo>
                    <a:lnTo>
                      <a:pt x="38087" y="323837"/>
                    </a:lnTo>
                    <a:lnTo>
                      <a:pt x="36055" y="324218"/>
                    </a:lnTo>
                    <a:lnTo>
                      <a:pt x="37071" y="324345"/>
                    </a:lnTo>
                    <a:lnTo>
                      <a:pt x="35775" y="324599"/>
                    </a:lnTo>
                    <a:lnTo>
                      <a:pt x="37160" y="325107"/>
                    </a:lnTo>
                    <a:lnTo>
                      <a:pt x="37401" y="325437"/>
                    </a:lnTo>
                    <a:lnTo>
                      <a:pt x="42379" y="325437"/>
                    </a:lnTo>
                    <a:lnTo>
                      <a:pt x="43243" y="324091"/>
                    </a:lnTo>
                    <a:lnTo>
                      <a:pt x="43332" y="323710"/>
                    </a:lnTo>
                    <a:lnTo>
                      <a:pt x="43332" y="323329"/>
                    </a:lnTo>
                    <a:lnTo>
                      <a:pt x="43332" y="322059"/>
                    </a:lnTo>
                    <a:close/>
                  </a:path>
                  <a:path w="48894" h="348614">
                    <a:moveTo>
                      <a:pt x="43395" y="328028"/>
                    </a:moveTo>
                    <a:lnTo>
                      <a:pt x="42926" y="328028"/>
                    </a:lnTo>
                    <a:lnTo>
                      <a:pt x="42849" y="328155"/>
                    </a:lnTo>
                    <a:lnTo>
                      <a:pt x="43256" y="328155"/>
                    </a:lnTo>
                    <a:lnTo>
                      <a:pt x="43395" y="328028"/>
                    </a:lnTo>
                    <a:close/>
                  </a:path>
                  <a:path w="48894" h="348614">
                    <a:moveTo>
                      <a:pt x="43497" y="43103"/>
                    </a:moveTo>
                    <a:lnTo>
                      <a:pt x="42913" y="43078"/>
                    </a:lnTo>
                    <a:lnTo>
                      <a:pt x="43497" y="43103"/>
                    </a:lnTo>
                    <a:close/>
                  </a:path>
                  <a:path w="48894" h="348614">
                    <a:moveTo>
                      <a:pt x="44259" y="331330"/>
                    </a:moveTo>
                    <a:lnTo>
                      <a:pt x="43421" y="330568"/>
                    </a:lnTo>
                    <a:lnTo>
                      <a:pt x="41884" y="329171"/>
                    </a:lnTo>
                    <a:lnTo>
                      <a:pt x="43497" y="328409"/>
                    </a:lnTo>
                    <a:lnTo>
                      <a:pt x="42900" y="328409"/>
                    </a:lnTo>
                    <a:lnTo>
                      <a:pt x="42316" y="328155"/>
                    </a:lnTo>
                    <a:lnTo>
                      <a:pt x="42849" y="328155"/>
                    </a:lnTo>
                    <a:lnTo>
                      <a:pt x="42532" y="328028"/>
                    </a:lnTo>
                    <a:lnTo>
                      <a:pt x="41935" y="326123"/>
                    </a:lnTo>
                    <a:lnTo>
                      <a:pt x="42341" y="325488"/>
                    </a:lnTo>
                    <a:lnTo>
                      <a:pt x="37452" y="325488"/>
                    </a:lnTo>
                    <a:lnTo>
                      <a:pt x="37096" y="325488"/>
                    </a:lnTo>
                    <a:lnTo>
                      <a:pt x="37439" y="325742"/>
                    </a:lnTo>
                    <a:lnTo>
                      <a:pt x="37452" y="326123"/>
                    </a:lnTo>
                    <a:lnTo>
                      <a:pt x="34874" y="326250"/>
                    </a:lnTo>
                    <a:lnTo>
                      <a:pt x="36868" y="327266"/>
                    </a:lnTo>
                    <a:lnTo>
                      <a:pt x="34810" y="327520"/>
                    </a:lnTo>
                    <a:lnTo>
                      <a:pt x="35763" y="328155"/>
                    </a:lnTo>
                    <a:lnTo>
                      <a:pt x="34328" y="328663"/>
                    </a:lnTo>
                    <a:lnTo>
                      <a:pt x="34353" y="329425"/>
                    </a:lnTo>
                    <a:lnTo>
                      <a:pt x="36372" y="329552"/>
                    </a:lnTo>
                    <a:lnTo>
                      <a:pt x="35039" y="329641"/>
                    </a:lnTo>
                    <a:lnTo>
                      <a:pt x="34582" y="329666"/>
                    </a:lnTo>
                    <a:lnTo>
                      <a:pt x="34378" y="329679"/>
                    </a:lnTo>
                    <a:lnTo>
                      <a:pt x="34696" y="329730"/>
                    </a:lnTo>
                    <a:lnTo>
                      <a:pt x="35217" y="329793"/>
                    </a:lnTo>
                    <a:lnTo>
                      <a:pt x="35280" y="330377"/>
                    </a:lnTo>
                    <a:lnTo>
                      <a:pt x="36296" y="330200"/>
                    </a:lnTo>
                    <a:lnTo>
                      <a:pt x="35928" y="330149"/>
                    </a:lnTo>
                    <a:lnTo>
                      <a:pt x="35306" y="329806"/>
                    </a:lnTo>
                    <a:lnTo>
                      <a:pt x="36410" y="329933"/>
                    </a:lnTo>
                    <a:lnTo>
                      <a:pt x="36436" y="330314"/>
                    </a:lnTo>
                    <a:lnTo>
                      <a:pt x="36309" y="330314"/>
                    </a:lnTo>
                    <a:lnTo>
                      <a:pt x="35420" y="330441"/>
                    </a:lnTo>
                    <a:lnTo>
                      <a:pt x="34975" y="330568"/>
                    </a:lnTo>
                    <a:lnTo>
                      <a:pt x="34366" y="330441"/>
                    </a:lnTo>
                    <a:lnTo>
                      <a:pt x="34582" y="330314"/>
                    </a:lnTo>
                    <a:lnTo>
                      <a:pt x="34124" y="330187"/>
                    </a:lnTo>
                    <a:lnTo>
                      <a:pt x="33883" y="330441"/>
                    </a:lnTo>
                    <a:lnTo>
                      <a:pt x="33235" y="330060"/>
                    </a:lnTo>
                    <a:lnTo>
                      <a:pt x="32664" y="330187"/>
                    </a:lnTo>
                    <a:lnTo>
                      <a:pt x="33375" y="330314"/>
                    </a:lnTo>
                    <a:lnTo>
                      <a:pt x="33642" y="330568"/>
                    </a:lnTo>
                    <a:lnTo>
                      <a:pt x="33324" y="330695"/>
                    </a:lnTo>
                    <a:lnTo>
                      <a:pt x="34302" y="330695"/>
                    </a:lnTo>
                    <a:lnTo>
                      <a:pt x="35229" y="331457"/>
                    </a:lnTo>
                    <a:lnTo>
                      <a:pt x="34836" y="331330"/>
                    </a:lnTo>
                    <a:lnTo>
                      <a:pt x="33401" y="331330"/>
                    </a:lnTo>
                    <a:lnTo>
                      <a:pt x="33108" y="331330"/>
                    </a:lnTo>
                    <a:lnTo>
                      <a:pt x="32537" y="331838"/>
                    </a:lnTo>
                    <a:lnTo>
                      <a:pt x="33909" y="332727"/>
                    </a:lnTo>
                    <a:lnTo>
                      <a:pt x="33667" y="332727"/>
                    </a:lnTo>
                    <a:lnTo>
                      <a:pt x="33134" y="332473"/>
                    </a:lnTo>
                    <a:lnTo>
                      <a:pt x="33045" y="332346"/>
                    </a:lnTo>
                    <a:lnTo>
                      <a:pt x="32753" y="332600"/>
                    </a:lnTo>
                    <a:lnTo>
                      <a:pt x="32702" y="332854"/>
                    </a:lnTo>
                    <a:lnTo>
                      <a:pt x="33921" y="334505"/>
                    </a:lnTo>
                    <a:lnTo>
                      <a:pt x="32778" y="334378"/>
                    </a:lnTo>
                    <a:lnTo>
                      <a:pt x="32372" y="333997"/>
                    </a:lnTo>
                    <a:lnTo>
                      <a:pt x="32435" y="334251"/>
                    </a:lnTo>
                    <a:lnTo>
                      <a:pt x="33070" y="334759"/>
                    </a:lnTo>
                    <a:lnTo>
                      <a:pt x="32524" y="334606"/>
                    </a:lnTo>
                    <a:lnTo>
                      <a:pt x="32385" y="334505"/>
                    </a:lnTo>
                    <a:lnTo>
                      <a:pt x="32169" y="334251"/>
                    </a:lnTo>
                    <a:lnTo>
                      <a:pt x="32219" y="334505"/>
                    </a:lnTo>
                    <a:lnTo>
                      <a:pt x="32626" y="335013"/>
                    </a:lnTo>
                    <a:lnTo>
                      <a:pt x="32296" y="335013"/>
                    </a:lnTo>
                    <a:lnTo>
                      <a:pt x="31915" y="334632"/>
                    </a:lnTo>
                    <a:lnTo>
                      <a:pt x="31051" y="334632"/>
                    </a:lnTo>
                    <a:lnTo>
                      <a:pt x="32321" y="336029"/>
                    </a:lnTo>
                    <a:lnTo>
                      <a:pt x="32385" y="336410"/>
                    </a:lnTo>
                    <a:lnTo>
                      <a:pt x="32270" y="336918"/>
                    </a:lnTo>
                    <a:lnTo>
                      <a:pt x="31165" y="335902"/>
                    </a:lnTo>
                    <a:lnTo>
                      <a:pt x="30175" y="335902"/>
                    </a:lnTo>
                    <a:lnTo>
                      <a:pt x="30035" y="335775"/>
                    </a:lnTo>
                    <a:lnTo>
                      <a:pt x="29425" y="336029"/>
                    </a:lnTo>
                    <a:lnTo>
                      <a:pt x="29845" y="337045"/>
                    </a:lnTo>
                    <a:lnTo>
                      <a:pt x="29972" y="337553"/>
                    </a:lnTo>
                    <a:lnTo>
                      <a:pt x="29743" y="338315"/>
                    </a:lnTo>
                    <a:lnTo>
                      <a:pt x="28486" y="337299"/>
                    </a:lnTo>
                    <a:lnTo>
                      <a:pt x="28155" y="338569"/>
                    </a:lnTo>
                    <a:lnTo>
                      <a:pt x="27139" y="338061"/>
                    </a:lnTo>
                    <a:lnTo>
                      <a:pt x="27266" y="338226"/>
                    </a:lnTo>
                    <a:lnTo>
                      <a:pt x="27393" y="338429"/>
                    </a:lnTo>
                    <a:lnTo>
                      <a:pt x="27495" y="338696"/>
                    </a:lnTo>
                    <a:lnTo>
                      <a:pt x="27609" y="339331"/>
                    </a:lnTo>
                    <a:lnTo>
                      <a:pt x="27330" y="339077"/>
                    </a:lnTo>
                    <a:lnTo>
                      <a:pt x="27622" y="340474"/>
                    </a:lnTo>
                    <a:lnTo>
                      <a:pt x="27508" y="340220"/>
                    </a:lnTo>
                    <a:lnTo>
                      <a:pt x="27165" y="339432"/>
                    </a:lnTo>
                    <a:lnTo>
                      <a:pt x="27139" y="339204"/>
                    </a:lnTo>
                    <a:lnTo>
                      <a:pt x="26466" y="338061"/>
                    </a:lnTo>
                    <a:lnTo>
                      <a:pt x="26365" y="338569"/>
                    </a:lnTo>
                    <a:lnTo>
                      <a:pt x="26123" y="338569"/>
                    </a:lnTo>
                    <a:lnTo>
                      <a:pt x="26733" y="340220"/>
                    </a:lnTo>
                    <a:lnTo>
                      <a:pt x="25933" y="339077"/>
                    </a:lnTo>
                    <a:lnTo>
                      <a:pt x="24714" y="340601"/>
                    </a:lnTo>
                    <a:lnTo>
                      <a:pt x="24650" y="340474"/>
                    </a:lnTo>
                    <a:lnTo>
                      <a:pt x="24295" y="339585"/>
                    </a:lnTo>
                    <a:lnTo>
                      <a:pt x="24244" y="339966"/>
                    </a:lnTo>
                    <a:lnTo>
                      <a:pt x="24066" y="340067"/>
                    </a:lnTo>
                    <a:lnTo>
                      <a:pt x="23952" y="340474"/>
                    </a:lnTo>
                    <a:lnTo>
                      <a:pt x="23799" y="339585"/>
                    </a:lnTo>
                    <a:lnTo>
                      <a:pt x="23329" y="339331"/>
                    </a:lnTo>
                    <a:lnTo>
                      <a:pt x="23126" y="339331"/>
                    </a:lnTo>
                    <a:lnTo>
                      <a:pt x="22618" y="339585"/>
                    </a:lnTo>
                    <a:lnTo>
                      <a:pt x="22669" y="338950"/>
                    </a:lnTo>
                    <a:lnTo>
                      <a:pt x="22390" y="338823"/>
                    </a:lnTo>
                    <a:lnTo>
                      <a:pt x="22504" y="341617"/>
                    </a:lnTo>
                    <a:lnTo>
                      <a:pt x="22174" y="341744"/>
                    </a:lnTo>
                    <a:lnTo>
                      <a:pt x="22148" y="341617"/>
                    </a:lnTo>
                    <a:lnTo>
                      <a:pt x="22072" y="340855"/>
                    </a:lnTo>
                    <a:lnTo>
                      <a:pt x="22047" y="340601"/>
                    </a:lnTo>
                    <a:lnTo>
                      <a:pt x="22021" y="340347"/>
                    </a:lnTo>
                    <a:lnTo>
                      <a:pt x="21450" y="340347"/>
                    </a:lnTo>
                    <a:lnTo>
                      <a:pt x="21005" y="339077"/>
                    </a:lnTo>
                    <a:lnTo>
                      <a:pt x="20383" y="340347"/>
                    </a:lnTo>
                    <a:lnTo>
                      <a:pt x="20459" y="339712"/>
                    </a:lnTo>
                    <a:lnTo>
                      <a:pt x="20281" y="339712"/>
                    </a:lnTo>
                    <a:lnTo>
                      <a:pt x="20104" y="339331"/>
                    </a:lnTo>
                    <a:lnTo>
                      <a:pt x="19748" y="338569"/>
                    </a:lnTo>
                    <a:lnTo>
                      <a:pt x="19659" y="339432"/>
                    </a:lnTo>
                    <a:lnTo>
                      <a:pt x="19037" y="340347"/>
                    </a:lnTo>
                    <a:lnTo>
                      <a:pt x="18592" y="340855"/>
                    </a:lnTo>
                    <a:lnTo>
                      <a:pt x="18834" y="339966"/>
                    </a:lnTo>
                    <a:lnTo>
                      <a:pt x="18249" y="341363"/>
                    </a:lnTo>
                    <a:lnTo>
                      <a:pt x="17805" y="341617"/>
                    </a:lnTo>
                    <a:lnTo>
                      <a:pt x="17805" y="340601"/>
                    </a:lnTo>
                    <a:lnTo>
                      <a:pt x="17513" y="341871"/>
                    </a:lnTo>
                    <a:lnTo>
                      <a:pt x="17399" y="341617"/>
                    </a:lnTo>
                    <a:lnTo>
                      <a:pt x="17500" y="340982"/>
                    </a:lnTo>
                    <a:lnTo>
                      <a:pt x="17576" y="340855"/>
                    </a:lnTo>
                    <a:lnTo>
                      <a:pt x="17310" y="340601"/>
                    </a:lnTo>
                    <a:lnTo>
                      <a:pt x="17157" y="341109"/>
                    </a:lnTo>
                    <a:lnTo>
                      <a:pt x="16865" y="341617"/>
                    </a:lnTo>
                    <a:lnTo>
                      <a:pt x="16548" y="341871"/>
                    </a:lnTo>
                    <a:lnTo>
                      <a:pt x="16421" y="341363"/>
                    </a:lnTo>
                    <a:lnTo>
                      <a:pt x="16535" y="340601"/>
                    </a:lnTo>
                    <a:lnTo>
                      <a:pt x="16624" y="340347"/>
                    </a:lnTo>
                    <a:lnTo>
                      <a:pt x="16408" y="340855"/>
                    </a:lnTo>
                    <a:lnTo>
                      <a:pt x="15989" y="341363"/>
                    </a:lnTo>
                    <a:lnTo>
                      <a:pt x="15938" y="341236"/>
                    </a:lnTo>
                    <a:lnTo>
                      <a:pt x="16002" y="340728"/>
                    </a:lnTo>
                    <a:lnTo>
                      <a:pt x="16205" y="340601"/>
                    </a:lnTo>
                    <a:lnTo>
                      <a:pt x="15976" y="339839"/>
                    </a:lnTo>
                    <a:lnTo>
                      <a:pt x="15913" y="340093"/>
                    </a:lnTo>
                    <a:lnTo>
                      <a:pt x="15062" y="341236"/>
                    </a:lnTo>
                    <a:lnTo>
                      <a:pt x="15062" y="341109"/>
                    </a:lnTo>
                    <a:lnTo>
                      <a:pt x="15074" y="340982"/>
                    </a:lnTo>
                    <a:lnTo>
                      <a:pt x="15087" y="340601"/>
                    </a:lnTo>
                    <a:lnTo>
                      <a:pt x="15189" y="340055"/>
                    </a:lnTo>
                    <a:lnTo>
                      <a:pt x="15240" y="339712"/>
                    </a:lnTo>
                    <a:lnTo>
                      <a:pt x="15316" y="338823"/>
                    </a:lnTo>
                    <a:lnTo>
                      <a:pt x="15290" y="338696"/>
                    </a:lnTo>
                    <a:lnTo>
                      <a:pt x="15201" y="338823"/>
                    </a:lnTo>
                    <a:lnTo>
                      <a:pt x="15062" y="338696"/>
                    </a:lnTo>
                    <a:lnTo>
                      <a:pt x="15062" y="338569"/>
                    </a:lnTo>
                    <a:lnTo>
                      <a:pt x="15189" y="338188"/>
                    </a:lnTo>
                    <a:lnTo>
                      <a:pt x="15252" y="338061"/>
                    </a:lnTo>
                    <a:lnTo>
                      <a:pt x="15113" y="338061"/>
                    </a:lnTo>
                    <a:lnTo>
                      <a:pt x="15113" y="338188"/>
                    </a:lnTo>
                    <a:lnTo>
                      <a:pt x="14960" y="338569"/>
                    </a:lnTo>
                    <a:lnTo>
                      <a:pt x="14909" y="338442"/>
                    </a:lnTo>
                    <a:lnTo>
                      <a:pt x="14757" y="338569"/>
                    </a:lnTo>
                    <a:lnTo>
                      <a:pt x="14960" y="338188"/>
                    </a:lnTo>
                    <a:lnTo>
                      <a:pt x="15113" y="338188"/>
                    </a:lnTo>
                    <a:lnTo>
                      <a:pt x="15113" y="338061"/>
                    </a:lnTo>
                    <a:lnTo>
                      <a:pt x="14909" y="338061"/>
                    </a:lnTo>
                    <a:lnTo>
                      <a:pt x="14706" y="338061"/>
                    </a:lnTo>
                    <a:lnTo>
                      <a:pt x="14312" y="338696"/>
                    </a:lnTo>
                    <a:lnTo>
                      <a:pt x="14211" y="338442"/>
                    </a:lnTo>
                    <a:lnTo>
                      <a:pt x="13970" y="339204"/>
                    </a:lnTo>
                    <a:lnTo>
                      <a:pt x="14033" y="339382"/>
                    </a:lnTo>
                    <a:lnTo>
                      <a:pt x="14173" y="339204"/>
                    </a:lnTo>
                    <a:lnTo>
                      <a:pt x="14452" y="339331"/>
                    </a:lnTo>
                    <a:lnTo>
                      <a:pt x="14478" y="339458"/>
                    </a:lnTo>
                    <a:lnTo>
                      <a:pt x="14249" y="339712"/>
                    </a:lnTo>
                    <a:lnTo>
                      <a:pt x="13919" y="339966"/>
                    </a:lnTo>
                    <a:lnTo>
                      <a:pt x="14033" y="339458"/>
                    </a:lnTo>
                    <a:lnTo>
                      <a:pt x="13652" y="339966"/>
                    </a:lnTo>
                    <a:lnTo>
                      <a:pt x="13398" y="340233"/>
                    </a:lnTo>
                    <a:lnTo>
                      <a:pt x="13398" y="344030"/>
                    </a:lnTo>
                    <a:lnTo>
                      <a:pt x="13309" y="344284"/>
                    </a:lnTo>
                    <a:lnTo>
                      <a:pt x="13385" y="344792"/>
                    </a:lnTo>
                    <a:lnTo>
                      <a:pt x="13296" y="344665"/>
                    </a:lnTo>
                    <a:lnTo>
                      <a:pt x="13030" y="344538"/>
                    </a:lnTo>
                    <a:lnTo>
                      <a:pt x="13144" y="344284"/>
                    </a:lnTo>
                    <a:lnTo>
                      <a:pt x="13322" y="344030"/>
                    </a:lnTo>
                    <a:lnTo>
                      <a:pt x="13398" y="340233"/>
                    </a:lnTo>
                    <a:lnTo>
                      <a:pt x="13030" y="340601"/>
                    </a:lnTo>
                    <a:lnTo>
                      <a:pt x="13360" y="339712"/>
                    </a:lnTo>
                    <a:lnTo>
                      <a:pt x="13474" y="339432"/>
                    </a:lnTo>
                    <a:lnTo>
                      <a:pt x="13512" y="339204"/>
                    </a:lnTo>
                    <a:lnTo>
                      <a:pt x="13550" y="338696"/>
                    </a:lnTo>
                    <a:lnTo>
                      <a:pt x="13639" y="338429"/>
                    </a:lnTo>
                    <a:lnTo>
                      <a:pt x="13919" y="337934"/>
                    </a:lnTo>
                    <a:lnTo>
                      <a:pt x="13995" y="337807"/>
                    </a:lnTo>
                    <a:lnTo>
                      <a:pt x="13322" y="337934"/>
                    </a:lnTo>
                    <a:lnTo>
                      <a:pt x="12915" y="337553"/>
                    </a:lnTo>
                    <a:lnTo>
                      <a:pt x="11531" y="338569"/>
                    </a:lnTo>
                    <a:lnTo>
                      <a:pt x="11277" y="338696"/>
                    </a:lnTo>
                    <a:lnTo>
                      <a:pt x="11391" y="338569"/>
                    </a:lnTo>
                    <a:lnTo>
                      <a:pt x="11734" y="338188"/>
                    </a:lnTo>
                    <a:lnTo>
                      <a:pt x="11811" y="338061"/>
                    </a:lnTo>
                    <a:lnTo>
                      <a:pt x="11811" y="337934"/>
                    </a:lnTo>
                    <a:lnTo>
                      <a:pt x="11595" y="337299"/>
                    </a:lnTo>
                    <a:lnTo>
                      <a:pt x="11620" y="337426"/>
                    </a:lnTo>
                    <a:lnTo>
                      <a:pt x="11430" y="337451"/>
                    </a:lnTo>
                    <a:lnTo>
                      <a:pt x="10668" y="338188"/>
                    </a:lnTo>
                    <a:lnTo>
                      <a:pt x="10756" y="337680"/>
                    </a:lnTo>
                    <a:lnTo>
                      <a:pt x="10782" y="337553"/>
                    </a:lnTo>
                    <a:lnTo>
                      <a:pt x="11430" y="337451"/>
                    </a:lnTo>
                    <a:lnTo>
                      <a:pt x="11112" y="337299"/>
                    </a:lnTo>
                    <a:lnTo>
                      <a:pt x="11430" y="337045"/>
                    </a:lnTo>
                    <a:lnTo>
                      <a:pt x="11468" y="336918"/>
                    </a:lnTo>
                    <a:lnTo>
                      <a:pt x="11620" y="336537"/>
                    </a:lnTo>
                    <a:lnTo>
                      <a:pt x="11823" y="336029"/>
                    </a:lnTo>
                    <a:lnTo>
                      <a:pt x="11023" y="336283"/>
                    </a:lnTo>
                    <a:lnTo>
                      <a:pt x="9372" y="336537"/>
                    </a:lnTo>
                    <a:lnTo>
                      <a:pt x="8547" y="336537"/>
                    </a:lnTo>
                    <a:lnTo>
                      <a:pt x="8699" y="336283"/>
                    </a:lnTo>
                    <a:lnTo>
                      <a:pt x="8851" y="336029"/>
                    </a:lnTo>
                    <a:lnTo>
                      <a:pt x="8940" y="335902"/>
                    </a:lnTo>
                    <a:lnTo>
                      <a:pt x="9055" y="335267"/>
                    </a:lnTo>
                    <a:lnTo>
                      <a:pt x="9105" y="335013"/>
                    </a:lnTo>
                    <a:lnTo>
                      <a:pt x="9258" y="334124"/>
                    </a:lnTo>
                    <a:lnTo>
                      <a:pt x="6629" y="333870"/>
                    </a:lnTo>
                    <a:lnTo>
                      <a:pt x="7035" y="333235"/>
                    </a:lnTo>
                    <a:lnTo>
                      <a:pt x="7924" y="331838"/>
                    </a:lnTo>
                    <a:lnTo>
                      <a:pt x="8077" y="331584"/>
                    </a:lnTo>
                    <a:lnTo>
                      <a:pt x="7315" y="331838"/>
                    </a:lnTo>
                    <a:lnTo>
                      <a:pt x="6667" y="331711"/>
                    </a:lnTo>
                    <a:lnTo>
                      <a:pt x="7607" y="331330"/>
                    </a:lnTo>
                    <a:lnTo>
                      <a:pt x="6388" y="331330"/>
                    </a:lnTo>
                    <a:lnTo>
                      <a:pt x="5435" y="330949"/>
                    </a:lnTo>
                    <a:lnTo>
                      <a:pt x="6985" y="330441"/>
                    </a:lnTo>
                    <a:lnTo>
                      <a:pt x="8547" y="329933"/>
                    </a:lnTo>
                    <a:lnTo>
                      <a:pt x="7988" y="329806"/>
                    </a:lnTo>
                    <a:lnTo>
                      <a:pt x="6883" y="329552"/>
                    </a:lnTo>
                    <a:lnTo>
                      <a:pt x="6223" y="329806"/>
                    </a:lnTo>
                    <a:lnTo>
                      <a:pt x="6311" y="329552"/>
                    </a:lnTo>
                    <a:lnTo>
                      <a:pt x="5803" y="329133"/>
                    </a:lnTo>
                    <a:lnTo>
                      <a:pt x="6108" y="328917"/>
                    </a:lnTo>
                    <a:lnTo>
                      <a:pt x="6642" y="328790"/>
                    </a:lnTo>
                    <a:lnTo>
                      <a:pt x="6299" y="328663"/>
                    </a:lnTo>
                    <a:lnTo>
                      <a:pt x="5676" y="328282"/>
                    </a:lnTo>
                    <a:lnTo>
                      <a:pt x="6032" y="327774"/>
                    </a:lnTo>
                    <a:lnTo>
                      <a:pt x="7785" y="328155"/>
                    </a:lnTo>
                    <a:lnTo>
                      <a:pt x="7823" y="327774"/>
                    </a:lnTo>
                    <a:lnTo>
                      <a:pt x="7734" y="327520"/>
                    </a:lnTo>
                    <a:lnTo>
                      <a:pt x="7632" y="327393"/>
                    </a:lnTo>
                    <a:lnTo>
                      <a:pt x="7175" y="327266"/>
                    </a:lnTo>
                    <a:lnTo>
                      <a:pt x="6273" y="327012"/>
                    </a:lnTo>
                    <a:lnTo>
                      <a:pt x="5918" y="327012"/>
                    </a:lnTo>
                    <a:lnTo>
                      <a:pt x="5892" y="327139"/>
                    </a:lnTo>
                    <a:lnTo>
                      <a:pt x="5600" y="327266"/>
                    </a:lnTo>
                    <a:lnTo>
                      <a:pt x="5067" y="327266"/>
                    </a:lnTo>
                    <a:lnTo>
                      <a:pt x="4787" y="327037"/>
                    </a:lnTo>
                    <a:lnTo>
                      <a:pt x="5308" y="327037"/>
                    </a:lnTo>
                    <a:lnTo>
                      <a:pt x="4724" y="326974"/>
                    </a:lnTo>
                    <a:lnTo>
                      <a:pt x="3213" y="327012"/>
                    </a:lnTo>
                    <a:lnTo>
                      <a:pt x="3060" y="326834"/>
                    </a:lnTo>
                    <a:lnTo>
                      <a:pt x="1943" y="326694"/>
                    </a:lnTo>
                    <a:lnTo>
                      <a:pt x="2082" y="326847"/>
                    </a:lnTo>
                    <a:lnTo>
                      <a:pt x="1600" y="326758"/>
                    </a:lnTo>
                    <a:lnTo>
                      <a:pt x="533" y="327520"/>
                    </a:lnTo>
                    <a:lnTo>
                      <a:pt x="1511" y="328028"/>
                    </a:lnTo>
                    <a:lnTo>
                      <a:pt x="762" y="328282"/>
                    </a:lnTo>
                    <a:lnTo>
                      <a:pt x="698" y="327774"/>
                    </a:lnTo>
                    <a:lnTo>
                      <a:pt x="0" y="328155"/>
                    </a:lnTo>
                    <a:lnTo>
                      <a:pt x="635" y="328282"/>
                    </a:lnTo>
                    <a:lnTo>
                      <a:pt x="1079" y="328409"/>
                    </a:lnTo>
                    <a:lnTo>
                      <a:pt x="673" y="328409"/>
                    </a:lnTo>
                    <a:lnTo>
                      <a:pt x="393" y="328536"/>
                    </a:lnTo>
                    <a:lnTo>
                      <a:pt x="254" y="328663"/>
                    </a:lnTo>
                    <a:lnTo>
                      <a:pt x="1511" y="328980"/>
                    </a:lnTo>
                    <a:lnTo>
                      <a:pt x="1752" y="329044"/>
                    </a:lnTo>
                    <a:lnTo>
                      <a:pt x="2095" y="329298"/>
                    </a:lnTo>
                    <a:lnTo>
                      <a:pt x="1422" y="329679"/>
                    </a:lnTo>
                    <a:lnTo>
                      <a:pt x="838" y="329679"/>
                    </a:lnTo>
                    <a:lnTo>
                      <a:pt x="1485" y="329806"/>
                    </a:lnTo>
                    <a:lnTo>
                      <a:pt x="1092" y="329933"/>
                    </a:lnTo>
                    <a:lnTo>
                      <a:pt x="876" y="329933"/>
                    </a:lnTo>
                    <a:lnTo>
                      <a:pt x="1143" y="330060"/>
                    </a:lnTo>
                    <a:lnTo>
                      <a:pt x="939" y="330568"/>
                    </a:lnTo>
                    <a:lnTo>
                      <a:pt x="1778" y="330441"/>
                    </a:lnTo>
                    <a:lnTo>
                      <a:pt x="939" y="330949"/>
                    </a:lnTo>
                    <a:lnTo>
                      <a:pt x="2159" y="331330"/>
                    </a:lnTo>
                    <a:lnTo>
                      <a:pt x="711" y="331584"/>
                    </a:lnTo>
                    <a:lnTo>
                      <a:pt x="1079" y="331584"/>
                    </a:lnTo>
                    <a:lnTo>
                      <a:pt x="1955" y="331838"/>
                    </a:lnTo>
                    <a:lnTo>
                      <a:pt x="2082" y="331965"/>
                    </a:lnTo>
                    <a:lnTo>
                      <a:pt x="254" y="331965"/>
                    </a:lnTo>
                    <a:lnTo>
                      <a:pt x="2209" y="332854"/>
                    </a:lnTo>
                    <a:lnTo>
                      <a:pt x="342" y="333362"/>
                    </a:lnTo>
                    <a:lnTo>
                      <a:pt x="1955" y="333235"/>
                    </a:lnTo>
                    <a:lnTo>
                      <a:pt x="1435" y="334251"/>
                    </a:lnTo>
                    <a:lnTo>
                      <a:pt x="2463" y="334505"/>
                    </a:lnTo>
                    <a:lnTo>
                      <a:pt x="2120" y="334606"/>
                    </a:lnTo>
                    <a:lnTo>
                      <a:pt x="2120" y="334886"/>
                    </a:lnTo>
                    <a:lnTo>
                      <a:pt x="1714" y="335140"/>
                    </a:lnTo>
                    <a:lnTo>
                      <a:pt x="1511" y="335521"/>
                    </a:lnTo>
                    <a:lnTo>
                      <a:pt x="2743" y="335013"/>
                    </a:lnTo>
                    <a:lnTo>
                      <a:pt x="3238" y="335394"/>
                    </a:lnTo>
                    <a:lnTo>
                      <a:pt x="4089" y="335267"/>
                    </a:lnTo>
                    <a:lnTo>
                      <a:pt x="3111" y="336156"/>
                    </a:lnTo>
                    <a:lnTo>
                      <a:pt x="2705" y="335775"/>
                    </a:lnTo>
                    <a:lnTo>
                      <a:pt x="2578" y="335648"/>
                    </a:lnTo>
                    <a:lnTo>
                      <a:pt x="1524" y="336283"/>
                    </a:lnTo>
                    <a:lnTo>
                      <a:pt x="2489" y="335775"/>
                    </a:lnTo>
                    <a:lnTo>
                      <a:pt x="2806" y="336537"/>
                    </a:lnTo>
                    <a:lnTo>
                      <a:pt x="3352" y="336156"/>
                    </a:lnTo>
                    <a:lnTo>
                      <a:pt x="3543" y="336029"/>
                    </a:lnTo>
                    <a:lnTo>
                      <a:pt x="2971" y="336537"/>
                    </a:lnTo>
                    <a:lnTo>
                      <a:pt x="3314" y="336410"/>
                    </a:lnTo>
                    <a:lnTo>
                      <a:pt x="2413" y="337045"/>
                    </a:lnTo>
                    <a:lnTo>
                      <a:pt x="3644" y="336410"/>
                    </a:lnTo>
                    <a:lnTo>
                      <a:pt x="3898" y="336283"/>
                    </a:lnTo>
                    <a:lnTo>
                      <a:pt x="2781" y="337172"/>
                    </a:lnTo>
                    <a:lnTo>
                      <a:pt x="3810" y="336918"/>
                    </a:lnTo>
                    <a:lnTo>
                      <a:pt x="3327" y="337680"/>
                    </a:lnTo>
                    <a:lnTo>
                      <a:pt x="2527" y="337807"/>
                    </a:lnTo>
                    <a:lnTo>
                      <a:pt x="3225" y="337934"/>
                    </a:lnTo>
                    <a:lnTo>
                      <a:pt x="3048" y="338226"/>
                    </a:lnTo>
                    <a:lnTo>
                      <a:pt x="3352" y="337934"/>
                    </a:lnTo>
                    <a:lnTo>
                      <a:pt x="4013" y="337680"/>
                    </a:lnTo>
                    <a:lnTo>
                      <a:pt x="4622" y="337934"/>
                    </a:lnTo>
                    <a:lnTo>
                      <a:pt x="3378" y="338315"/>
                    </a:lnTo>
                    <a:lnTo>
                      <a:pt x="2959" y="338823"/>
                    </a:lnTo>
                    <a:lnTo>
                      <a:pt x="3441" y="339077"/>
                    </a:lnTo>
                    <a:lnTo>
                      <a:pt x="4546" y="338696"/>
                    </a:lnTo>
                    <a:lnTo>
                      <a:pt x="4673" y="338823"/>
                    </a:lnTo>
                    <a:lnTo>
                      <a:pt x="4521" y="338950"/>
                    </a:lnTo>
                    <a:lnTo>
                      <a:pt x="4483" y="339077"/>
                    </a:lnTo>
                    <a:lnTo>
                      <a:pt x="4241" y="339204"/>
                    </a:lnTo>
                    <a:lnTo>
                      <a:pt x="5270" y="338950"/>
                    </a:lnTo>
                    <a:lnTo>
                      <a:pt x="4991" y="340093"/>
                    </a:lnTo>
                    <a:lnTo>
                      <a:pt x="6235" y="339712"/>
                    </a:lnTo>
                    <a:lnTo>
                      <a:pt x="6045" y="339966"/>
                    </a:lnTo>
                    <a:lnTo>
                      <a:pt x="6248" y="339712"/>
                    </a:lnTo>
                    <a:lnTo>
                      <a:pt x="6489" y="339432"/>
                    </a:lnTo>
                    <a:lnTo>
                      <a:pt x="7124" y="338950"/>
                    </a:lnTo>
                    <a:lnTo>
                      <a:pt x="7302" y="338823"/>
                    </a:lnTo>
                    <a:lnTo>
                      <a:pt x="7454" y="338950"/>
                    </a:lnTo>
                    <a:lnTo>
                      <a:pt x="7683" y="338823"/>
                    </a:lnTo>
                    <a:lnTo>
                      <a:pt x="7912" y="338696"/>
                    </a:lnTo>
                    <a:lnTo>
                      <a:pt x="8153" y="338569"/>
                    </a:lnTo>
                    <a:lnTo>
                      <a:pt x="7581" y="339204"/>
                    </a:lnTo>
                    <a:lnTo>
                      <a:pt x="7518" y="339077"/>
                    </a:lnTo>
                    <a:lnTo>
                      <a:pt x="7035" y="339331"/>
                    </a:lnTo>
                    <a:lnTo>
                      <a:pt x="7442" y="339331"/>
                    </a:lnTo>
                    <a:lnTo>
                      <a:pt x="6908" y="339953"/>
                    </a:lnTo>
                    <a:lnTo>
                      <a:pt x="7048" y="339928"/>
                    </a:lnTo>
                    <a:lnTo>
                      <a:pt x="7391" y="339839"/>
                    </a:lnTo>
                    <a:lnTo>
                      <a:pt x="7912" y="339712"/>
                    </a:lnTo>
                    <a:lnTo>
                      <a:pt x="7886" y="340220"/>
                    </a:lnTo>
                    <a:lnTo>
                      <a:pt x="7112" y="340982"/>
                    </a:lnTo>
                    <a:lnTo>
                      <a:pt x="7099" y="340855"/>
                    </a:lnTo>
                    <a:lnTo>
                      <a:pt x="7086" y="339915"/>
                    </a:lnTo>
                    <a:lnTo>
                      <a:pt x="6972" y="340067"/>
                    </a:lnTo>
                    <a:lnTo>
                      <a:pt x="6642" y="340855"/>
                    </a:lnTo>
                    <a:lnTo>
                      <a:pt x="6616" y="340220"/>
                    </a:lnTo>
                    <a:lnTo>
                      <a:pt x="5537" y="341744"/>
                    </a:lnTo>
                    <a:lnTo>
                      <a:pt x="6413" y="339966"/>
                    </a:lnTo>
                    <a:lnTo>
                      <a:pt x="6756" y="339966"/>
                    </a:lnTo>
                    <a:lnTo>
                      <a:pt x="6794" y="339839"/>
                    </a:lnTo>
                    <a:lnTo>
                      <a:pt x="6946" y="339331"/>
                    </a:lnTo>
                    <a:lnTo>
                      <a:pt x="6286" y="339966"/>
                    </a:lnTo>
                    <a:lnTo>
                      <a:pt x="5384" y="341236"/>
                    </a:lnTo>
                    <a:lnTo>
                      <a:pt x="5334" y="341490"/>
                    </a:lnTo>
                    <a:lnTo>
                      <a:pt x="5562" y="342252"/>
                    </a:lnTo>
                    <a:lnTo>
                      <a:pt x="6121" y="341744"/>
                    </a:lnTo>
                    <a:lnTo>
                      <a:pt x="6261" y="341617"/>
                    </a:lnTo>
                    <a:lnTo>
                      <a:pt x="6553" y="342379"/>
                    </a:lnTo>
                    <a:lnTo>
                      <a:pt x="7124" y="341998"/>
                    </a:lnTo>
                    <a:lnTo>
                      <a:pt x="7175" y="341744"/>
                    </a:lnTo>
                    <a:lnTo>
                      <a:pt x="7353" y="341617"/>
                    </a:lnTo>
                    <a:lnTo>
                      <a:pt x="7734" y="341363"/>
                    </a:lnTo>
                    <a:lnTo>
                      <a:pt x="9207" y="341109"/>
                    </a:lnTo>
                    <a:lnTo>
                      <a:pt x="6400" y="344030"/>
                    </a:lnTo>
                    <a:lnTo>
                      <a:pt x="7975" y="343395"/>
                    </a:lnTo>
                    <a:lnTo>
                      <a:pt x="8610" y="342887"/>
                    </a:lnTo>
                    <a:lnTo>
                      <a:pt x="9575" y="341871"/>
                    </a:lnTo>
                    <a:lnTo>
                      <a:pt x="9499" y="342760"/>
                    </a:lnTo>
                    <a:lnTo>
                      <a:pt x="8801" y="343420"/>
                    </a:lnTo>
                    <a:lnTo>
                      <a:pt x="8686" y="343776"/>
                    </a:lnTo>
                    <a:lnTo>
                      <a:pt x="9055" y="344157"/>
                    </a:lnTo>
                    <a:lnTo>
                      <a:pt x="9372" y="343522"/>
                    </a:lnTo>
                    <a:lnTo>
                      <a:pt x="9994" y="342379"/>
                    </a:lnTo>
                    <a:lnTo>
                      <a:pt x="10033" y="343420"/>
                    </a:lnTo>
                    <a:lnTo>
                      <a:pt x="10325" y="343522"/>
                    </a:lnTo>
                    <a:lnTo>
                      <a:pt x="9753" y="344538"/>
                    </a:lnTo>
                    <a:lnTo>
                      <a:pt x="10502" y="344792"/>
                    </a:lnTo>
                    <a:lnTo>
                      <a:pt x="11595" y="344538"/>
                    </a:lnTo>
                    <a:lnTo>
                      <a:pt x="12395" y="344665"/>
                    </a:lnTo>
                    <a:lnTo>
                      <a:pt x="12192" y="344919"/>
                    </a:lnTo>
                    <a:lnTo>
                      <a:pt x="11899" y="345173"/>
                    </a:lnTo>
                    <a:lnTo>
                      <a:pt x="11912" y="345554"/>
                    </a:lnTo>
                    <a:lnTo>
                      <a:pt x="13093" y="345554"/>
                    </a:lnTo>
                    <a:lnTo>
                      <a:pt x="13830" y="346697"/>
                    </a:lnTo>
                    <a:lnTo>
                      <a:pt x="14630" y="347586"/>
                    </a:lnTo>
                    <a:lnTo>
                      <a:pt x="15303" y="346824"/>
                    </a:lnTo>
                    <a:lnTo>
                      <a:pt x="15671" y="346570"/>
                    </a:lnTo>
                    <a:lnTo>
                      <a:pt x="15900" y="346570"/>
                    </a:lnTo>
                    <a:lnTo>
                      <a:pt x="15798" y="347205"/>
                    </a:lnTo>
                    <a:lnTo>
                      <a:pt x="15582" y="347459"/>
                    </a:lnTo>
                    <a:lnTo>
                      <a:pt x="16522" y="346824"/>
                    </a:lnTo>
                    <a:lnTo>
                      <a:pt x="17043" y="346570"/>
                    </a:lnTo>
                    <a:lnTo>
                      <a:pt x="17843" y="346189"/>
                    </a:lnTo>
                    <a:lnTo>
                      <a:pt x="18224" y="346951"/>
                    </a:lnTo>
                    <a:lnTo>
                      <a:pt x="18300" y="347332"/>
                    </a:lnTo>
                    <a:lnTo>
                      <a:pt x="18186" y="347586"/>
                    </a:lnTo>
                    <a:lnTo>
                      <a:pt x="18694" y="347967"/>
                    </a:lnTo>
                    <a:lnTo>
                      <a:pt x="18973" y="346189"/>
                    </a:lnTo>
                    <a:lnTo>
                      <a:pt x="19075" y="345554"/>
                    </a:lnTo>
                    <a:lnTo>
                      <a:pt x="19202" y="345935"/>
                    </a:lnTo>
                    <a:lnTo>
                      <a:pt x="19329" y="346824"/>
                    </a:lnTo>
                    <a:lnTo>
                      <a:pt x="20497" y="347332"/>
                    </a:lnTo>
                    <a:lnTo>
                      <a:pt x="21755" y="346443"/>
                    </a:lnTo>
                    <a:lnTo>
                      <a:pt x="22733" y="347840"/>
                    </a:lnTo>
                    <a:lnTo>
                      <a:pt x="22809" y="346443"/>
                    </a:lnTo>
                    <a:lnTo>
                      <a:pt x="24015" y="348348"/>
                    </a:lnTo>
                    <a:lnTo>
                      <a:pt x="23863" y="346443"/>
                    </a:lnTo>
                    <a:lnTo>
                      <a:pt x="24536" y="347205"/>
                    </a:lnTo>
                    <a:lnTo>
                      <a:pt x="24599" y="347459"/>
                    </a:lnTo>
                    <a:lnTo>
                      <a:pt x="24498" y="347713"/>
                    </a:lnTo>
                    <a:lnTo>
                      <a:pt x="25615" y="348094"/>
                    </a:lnTo>
                    <a:lnTo>
                      <a:pt x="25908" y="348221"/>
                    </a:lnTo>
                    <a:lnTo>
                      <a:pt x="25768" y="346824"/>
                    </a:lnTo>
                    <a:lnTo>
                      <a:pt x="26022" y="346570"/>
                    </a:lnTo>
                    <a:lnTo>
                      <a:pt x="26250" y="347573"/>
                    </a:lnTo>
                    <a:lnTo>
                      <a:pt x="26225" y="347751"/>
                    </a:lnTo>
                    <a:lnTo>
                      <a:pt x="26263" y="347586"/>
                    </a:lnTo>
                    <a:lnTo>
                      <a:pt x="26403" y="346570"/>
                    </a:lnTo>
                    <a:lnTo>
                      <a:pt x="26428" y="346443"/>
                    </a:lnTo>
                    <a:lnTo>
                      <a:pt x="26962" y="347586"/>
                    </a:lnTo>
                    <a:lnTo>
                      <a:pt x="27190" y="347205"/>
                    </a:lnTo>
                    <a:lnTo>
                      <a:pt x="27063" y="347205"/>
                    </a:lnTo>
                    <a:lnTo>
                      <a:pt x="26898" y="346951"/>
                    </a:lnTo>
                    <a:lnTo>
                      <a:pt x="26784" y="346697"/>
                    </a:lnTo>
                    <a:lnTo>
                      <a:pt x="26835" y="346443"/>
                    </a:lnTo>
                    <a:lnTo>
                      <a:pt x="27076" y="346062"/>
                    </a:lnTo>
                    <a:lnTo>
                      <a:pt x="28067" y="346951"/>
                    </a:lnTo>
                    <a:lnTo>
                      <a:pt x="28257" y="347459"/>
                    </a:lnTo>
                    <a:lnTo>
                      <a:pt x="29032" y="346189"/>
                    </a:lnTo>
                    <a:lnTo>
                      <a:pt x="29095" y="346405"/>
                    </a:lnTo>
                    <a:lnTo>
                      <a:pt x="29133" y="346189"/>
                    </a:lnTo>
                    <a:lnTo>
                      <a:pt x="29159" y="346062"/>
                    </a:lnTo>
                    <a:lnTo>
                      <a:pt x="29184" y="345935"/>
                    </a:lnTo>
                    <a:lnTo>
                      <a:pt x="29476" y="348094"/>
                    </a:lnTo>
                    <a:lnTo>
                      <a:pt x="29667" y="346951"/>
                    </a:lnTo>
                    <a:lnTo>
                      <a:pt x="29502" y="346824"/>
                    </a:lnTo>
                    <a:lnTo>
                      <a:pt x="29400" y="346189"/>
                    </a:lnTo>
                    <a:lnTo>
                      <a:pt x="29895" y="346697"/>
                    </a:lnTo>
                    <a:lnTo>
                      <a:pt x="30492" y="346443"/>
                    </a:lnTo>
                    <a:lnTo>
                      <a:pt x="30645" y="346189"/>
                    </a:lnTo>
                    <a:lnTo>
                      <a:pt x="30797" y="345935"/>
                    </a:lnTo>
                    <a:lnTo>
                      <a:pt x="31026" y="346697"/>
                    </a:lnTo>
                    <a:lnTo>
                      <a:pt x="31927" y="346443"/>
                    </a:lnTo>
                    <a:lnTo>
                      <a:pt x="32207" y="345935"/>
                    </a:lnTo>
                    <a:lnTo>
                      <a:pt x="32486" y="345427"/>
                    </a:lnTo>
                    <a:lnTo>
                      <a:pt x="33312" y="344919"/>
                    </a:lnTo>
                    <a:lnTo>
                      <a:pt x="32829" y="344919"/>
                    </a:lnTo>
                    <a:lnTo>
                      <a:pt x="32753" y="344792"/>
                    </a:lnTo>
                    <a:lnTo>
                      <a:pt x="32372" y="344030"/>
                    </a:lnTo>
                    <a:lnTo>
                      <a:pt x="32308" y="343903"/>
                    </a:lnTo>
                    <a:lnTo>
                      <a:pt x="32397" y="343522"/>
                    </a:lnTo>
                    <a:lnTo>
                      <a:pt x="32512" y="343687"/>
                    </a:lnTo>
                    <a:lnTo>
                      <a:pt x="32486" y="343522"/>
                    </a:lnTo>
                    <a:lnTo>
                      <a:pt x="32461" y="343395"/>
                    </a:lnTo>
                    <a:lnTo>
                      <a:pt x="32804" y="343268"/>
                    </a:lnTo>
                    <a:lnTo>
                      <a:pt x="33286" y="344157"/>
                    </a:lnTo>
                    <a:lnTo>
                      <a:pt x="33388" y="344665"/>
                    </a:lnTo>
                    <a:lnTo>
                      <a:pt x="33515" y="344030"/>
                    </a:lnTo>
                    <a:lnTo>
                      <a:pt x="33731" y="344284"/>
                    </a:lnTo>
                    <a:lnTo>
                      <a:pt x="35242" y="345300"/>
                    </a:lnTo>
                    <a:lnTo>
                      <a:pt x="34747" y="344157"/>
                    </a:lnTo>
                    <a:lnTo>
                      <a:pt x="34963" y="344411"/>
                    </a:lnTo>
                    <a:lnTo>
                      <a:pt x="35369" y="344157"/>
                    </a:lnTo>
                    <a:lnTo>
                      <a:pt x="35572" y="344030"/>
                    </a:lnTo>
                    <a:lnTo>
                      <a:pt x="35788" y="343649"/>
                    </a:lnTo>
                    <a:lnTo>
                      <a:pt x="35826" y="343268"/>
                    </a:lnTo>
                    <a:lnTo>
                      <a:pt x="36385" y="342633"/>
                    </a:lnTo>
                    <a:lnTo>
                      <a:pt x="36118" y="342379"/>
                    </a:lnTo>
                    <a:lnTo>
                      <a:pt x="35737" y="341998"/>
                    </a:lnTo>
                    <a:lnTo>
                      <a:pt x="36106" y="341998"/>
                    </a:lnTo>
                    <a:lnTo>
                      <a:pt x="35979" y="341744"/>
                    </a:lnTo>
                    <a:lnTo>
                      <a:pt x="35725" y="341236"/>
                    </a:lnTo>
                    <a:lnTo>
                      <a:pt x="36309" y="341109"/>
                    </a:lnTo>
                    <a:lnTo>
                      <a:pt x="37287" y="341109"/>
                    </a:lnTo>
                    <a:lnTo>
                      <a:pt x="37592" y="340601"/>
                    </a:lnTo>
                    <a:lnTo>
                      <a:pt x="37680" y="340474"/>
                    </a:lnTo>
                    <a:lnTo>
                      <a:pt x="37630" y="339966"/>
                    </a:lnTo>
                    <a:lnTo>
                      <a:pt x="37630" y="339839"/>
                    </a:lnTo>
                    <a:lnTo>
                      <a:pt x="37528" y="339966"/>
                    </a:lnTo>
                    <a:lnTo>
                      <a:pt x="37160" y="339966"/>
                    </a:lnTo>
                    <a:lnTo>
                      <a:pt x="36842" y="339458"/>
                    </a:lnTo>
                    <a:lnTo>
                      <a:pt x="37426" y="339890"/>
                    </a:lnTo>
                    <a:lnTo>
                      <a:pt x="37553" y="339864"/>
                    </a:lnTo>
                    <a:lnTo>
                      <a:pt x="37795" y="339458"/>
                    </a:lnTo>
                    <a:lnTo>
                      <a:pt x="37871" y="339331"/>
                    </a:lnTo>
                    <a:lnTo>
                      <a:pt x="38150" y="339966"/>
                    </a:lnTo>
                    <a:lnTo>
                      <a:pt x="38519" y="339204"/>
                    </a:lnTo>
                    <a:lnTo>
                      <a:pt x="38696" y="339077"/>
                    </a:lnTo>
                    <a:lnTo>
                      <a:pt x="38658" y="338569"/>
                    </a:lnTo>
                    <a:lnTo>
                      <a:pt x="38646" y="338315"/>
                    </a:lnTo>
                    <a:lnTo>
                      <a:pt x="38620" y="337807"/>
                    </a:lnTo>
                    <a:lnTo>
                      <a:pt x="38265" y="337680"/>
                    </a:lnTo>
                    <a:lnTo>
                      <a:pt x="38074" y="337680"/>
                    </a:lnTo>
                    <a:lnTo>
                      <a:pt x="37858" y="337553"/>
                    </a:lnTo>
                    <a:lnTo>
                      <a:pt x="37833" y="337299"/>
                    </a:lnTo>
                    <a:lnTo>
                      <a:pt x="38442" y="337451"/>
                    </a:lnTo>
                    <a:lnTo>
                      <a:pt x="38709" y="337553"/>
                    </a:lnTo>
                    <a:lnTo>
                      <a:pt x="38620" y="337299"/>
                    </a:lnTo>
                    <a:lnTo>
                      <a:pt x="38481" y="336918"/>
                    </a:lnTo>
                    <a:lnTo>
                      <a:pt x="38214" y="336156"/>
                    </a:lnTo>
                    <a:lnTo>
                      <a:pt x="42278" y="336537"/>
                    </a:lnTo>
                    <a:lnTo>
                      <a:pt x="41973" y="336156"/>
                    </a:lnTo>
                    <a:lnTo>
                      <a:pt x="41097" y="335013"/>
                    </a:lnTo>
                    <a:lnTo>
                      <a:pt x="41008" y="334759"/>
                    </a:lnTo>
                    <a:lnTo>
                      <a:pt x="40881" y="334505"/>
                    </a:lnTo>
                    <a:lnTo>
                      <a:pt x="40525" y="333743"/>
                    </a:lnTo>
                    <a:lnTo>
                      <a:pt x="40817" y="333362"/>
                    </a:lnTo>
                    <a:lnTo>
                      <a:pt x="41046" y="334124"/>
                    </a:lnTo>
                    <a:lnTo>
                      <a:pt x="41656" y="333997"/>
                    </a:lnTo>
                    <a:lnTo>
                      <a:pt x="41198" y="333362"/>
                    </a:lnTo>
                    <a:lnTo>
                      <a:pt x="40754" y="332727"/>
                    </a:lnTo>
                    <a:lnTo>
                      <a:pt x="40665" y="332600"/>
                    </a:lnTo>
                    <a:lnTo>
                      <a:pt x="42316" y="332473"/>
                    </a:lnTo>
                    <a:lnTo>
                      <a:pt x="41630" y="331457"/>
                    </a:lnTo>
                    <a:lnTo>
                      <a:pt x="44259" y="331330"/>
                    </a:lnTo>
                    <a:close/>
                  </a:path>
                  <a:path w="48894" h="348614">
                    <a:moveTo>
                      <a:pt x="46278" y="127"/>
                    </a:moveTo>
                    <a:lnTo>
                      <a:pt x="45986" y="25"/>
                    </a:lnTo>
                    <a:lnTo>
                      <a:pt x="45694" y="0"/>
                    </a:lnTo>
                    <a:lnTo>
                      <a:pt x="45046" y="12"/>
                    </a:lnTo>
                    <a:lnTo>
                      <a:pt x="45173" y="76"/>
                    </a:lnTo>
                    <a:lnTo>
                      <a:pt x="46278" y="127"/>
                    </a:lnTo>
                    <a:close/>
                  </a:path>
                  <a:path w="48894" h="348614">
                    <a:moveTo>
                      <a:pt x="46431" y="1295"/>
                    </a:moveTo>
                    <a:lnTo>
                      <a:pt x="46291" y="1282"/>
                    </a:lnTo>
                    <a:lnTo>
                      <a:pt x="46164" y="1282"/>
                    </a:lnTo>
                    <a:lnTo>
                      <a:pt x="46316" y="1308"/>
                    </a:lnTo>
                    <a:close/>
                  </a:path>
                  <a:path w="48894" h="348614">
                    <a:moveTo>
                      <a:pt x="46431" y="571"/>
                    </a:moveTo>
                    <a:lnTo>
                      <a:pt x="45351" y="495"/>
                    </a:lnTo>
                    <a:lnTo>
                      <a:pt x="45808" y="482"/>
                    </a:lnTo>
                    <a:lnTo>
                      <a:pt x="44526" y="393"/>
                    </a:lnTo>
                    <a:lnTo>
                      <a:pt x="44399" y="330"/>
                    </a:lnTo>
                    <a:lnTo>
                      <a:pt x="44894" y="292"/>
                    </a:lnTo>
                    <a:lnTo>
                      <a:pt x="45300" y="304"/>
                    </a:lnTo>
                    <a:lnTo>
                      <a:pt x="45008" y="279"/>
                    </a:lnTo>
                    <a:lnTo>
                      <a:pt x="45542" y="203"/>
                    </a:lnTo>
                    <a:lnTo>
                      <a:pt x="44843" y="165"/>
                    </a:lnTo>
                    <a:lnTo>
                      <a:pt x="43980" y="254"/>
                    </a:lnTo>
                    <a:lnTo>
                      <a:pt x="44653" y="457"/>
                    </a:lnTo>
                    <a:lnTo>
                      <a:pt x="44411" y="482"/>
                    </a:lnTo>
                    <a:lnTo>
                      <a:pt x="44119" y="457"/>
                    </a:lnTo>
                    <a:lnTo>
                      <a:pt x="43916" y="457"/>
                    </a:lnTo>
                    <a:lnTo>
                      <a:pt x="44450" y="533"/>
                    </a:lnTo>
                    <a:lnTo>
                      <a:pt x="45402" y="609"/>
                    </a:lnTo>
                    <a:lnTo>
                      <a:pt x="46431" y="571"/>
                    </a:lnTo>
                    <a:close/>
                  </a:path>
                  <a:path w="48894" h="348614">
                    <a:moveTo>
                      <a:pt x="46482" y="1333"/>
                    </a:moveTo>
                    <a:close/>
                  </a:path>
                  <a:path w="48894" h="348614">
                    <a:moveTo>
                      <a:pt x="46520" y="1346"/>
                    </a:moveTo>
                    <a:close/>
                  </a:path>
                  <a:path w="48894" h="348614">
                    <a:moveTo>
                      <a:pt x="46609" y="1295"/>
                    </a:moveTo>
                    <a:lnTo>
                      <a:pt x="46456" y="1257"/>
                    </a:lnTo>
                    <a:lnTo>
                      <a:pt x="46609" y="1295"/>
                    </a:lnTo>
                    <a:close/>
                  </a:path>
                  <a:path w="48894" h="348614">
                    <a:moveTo>
                      <a:pt x="47790" y="38481"/>
                    </a:moveTo>
                    <a:lnTo>
                      <a:pt x="47726" y="38290"/>
                    </a:lnTo>
                    <a:lnTo>
                      <a:pt x="47459" y="38315"/>
                    </a:lnTo>
                    <a:lnTo>
                      <a:pt x="46875" y="38341"/>
                    </a:lnTo>
                    <a:lnTo>
                      <a:pt x="47548" y="38328"/>
                    </a:lnTo>
                    <a:lnTo>
                      <a:pt x="47790" y="38481"/>
                    </a:lnTo>
                    <a:close/>
                  </a:path>
                  <a:path w="48894" h="348614">
                    <a:moveTo>
                      <a:pt x="48183" y="41617"/>
                    </a:moveTo>
                    <a:lnTo>
                      <a:pt x="48018" y="41617"/>
                    </a:lnTo>
                    <a:lnTo>
                      <a:pt x="48171" y="41630"/>
                    </a:lnTo>
                    <a:close/>
                  </a:path>
                  <a:path w="48894" h="348614">
                    <a:moveTo>
                      <a:pt x="48501" y="16002"/>
                    </a:moveTo>
                    <a:lnTo>
                      <a:pt x="48361" y="16179"/>
                    </a:lnTo>
                    <a:lnTo>
                      <a:pt x="48501" y="16065"/>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22" name="object 40">
                <a:extLst>
                  <a:ext uri="{FF2B5EF4-FFF2-40B4-BE49-F238E27FC236}">
                    <a16:creationId xmlns:a16="http://schemas.microsoft.com/office/drawing/2014/main" id="{9F10E528-E9BF-EBFC-5661-91EFB19DF5FA}"/>
                  </a:ext>
                </a:extLst>
              </p:cNvPr>
              <p:cNvSpPr/>
              <p:nvPr/>
            </p:nvSpPr>
            <p:spPr>
              <a:xfrm>
                <a:off x="364375" y="23947"/>
                <a:ext cx="12065" cy="42545"/>
              </a:xfrm>
              <a:custGeom>
                <a:avLst/>
                <a:gdLst/>
                <a:ahLst/>
                <a:cxnLst/>
                <a:rect l="l" t="t" r="r" b="b"/>
                <a:pathLst>
                  <a:path w="12065" h="42544">
                    <a:moveTo>
                      <a:pt x="1130" y="11938"/>
                    </a:moveTo>
                    <a:lnTo>
                      <a:pt x="990" y="11938"/>
                    </a:lnTo>
                    <a:lnTo>
                      <a:pt x="1117" y="12065"/>
                    </a:lnTo>
                    <a:lnTo>
                      <a:pt x="1130" y="11938"/>
                    </a:lnTo>
                    <a:close/>
                  </a:path>
                  <a:path w="12065" h="42544">
                    <a:moveTo>
                      <a:pt x="1168" y="22987"/>
                    </a:moveTo>
                    <a:lnTo>
                      <a:pt x="889" y="22987"/>
                    </a:lnTo>
                    <a:lnTo>
                      <a:pt x="1168" y="22987"/>
                    </a:lnTo>
                    <a:close/>
                  </a:path>
                  <a:path w="12065" h="42544">
                    <a:moveTo>
                      <a:pt x="1244" y="28448"/>
                    </a:moveTo>
                    <a:lnTo>
                      <a:pt x="952" y="28575"/>
                    </a:lnTo>
                    <a:lnTo>
                      <a:pt x="1244" y="28448"/>
                    </a:lnTo>
                    <a:close/>
                  </a:path>
                  <a:path w="12065" h="42544">
                    <a:moveTo>
                      <a:pt x="1371" y="11557"/>
                    </a:moveTo>
                    <a:lnTo>
                      <a:pt x="1244" y="11430"/>
                    </a:lnTo>
                    <a:lnTo>
                      <a:pt x="1333" y="11557"/>
                    </a:lnTo>
                    <a:close/>
                  </a:path>
                  <a:path w="12065" h="42544">
                    <a:moveTo>
                      <a:pt x="1384" y="29273"/>
                    </a:moveTo>
                    <a:lnTo>
                      <a:pt x="1028" y="29210"/>
                    </a:lnTo>
                    <a:lnTo>
                      <a:pt x="1320" y="29337"/>
                    </a:lnTo>
                    <a:close/>
                  </a:path>
                  <a:path w="12065" h="42544">
                    <a:moveTo>
                      <a:pt x="1917" y="8750"/>
                    </a:moveTo>
                    <a:lnTo>
                      <a:pt x="1727" y="8648"/>
                    </a:lnTo>
                    <a:lnTo>
                      <a:pt x="1600" y="8610"/>
                    </a:lnTo>
                    <a:lnTo>
                      <a:pt x="1917" y="8750"/>
                    </a:lnTo>
                    <a:close/>
                  </a:path>
                  <a:path w="12065" h="42544">
                    <a:moveTo>
                      <a:pt x="2425" y="14224"/>
                    </a:moveTo>
                    <a:lnTo>
                      <a:pt x="1930" y="14351"/>
                    </a:lnTo>
                    <a:lnTo>
                      <a:pt x="2425" y="14224"/>
                    </a:lnTo>
                    <a:close/>
                  </a:path>
                  <a:path w="12065" h="42544">
                    <a:moveTo>
                      <a:pt x="2438" y="9906"/>
                    </a:moveTo>
                    <a:lnTo>
                      <a:pt x="1778" y="9906"/>
                    </a:lnTo>
                    <a:lnTo>
                      <a:pt x="2120" y="10020"/>
                    </a:lnTo>
                    <a:lnTo>
                      <a:pt x="2260" y="9994"/>
                    </a:lnTo>
                    <a:lnTo>
                      <a:pt x="2438" y="9906"/>
                    </a:lnTo>
                    <a:close/>
                  </a:path>
                  <a:path w="12065" h="42544">
                    <a:moveTo>
                      <a:pt x="2705" y="13335"/>
                    </a:moveTo>
                    <a:lnTo>
                      <a:pt x="2146" y="12966"/>
                    </a:lnTo>
                    <a:lnTo>
                      <a:pt x="673" y="13081"/>
                    </a:lnTo>
                    <a:lnTo>
                      <a:pt x="1308" y="13208"/>
                    </a:lnTo>
                    <a:lnTo>
                      <a:pt x="1917" y="13208"/>
                    </a:lnTo>
                    <a:lnTo>
                      <a:pt x="2705" y="13335"/>
                    </a:lnTo>
                    <a:close/>
                  </a:path>
                  <a:path w="12065" h="42544">
                    <a:moveTo>
                      <a:pt x="2857" y="7289"/>
                    </a:moveTo>
                    <a:lnTo>
                      <a:pt x="2540" y="7277"/>
                    </a:lnTo>
                    <a:lnTo>
                      <a:pt x="2667" y="7366"/>
                    </a:lnTo>
                    <a:lnTo>
                      <a:pt x="2857" y="7289"/>
                    </a:lnTo>
                    <a:close/>
                  </a:path>
                  <a:path w="12065" h="42544">
                    <a:moveTo>
                      <a:pt x="2946" y="9017"/>
                    </a:moveTo>
                    <a:lnTo>
                      <a:pt x="2768" y="8826"/>
                    </a:lnTo>
                    <a:lnTo>
                      <a:pt x="2159" y="8890"/>
                    </a:lnTo>
                    <a:lnTo>
                      <a:pt x="2946" y="9017"/>
                    </a:lnTo>
                    <a:close/>
                  </a:path>
                  <a:path w="12065" h="42544">
                    <a:moveTo>
                      <a:pt x="2971" y="8801"/>
                    </a:moveTo>
                    <a:lnTo>
                      <a:pt x="2705" y="8763"/>
                    </a:lnTo>
                    <a:lnTo>
                      <a:pt x="2971" y="8801"/>
                    </a:lnTo>
                    <a:close/>
                  </a:path>
                  <a:path w="12065" h="42544">
                    <a:moveTo>
                      <a:pt x="3035" y="35420"/>
                    </a:moveTo>
                    <a:lnTo>
                      <a:pt x="2832" y="35407"/>
                    </a:lnTo>
                    <a:lnTo>
                      <a:pt x="3035" y="35420"/>
                    </a:lnTo>
                    <a:close/>
                  </a:path>
                  <a:path w="12065" h="42544">
                    <a:moveTo>
                      <a:pt x="3060" y="33401"/>
                    </a:moveTo>
                    <a:lnTo>
                      <a:pt x="2565" y="33528"/>
                    </a:lnTo>
                    <a:lnTo>
                      <a:pt x="2819" y="33528"/>
                    </a:lnTo>
                    <a:lnTo>
                      <a:pt x="3060" y="33401"/>
                    </a:lnTo>
                    <a:close/>
                  </a:path>
                  <a:path w="12065" h="42544">
                    <a:moveTo>
                      <a:pt x="3086" y="16192"/>
                    </a:moveTo>
                    <a:lnTo>
                      <a:pt x="2895" y="16141"/>
                    </a:lnTo>
                    <a:lnTo>
                      <a:pt x="1714" y="16129"/>
                    </a:lnTo>
                    <a:lnTo>
                      <a:pt x="2032" y="16217"/>
                    </a:lnTo>
                    <a:lnTo>
                      <a:pt x="3086" y="16192"/>
                    </a:lnTo>
                    <a:close/>
                  </a:path>
                  <a:path w="12065" h="42544">
                    <a:moveTo>
                      <a:pt x="3098" y="36703"/>
                    </a:moveTo>
                    <a:lnTo>
                      <a:pt x="2641" y="36576"/>
                    </a:lnTo>
                    <a:lnTo>
                      <a:pt x="2895" y="36703"/>
                    </a:lnTo>
                    <a:lnTo>
                      <a:pt x="3098" y="36703"/>
                    </a:lnTo>
                    <a:close/>
                  </a:path>
                  <a:path w="12065" h="42544">
                    <a:moveTo>
                      <a:pt x="3251" y="19519"/>
                    </a:moveTo>
                    <a:lnTo>
                      <a:pt x="3111" y="19481"/>
                    </a:lnTo>
                    <a:lnTo>
                      <a:pt x="2578" y="19519"/>
                    </a:lnTo>
                    <a:lnTo>
                      <a:pt x="2235" y="19608"/>
                    </a:lnTo>
                    <a:lnTo>
                      <a:pt x="2755" y="19672"/>
                    </a:lnTo>
                    <a:lnTo>
                      <a:pt x="3251" y="19519"/>
                    </a:lnTo>
                    <a:close/>
                  </a:path>
                  <a:path w="12065" h="42544">
                    <a:moveTo>
                      <a:pt x="3263" y="1943"/>
                    </a:moveTo>
                    <a:lnTo>
                      <a:pt x="2171" y="2197"/>
                    </a:lnTo>
                    <a:lnTo>
                      <a:pt x="3213" y="2032"/>
                    </a:lnTo>
                    <a:close/>
                  </a:path>
                  <a:path w="12065" h="42544">
                    <a:moveTo>
                      <a:pt x="3403" y="2781"/>
                    </a:moveTo>
                    <a:lnTo>
                      <a:pt x="3225" y="2679"/>
                    </a:lnTo>
                    <a:lnTo>
                      <a:pt x="2870" y="2781"/>
                    </a:lnTo>
                    <a:lnTo>
                      <a:pt x="2667" y="2781"/>
                    </a:lnTo>
                    <a:lnTo>
                      <a:pt x="2997" y="2844"/>
                    </a:lnTo>
                    <a:lnTo>
                      <a:pt x="3403" y="2781"/>
                    </a:lnTo>
                    <a:close/>
                  </a:path>
                  <a:path w="12065" h="42544">
                    <a:moveTo>
                      <a:pt x="3467" y="12319"/>
                    </a:moveTo>
                    <a:lnTo>
                      <a:pt x="3263" y="12319"/>
                    </a:lnTo>
                    <a:lnTo>
                      <a:pt x="3454" y="12344"/>
                    </a:lnTo>
                    <a:close/>
                  </a:path>
                  <a:path w="12065" h="42544">
                    <a:moveTo>
                      <a:pt x="3784" y="12446"/>
                    </a:moveTo>
                    <a:lnTo>
                      <a:pt x="3454" y="12344"/>
                    </a:lnTo>
                    <a:lnTo>
                      <a:pt x="3327" y="12446"/>
                    </a:lnTo>
                    <a:lnTo>
                      <a:pt x="3784" y="12446"/>
                    </a:lnTo>
                    <a:close/>
                  </a:path>
                  <a:path w="12065" h="42544">
                    <a:moveTo>
                      <a:pt x="3797" y="38354"/>
                    </a:moveTo>
                    <a:lnTo>
                      <a:pt x="3594" y="38354"/>
                    </a:lnTo>
                    <a:lnTo>
                      <a:pt x="3365" y="38481"/>
                    </a:lnTo>
                    <a:lnTo>
                      <a:pt x="3695" y="38417"/>
                    </a:lnTo>
                    <a:close/>
                  </a:path>
                  <a:path w="12065" h="42544">
                    <a:moveTo>
                      <a:pt x="4076" y="18542"/>
                    </a:moveTo>
                    <a:lnTo>
                      <a:pt x="3213" y="18669"/>
                    </a:lnTo>
                    <a:lnTo>
                      <a:pt x="3860" y="18618"/>
                    </a:lnTo>
                    <a:lnTo>
                      <a:pt x="4076" y="18542"/>
                    </a:lnTo>
                    <a:close/>
                  </a:path>
                  <a:path w="12065" h="42544">
                    <a:moveTo>
                      <a:pt x="4089" y="1892"/>
                    </a:moveTo>
                    <a:lnTo>
                      <a:pt x="3340" y="2006"/>
                    </a:lnTo>
                    <a:lnTo>
                      <a:pt x="4051" y="1968"/>
                    </a:lnTo>
                    <a:close/>
                  </a:path>
                  <a:path w="12065" h="42544">
                    <a:moveTo>
                      <a:pt x="4127" y="7366"/>
                    </a:moveTo>
                    <a:lnTo>
                      <a:pt x="3733" y="7239"/>
                    </a:lnTo>
                    <a:lnTo>
                      <a:pt x="3987" y="7366"/>
                    </a:lnTo>
                    <a:lnTo>
                      <a:pt x="4127" y="7366"/>
                    </a:lnTo>
                    <a:close/>
                  </a:path>
                  <a:path w="12065" h="42544">
                    <a:moveTo>
                      <a:pt x="4203" y="1955"/>
                    </a:moveTo>
                    <a:lnTo>
                      <a:pt x="4051" y="1968"/>
                    </a:lnTo>
                    <a:lnTo>
                      <a:pt x="3937" y="2159"/>
                    </a:lnTo>
                    <a:lnTo>
                      <a:pt x="4203" y="1955"/>
                    </a:lnTo>
                    <a:close/>
                  </a:path>
                  <a:path w="12065" h="42544">
                    <a:moveTo>
                      <a:pt x="4279" y="1524"/>
                    </a:moveTo>
                    <a:lnTo>
                      <a:pt x="4127" y="1397"/>
                    </a:lnTo>
                    <a:lnTo>
                      <a:pt x="4216" y="1524"/>
                    </a:lnTo>
                    <a:close/>
                  </a:path>
                  <a:path w="12065" h="42544">
                    <a:moveTo>
                      <a:pt x="4533" y="18669"/>
                    </a:moveTo>
                    <a:lnTo>
                      <a:pt x="4292" y="18567"/>
                    </a:lnTo>
                    <a:lnTo>
                      <a:pt x="3860" y="18618"/>
                    </a:lnTo>
                    <a:lnTo>
                      <a:pt x="3670" y="18669"/>
                    </a:lnTo>
                    <a:lnTo>
                      <a:pt x="4533" y="18669"/>
                    </a:lnTo>
                    <a:close/>
                  </a:path>
                  <a:path w="12065" h="42544">
                    <a:moveTo>
                      <a:pt x="4610" y="5003"/>
                    </a:moveTo>
                    <a:lnTo>
                      <a:pt x="4318" y="4953"/>
                    </a:lnTo>
                    <a:lnTo>
                      <a:pt x="4191" y="5003"/>
                    </a:lnTo>
                    <a:lnTo>
                      <a:pt x="4610" y="5003"/>
                    </a:lnTo>
                    <a:close/>
                  </a:path>
                  <a:path w="12065" h="42544">
                    <a:moveTo>
                      <a:pt x="4965" y="4953"/>
                    </a:moveTo>
                    <a:lnTo>
                      <a:pt x="4610" y="5003"/>
                    </a:lnTo>
                    <a:lnTo>
                      <a:pt x="4927" y="5054"/>
                    </a:lnTo>
                    <a:close/>
                  </a:path>
                  <a:path w="12065" h="42544">
                    <a:moveTo>
                      <a:pt x="5029" y="2032"/>
                    </a:moveTo>
                    <a:lnTo>
                      <a:pt x="4775" y="1905"/>
                    </a:lnTo>
                    <a:lnTo>
                      <a:pt x="4330" y="1905"/>
                    </a:lnTo>
                    <a:lnTo>
                      <a:pt x="5029" y="2032"/>
                    </a:lnTo>
                    <a:close/>
                  </a:path>
                  <a:path w="12065" h="42544">
                    <a:moveTo>
                      <a:pt x="5321" y="889"/>
                    </a:moveTo>
                    <a:lnTo>
                      <a:pt x="5105" y="762"/>
                    </a:lnTo>
                    <a:lnTo>
                      <a:pt x="4419" y="889"/>
                    </a:lnTo>
                    <a:lnTo>
                      <a:pt x="5321" y="889"/>
                    </a:lnTo>
                    <a:close/>
                  </a:path>
                  <a:path w="12065" h="42544">
                    <a:moveTo>
                      <a:pt x="6248" y="4902"/>
                    </a:moveTo>
                    <a:lnTo>
                      <a:pt x="5956" y="4775"/>
                    </a:lnTo>
                    <a:lnTo>
                      <a:pt x="5461" y="4826"/>
                    </a:lnTo>
                    <a:lnTo>
                      <a:pt x="6248" y="4902"/>
                    </a:lnTo>
                    <a:close/>
                  </a:path>
                  <a:path w="12065" h="42544">
                    <a:moveTo>
                      <a:pt x="6807" y="508"/>
                    </a:moveTo>
                    <a:lnTo>
                      <a:pt x="6324" y="635"/>
                    </a:lnTo>
                    <a:lnTo>
                      <a:pt x="6756" y="635"/>
                    </a:lnTo>
                    <a:lnTo>
                      <a:pt x="6807" y="508"/>
                    </a:lnTo>
                    <a:close/>
                  </a:path>
                  <a:path w="12065" h="42544">
                    <a:moveTo>
                      <a:pt x="7518" y="9372"/>
                    </a:moveTo>
                    <a:lnTo>
                      <a:pt x="6985" y="9372"/>
                    </a:lnTo>
                    <a:lnTo>
                      <a:pt x="7162" y="9398"/>
                    </a:lnTo>
                    <a:lnTo>
                      <a:pt x="7327" y="9436"/>
                    </a:lnTo>
                    <a:lnTo>
                      <a:pt x="7505" y="9410"/>
                    </a:lnTo>
                    <a:close/>
                  </a:path>
                  <a:path w="12065" h="42544">
                    <a:moveTo>
                      <a:pt x="7518" y="762"/>
                    </a:moveTo>
                    <a:lnTo>
                      <a:pt x="7442" y="635"/>
                    </a:lnTo>
                    <a:lnTo>
                      <a:pt x="6756" y="635"/>
                    </a:lnTo>
                    <a:lnTo>
                      <a:pt x="6705" y="762"/>
                    </a:lnTo>
                    <a:lnTo>
                      <a:pt x="7518" y="762"/>
                    </a:lnTo>
                    <a:close/>
                  </a:path>
                  <a:path w="12065" h="42544">
                    <a:moveTo>
                      <a:pt x="7607" y="9537"/>
                    </a:moveTo>
                    <a:lnTo>
                      <a:pt x="7429" y="9461"/>
                    </a:lnTo>
                    <a:lnTo>
                      <a:pt x="7277" y="9550"/>
                    </a:lnTo>
                    <a:lnTo>
                      <a:pt x="7416" y="9588"/>
                    </a:lnTo>
                    <a:lnTo>
                      <a:pt x="7607" y="9537"/>
                    </a:lnTo>
                    <a:close/>
                  </a:path>
                  <a:path w="12065" h="42544">
                    <a:moveTo>
                      <a:pt x="7620" y="317"/>
                    </a:moveTo>
                    <a:lnTo>
                      <a:pt x="7493" y="254"/>
                    </a:lnTo>
                    <a:lnTo>
                      <a:pt x="6921" y="381"/>
                    </a:lnTo>
                    <a:lnTo>
                      <a:pt x="7048" y="381"/>
                    </a:lnTo>
                    <a:lnTo>
                      <a:pt x="7620" y="317"/>
                    </a:lnTo>
                    <a:close/>
                  </a:path>
                  <a:path w="12065" h="42544">
                    <a:moveTo>
                      <a:pt x="7645" y="4064"/>
                    </a:moveTo>
                    <a:lnTo>
                      <a:pt x="7404" y="4089"/>
                    </a:lnTo>
                    <a:lnTo>
                      <a:pt x="7645" y="4064"/>
                    </a:lnTo>
                    <a:close/>
                  </a:path>
                  <a:path w="12065" h="42544">
                    <a:moveTo>
                      <a:pt x="7848" y="228"/>
                    </a:moveTo>
                    <a:lnTo>
                      <a:pt x="7645" y="127"/>
                    </a:lnTo>
                    <a:lnTo>
                      <a:pt x="7188" y="127"/>
                    </a:lnTo>
                    <a:lnTo>
                      <a:pt x="7848" y="228"/>
                    </a:lnTo>
                    <a:close/>
                  </a:path>
                  <a:path w="12065" h="42544">
                    <a:moveTo>
                      <a:pt x="8064" y="254"/>
                    </a:moveTo>
                    <a:lnTo>
                      <a:pt x="7848" y="228"/>
                    </a:lnTo>
                    <a:lnTo>
                      <a:pt x="8064" y="254"/>
                    </a:lnTo>
                    <a:close/>
                  </a:path>
                  <a:path w="12065" h="42544">
                    <a:moveTo>
                      <a:pt x="8102" y="37592"/>
                    </a:moveTo>
                    <a:lnTo>
                      <a:pt x="7848" y="37592"/>
                    </a:lnTo>
                    <a:lnTo>
                      <a:pt x="8102" y="37592"/>
                    </a:lnTo>
                    <a:close/>
                  </a:path>
                  <a:path w="12065" h="42544">
                    <a:moveTo>
                      <a:pt x="8128" y="635"/>
                    </a:moveTo>
                    <a:lnTo>
                      <a:pt x="7823" y="508"/>
                    </a:lnTo>
                    <a:lnTo>
                      <a:pt x="7213" y="508"/>
                    </a:lnTo>
                    <a:lnTo>
                      <a:pt x="6921" y="381"/>
                    </a:lnTo>
                    <a:lnTo>
                      <a:pt x="6718" y="381"/>
                    </a:lnTo>
                    <a:lnTo>
                      <a:pt x="6502" y="254"/>
                    </a:lnTo>
                    <a:lnTo>
                      <a:pt x="4572" y="381"/>
                    </a:lnTo>
                    <a:lnTo>
                      <a:pt x="6807" y="508"/>
                    </a:lnTo>
                    <a:lnTo>
                      <a:pt x="7759" y="635"/>
                    </a:lnTo>
                    <a:lnTo>
                      <a:pt x="8128" y="635"/>
                    </a:lnTo>
                    <a:close/>
                  </a:path>
                  <a:path w="12065" h="42544">
                    <a:moveTo>
                      <a:pt x="8166" y="381"/>
                    </a:moveTo>
                    <a:lnTo>
                      <a:pt x="7937" y="266"/>
                    </a:lnTo>
                    <a:lnTo>
                      <a:pt x="7620" y="317"/>
                    </a:lnTo>
                    <a:lnTo>
                      <a:pt x="7785" y="381"/>
                    </a:lnTo>
                    <a:lnTo>
                      <a:pt x="8166" y="381"/>
                    </a:lnTo>
                    <a:close/>
                  </a:path>
                  <a:path w="12065" h="42544">
                    <a:moveTo>
                      <a:pt x="8318" y="12"/>
                    </a:moveTo>
                    <a:lnTo>
                      <a:pt x="8051" y="0"/>
                    </a:lnTo>
                    <a:lnTo>
                      <a:pt x="8293" y="63"/>
                    </a:lnTo>
                    <a:close/>
                  </a:path>
                  <a:path w="12065" h="42544">
                    <a:moveTo>
                      <a:pt x="8382" y="37592"/>
                    </a:moveTo>
                    <a:lnTo>
                      <a:pt x="8102" y="37592"/>
                    </a:lnTo>
                    <a:lnTo>
                      <a:pt x="8382" y="37592"/>
                    </a:lnTo>
                    <a:close/>
                  </a:path>
                  <a:path w="12065" h="42544">
                    <a:moveTo>
                      <a:pt x="8420" y="927"/>
                    </a:moveTo>
                    <a:lnTo>
                      <a:pt x="8077" y="914"/>
                    </a:lnTo>
                    <a:lnTo>
                      <a:pt x="8420" y="927"/>
                    </a:lnTo>
                    <a:close/>
                  </a:path>
                  <a:path w="12065" h="42544">
                    <a:moveTo>
                      <a:pt x="8483" y="37719"/>
                    </a:moveTo>
                    <a:lnTo>
                      <a:pt x="8204" y="37630"/>
                    </a:lnTo>
                    <a:lnTo>
                      <a:pt x="7620" y="37719"/>
                    </a:lnTo>
                    <a:lnTo>
                      <a:pt x="8305" y="37719"/>
                    </a:lnTo>
                    <a:lnTo>
                      <a:pt x="8483" y="37719"/>
                    </a:lnTo>
                    <a:close/>
                  </a:path>
                  <a:path w="12065" h="42544">
                    <a:moveTo>
                      <a:pt x="8521" y="8001"/>
                    </a:moveTo>
                    <a:lnTo>
                      <a:pt x="8420" y="7874"/>
                    </a:lnTo>
                    <a:lnTo>
                      <a:pt x="7823" y="8039"/>
                    </a:lnTo>
                    <a:lnTo>
                      <a:pt x="7594" y="8013"/>
                    </a:lnTo>
                    <a:lnTo>
                      <a:pt x="7454" y="8128"/>
                    </a:lnTo>
                    <a:lnTo>
                      <a:pt x="7747" y="8102"/>
                    </a:lnTo>
                    <a:lnTo>
                      <a:pt x="8382" y="8064"/>
                    </a:lnTo>
                    <a:lnTo>
                      <a:pt x="8115" y="8051"/>
                    </a:lnTo>
                    <a:lnTo>
                      <a:pt x="8521" y="8001"/>
                    </a:lnTo>
                    <a:close/>
                  </a:path>
                  <a:path w="12065" h="42544">
                    <a:moveTo>
                      <a:pt x="8559" y="101"/>
                    </a:moveTo>
                    <a:close/>
                  </a:path>
                  <a:path w="12065" h="42544">
                    <a:moveTo>
                      <a:pt x="8864" y="2286"/>
                    </a:moveTo>
                    <a:lnTo>
                      <a:pt x="8610" y="2159"/>
                    </a:lnTo>
                    <a:lnTo>
                      <a:pt x="8293" y="2286"/>
                    </a:lnTo>
                    <a:lnTo>
                      <a:pt x="8864" y="2286"/>
                    </a:lnTo>
                    <a:close/>
                  </a:path>
                  <a:path w="12065" h="42544">
                    <a:moveTo>
                      <a:pt x="8890" y="41783"/>
                    </a:moveTo>
                    <a:lnTo>
                      <a:pt x="8369" y="41783"/>
                    </a:lnTo>
                    <a:lnTo>
                      <a:pt x="8737" y="41846"/>
                    </a:lnTo>
                    <a:lnTo>
                      <a:pt x="8890" y="41783"/>
                    </a:lnTo>
                    <a:close/>
                  </a:path>
                  <a:path w="12065" h="42544">
                    <a:moveTo>
                      <a:pt x="8902" y="1016"/>
                    </a:moveTo>
                    <a:lnTo>
                      <a:pt x="7594" y="1104"/>
                    </a:lnTo>
                    <a:lnTo>
                      <a:pt x="8178" y="1155"/>
                    </a:lnTo>
                    <a:lnTo>
                      <a:pt x="8902" y="1016"/>
                    </a:lnTo>
                    <a:close/>
                  </a:path>
                  <a:path w="12065" h="42544">
                    <a:moveTo>
                      <a:pt x="8928" y="965"/>
                    </a:moveTo>
                    <a:lnTo>
                      <a:pt x="8724" y="952"/>
                    </a:lnTo>
                    <a:lnTo>
                      <a:pt x="8928" y="965"/>
                    </a:lnTo>
                    <a:close/>
                  </a:path>
                  <a:path w="12065" h="42544">
                    <a:moveTo>
                      <a:pt x="9004" y="27813"/>
                    </a:moveTo>
                    <a:lnTo>
                      <a:pt x="8877" y="27749"/>
                    </a:lnTo>
                    <a:lnTo>
                      <a:pt x="8712" y="27774"/>
                    </a:lnTo>
                    <a:lnTo>
                      <a:pt x="9004" y="27813"/>
                    </a:lnTo>
                    <a:close/>
                  </a:path>
                  <a:path w="12065" h="42544">
                    <a:moveTo>
                      <a:pt x="9029" y="1739"/>
                    </a:moveTo>
                    <a:lnTo>
                      <a:pt x="7708" y="1524"/>
                    </a:lnTo>
                    <a:lnTo>
                      <a:pt x="7073" y="1270"/>
                    </a:lnTo>
                    <a:lnTo>
                      <a:pt x="5969" y="1270"/>
                    </a:lnTo>
                    <a:lnTo>
                      <a:pt x="5689" y="1143"/>
                    </a:lnTo>
                    <a:lnTo>
                      <a:pt x="5410" y="1016"/>
                    </a:lnTo>
                    <a:lnTo>
                      <a:pt x="5930" y="1016"/>
                    </a:lnTo>
                    <a:lnTo>
                      <a:pt x="6604" y="1143"/>
                    </a:lnTo>
                    <a:lnTo>
                      <a:pt x="7086" y="1016"/>
                    </a:lnTo>
                    <a:lnTo>
                      <a:pt x="6997" y="889"/>
                    </a:lnTo>
                    <a:lnTo>
                      <a:pt x="6629" y="762"/>
                    </a:lnTo>
                    <a:lnTo>
                      <a:pt x="5295" y="635"/>
                    </a:lnTo>
                    <a:lnTo>
                      <a:pt x="6464" y="762"/>
                    </a:lnTo>
                    <a:lnTo>
                      <a:pt x="6096" y="889"/>
                    </a:lnTo>
                    <a:lnTo>
                      <a:pt x="5600" y="889"/>
                    </a:lnTo>
                    <a:lnTo>
                      <a:pt x="4711" y="1016"/>
                    </a:lnTo>
                    <a:lnTo>
                      <a:pt x="4584" y="1016"/>
                    </a:lnTo>
                    <a:lnTo>
                      <a:pt x="5003" y="1143"/>
                    </a:lnTo>
                    <a:lnTo>
                      <a:pt x="4013" y="1143"/>
                    </a:lnTo>
                    <a:lnTo>
                      <a:pt x="4216" y="1016"/>
                    </a:lnTo>
                    <a:lnTo>
                      <a:pt x="3416" y="1270"/>
                    </a:lnTo>
                    <a:lnTo>
                      <a:pt x="5270" y="1397"/>
                    </a:lnTo>
                    <a:lnTo>
                      <a:pt x="4279" y="1524"/>
                    </a:lnTo>
                    <a:lnTo>
                      <a:pt x="4559" y="1739"/>
                    </a:lnTo>
                    <a:lnTo>
                      <a:pt x="4699" y="1739"/>
                    </a:lnTo>
                    <a:lnTo>
                      <a:pt x="5156" y="1524"/>
                    </a:lnTo>
                    <a:lnTo>
                      <a:pt x="6362" y="1651"/>
                    </a:lnTo>
                    <a:lnTo>
                      <a:pt x="4699" y="1739"/>
                    </a:lnTo>
                    <a:lnTo>
                      <a:pt x="9029" y="1739"/>
                    </a:lnTo>
                    <a:close/>
                  </a:path>
                  <a:path w="12065" h="42544">
                    <a:moveTo>
                      <a:pt x="9245" y="1778"/>
                    </a:moveTo>
                    <a:lnTo>
                      <a:pt x="4597" y="1778"/>
                    </a:lnTo>
                    <a:lnTo>
                      <a:pt x="3822" y="1778"/>
                    </a:lnTo>
                    <a:lnTo>
                      <a:pt x="4775" y="1905"/>
                    </a:lnTo>
                    <a:lnTo>
                      <a:pt x="5435" y="2032"/>
                    </a:lnTo>
                    <a:lnTo>
                      <a:pt x="4495" y="2159"/>
                    </a:lnTo>
                    <a:lnTo>
                      <a:pt x="5867" y="2413"/>
                    </a:lnTo>
                    <a:lnTo>
                      <a:pt x="5384" y="2413"/>
                    </a:lnTo>
                    <a:lnTo>
                      <a:pt x="4838" y="2286"/>
                    </a:lnTo>
                    <a:lnTo>
                      <a:pt x="5016" y="2413"/>
                    </a:lnTo>
                    <a:lnTo>
                      <a:pt x="3619" y="2413"/>
                    </a:lnTo>
                    <a:lnTo>
                      <a:pt x="5689" y="2540"/>
                    </a:lnTo>
                    <a:lnTo>
                      <a:pt x="4876" y="2667"/>
                    </a:lnTo>
                    <a:lnTo>
                      <a:pt x="3962" y="2667"/>
                    </a:lnTo>
                    <a:lnTo>
                      <a:pt x="4445" y="2540"/>
                    </a:lnTo>
                    <a:lnTo>
                      <a:pt x="3632" y="2667"/>
                    </a:lnTo>
                    <a:lnTo>
                      <a:pt x="5168" y="2794"/>
                    </a:lnTo>
                    <a:lnTo>
                      <a:pt x="3302" y="2921"/>
                    </a:lnTo>
                    <a:lnTo>
                      <a:pt x="3594" y="3048"/>
                    </a:lnTo>
                    <a:lnTo>
                      <a:pt x="4813" y="3048"/>
                    </a:lnTo>
                    <a:lnTo>
                      <a:pt x="4102" y="3302"/>
                    </a:lnTo>
                    <a:lnTo>
                      <a:pt x="4508" y="3429"/>
                    </a:lnTo>
                    <a:lnTo>
                      <a:pt x="4102" y="3429"/>
                    </a:lnTo>
                    <a:lnTo>
                      <a:pt x="3835" y="3810"/>
                    </a:lnTo>
                    <a:lnTo>
                      <a:pt x="3403" y="3937"/>
                    </a:lnTo>
                    <a:lnTo>
                      <a:pt x="4432" y="3937"/>
                    </a:lnTo>
                    <a:lnTo>
                      <a:pt x="4191" y="4191"/>
                    </a:lnTo>
                    <a:lnTo>
                      <a:pt x="4457" y="4318"/>
                    </a:lnTo>
                    <a:lnTo>
                      <a:pt x="3416" y="4191"/>
                    </a:lnTo>
                    <a:lnTo>
                      <a:pt x="3086" y="4191"/>
                    </a:lnTo>
                    <a:lnTo>
                      <a:pt x="3098" y="4318"/>
                    </a:lnTo>
                    <a:lnTo>
                      <a:pt x="3695" y="4318"/>
                    </a:lnTo>
                    <a:lnTo>
                      <a:pt x="3835" y="4445"/>
                    </a:lnTo>
                    <a:lnTo>
                      <a:pt x="2921" y="4445"/>
                    </a:lnTo>
                    <a:lnTo>
                      <a:pt x="2971" y="4572"/>
                    </a:lnTo>
                    <a:lnTo>
                      <a:pt x="4000" y="4699"/>
                    </a:lnTo>
                    <a:lnTo>
                      <a:pt x="3390" y="4953"/>
                    </a:lnTo>
                    <a:lnTo>
                      <a:pt x="3911" y="4953"/>
                    </a:lnTo>
                    <a:lnTo>
                      <a:pt x="4254" y="4953"/>
                    </a:lnTo>
                    <a:lnTo>
                      <a:pt x="5791" y="4699"/>
                    </a:lnTo>
                    <a:lnTo>
                      <a:pt x="5956" y="4775"/>
                    </a:lnTo>
                    <a:lnTo>
                      <a:pt x="6553" y="4699"/>
                    </a:lnTo>
                    <a:lnTo>
                      <a:pt x="7632" y="4572"/>
                    </a:lnTo>
                    <a:lnTo>
                      <a:pt x="8039" y="4572"/>
                    </a:lnTo>
                    <a:lnTo>
                      <a:pt x="7607" y="4318"/>
                    </a:lnTo>
                    <a:lnTo>
                      <a:pt x="7137" y="4318"/>
                    </a:lnTo>
                    <a:lnTo>
                      <a:pt x="6540" y="4445"/>
                    </a:lnTo>
                    <a:lnTo>
                      <a:pt x="6070" y="4318"/>
                    </a:lnTo>
                    <a:lnTo>
                      <a:pt x="5715" y="4318"/>
                    </a:lnTo>
                    <a:lnTo>
                      <a:pt x="5715" y="4191"/>
                    </a:lnTo>
                    <a:lnTo>
                      <a:pt x="6235" y="4318"/>
                    </a:lnTo>
                    <a:lnTo>
                      <a:pt x="7404" y="4191"/>
                    </a:lnTo>
                    <a:lnTo>
                      <a:pt x="7162" y="4191"/>
                    </a:lnTo>
                    <a:lnTo>
                      <a:pt x="7023" y="4127"/>
                    </a:lnTo>
                    <a:lnTo>
                      <a:pt x="8039" y="3937"/>
                    </a:lnTo>
                    <a:lnTo>
                      <a:pt x="5092" y="4064"/>
                    </a:lnTo>
                    <a:lnTo>
                      <a:pt x="6019" y="3937"/>
                    </a:lnTo>
                    <a:lnTo>
                      <a:pt x="6426" y="3937"/>
                    </a:lnTo>
                    <a:lnTo>
                      <a:pt x="6223" y="3810"/>
                    </a:lnTo>
                    <a:lnTo>
                      <a:pt x="5689" y="3810"/>
                    </a:lnTo>
                    <a:lnTo>
                      <a:pt x="5803" y="3683"/>
                    </a:lnTo>
                    <a:lnTo>
                      <a:pt x="6705" y="3683"/>
                    </a:lnTo>
                    <a:lnTo>
                      <a:pt x="6223" y="3810"/>
                    </a:lnTo>
                    <a:lnTo>
                      <a:pt x="6959" y="3810"/>
                    </a:lnTo>
                    <a:lnTo>
                      <a:pt x="6908" y="3683"/>
                    </a:lnTo>
                    <a:lnTo>
                      <a:pt x="5257" y="3556"/>
                    </a:lnTo>
                    <a:lnTo>
                      <a:pt x="6146" y="3429"/>
                    </a:lnTo>
                    <a:lnTo>
                      <a:pt x="6400" y="3429"/>
                    </a:lnTo>
                    <a:lnTo>
                      <a:pt x="6413" y="3556"/>
                    </a:lnTo>
                    <a:lnTo>
                      <a:pt x="6654" y="3556"/>
                    </a:lnTo>
                    <a:lnTo>
                      <a:pt x="7708" y="3429"/>
                    </a:lnTo>
                    <a:lnTo>
                      <a:pt x="7442" y="3429"/>
                    </a:lnTo>
                    <a:lnTo>
                      <a:pt x="7607" y="3302"/>
                    </a:lnTo>
                    <a:lnTo>
                      <a:pt x="7594" y="3429"/>
                    </a:lnTo>
                    <a:lnTo>
                      <a:pt x="7835" y="3302"/>
                    </a:lnTo>
                    <a:lnTo>
                      <a:pt x="8064" y="3175"/>
                    </a:lnTo>
                    <a:lnTo>
                      <a:pt x="7785" y="3175"/>
                    </a:lnTo>
                    <a:lnTo>
                      <a:pt x="5435" y="3048"/>
                    </a:lnTo>
                    <a:lnTo>
                      <a:pt x="7353" y="2921"/>
                    </a:lnTo>
                    <a:lnTo>
                      <a:pt x="5816" y="2667"/>
                    </a:lnTo>
                    <a:lnTo>
                      <a:pt x="6934" y="2857"/>
                    </a:lnTo>
                    <a:lnTo>
                      <a:pt x="6654" y="2794"/>
                    </a:lnTo>
                    <a:lnTo>
                      <a:pt x="7670" y="2794"/>
                    </a:lnTo>
                    <a:lnTo>
                      <a:pt x="8089" y="2705"/>
                    </a:lnTo>
                    <a:lnTo>
                      <a:pt x="8280" y="2667"/>
                    </a:lnTo>
                    <a:lnTo>
                      <a:pt x="8559" y="2667"/>
                    </a:lnTo>
                    <a:lnTo>
                      <a:pt x="7734" y="2540"/>
                    </a:lnTo>
                    <a:lnTo>
                      <a:pt x="9207" y="2540"/>
                    </a:lnTo>
                    <a:lnTo>
                      <a:pt x="8013" y="2286"/>
                    </a:lnTo>
                    <a:lnTo>
                      <a:pt x="7886" y="2286"/>
                    </a:lnTo>
                    <a:lnTo>
                      <a:pt x="6756" y="2032"/>
                    </a:lnTo>
                    <a:lnTo>
                      <a:pt x="9245" y="1778"/>
                    </a:lnTo>
                    <a:close/>
                  </a:path>
                  <a:path w="12065" h="42544">
                    <a:moveTo>
                      <a:pt x="9410" y="27686"/>
                    </a:moveTo>
                    <a:lnTo>
                      <a:pt x="8737" y="27686"/>
                    </a:lnTo>
                    <a:lnTo>
                      <a:pt x="8877" y="27749"/>
                    </a:lnTo>
                    <a:lnTo>
                      <a:pt x="9410" y="27686"/>
                    </a:lnTo>
                    <a:close/>
                  </a:path>
                  <a:path w="12065" h="42544">
                    <a:moveTo>
                      <a:pt x="9410" y="12065"/>
                    </a:moveTo>
                    <a:lnTo>
                      <a:pt x="8724" y="12065"/>
                    </a:lnTo>
                    <a:lnTo>
                      <a:pt x="8915" y="12192"/>
                    </a:lnTo>
                    <a:lnTo>
                      <a:pt x="9144" y="12192"/>
                    </a:lnTo>
                    <a:lnTo>
                      <a:pt x="9410" y="12065"/>
                    </a:lnTo>
                    <a:close/>
                  </a:path>
                  <a:path w="12065" h="42544">
                    <a:moveTo>
                      <a:pt x="9423" y="12268"/>
                    </a:moveTo>
                    <a:lnTo>
                      <a:pt x="9232" y="12217"/>
                    </a:lnTo>
                    <a:lnTo>
                      <a:pt x="9423" y="12268"/>
                    </a:lnTo>
                    <a:close/>
                  </a:path>
                  <a:path w="12065" h="42544">
                    <a:moveTo>
                      <a:pt x="9461" y="5207"/>
                    </a:moveTo>
                    <a:lnTo>
                      <a:pt x="8128" y="5080"/>
                    </a:lnTo>
                    <a:lnTo>
                      <a:pt x="6248" y="4902"/>
                    </a:lnTo>
                    <a:lnTo>
                      <a:pt x="5295" y="4953"/>
                    </a:lnTo>
                    <a:lnTo>
                      <a:pt x="5092" y="5080"/>
                    </a:lnTo>
                    <a:lnTo>
                      <a:pt x="4927" y="5054"/>
                    </a:lnTo>
                    <a:lnTo>
                      <a:pt x="4165" y="5080"/>
                    </a:lnTo>
                    <a:lnTo>
                      <a:pt x="3975" y="5080"/>
                    </a:lnTo>
                    <a:lnTo>
                      <a:pt x="3911" y="4953"/>
                    </a:lnTo>
                    <a:lnTo>
                      <a:pt x="3784" y="5080"/>
                    </a:lnTo>
                    <a:lnTo>
                      <a:pt x="3390" y="5207"/>
                    </a:lnTo>
                    <a:lnTo>
                      <a:pt x="3784" y="5207"/>
                    </a:lnTo>
                    <a:lnTo>
                      <a:pt x="3873" y="5334"/>
                    </a:lnTo>
                    <a:lnTo>
                      <a:pt x="3924" y="5461"/>
                    </a:lnTo>
                    <a:lnTo>
                      <a:pt x="3073" y="5334"/>
                    </a:lnTo>
                    <a:lnTo>
                      <a:pt x="2730" y="5461"/>
                    </a:lnTo>
                    <a:lnTo>
                      <a:pt x="3187" y="5461"/>
                    </a:lnTo>
                    <a:lnTo>
                      <a:pt x="2717" y="5588"/>
                    </a:lnTo>
                    <a:lnTo>
                      <a:pt x="2971" y="5588"/>
                    </a:lnTo>
                    <a:lnTo>
                      <a:pt x="3403" y="5715"/>
                    </a:lnTo>
                    <a:lnTo>
                      <a:pt x="3098" y="5969"/>
                    </a:lnTo>
                    <a:lnTo>
                      <a:pt x="4229" y="5969"/>
                    </a:lnTo>
                    <a:lnTo>
                      <a:pt x="5257" y="6223"/>
                    </a:lnTo>
                    <a:lnTo>
                      <a:pt x="3708" y="6477"/>
                    </a:lnTo>
                    <a:lnTo>
                      <a:pt x="4127" y="6731"/>
                    </a:lnTo>
                    <a:lnTo>
                      <a:pt x="3797" y="6731"/>
                    </a:lnTo>
                    <a:lnTo>
                      <a:pt x="4178" y="6858"/>
                    </a:lnTo>
                    <a:lnTo>
                      <a:pt x="4025" y="7112"/>
                    </a:lnTo>
                    <a:lnTo>
                      <a:pt x="4737" y="7239"/>
                    </a:lnTo>
                    <a:lnTo>
                      <a:pt x="4127" y="7366"/>
                    </a:lnTo>
                    <a:lnTo>
                      <a:pt x="4356" y="7366"/>
                    </a:lnTo>
                    <a:lnTo>
                      <a:pt x="3810" y="7620"/>
                    </a:lnTo>
                    <a:lnTo>
                      <a:pt x="3365" y="7518"/>
                    </a:lnTo>
                    <a:lnTo>
                      <a:pt x="3098" y="7620"/>
                    </a:lnTo>
                    <a:lnTo>
                      <a:pt x="2565" y="7620"/>
                    </a:lnTo>
                    <a:lnTo>
                      <a:pt x="3467" y="7874"/>
                    </a:lnTo>
                    <a:lnTo>
                      <a:pt x="2616" y="7747"/>
                    </a:lnTo>
                    <a:lnTo>
                      <a:pt x="2400" y="8001"/>
                    </a:lnTo>
                    <a:lnTo>
                      <a:pt x="2654" y="8001"/>
                    </a:lnTo>
                    <a:lnTo>
                      <a:pt x="3263" y="7874"/>
                    </a:lnTo>
                    <a:lnTo>
                      <a:pt x="3390" y="8001"/>
                    </a:lnTo>
                    <a:lnTo>
                      <a:pt x="3238" y="8128"/>
                    </a:lnTo>
                    <a:lnTo>
                      <a:pt x="2120" y="8128"/>
                    </a:lnTo>
                    <a:lnTo>
                      <a:pt x="762" y="8382"/>
                    </a:lnTo>
                    <a:lnTo>
                      <a:pt x="4445" y="8636"/>
                    </a:lnTo>
                    <a:lnTo>
                      <a:pt x="2971" y="8801"/>
                    </a:lnTo>
                    <a:lnTo>
                      <a:pt x="3619" y="8890"/>
                    </a:lnTo>
                    <a:lnTo>
                      <a:pt x="3467" y="9017"/>
                    </a:lnTo>
                    <a:lnTo>
                      <a:pt x="1866" y="9144"/>
                    </a:lnTo>
                    <a:lnTo>
                      <a:pt x="1244" y="9398"/>
                    </a:lnTo>
                    <a:lnTo>
                      <a:pt x="3505" y="9398"/>
                    </a:lnTo>
                    <a:lnTo>
                      <a:pt x="3073" y="9525"/>
                    </a:lnTo>
                    <a:lnTo>
                      <a:pt x="4533" y="9525"/>
                    </a:lnTo>
                    <a:lnTo>
                      <a:pt x="4914" y="9652"/>
                    </a:lnTo>
                    <a:lnTo>
                      <a:pt x="4775" y="9779"/>
                    </a:lnTo>
                    <a:lnTo>
                      <a:pt x="3238" y="9906"/>
                    </a:lnTo>
                    <a:lnTo>
                      <a:pt x="2921" y="9779"/>
                    </a:lnTo>
                    <a:lnTo>
                      <a:pt x="3149" y="9779"/>
                    </a:lnTo>
                    <a:lnTo>
                      <a:pt x="2832" y="9652"/>
                    </a:lnTo>
                    <a:lnTo>
                      <a:pt x="2387" y="9779"/>
                    </a:lnTo>
                    <a:lnTo>
                      <a:pt x="2438" y="9906"/>
                    </a:lnTo>
                    <a:lnTo>
                      <a:pt x="2641" y="9906"/>
                    </a:lnTo>
                    <a:lnTo>
                      <a:pt x="2260" y="9994"/>
                    </a:lnTo>
                    <a:lnTo>
                      <a:pt x="2120" y="10020"/>
                    </a:lnTo>
                    <a:lnTo>
                      <a:pt x="2628" y="10160"/>
                    </a:lnTo>
                    <a:lnTo>
                      <a:pt x="2235" y="10414"/>
                    </a:lnTo>
                    <a:lnTo>
                      <a:pt x="2921" y="10287"/>
                    </a:lnTo>
                    <a:lnTo>
                      <a:pt x="2425" y="10668"/>
                    </a:lnTo>
                    <a:lnTo>
                      <a:pt x="3683" y="10541"/>
                    </a:lnTo>
                    <a:lnTo>
                      <a:pt x="3848" y="10668"/>
                    </a:lnTo>
                    <a:lnTo>
                      <a:pt x="6769" y="10668"/>
                    </a:lnTo>
                    <a:lnTo>
                      <a:pt x="7086" y="10541"/>
                    </a:lnTo>
                    <a:lnTo>
                      <a:pt x="7391" y="10414"/>
                    </a:lnTo>
                    <a:lnTo>
                      <a:pt x="8839" y="10541"/>
                    </a:lnTo>
                    <a:lnTo>
                      <a:pt x="8356" y="10414"/>
                    </a:lnTo>
                    <a:lnTo>
                      <a:pt x="7874" y="10287"/>
                    </a:lnTo>
                    <a:lnTo>
                      <a:pt x="9131" y="10287"/>
                    </a:lnTo>
                    <a:lnTo>
                      <a:pt x="8750" y="10160"/>
                    </a:lnTo>
                    <a:lnTo>
                      <a:pt x="8140" y="10160"/>
                    </a:lnTo>
                    <a:lnTo>
                      <a:pt x="8077" y="10020"/>
                    </a:lnTo>
                    <a:lnTo>
                      <a:pt x="7251" y="9906"/>
                    </a:lnTo>
                    <a:lnTo>
                      <a:pt x="7658" y="9779"/>
                    </a:lnTo>
                    <a:lnTo>
                      <a:pt x="8178" y="9906"/>
                    </a:lnTo>
                    <a:lnTo>
                      <a:pt x="7937" y="9652"/>
                    </a:lnTo>
                    <a:lnTo>
                      <a:pt x="7467" y="9779"/>
                    </a:lnTo>
                    <a:lnTo>
                      <a:pt x="6819" y="9652"/>
                    </a:lnTo>
                    <a:lnTo>
                      <a:pt x="5867" y="9779"/>
                    </a:lnTo>
                    <a:lnTo>
                      <a:pt x="6223" y="9652"/>
                    </a:lnTo>
                    <a:lnTo>
                      <a:pt x="6350" y="9652"/>
                    </a:lnTo>
                    <a:lnTo>
                      <a:pt x="6235" y="9525"/>
                    </a:lnTo>
                    <a:lnTo>
                      <a:pt x="6985" y="9398"/>
                    </a:lnTo>
                    <a:lnTo>
                      <a:pt x="6159" y="9271"/>
                    </a:lnTo>
                    <a:lnTo>
                      <a:pt x="6477" y="9144"/>
                    </a:lnTo>
                    <a:lnTo>
                      <a:pt x="7086" y="9144"/>
                    </a:lnTo>
                    <a:lnTo>
                      <a:pt x="7835" y="8890"/>
                    </a:lnTo>
                    <a:lnTo>
                      <a:pt x="6718" y="8763"/>
                    </a:lnTo>
                    <a:lnTo>
                      <a:pt x="6921" y="8763"/>
                    </a:lnTo>
                    <a:lnTo>
                      <a:pt x="7327" y="8636"/>
                    </a:lnTo>
                    <a:lnTo>
                      <a:pt x="7848" y="8636"/>
                    </a:lnTo>
                    <a:lnTo>
                      <a:pt x="8013" y="8509"/>
                    </a:lnTo>
                    <a:lnTo>
                      <a:pt x="6261" y="8763"/>
                    </a:lnTo>
                    <a:lnTo>
                      <a:pt x="6946" y="8509"/>
                    </a:lnTo>
                    <a:lnTo>
                      <a:pt x="7277" y="8509"/>
                    </a:lnTo>
                    <a:lnTo>
                      <a:pt x="7632" y="8382"/>
                    </a:lnTo>
                    <a:lnTo>
                      <a:pt x="6731" y="8128"/>
                    </a:lnTo>
                    <a:lnTo>
                      <a:pt x="7150" y="7874"/>
                    </a:lnTo>
                    <a:lnTo>
                      <a:pt x="8407" y="7874"/>
                    </a:lnTo>
                    <a:lnTo>
                      <a:pt x="8293" y="7747"/>
                    </a:lnTo>
                    <a:lnTo>
                      <a:pt x="7010" y="7366"/>
                    </a:lnTo>
                    <a:lnTo>
                      <a:pt x="7315" y="7112"/>
                    </a:lnTo>
                    <a:lnTo>
                      <a:pt x="5384" y="7112"/>
                    </a:lnTo>
                    <a:lnTo>
                      <a:pt x="8051" y="6985"/>
                    </a:lnTo>
                    <a:lnTo>
                      <a:pt x="7632" y="6858"/>
                    </a:lnTo>
                    <a:lnTo>
                      <a:pt x="8001" y="6858"/>
                    </a:lnTo>
                    <a:lnTo>
                      <a:pt x="8293" y="6604"/>
                    </a:lnTo>
                    <a:lnTo>
                      <a:pt x="7569" y="6350"/>
                    </a:lnTo>
                    <a:lnTo>
                      <a:pt x="6997" y="6096"/>
                    </a:lnTo>
                    <a:lnTo>
                      <a:pt x="7454" y="6096"/>
                    </a:lnTo>
                    <a:lnTo>
                      <a:pt x="7874" y="5969"/>
                    </a:lnTo>
                    <a:lnTo>
                      <a:pt x="7696" y="5842"/>
                    </a:lnTo>
                    <a:lnTo>
                      <a:pt x="7899" y="5715"/>
                    </a:lnTo>
                    <a:lnTo>
                      <a:pt x="7442" y="5715"/>
                    </a:lnTo>
                    <a:lnTo>
                      <a:pt x="7518" y="5588"/>
                    </a:lnTo>
                    <a:lnTo>
                      <a:pt x="6858" y="5588"/>
                    </a:lnTo>
                    <a:lnTo>
                      <a:pt x="9461" y="5207"/>
                    </a:lnTo>
                    <a:close/>
                  </a:path>
                  <a:path w="12065" h="42544">
                    <a:moveTo>
                      <a:pt x="9512" y="39370"/>
                    </a:moveTo>
                    <a:lnTo>
                      <a:pt x="9080" y="39370"/>
                    </a:lnTo>
                    <a:lnTo>
                      <a:pt x="9347" y="39624"/>
                    </a:lnTo>
                    <a:lnTo>
                      <a:pt x="9499" y="39624"/>
                    </a:lnTo>
                    <a:lnTo>
                      <a:pt x="9512" y="39370"/>
                    </a:lnTo>
                    <a:close/>
                  </a:path>
                  <a:path w="12065" h="42544">
                    <a:moveTo>
                      <a:pt x="9550" y="29806"/>
                    </a:moveTo>
                    <a:lnTo>
                      <a:pt x="9410" y="29781"/>
                    </a:lnTo>
                    <a:lnTo>
                      <a:pt x="9550" y="29806"/>
                    </a:lnTo>
                    <a:close/>
                  </a:path>
                  <a:path w="12065" h="42544">
                    <a:moveTo>
                      <a:pt x="9601" y="29248"/>
                    </a:moveTo>
                    <a:lnTo>
                      <a:pt x="9436" y="29210"/>
                    </a:lnTo>
                    <a:lnTo>
                      <a:pt x="9601" y="29248"/>
                    </a:lnTo>
                    <a:close/>
                  </a:path>
                  <a:path w="12065" h="42544">
                    <a:moveTo>
                      <a:pt x="9613" y="41656"/>
                    </a:moveTo>
                    <a:lnTo>
                      <a:pt x="9182" y="41529"/>
                    </a:lnTo>
                    <a:lnTo>
                      <a:pt x="9613" y="41656"/>
                    </a:lnTo>
                    <a:close/>
                  </a:path>
                  <a:path w="12065" h="42544">
                    <a:moveTo>
                      <a:pt x="9880" y="30149"/>
                    </a:moveTo>
                    <a:lnTo>
                      <a:pt x="9639" y="30149"/>
                    </a:lnTo>
                    <a:lnTo>
                      <a:pt x="9855" y="30175"/>
                    </a:lnTo>
                    <a:close/>
                  </a:path>
                  <a:path w="12065" h="42544">
                    <a:moveTo>
                      <a:pt x="9893" y="13462"/>
                    </a:moveTo>
                    <a:lnTo>
                      <a:pt x="8839" y="13462"/>
                    </a:lnTo>
                    <a:lnTo>
                      <a:pt x="9461" y="13589"/>
                    </a:lnTo>
                    <a:lnTo>
                      <a:pt x="9893" y="13462"/>
                    </a:lnTo>
                    <a:close/>
                  </a:path>
                  <a:path w="12065" h="42544">
                    <a:moveTo>
                      <a:pt x="9918" y="41783"/>
                    </a:moveTo>
                    <a:lnTo>
                      <a:pt x="9232" y="41656"/>
                    </a:lnTo>
                    <a:lnTo>
                      <a:pt x="8890" y="41783"/>
                    </a:lnTo>
                    <a:lnTo>
                      <a:pt x="9588" y="41910"/>
                    </a:lnTo>
                    <a:lnTo>
                      <a:pt x="9918" y="41783"/>
                    </a:lnTo>
                    <a:close/>
                  </a:path>
                  <a:path w="12065" h="42544">
                    <a:moveTo>
                      <a:pt x="9969" y="29337"/>
                    </a:moveTo>
                    <a:lnTo>
                      <a:pt x="9601" y="29248"/>
                    </a:lnTo>
                    <a:lnTo>
                      <a:pt x="9969" y="29337"/>
                    </a:lnTo>
                    <a:close/>
                  </a:path>
                  <a:path w="12065" h="42544">
                    <a:moveTo>
                      <a:pt x="10223" y="35941"/>
                    </a:moveTo>
                    <a:lnTo>
                      <a:pt x="9131" y="35941"/>
                    </a:lnTo>
                    <a:lnTo>
                      <a:pt x="9055" y="36068"/>
                    </a:lnTo>
                    <a:lnTo>
                      <a:pt x="9194" y="36068"/>
                    </a:lnTo>
                    <a:lnTo>
                      <a:pt x="10223" y="35941"/>
                    </a:lnTo>
                    <a:close/>
                  </a:path>
                  <a:path w="12065" h="42544">
                    <a:moveTo>
                      <a:pt x="10287" y="33655"/>
                    </a:moveTo>
                    <a:lnTo>
                      <a:pt x="9283" y="33782"/>
                    </a:lnTo>
                    <a:lnTo>
                      <a:pt x="9918" y="33782"/>
                    </a:lnTo>
                    <a:lnTo>
                      <a:pt x="10287" y="33655"/>
                    </a:lnTo>
                    <a:close/>
                  </a:path>
                  <a:path w="12065" h="42544">
                    <a:moveTo>
                      <a:pt x="10325" y="16052"/>
                    </a:moveTo>
                    <a:lnTo>
                      <a:pt x="9994" y="16078"/>
                    </a:lnTo>
                    <a:lnTo>
                      <a:pt x="9791" y="16116"/>
                    </a:lnTo>
                    <a:lnTo>
                      <a:pt x="9918" y="16167"/>
                    </a:lnTo>
                    <a:lnTo>
                      <a:pt x="10325" y="16052"/>
                    </a:lnTo>
                    <a:close/>
                  </a:path>
                  <a:path w="12065" h="42544">
                    <a:moveTo>
                      <a:pt x="10325" y="15367"/>
                    </a:moveTo>
                    <a:lnTo>
                      <a:pt x="10185" y="15544"/>
                    </a:lnTo>
                    <a:lnTo>
                      <a:pt x="10325" y="15430"/>
                    </a:lnTo>
                    <a:close/>
                  </a:path>
                  <a:path w="12065" h="42544">
                    <a:moveTo>
                      <a:pt x="10337" y="15341"/>
                    </a:moveTo>
                    <a:close/>
                  </a:path>
                  <a:path w="12065" h="42544">
                    <a:moveTo>
                      <a:pt x="10350" y="38989"/>
                    </a:moveTo>
                    <a:lnTo>
                      <a:pt x="9842" y="38862"/>
                    </a:lnTo>
                    <a:lnTo>
                      <a:pt x="9715" y="38862"/>
                    </a:lnTo>
                    <a:lnTo>
                      <a:pt x="10350" y="38989"/>
                    </a:lnTo>
                    <a:close/>
                  </a:path>
                  <a:path w="12065" h="42544">
                    <a:moveTo>
                      <a:pt x="10553" y="38785"/>
                    </a:moveTo>
                    <a:lnTo>
                      <a:pt x="10350" y="38735"/>
                    </a:lnTo>
                    <a:lnTo>
                      <a:pt x="9931" y="38836"/>
                    </a:lnTo>
                    <a:lnTo>
                      <a:pt x="10553" y="38785"/>
                    </a:lnTo>
                    <a:close/>
                  </a:path>
                  <a:path w="12065" h="42544">
                    <a:moveTo>
                      <a:pt x="10960" y="38735"/>
                    </a:moveTo>
                    <a:lnTo>
                      <a:pt x="10553" y="38785"/>
                    </a:lnTo>
                    <a:lnTo>
                      <a:pt x="10934" y="38862"/>
                    </a:lnTo>
                    <a:lnTo>
                      <a:pt x="10960" y="38735"/>
                    </a:lnTo>
                    <a:close/>
                  </a:path>
                  <a:path w="12065" h="42544">
                    <a:moveTo>
                      <a:pt x="11049" y="14986"/>
                    </a:moveTo>
                    <a:lnTo>
                      <a:pt x="7759" y="14732"/>
                    </a:lnTo>
                    <a:lnTo>
                      <a:pt x="10096" y="14605"/>
                    </a:lnTo>
                    <a:lnTo>
                      <a:pt x="9283" y="14224"/>
                    </a:lnTo>
                    <a:lnTo>
                      <a:pt x="8724" y="13843"/>
                    </a:lnTo>
                    <a:lnTo>
                      <a:pt x="10109" y="13843"/>
                    </a:lnTo>
                    <a:lnTo>
                      <a:pt x="9461" y="13589"/>
                    </a:lnTo>
                    <a:lnTo>
                      <a:pt x="8686" y="13804"/>
                    </a:lnTo>
                    <a:lnTo>
                      <a:pt x="8521" y="13843"/>
                    </a:lnTo>
                    <a:lnTo>
                      <a:pt x="8483" y="13589"/>
                    </a:lnTo>
                    <a:lnTo>
                      <a:pt x="8369" y="13462"/>
                    </a:lnTo>
                    <a:lnTo>
                      <a:pt x="8839" y="13462"/>
                    </a:lnTo>
                    <a:lnTo>
                      <a:pt x="8178" y="13335"/>
                    </a:lnTo>
                    <a:lnTo>
                      <a:pt x="8763" y="12954"/>
                    </a:lnTo>
                    <a:lnTo>
                      <a:pt x="3975" y="12966"/>
                    </a:lnTo>
                    <a:lnTo>
                      <a:pt x="3175" y="13042"/>
                    </a:lnTo>
                    <a:lnTo>
                      <a:pt x="2794" y="12954"/>
                    </a:lnTo>
                    <a:lnTo>
                      <a:pt x="8763" y="12954"/>
                    </a:lnTo>
                    <a:lnTo>
                      <a:pt x="9207" y="13081"/>
                    </a:lnTo>
                    <a:lnTo>
                      <a:pt x="9474" y="13081"/>
                    </a:lnTo>
                    <a:lnTo>
                      <a:pt x="9156" y="12954"/>
                    </a:lnTo>
                    <a:lnTo>
                      <a:pt x="8839" y="12827"/>
                    </a:lnTo>
                    <a:lnTo>
                      <a:pt x="9613" y="12446"/>
                    </a:lnTo>
                    <a:lnTo>
                      <a:pt x="9194" y="12319"/>
                    </a:lnTo>
                    <a:lnTo>
                      <a:pt x="8826" y="12204"/>
                    </a:lnTo>
                    <a:lnTo>
                      <a:pt x="7912" y="12319"/>
                    </a:lnTo>
                    <a:lnTo>
                      <a:pt x="6946" y="11976"/>
                    </a:lnTo>
                    <a:lnTo>
                      <a:pt x="8267" y="12065"/>
                    </a:lnTo>
                    <a:lnTo>
                      <a:pt x="6781" y="11684"/>
                    </a:lnTo>
                    <a:lnTo>
                      <a:pt x="9144" y="11811"/>
                    </a:lnTo>
                    <a:lnTo>
                      <a:pt x="8826" y="11684"/>
                    </a:lnTo>
                    <a:lnTo>
                      <a:pt x="9296" y="11684"/>
                    </a:lnTo>
                    <a:lnTo>
                      <a:pt x="8915" y="11557"/>
                    </a:lnTo>
                    <a:lnTo>
                      <a:pt x="8191" y="11557"/>
                    </a:lnTo>
                    <a:lnTo>
                      <a:pt x="8204" y="11430"/>
                    </a:lnTo>
                    <a:lnTo>
                      <a:pt x="9055" y="11430"/>
                    </a:lnTo>
                    <a:lnTo>
                      <a:pt x="7759" y="11303"/>
                    </a:lnTo>
                    <a:lnTo>
                      <a:pt x="8039" y="11176"/>
                    </a:lnTo>
                    <a:lnTo>
                      <a:pt x="8458" y="11061"/>
                    </a:lnTo>
                    <a:lnTo>
                      <a:pt x="8394" y="10922"/>
                    </a:lnTo>
                    <a:lnTo>
                      <a:pt x="2501" y="10922"/>
                    </a:lnTo>
                    <a:lnTo>
                      <a:pt x="2298" y="10922"/>
                    </a:lnTo>
                    <a:lnTo>
                      <a:pt x="1016" y="11176"/>
                    </a:lnTo>
                    <a:lnTo>
                      <a:pt x="749" y="11176"/>
                    </a:lnTo>
                    <a:lnTo>
                      <a:pt x="736" y="11303"/>
                    </a:lnTo>
                    <a:lnTo>
                      <a:pt x="1536" y="11176"/>
                    </a:lnTo>
                    <a:lnTo>
                      <a:pt x="1397" y="11303"/>
                    </a:lnTo>
                    <a:lnTo>
                      <a:pt x="1066" y="11303"/>
                    </a:lnTo>
                    <a:lnTo>
                      <a:pt x="1587" y="11430"/>
                    </a:lnTo>
                    <a:lnTo>
                      <a:pt x="2387" y="11303"/>
                    </a:lnTo>
                    <a:lnTo>
                      <a:pt x="3111" y="11430"/>
                    </a:lnTo>
                    <a:lnTo>
                      <a:pt x="2844" y="11430"/>
                    </a:lnTo>
                    <a:lnTo>
                      <a:pt x="3543" y="11557"/>
                    </a:lnTo>
                    <a:lnTo>
                      <a:pt x="2489" y="11684"/>
                    </a:lnTo>
                    <a:lnTo>
                      <a:pt x="2819" y="11455"/>
                    </a:lnTo>
                    <a:lnTo>
                      <a:pt x="1422" y="11684"/>
                    </a:lnTo>
                    <a:lnTo>
                      <a:pt x="1333" y="11557"/>
                    </a:lnTo>
                    <a:lnTo>
                      <a:pt x="1104" y="11684"/>
                    </a:lnTo>
                    <a:lnTo>
                      <a:pt x="952" y="11557"/>
                    </a:lnTo>
                    <a:lnTo>
                      <a:pt x="0" y="11811"/>
                    </a:lnTo>
                    <a:lnTo>
                      <a:pt x="2146" y="11684"/>
                    </a:lnTo>
                    <a:lnTo>
                      <a:pt x="2120" y="11938"/>
                    </a:lnTo>
                    <a:lnTo>
                      <a:pt x="2565" y="12065"/>
                    </a:lnTo>
                    <a:lnTo>
                      <a:pt x="2108" y="12192"/>
                    </a:lnTo>
                    <a:lnTo>
                      <a:pt x="2921" y="12192"/>
                    </a:lnTo>
                    <a:lnTo>
                      <a:pt x="2870" y="12319"/>
                    </a:lnTo>
                    <a:lnTo>
                      <a:pt x="3086" y="12192"/>
                    </a:lnTo>
                    <a:lnTo>
                      <a:pt x="3683" y="12192"/>
                    </a:lnTo>
                    <a:lnTo>
                      <a:pt x="3683" y="12369"/>
                    </a:lnTo>
                    <a:lnTo>
                      <a:pt x="4318" y="12446"/>
                    </a:lnTo>
                    <a:lnTo>
                      <a:pt x="2171" y="12573"/>
                    </a:lnTo>
                    <a:lnTo>
                      <a:pt x="2882" y="12700"/>
                    </a:lnTo>
                    <a:lnTo>
                      <a:pt x="2476" y="12827"/>
                    </a:lnTo>
                    <a:lnTo>
                      <a:pt x="1485" y="12827"/>
                    </a:lnTo>
                    <a:lnTo>
                      <a:pt x="2260" y="12954"/>
                    </a:lnTo>
                    <a:lnTo>
                      <a:pt x="3302" y="13208"/>
                    </a:lnTo>
                    <a:lnTo>
                      <a:pt x="4749" y="13208"/>
                    </a:lnTo>
                    <a:lnTo>
                      <a:pt x="3949" y="13335"/>
                    </a:lnTo>
                    <a:lnTo>
                      <a:pt x="2705" y="13335"/>
                    </a:lnTo>
                    <a:lnTo>
                      <a:pt x="1955" y="13335"/>
                    </a:lnTo>
                    <a:lnTo>
                      <a:pt x="1066" y="13589"/>
                    </a:lnTo>
                    <a:lnTo>
                      <a:pt x="2971" y="13716"/>
                    </a:lnTo>
                    <a:lnTo>
                      <a:pt x="2476" y="13970"/>
                    </a:lnTo>
                    <a:lnTo>
                      <a:pt x="3606" y="13970"/>
                    </a:lnTo>
                    <a:lnTo>
                      <a:pt x="2933" y="14097"/>
                    </a:lnTo>
                    <a:lnTo>
                      <a:pt x="3251" y="14224"/>
                    </a:lnTo>
                    <a:lnTo>
                      <a:pt x="2425" y="14224"/>
                    </a:lnTo>
                    <a:lnTo>
                      <a:pt x="1892" y="14478"/>
                    </a:lnTo>
                    <a:lnTo>
                      <a:pt x="3213" y="14478"/>
                    </a:lnTo>
                    <a:lnTo>
                      <a:pt x="2336" y="14605"/>
                    </a:lnTo>
                    <a:lnTo>
                      <a:pt x="1981" y="14859"/>
                    </a:lnTo>
                    <a:lnTo>
                      <a:pt x="4229" y="14859"/>
                    </a:lnTo>
                    <a:lnTo>
                      <a:pt x="4000" y="15113"/>
                    </a:lnTo>
                    <a:lnTo>
                      <a:pt x="2819" y="15113"/>
                    </a:lnTo>
                    <a:lnTo>
                      <a:pt x="2298" y="14986"/>
                    </a:lnTo>
                    <a:lnTo>
                      <a:pt x="2286" y="15113"/>
                    </a:lnTo>
                    <a:lnTo>
                      <a:pt x="2628" y="15113"/>
                    </a:lnTo>
                    <a:lnTo>
                      <a:pt x="2209" y="15240"/>
                    </a:lnTo>
                    <a:lnTo>
                      <a:pt x="3517" y="15367"/>
                    </a:lnTo>
                    <a:lnTo>
                      <a:pt x="2895" y="15494"/>
                    </a:lnTo>
                    <a:lnTo>
                      <a:pt x="3886" y="15494"/>
                    </a:lnTo>
                    <a:lnTo>
                      <a:pt x="3924" y="15722"/>
                    </a:lnTo>
                    <a:lnTo>
                      <a:pt x="2603" y="15875"/>
                    </a:lnTo>
                    <a:lnTo>
                      <a:pt x="4826" y="16256"/>
                    </a:lnTo>
                    <a:lnTo>
                      <a:pt x="3048" y="16510"/>
                    </a:lnTo>
                    <a:lnTo>
                      <a:pt x="3492" y="16764"/>
                    </a:lnTo>
                    <a:lnTo>
                      <a:pt x="3530" y="16891"/>
                    </a:lnTo>
                    <a:lnTo>
                      <a:pt x="3276" y="16891"/>
                    </a:lnTo>
                    <a:lnTo>
                      <a:pt x="2654" y="17145"/>
                    </a:lnTo>
                    <a:lnTo>
                      <a:pt x="5181" y="17018"/>
                    </a:lnTo>
                    <a:lnTo>
                      <a:pt x="4495" y="17272"/>
                    </a:lnTo>
                    <a:lnTo>
                      <a:pt x="3416" y="17399"/>
                    </a:lnTo>
                    <a:lnTo>
                      <a:pt x="3911" y="17145"/>
                    </a:lnTo>
                    <a:lnTo>
                      <a:pt x="3505" y="17272"/>
                    </a:lnTo>
                    <a:lnTo>
                      <a:pt x="1320" y="17272"/>
                    </a:lnTo>
                    <a:lnTo>
                      <a:pt x="3797" y="17526"/>
                    </a:lnTo>
                    <a:lnTo>
                      <a:pt x="2527" y="17653"/>
                    </a:lnTo>
                    <a:lnTo>
                      <a:pt x="2400" y="17653"/>
                    </a:lnTo>
                    <a:lnTo>
                      <a:pt x="1651" y="17780"/>
                    </a:lnTo>
                    <a:lnTo>
                      <a:pt x="3225" y="17907"/>
                    </a:lnTo>
                    <a:lnTo>
                      <a:pt x="3136" y="18034"/>
                    </a:lnTo>
                    <a:lnTo>
                      <a:pt x="10490" y="18034"/>
                    </a:lnTo>
                    <a:lnTo>
                      <a:pt x="9359" y="17526"/>
                    </a:lnTo>
                    <a:lnTo>
                      <a:pt x="9956" y="17526"/>
                    </a:lnTo>
                    <a:lnTo>
                      <a:pt x="9944" y="17653"/>
                    </a:lnTo>
                    <a:lnTo>
                      <a:pt x="10756" y="17526"/>
                    </a:lnTo>
                    <a:lnTo>
                      <a:pt x="10375" y="17399"/>
                    </a:lnTo>
                    <a:lnTo>
                      <a:pt x="9982" y="17272"/>
                    </a:lnTo>
                    <a:lnTo>
                      <a:pt x="9334" y="17272"/>
                    </a:lnTo>
                    <a:lnTo>
                      <a:pt x="9398" y="17145"/>
                    </a:lnTo>
                    <a:lnTo>
                      <a:pt x="9918" y="17272"/>
                    </a:lnTo>
                    <a:lnTo>
                      <a:pt x="10261" y="17145"/>
                    </a:lnTo>
                    <a:lnTo>
                      <a:pt x="10731" y="17145"/>
                    </a:lnTo>
                    <a:lnTo>
                      <a:pt x="9982" y="17018"/>
                    </a:lnTo>
                    <a:lnTo>
                      <a:pt x="9232" y="16891"/>
                    </a:lnTo>
                    <a:lnTo>
                      <a:pt x="9969" y="16891"/>
                    </a:lnTo>
                    <a:lnTo>
                      <a:pt x="10452" y="16637"/>
                    </a:lnTo>
                    <a:lnTo>
                      <a:pt x="9525" y="16637"/>
                    </a:lnTo>
                    <a:lnTo>
                      <a:pt x="9969" y="16510"/>
                    </a:lnTo>
                    <a:lnTo>
                      <a:pt x="9105" y="16383"/>
                    </a:lnTo>
                    <a:lnTo>
                      <a:pt x="9664" y="16256"/>
                    </a:lnTo>
                    <a:lnTo>
                      <a:pt x="8623" y="16129"/>
                    </a:lnTo>
                    <a:lnTo>
                      <a:pt x="10160" y="15875"/>
                    </a:lnTo>
                    <a:lnTo>
                      <a:pt x="10071" y="15748"/>
                    </a:lnTo>
                    <a:lnTo>
                      <a:pt x="9918" y="15621"/>
                    </a:lnTo>
                    <a:lnTo>
                      <a:pt x="9194" y="15494"/>
                    </a:lnTo>
                    <a:lnTo>
                      <a:pt x="9664" y="15494"/>
                    </a:lnTo>
                    <a:lnTo>
                      <a:pt x="9677" y="15367"/>
                    </a:lnTo>
                    <a:lnTo>
                      <a:pt x="10312" y="15367"/>
                    </a:lnTo>
                    <a:lnTo>
                      <a:pt x="10299" y="15240"/>
                    </a:lnTo>
                    <a:lnTo>
                      <a:pt x="10007" y="15113"/>
                    </a:lnTo>
                    <a:lnTo>
                      <a:pt x="9232" y="15113"/>
                    </a:lnTo>
                    <a:lnTo>
                      <a:pt x="11049" y="14986"/>
                    </a:lnTo>
                    <a:close/>
                  </a:path>
                  <a:path w="12065" h="42544">
                    <a:moveTo>
                      <a:pt x="11671" y="22225"/>
                    </a:moveTo>
                    <a:lnTo>
                      <a:pt x="10998" y="22098"/>
                    </a:lnTo>
                    <a:lnTo>
                      <a:pt x="8953" y="21717"/>
                    </a:lnTo>
                    <a:lnTo>
                      <a:pt x="10566" y="21463"/>
                    </a:lnTo>
                    <a:lnTo>
                      <a:pt x="9969" y="21463"/>
                    </a:lnTo>
                    <a:lnTo>
                      <a:pt x="9385" y="21336"/>
                    </a:lnTo>
                    <a:lnTo>
                      <a:pt x="9588" y="21336"/>
                    </a:lnTo>
                    <a:lnTo>
                      <a:pt x="8864" y="20701"/>
                    </a:lnTo>
                    <a:lnTo>
                      <a:pt x="9829" y="20320"/>
                    </a:lnTo>
                    <a:lnTo>
                      <a:pt x="10464" y="20066"/>
                    </a:lnTo>
                    <a:lnTo>
                      <a:pt x="11163" y="19177"/>
                    </a:lnTo>
                    <a:lnTo>
                      <a:pt x="7899" y="19177"/>
                    </a:lnTo>
                    <a:lnTo>
                      <a:pt x="9334" y="18923"/>
                    </a:lnTo>
                    <a:lnTo>
                      <a:pt x="10452" y="19050"/>
                    </a:lnTo>
                    <a:lnTo>
                      <a:pt x="9118" y="18542"/>
                    </a:lnTo>
                    <a:lnTo>
                      <a:pt x="10147" y="18161"/>
                    </a:lnTo>
                    <a:lnTo>
                      <a:pt x="3060" y="18161"/>
                    </a:lnTo>
                    <a:lnTo>
                      <a:pt x="2730" y="18161"/>
                    </a:lnTo>
                    <a:lnTo>
                      <a:pt x="3848" y="18288"/>
                    </a:lnTo>
                    <a:lnTo>
                      <a:pt x="4216" y="18542"/>
                    </a:lnTo>
                    <a:lnTo>
                      <a:pt x="4610" y="18542"/>
                    </a:lnTo>
                    <a:lnTo>
                      <a:pt x="4851" y="18796"/>
                    </a:lnTo>
                    <a:lnTo>
                      <a:pt x="4381" y="18796"/>
                    </a:lnTo>
                    <a:lnTo>
                      <a:pt x="3975" y="18923"/>
                    </a:lnTo>
                    <a:lnTo>
                      <a:pt x="3048" y="18923"/>
                    </a:lnTo>
                    <a:lnTo>
                      <a:pt x="2997" y="18796"/>
                    </a:lnTo>
                    <a:lnTo>
                      <a:pt x="1790" y="18923"/>
                    </a:lnTo>
                    <a:lnTo>
                      <a:pt x="3035" y="19050"/>
                    </a:lnTo>
                    <a:lnTo>
                      <a:pt x="2298" y="19050"/>
                    </a:lnTo>
                    <a:lnTo>
                      <a:pt x="2476" y="19304"/>
                    </a:lnTo>
                    <a:lnTo>
                      <a:pt x="3797" y="19304"/>
                    </a:lnTo>
                    <a:lnTo>
                      <a:pt x="3695" y="19558"/>
                    </a:lnTo>
                    <a:lnTo>
                      <a:pt x="4102" y="19558"/>
                    </a:lnTo>
                    <a:lnTo>
                      <a:pt x="5410" y="19685"/>
                    </a:lnTo>
                    <a:lnTo>
                      <a:pt x="3352" y="19685"/>
                    </a:lnTo>
                    <a:lnTo>
                      <a:pt x="4330" y="19812"/>
                    </a:lnTo>
                    <a:lnTo>
                      <a:pt x="3009" y="19812"/>
                    </a:lnTo>
                    <a:lnTo>
                      <a:pt x="4292" y="20193"/>
                    </a:lnTo>
                    <a:lnTo>
                      <a:pt x="4533" y="20320"/>
                    </a:lnTo>
                    <a:lnTo>
                      <a:pt x="3556" y="20193"/>
                    </a:lnTo>
                    <a:lnTo>
                      <a:pt x="2463" y="19939"/>
                    </a:lnTo>
                    <a:lnTo>
                      <a:pt x="2565" y="20193"/>
                    </a:lnTo>
                    <a:lnTo>
                      <a:pt x="3213" y="20320"/>
                    </a:lnTo>
                    <a:lnTo>
                      <a:pt x="2768" y="20193"/>
                    </a:lnTo>
                    <a:lnTo>
                      <a:pt x="2971" y="20193"/>
                    </a:lnTo>
                    <a:lnTo>
                      <a:pt x="4013" y="20320"/>
                    </a:lnTo>
                    <a:lnTo>
                      <a:pt x="4521" y="20447"/>
                    </a:lnTo>
                    <a:lnTo>
                      <a:pt x="4508" y="20574"/>
                    </a:lnTo>
                    <a:lnTo>
                      <a:pt x="1930" y="20574"/>
                    </a:lnTo>
                    <a:lnTo>
                      <a:pt x="3848" y="21082"/>
                    </a:lnTo>
                    <a:lnTo>
                      <a:pt x="1854" y="21209"/>
                    </a:lnTo>
                    <a:lnTo>
                      <a:pt x="2806" y="21590"/>
                    </a:lnTo>
                    <a:lnTo>
                      <a:pt x="1447" y="21844"/>
                    </a:lnTo>
                    <a:lnTo>
                      <a:pt x="1600" y="22225"/>
                    </a:lnTo>
                    <a:lnTo>
                      <a:pt x="3606" y="22098"/>
                    </a:lnTo>
                    <a:lnTo>
                      <a:pt x="1651" y="22352"/>
                    </a:lnTo>
                    <a:lnTo>
                      <a:pt x="3721" y="22352"/>
                    </a:lnTo>
                    <a:lnTo>
                      <a:pt x="3848" y="22479"/>
                    </a:lnTo>
                    <a:lnTo>
                      <a:pt x="3683" y="22479"/>
                    </a:lnTo>
                    <a:lnTo>
                      <a:pt x="2451" y="22733"/>
                    </a:lnTo>
                    <a:lnTo>
                      <a:pt x="1854" y="22733"/>
                    </a:lnTo>
                    <a:lnTo>
                      <a:pt x="1993" y="22606"/>
                    </a:lnTo>
                    <a:lnTo>
                      <a:pt x="1536" y="22606"/>
                    </a:lnTo>
                    <a:lnTo>
                      <a:pt x="1371" y="22860"/>
                    </a:lnTo>
                    <a:lnTo>
                      <a:pt x="660" y="22733"/>
                    </a:lnTo>
                    <a:lnTo>
                      <a:pt x="114" y="22860"/>
                    </a:lnTo>
                    <a:lnTo>
                      <a:pt x="850" y="22860"/>
                    </a:lnTo>
                    <a:lnTo>
                      <a:pt x="1104" y="22961"/>
                    </a:lnTo>
                    <a:lnTo>
                      <a:pt x="1841" y="22860"/>
                    </a:lnTo>
                    <a:lnTo>
                      <a:pt x="2933" y="23114"/>
                    </a:lnTo>
                    <a:lnTo>
                      <a:pt x="114" y="23114"/>
                    </a:lnTo>
                    <a:lnTo>
                      <a:pt x="1193" y="23368"/>
                    </a:lnTo>
                    <a:lnTo>
                      <a:pt x="546" y="23368"/>
                    </a:lnTo>
                    <a:lnTo>
                      <a:pt x="927" y="23495"/>
                    </a:lnTo>
                    <a:lnTo>
                      <a:pt x="533" y="23876"/>
                    </a:lnTo>
                    <a:lnTo>
                      <a:pt x="2184" y="24003"/>
                    </a:lnTo>
                    <a:lnTo>
                      <a:pt x="1244" y="24003"/>
                    </a:lnTo>
                    <a:lnTo>
                      <a:pt x="990" y="24257"/>
                    </a:lnTo>
                    <a:lnTo>
                      <a:pt x="2997" y="24638"/>
                    </a:lnTo>
                    <a:lnTo>
                      <a:pt x="1981" y="24892"/>
                    </a:lnTo>
                    <a:lnTo>
                      <a:pt x="1473" y="24892"/>
                    </a:lnTo>
                    <a:lnTo>
                      <a:pt x="1625" y="25019"/>
                    </a:lnTo>
                    <a:lnTo>
                      <a:pt x="2425" y="25019"/>
                    </a:lnTo>
                    <a:lnTo>
                      <a:pt x="1917" y="25146"/>
                    </a:lnTo>
                    <a:lnTo>
                      <a:pt x="1384" y="25146"/>
                    </a:lnTo>
                    <a:lnTo>
                      <a:pt x="2260" y="25273"/>
                    </a:lnTo>
                    <a:lnTo>
                      <a:pt x="1968" y="25400"/>
                    </a:lnTo>
                    <a:lnTo>
                      <a:pt x="1409" y="25273"/>
                    </a:lnTo>
                    <a:lnTo>
                      <a:pt x="749" y="25654"/>
                    </a:lnTo>
                    <a:lnTo>
                      <a:pt x="2781" y="25781"/>
                    </a:lnTo>
                    <a:lnTo>
                      <a:pt x="3124" y="26035"/>
                    </a:lnTo>
                    <a:lnTo>
                      <a:pt x="1651" y="26035"/>
                    </a:lnTo>
                    <a:lnTo>
                      <a:pt x="927" y="26416"/>
                    </a:lnTo>
                    <a:lnTo>
                      <a:pt x="711" y="26416"/>
                    </a:lnTo>
                    <a:lnTo>
                      <a:pt x="533" y="26797"/>
                    </a:lnTo>
                    <a:lnTo>
                      <a:pt x="1943" y="27051"/>
                    </a:lnTo>
                    <a:lnTo>
                      <a:pt x="2527" y="27432"/>
                    </a:lnTo>
                    <a:lnTo>
                      <a:pt x="914" y="27686"/>
                    </a:lnTo>
                    <a:lnTo>
                      <a:pt x="1854" y="28194"/>
                    </a:lnTo>
                    <a:lnTo>
                      <a:pt x="1244" y="28448"/>
                    </a:lnTo>
                    <a:lnTo>
                      <a:pt x="2108" y="28575"/>
                    </a:lnTo>
                    <a:lnTo>
                      <a:pt x="2260" y="28575"/>
                    </a:lnTo>
                    <a:lnTo>
                      <a:pt x="1955" y="28702"/>
                    </a:lnTo>
                    <a:lnTo>
                      <a:pt x="3289" y="28829"/>
                    </a:lnTo>
                    <a:lnTo>
                      <a:pt x="622" y="28829"/>
                    </a:lnTo>
                    <a:lnTo>
                      <a:pt x="977" y="29083"/>
                    </a:lnTo>
                    <a:lnTo>
                      <a:pt x="2717" y="29210"/>
                    </a:lnTo>
                    <a:lnTo>
                      <a:pt x="127" y="29464"/>
                    </a:lnTo>
                    <a:lnTo>
                      <a:pt x="3657" y="30099"/>
                    </a:lnTo>
                    <a:lnTo>
                      <a:pt x="1346" y="30226"/>
                    </a:lnTo>
                    <a:lnTo>
                      <a:pt x="1790" y="30353"/>
                    </a:lnTo>
                    <a:lnTo>
                      <a:pt x="1790" y="30480"/>
                    </a:lnTo>
                    <a:lnTo>
                      <a:pt x="1282" y="30480"/>
                    </a:lnTo>
                    <a:lnTo>
                      <a:pt x="1041" y="30734"/>
                    </a:lnTo>
                    <a:lnTo>
                      <a:pt x="1028" y="30988"/>
                    </a:lnTo>
                    <a:lnTo>
                      <a:pt x="1143" y="31115"/>
                    </a:lnTo>
                    <a:lnTo>
                      <a:pt x="457" y="31115"/>
                    </a:lnTo>
                    <a:lnTo>
                      <a:pt x="393" y="31242"/>
                    </a:lnTo>
                    <a:lnTo>
                      <a:pt x="3213" y="31369"/>
                    </a:lnTo>
                    <a:lnTo>
                      <a:pt x="3263" y="31496"/>
                    </a:lnTo>
                    <a:lnTo>
                      <a:pt x="1841" y="31496"/>
                    </a:lnTo>
                    <a:lnTo>
                      <a:pt x="1866" y="31750"/>
                    </a:lnTo>
                    <a:lnTo>
                      <a:pt x="622" y="32004"/>
                    </a:lnTo>
                    <a:lnTo>
                      <a:pt x="1905" y="32385"/>
                    </a:lnTo>
                    <a:lnTo>
                      <a:pt x="1282" y="32258"/>
                    </a:lnTo>
                    <a:lnTo>
                      <a:pt x="1193" y="32385"/>
                    </a:lnTo>
                    <a:lnTo>
                      <a:pt x="266" y="32766"/>
                    </a:lnTo>
                    <a:lnTo>
                      <a:pt x="939" y="32766"/>
                    </a:lnTo>
                    <a:lnTo>
                      <a:pt x="2654" y="33147"/>
                    </a:lnTo>
                    <a:lnTo>
                      <a:pt x="1714" y="33147"/>
                    </a:lnTo>
                    <a:lnTo>
                      <a:pt x="2921" y="33274"/>
                    </a:lnTo>
                    <a:lnTo>
                      <a:pt x="3238" y="33274"/>
                    </a:lnTo>
                    <a:lnTo>
                      <a:pt x="3568" y="33401"/>
                    </a:lnTo>
                    <a:lnTo>
                      <a:pt x="3454" y="33528"/>
                    </a:lnTo>
                    <a:lnTo>
                      <a:pt x="3949" y="33528"/>
                    </a:lnTo>
                    <a:lnTo>
                      <a:pt x="3454" y="33782"/>
                    </a:lnTo>
                    <a:lnTo>
                      <a:pt x="2857" y="33655"/>
                    </a:lnTo>
                    <a:lnTo>
                      <a:pt x="2781" y="33782"/>
                    </a:lnTo>
                    <a:lnTo>
                      <a:pt x="3098" y="33782"/>
                    </a:lnTo>
                    <a:lnTo>
                      <a:pt x="3797" y="33909"/>
                    </a:lnTo>
                    <a:lnTo>
                      <a:pt x="4178" y="33909"/>
                    </a:lnTo>
                    <a:lnTo>
                      <a:pt x="3568" y="34163"/>
                    </a:lnTo>
                    <a:lnTo>
                      <a:pt x="3238" y="34163"/>
                    </a:lnTo>
                    <a:lnTo>
                      <a:pt x="3924" y="34290"/>
                    </a:lnTo>
                    <a:lnTo>
                      <a:pt x="3683" y="34417"/>
                    </a:lnTo>
                    <a:lnTo>
                      <a:pt x="3352" y="34417"/>
                    </a:lnTo>
                    <a:lnTo>
                      <a:pt x="3060" y="34290"/>
                    </a:lnTo>
                    <a:lnTo>
                      <a:pt x="2425" y="34544"/>
                    </a:lnTo>
                    <a:lnTo>
                      <a:pt x="1955" y="34544"/>
                    </a:lnTo>
                    <a:lnTo>
                      <a:pt x="1803" y="34671"/>
                    </a:lnTo>
                    <a:lnTo>
                      <a:pt x="609" y="34544"/>
                    </a:lnTo>
                    <a:lnTo>
                      <a:pt x="2667" y="34925"/>
                    </a:lnTo>
                    <a:lnTo>
                      <a:pt x="2692" y="34671"/>
                    </a:lnTo>
                    <a:lnTo>
                      <a:pt x="4152" y="34671"/>
                    </a:lnTo>
                    <a:lnTo>
                      <a:pt x="3238" y="34798"/>
                    </a:lnTo>
                    <a:lnTo>
                      <a:pt x="2667" y="34925"/>
                    </a:lnTo>
                    <a:lnTo>
                      <a:pt x="2260" y="35052"/>
                    </a:lnTo>
                    <a:lnTo>
                      <a:pt x="1778" y="35052"/>
                    </a:lnTo>
                    <a:lnTo>
                      <a:pt x="2006" y="35179"/>
                    </a:lnTo>
                    <a:lnTo>
                      <a:pt x="1765" y="35306"/>
                    </a:lnTo>
                    <a:lnTo>
                      <a:pt x="1866" y="35433"/>
                    </a:lnTo>
                    <a:lnTo>
                      <a:pt x="1511" y="35433"/>
                    </a:lnTo>
                    <a:lnTo>
                      <a:pt x="1371" y="35306"/>
                    </a:lnTo>
                    <a:lnTo>
                      <a:pt x="1028" y="35306"/>
                    </a:lnTo>
                    <a:lnTo>
                      <a:pt x="1358" y="35433"/>
                    </a:lnTo>
                    <a:lnTo>
                      <a:pt x="1333" y="35560"/>
                    </a:lnTo>
                    <a:lnTo>
                      <a:pt x="2273" y="35560"/>
                    </a:lnTo>
                    <a:lnTo>
                      <a:pt x="2120" y="35687"/>
                    </a:lnTo>
                    <a:lnTo>
                      <a:pt x="2908" y="35560"/>
                    </a:lnTo>
                    <a:lnTo>
                      <a:pt x="2755" y="35433"/>
                    </a:lnTo>
                    <a:lnTo>
                      <a:pt x="2667" y="35306"/>
                    </a:lnTo>
                    <a:lnTo>
                      <a:pt x="3556" y="35433"/>
                    </a:lnTo>
                    <a:lnTo>
                      <a:pt x="3035" y="35433"/>
                    </a:lnTo>
                    <a:lnTo>
                      <a:pt x="4559" y="35560"/>
                    </a:lnTo>
                    <a:lnTo>
                      <a:pt x="3238" y="35687"/>
                    </a:lnTo>
                    <a:lnTo>
                      <a:pt x="2527" y="35941"/>
                    </a:lnTo>
                    <a:lnTo>
                      <a:pt x="1714" y="35941"/>
                    </a:lnTo>
                    <a:lnTo>
                      <a:pt x="2247" y="36195"/>
                    </a:lnTo>
                    <a:lnTo>
                      <a:pt x="2057" y="36449"/>
                    </a:lnTo>
                    <a:lnTo>
                      <a:pt x="3835" y="36576"/>
                    </a:lnTo>
                    <a:lnTo>
                      <a:pt x="4064" y="36703"/>
                    </a:lnTo>
                    <a:lnTo>
                      <a:pt x="4064" y="37084"/>
                    </a:lnTo>
                    <a:lnTo>
                      <a:pt x="3505" y="37211"/>
                    </a:lnTo>
                    <a:lnTo>
                      <a:pt x="3213" y="37084"/>
                    </a:lnTo>
                    <a:lnTo>
                      <a:pt x="4064" y="37084"/>
                    </a:lnTo>
                    <a:lnTo>
                      <a:pt x="4064" y="36703"/>
                    </a:lnTo>
                    <a:lnTo>
                      <a:pt x="3098" y="36703"/>
                    </a:lnTo>
                    <a:lnTo>
                      <a:pt x="2921" y="36957"/>
                    </a:lnTo>
                    <a:lnTo>
                      <a:pt x="2819" y="37084"/>
                    </a:lnTo>
                    <a:lnTo>
                      <a:pt x="3022" y="37084"/>
                    </a:lnTo>
                    <a:lnTo>
                      <a:pt x="3124" y="37211"/>
                    </a:lnTo>
                    <a:lnTo>
                      <a:pt x="2743" y="37211"/>
                    </a:lnTo>
                    <a:lnTo>
                      <a:pt x="762" y="37592"/>
                    </a:lnTo>
                    <a:lnTo>
                      <a:pt x="5918" y="37973"/>
                    </a:lnTo>
                    <a:lnTo>
                      <a:pt x="3695" y="38417"/>
                    </a:lnTo>
                    <a:lnTo>
                      <a:pt x="2679" y="38989"/>
                    </a:lnTo>
                    <a:lnTo>
                      <a:pt x="4851" y="39624"/>
                    </a:lnTo>
                    <a:lnTo>
                      <a:pt x="3073" y="40132"/>
                    </a:lnTo>
                    <a:lnTo>
                      <a:pt x="2717" y="40259"/>
                    </a:lnTo>
                    <a:lnTo>
                      <a:pt x="3505" y="40259"/>
                    </a:lnTo>
                    <a:lnTo>
                      <a:pt x="4114" y="40386"/>
                    </a:lnTo>
                    <a:lnTo>
                      <a:pt x="3098" y="40513"/>
                    </a:lnTo>
                    <a:lnTo>
                      <a:pt x="4267" y="40640"/>
                    </a:lnTo>
                    <a:lnTo>
                      <a:pt x="5130" y="40894"/>
                    </a:lnTo>
                    <a:lnTo>
                      <a:pt x="1778" y="41021"/>
                    </a:lnTo>
                    <a:lnTo>
                      <a:pt x="3403" y="41402"/>
                    </a:lnTo>
                    <a:lnTo>
                      <a:pt x="4076" y="41275"/>
                    </a:lnTo>
                    <a:lnTo>
                      <a:pt x="3949" y="41402"/>
                    </a:lnTo>
                    <a:lnTo>
                      <a:pt x="4483" y="41656"/>
                    </a:lnTo>
                    <a:lnTo>
                      <a:pt x="3517" y="41656"/>
                    </a:lnTo>
                    <a:lnTo>
                      <a:pt x="4432" y="42037"/>
                    </a:lnTo>
                    <a:lnTo>
                      <a:pt x="4051" y="42164"/>
                    </a:lnTo>
                    <a:lnTo>
                      <a:pt x="2324" y="41910"/>
                    </a:lnTo>
                    <a:lnTo>
                      <a:pt x="2222" y="42291"/>
                    </a:lnTo>
                    <a:lnTo>
                      <a:pt x="2425" y="42418"/>
                    </a:lnTo>
                    <a:lnTo>
                      <a:pt x="3771" y="42545"/>
                    </a:lnTo>
                    <a:lnTo>
                      <a:pt x="4152" y="42545"/>
                    </a:lnTo>
                    <a:lnTo>
                      <a:pt x="4457" y="42418"/>
                    </a:lnTo>
                    <a:lnTo>
                      <a:pt x="4991" y="42418"/>
                    </a:lnTo>
                    <a:lnTo>
                      <a:pt x="5270" y="42545"/>
                    </a:lnTo>
                    <a:lnTo>
                      <a:pt x="8432" y="42545"/>
                    </a:lnTo>
                    <a:lnTo>
                      <a:pt x="9525" y="42418"/>
                    </a:lnTo>
                    <a:lnTo>
                      <a:pt x="8572" y="42164"/>
                    </a:lnTo>
                    <a:lnTo>
                      <a:pt x="9334" y="42164"/>
                    </a:lnTo>
                    <a:lnTo>
                      <a:pt x="9385" y="42291"/>
                    </a:lnTo>
                    <a:lnTo>
                      <a:pt x="10096" y="42164"/>
                    </a:lnTo>
                    <a:lnTo>
                      <a:pt x="9029" y="42037"/>
                    </a:lnTo>
                    <a:lnTo>
                      <a:pt x="9867" y="42037"/>
                    </a:lnTo>
                    <a:lnTo>
                      <a:pt x="9118" y="41910"/>
                    </a:lnTo>
                    <a:lnTo>
                      <a:pt x="8737" y="41846"/>
                    </a:lnTo>
                    <a:lnTo>
                      <a:pt x="8547" y="41910"/>
                    </a:lnTo>
                    <a:lnTo>
                      <a:pt x="8089" y="41783"/>
                    </a:lnTo>
                    <a:lnTo>
                      <a:pt x="8801" y="41656"/>
                    </a:lnTo>
                    <a:lnTo>
                      <a:pt x="9232" y="41656"/>
                    </a:lnTo>
                    <a:lnTo>
                      <a:pt x="9385" y="41656"/>
                    </a:lnTo>
                    <a:lnTo>
                      <a:pt x="8775" y="41529"/>
                    </a:lnTo>
                    <a:lnTo>
                      <a:pt x="9131" y="41529"/>
                    </a:lnTo>
                    <a:lnTo>
                      <a:pt x="9410" y="41402"/>
                    </a:lnTo>
                    <a:lnTo>
                      <a:pt x="8572" y="41402"/>
                    </a:lnTo>
                    <a:lnTo>
                      <a:pt x="9461" y="41275"/>
                    </a:lnTo>
                    <a:lnTo>
                      <a:pt x="8343" y="41021"/>
                    </a:lnTo>
                    <a:lnTo>
                      <a:pt x="9474" y="41021"/>
                    </a:lnTo>
                    <a:lnTo>
                      <a:pt x="8674" y="40894"/>
                    </a:lnTo>
                    <a:lnTo>
                      <a:pt x="8610" y="40767"/>
                    </a:lnTo>
                    <a:lnTo>
                      <a:pt x="10375" y="41021"/>
                    </a:lnTo>
                    <a:lnTo>
                      <a:pt x="9550" y="40767"/>
                    </a:lnTo>
                    <a:lnTo>
                      <a:pt x="8712" y="40513"/>
                    </a:lnTo>
                    <a:lnTo>
                      <a:pt x="10617" y="40513"/>
                    </a:lnTo>
                    <a:lnTo>
                      <a:pt x="9017" y="40386"/>
                    </a:lnTo>
                    <a:lnTo>
                      <a:pt x="9906" y="40132"/>
                    </a:lnTo>
                    <a:lnTo>
                      <a:pt x="9017" y="40005"/>
                    </a:lnTo>
                    <a:lnTo>
                      <a:pt x="9321" y="40005"/>
                    </a:lnTo>
                    <a:lnTo>
                      <a:pt x="9448" y="39878"/>
                    </a:lnTo>
                    <a:lnTo>
                      <a:pt x="9931" y="39878"/>
                    </a:lnTo>
                    <a:lnTo>
                      <a:pt x="10236" y="39751"/>
                    </a:lnTo>
                    <a:lnTo>
                      <a:pt x="8915" y="39751"/>
                    </a:lnTo>
                    <a:lnTo>
                      <a:pt x="8623" y="39624"/>
                    </a:lnTo>
                    <a:lnTo>
                      <a:pt x="7810" y="39497"/>
                    </a:lnTo>
                    <a:lnTo>
                      <a:pt x="9080" y="39370"/>
                    </a:lnTo>
                    <a:lnTo>
                      <a:pt x="8623" y="39370"/>
                    </a:lnTo>
                    <a:lnTo>
                      <a:pt x="9398" y="39243"/>
                    </a:lnTo>
                    <a:lnTo>
                      <a:pt x="8445" y="39243"/>
                    </a:lnTo>
                    <a:lnTo>
                      <a:pt x="9817" y="39116"/>
                    </a:lnTo>
                    <a:lnTo>
                      <a:pt x="8801" y="38989"/>
                    </a:lnTo>
                    <a:lnTo>
                      <a:pt x="9613" y="38862"/>
                    </a:lnTo>
                    <a:lnTo>
                      <a:pt x="9004" y="38862"/>
                    </a:lnTo>
                    <a:lnTo>
                      <a:pt x="8648" y="38608"/>
                    </a:lnTo>
                    <a:lnTo>
                      <a:pt x="9918" y="38735"/>
                    </a:lnTo>
                    <a:lnTo>
                      <a:pt x="10553" y="38608"/>
                    </a:lnTo>
                    <a:lnTo>
                      <a:pt x="10223" y="38481"/>
                    </a:lnTo>
                    <a:lnTo>
                      <a:pt x="9080" y="38481"/>
                    </a:lnTo>
                    <a:lnTo>
                      <a:pt x="9131" y="38354"/>
                    </a:lnTo>
                    <a:lnTo>
                      <a:pt x="9664" y="38354"/>
                    </a:lnTo>
                    <a:lnTo>
                      <a:pt x="8674" y="38227"/>
                    </a:lnTo>
                    <a:lnTo>
                      <a:pt x="9613" y="37973"/>
                    </a:lnTo>
                    <a:lnTo>
                      <a:pt x="8382" y="37846"/>
                    </a:lnTo>
                    <a:lnTo>
                      <a:pt x="8686" y="37719"/>
                    </a:lnTo>
                    <a:lnTo>
                      <a:pt x="7429" y="37846"/>
                    </a:lnTo>
                    <a:lnTo>
                      <a:pt x="6985" y="37846"/>
                    </a:lnTo>
                    <a:lnTo>
                      <a:pt x="6858" y="37706"/>
                    </a:lnTo>
                    <a:lnTo>
                      <a:pt x="6197" y="37592"/>
                    </a:lnTo>
                    <a:lnTo>
                      <a:pt x="7010" y="37592"/>
                    </a:lnTo>
                    <a:lnTo>
                      <a:pt x="6985" y="37719"/>
                    </a:lnTo>
                    <a:lnTo>
                      <a:pt x="7569" y="37719"/>
                    </a:lnTo>
                    <a:lnTo>
                      <a:pt x="7213" y="37592"/>
                    </a:lnTo>
                    <a:lnTo>
                      <a:pt x="7848" y="37592"/>
                    </a:lnTo>
                    <a:lnTo>
                      <a:pt x="7137" y="37338"/>
                    </a:lnTo>
                    <a:lnTo>
                      <a:pt x="7467" y="37338"/>
                    </a:lnTo>
                    <a:lnTo>
                      <a:pt x="8610" y="37211"/>
                    </a:lnTo>
                    <a:lnTo>
                      <a:pt x="8102" y="37465"/>
                    </a:lnTo>
                    <a:lnTo>
                      <a:pt x="8864" y="37338"/>
                    </a:lnTo>
                    <a:lnTo>
                      <a:pt x="8432" y="37592"/>
                    </a:lnTo>
                    <a:lnTo>
                      <a:pt x="10236" y="37465"/>
                    </a:lnTo>
                    <a:lnTo>
                      <a:pt x="8458" y="37706"/>
                    </a:lnTo>
                    <a:lnTo>
                      <a:pt x="10236" y="37592"/>
                    </a:lnTo>
                    <a:lnTo>
                      <a:pt x="10401" y="37465"/>
                    </a:lnTo>
                    <a:lnTo>
                      <a:pt x="10566" y="37338"/>
                    </a:lnTo>
                    <a:lnTo>
                      <a:pt x="9652" y="37338"/>
                    </a:lnTo>
                    <a:lnTo>
                      <a:pt x="9982" y="37084"/>
                    </a:lnTo>
                    <a:lnTo>
                      <a:pt x="9347" y="36957"/>
                    </a:lnTo>
                    <a:lnTo>
                      <a:pt x="9042" y="37084"/>
                    </a:lnTo>
                    <a:lnTo>
                      <a:pt x="8407" y="37084"/>
                    </a:lnTo>
                    <a:lnTo>
                      <a:pt x="8026" y="36957"/>
                    </a:lnTo>
                    <a:lnTo>
                      <a:pt x="7264" y="36703"/>
                    </a:lnTo>
                    <a:lnTo>
                      <a:pt x="11277" y="36703"/>
                    </a:lnTo>
                    <a:lnTo>
                      <a:pt x="9753" y="36449"/>
                    </a:lnTo>
                    <a:lnTo>
                      <a:pt x="7556" y="36449"/>
                    </a:lnTo>
                    <a:lnTo>
                      <a:pt x="8318" y="36195"/>
                    </a:lnTo>
                    <a:lnTo>
                      <a:pt x="9613" y="36322"/>
                    </a:lnTo>
                    <a:lnTo>
                      <a:pt x="9740" y="36068"/>
                    </a:lnTo>
                    <a:lnTo>
                      <a:pt x="7747" y="36195"/>
                    </a:lnTo>
                    <a:lnTo>
                      <a:pt x="8623" y="35941"/>
                    </a:lnTo>
                    <a:lnTo>
                      <a:pt x="8470" y="35941"/>
                    </a:lnTo>
                    <a:lnTo>
                      <a:pt x="8470" y="35814"/>
                    </a:lnTo>
                    <a:lnTo>
                      <a:pt x="9613" y="35814"/>
                    </a:lnTo>
                    <a:lnTo>
                      <a:pt x="9436" y="35560"/>
                    </a:lnTo>
                    <a:lnTo>
                      <a:pt x="8610" y="35306"/>
                    </a:lnTo>
                    <a:lnTo>
                      <a:pt x="8394" y="35052"/>
                    </a:lnTo>
                    <a:lnTo>
                      <a:pt x="9448" y="35052"/>
                    </a:lnTo>
                    <a:lnTo>
                      <a:pt x="9067" y="34798"/>
                    </a:lnTo>
                    <a:lnTo>
                      <a:pt x="8877" y="34671"/>
                    </a:lnTo>
                    <a:lnTo>
                      <a:pt x="9118" y="34544"/>
                    </a:lnTo>
                    <a:lnTo>
                      <a:pt x="9347" y="34417"/>
                    </a:lnTo>
                    <a:lnTo>
                      <a:pt x="10261" y="33909"/>
                    </a:lnTo>
                    <a:lnTo>
                      <a:pt x="9283" y="33782"/>
                    </a:lnTo>
                    <a:lnTo>
                      <a:pt x="8902" y="33782"/>
                    </a:lnTo>
                    <a:lnTo>
                      <a:pt x="8826" y="33655"/>
                    </a:lnTo>
                    <a:lnTo>
                      <a:pt x="9766" y="33655"/>
                    </a:lnTo>
                    <a:lnTo>
                      <a:pt x="8928" y="33528"/>
                    </a:lnTo>
                    <a:lnTo>
                      <a:pt x="8064" y="33083"/>
                    </a:lnTo>
                    <a:lnTo>
                      <a:pt x="8064" y="34671"/>
                    </a:lnTo>
                    <a:lnTo>
                      <a:pt x="8026" y="34798"/>
                    </a:lnTo>
                    <a:lnTo>
                      <a:pt x="7785" y="34798"/>
                    </a:lnTo>
                    <a:lnTo>
                      <a:pt x="8064" y="34671"/>
                    </a:lnTo>
                    <a:lnTo>
                      <a:pt x="8064" y="33083"/>
                    </a:lnTo>
                    <a:lnTo>
                      <a:pt x="9017" y="32766"/>
                    </a:lnTo>
                    <a:lnTo>
                      <a:pt x="9309" y="32893"/>
                    </a:lnTo>
                    <a:lnTo>
                      <a:pt x="9715" y="32639"/>
                    </a:lnTo>
                    <a:lnTo>
                      <a:pt x="7289" y="32639"/>
                    </a:lnTo>
                    <a:lnTo>
                      <a:pt x="8204" y="32512"/>
                    </a:lnTo>
                    <a:lnTo>
                      <a:pt x="8382" y="32512"/>
                    </a:lnTo>
                    <a:lnTo>
                      <a:pt x="8534" y="32385"/>
                    </a:lnTo>
                    <a:lnTo>
                      <a:pt x="8813" y="32131"/>
                    </a:lnTo>
                    <a:lnTo>
                      <a:pt x="7899" y="31623"/>
                    </a:lnTo>
                    <a:lnTo>
                      <a:pt x="9398" y="31369"/>
                    </a:lnTo>
                    <a:lnTo>
                      <a:pt x="7975" y="31369"/>
                    </a:lnTo>
                    <a:lnTo>
                      <a:pt x="10033" y="30988"/>
                    </a:lnTo>
                    <a:lnTo>
                      <a:pt x="8051" y="30988"/>
                    </a:lnTo>
                    <a:lnTo>
                      <a:pt x="9029" y="30734"/>
                    </a:lnTo>
                    <a:lnTo>
                      <a:pt x="9385" y="30734"/>
                    </a:lnTo>
                    <a:lnTo>
                      <a:pt x="10045" y="30480"/>
                    </a:lnTo>
                    <a:lnTo>
                      <a:pt x="10134" y="30353"/>
                    </a:lnTo>
                    <a:lnTo>
                      <a:pt x="8801" y="30353"/>
                    </a:lnTo>
                    <a:lnTo>
                      <a:pt x="8597" y="30226"/>
                    </a:lnTo>
                    <a:lnTo>
                      <a:pt x="9639" y="30226"/>
                    </a:lnTo>
                    <a:lnTo>
                      <a:pt x="8547" y="30099"/>
                    </a:lnTo>
                    <a:lnTo>
                      <a:pt x="9791" y="29972"/>
                    </a:lnTo>
                    <a:lnTo>
                      <a:pt x="9525" y="29845"/>
                    </a:lnTo>
                    <a:lnTo>
                      <a:pt x="9461" y="29972"/>
                    </a:lnTo>
                    <a:lnTo>
                      <a:pt x="8763" y="29972"/>
                    </a:lnTo>
                    <a:lnTo>
                      <a:pt x="8293" y="29845"/>
                    </a:lnTo>
                    <a:lnTo>
                      <a:pt x="9486" y="29591"/>
                    </a:lnTo>
                    <a:lnTo>
                      <a:pt x="10020" y="29591"/>
                    </a:lnTo>
                    <a:lnTo>
                      <a:pt x="9131" y="29210"/>
                    </a:lnTo>
                    <a:lnTo>
                      <a:pt x="9436" y="29210"/>
                    </a:lnTo>
                    <a:lnTo>
                      <a:pt x="8902" y="29083"/>
                    </a:lnTo>
                    <a:lnTo>
                      <a:pt x="11049" y="29337"/>
                    </a:lnTo>
                    <a:lnTo>
                      <a:pt x="10083" y="29083"/>
                    </a:lnTo>
                    <a:lnTo>
                      <a:pt x="9258" y="29083"/>
                    </a:lnTo>
                    <a:lnTo>
                      <a:pt x="9880" y="28956"/>
                    </a:lnTo>
                    <a:lnTo>
                      <a:pt x="9893" y="28829"/>
                    </a:lnTo>
                    <a:lnTo>
                      <a:pt x="9626" y="28575"/>
                    </a:lnTo>
                    <a:lnTo>
                      <a:pt x="10337" y="28702"/>
                    </a:lnTo>
                    <a:lnTo>
                      <a:pt x="10528" y="28448"/>
                    </a:lnTo>
                    <a:lnTo>
                      <a:pt x="9994" y="28067"/>
                    </a:lnTo>
                    <a:lnTo>
                      <a:pt x="10007" y="27940"/>
                    </a:lnTo>
                    <a:lnTo>
                      <a:pt x="10007" y="27813"/>
                    </a:lnTo>
                    <a:lnTo>
                      <a:pt x="9677" y="27940"/>
                    </a:lnTo>
                    <a:lnTo>
                      <a:pt x="8445" y="27813"/>
                    </a:lnTo>
                    <a:lnTo>
                      <a:pt x="8712" y="27774"/>
                    </a:lnTo>
                    <a:lnTo>
                      <a:pt x="8166" y="27686"/>
                    </a:lnTo>
                    <a:lnTo>
                      <a:pt x="8293" y="27559"/>
                    </a:lnTo>
                    <a:lnTo>
                      <a:pt x="9410" y="27686"/>
                    </a:lnTo>
                    <a:lnTo>
                      <a:pt x="9779" y="27686"/>
                    </a:lnTo>
                    <a:lnTo>
                      <a:pt x="9398" y="27559"/>
                    </a:lnTo>
                    <a:lnTo>
                      <a:pt x="9626" y="27559"/>
                    </a:lnTo>
                    <a:lnTo>
                      <a:pt x="11417" y="27305"/>
                    </a:lnTo>
                    <a:lnTo>
                      <a:pt x="10553" y="27305"/>
                    </a:lnTo>
                    <a:lnTo>
                      <a:pt x="10566" y="26924"/>
                    </a:lnTo>
                    <a:lnTo>
                      <a:pt x="10185" y="26797"/>
                    </a:lnTo>
                    <a:lnTo>
                      <a:pt x="10134" y="26543"/>
                    </a:lnTo>
                    <a:lnTo>
                      <a:pt x="9182" y="26543"/>
                    </a:lnTo>
                    <a:lnTo>
                      <a:pt x="9398" y="26416"/>
                    </a:lnTo>
                    <a:lnTo>
                      <a:pt x="8636" y="26416"/>
                    </a:lnTo>
                    <a:lnTo>
                      <a:pt x="8940" y="26162"/>
                    </a:lnTo>
                    <a:lnTo>
                      <a:pt x="9677" y="26035"/>
                    </a:lnTo>
                    <a:lnTo>
                      <a:pt x="9601" y="25781"/>
                    </a:lnTo>
                    <a:lnTo>
                      <a:pt x="9131" y="25654"/>
                    </a:lnTo>
                    <a:lnTo>
                      <a:pt x="9017" y="25400"/>
                    </a:lnTo>
                    <a:lnTo>
                      <a:pt x="9639" y="25527"/>
                    </a:lnTo>
                    <a:lnTo>
                      <a:pt x="9461" y="25146"/>
                    </a:lnTo>
                    <a:lnTo>
                      <a:pt x="8763" y="24892"/>
                    </a:lnTo>
                    <a:lnTo>
                      <a:pt x="7823" y="24892"/>
                    </a:lnTo>
                    <a:lnTo>
                      <a:pt x="8318" y="24765"/>
                    </a:lnTo>
                    <a:lnTo>
                      <a:pt x="8826" y="24765"/>
                    </a:lnTo>
                    <a:lnTo>
                      <a:pt x="7531" y="24384"/>
                    </a:lnTo>
                    <a:lnTo>
                      <a:pt x="11341" y="23876"/>
                    </a:lnTo>
                    <a:lnTo>
                      <a:pt x="9550" y="23622"/>
                    </a:lnTo>
                    <a:lnTo>
                      <a:pt x="8699" y="23368"/>
                    </a:lnTo>
                    <a:lnTo>
                      <a:pt x="8839" y="23114"/>
                    </a:lnTo>
                    <a:lnTo>
                      <a:pt x="9347" y="23368"/>
                    </a:lnTo>
                    <a:lnTo>
                      <a:pt x="9880" y="23241"/>
                    </a:lnTo>
                    <a:lnTo>
                      <a:pt x="8445" y="22987"/>
                    </a:lnTo>
                    <a:lnTo>
                      <a:pt x="10083" y="22733"/>
                    </a:lnTo>
                    <a:lnTo>
                      <a:pt x="9131" y="22479"/>
                    </a:lnTo>
                    <a:lnTo>
                      <a:pt x="11671" y="22225"/>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23" name="object 41">
                <a:extLst>
                  <a:ext uri="{FF2B5EF4-FFF2-40B4-BE49-F238E27FC236}">
                    <a16:creationId xmlns:a16="http://schemas.microsoft.com/office/drawing/2014/main" id="{2AE90150-B99C-BC7B-2440-E2E72B0CB9DF}"/>
                  </a:ext>
                </a:extLst>
              </p:cNvPr>
              <p:cNvSpPr/>
              <p:nvPr/>
            </p:nvSpPr>
            <p:spPr>
              <a:xfrm>
                <a:off x="348015" y="46081"/>
                <a:ext cx="43180" cy="0"/>
              </a:xfrm>
              <a:custGeom>
                <a:avLst/>
                <a:gdLst/>
                <a:ahLst/>
                <a:cxnLst/>
                <a:rect l="l" t="t" r="r" b="b"/>
                <a:pathLst>
                  <a:path w="43180">
                    <a:moveTo>
                      <a:pt x="43065" y="0"/>
                    </a:moveTo>
                    <a:lnTo>
                      <a:pt x="0" y="0"/>
                    </a:lnTo>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24" name="object 42">
                <a:extLst>
                  <a:ext uri="{FF2B5EF4-FFF2-40B4-BE49-F238E27FC236}">
                    <a16:creationId xmlns:a16="http://schemas.microsoft.com/office/drawing/2014/main" id="{BFFB5FB1-E0F5-37AC-448B-1AA6D7270105}"/>
                  </a:ext>
                </a:extLst>
              </p:cNvPr>
              <p:cNvSpPr/>
              <p:nvPr/>
            </p:nvSpPr>
            <p:spPr>
              <a:xfrm>
                <a:off x="293077" y="39975"/>
                <a:ext cx="98425" cy="58419"/>
              </a:xfrm>
              <a:custGeom>
                <a:avLst/>
                <a:gdLst/>
                <a:ahLst/>
                <a:cxnLst/>
                <a:rect l="l" t="t" r="r" b="b"/>
                <a:pathLst>
                  <a:path w="98425" h="58419">
                    <a:moveTo>
                      <a:pt x="419" y="29616"/>
                    </a:moveTo>
                    <a:lnTo>
                      <a:pt x="203" y="29616"/>
                    </a:lnTo>
                    <a:lnTo>
                      <a:pt x="0" y="29641"/>
                    </a:lnTo>
                    <a:lnTo>
                      <a:pt x="165" y="29641"/>
                    </a:lnTo>
                    <a:lnTo>
                      <a:pt x="419" y="29616"/>
                    </a:lnTo>
                    <a:close/>
                  </a:path>
                  <a:path w="98425" h="58419">
                    <a:moveTo>
                      <a:pt x="698" y="25717"/>
                    </a:moveTo>
                    <a:lnTo>
                      <a:pt x="558" y="25730"/>
                    </a:lnTo>
                    <a:lnTo>
                      <a:pt x="685" y="25730"/>
                    </a:lnTo>
                    <a:close/>
                  </a:path>
                  <a:path w="98425" h="58419">
                    <a:moveTo>
                      <a:pt x="825" y="37655"/>
                    </a:moveTo>
                    <a:lnTo>
                      <a:pt x="685" y="37630"/>
                    </a:lnTo>
                    <a:lnTo>
                      <a:pt x="139" y="37782"/>
                    </a:lnTo>
                    <a:lnTo>
                      <a:pt x="787" y="37680"/>
                    </a:lnTo>
                    <a:close/>
                  </a:path>
                  <a:path w="98425" h="58419">
                    <a:moveTo>
                      <a:pt x="1384" y="30759"/>
                    </a:moveTo>
                    <a:lnTo>
                      <a:pt x="1193" y="30721"/>
                    </a:lnTo>
                    <a:lnTo>
                      <a:pt x="1384" y="30759"/>
                    </a:lnTo>
                    <a:close/>
                  </a:path>
                  <a:path w="98425" h="58419">
                    <a:moveTo>
                      <a:pt x="1536" y="31775"/>
                    </a:moveTo>
                    <a:lnTo>
                      <a:pt x="1346" y="31800"/>
                    </a:lnTo>
                    <a:lnTo>
                      <a:pt x="1473" y="31788"/>
                    </a:lnTo>
                    <a:close/>
                  </a:path>
                  <a:path w="98425" h="58419">
                    <a:moveTo>
                      <a:pt x="1587" y="19608"/>
                    </a:moveTo>
                    <a:lnTo>
                      <a:pt x="1460" y="19596"/>
                    </a:lnTo>
                    <a:lnTo>
                      <a:pt x="1308" y="19583"/>
                    </a:lnTo>
                    <a:lnTo>
                      <a:pt x="1130" y="19583"/>
                    </a:lnTo>
                    <a:lnTo>
                      <a:pt x="1587" y="19634"/>
                    </a:lnTo>
                    <a:close/>
                  </a:path>
                  <a:path w="98425" h="58419">
                    <a:moveTo>
                      <a:pt x="1879" y="25095"/>
                    </a:moveTo>
                    <a:lnTo>
                      <a:pt x="1739" y="25057"/>
                    </a:lnTo>
                    <a:lnTo>
                      <a:pt x="1879" y="25095"/>
                    </a:lnTo>
                    <a:close/>
                  </a:path>
                  <a:path w="98425" h="58419">
                    <a:moveTo>
                      <a:pt x="2159" y="37795"/>
                    </a:moveTo>
                    <a:lnTo>
                      <a:pt x="1790" y="37820"/>
                    </a:lnTo>
                    <a:lnTo>
                      <a:pt x="990" y="37680"/>
                    </a:lnTo>
                    <a:lnTo>
                      <a:pt x="1219" y="37985"/>
                    </a:lnTo>
                    <a:lnTo>
                      <a:pt x="2032" y="37820"/>
                    </a:lnTo>
                    <a:lnTo>
                      <a:pt x="2159" y="37795"/>
                    </a:lnTo>
                    <a:close/>
                  </a:path>
                  <a:path w="98425" h="58419">
                    <a:moveTo>
                      <a:pt x="2311" y="18402"/>
                    </a:moveTo>
                    <a:lnTo>
                      <a:pt x="2159" y="18376"/>
                    </a:lnTo>
                    <a:lnTo>
                      <a:pt x="1689" y="18351"/>
                    </a:lnTo>
                    <a:lnTo>
                      <a:pt x="1409" y="18364"/>
                    </a:lnTo>
                    <a:lnTo>
                      <a:pt x="2311" y="18402"/>
                    </a:lnTo>
                    <a:close/>
                  </a:path>
                  <a:path w="98425" h="58419">
                    <a:moveTo>
                      <a:pt x="2501" y="21412"/>
                    </a:moveTo>
                    <a:lnTo>
                      <a:pt x="2133" y="21412"/>
                    </a:lnTo>
                    <a:lnTo>
                      <a:pt x="2501" y="21412"/>
                    </a:lnTo>
                    <a:close/>
                  </a:path>
                  <a:path w="98425" h="58419">
                    <a:moveTo>
                      <a:pt x="2616" y="21272"/>
                    </a:moveTo>
                    <a:lnTo>
                      <a:pt x="2489" y="21310"/>
                    </a:lnTo>
                    <a:lnTo>
                      <a:pt x="2616" y="21272"/>
                    </a:lnTo>
                    <a:close/>
                  </a:path>
                  <a:path w="98425" h="58419">
                    <a:moveTo>
                      <a:pt x="2730" y="18415"/>
                    </a:moveTo>
                    <a:lnTo>
                      <a:pt x="2336" y="18402"/>
                    </a:lnTo>
                    <a:lnTo>
                      <a:pt x="2730" y="18415"/>
                    </a:lnTo>
                    <a:close/>
                  </a:path>
                  <a:path w="98425" h="58419">
                    <a:moveTo>
                      <a:pt x="3797" y="57848"/>
                    </a:moveTo>
                    <a:lnTo>
                      <a:pt x="3213" y="57823"/>
                    </a:lnTo>
                    <a:lnTo>
                      <a:pt x="3797" y="57848"/>
                    </a:lnTo>
                    <a:close/>
                  </a:path>
                  <a:path w="98425" h="58419">
                    <a:moveTo>
                      <a:pt x="6578" y="14884"/>
                    </a:moveTo>
                    <a:lnTo>
                      <a:pt x="6286" y="14782"/>
                    </a:lnTo>
                    <a:lnTo>
                      <a:pt x="5994" y="14757"/>
                    </a:lnTo>
                    <a:lnTo>
                      <a:pt x="5346" y="14770"/>
                    </a:lnTo>
                    <a:lnTo>
                      <a:pt x="5473" y="14833"/>
                    </a:lnTo>
                    <a:lnTo>
                      <a:pt x="6578" y="14884"/>
                    </a:lnTo>
                    <a:close/>
                  </a:path>
                  <a:path w="98425" h="58419">
                    <a:moveTo>
                      <a:pt x="6731" y="16040"/>
                    </a:moveTo>
                    <a:lnTo>
                      <a:pt x="6375" y="16040"/>
                    </a:lnTo>
                    <a:lnTo>
                      <a:pt x="6616" y="16052"/>
                    </a:lnTo>
                    <a:close/>
                  </a:path>
                  <a:path w="98425" h="58419">
                    <a:moveTo>
                      <a:pt x="6743" y="15316"/>
                    </a:moveTo>
                    <a:lnTo>
                      <a:pt x="5664" y="15240"/>
                    </a:lnTo>
                    <a:lnTo>
                      <a:pt x="6121" y="15227"/>
                    </a:lnTo>
                    <a:lnTo>
                      <a:pt x="4838" y="15138"/>
                    </a:lnTo>
                    <a:lnTo>
                      <a:pt x="4711" y="15074"/>
                    </a:lnTo>
                    <a:lnTo>
                      <a:pt x="5207" y="15036"/>
                    </a:lnTo>
                    <a:lnTo>
                      <a:pt x="5613" y="15049"/>
                    </a:lnTo>
                    <a:lnTo>
                      <a:pt x="5321" y="15024"/>
                    </a:lnTo>
                    <a:lnTo>
                      <a:pt x="5854" y="14947"/>
                    </a:lnTo>
                    <a:lnTo>
                      <a:pt x="5156" y="14909"/>
                    </a:lnTo>
                    <a:lnTo>
                      <a:pt x="4292" y="14998"/>
                    </a:lnTo>
                    <a:lnTo>
                      <a:pt x="4965" y="15201"/>
                    </a:lnTo>
                    <a:lnTo>
                      <a:pt x="4724" y="15227"/>
                    </a:lnTo>
                    <a:lnTo>
                      <a:pt x="4432" y="15201"/>
                    </a:lnTo>
                    <a:lnTo>
                      <a:pt x="4229" y="15201"/>
                    </a:lnTo>
                    <a:lnTo>
                      <a:pt x="4762" y="15278"/>
                    </a:lnTo>
                    <a:lnTo>
                      <a:pt x="5715" y="15354"/>
                    </a:lnTo>
                    <a:lnTo>
                      <a:pt x="6743" y="15316"/>
                    </a:lnTo>
                    <a:close/>
                  </a:path>
                  <a:path w="98425" h="58419">
                    <a:moveTo>
                      <a:pt x="6781" y="16078"/>
                    </a:moveTo>
                    <a:close/>
                  </a:path>
                  <a:path w="98425" h="58419">
                    <a:moveTo>
                      <a:pt x="6819" y="16103"/>
                    </a:moveTo>
                    <a:close/>
                  </a:path>
                  <a:path w="98425" h="58419">
                    <a:moveTo>
                      <a:pt x="6908" y="16040"/>
                    </a:moveTo>
                    <a:lnTo>
                      <a:pt x="6756" y="16002"/>
                    </a:lnTo>
                    <a:lnTo>
                      <a:pt x="6908" y="16040"/>
                    </a:lnTo>
                    <a:close/>
                  </a:path>
                  <a:path w="98425" h="58419">
                    <a:moveTo>
                      <a:pt x="8039" y="45186"/>
                    </a:moveTo>
                    <a:lnTo>
                      <a:pt x="7899" y="45161"/>
                    </a:lnTo>
                    <a:lnTo>
                      <a:pt x="8039" y="45186"/>
                    </a:lnTo>
                    <a:close/>
                  </a:path>
                  <a:path w="98425" h="58419">
                    <a:moveTo>
                      <a:pt x="8102" y="53225"/>
                    </a:moveTo>
                    <a:lnTo>
                      <a:pt x="8039" y="53035"/>
                    </a:lnTo>
                    <a:lnTo>
                      <a:pt x="7772" y="53060"/>
                    </a:lnTo>
                    <a:lnTo>
                      <a:pt x="7188" y="53086"/>
                    </a:lnTo>
                    <a:lnTo>
                      <a:pt x="7861" y="53073"/>
                    </a:lnTo>
                    <a:lnTo>
                      <a:pt x="8102" y="53225"/>
                    </a:lnTo>
                    <a:close/>
                  </a:path>
                  <a:path w="98425" h="58419">
                    <a:moveTo>
                      <a:pt x="8483" y="56362"/>
                    </a:moveTo>
                    <a:lnTo>
                      <a:pt x="8318" y="56362"/>
                    </a:lnTo>
                    <a:lnTo>
                      <a:pt x="8470" y="56375"/>
                    </a:lnTo>
                    <a:close/>
                  </a:path>
                  <a:path w="98425" h="58419">
                    <a:moveTo>
                      <a:pt x="8801" y="31432"/>
                    </a:moveTo>
                    <a:lnTo>
                      <a:pt x="8470" y="31457"/>
                    </a:lnTo>
                    <a:lnTo>
                      <a:pt x="8267" y="31496"/>
                    </a:lnTo>
                    <a:lnTo>
                      <a:pt x="8394" y="31546"/>
                    </a:lnTo>
                    <a:lnTo>
                      <a:pt x="8801" y="31432"/>
                    </a:lnTo>
                    <a:close/>
                  </a:path>
                  <a:path w="98425" h="58419">
                    <a:moveTo>
                      <a:pt x="8801" y="30746"/>
                    </a:moveTo>
                    <a:lnTo>
                      <a:pt x="8661" y="30924"/>
                    </a:lnTo>
                    <a:lnTo>
                      <a:pt x="8801" y="30810"/>
                    </a:lnTo>
                    <a:close/>
                  </a:path>
                  <a:path w="98425" h="58419">
                    <a:moveTo>
                      <a:pt x="55029" y="3581"/>
                    </a:moveTo>
                    <a:lnTo>
                      <a:pt x="54927" y="3873"/>
                    </a:lnTo>
                    <a:lnTo>
                      <a:pt x="54902" y="4165"/>
                    </a:lnTo>
                    <a:lnTo>
                      <a:pt x="54914" y="4813"/>
                    </a:lnTo>
                    <a:lnTo>
                      <a:pt x="54978" y="4686"/>
                    </a:lnTo>
                    <a:lnTo>
                      <a:pt x="55029" y="3581"/>
                    </a:lnTo>
                    <a:close/>
                  </a:path>
                  <a:path w="98425" h="58419">
                    <a:moveTo>
                      <a:pt x="55499" y="4445"/>
                    </a:moveTo>
                    <a:lnTo>
                      <a:pt x="55460" y="3416"/>
                    </a:lnTo>
                    <a:lnTo>
                      <a:pt x="55384" y="4495"/>
                    </a:lnTo>
                    <a:lnTo>
                      <a:pt x="55372" y="4038"/>
                    </a:lnTo>
                    <a:lnTo>
                      <a:pt x="55283" y="5321"/>
                    </a:lnTo>
                    <a:lnTo>
                      <a:pt x="55219" y="5448"/>
                    </a:lnTo>
                    <a:lnTo>
                      <a:pt x="55181" y="4953"/>
                    </a:lnTo>
                    <a:lnTo>
                      <a:pt x="55194" y="4546"/>
                    </a:lnTo>
                    <a:lnTo>
                      <a:pt x="55168" y="4838"/>
                    </a:lnTo>
                    <a:lnTo>
                      <a:pt x="55092" y="4305"/>
                    </a:lnTo>
                    <a:lnTo>
                      <a:pt x="55054" y="5003"/>
                    </a:lnTo>
                    <a:lnTo>
                      <a:pt x="55143" y="5867"/>
                    </a:lnTo>
                    <a:lnTo>
                      <a:pt x="55346" y="5194"/>
                    </a:lnTo>
                    <a:lnTo>
                      <a:pt x="55372" y="5435"/>
                    </a:lnTo>
                    <a:lnTo>
                      <a:pt x="55346" y="5930"/>
                    </a:lnTo>
                    <a:lnTo>
                      <a:pt x="55422" y="5397"/>
                    </a:lnTo>
                    <a:lnTo>
                      <a:pt x="55499" y="4445"/>
                    </a:lnTo>
                    <a:close/>
                  </a:path>
                  <a:path w="98425" h="58419">
                    <a:moveTo>
                      <a:pt x="55587" y="3378"/>
                    </a:moveTo>
                    <a:lnTo>
                      <a:pt x="55524" y="3619"/>
                    </a:lnTo>
                    <a:lnTo>
                      <a:pt x="55587" y="3378"/>
                    </a:lnTo>
                    <a:close/>
                  </a:path>
                  <a:path w="98425" h="58419">
                    <a:moveTo>
                      <a:pt x="55626" y="3276"/>
                    </a:moveTo>
                    <a:close/>
                  </a:path>
                  <a:path w="98425" h="58419">
                    <a:moveTo>
                      <a:pt x="55651" y="3162"/>
                    </a:moveTo>
                    <a:close/>
                  </a:path>
                  <a:path w="98425" h="58419">
                    <a:moveTo>
                      <a:pt x="56134" y="3543"/>
                    </a:moveTo>
                    <a:lnTo>
                      <a:pt x="56057" y="3759"/>
                    </a:lnTo>
                    <a:lnTo>
                      <a:pt x="55930" y="4330"/>
                    </a:lnTo>
                    <a:lnTo>
                      <a:pt x="55816" y="4749"/>
                    </a:lnTo>
                    <a:lnTo>
                      <a:pt x="55803" y="7099"/>
                    </a:lnTo>
                    <a:lnTo>
                      <a:pt x="56045" y="4711"/>
                    </a:lnTo>
                    <a:lnTo>
                      <a:pt x="56134" y="3543"/>
                    </a:lnTo>
                    <a:close/>
                  </a:path>
                  <a:path w="98425" h="58419">
                    <a:moveTo>
                      <a:pt x="56184" y="3251"/>
                    </a:moveTo>
                    <a:lnTo>
                      <a:pt x="56146" y="3403"/>
                    </a:lnTo>
                    <a:lnTo>
                      <a:pt x="56134" y="3543"/>
                    </a:lnTo>
                    <a:lnTo>
                      <a:pt x="56184" y="3251"/>
                    </a:lnTo>
                    <a:close/>
                  </a:path>
                  <a:path w="98425" h="58419">
                    <a:moveTo>
                      <a:pt x="56222" y="3378"/>
                    </a:moveTo>
                    <a:lnTo>
                      <a:pt x="56172" y="3568"/>
                    </a:lnTo>
                    <a:lnTo>
                      <a:pt x="56172" y="3695"/>
                    </a:lnTo>
                    <a:lnTo>
                      <a:pt x="56197" y="3543"/>
                    </a:lnTo>
                    <a:lnTo>
                      <a:pt x="56222" y="3378"/>
                    </a:lnTo>
                    <a:close/>
                  </a:path>
                  <a:path w="98425" h="58419">
                    <a:moveTo>
                      <a:pt x="56261" y="5041"/>
                    </a:moveTo>
                    <a:lnTo>
                      <a:pt x="56222" y="4152"/>
                    </a:lnTo>
                    <a:lnTo>
                      <a:pt x="56197" y="5041"/>
                    </a:lnTo>
                    <a:close/>
                  </a:path>
                  <a:path w="98425" h="58419">
                    <a:moveTo>
                      <a:pt x="56261" y="3352"/>
                    </a:moveTo>
                    <a:close/>
                  </a:path>
                  <a:path w="98425" h="58419">
                    <a:moveTo>
                      <a:pt x="56553" y="5207"/>
                    </a:moveTo>
                    <a:lnTo>
                      <a:pt x="56464" y="4584"/>
                    </a:lnTo>
                    <a:lnTo>
                      <a:pt x="56261" y="5041"/>
                    </a:lnTo>
                    <a:lnTo>
                      <a:pt x="56134" y="6375"/>
                    </a:lnTo>
                    <a:lnTo>
                      <a:pt x="56299" y="5207"/>
                    </a:lnTo>
                    <a:lnTo>
                      <a:pt x="56400" y="7251"/>
                    </a:lnTo>
                    <a:lnTo>
                      <a:pt x="56464" y="6261"/>
                    </a:lnTo>
                    <a:lnTo>
                      <a:pt x="56489" y="6070"/>
                    </a:lnTo>
                    <a:lnTo>
                      <a:pt x="56553" y="5207"/>
                    </a:lnTo>
                    <a:close/>
                  </a:path>
                  <a:path w="98425" h="58419">
                    <a:moveTo>
                      <a:pt x="56629" y="4089"/>
                    </a:moveTo>
                    <a:lnTo>
                      <a:pt x="56540" y="2768"/>
                    </a:lnTo>
                    <a:lnTo>
                      <a:pt x="56515" y="2946"/>
                    </a:lnTo>
                    <a:lnTo>
                      <a:pt x="56629" y="4089"/>
                    </a:lnTo>
                    <a:close/>
                  </a:path>
                  <a:path w="98425" h="58419">
                    <a:moveTo>
                      <a:pt x="57683" y="7734"/>
                    </a:moveTo>
                    <a:lnTo>
                      <a:pt x="57480" y="7454"/>
                    </a:lnTo>
                    <a:lnTo>
                      <a:pt x="57492" y="7632"/>
                    </a:lnTo>
                    <a:lnTo>
                      <a:pt x="57683" y="7734"/>
                    </a:lnTo>
                    <a:close/>
                  </a:path>
                  <a:path w="98425" h="58419">
                    <a:moveTo>
                      <a:pt x="57721" y="9499"/>
                    </a:moveTo>
                    <a:lnTo>
                      <a:pt x="57543" y="8343"/>
                    </a:lnTo>
                    <a:lnTo>
                      <a:pt x="57721" y="9499"/>
                    </a:lnTo>
                    <a:close/>
                  </a:path>
                  <a:path w="98425" h="58419">
                    <a:moveTo>
                      <a:pt x="58381" y="8585"/>
                    </a:moveTo>
                    <a:lnTo>
                      <a:pt x="58305" y="8267"/>
                    </a:lnTo>
                    <a:lnTo>
                      <a:pt x="58204" y="8432"/>
                    </a:lnTo>
                    <a:lnTo>
                      <a:pt x="58305" y="8801"/>
                    </a:lnTo>
                    <a:lnTo>
                      <a:pt x="58305" y="9004"/>
                    </a:lnTo>
                    <a:lnTo>
                      <a:pt x="58369" y="8674"/>
                    </a:lnTo>
                    <a:close/>
                  </a:path>
                  <a:path w="98425" h="58419">
                    <a:moveTo>
                      <a:pt x="58547" y="7823"/>
                    </a:moveTo>
                    <a:lnTo>
                      <a:pt x="58521" y="8001"/>
                    </a:lnTo>
                    <a:lnTo>
                      <a:pt x="58496" y="8470"/>
                    </a:lnTo>
                    <a:lnTo>
                      <a:pt x="58508" y="8750"/>
                    </a:lnTo>
                    <a:lnTo>
                      <a:pt x="58547" y="7848"/>
                    </a:lnTo>
                    <a:close/>
                  </a:path>
                  <a:path w="98425" h="58419">
                    <a:moveTo>
                      <a:pt x="58966" y="4229"/>
                    </a:moveTo>
                    <a:lnTo>
                      <a:pt x="58940" y="3962"/>
                    </a:lnTo>
                    <a:lnTo>
                      <a:pt x="58928" y="4229"/>
                    </a:lnTo>
                    <a:close/>
                  </a:path>
                  <a:path w="98425" h="58419">
                    <a:moveTo>
                      <a:pt x="59613" y="5016"/>
                    </a:moveTo>
                    <a:lnTo>
                      <a:pt x="59448" y="3632"/>
                    </a:lnTo>
                    <a:lnTo>
                      <a:pt x="59512" y="5016"/>
                    </a:lnTo>
                    <a:close/>
                  </a:path>
                  <a:path w="98425" h="58419">
                    <a:moveTo>
                      <a:pt x="59613" y="4178"/>
                    </a:moveTo>
                    <a:close/>
                  </a:path>
                  <a:path w="98425" h="58419">
                    <a:moveTo>
                      <a:pt x="59791" y="8572"/>
                    </a:moveTo>
                    <a:lnTo>
                      <a:pt x="59753" y="8699"/>
                    </a:lnTo>
                    <a:lnTo>
                      <a:pt x="59740" y="8851"/>
                    </a:lnTo>
                    <a:lnTo>
                      <a:pt x="59791" y="8572"/>
                    </a:lnTo>
                    <a:close/>
                  </a:path>
                  <a:path w="98425" h="58419">
                    <a:moveTo>
                      <a:pt x="60388" y="7670"/>
                    </a:moveTo>
                    <a:lnTo>
                      <a:pt x="60375" y="7213"/>
                    </a:lnTo>
                    <a:lnTo>
                      <a:pt x="60337" y="6858"/>
                    </a:lnTo>
                    <a:lnTo>
                      <a:pt x="60299" y="6578"/>
                    </a:lnTo>
                    <a:lnTo>
                      <a:pt x="60172" y="5130"/>
                    </a:lnTo>
                    <a:lnTo>
                      <a:pt x="60083" y="4533"/>
                    </a:lnTo>
                    <a:lnTo>
                      <a:pt x="60045" y="4038"/>
                    </a:lnTo>
                    <a:lnTo>
                      <a:pt x="60109" y="3644"/>
                    </a:lnTo>
                    <a:lnTo>
                      <a:pt x="59905" y="3873"/>
                    </a:lnTo>
                    <a:lnTo>
                      <a:pt x="59817" y="4533"/>
                    </a:lnTo>
                    <a:lnTo>
                      <a:pt x="59804" y="4686"/>
                    </a:lnTo>
                    <a:lnTo>
                      <a:pt x="59791" y="4838"/>
                    </a:lnTo>
                    <a:lnTo>
                      <a:pt x="59766" y="5422"/>
                    </a:lnTo>
                    <a:lnTo>
                      <a:pt x="59766" y="5600"/>
                    </a:lnTo>
                    <a:lnTo>
                      <a:pt x="59753" y="5956"/>
                    </a:lnTo>
                    <a:lnTo>
                      <a:pt x="59766" y="5600"/>
                    </a:lnTo>
                    <a:lnTo>
                      <a:pt x="59766" y="5422"/>
                    </a:lnTo>
                    <a:lnTo>
                      <a:pt x="59613" y="4267"/>
                    </a:lnTo>
                    <a:lnTo>
                      <a:pt x="59613" y="5016"/>
                    </a:lnTo>
                    <a:lnTo>
                      <a:pt x="59550" y="5956"/>
                    </a:lnTo>
                    <a:lnTo>
                      <a:pt x="59588" y="6578"/>
                    </a:lnTo>
                    <a:lnTo>
                      <a:pt x="59550" y="6413"/>
                    </a:lnTo>
                    <a:lnTo>
                      <a:pt x="59448" y="5981"/>
                    </a:lnTo>
                    <a:lnTo>
                      <a:pt x="59385" y="5245"/>
                    </a:lnTo>
                    <a:lnTo>
                      <a:pt x="59232" y="5981"/>
                    </a:lnTo>
                    <a:lnTo>
                      <a:pt x="59232" y="5448"/>
                    </a:lnTo>
                    <a:lnTo>
                      <a:pt x="59232" y="4965"/>
                    </a:lnTo>
                    <a:lnTo>
                      <a:pt x="59232" y="4711"/>
                    </a:lnTo>
                    <a:lnTo>
                      <a:pt x="58991" y="6413"/>
                    </a:lnTo>
                    <a:lnTo>
                      <a:pt x="58966" y="6235"/>
                    </a:lnTo>
                    <a:lnTo>
                      <a:pt x="59016" y="5270"/>
                    </a:lnTo>
                    <a:lnTo>
                      <a:pt x="58928" y="4229"/>
                    </a:lnTo>
                    <a:lnTo>
                      <a:pt x="58851" y="4076"/>
                    </a:lnTo>
                    <a:lnTo>
                      <a:pt x="58762" y="3898"/>
                    </a:lnTo>
                    <a:lnTo>
                      <a:pt x="58648" y="3606"/>
                    </a:lnTo>
                    <a:lnTo>
                      <a:pt x="58674" y="4279"/>
                    </a:lnTo>
                    <a:lnTo>
                      <a:pt x="58547" y="6235"/>
                    </a:lnTo>
                    <a:lnTo>
                      <a:pt x="58521" y="5981"/>
                    </a:lnTo>
                    <a:lnTo>
                      <a:pt x="58508" y="5854"/>
                    </a:lnTo>
                    <a:lnTo>
                      <a:pt x="58394" y="4318"/>
                    </a:lnTo>
                    <a:lnTo>
                      <a:pt x="58216" y="5016"/>
                    </a:lnTo>
                    <a:lnTo>
                      <a:pt x="58254" y="5308"/>
                    </a:lnTo>
                    <a:lnTo>
                      <a:pt x="58216" y="5016"/>
                    </a:lnTo>
                    <a:lnTo>
                      <a:pt x="58216" y="3937"/>
                    </a:lnTo>
                    <a:lnTo>
                      <a:pt x="58127" y="3111"/>
                    </a:lnTo>
                    <a:lnTo>
                      <a:pt x="58026" y="3937"/>
                    </a:lnTo>
                    <a:lnTo>
                      <a:pt x="57962" y="2463"/>
                    </a:lnTo>
                    <a:lnTo>
                      <a:pt x="57823" y="3657"/>
                    </a:lnTo>
                    <a:lnTo>
                      <a:pt x="57823" y="3340"/>
                    </a:lnTo>
                    <a:lnTo>
                      <a:pt x="57759" y="3657"/>
                    </a:lnTo>
                    <a:lnTo>
                      <a:pt x="57569" y="4914"/>
                    </a:lnTo>
                    <a:lnTo>
                      <a:pt x="57315" y="2425"/>
                    </a:lnTo>
                    <a:lnTo>
                      <a:pt x="57023" y="3975"/>
                    </a:lnTo>
                    <a:lnTo>
                      <a:pt x="56896" y="4305"/>
                    </a:lnTo>
                    <a:lnTo>
                      <a:pt x="56769" y="5041"/>
                    </a:lnTo>
                    <a:lnTo>
                      <a:pt x="56642" y="5956"/>
                    </a:lnTo>
                    <a:lnTo>
                      <a:pt x="56527" y="6261"/>
                    </a:lnTo>
                    <a:lnTo>
                      <a:pt x="56476" y="7086"/>
                    </a:lnTo>
                    <a:lnTo>
                      <a:pt x="56591" y="6667"/>
                    </a:lnTo>
                    <a:lnTo>
                      <a:pt x="56591" y="7658"/>
                    </a:lnTo>
                    <a:lnTo>
                      <a:pt x="56743" y="8255"/>
                    </a:lnTo>
                    <a:lnTo>
                      <a:pt x="56845" y="6667"/>
                    </a:lnTo>
                    <a:lnTo>
                      <a:pt x="56921" y="7543"/>
                    </a:lnTo>
                    <a:lnTo>
                      <a:pt x="57162" y="7137"/>
                    </a:lnTo>
                    <a:lnTo>
                      <a:pt x="56959" y="6400"/>
                    </a:lnTo>
                    <a:lnTo>
                      <a:pt x="57162" y="5308"/>
                    </a:lnTo>
                    <a:lnTo>
                      <a:pt x="57302" y="7848"/>
                    </a:lnTo>
                    <a:lnTo>
                      <a:pt x="57378" y="6997"/>
                    </a:lnTo>
                    <a:lnTo>
                      <a:pt x="57404" y="7353"/>
                    </a:lnTo>
                    <a:lnTo>
                      <a:pt x="57467" y="6896"/>
                    </a:lnTo>
                    <a:lnTo>
                      <a:pt x="57505" y="6654"/>
                    </a:lnTo>
                    <a:lnTo>
                      <a:pt x="57391" y="6896"/>
                    </a:lnTo>
                    <a:lnTo>
                      <a:pt x="57454" y="6235"/>
                    </a:lnTo>
                    <a:lnTo>
                      <a:pt x="57505" y="6654"/>
                    </a:lnTo>
                    <a:lnTo>
                      <a:pt x="57581" y="7175"/>
                    </a:lnTo>
                    <a:lnTo>
                      <a:pt x="57670" y="6642"/>
                    </a:lnTo>
                    <a:lnTo>
                      <a:pt x="57746" y="6235"/>
                    </a:lnTo>
                    <a:lnTo>
                      <a:pt x="57835" y="5803"/>
                    </a:lnTo>
                    <a:lnTo>
                      <a:pt x="57835" y="6400"/>
                    </a:lnTo>
                    <a:lnTo>
                      <a:pt x="57873" y="6654"/>
                    </a:lnTo>
                    <a:lnTo>
                      <a:pt x="57924" y="8051"/>
                    </a:lnTo>
                    <a:lnTo>
                      <a:pt x="58000" y="6654"/>
                    </a:lnTo>
                    <a:lnTo>
                      <a:pt x="58026" y="6286"/>
                    </a:lnTo>
                    <a:lnTo>
                      <a:pt x="58051" y="5981"/>
                    </a:lnTo>
                    <a:lnTo>
                      <a:pt x="58140" y="7708"/>
                    </a:lnTo>
                    <a:lnTo>
                      <a:pt x="58013" y="7226"/>
                    </a:lnTo>
                    <a:lnTo>
                      <a:pt x="58089" y="7708"/>
                    </a:lnTo>
                    <a:lnTo>
                      <a:pt x="58140" y="8039"/>
                    </a:lnTo>
                    <a:lnTo>
                      <a:pt x="58153" y="7708"/>
                    </a:lnTo>
                    <a:lnTo>
                      <a:pt x="58216" y="6502"/>
                    </a:lnTo>
                    <a:lnTo>
                      <a:pt x="58394" y="8369"/>
                    </a:lnTo>
                    <a:lnTo>
                      <a:pt x="58496" y="6858"/>
                    </a:lnTo>
                    <a:lnTo>
                      <a:pt x="58724" y="7569"/>
                    </a:lnTo>
                    <a:lnTo>
                      <a:pt x="58915" y="7162"/>
                    </a:lnTo>
                    <a:lnTo>
                      <a:pt x="58940" y="7607"/>
                    </a:lnTo>
                    <a:lnTo>
                      <a:pt x="59169" y="7785"/>
                    </a:lnTo>
                    <a:lnTo>
                      <a:pt x="59283" y="7937"/>
                    </a:lnTo>
                    <a:lnTo>
                      <a:pt x="59410" y="8483"/>
                    </a:lnTo>
                    <a:lnTo>
                      <a:pt x="59436" y="7239"/>
                    </a:lnTo>
                    <a:lnTo>
                      <a:pt x="59613" y="7480"/>
                    </a:lnTo>
                    <a:lnTo>
                      <a:pt x="59728" y="7239"/>
                    </a:lnTo>
                    <a:lnTo>
                      <a:pt x="59639" y="8585"/>
                    </a:lnTo>
                    <a:lnTo>
                      <a:pt x="59766" y="8572"/>
                    </a:lnTo>
                    <a:lnTo>
                      <a:pt x="59905" y="7835"/>
                    </a:lnTo>
                    <a:lnTo>
                      <a:pt x="59867" y="8750"/>
                    </a:lnTo>
                    <a:lnTo>
                      <a:pt x="60058" y="8394"/>
                    </a:lnTo>
                    <a:lnTo>
                      <a:pt x="60159" y="7835"/>
                    </a:lnTo>
                    <a:lnTo>
                      <a:pt x="60185" y="7670"/>
                    </a:lnTo>
                    <a:lnTo>
                      <a:pt x="60388" y="8280"/>
                    </a:lnTo>
                    <a:lnTo>
                      <a:pt x="60388" y="7670"/>
                    </a:lnTo>
                    <a:close/>
                  </a:path>
                  <a:path w="98425" h="58419">
                    <a:moveTo>
                      <a:pt x="60566" y="7835"/>
                    </a:moveTo>
                    <a:lnTo>
                      <a:pt x="60540" y="7696"/>
                    </a:lnTo>
                    <a:lnTo>
                      <a:pt x="60515" y="7505"/>
                    </a:lnTo>
                    <a:lnTo>
                      <a:pt x="60515" y="7696"/>
                    </a:lnTo>
                    <a:lnTo>
                      <a:pt x="60540" y="7835"/>
                    </a:lnTo>
                    <a:close/>
                  </a:path>
                  <a:path w="98425" h="58419">
                    <a:moveTo>
                      <a:pt x="61137" y="4229"/>
                    </a:moveTo>
                    <a:close/>
                  </a:path>
                  <a:path w="98425" h="58419">
                    <a:moveTo>
                      <a:pt x="61556" y="7658"/>
                    </a:moveTo>
                    <a:lnTo>
                      <a:pt x="61556" y="8026"/>
                    </a:lnTo>
                    <a:lnTo>
                      <a:pt x="61556" y="7658"/>
                    </a:lnTo>
                    <a:close/>
                  </a:path>
                  <a:path w="98425" h="58419">
                    <a:moveTo>
                      <a:pt x="62890" y="9004"/>
                    </a:moveTo>
                    <a:lnTo>
                      <a:pt x="62801" y="8813"/>
                    </a:lnTo>
                    <a:lnTo>
                      <a:pt x="62801" y="9131"/>
                    </a:lnTo>
                    <a:lnTo>
                      <a:pt x="62890" y="9004"/>
                    </a:lnTo>
                    <a:close/>
                  </a:path>
                  <a:path w="98425" h="58419">
                    <a:moveTo>
                      <a:pt x="63677" y="3822"/>
                    </a:moveTo>
                    <a:lnTo>
                      <a:pt x="63601" y="3289"/>
                    </a:lnTo>
                    <a:lnTo>
                      <a:pt x="63550" y="3975"/>
                    </a:lnTo>
                    <a:lnTo>
                      <a:pt x="63500" y="3149"/>
                    </a:lnTo>
                    <a:lnTo>
                      <a:pt x="63449" y="3759"/>
                    </a:lnTo>
                    <a:lnTo>
                      <a:pt x="63576" y="4216"/>
                    </a:lnTo>
                    <a:lnTo>
                      <a:pt x="63563" y="4051"/>
                    </a:lnTo>
                    <a:lnTo>
                      <a:pt x="63677" y="3822"/>
                    </a:lnTo>
                    <a:close/>
                  </a:path>
                  <a:path w="98425" h="58419">
                    <a:moveTo>
                      <a:pt x="64287" y="9766"/>
                    </a:moveTo>
                    <a:lnTo>
                      <a:pt x="64185" y="9956"/>
                    </a:lnTo>
                    <a:lnTo>
                      <a:pt x="64147" y="10083"/>
                    </a:lnTo>
                    <a:lnTo>
                      <a:pt x="64287" y="9766"/>
                    </a:lnTo>
                    <a:close/>
                  </a:path>
                  <a:path w="98425" h="58419">
                    <a:moveTo>
                      <a:pt x="64985" y="4241"/>
                    </a:moveTo>
                    <a:lnTo>
                      <a:pt x="64897" y="4686"/>
                    </a:lnTo>
                    <a:lnTo>
                      <a:pt x="64922" y="4508"/>
                    </a:lnTo>
                    <a:lnTo>
                      <a:pt x="64960" y="4343"/>
                    </a:lnTo>
                    <a:close/>
                  </a:path>
                  <a:path w="98425" h="58419">
                    <a:moveTo>
                      <a:pt x="65125" y="4254"/>
                    </a:moveTo>
                    <a:lnTo>
                      <a:pt x="65074" y="4064"/>
                    </a:lnTo>
                    <a:lnTo>
                      <a:pt x="64998" y="4241"/>
                    </a:lnTo>
                    <a:lnTo>
                      <a:pt x="65087" y="4394"/>
                    </a:lnTo>
                    <a:lnTo>
                      <a:pt x="65125" y="4254"/>
                    </a:lnTo>
                    <a:close/>
                  </a:path>
                  <a:path w="98425" h="58419">
                    <a:moveTo>
                      <a:pt x="65214" y="8788"/>
                    </a:moveTo>
                    <a:lnTo>
                      <a:pt x="65201" y="8521"/>
                    </a:lnTo>
                    <a:lnTo>
                      <a:pt x="65100" y="8788"/>
                    </a:lnTo>
                    <a:close/>
                  </a:path>
                  <a:path w="98425" h="58419">
                    <a:moveTo>
                      <a:pt x="65252" y="8382"/>
                    </a:moveTo>
                    <a:lnTo>
                      <a:pt x="65201" y="8521"/>
                    </a:lnTo>
                    <a:lnTo>
                      <a:pt x="65252" y="8382"/>
                    </a:lnTo>
                    <a:close/>
                  </a:path>
                  <a:path w="98425" h="58419">
                    <a:moveTo>
                      <a:pt x="65773" y="2540"/>
                    </a:moveTo>
                    <a:lnTo>
                      <a:pt x="65671" y="3530"/>
                    </a:lnTo>
                    <a:lnTo>
                      <a:pt x="65773" y="2540"/>
                    </a:lnTo>
                    <a:close/>
                  </a:path>
                  <a:path w="98425" h="58419">
                    <a:moveTo>
                      <a:pt x="65887" y="9512"/>
                    </a:moveTo>
                    <a:close/>
                  </a:path>
                  <a:path w="98425" h="58419">
                    <a:moveTo>
                      <a:pt x="67043" y="10299"/>
                    </a:moveTo>
                    <a:lnTo>
                      <a:pt x="66954" y="10426"/>
                    </a:lnTo>
                    <a:lnTo>
                      <a:pt x="67043" y="10299"/>
                    </a:lnTo>
                    <a:close/>
                  </a:path>
                  <a:path w="98425" h="58419">
                    <a:moveTo>
                      <a:pt x="67284" y="2387"/>
                    </a:moveTo>
                    <a:lnTo>
                      <a:pt x="67208" y="3302"/>
                    </a:lnTo>
                    <a:lnTo>
                      <a:pt x="67284" y="2387"/>
                    </a:lnTo>
                    <a:close/>
                  </a:path>
                  <a:path w="98425" h="58419">
                    <a:moveTo>
                      <a:pt x="67729" y="2476"/>
                    </a:moveTo>
                    <a:lnTo>
                      <a:pt x="67589" y="2260"/>
                    </a:lnTo>
                    <a:lnTo>
                      <a:pt x="67589" y="2527"/>
                    </a:lnTo>
                    <a:lnTo>
                      <a:pt x="67589" y="2755"/>
                    </a:lnTo>
                    <a:lnTo>
                      <a:pt x="67602" y="2946"/>
                    </a:lnTo>
                    <a:lnTo>
                      <a:pt x="67652" y="2755"/>
                    </a:lnTo>
                    <a:lnTo>
                      <a:pt x="67665" y="2895"/>
                    </a:lnTo>
                    <a:lnTo>
                      <a:pt x="67678" y="2755"/>
                    </a:lnTo>
                    <a:lnTo>
                      <a:pt x="67703" y="2527"/>
                    </a:lnTo>
                    <a:close/>
                  </a:path>
                  <a:path w="98425" h="58419">
                    <a:moveTo>
                      <a:pt x="67792" y="2247"/>
                    </a:moveTo>
                    <a:lnTo>
                      <a:pt x="67716" y="2476"/>
                    </a:lnTo>
                    <a:lnTo>
                      <a:pt x="67792" y="2247"/>
                    </a:lnTo>
                    <a:close/>
                  </a:path>
                  <a:path w="98425" h="58419">
                    <a:moveTo>
                      <a:pt x="67818" y="8940"/>
                    </a:moveTo>
                    <a:lnTo>
                      <a:pt x="67767" y="8813"/>
                    </a:lnTo>
                    <a:lnTo>
                      <a:pt x="67818" y="8940"/>
                    </a:lnTo>
                    <a:close/>
                  </a:path>
                  <a:path w="98425" h="58419">
                    <a:moveTo>
                      <a:pt x="68567" y="8826"/>
                    </a:moveTo>
                    <a:lnTo>
                      <a:pt x="68529" y="8483"/>
                    </a:lnTo>
                    <a:lnTo>
                      <a:pt x="68453" y="8826"/>
                    </a:lnTo>
                    <a:close/>
                  </a:path>
                  <a:path w="98425" h="58419">
                    <a:moveTo>
                      <a:pt x="68757" y="8966"/>
                    </a:moveTo>
                    <a:lnTo>
                      <a:pt x="68618" y="9207"/>
                    </a:lnTo>
                    <a:lnTo>
                      <a:pt x="68503" y="10998"/>
                    </a:lnTo>
                    <a:lnTo>
                      <a:pt x="68618" y="10604"/>
                    </a:lnTo>
                    <a:lnTo>
                      <a:pt x="68630" y="9753"/>
                    </a:lnTo>
                    <a:lnTo>
                      <a:pt x="68656" y="9563"/>
                    </a:lnTo>
                    <a:lnTo>
                      <a:pt x="68757" y="8966"/>
                    </a:lnTo>
                    <a:close/>
                  </a:path>
                  <a:path w="98425" h="58419">
                    <a:moveTo>
                      <a:pt x="69342" y="1562"/>
                    </a:moveTo>
                    <a:lnTo>
                      <a:pt x="69176" y="2514"/>
                    </a:lnTo>
                    <a:lnTo>
                      <a:pt x="69303" y="2959"/>
                    </a:lnTo>
                    <a:lnTo>
                      <a:pt x="69342" y="1562"/>
                    </a:lnTo>
                    <a:close/>
                  </a:path>
                  <a:path w="98425" h="58419">
                    <a:moveTo>
                      <a:pt x="69786" y="10160"/>
                    </a:moveTo>
                    <a:lnTo>
                      <a:pt x="69773" y="9994"/>
                    </a:lnTo>
                    <a:lnTo>
                      <a:pt x="69773" y="9867"/>
                    </a:lnTo>
                    <a:lnTo>
                      <a:pt x="69761" y="9740"/>
                    </a:lnTo>
                    <a:lnTo>
                      <a:pt x="69761" y="9956"/>
                    </a:lnTo>
                    <a:lnTo>
                      <a:pt x="69786" y="10160"/>
                    </a:lnTo>
                    <a:close/>
                  </a:path>
                  <a:path w="98425" h="58419">
                    <a:moveTo>
                      <a:pt x="71069" y="1498"/>
                    </a:moveTo>
                    <a:lnTo>
                      <a:pt x="70954" y="1358"/>
                    </a:lnTo>
                    <a:lnTo>
                      <a:pt x="71069" y="1498"/>
                    </a:lnTo>
                    <a:close/>
                  </a:path>
                  <a:path w="98425" h="58419">
                    <a:moveTo>
                      <a:pt x="71691" y="1765"/>
                    </a:moveTo>
                    <a:lnTo>
                      <a:pt x="71577" y="1358"/>
                    </a:lnTo>
                    <a:lnTo>
                      <a:pt x="71602" y="1689"/>
                    </a:lnTo>
                    <a:lnTo>
                      <a:pt x="71640" y="1892"/>
                    </a:lnTo>
                    <a:lnTo>
                      <a:pt x="71691" y="1765"/>
                    </a:lnTo>
                    <a:close/>
                  </a:path>
                  <a:path w="98425" h="58419">
                    <a:moveTo>
                      <a:pt x="71742" y="9652"/>
                    </a:moveTo>
                    <a:lnTo>
                      <a:pt x="71716" y="8597"/>
                    </a:lnTo>
                    <a:lnTo>
                      <a:pt x="71666" y="8775"/>
                    </a:lnTo>
                    <a:lnTo>
                      <a:pt x="71653" y="9969"/>
                    </a:lnTo>
                    <a:lnTo>
                      <a:pt x="71742" y="9652"/>
                    </a:lnTo>
                    <a:close/>
                  </a:path>
                  <a:path w="98425" h="58419">
                    <a:moveTo>
                      <a:pt x="71945" y="8813"/>
                    </a:moveTo>
                    <a:lnTo>
                      <a:pt x="71932" y="8686"/>
                    </a:lnTo>
                    <a:lnTo>
                      <a:pt x="71945" y="8813"/>
                    </a:lnTo>
                    <a:close/>
                  </a:path>
                  <a:path w="98425" h="58419">
                    <a:moveTo>
                      <a:pt x="72364" y="1701"/>
                    </a:moveTo>
                    <a:close/>
                  </a:path>
                  <a:path w="98425" h="58419">
                    <a:moveTo>
                      <a:pt x="72872" y="8255"/>
                    </a:moveTo>
                    <a:lnTo>
                      <a:pt x="72631" y="7759"/>
                    </a:lnTo>
                    <a:lnTo>
                      <a:pt x="72732" y="10350"/>
                    </a:lnTo>
                    <a:lnTo>
                      <a:pt x="72847" y="9144"/>
                    </a:lnTo>
                    <a:lnTo>
                      <a:pt x="72872" y="8255"/>
                    </a:lnTo>
                    <a:close/>
                  </a:path>
                  <a:path w="98425" h="58419">
                    <a:moveTo>
                      <a:pt x="74142" y="8001"/>
                    </a:moveTo>
                    <a:lnTo>
                      <a:pt x="74117" y="7556"/>
                    </a:lnTo>
                    <a:lnTo>
                      <a:pt x="74091" y="8001"/>
                    </a:lnTo>
                    <a:lnTo>
                      <a:pt x="74091" y="8458"/>
                    </a:lnTo>
                    <a:lnTo>
                      <a:pt x="74142" y="8001"/>
                    </a:lnTo>
                    <a:close/>
                  </a:path>
                  <a:path w="98425" h="58419">
                    <a:moveTo>
                      <a:pt x="75209" y="8928"/>
                    </a:moveTo>
                    <a:lnTo>
                      <a:pt x="75057" y="8432"/>
                    </a:lnTo>
                    <a:lnTo>
                      <a:pt x="75018" y="8572"/>
                    </a:lnTo>
                    <a:lnTo>
                      <a:pt x="75057" y="9105"/>
                    </a:lnTo>
                    <a:lnTo>
                      <a:pt x="75145" y="9448"/>
                    </a:lnTo>
                    <a:lnTo>
                      <a:pt x="75209" y="8928"/>
                    </a:lnTo>
                    <a:close/>
                  </a:path>
                  <a:path w="98425" h="58419">
                    <a:moveTo>
                      <a:pt x="75717" y="9017"/>
                    </a:moveTo>
                    <a:lnTo>
                      <a:pt x="75692" y="8166"/>
                    </a:lnTo>
                    <a:lnTo>
                      <a:pt x="75615" y="8356"/>
                    </a:lnTo>
                    <a:lnTo>
                      <a:pt x="75501" y="9220"/>
                    </a:lnTo>
                    <a:lnTo>
                      <a:pt x="75717" y="9017"/>
                    </a:lnTo>
                    <a:close/>
                  </a:path>
                  <a:path w="98425" h="58419">
                    <a:moveTo>
                      <a:pt x="75768" y="8458"/>
                    </a:moveTo>
                    <a:lnTo>
                      <a:pt x="75679" y="8902"/>
                    </a:lnTo>
                    <a:lnTo>
                      <a:pt x="75768" y="8458"/>
                    </a:lnTo>
                    <a:close/>
                  </a:path>
                  <a:path w="98425" h="58419">
                    <a:moveTo>
                      <a:pt x="83070" y="1358"/>
                    </a:moveTo>
                    <a:lnTo>
                      <a:pt x="83007" y="2044"/>
                    </a:lnTo>
                    <a:lnTo>
                      <a:pt x="83070" y="1358"/>
                    </a:lnTo>
                    <a:close/>
                  </a:path>
                  <a:path w="98425" h="58419">
                    <a:moveTo>
                      <a:pt x="83172" y="1892"/>
                    </a:moveTo>
                    <a:lnTo>
                      <a:pt x="83032" y="2273"/>
                    </a:lnTo>
                    <a:lnTo>
                      <a:pt x="83172" y="1892"/>
                    </a:lnTo>
                    <a:close/>
                  </a:path>
                  <a:path w="98425" h="58419">
                    <a:moveTo>
                      <a:pt x="83248" y="3352"/>
                    </a:moveTo>
                    <a:lnTo>
                      <a:pt x="83235" y="3111"/>
                    </a:lnTo>
                    <a:lnTo>
                      <a:pt x="83197" y="3352"/>
                    </a:lnTo>
                    <a:close/>
                  </a:path>
                  <a:path w="98425" h="58419">
                    <a:moveTo>
                      <a:pt x="84289" y="9740"/>
                    </a:moveTo>
                    <a:close/>
                  </a:path>
                  <a:path w="98425" h="58419">
                    <a:moveTo>
                      <a:pt x="84670" y="2349"/>
                    </a:moveTo>
                    <a:lnTo>
                      <a:pt x="84632" y="2540"/>
                    </a:lnTo>
                    <a:lnTo>
                      <a:pt x="84670" y="2349"/>
                    </a:lnTo>
                    <a:close/>
                  </a:path>
                  <a:path w="98425" h="58419">
                    <a:moveTo>
                      <a:pt x="84759" y="622"/>
                    </a:moveTo>
                    <a:lnTo>
                      <a:pt x="84670" y="1054"/>
                    </a:lnTo>
                    <a:lnTo>
                      <a:pt x="84556" y="2413"/>
                    </a:lnTo>
                    <a:lnTo>
                      <a:pt x="84759" y="622"/>
                    </a:lnTo>
                    <a:close/>
                  </a:path>
                  <a:path w="98425" h="58419">
                    <a:moveTo>
                      <a:pt x="85344" y="2146"/>
                    </a:moveTo>
                    <a:close/>
                  </a:path>
                  <a:path w="98425" h="58419">
                    <a:moveTo>
                      <a:pt x="85699" y="1816"/>
                    </a:moveTo>
                    <a:lnTo>
                      <a:pt x="85674" y="2032"/>
                    </a:lnTo>
                    <a:lnTo>
                      <a:pt x="85699" y="1816"/>
                    </a:lnTo>
                    <a:close/>
                  </a:path>
                  <a:path w="98425" h="58419">
                    <a:moveTo>
                      <a:pt x="88239" y="10617"/>
                    </a:moveTo>
                    <a:close/>
                  </a:path>
                  <a:path w="98425" h="58419">
                    <a:moveTo>
                      <a:pt x="90043" y="9245"/>
                    </a:moveTo>
                    <a:close/>
                  </a:path>
                  <a:path w="98425" h="58419">
                    <a:moveTo>
                      <a:pt x="90360" y="9004"/>
                    </a:moveTo>
                    <a:lnTo>
                      <a:pt x="90055" y="8953"/>
                    </a:lnTo>
                    <a:lnTo>
                      <a:pt x="90043" y="9245"/>
                    </a:lnTo>
                    <a:lnTo>
                      <a:pt x="90055" y="9753"/>
                    </a:lnTo>
                    <a:lnTo>
                      <a:pt x="90170" y="9880"/>
                    </a:lnTo>
                    <a:lnTo>
                      <a:pt x="90055" y="11061"/>
                    </a:lnTo>
                    <a:lnTo>
                      <a:pt x="90170" y="10426"/>
                    </a:lnTo>
                    <a:lnTo>
                      <a:pt x="90297" y="9613"/>
                    </a:lnTo>
                    <a:lnTo>
                      <a:pt x="90360" y="9004"/>
                    </a:lnTo>
                    <a:close/>
                  </a:path>
                  <a:path w="98425" h="58419">
                    <a:moveTo>
                      <a:pt x="90982" y="8839"/>
                    </a:moveTo>
                    <a:lnTo>
                      <a:pt x="90944" y="8636"/>
                    </a:lnTo>
                    <a:lnTo>
                      <a:pt x="90932" y="8839"/>
                    </a:lnTo>
                    <a:close/>
                  </a:path>
                  <a:path w="98425" h="58419">
                    <a:moveTo>
                      <a:pt x="91122" y="9550"/>
                    </a:moveTo>
                    <a:lnTo>
                      <a:pt x="91097" y="9398"/>
                    </a:lnTo>
                    <a:lnTo>
                      <a:pt x="91046" y="9017"/>
                    </a:lnTo>
                    <a:lnTo>
                      <a:pt x="91020" y="8851"/>
                    </a:lnTo>
                    <a:lnTo>
                      <a:pt x="90932" y="9017"/>
                    </a:lnTo>
                    <a:lnTo>
                      <a:pt x="90741" y="9004"/>
                    </a:lnTo>
                    <a:lnTo>
                      <a:pt x="90868" y="8115"/>
                    </a:lnTo>
                    <a:lnTo>
                      <a:pt x="90944" y="8636"/>
                    </a:lnTo>
                    <a:lnTo>
                      <a:pt x="90982" y="8115"/>
                    </a:lnTo>
                    <a:lnTo>
                      <a:pt x="91020" y="7518"/>
                    </a:lnTo>
                    <a:lnTo>
                      <a:pt x="91046" y="7150"/>
                    </a:lnTo>
                    <a:lnTo>
                      <a:pt x="75907" y="7150"/>
                    </a:lnTo>
                    <a:lnTo>
                      <a:pt x="76085" y="7162"/>
                    </a:lnTo>
                    <a:lnTo>
                      <a:pt x="76060" y="9740"/>
                    </a:lnTo>
                    <a:lnTo>
                      <a:pt x="76568" y="7823"/>
                    </a:lnTo>
                    <a:lnTo>
                      <a:pt x="76695" y="9817"/>
                    </a:lnTo>
                    <a:lnTo>
                      <a:pt x="77025" y="8864"/>
                    </a:lnTo>
                    <a:lnTo>
                      <a:pt x="77343" y="10223"/>
                    </a:lnTo>
                    <a:lnTo>
                      <a:pt x="77685" y="10083"/>
                    </a:lnTo>
                    <a:lnTo>
                      <a:pt x="77647" y="8864"/>
                    </a:lnTo>
                    <a:lnTo>
                      <a:pt x="77597" y="8064"/>
                    </a:lnTo>
                    <a:lnTo>
                      <a:pt x="77838" y="10020"/>
                    </a:lnTo>
                    <a:lnTo>
                      <a:pt x="77825" y="9690"/>
                    </a:lnTo>
                    <a:lnTo>
                      <a:pt x="77927" y="10020"/>
                    </a:lnTo>
                    <a:lnTo>
                      <a:pt x="77825" y="9372"/>
                    </a:lnTo>
                    <a:lnTo>
                      <a:pt x="77825" y="9156"/>
                    </a:lnTo>
                    <a:lnTo>
                      <a:pt x="77812" y="8064"/>
                    </a:lnTo>
                    <a:lnTo>
                      <a:pt x="77901" y="7823"/>
                    </a:lnTo>
                    <a:lnTo>
                      <a:pt x="77927" y="8001"/>
                    </a:lnTo>
                    <a:lnTo>
                      <a:pt x="77863" y="8928"/>
                    </a:lnTo>
                    <a:lnTo>
                      <a:pt x="77825" y="9156"/>
                    </a:lnTo>
                    <a:lnTo>
                      <a:pt x="78130" y="8928"/>
                    </a:lnTo>
                    <a:lnTo>
                      <a:pt x="78270" y="9817"/>
                    </a:lnTo>
                    <a:lnTo>
                      <a:pt x="78130" y="9677"/>
                    </a:lnTo>
                    <a:lnTo>
                      <a:pt x="78219" y="11049"/>
                    </a:lnTo>
                    <a:lnTo>
                      <a:pt x="78346" y="11557"/>
                    </a:lnTo>
                    <a:lnTo>
                      <a:pt x="78409" y="10502"/>
                    </a:lnTo>
                    <a:lnTo>
                      <a:pt x="78524" y="10782"/>
                    </a:lnTo>
                    <a:lnTo>
                      <a:pt x="78473" y="10502"/>
                    </a:lnTo>
                    <a:lnTo>
                      <a:pt x="78371" y="9817"/>
                    </a:lnTo>
                    <a:lnTo>
                      <a:pt x="78638" y="8737"/>
                    </a:lnTo>
                    <a:lnTo>
                      <a:pt x="78600" y="11557"/>
                    </a:lnTo>
                    <a:lnTo>
                      <a:pt x="78867" y="10477"/>
                    </a:lnTo>
                    <a:lnTo>
                      <a:pt x="78778" y="11125"/>
                    </a:lnTo>
                    <a:lnTo>
                      <a:pt x="78930" y="10744"/>
                    </a:lnTo>
                    <a:lnTo>
                      <a:pt x="79298" y="11137"/>
                    </a:lnTo>
                    <a:lnTo>
                      <a:pt x="79324" y="10744"/>
                    </a:lnTo>
                    <a:lnTo>
                      <a:pt x="79349" y="10477"/>
                    </a:lnTo>
                    <a:lnTo>
                      <a:pt x="79438" y="9486"/>
                    </a:lnTo>
                    <a:lnTo>
                      <a:pt x="79451" y="10439"/>
                    </a:lnTo>
                    <a:lnTo>
                      <a:pt x="79768" y="10680"/>
                    </a:lnTo>
                    <a:lnTo>
                      <a:pt x="80010" y="9486"/>
                    </a:lnTo>
                    <a:lnTo>
                      <a:pt x="80162" y="8737"/>
                    </a:lnTo>
                    <a:lnTo>
                      <a:pt x="80276" y="9105"/>
                    </a:lnTo>
                    <a:lnTo>
                      <a:pt x="80403" y="10198"/>
                    </a:lnTo>
                    <a:lnTo>
                      <a:pt x="80518" y="9245"/>
                    </a:lnTo>
                    <a:lnTo>
                      <a:pt x="80594" y="10287"/>
                    </a:lnTo>
                    <a:lnTo>
                      <a:pt x="80759" y="9410"/>
                    </a:lnTo>
                    <a:lnTo>
                      <a:pt x="80860" y="10439"/>
                    </a:lnTo>
                    <a:lnTo>
                      <a:pt x="81102" y="10922"/>
                    </a:lnTo>
                    <a:lnTo>
                      <a:pt x="81229" y="9410"/>
                    </a:lnTo>
                    <a:lnTo>
                      <a:pt x="81241" y="9245"/>
                    </a:lnTo>
                    <a:lnTo>
                      <a:pt x="81368" y="8775"/>
                    </a:lnTo>
                    <a:lnTo>
                      <a:pt x="81546" y="8547"/>
                    </a:lnTo>
                    <a:lnTo>
                      <a:pt x="81559" y="10045"/>
                    </a:lnTo>
                    <a:lnTo>
                      <a:pt x="81915" y="10718"/>
                    </a:lnTo>
                    <a:lnTo>
                      <a:pt x="82029" y="11010"/>
                    </a:lnTo>
                    <a:lnTo>
                      <a:pt x="82308" y="11137"/>
                    </a:lnTo>
                    <a:lnTo>
                      <a:pt x="82550" y="9817"/>
                    </a:lnTo>
                    <a:lnTo>
                      <a:pt x="82677" y="9550"/>
                    </a:lnTo>
                    <a:lnTo>
                      <a:pt x="82918" y="9144"/>
                    </a:lnTo>
                    <a:lnTo>
                      <a:pt x="83134" y="10756"/>
                    </a:lnTo>
                    <a:lnTo>
                      <a:pt x="83654" y="9817"/>
                    </a:lnTo>
                    <a:lnTo>
                      <a:pt x="84010" y="10718"/>
                    </a:lnTo>
                    <a:lnTo>
                      <a:pt x="83997" y="9817"/>
                    </a:lnTo>
                    <a:lnTo>
                      <a:pt x="84074" y="9410"/>
                    </a:lnTo>
                    <a:lnTo>
                      <a:pt x="84162" y="9715"/>
                    </a:lnTo>
                    <a:lnTo>
                      <a:pt x="84188" y="9410"/>
                    </a:lnTo>
                    <a:lnTo>
                      <a:pt x="84213" y="9144"/>
                    </a:lnTo>
                    <a:lnTo>
                      <a:pt x="84277" y="8547"/>
                    </a:lnTo>
                    <a:lnTo>
                      <a:pt x="84302" y="8382"/>
                    </a:lnTo>
                    <a:lnTo>
                      <a:pt x="84289" y="9740"/>
                    </a:lnTo>
                    <a:lnTo>
                      <a:pt x="84328" y="11049"/>
                    </a:lnTo>
                    <a:lnTo>
                      <a:pt x="84493" y="10693"/>
                    </a:lnTo>
                    <a:lnTo>
                      <a:pt x="84620" y="10731"/>
                    </a:lnTo>
                    <a:lnTo>
                      <a:pt x="84645" y="8953"/>
                    </a:lnTo>
                    <a:lnTo>
                      <a:pt x="84810" y="10299"/>
                    </a:lnTo>
                    <a:lnTo>
                      <a:pt x="84747" y="10655"/>
                    </a:lnTo>
                    <a:lnTo>
                      <a:pt x="84836" y="10439"/>
                    </a:lnTo>
                    <a:lnTo>
                      <a:pt x="84988" y="11544"/>
                    </a:lnTo>
                    <a:lnTo>
                      <a:pt x="85394" y="8953"/>
                    </a:lnTo>
                    <a:lnTo>
                      <a:pt x="85483" y="8382"/>
                    </a:lnTo>
                    <a:lnTo>
                      <a:pt x="85547" y="8013"/>
                    </a:lnTo>
                    <a:lnTo>
                      <a:pt x="85737" y="10325"/>
                    </a:lnTo>
                    <a:lnTo>
                      <a:pt x="85826" y="9880"/>
                    </a:lnTo>
                    <a:lnTo>
                      <a:pt x="86004" y="9436"/>
                    </a:lnTo>
                    <a:lnTo>
                      <a:pt x="86017" y="10414"/>
                    </a:lnTo>
                    <a:lnTo>
                      <a:pt x="86347" y="10756"/>
                    </a:lnTo>
                    <a:lnTo>
                      <a:pt x="86639" y="10528"/>
                    </a:lnTo>
                    <a:lnTo>
                      <a:pt x="86575" y="11214"/>
                    </a:lnTo>
                    <a:lnTo>
                      <a:pt x="86741" y="11277"/>
                    </a:lnTo>
                    <a:lnTo>
                      <a:pt x="86741" y="10528"/>
                    </a:lnTo>
                    <a:lnTo>
                      <a:pt x="86766" y="9436"/>
                    </a:lnTo>
                    <a:lnTo>
                      <a:pt x="86880" y="8420"/>
                    </a:lnTo>
                    <a:lnTo>
                      <a:pt x="86969" y="9829"/>
                    </a:lnTo>
                    <a:lnTo>
                      <a:pt x="87249" y="9804"/>
                    </a:lnTo>
                    <a:lnTo>
                      <a:pt x="87541" y="11049"/>
                    </a:lnTo>
                    <a:lnTo>
                      <a:pt x="87795" y="9804"/>
                    </a:lnTo>
                    <a:lnTo>
                      <a:pt x="87795" y="10452"/>
                    </a:lnTo>
                    <a:lnTo>
                      <a:pt x="88265" y="11404"/>
                    </a:lnTo>
                    <a:lnTo>
                      <a:pt x="88214" y="10731"/>
                    </a:lnTo>
                    <a:lnTo>
                      <a:pt x="88214" y="9766"/>
                    </a:lnTo>
                    <a:lnTo>
                      <a:pt x="88239" y="10617"/>
                    </a:lnTo>
                    <a:lnTo>
                      <a:pt x="88544" y="9448"/>
                    </a:lnTo>
                    <a:lnTo>
                      <a:pt x="88658" y="9017"/>
                    </a:lnTo>
                    <a:lnTo>
                      <a:pt x="88633" y="9956"/>
                    </a:lnTo>
                    <a:lnTo>
                      <a:pt x="88722" y="9017"/>
                    </a:lnTo>
                    <a:lnTo>
                      <a:pt x="88773" y="8407"/>
                    </a:lnTo>
                    <a:lnTo>
                      <a:pt x="88938" y="8102"/>
                    </a:lnTo>
                    <a:lnTo>
                      <a:pt x="89065" y="9105"/>
                    </a:lnTo>
                    <a:lnTo>
                      <a:pt x="89039" y="8102"/>
                    </a:lnTo>
                    <a:lnTo>
                      <a:pt x="89039" y="7823"/>
                    </a:lnTo>
                    <a:lnTo>
                      <a:pt x="89154" y="8826"/>
                    </a:lnTo>
                    <a:lnTo>
                      <a:pt x="89281" y="8890"/>
                    </a:lnTo>
                    <a:lnTo>
                      <a:pt x="89382" y="7721"/>
                    </a:lnTo>
                    <a:lnTo>
                      <a:pt x="89446" y="7493"/>
                    </a:lnTo>
                    <a:lnTo>
                      <a:pt x="89522" y="7759"/>
                    </a:lnTo>
                    <a:lnTo>
                      <a:pt x="89649" y="8953"/>
                    </a:lnTo>
                    <a:lnTo>
                      <a:pt x="89750" y="7747"/>
                    </a:lnTo>
                    <a:lnTo>
                      <a:pt x="89890" y="8851"/>
                    </a:lnTo>
                    <a:lnTo>
                      <a:pt x="90017" y="9182"/>
                    </a:lnTo>
                    <a:lnTo>
                      <a:pt x="90043" y="8953"/>
                    </a:lnTo>
                    <a:lnTo>
                      <a:pt x="90131" y="7747"/>
                    </a:lnTo>
                    <a:lnTo>
                      <a:pt x="90157" y="7518"/>
                    </a:lnTo>
                    <a:lnTo>
                      <a:pt x="90233" y="7924"/>
                    </a:lnTo>
                    <a:lnTo>
                      <a:pt x="90360" y="9004"/>
                    </a:lnTo>
                    <a:lnTo>
                      <a:pt x="90462" y="9182"/>
                    </a:lnTo>
                    <a:lnTo>
                      <a:pt x="90589" y="9893"/>
                    </a:lnTo>
                    <a:lnTo>
                      <a:pt x="90652" y="9664"/>
                    </a:lnTo>
                    <a:lnTo>
                      <a:pt x="90779" y="10299"/>
                    </a:lnTo>
                    <a:lnTo>
                      <a:pt x="90792" y="10642"/>
                    </a:lnTo>
                    <a:lnTo>
                      <a:pt x="90906" y="10388"/>
                    </a:lnTo>
                    <a:lnTo>
                      <a:pt x="91020" y="9690"/>
                    </a:lnTo>
                    <a:lnTo>
                      <a:pt x="91071" y="9486"/>
                    </a:lnTo>
                    <a:close/>
                  </a:path>
                  <a:path w="98425" h="58419">
                    <a:moveTo>
                      <a:pt x="93167" y="4102"/>
                    </a:moveTo>
                    <a:lnTo>
                      <a:pt x="93091" y="4457"/>
                    </a:lnTo>
                    <a:lnTo>
                      <a:pt x="93167" y="4102"/>
                    </a:lnTo>
                    <a:close/>
                  </a:path>
                  <a:path w="98425" h="58419">
                    <a:moveTo>
                      <a:pt x="93192" y="3187"/>
                    </a:moveTo>
                    <a:lnTo>
                      <a:pt x="93154" y="3365"/>
                    </a:lnTo>
                    <a:lnTo>
                      <a:pt x="93065" y="3517"/>
                    </a:lnTo>
                    <a:lnTo>
                      <a:pt x="93192" y="4051"/>
                    </a:lnTo>
                    <a:lnTo>
                      <a:pt x="93192" y="3365"/>
                    </a:lnTo>
                    <a:lnTo>
                      <a:pt x="93192" y="3187"/>
                    </a:lnTo>
                    <a:close/>
                  </a:path>
                  <a:path w="98425" h="58419">
                    <a:moveTo>
                      <a:pt x="93256" y="3289"/>
                    </a:moveTo>
                    <a:lnTo>
                      <a:pt x="93230" y="2984"/>
                    </a:lnTo>
                    <a:lnTo>
                      <a:pt x="93230" y="3289"/>
                    </a:lnTo>
                    <a:close/>
                  </a:path>
                  <a:path w="98425" h="58419">
                    <a:moveTo>
                      <a:pt x="93370" y="2070"/>
                    </a:moveTo>
                    <a:lnTo>
                      <a:pt x="93179" y="2133"/>
                    </a:lnTo>
                    <a:lnTo>
                      <a:pt x="93205" y="2400"/>
                    </a:lnTo>
                    <a:lnTo>
                      <a:pt x="93230" y="2984"/>
                    </a:lnTo>
                    <a:lnTo>
                      <a:pt x="93218" y="2311"/>
                    </a:lnTo>
                    <a:lnTo>
                      <a:pt x="93370" y="2070"/>
                    </a:lnTo>
                    <a:close/>
                  </a:path>
                  <a:path w="98425" h="58419">
                    <a:moveTo>
                      <a:pt x="94386" y="736"/>
                    </a:moveTo>
                    <a:lnTo>
                      <a:pt x="94221" y="711"/>
                    </a:lnTo>
                    <a:lnTo>
                      <a:pt x="94259" y="1270"/>
                    </a:lnTo>
                    <a:lnTo>
                      <a:pt x="94386" y="736"/>
                    </a:lnTo>
                    <a:close/>
                  </a:path>
                  <a:path w="98425" h="58419">
                    <a:moveTo>
                      <a:pt x="95034" y="2171"/>
                    </a:moveTo>
                    <a:lnTo>
                      <a:pt x="94792" y="2159"/>
                    </a:lnTo>
                    <a:lnTo>
                      <a:pt x="94843" y="3048"/>
                    </a:lnTo>
                    <a:lnTo>
                      <a:pt x="95021" y="2387"/>
                    </a:lnTo>
                    <a:lnTo>
                      <a:pt x="95034" y="2171"/>
                    </a:lnTo>
                    <a:close/>
                  </a:path>
                  <a:path w="98425" h="58419">
                    <a:moveTo>
                      <a:pt x="95059" y="2171"/>
                    </a:moveTo>
                    <a:lnTo>
                      <a:pt x="95021" y="1092"/>
                    </a:lnTo>
                    <a:lnTo>
                      <a:pt x="95034" y="2171"/>
                    </a:lnTo>
                    <a:close/>
                  </a:path>
                  <a:path w="98425" h="58419">
                    <a:moveTo>
                      <a:pt x="96520" y="1689"/>
                    </a:moveTo>
                    <a:lnTo>
                      <a:pt x="96507" y="1841"/>
                    </a:lnTo>
                    <a:lnTo>
                      <a:pt x="96520" y="1689"/>
                    </a:lnTo>
                    <a:close/>
                  </a:path>
                  <a:path w="98425" h="58419">
                    <a:moveTo>
                      <a:pt x="97091" y="2057"/>
                    </a:moveTo>
                    <a:lnTo>
                      <a:pt x="97002" y="2540"/>
                    </a:lnTo>
                    <a:lnTo>
                      <a:pt x="97091" y="2057"/>
                    </a:lnTo>
                    <a:close/>
                  </a:path>
                  <a:path w="98425" h="58419">
                    <a:moveTo>
                      <a:pt x="97142" y="2286"/>
                    </a:moveTo>
                    <a:lnTo>
                      <a:pt x="97040" y="2895"/>
                    </a:lnTo>
                    <a:lnTo>
                      <a:pt x="97142" y="2286"/>
                    </a:lnTo>
                    <a:close/>
                  </a:path>
                  <a:path w="98425" h="58419">
                    <a:moveTo>
                      <a:pt x="97663" y="2311"/>
                    </a:moveTo>
                    <a:lnTo>
                      <a:pt x="97650" y="1574"/>
                    </a:lnTo>
                    <a:lnTo>
                      <a:pt x="97548" y="2641"/>
                    </a:lnTo>
                    <a:lnTo>
                      <a:pt x="97663" y="2311"/>
                    </a:lnTo>
                    <a:close/>
                  </a:path>
                  <a:path w="98425" h="58419">
                    <a:moveTo>
                      <a:pt x="97993" y="6362"/>
                    </a:moveTo>
                    <a:lnTo>
                      <a:pt x="97967" y="6946"/>
                    </a:lnTo>
                    <a:lnTo>
                      <a:pt x="97993" y="6362"/>
                    </a:lnTo>
                    <a:close/>
                  </a:path>
                  <a:path w="98425" h="58419">
                    <a:moveTo>
                      <a:pt x="98056" y="3581"/>
                    </a:moveTo>
                    <a:lnTo>
                      <a:pt x="98044" y="3098"/>
                    </a:lnTo>
                    <a:lnTo>
                      <a:pt x="97828" y="2146"/>
                    </a:lnTo>
                    <a:lnTo>
                      <a:pt x="97650" y="3098"/>
                    </a:lnTo>
                    <a:lnTo>
                      <a:pt x="97548" y="2641"/>
                    </a:lnTo>
                    <a:lnTo>
                      <a:pt x="97472" y="1803"/>
                    </a:lnTo>
                    <a:lnTo>
                      <a:pt x="97294" y="3302"/>
                    </a:lnTo>
                    <a:lnTo>
                      <a:pt x="97205" y="3581"/>
                    </a:lnTo>
                    <a:lnTo>
                      <a:pt x="97167" y="3327"/>
                    </a:lnTo>
                    <a:lnTo>
                      <a:pt x="97142" y="3098"/>
                    </a:lnTo>
                    <a:lnTo>
                      <a:pt x="97040" y="2895"/>
                    </a:lnTo>
                    <a:lnTo>
                      <a:pt x="97002" y="2540"/>
                    </a:lnTo>
                    <a:lnTo>
                      <a:pt x="96850" y="2260"/>
                    </a:lnTo>
                    <a:lnTo>
                      <a:pt x="96812" y="3098"/>
                    </a:lnTo>
                    <a:lnTo>
                      <a:pt x="96723" y="2209"/>
                    </a:lnTo>
                    <a:lnTo>
                      <a:pt x="96507" y="3327"/>
                    </a:lnTo>
                    <a:lnTo>
                      <a:pt x="96507" y="3060"/>
                    </a:lnTo>
                    <a:lnTo>
                      <a:pt x="96520" y="1841"/>
                    </a:lnTo>
                    <a:lnTo>
                      <a:pt x="96393" y="2768"/>
                    </a:lnTo>
                    <a:lnTo>
                      <a:pt x="96278" y="3060"/>
                    </a:lnTo>
                    <a:lnTo>
                      <a:pt x="96431" y="1295"/>
                    </a:lnTo>
                    <a:lnTo>
                      <a:pt x="95973" y="2959"/>
                    </a:lnTo>
                    <a:lnTo>
                      <a:pt x="95973" y="2654"/>
                    </a:lnTo>
                    <a:lnTo>
                      <a:pt x="96012" y="1054"/>
                    </a:lnTo>
                    <a:lnTo>
                      <a:pt x="95910" y="2654"/>
                    </a:lnTo>
                    <a:lnTo>
                      <a:pt x="95618" y="1765"/>
                    </a:lnTo>
                    <a:lnTo>
                      <a:pt x="95427" y="2654"/>
                    </a:lnTo>
                    <a:lnTo>
                      <a:pt x="95300" y="1600"/>
                    </a:lnTo>
                    <a:lnTo>
                      <a:pt x="95262" y="1435"/>
                    </a:lnTo>
                    <a:lnTo>
                      <a:pt x="95224" y="2794"/>
                    </a:lnTo>
                    <a:lnTo>
                      <a:pt x="95097" y="2997"/>
                    </a:lnTo>
                    <a:lnTo>
                      <a:pt x="94983" y="3873"/>
                    </a:lnTo>
                    <a:lnTo>
                      <a:pt x="94919" y="3225"/>
                    </a:lnTo>
                    <a:lnTo>
                      <a:pt x="94843" y="3048"/>
                    </a:lnTo>
                    <a:lnTo>
                      <a:pt x="94792" y="2667"/>
                    </a:lnTo>
                    <a:lnTo>
                      <a:pt x="94742" y="2273"/>
                    </a:lnTo>
                    <a:lnTo>
                      <a:pt x="94754" y="2667"/>
                    </a:lnTo>
                    <a:lnTo>
                      <a:pt x="94703" y="1574"/>
                    </a:lnTo>
                    <a:lnTo>
                      <a:pt x="94678" y="2667"/>
                    </a:lnTo>
                    <a:lnTo>
                      <a:pt x="94678" y="3225"/>
                    </a:lnTo>
                    <a:lnTo>
                      <a:pt x="94665" y="3022"/>
                    </a:lnTo>
                    <a:lnTo>
                      <a:pt x="94653" y="2870"/>
                    </a:lnTo>
                    <a:lnTo>
                      <a:pt x="94602" y="1854"/>
                    </a:lnTo>
                    <a:lnTo>
                      <a:pt x="94513" y="2870"/>
                    </a:lnTo>
                    <a:lnTo>
                      <a:pt x="94386" y="2133"/>
                    </a:lnTo>
                    <a:lnTo>
                      <a:pt x="94399" y="1828"/>
                    </a:lnTo>
                    <a:lnTo>
                      <a:pt x="94475" y="1320"/>
                    </a:lnTo>
                    <a:lnTo>
                      <a:pt x="94322" y="1828"/>
                    </a:lnTo>
                    <a:lnTo>
                      <a:pt x="94272" y="1549"/>
                    </a:lnTo>
                    <a:lnTo>
                      <a:pt x="94297" y="1828"/>
                    </a:lnTo>
                    <a:lnTo>
                      <a:pt x="94183" y="2806"/>
                    </a:lnTo>
                    <a:lnTo>
                      <a:pt x="94068" y="3022"/>
                    </a:lnTo>
                    <a:lnTo>
                      <a:pt x="94107" y="2590"/>
                    </a:lnTo>
                    <a:lnTo>
                      <a:pt x="94107" y="1117"/>
                    </a:lnTo>
                    <a:lnTo>
                      <a:pt x="94005" y="1384"/>
                    </a:lnTo>
                    <a:lnTo>
                      <a:pt x="93891" y="2590"/>
                    </a:lnTo>
                    <a:lnTo>
                      <a:pt x="93802" y="2006"/>
                    </a:lnTo>
                    <a:lnTo>
                      <a:pt x="93662" y="2997"/>
                    </a:lnTo>
                    <a:lnTo>
                      <a:pt x="93408" y="2057"/>
                    </a:lnTo>
                    <a:lnTo>
                      <a:pt x="93256" y="3289"/>
                    </a:lnTo>
                    <a:lnTo>
                      <a:pt x="93179" y="4711"/>
                    </a:lnTo>
                    <a:lnTo>
                      <a:pt x="93116" y="5473"/>
                    </a:lnTo>
                    <a:lnTo>
                      <a:pt x="93129" y="4686"/>
                    </a:lnTo>
                    <a:lnTo>
                      <a:pt x="93141" y="4533"/>
                    </a:lnTo>
                    <a:lnTo>
                      <a:pt x="93040" y="3822"/>
                    </a:lnTo>
                    <a:lnTo>
                      <a:pt x="93027" y="3594"/>
                    </a:lnTo>
                    <a:lnTo>
                      <a:pt x="93014" y="3822"/>
                    </a:lnTo>
                    <a:lnTo>
                      <a:pt x="92862" y="4533"/>
                    </a:lnTo>
                    <a:lnTo>
                      <a:pt x="92811" y="4406"/>
                    </a:lnTo>
                    <a:lnTo>
                      <a:pt x="92722" y="3060"/>
                    </a:lnTo>
                    <a:lnTo>
                      <a:pt x="92989" y="3784"/>
                    </a:lnTo>
                    <a:lnTo>
                      <a:pt x="92900" y="3060"/>
                    </a:lnTo>
                    <a:lnTo>
                      <a:pt x="92862" y="2806"/>
                    </a:lnTo>
                    <a:lnTo>
                      <a:pt x="93040" y="3251"/>
                    </a:lnTo>
                    <a:lnTo>
                      <a:pt x="93002" y="2806"/>
                    </a:lnTo>
                    <a:lnTo>
                      <a:pt x="92938" y="2019"/>
                    </a:lnTo>
                    <a:lnTo>
                      <a:pt x="92900" y="1435"/>
                    </a:lnTo>
                    <a:lnTo>
                      <a:pt x="93141" y="3302"/>
                    </a:lnTo>
                    <a:lnTo>
                      <a:pt x="93027" y="1435"/>
                    </a:lnTo>
                    <a:lnTo>
                      <a:pt x="92786" y="1104"/>
                    </a:lnTo>
                    <a:lnTo>
                      <a:pt x="92760" y="2019"/>
                    </a:lnTo>
                    <a:lnTo>
                      <a:pt x="92519" y="1689"/>
                    </a:lnTo>
                    <a:lnTo>
                      <a:pt x="92519" y="2870"/>
                    </a:lnTo>
                    <a:lnTo>
                      <a:pt x="92392" y="3581"/>
                    </a:lnTo>
                    <a:lnTo>
                      <a:pt x="92151" y="4381"/>
                    </a:lnTo>
                    <a:lnTo>
                      <a:pt x="92151" y="4114"/>
                    </a:lnTo>
                    <a:lnTo>
                      <a:pt x="92227" y="393"/>
                    </a:lnTo>
                    <a:lnTo>
                      <a:pt x="92011" y="1689"/>
                    </a:lnTo>
                    <a:lnTo>
                      <a:pt x="91884" y="4114"/>
                    </a:lnTo>
                    <a:lnTo>
                      <a:pt x="91833" y="3924"/>
                    </a:lnTo>
                    <a:lnTo>
                      <a:pt x="91706" y="3390"/>
                    </a:lnTo>
                    <a:lnTo>
                      <a:pt x="91630" y="1981"/>
                    </a:lnTo>
                    <a:lnTo>
                      <a:pt x="91554" y="2540"/>
                    </a:lnTo>
                    <a:lnTo>
                      <a:pt x="91389" y="1447"/>
                    </a:lnTo>
                    <a:lnTo>
                      <a:pt x="91427" y="2730"/>
                    </a:lnTo>
                    <a:lnTo>
                      <a:pt x="91440" y="2540"/>
                    </a:lnTo>
                    <a:lnTo>
                      <a:pt x="91567" y="2616"/>
                    </a:lnTo>
                    <a:lnTo>
                      <a:pt x="91643" y="3924"/>
                    </a:lnTo>
                    <a:lnTo>
                      <a:pt x="91554" y="3606"/>
                    </a:lnTo>
                    <a:lnTo>
                      <a:pt x="91465" y="3276"/>
                    </a:lnTo>
                    <a:lnTo>
                      <a:pt x="91313" y="3200"/>
                    </a:lnTo>
                    <a:lnTo>
                      <a:pt x="91287" y="2057"/>
                    </a:lnTo>
                    <a:lnTo>
                      <a:pt x="91097" y="2197"/>
                    </a:lnTo>
                    <a:lnTo>
                      <a:pt x="90970" y="2463"/>
                    </a:lnTo>
                    <a:lnTo>
                      <a:pt x="90843" y="2832"/>
                    </a:lnTo>
                    <a:lnTo>
                      <a:pt x="90728" y="3098"/>
                    </a:lnTo>
                    <a:lnTo>
                      <a:pt x="90500" y="3276"/>
                    </a:lnTo>
                    <a:lnTo>
                      <a:pt x="90538" y="2844"/>
                    </a:lnTo>
                    <a:lnTo>
                      <a:pt x="90500" y="2222"/>
                    </a:lnTo>
                    <a:lnTo>
                      <a:pt x="90322" y="2527"/>
                    </a:lnTo>
                    <a:lnTo>
                      <a:pt x="90322" y="4305"/>
                    </a:lnTo>
                    <a:lnTo>
                      <a:pt x="90195" y="3708"/>
                    </a:lnTo>
                    <a:lnTo>
                      <a:pt x="90322" y="4305"/>
                    </a:lnTo>
                    <a:lnTo>
                      <a:pt x="90322" y="2527"/>
                    </a:lnTo>
                    <a:lnTo>
                      <a:pt x="90157" y="2794"/>
                    </a:lnTo>
                    <a:lnTo>
                      <a:pt x="89446" y="1409"/>
                    </a:lnTo>
                    <a:lnTo>
                      <a:pt x="89319" y="2387"/>
                    </a:lnTo>
                    <a:lnTo>
                      <a:pt x="89154" y="2844"/>
                    </a:lnTo>
                    <a:lnTo>
                      <a:pt x="89179" y="1905"/>
                    </a:lnTo>
                    <a:lnTo>
                      <a:pt x="88912" y="2832"/>
                    </a:lnTo>
                    <a:lnTo>
                      <a:pt x="88531" y="3708"/>
                    </a:lnTo>
                    <a:lnTo>
                      <a:pt x="88404" y="3162"/>
                    </a:lnTo>
                    <a:lnTo>
                      <a:pt x="88277" y="2235"/>
                    </a:lnTo>
                    <a:lnTo>
                      <a:pt x="88150" y="1955"/>
                    </a:lnTo>
                    <a:lnTo>
                      <a:pt x="88125" y="4381"/>
                    </a:lnTo>
                    <a:lnTo>
                      <a:pt x="88074" y="4140"/>
                    </a:lnTo>
                    <a:lnTo>
                      <a:pt x="88023" y="3848"/>
                    </a:lnTo>
                    <a:lnTo>
                      <a:pt x="87884" y="3187"/>
                    </a:lnTo>
                    <a:lnTo>
                      <a:pt x="87591" y="2857"/>
                    </a:lnTo>
                    <a:lnTo>
                      <a:pt x="87134" y="3771"/>
                    </a:lnTo>
                    <a:lnTo>
                      <a:pt x="86829" y="2273"/>
                    </a:lnTo>
                    <a:lnTo>
                      <a:pt x="86779" y="3695"/>
                    </a:lnTo>
                    <a:lnTo>
                      <a:pt x="86436" y="1638"/>
                    </a:lnTo>
                    <a:lnTo>
                      <a:pt x="86410" y="3619"/>
                    </a:lnTo>
                    <a:lnTo>
                      <a:pt x="86347" y="3378"/>
                    </a:lnTo>
                    <a:lnTo>
                      <a:pt x="86283" y="3124"/>
                    </a:lnTo>
                    <a:lnTo>
                      <a:pt x="86156" y="2120"/>
                    </a:lnTo>
                    <a:lnTo>
                      <a:pt x="85915" y="1625"/>
                    </a:lnTo>
                    <a:lnTo>
                      <a:pt x="85801" y="2425"/>
                    </a:lnTo>
                    <a:lnTo>
                      <a:pt x="85674" y="3073"/>
                    </a:lnTo>
                    <a:lnTo>
                      <a:pt x="85674" y="2032"/>
                    </a:lnTo>
                    <a:lnTo>
                      <a:pt x="85534" y="3124"/>
                    </a:lnTo>
                    <a:lnTo>
                      <a:pt x="85458" y="1879"/>
                    </a:lnTo>
                    <a:lnTo>
                      <a:pt x="85394" y="2997"/>
                    </a:lnTo>
                    <a:lnTo>
                      <a:pt x="85280" y="3378"/>
                    </a:lnTo>
                    <a:lnTo>
                      <a:pt x="85153" y="2768"/>
                    </a:lnTo>
                    <a:lnTo>
                      <a:pt x="85051" y="1651"/>
                    </a:lnTo>
                    <a:lnTo>
                      <a:pt x="84670" y="2540"/>
                    </a:lnTo>
                    <a:lnTo>
                      <a:pt x="84594" y="2768"/>
                    </a:lnTo>
                    <a:lnTo>
                      <a:pt x="84493" y="2044"/>
                    </a:lnTo>
                    <a:lnTo>
                      <a:pt x="84467" y="1790"/>
                    </a:lnTo>
                    <a:lnTo>
                      <a:pt x="84264" y="1778"/>
                    </a:lnTo>
                    <a:lnTo>
                      <a:pt x="84112" y="2044"/>
                    </a:lnTo>
                    <a:lnTo>
                      <a:pt x="84124" y="1676"/>
                    </a:lnTo>
                    <a:lnTo>
                      <a:pt x="84035" y="1270"/>
                    </a:lnTo>
                    <a:lnTo>
                      <a:pt x="83870" y="1143"/>
                    </a:lnTo>
                    <a:lnTo>
                      <a:pt x="83553" y="1676"/>
                    </a:lnTo>
                    <a:lnTo>
                      <a:pt x="83248" y="1663"/>
                    </a:lnTo>
                    <a:lnTo>
                      <a:pt x="83248" y="3352"/>
                    </a:lnTo>
                    <a:lnTo>
                      <a:pt x="83185" y="3505"/>
                    </a:lnTo>
                    <a:lnTo>
                      <a:pt x="83083" y="3035"/>
                    </a:lnTo>
                    <a:lnTo>
                      <a:pt x="82931" y="1435"/>
                    </a:lnTo>
                    <a:lnTo>
                      <a:pt x="82816" y="254"/>
                    </a:lnTo>
                    <a:lnTo>
                      <a:pt x="82740" y="1435"/>
                    </a:lnTo>
                    <a:lnTo>
                      <a:pt x="82727" y="1117"/>
                    </a:lnTo>
                    <a:lnTo>
                      <a:pt x="82423" y="1104"/>
                    </a:lnTo>
                    <a:lnTo>
                      <a:pt x="82283" y="1485"/>
                    </a:lnTo>
                    <a:lnTo>
                      <a:pt x="82029" y="1536"/>
                    </a:lnTo>
                    <a:lnTo>
                      <a:pt x="82029" y="2489"/>
                    </a:lnTo>
                    <a:lnTo>
                      <a:pt x="81927" y="2273"/>
                    </a:lnTo>
                    <a:lnTo>
                      <a:pt x="81902" y="2489"/>
                    </a:lnTo>
                    <a:lnTo>
                      <a:pt x="81851" y="3035"/>
                    </a:lnTo>
                    <a:lnTo>
                      <a:pt x="81724" y="2844"/>
                    </a:lnTo>
                    <a:lnTo>
                      <a:pt x="81610" y="2578"/>
                    </a:lnTo>
                    <a:lnTo>
                      <a:pt x="81457" y="1993"/>
                    </a:lnTo>
                    <a:lnTo>
                      <a:pt x="81305" y="2044"/>
                    </a:lnTo>
                    <a:lnTo>
                      <a:pt x="81089" y="2590"/>
                    </a:lnTo>
                    <a:lnTo>
                      <a:pt x="80886" y="2654"/>
                    </a:lnTo>
                    <a:lnTo>
                      <a:pt x="81000" y="2032"/>
                    </a:lnTo>
                    <a:lnTo>
                      <a:pt x="80683" y="2197"/>
                    </a:lnTo>
                    <a:lnTo>
                      <a:pt x="80441" y="2667"/>
                    </a:lnTo>
                    <a:lnTo>
                      <a:pt x="80314" y="3848"/>
                    </a:lnTo>
                    <a:lnTo>
                      <a:pt x="80264" y="2844"/>
                    </a:lnTo>
                    <a:lnTo>
                      <a:pt x="79883" y="4140"/>
                    </a:lnTo>
                    <a:lnTo>
                      <a:pt x="79844" y="3911"/>
                    </a:lnTo>
                    <a:lnTo>
                      <a:pt x="79832" y="3771"/>
                    </a:lnTo>
                    <a:lnTo>
                      <a:pt x="79756" y="3225"/>
                    </a:lnTo>
                    <a:lnTo>
                      <a:pt x="79730" y="2971"/>
                    </a:lnTo>
                    <a:lnTo>
                      <a:pt x="79387" y="330"/>
                    </a:lnTo>
                    <a:lnTo>
                      <a:pt x="79095" y="2044"/>
                    </a:lnTo>
                    <a:lnTo>
                      <a:pt x="79032" y="2209"/>
                    </a:lnTo>
                    <a:lnTo>
                      <a:pt x="78790" y="2971"/>
                    </a:lnTo>
                    <a:lnTo>
                      <a:pt x="78663" y="2857"/>
                    </a:lnTo>
                    <a:lnTo>
                      <a:pt x="78778" y="2514"/>
                    </a:lnTo>
                    <a:lnTo>
                      <a:pt x="78765" y="1790"/>
                    </a:lnTo>
                    <a:lnTo>
                      <a:pt x="78435" y="3225"/>
                    </a:lnTo>
                    <a:lnTo>
                      <a:pt x="78384" y="2806"/>
                    </a:lnTo>
                    <a:lnTo>
                      <a:pt x="78346" y="2540"/>
                    </a:lnTo>
                    <a:lnTo>
                      <a:pt x="78232" y="1587"/>
                    </a:lnTo>
                    <a:lnTo>
                      <a:pt x="77952" y="2540"/>
                    </a:lnTo>
                    <a:lnTo>
                      <a:pt x="77736" y="0"/>
                    </a:lnTo>
                    <a:lnTo>
                      <a:pt x="77190" y="2717"/>
                    </a:lnTo>
                    <a:lnTo>
                      <a:pt x="77101" y="2286"/>
                    </a:lnTo>
                    <a:lnTo>
                      <a:pt x="76898" y="1104"/>
                    </a:lnTo>
                    <a:lnTo>
                      <a:pt x="76835" y="2286"/>
                    </a:lnTo>
                    <a:lnTo>
                      <a:pt x="76822" y="1879"/>
                    </a:lnTo>
                    <a:lnTo>
                      <a:pt x="76758" y="2120"/>
                    </a:lnTo>
                    <a:lnTo>
                      <a:pt x="76161" y="2806"/>
                    </a:lnTo>
                    <a:lnTo>
                      <a:pt x="75552" y="1358"/>
                    </a:lnTo>
                    <a:lnTo>
                      <a:pt x="75450" y="1181"/>
                    </a:lnTo>
                    <a:lnTo>
                      <a:pt x="74599" y="508"/>
                    </a:lnTo>
                    <a:lnTo>
                      <a:pt x="74701" y="3771"/>
                    </a:lnTo>
                    <a:lnTo>
                      <a:pt x="74536" y="3048"/>
                    </a:lnTo>
                    <a:lnTo>
                      <a:pt x="74434" y="2565"/>
                    </a:lnTo>
                    <a:lnTo>
                      <a:pt x="74485" y="1219"/>
                    </a:lnTo>
                    <a:lnTo>
                      <a:pt x="74002" y="2552"/>
                    </a:lnTo>
                    <a:lnTo>
                      <a:pt x="73914" y="2336"/>
                    </a:lnTo>
                    <a:lnTo>
                      <a:pt x="73494" y="1181"/>
                    </a:lnTo>
                    <a:lnTo>
                      <a:pt x="73025" y="2311"/>
                    </a:lnTo>
                    <a:lnTo>
                      <a:pt x="73075" y="1727"/>
                    </a:lnTo>
                    <a:lnTo>
                      <a:pt x="72999" y="914"/>
                    </a:lnTo>
                    <a:lnTo>
                      <a:pt x="72859" y="1320"/>
                    </a:lnTo>
                    <a:lnTo>
                      <a:pt x="72732" y="2336"/>
                    </a:lnTo>
                    <a:lnTo>
                      <a:pt x="72605" y="1117"/>
                    </a:lnTo>
                    <a:lnTo>
                      <a:pt x="72567" y="939"/>
                    </a:lnTo>
                    <a:lnTo>
                      <a:pt x="72415" y="2438"/>
                    </a:lnTo>
                    <a:lnTo>
                      <a:pt x="72390" y="2146"/>
                    </a:lnTo>
                    <a:lnTo>
                      <a:pt x="72339" y="1701"/>
                    </a:lnTo>
                    <a:lnTo>
                      <a:pt x="72097" y="1219"/>
                    </a:lnTo>
                    <a:lnTo>
                      <a:pt x="72161" y="2146"/>
                    </a:lnTo>
                    <a:lnTo>
                      <a:pt x="71983" y="1701"/>
                    </a:lnTo>
                    <a:lnTo>
                      <a:pt x="71818" y="2565"/>
                    </a:lnTo>
                    <a:lnTo>
                      <a:pt x="71678" y="2006"/>
                    </a:lnTo>
                    <a:lnTo>
                      <a:pt x="71589" y="3048"/>
                    </a:lnTo>
                    <a:lnTo>
                      <a:pt x="71386" y="1511"/>
                    </a:lnTo>
                    <a:lnTo>
                      <a:pt x="71348" y="2984"/>
                    </a:lnTo>
                    <a:lnTo>
                      <a:pt x="71348" y="2476"/>
                    </a:lnTo>
                    <a:lnTo>
                      <a:pt x="71361" y="1460"/>
                    </a:lnTo>
                    <a:lnTo>
                      <a:pt x="71043" y="1752"/>
                    </a:lnTo>
                    <a:lnTo>
                      <a:pt x="70929" y="2438"/>
                    </a:lnTo>
                    <a:lnTo>
                      <a:pt x="70967" y="2006"/>
                    </a:lnTo>
                    <a:lnTo>
                      <a:pt x="70827" y="1993"/>
                    </a:lnTo>
                    <a:lnTo>
                      <a:pt x="70878" y="1358"/>
                    </a:lnTo>
                    <a:lnTo>
                      <a:pt x="70751" y="1371"/>
                    </a:lnTo>
                    <a:lnTo>
                      <a:pt x="70650" y="2438"/>
                    </a:lnTo>
                    <a:lnTo>
                      <a:pt x="70421" y="622"/>
                    </a:lnTo>
                    <a:lnTo>
                      <a:pt x="70180" y="3911"/>
                    </a:lnTo>
                    <a:lnTo>
                      <a:pt x="70154" y="3492"/>
                    </a:lnTo>
                    <a:lnTo>
                      <a:pt x="70129" y="3149"/>
                    </a:lnTo>
                    <a:lnTo>
                      <a:pt x="70053" y="1574"/>
                    </a:lnTo>
                    <a:lnTo>
                      <a:pt x="69697" y="2311"/>
                    </a:lnTo>
                    <a:lnTo>
                      <a:pt x="69469" y="2692"/>
                    </a:lnTo>
                    <a:lnTo>
                      <a:pt x="69354" y="3149"/>
                    </a:lnTo>
                    <a:lnTo>
                      <a:pt x="69303" y="2959"/>
                    </a:lnTo>
                    <a:lnTo>
                      <a:pt x="68973" y="3302"/>
                    </a:lnTo>
                    <a:lnTo>
                      <a:pt x="68973" y="2400"/>
                    </a:lnTo>
                    <a:lnTo>
                      <a:pt x="68846" y="3302"/>
                    </a:lnTo>
                    <a:lnTo>
                      <a:pt x="68821" y="3492"/>
                    </a:lnTo>
                    <a:lnTo>
                      <a:pt x="68580" y="3225"/>
                    </a:lnTo>
                    <a:lnTo>
                      <a:pt x="68465" y="3035"/>
                    </a:lnTo>
                    <a:lnTo>
                      <a:pt x="68427" y="2832"/>
                    </a:lnTo>
                    <a:lnTo>
                      <a:pt x="68554" y="2349"/>
                    </a:lnTo>
                    <a:lnTo>
                      <a:pt x="68580" y="2197"/>
                    </a:lnTo>
                    <a:lnTo>
                      <a:pt x="68249" y="2832"/>
                    </a:lnTo>
                    <a:lnTo>
                      <a:pt x="67957" y="2057"/>
                    </a:lnTo>
                    <a:lnTo>
                      <a:pt x="67665" y="2895"/>
                    </a:lnTo>
                    <a:lnTo>
                      <a:pt x="67665" y="4000"/>
                    </a:lnTo>
                    <a:lnTo>
                      <a:pt x="67538" y="4419"/>
                    </a:lnTo>
                    <a:lnTo>
                      <a:pt x="67424" y="5372"/>
                    </a:lnTo>
                    <a:lnTo>
                      <a:pt x="67424" y="4902"/>
                    </a:lnTo>
                    <a:lnTo>
                      <a:pt x="67513" y="3403"/>
                    </a:lnTo>
                    <a:lnTo>
                      <a:pt x="67132" y="4889"/>
                    </a:lnTo>
                    <a:lnTo>
                      <a:pt x="67183" y="3911"/>
                    </a:lnTo>
                    <a:lnTo>
                      <a:pt x="67208" y="3479"/>
                    </a:lnTo>
                    <a:lnTo>
                      <a:pt x="67195" y="2374"/>
                    </a:lnTo>
                    <a:lnTo>
                      <a:pt x="67068" y="3479"/>
                    </a:lnTo>
                    <a:lnTo>
                      <a:pt x="66878" y="3467"/>
                    </a:lnTo>
                    <a:lnTo>
                      <a:pt x="66941" y="2616"/>
                    </a:lnTo>
                    <a:lnTo>
                      <a:pt x="66751" y="3911"/>
                    </a:lnTo>
                    <a:lnTo>
                      <a:pt x="66624" y="3695"/>
                    </a:lnTo>
                    <a:lnTo>
                      <a:pt x="66586" y="3200"/>
                    </a:lnTo>
                    <a:lnTo>
                      <a:pt x="66421" y="3251"/>
                    </a:lnTo>
                    <a:lnTo>
                      <a:pt x="66294" y="3759"/>
                    </a:lnTo>
                    <a:lnTo>
                      <a:pt x="66179" y="4902"/>
                    </a:lnTo>
                    <a:lnTo>
                      <a:pt x="65951" y="4419"/>
                    </a:lnTo>
                    <a:lnTo>
                      <a:pt x="65913" y="3797"/>
                    </a:lnTo>
                    <a:lnTo>
                      <a:pt x="65963" y="2832"/>
                    </a:lnTo>
                    <a:lnTo>
                      <a:pt x="65786" y="3797"/>
                    </a:lnTo>
                    <a:lnTo>
                      <a:pt x="65671" y="3530"/>
                    </a:lnTo>
                    <a:lnTo>
                      <a:pt x="65532" y="3505"/>
                    </a:lnTo>
                    <a:lnTo>
                      <a:pt x="65405" y="4419"/>
                    </a:lnTo>
                    <a:lnTo>
                      <a:pt x="65392" y="3492"/>
                    </a:lnTo>
                    <a:lnTo>
                      <a:pt x="65176" y="5016"/>
                    </a:lnTo>
                    <a:lnTo>
                      <a:pt x="65303" y="5803"/>
                    </a:lnTo>
                    <a:lnTo>
                      <a:pt x="65138" y="5511"/>
                    </a:lnTo>
                    <a:lnTo>
                      <a:pt x="65151" y="5321"/>
                    </a:lnTo>
                    <a:lnTo>
                      <a:pt x="64973" y="5435"/>
                    </a:lnTo>
                    <a:lnTo>
                      <a:pt x="64897" y="4737"/>
                    </a:lnTo>
                    <a:lnTo>
                      <a:pt x="64770" y="5511"/>
                    </a:lnTo>
                    <a:lnTo>
                      <a:pt x="64643" y="4584"/>
                    </a:lnTo>
                    <a:lnTo>
                      <a:pt x="64668" y="3543"/>
                    </a:lnTo>
                    <a:lnTo>
                      <a:pt x="64604" y="4584"/>
                    </a:lnTo>
                    <a:lnTo>
                      <a:pt x="64338" y="3835"/>
                    </a:lnTo>
                    <a:lnTo>
                      <a:pt x="64274" y="4711"/>
                    </a:lnTo>
                    <a:lnTo>
                      <a:pt x="64274" y="3898"/>
                    </a:lnTo>
                    <a:lnTo>
                      <a:pt x="64223" y="4749"/>
                    </a:lnTo>
                    <a:lnTo>
                      <a:pt x="64096" y="3771"/>
                    </a:lnTo>
                    <a:lnTo>
                      <a:pt x="63969" y="3657"/>
                    </a:lnTo>
                    <a:lnTo>
                      <a:pt x="64122" y="4749"/>
                    </a:lnTo>
                    <a:lnTo>
                      <a:pt x="64147" y="4953"/>
                    </a:lnTo>
                    <a:lnTo>
                      <a:pt x="64223" y="5410"/>
                    </a:lnTo>
                    <a:lnTo>
                      <a:pt x="64058" y="4940"/>
                    </a:lnTo>
                    <a:lnTo>
                      <a:pt x="63944" y="4267"/>
                    </a:lnTo>
                    <a:lnTo>
                      <a:pt x="63804" y="4038"/>
                    </a:lnTo>
                    <a:lnTo>
                      <a:pt x="63588" y="4940"/>
                    </a:lnTo>
                    <a:lnTo>
                      <a:pt x="63449" y="4660"/>
                    </a:lnTo>
                    <a:lnTo>
                      <a:pt x="63322" y="3289"/>
                    </a:lnTo>
                    <a:lnTo>
                      <a:pt x="63106" y="3695"/>
                    </a:lnTo>
                    <a:lnTo>
                      <a:pt x="62865" y="4660"/>
                    </a:lnTo>
                    <a:lnTo>
                      <a:pt x="62572" y="4356"/>
                    </a:lnTo>
                    <a:lnTo>
                      <a:pt x="62585" y="6286"/>
                    </a:lnTo>
                    <a:lnTo>
                      <a:pt x="62509" y="5308"/>
                    </a:lnTo>
                    <a:lnTo>
                      <a:pt x="62484" y="4813"/>
                    </a:lnTo>
                    <a:lnTo>
                      <a:pt x="62471" y="4673"/>
                    </a:lnTo>
                    <a:lnTo>
                      <a:pt x="62458" y="4457"/>
                    </a:lnTo>
                    <a:lnTo>
                      <a:pt x="62407" y="3619"/>
                    </a:lnTo>
                    <a:lnTo>
                      <a:pt x="62255" y="4457"/>
                    </a:lnTo>
                    <a:lnTo>
                      <a:pt x="62293" y="3670"/>
                    </a:lnTo>
                    <a:lnTo>
                      <a:pt x="62090" y="3378"/>
                    </a:lnTo>
                    <a:lnTo>
                      <a:pt x="61937" y="3898"/>
                    </a:lnTo>
                    <a:lnTo>
                      <a:pt x="61810" y="4229"/>
                    </a:lnTo>
                    <a:lnTo>
                      <a:pt x="61582" y="4673"/>
                    </a:lnTo>
                    <a:lnTo>
                      <a:pt x="61544" y="3975"/>
                    </a:lnTo>
                    <a:lnTo>
                      <a:pt x="61506" y="3797"/>
                    </a:lnTo>
                    <a:lnTo>
                      <a:pt x="61302" y="3975"/>
                    </a:lnTo>
                    <a:lnTo>
                      <a:pt x="61175" y="3771"/>
                    </a:lnTo>
                    <a:lnTo>
                      <a:pt x="61137" y="4229"/>
                    </a:lnTo>
                    <a:lnTo>
                      <a:pt x="61112" y="4813"/>
                    </a:lnTo>
                    <a:lnTo>
                      <a:pt x="60718" y="2209"/>
                    </a:lnTo>
                    <a:lnTo>
                      <a:pt x="60426" y="5334"/>
                    </a:lnTo>
                    <a:lnTo>
                      <a:pt x="60452" y="6451"/>
                    </a:lnTo>
                    <a:lnTo>
                      <a:pt x="60540" y="7442"/>
                    </a:lnTo>
                    <a:lnTo>
                      <a:pt x="60591" y="7251"/>
                    </a:lnTo>
                    <a:lnTo>
                      <a:pt x="60566" y="7835"/>
                    </a:lnTo>
                    <a:lnTo>
                      <a:pt x="60706" y="8775"/>
                    </a:lnTo>
                    <a:lnTo>
                      <a:pt x="60807" y="7785"/>
                    </a:lnTo>
                    <a:lnTo>
                      <a:pt x="60909" y="8940"/>
                    </a:lnTo>
                    <a:lnTo>
                      <a:pt x="60947" y="8483"/>
                    </a:lnTo>
                    <a:lnTo>
                      <a:pt x="61048" y="8953"/>
                    </a:lnTo>
                    <a:lnTo>
                      <a:pt x="61048" y="8483"/>
                    </a:lnTo>
                    <a:lnTo>
                      <a:pt x="61048" y="7962"/>
                    </a:lnTo>
                    <a:lnTo>
                      <a:pt x="61125" y="8699"/>
                    </a:lnTo>
                    <a:lnTo>
                      <a:pt x="61214" y="8267"/>
                    </a:lnTo>
                    <a:lnTo>
                      <a:pt x="61506" y="8572"/>
                    </a:lnTo>
                    <a:lnTo>
                      <a:pt x="61480" y="8267"/>
                    </a:lnTo>
                    <a:lnTo>
                      <a:pt x="61455" y="7962"/>
                    </a:lnTo>
                    <a:lnTo>
                      <a:pt x="61429" y="7747"/>
                    </a:lnTo>
                    <a:lnTo>
                      <a:pt x="61442" y="7251"/>
                    </a:lnTo>
                    <a:lnTo>
                      <a:pt x="61671" y="6413"/>
                    </a:lnTo>
                    <a:lnTo>
                      <a:pt x="61963" y="7962"/>
                    </a:lnTo>
                    <a:lnTo>
                      <a:pt x="62217" y="7543"/>
                    </a:lnTo>
                    <a:lnTo>
                      <a:pt x="62217" y="7874"/>
                    </a:lnTo>
                    <a:lnTo>
                      <a:pt x="62357" y="7543"/>
                    </a:lnTo>
                    <a:lnTo>
                      <a:pt x="62572" y="7645"/>
                    </a:lnTo>
                    <a:lnTo>
                      <a:pt x="62598" y="7493"/>
                    </a:lnTo>
                    <a:lnTo>
                      <a:pt x="62687" y="6934"/>
                    </a:lnTo>
                    <a:lnTo>
                      <a:pt x="62776" y="7937"/>
                    </a:lnTo>
                    <a:lnTo>
                      <a:pt x="62903" y="7315"/>
                    </a:lnTo>
                    <a:lnTo>
                      <a:pt x="63017" y="8331"/>
                    </a:lnTo>
                    <a:lnTo>
                      <a:pt x="63144" y="9105"/>
                    </a:lnTo>
                    <a:lnTo>
                      <a:pt x="63322" y="8204"/>
                    </a:lnTo>
                    <a:lnTo>
                      <a:pt x="63322" y="9144"/>
                    </a:lnTo>
                    <a:lnTo>
                      <a:pt x="63436" y="9271"/>
                    </a:lnTo>
                    <a:lnTo>
                      <a:pt x="63487" y="8280"/>
                    </a:lnTo>
                    <a:lnTo>
                      <a:pt x="63652" y="9867"/>
                    </a:lnTo>
                    <a:lnTo>
                      <a:pt x="63906" y="10909"/>
                    </a:lnTo>
                    <a:lnTo>
                      <a:pt x="64096" y="8280"/>
                    </a:lnTo>
                    <a:lnTo>
                      <a:pt x="64160" y="7315"/>
                    </a:lnTo>
                    <a:lnTo>
                      <a:pt x="64287" y="8331"/>
                    </a:lnTo>
                    <a:lnTo>
                      <a:pt x="64312" y="8051"/>
                    </a:lnTo>
                    <a:lnTo>
                      <a:pt x="64490" y="8585"/>
                    </a:lnTo>
                    <a:lnTo>
                      <a:pt x="64617" y="9804"/>
                    </a:lnTo>
                    <a:lnTo>
                      <a:pt x="64731" y="10045"/>
                    </a:lnTo>
                    <a:lnTo>
                      <a:pt x="64858" y="10426"/>
                    </a:lnTo>
                    <a:lnTo>
                      <a:pt x="64846" y="8166"/>
                    </a:lnTo>
                    <a:lnTo>
                      <a:pt x="65062" y="8597"/>
                    </a:lnTo>
                    <a:lnTo>
                      <a:pt x="65036" y="8166"/>
                    </a:lnTo>
                    <a:lnTo>
                      <a:pt x="65011" y="7226"/>
                    </a:lnTo>
                    <a:lnTo>
                      <a:pt x="65087" y="6934"/>
                    </a:lnTo>
                    <a:lnTo>
                      <a:pt x="65163" y="6756"/>
                    </a:lnTo>
                    <a:lnTo>
                      <a:pt x="65328" y="8445"/>
                    </a:lnTo>
                    <a:lnTo>
                      <a:pt x="65214" y="8788"/>
                    </a:lnTo>
                    <a:lnTo>
                      <a:pt x="65176" y="9004"/>
                    </a:lnTo>
                    <a:lnTo>
                      <a:pt x="65239" y="9283"/>
                    </a:lnTo>
                    <a:lnTo>
                      <a:pt x="65392" y="9245"/>
                    </a:lnTo>
                    <a:lnTo>
                      <a:pt x="65354" y="9029"/>
                    </a:lnTo>
                    <a:lnTo>
                      <a:pt x="65430" y="9207"/>
                    </a:lnTo>
                    <a:lnTo>
                      <a:pt x="65557" y="9613"/>
                    </a:lnTo>
                    <a:lnTo>
                      <a:pt x="65659" y="9042"/>
                    </a:lnTo>
                    <a:lnTo>
                      <a:pt x="65849" y="9436"/>
                    </a:lnTo>
                    <a:lnTo>
                      <a:pt x="65811" y="9042"/>
                    </a:lnTo>
                    <a:lnTo>
                      <a:pt x="65798" y="8877"/>
                    </a:lnTo>
                    <a:lnTo>
                      <a:pt x="65786" y="8750"/>
                    </a:lnTo>
                    <a:lnTo>
                      <a:pt x="66103" y="9245"/>
                    </a:lnTo>
                    <a:lnTo>
                      <a:pt x="66040" y="8750"/>
                    </a:lnTo>
                    <a:lnTo>
                      <a:pt x="66141" y="7823"/>
                    </a:lnTo>
                    <a:lnTo>
                      <a:pt x="66217" y="8585"/>
                    </a:lnTo>
                    <a:lnTo>
                      <a:pt x="66103" y="9245"/>
                    </a:lnTo>
                    <a:lnTo>
                      <a:pt x="66294" y="8763"/>
                    </a:lnTo>
                    <a:lnTo>
                      <a:pt x="66395" y="9271"/>
                    </a:lnTo>
                    <a:lnTo>
                      <a:pt x="66281" y="10147"/>
                    </a:lnTo>
                    <a:lnTo>
                      <a:pt x="66446" y="9372"/>
                    </a:lnTo>
                    <a:lnTo>
                      <a:pt x="66662" y="10922"/>
                    </a:lnTo>
                    <a:lnTo>
                      <a:pt x="66713" y="10134"/>
                    </a:lnTo>
                    <a:lnTo>
                      <a:pt x="66763" y="10274"/>
                    </a:lnTo>
                    <a:lnTo>
                      <a:pt x="66814" y="10604"/>
                    </a:lnTo>
                    <a:lnTo>
                      <a:pt x="66840" y="10274"/>
                    </a:lnTo>
                    <a:lnTo>
                      <a:pt x="66852" y="10134"/>
                    </a:lnTo>
                    <a:lnTo>
                      <a:pt x="66763" y="9372"/>
                    </a:lnTo>
                    <a:lnTo>
                      <a:pt x="66840" y="8763"/>
                    </a:lnTo>
                    <a:lnTo>
                      <a:pt x="66878" y="8559"/>
                    </a:lnTo>
                    <a:lnTo>
                      <a:pt x="66954" y="8928"/>
                    </a:lnTo>
                    <a:lnTo>
                      <a:pt x="67017" y="8559"/>
                    </a:lnTo>
                    <a:lnTo>
                      <a:pt x="67094" y="8128"/>
                    </a:lnTo>
                    <a:lnTo>
                      <a:pt x="67132" y="9182"/>
                    </a:lnTo>
                    <a:lnTo>
                      <a:pt x="66979" y="8966"/>
                    </a:lnTo>
                    <a:lnTo>
                      <a:pt x="66890" y="8826"/>
                    </a:lnTo>
                    <a:lnTo>
                      <a:pt x="66916" y="8966"/>
                    </a:lnTo>
                    <a:lnTo>
                      <a:pt x="67043" y="10299"/>
                    </a:lnTo>
                    <a:lnTo>
                      <a:pt x="67183" y="11214"/>
                    </a:lnTo>
                    <a:lnTo>
                      <a:pt x="67297" y="11671"/>
                    </a:lnTo>
                    <a:lnTo>
                      <a:pt x="67170" y="9525"/>
                    </a:lnTo>
                    <a:lnTo>
                      <a:pt x="67398" y="10388"/>
                    </a:lnTo>
                    <a:lnTo>
                      <a:pt x="67449" y="9525"/>
                    </a:lnTo>
                    <a:lnTo>
                      <a:pt x="67513" y="9182"/>
                    </a:lnTo>
                    <a:lnTo>
                      <a:pt x="67678" y="9563"/>
                    </a:lnTo>
                    <a:lnTo>
                      <a:pt x="67678" y="9105"/>
                    </a:lnTo>
                    <a:lnTo>
                      <a:pt x="67729" y="8788"/>
                    </a:lnTo>
                    <a:lnTo>
                      <a:pt x="67691" y="8128"/>
                    </a:lnTo>
                    <a:lnTo>
                      <a:pt x="67818" y="7988"/>
                    </a:lnTo>
                    <a:lnTo>
                      <a:pt x="67894" y="7823"/>
                    </a:lnTo>
                    <a:lnTo>
                      <a:pt x="67945" y="7353"/>
                    </a:lnTo>
                    <a:lnTo>
                      <a:pt x="68084" y="9499"/>
                    </a:lnTo>
                    <a:lnTo>
                      <a:pt x="68237" y="8788"/>
                    </a:lnTo>
                    <a:lnTo>
                      <a:pt x="68313" y="10185"/>
                    </a:lnTo>
                    <a:lnTo>
                      <a:pt x="68453" y="9537"/>
                    </a:lnTo>
                    <a:lnTo>
                      <a:pt x="68453" y="8877"/>
                    </a:lnTo>
                    <a:lnTo>
                      <a:pt x="68440" y="7620"/>
                    </a:lnTo>
                    <a:lnTo>
                      <a:pt x="68478" y="8089"/>
                    </a:lnTo>
                    <a:lnTo>
                      <a:pt x="68516" y="8356"/>
                    </a:lnTo>
                    <a:lnTo>
                      <a:pt x="68529" y="8483"/>
                    </a:lnTo>
                    <a:lnTo>
                      <a:pt x="68554" y="8356"/>
                    </a:lnTo>
                    <a:lnTo>
                      <a:pt x="68605" y="8089"/>
                    </a:lnTo>
                    <a:lnTo>
                      <a:pt x="68643" y="7620"/>
                    </a:lnTo>
                    <a:lnTo>
                      <a:pt x="68656" y="7353"/>
                    </a:lnTo>
                    <a:lnTo>
                      <a:pt x="68694" y="6921"/>
                    </a:lnTo>
                    <a:lnTo>
                      <a:pt x="68795" y="7518"/>
                    </a:lnTo>
                    <a:lnTo>
                      <a:pt x="68922" y="10083"/>
                    </a:lnTo>
                    <a:lnTo>
                      <a:pt x="69049" y="10604"/>
                    </a:lnTo>
                    <a:lnTo>
                      <a:pt x="69215" y="8699"/>
                    </a:lnTo>
                    <a:lnTo>
                      <a:pt x="69507" y="9194"/>
                    </a:lnTo>
                    <a:lnTo>
                      <a:pt x="69418" y="8699"/>
                    </a:lnTo>
                    <a:lnTo>
                      <a:pt x="69456" y="8064"/>
                    </a:lnTo>
                    <a:lnTo>
                      <a:pt x="69583" y="8737"/>
                    </a:lnTo>
                    <a:lnTo>
                      <a:pt x="69684" y="8420"/>
                    </a:lnTo>
                    <a:lnTo>
                      <a:pt x="69761" y="9740"/>
                    </a:lnTo>
                    <a:lnTo>
                      <a:pt x="69761" y="9245"/>
                    </a:lnTo>
                    <a:lnTo>
                      <a:pt x="69977" y="9779"/>
                    </a:lnTo>
                    <a:lnTo>
                      <a:pt x="69977" y="9245"/>
                    </a:lnTo>
                    <a:lnTo>
                      <a:pt x="70002" y="8458"/>
                    </a:lnTo>
                    <a:lnTo>
                      <a:pt x="70104" y="9194"/>
                    </a:lnTo>
                    <a:lnTo>
                      <a:pt x="70231" y="9499"/>
                    </a:lnTo>
                    <a:lnTo>
                      <a:pt x="70358" y="9690"/>
                    </a:lnTo>
                    <a:lnTo>
                      <a:pt x="70370" y="8458"/>
                    </a:lnTo>
                    <a:lnTo>
                      <a:pt x="70383" y="8064"/>
                    </a:lnTo>
                    <a:lnTo>
                      <a:pt x="70396" y="7442"/>
                    </a:lnTo>
                    <a:lnTo>
                      <a:pt x="70561" y="9385"/>
                    </a:lnTo>
                    <a:lnTo>
                      <a:pt x="70688" y="9461"/>
                    </a:lnTo>
                    <a:lnTo>
                      <a:pt x="70726" y="9042"/>
                    </a:lnTo>
                    <a:lnTo>
                      <a:pt x="70840" y="8153"/>
                    </a:lnTo>
                    <a:lnTo>
                      <a:pt x="70916" y="8775"/>
                    </a:lnTo>
                    <a:lnTo>
                      <a:pt x="70942" y="8153"/>
                    </a:lnTo>
                    <a:lnTo>
                      <a:pt x="70954" y="7785"/>
                    </a:lnTo>
                    <a:lnTo>
                      <a:pt x="71094" y="7785"/>
                    </a:lnTo>
                    <a:lnTo>
                      <a:pt x="71132" y="7442"/>
                    </a:lnTo>
                    <a:lnTo>
                      <a:pt x="71323" y="9067"/>
                    </a:lnTo>
                    <a:lnTo>
                      <a:pt x="71691" y="6997"/>
                    </a:lnTo>
                    <a:lnTo>
                      <a:pt x="71729" y="6845"/>
                    </a:lnTo>
                    <a:lnTo>
                      <a:pt x="71932" y="8623"/>
                    </a:lnTo>
                    <a:lnTo>
                      <a:pt x="72161" y="8305"/>
                    </a:lnTo>
                    <a:lnTo>
                      <a:pt x="72288" y="8178"/>
                    </a:lnTo>
                    <a:lnTo>
                      <a:pt x="72428" y="8140"/>
                    </a:lnTo>
                    <a:lnTo>
                      <a:pt x="72428" y="8470"/>
                    </a:lnTo>
                    <a:lnTo>
                      <a:pt x="72605" y="9017"/>
                    </a:lnTo>
                    <a:lnTo>
                      <a:pt x="72580" y="8140"/>
                    </a:lnTo>
                    <a:lnTo>
                      <a:pt x="72529" y="6845"/>
                    </a:lnTo>
                    <a:lnTo>
                      <a:pt x="72529" y="6489"/>
                    </a:lnTo>
                    <a:lnTo>
                      <a:pt x="72745" y="7150"/>
                    </a:lnTo>
                    <a:lnTo>
                      <a:pt x="72872" y="8255"/>
                    </a:lnTo>
                    <a:lnTo>
                      <a:pt x="72986" y="7874"/>
                    </a:lnTo>
                    <a:lnTo>
                      <a:pt x="73215" y="10020"/>
                    </a:lnTo>
                    <a:lnTo>
                      <a:pt x="73380" y="8445"/>
                    </a:lnTo>
                    <a:lnTo>
                      <a:pt x="73583" y="8940"/>
                    </a:lnTo>
                    <a:lnTo>
                      <a:pt x="73634" y="8445"/>
                    </a:lnTo>
                    <a:lnTo>
                      <a:pt x="73698" y="7874"/>
                    </a:lnTo>
                    <a:lnTo>
                      <a:pt x="74079" y="7251"/>
                    </a:lnTo>
                    <a:lnTo>
                      <a:pt x="74180" y="6896"/>
                    </a:lnTo>
                    <a:lnTo>
                      <a:pt x="74345" y="9880"/>
                    </a:lnTo>
                    <a:lnTo>
                      <a:pt x="74472" y="8636"/>
                    </a:lnTo>
                    <a:lnTo>
                      <a:pt x="74549" y="9372"/>
                    </a:lnTo>
                    <a:lnTo>
                      <a:pt x="74790" y="8636"/>
                    </a:lnTo>
                    <a:lnTo>
                      <a:pt x="74790" y="7874"/>
                    </a:lnTo>
                    <a:lnTo>
                      <a:pt x="75044" y="7975"/>
                    </a:lnTo>
                    <a:lnTo>
                      <a:pt x="75095" y="6819"/>
                    </a:lnTo>
                    <a:lnTo>
                      <a:pt x="75133" y="6489"/>
                    </a:lnTo>
                    <a:lnTo>
                      <a:pt x="75133" y="8318"/>
                    </a:lnTo>
                    <a:lnTo>
                      <a:pt x="75285" y="7340"/>
                    </a:lnTo>
                    <a:lnTo>
                      <a:pt x="75323" y="8661"/>
                    </a:lnTo>
                    <a:lnTo>
                      <a:pt x="75679" y="7340"/>
                    </a:lnTo>
                    <a:lnTo>
                      <a:pt x="75819" y="7137"/>
                    </a:lnTo>
                    <a:lnTo>
                      <a:pt x="75768" y="7607"/>
                    </a:lnTo>
                    <a:lnTo>
                      <a:pt x="75907" y="7150"/>
                    </a:lnTo>
                    <a:lnTo>
                      <a:pt x="91046" y="7137"/>
                    </a:lnTo>
                    <a:lnTo>
                      <a:pt x="91147" y="8293"/>
                    </a:lnTo>
                    <a:lnTo>
                      <a:pt x="91274" y="8839"/>
                    </a:lnTo>
                    <a:lnTo>
                      <a:pt x="91401" y="9956"/>
                    </a:lnTo>
                    <a:lnTo>
                      <a:pt x="91630" y="9423"/>
                    </a:lnTo>
                    <a:lnTo>
                      <a:pt x="91960" y="9613"/>
                    </a:lnTo>
                    <a:lnTo>
                      <a:pt x="91973" y="9423"/>
                    </a:lnTo>
                    <a:lnTo>
                      <a:pt x="92100" y="7950"/>
                    </a:lnTo>
                    <a:lnTo>
                      <a:pt x="92176" y="7607"/>
                    </a:lnTo>
                    <a:lnTo>
                      <a:pt x="92176" y="8763"/>
                    </a:lnTo>
                    <a:lnTo>
                      <a:pt x="92240" y="8572"/>
                    </a:lnTo>
                    <a:lnTo>
                      <a:pt x="92405" y="8750"/>
                    </a:lnTo>
                    <a:lnTo>
                      <a:pt x="92506" y="8572"/>
                    </a:lnTo>
                    <a:lnTo>
                      <a:pt x="92532" y="7607"/>
                    </a:lnTo>
                    <a:lnTo>
                      <a:pt x="92633" y="8305"/>
                    </a:lnTo>
                    <a:lnTo>
                      <a:pt x="92506" y="8699"/>
                    </a:lnTo>
                    <a:lnTo>
                      <a:pt x="92671" y="8547"/>
                    </a:lnTo>
                    <a:lnTo>
                      <a:pt x="92722" y="9334"/>
                    </a:lnTo>
                    <a:lnTo>
                      <a:pt x="93103" y="10909"/>
                    </a:lnTo>
                    <a:lnTo>
                      <a:pt x="93230" y="8547"/>
                    </a:lnTo>
                    <a:lnTo>
                      <a:pt x="93281" y="7607"/>
                    </a:lnTo>
                    <a:lnTo>
                      <a:pt x="93306" y="7112"/>
                    </a:lnTo>
                    <a:lnTo>
                      <a:pt x="93345" y="6261"/>
                    </a:lnTo>
                    <a:lnTo>
                      <a:pt x="93370" y="5803"/>
                    </a:lnTo>
                    <a:lnTo>
                      <a:pt x="93827" y="8039"/>
                    </a:lnTo>
                    <a:lnTo>
                      <a:pt x="93827" y="7874"/>
                    </a:lnTo>
                    <a:lnTo>
                      <a:pt x="94411" y="8991"/>
                    </a:lnTo>
                    <a:lnTo>
                      <a:pt x="94729" y="7874"/>
                    </a:lnTo>
                    <a:lnTo>
                      <a:pt x="95034" y="6819"/>
                    </a:lnTo>
                    <a:lnTo>
                      <a:pt x="95643" y="8699"/>
                    </a:lnTo>
                    <a:lnTo>
                      <a:pt x="95770" y="8953"/>
                    </a:lnTo>
                    <a:lnTo>
                      <a:pt x="95885" y="7556"/>
                    </a:lnTo>
                    <a:lnTo>
                      <a:pt x="95910" y="8572"/>
                    </a:lnTo>
                    <a:lnTo>
                      <a:pt x="96062" y="7556"/>
                    </a:lnTo>
                    <a:lnTo>
                      <a:pt x="96240" y="6819"/>
                    </a:lnTo>
                    <a:lnTo>
                      <a:pt x="96329" y="6540"/>
                    </a:lnTo>
                    <a:lnTo>
                      <a:pt x="96507" y="9893"/>
                    </a:lnTo>
                    <a:lnTo>
                      <a:pt x="96748" y="8547"/>
                    </a:lnTo>
                    <a:lnTo>
                      <a:pt x="96761" y="7594"/>
                    </a:lnTo>
                    <a:lnTo>
                      <a:pt x="96875" y="7721"/>
                    </a:lnTo>
                    <a:lnTo>
                      <a:pt x="96926" y="7594"/>
                    </a:lnTo>
                    <a:lnTo>
                      <a:pt x="97116" y="7188"/>
                    </a:lnTo>
                    <a:lnTo>
                      <a:pt x="97091" y="7975"/>
                    </a:lnTo>
                    <a:lnTo>
                      <a:pt x="97129" y="7264"/>
                    </a:lnTo>
                    <a:lnTo>
                      <a:pt x="97180" y="8153"/>
                    </a:lnTo>
                    <a:lnTo>
                      <a:pt x="97434" y="7264"/>
                    </a:lnTo>
                    <a:lnTo>
                      <a:pt x="97612" y="7899"/>
                    </a:lnTo>
                    <a:lnTo>
                      <a:pt x="97485" y="9372"/>
                    </a:lnTo>
                    <a:lnTo>
                      <a:pt x="97713" y="9448"/>
                    </a:lnTo>
                    <a:lnTo>
                      <a:pt x="97840" y="9169"/>
                    </a:lnTo>
                    <a:lnTo>
                      <a:pt x="97967" y="8382"/>
                    </a:lnTo>
                    <a:lnTo>
                      <a:pt x="97878" y="7239"/>
                    </a:lnTo>
                    <a:lnTo>
                      <a:pt x="97929" y="6540"/>
                    </a:lnTo>
                    <a:lnTo>
                      <a:pt x="97980" y="5753"/>
                    </a:lnTo>
                    <a:lnTo>
                      <a:pt x="97980" y="5473"/>
                    </a:lnTo>
                    <a:lnTo>
                      <a:pt x="98044" y="3873"/>
                    </a:lnTo>
                    <a:lnTo>
                      <a:pt x="98056" y="3581"/>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25" name="object 43">
                <a:extLst>
                  <a:ext uri="{FF2B5EF4-FFF2-40B4-BE49-F238E27FC236}">
                    <a16:creationId xmlns:a16="http://schemas.microsoft.com/office/drawing/2014/main" id="{E011FED9-0264-56A5-D72A-47F0B4778513}"/>
                  </a:ext>
                </a:extLst>
              </p:cNvPr>
              <p:cNvSpPr/>
              <p:nvPr/>
            </p:nvSpPr>
            <p:spPr>
              <a:xfrm>
                <a:off x="291566" y="55354"/>
                <a:ext cx="12065" cy="42545"/>
              </a:xfrm>
              <a:custGeom>
                <a:avLst/>
                <a:gdLst/>
                <a:ahLst/>
                <a:cxnLst/>
                <a:rect l="l" t="t" r="r" b="b"/>
                <a:pathLst>
                  <a:path w="12065" h="42544">
                    <a:moveTo>
                      <a:pt x="1130" y="11938"/>
                    </a:moveTo>
                    <a:lnTo>
                      <a:pt x="990" y="11938"/>
                    </a:lnTo>
                    <a:lnTo>
                      <a:pt x="1117" y="12065"/>
                    </a:lnTo>
                    <a:lnTo>
                      <a:pt x="1130" y="11938"/>
                    </a:lnTo>
                    <a:close/>
                  </a:path>
                  <a:path w="12065" h="42544">
                    <a:moveTo>
                      <a:pt x="1168" y="22987"/>
                    </a:moveTo>
                    <a:lnTo>
                      <a:pt x="889" y="22987"/>
                    </a:lnTo>
                    <a:lnTo>
                      <a:pt x="1168" y="22987"/>
                    </a:lnTo>
                    <a:close/>
                  </a:path>
                  <a:path w="12065" h="42544">
                    <a:moveTo>
                      <a:pt x="1244" y="28460"/>
                    </a:moveTo>
                    <a:lnTo>
                      <a:pt x="952" y="28575"/>
                    </a:lnTo>
                    <a:lnTo>
                      <a:pt x="1244" y="28460"/>
                    </a:lnTo>
                    <a:close/>
                  </a:path>
                  <a:path w="12065" h="42544">
                    <a:moveTo>
                      <a:pt x="1371" y="11557"/>
                    </a:moveTo>
                    <a:lnTo>
                      <a:pt x="1244" y="11430"/>
                    </a:lnTo>
                    <a:lnTo>
                      <a:pt x="1333" y="11557"/>
                    </a:lnTo>
                    <a:close/>
                  </a:path>
                  <a:path w="12065" h="42544">
                    <a:moveTo>
                      <a:pt x="1905" y="8763"/>
                    </a:moveTo>
                    <a:lnTo>
                      <a:pt x="1714" y="8661"/>
                    </a:lnTo>
                    <a:lnTo>
                      <a:pt x="1587" y="8623"/>
                    </a:lnTo>
                    <a:lnTo>
                      <a:pt x="1905" y="8763"/>
                    </a:lnTo>
                    <a:close/>
                  </a:path>
                  <a:path w="12065" h="42544">
                    <a:moveTo>
                      <a:pt x="2425" y="14224"/>
                    </a:moveTo>
                    <a:lnTo>
                      <a:pt x="1930" y="14351"/>
                    </a:lnTo>
                    <a:lnTo>
                      <a:pt x="2425" y="14224"/>
                    </a:lnTo>
                    <a:close/>
                  </a:path>
                  <a:path w="12065" h="42544">
                    <a:moveTo>
                      <a:pt x="2438" y="9906"/>
                    </a:moveTo>
                    <a:lnTo>
                      <a:pt x="1778" y="9906"/>
                    </a:lnTo>
                    <a:lnTo>
                      <a:pt x="2120" y="10020"/>
                    </a:lnTo>
                    <a:lnTo>
                      <a:pt x="2247" y="9994"/>
                    </a:lnTo>
                    <a:lnTo>
                      <a:pt x="2438" y="9906"/>
                    </a:lnTo>
                    <a:close/>
                  </a:path>
                  <a:path w="12065" h="42544">
                    <a:moveTo>
                      <a:pt x="2705" y="13335"/>
                    </a:moveTo>
                    <a:lnTo>
                      <a:pt x="2146" y="12966"/>
                    </a:lnTo>
                    <a:lnTo>
                      <a:pt x="673" y="13081"/>
                    </a:lnTo>
                    <a:lnTo>
                      <a:pt x="1308" y="13208"/>
                    </a:lnTo>
                    <a:lnTo>
                      <a:pt x="1917" y="13208"/>
                    </a:lnTo>
                    <a:lnTo>
                      <a:pt x="2705" y="13335"/>
                    </a:lnTo>
                    <a:close/>
                  </a:path>
                  <a:path w="12065" h="42544">
                    <a:moveTo>
                      <a:pt x="2857" y="7289"/>
                    </a:moveTo>
                    <a:lnTo>
                      <a:pt x="2540" y="7277"/>
                    </a:lnTo>
                    <a:lnTo>
                      <a:pt x="2667" y="7366"/>
                    </a:lnTo>
                    <a:lnTo>
                      <a:pt x="2857" y="7289"/>
                    </a:lnTo>
                    <a:close/>
                  </a:path>
                  <a:path w="12065" h="42544">
                    <a:moveTo>
                      <a:pt x="2946" y="9017"/>
                    </a:moveTo>
                    <a:lnTo>
                      <a:pt x="2755" y="8826"/>
                    </a:lnTo>
                    <a:lnTo>
                      <a:pt x="2159" y="8890"/>
                    </a:lnTo>
                    <a:lnTo>
                      <a:pt x="2946" y="9017"/>
                    </a:lnTo>
                    <a:close/>
                  </a:path>
                  <a:path w="12065" h="42544">
                    <a:moveTo>
                      <a:pt x="2971" y="8801"/>
                    </a:moveTo>
                    <a:lnTo>
                      <a:pt x="2705" y="8763"/>
                    </a:lnTo>
                    <a:lnTo>
                      <a:pt x="2971" y="8801"/>
                    </a:lnTo>
                    <a:close/>
                  </a:path>
                  <a:path w="12065" h="42544">
                    <a:moveTo>
                      <a:pt x="3035" y="35420"/>
                    </a:moveTo>
                    <a:lnTo>
                      <a:pt x="2832" y="35407"/>
                    </a:lnTo>
                    <a:lnTo>
                      <a:pt x="3035" y="35420"/>
                    </a:lnTo>
                    <a:close/>
                  </a:path>
                  <a:path w="12065" h="42544">
                    <a:moveTo>
                      <a:pt x="3060" y="33401"/>
                    </a:moveTo>
                    <a:lnTo>
                      <a:pt x="2565" y="33528"/>
                    </a:lnTo>
                    <a:lnTo>
                      <a:pt x="2819" y="33528"/>
                    </a:lnTo>
                    <a:lnTo>
                      <a:pt x="3060" y="33401"/>
                    </a:lnTo>
                    <a:close/>
                  </a:path>
                  <a:path w="12065" h="42544">
                    <a:moveTo>
                      <a:pt x="3073" y="16192"/>
                    </a:moveTo>
                    <a:lnTo>
                      <a:pt x="2895" y="16141"/>
                    </a:lnTo>
                    <a:lnTo>
                      <a:pt x="1701" y="16129"/>
                    </a:lnTo>
                    <a:lnTo>
                      <a:pt x="2019" y="16217"/>
                    </a:lnTo>
                    <a:lnTo>
                      <a:pt x="3073" y="16192"/>
                    </a:lnTo>
                    <a:close/>
                  </a:path>
                  <a:path w="12065" h="42544">
                    <a:moveTo>
                      <a:pt x="3098" y="36703"/>
                    </a:moveTo>
                    <a:lnTo>
                      <a:pt x="2641" y="36576"/>
                    </a:lnTo>
                    <a:lnTo>
                      <a:pt x="2895" y="36703"/>
                    </a:lnTo>
                    <a:lnTo>
                      <a:pt x="3098" y="36703"/>
                    </a:lnTo>
                    <a:close/>
                  </a:path>
                  <a:path w="12065" h="42544">
                    <a:moveTo>
                      <a:pt x="3238" y="19519"/>
                    </a:moveTo>
                    <a:lnTo>
                      <a:pt x="3098" y="19481"/>
                    </a:lnTo>
                    <a:lnTo>
                      <a:pt x="2565" y="19519"/>
                    </a:lnTo>
                    <a:lnTo>
                      <a:pt x="2222" y="19608"/>
                    </a:lnTo>
                    <a:lnTo>
                      <a:pt x="2743" y="19672"/>
                    </a:lnTo>
                    <a:lnTo>
                      <a:pt x="3238" y="19519"/>
                    </a:lnTo>
                    <a:close/>
                  </a:path>
                  <a:path w="12065" h="42544">
                    <a:moveTo>
                      <a:pt x="3314" y="2019"/>
                    </a:moveTo>
                    <a:lnTo>
                      <a:pt x="2171" y="2197"/>
                    </a:lnTo>
                    <a:lnTo>
                      <a:pt x="3314" y="2019"/>
                    </a:lnTo>
                    <a:close/>
                  </a:path>
                  <a:path w="12065" h="42544">
                    <a:moveTo>
                      <a:pt x="3403" y="2781"/>
                    </a:moveTo>
                    <a:lnTo>
                      <a:pt x="3225" y="2679"/>
                    </a:lnTo>
                    <a:lnTo>
                      <a:pt x="2870" y="2781"/>
                    </a:lnTo>
                    <a:lnTo>
                      <a:pt x="2667" y="2781"/>
                    </a:lnTo>
                    <a:lnTo>
                      <a:pt x="2997" y="2844"/>
                    </a:lnTo>
                    <a:lnTo>
                      <a:pt x="3403" y="2781"/>
                    </a:lnTo>
                    <a:close/>
                  </a:path>
                  <a:path w="12065" h="42544">
                    <a:moveTo>
                      <a:pt x="3467" y="12319"/>
                    </a:moveTo>
                    <a:lnTo>
                      <a:pt x="3263" y="12319"/>
                    </a:lnTo>
                    <a:lnTo>
                      <a:pt x="3441" y="12344"/>
                    </a:lnTo>
                    <a:close/>
                  </a:path>
                  <a:path w="12065" h="42544">
                    <a:moveTo>
                      <a:pt x="3784" y="12446"/>
                    </a:moveTo>
                    <a:lnTo>
                      <a:pt x="3441" y="12344"/>
                    </a:lnTo>
                    <a:lnTo>
                      <a:pt x="3784" y="12446"/>
                    </a:lnTo>
                    <a:close/>
                  </a:path>
                  <a:path w="12065" h="42544">
                    <a:moveTo>
                      <a:pt x="3797" y="38354"/>
                    </a:moveTo>
                    <a:lnTo>
                      <a:pt x="3594" y="38354"/>
                    </a:lnTo>
                    <a:lnTo>
                      <a:pt x="3365" y="38481"/>
                    </a:lnTo>
                    <a:lnTo>
                      <a:pt x="3683" y="38417"/>
                    </a:lnTo>
                    <a:close/>
                  </a:path>
                  <a:path w="12065" h="42544">
                    <a:moveTo>
                      <a:pt x="4076" y="18542"/>
                    </a:moveTo>
                    <a:lnTo>
                      <a:pt x="3213" y="18669"/>
                    </a:lnTo>
                    <a:lnTo>
                      <a:pt x="3860" y="18618"/>
                    </a:lnTo>
                    <a:lnTo>
                      <a:pt x="4076" y="18542"/>
                    </a:lnTo>
                    <a:close/>
                  </a:path>
                  <a:path w="12065" h="42544">
                    <a:moveTo>
                      <a:pt x="4089" y="1892"/>
                    </a:moveTo>
                    <a:lnTo>
                      <a:pt x="3314" y="2019"/>
                    </a:lnTo>
                    <a:lnTo>
                      <a:pt x="4038" y="1981"/>
                    </a:lnTo>
                    <a:close/>
                  </a:path>
                  <a:path w="12065" h="42544">
                    <a:moveTo>
                      <a:pt x="4127" y="7366"/>
                    </a:moveTo>
                    <a:lnTo>
                      <a:pt x="3733" y="7239"/>
                    </a:lnTo>
                    <a:lnTo>
                      <a:pt x="3987" y="7366"/>
                    </a:lnTo>
                    <a:lnTo>
                      <a:pt x="4127" y="7366"/>
                    </a:lnTo>
                    <a:close/>
                  </a:path>
                  <a:path w="12065" h="42544">
                    <a:moveTo>
                      <a:pt x="4203" y="1955"/>
                    </a:moveTo>
                    <a:lnTo>
                      <a:pt x="4038" y="1981"/>
                    </a:lnTo>
                    <a:lnTo>
                      <a:pt x="3937" y="2159"/>
                    </a:lnTo>
                    <a:lnTo>
                      <a:pt x="4203" y="1955"/>
                    </a:lnTo>
                    <a:close/>
                  </a:path>
                  <a:path w="12065" h="42544">
                    <a:moveTo>
                      <a:pt x="4279" y="1524"/>
                    </a:moveTo>
                    <a:lnTo>
                      <a:pt x="4127" y="1397"/>
                    </a:lnTo>
                    <a:lnTo>
                      <a:pt x="4216" y="1524"/>
                    </a:lnTo>
                    <a:close/>
                  </a:path>
                  <a:path w="12065" h="42544">
                    <a:moveTo>
                      <a:pt x="4533" y="18669"/>
                    </a:moveTo>
                    <a:lnTo>
                      <a:pt x="4279" y="18580"/>
                    </a:lnTo>
                    <a:lnTo>
                      <a:pt x="3860" y="18618"/>
                    </a:lnTo>
                    <a:lnTo>
                      <a:pt x="3670" y="18669"/>
                    </a:lnTo>
                    <a:lnTo>
                      <a:pt x="4533" y="18669"/>
                    </a:lnTo>
                    <a:close/>
                  </a:path>
                  <a:path w="12065" h="42544">
                    <a:moveTo>
                      <a:pt x="4597" y="5003"/>
                    </a:moveTo>
                    <a:lnTo>
                      <a:pt x="4318" y="4953"/>
                    </a:lnTo>
                    <a:lnTo>
                      <a:pt x="4191" y="5003"/>
                    </a:lnTo>
                    <a:lnTo>
                      <a:pt x="4597" y="5003"/>
                    </a:lnTo>
                    <a:close/>
                  </a:path>
                  <a:path w="12065" h="42544">
                    <a:moveTo>
                      <a:pt x="4965" y="4953"/>
                    </a:moveTo>
                    <a:lnTo>
                      <a:pt x="4597" y="5003"/>
                    </a:lnTo>
                    <a:lnTo>
                      <a:pt x="4914" y="5054"/>
                    </a:lnTo>
                    <a:close/>
                  </a:path>
                  <a:path w="12065" h="42544">
                    <a:moveTo>
                      <a:pt x="5029" y="2032"/>
                    </a:moveTo>
                    <a:lnTo>
                      <a:pt x="4775" y="1905"/>
                    </a:lnTo>
                    <a:lnTo>
                      <a:pt x="4330" y="1905"/>
                    </a:lnTo>
                    <a:lnTo>
                      <a:pt x="5029" y="2032"/>
                    </a:lnTo>
                    <a:close/>
                  </a:path>
                  <a:path w="12065" h="42544">
                    <a:moveTo>
                      <a:pt x="5321" y="889"/>
                    </a:moveTo>
                    <a:lnTo>
                      <a:pt x="5105" y="762"/>
                    </a:lnTo>
                    <a:lnTo>
                      <a:pt x="4419" y="889"/>
                    </a:lnTo>
                    <a:lnTo>
                      <a:pt x="5321" y="889"/>
                    </a:lnTo>
                    <a:close/>
                  </a:path>
                  <a:path w="12065" h="42544">
                    <a:moveTo>
                      <a:pt x="6248" y="4902"/>
                    </a:moveTo>
                    <a:lnTo>
                      <a:pt x="5943" y="4775"/>
                    </a:lnTo>
                    <a:lnTo>
                      <a:pt x="5461" y="4826"/>
                    </a:lnTo>
                    <a:lnTo>
                      <a:pt x="6248" y="4902"/>
                    </a:lnTo>
                    <a:close/>
                  </a:path>
                  <a:path w="12065" h="42544">
                    <a:moveTo>
                      <a:pt x="6807" y="508"/>
                    </a:moveTo>
                    <a:lnTo>
                      <a:pt x="6324" y="635"/>
                    </a:lnTo>
                    <a:lnTo>
                      <a:pt x="6756" y="635"/>
                    </a:lnTo>
                    <a:lnTo>
                      <a:pt x="6807" y="508"/>
                    </a:lnTo>
                    <a:close/>
                  </a:path>
                  <a:path w="12065" h="42544">
                    <a:moveTo>
                      <a:pt x="7518" y="9372"/>
                    </a:moveTo>
                    <a:lnTo>
                      <a:pt x="6985" y="9372"/>
                    </a:lnTo>
                    <a:lnTo>
                      <a:pt x="7162" y="9398"/>
                    </a:lnTo>
                    <a:lnTo>
                      <a:pt x="7327" y="9436"/>
                    </a:lnTo>
                    <a:lnTo>
                      <a:pt x="7505" y="9410"/>
                    </a:lnTo>
                    <a:close/>
                  </a:path>
                  <a:path w="12065" h="42544">
                    <a:moveTo>
                      <a:pt x="7518" y="762"/>
                    </a:moveTo>
                    <a:lnTo>
                      <a:pt x="7442" y="635"/>
                    </a:lnTo>
                    <a:lnTo>
                      <a:pt x="6756" y="635"/>
                    </a:lnTo>
                    <a:lnTo>
                      <a:pt x="6705" y="762"/>
                    </a:lnTo>
                    <a:lnTo>
                      <a:pt x="7518" y="762"/>
                    </a:lnTo>
                    <a:close/>
                  </a:path>
                  <a:path w="12065" h="42544">
                    <a:moveTo>
                      <a:pt x="7607" y="9550"/>
                    </a:moveTo>
                    <a:lnTo>
                      <a:pt x="7429" y="9474"/>
                    </a:lnTo>
                    <a:lnTo>
                      <a:pt x="7277" y="9563"/>
                    </a:lnTo>
                    <a:lnTo>
                      <a:pt x="7416" y="9601"/>
                    </a:lnTo>
                    <a:lnTo>
                      <a:pt x="7607" y="9550"/>
                    </a:lnTo>
                    <a:close/>
                  </a:path>
                  <a:path w="12065" h="42544">
                    <a:moveTo>
                      <a:pt x="7620" y="317"/>
                    </a:moveTo>
                    <a:lnTo>
                      <a:pt x="7493" y="254"/>
                    </a:lnTo>
                    <a:lnTo>
                      <a:pt x="6921" y="381"/>
                    </a:lnTo>
                    <a:lnTo>
                      <a:pt x="7048" y="381"/>
                    </a:lnTo>
                    <a:lnTo>
                      <a:pt x="7620" y="317"/>
                    </a:lnTo>
                    <a:close/>
                  </a:path>
                  <a:path w="12065" h="42544">
                    <a:moveTo>
                      <a:pt x="7645" y="4064"/>
                    </a:moveTo>
                    <a:lnTo>
                      <a:pt x="7404" y="4089"/>
                    </a:lnTo>
                    <a:lnTo>
                      <a:pt x="7645" y="4064"/>
                    </a:lnTo>
                    <a:close/>
                  </a:path>
                  <a:path w="12065" h="42544">
                    <a:moveTo>
                      <a:pt x="7835" y="228"/>
                    </a:moveTo>
                    <a:lnTo>
                      <a:pt x="7645" y="127"/>
                    </a:lnTo>
                    <a:lnTo>
                      <a:pt x="7188" y="127"/>
                    </a:lnTo>
                    <a:lnTo>
                      <a:pt x="7835" y="228"/>
                    </a:lnTo>
                    <a:close/>
                  </a:path>
                  <a:path w="12065" h="42544">
                    <a:moveTo>
                      <a:pt x="8064" y="254"/>
                    </a:moveTo>
                    <a:lnTo>
                      <a:pt x="7835" y="228"/>
                    </a:lnTo>
                    <a:lnTo>
                      <a:pt x="8064" y="254"/>
                    </a:lnTo>
                    <a:close/>
                  </a:path>
                  <a:path w="12065" h="42544">
                    <a:moveTo>
                      <a:pt x="8102" y="37592"/>
                    </a:moveTo>
                    <a:lnTo>
                      <a:pt x="7975" y="37566"/>
                    </a:lnTo>
                    <a:lnTo>
                      <a:pt x="7848" y="37592"/>
                    </a:lnTo>
                    <a:lnTo>
                      <a:pt x="8102" y="37592"/>
                    </a:lnTo>
                    <a:close/>
                  </a:path>
                  <a:path w="12065" h="42544">
                    <a:moveTo>
                      <a:pt x="8128" y="635"/>
                    </a:moveTo>
                    <a:lnTo>
                      <a:pt x="7823" y="508"/>
                    </a:lnTo>
                    <a:lnTo>
                      <a:pt x="7213" y="508"/>
                    </a:lnTo>
                    <a:lnTo>
                      <a:pt x="6921" y="381"/>
                    </a:lnTo>
                    <a:lnTo>
                      <a:pt x="6718" y="381"/>
                    </a:lnTo>
                    <a:lnTo>
                      <a:pt x="6502" y="254"/>
                    </a:lnTo>
                    <a:lnTo>
                      <a:pt x="4572" y="381"/>
                    </a:lnTo>
                    <a:lnTo>
                      <a:pt x="6807" y="508"/>
                    </a:lnTo>
                    <a:lnTo>
                      <a:pt x="7759" y="635"/>
                    </a:lnTo>
                    <a:lnTo>
                      <a:pt x="8128" y="635"/>
                    </a:lnTo>
                    <a:close/>
                  </a:path>
                  <a:path w="12065" h="42544">
                    <a:moveTo>
                      <a:pt x="8166" y="381"/>
                    </a:moveTo>
                    <a:lnTo>
                      <a:pt x="7937" y="279"/>
                    </a:lnTo>
                    <a:lnTo>
                      <a:pt x="7620" y="317"/>
                    </a:lnTo>
                    <a:lnTo>
                      <a:pt x="7785" y="381"/>
                    </a:lnTo>
                    <a:lnTo>
                      <a:pt x="8166" y="381"/>
                    </a:lnTo>
                    <a:close/>
                  </a:path>
                  <a:path w="12065" h="42544">
                    <a:moveTo>
                      <a:pt x="8318" y="12"/>
                    </a:moveTo>
                    <a:lnTo>
                      <a:pt x="8051" y="0"/>
                    </a:lnTo>
                    <a:lnTo>
                      <a:pt x="8280" y="63"/>
                    </a:lnTo>
                    <a:close/>
                  </a:path>
                  <a:path w="12065" h="42544">
                    <a:moveTo>
                      <a:pt x="8382" y="37592"/>
                    </a:moveTo>
                    <a:lnTo>
                      <a:pt x="8102" y="37592"/>
                    </a:lnTo>
                    <a:lnTo>
                      <a:pt x="8382" y="37592"/>
                    </a:lnTo>
                    <a:close/>
                  </a:path>
                  <a:path w="12065" h="42544">
                    <a:moveTo>
                      <a:pt x="8394" y="101"/>
                    </a:moveTo>
                    <a:close/>
                  </a:path>
                  <a:path w="12065" h="42544">
                    <a:moveTo>
                      <a:pt x="8407" y="927"/>
                    </a:moveTo>
                    <a:lnTo>
                      <a:pt x="8077" y="914"/>
                    </a:lnTo>
                    <a:lnTo>
                      <a:pt x="8407" y="927"/>
                    </a:lnTo>
                    <a:close/>
                  </a:path>
                  <a:path w="12065" h="42544">
                    <a:moveTo>
                      <a:pt x="8458" y="37719"/>
                    </a:moveTo>
                    <a:lnTo>
                      <a:pt x="8191" y="37630"/>
                    </a:lnTo>
                    <a:lnTo>
                      <a:pt x="7620" y="37719"/>
                    </a:lnTo>
                    <a:lnTo>
                      <a:pt x="8305" y="37719"/>
                    </a:lnTo>
                    <a:lnTo>
                      <a:pt x="8458" y="37719"/>
                    </a:lnTo>
                    <a:close/>
                  </a:path>
                  <a:path w="12065" h="42544">
                    <a:moveTo>
                      <a:pt x="8521" y="8001"/>
                    </a:moveTo>
                    <a:lnTo>
                      <a:pt x="7797" y="8051"/>
                    </a:lnTo>
                    <a:lnTo>
                      <a:pt x="7594" y="8026"/>
                    </a:lnTo>
                    <a:lnTo>
                      <a:pt x="7454" y="8128"/>
                    </a:lnTo>
                    <a:lnTo>
                      <a:pt x="7721" y="8102"/>
                    </a:lnTo>
                    <a:lnTo>
                      <a:pt x="7848" y="8153"/>
                    </a:lnTo>
                    <a:lnTo>
                      <a:pt x="8382" y="8077"/>
                    </a:lnTo>
                    <a:lnTo>
                      <a:pt x="8051" y="8064"/>
                    </a:lnTo>
                    <a:lnTo>
                      <a:pt x="8521" y="8001"/>
                    </a:lnTo>
                    <a:close/>
                  </a:path>
                  <a:path w="12065" h="42544">
                    <a:moveTo>
                      <a:pt x="8547" y="101"/>
                    </a:moveTo>
                    <a:close/>
                  </a:path>
                  <a:path w="12065" h="42544">
                    <a:moveTo>
                      <a:pt x="8750" y="952"/>
                    </a:moveTo>
                    <a:lnTo>
                      <a:pt x="8420" y="927"/>
                    </a:lnTo>
                    <a:lnTo>
                      <a:pt x="8750" y="952"/>
                    </a:lnTo>
                    <a:close/>
                  </a:path>
                  <a:path w="12065" h="42544">
                    <a:moveTo>
                      <a:pt x="8864" y="2286"/>
                    </a:moveTo>
                    <a:lnTo>
                      <a:pt x="8610" y="2159"/>
                    </a:lnTo>
                    <a:lnTo>
                      <a:pt x="8293" y="2286"/>
                    </a:lnTo>
                    <a:lnTo>
                      <a:pt x="8864" y="2286"/>
                    </a:lnTo>
                    <a:close/>
                  </a:path>
                  <a:path w="12065" h="42544">
                    <a:moveTo>
                      <a:pt x="8890" y="41783"/>
                    </a:moveTo>
                    <a:lnTo>
                      <a:pt x="8369" y="41783"/>
                    </a:lnTo>
                    <a:lnTo>
                      <a:pt x="8724" y="41846"/>
                    </a:lnTo>
                    <a:lnTo>
                      <a:pt x="8890" y="41783"/>
                    </a:lnTo>
                    <a:close/>
                  </a:path>
                  <a:path w="12065" h="42544">
                    <a:moveTo>
                      <a:pt x="8890" y="1016"/>
                    </a:moveTo>
                    <a:lnTo>
                      <a:pt x="7581" y="1104"/>
                    </a:lnTo>
                    <a:lnTo>
                      <a:pt x="8166" y="1155"/>
                    </a:lnTo>
                    <a:lnTo>
                      <a:pt x="8890" y="1016"/>
                    </a:lnTo>
                    <a:close/>
                  </a:path>
                  <a:path w="12065" h="42544">
                    <a:moveTo>
                      <a:pt x="8915" y="965"/>
                    </a:moveTo>
                    <a:lnTo>
                      <a:pt x="8750" y="952"/>
                    </a:lnTo>
                    <a:lnTo>
                      <a:pt x="8915" y="965"/>
                    </a:lnTo>
                    <a:close/>
                  </a:path>
                  <a:path w="12065" h="42544">
                    <a:moveTo>
                      <a:pt x="9004" y="27813"/>
                    </a:moveTo>
                    <a:lnTo>
                      <a:pt x="8864" y="27749"/>
                    </a:lnTo>
                    <a:lnTo>
                      <a:pt x="8699" y="27774"/>
                    </a:lnTo>
                    <a:lnTo>
                      <a:pt x="9004" y="27813"/>
                    </a:lnTo>
                    <a:close/>
                  </a:path>
                  <a:path w="12065" h="42544">
                    <a:moveTo>
                      <a:pt x="9029" y="1752"/>
                    </a:moveTo>
                    <a:lnTo>
                      <a:pt x="7708" y="1524"/>
                    </a:lnTo>
                    <a:lnTo>
                      <a:pt x="7073" y="1270"/>
                    </a:lnTo>
                    <a:lnTo>
                      <a:pt x="6362" y="1270"/>
                    </a:lnTo>
                    <a:lnTo>
                      <a:pt x="6362" y="1651"/>
                    </a:lnTo>
                    <a:lnTo>
                      <a:pt x="4686" y="1739"/>
                    </a:lnTo>
                    <a:lnTo>
                      <a:pt x="5156" y="1524"/>
                    </a:lnTo>
                    <a:lnTo>
                      <a:pt x="6362" y="1651"/>
                    </a:lnTo>
                    <a:lnTo>
                      <a:pt x="6362" y="1270"/>
                    </a:lnTo>
                    <a:lnTo>
                      <a:pt x="5969" y="1270"/>
                    </a:lnTo>
                    <a:lnTo>
                      <a:pt x="5689" y="1143"/>
                    </a:lnTo>
                    <a:lnTo>
                      <a:pt x="5410" y="1016"/>
                    </a:lnTo>
                    <a:lnTo>
                      <a:pt x="5930" y="1016"/>
                    </a:lnTo>
                    <a:lnTo>
                      <a:pt x="6604" y="1143"/>
                    </a:lnTo>
                    <a:lnTo>
                      <a:pt x="7086" y="1016"/>
                    </a:lnTo>
                    <a:lnTo>
                      <a:pt x="6997" y="889"/>
                    </a:lnTo>
                    <a:lnTo>
                      <a:pt x="6629" y="762"/>
                    </a:lnTo>
                    <a:lnTo>
                      <a:pt x="5295" y="635"/>
                    </a:lnTo>
                    <a:lnTo>
                      <a:pt x="6464" y="762"/>
                    </a:lnTo>
                    <a:lnTo>
                      <a:pt x="6096" y="889"/>
                    </a:lnTo>
                    <a:lnTo>
                      <a:pt x="5600" y="889"/>
                    </a:lnTo>
                    <a:lnTo>
                      <a:pt x="4711" y="1016"/>
                    </a:lnTo>
                    <a:lnTo>
                      <a:pt x="4584" y="1016"/>
                    </a:lnTo>
                    <a:lnTo>
                      <a:pt x="5003" y="1143"/>
                    </a:lnTo>
                    <a:lnTo>
                      <a:pt x="4013" y="1143"/>
                    </a:lnTo>
                    <a:lnTo>
                      <a:pt x="4216" y="1016"/>
                    </a:lnTo>
                    <a:lnTo>
                      <a:pt x="3416" y="1270"/>
                    </a:lnTo>
                    <a:lnTo>
                      <a:pt x="5270" y="1397"/>
                    </a:lnTo>
                    <a:lnTo>
                      <a:pt x="4279" y="1524"/>
                    </a:lnTo>
                    <a:lnTo>
                      <a:pt x="4546" y="1752"/>
                    </a:lnTo>
                    <a:lnTo>
                      <a:pt x="9029" y="1752"/>
                    </a:lnTo>
                    <a:close/>
                  </a:path>
                  <a:path w="12065" h="42544">
                    <a:moveTo>
                      <a:pt x="9245" y="1778"/>
                    </a:moveTo>
                    <a:lnTo>
                      <a:pt x="4597" y="1778"/>
                    </a:lnTo>
                    <a:lnTo>
                      <a:pt x="3822" y="1778"/>
                    </a:lnTo>
                    <a:lnTo>
                      <a:pt x="4775" y="1905"/>
                    </a:lnTo>
                    <a:lnTo>
                      <a:pt x="5435" y="2032"/>
                    </a:lnTo>
                    <a:lnTo>
                      <a:pt x="4495" y="2159"/>
                    </a:lnTo>
                    <a:lnTo>
                      <a:pt x="5867" y="2413"/>
                    </a:lnTo>
                    <a:lnTo>
                      <a:pt x="5384" y="2413"/>
                    </a:lnTo>
                    <a:lnTo>
                      <a:pt x="4838" y="2286"/>
                    </a:lnTo>
                    <a:lnTo>
                      <a:pt x="5016" y="2413"/>
                    </a:lnTo>
                    <a:lnTo>
                      <a:pt x="3619" y="2413"/>
                    </a:lnTo>
                    <a:lnTo>
                      <a:pt x="5689" y="2540"/>
                    </a:lnTo>
                    <a:lnTo>
                      <a:pt x="4876" y="2667"/>
                    </a:lnTo>
                    <a:lnTo>
                      <a:pt x="3962" y="2667"/>
                    </a:lnTo>
                    <a:lnTo>
                      <a:pt x="4445" y="2540"/>
                    </a:lnTo>
                    <a:lnTo>
                      <a:pt x="3632" y="2667"/>
                    </a:lnTo>
                    <a:lnTo>
                      <a:pt x="5168" y="2794"/>
                    </a:lnTo>
                    <a:lnTo>
                      <a:pt x="3302" y="2921"/>
                    </a:lnTo>
                    <a:lnTo>
                      <a:pt x="3594" y="3048"/>
                    </a:lnTo>
                    <a:lnTo>
                      <a:pt x="4813" y="3048"/>
                    </a:lnTo>
                    <a:lnTo>
                      <a:pt x="4102" y="3302"/>
                    </a:lnTo>
                    <a:lnTo>
                      <a:pt x="4508" y="3429"/>
                    </a:lnTo>
                    <a:lnTo>
                      <a:pt x="4102" y="3429"/>
                    </a:lnTo>
                    <a:lnTo>
                      <a:pt x="3835" y="3810"/>
                    </a:lnTo>
                    <a:lnTo>
                      <a:pt x="3403" y="3937"/>
                    </a:lnTo>
                    <a:lnTo>
                      <a:pt x="4432" y="3937"/>
                    </a:lnTo>
                    <a:lnTo>
                      <a:pt x="4191" y="4191"/>
                    </a:lnTo>
                    <a:lnTo>
                      <a:pt x="4457" y="4318"/>
                    </a:lnTo>
                    <a:lnTo>
                      <a:pt x="3416" y="4191"/>
                    </a:lnTo>
                    <a:lnTo>
                      <a:pt x="3086" y="4191"/>
                    </a:lnTo>
                    <a:lnTo>
                      <a:pt x="3098" y="4318"/>
                    </a:lnTo>
                    <a:lnTo>
                      <a:pt x="3695" y="4318"/>
                    </a:lnTo>
                    <a:lnTo>
                      <a:pt x="3835" y="4445"/>
                    </a:lnTo>
                    <a:lnTo>
                      <a:pt x="2921" y="4445"/>
                    </a:lnTo>
                    <a:lnTo>
                      <a:pt x="2971" y="4572"/>
                    </a:lnTo>
                    <a:lnTo>
                      <a:pt x="4000" y="4699"/>
                    </a:lnTo>
                    <a:lnTo>
                      <a:pt x="3390" y="4953"/>
                    </a:lnTo>
                    <a:lnTo>
                      <a:pt x="3911" y="4953"/>
                    </a:lnTo>
                    <a:lnTo>
                      <a:pt x="4254" y="4953"/>
                    </a:lnTo>
                    <a:lnTo>
                      <a:pt x="5791" y="4699"/>
                    </a:lnTo>
                    <a:lnTo>
                      <a:pt x="5943" y="4775"/>
                    </a:lnTo>
                    <a:lnTo>
                      <a:pt x="6540" y="4699"/>
                    </a:lnTo>
                    <a:lnTo>
                      <a:pt x="7632" y="4572"/>
                    </a:lnTo>
                    <a:lnTo>
                      <a:pt x="8039" y="4572"/>
                    </a:lnTo>
                    <a:lnTo>
                      <a:pt x="7607" y="4318"/>
                    </a:lnTo>
                    <a:lnTo>
                      <a:pt x="7137" y="4318"/>
                    </a:lnTo>
                    <a:lnTo>
                      <a:pt x="6540" y="4445"/>
                    </a:lnTo>
                    <a:lnTo>
                      <a:pt x="6070" y="4318"/>
                    </a:lnTo>
                    <a:lnTo>
                      <a:pt x="5715" y="4318"/>
                    </a:lnTo>
                    <a:lnTo>
                      <a:pt x="5715" y="4191"/>
                    </a:lnTo>
                    <a:lnTo>
                      <a:pt x="6235" y="4318"/>
                    </a:lnTo>
                    <a:lnTo>
                      <a:pt x="7404" y="4191"/>
                    </a:lnTo>
                    <a:lnTo>
                      <a:pt x="7162" y="4191"/>
                    </a:lnTo>
                    <a:lnTo>
                      <a:pt x="7023" y="4127"/>
                    </a:lnTo>
                    <a:lnTo>
                      <a:pt x="8039" y="3937"/>
                    </a:lnTo>
                    <a:lnTo>
                      <a:pt x="5092" y="4064"/>
                    </a:lnTo>
                    <a:lnTo>
                      <a:pt x="6019" y="3937"/>
                    </a:lnTo>
                    <a:lnTo>
                      <a:pt x="6426" y="3937"/>
                    </a:lnTo>
                    <a:lnTo>
                      <a:pt x="6223" y="3810"/>
                    </a:lnTo>
                    <a:lnTo>
                      <a:pt x="5689" y="3810"/>
                    </a:lnTo>
                    <a:lnTo>
                      <a:pt x="5803" y="3683"/>
                    </a:lnTo>
                    <a:lnTo>
                      <a:pt x="6705" y="3683"/>
                    </a:lnTo>
                    <a:lnTo>
                      <a:pt x="6223" y="3810"/>
                    </a:lnTo>
                    <a:lnTo>
                      <a:pt x="6959" y="3810"/>
                    </a:lnTo>
                    <a:lnTo>
                      <a:pt x="6908" y="3683"/>
                    </a:lnTo>
                    <a:lnTo>
                      <a:pt x="5257" y="3556"/>
                    </a:lnTo>
                    <a:lnTo>
                      <a:pt x="6146" y="3429"/>
                    </a:lnTo>
                    <a:lnTo>
                      <a:pt x="6400" y="3429"/>
                    </a:lnTo>
                    <a:lnTo>
                      <a:pt x="6413" y="3556"/>
                    </a:lnTo>
                    <a:lnTo>
                      <a:pt x="6654" y="3556"/>
                    </a:lnTo>
                    <a:lnTo>
                      <a:pt x="7708" y="3429"/>
                    </a:lnTo>
                    <a:lnTo>
                      <a:pt x="7442" y="3429"/>
                    </a:lnTo>
                    <a:lnTo>
                      <a:pt x="7607" y="3302"/>
                    </a:lnTo>
                    <a:lnTo>
                      <a:pt x="7594" y="3429"/>
                    </a:lnTo>
                    <a:lnTo>
                      <a:pt x="7823" y="3302"/>
                    </a:lnTo>
                    <a:lnTo>
                      <a:pt x="8064" y="3175"/>
                    </a:lnTo>
                    <a:lnTo>
                      <a:pt x="7785" y="3175"/>
                    </a:lnTo>
                    <a:lnTo>
                      <a:pt x="5435" y="3048"/>
                    </a:lnTo>
                    <a:lnTo>
                      <a:pt x="7353" y="2921"/>
                    </a:lnTo>
                    <a:lnTo>
                      <a:pt x="5816" y="2667"/>
                    </a:lnTo>
                    <a:lnTo>
                      <a:pt x="6921" y="2857"/>
                    </a:lnTo>
                    <a:lnTo>
                      <a:pt x="6654" y="2794"/>
                    </a:lnTo>
                    <a:lnTo>
                      <a:pt x="7670" y="2794"/>
                    </a:lnTo>
                    <a:lnTo>
                      <a:pt x="8039" y="2717"/>
                    </a:lnTo>
                    <a:lnTo>
                      <a:pt x="8280" y="2667"/>
                    </a:lnTo>
                    <a:lnTo>
                      <a:pt x="8559" y="2667"/>
                    </a:lnTo>
                    <a:lnTo>
                      <a:pt x="7734" y="2540"/>
                    </a:lnTo>
                    <a:lnTo>
                      <a:pt x="9207" y="2540"/>
                    </a:lnTo>
                    <a:lnTo>
                      <a:pt x="8013" y="2286"/>
                    </a:lnTo>
                    <a:lnTo>
                      <a:pt x="7886" y="2286"/>
                    </a:lnTo>
                    <a:lnTo>
                      <a:pt x="6756" y="2032"/>
                    </a:lnTo>
                    <a:lnTo>
                      <a:pt x="9245" y="1778"/>
                    </a:lnTo>
                    <a:close/>
                  </a:path>
                  <a:path w="12065" h="42544">
                    <a:moveTo>
                      <a:pt x="9410" y="27686"/>
                    </a:moveTo>
                    <a:lnTo>
                      <a:pt x="8737" y="27686"/>
                    </a:lnTo>
                    <a:lnTo>
                      <a:pt x="8864" y="27749"/>
                    </a:lnTo>
                    <a:lnTo>
                      <a:pt x="9410" y="27686"/>
                    </a:lnTo>
                    <a:close/>
                  </a:path>
                  <a:path w="12065" h="42544">
                    <a:moveTo>
                      <a:pt x="9410" y="12065"/>
                    </a:moveTo>
                    <a:lnTo>
                      <a:pt x="8724" y="12065"/>
                    </a:lnTo>
                    <a:lnTo>
                      <a:pt x="8915" y="12192"/>
                    </a:lnTo>
                    <a:lnTo>
                      <a:pt x="9144" y="12192"/>
                    </a:lnTo>
                    <a:lnTo>
                      <a:pt x="9410" y="12065"/>
                    </a:lnTo>
                    <a:close/>
                  </a:path>
                  <a:path w="12065" h="42544">
                    <a:moveTo>
                      <a:pt x="9461" y="5207"/>
                    </a:moveTo>
                    <a:lnTo>
                      <a:pt x="8128" y="5080"/>
                    </a:lnTo>
                    <a:lnTo>
                      <a:pt x="6248" y="4902"/>
                    </a:lnTo>
                    <a:lnTo>
                      <a:pt x="5295" y="4953"/>
                    </a:lnTo>
                    <a:lnTo>
                      <a:pt x="5092" y="5080"/>
                    </a:lnTo>
                    <a:lnTo>
                      <a:pt x="4914" y="5054"/>
                    </a:lnTo>
                    <a:lnTo>
                      <a:pt x="4165" y="5080"/>
                    </a:lnTo>
                    <a:lnTo>
                      <a:pt x="3975" y="5080"/>
                    </a:lnTo>
                    <a:lnTo>
                      <a:pt x="3911" y="4953"/>
                    </a:lnTo>
                    <a:lnTo>
                      <a:pt x="3784" y="5080"/>
                    </a:lnTo>
                    <a:lnTo>
                      <a:pt x="3390" y="5207"/>
                    </a:lnTo>
                    <a:lnTo>
                      <a:pt x="3784" y="5207"/>
                    </a:lnTo>
                    <a:lnTo>
                      <a:pt x="3873" y="5334"/>
                    </a:lnTo>
                    <a:lnTo>
                      <a:pt x="3924" y="5461"/>
                    </a:lnTo>
                    <a:lnTo>
                      <a:pt x="3073" y="5334"/>
                    </a:lnTo>
                    <a:lnTo>
                      <a:pt x="2730" y="5461"/>
                    </a:lnTo>
                    <a:lnTo>
                      <a:pt x="3187" y="5461"/>
                    </a:lnTo>
                    <a:lnTo>
                      <a:pt x="2717" y="5588"/>
                    </a:lnTo>
                    <a:lnTo>
                      <a:pt x="2971" y="5588"/>
                    </a:lnTo>
                    <a:lnTo>
                      <a:pt x="3403" y="5715"/>
                    </a:lnTo>
                    <a:lnTo>
                      <a:pt x="3098" y="5969"/>
                    </a:lnTo>
                    <a:lnTo>
                      <a:pt x="4229" y="5969"/>
                    </a:lnTo>
                    <a:lnTo>
                      <a:pt x="5257" y="6223"/>
                    </a:lnTo>
                    <a:lnTo>
                      <a:pt x="3708" y="6477"/>
                    </a:lnTo>
                    <a:lnTo>
                      <a:pt x="4127" y="6731"/>
                    </a:lnTo>
                    <a:lnTo>
                      <a:pt x="3797" y="6731"/>
                    </a:lnTo>
                    <a:lnTo>
                      <a:pt x="4178" y="6858"/>
                    </a:lnTo>
                    <a:lnTo>
                      <a:pt x="4025" y="7112"/>
                    </a:lnTo>
                    <a:lnTo>
                      <a:pt x="4737" y="7239"/>
                    </a:lnTo>
                    <a:lnTo>
                      <a:pt x="4127" y="7366"/>
                    </a:lnTo>
                    <a:lnTo>
                      <a:pt x="4356" y="7366"/>
                    </a:lnTo>
                    <a:lnTo>
                      <a:pt x="3810" y="7620"/>
                    </a:lnTo>
                    <a:lnTo>
                      <a:pt x="3352" y="7531"/>
                    </a:lnTo>
                    <a:lnTo>
                      <a:pt x="3098" y="7620"/>
                    </a:lnTo>
                    <a:lnTo>
                      <a:pt x="2565" y="7620"/>
                    </a:lnTo>
                    <a:lnTo>
                      <a:pt x="3467" y="7874"/>
                    </a:lnTo>
                    <a:lnTo>
                      <a:pt x="2616" y="7747"/>
                    </a:lnTo>
                    <a:lnTo>
                      <a:pt x="2400" y="8001"/>
                    </a:lnTo>
                    <a:lnTo>
                      <a:pt x="2654" y="8001"/>
                    </a:lnTo>
                    <a:lnTo>
                      <a:pt x="3263" y="7874"/>
                    </a:lnTo>
                    <a:lnTo>
                      <a:pt x="3390" y="8001"/>
                    </a:lnTo>
                    <a:lnTo>
                      <a:pt x="3238" y="8128"/>
                    </a:lnTo>
                    <a:lnTo>
                      <a:pt x="2120" y="8128"/>
                    </a:lnTo>
                    <a:lnTo>
                      <a:pt x="762" y="8382"/>
                    </a:lnTo>
                    <a:lnTo>
                      <a:pt x="4445" y="8636"/>
                    </a:lnTo>
                    <a:lnTo>
                      <a:pt x="2971" y="8801"/>
                    </a:lnTo>
                    <a:lnTo>
                      <a:pt x="3619" y="8890"/>
                    </a:lnTo>
                    <a:lnTo>
                      <a:pt x="3467" y="9017"/>
                    </a:lnTo>
                    <a:lnTo>
                      <a:pt x="1866" y="9144"/>
                    </a:lnTo>
                    <a:lnTo>
                      <a:pt x="1244" y="9398"/>
                    </a:lnTo>
                    <a:lnTo>
                      <a:pt x="3505" y="9398"/>
                    </a:lnTo>
                    <a:lnTo>
                      <a:pt x="3073" y="9525"/>
                    </a:lnTo>
                    <a:lnTo>
                      <a:pt x="4533" y="9525"/>
                    </a:lnTo>
                    <a:lnTo>
                      <a:pt x="4914" y="9652"/>
                    </a:lnTo>
                    <a:lnTo>
                      <a:pt x="4762" y="9779"/>
                    </a:lnTo>
                    <a:lnTo>
                      <a:pt x="3238" y="9906"/>
                    </a:lnTo>
                    <a:lnTo>
                      <a:pt x="2921" y="9779"/>
                    </a:lnTo>
                    <a:lnTo>
                      <a:pt x="3149" y="9779"/>
                    </a:lnTo>
                    <a:lnTo>
                      <a:pt x="2832" y="9652"/>
                    </a:lnTo>
                    <a:lnTo>
                      <a:pt x="2387" y="9779"/>
                    </a:lnTo>
                    <a:lnTo>
                      <a:pt x="2438" y="9906"/>
                    </a:lnTo>
                    <a:lnTo>
                      <a:pt x="2641" y="9906"/>
                    </a:lnTo>
                    <a:lnTo>
                      <a:pt x="2247" y="9994"/>
                    </a:lnTo>
                    <a:lnTo>
                      <a:pt x="2120" y="10020"/>
                    </a:lnTo>
                    <a:lnTo>
                      <a:pt x="2628" y="10160"/>
                    </a:lnTo>
                    <a:lnTo>
                      <a:pt x="2235" y="10414"/>
                    </a:lnTo>
                    <a:lnTo>
                      <a:pt x="2921" y="10287"/>
                    </a:lnTo>
                    <a:lnTo>
                      <a:pt x="2425" y="10668"/>
                    </a:lnTo>
                    <a:lnTo>
                      <a:pt x="3683" y="10541"/>
                    </a:lnTo>
                    <a:lnTo>
                      <a:pt x="3848" y="10668"/>
                    </a:lnTo>
                    <a:lnTo>
                      <a:pt x="6769" y="10668"/>
                    </a:lnTo>
                    <a:lnTo>
                      <a:pt x="7073" y="10541"/>
                    </a:lnTo>
                    <a:lnTo>
                      <a:pt x="7391" y="10414"/>
                    </a:lnTo>
                    <a:lnTo>
                      <a:pt x="8839" y="10541"/>
                    </a:lnTo>
                    <a:lnTo>
                      <a:pt x="8356" y="10414"/>
                    </a:lnTo>
                    <a:lnTo>
                      <a:pt x="7874" y="10287"/>
                    </a:lnTo>
                    <a:lnTo>
                      <a:pt x="9131" y="10287"/>
                    </a:lnTo>
                    <a:lnTo>
                      <a:pt x="8750" y="10160"/>
                    </a:lnTo>
                    <a:lnTo>
                      <a:pt x="8140" y="10160"/>
                    </a:lnTo>
                    <a:lnTo>
                      <a:pt x="8064" y="10020"/>
                    </a:lnTo>
                    <a:lnTo>
                      <a:pt x="7251" y="9906"/>
                    </a:lnTo>
                    <a:lnTo>
                      <a:pt x="7658" y="9779"/>
                    </a:lnTo>
                    <a:lnTo>
                      <a:pt x="8178" y="9906"/>
                    </a:lnTo>
                    <a:lnTo>
                      <a:pt x="7937" y="9652"/>
                    </a:lnTo>
                    <a:lnTo>
                      <a:pt x="7467" y="9779"/>
                    </a:lnTo>
                    <a:lnTo>
                      <a:pt x="6819" y="9652"/>
                    </a:lnTo>
                    <a:lnTo>
                      <a:pt x="5867" y="9779"/>
                    </a:lnTo>
                    <a:lnTo>
                      <a:pt x="6223" y="9652"/>
                    </a:lnTo>
                    <a:lnTo>
                      <a:pt x="6350" y="9652"/>
                    </a:lnTo>
                    <a:lnTo>
                      <a:pt x="6235" y="9525"/>
                    </a:lnTo>
                    <a:lnTo>
                      <a:pt x="6985" y="9398"/>
                    </a:lnTo>
                    <a:lnTo>
                      <a:pt x="6159" y="9271"/>
                    </a:lnTo>
                    <a:lnTo>
                      <a:pt x="6477" y="9144"/>
                    </a:lnTo>
                    <a:lnTo>
                      <a:pt x="7086" y="9144"/>
                    </a:lnTo>
                    <a:lnTo>
                      <a:pt x="7835" y="8890"/>
                    </a:lnTo>
                    <a:lnTo>
                      <a:pt x="6718" y="8763"/>
                    </a:lnTo>
                    <a:lnTo>
                      <a:pt x="6921" y="8763"/>
                    </a:lnTo>
                    <a:lnTo>
                      <a:pt x="7327" y="8636"/>
                    </a:lnTo>
                    <a:lnTo>
                      <a:pt x="7848" y="8636"/>
                    </a:lnTo>
                    <a:lnTo>
                      <a:pt x="8013" y="8509"/>
                    </a:lnTo>
                    <a:lnTo>
                      <a:pt x="6261" y="8763"/>
                    </a:lnTo>
                    <a:lnTo>
                      <a:pt x="6946" y="8509"/>
                    </a:lnTo>
                    <a:lnTo>
                      <a:pt x="7277" y="8509"/>
                    </a:lnTo>
                    <a:lnTo>
                      <a:pt x="7632" y="8382"/>
                    </a:lnTo>
                    <a:lnTo>
                      <a:pt x="6731" y="8128"/>
                    </a:lnTo>
                    <a:lnTo>
                      <a:pt x="7150" y="7874"/>
                    </a:lnTo>
                    <a:lnTo>
                      <a:pt x="8407" y="7874"/>
                    </a:lnTo>
                    <a:lnTo>
                      <a:pt x="8293" y="7747"/>
                    </a:lnTo>
                    <a:lnTo>
                      <a:pt x="7010" y="7366"/>
                    </a:lnTo>
                    <a:lnTo>
                      <a:pt x="7315" y="7112"/>
                    </a:lnTo>
                    <a:lnTo>
                      <a:pt x="5384" y="7112"/>
                    </a:lnTo>
                    <a:lnTo>
                      <a:pt x="8051" y="6985"/>
                    </a:lnTo>
                    <a:lnTo>
                      <a:pt x="7632" y="6858"/>
                    </a:lnTo>
                    <a:lnTo>
                      <a:pt x="8001" y="6858"/>
                    </a:lnTo>
                    <a:lnTo>
                      <a:pt x="8293" y="6604"/>
                    </a:lnTo>
                    <a:lnTo>
                      <a:pt x="7569" y="6350"/>
                    </a:lnTo>
                    <a:lnTo>
                      <a:pt x="6997" y="6096"/>
                    </a:lnTo>
                    <a:lnTo>
                      <a:pt x="7454" y="6096"/>
                    </a:lnTo>
                    <a:lnTo>
                      <a:pt x="7874" y="5969"/>
                    </a:lnTo>
                    <a:lnTo>
                      <a:pt x="7696" y="5842"/>
                    </a:lnTo>
                    <a:lnTo>
                      <a:pt x="7899" y="5715"/>
                    </a:lnTo>
                    <a:lnTo>
                      <a:pt x="7442" y="5715"/>
                    </a:lnTo>
                    <a:lnTo>
                      <a:pt x="7518" y="5588"/>
                    </a:lnTo>
                    <a:lnTo>
                      <a:pt x="6858" y="5588"/>
                    </a:lnTo>
                    <a:lnTo>
                      <a:pt x="9461" y="5207"/>
                    </a:lnTo>
                    <a:close/>
                  </a:path>
                  <a:path w="12065" h="42544">
                    <a:moveTo>
                      <a:pt x="9512" y="39370"/>
                    </a:moveTo>
                    <a:lnTo>
                      <a:pt x="9080" y="39370"/>
                    </a:lnTo>
                    <a:lnTo>
                      <a:pt x="9347" y="39624"/>
                    </a:lnTo>
                    <a:lnTo>
                      <a:pt x="9499" y="39624"/>
                    </a:lnTo>
                    <a:lnTo>
                      <a:pt x="9512" y="39370"/>
                    </a:lnTo>
                    <a:close/>
                  </a:path>
                  <a:path w="12065" h="42544">
                    <a:moveTo>
                      <a:pt x="9588" y="29248"/>
                    </a:moveTo>
                    <a:lnTo>
                      <a:pt x="9436" y="29210"/>
                    </a:lnTo>
                    <a:lnTo>
                      <a:pt x="9588" y="29248"/>
                    </a:lnTo>
                    <a:close/>
                  </a:path>
                  <a:path w="12065" h="42544">
                    <a:moveTo>
                      <a:pt x="9613" y="41656"/>
                    </a:moveTo>
                    <a:lnTo>
                      <a:pt x="9182" y="41529"/>
                    </a:lnTo>
                    <a:lnTo>
                      <a:pt x="9613" y="41656"/>
                    </a:lnTo>
                    <a:close/>
                  </a:path>
                  <a:path w="12065" h="42544">
                    <a:moveTo>
                      <a:pt x="9880" y="30149"/>
                    </a:moveTo>
                    <a:lnTo>
                      <a:pt x="9639" y="30149"/>
                    </a:lnTo>
                    <a:lnTo>
                      <a:pt x="9855" y="30175"/>
                    </a:lnTo>
                    <a:close/>
                  </a:path>
                  <a:path w="12065" h="42544">
                    <a:moveTo>
                      <a:pt x="9893" y="13462"/>
                    </a:moveTo>
                    <a:lnTo>
                      <a:pt x="8826" y="13462"/>
                    </a:lnTo>
                    <a:lnTo>
                      <a:pt x="9461" y="13589"/>
                    </a:lnTo>
                    <a:lnTo>
                      <a:pt x="9893" y="13462"/>
                    </a:lnTo>
                    <a:close/>
                  </a:path>
                  <a:path w="12065" h="42544">
                    <a:moveTo>
                      <a:pt x="9918" y="41783"/>
                    </a:moveTo>
                    <a:lnTo>
                      <a:pt x="9232" y="41656"/>
                    </a:lnTo>
                    <a:lnTo>
                      <a:pt x="8890" y="41783"/>
                    </a:lnTo>
                    <a:lnTo>
                      <a:pt x="9588" y="41910"/>
                    </a:lnTo>
                    <a:lnTo>
                      <a:pt x="9918" y="41783"/>
                    </a:lnTo>
                    <a:close/>
                  </a:path>
                  <a:path w="12065" h="42544">
                    <a:moveTo>
                      <a:pt x="9969" y="29337"/>
                    </a:moveTo>
                    <a:lnTo>
                      <a:pt x="9588" y="29248"/>
                    </a:lnTo>
                    <a:lnTo>
                      <a:pt x="9969" y="29337"/>
                    </a:lnTo>
                    <a:close/>
                  </a:path>
                  <a:path w="12065" h="42544">
                    <a:moveTo>
                      <a:pt x="10223" y="35941"/>
                    </a:moveTo>
                    <a:lnTo>
                      <a:pt x="9131" y="35941"/>
                    </a:lnTo>
                    <a:lnTo>
                      <a:pt x="9055" y="36068"/>
                    </a:lnTo>
                    <a:lnTo>
                      <a:pt x="9194" y="36068"/>
                    </a:lnTo>
                    <a:lnTo>
                      <a:pt x="10223" y="35941"/>
                    </a:lnTo>
                    <a:close/>
                  </a:path>
                  <a:path w="12065" h="42544">
                    <a:moveTo>
                      <a:pt x="10287" y="33655"/>
                    </a:moveTo>
                    <a:lnTo>
                      <a:pt x="9283" y="33782"/>
                    </a:lnTo>
                    <a:lnTo>
                      <a:pt x="9918" y="33782"/>
                    </a:lnTo>
                    <a:lnTo>
                      <a:pt x="10287" y="33655"/>
                    </a:lnTo>
                    <a:close/>
                  </a:path>
                  <a:path w="12065" h="42544">
                    <a:moveTo>
                      <a:pt x="10312" y="16052"/>
                    </a:moveTo>
                    <a:lnTo>
                      <a:pt x="9982" y="16078"/>
                    </a:lnTo>
                    <a:lnTo>
                      <a:pt x="9779" y="16116"/>
                    </a:lnTo>
                    <a:lnTo>
                      <a:pt x="9906" y="16167"/>
                    </a:lnTo>
                    <a:lnTo>
                      <a:pt x="10312" y="16052"/>
                    </a:lnTo>
                    <a:close/>
                  </a:path>
                  <a:path w="12065" h="42544">
                    <a:moveTo>
                      <a:pt x="10325" y="15341"/>
                    </a:moveTo>
                    <a:close/>
                  </a:path>
                  <a:path w="12065" h="42544">
                    <a:moveTo>
                      <a:pt x="10350" y="38989"/>
                    </a:moveTo>
                    <a:lnTo>
                      <a:pt x="9842" y="38862"/>
                    </a:lnTo>
                    <a:lnTo>
                      <a:pt x="9715" y="38862"/>
                    </a:lnTo>
                    <a:lnTo>
                      <a:pt x="10350" y="38989"/>
                    </a:lnTo>
                    <a:close/>
                  </a:path>
                  <a:path w="12065" h="42544">
                    <a:moveTo>
                      <a:pt x="10541" y="38785"/>
                    </a:moveTo>
                    <a:lnTo>
                      <a:pt x="10350" y="38735"/>
                    </a:lnTo>
                    <a:lnTo>
                      <a:pt x="9931" y="38849"/>
                    </a:lnTo>
                    <a:lnTo>
                      <a:pt x="10541" y="38785"/>
                    </a:lnTo>
                    <a:close/>
                  </a:path>
                  <a:path w="12065" h="42544">
                    <a:moveTo>
                      <a:pt x="10960" y="38735"/>
                    </a:moveTo>
                    <a:lnTo>
                      <a:pt x="10541" y="38785"/>
                    </a:lnTo>
                    <a:lnTo>
                      <a:pt x="10934" y="38862"/>
                    </a:lnTo>
                    <a:lnTo>
                      <a:pt x="10960" y="38735"/>
                    </a:lnTo>
                    <a:close/>
                  </a:path>
                  <a:path w="12065" h="42544">
                    <a:moveTo>
                      <a:pt x="11049" y="14986"/>
                    </a:moveTo>
                    <a:lnTo>
                      <a:pt x="7759" y="14732"/>
                    </a:lnTo>
                    <a:lnTo>
                      <a:pt x="10096" y="14605"/>
                    </a:lnTo>
                    <a:lnTo>
                      <a:pt x="9283" y="14224"/>
                    </a:lnTo>
                    <a:lnTo>
                      <a:pt x="8724" y="13843"/>
                    </a:lnTo>
                    <a:lnTo>
                      <a:pt x="10109" y="13843"/>
                    </a:lnTo>
                    <a:lnTo>
                      <a:pt x="9461" y="13589"/>
                    </a:lnTo>
                    <a:lnTo>
                      <a:pt x="8686" y="13804"/>
                    </a:lnTo>
                    <a:lnTo>
                      <a:pt x="8521" y="13843"/>
                    </a:lnTo>
                    <a:lnTo>
                      <a:pt x="8483" y="13589"/>
                    </a:lnTo>
                    <a:lnTo>
                      <a:pt x="8369" y="13462"/>
                    </a:lnTo>
                    <a:lnTo>
                      <a:pt x="8826" y="13462"/>
                    </a:lnTo>
                    <a:lnTo>
                      <a:pt x="8178" y="13335"/>
                    </a:lnTo>
                    <a:lnTo>
                      <a:pt x="8763" y="12954"/>
                    </a:lnTo>
                    <a:lnTo>
                      <a:pt x="3962" y="12966"/>
                    </a:lnTo>
                    <a:lnTo>
                      <a:pt x="3175" y="13055"/>
                    </a:lnTo>
                    <a:lnTo>
                      <a:pt x="2794" y="12954"/>
                    </a:lnTo>
                    <a:lnTo>
                      <a:pt x="8763" y="12954"/>
                    </a:lnTo>
                    <a:lnTo>
                      <a:pt x="9207" y="13081"/>
                    </a:lnTo>
                    <a:lnTo>
                      <a:pt x="9474" y="13081"/>
                    </a:lnTo>
                    <a:lnTo>
                      <a:pt x="9156" y="12954"/>
                    </a:lnTo>
                    <a:lnTo>
                      <a:pt x="8839" y="12827"/>
                    </a:lnTo>
                    <a:lnTo>
                      <a:pt x="9613" y="12446"/>
                    </a:lnTo>
                    <a:lnTo>
                      <a:pt x="9194" y="12319"/>
                    </a:lnTo>
                    <a:lnTo>
                      <a:pt x="8813" y="12204"/>
                    </a:lnTo>
                    <a:lnTo>
                      <a:pt x="7912" y="12319"/>
                    </a:lnTo>
                    <a:lnTo>
                      <a:pt x="6934" y="11988"/>
                    </a:lnTo>
                    <a:lnTo>
                      <a:pt x="8267" y="12065"/>
                    </a:lnTo>
                    <a:lnTo>
                      <a:pt x="6781" y="11684"/>
                    </a:lnTo>
                    <a:lnTo>
                      <a:pt x="9131" y="11811"/>
                    </a:lnTo>
                    <a:lnTo>
                      <a:pt x="8826" y="11684"/>
                    </a:lnTo>
                    <a:lnTo>
                      <a:pt x="9296" y="11684"/>
                    </a:lnTo>
                    <a:lnTo>
                      <a:pt x="8915" y="11557"/>
                    </a:lnTo>
                    <a:lnTo>
                      <a:pt x="8191" y="11557"/>
                    </a:lnTo>
                    <a:lnTo>
                      <a:pt x="8204" y="11430"/>
                    </a:lnTo>
                    <a:lnTo>
                      <a:pt x="9055" y="11430"/>
                    </a:lnTo>
                    <a:lnTo>
                      <a:pt x="7759" y="11303"/>
                    </a:lnTo>
                    <a:lnTo>
                      <a:pt x="8039" y="11176"/>
                    </a:lnTo>
                    <a:lnTo>
                      <a:pt x="8242" y="11176"/>
                    </a:lnTo>
                    <a:lnTo>
                      <a:pt x="8458" y="11074"/>
                    </a:lnTo>
                    <a:lnTo>
                      <a:pt x="8394" y="10922"/>
                    </a:lnTo>
                    <a:lnTo>
                      <a:pt x="2501" y="10922"/>
                    </a:lnTo>
                    <a:lnTo>
                      <a:pt x="2298" y="10922"/>
                    </a:lnTo>
                    <a:lnTo>
                      <a:pt x="1016" y="11176"/>
                    </a:lnTo>
                    <a:lnTo>
                      <a:pt x="736" y="11176"/>
                    </a:lnTo>
                    <a:lnTo>
                      <a:pt x="736" y="11303"/>
                    </a:lnTo>
                    <a:lnTo>
                      <a:pt x="1536" y="11176"/>
                    </a:lnTo>
                    <a:lnTo>
                      <a:pt x="1397" y="11303"/>
                    </a:lnTo>
                    <a:lnTo>
                      <a:pt x="1066" y="11303"/>
                    </a:lnTo>
                    <a:lnTo>
                      <a:pt x="1587" y="11430"/>
                    </a:lnTo>
                    <a:lnTo>
                      <a:pt x="2387" y="11303"/>
                    </a:lnTo>
                    <a:lnTo>
                      <a:pt x="3111" y="11430"/>
                    </a:lnTo>
                    <a:lnTo>
                      <a:pt x="2844" y="11430"/>
                    </a:lnTo>
                    <a:lnTo>
                      <a:pt x="3543" y="11557"/>
                    </a:lnTo>
                    <a:lnTo>
                      <a:pt x="2489" y="11684"/>
                    </a:lnTo>
                    <a:lnTo>
                      <a:pt x="2819" y="11455"/>
                    </a:lnTo>
                    <a:lnTo>
                      <a:pt x="1422" y="11684"/>
                    </a:lnTo>
                    <a:lnTo>
                      <a:pt x="1333" y="11557"/>
                    </a:lnTo>
                    <a:lnTo>
                      <a:pt x="1104" y="11684"/>
                    </a:lnTo>
                    <a:lnTo>
                      <a:pt x="952" y="11557"/>
                    </a:lnTo>
                    <a:lnTo>
                      <a:pt x="0" y="11811"/>
                    </a:lnTo>
                    <a:lnTo>
                      <a:pt x="2146" y="11684"/>
                    </a:lnTo>
                    <a:lnTo>
                      <a:pt x="2120" y="11938"/>
                    </a:lnTo>
                    <a:lnTo>
                      <a:pt x="2565" y="12065"/>
                    </a:lnTo>
                    <a:lnTo>
                      <a:pt x="2108" y="12192"/>
                    </a:lnTo>
                    <a:lnTo>
                      <a:pt x="2921" y="12192"/>
                    </a:lnTo>
                    <a:lnTo>
                      <a:pt x="2870" y="12319"/>
                    </a:lnTo>
                    <a:lnTo>
                      <a:pt x="3086" y="12192"/>
                    </a:lnTo>
                    <a:lnTo>
                      <a:pt x="3683" y="12192"/>
                    </a:lnTo>
                    <a:lnTo>
                      <a:pt x="3670" y="12369"/>
                    </a:lnTo>
                    <a:lnTo>
                      <a:pt x="4318" y="12446"/>
                    </a:lnTo>
                    <a:lnTo>
                      <a:pt x="2171" y="12573"/>
                    </a:lnTo>
                    <a:lnTo>
                      <a:pt x="2882" y="12700"/>
                    </a:lnTo>
                    <a:lnTo>
                      <a:pt x="2476" y="12827"/>
                    </a:lnTo>
                    <a:lnTo>
                      <a:pt x="1485" y="12827"/>
                    </a:lnTo>
                    <a:lnTo>
                      <a:pt x="2260" y="12954"/>
                    </a:lnTo>
                    <a:lnTo>
                      <a:pt x="3302" y="13208"/>
                    </a:lnTo>
                    <a:lnTo>
                      <a:pt x="4749" y="13208"/>
                    </a:lnTo>
                    <a:lnTo>
                      <a:pt x="3949" y="13335"/>
                    </a:lnTo>
                    <a:lnTo>
                      <a:pt x="2705" y="13335"/>
                    </a:lnTo>
                    <a:lnTo>
                      <a:pt x="1955" y="13335"/>
                    </a:lnTo>
                    <a:lnTo>
                      <a:pt x="1066" y="13589"/>
                    </a:lnTo>
                    <a:lnTo>
                      <a:pt x="2971" y="13716"/>
                    </a:lnTo>
                    <a:lnTo>
                      <a:pt x="2476" y="13970"/>
                    </a:lnTo>
                    <a:lnTo>
                      <a:pt x="3606" y="13970"/>
                    </a:lnTo>
                    <a:lnTo>
                      <a:pt x="2933" y="14097"/>
                    </a:lnTo>
                    <a:lnTo>
                      <a:pt x="3251" y="14224"/>
                    </a:lnTo>
                    <a:lnTo>
                      <a:pt x="2425" y="14224"/>
                    </a:lnTo>
                    <a:lnTo>
                      <a:pt x="1892" y="14478"/>
                    </a:lnTo>
                    <a:lnTo>
                      <a:pt x="3213" y="14478"/>
                    </a:lnTo>
                    <a:lnTo>
                      <a:pt x="2336" y="14605"/>
                    </a:lnTo>
                    <a:lnTo>
                      <a:pt x="1981" y="14859"/>
                    </a:lnTo>
                    <a:lnTo>
                      <a:pt x="4229" y="14859"/>
                    </a:lnTo>
                    <a:lnTo>
                      <a:pt x="4000" y="15113"/>
                    </a:lnTo>
                    <a:lnTo>
                      <a:pt x="2819" y="15113"/>
                    </a:lnTo>
                    <a:lnTo>
                      <a:pt x="2298" y="14986"/>
                    </a:lnTo>
                    <a:lnTo>
                      <a:pt x="2286" y="15113"/>
                    </a:lnTo>
                    <a:lnTo>
                      <a:pt x="2628" y="15113"/>
                    </a:lnTo>
                    <a:lnTo>
                      <a:pt x="2209" y="15240"/>
                    </a:lnTo>
                    <a:lnTo>
                      <a:pt x="3517" y="15367"/>
                    </a:lnTo>
                    <a:lnTo>
                      <a:pt x="2895" y="15494"/>
                    </a:lnTo>
                    <a:lnTo>
                      <a:pt x="3886" y="15494"/>
                    </a:lnTo>
                    <a:lnTo>
                      <a:pt x="3911" y="15722"/>
                    </a:lnTo>
                    <a:lnTo>
                      <a:pt x="2603" y="15875"/>
                    </a:lnTo>
                    <a:lnTo>
                      <a:pt x="4826" y="16256"/>
                    </a:lnTo>
                    <a:lnTo>
                      <a:pt x="3048" y="16510"/>
                    </a:lnTo>
                    <a:lnTo>
                      <a:pt x="3492" y="16764"/>
                    </a:lnTo>
                    <a:lnTo>
                      <a:pt x="3530" y="16891"/>
                    </a:lnTo>
                    <a:lnTo>
                      <a:pt x="3276" y="16891"/>
                    </a:lnTo>
                    <a:lnTo>
                      <a:pt x="2654" y="17145"/>
                    </a:lnTo>
                    <a:lnTo>
                      <a:pt x="5181" y="17018"/>
                    </a:lnTo>
                    <a:lnTo>
                      <a:pt x="4483" y="17272"/>
                    </a:lnTo>
                    <a:lnTo>
                      <a:pt x="3416" y="17399"/>
                    </a:lnTo>
                    <a:lnTo>
                      <a:pt x="3911" y="17145"/>
                    </a:lnTo>
                    <a:lnTo>
                      <a:pt x="3505" y="17272"/>
                    </a:lnTo>
                    <a:lnTo>
                      <a:pt x="1320" y="17272"/>
                    </a:lnTo>
                    <a:lnTo>
                      <a:pt x="3797" y="17526"/>
                    </a:lnTo>
                    <a:lnTo>
                      <a:pt x="2527" y="17653"/>
                    </a:lnTo>
                    <a:lnTo>
                      <a:pt x="2400" y="17653"/>
                    </a:lnTo>
                    <a:lnTo>
                      <a:pt x="1651" y="17780"/>
                    </a:lnTo>
                    <a:lnTo>
                      <a:pt x="3225" y="17907"/>
                    </a:lnTo>
                    <a:lnTo>
                      <a:pt x="3136" y="18034"/>
                    </a:lnTo>
                    <a:lnTo>
                      <a:pt x="10490" y="18034"/>
                    </a:lnTo>
                    <a:lnTo>
                      <a:pt x="9359" y="17526"/>
                    </a:lnTo>
                    <a:lnTo>
                      <a:pt x="9956" y="17526"/>
                    </a:lnTo>
                    <a:lnTo>
                      <a:pt x="9944" y="17653"/>
                    </a:lnTo>
                    <a:lnTo>
                      <a:pt x="10756" y="17526"/>
                    </a:lnTo>
                    <a:lnTo>
                      <a:pt x="10363" y="17399"/>
                    </a:lnTo>
                    <a:lnTo>
                      <a:pt x="9982" y="17272"/>
                    </a:lnTo>
                    <a:lnTo>
                      <a:pt x="9334" y="17272"/>
                    </a:lnTo>
                    <a:lnTo>
                      <a:pt x="9398" y="17145"/>
                    </a:lnTo>
                    <a:lnTo>
                      <a:pt x="9918" y="17272"/>
                    </a:lnTo>
                    <a:lnTo>
                      <a:pt x="10261" y="17145"/>
                    </a:lnTo>
                    <a:lnTo>
                      <a:pt x="10731" y="17145"/>
                    </a:lnTo>
                    <a:lnTo>
                      <a:pt x="9982" y="17018"/>
                    </a:lnTo>
                    <a:lnTo>
                      <a:pt x="9232" y="16891"/>
                    </a:lnTo>
                    <a:lnTo>
                      <a:pt x="9969" y="16891"/>
                    </a:lnTo>
                    <a:lnTo>
                      <a:pt x="10452" y="16637"/>
                    </a:lnTo>
                    <a:lnTo>
                      <a:pt x="9525" y="16637"/>
                    </a:lnTo>
                    <a:lnTo>
                      <a:pt x="9969" y="16510"/>
                    </a:lnTo>
                    <a:lnTo>
                      <a:pt x="9105" y="16383"/>
                    </a:lnTo>
                    <a:lnTo>
                      <a:pt x="9664" y="16256"/>
                    </a:lnTo>
                    <a:lnTo>
                      <a:pt x="8623" y="16129"/>
                    </a:lnTo>
                    <a:lnTo>
                      <a:pt x="10160" y="15875"/>
                    </a:lnTo>
                    <a:lnTo>
                      <a:pt x="10058" y="15748"/>
                    </a:lnTo>
                    <a:lnTo>
                      <a:pt x="9918" y="15621"/>
                    </a:lnTo>
                    <a:lnTo>
                      <a:pt x="9194" y="15494"/>
                    </a:lnTo>
                    <a:lnTo>
                      <a:pt x="9664" y="15494"/>
                    </a:lnTo>
                    <a:lnTo>
                      <a:pt x="9677" y="15367"/>
                    </a:lnTo>
                    <a:lnTo>
                      <a:pt x="10312" y="15367"/>
                    </a:lnTo>
                    <a:lnTo>
                      <a:pt x="10299" y="15240"/>
                    </a:lnTo>
                    <a:lnTo>
                      <a:pt x="10007" y="15113"/>
                    </a:lnTo>
                    <a:lnTo>
                      <a:pt x="9232" y="15113"/>
                    </a:lnTo>
                    <a:lnTo>
                      <a:pt x="11049" y="14986"/>
                    </a:lnTo>
                    <a:close/>
                  </a:path>
                  <a:path w="12065" h="42544">
                    <a:moveTo>
                      <a:pt x="11671" y="22225"/>
                    </a:moveTo>
                    <a:lnTo>
                      <a:pt x="10985" y="22098"/>
                    </a:lnTo>
                    <a:lnTo>
                      <a:pt x="8953" y="21717"/>
                    </a:lnTo>
                    <a:lnTo>
                      <a:pt x="10566" y="21463"/>
                    </a:lnTo>
                    <a:lnTo>
                      <a:pt x="9969" y="21463"/>
                    </a:lnTo>
                    <a:lnTo>
                      <a:pt x="9385" y="21336"/>
                    </a:lnTo>
                    <a:lnTo>
                      <a:pt x="9588" y="21336"/>
                    </a:lnTo>
                    <a:lnTo>
                      <a:pt x="8864" y="20701"/>
                    </a:lnTo>
                    <a:lnTo>
                      <a:pt x="9817" y="20320"/>
                    </a:lnTo>
                    <a:lnTo>
                      <a:pt x="10464" y="20066"/>
                    </a:lnTo>
                    <a:lnTo>
                      <a:pt x="11163" y="19177"/>
                    </a:lnTo>
                    <a:lnTo>
                      <a:pt x="7899" y="19177"/>
                    </a:lnTo>
                    <a:lnTo>
                      <a:pt x="9334" y="18923"/>
                    </a:lnTo>
                    <a:lnTo>
                      <a:pt x="10452" y="19050"/>
                    </a:lnTo>
                    <a:lnTo>
                      <a:pt x="9118" y="18542"/>
                    </a:lnTo>
                    <a:lnTo>
                      <a:pt x="10147" y="18161"/>
                    </a:lnTo>
                    <a:lnTo>
                      <a:pt x="3060" y="18161"/>
                    </a:lnTo>
                    <a:lnTo>
                      <a:pt x="2730" y="18161"/>
                    </a:lnTo>
                    <a:lnTo>
                      <a:pt x="3848" y="18288"/>
                    </a:lnTo>
                    <a:lnTo>
                      <a:pt x="4216" y="18542"/>
                    </a:lnTo>
                    <a:lnTo>
                      <a:pt x="4597" y="18542"/>
                    </a:lnTo>
                    <a:lnTo>
                      <a:pt x="4851" y="18796"/>
                    </a:lnTo>
                    <a:lnTo>
                      <a:pt x="4381" y="18796"/>
                    </a:lnTo>
                    <a:lnTo>
                      <a:pt x="3975" y="18923"/>
                    </a:lnTo>
                    <a:lnTo>
                      <a:pt x="3048" y="18923"/>
                    </a:lnTo>
                    <a:lnTo>
                      <a:pt x="2997" y="18796"/>
                    </a:lnTo>
                    <a:lnTo>
                      <a:pt x="1790" y="18923"/>
                    </a:lnTo>
                    <a:lnTo>
                      <a:pt x="3035" y="19050"/>
                    </a:lnTo>
                    <a:lnTo>
                      <a:pt x="2298" y="19050"/>
                    </a:lnTo>
                    <a:lnTo>
                      <a:pt x="2476" y="19304"/>
                    </a:lnTo>
                    <a:lnTo>
                      <a:pt x="3797" y="19304"/>
                    </a:lnTo>
                    <a:lnTo>
                      <a:pt x="3695" y="19558"/>
                    </a:lnTo>
                    <a:lnTo>
                      <a:pt x="4089" y="19558"/>
                    </a:lnTo>
                    <a:lnTo>
                      <a:pt x="5410" y="19685"/>
                    </a:lnTo>
                    <a:lnTo>
                      <a:pt x="3352" y="19685"/>
                    </a:lnTo>
                    <a:lnTo>
                      <a:pt x="4330" y="19812"/>
                    </a:lnTo>
                    <a:lnTo>
                      <a:pt x="3009" y="19812"/>
                    </a:lnTo>
                    <a:lnTo>
                      <a:pt x="4292" y="20193"/>
                    </a:lnTo>
                    <a:lnTo>
                      <a:pt x="4533" y="20320"/>
                    </a:lnTo>
                    <a:lnTo>
                      <a:pt x="3556" y="20193"/>
                    </a:lnTo>
                    <a:lnTo>
                      <a:pt x="2463" y="19939"/>
                    </a:lnTo>
                    <a:lnTo>
                      <a:pt x="2565" y="20193"/>
                    </a:lnTo>
                    <a:lnTo>
                      <a:pt x="3213" y="20320"/>
                    </a:lnTo>
                    <a:lnTo>
                      <a:pt x="2768" y="20193"/>
                    </a:lnTo>
                    <a:lnTo>
                      <a:pt x="2971" y="20193"/>
                    </a:lnTo>
                    <a:lnTo>
                      <a:pt x="4013" y="20320"/>
                    </a:lnTo>
                    <a:lnTo>
                      <a:pt x="4521" y="20447"/>
                    </a:lnTo>
                    <a:lnTo>
                      <a:pt x="4508" y="20574"/>
                    </a:lnTo>
                    <a:lnTo>
                      <a:pt x="1930" y="20574"/>
                    </a:lnTo>
                    <a:lnTo>
                      <a:pt x="3848" y="21082"/>
                    </a:lnTo>
                    <a:lnTo>
                      <a:pt x="1854" y="21209"/>
                    </a:lnTo>
                    <a:lnTo>
                      <a:pt x="2806" y="21590"/>
                    </a:lnTo>
                    <a:lnTo>
                      <a:pt x="1447" y="21844"/>
                    </a:lnTo>
                    <a:lnTo>
                      <a:pt x="1600" y="22225"/>
                    </a:lnTo>
                    <a:lnTo>
                      <a:pt x="3606" y="22098"/>
                    </a:lnTo>
                    <a:lnTo>
                      <a:pt x="1651" y="22352"/>
                    </a:lnTo>
                    <a:lnTo>
                      <a:pt x="3721" y="22352"/>
                    </a:lnTo>
                    <a:lnTo>
                      <a:pt x="3848" y="22479"/>
                    </a:lnTo>
                    <a:lnTo>
                      <a:pt x="3683" y="22479"/>
                    </a:lnTo>
                    <a:lnTo>
                      <a:pt x="2451" y="22733"/>
                    </a:lnTo>
                    <a:lnTo>
                      <a:pt x="1854" y="22733"/>
                    </a:lnTo>
                    <a:lnTo>
                      <a:pt x="1993" y="22606"/>
                    </a:lnTo>
                    <a:lnTo>
                      <a:pt x="1536" y="22606"/>
                    </a:lnTo>
                    <a:lnTo>
                      <a:pt x="1371" y="22860"/>
                    </a:lnTo>
                    <a:lnTo>
                      <a:pt x="660" y="22733"/>
                    </a:lnTo>
                    <a:lnTo>
                      <a:pt x="114" y="22860"/>
                    </a:lnTo>
                    <a:lnTo>
                      <a:pt x="850" y="22860"/>
                    </a:lnTo>
                    <a:lnTo>
                      <a:pt x="1092" y="22961"/>
                    </a:lnTo>
                    <a:lnTo>
                      <a:pt x="1841" y="22860"/>
                    </a:lnTo>
                    <a:lnTo>
                      <a:pt x="2933" y="23114"/>
                    </a:lnTo>
                    <a:lnTo>
                      <a:pt x="114" y="23114"/>
                    </a:lnTo>
                    <a:lnTo>
                      <a:pt x="1193" y="23368"/>
                    </a:lnTo>
                    <a:lnTo>
                      <a:pt x="546" y="23368"/>
                    </a:lnTo>
                    <a:lnTo>
                      <a:pt x="927" y="23495"/>
                    </a:lnTo>
                    <a:lnTo>
                      <a:pt x="533" y="23876"/>
                    </a:lnTo>
                    <a:lnTo>
                      <a:pt x="2184" y="24003"/>
                    </a:lnTo>
                    <a:lnTo>
                      <a:pt x="1244" y="24003"/>
                    </a:lnTo>
                    <a:lnTo>
                      <a:pt x="990" y="24257"/>
                    </a:lnTo>
                    <a:lnTo>
                      <a:pt x="2997" y="24638"/>
                    </a:lnTo>
                    <a:lnTo>
                      <a:pt x="1981" y="24892"/>
                    </a:lnTo>
                    <a:lnTo>
                      <a:pt x="1473" y="24892"/>
                    </a:lnTo>
                    <a:lnTo>
                      <a:pt x="1625" y="25019"/>
                    </a:lnTo>
                    <a:lnTo>
                      <a:pt x="2425" y="25019"/>
                    </a:lnTo>
                    <a:lnTo>
                      <a:pt x="1917" y="25146"/>
                    </a:lnTo>
                    <a:lnTo>
                      <a:pt x="1384" y="25146"/>
                    </a:lnTo>
                    <a:lnTo>
                      <a:pt x="2260" y="25273"/>
                    </a:lnTo>
                    <a:lnTo>
                      <a:pt x="1968" y="25400"/>
                    </a:lnTo>
                    <a:lnTo>
                      <a:pt x="1409" y="25273"/>
                    </a:lnTo>
                    <a:lnTo>
                      <a:pt x="749" y="25654"/>
                    </a:lnTo>
                    <a:lnTo>
                      <a:pt x="2781" y="25781"/>
                    </a:lnTo>
                    <a:lnTo>
                      <a:pt x="3124" y="26035"/>
                    </a:lnTo>
                    <a:lnTo>
                      <a:pt x="1651" y="26035"/>
                    </a:lnTo>
                    <a:lnTo>
                      <a:pt x="927" y="26416"/>
                    </a:lnTo>
                    <a:lnTo>
                      <a:pt x="711" y="26416"/>
                    </a:lnTo>
                    <a:lnTo>
                      <a:pt x="533" y="26797"/>
                    </a:lnTo>
                    <a:lnTo>
                      <a:pt x="1943" y="27051"/>
                    </a:lnTo>
                    <a:lnTo>
                      <a:pt x="2527" y="27432"/>
                    </a:lnTo>
                    <a:lnTo>
                      <a:pt x="914" y="27686"/>
                    </a:lnTo>
                    <a:lnTo>
                      <a:pt x="1854" y="28194"/>
                    </a:lnTo>
                    <a:lnTo>
                      <a:pt x="1244" y="28460"/>
                    </a:lnTo>
                    <a:lnTo>
                      <a:pt x="2108" y="28575"/>
                    </a:lnTo>
                    <a:lnTo>
                      <a:pt x="2260" y="28575"/>
                    </a:lnTo>
                    <a:lnTo>
                      <a:pt x="1955" y="28702"/>
                    </a:lnTo>
                    <a:lnTo>
                      <a:pt x="3289" y="28829"/>
                    </a:lnTo>
                    <a:lnTo>
                      <a:pt x="622" y="28829"/>
                    </a:lnTo>
                    <a:lnTo>
                      <a:pt x="977" y="29083"/>
                    </a:lnTo>
                    <a:lnTo>
                      <a:pt x="2717" y="29210"/>
                    </a:lnTo>
                    <a:lnTo>
                      <a:pt x="1308" y="29349"/>
                    </a:lnTo>
                    <a:lnTo>
                      <a:pt x="1016" y="29222"/>
                    </a:lnTo>
                    <a:lnTo>
                      <a:pt x="1295" y="29349"/>
                    </a:lnTo>
                    <a:lnTo>
                      <a:pt x="127" y="29464"/>
                    </a:lnTo>
                    <a:lnTo>
                      <a:pt x="3657" y="30099"/>
                    </a:lnTo>
                    <a:lnTo>
                      <a:pt x="1346" y="30226"/>
                    </a:lnTo>
                    <a:lnTo>
                      <a:pt x="1790" y="30353"/>
                    </a:lnTo>
                    <a:lnTo>
                      <a:pt x="1790" y="30480"/>
                    </a:lnTo>
                    <a:lnTo>
                      <a:pt x="1282" y="30480"/>
                    </a:lnTo>
                    <a:lnTo>
                      <a:pt x="1041" y="30734"/>
                    </a:lnTo>
                    <a:lnTo>
                      <a:pt x="1028" y="30988"/>
                    </a:lnTo>
                    <a:lnTo>
                      <a:pt x="1143" y="31115"/>
                    </a:lnTo>
                    <a:lnTo>
                      <a:pt x="457" y="31115"/>
                    </a:lnTo>
                    <a:lnTo>
                      <a:pt x="393" y="31242"/>
                    </a:lnTo>
                    <a:lnTo>
                      <a:pt x="3213" y="31369"/>
                    </a:lnTo>
                    <a:lnTo>
                      <a:pt x="3263" y="31496"/>
                    </a:lnTo>
                    <a:lnTo>
                      <a:pt x="1841" y="31496"/>
                    </a:lnTo>
                    <a:lnTo>
                      <a:pt x="1866" y="31750"/>
                    </a:lnTo>
                    <a:lnTo>
                      <a:pt x="622" y="32004"/>
                    </a:lnTo>
                    <a:lnTo>
                      <a:pt x="1905" y="32385"/>
                    </a:lnTo>
                    <a:lnTo>
                      <a:pt x="1282" y="32258"/>
                    </a:lnTo>
                    <a:lnTo>
                      <a:pt x="1193" y="32385"/>
                    </a:lnTo>
                    <a:lnTo>
                      <a:pt x="266" y="32766"/>
                    </a:lnTo>
                    <a:lnTo>
                      <a:pt x="939" y="32766"/>
                    </a:lnTo>
                    <a:lnTo>
                      <a:pt x="2654" y="33147"/>
                    </a:lnTo>
                    <a:lnTo>
                      <a:pt x="1714" y="33147"/>
                    </a:lnTo>
                    <a:lnTo>
                      <a:pt x="2908" y="33274"/>
                    </a:lnTo>
                    <a:lnTo>
                      <a:pt x="3238" y="33274"/>
                    </a:lnTo>
                    <a:lnTo>
                      <a:pt x="3568" y="33401"/>
                    </a:lnTo>
                    <a:lnTo>
                      <a:pt x="3454" y="33528"/>
                    </a:lnTo>
                    <a:lnTo>
                      <a:pt x="3949" y="33528"/>
                    </a:lnTo>
                    <a:lnTo>
                      <a:pt x="3454" y="33782"/>
                    </a:lnTo>
                    <a:lnTo>
                      <a:pt x="2857" y="33655"/>
                    </a:lnTo>
                    <a:lnTo>
                      <a:pt x="2781" y="33782"/>
                    </a:lnTo>
                    <a:lnTo>
                      <a:pt x="3098" y="33782"/>
                    </a:lnTo>
                    <a:lnTo>
                      <a:pt x="3797" y="33909"/>
                    </a:lnTo>
                    <a:lnTo>
                      <a:pt x="4178" y="33909"/>
                    </a:lnTo>
                    <a:lnTo>
                      <a:pt x="3568" y="34163"/>
                    </a:lnTo>
                    <a:lnTo>
                      <a:pt x="3238" y="34163"/>
                    </a:lnTo>
                    <a:lnTo>
                      <a:pt x="3924" y="34290"/>
                    </a:lnTo>
                    <a:lnTo>
                      <a:pt x="3683" y="34417"/>
                    </a:lnTo>
                    <a:lnTo>
                      <a:pt x="3352" y="34417"/>
                    </a:lnTo>
                    <a:lnTo>
                      <a:pt x="3060" y="34290"/>
                    </a:lnTo>
                    <a:lnTo>
                      <a:pt x="2425" y="34544"/>
                    </a:lnTo>
                    <a:lnTo>
                      <a:pt x="1955" y="34544"/>
                    </a:lnTo>
                    <a:lnTo>
                      <a:pt x="1803" y="34671"/>
                    </a:lnTo>
                    <a:lnTo>
                      <a:pt x="609" y="34544"/>
                    </a:lnTo>
                    <a:lnTo>
                      <a:pt x="2667" y="34925"/>
                    </a:lnTo>
                    <a:lnTo>
                      <a:pt x="2692" y="34671"/>
                    </a:lnTo>
                    <a:lnTo>
                      <a:pt x="4152" y="34671"/>
                    </a:lnTo>
                    <a:lnTo>
                      <a:pt x="3238" y="34798"/>
                    </a:lnTo>
                    <a:lnTo>
                      <a:pt x="2667" y="34925"/>
                    </a:lnTo>
                    <a:lnTo>
                      <a:pt x="2260" y="35052"/>
                    </a:lnTo>
                    <a:lnTo>
                      <a:pt x="1778" y="35052"/>
                    </a:lnTo>
                    <a:lnTo>
                      <a:pt x="2006" y="35179"/>
                    </a:lnTo>
                    <a:lnTo>
                      <a:pt x="1765" y="35306"/>
                    </a:lnTo>
                    <a:lnTo>
                      <a:pt x="1866" y="35433"/>
                    </a:lnTo>
                    <a:lnTo>
                      <a:pt x="1511" y="35433"/>
                    </a:lnTo>
                    <a:lnTo>
                      <a:pt x="1371" y="35306"/>
                    </a:lnTo>
                    <a:lnTo>
                      <a:pt x="1028" y="35306"/>
                    </a:lnTo>
                    <a:lnTo>
                      <a:pt x="1358" y="35433"/>
                    </a:lnTo>
                    <a:lnTo>
                      <a:pt x="1333" y="35560"/>
                    </a:lnTo>
                    <a:lnTo>
                      <a:pt x="2273" y="35560"/>
                    </a:lnTo>
                    <a:lnTo>
                      <a:pt x="2120" y="35687"/>
                    </a:lnTo>
                    <a:lnTo>
                      <a:pt x="2908" y="35560"/>
                    </a:lnTo>
                    <a:lnTo>
                      <a:pt x="2755" y="35433"/>
                    </a:lnTo>
                    <a:lnTo>
                      <a:pt x="2667" y="35306"/>
                    </a:lnTo>
                    <a:lnTo>
                      <a:pt x="3556" y="35433"/>
                    </a:lnTo>
                    <a:lnTo>
                      <a:pt x="3035" y="35433"/>
                    </a:lnTo>
                    <a:lnTo>
                      <a:pt x="4559" y="35560"/>
                    </a:lnTo>
                    <a:lnTo>
                      <a:pt x="3238" y="35687"/>
                    </a:lnTo>
                    <a:lnTo>
                      <a:pt x="2527" y="35941"/>
                    </a:lnTo>
                    <a:lnTo>
                      <a:pt x="1714" y="35941"/>
                    </a:lnTo>
                    <a:lnTo>
                      <a:pt x="2247" y="36195"/>
                    </a:lnTo>
                    <a:lnTo>
                      <a:pt x="2057" y="36449"/>
                    </a:lnTo>
                    <a:lnTo>
                      <a:pt x="3835" y="36576"/>
                    </a:lnTo>
                    <a:lnTo>
                      <a:pt x="4064" y="36703"/>
                    </a:lnTo>
                    <a:lnTo>
                      <a:pt x="4064" y="37084"/>
                    </a:lnTo>
                    <a:lnTo>
                      <a:pt x="3505" y="37211"/>
                    </a:lnTo>
                    <a:lnTo>
                      <a:pt x="3213" y="37084"/>
                    </a:lnTo>
                    <a:lnTo>
                      <a:pt x="4064" y="37084"/>
                    </a:lnTo>
                    <a:lnTo>
                      <a:pt x="4064" y="36703"/>
                    </a:lnTo>
                    <a:lnTo>
                      <a:pt x="3098" y="36703"/>
                    </a:lnTo>
                    <a:lnTo>
                      <a:pt x="2921" y="36957"/>
                    </a:lnTo>
                    <a:lnTo>
                      <a:pt x="2819" y="37084"/>
                    </a:lnTo>
                    <a:lnTo>
                      <a:pt x="3022" y="37084"/>
                    </a:lnTo>
                    <a:lnTo>
                      <a:pt x="3124" y="37211"/>
                    </a:lnTo>
                    <a:lnTo>
                      <a:pt x="2743" y="37211"/>
                    </a:lnTo>
                    <a:lnTo>
                      <a:pt x="762" y="37592"/>
                    </a:lnTo>
                    <a:lnTo>
                      <a:pt x="5918" y="37973"/>
                    </a:lnTo>
                    <a:lnTo>
                      <a:pt x="3683" y="38417"/>
                    </a:lnTo>
                    <a:lnTo>
                      <a:pt x="2679" y="38989"/>
                    </a:lnTo>
                    <a:lnTo>
                      <a:pt x="4851" y="39624"/>
                    </a:lnTo>
                    <a:lnTo>
                      <a:pt x="3073" y="40132"/>
                    </a:lnTo>
                    <a:lnTo>
                      <a:pt x="2717" y="40259"/>
                    </a:lnTo>
                    <a:lnTo>
                      <a:pt x="3505" y="40259"/>
                    </a:lnTo>
                    <a:lnTo>
                      <a:pt x="4114" y="40386"/>
                    </a:lnTo>
                    <a:lnTo>
                      <a:pt x="3098" y="40386"/>
                    </a:lnTo>
                    <a:lnTo>
                      <a:pt x="4267" y="40640"/>
                    </a:lnTo>
                    <a:lnTo>
                      <a:pt x="5130" y="40894"/>
                    </a:lnTo>
                    <a:lnTo>
                      <a:pt x="1778" y="41021"/>
                    </a:lnTo>
                    <a:lnTo>
                      <a:pt x="3403" y="41402"/>
                    </a:lnTo>
                    <a:lnTo>
                      <a:pt x="4076" y="41275"/>
                    </a:lnTo>
                    <a:lnTo>
                      <a:pt x="3949" y="41402"/>
                    </a:lnTo>
                    <a:lnTo>
                      <a:pt x="4483" y="41656"/>
                    </a:lnTo>
                    <a:lnTo>
                      <a:pt x="3517" y="41656"/>
                    </a:lnTo>
                    <a:lnTo>
                      <a:pt x="4432" y="42037"/>
                    </a:lnTo>
                    <a:lnTo>
                      <a:pt x="4051" y="42164"/>
                    </a:lnTo>
                    <a:lnTo>
                      <a:pt x="2324" y="41910"/>
                    </a:lnTo>
                    <a:lnTo>
                      <a:pt x="2222" y="42291"/>
                    </a:lnTo>
                    <a:lnTo>
                      <a:pt x="2425" y="42418"/>
                    </a:lnTo>
                    <a:lnTo>
                      <a:pt x="3771" y="42545"/>
                    </a:lnTo>
                    <a:lnTo>
                      <a:pt x="4152" y="42545"/>
                    </a:lnTo>
                    <a:lnTo>
                      <a:pt x="4457" y="42418"/>
                    </a:lnTo>
                    <a:lnTo>
                      <a:pt x="4991" y="42418"/>
                    </a:lnTo>
                    <a:lnTo>
                      <a:pt x="5270" y="42545"/>
                    </a:lnTo>
                    <a:lnTo>
                      <a:pt x="8432" y="42545"/>
                    </a:lnTo>
                    <a:lnTo>
                      <a:pt x="9525" y="42418"/>
                    </a:lnTo>
                    <a:lnTo>
                      <a:pt x="8572" y="42164"/>
                    </a:lnTo>
                    <a:lnTo>
                      <a:pt x="9334" y="42164"/>
                    </a:lnTo>
                    <a:lnTo>
                      <a:pt x="9385" y="42291"/>
                    </a:lnTo>
                    <a:lnTo>
                      <a:pt x="10096" y="42164"/>
                    </a:lnTo>
                    <a:lnTo>
                      <a:pt x="9029" y="42037"/>
                    </a:lnTo>
                    <a:lnTo>
                      <a:pt x="9867" y="42037"/>
                    </a:lnTo>
                    <a:lnTo>
                      <a:pt x="9118" y="41910"/>
                    </a:lnTo>
                    <a:lnTo>
                      <a:pt x="8724" y="41846"/>
                    </a:lnTo>
                    <a:lnTo>
                      <a:pt x="8547" y="41910"/>
                    </a:lnTo>
                    <a:lnTo>
                      <a:pt x="8089" y="41783"/>
                    </a:lnTo>
                    <a:lnTo>
                      <a:pt x="8801" y="41656"/>
                    </a:lnTo>
                    <a:lnTo>
                      <a:pt x="9232" y="41656"/>
                    </a:lnTo>
                    <a:lnTo>
                      <a:pt x="9385" y="41656"/>
                    </a:lnTo>
                    <a:lnTo>
                      <a:pt x="8775" y="41529"/>
                    </a:lnTo>
                    <a:lnTo>
                      <a:pt x="9131" y="41529"/>
                    </a:lnTo>
                    <a:lnTo>
                      <a:pt x="9410" y="41402"/>
                    </a:lnTo>
                    <a:lnTo>
                      <a:pt x="8572" y="41402"/>
                    </a:lnTo>
                    <a:lnTo>
                      <a:pt x="9461" y="41275"/>
                    </a:lnTo>
                    <a:lnTo>
                      <a:pt x="8343" y="41021"/>
                    </a:lnTo>
                    <a:lnTo>
                      <a:pt x="9474" y="41021"/>
                    </a:lnTo>
                    <a:lnTo>
                      <a:pt x="8674" y="40894"/>
                    </a:lnTo>
                    <a:lnTo>
                      <a:pt x="8610" y="40767"/>
                    </a:lnTo>
                    <a:lnTo>
                      <a:pt x="10375" y="41021"/>
                    </a:lnTo>
                    <a:lnTo>
                      <a:pt x="9537" y="40767"/>
                    </a:lnTo>
                    <a:lnTo>
                      <a:pt x="8712" y="40513"/>
                    </a:lnTo>
                    <a:lnTo>
                      <a:pt x="10617" y="40513"/>
                    </a:lnTo>
                    <a:lnTo>
                      <a:pt x="9017" y="40386"/>
                    </a:lnTo>
                    <a:lnTo>
                      <a:pt x="9906" y="40132"/>
                    </a:lnTo>
                    <a:lnTo>
                      <a:pt x="9017" y="40005"/>
                    </a:lnTo>
                    <a:lnTo>
                      <a:pt x="9321" y="40005"/>
                    </a:lnTo>
                    <a:lnTo>
                      <a:pt x="9448" y="39878"/>
                    </a:lnTo>
                    <a:lnTo>
                      <a:pt x="9931" y="39878"/>
                    </a:lnTo>
                    <a:lnTo>
                      <a:pt x="10236" y="39751"/>
                    </a:lnTo>
                    <a:lnTo>
                      <a:pt x="8915" y="39751"/>
                    </a:lnTo>
                    <a:lnTo>
                      <a:pt x="8623" y="39624"/>
                    </a:lnTo>
                    <a:lnTo>
                      <a:pt x="7797" y="39497"/>
                    </a:lnTo>
                    <a:lnTo>
                      <a:pt x="9080" y="39370"/>
                    </a:lnTo>
                    <a:lnTo>
                      <a:pt x="8623" y="39370"/>
                    </a:lnTo>
                    <a:lnTo>
                      <a:pt x="9398" y="39243"/>
                    </a:lnTo>
                    <a:lnTo>
                      <a:pt x="8445" y="39243"/>
                    </a:lnTo>
                    <a:lnTo>
                      <a:pt x="9817" y="39116"/>
                    </a:lnTo>
                    <a:lnTo>
                      <a:pt x="8801" y="38989"/>
                    </a:lnTo>
                    <a:lnTo>
                      <a:pt x="9613" y="38862"/>
                    </a:lnTo>
                    <a:lnTo>
                      <a:pt x="9004" y="38862"/>
                    </a:lnTo>
                    <a:lnTo>
                      <a:pt x="8648" y="38608"/>
                    </a:lnTo>
                    <a:lnTo>
                      <a:pt x="9918" y="38735"/>
                    </a:lnTo>
                    <a:lnTo>
                      <a:pt x="10553" y="38608"/>
                    </a:lnTo>
                    <a:lnTo>
                      <a:pt x="10223" y="38481"/>
                    </a:lnTo>
                    <a:lnTo>
                      <a:pt x="9080" y="38481"/>
                    </a:lnTo>
                    <a:lnTo>
                      <a:pt x="9131" y="38354"/>
                    </a:lnTo>
                    <a:lnTo>
                      <a:pt x="9664" y="38354"/>
                    </a:lnTo>
                    <a:lnTo>
                      <a:pt x="8674" y="38227"/>
                    </a:lnTo>
                    <a:lnTo>
                      <a:pt x="9613" y="37973"/>
                    </a:lnTo>
                    <a:lnTo>
                      <a:pt x="8382" y="37846"/>
                    </a:lnTo>
                    <a:lnTo>
                      <a:pt x="8686" y="37719"/>
                    </a:lnTo>
                    <a:lnTo>
                      <a:pt x="7429" y="37846"/>
                    </a:lnTo>
                    <a:lnTo>
                      <a:pt x="6985" y="37846"/>
                    </a:lnTo>
                    <a:lnTo>
                      <a:pt x="6858" y="37706"/>
                    </a:lnTo>
                    <a:lnTo>
                      <a:pt x="6197" y="37592"/>
                    </a:lnTo>
                    <a:lnTo>
                      <a:pt x="7010" y="37592"/>
                    </a:lnTo>
                    <a:lnTo>
                      <a:pt x="6985" y="37719"/>
                    </a:lnTo>
                    <a:lnTo>
                      <a:pt x="7569" y="37719"/>
                    </a:lnTo>
                    <a:lnTo>
                      <a:pt x="7213" y="37592"/>
                    </a:lnTo>
                    <a:lnTo>
                      <a:pt x="7848" y="37592"/>
                    </a:lnTo>
                    <a:lnTo>
                      <a:pt x="7137" y="37338"/>
                    </a:lnTo>
                    <a:lnTo>
                      <a:pt x="7467" y="37338"/>
                    </a:lnTo>
                    <a:lnTo>
                      <a:pt x="8610" y="37211"/>
                    </a:lnTo>
                    <a:lnTo>
                      <a:pt x="8102" y="37465"/>
                    </a:lnTo>
                    <a:lnTo>
                      <a:pt x="7975" y="37566"/>
                    </a:lnTo>
                    <a:lnTo>
                      <a:pt x="8864" y="37338"/>
                    </a:lnTo>
                    <a:lnTo>
                      <a:pt x="8432" y="37592"/>
                    </a:lnTo>
                    <a:lnTo>
                      <a:pt x="10236" y="37465"/>
                    </a:lnTo>
                    <a:lnTo>
                      <a:pt x="8432" y="37706"/>
                    </a:lnTo>
                    <a:lnTo>
                      <a:pt x="10236" y="37592"/>
                    </a:lnTo>
                    <a:lnTo>
                      <a:pt x="10401" y="37465"/>
                    </a:lnTo>
                    <a:lnTo>
                      <a:pt x="10566" y="37338"/>
                    </a:lnTo>
                    <a:lnTo>
                      <a:pt x="9652" y="37338"/>
                    </a:lnTo>
                    <a:lnTo>
                      <a:pt x="9982" y="37084"/>
                    </a:lnTo>
                    <a:lnTo>
                      <a:pt x="9347" y="36957"/>
                    </a:lnTo>
                    <a:lnTo>
                      <a:pt x="9042" y="37084"/>
                    </a:lnTo>
                    <a:lnTo>
                      <a:pt x="8407" y="37084"/>
                    </a:lnTo>
                    <a:lnTo>
                      <a:pt x="8026" y="36957"/>
                    </a:lnTo>
                    <a:lnTo>
                      <a:pt x="7264" y="36703"/>
                    </a:lnTo>
                    <a:lnTo>
                      <a:pt x="11277" y="36703"/>
                    </a:lnTo>
                    <a:lnTo>
                      <a:pt x="9753" y="36449"/>
                    </a:lnTo>
                    <a:lnTo>
                      <a:pt x="7556" y="36449"/>
                    </a:lnTo>
                    <a:lnTo>
                      <a:pt x="8318" y="36195"/>
                    </a:lnTo>
                    <a:lnTo>
                      <a:pt x="9613" y="36322"/>
                    </a:lnTo>
                    <a:lnTo>
                      <a:pt x="9740" y="36068"/>
                    </a:lnTo>
                    <a:lnTo>
                      <a:pt x="7747" y="36195"/>
                    </a:lnTo>
                    <a:lnTo>
                      <a:pt x="8623" y="35941"/>
                    </a:lnTo>
                    <a:lnTo>
                      <a:pt x="8470" y="35941"/>
                    </a:lnTo>
                    <a:lnTo>
                      <a:pt x="8470" y="35814"/>
                    </a:lnTo>
                    <a:lnTo>
                      <a:pt x="9613" y="35814"/>
                    </a:lnTo>
                    <a:lnTo>
                      <a:pt x="9436" y="35560"/>
                    </a:lnTo>
                    <a:lnTo>
                      <a:pt x="8610" y="35306"/>
                    </a:lnTo>
                    <a:lnTo>
                      <a:pt x="8394" y="35052"/>
                    </a:lnTo>
                    <a:lnTo>
                      <a:pt x="9448" y="35052"/>
                    </a:lnTo>
                    <a:lnTo>
                      <a:pt x="9067" y="34798"/>
                    </a:lnTo>
                    <a:lnTo>
                      <a:pt x="8877" y="34671"/>
                    </a:lnTo>
                    <a:lnTo>
                      <a:pt x="9105" y="34544"/>
                    </a:lnTo>
                    <a:lnTo>
                      <a:pt x="9334" y="34417"/>
                    </a:lnTo>
                    <a:lnTo>
                      <a:pt x="10261" y="33909"/>
                    </a:lnTo>
                    <a:lnTo>
                      <a:pt x="9283" y="33782"/>
                    </a:lnTo>
                    <a:lnTo>
                      <a:pt x="8902" y="33782"/>
                    </a:lnTo>
                    <a:lnTo>
                      <a:pt x="8826" y="33655"/>
                    </a:lnTo>
                    <a:lnTo>
                      <a:pt x="9766" y="33655"/>
                    </a:lnTo>
                    <a:lnTo>
                      <a:pt x="8928" y="33528"/>
                    </a:lnTo>
                    <a:lnTo>
                      <a:pt x="8064" y="33083"/>
                    </a:lnTo>
                    <a:lnTo>
                      <a:pt x="8064" y="34671"/>
                    </a:lnTo>
                    <a:lnTo>
                      <a:pt x="8026" y="34798"/>
                    </a:lnTo>
                    <a:lnTo>
                      <a:pt x="7785" y="34798"/>
                    </a:lnTo>
                    <a:lnTo>
                      <a:pt x="8064" y="34671"/>
                    </a:lnTo>
                    <a:lnTo>
                      <a:pt x="8064" y="33083"/>
                    </a:lnTo>
                    <a:lnTo>
                      <a:pt x="9017" y="32766"/>
                    </a:lnTo>
                    <a:lnTo>
                      <a:pt x="9309" y="32893"/>
                    </a:lnTo>
                    <a:lnTo>
                      <a:pt x="9715" y="32639"/>
                    </a:lnTo>
                    <a:lnTo>
                      <a:pt x="7289" y="32639"/>
                    </a:lnTo>
                    <a:lnTo>
                      <a:pt x="8204" y="32512"/>
                    </a:lnTo>
                    <a:lnTo>
                      <a:pt x="8382" y="32512"/>
                    </a:lnTo>
                    <a:lnTo>
                      <a:pt x="8521" y="32385"/>
                    </a:lnTo>
                    <a:lnTo>
                      <a:pt x="8813" y="32131"/>
                    </a:lnTo>
                    <a:lnTo>
                      <a:pt x="7899" y="31623"/>
                    </a:lnTo>
                    <a:lnTo>
                      <a:pt x="9398" y="31369"/>
                    </a:lnTo>
                    <a:lnTo>
                      <a:pt x="7975" y="31369"/>
                    </a:lnTo>
                    <a:lnTo>
                      <a:pt x="10033" y="30988"/>
                    </a:lnTo>
                    <a:lnTo>
                      <a:pt x="8051" y="30988"/>
                    </a:lnTo>
                    <a:lnTo>
                      <a:pt x="9029" y="30734"/>
                    </a:lnTo>
                    <a:lnTo>
                      <a:pt x="9385" y="30734"/>
                    </a:lnTo>
                    <a:lnTo>
                      <a:pt x="10045" y="30480"/>
                    </a:lnTo>
                    <a:lnTo>
                      <a:pt x="10134" y="30353"/>
                    </a:lnTo>
                    <a:lnTo>
                      <a:pt x="8801" y="30353"/>
                    </a:lnTo>
                    <a:lnTo>
                      <a:pt x="8597" y="30226"/>
                    </a:lnTo>
                    <a:lnTo>
                      <a:pt x="9639" y="30226"/>
                    </a:lnTo>
                    <a:lnTo>
                      <a:pt x="8547" y="30099"/>
                    </a:lnTo>
                    <a:lnTo>
                      <a:pt x="9791" y="29972"/>
                    </a:lnTo>
                    <a:lnTo>
                      <a:pt x="9525" y="29845"/>
                    </a:lnTo>
                    <a:lnTo>
                      <a:pt x="9461" y="29972"/>
                    </a:lnTo>
                    <a:lnTo>
                      <a:pt x="8763" y="29972"/>
                    </a:lnTo>
                    <a:lnTo>
                      <a:pt x="8293" y="29845"/>
                    </a:lnTo>
                    <a:lnTo>
                      <a:pt x="9486" y="29591"/>
                    </a:lnTo>
                    <a:lnTo>
                      <a:pt x="10020" y="29591"/>
                    </a:lnTo>
                    <a:lnTo>
                      <a:pt x="9131" y="29210"/>
                    </a:lnTo>
                    <a:lnTo>
                      <a:pt x="9436" y="29210"/>
                    </a:lnTo>
                    <a:lnTo>
                      <a:pt x="8902" y="29083"/>
                    </a:lnTo>
                    <a:lnTo>
                      <a:pt x="11049" y="29337"/>
                    </a:lnTo>
                    <a:lnTo>
                      <a:pt x="10083" y="29083"/>
                    </a:lnTo>
                    <a:lnTo>
                      <a:pt x="9258" y="29083"/>
                    </a:lnTo>
                    <a:lnTo>
                      <a:pt x="9880" y="28956"/>
                    </a:lnTo>
                    <a:lnTo>
                      <a:pt x="9893" y="28829"/>
                    </a:lnTo>
                    <a:lnTo>
                      <a:pt x="9626" y="28575"/>
                    </a:lnTo>
                    <a:lnTo>
                      <a:pt x="10337" y="28702"/>
                    </a:lnTo>
                    <a:lnTo>
                      <a:pt x="10528" y="28448"/>
                    </a:lnTo>
                    <a:lnTo>
                      <a:pt x="9994" y="28067"/>
                    </a:lnTo>
                    <a:lnTo>
                      <a:pt x="9994" y="27940"/>
                    </a:lnTo>
                    <a:lnTo>
                      <a:pt x="10007" y="27813"/>
                    </a:lnTo>
                    <a:lnTo>
                      <a:pt x="9677" y="27940"/>
                    </a:lnTo>
                    <a:lnTo>
                      <a:pt x="8445" y="27813"/>
                    </a:lnTo>
                    <a:lnTo>
                      <a:pt x="8318" y="27813"/>
                    </a:lnTo>
                    <a:lnTo>
                      <a:pt x="8699" y="27774"/>
                    </a:lnTo>
                    <a:lnTo>
                      <a:pt x="8166" y="27686"/>
                    </a:lnTo>
                    <a:lnTo>
                      <a:pt x="8293" y="27559"/>
                    </a:lnTo>
                    <a:lnTo>
                      <a:pt x="9410" y="27686"/>
                    </a:lnTo>
                    <a:lnTo>
                      <a:pt x="9779" y="27686"/>
                    </a:lnTo>
                    <a:lnTo>
                      <a:pt x="9398" y="27559"/>
                    </a:lnTo>
                    <a:lnTo>
                      <a:pt x="9626" y="27559"/>
                    </a:lnTo>
                    <a:lnTo>
                      <a:pt x="11417" y="27305"/>
                    </a:lnTo>
                    <a:lnTo>
                      <a:pt x="10553" y="27305"/>
                    </a:lnTo>
                    <a:lnTo>
                      <a:pt x="10566" y="26924"/>
                    </a:lnTo>
                    <a:lnTo>
                      <a:pt x="10185" y="26797"/>
                    </a:lnTo>
                    <a:lnTo>
                      <a:pt x="10134" y="26543"/>
                    </a:lnTo>
                    <a:lnTo>
                      <a:pt x="9182" y="26543"/>
                    </a:lnTo>
                    <a:lnTo>
                      <a:pt x="9398" y="26416"/>
                    </a:lnTo>
                    <a:lnTo>
                      <a:pt x="8636" y="26416"/>
                    </a:lnTo>
                    <a:lnTo>
                      <a:pt x="8940" y="26162"/>
                    </a:lnTo>
                    <a:lnTo>
                      <a:pt x="9677" y="26035"/>
                    </a:lnTo>
                    <a:lnTo>
                      <a:pt x="9601" y="25781"/>
                    </a:lnTo>
                    <a:lnTo>
                      <a:pt x="9131" y="25654"/>
                    </a:lnTo>
                    <a:lnTo>
                      <a:pt x="9017" y="25400"/>
                    </a:lnTo>
                    <a:lnTo>
                      <a:pt x="9639" y="25527"/>
                    </a:lnTo>
                    <a:lnTo>
                      <a:pt x="9461" y="25146"/>
                    </a:lnTo>
                    <a:lnTo>
                      <a:pt x="8763" y="24892"/>
                    </a:lnTo>
                    <a:lnTo>
                      <a:pt x="7823" y="24892"/>
                    </a:lnTo>
                    <a:lnTo>
                      <a:pt x="8318" y="24765"/>
                    </a:lnTo>
                    <a:lnTo>
                      <a:pt x="8826" y="24765"/>
                    </a:lnTo>
                    <a:lnTo>
                      <a:pt x="7531" y="24384"/>
                    </a:lnTo>
                    <a:lnTo>
                      <a:pt x="11341" y="23876"/>
                    </a:lnTo>
                    <a:lnTo>
                      <a:pt x="9537" y="23622"/>
                    </a:lnTo>
                    <a:lnTo>
                      <a:pt x="8699" y="23368"/>
                    </a:lnTo>
                    <a:lnTo>
                      <a:pt x="8839" y="23114"/>
                    </a:lnTo>
                    <a:lnTo>
                      <a:pt x="9347" y="23368"/>
                    </a:lnTo>
                    <a:lnTo>
                      <a:pt x="9880" y="23241"/>
                    </a:lnTo>
                    <a:lnTo>
                      <a:pt x="8445" y="22987"/>
                    </a:lnTo>
                    <a:lnTo>
                      <a:pt x="10083" y="22733"/>
                    </a:lnTo>
                    <a:lnTo>
                      <a:pt x="9131" y="22479"/>
                    </a:lnTo>
                    <a:lnTo>
                      <a:pt x="11671" y="22225"/>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26" name="object 44">
                <a:extLst>
                  <a:ext uri="{FF2B5EF4-FFF2-40B4-BE49-F238E27FC236}">
                    <a16:creationId xmlns:a16="http://schemas.microsoft.com/office/drawing/2014/main" id="{D8E00BF6-F1F5-7512-43AE-1EE817998B4D}"/>
                  </a:ext>
                </a:extLst>
              </p:cNvPr>
              <p:cNvSpPr/>
              <p:nvPr/>
            </p:nvSpPr>
            <p:spPr>
              <a:xfrm>
                <a:off x="275199" y="77492"/>
                <a:ext cx="43180" cy="0"/>
              </a:xfrm>
              <a:custGeom>
                <a:avLst/>
                <a:gdLst/>
                <a:ahLst/>
                <a:cxnLst/>
                <a:rect l="l" t="t" r="r" b="b"/>
                <a:pathLst>
                  <a:path w="43179">
                    <a:moveTo>
                      <a:pt x="43065" y="0"/>
                    </a:moveTo>
                    <a:lnTo>
                      <a:pt x="0" y="0"/>
                    </a:lnTo>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27" name="object 45">
                <a:extLst>
                  <a:ext uri="{FF2B5EF4-FFF2-40B4-BE49-F238E27FC236}">
                    <a16:creationId xmlns:a16="http://schemas.microsoft.com/office/drawing/2014/main" id="{39E71293-0B85-B2F5-20B0-7C8BCFEC1FB1}"/>
                  </a:ext>
                </a:extLst>
              </p:cNvPr>
              <p:cNvSpPr/>
              <p:nvPr/>
            </p:nvSpPr>
            <p:spPr>
              <a:xfrm>
                <a:off x="275157" y="71382"/>
                <a:ext cx="43180" cy="12065"/>
              </a:xfrm>
              <a:custGeom>
                <a:avLst/>
                <a:gdLst/>
                <a:ahLst/>
                <a:cxnLst/>
                <a:rect l="l" t="t" r="r" b="b"/>
                <a:pathLst>
                  <a:path w="43179" h="12064">
                    <a:moveTo>
                      <a:pt x="127" y="3581"/>
                    </a:moveTo>
                    <a:lnTo>
                      <a:pt x="25" y="3873"/>
                    </a:lnTo>
                    <a:lnTo>
                      <a:pt x="0" y="4165"/>
                    </a:lnTo>
                    <a:lnTo>
                      <a:pt x="12" y="4813"/>
                    </a:lnTo>
                    <a:lnTo>
                      <a:pt x="76" y="4686"/>
                    </a:lnTo>
                    <a:lnTo>
                      <a:pt x="127" y="3581"/>
                    </a:lnTo>
                    <a:close/>
                  </a:path>
                  <a:path w="43179" h="12064">
                    <a:moveTo>
                      <a:pt x="596" y="4457"/>
                    </a:moveTo>
                    <a:lnTo>
                      <a:pt x="558" y="3429"/>
                    </a:lnTo>
                    <a:lnTo>
                      <a:pt x="482" y="4508"/>
                    </a:lnTo>
                    <a:lnTo>
                      <a:pt x="469" y="4051"/>
                    </a:lnTo>
                    <a:lnTo>
                      <a:pt x="381" y="5334"/>
                    </a:lnTo>
                    <a:lnTo>
                      <a:pt x="317" y="5461"/>
                    </a:lnTo>
                    <a:lnTo>
                      <a:pt x="279" y="4965"/>
                    </a:lnTo>
                    <a:lnTo>
                      <a:pt x="292" y="4559"/>
                    </a:lnTo>
                    <a:lnTo>
                      <a:pt x="266" y="4851"/>
                    </a:lnTo>
                    <a:lnTo>
                      <a:pt x="190" y="4318"/>
                    </a:lnTo>
                    <a:lnTo>
                      <a:pt x="152" y="5016"/>
                    </a:lnTo>
                    <a:lnTo>
                      <a:pt x="241" y="5880"/>
                    </a:lnTo>
                    <a:lnTo>
                      <a:pt x="444" y="5207"/>
                    </a:lnTo>
                    <a:lnTo>
                      <a:pt x="469" y="5448"/>
                    </a:lnTo>
                    <a:lnTo>
                      <a:pt x="444" y="5943"/>
                    </a:lnTo>
                    <a:lnTo>
                      <a:pt x="520" y="5410"/>
                    </a:lnTo>
                    <a:lnTo>
                      <a:pt x="596" y="4457"/>
                    </a:lnTo>
                    <a:close/>
                  </a:path>
                  <a:path w="43179" h="12064">
                    <a:moveTo>
                      <a:pt x="685" y="3390"/>
                    </a:moveTo>
                    <a:lnTo>
                      <a:pt x="622" y="3632"/>
                    </a:lnTo>
                    <a:lnTo>
                      <a:pt x="685" y="3390"/>
                    </a:lnTo>
                    <a:close/>
                  </a:path>
                  <a:path w="43179" h="12064">
                    <a:moveTo>
                      <a:pt x="723" y="3276"/>
                    </a:moveTo>
                    <a:close/>
                  </a:path>
                  <a:path w="43179" h="12064">
                    <a:moveTo>
                      <a:pt x="762" y="3162"/>
                    </a:moveTo>
                    <a:close/>
                  </a:path>
                  <a:path w="43179" h="12064">
                    <a:moveTo>
                      <a:pt x="1231" y="3543"/>
                    </a:moveTo>
                    <a:lnTo>
                      <a:pt x="1155" y="3759"/>
                    </a:lnTo>
                    <a:lnTo>
                      <a:pt x="1041" y="4330"/>
                    </a:lnTo>
                    <a:lnTo>
                      <a:pt x="914" y="4749"/>
                    </a:lnTo>
                    <a:lnTo>
                      <a:pt x="901" y="7099"/>
                    </a:lnTo>
                    <a:lnTo>
                      <a:pt x="1155" y="4711"/>
                    </a:lnTo>
                    <a:lnTo>
                      <a:pt x="1231" y="3543"/>
                    </a:lnTo>
                    <a:close/>
                  </a:path>
                  <a:path w="43179" h="12064">
                    <a:moveTo>
                      <a:pt x="1295" y="3251"/>
                    </a:moveTo>
                    <a:lnTo>
                      <a:pt x="1257" y="3403"/>
                    </a:lnTo>
                    <a:lnTo>
                      <a:pt x="1244" y="3543"/>
                    </a:lnTo>
                    <a:lnTo>
                      <a:pt x="1295" y="3251"/>
                    </a:lnTo>
                    <a:close/>
                  </a:path>
                  <a:path w="43179" h="12064">
                    <a:moveTo>
                      <a:pt x="1333" y="3378"/>
                    </a:moveTo>
                    <a:lnTo>
                      <a:pt x="1282" y="3568"/>
                    </a:lnTo>
                    <a:lnTo>
                      <a:pt x="1282" y="3695"/>
                    </a:lnTo>
                    <a:lnTo>
                      <a:pt x="1308" y="3543"/>
                    </a:lnTo>
                    <a:lnTo>
                      <a:pt x="1333" y="3378"/>
                    </a:lnTo>
                    <a:close/>
                  </a:path>
                  <a:path w="43179" h="12064">
                    <a:moveTo>
                      <a:pt x="1358" y="5041"/>
                    </a:moveTo>
                    <a:lnTo>
                      <a:pt x="1320" y="4152"/>
                    </a:lnTo>
                    <a:lnTo>
                      <a:pt x="1308" y="5041"/>
                    </a:lnTo>
                    <a:close/>
                  </a:path>
                  <a:path w="43179" h="12064">
                    <a:moveTo>
                      <a:pt x="1358" y="3352"/>
                    </a:moveTo>
                    <a:close/>
                  </a:path>
                  <a:path w="43179" h="12064">
                    <a:moveTo>
                      <a:pt x="1663" y="5207"/>
                    </a:moveTo>
                    <a:lnTo>
                      <a:pt x="1562" y="4584"/>
                    </a:lnTo>
                    <a:lnTo>
                      <a:pt x="1358" y="5041"/>
                    </a:lnTo>
                    <a:lnTo>
                      <a:pt x="1231" y="6375"/>
                    </a:lnTo>
                    <a:lnTo>
                      <a:pt x="1397" y="5207"/>
                    </a:lnTo>
                    <a:lnTo>
                      <a:pt x="1498" y="7251"/>
                    </a:lnTo>
                    <a:lnTo>
                      <a:pt x="1574" y="6261"/>
                    </a:lnTo>
                    <a:lnTo>
                      <a:pt x="1600" y="6070"/>
                    </a:lnTo>
                    <a:lnTo>
                      <a:pt x="1663" y="5207"/>
                    </a:lnTo>
                    <a:close/>
                  </a:path>
                  <a:path w="43179" h="12064">
                    <a:moveTo>
                      <a:pt x="1739" y="4089"/>
                    </a:moveTo>
                    <a:lnTo>
                      <a:pt x="1651" y="2768"/>
                    </a:lnTo>
                    <a:lnTo>
                      <a:pt x="1612" y="2959"/>
                    </a:lnTo>
                    <a:lnTo>
                      <a:pt x="1739" y="4089"/>
                    </a:lnTo>
                    <a:close/>
                  </a:path>
                  <a:path w="43179" h="12064">
                    <a:moveTo>
                      <a:pt x="2794" y="7747"/>
                    </a:moveTo>
                    <a:lnTo>
                      <a:pt x="2590" y="7467"/>
                    </a:lnTo>
                    <a:lnTo>
                      <a:pt x="2603" y="7632"/>
                    </a:lnTo>
                    <a:lnTo>
                      <a:pt x="2794" y="7747"/>
                    </a:lnTo>
                    <a:close/>
                  </a:path>
                  <a:path w="43179" h="12064">
                    <a:moveTo>
                      <a:pt x="2832" y="9512"/>
                    </a:moveTo>
                    <a:lnTo>
                      <a:pt x="2641" y="8343"/>
                    </a:lnTo>
                    <a:lnTo>
                      <a:pt x="2832" y="9512"/>
                    </a:lnTo>
                    <a:close/>
                  </a:path>
                  <a:path w="43179" h="12064">
                    <a:moveTo>
                      <a:pt x="3492" y="8597"/>
                    </a:moveTo>
                    <a:lnTo>
                      <a:pt x="3416" y="8280"/>
                    </a:lnTo>
                    <a:lnTo>
                      <a:pt x="3314" y="8445"/>
                    </a:lnTo>
                    <a:lnTo>
                      <a:pt x="3416" y="8813"/>
                    </a:lnTo>
                    <a:lnTo>
                      <a:pt x="3416" y="9017"/>
                    </a:lnTo>
                    <a:lnTo>
                      <a:pt x="3479" y="8686"/>
                    </a:lnTo>
                    <a:close/>
                  </a:path>
                  <a:path w="43179" h="12064">
                    <a:moveTo>
                      <a:pt x="3644" y="7823"/>
                    </a:moveTo>
                    <a:lnTo>
                      <a:pt x="3619" y="8001"/>
                    </a:lnTo>
                    <a:lnTo>
                      <a:pt x="3594" y="8470"/>
                    </a:lnTo>
                    <a:lnTo>
                      <a:pt x="3606" y="8750"/>
                    </a:lnTo>
                    <a:lnTo>
                      <a:pt x="3644" y="7848"/>
                    </a:lnTo>
                    <a:close/>
                  </a:path>
                  <a:path w="43179" h="12064">
                    <a:moveTo>
                      <a:pt x="4076" y="4229"/>
                    </a:moveTo>
                    <a:lnTo>
                      <a:pt x="4038" y="3962"/>
                    </a:lnTo>
                    <a:lnTo>
                      <a:pt x="4025" y="4229"/>
                    </a:lnTo>
                    <a:close/>
                  </a:path>
                  <a:path w="43179" h="12064">
                    <a:moveTo>
                      <a:pt x="4711" y="5016"/>
                    </a:moveTo>
                    <a:lnTo>
                      <a:pt x="4546" y="3632"/>
                    </a:lnTo>
                    <a:lnTo>
                      <a:pt x="4610" y="5016"/>
                    </a:lnTo>
                    <a:close/>
                  </a:path>
                  <a:path w="43179" h="12064">
                    <a:moveTo>
                      <a:pt x="4711" y="4191"/>
                    </a:moveTo>
                    <a:close/>
                  </a:path>
                  <a:path w="43179" h="12064">
                    <a:moveTo>
                      <a:pt x="4889" y="8585"/>
                    </a:moveTo>
                    <a:lnTo>
                      <a:pt x="4851" y="8712"/>
                    </a:lnTo>
                    <a:lnTo>
                      <a:pt x="4838" y="8864"/>
                    </a:lnTo>
                    <a:lnTo>
                      <a:pt x="4889" y="8585"/>
                    </a:lnTo>
                    <a:close/>
                  </a:path>
                  <a:path w="43179" h="12064">
                    <a:moveTo>
                      <a:pt x="5499" y="7670"/>
                    </a:moveTo>
                    <a:lnTo>
                      <a:pt x="5473" y="7213"/>
                    </a:lnTo>
                    <a:lnTo>
                      <a:pt x="5435" y="6858"/>
                    </a:lnTo>
                    <a:lnTo>
                      <a:pt x="5397" y="6578"/>
                    </a:lnTo>
                    <a:lnTo>
                      <a:pt x="5283" y="5130"/>
                    </a:lnTo>
                    <a:lnTo>
                      <a:pt x="5181" y="4533"/>
                    </a:lnTo>
                    <a:lnTo>
                      <a:pt x="5143" y="4038"/>
                    </a:lnTo>
                    <a:lnTo>
                      <a:pt x="5207" y="3632"/>
                    </a:lnTo>
                    <a:lnTo>
                      <a:pt x="5003" y="3860"/>
                    </a:lnTo>
                    <a:lnTo>
                      <a:pt x="4914" y="4533"/>
                    </a:lnTo>
                    <a:lnTo>
                      <a:pt x="4902" y="4686"/>
                    </a:lnTo>
                    <a:lnTo>
                      <a:pt x="4889" y="4838"/>
                    </a:lnTo>
                    <a:lnTo>
                      <a:pt x="4864" y="5422"/>
                    </a:lnTo>
                    <a:lnTo>
                      <a:pt x="4864" y="5600"/>
                    </a:lnTo>
                    <a:lnTo>
                      <a:pt x="4851" y="5956"/>
                    </a:lnTo>
                    <a:lnTo>
                      <a:pt x="4864" y="5600"/>
                    </a:lnTo>
                    <a:lnTo>
                      <a:pt x="4864" y="5422"/>
                    </a:lnTo>
                    <a:lnTo>
                      <a:pt x="4711" y="4279"/>
                    </a:lnTo>
                    <a:lnTo>
                      <a:pt x="4711" y="5016"/>
                    </a:lnTo>
                    <a:lnTo>
                      <a:pt x="4660" y="5956"/>
                    </a:lnTo>
                    <a:lnTo>
                      <a:pt x="4673" y="6502"/>
                    </a:lnTo>
                    <a:lnTo>
                      <a:pt x="4546" y="5981"/>
                    </a:lnTo>
                    <a:lnTo>
                      <a:pt x="4483" y="5245"/>
                    </a:lnTo>
                    <a:lnTo>
                      <a:pt x="4330" y="5981"/>
                    </a:lnTo>
                    <a:lnTo>
                      <a:pt x="4330" y="5448"/>
                    </a:lnTo>
                    <a:lnTo>
                      <a:pt x="4330" y="4965"/>
                    </a:lnTo>
                    <a:lnTo>
                      <a:pt x="4330" y="4711"/>
                    </a:lnTo>
                    <a:lnTo>
                      <a:pt x="4089" y="6413"/>
                    </a:lnTo>
                    <a:lnTo>
                      <a:pt x="4064" y="6235"/>
                    </a:lnTo>
                    <a:lnTo>
                      <a:pt x="4025" y="4229"/>
                    </a:lnTo>
                    <a:lnTo>
                      <a:pt x="3949" y="4076"/>
                    </a:lnTo>
                    <a:lnTo>
                      <a:pt x="3873" y="3924"/>
                    </a:lnTo>
                    <a:lnTo>
                      <a:pt x="3746" y="3606"/>
                    </a:lnTo>
                    <a:lnTo>
                      <a:pt x="3771" y="4279"/>
                    </a:lnTo>
                    <a:lnTo>
                      <a:pt x="3644" y="6235"/>
                    </a:lnTo>
                    <a:lnTo>
                      <a:pt x="3619" y="5981"/>
                    </a:lnTo>
                    <a:lnTo>
                      <a:pt x="3619" y="5854"/>
                    </a:lnTo>
                    <a:lnTo>
                      <a:pt x="3492" y="4318"/>
                    </a:lnTo>
                    <a:lnTo>
                      <a:pt x="3314" y="5016"/>
                    </a:lnTo>
                    <a:lnTo>
                      <a:pt x="3352" y="5295"/>
                    </a:lnTo>
                    <a:lnTo>
                      <a:pt x="3314" y="5016"/>
                    </a:lnTo>
                    <a:lnTo>
                      <a:pt x="3314" y="3937"/>
                    </a:lnTo>
                    <a:lnTo>
                      <a:pt x="3225" y="3111"/>
                    </a:lnTo>
                    <a:lnTo>
                      <a:pt x="3124" y="3937"/>
                    </a:lnTo>
                    <a:lnTo>
                      <a:pt x="3060" y="2463"/>
                    </a:lnTo>
                    <a:lnTo>
                      <a:pt x="2921" y="3657"/>
                    </a:lnTo>
                    <a:lnTo>
                      <a:pt x="2921" y="3340"/>
                    </a:lnTo>
                    <a:lnTo>
                      <a:pt x="2857" y="3657"/>
                    </a:lnTo>
                    <a:lnTo>
                      <a:pt x="2667" y="4914"/>
                    </a:lnTo>
                    <a:lnTo>
                      <a:pt x="2413" y="2425"/>
                    </a:lnTo>
                    <a:lnTo>
                      <a:pt x="2133" y="3975"/>
                    </a:lnTo>
                    <a:lnTo>
                      <a:pt x="2006" y="4305"/>
                    </a:lnTo>
                    <a:lnTo>
                      <a:pt x="1879" y="5041"/>
                    </a:lnTo>
                    <a:lnTo>
                      <a:pt x="1752" y="5956"/>
                    </a:lnTo>
                    <a:lnTo>
                      <a:pt x="1625" y="6261"/>
                    </a:lnTo>
                    <a:lnTo>
                      <a:pt x="1574" y="7086"/>
                    </a:lnTo>
                    <a:lnTo>
                      <a:pt x="1689" y="6667"/>
                    </a:lnTo>
                    <a:lnTo>
                      <a:pt x="1689" y="7658"/>
                    </a:lnTo>
                    <a:lnTo>
                      <a:pt x="1841" y="8255"/>
                    </a:lnTo>
                    <a:lnTo>
                      <a:pt x="1955" y="6667"/>
                    </a:lnTo>
                    <a:lnTo>
                      <a:pt x="2019" y="7543"/>
                    </a:lnTo>
                    <a:lnTo>
                      <a:pt x="2260" y="7137"/>
                    </a:lnTo>
                    <a:lnTo>
                      <a:pt x="2070" y="6400"/>
                    </a:lnTo>
                    <a:lnTo>
                      <a:pt x="2260" y="5308"/>
                    </a:lnTo>
                    <a:lnTo>
                      <a:pt x="2400" y="7848"/>
                    </a:lnTo>
                    <a:lnTo>
                      <a:pt x="2489" y="6908"/>
                    </a:lnTo>
                    <a:lnTo>
                      <a:pt x="2501" y="7340"/>
                    </a:lnTo>
                    <a:lnTo>
                      <a:pt x="2578" y="6896"/>
                    </a:lnTo>
                    <a:lnTo>
                      <a:pt x="2603" y="6667"/>
                    </a:lnTo>
                    <a:lnTo>
                      <a:pt x="2489" y="6883"/>
                    </a:lnTo>
                    <a:lnTo>
                      <a:pt x="2552" y="6235"/>
                    </a:lnTo>
                    <a:lnTo>
                      <a:pt x="2603" y="6667"/>
                    </a:lnTo>
                    <a:lnTo>
                      <a:pt x="2679" y="7175"/>
                    </a:lnTo>
                    <a:lnTo>
                      <a:pt x="2781" y="6642"/>
                    </a:lnTo>
                    <a:lnTo>
                      <a:pt x="2857" y="6235"/>
                    </a:lnTo>
                    <a:lnTo>
                      <a:pt x="2933" y="5803"/>
                    </a:lnTo>
                    <a:lnTo>
                      <a:pt x="2946" y="6400"/>
                    </a:lnTo>
                    <a:lnTo>
                      <a:pt x="2984" y="6654"/>
                    </a:lnTo>
                    <a:lnTo>
                      <a:pt x="3022" y="8051"/>
                    </a:lnTo>
                    <a:lnTo>
                      <a:pt x="3111" y="6654"/>
                    </a:lnTo>
                    <a:lnTo>
                      <a:pt x="3136" y="6286"/>
                    </a:lnTo>
                    <a:lnTo>
                      <a:pt x="3149" y="5981"/>
                    </a:lnTo>
                    <a:lnTo>
                      <a:pt x="3238" y="7708"/>
                    </a:lnTo>
                    <a:lnTo>
                      <a:pt x="3111" y="7226"/>
                    </a:lnTo>
                    <a:lnTo>
                      <a:pt x="3187" y="7708"/>
                    </a:lnTo>
                    <a:lnTo>
                      <a:pt x="3238" y="8039"/>
                    </a:lnTo>
                    <a:lnTo>
                      <a:pt x="3251" y="7708"/>
                    </a:lnTo>
                    <a:lnTo>
                      <a:pt x="3314" y="6502"/>
                    </a:lnTo>
                    <a:lnTo>
                      <a:pt x="3492" y="8369"/>
                    </a:lnTo>
                    <a:lnTo>
                      <a:pt x="3594" y="6858"/>
                    </a:lnTo>
                    <a:lnTo>
                      <a:pt x="3822" y="7569"/>
                    </a:lnTo>
                    <a:lnTo>
                      <a:pt x="4013" y="7162"/>
                    </a:lnTo>
                    <a:lnTo>
                      <a:pt x="4038" y="7607"/>
                    </a:lnTo>
                    <a:lnTo>
                      <a:pt x="4279" y="7785"/>
                    </a:lnTo>
                    <a:lnTo>
                      <a:pt x="4381" y="7937"/>
                    </a:lnTo>
                    <a:lnTo>
                      <a:pt x="4508" y="8470"/>
                    </a:lnTo>
                    <a:lnTo>
                      <a:pt x="4533" y="7239"/>
                    </a:lnTo>
                    <a:lnTo>
                      <a:pt x="4711" y="7480"/>
                    </a:lnTo>
                    <a:lnTo>
                      <a:pt x="4826" y="7239"/>
                    </a:lnTo>
                    <a:lnTo>
                      <a:pt x="4737" y="8585"/>
                    </a:lnTo>
                    <a:lnTo>
                      <a:pt x="4864" y="8572"/>
                    </a:lnTo>
                    <a:lnTo>
                      <a:pt x="5003" y="7835"/>
                    </a:lnTo>
                    <a:lnTo>
                      <a:pt x="4965" y="8750"/>
                    </a:lnTo>
                    <a:lnTo>
                      <a:pt x="5168" y="8394"/>
                    </a:lnTo>
                    <a:lnTo>
                      <a:pt x="5257" y="7835"/>
                    </a:lnTo>
                    <a:lnTo>
                      <a:pt x="5283" y="7670"/>
                    </a:lnTo>
                    <a:lnTo>
                      <a:pt x="5486" y="8280"/>
                    </a:lnTo>
                    <a:lnTo>
                      <a:pt x="5499" y="7670"/>
                    </a:lnTo>
                    <a:close/>
                  </a:path>
                  <a:path w="43179" h="12064">
                    <a:moveTo>
                      <a:pt x="5664" y="7835"/>
                    </a:moveTo>
                    <a:lnTo>
                      <a:pt x="5638" y="7696"/>
                    </a:lnTo>
                    <a:lnTo>
                      <a:pt x="5613" y="7505"/>
                    </a:lnTo>
                    <a:lnTo>
                      <a:pt x="5613" y="7696"/>
                    </a:lnTo>
                    <a:lnTo>
                      <a:pt x="5638" y="7835"/>
                    </a:lnTo>
                    <a:close/>
                  </a:path>
                  <a:path w="43179" h="12064">
                    <a:moveTo>
                      <a:pt x="6235" y="4229"/>
                    </a:moveTo>
                    <a:close/>
                  </a:path>
                  <a:path w="43179" h="12064">
                    <a:moveTo>
                      <a:pt x="6654" y="7658"/>
                    </a:moveTo>
                    <a:lnTo>
                      <a:pt x="6654" y="8026"/>
                    </a:lnTo>
                    <a:lnTo>
                      <a:pt x="6654" y="7658"/>
                    </a:lnTo>
                    <a:close/>
                  </a:path>
                  <a:path w="43179" h="12064">
                    <a:moveTo>
                      <a:pt x="7988" y="9017"/>
                    </a:moveTo>
                    <a:lnTo>
                      <a:pt x="7899" y="8826"/>
                    </a:lnTo>
                    <a:lnTo>
                      <a:pt x="7899" y="9144"/>
                    </a:lnTo>
                    <a:lnTo>
                      <a:pt x="7988" y="9017"/>
                    </a:lnTo>
                    <a:close/>
                  </a:path>
                  <a:path w="43179" h="12064">
                    <a:moveTo>
                      <a:pt x="8775" y="3822"/>
                    </a:moveTo>
                    <a:lnTo>
                      <a:pt x="8699" y="3289"/>
                    </a:lnTo>
                    <a:lnTo>
                      <a:pt x="8648" y="3962"/>
                    </a:lnTo>
                    <a:lnTo>
                      <a:pt x="8597" y="3149"/>
                    </a:lnTo>
                    <a:lnTo>
                      <a:pt x="8547" y="3733"/>
                    </a:lnTo>
                    <a:lnTo>
                      <a:pt x="8674" y="4203"/>
                    </a:lnTo>
                    <a:lnTo>
                      <a:pt x="8661" y="4051"/>
                    </a:lnTo>
                    <a:lnTo>
                      <a:pt x="8775" y="3822"/>
                    </a:lnTo>
                    <a:close/>
                  </a:path>
                  <a:path w="43179" h="12064">
                    <a:moveTo>
                      <a:pt x="9385" y="9766"/>
                    </a:moveTo>
                    <a:lnTo>
                      <a:pt x="9283" y="9956"/>
                    </a:lnTo>
                    <a:lnTo>
                      <a:pt x="9245" y="10083"/>
                    </a:lnTo>
                    <a:lnTo>
                      <a:pt x="9385" y="9766"/>
                    </a:lnTo>
                    <a:close/>
                  </a:path>
                  <a:path w="43179" h="12064">
                    <a:moveTo>
                      <a:pt x="10096" y="4254"/>
                    </a:moveTo>
                    <a:lnTo>
                      <a:pt x="10007" y="4699"/>
                    </a:lnTo>
                    <a:lnTo>
                      <a:pt x="10033" y="4521"/>
                    </a:lnTo>
                    <a:lnTo>
                      <a:pt x="10071" y="4356"/>
                    </a:lnTo>
                    <a:close/>
                  </a:path>
                  <a:path w="43179" h="12064">
                    <a:moveTo>
                      <a:pt x="10223" y="4267"/>
                    </a:moveTo>
                    <a:lnTo>
                      <a:pt x="10172" y="4076"/>
                    </a:lnTo>
                    <a:lnTo>
                      <a:pt x="10096" y="4254"/>
                    </a:lnTo>
                    <a:lnTo>
                      <a:pt x="10185" y="4406"/>
                    </a:lnTo>
                    <a:lnTo>
                      <a:pt x="10223" y="4267"/>
                    </a:lnTo>
                    <a:close/>
                  </a:path>
                  <a:path w="43179" h="12064">
                    <a:moveTo>
                      <a:pt x="10312" y="8788"/>
                    </a:moveTo>
                    <a:lnTo>
                      <a:pt x="10299" y="8534"/>
                    </a:lnTo>
                    <a:lnTo>
                      <a:pt x="10198" y="8788"/>
                    </a:lnTo>
                    <a:close/>
                  </a:path>
                  <a:path w="43179" h="12064">
                    <a:moveTo>
                      <a:pt x="10350" y="8394"/>
                    </a:moveTo>
                    <a:lnTo>
                      <a:pt x="10299" y="8521"/>
                    </a:lnTo>
                    <a:lnTo>
                      <a:pt x="10350" y="8394"/>
                    </a:lnTo>
                    <a:close/>
                  </a:path>
                  <a:path w="43179" h="12064">
                    <a:moveTo>
                      <a:pt x="10883" y="3530"/>
                    </a:moveTo>
                    <a:lnTo>
                      <a:pt x="10871" y="2540"/>
                    </a:lnTo>
                    <a:lnTo>
                      <a:pt x="10769" y="3530"/>
                    </a:lnTo>
                    <a:close/>
                  </a:path>
                  <a:path w="43179" h="12064">
                    <a:moveTo>
                      <a:pt x="10985" y="9512"/>
                    </a:moveTo>
                    <a:close/>
                  </a:path>
                  <a:path w="43179" h="12064">
                    <a:moveTo>
                      <a:pt x="12141" y="10299"/>
                    </a:moveTo>
                    <a:lnTo>
                      <a:pt x="12052" y="10426"/>
                    </a:lnTo>
                    <a:lnTo>
                      <a:pt x="12141" y="10299"/>
                    </a:lnTo>
                    <a:close/>
                  </a:path>
                  <a:path w="43179" h="12064">
                    <a:moveTo>
                      <a:pt x="12827" y="2476"/>
                    </a:moveTo>
                    <a:lnTo>
                      <a:pt x="12687" y="2260"/>
                    </a:lnTo>
                    <a:lnTo>
                      <a:pt x="12687" y="2527"/>
                    </a:lnTo>
                    <a:lnTo>
                      <a:pt x="12700" y="2755"/>
                    </a:lnTo>
                    <a:lnTo>
                      <a:pt x="12700" y="2946"/>
                    </a:lnTo>
                    <a:lnTo>
                      <a:pt x="12750" y="2755"/>
                    </a:lnTo>
                    <a:lnTo>
                      <a:pt x="12763" y="2895"/>
                    </a:lnTo>
                    <a:lnTo>
                      <a:pt x="12776" y="2755"/>
                    </a:lnTo>
                    <a:lnTo>
                      <a:pt x="12814" y="2527"/>
                    </a:lnTo>
                    <a:close/>
                  </a:path>
                  <a:path w="43179" h="12064">
                    <a:moveTo>
                      <a:pt x="12903" y="2260"/>
                    </a:moveTo>
                    <a:lnTo>
                      <a:pt x="12827" y="2476"/>
                    </a:lnTo>
                    <a:lnTo>
                      <a:pt x="12903" y="2260"/>
                    </a:lnTo>
                    <a:close/>
                  </a:path>
                  <a:path w="43179" h="12064">
                    <a:moveTo>
                      <a:pt x="12915" y="8940"/>
                    </a:moveTo>
                    <a:lnTo>
                      <a:pt x="12865" y="8813"/>
                    </a:lnTo>
                    <a:lnTo>
                      <a:pt x="12915" y="8940"/>
                    </a:lnTo>
                    <a:close/>
                  </a:path>
                  <a:path w="43179" h="12064">
                    <a:moveTo>
                      <a:pt x="13665" y="8826"/>
                    </a:moveTo>
                    <a:lnTo>
                      <a:pt x="13627" y="8483"/>
                    </a:lnTo>
                    <a:lnTo>
                      <a:pt x="13563" y="8826"/>
                    </a:lnTo>
                    <a:close/>
                  </a:path>
                  <a:path w="43179" h="12064">
                    <a:moveTo>
                      <a:pt x="13855" y="8966"/>
                    </a:moveTo>
                    <a:lnTo>
                      <a:pt x="13728" y="9207"/>
                    </a:lnTo>
                    <a:lnTo>
                      <a:pt x="13601" y="10998"/>
                    </a:lnTo>
                    <a:lnTo>
                      <a:pt x="13716" y="10604"/>
                    </a:lnTo>
                    <a:lnTo>
                      <a:pt x="13728" y="9753"/>
                    </a:lnTo>
                    <a:lnTo>
                      <a:pt x="13754" y="9563"/>
                    </a:lnTo>
                    <a:lnTo>
                      <a:pt x="13855" y="8966"/>
                    </a:lnTo>
                    <a:close/>
                  </a:path>
                  <a:path w="43179" h="12064">
                    <a:moveTo>
                      <a:pt x="14439" y="1562"/>
                    </a:moveTo>
                    <a:lnTo>
                      <a:pt x="14274" y="2489"/>
                    </a:lnTo>
                    <a:lnTo>
                      <a:pt x="14401" y="2971"/>
                    </a:lnTo>
                    <a:lnTo>
                      <a:pt x="14439" y="1562"/>
                    </a:lnTo>
                    <a:close/>
                  </a:path>
                  <a:path w="43179" h="12064">
                    <a:moveTo>
                      <a:pt x="14897" y="10160"/>
                    </a:moveTo>
                    <a:lnTo>
                      <a:pt x="14884" y="9994"/>
                    </a:lnTo>
                    <a:lnTo>
                      <a:pt x="14884" y="9867"/>
                    </a:lnTo>
                    <a:lnTo>
                      <a:pt x="14871" y="9740"/>
                    </a:lnTo>
                    <a:lnTo>
                      <a:pt x="14871" y="9956"/>
                    </a:lnTo>
                    <a:lnTo>
                      <a:pt x="14897" y="10160"/>
                    </a:lnTo>
                    <a:close/>
                  </a:path>
                  <a:path w="43179" h="12064">
                    <a:moveTo>
                      <a:pt x="16167" y="1498"/>
                    </a:moveTo>
                    <a:lnTo>
                      <a:pt x="16052" y="1358"/>
                    </a:lnTo>
                    <a:lnTo>
                      <a:pt x="16167" y="1498"/>
                    </a:lnTo>
                    <a:close/>
                  </a:path>
                  <a:path w="43179" h="12064">
                    <a:moveTo>
                      <a:pt x="16802" y="1765"/>
                    </a:moveTo>
                    <a:lnTo>
                      <a:pt x="16687" y="1358"/>
                    </a:lnTo>
                    <a:lnTo>
                      <a:pt x="16713" y="1689"/>
                    </a:lnTo>
                    <a:lnTo>
                      <a:pt x="16751" y="1892"/>
                    </a:lnTo>
                    <a:lnTo>
                      <a:pt x="16802" y="1765"/>
                    </a:lnTo>
                    <a:close/>
                  </a:path>
                  <a:path w="43179" h="12064">
                    <a:moveTo>
                      <a:pt x="16852" y="9652"/>
                    </a:moveTo>
                    <a:lnTo>
                      <a:pt x="16827" y="8597"/>
                    </a:lnTo>
                    <a:lnTo>
                      <a:pt x="16776" y="8775"/>
                    </a:lnTo>
                    <a:lnTo>
                      <a:pt x="16764" y="9969"/>
                    </a:lnTo>
                    <a:lnTo>
                      <a:pt x="16852" y="9652"/>
                    </a:lnTo>
                    <a:close/>
                  </a:path>
                  <a:path w="43179" h="12064">
                    <a:moveTo>
                      <a:pt x="17043" y="8813"/>
                    </a:moveTo>
                    <a:lnTo>
                      <a:pt x="17030" y="8686"/>
                    </a:lnTo>
                    <a:lnTo>
                      <a:pt x="17043" y="8813"/>
                    </a:lnTo>
                    <a:close/>
                  </a:path>
                  <a:path w="43179" h="12064">
                    <a:moveTo>
                      <a:pt x="17462" y="1701"/>
                    </a:moveTo>
                    <a:close/>
                  </a:path>
                  <a:path w="43179" h="12064">
                    <a:moveTo>
                      <a:pt x="17970" y="8255"/>
                    </a:moveTo>
                    <a:lnTo>
                      <a:pt x="17729" y="7759"/>
                    </a:lnTo>
                    <a:lnTo>
                      <a:pt x="17830" y="10350"/>
                    </a:lnTo>
                    <a:lnTo>
                      <a:pt x="17957" y="9144"/>
                    </a:lnTo>
                    <a:lnTo>
                      <a:pt x="17970" y="8255"/>
                    </a:lnTo>
                    <a:close/>
                  </a:path>
                  <a:path w="43179" h="12064">
                    <a:moveTo>
                      <a:pt x="19253" y="8001"/>
                    </a:moveTo>
                    <a:lnTo>
                      <a:pt x="19215" y="7556"/>
                    </a:lnTo>
                    <a:lnTo>
                      <a:pt x="19189" y="8001"/>
                    </a:lnTo>
                    <a:lnTo>
                      <a:pt x="19189" y="8458"/>
                    </a:lnTo>
                    <a:lnTo>
                      <a:pt x="19253" y="8001"/>
                    </a:lnTo>
                    <a:close/>
                  </a:path>
                  <a:path w="43179" h="12064">
                    <a:moveTo>
                      <a:pt x="20307" y="8928"/>
                    </a:moveTo>
                    <a:lnTo>
                      <a:pt x="20154" y="8432"/>
                    </a:lnTo>
                    <a:lnTo>
                      <a:pt x="20116" y="8572"/>
                    </a:lnTo>
                    <a:lnTo>
                      <a:pt x="20154" y="9105"/>
                    </a:lnTo>
                    <a:lnTo>
                      <a:pt x="20243" y="9448"/>
                    </a:lnTo>
                    <a:lnTo>
                      <a:pt x="20307" y="8928"/>
                    </a:lnTo>
                    <a:close/>
                  </a:path>
                  <a:path w="43179" h="12064">
                    <a:moveTo>
                      <a:pt x="20828" y="9017"/>
                    </a:moveTo>
                    <a:lnTo>
                      <a:pt x="20802" y="8166"/>
                    </a:lnTo>
                    <a:lnTo>
                      <a:pt x="20726" y="8356"/>
                    </a:lnTo>
                    <a:lnTo>
                      <a:pt x="20599" y="9220"/>
                    </a:lnTo>
                    <a:lnTo>
                      <a:pt x="20828" y="9017"/>
                    </a:lnTo>
                    <a:close/>
                  </a:path>
                  <a:path w="43179" h="12064">
                    <a:moveTo>
                      <a:pt x="20866" y="8458"/>
                    </a:moveTo>
                    <a:lnTo>
                      <a:pt x="20777" y="8902"/>
                    </a:lnTo>
                    <a:lnTo>
                      <a:pt x="20866" y="8458"/>
                    </a:lnTo>
                    <a:close/>
                  </a:path>
                  <a:path w="43179" h="12064">
                    <a:moveTo>
                      <a:pt x="23228" y="8940"/>
                    </a:moveTo>
                    <a:lnTo>
                      <a:pt x="23037" y="8001"/>
                    </a:lnTo>
                    <a:lnTo>
                      <a:pt x="22974" y="8940"/>
                    </a:lnTo>
                    <a:lnTo>
                      <a:pt x="22936" y="9156"/>
                    </a:lnTo>
                    <a:lnTo>
                      <a:pt x="23228" y="8940"/>
                    </a:lnTo>
                    <a:close/>
                  </a:path>
                  <a:path w="43179" h="12064">
                    <a:moveTo>
                      <a:pt x="28168" y="1358"/>
                    </a:moveTo>
                    <a:lnTo>
                      <a:pt x="28105" y="2044"/>
                    </a:lnTo>
                    <a:lnTo>
                      <a:pt x="28168" y="1358"/>
                    </a:lnTo>
                    <a:close/>
                  </a:path>
                  <a:path w="43179" h="12064">
                    <a:moveTo>
                      <a:pt x="28270" y="1892"/>
                    </a:moveTo>
                    <a:lnTo>
                      <a:pt x="28130" y="2273"/>
                    </a:lnTo>
                    <a:lnTo>
                      <a:pt x="28270" y="1892"/>
                    </a:lnTo>
                    <a:close/>
                  </a:path>
                  <a:path w="43179" h="12064">
                    <a:moveTo>
                      <a:pt x="28346" y="3352"/>
                    </a:moveTo>
                    <a:lnTo>
                      <a:pt x="28333" y="3111"/>
                    </a:lnTo>
                    <a:lnTo>
                      <a:pt x="28308" y="3352"/>
                    </a:lnTo>
                    <a:close/>
                  </a:path>
                  <a:path w="43179" h="12064">
                    <a:moveTo>
                      <a:pt x="29387" y="9740"/>
                    </a:moveTo>
                    <a:close/>
                  </a:path>
                  <a:path w="43179" h="12064">
                    <a:moveTo>
                      <a:pt x="29768" y="2349"/>
                    </a:moveTo>
                    <a:lnTo>
                      <a:pt x="29730" y="2540"/>
                    </a:lnTo>
                    <a:lnTo>
                      <a:pt x="29768" y="2349"/>
                    </a:lnTo>
                    <a:close/>
                  </a:path>
                  <a:path w="43179" h="12064">
                    <a:moveTo>
                      <a:pt x="29857" y="622"/>
                    </a:moveTo>
                    <a:lnTo>
                      <a:pt x="29781" y="1054"/>
                    </a:lnTo>
                    <a:lnTo>
                      <a:pt x="29654" y="2413"/>
                    </a:lnTo>
                    <a:lnTo>
                      <a:pt x="29857" y="622"/>
                    </a:lnTo>
                    <a:close/>
                  </a:path>
                  <a:path w="43179" h="12064">
                    <a:moveTo>
                      <a:pt x="30454" y="2146"/>
                    </a:moveTo>
                    <a:close/>
                  </a:path>
                  <a:path w="43179" h="12064">
                    <a:moveTo>
                      <a:pt x="30797" y="1828"/>
                    </a:moveTo>
                    <a:lnTo>
                      <a:pt x="30772" y="2032"/>
                    </a:lnTo>
                    <a:lnTo>
                      <a:pt x="30797" y="1828"/>
                    </a:lnTo>
                    <a:close/>
                  </a:path>
                  <a:path w="43179" h="12064">
                    <a:moveTo>
                      <a:pt x="33350" y="10718"/>
                    </a:moveTo>
                    <a:close/>
                  </a:path>
                  <a:path w="43179" h="12064">
                    <a:moveTo>
                      <a:pt x="35140" y="9245"/>
                    </a:moveTo>
                    <a:close/>
                  </a:path>
                  <a:path w="43179" h="12064">
                    <a:moveTo>
                      <a:pt x="35458" y="9004"/>
                    </a:moveTo>
                    <a:lnTo>
                      <a:pt x="35166" y="8953"/>
                    </a:lnTo>
                    <a:lnTo>
                      <a:pt x="35140" y="9245"/>
                    </a:lnTo>
                    <a:lnTo>
                      <a:pt x="35153" y="9753"/>
                    </a:lnTo>
                    <a:lnTo>
                      <a:pt x="35280" y="9880"/>
                    </a:lnTo>
                    <a:lnTo>
                      <a:pt x="35153" y="11061"/>
                    </a:lnTo>
                    <a:lnTo>
                      <a:pt x="35280" y="10426"/>
                    </a:lnTo>
                    <a:lnTo>
                      <a:pt x="35407" y="9613"/>
                    </a:lnTo>
                    <a:lnTo>
                      <a:pt x="35458" y="9004"/>
                    </a:lnTo>
                    <a:close/>
                  </a:path>
                  <a:path w="43179" h="12064">
                    <a:moveTo>
                      <a:pt x="36080" y="8851"/>
                    </a:moveTo>
                    <a:lnTo>
                      <a:pt x="36042" y="8648"/>
                    </a:lnTo>
                    <a:lnTo>
                      <a:pt x="36029" y="8851"/>
                    </a:lnTo>
                    <a:close/>
                  </a:path>
                  <a:path w="43179" h="12064">
                    <a:moveTo>
                      <a:pt x="36220" y="9550"/>
                    </a:moveTo>
                    <a:lnTo>
                      <a:pt x="36195" y="9398"/>
                    </a:lnTo>
                    <a:lnTo>
                      <a:pt x="36156" y="9017"/>
                    </a:lnTo>
                    <a:lnTo>
                      <a:pt x="36131" y="8851"/>
                    </a:lnTo>
                    <a:lnTo>
                      <a:pt x="36029" y="9017"/>
                    </a:lnTo>
                    <a:lnTo>
                      <a:pt x="35839" y="9004"/>
                    </a:lnTo>
                    <a:lnTo>
                      <a:pt x="35966" y="8115"/>
                    </a:lnTo>
                    <a:lnTo>
                      <a:pt x="36055" y="8636"/>
                    </a:lnTo>
                    <a:lnTo>
                      <a:pt x="36093" y="8115"/>
                    </a:lnTo>
                    <a:lnTo>
                      <a:pt x="36131" y="7518"/>
                    </a:lnTo>
                    <a:lnTo>
                      <a:pt x="36156" y="7150"/>
                    </a:lnTo>
                    <a:lnTo>
                      <a:pt x="21005" y="7150"/>
                    </a:lnTo>
                    <a:lnTo>
                      <a:pt x="21183" y="7162"/>
                    </a:lnTo>
                    <a:lnTo>
                      <a:pt x="21158" y="9740"/>
                    </a:lnTo>
                    <a:lnTo>
                      <a:pt x="21666" y="7823"/>
                    </a:lnTo>
                    <a:lnTo>
                      <a:pt x="21793" y="9817"/>
                    </a:lnTo>
                    <a:lnTo>
                      <a:pt x="22123" y="8864"/>
                    </a:lnTo>
                    <a:lnTo>
                      <a:pt x="22440" y="10223"/>
                    </a:lnTo>
                    <a:lnTo>
                      <a:pt x="22796" y="10083"/>
                    </a:lnTo>
                    <a:lnTo>
                      <a:pt x="22745" y="8864"/>
                    </a:lnTo>
                    <a:lnTo>
                      <a:pt x="22694" y="8064"/>
                    </a:lnTo>
                    <a:lnTo>
                      <a:pt x="22936" y="10020"/>
                    </a:lnTo>
                    <a:lnTo>
                      <a:pt x="22923" y="9702"/>
                    </a:lnTo>
                    <a:lnTo>
                      <a:pt x="23025" y="10033"/>
                    </a:lnTo>
                    <a:lnTo>
                      <a:pt x="22923" y="9385"/>
                    </a:lnTo>
                    <a:lnTo>
                      <a:pt x="22910" y="8064"/>
                    </a:lnTo>
                    <a:lnTo>
                      <a:pt x="22999" y="7823"/>
                    </a:lnTo>
                    <a:lnTo>
                      <a:pt x="23037" y="8001"/>
                    </a:lnTo>
                    <a:lnTo>
                      <a:pt x="23241" y="8928"/>
                    </a:lnTo>
                    <a:lnTo>
                      <a:pt x="23368" y="9817"/>
                    </a:lnTo>
                    <a:lnTo>
                      <a:pt x="23228" y="9677"/>
                    </a:lnTo>
                    <a:lnTo>
                      <a:pt x="23329" y="11049"/>
                    </a:lnTo>
                    <a:lnTo>
                      <a:pt x="23444" y="11557"/>
                    </a:lnTo>
                    <a:lnTo>
                      <a:pt x="23507" y="10502"/>
                    </a:lnTo>
                    <a:lnTo>
                      <a:pt x="23622" y="10782"/>
                    </a:lnTo>
                    <a:lnTo>
                      <a:pt x="23571" y="10502"/>
                    </a:lnTo>
                    <a:lnTo>
                      <a:pt x="23469" y="9817"/>
                    </a:lnTo>
                    <a:lnTo>
                      <a:pt x="23736" y="8737"/>
                    </a:lnTo>
                    <a:lnTo>
                      <a:pt x="23698" y="11557"/>
                    </a:lnTo>
                    <a:lnTo>
                      <a:pt x="23964" y="10477"/>
                    </a:lnTo>
                    <a:lnTo>
                      <a:pt x="23876" y="11125"/>
                    </a:lnTo>
                    <a:lnTo>
                      <a:pt x="24028" y="10744"/>
                    </a:lnTo>
                    <a:lnTo>
                      <a:pt x="24396" y="11137"/>
                    </a:lnTo>
                    <a:lnTo>
                      <a:pt x="24434" y="10744"/>
                    </a:lnTo>
                    <a:lnTo>
                      <a:pt x="24447" y="10477"/>
                    </a:lnTo>
                    <a:lnTo>
                      <a:pt x="24536" y="9486"/>
                    </a:lnTo>
                    <a:lnTo>
                      <a:pt x="24549" y="10439"/>
                    </a:lnTo>
                    <a:lnTo>
                      <a:pt x="24866" y="10680"/>
                    </a:lnTo>
                    <a:lnTo>
                      <a:pt x="25107" y="9486"/>
                    </a:lnTo>
                    <a:lnTo>
                      <a:pt x="25260" y="8737"/>
                    </a:lnTo>
                    <a:lnTo>
                      <a:pt x="25387" y="9105"/>
                    </a:lnTo>
                    <a:lnTo>
                      <a:pt x="25501" y="10198"/>
                    </a:lnTo>
                    <a:lnTo>
                      <a:pt x="25615" y="9245"/>
                    </a:lnTo>
                    <a:lnTo>
                      <a:pt x="25692" y="10287"/>
                    </a:lnTo>
                    <a:lnTo>
                      <a:pt x="25857" y="9410"/>
                    </a:lnTo>
                    <a:lnTo>
                      <a:pt x="25958" y="10439"/>
                    </a:lnTo>
                    <a:lnTo>
                      <a:pt x="26200" y="10922"/>
                    </a:lnTo>
                    <a:lnTo>
                      <a:pt x="26327" y="9410"/>
                    </a:lnTo>
                    <a:lnTo>
                      <a:pt x="26352" y="9245"/>
                    </a:lnTo>
                    <a:lnTo>
                      <a:pt x="26479" y="8763"/>
                    </a:lnTo>
                    <a:lnTo>
                      <a:pt x="26644" y="8534"/>
                    </a:lnTo>
                    <a:lnTo>
                      <a:pt x="26657" y="10045"/>
                    </a:lnTo>
                    <a:lnTo>
                      <a:pt x="27012" y="10718"/>
                    </a:lnTo>
                    <a:lnTo>
                      <a:pt x="27127" y="10998"/>
                    </a:lnTo>
                    <a:lnTo>
                      <a:pt x="27406" y="11137"/>
                    </a:lnTo>
                    <a:lnTo>
                      <a:pt x="27660" y="9817"/>
                    </a:lnTo>
                    <a:lnTo>
                      <a:pt x="27774" y="9550"/>
                    </a:lnTo>
                    <a:lnTo>
                      <a:pt x="28016" y="9144"/>
                    </a:lnTo>
                    <a:lnTo>
                      <a:pt x="28232" y="10756"/>
                    </a:lnTo>
                    <a:lnTo>
                      <a:pt x="28752" y="9817"/>
                    </a:lnTo>
                    <a:lnTo>
                      <a:pt x="29108" y="10718"/>
                    </a:lnTo>
                    <a:lnTo>
                      <a:pt x="29095" y="9817"/>
                    </a:lnTo>
                    <a:lnTo>
                      <a:pt x="29171" y="9410"/>
                    </a:lnTo>
                    <a:lnTo>
                      <a:pt x="29260" y="9715"/>
                    </a:lnTo>
                    <a:lnTo>
                      <a:pt x="29298" y="9410"/>
                    </a:lnTo>
                    <a:lnTo>
                      <a:pt x="29324" y="9144"/>
                    </a:lnTo>
                    <a:lnTo>
                      <a:pt x="29387" y="8534"/>
                    </a:lnTo>
                    <a:lnTo>
                      <a:pt x="29387" y="9740"/>
                    </a:lnTo>
                    <a:lnTo>
                      <a:pt x="29425" y="11049"/>
                    </a:lnTo>
                    <a:lnTo>
                      <a:pt x="29591" y="10693"/>
                    </a:lnTo>
                    <a:lnTo>
                      <a:pt x="29718" y="10731"/>
                    </a:lnTo>
                    <a:lnTo>
                      <a:pt x="29743" y="8953"/>
                    </a:lnTo>
                    <a:lnTo>
                      <a:pt x="29908" y="10299"/>
                    </a:lnTo>
                    <a:lnTo>
                      <a:pt x="29845" y="10655"/>
                    </a:lnTo>
                    <a:lnTo>
                      <a:pt x="29933" y="10439"/>
                    </a:lnTo>
                    <a:lnTo>
                      <a:pt x="30086" y="11544"/>
                    </a:lnTo>
                    <a:lnTo>
                      <a:pt x="30492" y="8953"/>
                    </a:lnTo>
                    <a:lnTo>
                      <a:pt x="30581" y="8382"/>
                    </a:lnTo>
                    <a:lnTo>
                      <a:pt x="30645" y="8013"/>
                    </a:lnTo>
                    <a:lnTo>
                      <a:pt x="30835" y="10325"/>
                    </a:lnTo>
                    <a:lnTo>
                      <a:pt x="30924" y="9880"/>
                    </a:lnTo>
                    <a:lnTo>
                      <a:pt x="31102" y="9436"/>
                    </a:lnTo>
                    <a:lnTo>
                      <a:pt x="31127" y="10414"/>
                    </a:lnTo>
                    <a:lnTo>
                      <a:pt x="31445" y="10756"/>
                    </a:lnTo>
                    <a:lnTo>
                      <a:pt x="31737" y="10528"/>
                    </a:lnTo>
                    <a:lnTo>
                      <a:pt x="31673" y="11214"/>
                    </a:lnTo>
                    <a:lnTo>
                      <a:pt x="31838" y="11277"/>
                    </a:lnTo>
                    <a:lnTo>
                      <a:pt x="31851" y="10528"/>
                    </a:lnTo>
                    <a:lnTo>
                      <a:pt x="31864" y="9436"/>
                    </a:lnTo>
                    <a:lnTo>
                      <a:pt x="31991" y="8432"/>
                    </a:lnTo>
                    <a:lnTo>
                      <a:pt x="32067" y="9829"/>
                    </a:lnTo>
                    <a:lnTo>
                      <a:pt x="32346" y="9804"/>
                    </a:lnTo>
                    <a:lnTo>
                      <a:pt x="32639" y="11049"/>
                    </a:lnTo>
                    <a:lnTo>
                      <a:pt x="32893" y="9804"/>
                    </a:lnTo>
                    <a:lnTo>
                      <a:pt x="32893" y="10452"/>
                    </a:lnTo>
                    <a:lnTo>
                      <a:pt x="33362" y="11404"/>
                    </a:lnTo>
                    <a:lnTo>
                      <a:pt x="33312" y="10718"/>
                    </a:lnTo>
                    <a:lnTo>
                      <a:pt x="33312" y="9766"/>
                    </a:lnTo>
                    <a:lnTo>
                      <a:pt x="33337" y="10604"/>
                    </a:lnTo>
                    <a:lnTo>
                      <a:pt x="33642" y="9448"/>
                    </a:lnTo>
                    <a:lnTo>
                      <a:pt x="33756" y="9017"/>
                    </a:lnTo>
                    <a:lnTo>
                      <a:pt x="33731" y="9956"/>
                    </a:lnTo>
                    <a:lnTo>
                      <a:pt x="33832" y="9017"/>
                    </a:lnTo>
                    <a:lnTo>
                      <a:pt x="33870" y="8407"/>
                    </a:lnTo>
                    <a:lnTo>
                      <a:pt x="34036" y="8102"/>
                    </a:lnTo>
                    <a:lnTo>
                      <a:pt x="34163" y="9105"/>
                    </a:lnTo>
                    <a:lnTo>
                      <a:pt x="34150" y="8102"/>
                    </a:lnTo>
                    <a:lnTo>
                      <a:pt x="34137" y="7823"/>
                    </a:lnTo>
                    <a:lnTo>
                      <a:pt x="34264" y="8826"/>
                    </a:lnTo>
                    <a:lnTo>
                      <a:pt x="34493" y="7721"/>
                    </a:lnTo>
                    <a:lnTo>
                      <a:pt x="34544" y="7493"/>
                    </a:lnTo>
                    <a:lnTo>
                      <a:pt x="34620" y="7759"/>
                    </a:lnTo>
                    <a:lnTo>
                      <a:pt x="34747" y="8953"/>
                    </a:lnTo>
                    <a:lnTo>
                      <a:pt x="34848" y="7747"/>
                    </a:lnTo>
                    <a:lnTo>
                      <a:pt x="34988" y="8851"/>
                    </a:lnTo>
                    <a:lnTo>
                      <a:pt x="35115" y="9182"/>
                    </a:lnTo>
                    <a:lnTo>
                      <a:pt x="35153" y="8940"/>
                    </a:lnTo>
                    <a:lnTo>
                      <a:pt x="35242" y="7747"/>
                    </a:lnTo>
                    <a:lnTo>
                      <a:pt x="35255" y="7518"/>
                    </a:lnTo>
                    <a:lnTo>
                      <a:pt x="35331" y="7937"/>
                    </a:lnTo>
                    <a:lnTo>
                      <a:pt x="35458" y="9004"/>
                    </a:lnTo>
                    <a:lnTo>
                      <a:pt x="35560" y="9182"/>
                    </a:lnTo>
                    <a:lnTo>
                      <a:pt x="35687" y="9893"/>
                    </a:lnTo>
                    <a:lnTo>
                      <a:pt x="35750" y="9664"/>
                    </a:lnTo>
                    <a:lnTo>
                      <a:pt x="35877" y="10299"/>
                    </a:lnTo>
                    <a:lnTo>
                      <a:pt x="35890" y="10642"/>
                    </a:lnTo>
                    <a:lnTo>
                      <a:pt x="36004" y="10388"/>
                    </a:lnTo>
                    <a:lnTo>
                      <a:pt x="36118" y="9690"/>
                    </a:lnTo>
                    <a:lnTo>
                      <a:pt x="36169" y="9486"/>
                    </a:lnTo>
                    <a:close/>
                  </a:path>
                  <a:path w="43179" h="12064">
                    <a:moveTo>
                      <a:pt x="38265" y="4102"/>
                    </a:moveTo>
                    <a:lnTo>
                      <a:pt x="38188" y="4457"/>
                    </a:lnTo>
                    <a:lnTo>
                      <a:pt x="38265" y="4102"/>
                    </a:lnTo>
                    <a:close/>
                  </a:path>
                  <a:path w="43179" h="12064">
                    <a:moveTo>
                      <a:pt x="38290" y="3187"/>
                    </a:moveTo>
                    <a:lnTo>
                      <a:pt x="38252" y="3365"/>
                    </a:lnTo>
                    <a:lnTo>
                      <a:pt x="38163" y="3517"/>
                    </a:lnTo>
                    <a:lnTo>
                      <a:pt x="38290" y="4051"/>
                    </a:lnTo>
                    <a:lnTo>
                      <a:pt x="38290" y="3365"/>
                    </a:lnTo>
                    <a:lnTo>
                      <a:pt x="38290" y="3187"/>
                    </a:lnTo>
                    <a:close/>
                  </a:path>
                  <a:path w="43179" h="12064">
                    <a:moveTo>
                      <a:pt x="38468" y="2070"/>
                    </a:moveTo>
                    <a:lnTo>
                      <a:pt x="38277" y="2133"/>
                    </a:lnTo>
                    <a:lnTo>
                      <a:pt x="38303" y="2400"/>
                    </a:lnTo>
                    <a:lnTo>
                      <a:pt x="38328" y="2984"/>
                    </a:lnTo>
                    <a:lnTo>
                      <a:pt x="38315" y="2311"/>
                    </a:lnTo>
                    <a:lnTo>
                      <a:pt x="38468" y="2070"/>
                    </a:lnTo>
                    <a:close/>
                  </a:path>
                  <a:path w="43179" h="12064">
                    <a:moveTo>
                      <a:pt x="39484" y="736"/>
                    </a:moveTo>
                    <a:lnTo>
                      <a:pt x="39319" y="711"/>
                    </a:lnTo>
                    <a:lnTo>
                      <a:pt x="39357" y="1270"/>
                    </a:lnTo>
                    <a:lnTo>
                      <a:pt x="39484" y="736"/>
                    </a:lnTo>
                    <a:close/>
                  </a:path>
                  <a:path w="43179" h="12064">
                    <a:moveTo>
                      <a:pt x="40132" y="2171"/>
                    </a:moveTo>
                    <a:lnTo>
                      <a:pt x="39890" y="2159"/>
                    </a:lnTo>
                    <a:lnTo>
                      <a:pt x="39941" y="3048"/>
                    </a:lnTo>
                    <a:lnTo>
                      <a:pt x="40119" y="2387"/>
                    </a:lnTo>
                    <a:lnTo>
                      <a:pt x="40132" y="2171"/>
                    </a:lnTo>
                    <a:close/>
                  </a:path>
                  <a:path w="43179" h="12064">
                    <a:moveTo>
                      <a:pt x="40170" y="2171"/>
                    </a:moveTo>
                    <a:lnTo>
                      <a:pt x="40119" y="1092"/>
                    </a:lnTo>
                    <a:lnTo>
                      <a:pt x="40132" y="2171"/>
                    </a:lnTo>
                    <a:close/>
                  </a:path>
                  <a:path w="43179" h="12064">
                    <a:moveTo>
                      <a:pt x="41630" y="1676"/>
                    </a:moveTo>
                    <a:lnTo>
                      <a:pt x="41617" y="1841"/>
                    </a:lnTo>
                    <a:lnTo>
                      <a:pt x="41630" y="1676"/>
                    </a:lnTo>
                    <a:close/>
                  </a:path>
                  <a:path w="43179" h="12064">
                    <a:moveTo>
                      <a:pt x="42125" y="2374"/>
                    </a:moveTo>
                    <a:lnTo>
                      <a:pt x="42100" y="2540"/>
                    </a:lnTo>
                    <a:lnTo>
                      <a:pt x="42125" y="2374"/>
                    </a:lnTo>
                    <a:close/>
                  </a:path>
                  <a:path w="43179" h="12064">
                    <a:moveTo>
                      <a:pt x="42240" y="2286"/>
                    </a:moveTo>
                    <a:lnTo>
                      <a:pt x="42138" y="2895"/>
                    </a:lnTo>
                    <a:lnTo>
                      <a:pt x="42240" y="2286"/>
                    </a:lnTo>
                    <a:close/>
                  </a:path>
                  <a:path w="43179" h="12064">
                    <a:moveTo>
                      <a:pt x="42760" y="2311"/>
                    </a:moveTo>
                    <a:lnTo>
                      <a:pt x="42748" y="1574"/>
                    </a:lnTo>
                    <a:lnTo>
                      <a:pt x="42646" y="2641"/>
                    </a:lnTo>
                    <a:lnTo>
                      <a:pt x="42760" y="2311"/>
                    </a:lnTo>
                    <a:close/>
                  </a:path>
                  <a:path w="43179" h="12064">
                    <a:moveTo>
                      <a:pt x="43103" y="6362"/>
                    </a:moveTo>
                    <a:lnTo>
                      <a:pt x="43078" y="6946"/>
                    </a:lnTo>
                    <a:lnTo>
                      <a:pt x="43103" y="6362"/>
                    </a:lnTo>
                    <a:close/>
                  </a:path>
                  <a:path w="43179" h="12064">
                    <a:moveTo>
                      <a:pt x="43167" y="3581"/>
                    </a:moveTo>
                    <a:lnTo>
                      <a:pt x="43141" y="3098"/>
                    </a:lnTo>
                    <a:lnTo>
                      <a:pt x="42926" y="2146"/>
                    </a:lnTo>
                    <a:lnTo>
                      <a:pt x="42748" y="3098"/>
                    </a:lnTo>
                    <a:lnTo>
                      <a:pt x="42646" y="2641"/>
                    </a:lnTo>
                    <a:lnTo>
                      <a:pt x="42570" y="1803"/>
                    </a:lnTo>
                    <a:lnTo>
                      <a:pt x="42392" y="3302"/>
                    </a:lnTo>
                    <a:lnTo>
                      <a:pt x="42303" y="3581"/>
                    </a:lnTo>
                    <a:lnTo>
                      <a:pt x="42278" y="3327"/>
                    </a:lnTo>
                    <a:lnTo>
                      <a:pt x="42240" y="3098"/>
                    </a:lnTo>
                    <a:lnTo>
                      <a:pt x="42138" y="2895"/>
                    </a:lnTo>
                    <a:lnTo>
                      <a:pt x="42100" y="2540"/>
                    </a:lnTo>
                    <a:lnTo>
                      <a:pt x="41948" y="2260"/>
                    </a:lnTo>
                    <a:lnTo>
                      <a:pt x="41910" y="3098"/>
                    </a:lnTo>
                    <a:lnTo>
                      <a:pt x="41821" y="2209"/>
                    </a:lnTo>
                    <a:lnTo>
                      <a:pt x="41605" y="3327"/>
                    </a:lnTo>
                    <a:lnTo>
                      <a:pt x="41605" y="3060"/>
                    </a:lnTo>
                    <a:lnTo>
                      <a:pt x="41617" y="1841"/>
                    </a:lnTo>
                    <a:lnTo>
                      <a:pt x="41503" y="2768"/>
                    </a:lnTo>
                    <a:lnTo>
                      <a:pt x="41376" y="3060"/>
                    </a:lnTo>
                    <a:lnTo>
                      <a:pt x="41529" y="1295"/>
                    </a:lnTo>
                    <a:lnTo>
                      <a:pt x="41071" y="2959"/>
                    </a:lnTo>
                    <a:lnTo>
                      <a:pt x="41071" y="2654"/>
                    </a:lnTo>
                    <a:lnTo>
                      <a:pt x="41109" y="1054"/>
                    </a:lnTo>
                    <a:lnTo>
                      <a:pt x="41008" y="2654"/>
                    </a:lnTo>
                    <a:lnTo>
                      <a:pt x="40716" y="1765"/>
                    </a:lnTo>
                    <a:lnTo>
                      <a:pt x="40525" y="2654"/>
                    </a:lnTo>
                    <a:lnTo>
                      <a:pt x="40398" y="1600"/>
                    </a:lnTo>
                    <a:lnTo>
                      <a:pt x="40360" y="1435"/>
                    </a:lnTo>
                    <a:lnTo>
                      <a:pt x="40322" y="2794"/>
                    </a:lnTo>
                    <a:lnTo>
                      <a:pt x="40195" y="2997"/>
                    </a:lnTo>
                    <a:lnTo>
                      <a:pt x="40081" y="3860"/>
                    </a:lnTo>
                    <a:lnTo>
                      <a:pt x="40017" y="3225"/>
                    </a:lnTo>
                    <a:lnTo>
                      <a:pt x="39941" y="3048"/>
                    </a:lnTo>
                    <a:lnTo>
                      <a:pt x="39890" y="2667"/>
                    </a:lnTo>
                    <a:lnTo>
                      <a:pt x="39839" y="2273"/>
                    </a:lnTo>
                    <a:lnTo>
                      <a:pt x="39852" y="2667"/>
                    </a:lnTo>
                    <a:lnTo>
                      <a:pt x="39801" y="1574"/>
                    </a:lnTo>
                    <a:lnTo>
                      <a:pt x="39789" y="2667"/>
                    </a:lnTo>
                    <a:lnTo>
                      <a:pt x="39776" y="3225"/>
                    </a:lnTo>
                    <a:lnTo>
                      <a:pt x="39763" y="3022"/>
                    </a:lnTo>
                    <a:lnTo>
                      <a:pt x="39751" y="2870"/>
                    </a:lnTo>
                    <a:lnTo>
                      <a:pt x="39700" y="1854"/>
                    </a:lnTo>
                    <a:lnTo>
                      <a:pt x="39611" y="2870"/>
                    </a:lnTo>
                    <a:lnTo>
                      <a:pt x="39484" y="2146"/>
                    </a:lnTo>
                    <a:lnTo>
                      <a:pt x="39497" y="1828"/>
                    </a:lnTo>
                    <a:lnTo>
                      <a:pt x="39573" y="1320"/>
                    </a:lnTo>
                    <a:lnTo>
                      <a:pt x="39420" y="1828"/>
                    </a:lnTo>
                    <a:lnTo>
                      <a:pt x="39382" y="1562"/>
                    </a:lnTo>
                    <a:lnTo>
                      <a:pt x="39395" y="1828"/>
                    </a:lnTo>
                    <a:lnTo>
                      <a:pt x="39293" y="2806"/>
                    </a:lnTo>
                    <a:lnTo>
                      <a:pt x="39166" y="3022"/>
                    </a:lnTo>
                    <a:lnTo>
                      <a:pt x="39204" y="2590"/>
                    </a:lnTo>
                    <a:lnTo>
                      <a:pt x="39204" y="1117"/>
                    </a:lnTo>
                    <a:lnTo>
                      <a:pt x="39116" y="1384"/>
                    </a:lnTo>
                    <a:lnTo>
                      <a:pt x="38989" y="2590"/>
                    </a:lnTo>
                    <a:lnTo>
                      <a:pt x="38900" y="2006"/>
                    </a:lnTo>
                    <a:lnTo>
                      <a:pt x="38760" y="2997"/>
                    </a:lnTo>
                    <a:lnTo>
                      <a:pt x="38506" y="2057"/>
                    </a:lnTo>
                    <a:lnTo>
                      <a:pt x="38354" y="3289"/>
                    </a:lnTo>
                    <a:lnTo>
                      <a:pt x="38277" y="4711"/>
                    </a:lnTo>
                    <a:lnTo>
                      <a:pt x="38214" y="5372"/>
                    </a:lnTo>
                    <a:lnTo>
                      <a:pt x="38227" y="4686"/>
                    </a:lnTo>
                    <a:lnTo>
                      <a:pt x="38239" y="4533"/>
                    </a:lnTo>
                    <a:lnTo>
                      <a:pt x="38150" y="3822"/>
                    </a:lnTo>
                    <a:lnTo>
                      <a:pt x="38138" y="3606"/>
                    </a:lnTo>
                    <a:lnTo>
                      <a:pt x="38112" y="3822"/>
                    </a:lnTo>
                    <a:lnTo>
                      <a:pt x="37960" y="4533"/>
                    </a:lnTo>
                    <a:lnTo>
                      <a:pt x="37922" y="4406"/>
                    </a:lnTo>
                    <a:lnTo>
                      <a:pt x="37820" y="3060"/>
                    </a:lnTo>
                    <a:lnTo>
                      <a:pt x="38100" y="3797"/>
                    </a:lnTo>
                    <a:lnTo>
                      <a:pt x="37998" y="3060"/>
                    </a:lnTo>
                    <a:lnTo>
                      <a:pt x="37960" y="2806"/>
                    </a:lnTo>
                    <a:lnTo>
                      <a:pt x="38138" y="3238"/>
                    </a:lnTo>
                    <a:lnTo>
                      <a:pt x="38100" y="2806"/>
                    </a:lnTo>
                    <a:lnTo>
                      <a:pt x="38049" y="2019"/>
                    </a:lnTo>
                    <a:lnTo>
                      <a:pt x="37998" y="1435"/>
                    </a:lnTo>
                    <a:lnTo>
                      <a:pt x="38239" y="3314"/>
                    </a:lnTo>
                    <a:lnTo>
                      <a:pt x="38125" y="1435"/>
                    </a:lnTo>
                    <a:lnTo>
                      <a:pt x="37884" y="1104"/>
                    </a:lnTo>
                    <a:lnTo>
                      <a:pt x="37858" y="2019"/>
                    </a:lnTo>
                    <a:lnTo>
                      <a:pt x="37617" y="1689"/>
                    </a:lnTo>
                    <a:lnTo>
                      <a:pt x="37617" y="2870"/>
                    </a:lnTo>
                    <a:lnTo>
                      <a:pt x="37503" y="3581"/>
                    </a:lnTo>
                    <a:lnTo>
                      <a:pt x="37249" y="4381"/>
                    </a:lnTo>
                    <a:lnTo>
                      <a:pt x="37249" y="4114"/>
                    </a:lnTo>
                    <a:lnTo>
                      <a:pt x="37325" y="393"/>
                    </a:lnTo>
                    <a:lnTo>
                      <a:pt x="37109" y="1689"/>
                    </a:lnTo>
                    <a:lnTo>
                      <a:pt x="36982" y="4114"/>
                    </a:lnTo>
                    <a:lnTo>
                      <a:pt x="36944" y="3924"/>
                    </a:lnTo>
                    <a:lnTo>
                      <a:pt x="36817" y="3390"/>
                    </a:lnTo>
                    <a:lnTo>
                      <a:pt x="36728" y="1981"/>
                    </a:lnTo>
                    <a:lnTo>
                      <a:pt x="36652" y="2540"/>
                    </a:lnTo>
                    <a:lnTo>
                      <a:pt x="36487" y="1447"/>
                    </a:lnTo>
                    <a:lnTo>
                      <a:pt x="36525" y="2730"/>
                    </a:lnTo>
                    <a:lnTo>
                      <a:pt x="36537" y="2540"/>
                    </a:lnTo>
                    <a:lnTo>
                      <a:pt x="36664" y="2616"/>
                    </a:lnTo>
                    <a:lnTo>
                      <a:pt x="36741" y="3924"/>
                    </a:lnTo>
                    <a:lnTo>
                      <a:pt x="36652" y="3606"/>
                    </a:lnTo>
                    <a:lnTo>
                      <a:pt x="36563" y="3276"/>
                    </a:lnTo>
                    <a:lnTo>
                      <a:pt x="36410" y="3200"/>
                    </a:lnTo>
                    <a:lnTo>
                      <a:pt x="36385" y="2057"/>
                    </a:lnTo>
                    <a:lnTo>
                      <a:pt x="36195" y="2197"/>
                    </a:lnTo>
                    <a:lnTo>
                      <a:pt x="36068" y="2463"/>
                    </a:lnTo>
                    <a:lnTo>
                      <a:pt x="35953" y="2832"/>
                    </a:lnTo>
                    <a:lnTo>
                      <a:pt x="35826" y="3098"/>
                    </a:lnTo>
                    <a:lnTo>
                      <a:pt x="35598" y="3276"/>
                    </a:lnTo>
                    <a:lnTo>
                      <a:pt x="35636" y="2844"/>
                    </a:lnTo>
                    <a:lnTo>
                      <a:pt x="35598" y="2222"/>
                    </a:lnTo>
                    <a:lnTo>
                      <a:pt x="35420" y="2527"/>
                    </a:lnTo>
                    <a:lnTo>
                      <a:pt x="35420" y="4305"/>
                    </a:lnTo>
                    <a:lnTo>
                      <a:pt x="35293" y="3708"/>
                    </a:lnTo>
                    <a:lnTo>
                      <a:pt x="35420" y="4305"/>
                    </a:lnTo>
                    <a:lnTo>
                      <a:pt x="35420" y="2527"/>
                    </a:lnTo>
                    <a:lnTo>
                      <a:pt x="35255" y="2794"/>
                    </a:lnTo>
                    <a:lnTo>
                      <a:pt x="34544" y="1409"/>
                    </a:lnTo>
                    <a:lnTo>
                      <a:pt x="34417" y="2387"/>
                    </a:lnTo>
                    <a:lnTo>
                      <a:pt x="34251" y="2844"/>
                    </a:lnTo>
                    <a:lnTo>
                      <a:pt x="34277" y="1905"/>
                    </a:lnTo>
                    <a:lnTo>
                      <a:pt x="34010" y="2832"/>
                    </a:lnTo>
                    <a:lnTo>
                      <a:pt x="33629" y="3708"/>
                    </a:lnTo>
                    <a:lnTo>
                      <a:pt x="33502" y="3162"/>
                    </a:lnTo>
                    <a:lnTo>
                      <a:pt x="33375" y="2235"/>
                    </a:lnTo>
                    <a:lnTo>
                      <a:pt x="33248" y="1955"/>
                    </a:lnTo>
                    <a:lnTo>
                      <a:pt x="33223" y="4381"/>
                    </a:lnTo>
                    <a:lnTo>
                      <a:pt x="33185" y="4140"/>
                    </a:lnTo>
                    <a:lnTo>
                      <a:pt x="33121" y="3848"/>
                    </a:lnTo>
                    <a:lnTo>
                      <a:pt x="32981" y="3187"/>
                    </a:lnTo>
                    <a:lnTo>
                      <a:pt x="32689" y="2857"/>
                    </a:lnTo>
                    <a:lnTo>
                      <a:pt x="32232" y="3771"/>
                    </a:lnTo>
                    <a:lnTo>
                      <a:pt x="31927" y="2273"/>
                    </a:lnTo>
                    <a:lnTo>
                      <a:pt x="31877" y="3695"/>
                    </a:lnTo>
                    <a:lnTo>
                      <a:pt x="31534" y="1638"/>
                    </a:lnTo>
                    <a:lnTo>
                      <a:pt x="31508" y="3619"/>
                    </a:lnTo>
                    <a:lnTo>
                      <a:pt x="31457" y="3378"/>
                    </a:lnTo>
                    <a:lnTo>
                      <a:pt x="31394" y="3124"/>
                    </a:lnTo>
                    <a:lnTo>
                      <a:pt x="31267" y="2120"/>
                    </a:lnTo>
                    <a:lnTo>
                      <a:pt x="31013" y="1625"/>
                    </a:lnTo>
                    <a:lnTo>
                      <a:pt x="30899" y="2425"/>
                    </a:lnTo>
                    <a:lnTo>
                      <a:pt x="30772" y="3073"/>
                    </a:lnTo>
                    <a:lnTo>
                      <a:pt x="30772" y="2044"/>
                    </a:lnTo>
                    <a:lnTo>
                      <a:pt x="30632" y="3124"/>
                    </a:lnTo>
                    <a:lnTo>
                      <a:pt x="30556" y="1879"/>
                    </a:lnTo>
                    <a:lnTo>
                      <a:pt x="30505" y="2997"/>
                    </a:lnTo>
                    <a:lnTo>
                      <a:pt x="30378" y="3378"/>
                    </a:lnTo>
                    <a:lnTo>
                      <a:pt x="30264" y="2768"/>
                    </a:lnTo>
                    <a:lnTo>
                      <a:pt x="30149" y="1651"/>
                    </a:lnTo>
                    <a:lnTo>
                      <a:pt x="29768" y="2540"/>
                    </a:lnTo>
                    <a:lnTo>
                      <a:pt x="29692" y="2768"/>
                    </a:lnTo>
                    <a:lnTo>
                      <a:pt x="29603" y="2044"/>
                    </a:lnTo>
                    <a:lnTo>
                      <a:pt x="29565" y="1790"/>
                    </a:lnTo>
                    <a:lnTo>
                      <a:pt x="29362" y="1778"/>
                    </a:lnTo>
                    <a:lnTo>
                      <a:pt x="29210" y="2044"/>
                    </a:lnTo>
                    <a:lnTo>
                      <a:pt x="29222" y="1676"/>
                    </a:lnTo>
                    <a:lnTo>
                      <a:pt x="29133" y="1270"/>
                    </a:lnTo>
                    <a:lnTo>
                      <a:pt x="28968" y="1143"/>
                    </a:lnTo>
                    <a:lnTo>
                      <a:pt x="28651" y="1676"/>
                    </a:lnTo>
                    <a:lnTo>
                      <a:pt x="28346" y="1663"/>
                    </a:lnTo>
                    <a:lnTo>
                      <a:pt x="28346" y="3352"/>
                    </a:lnTo>
                    <a:lnTo>
                      <a:pt x="28282" y="3505"/>
                    </a:lnTo>
                    <a:lnTo>
                      <a:pt x="28181" y="3035"/>
                    </a:lnTo>
                    <a:lnTo>
                      <a:pt x="28041" y="1435"/>
                    </a:lnTo>
                    <a:lnTo>
                      <a:pt x="27914" y="254"/>
                    </a:lnTo>
                    <a:lnTo>
                      <a:pt x="27838" y="1435"/>
                    </a:lnTo>
                    <a:lnTo>
                      <a:pt x="27825" y="1117"/>
                    </a:lnTo>
                    <a:lnTo>
                      <a:pt x="27520" y="1104"/>
                    </a:lnTo>
                    <a:lnTo>
                      <a:pt x="27381" y="1485"/>
                    </a:lnTo>
                    <a:lnTo>
                      <a:pt x="27127" y="1536"/>
                    </a:lnTo>
                    <a:lnTo>
                      <a:pt x="27127" y="2489"/>
                    </a:lnTo>
                    <a:lnTo>
                      <a:pt x="27025" y="2273"/>
                    </a:lnTo>
                    <a:lnTo>
                      <a:pt x="27000" y="2489"/>
                    </a:lnTo>
                    <a:lnTo>
                      <a:pt x="26949" y="3035"/>
                    </a:lnTo>
                    <a:lnTo>
                      <a:pt x="26835" y="2844"/>
                    </a:lnTo>
                    <a:lnTo>
                      <a:pt x="26720" y="2578"/>
                    </a:lnTo>
                    <a:lnTo>
                      <a:pt x="26555" y="1993"/>
                    </a:lnTo>
                    <a:lnTo>
                      <a:pt x="26416" y="2044"/>
                    </a:lnTo>
                    <a:lnTo>
                      <a:pt x="26187" y="2590"/>
                    </a:lnTo>
                    <a:lnTo>
                      <a:pt x="25984" y="2654"/>
                    </a:lnTo>
                    <a:lnTo>
                      <a:pt x="26098" y="2032"/>
                    </a:lnTo>
                    <a:lnTo>
                      <a:pt x="25781" y="2197"/>
                    </a:lnTo>
                    <a:lnTo>
                      <a:pt x="25539" y="2667"/>
                    </a:lnTo>
                    <a:lnTo>
                      <a:pt x="25412" y="3848"/>
                    </a:lnTo>
                    <a:lnTo>
                      <a:pt x="25361" y="2844"/>
                    </a:lnTo>
                    <a:lnTo>
                      <a:pt x="24980" y="4140"/>
                    </a:lnTo>
                    <a:lnTo>
                      <a:pt x="24955" y="3911"/>
                    </a:lnTo>
                    <a:lnTo>
                      <a:pt x="24930" y="3771"/>
                    </a:lnTo>
                    <a:lnTo>
                      <a:pt x="24866" y="3225"/>
                    </a:lnTo>
                    <a:lnTo>
                      <a:pt x="24828" y="2971"/>
                    </a:lnTo>
                    <a:lnTo>
                      <a:pt x="24485" y="330"/>
                    </a:lnTo>
                    <a:lnTo>
                      <a:pt x="24180" y="2120"/>
                    </a:lnTo>
                    <a:lnTo>
                      <a:pt x="23888" y="2971"/>
                    </a:lnTo>
                    <a:lnTo>
                      <a:pt x="23761" y="2857"/>
                    </a:lnTo>
                    <a:lnTo>
                      <a:pt x="23888" y="2514"/>
                    </a:lnTo>
                    <a:lnTo>
                      <a:pt x="23863" y="1790"/>
                    </a:lnTo>
                    <a:lnTo>
                      <a:pt x="23533" y="3225"/>
                    </a:lnTo>
                    <a:lnTo>
                      <a:pt x="23482" y="2806"/>
                    </a:lnTo>
                    <a:lnTo>
                      <a:pt x="23444" y="2540"/>
                    </a:lnTo>
                    <a:lnTo>
                      <a:pt x="23329" y="1587"/>
                    </a:lnTo>
                    <a:lnTo>
                      <a:pt x="23050" y="2540"/>
                    </a:lnTo>
                    <a:lnTo>
                      <a:pt x="22834" y="0"/>
                    </a:lnTo>
                    <a:lnTo>
                      <a:pt x="22288" y="2717"/>
                    </a:lnTo>
                    <a:lnTo>
                      <a:pt x="22212" y="2286"/>
                    </a:lnTo>
                    <a:lnTo>
                      <a:pt x="21996" y="1104"/>
                    </a:lnTo>
                    <a:lnTo>
                      <a:pt x="21932" y="2286"/>
                    </a:lnTo>
                    <a:lnTo>
                      <a:pt x="21932" y="1879"/>
                    </a:lnTo>
                    <a:lnTo>
                      <a:pt x="21856" y="2120"/>
                    </a:lnTo>
                    <a:lnTo>
                      <a:pt x="21259" y="2806"/>
                    </a:lnTo>
                    <a:lnTo>
                      <a:pt x="20650" y="1358"/>
                    </a:lnTo>
                    <a:lnTo>
                      <a:pt x="20548" y="1181"/>
                    </a:lnTo>
                    <a:lnTo>
                      <a:pt x="19697" y="508"/>
                    </a:lnTo>
                    <a:lnTo>
                      <a:pt x="19799" y="3771"/>
                    </a:lnTo>
                    <a:lnTo>
                      <a:pt x="19646" y="3048"/>
                    </a:lnTo>
                    <a:lnTo>
                      <a:pt x="19545" y="2565"/>
                    </a:lnTo>
                    <a:lnTo>
                      <a:pt x="19583" y="1219"/>
                    </a:lnTo>
                    <a:lnTo>
                      <a:pt x="19100" y="2552"/>
                    </a:lnTo>
                    <a:lnTo>
                      <a:pt x="19024" y="2336"/>
                    </a:lnTo>
                    <a:lnTo>
                      <a:pt x="18592" y="1181"/>
                    </a:lnTo>
                    <a:lnTo>
                      <a:pt x="18122" y="2311"/>
                    </a:lnTo>
                    <a:lnTo>
                      <a:pt x="18186" y="1727"/>
                    </a:lnTo>
                    <a:lnTo>
                      <a:pt x="18097" y="914"/>
                    </a:lnTo>
                    <a:lnTo>
                      <a:pt x="17957" y="1320"/>
                    </a:lnTo>
                    <a:lnTo>
                      <a:pt x="17830" y="2336"/>
                    </a:lnTo>
                    <a:lnTo>
                      <a:pt x="17703" y="1117"/>
                    </a:lnTo>
                    <a:lnTo>
                      <a:pt x="17665" y="939"/>
                    </a:lnTo>
                    <a:lnTo>
                      <a:pt x="17513" y="2438"/>
                    </a:lnTo>
                    <a:lnTo>
                      <a:pt x="17487" y="2146"/>
                    </a:lnTo>
                    <a:lnTo>
                      <a:pt x="17437" y="1701"/>
                    </a:lnTo>
                    <a:lnTo>
                      <a:pt x="17195" y="1219"/>
                    </a:lnTo>
                    <a:lnTo>
                      <a:pt x="17259" y="2146"/>
                    </a:lnTo>
                    <a:lnTo>
                      <a:pt x="17081" y="1701"/>
                    </a:lnTo>
                    <a:lnTo>
                      <a:pt x="16929" y="2565"/>
                    </a:lnTo>
                    <a:lnTo>
                      <a:pt x="16776" y="2006"/>
                    </a:lnTo>
                    <a:lnTo>
                      <a:pt x="16687" y="3048"/>
                    </a:lnTo>
                    <a:lnTo>
                      <a:pt x="16484" y="1511"/>
                    </a:lnTo>
                    <a:lnTo>
                      <a:pt x="16446" y="2984"/>
                    </a:lnTo>
                    <a:lnTo>
                      <a:pt x="16446" y="2476"/>
                    </a:lnTo>
                    <a:lnTo>
                      <a:pt x="16459" y="1460"/>
                    </a:lnTo>
                    <a:lnTo>
                      <a:pt x="16141" y="1752"/>
                    </a:lnTo>
                    <a:lnTo>
                      <a:pt x="16027" y="2438"/>
                    </a:lnTo>
                    <a:lnTo>
                      <a:pt x="16065" y="2006"/>
                    </a:lnTo>
                    <a:lnTo>
                      <a:pt x="15925" y="1993"/>
                    </a:lnTo>
                    <a:lnTo>
                      <a:pt x="15976" y="1358"/>
                    </a:lnTo>
                    <a:lnTo>
                      <a:pt x="15849" y="1371"/>
                    </a:lnTo>
                    <a:lnTo>
                      <a:pt x="15748" y="2438"/>
                    </a:lnTo>
                    <a:lnTo>
                      <a:pt x="15519" y="622"/>
                    </a:lnTo>
                    <a:lnTo>
                      <a:pt x="15278" y="3911"/>
                    </a:lnTo>
                    <a:lnTo>
                      <a:pt x="15252" y="3492"/>
                    </a:lnTo>
                    <a:lnTo>
                      <a:pt x="15240" y="3149"/>
                    </a:lnTo>
                    <a:lnTo>
                      <a:pt x="15151" y="1574"/>
                    </a:lnTo>
                    <a:lnTo>
                      <a:pt x="14808" y="2311"/>
                    </a:lnTo>
                    <a:lnTo>
                      <a:pt x="14579" y="2692"/>
                    </a:lnTo>
                    <a:lnTo>
                      <a:pt x="14452" y="3149"/>
                    </a:lnTo>
                    <a:lnTo>
                      <a:pt x="14401" y="2971"/>
                    </a:lnTo>
                    <a:lnTo>
                      <a:pt x="14071" y="3302"/>
                    </a:lnTo>
                    <a:lnTo>
                      <a:pt x="14084" y="2400"/>
                    </a:lnTo>
                    <a:lnTo>
                      <a:pt x="13944" y="3302"/>
                    </a:lnTo>
                    <a:lnTo>
                      <a:pt x="13919" y="3492"/>
                    </a:lnTo>
                    <a:lnTo>
                      <a:pt x="13690" y="3225"/>
                    </a:lnTo>
                    <a:lnTo>
                      <a:pt x="13563" y="3035"/>
                    </a:lnTo>
                    <a:lnTo>
                      <a:pt x="13538" y="2832"/>
                    </a:lnTo>
                    <a:lnTo>
                      <a:pt x="13665" y="2349"/>
                    </a:lnTo>
                    <a:lnTo>
                      <a:pt x="13677" y="2197"/>
                    </a:lnTo>
                    <a:lnTo>
                      <a:pt x="13347" y="2832"/>
                    </a:lnTo>
                    <a:lnTo>
                      <a:pt x="13055" y="2057"/>
                    </a:lnTo>
                    <a:lnTo>
                      <a:pt x="12763" y="2895"/>
                    </a:lnTo>
                    <a:lnTo>
                      <a:pt x="12763" y="4000"/>
                    </a:lnTo>
                    <a:lnTo>
                      <a:pt x="12649" y="4419"/>
                    </a:lnTo>
                    <a:lnTo>
                      <a:pt x="12522" y="5372"/>
                    </a:lnTo>
                    <a:lnTo>
                      <a:pt x="12522" y="4902"/>
                    </a:lnTo>
                    <a:lnTo>
                      <a:pt x="12611" y="3403"/>
                    </a:lnTo>
                    <a:lnTo>
                      <a:pt x="12230" y="4876"/>
                    </a:lnTo>
                    <a:lnTo>
                      <a:pt x="12293" y="3911"/>
                    </a:lnTo>
                    <a:lnTo>
                      <a:pt x="12319" y="3479"/>
                    </a:lnTo>
                    <a:lnTo>
                      <a:pt x="12306" y="3302"/>
                    </a:lnTo>
                    <a:lnTo>
                      <a:pt x="12382" y="2387"/>
                    </a:lnTo>
                    <a:lnTo>
                      <a:pt x="12306" y="3225"/>
                    </a:lnTo>
                    <a:lnTo>
                      <a:pt x="12293" y="2374"/>
                    </a:lnTo>
                    <a:lnTo>
                      <a:pt x="12166" y="3479"/>
                    </a:lnTo>
                    <a:lnTo>
                      <a:pt x="11976" y="3467"/>
                    </a:lnTo>
                    <a:lnTo>
                      <a:pt x="12039" y="2616"/>
                    </a:lnTo>
                    <a:lnTo>
                      <a:pt x="11849" y="3911"/>
                    </a:lnTo>
                    <a:lnTo>
                      <a:pt x="11734" y="3695"/>
                    </a:lnTo>
                    <a:lnTo>
                      <a:pt x="11684" y="3200"/>
                    </a:lnTo>
                    <a:lnTo>
                      <a:pt x="11531" y="3251"/>
                    </a:lnTo>
                    <a:lnTo>
                      <a:pt x="11404" y="3759"/>
                    </a:lnTo>
                    <a:lnTo>
                      <a:pt x="11277" y="4902"/>
                    </a:lnTo>
                    <a:lnTo>
                      <a:pt x="11049" y="4419"/>
                    </a:lnTo>
                    <a:lnTo>
                      <a:pt x="11010" y="3797"/>
                    </a:lnTo>
                    <a:lnTo>
                      <a:pt x="11061" y="2832"/>
                    </a:lnTo>
                    <a:lnTo>
                      <a:pt x="10883" y="3797"/>
                    </a:lnTo>
                    <a:lnTo>
                      <a:pt x="10769" y="3530"/>
                    </a:lnTo>
                    <a:lnTo>
                      <a:pt x="10629" y="3505"/>
                    </a:lnTo>
                    <a:lnTo>
                      <a:pt x="10502" y="4419"/>
                    </a:lnTo>
                    <a:lnTo>
                      <a:pt x="10490" y="3492"/>
                    </a:lnTo>
                    <a:lnTo>
                      <a:pt x="10274" y="5016"/>
                    </a:lnTo>
                    <a:lnTo>
                      <a:pt x="10401" y="5803"/>
                    </a:lnTo>
                    <a:lnTo>
                      <a:pt x="10248" y="5511"/>
                    </a:lnTo>
                    <a:lnTo>
                      <a:pt x="10248" y="5321"/>
                    </a:lnTo>
                    <a:lnTo>
                      <a:pt x="10071" y="5435"/>
                    </a:lnTo>
                    <a:lnTo>
                      <a:pt x="9994" y="4737"/>
                    </a:lnTo>
                    <a:lnTo>
                      <a:pt x="9867" y="5511"/>
                    </a:lnTo>
                    <a:lnTo>
                      <a:pt x="9753" y="4584"/>
                    </a:lnTo>
                    <a:lnTo>
                      <a:pt x="9766" y="3543"/>
                    </a:lnTo>
                    <a:lnTo>
                      <a:pt x="9702" y="4584"/>
                    </a:lnTo>
                    <a:lnTo>
                      <a:pt x="9436" y="3835"/>
                    </a:lnTo>
                    <a:lnTo>
                      <a:pt x="9372" y="4711"/>
                    </a:lnTo>
                    <a:lnTo>
                      <a:pt x="9372" y="3898"/>
                    </a:lnTo>
                    <a:lnTo>
                      <a:pt x="9321" y="4749"/>
                    </a:lnTo>
                    <a:lnTo>
                      <a:pt x="9207" y="3771"/>
                    </a:lnTo>
                    <a:lnTo>
                      <a:pt x="9067" y="3657"/>
                    </a:lnTo>
                    <a:lnTo>
                      <a:pt x="9220" y="4749"/>
                    </a:lnTo>
                    <a:lnTo>
                      <a:pt x="9258" y="4953"/>
                    </a:lnTo>
                    <a:lnTo>
                      <a:pt x="9321" y="5410"/>
                    </a:lnTo>
                    <a:lnTo>
                      <a:pt x="9169" y="4940"/>
                    </a:lnTo>
                    <a:lnTo>
                      <a:pt x="9055" y="4267"/>
                    </a:lnTo>
                    <a:lnTo>
                      <a:pt x="8902" y="4038"/>
                    </a:lnTo>
                    <a:lnTo>
                      <a:pt x="8686" y="4940"/>
                    </a:lnTo>
                    <a:lnTo>
                      <a:pt x="8547" y="4660"/>
                    </a:lnTo>
                    <a:lnTo>
                      <a:pt x="8420" y="3289"/>
                    </a:lnTo>
                    <a:lnTo>
                      <a:pt x="8216" y="3695"/>
                    </a:lnTo>
                    <a:lnTo>
                      <a:pt x="7962" y="4660"/>
                    </a:lnTo>
                    <a:lnTo>
                      <a:pt x="7670" y="4356"/>
                    </a:lnTo>
                    <a:lnTo>
                      <a:pt x="7683" y="6286"/>
                    </a:lnTo>
                    <a:lnTo>
                      <a:pt x="7620" y="5308"/>
                    </a:lnTo>
                    <a:lnTo>
                      <a:pt x="7581" y="4813"/>
                    </a:lnTo>
                    <a:lnTo>
                      <a:pt x="7581" y="4673"/>
                    </a:lnTo>
                    <a:lnTo>
                      <a:pt x="7556" y="4457"/>
                    </a:lnTo>
                    <a:lnTo>
                      <a:pt x="7505" y="3619"/>
                    </a:lnTo>
                    <a:lnTo>
                      <a:pt x="7353" y="4457"/>
                    </a:lnTo>
                    <a:lnTo>
                      <a:pt x="7391" y="3670"/>
                    </a:lnTo>
                    <a:lnTo>
                      <a:pt x="7188" y="3378"/>
                    </a:lnTo>
                    <a:lnTo>
                      <a:pt x="7035" y="3898"/>
                    </a:lnTo>
                    <a:lnTo>
                      <a:pt x="6921" y="4229"/>
                    </a:lnTo>
                    <a:lnTo>
                      <a:pt x="6680" y="4673"/>
                    </a:lnTo>
                    <a:lnTo>
                      <a:pt x="6654" y="3975"/>
                    </a:lnTo>
                    <a:lnTo>
                      <a:pt x="6604" y="3797"/>
                    </a:lnTo>
                    <a:lnTo>
                      <a:pt x="6400" y="3975"/>
                    </a:lnTo>
                    <a:lnTo>
                      <a:pt x="6273" y="3771"/>
                    </a:lnTo>
                    <a:lnTo>
                      <a:pt x="6235" y="4229"/>
                    </a:lnTo>
                    <a:lnTo>
                      <a:pt x="6210" y="4813"/>
                    </a:lnTo>
                    <a:lnTo>
                      <a:pt x="5816" y="2209"/>
                    </a:lnTo>
                    <a:lnTo>
                      <a:pt x="5524" y="5334"/>
                    </a:lnTo>
                    <a:lnTo>
                      <a:pt x="5549" y="6451"/>
                    </a:lnTo>
                    <a:lnTo>
                      <a:pt x="5638" y="7442"/>
                    </a:lnTo>
                    <a:lnTo>
                      <a:pt x="5689" y="7251"/>
                    </a:lnTo>
                    <a:lnTo>
                      <a:pt x="5664" y="7835"/>
                    </a:lnTo>
                    <a:lnTo>
                      <a:pt x="5803" y="8775"/>
                    </a:lnTo>
                    <a:lnTo>
                      <a:pt x="5905" y="7785"/>
                    </a:lnTo>
                    <a:lnTo>
                      <a:pt x="6007" y="8940"/>
                    </a:lnTo>
                    <a:lnTo>
                      <a:pt x="6045" y="8470"/>
                    </a:lnTo>
                    <a:lnTo>
                      <a:pt x="6146" y="8953"/>
                    </a:lnTo>
                    <a:lnTo>
                      <a:pt x="6146" y="8470"/>
                    </a:lnTo>
                    <a:lnTo>
                      <a:pt x="6146" y="7962"/>
                    </a:lnTo>
                    <a:lnTo>
                      <a:pt x="6223" y="8699"/>
                    </a:lnTo>
                    <a:lnTo>
                      <a:pt x="6311" y="8267"/>
                    </a:lnTo>
                    <a:lnTo>
                      <a:pt x="6604" y="8572"/>
                    </a:lnTo>
                    <a:lnTo>
                      <a:pt x="6578" y="8267"/>
                    </a:lnTo>
                    <a:lnTo>
                      <a:pt x="6553" y="7962"/>
                    </a:lnTo>
                    <a:lnTo>
                      <a:pt x="6540" y="7747"/>
                    </a:lnTo>
                    <a:lnTo>
                      <a:pt x="6540" y="7251"/>
                    </a:lnTo>
                    <a:lnTo>
                      <a:pt x="6769" y="6413"/>
                    </a:lnTo>
                    <a:lnTo>
                      <a:pt x="7061" y="7962"/>
                    </a:lnTo>
                    <a:lnTo>
                      <a:pt x="7315" y="7543"/>
                    </a:lnTo>
                    <a:lnTo>
                      <a:pt x="7315" y="7874"/>
                    </a:lnTo>
                    <a:lnTo>
                      <a:pt x="7454" y="7543"/>
                    </a:lnTo>
                    <a:lnTo>
                      <a:pt x="7670" y="7645"/>
                    </a:lnTo>
                    <a:lnTo>
                      <a:pt x="7696" y="7493"/>
                    </a:lnTo>
                    <a:lnTo>
                      <a:pt x="7785" y="6934"/>
                    </a:lnTo>
                    <a:lnTo>
                      <a:pt x="7874" y="7937"/>
                    </a:lnTo>
                    <a:lnTo>
                      <a:pt x="8001" y="7315"/>
                    </a:lnTo>
                    <a:lnTo>
                      <a:pt x="8115" y="8331"/>
                    </a:lnTo>
                    <a:lnTo>
                      <a:pt x="8242" y="9105"/>
                    </a:lnTo>
                    <a:lnTo>
                      <a:pt x="8420" y="8204"/>
                    </a:lnTo>
                    <a:lnTo>
                      <a:pt x="8432" y="9144"/>
                    </a:lnTo>
                    <a:lnTo>
                      <a:pt x="8534" y="9271"/>
                    </a:lnTo>
                    <a:lnTo>
                      <a:pt x="8585" y="8280"/>
                    </a:lnTo>
                    <a:lnTo>
                      <a:pt x="8763" y="9867"/>
                    </a:lnTo>
                    <a:lnTo>
                      <a:pt x="9004" y="10909"/>
                    </a:lnTo>
                    <a:lnTo>
                      <a:pt x="9194" y="8280"/>
                    </a:lnTo>
                    <a:lnTo>
                      <a:pt x="9258" y="7315"/>
                    </a:lnTo>
                    <a:lnTo>
                      <a:pt x="9385" y="8331"/>
                    </a:lnTo>
                    <a:lnTo>
                      <a:pt x="9410" y="8051"/>
                    </a:lnTo>
                    <a:lnTo>
                      <a:pt x="9588" y="8585"/>
                    </a:lnTo>
                    <a:lnTo>
                      <a:pt x="9715" y="9804"/>
                    </a:lnTo>
                    <a:lnTo>
                      <a:pt x="9829" y="10045"/>
                    </a:lnTo>
                    <a:lnTo>
                      <a:pt x="9956" y="10426"/>
                    </a:lnTo>
                    <a:lnTo>
                      <a:pt x="9944" y="8166"/>
                    </a:lnTo>
                    <a:lnTo>
                      <a:pt x="10160" y="8597"/>
                    </a:lnTo>
                    <a:lnTo>
                      <a:pt x="10147" y="8166"/>
                    </a:lnTo>
                    <a:lnTo>
                      <a:pt x="10109" y="7226"/>
                    </a:lnTo>
                    <a:lnTo>
                      <a:pt x="10185" y="6934"/>
                    </a:lnTo>
                    <a:lnTo>
                      <a:pt x="10261" y="6756"/>
                    </a:lnTo>
                    <a:lnTo>
                      <a:pt x="10439" y="8445"/>
                    </a:lnTo>
                    <a:lnTo>
                      <a:pt x="10312" y="8788"/>
                    </a:lnTo>
                    <a:lnTo>
                      <a:pt x="10274" y="9004"/>
                    </a:lnTo>
                    <a:lnTo>
                      <a:pt x="10337" y="9283"/>
                    </a:lnTo>
                    <a:lnTo>
                      <a:pt x="10490" y="9245"/>
                    </a:lnTo>
                    <a:lnTo>
                      <a:pt x="10452" y="9029"/>
                    </a:lnTo>
                    <a:lnTo>
                      <a:pt x="10528" y="9207"/>
                    </a:lnTo>
                    <a:lnTo>
                      <a:pt x="10655" y="9613"/>
                    </a:lnTo>
                    <a:lnTo>
                      <a:pt x="10756" y="9042"/>
                    </a:lnTo>
                    <a:lnTo>
                      <a:pt x="10947" y="9436"/>
                    </a:lnTo>
                    <a:lnTo>
                      <a:pt x="10909" y="9042"/>
                    </a:lnTo>
                    <a:lnTo>
                      <a:pt x="10896" y="8864"/>
                    </a:lnTo>
                    <a:lnTo>
                      <a:pt x="11201" y="9245"/>
                    </a:lnTo>
                    <a:lnTo>
                      <a:pt x="11137" y="8750"/>
                    </a:lnTo>
                    <a:lnTo>
                      <a:pt x="11239" y="7823"/>
                    </a:lnTo>
                    <a:lnTo>
                      <a:pt x="11328" y="8585"/>
                    </a:lnTo>
                    <a:lnTo>
                      <a:pt x="11201" y="9245"/>
                    </a:lnTo>
                    <a:lnTo>
                      <a:pt x="11391" y="8763"/>
                    </a:lnTo>
                    <a:lnTo>
                      <a:pt x="11506" y="9271"/>
                    </a:lnTo>
                    <a:lnTo>
                      <a:pt x="11379" y="10147"/>
                    </a:lnTo>
                    <a:lnTo>
                      <a:pt x="11544" y="9372"/>
                    </a:lnTo>
                    <a:lnTo>
                      <a:pt x="11760" y="10922"/>
                    </a:lnTo>
                    <a:lnTo>
                      <a:pt x="11811" y="10134"/>
                    </a:lnTo>
                    <a:lnTo>
                      <a:pt x="11861" y="10274"/>
                    </a:lnTo>
                    <a:lnTo>
                      <a:pt x="11912" y="10604"/>
                    </a:lnTo>
                    <a:lnTo>
                      <a:pt x="11950" y="10274"/>
                    </a:lnTo>
                    <a:lnTo>
                      <a:pt x="11963" y="10134"/>
                    </a:lnTo>
                    <a:lnTo>
                      <a:pt x="11874" y="9372"/>
                    </a:lnTo>
                    <a:lnTo>
                      <a:pt x="11938" y="8763"/>
                    </a:lnTo>
                    <a:lnTo>
                      <a:pt x="11976" y="8559"/>
                    </a:lnTo>
                    <a:lnTo>
                      <a:pt x="12052" y="8940"/>
                    </a:lnTo>
                    <a:lnTo>
                      <a:pt x="12115" y="8559"/>
                    </a:lnTo>
                    <a:lnTo>
                      <a:pt x="12192" y="8128"/>
                    </a:lnTo>
                    <a:lnTo>
                      <a:pt x="12230" y="9182"/>
                    </a:lnTo>
                    <a:lnTo>
                      <a:pt x="12077" y="8966"/>
                    </a:lnTo>
                    <a:lnTo>
                      <a:pt x="11988" y="8826"/>
                    </a:lnTo>
                    <a:lnTo>
                      <a:pt x="12014" y="8966"/>
                    </a:lnTo>
                    <a:lnTo>
                      <a:pt x="12141" y="10299"/>
                    </a:lnTo>
                    <a:lnTo>
                      <a:pt x="12280" y="11214"/>
                    </a:lnTo>
                    <a:lnTo>
                      <a:pt x="12395" y="11671"/>
                    </a:lnTo>
                    <a:lnTo>
                      <a:pt x="12268" y="9525"/>
                    </a:lnTo>
                    <a:lnTo>
                      <a:pt x="12509" y="10388"/>
                    </a:lnTo>
                    <a:lnTo>
                      <a:pt x="12560" y="9525"/>
                    </a:lnTo>
                    <a:lnTo>
                      <a:pt x="12611" y="9182"/>
                    </a:lnTo>
                    <a:lnTo>
                      <a:pt x="12776" y="9563"/>
                    </a:lnTo>
                    <a:lnTo>
                      <a:pt x="12788" y="9105"/>
                    </a:lnTo>
                    <a:lnTo>
                      <a:pt x="12827" y="8788"/>
                    </a:lnTo>
                    <a:lnTo>
                      <a:pt x="12801" y="8128"/>
                    </a:lnTo>
                    <a:lnTo>
                      <a:pt x="12915" y="7988"/>
                    </a:lnTo>
                    <a:lnTo>
                      <a:pt x="12992" y="7823"/>
                    </a:lnTo>
                    <a:lnTo>
                      <a:pt x="13042" y="7353"/>
                    </a:lnTo>
                    <a:lnTo>
                      <a:pt x="13182" y="9499"/>
                    </a:lnTo>
                    <a:lnTo>
                      <a:pt x="13335" y="8788"/>
                    </a:lnTo>
                    <a:lnTo>
                      <a:pt x="13411" y="10185"/>
                    </a:lnTo>
                    <a:lnTo>
                      <a:pt x="13550" y="9537"/>
                    </a:lnTo>
                    <a:lnTo>
                      <a:pt x="13550" y="8877"/>
                    </a:lnTo>
                    <a:lnTo>
                      <a:pt x="13538" y="7620"/>
                    </a:lnTo>
                    <a:lnTo>
                      <a:pt x="13589" y="8089"/>
                    </a:lnTo>
                    <a:lnTo>
                      <a:pt x="13614" y="8356"/>
                    </a:lnTo>
                    <a:lnTo>
                      <a:pt x="13627" y="8483"/>
                    </a:lnTo>
                    <a:lnTo>
                      <a:pt x="13652" y="8356"/>
                    </a:lnTo>
                    <a:lnTo>
                      <a:pt x="13716" y="8077"/>
                    </a:lnTo>
                    <a:lnTo>
                      <a:pt x="13741" y="7620"/>
                    </a:lnTo>
                    <a:lnTo>
                      <a:pt x="13766" y="7353"/>
                    </a:lnTo>
                    <a:lnTo>
                      <a:pt x="13792" y="6921"/>
                    </a:lnTo>
                    <a:lnTo>
                      <a:pt x="13893" y="7518"/>
                    </a:lnTo>
                    <a:lnTo>
                      <a:pt x="14020" y="10083"/>
                    </a:lnTo>
                    <a:lnTo>
                      <a:pt x="14147" y="10604"/>
                    </a:lnTo>
                    <a:lnTo>
                      <a:pt x="14312" y="8699"/>
                    </a:lnTo>
                    <a:lnTo>
                      <a:pt x="14605" y="9194"/>
                    </a:lnTo>
                    <a:lnTo>
                      <a:pt x="14528" y="8699"/>
                    </a:lnTo>
                    <a:lnTo>
                      <a:pt x="14554" y="8064"/>
                    </a:lnTo>
                    <a:lnTo>
                      <a:pt x="14681" y="8737"/>
                    </a:lnTo>
                    <a:lnTo>
                      <a:pt x="14782" y="8420"/>
                    </a:lnTo>
                    <a:lnTo>
                      <a:pt x="14871" y="9740"/>
                    </a:lnTo>
                    <a:lnTo>
                      <a:pt x="14859" y="9245"/>
                    </a:lnTo>
                    <a:lnTo>
                      <a:pt x="15074" y="9779"/>
                    </a:lnTo>
                    <a:lnTo>
                      <a:pt x="15087" y="9245"/>
                    </a:lnTo>
                    <a:lnTo>
                      <a:pt x="15100" y="8458"/>
                    </a:lnTo>
                    <a:lnTo>
                      <a:pt x="15201" y="9194"/>
                    </a:lnTo>
                    <a:lnTo>
                      <a:pt x="15328" y="9499"/>
                    </a:lnTo>
                    <a:lnTo>
                      <a:pt x="15455" y="9690"/>
                    </a:lnTo>
                    <a:lnTo>
                      <a:pt x="15481" y="8458"/>
                    </a:lnTo>
                    <a:lnTo>
                      <a:pt x="15481" y="8064"/>
                    </a:lnTo>
                    <a:lnTo>
                      <a:pt x="15494" y="7442"/>
                    </a:lnTo>
                    <a:lnTo>
                      <a:pt x="15659" y="9385"/>
                    </a:lnTo>
                    <a:lnTo>
                      <a:pt x="15786" y="9461"/>
                    </a:lnTo>
                    <a:lnTo>
                      <a:pt x="15836" y="9042"/>
                    </a:lnTo>
                    <a:lnTo>
                      <a:pt x="15938" y="8153"/>
                    </a:lnTo>
                    <a:lnTo>
                      <a:pt x="16014" y="8775"/>
                    </a:lnTo>
                    <a:lnTo>
                      <a:pt x="16040" y="8153"/>
                    </a:lnTo>
                    <a:lnTo>
                      <a:pt x="16052" y="7785"/>
                    </a:lnTo>
                    <a:lnTo>
                      <a:pt x="16205" y="7785"/>
                    </a:lnTo>
                    <a:lnTo>
                      <a:pt x="16230" y="7454"/>
                    </a:lnTo>
                    <a:lnTo>
                      <a:pt x="16421" y="9067"/>
                    </a:lnTo>
                    <a:lnTo>
                      <a:pt x="16802" y="6997"/>
                    </a:lnTo>
                    <a:lnTo>
                      <a:pt x="16827" y="6845"/>
                    </a:lnTo>
                    <a:lnTo>
                      <a:pt x="17030" y="8623"/>
                    </a:lnTo>
                    <a:lnTo>
                      <a:pt x="17272" y="8305"/>
                    </a:lnTo>
                    <a:lnTo>
                      <a:pt x="17386" y="8178"/>
                    </a:lnTo>
                    <a:lnTo>
                      <a:pt x="17526" y="8140"/>
                    </a:lnTo>
                    <a:lnTo>
                      <a:pt x="17526" y="8470"/>
                    </a:lnTo>
                    <a:lnTo>
                      <a:pt x="17703" y="9017"/>
                    </a:lnTo>
                    <a:lnTo>
                      <a:pt x="17678" y="8140"/>
                    </a:lnTo>
                    <a:lnTo>
                      <a:pt x="17640" y="6845"/>
                    </a:lnTo>
                    <a:lnTo>
                      <a:pt x="17627" y="6489"/>
                    </a:lnTo>
                    <a:lnTo>
                      <a:pt x="17843" y="7150"/>
                    </a:lnTo>
                    <a:lnTo>
                      <a:pt x="17970" y="8255"/>
                    </a:lnTo>
                    <a:lnTo>
                      <a:pt x="18084" y="7874"/>
                    </a:lnTo>
                    <a:lnTo>
                      <a:pt x="18313" y="10020"/>
                    </a:lnTo>
                    <a:lnTo>
                      <a:pt x="18478" y="8445"/>
                    </a:lnTo>
                    <a:lnTo>
                      <a:pt x="18681" y="8940"/>
                    </a:lnTo>
                    <a:lnTo>
                      <a:pt x="18732" y="8445"/>
                    </a:lnTo>
                    <a:lnTo>
                      <a:pt x="18808" y="7874"/>
                    </a:lnTo>
                    <a:lnTo>
                      <a:pt x="19164" y="7264"/>
                    </a:lnTo>
                    <a:lnTo>
                      <a:pt x="19278" y="6896"/>
                    </a:lnTo>
                    <a:lnTo>
                      <a:pt x="19443" y="9880"/>
                    </a:lnTo>
                    <a:lnTo>
                      <a:pt x="19570" y="8636"/>
                    </a:lnTo>
                    <a:lnTo>
                      <a:pt x="19646" y="9372"/>
                    </a:lnTo>
                    <a:lnTo>
                      <a:pt x="19773" y="9283"/>
                    </a:lnTo>
                    <a:lnTo>
                      <a:pt x="19888" y="8636"/>
                    </a:lnTo>
                    <a:lnTo>
                      <a:pt x="19888" y="7874"/>
                    </a:lnTo>
                    <a:lnTo>
                      <a:pt x="20142" y="7975"/>
                    </a:lnTo>
                    <a:lnTo>
                      <a:pt x="20193" y="6819"/>
                    </a:lnTo>
                    <a:lnTo>
                      <a:pt x="20231" y="6489"/>
                    </a:lnTo>
                    <a:lnTo>
                      <a:pt x="20243" y="8305"/>
                    </a:lnTo>
                    <a:lnTo>
                      <a:pt x="20383" y="7340"/>
                    </a:lnTo>
                    <a:lnTo>
                      <a:pt x="20421" y="8661"/>
                    </a:lnTo>
                    <a:lnTo>
                      <a:pt x="20777" y="7340"/>
                    </a:lnTo>
                    <a:lnTo>
                      <a:pt x="20916" y="7137"/>
                    </a:lnTo>
                    <a:lnTo>
                      <a:pt x="20866" y="7620"/>
                    </a:lnTo>
                    <a:lnTo>
                      <a:pt x="21005" y="7150"/>
                    </a:lnTo>
                    <a:lnTo>
                      <a:pt x="36156" y="7137"/>
                    </a:lnTo>
                    <a:lnTo>
                      <a:pt x="36245" y="8293"/>
                    </a:lnTo>
                    <a:lnTo>
                      <a:pt x="36372" y="8839"/>
                    </a:lnTo>
                    <a:lnTo>
                      <a:pt x="36499" y="9956"/>
                    </a:lnTo>
                    <a:lnTo>
                      <a:pt x="36728" y="9423"/>
                    </a:lnTo>
                    <a:lnTo>
                      <a:pt x="37058" y="9613"/>
                    </a:lnTo>
                    <a:lnTo>
                      <a:pt x="37071" y="9423"/>
                    </a:lnTo>
                    <a:lnTo>
                      <a:pt x="37198" y="7950"/>
                    </a:lnTo>
                    <a:lnTo>
                      <a:pt x="37274" y="7607"/>
                    </a:lnTo>
                    <a:lnTo>
                      <a:pt x="37274" y="8763"/>
                    </a:lnTo>
                    <a:lnTo>
                      <a:pt x="37338" y="8572"/>
                    </a:lnTo>
                    <a:lnTo>
                      <a:pt x="37503" y="8750"/>
                    </a:lnTo>
                    <a:lnTo>
                      <a:pt x="37604" y="8572"/>
                    </a:lnTo>
                    <a:lnTo>
                      <a:pt x="37630" y="7607"/>
                    </a:lnTo>
                    <a:lnTo>
                      <a:pt x="37731" y="8305"/>
                    </a:lnTo>
                    <a:lnTo>
                      <a:pt x="37604" y="8699"/>
                    </a:lnTo>
                    <a:lnTo>
                      <a:pt x="37769" y="8547"/>
                    </a:lnTo>
                    <a:lnTo>
                      <a:pt x="37833" y="9334"/>
                    </a:lnTo>
                    <a:lnTo>
                      <a:pt x="38201" y="10909"/>
                    </a:lnTo>
                    <a:lnTo>
                      <a:pt x="38328" y="8547"/>
                    </a:lnTo>
                    <a:lnTo>
                      <a:pt x="38379" y="7607"/>
                    </a:lnTo>
                    <a:lnTo>
                      <a:pt x="38404" y="7112"/>
                    </a:lnTo>
                    <a:lnTo>
                      <a:pt x="38455" y="6261"/>
                    </a:lnTo>
                    <a:lnTo>
                      <a:pt x="38481" y="5803"/>
                    </a:lnTo>
                    <a:lnTo>
                      <a:pt x="38938" y="8039"/>
                    </a:lnTo>
                    <a:lnTo>
                      <a:pt x="38925" y="7874"/>
                    </a:lnTo>
                    <a:lnTo>
                      <a:pt x="39509" y="8991"/>
                    </a:lnTo>
                    <a:lnTo>
                      <a:pt x="39827" y="7874"/>
                    </a:lnTo>
                    <a:lnTo>
                      <a:pt x="40132" y="6819"/>
                    </a:lnTo>
                    <a:lnTo>
                      <a:pt x="40741" y="8699"/>
                    </a:lnTo>
                    <a:lnTo>
                      <a:pt x="40868" y="8953"/>
                    </a:lnTo>
                    <a:lnTo>
                      <a:pt x="40982" y="7556"/>
                    </a:lnTo>
                    <a:lnTo>
                      <a:pt x="41008" y="8572"/>
                    </a:lnTo>
                    <a:lnTo>
                      <a:pt x="41160" y="7556"/>
                    </a:lnTo>
                    <a:lnTo>
                      <a:pt x="41351" y="6819"/>
                    </a:lnTo>
                    <a:lnTo>
                      <a:pt x="41427" y="6540"/>
                    </a:lnTo>
                    <a:lnTo>
                      <a:pt x="41605" y="9893"/>
                    </a:lnTo>
                    <a:lnTo>
                      <a:pt x="41859" y="8547"/>
                    </a:lnTo>
                    <a:lnTo>
                      <a:pt x="41859" y="7594"/>
                    </a:lnTo>
                    <a:lnTo>
                      <a:pt x="41973" y="7721"/>
                    </a:lnTo>
                    <a:lnTo>
                      <a:pt x="42037" y="7594"/>
                    </a:lnTo>
                    <a:lnTo>
                      <a:pt x="42214" y="7188"/>
                    </a:lnTo>
                    <a:lnTo>
                      <a:pt x="42189" y="7975"/>
                    </a:lnTo>
                    <a:lnTo>
                      <a:pt x="42227" y="7264"/>
                    </a:lnTo>
                    <a:lnTo>
                      <a:pt x="42278" y="8153"/>
                    </a:lnTo>
                    <a:lnTo>
                      <a:pt x="42532" y="7264"/>
                    </a:lnTo>
                    <a:lnTo>
                      <a:pt x="42710" y="7899"/>
                    </a:lnTo>
                    <a:lnTo>
                      <a:pt x="42583" y="9372"/>
                    </a:lnTo>
                    <a:lnTo>
                      <a:pt x="42811" y="9448"/>
                    </a:lnTo>
                    <a:lnTo>
                      <a:pt x="42938" y="9169"/>
                    </a:lnTo>
                    <a:lnTo>
                      <a:pt x="43065" y="8382"/>
                    </a:lnTo>
                    <a:lnTo>
                      <a:pt x="42989" y="7239"/>
                    </a:lnTo>
                    <a:lnTo>
                      <a:pt x="43027" y="6540"/>
                    </a:lnTo>
                    <a:lnTo>
                      <a:pt x="43091" y="5753"/>
                    </a:lnTo>
                    <a:lnTo>
                      <a:pt x="43091" y="5473"/>
                    </a:lnTo>
                    <a:lnTo>
                      <a:pt x="43154" y="3860"/>
                    </a:lnTo>
                    <a:lnTo>
                      <a:pt x="43167" y="3581"/>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28" name="object 46">
                <a:extLst>
                  <a:ext uri="{FF2B5EF4-FFF2-40B4-BE49-F238E27FC236}">
                    <a16:creationId xmlns:a16="http://schemas.microsoft.com/office/drawing/2014/main" id="{E0A16E93-9E9D-8C09-11A5-B82DF51E2F5D}"/>
                  </a:ext>
                </a:extLst>
              </p:cNvPr>
              <p:cNvSpPr/>
              <p:nvPr/>
            </p:nvSpPr>
            <p:spPr>
              <a:xfrm>
                <a:off x="111520" y="358871"/>
                <a:ext cx="0" cy="43180"/>
              </a:xfrm>
              <a:custGeom>
                <a:avLst/>
                <a:gdLst/>
                <a:ahLst/>
                <a:cxnLst/>
                <a:rect l="l" t="t" r="r" b="b"/>
                <a:pathLst>
                  <a:path h="43180">
                    <a:moveTo>
                      <a:pt x="0" y="0"/>
                    </a:moveTo>
                    <a:lnTo>
                      <a:pt x="0" y="43065"/>
                    </a:lnTo>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29" name="object 47">
                <a:extLst>
                  <a:ext uri="{FF2B5EF4-FFF2-40B4-BE49-F238E27FC236}">
                    <a16:creationId xmlns:a16="http://schemas.microsoft.com/office/drawing/2014/main" id="{1E988AE3-393B-A602-B38C-9352D886A62B}"/>
                  </a:ext>
                </a:extLst>
              </p:cNvPr>
              <p:cNvSpPr/>
              <p:nvPr/>
            </p:nvSpPr>
            <p:spPr>
              <a:xfrm>
                <a:off x="105955" y="358846"/>
                <a:ext cx="12065" cy="43180"/>
              </a:xfrm>
              <a:custGeom>
                <a:avLst/>
                <a:gdLst/>
                <a:ahLst/>
                <a:cxnLst/>
                <a:rect l="l" t="t" r="r" b="b"/>
                <a:pathLst>
                  <a:path w="12065" h="43180">
                    <a:moveTo>
                      <a:pt x="1130" y="12573"/>
                    </a:moveTo>
                    <a:lnTo>
                      <a:pt x="990" y="12573"/>
                    </a:lnTo>
                    <a:lnTo>
                      <a:pt x="1117" y="12700"/>
                    </a:lnTo>
                    <a:lnTo>
                      <a:pt x="1130" y="12573"/>
                    </a:lnTo>
                    <a:close/>
                  </a:path>
                  <a:path w="12065" h="43180">
                    <a:moveTo>
                      <a:pt x="1168" y="23622"/>
                    </a:moveTo>
                    <a:lnTo>
                      <a:pt x="889" y="23622"/>
                    </a:lnTo>
                    <a:lnTo>
                      <a:pt x="1168" y="23622"/>
                    </a:lnTo>
                    <a:close/>
                  </a:path>
                  <a:path w="12065" h="43180">
                    <a:moveTo>
                      <a:pt x="1244" y="29083"/>
                    </a:moveTo>
                    <a:lnTo>
                      <a:pt x="952" y="29210"/>
                    </a:lnTo>
                    <a:lnTo>
                      <a:pt x="1244" y="29083"/>
                    </a:lnTo>
                    <a:close/>
                  </a:path>
                  <a:path w="12065" h="43180">
                    <a:moveTo>
                      <a:pt x="1371" y="29908"/>
                    </a:moveTo>
                    <a:lnTo>
                      <a:pt x="1016" y="29845"/>
                    </a:lnTo>
                    <a:lnTo>
                      <a:pt x="1308" y="29972"/>
                    </a:lnTo>
                    <a:close/>
                  </a:path>
                  <a:path w="12065" h="43180">
                    <a:moveTo>
                      <a:pt x="1371" y="12192"/>
                    </a:moveTo>
                    <a:lnTo>
                      <a:pt x="1244" y="12065"/>
                    </a:lnTo>
                    <a:lnTo>
                      <a:pt x="1333" y="12192"/>
                    </a:lnTo>
                    <a:close/>
                  </a:path>
                  <a:path w="12065" h="43180">
                    <a:moveTo>
                      <a:pt x="1905" y="9385"/>
                    </a:moveTo>
                    <a:lnTo>
                      <a:pt x="1714" y="9283"/>
                    </a:lnTo>
                    <a:lnTo>
                      <a:pt x="1587" y="9245"/>
                    </a:lnTo>
                    <a:lnTo>
                      <a:pt x="1905" y="9385"/>
                    </a:lnTo>
                    <a:close/>
                  </a:path>
                  <a:path w="12065" h="43180">
                    <a:moveTo>
                      <a:pt x="1930" y="14859"/>
                    </a:moveTo>
                    <a:lnTo>
                      <a:pt x="1714" y="14859"/>
                    </a:lnTo>
                    <a:lnTo>
                      <a:pt x="1930" y="14859"/>
                    </a:lnTo>
                    <a:close/>
                  </a:path>
                  <a:path w="12065" h="43180">
                    <a:moveTo>
                      <a:pt x="2209" y="10960"/>
                    </a:moveTo>
                    <a:lnTo>
                      <a:pt x="2070" y="10972"/>
                    </a:lnTo>
                    <a:lnTo>
                      <a:pt x="2197" y="10972"/>
                    </a:lnTo>
                    <a:close/>
                  </a:path>
                  <a:path w="12065" h="43180">
                    <a:moveTo>
                      <a:pt x="2425" y="14859"/>
                    </a:moveTo>
                    <a:lnTo>
                      <a:pt x="1930" y="14986"/>
                    </a:lnTo>
                    <a:lnTo>
                      <a:pt x="2425" y="14859"/>
                    </a:lnTo>
                    <a:close/>
                  </a:path>
                  <a:path w="12065" h="43180">
                    <a:moveTo>
                      <a:pt x="2438" y="10541"/>
                    </a:moveTo>
                    <a:lnTo>
                      <a:pt x="1778" y="10541"/>
                    </a:lnTo>
                    <a:lnTo>
                      <a:pt x="2120" y="10655"/>
                    </a:lnTo>
                    <a:lnTo>
                      <a:pt x="2247" y="10617"/>
                    </a:lnTo>
                    <a:lnTo>
                      <a:pt x="2438" y="10541"/>
                    </a:lnTo>
                    <a:close/>
                  </a:path>
                  <a:path w="12065" h="43180">
                    <a:moveTo>
                      <a:pt x="2705" y="13970"/>
                    </a:moveTo>
                    <a:lnTo>
                      <a:pt x="2146" y="13589"/>
                    </a:lnTo>
                    <a:lnTo>
                      <a:pt x="673" y="13716"/>
                    </a:lnTo>
                    <a:lnTo>
                      <a:pt x="1308" y="13843"/>
                    </a:lnTo>
                    <a:lnTo>
                      <a:pt x="1917" y="13843"/>
                    </a:lnTo>
                    <a:lnTo>
                      <a:pt x="2705" y="13970"/>
                    </a:lnTo>
                    <a:close/>
                  </a:path>
                  <a:path w="12065" h="43180">
                    <a:moveTo>
                      <a:pt x="2857" y="7912"/>
                    </a:moveTo>
                    <a:lnTo>
                      <a:pt x="2540" y="7899"/>
                    </a:lnTo>
                    <a:lnTo>
                      <a:pt x="2667" y="7988"/>
                    </a:lnTo>
                    <a:lnTo>
                      <a:pt x="2857" y="7912"/>
                    </a:lnTo>
                    <a:close/>
                  </a:path>
                  <a:path w="12065" h="43180">
                    <a:moveTo>
                      <a:pt x="2895" y="16002"/>
                    </a:moveTo>
                    <a:lnTo>
                      <a:pt x="2705" y="15976"/>
                    </a:lnTo>
                    <a:lnTo>
                      <a:pt x="2895" y="16002"/>
                    </a:lnTo>
                    <a:close/>
                  </a:path>
                  <a:path w="12065" h="43180">
                    <a:moveTo>
                      <a:pt x="2946" y="9652"/>
                    </a:moveTo>
                    <a:lnTo>
                      <a:pt x="2755" y="9448"/>
                    </a:lnTo>
                    <a:lnTo>
                      <a:pt x="2159" y="9525"/>
                    </a:lnTo>
                    <a:lnTo>
                      <a:pt x="2946" y="9652"/>
                    </a:lnTo>
                    <a:close/>
                  </a:path>
                  <a:path w="12065" h="43180">
                    <a:moveTo>
                      <a:pt x="2971" y="9436"/>
                    </a:moveTo>
                    <a:lnTo>
                      <a:pt x="2705" y="9398"/>
                    </a:lnTo>
                    <a:lnTo>
                      <a:pt x="2971" y="9436"/>
                    </a:lnTo>
                    <a:close/>
                  </a:path>
                  <a:path w="12065" h="43180">
                    <a:moveTo>
                      <a:pt x="3035" y="36042"/>
                    </a:moveTo>
                    <a:lnTo>
                      <a:pt x="2832" y="36029"/>
                    </a:lnTo>
                    <a:lnTo>
                      <a:pt x="3035" y="36042"/>
                    </a:lnTo>
                    <a:close/>
                  </a:path>
                  <a:path w="12065" h="43180">
                    <a:moveTo>
                      <a:pt x="3048" y="17018"/>
                    </a:moveTo>
                    <a:lnTo>
                      <a:pt x="2857" y="17043"/>
                    </a:lnTo>
                    <a:lnTo>
                      <a:pt x="2984" y="17030"/>
                    </a:lnTo>
                    <a:close/>
                  </a:path>
                  <a:path w="12065" h="43180">
                    <a:moveTo>
                      <a:pt x="3060" y="34036"/>
                    </a:moveTo>
                    <a:lnTo>
                      <a:pt x="2565" y="34163"/>
                    </a:lnTo>
                    <a:lnTo>
                      <a:pt x="2819" y="34163"/>
                    </a:lnTo>
                    <a:lnTo>
                      <a:pt x="3060" y="34036"/>
                    </a:lnTo>
                    <a:close/>
                  </a:path>
                  <a:path w="12065" h="43180">
                    <a:moveTo>
                      <a:pt x="3073" y="16814"/>
                    </a:moveTo>
                    <a:lnTo>
                      <a:pt x="2882" y="16764"/>
                    </a:lnTo>
                    <a:lnTo>
                      <a:pt x="1701" y="16751"/>
                    </a:lnTo>
                    <a:lnTo>
                      <a:pt x="2019" y="16840"/>
                    </a:lnTo>
                    <a:lnTo>
                      <a:pt x="3073" y="16814"/>
                    </a:lnTo>
                    <a:close/>
                  </a:path>
                  <a:path w="12065" h="43180">
                    <a:moveTo>
                      <a:pt x="3098" y="37338"/>
                    </a:moveTo>
                    <a:lnTo>
                      <a:pt x="2641" y="37211"/>
                    </a:lnTo>
                    <a:lnTo>
                      <a:pt x="2895" y="37338"/>
                    </a:lnTo>
                    <a:lnTo>
                      <a:pt x="3098" y="37338"/>
                    </a:lnTo>
                    <a:close/>
                  </a:path>
                  <a:path w="12065" h="43180">
                    <a:moveTo>
                      <a:pt x="3238" y="20154"/>
                    </a:moveTo>
                    <a:lnTo>
                      <a:pt x="3098" y="20116"/>
                    </a:lnTo>
                    <a:lnTo>
                      <a:pt x="2565" y="20154"/>
                    </a:lnTo>
                    <a:lnTo>
                      <a:pt x="2222" y="20243"/>
                    </a:lnTo>
                    <a:lnTo>
                      <a:pt x="2743" y="20307"/>
                    </a:lnTo>
                    <a:lnTo>
                      <a:pt x="3238" y="20154"/>
                    </a:lnTo>
                    <a:close/>
                  </a:path>
                  <a:path w="12065" h="43180">
                    <a:moveTo>
                      <a:pt x="3263" y="2565"/>
                    </a:moveTo>
                    <a:lnTo>
                      <a:pt x="2171" y="2819"/>
                    </a:lnTo>
                    <a:lnTo>
                      <a:pt x="3200" y="2654"/>
                    </a:lnTo>
                    <a:close/>
                  </a:path>
                  <a:path w="12065" h="43180">
                    <a:moveTo>
                      <a:pt x="3390" y="10337"/>
                    </a:moveTo>
                    <a:lnTo>
                      <a:pt x="3251" y="10299"/>
                    </a:lnTo>
                    <a:lnTo>
                      <a:pt x="3390" y="10337"/>
                    </a:lnTo>
                    <a:close/>
                  </a:path>
                  <a:path w="12065" h="43180">
                    <a:moveTo>
                      <a:pt x="3403" y="3403"/>
                    </a:moveTo>
                    <a:lnTo>
                      <a:pt x="3225" y="3302"/>
                    </a:lnTo>
                    <a:lnTo>
                      <a:pt x="2870" y="3403"/>
                    </a:lnTo>
                    <a:lnTo>
                      <a:pt x="2667" y="3403"/>
                    </a:lnTo>
                    <a:lnTo>
                      <a:pt x="2997" y="3467"/>
                    </a:lnTo>
                    <a:lnTo>
                      <a:pt x="3403" y="3403"/>
                    </a:lnTo>
                    <a:close/>
                  </a:path>
                  <a:path w="12065" h="43180">
                    <a:moveTo>
                      <a:pt x="3467" y="12954"/>
                    </a:moveTo>
                    <a:lnTo>
                      <a:pt x="3263" y="12954"/>
                    </a:lnTo>
                    <a:lnTo>
                      <a:pt x="3441" y="12966"/>
                    </a:lnTo>
                    <a:close/>
                  </a:path>
                  <a:path w="12065" h="43180">
                    <a:moveTo>
                      <a:pt x="3784" y="13081"/>
                    </a:moveTo>
                    <a:lnTo>
                      <a:pt x="3441" y="12966"/>
                    </a:lnTo>
                    <a:lnTo>
                      <a:pt x="3784" y="13081"/>
                    </a:lnTo>
                    <a:close/>
                  </a:path>
                  <a:path w="12065" h="43180">
                    <a:moveTo>
                      <a:pt x="3797" y="38989"/>
                    </a:moveTo>
                    <a:lnTo>
                      <a:pt x="3594" y="38989"/>
                    </a:lnTo>
                    <a:lnTo>
                      <a:pt x="3365" y="39116"/>
                    </a:lnTo>
                    <a:lnTo>
                      <a:pt x="3683" y="39052"/>
                    </a:lnTo>
                    <a:close/>
                  </a:path>
                  <a:path w="12065" h="43180">
                    <a:moveTo>
                      <a:pt x="4076" y="19177"/>
                    </a:moveTo>
                    <a:lnTo>
                      <a:pt x="3213" y="19304"/>
                    </a:lnTo>
                    <a:lnTo>
                      <a:pt x="3860" y="19240"/>
                    </a:lnTo>
                    <a:lnTo>
                      <a:pt x="4076" y="19177"/>
                    </a:lnTo>
                    <a:close/>
                  </a:path>
                  <a:path w="12065" h="43180">
                    <a:moveTo>
                      <a:pt x="4089" y="2514"/>
                    </a:moveTo>
                    <a:lnTo>
                      <a:pt x="3327" y="2641"/>
                    </a:lnTo>
                    <a:lnTo>
                      <a:pt x="4038" y="2590"/>
                    </a:lnTo>
                    <a:close/>
                  </a:path>
                  <a:path w="12065" h="43180">
                    <a:moveTo>
                      <a:pt x="4127" y="8001"/>
                    </a:moveTo>
                    <a:lnTo>
                      <a:pt x="3733" y="7874"/>
                    </a:lnTo>
                    <a:lnTo>
                      <a:pt x="3987" y="8001"/>
                    </a:lnTo>
                    <a:lnTo>
                      <a:pt x="4127" y="8001"/>
                    </a:lnTo>
                    <a:close/>
                  </a:path>
                  <a:path w="12065" h="43180">
                    <a:moveTo>
                      <a:pt x="4203" y="2578"/>
                    </a:moveTo>
                    <a:lnTo>
                      <a:pt x="4038" y="2590"/>
                    </a:lnTo>
                    <a:lnTo>
                      <a:pt x="3937" y="2781"/>
                    </a:lnTo>
                    <a:lnTo>
                      <a:pt x="4203" y="2578"/>
                    </a:lnTo>
                    <a:close/>
                  </a:path>
                  <a:path w="12065" h="43180">
                    <a:moveTo>
                      <a:pt x="4279" y="2146"/>
                    </a:moveTo>
                    <a:lnTo>
                      <a:pt x="4127" y="2032"/>
                    </a:lnTo>
                    <a:lnTo>
                      <a:pt x="4216" y="2159"/>
                    </a:lnTo>
                    <a:close/>
                  </a:path>
                  <a:path w="12065" h="43180">
                    <a:moveTo>
                      <a:pt x="4533" y="19304"/>
                    </a:moveTo>
                    <a:lnTo>
                      <a:pt x="4279" y="19202"/>
                    </a:lnTo>
                    <a:lnTo>
                      <a:pt x="3860" y="19240"/>
                    </a:lnTo>
                    <a:lnTo>
                      <a:pt x="3670" y="19304"/>
                    </a:lnTo>
                    <a:lnTo>
                      <a:pt x="4533" y="19304"/>
                    </a:lnTo>
                    <a:close/>
                  </a:path>
                  <a:path w="12065" h="43180">
                    <a:moveTo>
                      <a:pt x="4597" y="5626"/>
                    </a:moveTo>
                    <a:lnTo>
                      <a:pt x="4318" y="5588"/>
                    </a:lnTo>
                    <a:lnTo>
                      <a:pt x="4191" y="5626"/>
                    </a:lnTo>
                    <a:lnTo>
                      <a:pt x="4597" y="5626"/>
                    </a:lnTo>
                    <a:close/>
                  </a:path>
                  <a:path w="12065" h="43180">
                    <a:moveTo>
                      <a:pt x="4965" y="5588"/>
                    </a:moveTo>
                    <a:lnTo>
                      <a:pt x="4597" y="5626"/>
                    </a:lnTo>
                    <a:lnTo>
                      <a:pt x="4914" y="5676"/>
                    </a:lnTo>
                    <a:close/>
                  </a:path>
                  <a:path w="12065" h="43180">
                    <a:moveTo>
                      <a:pt x="5029" y="2667"/>
                    </a:moveTo>
                    <a:lnTo>
                      <a:pt x="4775" y="2540"/>
                    </a:lnTo>
                    <a:lnTo>
                      <a:pt x="4330" y="2540"/>
                    </a:lnTo>
                    <a:lnTo>
                      <a:pt x="5029" y="2667"/>
                    </a:lnTo>
                    <a:close/>
                  </a:path>
                  <a:path w="12065" h="43180">
                    <a:moveTo>
                      <a:pt x="5321" y="1524"/>
                    </a:moveTo>
                    <a:lnTo>
                      <a:pt x="5105" y="1397"/>
                    </a:lnTo>
                    <a:lnTo>
                      <a:pt x="4419" y="1524"/>
                    </a:lnTo>
                    <a:lnTo>
                      <a:pt x="5321" y="1524"/>
                    </a:lnTo>
                    <a:close/>
                  </a:path>
                  <a:path w="12065" h="43180">
                    <a:moveTo>
                      <a:pt x="6248" y="5524"/>
                    </a:moveTo>
                    <a:lnTo>
                      <a:pt x="5943" y="5397"/>
                    </a:lnTo>
                    <a:lnTo>
                      <a:pt x="5461" y="5461"/>
                    </a:lnTo>
                    <a:lnTo>
                      <a:pt x="6248" y="5524"/>
                    </a:lnTo>
                    <a:close/>
                  </a:path>
                  <a:path w="12065" h="43180">
                    <a:moveTo>
                      <a:pt x="6807" y="1143"/>
                    </a:moveTo>
                    <a:lnTo>
                      <a:pt x="6324" y="1270"/>
                    </a:lnTo>
                    <a:lnTo>
                      <a:pt x="6756" y="1270"/>
                    </a:lnTo>
                    <a:lnTo>
                      <a:pt x="6807" y="1143"/>
                    </a:lnTo>
                    <a:close/>
                  </a:path>
                  <a:path w="12065" h="43180">
                    <a:moveTo>
                      <a:pt x="7518" y="9994"/>
                    </a:moveTo>
                    <a:lnTo>
                      <a:pt x="6985" y="9994"/>
                    </a:lnTo>
                    <a:lnTo>
                      <a:pt x="7162" y="10020"/>
                    </a:lnTo>
                    <a:lnTo>
                      <a:pt x="7327" y="10058"/>
                    </a:lnTo>
                    <a:lnTo>
                      <a:pt x="7505" y="10033"/>
                    </a:lnTo>
                    <a:close/>
                  </a:path>
                  <a:path w="12065" h="43180">
                    <a:moveTo>
                      <a:pt x="7518" y="1397"/>
                    </a:moveTo>
                    <a:lnTo>
                      <a:pt x="7442" y="1270"/>
                    </a:lnTo>
                    <a:lnTo>
                      <a:pt x="6756" y="1270"/>
                    </a:lnTo>
                    <a:lnTo>
                      <a:pt x="6705" y="1397"/>
                    </a:lnTo>
                    <a:lnTo>
                      <a:pt x="7518" y="1397"/>
                    </a:lnTo>
                    <a:close/>
                  </a:path>
                  <a:path w="12065" h="43180">
                    <a:moveTo>
                      <a:pt x="7607" y="10172"/>
                    </a:moveTo>
                    <a:lnTo>
                      <a:pt x="7429" y="10096"/>
                    </a:lnTo>
                    <a:lnTo>
                      <a:pt x="7277" y="10185"/>
                    </a:lnTo>
                    <a:lnTo>
                      <a:pt x="7416" y="10223"/>
                    </a:lnTo>
                    <a:lnTo>
                      <a:pt x="7607" y="10172"/>
                    </a:lnTo>
                    <a:close/>
                  </a:path>
                  <a:path w="12065" h="43180">
                    <a:moveTo>
                      <a:pt x="7620" y="939"/>
                    </a:moveTo>
                    <a:lnTo>
                      <a:pt x="7493" y="889"/>
                    </a:lnTo>
                    <a:lnTo>
                      <a:pt x="6921" y="1016"/>
                    </a:lnTo>
                    <a:lnTo>
                      <a:pt x="7048" y="1016"/>
                    </a:lnTo>
                    <a:lnTo>
                      <a:pt x="7620" y="939"/>
                    </a:lnTo>
                    <a:close/>
                  </a:path>
                  <a:path w="12065" h="43180">
                    <a:moveTo>
                      <a:pt x="7645" y="4686"/>
                    </a:moveTo>
                    <a:lnTo>
                      <a:pt x="7404" y="4711"/>
                    </a:lnTo>
                    <a:lnTo>
                      <a:pt x="7645" y="4686"/>
                    </a:lnTo>
                    <a:close/>
                  </a:path>
                  <a:path w="12065" h="43180">
                    <a:moveTo>
                      <a:pt x="7835" y="850"/>
                    </a:moveTo>
                    <a:lnTo>
                      <a:pt x="7645" y="762"/>
                    </a:lnTo>
                    <a:lnTo>
                      <a:pt x="7188" y="762"/>
                    </a:lnTo>
                    <a:lnTo>
                      <a:pt x="7835" y="850"/>
                    </a:lnTo>
                    <a:close/>
                  </a:path>
                  <a:path w="12065" h="43180">
                    <a:moveTo>
                      <a:pt x="8064" y="889"/>
                    </a:moveTo>
                    <a:lnTo>
                      <a:pt x="7835" y="850"/>
                    </a:lnTo>
                    <a:lnTo>
                      <a:pt x="8064" y="889"/>
                    </a:lnTo>
                    <a:close/>
                  </a:path>
                  <a:path w="12065" h="43180">
                    <a:moveTo>
                      <a:pt x="8089" y="127"/>
                    </a:moveTo>
                    <a:lnTo>
                      <a:pt x="7797" y="25"/>
                    </a:lnTo>
                    <a:lnTo>
                      <a:pt x="7505" y="0"/>
                    </a:lnTo>
                    <a:lnTo>
                      <a:pt x="6858" y="12"/>
                    </a:lnTo>
                    <a:lnTo>
                      <a:pt x="6985" y="76"/>
                    </a:lnTo>
                    <a:lnTo>
                      <a:pt x="8089" y="127"/>
                    </a:lnTo>
                    <a:close/>
                  </a:path>
                  <a:path w="12065" h="43180">
                    <a:moveTo>
                      <a:pt x="8102" y="38227"/>
                    </a:moveTo>
                    <a:lnTo>
                      <a:pt x="7975" y="38188"/>
                    </a:lnTo>
                    <a:lnTo>
                      <a:pt x="7848" y="38227"/>
                    </a:lnTo>
                    <a:lnTo>
                      <a:pt x="8102" y="38227"/>
                    </a:lnTo>
                    <a:close/>
                  </a:path>
                  <a:path w="12065" h="43180">
                    <a:moveTo>
                      <a:pt x="8166" y="1016"/>
                    </a:moveTo>
                    <a:lnTo>
                      <a:pt x="7937" y="901"/>
                    </a:lnTo>
                    <a:lnTo>
                      <a:pt x="7620" y="939"/>
                    </a:lnTo>
                    <a:lnTo>
                      <a:pt x="7785" y="1016"/>
                    </a:lnTo>
                    <a:lnTo>
                      <a:pt x="8166" y="1016"/>
                    </a:lnTo>
                    <a:close/>
                  </a:path>
                  <a:path w="12065" h="43180">
                    <a:moveTo>
                      <a:pt x="8242" y="1282"/>
                    </a:moveTo>
                    <a:lnTo>
                      <a:pt x="8102" y="1270"/>
                    </a:lnTo>
                    <a:lnTo>
                      <a:pt x="7823" y="1143"/>
                    </a:lnTo>
                    <a:lnTo>
                      <a:pt x="7213" y="1143"/>
                    </a:lnTo>
                    <a:lnTo>
                      <a:pt x="6921" y="1016"/>
                    </a:lnTo>
                    <a:lnTo>
                      <a:pt x="6718" y="1016"/>
                    </a:lnTo>
                    <a:lnTo>
                      <a:pt x="6502" y="889"/>
                    </a:lnTo>
                    <a:lnTo>
                      <a:pt x="4572" y="1016"/>
                    </a:lnTo>
                    <a:lnTo>
                      <a:pt x="6807" y="1143"/>
                    </a:lnTo>
                    <a:lnTo>
                      <a:pt x="7759" y="1270"/>
                    </a:lnTo>
                    <a:lnTo>
                      <a:pt x="7975" y="1270"/>
                    </a:lnTo>
                    <a:lnTo>
                      <a:pt x="8128" y="1295"/>
                    </a:lnTo>
                    <a:close/>
                  </a:path>
                  <a:path w="12065" h="43180">
                    <a:moveTo>
                      <a:pt x="8255" y="558"/>
                    </a:moveTo>
                    <a:lnTo>
                      <a:pt x="7175" y="482"/>
                    </a:lnTo>
                    <a:lnTo>
                      <a:pt x="7632" y="469"/>
                    </a:lnTo>
                    <a:lnTo>
                      <a:pt x="6350" y="381"/>
                    </a:lnTo>
                    <a:lnTo>
                      <a:pt x="6223" y="317"/>
                    </a:lnTo>
                    <a:lnTo>
                      <a:pt x="6718" y="279"/>
                    </a:lnTo>
                    <a:lnTo>
                      <a:pt x="7124" y="292"/>
                    </a:lnTo>
                    <a:lnTo>
                      <a:pt x="6832" y="266"/>
                    </a:lnTo>
                    <a:lnTo>
                      <a:pt x="7366" y="190"/>
                    </a:lnTo>
                    <a:lnTo>
                      <a:pt x="6667" y="152"/>
                    </a:lnTo>
                    <a:lnTo>
                      <a:pt x="5803" y="241"/>
                    </a:lnTo>
                    <a:lnTo>
                      <a:pt x="6477" y="444"/>
                    </a:lnTo>
                    <a:lnTo>
                      <a:pt x="6235" y="469"/>
                    </a:lnTo>
                    <a:lnTo>
                      <a:pt x="5943" y="444"/>
                    </a:lnTo>
                    <a:lnTo>
                      <a:pt x="5740" y="444"/>
                    </a:lnTo>
                    <a:lnTo>
                      <a:pt x="6273" y="520"/>
                    </a:lnTo>
                    <a:lnTo>
                      <a:pt x="7226" y="596"/>
                    </a:lnTo>
                    <a:lnTo>
                      <a:pt x="8255" y="558"/>
                    </a:lnTo>
                    <a:close/>
                  </a:path>
                  <a:path w="12065" h="43180">
                    <a:moveTo>
                      <a:pt x="8293" y="1320"/>
                    </a:moveTo>
                    <a:close/>
                  </a:path>
                  <a:path w="12065" h="43180">
                    <a:moveTo>
                      <a:pt x="8318" y="635"/>
                    </a:moveTo>
                    <a:lnTo>
                      <a:pt x="8051" y="622"/>
                    </a:lnTo>
                    <a:lnTo>
                      <a:pt x="8293" y="685"/>
                    </a:lnTo>
                    <a:close/>
                  </a:path>
                  <a:path w="12065" h="43180">
                    <a:moveTo>
                      <a:pt x="8331" y="1346"/>
                    </a:moveTo>
                    <a:close/>
                  </a:path>
                  <a:path w="12065" h="43180">
                    <a:moveTo>
                      <a:pt x="8382" y="38227"/>
                    </a:moveTo>
                    <a:lnTo>
                      <a:pt x="8102" y="38227"/>
                    </a:lnTo>
                    <a:lnTo>
                      <a:pt x="8382" y="38227"/>
                    </a:lnTo>
                    <a:close/>
                  </a:path>
                  <a:path w="12065" h="43180">
                    <a:moveTo>
                      <a:pt x="8420" y="1549"/>
                    </a:moveTo>
                    <a:lnTo>
                      <a:pt x="8077" y="1536"/>
                    </a:lnTo>
                    <a:lnTo>
                      <a:pt x="8420" y="1549"/>
                    </a:lnTo>
                    <a:close/>
                  </a:path>
                  <a:path w="12065" h="43180">
                    <a:moveTo>
                      <a:pt x="8420" y="1282"/>
                    </a:moveTo>
                    <a:lnTo>
                      <a:pt x="8267" y="1244"/>
                    </a:lnTo>
                    <a:lnTo>
                      <a:pt x="8420" y="1282"/>
                    </a:lnTo>
                    <a:close/>
                  </a:path>
                  <a:path w="12065" h="43180">
                    <a:moveTo>
                      <a:pt x="8432" y="38328"/>
                    </a:moveTo>
                    <a:lnTo>
                      <a:pt x="8191" y="38252"/>
                    </a:lnTo>
                    <a:lnTo>
                      <a:pt x="7620" y="38354"/>
                    </a:lnTo>
                    <a:lnTo>
                      <a:pt x="8432" y="38328"/>
                    </a:lnTo>
                    <a:close/>
                  </a:path>
                  <a:path w="12065" h="43180">
                    <a:moveTo>
                      <a:pt x="8483" y="38354"/>
                    </a:moveTo>
                    <a:lnTo>
                      <a:pt x="8305" y="38354"/>
                    </a:lnTo>
                    <a:lnTo>
                      <a:pt x="8483" y="38354"/>
                    </a:lnTo>
                    <a:close/>
                  </a:path>
                  <a:path w="12065" h="43180">
                    <a:moveTo>
                      <a:pt x="8521" y="8636"/>
                    </a:moveTo>
                    <a:lnTo>
                      <a:pt x="8407" y="8509"/>
                    </a:lnTo>
                    <a:lnTo>
                      <a:pt x="7797" y="8674"/>
                    </a:lnTo>
                    <a:lnTo>
                      <a:pt x="7594" y="8661"/>
                    </a:lnTo>
                    <a:lnTo>
                      <a:pt x="7454" y="8763"/>
                    </a:lnTo>
                    <a:lnTo>
                      <a:pt x="7734" y="8737"/>
                    </a:lnTo>
                    <a:lnTo>
                      <a:pt x="8382" y="8699"/>
                    </a:lnTo>
                    <a:lnTo>
                      <a:pt x="8089" y="8686"/>
                    </a:lnTo>
                    <a:lnTo>
                      <a:pt x="8521" y="8636"/>
                    </a:lnTo>
                    <a:close/>
                  </a:path>
                  <a:path w="12065" h="43180">
                    <a:moveTo>
                      <a:pt x="8547" y="723"/>
                    </a:moveTo>
                    <a:close/>
                  </a:path>
                  <a:path w="12065" h="43180">
                    <a:moveTo>
                      <a:pt x="8864" y="2921"/>
                    </a:moveTo>
                    <a:lnTo>
                      <a:pt x="8610" y="2794"/>
                    </a:lnTo>
                    <a:lnTo>
                      <a:pt x="8293" y="2921"/>
                    </a:lnTo>
                    <a:lnTo>
                      <a:pt x="8864" y="2921"/>
                    </a:lnTo>
                    <a:close/>
                  </a:path>
                  <a:path w="12065" h="43180">
                    <a:moveTo>
                      <a:pt x="8890" y="42418"/>
                    </a:moveTo>
                    <a:lnTo>
                      <a:pt x="8369" y="42418"/>
                    </a:lnTo>
                    <a:lnTo>
                      <a:pt x="8724" y="42468"/>
                    </a:lnTo>
                    <a:lnTo>
                      <a:pt x="8890" y="42418"/>
                    </a:lnTo>
                    <a:close/>
                  </a:path>
                  <a:path w="12065" h="43180">
                    <a:moveTo>
                      <a:pt x="8890" y="1638"/>
                    </a:moveTo>
                    <a:lnTo>
                      <a:pt x="7581" y="1727"/>
                    </a:lnTo>
                    <a:lnTo>
                      <a:pt x="8166" y="1778"/>
                    </a:lnTo>
                    <a:lnTo>
                      <a:pt x="8890" y="1638"/>
                    </a:lnTo>
                    <a:close/>
                  </a:path>
                  <a:path w="12065" h="43180">
                    <a:moveTo>
                      <a:pt x="8915" y="1587"/>
                    </a:moveTo>
                    <a:lnTo>
                      <a:pt x="8724" y="1574"/>
                    </a:lnTo>
                    <a:lnTo>
                      <a:pt x="8915" y="1587"/>
                    </a:lnTo>
                    <a:close/>
                  </a:path>
                  <a:path w="12065" h="43180">
                    <a:moveTo>
                      <a:pt x="9004" y="28448"/>
                    </a:moveTo>
                    <a:lnTo>
                      <a:pt x="8864" y="28384"/>
                    </a:lnTo>
                    <a:lnTo>
                      <a:pt x="8699" y="28397"/>
                    </a:lnTo>
                    <a:lnTo>
                      <a:pt x="9004" y="28448"/>
                    </a:lnTo>
                    <a:close/>
                  </a:path>
                  <a:path w="12065" h="43180">
                    <a:moveTo>
                      <a:pt x="9029" y="2374"/>
                    </a:moveTo>
                    <a:lnTo>
                      <a:pt x="7708" y="2159"/>
                    </a:lnTo>
                    <a:lnTo>
                      <a:pt x="7073" y="1905"/>
                    </a:lnTo>
                    <a:lnTo>
                      <a:pt x="6362" y="1905"/>
                    </a:lnTo>
                    <a:lnTo>
                      <a:pt x="6362" y="2286"/>
                    </a:lnTo>
                    <a:lnTo>
                      <a:pt x="4686" y="2362"/>
                    </a:lnTo>
                    <a:lnTo>
                      <a:pt x="5156" y="2159"/>
                    </a:lnTo>
                    <a:lnTo>
                      <a:pt x="6362" y="2286"/>
                    </a:lnTo>
                    <a:lnTo>
                      <a:pt x="6362" y="1905"/>
                    </a:lnTo>
                    <a:lnTo>
                      <a:pt x="5969" y="1905"/>
                    </a:lnTo>
                    <a:lnTo>
                      <a:pt x="5689" y="1778"/>
                    </a:lnTo>
                    <a:lnTo>
                      <a:pt x="5410" y="1651"/>
                    </a:lnTo>
                    <a:lnTo>
                      <a:pt x="5930" y="1651"/>
                    </a:lnTo>
                    <a:lnTo>
                      <a:pt x="6604" y="1778"/>
                    </a:lnTo>
                    <a:lnTo>
                      <a:pt x="7086" y="1651"/>
                    </a:lnTo>
                    <a:lnTo>
                      <a:pt x="6997" y="1524"/>
                    </a:lnTo>
                    <a:lnTo>
                      <a:pt x="6629" y="1397"/>
                    </a:lnTo>
                    <a:lnTo>
                      <a:pt x="5295" y="1270"/>
                    </a:lnTo>
                    <a:lnTo>
                      <a:pt x="6464" y="1397"/>
                    </a:lnTo>
                    <a:lnTo>
                      <a:pt x="6096" y="1524"/>
                    </a:lnTo>
                    <a:lnTo>
                      <a:pt x="5600" y="1524"/>
                    </a:lnTo>
                    <a:lnTo>
                      <a:pt x="4711" y="1651"/>
                    </a:lnTo>
                    <a:lnTo>
                      <a:pt x="4584" y="1651"/>
                    </a:lnTo>
                    <a:lnTo>
                      <a:pt x="5003" y="1778"/>
                    </a:lnTo>
                    <a:lnTo>
                      <a:pt x="4013" y="1778"/>
                    </a:lnTo>
                    <a:lnTo>
                      <a:pt x="4216" y="1651"/>
                    </a:lnTo>
                    <a:lnTo>
                      <a:pt x="3416" y="1905"/>
                    </a:lnTo>
                    <a:lnTo>
                      <a:pt x="5270" y="2032"/>
                    </a:lnTo>
                    <a:lnTo>
                      <a:pt x="4279" y="2146"/>
                    </a:lnTo>
                    <a:lnTo>
                      <a:pt x="4546" y="2374"/>
                    </a:lnTo>
                    <a:lnTo>
                      <a:pt x="9029" y="2374"/>
                    </a:lnTo>
                    <a:close/>
                  </a:path>
                  <a:path w="12065" h="43180">
                    <a:moveTo>
                      <a:pt x="9245" y="2413"/>
                    </a:moveTo>
                    <a:lnTo>
                      <a:pt x="4597" y="2413"/>
                    </a:lnTo>
                    <a:lnTo>
                      <a:pt x="3822" y="2413"/>
                    </a:lnTo>
                    <a:lnTo>
                      <a:pt x="4775" y="2540"/>
                    </a:lnTo>
                    <a:lnTo>
                      <a:pt x="5435" y="2667"/>
                    </a:lnTo>
                    <a:lnTo>
                      <a:pt x="4495" y="2794"/>
                    </a:lnTo>
                    <a:lnTo>
                      <a:pt x="5867" y="3048"/>
                    </a:lnTo>
                    <a:lnTo>
                      <a:pt x="5384" y="3048"/>
                    </a:lnTo>
                    <a:lnTo>
                      <a:pt x="4838" y="2921"/>
                    </a:lnTo>
                    <a:lnTo>
                      <a:pt x="5016" y="3048"/>
                    </a:lnTo>
                    <a:lnTo>
                      <a:pt x="3619" y="3048"/>
                    </a:lnTo>
                    <a:lnTo>
                      <a:pt x="5689" y="3175"/>
                    </a:lnTo>
                    <a:lnTo>
                      <a:pt x="4876" y="3302"/>
                    </a:lnTo>
                    <a:lnTo>
                      <a:pt x="3962" y="3302"/>
                    </a:lnTo>
                    <a:lnTo>
                      <a:pt x="4445" y="3175"/>
                    </a:lnTo>
                    <a:lnTo>
                      <a:pt x="3632" y="3302"/>
                    </a:lnTo>
                    <a:lnTo>
                      <a:pt x="5168" y="3429"/>
                    </a:lnTo>
                    <a:lnTo>
                      <a:pt x="3302" y="3556"/>
                    </a:lnTo>
                    <a:lnTo>
                      <a:pt x="2921" y="3606"/>
                    </a:lnTo>
                    <a:lnTo>
                      <a:pt x="3492" y="3644"/>
                    </a:lnTo>
                    <a:lnTo>
                      <a:pt x="4813" y="3683"/>
                    </a:lnTo>
                    <a:lnTo>
                      <a:pt x="4102" y="3937"/>
                    </a:lnTo>
                    <a:lnTo>
                      <a:pt x="4508" y="4064"/>
                    </a:lnTo>
                    <a:lnTo>
                      <a:pt x="4102" y="4064"/>
                    </a:lnTo>
                    <a:lnTo>
                      <a:pt x="3835" y="4445"/>
                    </a:lnTo>
                    <a:lnTo>
                      <a:pt x="3403" y="4572"/>
                    </a:lnTo>
                    <a:lnTo>
                      <a:pt x="4432" y="4572"/>
                    </a:lnTo>
                    <a:lnTo>
                      <a:pt x="4191" y="4826"/>
                    </a:lnTo>
                    <a:lnTo>
                      <a:pt x="4457" y="4953"/>
                    </a:lnTo>
                    <a:lnTo>
                      <a:pt x="3416" y="4826"/>
                    </a:lnTo>
                    <a:lnTo>
                      <a:pt x="3086" y="4826"/>
                    </a:lnTo>
                    <a:lnTo>
                      <a:pt x="2819" y="4838"/>
                    </a:lnTo>
                    <a:lnTo>
                      <a:pt x="2641" y="4826"/>
                    </a:lnTo>
                    <a:lnTo>
                      <a:pt x="3086" y="4889"/>
                    </a:lnTo>
                    <a:lnTo>
                      <a:pt x="3695" y="4953"/>
                    </a:lnTo>
                    <a:lnTo>
                      <a:pt x="3835" y="5080"/>
                    </a:lnTo>
                    <a:lnTo>
                      <a:pt x="2921" y="5080"/>
                    </a:lnTo>
                    <a:lnTo>
                      <a:pt x="2971" y="5207"/>
                    </a:lnTo>
                    <a:lnTo>
                      <a:pt x="4000" y="5334"/>
                    </a:lnTo>
                    <a:lnTo>
                      <a:pt x="3390" y="5588"/>
                    </a:lnTo>
                    <a:lnTo>
                      <a:pt x="3911" y="5588"/>
                    </a:lnTo>
                    <a:lnTo>
                      <a:pt x="4254" y="5588"/>
                    </a:lnTo>
                    <a:lnTo>
                      <a:pt x="5791" y="5334"/>
                    </a:lnTo>
                    <a:lnTo>
                      <a:pt x="5943" y="5397"/>
                    </a:lnTo>
                    <a:lnTo>
                      <a:pt x="6540" y="5334"/>
                    </a:lnTo>
                    <a:lnTo>
                      <a:pt x="7632" y="5207"/>
                    </a:lnTo>
                    <a:lnTo>
                      <a:pt x="8039" y="5207"/>
                    </a:lnTo>
                    <a:lnTo>
                      <a:pt x="7607" y="4953"/>
                    </a:lnTo>
                    <a:lnTo>
                      <a:pt x="7137" y="4953"/>
                    </a:lnTo>
                    <a:lnTo>
                      <a:pt x="6540" y="5080"/>
                    </a:lnTo>
                    <a:lnTo>
                      <a:pt x="6070" y="4953"/>
                    </a:lnTo>
                    <a:lnTo>
                      <a:pt x="5715" y="4953"/>
                    </a:lnTo>
                    <a:lnTo>
                      <a:pt x="5715" y="4826"/>
                    </a:lnTo>
                    <a:lnTo>
                      <a:pt x="6235" y="4953"/>
                    </a:lnTo>
                    <a:lnTo>
                      <a:pt x="7404" y="4826"/>
                    </a:lnTo>
                    <a:lnTo>
                      <a:pt x="7162" y="4826"/>
                    </a:lnTo>
                    <a:lnTo>
                      <a:pt x="7023" y="4749"/>
                    </a:lnTo>
                    <a:lnTo>
                      <a:pt x="8039" y="4572"/>
                    </a:lnTo>
                    <a:lnTo>
                      <a:pt x="5092" y="4699"/>
                    </a:lnTo>
                    <a:lnTo>
                      <a:pt x="6019" y="4572"/>
                    </a:lnTo>
                    <a:lnTo>
                      <a:pt x="6426" y="4572"/>
                    </a:lnTo>
                    <a:lnTo>
                      <a:pt x="6223" y="4445"/>
                    </a:lnTo>
                    <a:lnTo>
                      <a:pt x="5689" y="4445"/>
                    </a:lnTo>
                    <a:lnTo>
                      <a:pt x="5803" y="4318"/>
                    </a:lnTo>
                    <a:lnTo>
                      <a:pt x="6705" y="4318"/>
                    </a:lnTo>
                    <a:lnTo>
                      <a:pt x="6223" y="4445"/>
                    </a:lnTo>
                    <a:lnTo>
                      <a:pt x="6959" y="4445"/>
                    </a:lnTo>
                    <a:lnTo>
                      <a:pt x="6908" y="4318"/>
                    </a:lnTo>
                    <a:lnTo>
                      <a:pt x="5257" y="4191"/>
                    </a:lnTo>
                    <a:lnTo>
                      <a:pt x="6146" y="4064"/>
                    </a:lnTo>
                    <a:lnTo>
                      <a:pt x="6400" y="4064"/>
                    </a:lnTo>
                    <a:lnTo>
                      <a:pt x="6413" y="4191"/>
                    </a:lnTo>
                    <a:lnTo>
                      <a:pt x="6654" y="4191"/>
                    </a:lnTo>
                    <a:lnTo>
                      <a:pt x="7708" y="4064"/>
                    </a:lnTo>
                    <a:lnTo>
                      <a:pt x="7442" y="4064"/>
                    </a:lnTo>
                    <a:lnTo>
                      <a:pt x="7607" y="3937"/>
                    </a:lnTo>
                    <a:lnTo>
                      <a:pt x="7594" y="4064"/>
                    </a:lnTo>
                    <a:lnTo>
                      <a:pt x="7823" y="3937"/>
                    </a:lnTo>
                    <a:lnTo>
                      <a:pt x="8064" y="3810"/>
                    </a:lnTo>
                    <a:lnTo>
                      <a:pt x="7785" y="3810"/>
                    </a:lnTo>
                    <a:lnTo>
                      <a:pt x="5435" y="3683"/>
                    </a:lnTo>
                    <a:lnTo>
                      <a:pt x="7353" y="3556"/>
                    </a:lnTo>
                    <a:lnTo>
                      <a:pt x="6921" y="3479"/>
                    </a:lnTo>
                    <a:lnTo>
                      <a:pt x="7264" y="3556"/>
                    </a:lnTo>
                    <a:lnTo>
                      <a:pt x="5816" y="3302"/>
                    </a:lnTo>
                    <a:lnTo>
                      <a:pt x="6921" y="3479"/>
                    </a:lnTo>
                    <a:lnTo>
                      <a:pt x="6654" y="3429"/>
                    </a:lnTo>
                    <a:lnTo>
                      <a:pt x="7670" y="3429"/>
                    </a:lnTo>
                    <a:lnTo>
                      <a:pt x="8280" y="3302"/>
                    </a:lnTo>
                    <a:lnTo>
                      <a:pt x="8559" y="3302"/>
                    </a:lnTo>
                    <a:lnTo>
                      <a:pt x="7734" y="3175"/>
                    </a:lnTo>
                    <a:lnTo>
                      <a:pt x="9207" y="3175"/>
                    </a:lnTo>
                    <a:lnTo>
                      <a:pt x="8013" y="2921"/>
                    </a:lnTo>
                    <a:lnTo>
                      <a:pt x="7886" y="2921"/>
                    </a:lnTo>
                    <a:lnTo>
                      <a:pt x="6756" y="2667"/>
                    </a:lnTo>
                    <a:lnTo>
                      <a:pt x="9245" y="2413"/>
                    </a:lnTo>
                    <a:close/>
                  </a:path>
                  <a:path w="12065" h="43180">
                    <a:moveTo>
                      <a:pt x="9410" y="28321"/>
                    </a:moveTo>
                    <a:lnTo>
                      <a:pt x="8737" y="28321"/>
                    </a:lnTo>
                    <a:lnTo>
                      <a:pt x="8864" y="28384"/>
                    </a:lnTo>
                    <a:lnTo>
                      <a:pt x="9410" y="28321"/>
                    </a:lnTo>
                    <a:close/>
                  </a:path>
                  <a:path w="12065" h="43180">
                    <a:moveTo>
                      <a:pt x="9410" y="12700"/>
                    </a:moveTo>
                    <a:lnTo>
                      <a:pt x="8724" y="12700"/>
                    </a:lnTo>
                    <a:lnTo>
                      <a:pt x="8915" y="12827"/>
                    </a:lnTo>
                    <a:lnTo>
                      <a:pt x="9144" y="12827"/>
                    </a:lnTo>
                    <a:lnTo>
                      <a:pt x="9410" y="12700"/>
                    </a:lnTo>
                    <a:close/>
                  </a:path>
                  <a:path w="12065" h="43180">
                    <a:moveTo>
                      <a:pt x="9423" y="12890"/>
                    </a:moveTo>
                    <a:lnTo>
                      <a:pt x="9232" y="12839"/>
                    </a:lnTo>
                    <a:lnTo>
                      <a:pt x="9423" y="12890"/>
                    </a:lnTo>
                    <a:close/>
                  </a:path>
                  <a:path w="12065" h="43180">
                    <a:moveTo>
                      <a:pt x="9461" y="5842"/>
                    </a:moveTo>
                    <a:lnTo>
                      <a:pt x="8128" y="5715"/>
                    </a:lnTo>
                    <a:lnTo>
                      <a:pt x="6248" y="5524"/>
                    </a:lnTo>
                    <a:lnTo>
                      <a:pt x="5295" y="5588"/>
                    </a:lnTo>
                    <a:lnTo>
                      <a:pt x="5092" y="5715"/>
                    </a:lnTo>
                    <a:lnTo>
                      <a:pt x="4914" y="5676"/>
                    </a:lnTo>
                    <a:lnTo>
                      <a:pt x="4165" y="5715"/>
                    </a:lnTo>
                    <a:lnTo>
                      <a:pt x="3975" y="5715"/>
                    </a:lnTo>
                    <a:lnTo>
                      <a:pt x="3911" y="5588"/>
                    </a:lnTo>
                    <a:lnTo>
                      <a:pt x="3784" y="5715"/>
                    </a:lnTo>
                    <a:lnTo>
                      <a:pt x="3390" y="5842"/>
                    </a:lnTo>
                    <a:lnTo>
                      <a:pt x="3784" y="5842"/>
                    </a:lnTo>
                    <a:lnTo>
                      <a:pt x="3873" y="5969"/>
                    </a:lnTo>
                    <a:lnTo>
                      <a:pt x="3924" y="6096"/>
                    </a:lnTo>
                    <a:lnTo>
                      <a:pt x="3073" y="5969"/>
                    </a:lnTo>
                    <a:lnTo>
                      <a:pt x="2730" y="6096"/>
                    </a:lnTo>
                    <a:lnTo>
                      <a:pt x="3187" y="6096"/>
                    </a:lnTo>
                    <a:lnTo>
                      <a:pt x="2717" y="6223"/>
                    </a:lnTo>
                    <a:lnTo>
                      <a:pt x="2971" y="6223"/>
                    </a:lnTo>
                    <a:lnTo>
                      <a:pt x="3403" y="6350"/>
                    </a:lnTo>
                    <a:lnTo>
                      <a:pt x="3098" y="6604"/>
                    </a:lnTo>
                    <a:lnTo>
                      <a:pt x="3822" y="6604"/>
                    </a:lnTo>
                    <a:lnTo>
                      <a:pt x="3644" y="6654"/>
                    </a:lnTo>
                    <a:lnTo>
                      <a:pt x="4013" y="6654"/>
                    </a:lnTo>
                    <a:lnTo>
                      <a:pt x="4229" y="6604"/>
                    </a:lnTo>
                    <a:lnTo>
                      <a:pt x="5257" y="6858"/>
                    </a:lnTo>
                    <a:lnTo>
                      <a:pt x="3708" y="7112"/>
                    </a:lnTo>
                    <a:lnTo>
                      <a:pt x="4127" y="7366"/>
                    </a:lnTo>
                    <a:lnTo>
                      <a:pt x="3797" y="7366"/>
                    </a:lnTo>
                    <a:lnTo>
                      <a:pt x="4178" y="7493"/>
                    </a:lnTo>
                    <a:lnTo>
                      <a:pt x="4025" y="7747"/>
                    </a:lnTo>
                    <a:lnTo>
                      <a:pt x="4737" y="7874"/>
                    </a:lnTo>
                    <a:lnTo>
                      <a:pt x="4127" y="8001"/>
                    </a:lnTo>
                    <a:lnTo>
                      <a:pt x="4356" y="8001"/>
                    </a:lnTo>
                    <a:lnTo>
                      <a:pt x="3810" y="8255"/>
                    </a:lnTo>
                    <a:lnTo>
                      <a:pt x="3352" y="8153"/>
                    </a:lnTo>
                    <a:lnTo>
                      <a:pt x="3098" y="8255"/>
                    </a:lnTo>
                    <a:lnTo>
                      <a:pt x="2565" y="8255"/>
                    </a:lnTo>
                    <a:lnTo>
                      <a:pt x="3467" y="8509"/>
                    </a:lnTo>
                    <a:lnTo>
                      <a:pt x="2616" y="8382"/>
                    </a:lnTo>
                    <a:lnTo>
                      <a:pt x="2400" y="8636"/>
                    </a:lnTo>
                    <a:lnTo>
                      <a:pt x="2654" y="8636"/>
                    </a:lnTo>
                    <a:lnTo>
                      <a:pt x="3263" y="8509"/>
                    </a:lnTo>
                    <a:lnTo>
                      <a:pt x="3390" y="8636"/>
                    </a:lnTo>
                    <a:lnTo>
                      <a:pt x="3238" y="8763"/>
                    </a:lnTo>
                    <a:lnTo>
                      <a:pt x="2120" y="8763"/>
                    </a:lnTo>
                    <a:lnTo>
                      <a:pt x="762" y="9017"/>
                    </a:lnTo>
                    <a:lnTo>
                      <a:pt x="4445" y="9271"/>
                    </a:lnTo>
                    <a:lnTo>
                      <a:pt x="2971" y="9436"/>
                    </a:lnTo>
                    <a:lnTo>
                      <a:pt x="3619" y="9525"/>
                    </a:lnTo>
                    <a:lnTo>
                      <a:pt x="3467" y="9652"/>
                    </a:lnTo>
                    <a:lnTo>
                      <a:pt x="1866" y="9779"/>
                    </a:lnTo>
                    <a:lnTo>
                      <a:pt x="1244" y="10033"/>
                    </a:lnTo>
                    <a:lnTo>
                      <a:pt x="3505" y="10033"/>
                    </a:lnTo>
                    <a:lnTo>
                      <a:pt x="3073" y="10160"/>
                    </a:lnTo>
                    <a:lnTo>
                      <a:pt x="4533" y="10160"/>
                    </a:lnTo>
                    <a:lnTo>
                      <a:pt x="4914" y="10287"/>
                    </a:lnTo>
                    <a:lnTo>
                      <a:pt x="4762" y="10414"/>
                    </a:lnTo>
                    <a:lnTo>
                      <a:pt x="3238" y="10541"/>
                    </a:lnTo>
                    <a:lnTo>
                      <a:pt x="2921" y="10414"/>
                    </a:lnTo>
                    <a:lnTo>
                      <a:pt x="3149" y="10414"/>
                    </a:lnTo>
                    <a:lnTo>
                      <a:pt x="2832" y="10287"/>
                    </a:lnTo>
                    <a:lnTo>
                      <a:pt x="2387" y="10414"/>
                    </a:lnTo>
                    <a:lnTo>
                      <a:pt x="2438" y="10541"/>
                    </a:lnTo>
                    <a:lnTo>
                      <a:pt x="2641" y="10541"/>
                    </a:lnTo>
                    <a:lnTo>
                      <a:pt x="2247" y="10617"/>
                    </a:lnTo>
                    <a:lnTo>
                      <a:pt x="2120" y="10655"/>
                    </a:lnTo>
                    <a:lnTo>
                      <a:pt x="2628" y="10795"/>
                    </a:lnTo>
                    <a:lnTo>
                      <a:pt x="2235" y="11049"/>
                    </a:lnTo>
                    <a:lnTo>
                      <a:pt x="2921" y="10922"/>
                    </a:lnTo>
                    <a:lnTo>
                      <a:pt x="2425" y="11303"/>
                    </a:lnTo>
                    <a:lnTo>
                      <a:pt x="3683" y="11176"/>
                    </a:lnTo>
                    <a:lnTo>
                      <a:pt x="3848" y="11303"/>
                    </a:lnTo>
                    <a:lnTo>
                      <a:pt x="6769" y="11303"/>
                    </a:lnTo>
                    <a:lnTo>
                      <a:pt x="7073" y="11176"/>
                    </a:lnTo>
                    <a:lnTo>
                      <a:pt x="7391" y="11049"/>
                    </a:lnTo>
                    <a:lnTo>
                      <a:pt x="8839" y="11176"/>
                    </a:lnTo>
                    <a:lnTo>
                      <a:pt x="8356" y="11049"/>
                    </a:lnTo>
                    <a:lnTo>
                      <a:pt x="7874" y="10922"/>
                    </a:lnTo>
                    <a:lnTo>
                      <a:pt x="9131" y="10922"/>
                    </a:lnTo>
                    <a:lnTo>
                      <a:pt x="8750" y="10795"/>
                    </a:lnTo>
                    <a:lnTo>
                      <a:pt x="8140" y="10795"/>
                    </a:lnTo>
                    <a:lnTo>
                      <a:pt x="8064" y="10655"/>
                    </a:lnTo>
                    <a:lnTo>
                      <a:pt x="7251" y="10541"/>
                    </a:lnTo>
                    <a:lnTo>
                      <a:pt x="7658" y="10414"/>
                    </a:lnTo>
                    <a:lnTo>
                      <a:pt x="8178" y="10541"/>
                    </a:lnTo>
                    <a:lnTo>
                      <a:pt x="7937" y="10287"/>
                    </a:lnTo>
                    <a:lnTo>
                      <a:pt x="7467" y="10414"/>
                    </a:lnTo>
                    <a:lnTo>
                      <a:pt x="6819" y="10287"/>
                    </a:lnTo>
                    <a:lnTo>
                      <a:pt x="5867" y="10414"/>
                    </a:lnTo>
                    <a:lnTo>
                      <a:pt x="6223" y="10287"/>
                    </a:lnTo>
                    <a:lnTo>
                      <a:pt x="6350" y="10287"/>
                    </a:lnTo>
                    <a:lnTo>
                      <a:pt x="6235" y="10160"/>
                    </a:lnTo>
                    <a:lnTo>
                      <a:pt x="6985" y="10033"/>
                    </a:lnTo>
                    <a:lnTo>
                      <a:pt x="6159" y="9906"/>
                    </a:lnTo>
                    <a:lnTo>
                      <a:pt x="6477" y="9779"/>
                    </a:lnTo>
                    <a:lnTo>
                      <a:pt x="7086" y="9779"/>
                    </a:lnTo>
                    <a:lnTo>
                      <a:pt x="7835" y="9525"/>
                    </a:lnTo>
                    <a:lnTo>
                      <a:pt x="6718" y="9398"/>
                    </a:lnTo>
                    <a:lnTo>
                      <a:pt x="6921" y="9398"/>
                    </a:lnTo>
                    <a:lnTo>
                      <a:pt x="7327" y="9271"/>
                    </a:lnTo>
                    <a:lnTo>
                      <a:pt x="7848" y="9271"/>
                    </a:lnTo>
                    <a:lnTo>
                      <a:pt x="8013" y="9144"/>
                    </a:lnTo>
                    <a:lnTo>
                      <a:pt x="6261" y="9398"/>
                    </a:lnTo>
                    <a:lnTo>
                      <a:pt x="6946" y="9144"/>
                    </a:lnTo>
                    <a:lnTo>
                      <a:pt x="7277" y="9144"/>
                    </a:lnTo>
                    <a:lnTo>
                      <a:pt x="7632" y="9017"/>
                    </a:lnTo>
                    <a:lnTo>
                      <a:pt x="6731" y="8763"/>
                    </a:lnTo>
                    <a:lnTo>
                      <a:pt x="7150" y="8509"/>
                    </a:lnTo>
                    <a:lnTo>
                      <a:pt x="8407" y="8509"/>
                    </a:lnTo>
                    <a:lnTo>
                      <a:pt x="8293" y="8382"/>
                    </a:lnTo>
                    <a:lnTo>
                      <a:pt x="7010" y="8001"/>
                    </a:lnTo>
                    <a:lnTo>
                      <a:pt x="7315" y="7747"/>
                    </a:lnTo>
                    <a:lnTo>
                      <a:pt x="5384" y="7747"/>
                    </a:lnTo>
                    <a:lnTo>
                      <a:pt x="8051" y="7620"/>
                    </a:lnTo>
                    <a:lnTo>
                      <a:pt x="7632" y="7493"/>
                    </a:lnTo>
                    <a:lnTo>
                      <a:pt x="8001" y="7493"/>
                    </a:lnTo>
                    <a:lnTo>
                      <a:pt x="8293" y="7239"/>
                    </a:lnTo>
                    <a:lnTo>
                      <a:pt x="7569" y="6985"/>
                    </a:lnTo>
                    <a:lnTo>
                      <a:pt x="6997" y="6731"/>
                    </a:lnTo>
                    <a:lnTo>
                      <a:pt x="7454" y="6731"/>
                    </a:lnTo>
                    <a:lnTo>
                      <a:pt x="7874" y="6604"/>
                    </a:lnTo>
                    <a:lnTo>
                      <a:pt x="7696" y="6477"/>
                    </a:lnTo>
                    <a:lnTo>
                      <a:pt x="7899" y="6350"/>
                    </a:lnTo>
                    <a:lnTo>
                      <a:pt x="7442" y="6350"/>
                    </a:lnTo>
                    <a:lnTo>
                      <a:pt x="7518" y="6223"/>
                    </a:lnTo>
                    <a:lnTo>
                      <a:pt x="6858" y="6223"/>
                    </a:lnTo>
                    <a:lnTo>
                      <a:pt x="9461" y="5842"/>
                    </a:lnTo>
                    <a:close/>
                  </a:path>
                  <a:path w="12065" h="43180">
                    <a:moveTo>
                      <a:pt x="9512" y="40005"/>
                    </a:moveTo>
                    <a:lnTo>
                      <a:pt x="9080" y="40005"/>
                    </a:lnTo>
                    <a:lnTo>
                      <a:pt x="9347" y="40259"/>
                    </a:lnTo>
                    <a:lnTo>
                      <a:pt x="9512" y="40259"/>
                    </a:lnTo>
                    <a:lnTo>
                      <a:pt x="9512" y="40005"/>
                    </a:lnTo>
                    <a:close/>
                  </a:path>
                  <a:path w="12065" h="43180">
                    <a:moveTo>
                      <a:pt x="9550" y="30429"/>
                    </a:moveTo>
                    <a:lnTo>
                      <a:pt x="9410" y="30403"/>
                    </a:lnTo>
                    <a:lnTo>
                      <a:pt x="9550" y="30429"/>
                    </a:lnTo>
                    <a:close/>
                  </a:path>
                  <a:path w="12065" h="43180">
                    <a:moveTo>
                      <a:pt x="9588" y="29883"/>
                    </a:moveTo>
                    <a:lnTo>
                      <a:pt x="9436" y="29845"/>
                    </a:lnTo>
                    <a:lnTo>
                      <a:pt x="9588" y="29883"/>
                    </a:lnTo>
                    <a:close/>
                  </a:path>
                  <a:path w="12065" h="43180">
                    <a:moveTo>
                      <a:pt x="9613" y="42291"/>
                    </a:moveTo>
                    <a:lnTo>
                      <a:pt x="9182" y="42164"/>
                    </a:lnTo>
                    <a:lnTo>
                      <a:pt x="9613" y="42291"/>
                    </a:lnTo>
                    <a:close/>
                  </a:path>
                  <a:path w="12065" h="43180">
                    <a:moveTo>
                      <a:pt x="9880" y="30772"/>
                    </a:moveTo>
                    <a:lnTo>
                      <a:pt x="9639" y="30772"/>
                    </a:lnTo>
                    <a:lnTo>
                      <a:pt x="9855" y="30797"/>
                    </a:lnTo>
                    <a:close/>
                  </a:path>
                  <a:path w="12065" h="43180">
                    <a:moveTo>
                      <a:pt x="9893" y="14097"/>
                    </a:moveTo>
                    <a:lnTo>
                      <a:pt x="8826" y="14097"/>
                    </a:lnTo>
                    <a:lnTo>
                      <a:pt x="9461" y="14211"/>
                    </a:lnTo>
                    <a:lnTo>
                      <a:pt x="9893" y="14097"/>
                    </a:lnTo>
                    <a:close/>
                  </a:path>
                  <a:path w="12065" h="43180">
                    <a:moveTo>
                      <a:pt x="9918" y="42418"/>
                    </a:moveTo>
                    <a:lnTo>
                      <a:pt x="9232" y="42291"/>
                    </a:lnTo>
                    <a:lnTo>
                      <a:pt x="8890" y="42418"/>
                    </a:lnTo>
                    <a:lnTo>
                      <a:pt x="9588" y="42545"/>
                    </a:lnTo>
                    <a:lnTo>
                      <a:pt x="9918" y="42418"/>
                    </a:lnTo>
                    <a:close/>
                  </a:path>
                  <a:path w="12065" h="43180">
                    <a:moveTo>
                      <a:pt x="9969" y="29972"/>
                    </a:moveTo>
                    <a:lnTo>
                      <a:pt x="9588" y="29883"/>
                    </a:lnTo>
                    <a:lnTo>
                      <a:pt x="9969" y="29972"/>
                    </a:lnTo>
                    <a:close/>
                  </a:path>
                  <a:path w="12065" h="43180">
                    <a:moveTo>
                      <a:pt x="9994" y="41617"/>
                    </a:moveTo>
                    <a:lnTo>
                      <a:pt x="9829" y="41617"/>
                    </a:lnTo>
                    <a:lnTo>
                      <a:pt x="9982" y="41630"/>
                    </a:lnTo>
                    <a:close/>
                  </a:path>
                  <a:path w="12065" h="43180">
                    <a:moveTo>
                      <a:pt x="10223" y="36576"/>
                    </a:moveTo>
                    <a:lnTo>
                      <a:pt x="9131" y="36576"/>
                    </a:lnTo>
                    <a:lnTo>
                      <a:pt x="9055" y="36703"/>
                    </a:lnTo>
                    <a:lnTo>
                      <a:pt x="9194" y="36703"/>
                    </a:lnTo>
                    <a:lnTo>
                      <a:pt x="10223" y="36576"/>
                    </a:lnTo>
                    <a:close/>
                  </a:path>
                  <a:path w="12065" h="43180">
                    <a:moveTo>
                      <a:pt x="10287" y="34290"/>
                    </a:moveTo>
                    <a:lnTo>
                      <a:pt x="9283" y="34417"/>
                    </a:lnTo>
                    <a:lnTo>
                      <a:pt x="9918" y="34417"/>
                    </a:lnTo>
                    <a:lnTo>
                      <a:pt x="10287" y="34290"/>
                    </a:lnTo>
                    <a:close/>
                  </a:path>
                  <a:path w="12065" h="43180">
                    <a:moveTo>
                      <a:pt x="10312" y="16675"/>
                    </a:moveTo>
                    <a:lnTo>
                      <a:pt x="9982" y="16700"/>
                    </a:lnTo>
                    <a:lnTo>
                      <a:pt x="9779" y="16738"/>
                    </a:lnTo>
                    <a:lnTo>
                      <a:pt x="9906" y="16789"/>
                    </a:lnTo>
                    <a:lnTo>
                      <a:pt x="10312" y="16675"/>
                    </a:lnTo>
                    <a:close/>
                  </a:path>
                  <a:path w="12065" h="43180">
                    <a:moveTo>
                      <a:pt x="10312" y="15989"/>
                    </a:moveTo>
                    <a:lnTo>
                      <a:pt x="10172" y="16167"/>
                    </a:lnTo>
                    <a:lnTo>
                      <a:pt x="10312" y="16052"/>
                    </a:lnTo>
                    <a:close/>
                  </a:path>
                  <a:path w="12065" h="43180">
                    <a:moveTo>
                      <a:pt x="10325" y="15963"/>
                    </a:moveTo>
                    <a:close/>
                  </a:path>
                  <a:path w="12065" h="43180">
                    <a:moveTo>
                      <a:pt x="10350" y="39624"/>
                    </a:moveTo>
                    <a:lnTo>
                      <a:pt x="9842" y="39497"/>
                    </a:lnTo>
                    <a:lnTo>
                      <a:pt x="9715" y="39497"/>
                    </a:lnTo>
                    <a:lnTo>
                      <a:pt x="10350" y="39624"/>
                    </a:lnTo>
                    <a:close/>
                  </a:path>
                  <a:path w="12065" h="43180">
                    <a:moveTo>
                      <a:pt x="10541" y="39408"/>
                    </a:moveTo>
                    <a:lnTo>
                      <a:pt x="10350" y="39370"/>
                    </a:lnTo>
                    <a:lnTo>
                      <a:pt x="9931" y="39471"/>
                    </a:lnTo>
                    <a:lnTo>
                      <a:pt x="10541" y="39408"/>
                    </a:lnTo>
                    <a:close/>
                  </a:path>
                  <a:path w="12065" h="43180">
                    <a:moveTo>
                      <a:pt x="10960" y="39370"/>
                    </a:moveTo>
                    <a:lnTo>
                      <a:pt x="10541" y="39408"/>
                    </a:lnTo>
                    <a:lnTo>
                      <a:pt x="10934" y="39497"/>
                    </a:lnTo>
                    <a:lnTo>
                      <a:pt x="10960" y="39370"/>
                    </a:lnTo>
                    <a:close/>
                  </a:path>
                  <a:path w="12065" h="43180">
                    <a:moveTo>
                      <a:pt x="11049" y="15621"/>
                    </a:moveTo>
                    <a:lnTo>
                      <a:pt x="7759" y="15367"/>
                    </a:lnTo>
                    <a:lnTo>
                      <a:pt x="10096" y="15240"/>
                    </a:lnTo>
                    <a:lnTo>
                      <a:pt x="9283" y="14859"/>
                    </a:lnTo>
                    <a:lnTo>
                      <a:pt x="8724" y="14478"/>
                    </a:lnTo>
                    <a:lnTo>
                      <a:pt x="10109" y="14478"/>
                    </a:lnTo>
                    <a:lnTo>
                      <a:pt x="9461" y="14211"/>
                    </a:lnTo>
                    <a:lnTo>
                      <a:pt x="8686" y="14427"/>
                    </a:lnTo>
                    <a:lnTo>
                      <a:pt x="8521" y="14478"/>
                    </a:lnTo>
                    <a:lnTo>
                      <a:pt x="8483" y="14211"/>
                    </a:lnTo>
                    <a:lnTo>
                      <a:pt x="8826" y="14097"/>
                    </a:lnTo>
                    <a:lnTo>
                      <a:pt x="8178" y="13970"/>
                    </a:lnTo>
                    <a:lnTo>
                      <a:pt x="8763" y="13589"/>
                    </a:lnTo>
                    <a:lnTo>
                      <a:pt x="9207" y="13716"/>
                    </a:lnTo>
                    <a:lnTo>
                      <a:pt x="9474" y="13716"/>
                    </a:lnTo>
                    <a:lnTo>
                      <a:pt x="9156" y="13589"/>
                    </a:lnTo>
                    <a:lnTo>
                      <a:pt x="8839" y="13462"/>
                    </a:lnTo>
                    <a:lnTo>
                      <a:pt x="9613" y="13081"/>
                    </a:lnTo>
                    <a:lnTo>
                      <a:pt x="9194" y="12954"/>
                    </a:lnTo>
                    <a:lnTo>
                      <a:pt x="8813" y="12839"/>
                    </a:lnTo>
                    <a:lnTo>
                      <a:pt x="7912" y="12954"/>
                    </a:lnTo>
                    <a:lnTo>
                      <a:pt x="6934" y="12611"/>
                    </a:lnTo>
                    <a:lnTo>
                      <a:pt x="8267" y="12700"/>
                    </a:lnTo>
                    <a:lnTo>
                      <a:pt x="6781" y="12319"/>
                    </a:lnTo>
                    <a:lnTo>
                      <a:pt x="9131" y="12433"/>
                    </a:lnTo>
                    <a:lnTo>
                      <a:pt x="8826" y="12319"/>
                    </a:lnTo>
                    <a:lnTo>
                      <a:pt x="9296" y="12319"/>
                    </a:lnTo>
                    <a:lnTo>
                      <a:pt x="8915" y="12192"/>
                    </a:lnTo>
                    <a:lnTo>
                      <a:pt x="8191" y="12192"/>
                    </a:lnTo>
                    <a:lnTo>
                      <a:pt x="8204" y="12065"/>
                    </a:lnTo>
                    <a:lnTo>
                      <a:pt x="9055" y="12065"/>
                    </a:lnTo>
                    <a:lnTo>
                      <a:pt x="7759" y="11938"/>
                    </a:lnTo>
                    <a:lnTo>
                      <a:pt x="8039" y="11811"/>
                    </a:lnTo>
                    <a:lnTo>
                      <a:pt x="8445" y="11696"/>
                    </a:lnTo>
                    <a:lnTo>
                      <a:pt x="8394" y="11557"/>
                    </a:lnTo>
                    <a:lnTo>
                      <a:pt x="2501" y="11557"/>
                    </a:lnTo>
                    <a:lnTo>
                      <a:pt x="2298" y="11557"/>
                    </a:lnTo>
                    <a:lnTo>
                      <a:pt x="1016" y="11811"/>
                    </a:lnTo>
                    <a:lnTo>
                      <a:pt x="749" y="11811"/>
                    </a:lnTo>
                    <a:lnTo>
                      <a:pt x="736" y="11938"/>
                    </a:lnTo>
                    <a:lnTo>
                      <a:pt x="1536" y="11811"/>
                    </a:lnTo>
                    <a:lnTo>
                      <a:pt x="1397" y="11938"/>
                    </a:lnTo>
                    <a:lnTo>
                      <a:pt x="1066" y="11938"/>
                    </a:lnTo>
                    <a:lnTo>
                      <a:pt x="1587" y="12065"/>
                    </a:lnTo>
                    <a:lnTo>
                      <a:pt x="2387" y="11938"/>
                    </a:lnTo>
                    <a:lnTo>
                      <a:pt x="3111" y="12065"/>
                    </a:lnTo>
                    <a:lnTo>
                      <a:pt x="2844" y="12065"/>
                    </a:lnTo>
                    <a:lnTo>
                      <a:pt x="3543" y="12192"/>
                    </a:lnTo>
                    <a:lnTo>
                      <a:pt x="2489" y="12319"/>
                    </a:lnTo>
                    <a:lnTo>
                      <a:pt x="2819" y="12077"/>
                    </a:lnTo>
                    <a:lnTo>
                      <a:pt x="1422" y="12319"/>
                    </a:lnTo>
                    <a:lnTo>
                      <a:pt x="1333" y="12192"/>
                    </a:lnTo>
                    <a:lnTo>
                      <a:pt x="1104" y="12319"/>
                    </a:lnTo>
                    <a:lnTo>
                      <a:pt x="952" y="12192"/>
                    </a:lnTo>
                    <a:lnTo>
                      <a:pt x="0" y="12446"/>
                    </a:lnTo>
                    <a:lnTo>
                      <a:pt x="2146" y="12319"/>
                    </a:lnTo>
                    <a:lnTo>
                      <a:pt x="2120" y="12573"/>
                    </a:lnTo>
                    <a:lnTo>
                      <a:pt x="2565" y="12700"/>
                    </a:lnTo>
                    <a:lnTo>
                      <a:pt x="2108" y="12827"/>
                    </a:lnTo>
                    <a:lnTo>
                      <a:pt x="2921" y="12827"/>
                    </a:lnTo>
                    <a:lnTo>
                      <a:pt x="2870" y="12954"/>
                    </a:lnTo>
                    <a:lnTo>
                      <a:pt x="3086" y="12827"/>
                    </a:lnTo>
                    <a:lnTo>
                      <a:pt x="3683" y="12827"/>
                    </a:lnTo>
                    <a:lnTo>
                      <a:pt x="3670" y="13004"/>
                    </a:lnTo>
                    <a:lnTo>
                      <a:pt x="4318" y="13081"/>
                    </a:lnTo>
                    <a:lnTo>
                      <a:pt x="3962" y="13106"/>
                    </a:lnTo>
                    <a:lnTo>
                      <a:pt x="3962" y="13589"/>
                    </a:lnTo>
                    <a:lnTo>
                      <a:pt x="3175" y="13677"/>
                    </a:lnTo>
                    <a:lnTo>
                      <a:pt x="2794" y="13589"/>
                    </a:lnTo>
                    <a:lnTo>
                      <a:pt x="3962" y="13589"/>
                    </a:lnTo>
                    <a:lnTo>
                      <a:pt x="3962" y="13106"/>
                    </a:lnTo>
                    <a:lnTo>
                      <a:pt x="2171" y="13208"/>
                    </a:lnTo>
                    <a:lnTo>
                      <a:pt x="2882" y="13335"/>
                    </a:lnTo>
                    <a:lnTo>
                      <a:pt x="2476" y="13462"/>
                    </a:lnTo>
                    <a:lnTo>
                      <a:pt x="1485" y="13462"/>
                    </a:lnTo>
                    <a:lnTo>
                      <a:pt x="2146" y="13589"/>
                    </a:lnTo>
                    <a:lnTo>
                      <a:pt x="3302" y="13843"/>
                    </a:lnTo>
                    <a:lnTo>
                      <a:pt x="4749" y="13843"/>
                    </a:lnTo>
                    <a:lnTo>
                      <a:pt x="3949" y="13970"/>
                    </a:lnTo>
                    <a:lnTo>
                      <a:pt x="2705" y="13970"/>
                    </a:lnTo>
                    <a:lnTo>
                      <a:pt x="1955" y="13970"/>
                    </a:lnTo>
                    <a:lnTo>
                      <a:pt x="1066" y="14224"/>
                    </a:lnTo>
                    <a:lnTo>
                      <a:pt x="2971" y="14351"/>
                    </a:lnTo>
                    <a:lnTo>
                      <a:pt x="2476" y="14605"/>
                    </a:lnTo>
                    <a:lnTo>
                      <a:pt x="3606" y="14605"/>
                    </a:lnTo>
                    <a:lnTo>
                      <a:pt x="2933" y="14732"/>
                    </a:lnTo>
                    <a:lnTo>
                      <a:pt x="3251" y="14859"/>
                    </a:lnTo>
                    <a:lnTo>
                      <a:pt x="2425" y="14859"/>
                    </a:lnTo>
                    <a:lnTo>
                      <a:pt x="1892" y="15113"/>
                    </a:lnTo>
                    <a:lnTo>
                      <a:pt x="3213" y="15113"/>
                    </a:lnTo>
                    <a:lnTo>
                      <a:pt x="2336" y="15240"/>
                    </a:lnTo>
                    <a:lnTo>
                      <a:pt x="1981" y="15494"/>
                    </a:lnTo>
                    <a:lnTo>
                      <a:pt x="4229" y="15494"/>
                    </a:lnTo>
                    <a:lnTo>
                      <a:pt x="4000" y="15748"/>
                    </a:lnTo>
                    <a:lnTo>
                      <a:pt x="2819" y="15748"/>
                    </a:lnTo>
                    <a:lnTo>
                      <a:pt x="2298" y="15621"/>
                    </a:lnTo>
                    <a:lnTo>
                      <a:pt x="2286" y="15748"/>
                    </a:lnTo>
                    <a:lnTo>
                      <a:pt x="2628" y="15748"/>
                    </a:lnTo>
                    <a:lnTo>
                      <a:pt x="2209" y="15875"/>
                    </a:lnTo>
                    <a:lnTo>
                      <a:pt x="3517" y="16002"/>
                    </a:lnTo>
                    <a:lnTo>
                      <a:pt x="2895" y="16129"/>
                    </a:lnTo>
                    <a:lnTo>
                      <a:pt x="3886" y="16129"/>
                    </a:lnTo>
                    <a:lnTo>
                      <a:pt x="3911" y="16344"/>
                    </a:lnTo>
                    <a:lnTo>
                      <a:pt x="2603" y="16510"/>
                    </a:lnTo>
                    <a:lnTo>
                      <a:pt x="4826" y="16891"/>
                    </a:lnTo>
                    <a:lnTo>
                      <a:pt x="3048" y="17018"/>
                    </a:lnTo>
                    <a:lnTo>
                      <a:pt x="3276" y="17272"/>
                    </a:lnTo>
                    <a:lnTo>
                      <a:pt x="3492" y="17399"/>
                    </a:lnTo>
                    <a:lnTo>
                      <a:pt x="3530" y="17526"/>
                    </a:lnTo>
                    <a:lnTo>
                      <a:pt x="3276" y="17526"/>
                    </a:lnTo>
                    <a:lnTo>
                      <a:pt x="2654" y="17780"/>
                    </a:lnTo>
                    <a:lnTo>
                      <a:pt x="5181" y="17653"/>
                    </a:lnTo>
                    <a:lnTo>
                      <a:pt x="4483" y="17907"/>
                    </a:lnTo>
                    <a:lnTo>
                      <a:pt x="3416" y="18034"/>
                    </a:lnTo>
                    <a:lnTo>
                      <a:pt x="3911" y="17780"/>
                    </a:lnTo>
                    <a:lnTo>
                      <a:pt x="3505" y="17907"/>
                    </a:lnTo>
                    <a:lnTo>
                      <a:pt x="1320" y="17907"/>
                    </a:lnTo>
                    <a:lnTo>
                      <a:pt x="3797" y="18161"/>
                    </a:lnTo>
                    <a:lnTo>
                      <a:pt x="2527" y="18288"/>
                    </a:lnTo>
                    <a:lnTo>
                      <a:pt x="2400" y="18288"/>
                    </a:lnTo>
                    <a:lnTo>
                      <a:pt x="1651" y="18415"/>
                    </a:lnTo>
                    <a:lnTo>
                      <a:pt x="3225" y="18542"/>
                    </a:lnTo>
                    <a:lnTo>
                      <a:pt x="3136" y="18669"/>
                    </a:lnTo>
                    <a:lnTo>
                      <a:pt x="10490" y="18669"/>
                    </a:lnTo>
                    <a:lnTo>
                      <a:pt x="9359" y="18161"/>
                    </a:lnTo>
                    <a:lnTo>
                      <a:pt x="9956" y="18161"/>
                    </a:lnTo>
                    <a:lnTo>
                      <a:pt x="9944" y="18288"/>
                    </a:lnTo>
                    <a:lnTo>
                      <a:pt x="10756" y="18161"/>
                    </a:lnTo>
                    <a:lnTo>
                      <a:pt x="10363" y="18034"/>
                    </a:lnTo>
                    <a:lnTo>
                      <a:pt x="9982" y="17907"/>
                    </a:lnTo>
                    <a:lnTo>
                      <a:pt x="9334" y="17907"/>
                    </a:lnTo>
                    <a:lnTo>
                      <a:pt x="9398" y="17780"/>
                    </a:lnTo>
                    <a:lnTo>
                      <a:pt x="9918" y="17907"/>
                    </a:lnTo>
                    <a:lnTo>
                      <a:pt x="10261" y="17780"/>
                    </a:lnTo>
                    <a:lnTo>
                      <a:pt x="10731" y="17780"/>
                    </a:lnTo>
                    <a:lnTo>
                      <a:pt x="9982" y="17653"/>
                    </a:lnTo>
                    <a:lnTo>
                      <a:pt x="9232" y="17526"/>
                    </a:lnTo>
                    <a:lnTo>
                      <a:pt x="9969" y="17526"/>
                    </a:lnTo>
                    <a:lnTo>
                      <a:pt x="10452" y="17272"/>
                    </a:lnTo>
                    <a:lnTo>
                      <a:pt x="9525" y="17272"/>
                    </a:lnTo>
                    <a:lnTo>
                      <a:pt x="9969" y="17145"/>
                    </a:lnTo>
                    <a:lnTo>
                      <a:pt x="9105" y="17018"/>
                    </a:lnTo>
                    <a:lnTo>
                      <a:pt x="9664" y="16891"/>
                    </a:lnTo>
                    <a:lnTo>
                      <a:pt x="8623" y="16764"/>
                    </a:lnTo>
                    <a:lnTo>
                      <a:pt x="10160" y="16510"/>
                    </a:lnTo>
                    <a:lnTo>
                      <a:pt x="10058" y="16383"/>
                    </a:lnTo>
                    <a:lnTo>
                      <a:pt x="9918" y="16256"/>
                    </a:lnTo>
                    <a:lnTo>
                      <a:pt x="9194" y="16129"/>
                    </a:lnTo>
                    <a:lnTo>
                      <a:pt x="9664" y="16129"/>
                    </a:lnTo>
                    <a:lnTo>
                      <a:pt x="9677" y="16002"/>
                    </a:lnTo>
                    <a:lnTo>
                      <a:pt x="10299" y="16002"/>
                    </a:lnTo>
                    <a:lnTo>
                      <a:pt x="10299" y="15875"/>
                    </a:lnTo>
                    <a:lnTo>
                      <a:pt x="10007" y="15748"/>
                    </a:lnTo>
                    <a:lnTo>
                      <a:pt x="9232" y="15748"/>
                    </a:lnTo>
                    <a:lnTo>
                      <a:pt x="11049" y="15621"/>
                    </a:lnTo>
                    <a:close/>
                  </a:path>
                  <a:path w="12065" h="43180">
                    <a:moveTo>
                      <a:pt x="11671" y="22860"/>
                    </a:moveTo>
                    <a:lnTo>
                      <a:pt x="10985" y="22733"/>
                    </a:lnTo>
                    <a:lnTo>
                      <a:pt x="8953" y="22352"/>
                    </a:lnTo>
                    <a:lnTo>
                      <a:pt x="10566" y="22098"/>
                    </a:lnTo>
                    <a:lnTo>
                      <a:pt x="9969" y="22098"/>
                    </a:lnTo>
                    <a:lnTo>
                      <a:pt x="9385" y="21971"/>
                    </a:lnTo>
                    <a:lnTo>
                      <a:pt x="9588" y="21971"/>
                    </a:lnTo>
                    <a:lnTo>
                      <a:pt x="8864" y="21336"/>
                    </a:lnTo>
                    <a:lnTo>
                      <a:pt x="9829" y="20955"/>
                    </a:lnTo>
                    <a:lnTo>
                      <a:pt x="10464" y="20701"/>
                    </a:lnTo>
                    <a:lnTo>
                      <a:pt x="11163" y="19812"/>
                    </a:lnTo>
                    <a:lnTo>
                      <a:pt x="7899" y="19812"/>
                    </a:lnTo>
                    <a:lnTo>
                      <a:pt x="9334" y="19558"/>
                    </a:lnTo>
                    <a:lnTo>
                      <a:pt x="10452" y="19685"/>
                    </a:lnTo>
                    <a:lnTo>
                      <a:pt x="9118" y="19177"/>
                    </a:lnTo>
                    <a:lnTo>
                      <a:pt x="10147" y="18796"/>
                    </a:lnTo>
                    <a:lnTo>
                      <a:pt x="3060" y="18796"/>
                    </a:lnTo>
                    <a:lnTo>
                      <a:pt x="2730" y="18796"/>
                    </a:lnTo>
                    <a:lnTo>
                      <a:pt x="3848" y="18923"/>
                    </a:lnTo>
                    <a:lnTo>
                      <a:pt x="4216" y="19177"/>
                    </a:lnTo>
                    <a:lnTo>
                      <a:pt x="4597" y="19177"/>
                    </a:lnTo>
                    <a:lnTo>
                      <a:pt x="4851" y="19431"/>
                    </a:lnTo>
                    <a:lnTo>
                      <a:pt x="4381" y="19431"/>
                    </a:lnTo>
                    <a:lnTo>
                      <a:pt x="3975" y="19558"/>
                    </a:lnTo>
                    <a:lnTo>
                      <a:pt x="3048" y="19558"/>
                    </a:lnTo>
                    <a:lnTo>
                      <a:pt x="2997" y="19431"/>
                    </a:lnTo>
                    <a:lnTo>
                      <a:pt x="1790" y="19558"/>
                    </a:lnTo>
                    <a:lnTo>
                      <a:pt x="3035" y="19685"/>
                    </a:lnTo>
                    <a:lnTo>
                      <a:pt x="2298" y="19685"/>
                    </a:lnTo>
                    <a:lnTo>
                      <a:pt x="2476" y="19939"/>
                    </a:lnTo>
                    <a:lnTo>
                      <a:pt x="3797" y="19939"/>
                    </a:lnTo>
                    <a:lnTo>
                      <a:pt x="3695" y="20193"/>
                    </a:lnTo>
                    <a:lnTo>
                      <a:pt x="4089" y="20193"/>
                    </a:lnTo>
                    <a:lnTo>
                      <a:pt x="5410" y="20320"/>
                    </a:lnTo>
                    <a:lnTo>
                      <a:pt x="3352" y="20320"/>
                    </a:lnTo>
                    <a:lnTo>
                      <a:pt x="4330" y="20447"/>
                    </a:lnTo>
                    <a:lnTo>
                      <a:pt x="3009" y="20447"/>
                    </a:lnTo>
                    <a:lnTo>
                      <a:pt x="4292" y="20828"/>
                    </a:lnTo>
                    <a:lnTo>
                      <a:pt x="4533" y="20955"/>
                    </a:lnTo>
                    <a:lnTo>
                      <a:pt x="3556" y="20828"/>
                    </a:lnTo>
                    <a:lnTo>
                      <a:pt x="2463" y="20574"/>
                    </a:lnTo>
                    <a:lnTo>
                      <a:pt x="2565" y="20828"/>
                    </a:lnTo>
                    <a:lnTo>
                      <a:pt x="3213" y="20955"/>
                    </a:lnTo>
                    <a:lnTo>
                      <a:pt x="2768" y="20828"/>
                    </a:lnTo>
                    <a:lnTo>
                      <a:pt x="2971" y="20828"/>
                    </a:lnTo>
                    <a:lnTo>
                      <a:pt x="4013" y="20955"/>
                    </a:lnTo>
                    <a:lnTo>
                      <a:pt x="4521" y="21082"/>
                    </a:lnTo>
                    <a:lnTo>
                      <a:pt x="4508" y="21209"/>
                    </a:lnTo>
                    <a:lnTo>
                      <a:pt x="1930" y="21209"/>
                    </a:lnTo>
                    <a:lnTo>
                      <a:pt x="3848" y="21717"/>
                    </a:lnTo>
                    <a:lnTo>
                      <a:pt x="1854" y="21844"/>
                    </a:lnTo>
                    <a:lnTo>
                      <a:pt x="2806" y="22225"/>
                    </a:lnTo>
                    <a:lnTo>
                      <a:pt x="1447" y="22479"/>
                    </a:lnTo>
                    <a:lnTo>
                      <a:pt x="1600" y="22860"/>
                    </a:lnTo>
                    <a:lnTo>
                      <a:pt x="3606" y="22733"/>
                    </a:lnTo>
                    <a:lnTo>
                      <a:pt x="2336" y="22898"/>
                    </a:lnTo>
                    <a:lnTo>
                      <a:pt x="2197" y="22872"/>
                    </a:lnTo>
                    <a:lnTo>
                      <a:pt x="1892" y="22961"/>
                    </a:lnTo>
                    <a:lnTo>
                      <a:pt x="1663" y="22987"/>
                    </a:lnTo>
                    <a:lnTo>
                      <a:pt x="1879" y="22987"/>
                    </a:lnTo>
                    <a:lnTo>
                      <a:pt x="2552" y="22987"/>
                    </a:lnTo>
                    <a:lnTo>
                      <a:pt x="2730" y="23228"/>
                    </a:lnTo>
                    <a:lnTo>
                      <a:pt x="3556" y="23063"/>
                    </a:lnTo>
                    <a:lnTo>
                      <a:pt x="3683" y="23037"/>
                    </a:lnTo>
                    <a:lnTo>
                      <a:pt x="3302" y="23063"/>
                    </a:lnTo>
                    <a:lnTo>
                      <a:pt x="2870" y="22987"/>
                    </a:lnTo>
                    <a:lnTo>
                      <a:pt x="3721" y="22987"/>
                    </a:lnTo>
                    <a:lnTo>
                      <a:pt x="3848" y="23114"/>
                    </a:lnTo>
                    <a:lnTo>
                      <a:pt x="3683" y="23114"/>
                    </a:lnTo>
                    <a:lnTo>
                      <a:pt x="2451" y="23368"/>
                    </a:lnTo>
                    <a:lnTo>
                      <a:pt x="1854" y="23368"/>
                    </a:lnTo>
                    <a:lnTo>
                      <a:pt x="1993" y="23241"/>
                    </a:lnTo>
                    <a:lnTo>
                      <a:pt x="1536" y="23241"/>
                    </a:lnTo>
                    <a:lnTo>
                      <a:pt x="1371" y="23495"/>
                    </a:lnTo>
                    <a:lnTo>
                      <a:pt x="660" y="23368"/>
                    </a:lnTo>
                    <a:lnTo>
                      <a:pt x="114" y="23495"/>
                    </a:lnTo>
                    <a:lnTo>
                      <a:pt x="850" y="23495"/>
                    </a:lnTo>
                    <a:lnTo>
                      <a:pt x="1092" y="23583"/>
                    </a:lnTo>
                    <a:lnTo>
                      <a:pt x="1841" y="23495"/>
                    </a:lnTo>
                    <a:lnTo>
                      <a:pt x="2933" y="23749"/>
                    </a:lnTo>
                    <a:lnTo>
                      <a:pt x="114" y="23749"/>
                    </a:lnTo>
                    <a:lnTo>
                      <a:pt x="1193" y="24003"/>
                    </a:lnTo>
                    <a:lnTo>
                      <a:pt x="546" y="24003"/>
                    </a:lnTo>
                    <a:lnTo>
                      <a:pt x="927" y="24130"/>
                    </a:lnTo>
                    <a:lnTo>
                      <a:pt x="533" y="24511"/>
                    </a:lnTo>
                    <a:lnTo>
                      <a:pt x="2184" y="24638"/>
                    </a:lnTo>
                    <a:lnTo>
                      <a:pt x="1244" y="24638"/>
                    </a:lnTo>
                    <a:lnTo>
                      <a:pt x="990" y="24892"/>
                    </a:lnTo>
                    <a:lnTo>
                      <a:pt x="2997" y="25273"/>
                    </a:lnTo>
                    <a:lnTo>
                      <a:pt x="1981" y="25527"/>
                    </a:lnTo>
                    <a:lnTo>
                      <a:pt x="1473" y="25527"/>
                    </a:lnTo>
                    <a:lnTo>
                      <a:pt x="1625" y="25654"/>
                    </a:lnTo>
                    <a:lnTo>
                      <a:pt x="2425" y="25654"/>
                    </a:lnTo>
                    <a:lnTo>
                      <a:pt x="1917" y="25781"/>
                    </a:lnTo>
                    <a:lnTo>
                      <a:pt x="1384" y="25781"/>
                    </a:lnTo>
                    <a:lnTo>
                      <a:pt x="2260" y="25908"/>
                    </a:lnTo>
                    <a:lnTo>
                      <a:pt x="1968" y="26035"/>
                    </a:lnTo>
                    <a:lnTo>
                      <a:pt x="1409" y="25908"/>
                    </a:lnTo>
                    <a:lnTo>
                      <a:pt x="749" y="26289"/>
                    </a:lnTo>
                    <a:lnTo>
                      <a:pt x="2781" y="26416"/>
                    </a:lnTo>
                    <a:lnTo>
                      <a:pt x="3124" y="26670"/>
                    </a:lnTo>
                    <a:lnTo>
                      <a:pt x="1651" y="26670"/>
                    </a:lnTo>
                    <a:lnTo>
                      <a:pt x="927" y="27051"/>
                    </a:lnTo>
                    <a:lnTo>
                      <a:pt x="711" y="27051"/>
                    </a:lnTo>
                    <a:lnTo>
                      <a:pt x="533" y="27432"/>
                    </a:lnTo>
                    <a:lnTo>
                      <a:pt x="1943" y="27686"/>
                    </a:lnTo>
                    <a:lnTo>
                      <a:pt x="2527" y="28067"/>
                    </a:lnTo>
                    <a:lnTo>
                      <a:pt x="914" y="28321"/>
                    </a:lnTo>
                    <a:lnTo>
                      <a:pt x="1854" y="28829"/>
                    </a:lnTo>
                    <a:lnTo>
                      <a:pt x="1244" y="29083"/>
                    </a:lnTo>
                    <a:lnTo>
                      <a:pt x="2108" y="29210"/>
                    </a:lnTo>
                    <a:lnTo>
                      <a:pt x="2260" y="29210"/>
                    </a:lnTo>
                    <a:lnTo>
                      <a:pt x="1955" y="29337"/>
                    </a:lnTo>
                    <a:lnTo>
                      <a:pt x="3289" y="29464"/>
                    </a:lnTo>
                    <a:lnTo>
                      <a:pt x="622" y="29464"/>
                    </a:lnTo>
                    <a:lnTo>
                      <a:pt x="977" y="29718"/>
                    </a:lnTo>
                    <a:lnTo>
                      <a:pt x="2717" y="29845"/>
                    </a:lnTo>
                    <a:lnTo>
                      <a:pt x="127" y="30099"/>
                    </a:lnTo>
                    <a:lnTo>
                      <a:pt x="3657" y="30734"/>
                    </a:lnTo>
                    <a:lnTo>
                      <a:pt x="1346" y="30861"/>
                    </a:lnTo>
                    <a:lnTo>
                      <a:pt x="1790" y="30988"/>
                    </a:lnTo>
                    <a:lnTo>
                      <a:pt x="1790" y="31115"/>
                    </a:lnTo>
                    <a:lnTo>
                      <a:pt x="1282" y="31115"/>
                    </a:lnTo>
                    <a:lnTo>
                      <a:pt x="1041" y="31369"/>
                    </a:lnTo>
                    <a:lnTo>
                      <a:pt x="1028" y="31623"/>
                    </a:lnTo>
                    <a:lnTo>
                      <a:pt x="1143" y="31750"/>
                    </a:lnTo>
                    <a:lnTo>
                      <a:pt x="457" y="31750"/>
                    </a:lnTo>
                    <a:lnTo>
                      <a:pt x="393" y="31877"/>
                    </a:lnTo>
                    <a:lnTo>
                      <a:pt x="3213" y="32004"/>
                    </a:lnTo>
                    <a:lnTo>
                      <a:pt x="3263" y="32131"/>
                    </a:lnTo>
                    <a:lnTo>
                      <a:pt x="1841" y="32131"/>
                    </a:lnTo>
                    <a:lnTo>
                      <a:pt x="1866" y="32385"/>
                    </a:lnTo>
                    <a:lnTo>
                      <a:pt x="622" y="32639"/>
                    </a:lnTo>
                    <a:lnTo>
                      <a:pt x="1905" y="33020"/>
                    </a:lnTo>
                    <a:lnTo>
                      <a:pt x="1282" y="32893"/>
                    </a:lnTo>
                    <a:lnTo>
                      <a:pt x="1193" y="33020"/>
                    </a:lnTo>
                    <a:lnTo>
                      <a:pt x="266" y="33401"/>
                    </a:lnTo>
                    <a:lnTo>
                      <a:pt x="939" y="33401"/>
                    </a:lnTo>
                    <a:lnTo>
                      <a:pt x="2654" y="33782"/>
                    </a:lnTo>
                    <a:lnTo>
                      <a:pt x="1714" y="33782"/>
                    </a:lnTo>
                    <a:lnTo>
                      <a:pt x="2908" y="33909"/>
                    </a:lnTo>
                    <a:lnTo>
                      <a:pt x="3238" y="33909"/>
                    </a:lnTo>
                    <a:lnTo>
                      <a:pt x="3568" y="34036"/>
                    </a:lnTo>
                    <a:lnTo>
                      <a:pt x="3454" y="34163"/>
                    </a:lnTo>
                    <a:lnTo>
                      <a:pt x="3949" y="34163"/>
                    </a:lnTo>
                    <a:lnTo>
                      <a:pt x="3454" y="34417"/>
                    </a:lnTo>
                    <a:lnTo>
                      <a:pt x="2857" y="34290"/>
                    </a:lnTo>
                    <a:lnTo>
                      <a:pt x="2781" y="34417"/>
                    </a:lnTo>
                    <a:lnTo>
                      <a:pt x="3098" y="34417"/>
                    </a:lnTo>
                    <a:lnTo>
                      <a:pt x="3797" y="34544"/>
                    </a:lnTo>
                    <a:lnTo>
                      <a:pt x="4178" y="34544"/>
                    </a:lnTo>
                    <a:lnTo>
                      <a:pt x="3568" y="34798"/>
                    </a:lnTo>
                    <a:lnTo>
                      <a:pt x="3238" y="34798"/>
                    </a:lnTo>
                    <a:lnTo>
                      <a:pt x="3924" y="34925"/>
                    </a:lnTo>
                    <a:lnTo>
                      <a:pt x="3683" y="35052"/>
                    </a:lnTo>
                    <a:lnTo>
                      <a:pt x="3352" y="35052"/>
                    </a:lnTo>
                    <a:lnTo>
                      <a:pt x="3060" y="34925"/>
                    </a:lnTo>
                    <a:lnTo>
                      <a:pt x="2425" y="35179"/>
                    </a:lnTo>
                    <a:lnTo>
                      <a:pt x="1955" y="35179"/>
                    </a:lnTo>
                    <a:lnTo>
                      <a:pt x="1803" y="35306"/>
                    </a:lnTo>
                    <a:lnTo>
                      <a:pt x="609" y="35179"/>
                    </a:lnTo>
                    <a:lnTo>
                      <a:pt x="2667" y="35560"/>
                    </a:lnTo>
                    <a:lnTo>
                      <a:pt x="2692" y="35306"/>
                    </a:lnTo>
                    <a:lnTo>
                      <a:pt x="4152" y="35306"/>
                    </a:lnTo>
                    <a:lnTo>
                      <a:pt x="3238" y="35433"/>
                    </a:lnTo>
                    <a:lnTo>
                      <a:pt x="2667" y="35560"/>
                    </a:lnTo>
                    <a:lnTo>
                      <a:pt x="2260" y="35687"/>
                    </a:lnTo>
                    <a:lnTo>
                      <a:pt x="1778" y="35687"/>
                    </a:lnTo>
                    <a:lnTo>
                      <a:pt x="2006" y="35814"/>
                    </a:lnTo>
                    <a:lnTo>
                      <a:pt x="1765" y="35941"/>
                    </a:lnTo>
                    <a:lnTo>
                      <a:pt x="1866" y="36068"/>
                    </a:lnTo>
                    <a:lnTo>
                      <a:pt x="1511" y="36068"/>
                    </a:lnTo>
                    <a:lnTo>
                      <a:pt x="1371" y="35941"/>
                    </a:lnTo>
                    <a:lnTo>
                      <a:pt x="1028" y="35941"/>
                    </a:lnTo>
                    <a:lnTo>
                      <a:pt x="1358" y="36068"/>
                    </a:lnTo>
                    <a:lnTo>
                      <a:pt x="1333" y="36195"/>
                    </a:lnTo>
                    <a:lnTo>
                      <a:pt x="2273" y="36195"/>
                    </a:lnTo>
                    <a:lnTo>
                      <a:pt x="2120" y="36322"/>
                    </a:lnTo>
                    <a:lnTo>
                      <a:pt x="2908" y="36195"/>
                    </a:lnTo>
                    <a:lnTo>
                      <a:pt x="2755" y="36068"/>
                    </a:lnTo>
                    <a:lnTo>
                      <a:pt x="2667" y="35941"/>
                    </a:lnTo>
                    <a:lnTo>
                      <a:pt x="3556" y="36068"/>
                    </a:lnTo>
                    <a:lnTo>
                      <a:pt x="3035" y="36068"/>
                    </a:lnTo>
                    <a:lnTo>
                      <a:pt x="4559" y="36195"/>
                    </a:lnTo>
                    <a:lnTo>
                      <a:pt x="3238" y="36322"/>
                    </a:lnTo>
                    <a:lnTo>
                      <a:pt x="2527" y="36576"/>
                    </a:lnTo>
                    <a:lnTo>
                      <a:pt x="1714" y="36576"/>
                    </a:lnTo>
                    <a:lnTo>
                      <a:pt x="2247" y="36830"/>
                    </a:lnTo>
                    <a:lnTo>
                      <a:pt x="2057" y="37084"/>
                    </a:lnTo>
                    <a:lnTo>
                      <a:pt x="3835" y="37211"/>
                    </a:lnTo>
                    <a:lnTo>
                      <a:pt x="4064" y="37338"/>
                    </a:lnTo>
                    <a:lnTo>
                      <a:pt x="4064" y="37719"/>
                    </a:lnTo>
                    <a:lnTo>
                      <a:pt x="3505" y="37846"/>
                    </a:lnTo>
                    <a:lnTo>
                      <a:pt x="3213" y="37719"/>
                    </a:lnTo>
                    <a:lnTo>
                      <a:pt x="4064" y="37719"/>
                    </a:lnTo>
                    <a:lnTo>
                      <a:pt x="4064" y="37338"/>
                    </a:lnTo>
                    <a:lnTo>
                      <a:pt x="3098" y="37338"/>
                    </a:lnTo>
                    <a:lnTo>
                      <a:pt x="2921" y="37592"/>
                    </a:lnTo>
                    <a:lnTo>
                      <a:pt x="2819" y="37719"/>
                    </a:lnTo>
                    <a:lnTo>
                      <a:pt x="3022" y="37719"/>
                    </a:lnTo>
                    <a:lnTo>
                      <a:pt x="3124" y="37846"/>
                    </a:lnTo>
                    <a:lnTo>
                      <a:pt x="2743" y="37846"/>
                    </a:lnTo>
                    <a:lnTo>
                      <a:pt x="762" y="38227"/>
                    </a:lnTo>
                    <a:lnTo>
                      <a:pt x="5918" y="38608"/>
                    </a:lnTo>
                    <a:lnTo>
                      <a:pt x="3683" y="39052"/>
                    </a:lnTo>
                    <a:lnTo>
                      <a:pt x="2679" y="39624"/>
                    </a:lnTo>
                    <a:lnTo>
                      <a:pt x="4851" y="40259"/>
                    </a:lnTo>
                    <a:lnTo>
                      <a:pt x="3073" y="40767"/>
                    </a:lnTo>
                    <a:lnTo>
                      <a:pt x="2717" y="40894"/>
                    </a:lnTo>
                    <a:lnTo>
                      <a:pt x="3505" y="40894"/>
                    </a:lnTo>
                    <a:lnTo>
                      <a:pt x="4114" y="41021"/>
                    </a:lnTo>
                    <a:lnTo>
                      <a:pt x="3098" y="41148"/>
                    </a:lnTo>
                    <a:lnTo>
                      <a:pt x="4267" y="41275"/>
                    </a:lnTo>
                    <a:lnTo>
                      <a:pt x="5130" y="41529"/>
                    </a:lnTo>
                    <a:lnTo>
                      <a:pt x="1778" y="41656"/>
                    </a:lnTo>
                    <a:lnTo>
                      <a:pt x="3403" y="42037"/>
                    </a:lnTo>
                    <a:lnTo>
                      <a:pt x="4076" y="41910"/>
                    </a:lnTo>
                    <a:lnTo>
                      <a:pt x="3949" y="42037"/>
                    </a:lnTo>
                    <a:lnTo>
                      <a:pt x="4483" y="42291"/>
                    </a:lnTo>
                    <a:lnTo>
                      <a:pt x="3517" y="42291"/>
                    </a:lnTo>
                    <a:lnTo>
                      <a:pt x="4432" y="42672"/>
                    </a:lnTo>
                    <a:lnTo>
                      <a:pt x="4051" y="42799"/>
                    </a:lnTo>
                    <a:lnTo>
                      <a:pt x="2324" y="42545"/>
                    </a:lnTo>
                    <a:lnTo>
                      <a:pt x="2222" y="42926"/>
                    </a:lnTo>
                    <a:lnTo>
                      <a:pt x="2425" y="43053"/>
                    </a:lnTo>
                    <a:lnTo>
                      <a:pt x="3771" y="43180"/>
                    </a:lnTo>
                    <a:lnTo>
                      <a:pt x="4152" y="43180"/>
                    </a:lnTo>
                    <a:lnTo>
                      <a:pt x="4457" y="43053"/>
                    </a:lnTo>
                    <a:lnTo>
                      <a:pt x="4991" y="43053"/>
                    </a:lnTo>
                    <a:lnTo>
                      <a:pt x="4737" y="43065"/>
                    </a:lnTo>
                    <a:lnTo>
                      <a:pt x="5041" y="43091"/>
                    </a:lnTo>
                    <a:lnTo>
                      <a:pt x="5270" y="43180"/>
                    </a:lnTo>
                    <a:lnTo>
                      <a:pt x="8432" y="43180"/>
                    </a:lnTo>
                    <a:lnTo>
                      <a:pt x="9525" y="43053"/>
                    </a:lnTo>
                    <a:lnTo>
                      <a:pt x="8572" y="42799"/>
                    </a:lnTo>
                    <a:lnTo>
                      <a:pt x="9334" y="42799"/>
                    </a:lnTo>
                    <a:lnTo>
                      <a:pt x="9385" y="42926"/>
                    </a:lnTo>
                    <a:lnTo>
                      <a:pt x="10096" y="42799"/>
                    </a:lnTo>
                    <a:lnTo>
                      <a:pt x="9029" y="42672"/>
                    </a:lnTo>
                    <a:lnTo>
                      <a:pt x="9867" y="42672"/>
                    </a:lnTo>
                    <a:lnTo>
                      <a:pt x="9118" y="42545"/>
                    </a:lnTo>
                    <a:lnTo>
                      <a:pt x="8724" y="42468"/>
                    </a:lnTo>
                    <a:lnTo>
                      <a:pt x="8547" y="42545"/>
                    </a:lnTo>
                    <a:lnTo>
                      <a:pt x="8089" y="42418"/>
                    </a:lnTo>
                    <a:lnTo>
                      <a:pt x="8801" y="42291"/>
                    </a:lnTo>
                    <a:lnTo>
                      <a:pt x="9232" y="42291"/>
                    </a:lnTo>
                    <a:lnTo>
                      <a:pt x="9385" y="42291"/>
                    </a:lnTo>
                    <a:lnTo>
                      <a:pt x="8775" y="42164"/>
                    </a:lnTo>
                    <a:lnTo>
                      <a:pt x="9131" y="42164"/>
                    </a:lnTo>
                    <a:lnTo>
                      <a:pt x="9410" y="42037"/>
                    </a:lnTo>
                    <a:lnTo>
                      <a:pt x="8572" y="42037"/>
                    </a:lnTo>
                    <a:lnTo>
                      <a:pt x="9461" y="41910"/>
                    </a:lnTo>
                    <a:lnTo>
                      <a:pt x="8343" y="41656"/>
                    </a:lnTo>
                    <a:lnTo>
                      <a:pt x="9474" y="41656"/>
                    </a:lnTo>
                    <a:lnTo>
                      <a:pt x="8674" y="41529"/>
                    </a:lnTo>
                    <a:lnTo>
                      <a:pt x="8610" y="41402"/>
                    </a:lnTo>
                    <a:lnTo>
                      <a:pt x="10375" y="41656"/>
                    </a:lnTo>
                    <a:lnTo>
                      <a:pt x="9537" y="41402"/>
                    </a:lnTo>
                    <a:lnTo>
                      <a:pt x="8712" y="41148"/>
                    </a:lnTo>
                    <a:lnTo>
                      <a:pt x="10617" y="41148"/>
                    </a:lnTo>
                    <a:lnTo>
                      <a:pt x="9017" y="41021"/>
                    </a:lnTo>
                    <a:lnTo>
                      <a:pt x="9906" y="40767"/>
                    </a:lnTo>
                    <a:lnTo>
                      <a:pt x="9017" y="40640"/>
                    </a:lnTo>
                    <a:lnTo>
                      <a:pt x="9321" y="40640"/>
                    </a:lnTo>
                    <a:lnTo>
                      <a:pt x="9448" y="40513"/>
                    </a:lnTo>
                    <a:lnTo>
                      <a:pt x="9931" y="40513"/>
                    </a:lnTo>
                    <a:lnTo>
                      <a:pt x="10236" y="40386"/>
                    </a:lnTo>
                    <a:lnTo>
                      <a:pt x="8915" y="40386"/>
                    </a:lnTo>
                    <a:lnTo>
                      <a:pt x="8623" y="40259"/>
                    </a:lnTo>
                    <a:lnTo>
                      <a:pt x="7797" y="40132"/>
                    </a:lnTo>
                    <a:lnTo>
                      <a:pt x="9080" y="40005"/>
                    </a:lnTo>
                    <a:lnTo>
                      <a:pt x="8623" y="40005"/>
                    </a:lnTo>
                    <a:lnTo>
                      <a:pt x="9398" y="39878"/>
                    </a:lnTo>
                    <a:lnTo>
                      <a:pt x="8445" y="39878"/>
                    </a:lnTo>
                    <a:lnTo>
                      <a:pt x="9817" y="39751"/>
                    </a:lnTo>
                    <a:lnTo>
                      <a:pt x="8801" y="39624"/>
                    </a:lnTo>
                    <a:lnTo>
                      <a:pt x="9613" y="39497"/>
                    </a:lnTo>
                    <a:lnTo>
                      <a:pt x="9004" y="39497"/>
                    </a:lnTo>
                    <a:lnTo>
                      <a:pt x="8648" y="39243"/>
                    </a:lnTo>
                    <a:lnTo>
                      <a:pt x="9918" y="39370"/>
                    </a:lnTo>
                    <a:lnTo>
                      <a:pt x="10553" y="39243"/>
                    </a:lnTo>
                    <a:lnTo>
                      <a:pt x="10223" y="39116"/>
                    </a:lnTo>
                    <a:lnTo>
                      <a:pt x="9080" y="39116"/>
                    </a:lnTo>
                    <a:lnTo>
                      <a:pt x="9131" y="38989"/>
                    </a:lnTo>
                    <a:lnTo>
                      <a:pt x="9664" y="38989"/>
                    </a:lnTo>
                    <a:lnTo>
                      <a:pt x="8674" y="38862"/>
                    </a:lnTo>
                    <a:lnTo>
                      <a:pt x="9613" y="38608"/>
                    </a:lnTo>
                    <a:lnTo>
                      <a:pt x="8382" y="38481"/>
                    </a:lnTo>
                    <a:lnTo>
                      <a:pt x="8686" y="38354"/>
                    </a:lnTo>
                    <a:lnTo>
                      <a:pt x="7429" y="38481"/>
                    </a:lnTo>
                    <a:lnTo>
                      <a:pt x="6985" y="38481"/>
                    </a:lnTo>
                    <a:lnTo>
                      <a:pt x="6858" y="38328"/>
                    </a:lnTo>
                    <a:lnTo>
                      <a:pt x="6197" y="38227"/>
                    </a:lnTo>
                    <a:lnTo>
                      <a:pt x="7010" y="38227"/>
                    </a:lnTo>
                    <a:lnTo>
                      <a:pt x="6985" y="38354"/>
                    </a:lnTo>
                    <a:lnTo>
                      <a:pt x="7569" y="38354"/>
                    </a:lnTo>
                    <a:lnTo>
                      <a:pt x="7213" y="38227"/>
                    </a:lnTo>
                    <a:lnTo>
                      <a:pt x="7848" y="38227"/>
                    </a:lnTo>
                    <a:lnTo>
                      <a:pt x="7137" y="37973"/>
                    </a:lnTo>
                    <a:lnTo>
                      <a:pt x="7467" y="37973"/>
                    </a:lnTo>
                    <a:lnTo>
                      <a:pt x="8610" y="37846"/>
                    </a:lnTo>
                    <a:lnTo>
                      <a:pt x="8102" y="38100"/>
                    </a:lnTo>
                    <a:lnTo>
                      <a:pt x="7975" y="38188"/>
                    </a:lnTo>
                    <a:lnTo>
                      <a:pt x="8864" y="37973"/>
                    </a:lnTo>
                    <a:lnTo>
                      <a:pt x="8432" y="38227"/>
                    </a:lnTo>
                    <a:lnTo>
                      <a:pt x="10236" y="38100"/>
                    </a:lnTo>
                    <a:lnTo>
                      <a:pt x="8432" y="38328"/>
                    </a:lnTo>
                    <a:lnTo>
                      <a:pt x="8699" y="38328"/>
                    </a:lnTo>
                    <a:lnTo>
                      <a:pt x="9372" y="38315"/>
                    </a:lnTo>
                    <a:lnTo>
                      <a:pt x="9613" y="38468"/>
                    </a:lnTo>
                    <a:lnTo>
                      <a:pt x="9550" y="38277"/>
                    </a:lnTo>
                    <a:lnTo>
                      <a:pt x="10236" y="38227"/>
                    </a:lnTo>
                    <a:lnTo>
                      <a:pt x="10401" y="38100"/>
                    </a:lnTo>
                    <a:lnTo>
                      <a:pt x="10566" y="37973"/>
                    </a:lnTo>
                    <a:lnTo>
                      <a:pt x="9652" y="37973"/>
                    </a:lnTo>
                    <a:lnTo>
                      <a:pt x="9982" y="37719"/>
                    </a:lnTo>
                    <a:lnTo>
                      <a:pt x="9347" y="37592"/>
                    </a:lnTo>
                    <a:lnTo>
                      <a:pt x="9042" y="37719"/>
                    </a:lnTo>
                    <a:lnTo>
                      <a:pt x="8407" y="37719"/>
                    </a:lnTo>
                    <a:lnTo>
                      <a:pt x="8026" y="37592"/>
                    </a:lnTo>
                    <a:lnTo>
                      <a:pt x="7264" y="37338"/>
                    </a:lnTo>
                    <a:lnTo>
                      <a:pt x="11277" y="37338"/>
                    </a:lnTo>
                    <a:lnTo>
                      <a:pt x="9753" y="37084"/>
                    </a:lnTo>
                    <a:lnTo>
                      <a:pt x="7556" y="37084"/>
                    </a:lnTo>
                    <a:lnTo>
                      <a:pt x="8318" y="36830"/>
                    </a:lnTo>
                    <a:lnTo>
                      <a:pt x="9613" y="36957"/>
                    </a:lnTo>
                    <a:lnTo>
                      <a:pt x="9740" y="36703"/>
                    </a:lnTo>
                    <a:lnTo>
                      <a:pt x="7747" y="36830"/>
                    </a:lnTo>
                    <a:lnTo>
                      <a:pt x="8623" y="36576"/>
                    </a:lnTo>
                    <a:lnTo>
                      <a:pt x="8470" y="36576"/>
                    </a:lnTo>
                    <a:lnTo>
                      <a:pt x="8470" y="36449"/>
                    </a:lnTo>
                    <a:lnTo>
                      <a:pt x="9613" y="36449"/>
                    </a:lnTo>
                    <a:lnTo>
                      <a:pt x="9436" y="36195"/>
                    </a:lnTo>
                    <a:lnTo>
                      <a:pt x="8610" y="35941"/>
                    </a:lnTo>
                    <a:lnTo>
                      <a:pt x="8394" y="35687"/>
                    </a:lnTo>
                    <a:lnTo>
                      <a:pt x="9448" y="35687"/>
                    </a:lnTo>
                    <a:lnTo>
                      <a:pt x="9067" y="35433"/>
                    </a:lnTo>
                    <a:lnTo>
                      <a:pt x="8877" y="35306"/>
                    </a:lnTo>
                    <a:lnTo>
                      <a:pt x="9105" y="35179"/>
                    </a:lnTo>
                    <a:lnTo>
                      <a:pt x="9334" y="35052"/>
                    </a:lnTo>
                    <a:lnTo>
                      <a:pt x="10261" y="34544"/>
                    </a:lnTo>
                    <a:lnTo>
                      <a:pt x="9283" y="34417"/>
                    </a:lnTo>
                    <a:lnTo>
                      <a:pt x="8902" y="34417"/>
                    </a:lnTo>
                    <a:lnTo>
                      <a:pt x="8826" y="34290"/>
                    </a:lnTo>
                    <a:lnTo>
                      <a:pt x="9766" y="34290"/>
                    </a:lnTo>
                    <a:lnTo>
                      <a:pt x="8928" y="34163"/>
                    </a:lnTo>
                    <a:lnTo>
                      <a:pt x="8064" y="33718"/>
                    </a:lnTo>
                    <a:lnTo>
                      <a:pt x="8064" y="35306"/>
                    </a:lnTo>
                    <a:lnTo>
                      <a:pt x="8026" y="35433"/>
                    </a:lnTo>
                    <a:lnTo>
                      <a:pt x="7785" y="35433"/>
                    </a:lnTo>
                    <a:lnTo>
                      <a:pt x="8064" y="35306"/>
                    </a:lnTo>
                    <a:lnTo>
                      <a:pt x="8064" y="33718"/>
                    </a:lnTo>
                    <a:lnTo>
                      <a:pt x="9017" y="33401"/>
                    </a:lnTo>
                    <a:lnTo>
                      <a:pt x="9309" y="33528"/>
                    </a:lnTo>
                    <a:lnTo>
                      <a:pt x="9715" y="33274"/>
                    </a:lnTo>
                    <a:lnTo>
                      <a:pt x="7289" y="33274"/>
                    </a:lnTo>
                    <a:lnTo>
                      <a:pt x="8204" y="33147"/>
                    </a:lnTo>
                    <a:lnTo>
                      <a:pt x="8382" y="33147"/>
                    </a:lnTo>
                    <a:lnTo>
                      <a:pt x="8521" y="33020"/>
                    </a:lnTo>
                    <a:lnTo>
                      <a:pt x="8813" y="32766"/>
                    </a:lnTo>
                    <a:lnTo>
                      <a:pt x="7899" y="32258"/>
                    </a:lnTo>
                    <a:lnTo>
                      <a:pt x="9398" y="32004"/>
                    </a:lnTo>
                    <a:lnTo>
                      <a:pt x="7975" y="32004"/>
                    </a:lnTo>
                    <a:lnTo>
                      <a:pt x="10033" y="31623"/>
                    </a:lnTo>
                    <a:lnTo>
                      <a:pt x="8051" y="31623"/>
                    </a:lnTo>
                    <a:lnTo>
                      <a:pt x="9029" y="31369"/>
                    </a:lnTo>
                    <a:lnTo>
                      <a:pt x="9385" y="31369"/>
                    </a:lnTo>
                    <a:lnTo>
                      <a:pt x="10045" y="31115"/>
                    </a:lnTo>
                    <a:lnTo>
                      <a:pt x="10134" y="30988"/>
                    </a:lnTo>
                    <a:lnTo>
                      <a:pt x="8801" y="30988"/>
                    </a:lnTo>
                    <a:lnTo>
                      <a:pt x="8597" y="30861"/>
                    </a:lnTo>
                    <a:lnTo>
                      <a:pt x="9639" y="30861"/>
                    </a:lnTo>
                    <a:lnTo>
                      <a:pt x="8547" y="30734"/>
                    </a:lnTo>
                    <a:lnTo>
                      <a:pt x="9791" y="30607"/>
                    </a:lnTo>
                    <a:lnTo>
                      <a:pt x="9525" y="30480"/>
                    </a:lnTo>
                    <a:lnTo>
                      <a:pt x="9461" y="30607"/>
                    </a:lnTo>
                    <a:lnTo>
                      <a:pt x="8763" y="30607"/>
                    </a:lnTo>
                    <a:lnTo>
                      <a:pt x="8293" y="30480"/>
                    </a:lnTo>
                    <a:lnTo>
                      <a:pt x="9486" y="30226"/>
                    </a:lnTo>
                    <a:lnTo>
                      <a:pt x="10020" y="30226"/>
                    </a:lnTo>
                    <a:lnTo>
                      <a:pt x="9131" y="29845"/>
                    </a:lnTo>
                    <a:lnTo>
                      <a:pt x="9436" y="29845"/>
                    </a:lnTo>
                    <a:lnTo>
                      <a:pt x="8902" y="29718"/>
                    </a:lnTo>
                    <a:lnTo>
                      <a:pt x="11049" y="29972"/>
                    </a:lnTo>
                    <a:lnTo>
                      <a:pt x="10083" y="29718"/>
                    </a:lnTo>
                    <a:lnTo>
                      <a:pt x="9258" y="29718"/>
                    </a:lnTo>
                    <a:lnTo>
                      <a:pt x="9880" y="29591"/>
                    </a:lnTo>
                    <a:lnTo>
                      <a:pt x="9893" y="29464"/>
                    </a:lnTo>
                    <a:lnTo>
                      <a:pt x="9626" y="29210"/>
                    </a:lnTo>
                    <a:lnTo>
                      <a:pt x="10337" y="29337"/>
                    </a:lnTo>
                    <a:lnTo>
                      <a:pt x="10528" y="29083"/>
                    </a:lnTo>
                    <a:lnTo>
                      <a:pt x="9994" y="28702"/>
                    </a:lnTo>
                    <a:lnTo>
                      <a:pt x="9994" y="28575"/>
                    </a:lnTo>
                    <a:lnTo>
                      <a:pt x="10007" y="28448"/>
                    </a:lnTo>
                    <a:lnTo>
                      <a:pt x="9677" y="28575"/>
                    </a:lnTo>
                    <a:lnTo>
                      <a:pt x="8445" y="28448"/>
                    </a:lnTo>
                    <a:lnTo>
                      <a:pt x="8318" y="28448"/>
                    </a:lnTo>
                    <a:lnTo>
                      <a:pt x="8699" y="28397"/>
                    </a:lnTo>
                    <a:lnTo>
                      <a:pt x="8166" y="28321"/>
                    </a:lnTo>
                    <a:lnTo>
                      <a:pt x="8293" y="28194"/>
                    </a:lnTo>
                    <a:lnTo>
                      <a:pt x="9410" y="28321"/>
                    </a:lnTo>
                    <a:lnTo>
                      <a:pt x="9779" y="28321"/>
                    </a:lnTo>
                    <a:lnTo>
                      <a:pt x="9398" y="28194"/>
                    </a:lnTo>
                    <a:lnTo>
                      <a:pt x="9626" y="28194"/>
                    </a:lnTo>
                    <a:lnTo>
                      <a:pt x="11417" y="27940"/>
                    </a:lnTo>
                    <a:lnTo>
                      <a:pt x="10553" y="27940"/>
                    </a:lnTo>
                    <a:lnTo>
                      <a:pt x="10566" y="27559"/>
                    </a:lnTo>
                    <a:lnTo>
                      <a:pt x="10185" y="27432"/>
                    </a:lnTo>
                    <a:lnTo>
                      <a:pt x="10134" y="27178"/>
                    </a:lnTo>
                    <a:lnTo>
                      <a:pt x="9182" y="27178"/>
                    </a:lnTo>
                    <a:lnTo>
                      <a:pt x="9398" y="27051"/>
                    </a:lnTo>
                    <a:lnTo>
                      <a:pt x="8636" y="27051"/>
                    </a:lnTo>
                    <a:lnTo>
                      <a:pt x="8940" y="26797"/>
                    </a:lnTo>
                    <a:lnTo>
                      <a:pt x="9677" y="26670"/>
                    </a:lnTo>
                    <a:lnTo>
                      <a:pt x="9601" y="26416"/>
                    </a:lnTo>
                    <a:lnTo>
                      <a:pt x="9131" y="26289"/>
                    </a:lnTo>
                    <a:lnTo>
                      <a:pt x="9017" y="26035"/>
                    </a:lnTo>
                    <a:lnTo>
                      <a:pt x="9639" y="26162"/>
                    </a:lnTo>
                    <a:lnTo>
                      <a:pt x="9461" y="25781"/>
                    </a:lnTo>
                    <a:lnTo>
                      <a:pt x="8763" y="25527"/>
                    </a:lnTo>
                    <a:lnTo>
                      <a:pt x="7823" y="25527"/>
                    </a:lnTo>
                    <a:lnTo>
                      <a:pt x="8318" y="25400"/>
                    </a:lnTo>
                    <a:lnTo>
                      <a:pt x="8826" y="25400"/>
                    </a:lnTo>
                    <a:lnTo>
                      <a:pt x="7531" y="25019"/>
                    </a:lnTo>
                    <a:lnTo>
                      <a:pt x="11341" y="24511"/>
                    </a:lnTo>
                    <a:lnTo>
                      <a:pt x="9537" y="24257"/>
                    </a:lnTo>
                    <a:lnTo>
                      <a:pt x="8699" y="24003"/>
                    </a:lnTo>
                    <a:lnTo>
                      <a:pt x="8839" y="23749"/>
                    </a:lnTo>
                    <a:lnTo>
                      <a:pt x="9347" y="24003"/>
                    </a:lnTo>
                    <a:lnTo>
                      <a:pt x="9880" y="23876"/>
                    </a:lnTo>
                    <a:lnTo>
                      <a:pt x="8445" y="23622"/>
                    </a:lnTo>
                    <a:lnTo>
                      <a:pt x="10083" y="23368"/>
                    </a:lnTo>
                    <a:lnTo>
                      <a:pt x="9131" y="23114"/>
                    </a:lnTo>
                    <a:lnTo>
                      <a:pt x="11671" y="2286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30" name="object 48">
                <a:extLst>
                  <a:ext uri="{FF2B5EF4-FFF2-40B4-BE49-F238E27FC236}">
                    <a16:creationId xmlns:a16="http://schemas.microsoft.com/office/drawing/2014/main" id="{4F2FE0FA-E67F-8692-8212-269B77191A02}"/>
                  </a:ext>
                </a:extLst>
              </p:cNvPr>
              <p:cNvSpPr/>
              <p:nvPr/>
            </p:nvSpPr>
            <p:spPr>
              <a:xfrm>
                <a:off x="89589" y="381608"/>
                <a:ext cx="43180" cy="0"/>
              </a:xfrm>
              <a:custGeom>
                <a:avLst/>
                <a:gdLst/>
                <a:ahLst/>
                <a:cxnLst/>
                <a:rect l="l" t="t" r="r" b="b"/>
                <a:pathLst>
                  <a:path w="43179">
                    <a:moveTo>
                      <a:pt x="43065" y="0"/>
                    </a:moveTo>
                    <a:lnTo>
                      <a:pt x="0" y="0"/>
                    </a:lnTo>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31" name="object 49">
                <a:extLst>
                  <a:ext uri="{FF2B5EF4-FFF2-40B4-BE49-F238E27FC236}">
                    <a16:creationId xmlns:a16="http://schemas.microsoft.com/office/drawing/2014/main" id="{0ECEE796-EB46-DDA3-A503-130FAEAF24BF}"/>
                  </a:ext>
                </a:extLst>
              </p:cNvPr>
              <p:cNvSpPr/>
              <p:nvPr/>
            </p:nvSpPr>
            <p:spPr>
              <a:xfrm>
                <a:off x="89547" y="375509"/>
                <a:ext cx="43180" cy="12065"/>
              </a:xfrm>
              <a:custGeom>
                <a:avLst/>
                <a:gdLst/>
                <a:ahLst/>
                <a:cxnLst/>
                <a:rect l="l" t="t" r="r" b="b"/>
                <a:pathLst>
                  <a:path w="43179" h="12064">
                    <a:moveTo>
                      <a:pt x="127" y="3568"/>
                    </a:moveTo>
                    <a:lnTo>
                      <a:pt x="25" y="3860"/>
                    </a:lnTo>
                    <a:lnTo>
                      <a:pt x="0" y="4152"/>
                    </a:lnTo>
                    <a:lnTo>
                      <a:pt x="12" y="4800"/>
                    </a:lnTo>
                    <a:lnTo>
                      <a:pt x="76" y="4673"/>
                    </a:lnTo>
                    <a:lnTo>
                      <a:pt x="127" y="3568"/>
                    </a:lnTo>
                    <a:close/>
                  </a:path>
                  <a:path w="43179" h="12064">
                    <a:moveTo>
                      <a:pt x="596" y="4445"/>
                    </a:moveTo>
                    <a:lnTo>
                      <a:pt x="558" y="3416"/>
                    </a:lnTo>
                    <a:lnTo>
                      <a:pt x="482" y="4495"/>
                    </a:lnTo>
                    <a:lnTo>
                      <a:pt x="469" y="4038"/>
                    </a:lnTo>
                    <a:lnTo>
                      <a:pt x="381" y="5321"/>
                    </a:lnTo>
                    <a:lnTo>
                      <a:pt x="317" y="5448"/>
                    </a:lnTo>
                    <a:lnTo>
                      <a:pt x="279" y="4953"/>
                    </a:lnTo>
                    <a:lnTo>
                      <a:pt x="292" y="4546"/>
                    </a:lnTo>
                    <a:lnTo>
                      <a:pt x="266" y="4838"/>
                    </a:lnTo>
                    <a:lnTo>
                      <a:pt x="190" y="4305"/>
                    </a:lnTo>
                    <a:lnTo>
                      <a:pt x="152" y="5003"/>
                    </a:lnTo>
                    <a:lnTo>
                      <a:pt x="241" y="5867"/>
                    </a:lnTo>
                    <a:lnTo>
                      <a:pt x="444" y="5194"/>
                    </a:lnTo>
                    <a:lnTo>
                      <a:pt x="469" y="5435"/>
                    </a:lnTo>
                    <a:lnTo>
                      <a:pt x="444" y="5930"/>
                    </a:lnTo>
                    <a:lnTo>
                      <a:pt x="520" y="5397"/>
                    </a:lnTo>
                    <a:lnTo>
                      <a:pt x="596" y="4445"/>
                    </a:lnTo>
                    <a:close/>
                  </a:path>
                  <a:path w="43179" h="12064">
                    <a:moveTo>
                      <a:pt x="698" y="3378"/>
                    </a:moveTo>
                    <a:lnTo>
                      <a:pt x="635" y="3619"/>
                    </a:lnTo>
                    <a:lnTo>
                      <a:pt x="698" y="3378"/>
                    </a:lnTo>
                    <a:close/>
                  </a:path>
                  <a:path w="43179" h="12064">
                    <a:moveTo>
                      <a:pt x="723" y="3263"/>
                    </a:moveTo>
                    <a:close/>
                  </a:path>
                  <a:path w="43179" h="12064">
                    <a:moveTo>
                      <a:pt x="762" y="3149"/>
                    </a:moveTo>
                    <a:close/>
                  </a:path>
                  <a:path w="43179" h="12064">
                    <a:moveTo>
                      <a:pt x="1231" y="3543"/>
                    </a:moveTo>
                    <a:lnTo>
                      <a:pt x="1155" y="3759"/>
                    </a:lnTo>
                    <a:lnTo>
                      <a:pt x="1041" y="4330"/>
                    </a:lnTo>
                    <a:lnTo>
                      <a:pt x="914" y="4749"/>
                    </a:lnTo>
                    <a:lnTo>
                      <a:pt x="901" y="7099"/>
                    </a:lnTo>
                    <a:lnTo>
                      <a:pt x="1155" y="4711"/>
                    </a:lnTo>
                    <a:lnTo>
                      <a:pt x="1231" y="3543"/>
                    </a:lnTo>
                    <a:close/>
                  </a:path>
                  <a:path w="43179" h="12064">
                    <a:moveTo>
                      <a:pt x="1295" y="3238"/>
                    </a:moveTo>
                    <a:lnTo>
                      <a:pt x="1257" y="3390"/>
                    </a:lnTo>
                    <a:lnTo>
                      <a:pt x="1244" y="3530"/>
                    </a:lnTo>
                    <a:lnTo>
                      <a:pt x="1295" y="3238"/>
                    </a:lnTo>
                    <a:close/>
                  </a:path>
                  <a:path w="43179" h="12064">
                    <a:moveTo>
                      <a:pt x="1333" y="3365"/>
                    </a:moveTo>
                    <a:lnTo>
                      <a:pt x="1282" y="3556"/>
                    </a:lnTo>
                    <a:lnTo>
                      <a:pt x="1282" y="3683"/>
                    </a:lnTo>
                    <a:lnTo>
                      <a:pt x="1308" y="3530"/>
                    </a:lnTo>
                    <a:lnTo>
                      <a:pt x="1333" y="3365"/>
                    </a:lnTo>
                    <a:close/>
                  </a:path>
                  <a:path w="43179" h="12064">
                    <a:moveTo>
                      <a:pt x="1358" y="5041"/>
                    </a:moveTo>
                    <a:lnTo>
                      <a:pt x="1320" y="4152"/>
                    </a:lnTo>
                    <a:lnTo>
                      <a:pt x="1308" y="5041"/>
                    </a:lnTo>
                    <a:close/>
                  </a:path>
                  <a:path w="43179" h="12064">
                    <a:moveTo>
                      <a:pt x="1358" y="3340"/>
                    </a:moveTo>
                    <a:close/>
                  </a:path>
                  <a:path w="43179" h="12064">
                    <a:moveTo>
                      <a:pt x="1663" y="5207"/>
                    </a:moveTo>
                    <a:lnTo>
                      <a:pt x="1562" y="4584"/>
                    </a:lnTo>
                    <a:lnTo>
                      <a:pt x="1358" y="5041"/>
                    </a:lnTo>
                    <a:lnTo>
                      <a:pt x="1231" y="6375"/>
                    </a:lnTo>
                    <a:lnTo>
                      <a:pt x="1397" y="5207"/>
                    </a:lnTo>
                    <a:lnTo>
                      <a:pt x="1498" y="7251"/>
                    </a:lnTo>
                    <a:lnTo>
                      <a:pt x="1574" y="6261"/>
                    </a:lnTo>
                    <a:lnTo>
                      <a:pt x="1600" y="6070"/>
                    </a:lnTo>
                    <a:lnTo>
                      <a:pt x="1663" y="5207"/>
                    </a:lnTo>
                    <a:close/>
                  </a:path>
                  <a:path w="43179" h="12064">
                    <a:moveTo>
                      <a:pt x="1739" y="4076"/>
                    </a:moveTo>
                    <a:lnTo>
                      <a:pt x="1651" y="2755"/>
                    </a:lnTo>
                    <a:lnTo>
                      <a:pt x="1612" y="2946"/>
                    </a:lnTo>
                    <a:lnTo>
                      <a:pt x="1739" y="4076"/>
                    </a:lnTo>
                    <a:close/>
                  </a:path>
                  <a:path w="43179" h="12064">
                    <a:moveTo>
                      <a:pt x="2794" y="7734"/>
                    </a:moveTo>
                    <a:lnTo>
                      <a:pt x="2590" y="7454"/>
                    </a:lnTo>
                    <a:lnTo>
                      <a:pt x="2603" y="7620"/>
                    </a:lnTo>
                    <a:lnTo>
                      <a:pt x="2794" y="7734"/>
                    </a:lnTo>
                    <a:close/>
                  </a:path>
                  <a:path w="43179" h="12064">
                    <a:moveTo>
                      <a:pt x="2832" y="9499"/>
                    </a:moveTo>
                    <a:lnTo>
                      <a:pt x="2641" y="8331"/>
                    </a:lnTo>
                    <a:lnTo>
                      <a:pt x="2832" y="9499"/>
                    </a:lnTo>
                    <a:close/>
                  </a:path>
                  <a:path w="43179" h="12064">
                    <a:moveTo>
                      <a:pt x="3492" y="8585"/>
                    </a:moveTo>
                    <a:lnTo>
                      <a:pt x="3416" y="8267"/>
                    </a:lnTo>
                    <a:lnTo>
                      <a:pt x="3314" y="8432"/>
                    </a:lnTo>
                    <a:lnTo>
                      <a:pt x="3416" y="8801"/>
                    </a:lnTo>
                    <a:lnTo>
                      <a:pt x="3416" y="9004"/>
                    </a:lnTo>
                    <a:lnTo>
                      <a:pt x="3479" y="8674"/>
                    </a:lnTo>
                    <a:close/>
                  </a:path>
                  <a:path w="43179" h="12064">
                    <a:moveTo>
                      <a:pt x="3644" y="7810"/>
                    </a:moveTo>
                    <a:lnTo>
                      <a:pt x="3619" y="7988"/>
                    </a:lnTo>
                    <a:lnTo>
                      <a:pt x="3594" y="8458"/>
                    </a:lnTo>
                    <a:lnTo>
                      <a:pt x="3606" y="8737"/>
                    </a:lnTo>
                    <a:lnTo>
                      <a:pt x="3644" y="7835"/>
                    </a:lnTo>
                    <a:close/>
                  </a:path>
                  <a:path w="43179" h="12064">
                    <a:moveTo>
                      <a:pt x="4076" y="4229"/>
                    </a:moveTo>
                    <a:lnTo>
                      <a:pt x="4038" y="3962"/>
                    </a:lnTo>
                    <a:lnTo>
                      <a:pt x="4025" y="4229"/>
                    </a:lnTo>
                    <a:close/>
                  </a:path>
                  <a:path w="43179" h="12064">
                    <a:moveTo>
                      <a:pt x="4711" y="5016"/>
                    </a:moveTo>
                    <a:lnTo>
                      <a:pt x="4546" y="3632"/>
                    </a:lnTo>
                    <a:lnTo>
                      <a:pt x="4610" y="5016"/>
                    </a:lnTo>
                    <a:close/>
                  </a:path>
                  <a:path w="43179" h="12064">
                    <a:moveTo>
                      <a:pt x="4711" y="4178"/>
                    </a:moveTo>
                    <a:close/>
                  </a:path>
                  <a:path w="43179" h="12064">
                    <a:moveTo>
                      <a:pt x="4889" y="8572"/>
                    </a:moveTo>
                    <a:lnTo>
                      <a:pt x="4851" y="8699"/>
                    </a:lnTo>
                    <a:lnTo>
                      <a:pt x="4838" y="8851"/>
                    </a:lnTo>
                    <a:lnTo>
                      <a:pt x="4889" y="8572"/>
                    </a:lnTo>
                    <a:close/>
                  </a:path>
                  <a:path w="43179" h="12064">
                    <a:moveTo>
                      <a:pt x="5499" y="7670"/>
                    </a:moveTo>
                    <a:lnTo>
                      <a:pt x="5473" y="7213"/>
                    </a:lnTo>
                    <a:lnTo>
                      <a:pt x="5435" y="6858"/>
                    </a:lnTo>
                    <a:lnTo>
                      <a:pt x="5397" y="6578"/>
                    </a:lnTo>
                    <a:lnTo>
                      <a:pt x="5283" y="5130"/>
                    </a:lnTo>
                    <a:lnTo>
                      <a:pt x="5181" y="4533"/>
                    </a:lnTo>
                    <a:lnTo>
                      <a:pt x="5143" y="4038"/>
                    </a:lnTo>
                    <a:lnTo>
                      <a:pt x="5207" y="3632"/>
                    </a:lnTo>
                    <a:lnTo>
                      <a:pt x="5003" y="3860"/>
                    </a:lnTo>
                    <a:lnTo>
                      <a:pt x="4914" y="4533"/>
                    </a:lnTo>
                    <a:lnTo>
                      <a:pt x="4902" y="4686"/>
                    </a:lnTo>
                    <a:lnTo>
                      <a:pt x="4889" y="4838"/>
                    </a:lnTo>
                    <a:lnTo>
                      <a:pt x="4864" y="5422"/>
                    </a:lnTo>
                    <a:lnTo>
                      <a:pt x="4864" y="5600"/>
                    </a:lnTo>
                    <a:lnTo>
                      <a:pt x="4851" y="5956"/>
                    </a:lnTo>
                    <a:lnTo>
                      <a:pt x="4864" y="5600"/>
                    </a:lnTo>
                    <a:lnTo>
                      <a:pt x="4864" y="5422"/>
                    </a:lnTo>
                    <a:lnTo>
                      <a:pt x="4711" y="4267"/>
                    </a:lnTo>
                    <a:lnTo>
                      <a:pt x="4711" y="5016"/>
                    </a:lnTo>
                    <a:lnTo>
                      <a:pt x="4660" y="5956"/>
                    </a:lnTo>
                    <a:lnTo>
                      <a:pt x="4673" y="6502"/>
                    </a:lnTo>
                    <a:lnTo>
                      <a:pt x="4546" y="5981"/>
                    </a:lnTo>
                    <a:lnTo>
                      <a:pt x="4483" y="5245"/>
                    </a:lnTo>
                    <a:lnTo>
                      <a:pt x="4330" y="5981"/>
                    </a:lnTo>
                    <a:lnTo>
                      <a:pt x="4330" y="5448"/>
                    </a:lnTo>
                    <a:lnTo>
                      <a:pt x="4330" y="4965"/>
                    </a:lnTo>
                    <a:lnTo>
                      <a:pt x="4330" y="4711"/>
                    </a:lnTo>
                    <a:lnTo>
                      <a:pt x="4089" y="6413"/>
                    </a:lnTo>
                    <a:lnTo>
                      <a:pt x="4064" y="6235"/>
                    </a:lnTo>
                    <a:lnTo>
                      <a:pt x="4025" y="4229"/>
                    </a:lnTo>
                    <a:lnTo>
                      <a:pt x="3949" y="4076"/>
                    </a:lnTo>
                    <a:lnTo>
                      <a:pt x="3873" y="3911"/>
                    </a:lnTo>
                    <a:lnTo>
                      <a:pt x="3746" y="3606"/>
                    </a:lnTo>
                    <a:lnTo>
                      <a:pt x="3771" y="4279"/>
                    </a:lnTo>
                    <a:lnTo>
                      <a:pt x="3644" y="6235"/>
                    </a:lnTo>
                    <a:lnTo>
                      <a:pt x="3619" y="5981"/>
                    </a:lnTo>
                    <a:lnTo>
                      <a:pt x="3619" y="5854"/>
                    </a:lnTo>
                    <a:lnTo>
                      <a:pt x="3492" y="4318"/>
                    </a:lnTo>
                    <a:lnTo>
                      <a:pt x="3314" y="5016"/>
                    </a:lnTo>
                    <a:lnTo>
                      <a:pt x="3352" y="5295"/>
                    </a:lnTo>
                    <a:lnTo>
                      <a:pt x="3314" y="5016"/>
                    </a:lnTo>
                    <a:lnTo>
                      <a:pt x="3314" y="3937"/>
                    </a:lnTo>
                    <a:lnTo>
                      <a:pt x="3225" y="3111"/>
                    </a:lnTo>
                    <a:lnTo>
                      <a:pt x="3124" y="3937"/>
                    </a:lnTo>
                    <a:lnTo>
                      <a:pt x="3060" y="2463"/>
                    </a:lnTo>
                    <a:lnTo>
                      <a:pt x="2921" y="3657"/>
                    </a:lnTo>
                    <a:lnTo>
                      <a:pt x="2921" y="3340"/>
                    </a:lnTo>
                    <a:lnTo>
                      <a:pt x="2857" y="3657"/>
                    </a:lnTo>
                    <a:lnTo>
                      <a:pt x="2667" y="4914"/>
                    </a:lnTo>
                    <a:lnTo>
                      <a:pt x="2413" y="2425"/>
                    </a:lnTo>
                    <a:lnTo>
                      <a:pt x="2133" y="3975"/>
                    </a:lnTo>
                    <a:lnTo>
                      <a:pt x="2006" y="4305"/>
                    </a:lnTo>
                    <a:lnTo>
                      <a:pt x="1879" y="5041"/>
                    </a:lnTo>
                    <a:lnTo>
                      <a:pt x="1752" y="5956"/>
                    </a:lnTo>
                    <a:lnTo>
                      <a:pt x="1625" y="6261"/>
                    </a:lnTo>
                    <a:lnTo>
                      <a:pt x="1574" y="7086"/>
                    </a:lnTo>
                    <a:lnTo>
                      <a:pt x="1689" y="6667"/>
                    </a:lnTo>
                    <a:lnTo>
                      <a:pt x="1689" y="7658"/>
                    </a:lnTo>
                    <a:lnTo>
                      <a:pt x="1841" y="8255"/>
                    </a:lnTo>
                    <a:lnTo>
                      <a:pt x="1955" y="6667"/>
                    </a:lnTo>
                    <a:lnTo>
                      <a:pt x="2019" y="7543"/>
                    </a:lnTo>
                    <a:lnTo>
                      <a:pt x="2260" y="7137"/>
                    </a:lnTo>
                    <a:lnTo>
                      <a:pt x="2070" y="6400"/>
                    </a:lnTo>
                    <a:lnTo>
                      <a:pt x="2260" y="5308"/>
                    </a:lnTo>
                    <a:lnTo>
                      <a:pt x="2400" y="7848"/>
                    </a:lnTo>
                    <a:lnTo>
                      <a:pt x="2489" y="6908"/>
                    </a:lnTo>
                    <a:lnTo>
                      <a:pt x="2501" y="7340"/>
                    </a:lnTo>
                    <a:lnTo>
                      <a:pt x="2578" y="6896"/>
                    </a:lnTo>
                    <a:lnTo>
                      <a:pt x="2603" y="6654"/>
                    </a:lnTo>
                    <a:lnTo>
                      <a:pt x="2489" y="6883"/>
                    </a:lnTo>
                    <a:lnTo>
                      <a:pt x="2552" y="6235"/>
                    </a:lnTo>
                    <a:lnTo>
                      <a:pt x="2603" y="6654"/>
                    </a:lnTo>
                    <a:lnTo>
                      <a:pt x="2679" y="7175"/>
                    </a:lnTo>
                    <a:lnTo>
                      <a:pt x="2781" y="6642"/>
                    </a:lnTo>
                    <a:lnTo>
                      <a:pt x="2857" y="6235"/>
                    </a:lnTo>
                    <a:lnTo>
                      <a:pt x="2933" y="5803"/>
                    </a:lnTo>
                    <a:lnTo>
                      <a:pt x="2946" y="6388"/>
                    </a:lnTo>
                    <a:lnTo>
                      <a:pt x="2984" y="6654"/>
                    </a:lnTo>
                    <a:lnTo>
                      <a:pt x="3022" y="8051"/>
                    </a:lnTo>
                    <a:lnTo>
                      <a:pt x="3111" y="6654"/>
                    </a:lnTo>
                    <a:lnTo>
                      <a:pt x="3136" y="6286"/>
                    </a:lnTo>
                    <a:lnTo>
                      <a:pt x="3149" y="5981"/>
                    </a:lnTo>
                    <a:lnTo>
                      <a:pt x="3238" y="7708"/>
                    </a:lnTo>
                    <a:lnTo>
                      <a:pt x="3111" y="7226"/>
                    </a:lnTo>
                    <a:lnTo>
                      <a:pt x="3187" y="7708"/>
                    </a:lnTo>
                    <a:lnTo>
                      <a:pt x="3238" y="8039"/>
                    </a:lnTo>
                    <a:lnTo>
                      <a:pt x="3251" y="7708"/>
                    </a:lnTo>
                    <a:lnTo>
                      <a:pt x="3314" y="6502"/>
                    </a:lnTo>
                    <a:lnTo>
                      <a:pt x="3492" y="8369"/>
                    </a:lnTo>
                    <a:lnTo>
                      <a:pt x="3594" y="6858"/>
                    </a:lnTo>
                    <a:lnTo>
                      <a:pt x="3822" y="7569"/>
                    </a:lnTo>
                    <a:lnTo>
                      <a:pt x="4013" y="7162"/>
                    </a:lnTo>
                    <a:lnTo>
                      <a:pt x="4038" y="7607"/>
                    </a:lnTo>
                    <a:lnTo>
                      <a:pt x="4279" y="7785"/>
                    </a:lnTo>
                    <a:lnTo>
                      <a:pt x="4381" y="7937"/>
                    </a:lnTo>
                    <a:lnTo>
                      <a:pt x="4508" y="8470"/>
                    </a:lnTo>
                    <a:lnTo>
                      <a:pt x="4533" y="7239"/>
                    </a:lnTo>
                    <a:lnTo>
                      <a:pt x="4711" y="7480"/>
                    </a:lnTo>
                    <a:lnTo>
                      <a:pt x="4826" y="7239"/>
                    </a:lnTo>
                    <a:lnTo>
                      <a:pt x="4737" y="8585"/>
                    </a:lnTo>
                    <a:lnTo>
                      <a:pt x="4864" y="8572"/>
                    </a:lnTo>
                    <a:lnTo>
                      <a:pt x="5003" y="7835"/>
                    </a:lnTo>
                    <a:lnTo>
                      <a:pt x="4965" y="8750"/>
                    </a:lnTo>
                    <a:lnTo>
                      <a:pt x="5168" y="8407"/>
                    </a:lnTo>
                    <a:lnTo>
                      <a:pt x="5257" y="7835"/>
                    </a:lnTo>
                    <a:lnTo>
                      <a:pt x="5283" y="7670"/>
                    </a:lnTo>
                    <a:lnTo>
                      <a:pt x="5486" y="8280"/>
                    </a:lnTo>
                    <a:lnTo>
                      <a:pt x="5499" y="7670"/>
                    </a:lnTo>
                    <a:close/>
                  </a:path>
                  <a:path w="43179" h="12064">
                    <a:moveTo>
                      <a:pt x="5664" y="7835"/>
                    </a:moveTo>
                    <a:lnTo>
                      <a:pt x="5638" y="7696"/>
                    </a:lnTo>
                    <a:lnTo>
                      <a:pt x="5613" y="7505"/>
                    </a:lnTo>
                    <a:lnTo>
                      <a:pt x="5613" y="7696"/>
                    </a:lnTo>
                    <a:lnTo>
                      <a:pt x="5638" y="7835"/>
                    </a:lnTo>
                    <a:close/>
                  </a:path>
                  <a:path w="43179" h="12064">
                    <a:moveTo>
                      <a:pt x="6235" y="4229"/>
                    </a:moveTo>
                    <a:close/>
                  </a:path>
                  <a:path w="43179" h="12064">
                    <a:moveTo>
                      <a:pt x="6654" y="7658"/>
                    </a:moveTo>
                    <a:lnTo>
                      <a:pt x="6654" y="8026"/>
                    </a:lnTo>
                    <a:lnTo>
                      <a:pt x="6654" y="7658"/>
                    </a:lnTo>
                    <a:close/>
                  </a:path>
                  <a:path w="43179" h="12064">
                    <a:moveTo>
                      <a:pt x="7988" y="9004"/>
                    </a:moveTo>
                    <a:lnTo>
                      <a:pt x="7899" y="8813"/>
                    </a:lnTo>
                    <a:lnTo>
                      <a:pt x="7899" y="9131"/>
                    </a:lnTo>
                    <a:lnTo>
                      <a:pt x="7988" y="9004"/>
                    </a:lnTo>
                    <a:close/>
                  </a:path>
                  <a:path w="43179" h="12064">
                    <a:moveTo>
                      <a:pt x="8775" y="3822"/>
                    </a:moveTo>
                    <a:lnTo>
                      <a:pt x="8699" y="3289"/>
                    </a:lnTo>
                    <a:lnTo>
                      <a:pt x="8648" y="3962"/>
                    </a:lnTo>
                    <a:lnTo>
                      <a:pt x="8597" y="3149"/>
                    </a:lnTo>
                    <a:lnTo>
                      <a:pt x="8547" y="3733"/>
                    </a:lnTo>
                    <a:lnTo>
                      <a:pt x="8674" y="4203"/>
                    </a:lnTo>
                    <a:lnTo>
                      <a:pt x="8661" y="4051"/>
                    </a:lnTo>
                    <a:lnTo>
                      <a:pt x="8775" y="3822"/>
                    </a:lnTo>
                    <a:close/>
                  </a:path>
                  <a:path w="43179" h="12064">
                    <a:moveTo>
                      <a:pt x="9385" y="9753"/>
                    </a:moveTo>
                    <a:lnTo>
                      <a:pt x="9283" y="9944"/>
                    </a:lnTo>
                    <a:lnTo>
                      <a:pt x="9245" y="10071"/>
                    </a:lnTo>
                    <a:lnTo>
                      <a:pt x="9385" y="9753"/>
                    </a:lnTo>
                    <a:close/>
                  </a:path>
                  <a:path w="43179" h="12064">
                    <a:moveTo>
                      <a:pt x="10096" y="4241"/>
                    </a:moveTo>
                    <a:lnTo>
                      <a:pt x="10007" y="4686"/>
                    </a:lnTo>
                    <a:lnTo>
                      <a:pt x="10033" y="4508"/>
                    </a:lnTo>
                    <a:lnTo>
                      <a:pt x="10071" y="4343"/>
                    </a:lnTo>
                    <a:close/>
                  </a:path>
                  <a:path w="43179" h="12064">
                    <a:moveTo>
                      <a:pt x="10223" y="4254"/>
                    </a:moveTo>
                    <a:lnTo>
                      <a:pt x="10172" y="4064"/>
                    </a:lnTo>
                    <a:lnTo>
                      <a:pt x="10096" y="4241"/>
                    </a:lnTo>
                    <a:lnTo>
                      <a:pt x="10185" y="4394"/>
                    </a:lnTo>
                    <a:lnTo>
                      <a:pt x="10223" y="4254"/>
                    </a:lnTo>
                    <a:close/>
                  </a:path>
                  <a:path w="43179" h="12064">
                    <a:moveTo>
                      <a:pt x="10312" y="8788"/>
                    </a:moveTo>
                    <a:lnTo>
                      <a:pt x="10299" y="8521"/>
                    </a:lnTo>
                    <a:lnTo>
                      <a:pt x="10198" y="8788"/>
                    </a:lnTo>
                    <a:close/>
                  </a:path>
                  <a:path w="43179" h="12064">
                    <a:moveTo>
                      <a:pt x="10350" y="8382"/>
                    </a:moveTo>
                    <a:lnTo>
                      <a:pt x="10299" y="8521"/>
                    </a:lnTo>
                    <a:lnTo>
                      <a:pt x="10350" y="8382"/>
                    </a:lnTo>
                    <a:close/>
                  </a:path>
                  <a:path w="43179" h="12064">
                    <a:moveTo>
                      <a:pt x="10883" y="3530"/>
                    </a:moveTo>
                    <a:lnTo>
                      <a:pt x="10871" y="2540"/>
                    </a:lnTo>
                    <a:lnTo>
                      <a:pt x="10769" y="3530"/>
                    </a:lnTo>
                    <a:close/>
                  </a:path>
                  <a:path w="43179" h="12064">
                    <a:moveTo>
                      <a:pt x="10985" y="9499"/>
                    </a:moveTo>
                    <a:close/>
                  </a:path>
                  <a:path w="43179" h="12064">
                    <a:moveTo>
                      <a:pt x="12141" y="10299"/>
                    </a:moveTo>
                    <a:lnTo>
                      <a:pt x="12052" y="10426"/>
                    </a:lnTo>
                    <a:lnTo>
                      <a:pt x="12141" y="10299"/>
                    </a:lnTo>
                    <a:close/>
                  </a:path>
                  <a:path w="43179" h="12064">
                    <a:moveTo>
                      <a:pt x="12827" y="2476"/>
                    </a:moveTo>
                    <a:lnTo>
                      <a:pt x="12687" y="2260"/>
                    </a:lnTo>
                    <a:lnTo>
                      <a:pt x="12687" y="2527"/>
                    </a:lnTo>
                    <a:lnTo>
                      <a:pt x="12700" y="2755"/>
                    </a:lnTo>
                    <a:lnTo>
                      <a:pt x="12700" y="2946"/>
                    </a:lnTo>
                    <a:lnTo>
                      <a:pt x="12750" y="2755"/>
                    </a:lnTo>
                    <a:lnTo>
                      <a:pt x="12763" y="2895"/>
                    </a:lnTo>
                    <a:lnTo>
                      <a:pt x="12776" y="2755"/>
                    </a:lnTo>
                    <a:lnTo>
                      <a:pt x="12814" y="2527"/>
                    </a:lnTo>
                    <a:close/>
                  </a:path>
                  <a:path w="43179" h="12064">
                    <a:moveTo>
                      <a:pt x="12903" y="2247"/>
                    </a:moveTo>
                    <a:lnTo>
                      <a:pt x="12827" y="2476"/>
                    </a:lnTo>
                    <a:lnTo>
                      <a:pt x="12903" y="2247"/>
                    </a:lnTo>
                    <a:close/>
                  </a:path>
                  <a:path w="43179" h="12064">
                    <a:moveTo>
                      <a:pt x="12915" y="8928"/>
                    </a:moveTo>
                    <a:lnTo>
                      <a:pt x="12865" y="8801"/>
                    </a:lnTo>
                    <a:lnTo>
                      <a:pt x="12915" y="8928"/>
                    </a:lnTo>
                    <a:close/>
                  </a:path>
                  <a:path w="43179" h="12064">
                    <a:moveTo>
                      <a:pt x="13665" y="8826"/>
                    </a:moveTo>
                    <a:lnTo>
                      <a:pt x="13627" y="8470"/>
                    </a:lnTo>
                    <a:lnTo>
                      <a:pt x="13563" y="8826"/>
                    </a:lnTo>
                    <a:close/>
                  </a:path>
                  <a:path w="43179" h="12064">
                    <a:moveTo>
                      <a:pt x="13855" y="8966"/>
                    </a:moveTo>
                    <a:lnTo>
                      <a:pt x="13728" y="9207"/>
                    </a:lnTo>
                    <a:lnTo>
                      <a:pt x="13601" y="10998"/>
                    </a:lnTo>
                    <a:lnTo>
                      <a:pt x="13716" y="10604"/>
                    </a:lnTo>
                    <a:lnTo>
                      <a:pt x="13728" y="9753"/>
                    </a:lnTo>
                    <a:lnTo>
                      <a:pt x="13754" y="9563"/>
                    </a:lnTo>
                    <a:lnTo>
                      <a:pt x="13855" y="8966"/>
                    </a:lnTo>
                    <a:close/>
                  </a:path>
                  <a:path w="43179" h="12064">
                    <a:moveTo>
                      <a:pt x="14439" y="1562"/>
                    </a:moveTo>
                    <a:lnTo>
                      <a:pt x="14274" y="2489"/>
                    </a:lnTo>
                    <a:lnTo>
                      <a:pt x="14401" y="2959"/>
                    </a:lnTo>
                    <a:lnTo>
                      <a:pt x="14439" y="1562"/>
                    </a:lnTo>
                    <a:close/>
                  </a:path>
                  <a:path w="43179" h="12064">
                    <a:moveTo>
                      <a:pt x="14897" y="10147"/>
                    </a:moveTo>
                    <a:lnTo>
                      <a:pt x="14884" y="9982"/>
                    </a:lnTo>
                    <a:lnTo>
                      <a:pt x="14884" y="9855"/>
                    </a:lnTo>
                    <a:lnTo>
                      <a:pt x="14897" y="10147"/>
                    </a:lnTo>
                    <a:close/>
                  </a:path>
                  <a:path w="43179" h="12064">
                    <a:moveTo>
                      <a:pt x="16167" y="1485"/>
                    </a:moveTo>
                    <a:lnTo>
                      <a:pt x="16052" y="1346"/>
                    </a:lnTo>
                    <a:lnTo>
                      <a:pt x="16167" y="1485"/>
                    </a:lnTo>
                    <a:close/>
                  </a:path>
                  <a:path w="43179" h="12064">
                    <a:moveTo>
                      <a:pt x="16802" y="1752"/>
                    </a:moveTo>
                    <a:lnTo>
                      <a:pt x="16687" y="1346"/>
                    </a:lnTo>
                    <a:lnTo>
                      <a:pt x="16713" y="1676"/>
                    </a:lnTo>
                    <a:lnTo>
                      <a:pt x="16751" y="1879"/>
                    </a:lnTo>
                    <a:lnTo>
                      <a:pt x="16802" y="1752"/>
                    </a:lnTo>
                    <a:close/>
                  </a:path>
                  <a:path w="43179" h="12064">
                    <a:moveTo>
                      <a:pt x="16852" y="9639"/>
                    </a:moveTo>
                    <a:lnTo>
                      <a:pt x="16827" y="8585"/>
                    </a:lnTo>
                    <a:lnTo>
                      <a:pt x="16776" y="8763"/>
                    </a:lnTo>
                    <a:lnTo>
                      <a:pt x="16764" y="9956"/>
                    </a:lnTo>
                    <a:lnTo>
                      <a:pt x="16852" y="9639"/>
                    </a:lnTo>
                    <a:close/>
                  </a:path>
                  <a:path w="43179" h="12064">
                    <a:moveTo>
                      <a:pt x="17043" y="8801"/>
                    </a:moveTo>
                    <a:lnTo>
                      <a:pt x="17030" y="8674"/>
                    </a:lnTo>
                    <a:lnTo>
                      <a:pt x="17043" y="8801"/>
                    </a:lnTo>
                    <a:close/>
                  </a:path>
                  <a:path w="43179" h="12064">
                    <a:moveTo>
                      <a:pt x="17462" y="1701"/>
                    </a:moveTo>
                    <a:close/>
                  </a:path>
                  <a:path w="43179" h="12064">
                    <a:moveTo>
                      <a:pt x="17970" y="8255"/>
                    </a:moveTo>
                    <a:lnTo>
                      <a:pt x="17729" y="7759"/>
                    </a:lnTo>
                    <a:lnTo>
                      <a:pt x="17830" y="10350"/>
                    </a:lnTo>
                    <a:lnTo>
                      <a:pt x="17957" y="9144"/>
                    </a:lnTo>
                    <a:lnTo>
                      <a:pt x="17970" y="8255"/>
                    </a:lnTo>
                    <a:close/>
                  </a:path>
                  <a:path w="43179" h="12064">
                    <a:moveTo>
                      <a:pt x="19253" y="8001"/>
                    </a:moveTo>
                    <a:lnTo>
                      <a:pt x="19215" y="7543"/>
                    </a:lnTo>
                    <a:lnTo>
                      <a:pt x="19189" y="8001"/>
                    </a:lnTo>
                    <a:lnTo>
                      <a:pt x="19189" y="8458"/>
                    </a:lnTo>
                    <a:lnTo>
                      <a:pt x="19253" y="8001"/>
                    </a:lnTo>
                    <a:close/>
                  </a:path>
                  <a:path w="43179" h="12064">
                    <a:moveTo>
                      <a:pt x="20307" y="8915"/>
                    </a:moveTo>
                    <a:lnTo>
                      <a:pt x="20154" y="8420"/>
                    </a:lnTo>
                    <a:lnTo>
                      <a:pt x="20116" y="8559"/>
                    </a:lnTo>
                    <a:lnTo>
                      <a:pt x="20154" y="9093"/>
                    </a:lnTo>
                    <a:lnTo>
                      <a:pt x="20243" y="9436"/>
                    </a:lnTo>
                    <a:lnTo>
                      <a:pt x="20307" y="8915"/>
                    </a:lnTo>
                    <a:close/>
                  </a:path>
                  <a:path w="43179" h="12064">
                    <a:moveTo>
                      <a:pt x="20828" y="9017"/>
                    </a:moveTo>
                    <a:lnTo>
                      <a:pt x="20802" y="8153"/>
                    </a:lnTo>
                    <a:lnTo>
                      <a:pt x="20726" y="8356"/>
                    </a:lnTo>
                    <a:lnTo>
                      <a:pt x="20599" y="9220"/>
                    </a:lnTo>
                    <a:lnTo>
                      <a:pt x="20828" y="9017"/>
                    </a:lnTo>
                    <a:close/>
                  </a:path>
                  <a:path w="43179" h="12064">
                    <a:moveTo>
                      <a:pt x="20866" y="8458"/>
                    </a:moveTo>
                    <a:lnTo>
                      <a:pt x="20777" y="8902"/>
                    </a:lnTo>
                    <a:lnTo>
                      <a:pt x="20866" y="8458"/>
                    </a:lnTo>
                    <a:close/>
                  </a:path>
                  <a:path w="43179" h="12064">
                    <a:moveTo>
                      <a:pt x="28168" y="1358"/>
                    </a:moveTo>
                    <a:lnTo>
                      <a:pt x="28105" y="2044"/>
                    </a:lnTo>
                    <a:lnTo>
                      <a:pt x="28168" y="1358"/>
                    </a:lnTo>
                    <a:close/>
                  </a:path>
                  <a:path w="43179" h="12064">
                    <a:moveTo>
                      <a:pt x="28270" y="1892"/>
                    </a:moveTo>
                    <a:lnTo>
                      <a:pt x="28130" y="2273"/>
                    </a:lnTo>
                    <a:lnTo>
                      <a:pt x="28270" y="1892"/>
                    </a:lnTo>
                    <a:close/>
                  </a:path>
                  <a:path w="43179" h="12064">
                    <a:moveTo>
                      <a:pt x="28346" y="3352"/>
                    </a:moveTo>
                    <a:lnTo>
                      <a:pt x="28333" y="3098"/>
                    </a:lnTo>
                    <a:lnTo>
                      <a:pt x="28308" y="3352"/>
                    </a:lnTo>
                    <a:close/>
                  </a:path>
                  <a:path w="43179" h="12064">
                    <a:moveTo>
                      <a:pt x="29387" y="9740"/>
                    </a:moveTo>
                    <a:close/>
                  </a:path>
                  <a:path w="43179" h="12064">
                    <a:moveTo>
                      <a:pt x="29768" y="2336"/>
                    </a:moveTo>
                    <a:lnTo>
                      <a:pt x="29730" y="2540"/>
                    </a:lnTo>
                    <a:lnTo>
                      <a:pt x="29768" y="2336"/>
                    </a:lnTo>
                    <a:close/>
                  </a:path>
                  <a:path w="43179" h="12064">
                    <a:moveTo>
                      <a:pt x="29857" y="622"/>
                    </a:moveTo>
                    <a:lnTo>
                      <a:pt x="29781" y="1054"/>
                    </a:lnTo>
                    <a:lnTo>
                      <a:pt x="29654" y="2413"/>
                    </a:lnTo>
                    <a:lnTo>
                      <a:pt x="29857" y="622"/>
                    </a:lnTo>
                    <a:close/>
                  </a:path>
                  <a:path w="43179" h="12064">
                    <a:moveTo>
                      <a:pt x="30454" y="2146"/>
                    </a:moveTo>
                    <a:close/>
                  </a:path>
                  <a:path w="43179" h="12064">
                    <a:moveTo>
                      <a:pt x="30797" y="1816"/>
                    </a:moveTo>
                    <a:lnTo>
                      <a:pt x="30772" y="2032"/>
                    </a:lnTo>
                    <a:lnTo>
                      <a:pt x="30797" y="1816"/>
                    </a:lnTo>
                    <a:close/>
                  </a:path>
                  <a:path w="43179" h="12064">
                    <a:moveTo>
                      <a:pt x="33350" y="10718"/>
                    </a:moveTo>
                    <a:close/>
                  </a:path>
                  <a:path w="43179" h="12064">
                    <a:moveTo>
                      <a:pt x="35140" y="9245"/>
                    </a:moveTo>
                    <a:close/>
                  </a:path>
                  <a:path w="43179" h="12064">
                    <a:moveTo>
                      <a:pt x="35458" y="9004"/>
                    </a:moveTo>
                    <a:lnTo>
                      <a:pt x="35166" y="8940"/>
                    </a:lnTo>
                    <a:lnTo>
                      <a:pt x="35140" y="9245"/>
                    </a:lnTo>
                    <a:lnTo>
                      <a:pt x="35153" y="9753"/>
                    </a:lnTo>
                    <a:lnTo>
                      <a:pt x="35280" y="9880"/>
                    </a:lnTo>
                    <a:lnTo>
                      <a:pt x="35153" y="11061"/>
                    </a:lnTo>
                    <a:lnTo>
                      <a:pt x="35280" y="10426"/>
                    </a:lnTo>
                    <a:lnTo>
                      <a:pt x="35407" y="9613"/>
                    </a:lnTo>
                    <a:lnTo>
                      <a:pt x="35458" y="9004"/>
                    </a:lnTo>
                    <a:close/>
                  </a:path>
                  <a:path w="43179" h="12064">
                    <a:moveTo>
                      <a:pt x="36080" y="8839"/>
                    </a:moveTo>
                    <a:lnTo>
                      <a:pt x="36042" y="8636"/>
                    </a:lnTo>
                    <a:lnTo>
                      <a:pt x="36029" y="8839"/>
                    </a:lnTo>
                    <a:close/>
                  </a:path>
                  <a:path w="43179" h="12064">
                    <a:moveTo>
                      <a:pt x="36220" y="9550"/>
                    </a:moveTo>
                    <a:lnTo>
                      <a:pt x="36195" y="9398"/>
                    </a:lnTo>
                    <a:lnTo>
                      <a:pt x="36156" y="9017"/>
                    </a:lnTo>
                    <a:lnTo>
                      <a:pt x="36131" y="8851"/>
                    </a:lnTo>
                    <a:lnTo>
                      <a:pt x="36029" y="9017"/>
                    </a:lnTo>
                    <a:lnTo>
                      <a:pt x="35839" y="9004"/>
                    </a:lnTo>
                    <a:lnTo>
                      <a:pt x="35966" y="8115"/>
                    </a:lnTo>
                    <a:lnTo>
                      <a:pt x="36042" y="8636"/>
                    </a:lnTo>
                    <a:lnTo>
                      <a:pt x="36093" y="8115"/>
                    </a:lnTo>
                    <a:lnTo>
                      <a:pt x="36131" y="7518"/>
                    </a:lnTo>
                    <a:lnTo>
                      <a:pt x="36156" y="7150"/>
                    </a:lnTo>
                    <a:lnTo>
                      <a:pt x="21005" y="7150"/>
                    </a:lnTo>
                    <a:lnTo>
                      <a:pt x="21183" y="7162"/>
                    </a:lnTo>
                    <a:lnTo>
                      <a:pt x="21158" y="9740"/>
                    </a:lnTo>
                    <a:lnTo>
                      <a:pt x="21666" y="7823"/>
                    </a:lnTo>
                    <a:lnTo>
                      <a:pt x="21793" y="9817"/>
                    </a:lnTo>
                    <a:lnTo>
                      <a:pt x="22123" y="8864"/>
                    </a:lnTo>
                    <a:lnTo>
                      <a:pt x="22440" y="10223"/>
                    </a:lnTo>
                    <a:lnTo>
                      <a:pt x="22796" y="10083"/>
                    </a:lnTo>
                    <a:lnTo>
                      <a:pt x="22745" y="8864"/>
                    </a:lnTo>
                    <a:lnTo>
                      <a:pt x="22694" y="8064"/>
                    </a:lnTo>
                    <a:lnTo>
                      <a:pt x="22936" y="10020"/>
                    </a:lnTo>
                    <a:lnTo>
                      <a:pt x="22923" y="9690"/>
                    </a:lnTo>
                    <a:lnTo>
                      <a:pt x="23025" y="10020"/>
                    </a:lnTo>
                    <a:lnTo>
                      <a:pt x="22923" y="9372"/>
                    </a:lnTo>
                    <a:lnTo>
                      <a:pt x="22910" y="8064"/>
                    </a:lnTo>
                    <a:lnTo>
                      <a:pt x="22999" y="7823"/>
                    </a:lnTo>
                    <a:lnTo>
                      <a:pt x="23025" y="8001"/>
                    </a:lnTo>
                    <a:lnTo>
                      <a:pt x="22974" y="8928"/>
                    </a:lnTo>
                    <a:lnTo>
                      <a:pt x="22936" y="9144"/>
                    </a:lnTo>
                    <a:lnTo>
                      <a:pt x="23228" y="8928"/>
                    </a:lnTo>
                    <a:lnTo>
                      <a:pt x="23368" y="9817"/>
                    </a:lnTo>
                    <a:lnTo>
                      <a:pt x="23228" y="9677"/>
                    </a:lnTo>
                    <a:lnTo>
                      <a:pt x="23329" y="11049"/>
                    </a:lnTo>
                    <a:lnTo>
                      <a:pt x="23444" y="11557"/>
                    </a:lnTo>
                    <a:lnTo>
                      <a:pt x="23507" y="10502"/>
                    </a:lnTo>
                    <a:lnTo>
                      <a:pt x="23622" y="10782"/>
                    </a:lnTo>
                    <a:lnTo>
                      <a:pt x="23571" y="10502"/>
                    </a:lnTo>
                    <a:lnTo>
                      <a:pt x="23469" y="9817"/>
                    </a:lnTo>
                    <a:lnTo>
                      <a:pt x="23736" y="8737"/>
                    </a:lnTo>
                    <a:lnTo>
                      <a:pt x="23698" y="11557"/>
                    </a:lnTo>
                    <a:lnTo>
                      <a:pt x="23964" y="10477"/>
                    </a:lnTo>
                    <a:lnTo>
                      <a:pt x="23876" y="11125"/>
                    </a:lnTo>
                    <a:lnTo>
                      <a:pt x="24028" y="10744"/>
                    </a:lnTo>
                    <a:lnTo>
                      <a:pt x="24396" y="11137"/>
                    </a:lnTo>
                    <a:lnTo>
                      <a:pt x="24434" y="10744"/>
                    </a:lnTo>
                    <a:lnTo>
                      <a:pt x="24447" y="10477"/>
                    </a:lnTo>
                    <a:lnTo>
                      <a:pt x="24536" y="9486"/>
                    </a:lnTo>
                    <a:lnTo>
                      <a:pt x="24549" y="10439"/>
                    </a:lnTo>
                    <a:lnTo>
                      <a:pt x="24866" y="10680"/>
                    </a:lnTo>
                    <a:lnTo>
                      <a:pt x="25107" y="9486"/>
                    </a:lnTo>
                    <a:lnTo>
                      <a:pt x="25260" y="8737"/>
                    </a:lnTo>
                    <a:lnTo>
                      <a:pt x="25387" y="9105"/>
                    </a:lnTo>
                    <a:lnTo>
                      <a:pt x="25501" y="10198"/>
                    </a:lnTo>
                    <a:lnTo>
                      <a:pt x="25615" y="9245"/>
                    </a:lnTo>
                    <a:lnTo>
                      <a:pt x="25692" y="10287"/>
                    </a:lnTo>
                    <a:lnTo>
                      <a:pt x="25857" y="9410"/>
                    </a:lnTo>
                    <a:lnTo>
                      <a:pt x="25958" y="10439"/>
                    </a:lnTo>
                    <a:lnTo>
                      <a:pt x="26200" y="10922"/>
                    </a:lnTo>
                    <a:lnTo>
                      <a:pt x="26327" y="9410"/>
                    </a:lnTo>
                    <a:lnTo>
                      <a:pt x="26352" y="9245"/>
                    </a:lnTo>
                    <a:lnTo>
                      <a:pt x="26466" y="8775"/>
                    </a:lnTo>
                    <a:lnTo>
                      <a:pt x="26644" y="8547"/>
                    </a:lnTo>
                    <a:lnTo>
                      <a:pt x="26657" y="10045"/>
                    </a:lnTo>
                    <a:lnTo>
                      <a:pt x="27012" y="10718"/>
                    </a:lnTo>
                    <a:lnTo>
                      <a:pt x="27127" y="10998"/>
                    </a:lnTo>
                    <a:lnTo>
                      <a:pt x="27406" y="11137"/>
                    </a:lnTo>
                    <a:lnTo>
                      <a:pt x="27660" y="9817"/>
                    </a:lnTo>
                    <a:lnTo>
                      <a:pt x="27774" y="9550"/>
                    </a:lnTo>
                    <a:lnTo>
                      <a:pt x="28016" y="9144"/>
                    </a:lnTo>
                    <a:lnTo>
                      <a:pt x="28232" y="10756"/>
                    </a:lnTo>
                    <a:lnTo>
                      <a:pt x="28752" y="9817"/>
                    </a:lnTo>
                    <a:lnTo>
                      <a:pt x="29108" y="10718"/>
                    </a:lnTo>
                    <a:lnTo>
                      <a:pt x="29095" y="9817"/>
                    </a:lnTo>
                    <a:lnTo>
                      <a:pt x="29171" y="9410"/>
                    </a:lnTo>
                    <a:lnTo>
                      <a:pt x="29260" y="9715"/>
                    </a:lnTo>
                    <a:lnTo>
                      <a:pt x="29298" y="9410"/>
                    </a:lnTo>
                    <a:lnTo>
                      <a:pt x="29324" y="9144"/>
                    </a:lnTo>
                    <a:lnTo>
                      <a:pt x="29387" y="8547"/>
                    </a:lnTo>
                    <a:lnTo>
                      <a:pt x="29387" y="9740"/>
                    </a:lnTo>
                    <a:lnTo>
                      <a:pt x="29425" y="11049"/>
                    </a:lnTo>
                    <a:lnTo>
                      <a:pt x="29591" y="10693"/>
                    </a:lnTo>
                    <a:lnTo>
                      <a:pt x="29718" y="10731"/>
                    </a:lnTo>
                    <a:lnTo>
                      <a:pt x="29743" y="8953"/>
                    </a:lnTo>
                    <a:lnTo>
                      <a:pt x="29908" y="10287"/>
                    </a:lnTo>
                    <a:lnTo>
                      <a:pt x="29845" y="10642"/>
                    </a:lnTo>
                    <a:lnTo>
                      <a:pt x="29933" y="10439"/>
                    </a:lnTo>
                    <a:lnTo>
                      <a:pt x="30086" y="11544"/>
                    </a:lnTo>
                    <a:lnTo>
                      <a:pt x="30492" y="8953"/>
                    </a:lnTo>
                    <a:lnTo>
                      <a:pt x="30581" y="8382"/>
                    </a:lnTo>
                    <a:lnTo>
                      <a:pt x="30645" y="8013"/>
                    </a:lnTo>
                    <a:lnTo>
                      <a:pt x="30835" y="10325"/>
                    </a:lnTo>
                    <a:lnTo>
                      <a:pt x="30924" y="9880"/>
                    </a:lnTo>
                    <a:lnTo>
                      <a:pt x="31102" y="9436"/>
                    </a:lnTo>
                    <a:lnTo>
                      <a:pt x="31127" y="10414"/>
                    </a:lnTo>
                    <a:lnTo>
                      <a:pt x="31445" y="10756"/>
                    </a:lnTo>
                    <a:lnTo>
                      <a:pt x="31737" y="10528"/>
                    </a:lnTo>
                    <a:lnTo>
                      <a:pt x="31673" y="11214"/>
                    </a:lnTo>
                    <a:lnTo>
                      <a:pt x="31838" y="11277"/>
                    </a:lnTo>
                    <a:lnTo>
                      <a:pt x="31851" y="10528"/>
                    </a:lnTo>
                    <a:lnTo>
                      <a:pt x="31864" y="9436"/>
                    </a:lnTo>
                    <a:lnTo>
                      <a:pt x="31991" y="8420"/>
                    </a:lnTo>
                    <a:lnTo>
                      <a:pt x="32067" y="9829"/>
                    </a:lnTo>
                    <a:lnTo>
                      <a:pt x="32346" y="9804"/>
                    </a:lnTo>
                    <a:lnTo>
                      <a:pt x="32639" y="11049"/>
                    </a:lnTo>
                    <a:lnTo>
                      <a:pt x="32893" y="9804"/>
                    </a:lnTo>
                    <a:lnTo>
                      <a:pt x="32893" y="10452"/>
                    </a:lnTo>
                    <a:lnTo>
                      <a:pt x="33362" y="11404"/>
                    </a:lnTo>
                    <a:lnTo>
                      <a:pt x="33312" y="10718"/>
                    </a:lnTo>
                    <a:lnTo>
                      <a:pt x="33312" y="9766"/>
                    </a:lnTo>
                    <a:lnTo>
                      <a:pt x="33337" y="10604"/>
                    </a:lnTo>
                    <a:lnTo>
                      <a:pt x="33642" y="9448"/>
                    </a:lnTo>
                    <a:lnTo>
                      <a:pt x="33756" y="9017"/>
                    </a:lnTo>
                    <a:lnTo>
                      <a:pt x="33731" y="9956"/>
                    </a:lnTo>
                    <a:lnTo>
                      <a:pt x="33832" y="9017"/>
                    </a:lnTo>
                    <a:lnTo>
                      <a:pt x="33870" y="8407"/>
                    </a:lnTo>
                    <a:lnTo>
                      <a:pt x="34036" y="8102"/>
                    </a:lnTo>
                    <a:lnTo>
                      <a:pt x="34163" y="9105"/>
                    </a:lnTo>
                    <a:lnTo>
                      <a:pt x="34150" y="8102"/>
                    </a:lnTo>
                    <a:lnTo>
                      <a:pt x="34137" y="7823"/>
                    </a:lnTo>
                    <a:lnTo>
                      <a:pt x="34264" y="8826"/>
                    </a:lnTo>
                    <a:lnTo>
                      <a:pt x="34493" y="7721"/>
                    </a:lnTo>
                    <a:lnTo>
                      <a:pt x="34544" y="7493"/>
                    </a:lnTo>
                    <a:lnTo>
                      <a:pt x="34620" y="7759"/>
                    </a:lnTo>
                    <a:lnTo>
                      <a:pt x="34747" y="8953"/>
                    </a:lnTo>
                    <a:lnTo>
                      <a:pt x="34848" y="7747"/>
                    </a:lnTo>
                    <a:lnTo>
                      <a:pt x="34988" y="8851"/>
                    </a:lnTo>
                    <a:lnTo>
                      <a:pt x="35115" y="9169"/>
                    </a:lnTo>
                    <a:lnTo>
                      <a:pt x="35153" y="8928"/>
                    </a:lnTo>
                    <a:lnTo>
                      <a:pt x="35242" y="7747"/>
                    </a:lnTo>
                    <a:lnTo>
                      <a:pt x="35255" y="7518"/>
                    </a:lnTo>
                    <a:lnTo>
                      <a:pt x="35331" y="7924"/>
                    </a:lnTo>
                    <a:lnTo>
                      <a:pt x="35458" y="9004"/>
                    </a:lnTo>
                    <a:lnTo>
                      <a:pt x="35560" y="9169"/>
                    </a:lnTo>
                    <a:lnTo>
                      <a:pt x="35687" y="9893"/>
                    </a:lnTo>
                    <a:lnTo>
                      <a:pt x="35750" y="9664"/>
                    </a:lnTo>
                    <a:lnTo>
                      <a:pt x="35877" y="10299"/>
                    </a:lnTo>
                    <a:lnTo>
                      <a:pt x="35890" y="10642"/>
                    </a:lnTo>
                    <a:lnTo>
                      <a:pt x="36004" y="10375"/>
                    </a:lnTo>
                    <a:lnTo>
                      <a:pt x="36118" y="9690"/>
                    </a:lnTo>
                    <a:lnTo>
                      <a:pt x="36169" y="9486"/>
                    </a:lnTo>
                    <a:close/>
                  </a:path>
                  <a:path w="43179" h="12064">
                    <a:moveTo>
                      <a:pt x="38265" y="4102"/>
                    </a:moveTo>
                    <a:lnTo>
                      <a:pt x="38188" y="4457"/>
                    </a:lnTo>
                    <a:lnTo>
                      <a:pt x="38265" y="4102"/>
                    </a:lnTo>
                    <a:close/>
                  </a:path>
                  <a:path w="43179" h="12064">
                    <a:moveTo>
                      <a:pt x="38290" y="3187"/>
                    </a:moveTo>
                    <a:lnTo>
                      <a:pt x="38252" y="3365"/>
                    </a:lnTo>
                    <a:lnTo>
                      <a:pt x="38163" y="3517"/>
                    </a:lnTo>
                    <a:lnTo>
                      <a:pt x="38290" y="4051"/>
                    </a:lnTo>
                    <a:lnTo>
                      <a:pt x="38290" y="3365"/>
                    </a:lnTo>
                    <a:lnTo>
                      <a:pt x="38290" y="3187"/>
                    </a:lnTo>
                    <a:close/>
                  </a:path>
                  <a:path w="43179" h="12064">
                    <a:moveTo>
                      <a:pt x="38468" y="2057"/>
                    </a:moveTo>
                    <a:lnTo>
                      <a:pt x="38277" y="2120"/>
                    </a:lnTo>
                    <a:lnTo>
                      <a:pt x="38303" y="2387"/>
                    </a:lnTo>
                    <a:lnTo>
                      <a:pt x="38328" y="2971"/>
                    </a:lnTo>
                    <a:lnTo>
                      <a:pt x="38315" y="2298"/>
                    </a:lnTo>
                    <a:lnTo>
                      <a:pt x="38468" y="2057"/>
                    </a:lnTo>
                    <a:close/>
                  </a:path>
                  <a:path w="43179" h="12064">
                    <a:moveTo>
                      <a:pt x="39484" y="736"/>
                    </a:moveTo>
                    <a:lnTo>
                      <a:pt x="39319" y="711"/>
                    </a:lnTo>
                    <a:lnTo>
                      <a:pt x="39357" y="1257"/>
                    </a:lnTo>
                    <a:lnTo>
                      <a:pt x="39484" y="736"/>
                    </a:lnTo>
                    <a:close/>
                  </a:path>
                  <a:path w="43179" h="12064">
                    <a:moveTo>
                      <a:pt x="40132" y="2171"/>
                    </a:moveTo>
                    <a:lnTo>
                      <a:pt x="39890" y="2159"/>
                    </a:lnTo>
                    <a:lnTo>
                      <a:pt x="39941" y="3048"/>
                    </a:lnTo>
                    <a:lnTo>
                      <a:pt x="40119" y="2387"/>
                    </a:lnTo>
                    <a:lnTo>
                      <a:pt x="40132" y="2171"/>
                    </a:lnTo>
                    <a:close/>
                  </a:path>
                  <a:path w="43179" h="12064">
                    <a:moveTo>
                      <a:pt x="40170" y="2171"/>
                    </a:moveTo>
                    <a:lnTo>
                      <a:pt x="40132" y="1092"/>
                    </a:lnTo>
                    <a:lnTo>
                      <a:pt x="40132" y="2171"/>
                    </a:lnTo>
                    <a:close/>
                  </a:path>
                  <a:path w="43179" h="12064">
                    <a:moveTo>
                      <a:pt x="41630" y="1676"/>
                    </a:moveTo>
                    <a:lnTo>
                      <a:pt x="41617" y="1828"/>
                    </a:lnTo>
                    <a:lnTo>
                      <a:pt x="41630" y="1676"/>
                    </a:lnTo>
                    <a:close/>
                  </a:path>
                  <a:path w="43179" h="12064">
                    <a:moveTo>
                      <a:pt x="42189" y="2057"/>
                    </a:moveTo>
                    <a:lnTo>
                      <a:pt x="42100" y="2540"/>
                    </a:lnTo>
                    <a:lnTo>
                      <a:pt x="42189" y="2057"/>
                    </a:lnTo>
                    <a:close/>
                  </a:path>
                  <a:path w="43179" h="12064">
                    <a:moveTo>
                      <a:pt x="42240" y="2286"/>
                    </a:moveTo>
                    <a:lnTo>
                      <a:pt x="42138" y="2895"/>
                    </a:lnTo>
                    <a:lnTo>
                      <a:pt x="42240" y="2286"/>
                    </a:lnTo>
                    <a:close/>
                  </a:path>
                  <a:path w="43179" h="12064">
                    <a:moveTo>
                      <a:pt x="42760" y="2311"/>
                    </a:moveTo>
                    <a:lnTo>
                      <a:pt x="42748" y="1574"/>
                    </a:lnTo>
                    <a:lnTo>
                      <a:pt x="42646" y="2641"/>
                    </a:lnTo>
                    <a:lnTo>
                      <a:pt x="42760" y="2311"/>
                    </a:lnTo>
                    <a:close/>
                  </a:path>
                  <a:path w="43179" h="12064">
                    <a:moveTo>
                      <a:pt x="43103" y="6350"/>
                    </a:moveTo>
                    <a:lnTo>
                      <a:pt x="43078" y="6934"/>
                    </a:lnTo>
                    <a:lnTo>
                      <a:pt x="43103" y="6350"/>
                    </a:lnTo>
                    <a:close/>
                  </a:path>
                  <a:path w="43179" h="12064">
                    <a:moveTo>
                      <a:pt x="43167" y="3581"/>
                    </a:moveTo>
                    <a:lnTo>
                      <a:pt x="43141" y="3098"/>
                    </a:lnTo>
                    <a:lnTo>
                      <a:pt x="42926" y="2146"/>
                    </a:lnTo>
                    <a:lnTo>
                      <a:pt x="42748" y="3098"/>
                    </a:lnTo>
                    <a:lnTo>
                      <a:pt x="42646" y="2641"/>
                    </a:lnTo>
                    <a:lnTo>
                      <a:pt x="42570" y="1803"/>
                    </a:lnTo>
                    <a:lnTo>
                      <a:pt x="42392" y="3302"/>
                    </a:lnTo>
                    <a:lnTo>
                      <a:pt x="42303" y="3581"/>
                    </a:lnTo>
                    <a:lnTo>
                      <a:pt x="42278" y="3327"/>
                    </a:lnTo>
                    <a:lnTo>
                      <a:pt x="42240" y="3098"/>
                    </a:lnTo>
                    <a:lnTo>
                      <a:pt x="42138" y="2895"/>
                    </a:lnTo>
                    <a:lnTo>
                      <a:pt x="42100" y="2540"/>
                    </a:lnTo>
                    <a:lnTo>
                      <a:pt x="41948" y="2260"/>
                    </a:lnTo>
                    <a:lnTo>
                      <a:pt x="41910" y="3098"/>
                    </a:lnTo>
                    <a:lnTo>
                      <a:pt x="41821" y="2209"/>
                    </a:lnTo>
                    <a:lnTo>
                      <a:pt x="41605" y="3327"/>
                    </a:lnTo>
                    <a:lnTo>
                      <a:pt x="41605" y="3060"/>
                    </a:lnTo>
                    <a:lnTo>
                      <a:pt x="41617" y="1841"/>
                    </a:lnTo>
                    <a:lnTo>
                      <a:pt x="41503" y="2768"/>
                    </a:lnTo>
                    <a:lnTo>
                      <a:pt x="41376" y="3060"/>
                    </a:lnTo>
                    <a:lnTo>
                      <a:pt x="41529" y="1295"/>
                    </a:lnTo>
                    <a:lnTo>
                      <a:pt x="41071" y="2959"/>
                    </a:lnTo>
                    <a:lnTo>
                      <a:pt x="41071" y="2654"/>
                    </a:lnTo>
                    <a:lnTo>
                      <a:pt x="41109" y="1054"/>
                    </a:lnTo>
                    <a:lnTo>
                      <a:pt x="41008" y="2654"/>
                    </a:lnTo>
                    <a:lnTo>
                      <a:pt x="40716" y="1765"/>
                    </a:lnTo>
                    <a:lnTo>
                      <a:pt x="40525" y="2654"/>
                    </a:lnTo>
                    <a:lnTo>
                      <a:pt x="40398" y="1587"/>
                    </a:lnTo>
                    <a:lnTo>
                      <a:pt x="40360" y="1435"/>
                    </a:lnTo>
                    <a:lnTo>
                      <a:pt x="40322" y="2781"/>
                    </a:lnTo>
                    <a:lnTo>
                      <a:pt x="40195" y="2997"/>
                    </a:lnTo>
                    <a:lnTo>
                      <a:pt x="40081" y="3860"/>
                    </a:lnTo>
                    <a:lnTo>
                      <a:pt x="40017" y="3225"/>
                    </a:lnTo>
                    <a:lnTo>
                      <a:pt x="39941" y="3048"/>
                    </a:lnTo>
                    <a:lnTo>
                      <a:pt x="39890" y="2667"/>
                    </a:lnTo>
                    <a:lnTo>
                      <a:pt x="39839" y="2273"/>
                    </a:lnTo>
                    <a:lnTo>
                      <a:pt x="39852" y="2667"/>
                    </a:lnTo>
                    <a:lnTo>
                      <a:pt x="39801" y="1574"/>
                    </a:lnTo>
                    <a:lnTo>
                      <a:pt x="39789" y="2667"/>
                    </a:lnTo>
                    <a:lnTo>
                      <a:pt x="39776" y="3225"/>
                    </a:lnTo>
                    <a:lnTo>
                      <a:pt x="39763" y="3022"/>
                    </a:lnTo>
                    <a:lnTo>
                      <a:pt x="39751" y="2870"/>
                    </a:lnTo>
                    <a:lnTo>
                      <a:pt x="39700" y="1854"/>
                    </a:lnTo>
                    <a:lnTo>
                      <a:pt x="39611" y="2870"/>
                    </a:lnTo>
                    <a:lnTo>
                      <a:pt x="39484" y="2146"/>
                    </a:lnTo>
                    <a:lnTo>
                      <a:pt x="39497" y="1828"/>
                    </a:lnTo>
                    <a:lnTo>
                      <a:pt x="39573" y="1320"/>
                    </a:lnTo>
                    <a:lnTo>
                      <a:pt x="39420" y="1828"/>
                    </a:lnTo>
                    <a:lnTo>
                      <a:pt x="39382" y="1549"/>
                    </a:lnTo>
                    <a:lnTo>
                      <a:pt x="39395" y="1828"/>
                    </a:lnTo>
                    <a:lnTo>
                      <a:pt x="39293" y="2806"/>
                    </a:lnTo>
                    <a:lnTo>
                      <a:pt x="39166" y="3022"/>
                    </a:lnTo>
                    <a:lnTo>
                      <a:pt x="39204" y="2590"/>
                    </a:lnTo>
                    <a:lnTo>
                      <a:pt x="39204" y="1117"/>
                    </a:lnTo>
                    <a:lnTo>
                      <a:pt x="39116" y="1384"/>
                    </a:lnTo>
                    <a:lnTo>
                      <a:pt x="38989" y="2590"/>
                    </a:lnTo>
                    <a:lnTo>
                      <a:pt x="38900" y="2006"/>
                    </a:lnTo>
                    <a:lnTo>
                      <a:pt x="38760" y="2997"/>
                    </a:lnTo>
                    <a:lnTo>
                      <a:pt x="38506" y="2057"/>
                    </a:lnTo>
                    <a:lnTo>
                      <a:pt x="38354" y="3289"/>
                    </a:lnTo>
                    <a:lnTo>
                      <a:pt x="38277" y="4711"/>
                    </a:lnTo>
                    <a:lnTo>
                      <a:pt x="38214" y="5372"/>
                    </a:lnTo>
                    <a:lnTo>
                      <a:pt x="38227" y="4686"/>
                    </a:lnTo>
                    <a:lnTo>
                      <a:pt x="38239" y="4533"/>
                    </a:lnTo>
                    <a:lnTo>
                      <a:pt x="38150" y="3822"/>
                    </a:lnTo>
                    <a:lnTo>
                      <a:pt x="38138" y="3594"/>
                    </a:lnTo>
                    <a:lnTo>
                      <a:pt x="38112" y="3822"/>
                    </a:lnTo>
                    <a:lnTo>
                      <a:pt x="37960" y="4533"/>
                    </a:lnTo>
                    <a:lnTo>
                      <a:pt x="37922" y="4406"/>
                    </a:lnTo>
                    <a:lnTo>
                      <a:pt x="37820" y="3060"/>
                    </a:lnTo>
                    <a:lnTo>
                      <a:pt x="38100" y="3784"/>
                    </a:lnTo>
                    <a:lnTo>
                      <a:pt x="37998" y="3060"/>
                    </a:lnTo>
                    <a:lnTo>
                      <a:pt x="37960" y="2806"/>
                    </a:lnTo>
                    <a:lnTo>
                      <a:pt x="38138" y="3238"/>
                    </a:lnTo>
                    <a:lnTo>
                      <a:pt x="38100" y="2806"/>
                    </a:lnTo>
                    <a:lnTo>
                      <a:pt x="38049" y="2019"/>
                    </a:lnTo>
                    <a:lnTo>
                      <a:pt x="37998" y="1435"/>
                    </a:lnTo>
                    <a:lnTo>
                      <a:pt x="38239" y="3302"/>
                    </a:lnTo>
                    <a:lnTo>
                      <a:pt x="38125" y="1435"/>
                    </a:lnTo>
                    <a:lnTo>
                      <a:pt x="37884" y="1104"/>
                    </a:lnTo>
                    <a:lnTo>
                      <a:pt x="37858" y="2019"/>
                    </a:lnTo>
                    <a:lnTo>
                      <a:pt x="37617" y="1689"/>
                    </a:lnTo>
                    <a:lnTo>
                      <a:pt x="37617" y="2870"/>
                    </a:lnTo>
                    <a:lnTo>
                      <a:pt x="37503" y="3581"/>
                    </a:lnTo>
                    <a:lnTo>
                      <a:pt x="37249" y="4381"/>
                    </a:lnTo>
                    <a:lnTo>
                      <a:pt x="37249" y="4114"/>
                    </a:lnTo>
                    <a:lnTo>
                      <a:pt x="37325" y="393"/>
                    </a:lnTo>
                    <a:lnTo>
                      <a:pt x="37109" y="1689"/>
                    </a:lnTo>
                    <a:lnTo>
                      <a:pt x="36982" y="4114"/>
                    </a:lnTo>
                    <a:lnTo>
                      <a:pt x="36944" y="3924"/>
                    </a:lnTo>
                    <a:lnTo>
                      <a:pt x="36817" y="2032"/>
                    </a:lnTo>
                    <a:lnTo>
                      <a:pt x="36639" y="1930"/>
                    </a:lnTo>
                    <a:lnTo>
                      <a:pt x="36652" y="2540"/>
                    </a:lnTo>
                    <a:lnTo>
                      <a:pt x="36487" y="1447"/>
                    </a:lnTo>
                    <a:lnTo>
                      <a:pt x="36525" y="2717"/>
                    </a:lnTo>
                    <a:lnTo>
                      <a:pt x="36537" y="2540"/>
                    </a:lnTo>
                    <a:lnTo>
                      <a:pt x="36664" y="2603"/>
                    </a:lnTo>
                    <a:lnTo>
                      <a:pt x="36741" y="3924"/>
                    </a:lnTo>
                    <a:lnTo>
                      <a:pt x="36652" y="3606"/>
                    </a:lnTo>
                    <a:lnTo>
                      <a:pt x="36563" y="3276"/>
                    </a:lnTo>
                    <a:lnTo>
                      <a:pt x="36410" y="3200"/>
                    </a:lnTo>
                    <a:lnTo>
                      <a:pt x="36385" y="2057"/>
                    </a:lnTo>
                    <a:lnTo>
                      <a:pt x="36195" y="2197"/>
                    </a:lnTo>
                    <a:lnTo>
                      <a:pt x="36068" y="2463"/>
                    </a:lnTo>
                    <a:lnTo>
                      <a:pt x="35953" y="2832"/>
                    </a:lnTo>
                    <a:lnTo>
                      <a:pt x="35826" y="3098"/>
                    </a:lnTo>
                    <a:lnTo>
                      <a:pt x="35598" y="3276"/>
                    </a:lnTo>
                    <a:lnTo>
                      <a:pt x="35636" y="2844"/>
                    </a:lnTo>
                    <a:lnTo>
                      <a:pt x="35598" y="2222"/>
                    </a:lnTo>
                    <a:lnTo>
                      <a:pt x="35420" y="2527"/>
                    </a:lnTo>
                    <a:lnTo>
                      <a:pt x="35420" y="4305"/>
                    </a:lnTo>
                    <a:lnTo>
                      <a:pt x="35293" y="3708"/>
                    </a:lnTo>
                    <a:lnTo>
                      <a:pt x="35420" y="4305"/>
                    </a:lnTo>
                    <a:lnTo>
                      <a:pt x="35420" y="2527"/>
                    </a:lnTo>
                    <a:lnTo>
                      <a:pt x="35255" y="2794"/>
                    </a:lnTo>
                    <a:lnTo>
                      <a:pt x="34544" y="1409"/>
                    </a:lnTo>
                    <a:lnTo>
                      <a:pt x="34417" y="2387"/>
                    </a:lnTo>
                    <a:lnTo>
                      <a:pt x="34251" y="2844"/>
                    </a:lnTo>
                    <a:lnTo>
                      <a:pt x="34277" y="1905"/>
                    </a:lnTo>
                    <a:lnTo>
                      <a:pt x="34010" y="2832"/>
                    </a:lnTo>
                    <a:lnTo>
                      <a:pt x="33629" y="3708"/>
                    </a:lnTo>
                    <a:lnTo>
                      <a:pt x="33502" y="3162"/>
                    </a:lnTo>
                    <a:lnTo>
                      <a:pt x="33375" y="2235"/>
                    </a:lnTo>
                    <a:lnTo>
                      <a:pt x="33248" y="1955"/>
                    </a:lnTo>
                    <a:lnTo>
                      <a:pt x="33223" y="4381"/>
                    </a:lnTo>
                    <a:lnTo>
                      <a:pt x="33185" y="4140"/>
                    </a:lnTo>
                    <a:lnTo>
                      <a:pt x="33121" y="3848"/>
                    </a:lnTo>
                    <a:lnTo>
                      <a:pt x="32981" y="3175"/>
                    </a:lnTo>
                    <a:lnTo>
                      <a:pt x="32689" y="2857"/>
                    </a:lnTo>
                    <a:lnTo>
                      <a:pt x="32232" y="3771"/>
                    </a:lnTo>
                    <a:lnTo>
                      <a:pt x="31927" y="2273"/>
                    </a:lnTo>
                    <a:lnTo>
                      <a:pt x="31877" y="3695"/>
                    </a:lnTo>
                    <a:lnTo>
                      <a:pt x="31534" y="1638"/>
                    </a:lnTo>
                    <a:lnTo>
                      <a:pt x="31508" y="3619"/>
                    </a:lnTo>
                    <a:lnTo>
                      <a:pt x="31457" y="3378"/>
                    </a:lnTo>
                    <a:lnTo>
                      <a:pt x="31394" y="3124"/>
                    </a:lnTo>
                    <a:lnTo>
                      <a:pt x="31267" y="2120"/>
                    </a:lnTo>
                    <a:lnTo>
                      <a:pt x="31013" y="1625"/>
                    </a:lnTo>
                    <a:lnTo>
                      <a:pt x="30899" y="2425"/>
                    </a:lnTo>
                    <a:lnTo>
                      <a:pt x="30772" y="3073"/>
                    </a:lnTo>
                    <a:lnTo>
                      <a:pt x="30772" y="2032"/>
                    </a:lnTo>
                    <a:lnTo>
                      <a:pt x="30632" y="3124"/>
                    </a:lnTo>
                    <a:lnTo>
                      <a:pt x="30556" y="1879"/>
                    </a:lnTo>
                    <a:lnTo>
                      <a:pt x="30505" y="2997"/>
                    </a:lnTo>
                    <a:lnTo>
                      <a:pt x="30378" y="3378"/>
                    </a:lnTo>
                    <a:lnTo>
                      <a:pt x="30264" y="2768"/>
                    </a:lnTo>
                    <a:lnTo>
                      <a:pt x="30149" y="1651"/>
                    </a:lnTo>
                    <a:lnTo>
                      <a:pt x="29768" y="2540"/>
                    </a:lnTo>
                    <a:lnTo>
                      <a:pt x="29692" y="2768"/>
                    </a:lnTo>
                    <a:lnTo>
                      <a:pt x="29603" y="2044"/>
                    </a:lnTo>
                    <a:lnTo>
                      <a:pt x="29565" y="1790"/>
                    </a:lnTo>
                    <a:lnTo>
                      <a:pt x="29362" y="1778"/>
                    </a:lnTo>
                    <a:lnTo>
                      <a:pt x="29210" y="2044"/>
                    </a:lnTo>
                    <a:lnTo>
                      <a:pt x="29222" y="1676"/>
                    </a:lnTo>
                    <a:lnTo>
                      <a:pt x="29133" y="1257"/>
                    </a:lnTo>
                    <a:lnTo>
                      <a:pt x="28968" y="1143"/>
                    </a:lnTo>
                    <a:lnTo>
                      <a:pt x="28651" y="1676"/>
                    </a:lnTo>
                    <a:lnTo>
                      <a:pt x="28346" y="1663"/>
                    </a:lnTo>
                    <a:lnTo>
                      <a:pt x="28346" y="3352"/>
                    </a:lnTo>
                    <a:lnTo>
                      <a:pt x="28282" y="3505"/>
                    </a:lnTo>
                    <a:lnTo>
                      <a:pt x="28181" y="3035"/>
                    </a:lnTo>
                    <a:lnTo>
                      <a:pt x="28041" y="1435"/>
                    </a:lnTo>
                    <a:lnTo>
                      <a:pt x="27914" y="254"/>
                    </a:lnTo>
                    <a:lnTo>
                      <a:pt x="27838" y="1435"/>
                    </a:lnTo>
                    <a:lnTo>
                      <a:pt x="27825" y="1117"/>
                    </a:lnTo>
                    <a:lnTo>
                      <a:pt x="27520" y="1104"/>
                    </a:lnTo>
                    <a:lnTo>
                      <a:pt x="27381" y="1485"/>
                    </a:lnTo>
                    <a:lnTo>
                      <a:pt x="27127" y="1536"/>
                    </a:lnTo>
                    <a:lnTo>
                      <a:pt x="27127" y="2489"/>
                    </a:lnTo>
                    <a:lnTo>
                      <a:pt x="27025" y="2273"/>
                    </a:lnTo>
                    <a:lnTo>
                      <a:pt x="27000" y="2489"/>
                    </a:lnTo>
                    <a:lnTo>
                      <a:pt x="26949" y="3035"/>
                    </a:lnTo>
                    <a:lnTo>
                      <a:pt x="26835" y="2844"/>
                    </a:lnTo>
                    <a:lnTo>
                      <a:pt x="26720" y="2578"/>
                    </a:lnTo>
                    <a:lnTo>
                      <a:pt x="26555" y="1993"/>
                    </a:lnTo>
                    <a:lnTo>
                      <a:pt x="26416" y="2044"/>
                    </a:lnTo>
                    <a:lnTo>
                      <a:pt x="26187" y="2578"/>
                    </a:lnTo>
                    <a:lnTo>
                      <a:pt x="25984" y="2654"/>
                    </a:lnTo>
                    <a:lnTo>
                      <a:pt x="26098" y="2032"/>
                    </a:lnTo>
                    <a:lnTo>
                      <a:pt x="25781" y="2197"/>
                    </a:lnTo>
                    <a:lnTo>
                      <a:pt x="25539" y="2667"/>
                    </a:lnTo>
                    <a:lnTo>
                      <a:pt x="25412" y="3848"/>
                    </a:lnTo>
                    <a:lnTo>
                      <a:pt x="25361" y="2844"/>
                    </a:lnTo>
                    <a:lnTo>
                      <a:pt x="24980" y="4140"/>
                    </a:lnTo>
                    <a:lnTo>
                      <a:pt x="24955" y="3911"/>
                    </a:lnTo>
                    <a:lnTo>
                      <a:pt x="24930" y="3771"/>
                    </a:lnTo>
                    <a:lnTo>
                      <a:pt x="24866" y="3225"/>
                    </a:lnTo>
                    <a:lnTo>
                      <a:pt x="24828" y="2971"/>
                    </a:lnTo>
                    <a:lnTo>
                      <a:pt x="24485" y="330"/>
                    </a:lnTo>
                    <a:lnTo>
                      <a:pt x="24180" y="2120"/>
                    </a:lnTo>
                    <a:lnTo>
                      <a:pt x="23888" y="2971"/>
                    </a:lnTo>
                    <a:lnTo>
                      <a:pt x="23761" y="2857"/>
                    </a:lnTo>
                    <a:lnTo>
                      <a:pt x="23888" y="2514"/>
                    </a:lnTo>
                    <a:lnTo>
                      <a:pt x="23863" y="1790"/>
                    </a:lnTo>
                    <a:lnTo>
                      <a:pt x="23533" y="3225"/>
                    </a:lnTo>
                    <a:lnTo>
                      <a:pt x="23482" y="2806"/>
                    </a:lnTo>
                    <a:lnTo>
                      <a:pt x="23444" y="2540"/>
                    </a:lnTo>
                    <a:lnTo>
                      <a:pt x="23329" y="1587"/>
                    </a:lnTo>
                    <a:lnTo>
                      <a:pt x="23050" y="2540"/>
                    </a:lnTo>
                    <a:lnTo>
                      <a:pt x="22834" y="0"/>
                    </a:lnTo>
                    <a:lnTo>
                      <a:pt x="22288" y="2717"/>
                    </a:lnTo>
                    <a:lnTo>
                      <a:pt x="22212" y="2286"/>
                    </a:lnTo>
                    <a:lnTo>
                      <a:pt x="21996" y="1104"/>
                    </a:lnTo>
                    <a:lnTo>
                      <a:pt x="21932" y="2286"/>
                    </a:lnTo>
                    <a:lnTo>
                      <a:pt x="21932" y="1866"/>
                    </a:lnTo>
                    <a:lnTo>
                      <a:pt x="21856" y="2120"/>
                    </a:lnTo>
                    <a:lnTo>
                      <a:pt x="21259" y="2806"/>
                    </a:lnTo>
                    <a:lnTo>
                      <a:pt x="20650" y="1358"/>
                    </a:lnTo>
                    <a:lnTo>
                      <a:pt x="20548" y="1181"/>
                    </a:lnTo>
                    <a:lnTo>
                      <a:pt x="19697" y="508"/>
                    </a:lnTo>
                    <a:lnTo>
                      <a:pt x="19799" y="3771"/>
                    </a:lnTo>
                    <a:lnTo>
                      <a:pt x="19646" y="3048"/>
                    </a:lnTo>
                    <a:lnTo>
                      <a:pt x="19545" y="2565"/>
                    </a:lnTo>
                    <a:lnTo>
                      <a:pt x="19583" y="1219"/>
                    </a:lnTo>
                    <a:lnTo>
                      <a:pt x="19100" y="2552"/>
                    </a:lnTo>
                    <a:lnTo>
                      <a:pt x="19024" y="2336"/>
                    </a:lnTo>
                    <a:lnTo>
                      <a:pt x="18592" y="1181"/>
                    </a:lnTo>
                    <a:lnTo>
                      <a:pt x="18122" y="2311"/>
                    </a:lnTo>
                    <a:lnTo>
                      <a:pt x="18186" y="1727"/>
                    </a:lnTo>
                    <a:lnTo>
                      <a:pt x="18097" y="914"/>
                    </a:lnTo>
                    <a:lnTo>
                      <a:pt x="17957" y="1320"/>
                    </a:lnTo>
                    <a:lnTo>
                      <a:pt x="17830" y="2336"/>
                    </a:lnTo>
                    <a:lnTo>
                      <a:pt x="17703" y="1117"/>
                    </a:lnTo>
                    <a:lnTo>
                      <a:pt x="17665" y="939"/>
                    </a:lnTo>
                    <a:lnTo>
                      <a:pt x="17513" y="2438"/>
                    </a:lnTo>
                    <a:lnTo>
                      <a:pt x="17487" y="2146"/>
                    </a:lnTo>
                    <a:lnTo>
                      <a:pt x="17437" y="1701"/>
                    </a:lnTo>
                    <a:lnTo>
                      <a:pt x="17195" y="1219"/>
                    </a:lnTo>
                    <a:lnTo>
                      <a:pt x="17259" y="2146"/>
                    </a:lnTo>
                    <a:lnTo>
                      <a:pt x="17081" y="1701"/>
                    </a:lnTo>
                    <a:lnTo>
                      <a:pt x="16929" y="2565"/>
                    </a:lnTo>
                    <a:lnTo>
                      <a:pt x="16776" y="2006"/>
                    </a:lnTo>
                    <a:lnTo>
                      <a:pt x="16687" y="3048"/>
                    </a:lnTo>
                    <a:lnTo>
                      <a:pt x="16484" y="1511"/>
                    </a:lnTo>
                    <a:lnTo>
                      <a:pt x="16446" y="2984"/>
                    </a:lnTo>
                    <a:lnTo>
                      <a:pt x="16446" y="2476"/>
                    </a:lnTo>
                    <a:lnTo>
                      <a:pt x="16459" y="1460"/>
                    </a:lnTo>
                    <a:lnTo>
                      <a:pt x="16141" y="1752"/>
                    </a:lnTo>
                    <a:lnTo>
                      <a:pt x="16027" y="2438"/>
                    </a:lnTo>
                    <a:lnTo>
                      <a:pt x="16065" y="2006"/>
                    </a:lnTo>
                    <a:lnTo>
                      <a:pt x="15925" y="1993"/>
                    </a:lnTo>
                    <a:lnTo>
                      <a:pt x="15976" y="1358"/>
                    </a:lnTo>
                    <a:lnTo>
                      <a:pt x="15849" y="1371"/>
                    </a:lnTo>
                    <a:lnTo>
                      <a:pt x="15748" y="2438"/>
                    </a:lnTo>
                    <a:lnTo>
                      <a:pt x="15519" y="622"/>
                    </a:lnTo>
                    <a:lnTo>
                      <a:pt x="15278" y="3911"/>
                    </a:lnTo>
                    <a:lnTo>
                      <a:pt x="15252" y="3492"/>
                    </a:lnTo>
                    <a:lnTo>
                      <a:pt x="15240" y="3149"/>
                    </a:lnTo>
                    <a:lnTo>
                      <a:pt x="15151" y="1574"/>
                    </a:lnTo>
                    <a:lnTo>
                      <a:pt x="14808" y="2311"/>
                    </a:lnTo>
                    <a:lnTo>
                      <a:pt x="14579" y="2692"/>
                    </a:lnTo>
                    <a:lnTo>
                      <a:pt x="14452" y="3149"/>
                    </a:lnTo>
                    <a:lnTo>
                      <a:pt x="14401" y="2959"/>
                    </a:lnTo>
                    <a:lnTo>
                      <a:pt x="14071" y="3302"/>
                    </a:lnTo>
                    <a:lnTo>
                      <a:pt x="14084" y="2387"/>
                    </a:lnTo>
                    <a:lnTo>
                      <a:pt x="13944" y="3302"/>
                    </a:lnTo>
                    <a:lnTo>
                      <a:pt x="13919" y="3492"/>
                    </a:lnTo>
                    <a:lnTo>
                      <a:pt x="13690" y="3225"/>
                    </a:lnTo>
                    <a:lnTo>
                      <a:pt x="13563" y="3035"/>
                    </a:lnTo>
                    <a:lnTo>
                      <a:pt x="13538" y="2832"/>
                    </a:lnTo>
                    <a:lnTo>
                      <a:pt x="13665" y="2349"/>
                    </a:lnTo>
                    <a:lnTo>
                      <a:pt x="13677" y="2197"/>
                    </a:lnTo>
                    <a:lnTo>
                      <a:pt x="13347" y="2832"/>
                    </a:lnTo>
                    <a:lnTo>
                      <a:pt x="13055" y="2057"/>
                    </a:lnTo>
                    <a:lnTo>
                      <a:pt x="12763" y="2895"/>
                    </a:lnTo>
                    <a:lnTo>
                      <a:pt x="12763" y="4000"/>
                    </a:lnTo>
                    <a:lnTo>
                      <a:pt x="12649" y="4419"/>
                    </a:lnTo>
                    <a:lnTo>
                      <a:pt x="12522" y="5372"/>
                    </a:lnTo>
                    <a:lnTo>
                      <a:pt x="12522" y="4902"/>
                    </a:lnTo>
                    <a:lnTo>
                      <a:pt x="12611" y="3403"/>
                    </a:lnTo>
                    <a:lnTo>
                      <a:pt x="12230" y="4889"/>
                    </a:lnTo>
                    <a:lnTo>
                      <a:pt x="12293" y="3911"/>
                    </a:lnTo>
                    <a:lnTo>
                      <a:pt x="12319" y="3479"/>
                    </a:lnTo>
                    <a:lnTo>
                      <a:pt x="12306" y="3302"/>
                    </a:lnTo>
                    <a:lnTo>
                      <a:pt x="12382" y="2387"/>
                    </a:lnTo>
                    <a:lnTo>
                      <a:pt x="12306" y="3225"/>
                    </a:lnTo>
                    <a:lnTo>
                      <a:pt x="12293" y="2374"/>
                    </a:lnTo>
                    <a:lnTo>
                      <a:pt x="12166" y="3479"/>
                    </a:lnTo>
                    <a:lnTo>
                      <a:pt x="11976" y="3467"/>
                    </a:lnTo>
                    <a:lnTo>
                      <a:pt x="12039" y="2616"/>
                    </a:lnTo>
                    <a:lnTo>
                      <a:pt x="11849" y="3911"/>
                    </a:lnTo>
                    <a:lnTo>
                      <a:pt x="11734" y="3695"/>
                    </a:lnTo>
                    <a:lnTo>
                      <a:pt x="11684" y="3187"/>
                    </a:lnTo>
                    <a:lnTo>
                      <a:pt x="11531" y="3251"/>
                    </a:lnTo>
                    <a:lnTo>
                      <a:pt x="11404" y="3759"/>
                    </a:lnTo>
                    <a:lnTo>
                      <a:pt x="11277" y="4902"/>
                    </a:lnTo>
                    <a:lnTo>
                      <a:pt x="11049" y="4419"/>
                    </a:lnTo>
                    <a:lnTo>
                      <a:pt x="11010" y="3797"/>
                    </a:lnTo>
                    <a:lnTo>
                      <a:pt x="11061" y="2832"/>
                    </a:lnTo>
                    <a:lnTo>
                      <a:pt x="10883" y="3797"/>
                    </a:lnTo>
                    <a:lnTo>
                      <a:pt x="10769" y="3530"/>
                    </a:lnTo>
                    <a:lnTo>
                      <a:pt x="10629" y="3505"/>
                    </a:lnTo>
                    <a:lnTo>
                      <a:pt x="10502" y="4419"/>
                    </a:lnTo>
                    <a:lnTo>
                      <a:pt x="10490" y="3492"/>
                    </a:lnTo>
                    <a:lnTo>
                      <a:pt x="10274" y="5016"/>
                    </a:lnTo>
                    <a:lnTo>
                      <a:pt x="10401" y="5803"/>
                    </a:lnTo>
                    <a:lnTo>
                      <a:pt x="10248" y="5511"/>
                    </a:lnTo>
                    <a:lnTo>
                      <a:pt x="10248" y="5321"/>
                    </a:lnTo>
                    <a:lnTo>
                      <a:pt x="10071" y="5435"/>
                    </a:lnTo>
                    <a:lnTo>
                      <a:pt x="9994" y="4724"/>
                    </a:lnTo>
                    <a:lnTo>
                      <a:pt x="9867" y="5511"/>
                    </a:lnTo>
                    <a:lnTo>
                      <a:pt x="9753" y="4584"/>
                    </a:lnTo>
                    <a:lnTo>
                      <a:pt x="9766" y="3543"/>
                    </a:lnTo>
                    <a:lnTo>
                      <a:pt x="9702" y="4584"/>
                    </a:lnTo>
                    <a:lnTo>
                      <a:pt x="9436" y="3835"/>
                    </a:lnTo>
                    <a:lnTo>
                      <a:pt x="9372" y="4711"/>
                    </a:lnTo>
                    <a:lnTo>
                      <a:pt x="9372" y="3898"/>
                    </a:lnTo>
                    <a:lnTo>
                      <a:pt x="9321" y="4749"/>
                    </a:lnTo>
                    <a:lnTo>
                      <a:pt x="9207" y="3771"/>
                    </a:lnTo>
                    <a:lnTo>
                      <a:pt x="9067" y="3657"/>
                    </a:lnTo>
                    <a:lnTo>
                      <a:pt x="9220" y="4749"/>
                    </a:lnTo>
                    <a:lnTo>
                      <a:pt x="9258" y="4953"/>
                    </a:lnTo>
                    <a:lnTo>
                      <a:pt x="9321" y="5410"/>
                    </a:lnTo>
                    <a:lnTo>
                      <a:pt x="9169" y="4940"/>
                    </a:lnTo>
                    <a:lnTo>
                      <a:pt x="9055" y="4267"/>
                    </a:lnTo>
                    <a:lnTo>
                      <a:pt x="8902" y="4038"/>
                    </a:lnTo>
                    <a:lnTo>
                      <a:pt x="8686" y="4940"/>
                    </a:lnTo>
                    <a:lnTo>
                      <a:pt x="8547" y="4660"/>
                    </a:lnTo>
                    <a:lnTo>
                      <a:pt x="8420" y="3276"/>
                    </a:lnTo>
                    <a:lnTo>
                      <a:pt x="8216" y="3695"/>
                    </a:lnTo>
                    <a:lnTo>
                      <a:pt x="7962" y="4660"/>
                    </a:lnTo>
                    <a:lnTo>
                      <a:pt x="7670" y="4356"/>
                    </a:lnTo>
                    <a:lnTo>
                      <a:pt x="7683" y="6286"/>
                    </a:lnTo>
                    <a:lnTo>
                      <a:pt x="7620" y="5308"/>
                    </a:lnTo>
                    <a:lnTo>
                      <a:pt x="7581" y="4813"/>
                    </a:lnTo>
                    <a:lnTo>
                      <a:pt x="7581" y="4673"/>
                    </a:lnTo>
                    <a:lnTo>
                      <a:pt x="7556" y="4457"/>
                    </a:lnTo>
                    <a:lnTo>
                      <a:pt x="7505" y="3619"/>
                    </a:lnTo>
                    <a:lnTo>
                      <a:pt x="7353" y="4457"/>
                    </a:lnTo>
                    <a:lnTo>
                      <a:pt x="7391" y="3670"/>
                    </a:lnTo>
                    <a:lnTo>
                      <a:pt x="7188" y="3378"/>
                    </a:lnTo>
                    <a:lnTo>
                      <a:pt x="7035" y="3898"/>
                    </a:lnTo>
                    <a:lnTo>
                      <a:pt x="6921" y="4229"/>
                    </a:lnTo>
                    <a:lnTo>
                      <a:pt x="6680" y="4673"/>
                    </a:lnTo>
                    <a:lnTo>
                      <a:pt x="6654" y="3975"/>
                    </a:lnTo>
                    <a:lnTo>
                      <a:pt x="6604" y="3797"/>
                    </a:lnTo>
                    <a:lnTo>
                      <a:pt x="6400" y="3975"/>
                    </a:lnTo>
                    <a:lnTo>
                      <a:pt x="6273" y="3771"/>
                    </a:lnTo>
                    <a:lnTo>
                      <a:pt x="6235" y="4229"/>
                    </a:lnTo>
                    <a:lnTo>
                      <a:pt x="6210" y="4813"/>
                    </a:lnTo>
                    <a:lnTo>
                      <a:pt x="5816" y="2209"/>
                    </a:lnTo>
                    <a:lnTo>
                      <a:pt x="5524" y="5321"/>
                    </a:lnTo>
                    <a:lnTo>
                      <a:pt x="5549" y="6451"/>
                    </a:lnTo>
                    <a:lnTo>
                      <a:pt x="5638" y="7442"/>
                    </a:lnTo>
                    <a:lnTo>
                      <a:pt x="5689" y="7251"/>
                    </a:lnTo>
                    <a:lnTo>
                      <a:pt x="5664" y="7835"/>
                    </a:lnTo>
                    <a:lnTo>
                      <a:pt x="5803" y="8775"/>
                    </a:lnTo>
                    <a:lnTo>
                      <a:pt x="5905" y="7785"/>
                    </a:lnTo>
                    <a:lnTo>
                      <a:pt x="6007" y="8940"/>
                    </a:lnTo>
                    <a:lnTo>
                      <a:pt x="6045" y="8470"/>
                    </a:lnTo>
                    <a:lnTo>
                      <a:pt x="6146" y="8953"/>
                    </a:lnTo>
                    <a:lnTo>
                      <a:pt x="6146" y="8470"/>
                    </a:lnTo>
                    <a:lnTo>
                      <a:pt x="6146" y="7962"/>
                    </a:lnTo>
                    <a:lnTo>
                      <a:pt x="6223" y="8699"/>
                    </a:lnTo>
                    <a:lnTo>
                      <a:pt x="6311" y="8267"/>
                    </a:lnTo>
                    <a:lnTo>
                      <a:pt x="6604" y="8572"/>
                    </a:lnTo>
                    <a:lnTo>
                      <a:pt x="6578" y="8267"/>
                    </a:lnTo>
                    <a:lnTo>
                      <a:pt x="6553" y="7962"/>
                    </a:lnTo>
                    <a:lnTo>
                      <a:pt x="6540" y="7747"/>
                    </a:lnTo>
                    <a:lnTo>
                      <a:pt x="6540" y="7251"/>
                    </a:lnTo>
                    <a:lnTo>
                      <a:pt x="6769" y="6413"/>
                    </a:lnTo>
                    <a:lnTo>
                      <a:pt x="7061" y="7962"/>
                    </a:lnTo>
                    <a:lnTo>
                      <a:pt x="7315" y="7543"/>
                    </a:lnTo>
                    <a:lnTo>
                      <a:pt x="7315" y="7874"/>
                    </a:lnTo>
                    <a:lnTo>
                      <a:pt x="7454" y="7543"/>
                    </a:lnTo>
                    <a:lnTo>
                      <a:pt x="7670" y="7645"/>
                    </a:lnTo>
                    <a:lnTo>
                      <a:pt x="7696" y="7493"/>
                    </a:lnTo>
                    <a:lnTo>
                      <a:pt x="7785" y="6934"/>
                    </a:lnTo>
                    <a:lnTo>
                      <a:pt x="7874" y="7937"/>
                    </a:lnTo>
                    <a:lnTo>
                      <a:pt x="8001" y="7315"/>
                    </a:lnTo>
                    <a:lnTo>
                      <a:pt x="8115" y="8331"/>
                    </a:lnTo>
                    <a:lnTo>
                      <a:pt x="8242" y="9105"/>
                    </a:lnTo>
                    <a:lnTo>
                      <a:pt x="8420" y="8204"/>
                    </a:lnTo>
                    <a:lnTo>
                      <a:pt x="8432" y="9144"/>
                    </a:lnTo>
                    <a:lnTo>
                      <a:pt x="8534" y="9271"/>
                    </a:lnTo>
                    <a:lnTo>
                      <a:pt x="8585" y="8280"/>
                    </a:lnTo>
                    <a:lnTo>
                      <a:pt x="8763" y="9867"/>
                    </a:lnTo>
                    <a:lnTo>
                      <a:pt x="9004" y="10909"/>
                    </a:lnTo>
                    <a:lnTo>
                      <a:pt x="9194" y="8280"/>
                    </a:lnTo>
                    <a:lnTo>
                      <a:pt x="9258" y="7315"/>
                    </a:lnTo>
                    <a:lnTo>
                      <a:pt x="9385" y="8331"/>
                    </a:lnTo>
                    <a:lnTo>
                      <a:pt x="9410" y="8051"/>
                    </a:lnTo>
                    <a:lnTo>
                      <a:pt x="9588" y="8585"/>
                    </a:lnTo>
                    <a:lnTo>
                      <a:pt x="9715" y="9804"/>
                    </a:lnTo>
                    <a:lnTo>
                      <a:pt x="9829" y="10045"/>
                    </a:lnTo>
                    <a:lnTo>
                      <a:pt x="9956" y="10426"/>
                    </a:lnTo>
                    <a:lnTo>
                      <a:pt x="9944" y="8166"/>
                    </a:lnTo>
                    <a:lnTo>
                      <a:pt x="10160" y="8597"/>
                    </a:lnTo>
                    <a:lnTo>
                      <a:pt x="10147" y="8166"/>
                    </a:lnTo>
                    <a:lnTo>
                      <a:pt x="10109" y="7226"/>
                    </a:lnTo>
                    <a:lnTo>
                      <a:pt x="10185" y="6934"/>
                    </a:lnTo>
                    <a:lnTo>
                      <a:pt x="10261" y="6756"/>
                    </a:lnTo>
                    <a:lnTo>
                      <a:pt x="10439" y="8445"/>
                    </a:lnTo>
                    <a:lnTo>
                      <a:pt x="10312" y="8788"/>
                    </a:lnTo>
                    <a:lnTo>
                      <a:pt x="10274" y="9004"/>
                    </a:lnTo>
                    <a:lnTo>
                      <a:pt x="10337" y="9283"/>
                    </a:lnTo>
                    <a:lnTo>
                      <a:pt x="10490" y="9245"/>
                    </a:lnTo>
                    <a:lnTo>
                      <a:pt x="10452" y="9029"/>
                    </a:lnTo>
                    <a:lnTo>
                      <a:pt x="10528" y="9207"/>
                    </a:lnTo>
                    <a:lnTo>
                      <a:pt x="10655" y="9613"/>
                    </a:lnTo>
                    <a:lnTo>
                      <a:pt x="10756" y="9042"/>
                    </a:lnTo>
                    <a:lnTo>
                      <a:pt x="10947" y="9436"/>
                    </a:lnTo>
                    <a:lnTo>
                      <a:pt x="10909" y="9042"/>
                    </a:lnTo>
                    <a:lnTo>
                      <a:pt x="10896" y="8864"/>
                    </a:lnTo>
                    <a:lnTo>
                      <a:pt x="11201" y="9245"/>
                    </a:lnTo>
                    <a:lnTo>
                      <a:pt x="11137" y="8750"/>
                    </a:lnTo>
                    <a:lnTo>
                      <a:pt x="11239" y="7823"/>
                    </a:lnTo>
                    <a:lnTo>
                      <a:pt x="11328" y="8585"/>
                    </a:lnTo>
                    <a:lnTo>
                      <a:pt x="11201" y="9245"/>
                    </a:lnTo>
                    <a:lnTo>
                      <a:pt x="11391" y="8763"/>
                    </a:lnTo>
                    <a:lnTo>
                      <a:pt x="11506" y="9271"/>
                    </a:lnTo>
                    <a:lnTo>
                      <a:pt x="11379" y="10147"/>
                    </a:lnTo>
                    <a:lnTo>
                      <a:pt x="11557" y="9372"/>
                    </a:lnTo>
                    <a:lnTo>
                      <a:pt x="11760" y="10922"/>
                    </a:lnTo>
                    <a:lnTo>
                      <a:pt x="11811" y="10134"/>
                    </a:lnTo>
                    <a:lnTo>
                      <a:pt x="11861" y="10274"/>
                    </a:lnTo>
                    <a:lnTo>
                      <a:pt x="11912" y="10604"/>
                    </a:lnTo>
                    <a:lnTo>
                      <a:pt x="11950" y="10274"/>
                    </a:lnTo>
                    <a:lnTo>
                      <a:pt x="11963" y="10134"/>
                    </a:lnTo>
                    <a:lnTo>
                      <a:pt x="11874" y="9372"/>
                    </a:lnTo>
                    <a:lnTo>
                      <a:pt x="11938" y="8763"/>
                    </a:lnTo>
                    <a:lnTo>
                      <a:pt x="11976" y="8559"/>
                    </a:lnTo>
                    <a:lnTo>
                      <a:pt x="12052" y="8928"/>
                    </a:lnTo>
                    <a:lnTo>
                      <a:pt x="12115" y="8559"/>
                    </a:lnTo>
                    <a:lnTo>
                      <a:pt x="12192" y="8128"/>
                    </a:lnTo>
                    <a:lnTo>
                      <a:pt x="12230" y="9182"/>
                    </a:lnTo>
                    <a:lnTo>
                      <a:pt x="12077" y="8966"/>
                    </a:lnTo>
                    <a:lnTo>
                      <a:pt x="11988" y="8826"/>
                    </a:lnTo>
                    <a:lnTo>
                      <a:pt x="12014" y="8966"/>
                    </a:lnTo>
                    <a:lnTo>
                      <a:pt x="12141" y="10299"/>
                    </a:lnTo>
                    <a:lnTo>
                      <a:pt x="12280" y="11214"/>
                    </a:lnTo>
                    <a:lnTo>
                      <a:pt x="12395" y="11671"/>
                    </a:lnTo>
                    <a:lnTo>
                      <a:pt x="12268" y="9525"/>
                    </a:lnTo>
                    <a:lnTo>
                      <a:pt x="12509" y="10375"/>
                    </a:lnTo>
                    <a:lnTo>
                      <a:pt x="12560" y="9525"/>
                    </a:lnTo>
                    <a:lnTo>
                      <a:pt x="12611" y="9182"/>
                    </a:lnTo>
                    <a:lnTo>
                      <a:pt x="12776" y="9563"/>
                    </a:lnTo>
                    <a:lnTo>
                      <a:pt x="12788" y="9105"/>
                    </a:lnTo>
                    <a:lnTo>
                      <a:pt x="12827" y="8788"/>
                    </a:lnTo>
                    <a:lnTo>
                      <a:pt x="12801" y="8128"/>
                    </a:lnTo>
                    <a:lnTo>
                      <a:pt x="12915" y="7988"/>
                    </a:lnTo>
                    <a:lnTo>
                      <a:pt x="12992" y="7823"/>
                    </a:lnTo>
                    <a:lnTo>
                      <a:pt x="13042" y="7353"/>
                    </a:lnTo>
                    <a:lnTo>
                      <a:pt x="13182" y="9499"/>
                    </a:lnTo>
                    <a:lnTo>
                      <a:pt x="13335" y="8788"/>
                    </a:lnTo>
                    <a:lnTo>
                      <a:pt x="13411" y="10185"/>
                    </a:lnTo>
                    <a:lnTo>
                      <a:pt x="13550" y="9537"/>
                    </a:lnTo>
                    <a:lnTo>
                      <a:pt x="13550" y="8877"/>
                    </a:lnTo>
                    <a:lnTo>
                      <a:pt x="13538" y="7620"/>
                    </a:lnTo>
                    <a:lnTo>
                      <a:pt x="13589" y="8077"/>
                    </a:lnTo>
                    <a:lnTo>
                      <a:pt x="13614" y="8356"/>
                    </a:lnTo>
                    <a:lnTo>
                      <a:pt x="13716" y="8077"/>
                    </a:lnTo>
                    <a:lnTo>
                      <a:pt x="13741" y="7620"/>
                    </a:lnTo>
                    <a:lnTo>
                      <a:pt x="13766" y="7353"/>
                    </a:lnTo>
                    <a:lnTo>
                      <a:pt x="13792" y="6921"/>
                    </a:lnTo>
                    <a:lnTo>
                      <a:pt x="13893" y="7518"/>
                    </a:lnTo>
                    <a:lnTo>
                      <a:pt x="14020" y="10083"/>
                    </a:lnTo>
                    <a:lnTo>
                      <a:pt x="14147" y="10604"/>
                    </a:lnTo>
                    <a:lnTo>
                      <a:pt x="14312" y="8699"/>
                    </a:lnTo>
                    <a:lnTo>
                      <a:pt x="14605" y="9194"/>
                    </a:lnTo>
                    <a:lnTo>
                      <a:pt x="14528" y="8699"/>
                    </a:lnTo>
                    <a:lnTo>
                      <a:pt x="14554" y="8064"/>
                    </a:lnTo>
                    <a:lnTo>
                      <a:pt x="14681" y="8737"/>
                    </a:lnTo>
                    <a:lnTo>
                      <a:pt x="14782" y="8420"/>
                    </a:lnTo>
                    <a:lnTo>
                      <a:pt x="14871" y="9740"/>
                    </a:lnTo>
                    <a:lnTo>
                      <a:pt x="14859" y="9245"/>
                    </a:lnTo>
                    <a:lnTo>
                      <a:pt x="15074" y="9779"/>
                    </a:lnTo>
                    <a:lnTo>
                      <a:pt x="15087" y="9245"/>
                    </a:lnTo>
                    <a:lnTo>
                      <a:pt x="15100" y="8458"/>
                    </a:lnTo>
                    <a:lnTo>
                      <a:pt x="15201" y="9194"/>
                    </a:lnTo>
                    <a:lnTo>
                      <a:pt x="15328" y="9499"/>
                    </a:lnTo>
                    <a:lnTo>
                      <a:pt x="15455" y="9690"/>
                    </a:lnTo>
                    <a:lnTo>
                      <a:pt x="15481" y="8458"/>
                    </a:lnTo>
                    <a:lnTo>
                      <a:pt x="15481" y="8064"/>
                    </a:lnTo>
                    <a:lnTo>
                      <a:pt x="15494" y="7442"/>
                    </a:lnTo>
                    <a:lnTo>
                      <a:pt x="15659" y="9385"/>
                    </a:lnTo>
                    <a:lnTo>
                      <a:pt x="15786" y="9461"/>
                    </a:lnTo>
                    <a:lnTo>
                      <a:pt x="15836" y="9042"/>
                    </a:lnTo>
                    <a:lnTo>
                      <a:pt x="15938" y="8153"/>
                    </a:lnTo>
                    <a:lnTo>
                      <a:pt x="16014" y="8775"/>
                    </a:lnTo>
                    <a:lnTo>
                      <a:pt x="16040" y="8153"/>
                    </a:lnTo>
                    <a:lnTo>
                      <a:pt x="16052" y="7785"/>
                    </a:lnTo>
                    <a:lnTo>
                      <a:pt x="16205" y="7785"/>
                    </a:lnTo>
                    <a:lnTo>
                      <a:pt x="16230" y="7454"/>
                    </a:lnTo>
                    <a:lnTo>
                      <a:pt x="16421" y="9067"/>
                    </a:lnTo>
                    <a:lnTo>
                      <a:pt x="16802" y="6997"/>
                    </a:lnTo>
                    <a:lnTo>
                      <a:pt x="16827" y="6845"/>
                    </a:lnTo>
                    <a:lnTo>
                      <a:pt x="17018" y="8623"/>
                    </a:lnTo>
                    <a:lnTo>
                      <a:pt x="17272" y="8305"/>
                    </a:lnTo>
                    <a:lnTo>
                      <a:pt x="17386" y="8178"/>
                    </a:lnTo>
                    <a:lnTo>
                      <a:pt x="17526" y="8140"/>
                    </a:lnTo>
                    <a:lnTo>
                      <a:pt x="17526" y="8470"/>
                    </a:lnTo>
                    <a:lnTo>
                      <a:pt x="17703" y="9017"/>
                    </a:lnTo>
                    <a:lnTo>
                      <a:pt x="17678" y="8140"/>
                    </a:lnTo>
                    <a:lnTo>
                      <a:pt x="17640" y="6845"/>
                    </a:lnTo>
                    <a:lnTo>
                      <a:pt x="17627" y="6489"/>
                    </a:lnTo>
                    <a:lnTo>
                      <a:pt x="17843" y="7150"/>
                    </a:lnTo>
                    <a:lnTo>
                      <a:pt x="17970" y="8255"/>
                    </a:lnTo>
                    <a:lnTo>
                      <a:pt x="18084" y="7874"/>
                    </a:lnTo>
                    <a:lnTo>
                      <a:pt x="18313" y="10020"/>
                    </a:lnTo>
                    <a:lnTo>
                      <a:pt x="18478" y="8445"/>
                    </a:lnTo>
                    <a:lnTo>
                      <a:pt x="18681" y="8940"/>
                    </a:lnTo>
                    <a:lnTo>
                      <a:pt x="18732" y="8445"/>
                    </a:lnTo>
                    <a:lnTo>
                      <a:pt x="18808" y="7874"/>
                    </a:lnTo>
                    <a:lnTo>
                      <a:pt x="19164" y="7264"/>
                    </a:lnTo>
                    <a:lnTo>
                      <a:pt x="19278" y="6896"/>
                    </a:lnTo>
                    <a:lnTo>
                      <a:pt x="19443" y="9880"/>
                    </a:lnTo>
                    <a:lnTo>
                      <a:pt x="19570" y="8636"/>
                    </a:lnTo>
                    <a:lnTo>
                      <a:pt x="19646" y="9372"/>
                    </a:lnTo>
                    <a:lnTo>
                      <a:pt x="19773" y="9283"/>
                    </a:lnTo>
                    <a:lnTo>
                      <a:pt x="19888" y="8636"/>
                    </a:lnTo>
                    <a:lnTo>
                      <a:pt x="19888" y="7874"/>
                    </a:lnTo>
                    <a:lnTo>
                      <a:pt x="20142" y="7975"/>
                    </a:lnTo>
                    <a:lnTo>
                      <a:pt x="20193" y="6819"/>
                    </a:lnTo>
                    <a:lnTo>
                      <a:pt x="20231" y="6489"/>
                    </a:lnTo>
                    <a:lnTo>
                      <a:pt x="20243" y="8305"/>
                    </a:lnTo>
                    <a:lnTo>
                      <a:pt x="20383" y="7340"/>
                    </a:lnTo>
                    <a:lnTo>
                      <a:pt x="20421" y="8661"/>
                    </a:lnTo>
                    <a:lnTo>
                      <a:pt x="20777" y="7340"/>
                    </a:lnTo>
                    <a:lnTo>
                      <a:pt x="20916" y="7137"/>
                    </a:lnTo>
                    <a:lnTo>
                      <a:pt x="20866" y="7607"/>
                    </a:lnTo>
                    <a:lnTo>
                      <a:pt x="21005" y="7150"/>
                    </a:lnTo>
                    <a:lnTo>
                      <a:pt x="36156" y="7137"/>
                    </a:lnTo>
                    <a:lnTo>
                      <a:pt x="36245" y="8293"/>
                    </a:lnTo>
                    <a:lnTo>
                      <a:pt x="36372" y="8839"/>
                    </a:lnTo>
                    <a:lnTo>
                      <a:pt x="36499" y="9956"/>
                    </a:lnTo>
                    <a:lnTo>
                      <a:pt x="36728" y="9423"/>
                    </a:lnTo>
                    <a:lnTo>
                      <a:pt x="37058" y="9613"/>
                    </a:lnTo>
                    <a:lnTo>
                      <a:pt x="37071" y="9423"/>
                    </a:lnTo>
                    <a:lnTo>
                      <a:pt x="37198" y="7950"/>
                    </a:lnTo>
                    <a:lnTo>
                      <a:pt x="37274" y="7607"/>
                    </a:lnTo>
                    <a:lnTo>
                      <a:pt x="37274" y="8763"/>
                    </a:lnTo>
                    <a:lnTo>
                      <a:pt x="37338" y="8572"/>
                    </a:lnTo>
                    <a:lnTo>
                      <a:pt x="37503" y="8750"/>
                    </a:lnTo>
                    <a:lnTo>
                      <a:pt x="37604" y="8572"/>
                    </a:lnTo>
                    <a:lnTo>
                      <a:pt x="37630" y="7607"/>
                    </a:lnTo>
                    <a:lnTo>
                      <a:pt x="37731" y="8305"/>
                    </a:lnTo>
                    <a:lnTo>
                      <a:pt x="37604" y="8686"/>
                    </a:lnTo>
                    <a:lnTo>
                      <a:pt x="37769" y="8547"/>
                    </a:lnTo>
                    <a:lnTo>
                      <a:pt x="37833" y="9334"/>
                    </a:lnTo>
                    <a:lnTo>
                      <a:pt x="38201" y="10909"/>
                    </a:lnTo>
                    <a:lnTo>
                      <a:pt x="38328" y="8547"/>
                    </a:lnTo>
                    <a:lnTo>
                      <a:pt x="38379" y="7607"/>
                    </a:lnTo>
                    <a:lnTo>
                      <a:pt x="38404" y="7112"/>
                    </a:lnTo>
                    <a:lnTo>
                      <a:pt x="38455" y="6261"/>
                    </a:lnTo>
                    <a:lnTo>
                      <a:pt x="38481" y="5803"/>
                    </a:lnTo>
                    <a:lnTo>
                      <a:pt x="38938" y="8039"/>
                    </a:lnTo>
                    <a:lnTo>
                      <a:pt x="38925" y="7874"/>
                    </a:lnTo>
                    <a:lnTo>
                      <a:pt x="39509" y="8991"/>
                    </a:lnTo>
                    <a:lnTo>
                      <a:pt x="39827" y="7874"/>
                    </a:lnTo>
                    <a:lnTo>
                      <a:pt x="40132" y="6819"/>
                    </a:lnTo>
                    <a:lnTo>
                      <a:pt x="40741" y="8686"/>
                    </a:lnTo>
                    <a:lnTo>
                      <a:pt x="40868" y="8953"/>
                    </a:lnTo>
                    <a:lnTo>
                      <a:pt x="40982" y="7556"/>
                    </a:lnTo>
                    <a:lnTo>
                      <a:pt x="41008" y="8572"/>
                    </a:lnTo>
                    <a:lnTo>
                      <a:pt x="41160" y="7556"/>
                    </a:lnTo>
                    <a:lnTo>
                      <a:pt x="41351" y="6819"/>
                    </a:lnTo>
                    <a:lnTo>
                      <a:pt x="41427" y="6540"/>
                    </a:lnTo>
                    <a:lnTo>
                      <a:pt x="41605" y="9893"/>
                    </a:lnTo>
                    <a:lnTo>
                      <a:pt x="41859" y="8547"/>
                    </a:lnTo>
                    <a:lnTo>
                      <a:pt x="41871" y="7594"/>
                    </a:lnTo>
                    <a:lnTo>
                      <a:pt x="41973" y="7721"/>
                    </a:lnTo>
                    <a:lnTo>
                      <a:pt x="42037" y="7594"/>
                    </a:lnTo>
                    <a:lnTo>
                      <a:pt x="42214" y="7188"/>
                    </a:lnTo>
                    <a:lnTo>
                      <a:pt x="42189" y="7975"/>
                    </a:lnTo>
                    <a:lnTo>
                      <a:pt x="42227" y="7264"/>
                    </a:lnTo>
                    <a:lnTo>
                      <a:pt x="42278" y="8153"/>
                    </a:lnTo>
                    <a:lnTo>
                      <a:pt x="42532" y="7264"/>
                    </a:lnTo>
                    <a:lnTo>
                      <a:pt x="42710" y="7899"/>
                    </a:lnTo>
                    <a:lnTo>
                      <a:pt x="42583" y="9372"/>
                    </a:lnTo>
                    <a:lnTo>
                      <a:pt x="42811" y="9448"/>
                    </a:lnTo>
                    <a:lnTo>
                      <a:pt x="42938" y="9169"/>
                    </a:lnTo>
                    <a:lnTo>
                      <a:pt x="43065" y="8382"/>
                    </a:lnTo>
                    <a:lnTo>
                      <a:pt x="42989" y="7239"/>
                    </a:lnTo>
                    <a:lnTo>
                      <a:pt x="43027" y="6540"/>
                    </a:lnTo>
                    <a:lnTo>
                      <a:pt x="43091" y="5753"/>
                    </a:lnTo>
                    <a:lnTo>
                      <a:pt x="43091" y="5473"/>
                    </a:lnTo>
                    <a:lnTo>
                      <a:pt x="43154" y="3860"/>
                    </a:lnTo>
                    <a:lnTo>
                      <a:pt x="43167" y="3581"/>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32" name="object 50">
                <a:extLst>
                  <a:ext uri="{FF2B5EF4-FFF2-40B4-BE49-F238E27FC236}">
                    <a16:creationId xmlns:a16="http://schemas.microsoft.com/office/drawing/2014/main" id="{F5AC704E-AA33-EB21-E64E-0995D5C86830}"/>
                  </a:ext>
                </a:extLst>
              </p:cNvPr>
              <p:cNvSpPr/>
              <p:nvPr/>
            </p:nvSpPr>
            <p:spPr>
              <a:xfrm>
                <a:off x="347714" y="135926"/>
                <a:ext cx="0" cy="197485"/>
              </a:xfrm>
              <a:custGeom>
                <a:avLst/>
                <a:gdLst/>
                <a:ahLst/>
                <a:cxnLst/>
                <a:rect l="l" t="t" r="r" b="b"/>
                <a:pathLst>
                  <a:path h="197485">
                    <a:moveTo>
                      <a:pt x="0" y="0"/>
                    </a:moveTo>
                    <a:lnTo>
                      <a:pt x="0" y="197307"/>
                    </a:lnTo>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33" name="object 51">
                <a:extLst>
                  <a:ext uri="{FF2B5EF4-FFF2-40B4-BE49-F238E27FC236}">
                    <a16:creationId xmlns:a16="http://schemas.microsoft.com/office/drawing/2014/main" id="{6E74DB20-9734-484B-1089-A71912CFB792}"/>
                  </a:ext>
                </a:extLst>
              </p:cNvPr>
              <p:cNvSpPr/>
              <p:nvPr/>
            </p:nvSpPr>
            <p:spPr>
              <a:xfrm>
                <a:off x="341591" y="135936"/>
                <a:ext cx="12065" cy="197485"/>
              </a:xfrm>
              <a:custGeom>
                <a:avLst/>
                <a:gdLst/>
                <a:ahLst/>
                <a:cxnLst/>
                <a:rect l="l" t="t" r="r" b="b"/>
                <a:pathLst>
                  <a:path w="12065" h="197485">
                    <a:moveTo>
                      <a:pt x="1358" y="124167"/>
                    </a:moveTo>
                    <a:close/>
                  </a:path>
                  <a:path w="12065" h="197485">
                    <a:moveTo>
                      <a:pt x="1498" y="123367"/>
                    </a:moveTo>
                    <a:lnTo>
                      <a:pt x="1409" y="123596"/>
                    </a:lnTo>
                    <a:lnTo>
                      <a:pt x="1358" y="123875"/>
                    </a:lnTo>
                    <a:lnTo>
                      <a:pt x="1358" y="124167"/>
                    </a:lnTo>
                    <a:lnTo>
                      <a:pt x="1498" y="123367"/>
                    </a:lnTo>
                    <a:close/>
                  </a:path>
                  <a:path w="12065" h="197485">
                    <a:moveTo>
                      <a:pt x="1790" y="96850"/>
                    </a:moveTo>
                    <a:lnTo>
                      <a:pt x="1701" y="96659"/>
                    </a:lnTo>
                    <a:lnTo>
                      <a:pt x="1104" y="97929"/>
                    </a:lnTo>
                    <a:lnTo>
                      <a:pt x="1790" y="96850"/>
                    </a:lnTo>
                    <a:close/>
                  </a:path>
                  <a:path w="12065" h="197485">
                    <a:moveTo>
                      <a:pt x="1841" y="6794"/>
                    </a:moveTo>
                    <a:lnTo>
                      <a:pt x="1689" y="6756"/>
                    </a:lnTo>
                    <a:lnTo>
                      <a:pt x="1841" y="6794"/>
                    </a:lnTo>
                    <a:close/>
                  </a:path>
                  <a:path w="12065" h="197485">
                    <a:moveTo>
                      <a:pt x="2006" y="120548"/>
                    </a:moveTo>
                    <a:lnTo>
                      <a:pt x="1879" y="120484"/>
                    </a:lnTo>
                    <a:lnTo>
                      <a:pt x="1358" y="121005"/>
                    </a:lnTo>
                    <a:lnTo>
                      <a:pt x="1689" y="120865"/>
                    </a:lnTo>
                    <a:lnTo>
                      <a:pt x="1892" y="120713"/>
                    </a:lnTo>
                    <a:lnTo>
                      <a:pt x="2006" y="120548"/>
                    </a:lnTo>
                    <a:close/>
                  </a:path>
                  <a:path w="12065" h="197485">
                    <a:moveTo>
                      <a:pt x="2044" y="56451"/>
                    </a:moveTo>
                    <a:lnTo>
                      <a:pt x="1828" y="56311"/>
                    </a:lnTo>
                    <a:lnTo>
                      <a:pt x="1803" y="56451"/>
                    </a:lnTo>
                    <a:lnTo>
                      <a:pt x="2044" y="56451"/>
                    </a:lnTo>
                    <a:close/>
                  </a:path>
                  <a:path w="12065" h="197485">
                    <a:moveTo>
                      <a:pt x="2184" y="133489"/>
                    </a:moveTo>
                    <a:lnTo>
                      <a:pt x="2057" y="133235"/>
                    </a:lnTo>
                    <a:lnTo>
                      <a:pt x="1778" y="133489"/>
                    </a:lnTo>
                    <a:lnTo>
                      <a:pt x="2184" y="133489"/>
                    </a:lnTo>
                    <a:close/>
                  </a:path>
                  <a:path w="12065" h="197485">
                    <a:moveTo>
                      <a:pt x="2260" y="58115"/>
                    </a:moveTo>
                    <a:lnTo>
                      <a:pt x="2146" y="57937"/>
                    </a:lnTo>
                    <a:lnTo>
                      <a:pt x="2159" y="58064"/>
                    </a:lnTo>
                    <a:close/>
                  </a:path>
                  <a:path w="12065" h="197485">
                    <a:moveTo>
                      <a:pt x="2286" y="12306"/>
                    </a:moveTo>
                    <a:lnTo>
                      <a:pt x="2222" y="12839"/>
                    </a:lnTo>
                    <a:lnTo>
                      <a:pt x="2286" y="12306"/>
                    </a:lnTo>
                    <a:close/>
                  </a:path>
                  <a:path w="12065" h="197485">
                    <a:moveTo>
                      <a:pt x="2590" y="15379"/>
                    </a:moveTo>
                    <a:lnTo>
                      <a:pt x="2324" y="14109"/>
                    </a:lnTo>
                    <a:lnTo>
                      <a:pt x="2171" y="14109"/>
                    </a:lnTo>
                    <a:lnTo>
                      <a:pt x="2159" y="15379"/>
                    </a:lnTo>
                    <a:lnTo>
                      <a:pt x="2590" y="15379"/>
                    </a:lnTo>
                    <a:close/>
                  </a:path>
                  <a:path w="12065" h="197485">
                    <a:moveTo>
                      <a:pt x="2882" y="5194"/>
                    </a:moveTo>
                    <a:lnTo>
                      <a:pt x="2286" y="3949"/>
                    </a:lnTo>
                    <a:lnTo>
                      <a:pt x="2870" y="5219"/>
                    </a:lnTo>
                    <a:close/>
                  </a:path>
                  <a:path w="12065" h="197485">
                    <a:moveTo>
                      <a:pt x="2933" y="190195"/>
                    </a:moveTo>
                    <a:lnTo>
                      <a:pt x="2755" y="190131"/>
                    </a:lnTo>
                    <a:lnTo>
                      <a:pt x="2933" y="190195"/>
                    </a:lnTo>
                    <a:close/>
                  </a:path>
                  <a:path w="12065" h="197485">
                    <a:moveTo>
                      <a:pt x="3263" y="190296"/>
                    </a:moveTo>
                    <a:lnTo>
                      <a:pt x="2933" y="190195"/>
                    </a:lnTo>
                    <a:lnTo>
                      <a:pt x="3263" y="190296"/>
                    </a:lnTo>
                    <a:close/>
                  </a:path>
                  <a:path w="12065" h="197485">
                    <a:moveTo>
                      <a:pt x="3276" y="194106"/>
                    </a:moveTo>
                    <a:lnTo>
                      <a:pt x="3162" y="193954"/>
                    </a:lnTo>
                    <a:lnTo>
                      <a:pt x="3124" y="194081"/>
                    </a:lnTo>
                    <a:lnTo>
                      <a:pt x="3276" y="194106"/>
                    </a:lnTo>
                    <a:close/>
                  </a:path>
                  <a:path w="12065" h="197485">
                    <a:moveTo>
                      <a:pt x="3302" y="141109"/>
                    </a:moveTo>
                    <a:lnTo>
                      <a:pt x="2387" y="141109"/>
                    </a:lnTo>
                    <a:lnTo>
                      <a:pt x="3263" y="141554"/>
                    </a:lnTo>
                    <a:lnTo>
                      <a:pt x="3302" y="141109"/>
                    </a:lnTo>
                    <a:close/>
                  </a:path>
                  <a:path w="12065" h="197485">
                    <a:moveTo>
                      <a:pt x="3378" y="191376"/>
                    </a:moveTo>
                    <a:lnTo>
                      <a:pt x="3352" y="191211"/>
                    </a:lnTo>
                    <a:lnTo>
                      <a:pt x="3378" y="191376"/>
                    </a:lnTo>
                    <a:close/>
                  </a:path>
                  <a:path w="12065" h="197485">
                    <a:moveTo>
                      <a:pt x="3378" y="184289"/>
                    </a:moveTo>
                    <a:close/>
                  </a:path>
                  <a:path w="12065" h="197485">
                    <a:moveTo>
                      <a:pt x="3390" y="194183"/>
                    </a:moveTo>
                    <a:close/>
                  </a:path>
                  <a:path w="12065" h="197485">
                    <a:moveTo>
                      <a:pt x="3479" y="143217"/>
                    </a:moveTo>
                    <a:lnTo>
                      <a:pt x="2616" y="142379"/>
                    </a:lnTo>
                    <a:lnTo>
                      <a:pt x="2997" y="143649"/>
                    </a:lnTo>
                    <a:lnTo>
                      <a:pt x="3467" y="143649"/>
                    </a:lnTo>
                    <a:lnTo>
                      <a:pt x="3479" y="143217"/>
                    </a:lnTo>
                    <a:close/>
                  </a:path>
                  <a:path w="12065" h="197485">
                    <a:moveTo>
                      <a:pt x="3543" y="191782"/>
                    </a:moveTo>
                    <a:lnTo>
                      <a:pt x="3454" y="191617"/>
                    </a:lnTo>
                    <a:lnTo>
                      <a:pt x="3314" y="191541"/>
                    </a:lnTo>
                    <a:lnTo>
                      <a:pt x="3403" y="191706"/>
                    </a:lnTo>
                    <a:lnTo>
                      <a:pt x="3543" y="191782"/>
                    </a:lnTo>
                    <a:close/>
                  </a:path>
                  <a:path w="12065" h="197485">
                    <a:moveTo>
                      <a:pt x="3606" y="190347"/>
                    </a:moveTo>
                    <a:lnTo>
                      <a:pt x="3340" y="190322"/>
                    </a:lnTo>
                    <a:lnTo>
                      <a:pt x="3606" y="190347"/>
                    </a:lnTo>
                    <a:close/>
                  </a:path>
                  <a:path w="12065" h="197485">
                    <a:moveTo>
                      <a:pt x="3632" y="194564"/>
                    </a:moveTo>
                    <a:lnTo>
                      <a:pt x="3390" y="194259"/>
                    </a:lnTo>
                    <a:lnTo>
                      <a:pt x="3365" y="194487"/>
                    </a:lnTo>
                    <a:lnTo>
                      <a:pt x="3632" y="194564"/>
                    </a:lnTo>
                    <a:close/>
                  </a:path>
                  <a:path w="12065" h="197485">
                    <a:moveTo>
                      <a:pt x="3632" y="185559"/>
                    </a:moveTo>
                    <a:lnTo>
                      <a:pt x="3365" y="184365"/>
                    </a:lnTo>
                    <a:lnTo>
                      <a:pt x="3060" y="185559"/>
                    </a:lnTo>
                    <a:lnTo>
                      <a:pt x="3632" y="185559"/>
                    </a:lnTo>
                    <a:close/>
                  </a:path>
                  <a:path w="12065" h="197485">
                    <a:moveTo>
                      <a:pt x="3784" y="191516"/>
                    </a:moveTo>
                    <a:lnTo>
                      <a:pt x="3543" y="191490"/>
                    </a:lnTo>
                    <a:lnTo>
                      <a:pt x="3378" y="191376"/>
                    </a:lnTo>
                    <a:lnTo>
                      <a:pt x="3429" y="191528"/>
                    </a:lnTo>
                    <a:lnTo>
                      <a:pt x="3568" y="191554"/>
                    </a:lnTo>
                    <a:lnTo>
                      <a:pt x="3695" y="191554"/>
                    </a:lnTo>
                    <a:close/>
                  </a:path>
                  <a:path w="12065" h="197485">
                    <a:moveTo>
                      <a:pt x="3822" y="22999"/>
                    </a:moveTo>
                    <a:lnTo>
                      <a:pt x="3568" y="22999"/>
                    </a:lnTo>
                    <a:lnTo>
                      <a:pt x="3695" y="23164"/>
                    </a:lnTo>
                    <a:lnTo>
                      <a:pt x="3822" y="22999"/>
                    </a:lnTo>
                    <a:close/>
                  </a:path>
                  <a:path w="12065" h="197485">
                    <a:moveTo>
                      <a:pt x="4000" y="182168"/>
                    </a:moveTo>
                    <a:lnTo>
                      <a:pt x="3594" y="182118"/>
                    </a:lnTo>
                    <a:lnTo>
                      <a:pt x="3759" y="182156"/>
                    </a:lnTo>
                    <a:lnTo>
                      <a:pt x="4000" y="182168"/>
                    </a:lnTo>
                    <a:close/>
                  </a:path>
                  <a:path w="12065" h="197485">
                    <a:moveTo>
                      <a:pt x="4064" y="179387"/>
                    </a:moveTo>
                    <a:lnTo>
                      <a:pt x="3721" y="179882"/>
                    </a:lnTo>
                    <a:lnTo>
                      <a:pt x="3924" y="179679"/>
                    </a:lnTo>
                    <a:lnTo>
                      <a:pt x="4013" y="179514"/>
                    </a:lnTo>
                    <a:lnTo>
                      <a:pt x="4064" y="179387"/>
                    </a:lnTo>
                    <a:close/>
                  </a:path>
                  <a:path w="12065" h="197485">
                    <a:moveTo>
                      <a:pt x="4076" y="157772"/>
                    </a:moveTo>
                    <a:lnTo>
                      <a:pt x="3822" y="157226"/>
                    </a:lnTo>
                    <a:lnTo>
                      <a:pt x="3289" y="157594"/>
                    </a:lnTo>
                    <a:lnTo>
                      <a:pt x="4076" y="157772"/>
                    </a:lnTo>
                    <a:close/>
                  </a:path>
                  <a:path w="12065" h="197485">
                    <a:moveTo>
                      <a:pt x="4089" y="189496"/>
                    </a:moveTo>
                    <a:lnTo>
                      <a:pt x="3505" y="189242"/>
                    </a:lnTo>
                    <a:lnTo>
                      <a:pt x="3429" y="189509"/>
                    </a:lnTo>
                    <a:lnTo>
                      <a:pt x="2768" y="189903"/>
                    </a:lnTo>
                    <a:lnTo>
                      <a:pt x="2870" y="190080"/>
                    </a:lnTo>
                    <a:lnTo>
                      <a:pt x="4089" y="189496"/>
                    </a:lnTo>
                    <a:close/>
                  </a:path>
                  <a:path w="12065" h="197485">
                    <a:moveTo>
                      <a:pt x="4178" y="194449"/>
                    </a:moveTo>
                    <a:lnTo>
                      <a:pt x="3886" y="193179"/>
                    </a:lnTo>
                    <a:lnTo>
                      <a:pt x="3543" y="191909"/>
                    </a:lnTo>
                    <a:lnTo>
                      <a:pt x="3848" y="193179"/>
                    </a:lnTo>
                    <a:lnTo>
                      <a:pt x="3505" y="193179"/>
                    </a:lnTo>
                    <a:lnTo>
                      <a:pt x="3771" y="194449"/>
                    </a:lnTo>
                    <a:lnTo>
                      <a:pt x="4178" y="194449"/>
                    </a:lnTo>
                    <a:close/>
                  </a:path>
                  <a:path w="12065" h="197485">
                    <a:moveTo>
                      <a:pt x="4191" y="155968"/>
                    </a:moveTo>
                    <a:lnTo>
                      <a:pt x="3822" y="155079"/>
                    </a:lnTo>
                    <a:lnTo>
                      <a:pt x="3657" y="156349"/>
                    </a:lnTo>
                    <a:lnTo>
                      <a:pt x="4191" y="155968"/>
                    </a:lnTo>
                    <a:close/>
                  </a:path>
                  <a:path w="12065" h="197485">
                    <a:moveTo>
                      <a:pt x="4203" y="149999"/>
                    </a:moveTo>
                    <a:lnTo>
                      <a:pt x="3492" y="149999"/>
                    </a:lnTo>
                    <a:lnTo>
                      <a:pt x="3733" y="151269"/>
                    </a:lnTo>
                    <a:lnTo>
                      <a:pt x="4203" y="149999"/>
                    </a:lnTo>
                    <a:close/>
                  </a:path>
                  <a:path w="12065" h="197485">
                    <a:moveTo>
                      <a:pt x="4279" y="175831"/>
                    </a:moveTo>
                    <a:lnTo>
                      <a:pt x="4114" y="175882"/>
                    </a:lnTo>
                    <a:lnTo>
                      <a:pt x="4279" y="175831"/>
                    </a:lnTo>
                    <a:close/>
                  </a:path>
                  <a:path w="12065" h="197485">
                    <a:moveTo>
                      <a:pt x="4406" y="155816"/>
                    </a:moveTo>
                    <a:lnTo>
                      <a:pt x="4191" y="155968"/>
                    </a:lnTo>
                    <a:lnTo>
                      <a:pt x="4343" y="156349"/>
                    </a:lnTo>
                    <a:lnTo>
                      <a:pt x="4406" y="155816"/>
                    </a:lnTo>
                    <a:close/>
                  </a:path>
                  <a:path w="12065" h="197485">
                    <a:moveTo>
                      <a:pt x="4406" y="150787"/>
                    </a:moveTo>
                    <a:lnTo>
                      <a:pt x="4267" y="150596"/>
                    </a:lnTo>
                    <a:lnTo>
                      <a:pt x="4076" y="150825"/>
                    </a:lnTo>
                    <a:lnTo>
                      <a:pt x="4114" y="151015"/>
                    </a:lnTo>
                    <a:lnTo>
                      <a:pt x="4254" y="151193"/>
                    </a:lnTo>
                    <a:lnTo>
                      <a:pt x="4318" y="151015"/>
                    </a:lnTo>
                    <a:lnTo>
                      <a:pt x="4406" y="150787"/>
                    </a:lnTo>
                    <a:close/>
                  </a:path>
                  <a:path w="12065" h="197485">
                    <a:moveTo>
                      <a:pt x="4699" y="151612"/>
                    </a:moveTo>
                    <a:lnTo>
                      <a:pt x="4521" y="151472"/>
                    </a:lnTo>
                    <a:lnTo>
                      <a:pt x="4356" y="151345"/>
                    </a:lnTo>
                    <a:lnTo>
                      <a:pt x="4254" y="151193"/>
                    </a:lnTo>
                    <a:lnTo>
                      <a:pt x="4178" y="151422"/>
                    </a:lnTo>
                    <a:lnTo>
                      <a:pt x="4165" y="151599"/>
                    </a:lnTo>
                    <a:lnTo>
                      <a:pt x="4699" y="151612"/>
                    </a:lnTo>
                    <a:close/>
                  </a:path>
                  <a:path w="12065" h="197485">
                    <a:moveTo>
                      <a:pt x="4813" y="197345"/>
                    </a:moveTo>
                    <a:lnTo>
                      <a:pt x="4686" y="197065"/>
                    </a:lnTo>
                    <a:lnTo>
                      <a:pt x="3581" y="196862"/>
                    </a:lnTo>
                    <a:lnTo>
                      <a:pt x="3873" y="197307"/>
                    </a:lnTo>
                    <a:lnTo>
                      <a:pt x="4165" y="197408"/>
                    </a:lnTo>
                    <a:lnTo>
                      <a:pt x="4813" y="197345"/>
                    </a:lnTo>
                    <a:close/>
                  </a:path>
                  <a:path w="12065" h="197485">
                    <a:moveTo>
                      <a:pt x="5943" y="195376"/>
                    </a:moveTo>
                    <a:lnTo>
                      <a:pt x="5410" y="195046"/>
                    </a:lnTo>
                    <a:lnTo>
                      <a:pt x="4457" y="194652"/>
                    </a:lnTo>
                    <a:lnTo>
                      <a:pt x="3429" y="194868"/>
                    </a:lnTo>
                    <a:lnTo>
                      <a:pt x="4508" y="195199"/>
                    </a:lnTo>
                    <a:lnTo>
                      <a:pt x="4051" y="195287"/>
                    </a:lnTo>
                    <a:lnTo>
                      <a:pt x="5334" y="195643"/>
                    </a:lnTo>
                    <a:lnTo>
                      <a:pt x="5461" y="195922"/>
                    </a:lnTo>
                    <a:lnTo>
                      <a:pt x="4965" y="196138"/>
                    </a:lnTo>
                    <a:lnTo>
                      <a:pt x="4559" y="196088"/>
                    </a:lnTo>
                    <a:lnTo>
                      <a:pt x="4851" y="196189"/>
                    </a:lnTo>
                    <a:lnTo>
                      <a:pt x="4318" y="196532"/>
                    </a:lnTo>
                    <a:lnTo>
                      <a:pt x="5016" y="196697"/>
                    </a:lnTo>
                    <a:lnTo>
                      <a:pt x="5880" y="196316"/>
                    </a:lnTo>
                    <a:lnTo>
                      <a:pt x="5918" y="195846"/>
                    </a:lnTo>
                    <a:lnTo>
                      <a:pt x="5207" y="195351"/>
                    </a:lnTo>
                    <a:lnTo>
                      <a:pt x="5448" y="195249"/>
                    </a:lnTo>
                    <a:lnTo>
                      <a:pt x="5740" y="195351"/>
                    </a:lnTo>
                    <a:lnTo>
                      <a:pt x="5943" y="195376"/>
                    </a:lnTo>
                    <a:close/>
                  </a:path>
                  <a:path w="12065" h="197485">
                    <a:moveTo>
                      <a:pt x="5956" y="176669"/>
                    </a:moveTo>
                    <a:lnTo>
                      <a:pt x="5435" y="175399"/>
                    </a:lnTo>
                    <a:lnTo>
                      <a:pt x="4699" y="176669"/>
                    </a:lnTo>
                    <a:lnTo>
                      <a:pt x="5956" y="176669"/>
                    </a:lnTo>
                    <a:close/>
                  </a:path>
                  <a:path w="12065" h="197485">
                    <a:moveTo>
                      <a:pt x="6210" y="172859"/>
                    </a:moveTo>
                    <a:lnTo>
                      <a:pt x="5308" y="172859"/>
                    </a:lnTo>
                    <a:lnTo>
                      <a:pt x="5499" y="173278"/>
                    </a:lnTo>
                    <a:lnTo>
                      <a:pt x="6210" y="172859"/>
                    </a:lnTo>
                    <a:close/>
                  </a:path>
                  <a:path w="12065" h="197485">
                    <a:moveTo>
                      <a:pt x="6946" y="114"/>
                    </a:moveTo>
                    <a:lnTo>
                      <a:pt x="6362" y="0"/>
                    </a:lnTo>
                    <a:lnTo>
                      <a:pt x="6769" y="114"/>
                    </a:lnTo>
                    <a:lnTo>
                      <a:pt x="6946" y="114"/>
                    </a:lnTo>
                    <a:close/>
                  </a:path>
                  <a:path w="12065" h="197485">
                    <a:moveTo>
                      <a:pt x="7099" y="194449"/>
                    </a:moveTo>
                    <a:lnTo>
                      <a:pt x="4864" y="193179"/>
                    </a:lnTo>
                    <a:lnTo>
                      <a:pt x="4457" y="193179"/>
                    </a:lnTo>
                    <a:lnTo>
                      <a:pt x="4749" y="194449"/>
                    </a:lnTo>
                    <a:lnTo>
                      <a:pt x="7099" y="194449"/>
                    </a:lnTo>
                    <a:close/>
                  </a:path>
                  <a:path w="12065" h="197485">
                    <a:moveTo>
                      <a:pt x="7251" y="190639"/>
                    </a:moveTo>
                    <a:lnTo>
                      <a:pt x="6070" y="191909"/>
                    </a:lnTo>
                    <a:lnTo>
                      <a:pt x="6565" y="191909"/>
                    </a:lnTo>
                    <a:lnTo>
                      <a:pt x="7251" y="190639"/>
                    </a:lnTo>
                    <a:close/>
                  </a:path>
                  <a:path w="12065" h="197485">
                    <a:moveTo>
                      <a:pt x="7480" y="167627"/>
                    </a:moveTo>
                    <a:close/>
                  </a:path>
                  <a:path w="12065" h="197485">
                    <a:moveTo>
                      <a:pt x="7543" y="189369"/>
                    </a:moveTo>
                    <a:lnTo>
                      <a:pt x="7454" y="188099"/>
                    </a:lnTo>
                    <a:lnTo>
                      <a:pt x="7200" y="188417"/>
                    </a:lnTo>
                    <a:lnTo>
                      <a:pt x="7543" y="189369"/>
                    </a:lnTo>
                    <a:close/>
                  </a:path>
                  <a:path w="12065" h="197485">
                    <a:moveTo>
                      <a:pt x="7632" y="110070"/>
                    </a:moveTo>
                    <a:lnTo>
                      <a:pt x="7137" y="109359"/>
                    </a:lnTo>
                    <a:lnTo>
                      <a:pt x="7378" y="110312"/>
                    </a:lnTo>
                    <a:lnTo>
                      <a:pt x="7632" y="110070"/>
                    </a:lnTo>
                    <a:close/>
                  </a:path>
                  <a:path w="12065" h="197485">
                    <a:moveTo>
                      <a:pt x="7683" y="167398"/>
                    </a:moveTo>
                    <a:lnTo>
                      <a:pt x="7556" y="167576"/>
                    </a:lnTo>
                    <a:lnTo>
                      <a:pt x="7683" y="167398"/>
                    </a:lnTo>
                    <a:close/>
                  </a:path>
                  <a:path w="12065" h="197485">
                    <a:moveTo>
                      <a:pt x="7747" y="184658"/>
                    </a:moveTo>
                    <a:lnTo>
                      <a:pt x="7467" y="185585"/>
                    </a:lnTo>
                    <a:lnTo>
                      <a:pt x="7632" y="185508"/>
                    </a:lnTo>
                    <a:lnTo>
                      <a:pt x="7747" y="184658"/>
                    </a:lnTo>
                    <a:close/>
                  </a:path>
                  <a:path w="12065" h="197485">
                    <a:moveTo>
                      <a:pt x="8039" y="166941"/>
                    </a:moveTo>
                    <a:lnTo>
                      <a:pt x="7670" y="166903"/>
                    </a:lnTo>
                    <a:lnTo>
                      <a:pt x="7759" y="167170"/>
                    </a:lnTo>
                    <a:lnTo>
                      <a:pt x="7683" y="167398"/>
                    </a:lnTo>
                    <a:lnTo>
                      <a:pt x="8039" y="166941"/>
                    </a:lnTo>
                    <a:close/>
                  </a:path>
                  <a:path w="12065" h="197485">
                    <a:moveTo>
                      <a:pt x="8115" y="103009"/>
                    </a:moveTo>
                    <a:lnTo>
                      <a:pt x="7162" y="101777"/>
                    </a:lnTo>
                    <a:lnTo>
                      <a:pt x="7658" y="103009"/>
                    </a:lnTo>
                    <a:lnTo>
                      <a:pt x="8115" y="103009"/>
                    </a:lnTo>
                    <a:close/>
                  </a:path>
                  <a:path w="12065" h="197485">
                    <a:moveTo>
                      <a:pt x="8255" y="115709"/>
                    </a:moveTo>
                    <a:lnTo>
                      <a:pt x="7874" y="115709"/>
                    </a:lnTo>
                    <a:lnTo>
                      <a:pt x="8191" y="115874"/>
                    </a:lnTo>
                    <a:lnTo>
                      <a:pt x="8255" y="115709"/>
                    </a:lnTo>
                    <a:close/>
                  </a:path>
                  <a:path w="12065" h="197485">
                    <a:moveTo>
                      <a:pt x="8356" y="185305"/>
                    </a:moveTo>
                    <a:lnTo>
                      <a:pt x="7632" y="185508"/>
                    </a:lnTo>
                    <a:lnTo>
                      <a:pt x="7594" y="185864"/>
                    </a:lnTo>
                    <a:lnTo>
                      <a:pt x="8356" y="185305"/>
                    </a:lnTo>
                    <a:close/>
                  </a:path>
                  <a:path w="12065" h="197485">
                    <a:moveTo>
                      <a:pt x="8458" y="110629"/>
                    </a:moveTo>
                    <a:lnTo>
                      <a:pt x="8343" y="109359"/>
                    </a:lnTo>
                    <a:lnTo>
                      <a:pt x="7632" y="110070"/>
                    </a:lnTo>
                    <a:lnTo>
                      <a:pt x="8001" y="110629"/>
                    </a:lnTo>
                    <a:lnTo>
                      <a:pt x="8458" y="110629"/>
                    </a:lnTo>
                    <a:close/>
                  </a:path>
                  <a:path w="12065" h="197485">
                    <a:moveTo>
                      <a:pt x="8788" y="180771"/>
                    </a:moveTo>
                    <a:lnTo>
                      <a:pt x="7848" y="180733"/>
                    </a:lnTo>
                    <a:lnTo>
                      <a:pt x="7442" y="180695"/>
                    </a:lnTo>
                    <a:lnTo>
                      <a:pt x="7823" y="180759"/>
                    </a:lnTo>
                    <a:lnTo>
                      <a:pt x="8001" y="180848"/>
                    </a:lnTo>
                    <a:lnTo>
                      <a:pt x="8077" y="180975"/>
                    </a:lnTo>
                    <a:lnTo>
                      <a:pt x="8255" y="180975"/>
                    </a:lnTo>
                    <a:lnTo>
                      <a:pt x="8470" y="180949"/>
                    </a:lnTo>
                    <a:lnTo>
                      <a:pt x="8750" y="180911"/>
                    </a:lnTo>
                    <a:lnTo>
                      <a:pt x="8788" y="180771"/>
                    </a:lnTo>
                    <a:close/>
                  </a:path>
                  <a:path w="12065" h="197485">
                    <a:moveTo>
                      <a:pt x="8801" y="26809"/>
                    </a:moveTo>
                    <a:lnTo>
                      <a:pt x="8572" y="26809"/>
                    </a:lnTo>
                    <a:lnTo>
                      <a:pt x="8788" y="27406"/>
                    </a:lnTo>
                    <a:lnTo>
                      <a:pt x="8801" y="26809"/>
                    </a:lnTo>
                    <a:close/>
                  </a:path>
                  <a:path w="12065" h="197485">
                    <a:moveTo>
                      <a:pt x="8813" y="119354"/>
                    </a:moveTo>
                    <a:lnTo>
                      <a:pt x="8686" y="119418"/>
                    </a:lnTo>
                    <a:lnTo>
                      <a:pt x="8661" y="119557"/>
                    </a:lnTo>
                    <a:lnTo>
                      <a:pt x="8813" y="119354"/>
                    </a:lnTo>
                    <a:close/>
                  </a:path>
                  <a:path w="12065" h="197485">
                    <a:moveTo>
                      <a:pt x="8940" y="138277"/>
                    </a:moveTo>
                    <a:lnTo>
                      <a:pt x="8826" y="138442"/>
                    </a:lnTo>
                    <a:lnTo>
                      <a:pt x="8940" y="138277"/>
                    </a:lnTo>
                    <a:close/>
                  </a:path>
                  <a:path w="12065" h="197485">
                    <a:moveTo>
                      <a:pt x="8940" y="111899"/>
                    </a:moveTo>
                    <a:lnTo>
                      <a:pt x="8610" y="111899"/>
                    </a:lnTo>
                    <a:lnTo>
                      <a:pt x="8801" y="113169"/>
                    </a:lnTo>
                    <a:lnTo>
                      <a:pt x="8940" y="111899"/>
                    </a:lnTo>
                    <a:close/>
                  </a:path>
                  <a:path w="12065" h="197485">
                    <a:moveTo>
                      <a:pt x="8940" y="32296"/>
                    </a:moveTo>
                    <a:lnTo>
                      <a:pt x="8851" y="32156"/>
                    </a:lnTo>
                    <a:lnTo>
                      <a:pt x="8712" y="32258"/>
                    </a:lnTo>
                    <a:lnTo>
                      <a:pt x="8851" y="32359"/>
                    </a:lnTo>
                    <a:close/>
                  </a:path>
                  <a:path w="12065" h="197485">
                    <a:moveTo>
                      <a:pt x="8966" y="124231"/>
                    </a:moveTo>
                    <a:lnTo>
                      <a:pt x="8902" y="124028"/>
                    </a:lnTo>
                    <a:lnTo>
                      <a:pt x="8966" y="124231"/>
                    </a:lnTo>
                    <a:close/>
                  </a:path>
                  <a:path w="12065" h="197485">
                    <a:moveTo>
                      <a:pt x="8966" y="124231"/>
                    </a:moveTo>
                    <a:lnTo>
                      <a:pt x="8826" y="124371"/>
                    </a:lnTo>
                    <a:lnTo>
                      <a:pt x="8966" y="124231"/>
                    </a:lnTo>
                    <a:close/>
                  </a:path>
                  <a:path w="12065" h="197485">
                    <a:moveTo>
                      <a:pt x="9131" y="170789"/>
                    </a:moveTo>
                    <a:lnTo>
                      <a:pt x="9004" y="170789"/>
                    </a:lnTo>
                    <a:lnTo>
                      <a:pt x="8788" y="170840"/>
                    </a:lnTo>
                    <a:lnTo>
                      <a:pt x="8928" y="170827"/>
                    </a:lnTo>
                    <a:lnTo>
                      <a:pt x="9055" y="170815"/>
                    </a:lnTo>
                    <a:close/>
                  </a:path>
                  <a:path w="12065" h="197485">
                    <a:moveTo>
                      <a:pt x="9144" y="161226"/>
                    </a:moveTo>
                    <a:lnTo>
                      <a:pt x="9017" y="160845"/>
                    </a:lnTo>
                    <a:lnTo>
                      <a:pt x="8813" y="161213"/>
                    </a:lnTo>
                    <a:lnTo>
                      <a:pt x="9144" y="161226"/>
                    </a:lnTo>
                    <a:close/>
                  </a:path>
                  <a:path w="12065" h="197485">
                    <a:moveTo>
                      <a:pt x="9194" y="130949"/>
                    </a:moveTo>
                    <a:lnTo>
                      <a:pt x="8763" y="132067"/>
                    </a:lnTo>
                    <a:lnTo>
                      <a:pt x="8851" y="132219"/>
                    </a:lnTo>
                    <a:lnTo>
                      <a:pt x="9194" y="130949"/>
                    </a:lnTo>
                    <a:close/>
                  </a:path>
                  <a:path w="12065" h="197485">
                    <a:moveTo>
                      <a:pt x="9207" y="104279"/>
                    </a:moveTo>
                    <a:lnTo>
                      <a:pt x="9105" y="103009"/>
                    </a:lnTo>
                    <a:lnTo>
                      <a:pt x="8623" y="103009"/>
                    </a:lnTo>
                    <a:lnTo>
                      <a:pt x="9207" y="104279"/>
                    </a:lnTo>
                    <a:close/>
                  </a:path>
                  <a:path w="12065" h="197485">
                    <a:moveTo>
                      <a:pt x="9448" y="104698"/>
                    </a:moveTo>
                    <a:lnTo>
                      <a:pt x="8928" y="104444"/>
                    </a:lnTo>
                    <a:lnTo>
                      <a:pt x="8851" y="104775"/>
                    </a:lnTo>
                    <a:lnTo>
                      <a:pt x="8432" y="105105"/>
                    </a:lnTo>
                    <a:lnTo>
                      <a:pt x="8572" y="105283"/>
                    </a:lnTo>
                    <a:lnTo>
                      <a:pt x="9105" y="105117"/>
                    </a:lnTo>
                    <a:lnTo>
                      <a:pt x="9448" y="104698"/>
                    </a:lnTo>
                    <a:close/>
                  </a:path>
                  <a:path w="12065" h="197485">
                    <a:moveTo>
                      <a:pt x="9512" y="184467"/>
                    </a:moveTo>
                    <a:lnTo>
                      <a:pt x="8496" y="185204"/>
                    </a:lnTo>
                    <a:lnTo>
                      <a:pt x="8420" y="185623"/>
                    </a:lnTo>
                    <a:lnTo>
                      <a:pt x="9512" y="184467"/>
                    </a:lnTo>
                    <a:close/>
                  </a:path>
                  <a:path w="12065" h="197485">
                    <a:moveTo>
                      <a:pt x="9512" y="155079"/>
                    </a:moveTo>
                    <a:lnTo>
                      <a:pt x="8724" y="153809"/>
                    </a:lnTo>
                    <a:lnTo>
                      <a:pt x="8966" y="155079"/>
                    </a:lnTo>
                    <a:lnTo>
                      <a:pt x="9512" y="155079"/>
                    </a:lnTo>
                    <a:close/>
                  </a:path>
                  <a:path w="12065" h="197485">
                    <a:moveTo>
                      <a:pt x="9601" y="147142"/>
                    </a:moveTo>
                    <a:lnTo>
                      <a:pt x="9474" y="147167"/>
                    </a:lnTo>
                    <a:lnTo>
                      <a:pt x="9601" y="147142"/>
                    </a:lnTo>
                    <a:close/>
                  </a:path>
                  <a:path w="12065" h="197485">
                    <a:moveTo>
                      <a:pt x="9969" y="120675"/>
                    </a:moveTo>
                    <a:lnTo>
                      <a:pt x="9652" y="120243"/>
                    </a:lnTo>
                    <a:lnTo>
                      <a:pt x="8597" y="120357"/>
                    </a:lnTo>
                    <a:lnTo>
                      <a:pt x="8775" y="120611"/>
                    </a:lnTo>
                    <a:lnTo>
                      <a:pt x="9969" y="120675"/>
                    </a:lnTo>
                    <a:close/>
                  </a:path>
                  <a:path w="12065" h="197485">
                    <a:moveTo>
                      <a:pt x="10033" y="91960"/>
                    </a:moveTo>
                    <a:lnTo>
                      <a:pt x="9334" y="92417"/>
                    </a:lnTo>
                    <a:lnTo>
                      <a:pt x="9486" y="92659"/>
                    </a:lnTo>
                    <a:lnTo>
                      <a:pt x="10033" y="91960"/>
                    </a:lnTo>
                    <a:close/>
                  </a:path>
                  <a:path w="12065" h="197485">
                    <a:moveTo>
                      <a:pt x="10083" y="155054"/>
                    </a:moveTo>
                    <a:lnTo>
                      <a:pt x="9766" y="154419"/>
                    </a:lnTo>
                    <a:lnTo>
                      <a:pt x="9956" y="154889"/>
                    </a:lnTo>
                    <a:lnTo>
                      <a:pt x="10083" y="155054"/>
                    </a:lnTo>
                    <a:close/>
                  </a:path>
                  <a:path w="12065" h="197485">
                    <a:moveTo>
                      <a:pt x="10160" y="129209"/>
                    </a:moveTo>
                    <a:lnTo>
                      <a:pt x="9994" y="129235"/>
                    </a:lnTo>
                    <a:lnTo>
                      <a:pt x="9740" y="129336"/>
                    </a:lnTo>
                    <a:lnTo>
                      <a:pt x="9956" y="129298"/>
                    </a:lnTo>
                    <a:lnTo>
                      <a:pt x="10160" y="129209"/>
                    </a:lnTo>
                    <a:close/>
                  </a:path>
                  <a:path w="12065" h="197485">
                    <a:moveTo>
                      <a:pt x="10680" y="141109"/>
                    </a:moveTo>
                    <a:lnTo>
                      <a:pt x="10553" y="139839"/>
                    </a:lnTo>
                    <a:lnTo>
                      <a:pt x="10541" y="141109"/>
                    </a:lnTo>
                    <a:lnTo>
                      <a:pt x="10680" y="141109"/>
                    </a:lnTo>
                    <a:close/>
                  </a:path>
                  <a:path w="12065" h="197485">
                    <a:moveTo>
                      <a:pt x="11112" y="144919"/>
                    </a:moveTo>
                    <a:lnTo>
                      <a:pt x="10922" y="143649"/>
                    </a:lnTo>
                    <a:lnTo>
                      <a:pt x="10795" y="143649"/>
                    </a:lnTo>
                    <a:lnTo>
                      <a:pt x="11112" y="144919"/>
                    </a:lnTo>
                    <a:close/>
                  </a:path>
                  <a:path w="12065" h="197485">
                    <a:moveTo>
                      <a:pt x="11277" y="52209"/>
                    </a:moveTo>
                    <a:lnTo>
                      <a:pt x="10528" y="52209"/>
                    </a:lnTo>
                    <a:lnTo>
                      <a:pt x="11214" y="53479"/>
                    </a:lnTo>
                    <a:lnTo>
                      <a:pt x="11277" y="52209"/>
                    </a:lnTo>
                    <a:close/>
                  </a:path>
                  <a:path w="12065" h="197485">
                    <a:moveTo>
                      <a:pt x="11557" y="90309"/>
                    </a:moveTo>
                    <a:lnTo>
                      <a:pt x="10299" y="90309"/>
                    </a:lnTo>
                    <a:lnTo>
                      <a:pt x="11010" y="91579"/>
                    </a:lnTo>
                    <a:lnTo>
                      <a:pt x="11557" y="90309"/>
                    </a:lnTo>
                    <a:close/>
                  </a:path>
                  <a:path w="12065" h="197485">
                    <a:moveTo>
                      <a:pt x="11671" y="141109"/>
                    </a:moveTo>
                    <a:lnTo>
                      <a:pt x="9525" y="142379"/>
                    </a:lnTo>
                    <a:lnTo>
                      <a:pt x="9550" y="141109"/>
                    </a:lnTo>
                    <a:lnTo>
                      <a:pt x="9105" y="139839"/>
                    </a:lnTo>
                    <a:lnTo>
                      <a:pt x="8750" y="139839"/>
                    </a:lnTo>
                    <a:lnTo>
                      <a:pt x="8801" y="138569"/>
                    </a:lnTo>
                    <a:lnTo>
                      <a:pt x="8585" y="139839"/>
                    </a:lnTo>
                    <a:lnTo>
                      <a:pt x="7988" y="139839"/>
                    </a:lnTo>
                    <a:lnTo>
                      <a:pt x="8064" y="138569"/>
                    </a:lnTo>
                    <a:lnTo>
                      <a:pt x="7353" y="138569"/>
                    </a:lnTo>
                    <a:lnTo>
                      <a:pt x="9499" y="137299"/>
                    </a:lnTo>
                    <a:lnTo>
                      <a:pt x="8788" y="137299"/>
                    </a:lnTo>
                    <a:lnTo>
                      <a:pt x="9194" y="136029"/>
                    </a:lnTo>
                    <a:lnTo>
                      <a:pt x="9906" y="137299"/>
                    </a:lnTo>
                    <a:lnTo>
                      <a:pt x="10185" y="136029"/>
                    </a:lnTo>
                    <a:lnTo>
                      <a:pt x="10998" y="136029"/>
                    </a:lnTo>
                    <a:lnTo>
                      <a:pt x="10363" y="134759"/>
                    </a:lnTo>
                    <a:lnTo>
                      <a:pt x="9715" y="134759"/>
                    </a:lnTo>
                    <a:lnTo>
                      <a:pt x="10604" y="133489"/>
                    </a:lnTo>
                    <a:lnTo>
                      <a:pt x="9537" y="132778"/>
                    </a:lnTo>
                    <a:lnTo>
                      <a:pt x="9537" y="136029"/>
                    </a:lnTo>
                    <a:lnTo>
                      <a:pt x="8369" y="134759"/>
                    </a:lnTo>
                    <a:lnTo>
                      <a:pt x="8369" y="135724"/>
                    </a:lnTo>
                    <a:lnTo>
                      <a:pt x="6921" y="134759"/>
                    </a:lnTo>
                    <a:lnTo>
                      <a:pt x="8369" y="134759"/>
                    </a:lnTo>
                    <a:lnTo>
                      <a:pt x="8966" y="134759"/>
                    </a:lnTo>
                    <a:lnTo>
                      <a:pt x="9537" y="136029"/>
                    </a:lnTo>
                    <a:lnTo>
                      <a:pt x="9537" y="132778"/>
                    </a:lnTo>
                    <a:lnTo>
                      <a:pt x="8699" y="132219"/>
                    </a:lnTo>
                    <a:lnTo>
                      <a:pt x="8763" y="132067"/>
                    </a:lnTo>
                    <a:lnTo>
                      <a:pt x="8064" y="130949"/>
                    </a:lnTo>
                    <a:lnTo>
                      <a:pt x="9080" y="130949"/>
                    </a:lnTo>
                    <a:lnTo>
                      <a:pt x="9321" y="129679"/>
                    </a:lnTo>
                    <a:lnTo>
                      <a:pt x="9779" y="128409"/>
                    </a:lnTo>
                    <a:lnTo>
                      <a:pt x="9334" y="128409"/>
                    </a:lnTo>
                    <a:lnTo>
                      <a:pt x="9690" y="127139"/>
                    </a:lnTo>
                    <a:lnTo>
                      <a:pt x="9372" y="127139"/>
                    </a:lnTo>
                    <a:lnTo>
                      <a:pt x="7442" y="127139"/>
                    </a:lnTo>
                    <a:lnTo>
                      <a:pt x="7670" y="125869"/>
                    </a:lnTo>
                    <a:lnTo>
                      <a:pt x="8851" y="125869"/>
                    </a:lnTo>
                    <a:lnTo>
                      <a:pt x="9372" y="127139"/>
                    </a:lnTo>
                    <a:lnTo>
                      <a:pt x="9385" y="125869"/>
                    </a:lnTo>
                    <a:lnTo>
                      <a:pt x="8153" y="124599"/>
                    </a:lnTo>
                    <a:lnTo>
                      <a:pt x="7848" y="124599"/>
                    </a:lnTo>
                    <a:lnTo>
                      <a:pt x="7721" y="123329"/>
                    </a:lnTo>
                    <a:lnTo>
                      <a:pt x="9067" y="123329"/>
                    </a:lnTo>
                    <a:lnTo>
                      <a:pt x="6845" y="120789"/>
                    </a:lnTo>
                    <a:lnTo>
                      <a:pt x="8623" y="119519"/>
                    </a:lnTo>
                    <a:lnTo>
                      <a:pt x="8394" y="119519"/>
                    </a:lnTo>
                    <a:lnTo>
                      <a:pt x="8178" y="118249"/>
                    </a:lnTo>
                    <a:lnTo>
                      <a:pt x="8394" y="118249"/>
                    </a:lnTo>
                    <a:lnTo>
                      <a:pt x="9017" y="116979"/>
                    </a:lnTo>
                    <a:lnTo>
                      <a:pt x="10350" y="116979"/>
                    </a:lnTo>
                    <a:lnTo>
                      <a:pt x="8191" y="115874"/>
                    </a:lnTo>
                    <a:lnTo>
                      <a:pt x="7759" y="116979"/>
                    </a:lnTo>
                    <a:lnTo>
                      <a:pt x="6489" y="116979"/>
                    </a:lnTo>
                    <a:lnTo>
                      <a:pt x="7188" y="115709"/>
                    </a:lnTo>
                    <a:lnTo>
                      <a:pt x="7874" y="115709"/>
                    </a:lnTo>
                    <a:lnTo>
                      <a:pt x="9144" y="114439"/>
                    </a:lnTo>
                    <a:lnTo>
                      <a:pt x="10020" y="114439"/>
                    </a:lnTo>
                    <a:lnTo>
                      <a:pt x="8445" y="113169"/>
                    </a:lnTo>
                    <a:lnTo>
                      <a:pt x="8610" y="111899"/>
                    </a:lnTo>
                    <a:lnTo>
                      <a:pt x="7823" y="111899"/>
                    </a:lnTo>
                    <a:lnTo>
                      <a:pt x="7454" y="110629"/>
                    </a:lnTo>
                    <a:lnTo>
                      <a:pt x="7378" y="110312"/>
                    </a:lnTo>
                    <a:lnTo>
                      <a:pt x="7061" y="110629"/>
                    </a:lnTo>
                    <a:lnTo>
                      <a:pt x="6819" y="109359"/>
                    </a:lnTo>
                    <a:lnTo>
                      <a:pt x="7137" y="109359"/>
                    </a:lnTo>
                    <a:lnTo>
                      <a:pt x="7289" y="109359"/>
                    </a:lnTo>
                    <a:lnTo>
                      <a:pt x="7696" y="108089"/>
                    </a:lnTo>
                    <a:lnTo>
                      <a:pt x="8623" y="108089"/>
                    </a:lnTo>
                    <a:lnTo>
                      <a:pt x="8674" y="109359"/>
                    </a:lnTo>
                    <a:lnTo>
                      <a:pt x="9880" y="109359"/>
                    </a:lnTo>
                    <a:lnTo>
                      <a:pt x="8636" y="108089"/>
                    </a:lnTo>
                    <a:lnTo>
                      <a:pt x="9372" y="108089"/>
                    </a:lnTo>
                    <a:lnTo>
                      <a:pt x="9194" y="106819"/>
                    </a:lnTo>
                    <a:lnTo>
                      <a:pt x="7874" y="106819"/>
                    </a:lnTo>
                    <a:lnTo>
                      <a:pt x="7975" y="105549"/>
                    </a:lnTo>
                    <a:lnTo>
                      <a:pt x="8318" y="105549"/>
                    </a:lnTo>
                    <a:lnTo>
                      <a:pt x="7340" y="104279"/>
                    </a:lnTo>
                    <a:lnTo>
                      <a:pt x="8343" y="104279"/>
                    </a:lnTo>
                    <a:lnTo>
                      <a:pt x="7378" y="103009"/>
                    </a:lnTo>
                    <a:lnTo>
                      <a:pt x="7150" y="101777"/>
                    </a:lnTo>
                    <a:lnTo>
                      <a:pt x="7162" y="100469"/>
                    </a:lnTo>
                    <a:lnTo>
                      <a:pt x="9740" y="101739"/>
                    </a:lnTo>
                    <a:lnTo>
                      <a:pt x="8788" y="100469"/>
                    </a:lnTo>
                    <a:lnTo>
                      <a:pt x="7823" y="99199"/>
                    </a:lnTo>
                    <a:lnTo>
                      <a:pt x="9817" y="97929"/>
                    </a:lnTo>
                    <a:lnTo>
                      <a:pt x="8864" y="96659"/>
                    </a:lnTo>
                    <a:lnTo>
                      <a:pt x="10223" y="95389"/>
                    </a:lnTo>
                    <a:lnTo>
                      <a:pt x="10071" y="94119"/>
                    </a:lnTo>
                    <a:lnTo>
                      <a:pt x="8064" y="94119"/>
                    </a:lnTo>
                    <a:lnTo>
                      <a:pt x="10020" y="92849"/>
                    </a:lnTo>
                    <a:lnTo>
                      <a:pt x="7988" y="92849"/>
                    </a:lnTo>
                    <a:lnTo>
                      <a:pt x="8724" y="92087"/>
                    </a:lnTo>
                    <a:lnTo>
                      <a:pt x="9169" y="92417"/>
                    </a:lnTo>
                    <a:lnTo>
                      <a:pt x="9067" y="91808"/>
                    </a:lnTo>
                    <a:lnTo>
                      <a:pt x="9220" y="91579"/>
                    </a:lnTo>
                    <a:lnTo>
                      <a:pt x="10134" y="91579"/>
                    </a:lnTo>
                    <a:lnTo>
                      <a:pt x="10299" y="90309"/>
                    </a:lnTo>
                    <a:lnTo>
                      <a:pt x="9829" y="90309"/>
                    </a:lnTo>
                    <a:lnTo>
                      <a:pt x="8737" y="89039"/>
                    </a:lnTo>
                    <a:lnTo>
                      <a:pt x="11125" y="89039"/>
                    </a:lnTo>
                    <a:lnTo>
                      <a:pt x="11557" y="89039"/>
                    </a:lnTo>
                    <a:lnTo>
                      <a:pt x="10896" y="88252"/>
                    </a:lnTo>
                    <a:lnTo>
                      <a:pt x="10744" y="87769"/>
                    </a:lnTo>
                    <a:lnTo>
                      <a:pt x="11137" y="86499"/>
                    </a:lnTo>
                    <a:lnTo>
                      <a:pt x="9486" y="85229"/>
                    </a:lnTo>
                    <a:lnTo>
                      <a:pt x="10426" y="85229"/>
                    </a:lnTo>
                    <a:lnTo>
                      <a:pt x="10680" y="83959"/>
                    </a:lnTo>
                    <a:lnTo>
                      <a:pt x="8674" y="82689"/>
                    </a:lnTo>
                    <a:lnTo>
                      <a:pt x="9690" y="81419"/>
                    </a:lnTo>
                    <a:lnTo>
                      <a:pt x="10045" y="81419"/>
                    </a:lnTo>
                    <a:lnTo>
                      <a:pt x="9245" y="80149"/>
                    </a:lnTo>
                    <a:lnTo>
                      <a:pt x="9410" y="80149"/>
                    </a:lnTo>
                    <a:lnTo>
                      <a:pt x="9702" y="78879"/>
                    </a:lnTo>
                    <a:lnTo>
                      <a:pt x="10261" y="80149"/>
                    </a:lnTo>
                    <a:lnTo>
                      <a:pt x="10922" y="77609"/>
                    </a:lnTo>
                    <a:lnTo>
                      <a:pt x="8890" y="77609"/>
                    </a:lnTo>
                    <a:lnTo>
                      <a:pt x="8547" y="76339"/>
                    </a:lnTo>
                    <a:lnTo>
                      <a:pt x="10020" y="76339"/>
                    </a:lnTo>
                    <a:lnTo>
                      <a:pt x="10744" y="73799"/>
                    </a:lnTo>
                    <a:lnTo>
                      <a:pt x="10960" y="73799"/>
                    </a:lnTo>
                    <a:lnTo>
                      <a:pt x="11137" y="72529"/>
                    </a:lnTo>
                    <a:lnTo>
                      <a:pt x="9728" y="71259"/>
                    </a:lnTo>
                    <a:lnTo>
                      <a:pt x="9144" y="69989"/>
                    </a:lnTo>
                    <a:lnTo>
                      <a:pt x="10756" y="68719"/>
                    </a:lnTo>
                    <a:lnTo>
                      <a:pt x="10287" y="67449"/>
                    </a:lnTo>
                    <a:lnTo>
                      <a:pt x="9817" y="66179"/>
                    </a:lnTo>
                    <a:lnTo>
                      <a:pt x="10718" y="64909"/>
                    </a:lnTo>
                    <a:lnTo>
                      <a:pt x="9410" y="64909"/>
                    </a:lnTo>
                    <a:lnTo>
                      <a:pt x="9715" y="63639"/>
                    </a:lnTo>
                    <a:lnTo>
                      <a:pt x="11049" y="63639"/>
                    </a:lnTo>
                    <a:lnTo>
                      <a:pt x="10693" y="62369"/>
                    </a:lnTo>
                    <a:lnTo>
                      <a:pt x="8953" y="62369"/>
                    </a:lnTo>
                    <a:lnTo>
                      <a:pt x="10629" y="60718"/>
                    </a:lnTo>
                    <a:lnTo>
                      <a:pt x="11544" y="59829"/>
                    </a:lnTo>
                    <a:lnTo>
                      <a:pt x="8013" y="57289"/>
                    </a:lnTo>
                    <a:lnTo>
                      <a:pt x="10325" y="57289"/>
                    </a:lnTo>
                    <a:lnTo>
                      <a:pt x="9880" y="56019"/>
                    </a:lnTo>
                    <a:lnTo>
                      <a:pt x="10388" y="56019"/>
                    </a:lnTo>
                    <a:lnTo>
                      <a:pt x="10756" y="53479"/>
                    </a:lnTo>
                    <a:lnTo>
                      <a:pt x="10528" y="52209"/>
                    </a:lnTo>
                    <a:lnTo>
                      <a:pt x="8458" y="52209"/>
                    </a:lnTo>
                    <a:lnTo>
                      <a:pt x="8407" y="50939"/>
                    </a:lnTo>
                    <a:lnTo>
                      <a:pt x="9829" y="50939"/>
                    </a:lnTo>
                    <a:lnTo>
                      <a:pt x="9804" y="49669"/>
                    </a:lnTo>
                    <a:lnTo>
                      <a:pt x="11049" y="48399"/>
                    </a:lnTo>
                    <a:lnTo>
                      <a:pt x="9766" y="47129"/>
                    </a:lnTo>
                    <a:lnTo>
                      <a:pt x="10477" y="47129"/>
                    </a:lnTo>
                    <a:lnTo>
                      <a:pt x="11404" y="45859"/>
                    </a:lnTo>
                    <a:lnTo>
                      <a:pt x="10731" y="45859"/>
                    </a:lnTo>
                    <a:lnTo>
                      <a:pt x="9575" y="44589"/>
                    </a:lnTo>
                    <a:lnTo>
                      <a:pt x="9017" y="43319"/>
                    </a:lnTo>
                    <a:lnTo>
                      <a:pt x="8432" y="43319"/>
                    </a:lnTo>
                    <a:lnTo>
                      <a:pt x="8102" y="42049"/>
                    </a:lnTo>
                    <a:lnTo>
                      <a:pt x="7721" y="42049"/>
                    </a:lnTo>
                    <a:lnTo>
                      <a:pt x="8216" y="40779"/>
                    </a:lnTo>
                    <a:lnTo>
                      <a:pt x="7874" y="40779"/>
                    </a:lnTo>
                    <a:lnTo>
                      <a:pt x="7493" y="39509"/>
                    </a:lnTo>
                    <a:lnTo>
                      <a:pt x="8953" y="39509"/>
                    </a:lnTo>
                    <a:lnTo>
                      <a:pt x="8445" y="38239"/>
                    </a:lnTo>
                    <a:lnTo>
                      <a:pt x="8610" y="38239"/>
                    </a:lnTo>
                    <a:lnTo>
                      <a:pt x="9245" y="36969"/>
                    </a:lnTo>
                    <a:lnTo>
                      <a:pt x="10414" y="36969"/>
                    </a:lnTo>
                    <a:lnTo>
                      <a:pt x="9004" y="35699"/>
                    </a:lnTo>
                    <a:lnTo>
                      <a:pt x="8978" y="36969"/>
                    </a:lnTo>
                    <a:lnTo>
                      <a:pt x="7518" y="36969"/>
                    </a:lnTo>
                    <a:lnTo>
                      <a:pt x="8445" y="35699"/>
                    </a:lnTo>
                    <a:lnTo>
                      <a:pt x="9004" y="35699"/>
                    </a:lnTo>
                    <a:lnTo>
                      <a:pt x="9410" y="34429"/>
                    </a:lnTo>
                    <a:lnTo>
                      <a:pt x="9906" y="34429"/>
                    </a:lnTo>
                    <a:lnTo>
                      <a:pt x="9918" y="33159"/>
                    </a:lnTo>
                    <a:lnTo>
                      <a:pt x="9398" y="33159"/>
                    </a:lnTo>
                    <a:lnTo>
                      <a:pt x="9550" y="31889"/>
                    </a:lnTo>
                    <a:lnTo>
                      <a:pt x="8763" y="33159"/>
                    </a:lnTo>
                    <a:lnTo>
                      <a:pt x="8940" y="33159"/>
                    </a:lnTo>
                    <a:lnTo>
                      <a:pt x="9004" y="34429"/>
                    </a:lnTo>
                    <a:lnTo>
                      <a:pt x="8521" y="33159"/>
                    </a:lnTo>
                    <a:lnTo>
                      <a:pt x="7404" y="33159"/>
                    </a:lnTo>
                    <a:lnTo>
                      <a:pt x="7112" y="31889"/>
                    </a:lnTo>
                    <a:lnTo>
                      <a:pt x="8432" y="31889"/>
                    </a:lnTo>
                    <a:lnTo>
                      <a:pt x="9144" y="30619"/>
                    </a:lnTo>
                    <a:lnTo>
                      <a:pt x="9956" y="30619"/>
                    </a:lnTo>
                    <a:lnTo>
                      <a:pt x="9423" y="29349"/>
                    </a:lnTo>
                    <a:lnTo>
                      <a:pt x="9613" y="28079"/>
                    </a:lnTo>
                    <a:lnTo>
                      <a:pt x="9029" y="28079"/>
                    </a:lnTo>
                    <a:lnTo>
                      <a:pt x="8788" y="27406"/>
                    </a:lnTo>
                    <a:lnTo>
                      <a:pt x="8775" y="28079"/>
                    </a:lnTo>
                    <a:lnTo>
                      <a:pt x="7835" y="28079"/>
                    </a:lnTo>
                    <a:lnTo>
                      <a:pt x="7607" y="26809"/>
                    </a:lnTo>
                    <a:lnTo>
                      <a:pt x="8572" y="26809"/>
                    </a:lnTo>
                    <a:lnTo>
                      <a:pt x="8851" y="25539"/>
                    </a:lnTo>
                    <a:lnTo>
                      <a:pt x="10909" y="22999"/>
                    </a:lnTo>
                    <a:lnTo>
                      <a:pt x="8750" y="22479"/>
                    </a:lnTo>
                    <a:lnTo>
                      <a:pt x="8750" y="25539"/>
                    </a:lnTo>
                    <a:lnTo>
                      <a:pt x="7607" y="25539"/>
                    </a:lnTo>
                    <a:lnTo>
                      <a:pt x="8166" y="24269"/>
                    </a:lnTo>
                    <a:lnTo>
                      <a:pt x="8750" y="25539"/>
                    </a:lnTo>
                    <a:lnTo>
                      <a:pt x="8750" y="22479"/>
                    </a:lnTo>
                    <a:lnTo>
                      <a:pt x="5753" y="21729"/>
                    </a:lnTo>
                    <a:lnTo>
                      <a:pt x="8305" y="19189"/>
                    </a:lnTo>
                    <a:lnTo>
                      <a:pt x="7874" y="19189"/>
                    </a:lnTo>
                    <a:lnTo>
                      <a:pt x="8991" y="16649"/>
                    </a:lnTo>
                    <a:lnTo>
                      <a:pt x="6819" y="14109"/>
                    </a:lnTo>
                    <a:lnTo>
                      <a:pt x="8597" y="11569"/>
                    </a:lnTo>
                    <a:lnTo>
                      <a:pt x="8953" y="10299"/>
                    </a:lnTo>
                    <a:lnTo>
                      <a:pt x="8572" y="10299"/>
                    </a:lnTo>
                    <a:lnTo>
                      <a:pt x="7404" y="9029"/>
                    </a:lnTo>
                    <a:lnTo>
                      <a:pt x="6540" y="7759"/>
                    </a:lnTo>
                    <a:lnTo>
                      <a:pt x="9893" y="7759"/>
                    </a:lnTo>
                    <a:lnTo>
                      <a:pt x="8267" y="6489"/>
                    </a:lnTo>
                    <a:lnTo>
                      <a:pt x="7594" y="6489"/>
                    </a:lnTo>
                    <a:lnTo>
                      <a:pt x="7721" y="5219"/>
                    </a:lnTo>
                    <a:lnTo>
                      <a:pt x="7264" y="5219"/>
                    </a:lnTo>
                    <a:lnTo>
                      <a:pt x="7620" y="3949"/>
                    </a:lnTo>
                    <a:lnTo>
                      <a:pt x="8153" y="3949"/>
                    </a:lnTo>
                    <a:lnTo>
                      <a:pt x="7239" y="2679"/>
                    </a:lnTo>
                    <a:lnTo>
                      <a:pt x="7620" y="2679"/>
                    </a:lnTo>
                    <a:lnTo>
                      <a:pt x="9347" y="3949"/>
                    </a:lnTo>
                    <a:lnTo>
                      <a:pt x="9448" y="1409"/>
                    </a:lnTo>
                    <a:lnTo>
                      <a:pt x="9245" y="1409"/>
                    </a:lnTo>
                    <a:lnTo>
                      <a:pt x="7899" y="139"/>
                    </a:lnTo>
                    <a:lnTo>
                      <a:pt x="7543" y="139"/>
                    </a:lnTo>
                    <a:lnTo>
                      <a:pt x="7518" y="1409"/>
                    </a:lnTo>
                    <a:lnTo>
                      <a:pt x="6680" y="1409"/>
                    </a:lnTo>
                    <a:lnTo>
                      <a:pt x="6413" y="139"/>
                    </a:lnTo>
                    <a:lnTo>
                      <a:pt x="3238" y="139"/>
                    </a:lnTo>
                    <a:lnTo>
                      <a:pt x="2146" y="1409"/>
                    </a:lnTo>
                    <a:lnTo>
                      <a:pt x="2286" y="1409"/>
                    </a:lnTo>
                    <a:lnTo>
                      <a:pt x="2298" y="1612"/>
                    </a:lnTo>
                    <a:lnTo>
                      <a:pt x="3098" y="2679"/>
                    </a:lnTo>
                    <a:lnTo>
                      <a:pt x="2336" y="2679"/>
                    </a:lnTo>
                    <a:lnTo>
                      <a:pt x="2235" y="1511"/>
                    </a:lnTo>
                    <a:lnTo>
                      <a:pt x="1574" y="2679"/>
                    </a:lnTo>
                    <a:lnTo>
                      <a:pt x="1803" y="2679"/>
                    </a:lnTo>
                    <a:lnTo>
                      <a:pt x="3302" y="3949"/>
                    </a:lnTo>
                    <a:lnTo>
                      <a:pt x="3581" y="3949"/>
                    </a:lnTo>
                    <a:lnTo>
                      <a:pt x="2882" y="5194"/>
                    </a:lnTo>
                    <a:lnTo>
                      <a:pt x="2540" y="5219"/>
                    </a:lnTo>
                    <a:lnTo>
                      <a:pt x="2260" y="6489"/>
                    </a:lnTo>
                    <a:lnTo>
                      <a:pt x="3327" y="7759"/>
                    </a:lnTo>
                    <a:lnTo>
                      <a:pt x="2997" y="7759"/>
                    </a:lnTo>
                    <a:lnTo>
                      <a:pt x="3060" y="9029"/>
                    </a:lnTo>
                    <a:lnTo>
                      <a:pt x="1295" y="7759"/>
                    </a:lnTo>
                    <a:lnTo>
                      <a:pt x="2959" y="10299"/>
                    </a:lnTo>
                    <a:lnTo>
                      <a:pt x="2654" y="10299"/>
                    </a:lnTo>
                    <a:lnTo>
                      <a:pt x="1765" y="11569"/>
                    </a:lnTo>
                    <a:lnTo>
                      <a:pt x="2286" y="12306"/>
                    </a:lnTo>
                    <a:lnTo>
                      <a:pt x="2349" y="11569"/>
                    </a:lnTo>
                    <a:lnTo>
                      <a:pt x="2311" y="12344"/>
                    </a:lnTo>
                    <a:lnTo>
                      <a:pt x="2654" y="12839"/>
                    </a:lnTo>
                    <a:lnTo>
                      <a:pt x="3048" y="14109"/>
                    </a:lnTo>
                    <a:lnTo>
                      <a:pt x="3873" y="14109"/>
                    </a:lnTo>
                    <a:lnTo>
                      <a:pt x="2590" y="15379"/>
                    </a:lnTo>
                    <a:lnTo>
                      <a:pt x="3225" y="15379"/>
                    </a:lnTo>
                    <a:lnTo>
                      <a:pt x="1854" y="16649"/>
                    </a:lnTo>
                    <a:lnTo>
                      <a:pt x="1320" y="16649"/>
                    </a:lnTo>
                    <a:lnTo>
                      <a:pt x="1828" y="17919"/>
                    </a:lnTo>
                    <a:lnTo>
                      <a:pt x="2667" y="17919"/>
                    </a:lnTo>
                    <a:lnTo>
                      <a:pt x="3022" y="19189"/>
                    </a:lnTo>
                    <a:lnTo>
                      <a:pt x="1752" y="17919"/>
                    </a:lnTo>
                    <a:lnTo>
                      <a:pt x="1320" y="17919"/>
                    </a:lnTo>
                    <a:lnTo>
                      <a:pt x="736" y="16649"/>
                    </a:lnTo>
                    <a:lnTo>
                      <a:pt x="711" y="17919"/>
                    </a:lnTo>
                    <a:lnTo>
                      <a:pt x="1117" y="17919"/>
                    </a:lnTo>
                    <a:lnTo>
                      <a:pt x="1447" y="19189"/>
                    </a:lnTo>
                    <a:lnTo>
                      <a:pt x="2590" y="19189"/>
                    </a:lnTo>
                    <a:lnTo>
                      <a:pt x="2540" y="20459"/>
                    </a:lnTo>
                    <a:lnTo>
                      <a:pt x="2997" y="20459"/>
                    </a:lnTo>
                    <a:lnTo>
                      <a:pt x="2184" y="21551"/>
                    </a:lnTo>
                    <a:lnTo>
                      <a:pt x="2070" y="21183"/>
                    </a:lnTo>
                    <a:lnTo>
                      <a:pt x="2095" y="21666"/>
                    </a:lnTo>
                    <a:lnTo>
                      <a:pt x="2108" y="21793"/>
                    </a:lnTo>
                    <a:lnTo>
                      <a:pt x="2133" y="22072"/>
                    </a:lnTo>
                    <a:lnTo>
                      <a:pt x="2311" y="21996"/>
                    </a:lnTo>
                    <a:lnTo>
                      <a:pt x="3086" y="22796"/>
                    </a:lnTo>
                    <a:lnTo>
                      <a:pt x="3606" y="21729"/>
                    </a:lnTo>
                    <a:lnTo>
                      <a:pt x="4686" y="21729"/>
                    </a:lnTo>
                    <a:lnTo>
                      <a:pt x="4711" y="22999"/>
                    </a:lnTo>
                    <a:lnTo>
                      <a:pt x="3822" y="22999"/>
                    </a:lnTo>
                    <a:lnTo>
                      <a:pt x="3721" y="23190"/>
                    </a:lnTo>
                    <a:lnTo>
                      <a:pt x="4533" y="24269"/>
                    </a:lnTo>
                    <a:lnTo>
                      <a:pt x="3060" y="24269"/>
                    </a:lnTo>
                    <a:lnTo>
                      <a:pt x="3721" y="23190"/>
                    </a:lnTo>
                    <a:lnTo>
                      <a:pt x="2806" y="24269"/>
                    </a:lnTo>
                    <a:lnTo>
                      <a:pt x="3213" y="23114"/>
                    </a:lnTo>
                    <a:lnTo>
                      <a:pt x="3365" y="22999"/>
                    </a:lnTo>
                    <a:lnTo>
                      <a:pt x="3086" y="22796"/>
                    </a:lnTo>
                    <a:lnTo>
                      <a:pt x="2984" y="22999"/>
                    </a:lnTo>
                    <a:lnTo>
                      <a:pt x="1435" y="22999"/>
                    </a:lnTo>
                    <a:lnTo>
                      <a:pt x="1104" y="24269"/>
                    </a:lnTo>
                    <a:lnTo>
                      <a:pt x="1435" y="24269"/>
                    </a:lnTo>
                    <a:lnTo>
                      <a:pt x="2019" y="24269"/>
                    </a:lnTo>
                    <a:lnTo>
                      <a:pt x="1689" y="25539"/>
                    </a:lnTo>
                    <a:lnTo>
                      <a:pt x="3263" y="25539"/>
                    </a:lnTo>
                    <a:lnTo>
                      <a:pt x="4406" y="26809"/>
                    </a:lnTo>
                    <a:lnTo>
                      <a:pt x="393" y="26809"/>
                    </a:lnTo>
                    <a:lnTo>
                      <a:pt x="1917" y="28079"/>
                    </a:lnTo>
                    <a:lnTo>
                      <a:pt x="4114" y="28079"/>
                    </a:lnTo>
                    <a:lnTo>
                      <a:pt x="3352" y="29349"/>
                    </a:lnTo>
                    <a:lnTo>
                      <a:pt x="2057" y="29349"/>
                    </a:lnTo>
                    <a:lnTo>
                      <a:pt x="1930" y="30619"/>
                    </a:lnTo>
                    <a:lnTo>
                      <a:pt x="3924" y="29349"/>
                    </a:lnTo>
                    <a:lnTo>
                      <a:pt x="3886" y="35699"/>
                    </a:lnTo>
                    <a:lnTo>
                      <a:pt x="3606" y="36969"/>
                    </a:lnTo>
                    <a:lnTo>
                      <a:pt x="3644" y="35699"/>
                    </a:lnTo>
                    <a:lnTo>
                      <a:pt x="3886" y="35699"/>
                    </a:lnTo>
                    <a:lnTo>
                      <a:pt x="3886" y="29413"/>
                    </a:lnTo>
                    <a:lnTo>
                      <a:pt x="3048" y="30619"/>
                    </a:lnTo>
                    <a:lnTo>
                      <a:pt x="3200" y="30619"/>
                    </a:lnTo>
                    <a:lnTo>
                      <a:pt x="3200" y="31889"/>
                    </a:lnTo>
                    <a:lnTo>
                      <a:pt x="2235" y="31889"/>
                    </a:lnTo>
                    <a:lnTo>
                      <a:pt x="3060" y="33159"/>
                    </a:lnTo>
                    <a:lnTo>
                      <a:pt x="3276" y="34429"/>
                    </a:lnTo>
                    <a:lnTo>
                      <a:pt x="2222" y="34429"/>
                    </a:lnTo>
                    <a:lnTo>
                      <a:pt x="2794" y="36969"/>
                    </a:lnTo>
                    <a:lnTo>
                      <a:pt x="2082" y="38239"/>
                    </a:lnTo>
                    <a:lnTo>
                      <a:pt x="1409" y="39509"/>
                    </a:lnTo>
                    <a:lnTo>
                      <a:pt x="2387" y="40779"/>
                    </a:lnTo>
                    <a:lnTo>
                      <a:pt x="1905" y="40779"/>
                    </a:lnTo>
                    <a:lnTo>
                      <a:pt x="2743" y="42049"/>
                    </a:lnTo>
                    <a:lnTo>
                      <a:pt x="3708" y="44589"/>
                    </a:lnTo>
                    <a:lnTo>
                      <a:pt x="2362" y="44589"/>
                    </a:lnTo>
                    <a:lnTo>
                      <a:pt x="1955" y="45859"/>
                    </a:lnTo>
                    <a:lnTo>
                      <a:pt x="3289" y="45859"/>
                    </a:lnTo>
                    <a:lnTo>
                      <a:pt x="4381" y="45859"/>
                    </a:lnTo>
                    <a:lnTo>
                      <a:pt x="3467" y="47129"/>
                    </a:lnTo>
                    <a:lnTo>
                      <a:pt x="3289" y="45859"/>
                    </a:lnTo>
                    <a:lnTo>
                      <a:pt x="2857" y="48399"/>
                    </a:lnTo>
                    <a:lnTo>
                      <a:pt x="3771" y="50939"/>
                    </a:lnTo>
                    <a:lnTo>
                      <a:pt x="2273" y="52209"/>
                    </a:lnTo>
                    <a:lnTo>
                      <a:pt x="3695" y="52209"/>
                    </a:lnTo>
                    <a:lnTo>
                      <a:pt x="1638" y="53479"/>
                    </a:lnTo>
                    <a:lnTo>
                      <a:pt x="3619" y="53479"/>
                    </a:lnTo>
                    <a:lnTo>
                      <a:pt x="2641" y="54749"/>
                    </a:lnTo>
                    <a:lnTo>
                      <a:pt x="2286" y="54749"/>
                    </a:lnTo>
                    <a:lnTo>
                      <a:pt x="1625" y="56019"/>
                    </a:lnTo>
                    <a:lnTo>
                      <a:pt x="2870" y="56019"/>
                    </a:lnTo>
                    <a:lnTo>
                      <a:pt x="3073" y="57289"/>
                    </a:lnTo>
                    <a:lnTo>
                      <a:pt x="1879" y="58559"/>
                    </a:lnTo>
                    <a:lnTo>
                      <a:pt x="3378" y="58559"/>
                    </a:lnTo>
                    <a:lnTo>
                      <a:pt x="2184" y="59829"/>
                    </a:lnTo>
                    <a:lnTo>
                      <a:pt x="1651" y="59829"/>
                    </a:lnTo>
                    <a:lnTo>
                      <a:pt x="2540" y="61099"/>
                    </a:lnTo>
                    <a:lnTo>
                      <a:pt x="1714" y="61099"/>
                    </a:lnTo>
                    <a:lnTo>
                      <a:pt x="2768" y="62369"/>
                    </a:lnTo>
                    <a:lnTo>
                      <a:pt x="622" y="61099"/>
                    </a:lnTo>
                    <a:lnTo>
                      <a:pt x="1587" y="62369"/>
                    </a:lnTo>
                    <a:lnTo>
                      <a:pt x="1790" y="62369"/>
                    </a:lnTo>
                    <a:lnTo>
                      <a:pt x="1778" y="63639"/>
                    </a:lnTo>
                    <a:lnTo>
                      <a:pt x="2044" y="64909"/>
                    </a:lnTo>
                    <a:lnTo>
                      <a:pt x="1333" y="63639"/>
                    </a:lnTo>
                    <a:lnTo>
                      <a:pt x="1143" y="64909"/>
                    </a:lnTo>
                    <a:lnTo>
                      <a:pt x="1676" y="66179"/>
                    </a:lnTo>
                    <a:lnTo>
                      <a:pt x="1663" y="68719"/>
                    </a:lnTo>
                    <a:lnTo>
                      <a:pt x="1993" y="67449"/>
                    </a:lnTo>
                    <a:lnTo>
                      <a:pt x="2667" y="67449"/>
                    </a:lnTo>
                    <a:lnTo>
                      <a:pt x="3225" y="67449"/>
                    </a:lnTo>
                    <a:lnTo>
                      <a:pt x="3327" y="68453"/>
                    </a:lnTo>
                    <a:lnTo>
                      <a:pt x="3505" y="68719"/>
                    </a:lnTo>
                    <a:lnTo>
                      <a:pt x="3352" y="68719"/>
                    </a:lnTo>
                    <a:lnTo>
                      <a:pt x="3327" y="68453"/>
                    </a:lnTo>
                    <a:lnTo>
                      <a:pt x="2667" y="67449"/>
                    </a:lnTo>
                    <a:lnTo>
                      <a:pt x="2933" y="68719"/>
                    </a:lnTo>
                    <a:lnTo>
                      <a:pt x="2044" y="68719"/>
                    </a:lnTo>
                    <a:lnTo>
                      <a:pt x="254" y="69989"/>
                    </a:lnTo>
                    <a:lnTo>
                      <a:pt x="1117" y="69989"/>
                    </a:lnTo>
                    <a:lnTo>
                      <a:pt x="1104" y="72529"/>
                    </a:lnTo>
                    <a:lnTo>
                      <a:pt x="1485" y="72529"/>
                    </a:lnTo>
                    <a:lnTo>
                      <a:pt x="1536" y="73799"/>
                    </a:lnTo>
                    <a:lnTo>
                      <a:pt x="2273" y="73799"/>
                    </a:lnTo>
                    <a:lnTo>
                      <a:pt x="3035" y="75069"/>
                    </a:lnTo>
                    <a:lnTo>
                      <a:pt x="2730" y="75069"/>
                    </a:lnTo>
                    <a:lnTo>
                      <a:pt x="1993" y="76339"/>
                    </a:lnTo>
                    <a:lnTo>
                      <a:pt x="2070" y="77609"/>
                    </a:lnTo>
                    <a:lnTo>
                      <a:pt x="2578" y="77609"/>
                    </a:lnTo>
                    <a:lnTo>
                      <a:pt x="2654" y="78879"/>
                    </a:lnTo>
                    <a:lnTo>
                      <a:pt x="2032" y="78879"/>
                    </a:lnTo>
                    <a:lnTo>
                      <a:pt x="2209" y="80149"/>
                    </a:lnTo>
                    <a:lnTo>
                      <a:pt x="2908" y="81419"/>
                    </a:lnTo>
                    <a:lnTo>
                      <a:pt x="4140" y="83959"/>
                    </a:lnTo>
                    <a:lnTo>
                      <a:pt x="2971" y="84747"/>
                    </a:lnTo>
                    <a:lnTo>
                      <a:pt x="2971" y="89039"/>
                    </a:lnTo>
                    <a:lnTo>
                      <a:pt x="2832" y="89039"/>
                    </a:lnTo>
                    <a:lnTo>
                      <a:pt x="2667" y="88620"/>
                    </a:lnTo>
                    <a:lnTo>
                      <a:pt x="2971" y="89039"/>
                    </a:lnTo>
                    <a:lnTo>
                      <a:pt x="2971" y="84747"/>
                    </a:lnTo>
                    <a:lnTo>
                      <a:pt x="330" y="86499"/>
                    </a:lnTo>
                    <a:lnTo>
                      <a:pt x="2133" y="87769"/>
                    </a:lnTo>
                    <a:lnTo>
                      <a:pt x="2222" y="88011"/>
                    </a:lnTo>
                    <a:lnTo>
                      <a:pt x="1790" y="89039"/>
                    </a:lnTo>
                    <a:lnTo>
                      <a:pt x="3225" y="90309"/>
                    </a:lnTo>
                    <a:lnTo>
                      <a:pt x="1587" y="91579"/>
                    </a:lnTo>
                    <a:lnTo>
                      <a:pt x="2540" y="92849"/>
                    </a:lnTo>
                    <a:lnTo>
                      <a:pt x="0" y="92849"/>
                    </a:lnTo>
                    <a:lnTo>
                      <a:pt x="2717" y="95389"/>
                    </a:lnTo>
                    <a:lnTo>
                      <a:pt x="1790" y="96850"/>
                    </a:lnTo>
                    <a:lnTo>
                      <a:pt x="2286" y="97929"/>
                    </a:lnTo>
                    <a:lnTo>
                      <a:pt x="2082" y="97929"/>
                    </a:lnTo>
                    <a:lnTo>
                      <a:pt x="2806" y="100469"/>
                    </a:lnTo>
                    <a:lnTo>
                      <a:pt x="1206" y="104279"/>
                    </a:lnTo>
                    <a:lnTo>
                      <a:pt x="673" y="106819"/>
                    </a:lnTo>
                    <a:lnTo>
                      <a:pt x="508" y="108089"/>
                    </a:lnTo>
                    <a:lnTo>
                      <a:pt x="3771" y="106819"/>
                    </a:lnTo>
                    <a:lnTo>
                      <a:pt x="2336" y="109359"/>
                    </a:lnTo>
                    <a:lnTo>
                      <a:pt x="1219" y="108089"/>
                    </a:lnTo>
                    <a:lnTo>
                      <a:pt x="2552" y="110629"/>
                    </a:lnTo>
                    <a:lnTo>
                      <a:pt x="1181" y="113169"/>
                    </a:lnTo>
                    <a:lnTo>
                      <a:pt x="2311" y="114439"/>
                    </a:lnTo>
                    <a:lnTo>
                      <a:pt x="1727" y="114439"/>
                    </a:lnTo>
                    <a:lnTo>
                      <a:pt x="914" y="115709"/>
                    </a:lnTo>
                    <a:lnTo>
                      <a:pt x="1689" y="116979"/>
                    </a:lnTo>
                    <a:lnTo>
                      <a:pt x="939" y="116979"/>
                    </a:lnTo>
                    <a:lnTo>
                      <a:pt x="2438" y="118249"/>
                    </a:lnTo>
                    <a:lnTo>
                      <a:pt x="1701" y="118249"/>
                    </a:lnTo>
                    <a:lnTo>
                      <a:pt x="1219" y="119519"/>
                    </a:lnTo>
                    <a:lnTo>
                      <a:pt x="1701" y="119519"/>
                    </a:lnTo>
                    <a:lnTo>
                      <a:pt x="2565" y="120789"/>
                    </a:lnTo>
                    <a:lnTo>
                      <a:pt x="2006" y="120789"/>
                    </a:lnTo>
                    <a:lnTo>
                      <a:pt x="3048" y="122059"/>
                    </a:lnTo>
                    <a:lnTo>
                      <a:pt x="1511" y="122059"/>
                    </a:lnTo>
                    <a:lnTo>
                      <a:pt x="2984" y="123329"/>
                    </a:lnTo>
                    <a:lnTo>
                      <a:pt x="1460" y="122059"/>
                    </a:lnTo>
                    <a:lnTo>
                      <a:pt x="1752" y="124599"/>
                    </a:lnTo>
                    <a:lnTo>
                      <a:pt x="1358" y="124599"/>
                    </a:lnTo>
                    <a:lnTo>
                      <a:pt x="1371" y="125869"/>
                    </a:lnTo>
                    <a:lnTo>
                      <a:pt x="2438" y="125869"/>
                    </a:lnTo>
                    <a:lnTo>
                      <a:pt x="622" y="127139"/>
                    </a:lnTo>
                    <a:lnTo>
                      <a:pt x="3911" y="128409"/>
                    </a:lnTo>
                    <a:lnTo>
                      <a:pt x="1574" y="128409"/>
                    </a:lnTo>
                    <a:lnTo>
                      <a:pt x="2387" y="130949"/>
                    </a:lnTo>
                    <a:lnTo>
                      <a:pt x="2882" y="132067"/>
                    </a:lnTo>
                    <a:lnTo>
                      <a:pt x="2933" y="132219"/>
                    </a:lnTo>
                    <a:lnTo>
                      <a:pt x="1562" y="132219"/>
                    </a:lnTo>
                    <a:lnTo>
                      <a:pt x="2057" y="133235"/>
                    </a:lnTo>
                    <a:lnTo>
                      <a:pt x="2997" y="132372"/>
                    </a:lnTo>
                    <a:lnTo>
                      <a:pt x="3302" y="133489"/>
                    </a:lnTo>
                    <a:lnTo>
                      <a:pt x="2184" y="133489"/>
                    </a:lnTo>
                    <a:lnTo>
                      <a:pt x="3492" y="134759"/>
                    </a:lnTo>
                    <a:lnTo>
                      <a:pt x="3124" y="136029"/>
                    </a:lnTo>
                    <a:lnTo>
                      <a:pt x="2197" y="136029"/>
                    </a:lnTo>
                    <a:lnTo>
                      <a:pt x="2832" y="137299"/>
                    </a:lnTo>
                    <a:lnTo>
                      <a:pt x="2057" y="138569"/>
                    </a:lnTo>
                    <a:lnTo>
                      <a:pt x="2895" y="139839"/>
                    </a:lnTo>
                    <a:lnTo>
                      <a:pt x="3403" y="139839"/>
                    </a:lnTo>
                    <a:lnTo>
                      <a:pt x="3759" y="139839"/>
                    </a:lnTo>
                    <a:lnTo>
                      <a:pt x="4203" y="140360"/>
                    </a:lnTo>
                    <a:lnTo>
                      <a:pt x="3403" y="139839"/>
                    </a:lnTo>
                    <a:lnTo>
                      <a:pt x="4889" y="142379"/>
                    </a:lnTo>
                    <a:lnTo>
                      <a:pt x="3263" y="141554"/>
                    </a:lnTo>
                    <a:lnTo>
                      <a:pt x="3162" y="142379"/>
                    </a:lnTo>
                    <a:lnTo>
                      <a:pt x="3479" y="142379"/>
                    </a:lnTo>
                    <a:lnTo>
                      <a:pt x="3479" y="143217"/>
                    </a:lnTo>
                    <a:lnTo>
                      <a:pt x="3911" y="143649"/>
                    </a:lnTo>
                    <a:lnTo>
                      <a:pt x="3632" y="144919"/>
                    </a:lnTo>
                    <a:lnTo>
                      <a:pt x="3162" y="144919"/>
                    </a:lnTo>
                    <a:lnTo>
                      <a:pt x="3276" y="146189"/>
                    </a:lnTo>
                    <a:lnTo>
                      <a:pt x="4902" y="146189"/>
                    </a:lnTo>
                    <a:lnTo>
                      <a:pt x="4279" y="147459"/>
                    </a:lnTo>
                    <a:lnTo>
                      <a:pt x="2832" y="147459"/>
                    </a:lnTo>
                    <a:lnTo>
                      <a:pt x="3797" y="148729"/>
                    </a:lnTo>
                    <a:lnTo>
                      <a:pt x="3505" y="148729"/>
                    </a:lnTo>
                    <a:lnTo>
                      <a:pt x="4419" y="149999"/>
                    </a:lnTo>
                    <a:lnTo>
                      <a:pt x="4203" y="149999"/>
                    </a:lnTo>
                    <a:lnTo>
                      <a:pt x="4851" y="151269"/>
                    </a:lnTo>
                    <a:lnTo>
                      <a:pt x="5803" y="149999"/>
                    </a:lnTo>
                    <a:lnTo>
                      <a:pt x="5448" y="151269"/>
                    </a:lnTo>
                    <a:lnTo>
                      <a:pt x="5321" y="151269"/>
                    </a:lnTo>
                    <a:lnTo>
                      <a:pt x="5435" y="152539"/>
                    </a:lnTo>
                    <a:lnTo>
                      <a:pt x="5194" y="153809"/>
                    </a:lnTo>
                    <a:lnTo>
                      <a:pt x="4584" y="153809"/>
                    </a:lnTo>
                    <a:lnTo>
                      <a:pt x="3835" y="155079"/>
                    </a:lnTo>
                    <a:lnTo>
                      <a:pt x="4470" y="155079"/>
                    </a:lnTo>
                    <a:lnTo>
                      <a:pt x="4406" y="155816"/>
                    </a:lnTo>
                    <a:lnTo>
                      <a:pt x="5410" y="155079"/>
                    </a:lnTo>
                    <a:lnTo>
                      <a:pt x="4724" y="156349"/>
                    </a:lnTo>
                    <a:lnTo>
                      <a:pt x="4394" y="156349"/>
                    </a:lnTo>
                    <a:lnTo>
                      <a:pt x="4038" y="157619"/>
                    </a:lnTo>
                    <a:lnTo>
                      <a:pt x="4940" y="157619"/>
                    </a:lnTo>
                    <a:lnTo>
                      <a:pt x="4521" y="158889"/>
                    </a:lnTo>
                    <a:lnTo>
                      <a:pt x="3149" y="158889"/>
                    </a:lnTo>
                    <a:lnTo>
                      <a:pt x="3378" y="160159"/>
                    </a:lnTo>
                    <a:lnTo>
                      <a:pt x="4660" y="161429"/>
                    </a:lnTo>
                    <a:lnTo>
                      <a:pt x="4356" y="162699"/>
                    </a:lnTo>
                    <a:lnTo>
                      <a:pt x="6286" y="162699"/>
                    </a:lnTo>
                    <a:lnTo>
                      <a:pt x="3619" y="163969"/>
                    </a:lnTo>
                    <a:lnTo>
                      <a:pt x="3378" y="165239"/>
                    </a:lnTo>
                    <a:lnTo>
                      <a:pt x="4102" y="166509"/>
                    </a:lnTo>
                    <a:lnTo>
                      <a:pt x="4673" y="167779"/>
                    </a:lnTo>
                    <a:lnTo>
                      <a:pt x="3797" y="167779"/>
                    </a:lnTo>
                    <a:lnTo>
                      <a:pt x="3975" y="169049"/>
                    </a:lnTo>
                    <a:lnTo>
                      <a:pt x="4229" y="169049"/>
                    </a:lnTo>
                    <a:lnTo>
                      <a:pt x="4203" y="169659"/>
                    </a:lnTo>
                    <a:lnTo>
                      <a:pt x="2209" y="171589"/>
                    </a:lnTo>
                    <a:lnTo>
                      <a:pt x="6210" y="172859"/>
                    </a:lnTo>
                    <a:lnTo>
                      <a:pt x="7416" y="172859"/>
                    </a:lnTo>
                    <a:lnTo>
                      <a:pt x="5880" y="174129"/>
                    </a:lnTo>
                    <a:lnTo>
                      <a:pt x="5499" y="173278"/>
                    </a:lnTo>
                    <a:lnTo>
                      <a:pt x="4038" y="174129"/>
                    </a:lnTo>
                    <a:lnTo>
                      <a:pt x="3632" y="174129"/>
                    </a:lnTo>
                    <a:lnTo>
                      <a:pt x="4064" y="175399"/>
                    </a:lnTo>
                    <a:lnTo>
                      <a:pt x="5435" y="175399"/>
                    </a:lnTo>
                    <a:lnTo>
                      <a:pt x="5956" y="175399"/>
                    </a:lnTo>
                    <a:lnTo>
                      <a:pt x="5956" y="176669"/>
                    </a:lnTo>
                    <a:lnTo>
                      <a:pt x="6578" y="176669"/>
                    </a:lnTo>
                    <a:lnTo>
                      <a:pt x="5651" y="177939"/>
                    </a:lnTo>
                    <a:lnTo>
                      <a:pt x="5981" y="177939"/>
                    </a:lnTo>
                    <a:lnTo>
                      <a:pt x="5867" y="179209"/>
                    </a:lnTo>
                    <a:lnTo>
                      <a:pt x="4965" y="179209"/>
                    </a:lnTo>
                    <a:lnTo>
                      <a:pt x="5448" y="177939"/>
                    </a:lnTo>
                    <a:lnTo>
                      <a:pt x="4711" y="177939"/>
                    </a:lnTo>
                    <a:lnTo>
                      <a:pt x="4762" y="179209"/>
                    </a:lnTo>
                    <a:lnTo>
                      <a:pt x="4229" y="179209"/>
                    </a:lnTo>
                    <a:lnTo>
                      <a:pt x="4064" y="180479"/>
                    </a:lnTo>
                    <a:lnTo>
                      <a:pt x="3886" y="180479"/>
                    </a:lnTo>
                    <a:lnTo>
                      <a:pt x="6235" y="181749"/>
                    </a:lnTo>
                    <a:lnTo>
                      <a:pt x="4406" y="181749"/>
                    </a:lnTo>
                    <a:lnTo>
                      <a:pt x="4470" y="181876"/>
                    </a:lnTo>
                    <a:lnTo>
                      <a:pt x="5016" y="183019"/>
                    </a:lnTo>
                    <a:lnTo>
                      <a:pt x="3111" y="183019"/>
                    </a:lnTo>
                    <a:lnTo>
                      <a:pt x="3937" y="184289"/>
                    </a:lnTo>
                    <a:lnTo>
                      <a:pt x="3378" y="184289"/>
                    </a:lnTo>
                    <a:lnTo>
                      <a:pt x="3784" y="185559"/>
                    </a:lnTo>
                    <a:lnTo>
                      <a:pt x="4914" y="185559"/>
                    </a:lnTo>
                    <a:lnTo>
                      <a:pt x="2425" y="186829"/>
                    </a:lnTo>
                    <a:lnTo>
                      <a:pt x="3962" y="188099"/>
                    </a:lnTo>
                    <a:lnTo>
                      <a:pt x="4597" y="189369"/>
                    </a:lnTo>
                    <a:lnTo>
                      <a:pt x="5702" y="189369"/>
                    </a:lnTo>
                    <a:lnTo>
                      <a:pt x="6261" y="190639"/>
                    </a:lnTo>
                    <a:lnTo>
                      <a:pt x="4584" y="190639"/>
                    </a:lnTo>
                    <a:lnTo>
                      <a:pt x="4673" y="191909"/>
                    </a:lnTo>
                    <a:lnTo>
                      <a:pt x="4965" y="191909"/>
                    </a:lnTo>
                    <a:lnTo>
                      <a:pt x="4864" y="193179"/>
                    </a:lnTo>
                    <a:lnTo>
                      <a:pt x="5346" y="191909"/>
                    </a:lnTo>
                    <a:lnTo>
                      <a:pt x="6070" y="191909"/>
                    </a:lnTo>
                    <a:lnTo>
                      <a:pt x="6832" y="190639"/>
                    </a:lnTo>
                    <a:lnTo>
                      <a:pt x="7251" y="190639"/>
                    </a:lnTo>
                    <a:lnTo>
                      <a:pt x="7454" y="190639"/>
                    </a:lnTo>
                    <a:lnTo>
                      <a:pt x="8255" y="189369"/>
                    </a:lnTo>
                    <a:lnTo>
                      <a:pt x="7543" y="189369"/>
                    </a:lnTo>
                    <a:lnTo>
                      <a:pt x="6400" y="189369"/>
                    </a:lnTo>
                    <a:lnTo>
                      <a:pt x="7200" y="188417"/>
                    </a:lnTo>
                    <a:lnTo>
                      <a:pt x="7073" y="188099"/>
                    </a:lnTo>
                    <a:lnTo>
                      <a:pt x="5308" y="188099"/>
                    </a:lnTo>
                    <a:lnTo>
                      <a:pt x="7848" y="186829"/>
                    </a:lnTo>
                    <a:lnTo>
                      <a:pt x="7340" y="186829"/>
                    </a:lnTo>
                    <a:lnTo>
                      <a:pt x="6896" y="186029"/>
                    </a:lnTo>
                    <a:lnTo>
                      <a:pt x="6896" y="186829"/>
                    </a:lnTo>
                    <a:lnTo>
                      <a:pt x="6235" y="186829"/>
                    </a:lnTo>
                    <a:lnTo>
                      <a:pt x="6756" y="186131"/>
                    </a:lnTo>
                    <a:lnTo>
                      <a:pt x="6896" y="186829"/>
                    </a:lnTo>
                    <a:lnTo>
                      <a:pt x="6896" y="186029"/>
                    </a:lnTo>
                    <a:lnTo>
                      <a:pt x="7175" y="185559"/>
                    </a:lnTo>
                    <a:lnTo>
                      <a:pt x="6781" y="185191"/>
                    </a:lnTo>
                    <a:lnTo>
                      <a:pt x="6832" y="185559"/>
                    </a:lnTo>
                    <a:lnTo>
                      <a:pt x="6616" y="185039"/>
                    </a:lnTo>
                    <a:lnTo>
                      <a:pt x="5803" y="184289"/>
                    </a:lnTo>
                    <a:lnTo>
                      <a:pt x="6286" y="184289"/>
                    </a:lnTo>
                    <a:lnTo>
                      <a:pt x="6616" y="185039"/>
                    </a:lnTo>
                    <a:lnTo>
                      <a:pt x="6781" y="185191"/>
                    </a:lnTo>
                    <a:lnTo>
                      <a:pt x="6654" y="184289"/>
                    </a:lnTo>
                    <a:lnTo>
                      <a:pt x="7226" y="184289"/>
                    </a:lnTo>
                    <a:lnTo>
                      <a:pt x="8051" y="184289"/>
                    </a:lnTo>
                    <a:lnTo>
                      <a:pt x="7467" y="183921"/>
                    </a:lnTo>
                    <a:lnTo>
                      <a:pt x="8039" y="183019"/>
                    </a:lnTo>
                    <a:lnTo>
                      <a:pt x="7708" y="183019"/>
                    </a:lnTo>
                    <a:lnTo>
                      <a:pt x="7391" y="183883"/>
                    </a:lnTo>
                    <a:lnTo>
                      <a:pt x="5981" y="183019"/>
                    </a:lnTo>
                    <a:lnTo>
                      <a:pt x="6502" y="183019"/>
                    </a:lnTo>
                    <a:lnTo>
                      <a:pt x="8280" y="181813"/>
                    </a:lnTo>
                    <a:lnTo>
                      <a:pt x="8458" y="182295"/>
                    </a:lnTo>
                    <a:lnTo>
                      <a:pt x="8813" y="181787"/>
                    </a:lnTo>
                    <a:lnTo>
                      <a:pt x="9017" y="181825"/>
                    </a:lnTo>
                    <a:lnTo>
                      <a:pt x="8686" y="181508"/>
                    </a:lnTo>
                    <a:lnTo>
                      <a:pt x="8318" y="181749"/>
                    </a:lnTo>
                    <a:lnTo>
                      <a:pt x="6858" y="181749"/>
                    </a:lnTo>
                    <a:lnTo>
                      <a:pt x="7442" y="180695"/>
                    </a:lnTo>
                    <a:lnTo>
                      <a:pt x="7569" y="180479"/>
                    </a:lnTo>
                    <a:lnTo>
                      <a:pt x="7162" y="179209"/>
                    </a:lnTo>
                    <a:lnTo>
                      <a:pt x="7569" y="179209"/>
                    </a:lnTo>
                    <a:lnTo>
                      <a:pt x="7835" y="177939"/>
                    </a:lnTo>
                    <a:lnTo>
                      <a:pt x="8483" y="177939"/>
                    </a:lnTo>
                    <a:lnTo>
                      <a:pt x="7239" y="176669"/>
                    </a:lnTo>
                    <a:lnTo>
                      <a:pt x="7480" y="176669"/>
                    </a:lnTo>
                    <a:lnTo>
                      <a:pt x="7213" y="175399"/>
                    </a:lnTo>
                    <a:lnTo>
                      <a:pt x="7962" y="175399"/>
                    </a:lnTo>
                    <a:lnTo>
                      <a:pt x="8255" y="176669"/>
                    </a:lnTo>
                    <a:lnTo>
                      <a:pt x="8585" y="176669"/>
                    </a:lnTo>
                    <a:lnTo>
                      <a:pt x="8572" y="175399"/>
                    </a:lnTo>
                    <a:lnTo>
                      <a:pt x="8750" y="175399"/>
                    </a:lnTo>
                    <a:lnTo>
                      <a:pt x="8737" y="175234"/>
                    </a:lnTo>
                    <a:lnTo>
                      <a:pt x="8864" y="175272"/>
                    </a:lnTo>
                    <a:lnTo>
                      <a:pt x="9042" y="175298"/>
                    </a:lnTo>
                    <a:lnTo>
                      <a:pt x="8737" y="175133"/>
                    </a:lnTo>
                    <a:lnTo>
                      <a:pt x="8699" y="174129"/>
                    </a:lnTo>
                    <a:lnTo>
                      <a:pt x="7670" y="174129"/>
                    </a:lnTo>
                    <a:lnTo>
                      <a:pt x="8280" y="172859"/>
                    </a:lnTo>
                    <a:lnTo>
                      <a:pt x="7759" y="172859"/>
                    </a:lnTo>
                    <a:lnTo>
                      <a:pt x="7886" y="171589"/>
                    </a:lnTo>
                    <a:lnTo>
                      <a:pt x="7505" y="172859"/>
                    </a:lnTo>
                    <a:lnTo>
                      <a:pt x="7251" y="171589"/>
                    </a:lnTo>
                    <a:lnTo>
                      <a:pt x="7797" y="171589"/>
                    </a:lnTo>
                    <a:lnTo>
                      <a:pt x="7747" y="170319"/>
                    </a:lnTo>
                    <a:lnTo>
                      <a:pt x="7962" y="170319"/>
                    </a:lnTo>
                    <a:lnTo>
                      <a:pt x="7962" y="169049"/>
                    </a:lnTo>
                    <a:lnTo>
                      <a:pt x="8267" y="169049"/>
                    </a:lnTo>
                    <a:lnTo>
                      <a:pt x="8572" y="167779"/>
                    </a:lnTo>
                    <a:lnTo>
                      <a:pt x="7404" y="167779"/>
                    </a:lnTo>
                    <a:lnTo>
                      <a:pt x="6413" y="166509"/>
                    </a:lnTo>
                    <a:lnTo>
                      <a:pt x="7962" y="165239"/>
                    </a:lnTo>
                    <a:lnTo>
                      <a:pt x="7543" y="163969"/>
                    </a:lnTo>
                    <a:lnTo>
                      <a:pt x="7645" y="162699"/>
                    </a:lnTo>
                    <a:lnTo>
                      <a:pt x="6934" y="162699"/>
                    </a:lnTo>
                    <a:lnTo>
                      <a:pt x="7543" y="161429"/>
                    </a:lnTo>
                    <a:lnTo>
                      <a:pt x="7315" y="161429"/>
                    </a:lnTo>
                    <a:lnTo>
                      <a:pt x="7861" y="160159"/>
                    </a:lnTo>
                    <a:lnTo>
                      <a:pt x="8318" y="161137"/>
                    </a:lnTo>
                    <a:lnTo>
                      <a:pt x="8382" y="160159"/>
                    </a:lnTo>
                    <a:lnTo>
                      <a:pt x="8420" y="160870"/>
                    </a:lnTo>
                    <a:lnTo>
                      <a:pt x="8572" y="160159"/>
                    </a:lnTo>
                    <a:lnTo>
                      <a:pt x="9055" y="160159"/>
                    </a:lnTo>
                    <a:lnTo>
                      <a:pt x="9271" y="158889"/>
                    </a:lnTo>
                    <a:lnTo>
                      <a:pt x="8280" y="158889"/>
                    </a:lnTo>
                    <a:lnTo>
                      <a:pt x="8432" y="157619"/>
                    </a:lnTo>
                    <a:lnTo>
                      <a:pt x="9550" y="158889"/>
                    </a:lnTo>
                    <a:lnTo>
                      <a:pt x="10909" y="156349"/>
                    </a:lnTo>
                    <a:lnTo>
                      <a:pt x="7226" y="155079"/>
                    </a:lnTo>
                    <a:lnTo>
                      <a:pt x="8051" y="155079"/>
                    </a:lnTo>
                    <a:lnTo>
                      <a:pt x="8204" y="153809"/>
                    </a:lnTo>
                    <a:lnTo>
                      <a:pt x="8724" y="153809"/>
                    </a:lnTo>
                    <a:lnTo>
                      <a:pt x="9804" y="153809"/>
                    </a:lnTo>
                    <a:lnTo>
                      <a:pt x="10426" y="152539"/>
                    </a:lnTo>
                    <a:lnTo>
                      <a:pt x="8166" y="152539"/>
                    </a:lnTo>
                    <a:lnTo>
                      <a:pt x="8597" y="151269"/>
                    </a:lnTo>
                    <a:lnTo>
                      <a:pt x="6756" y="151269"/>
                    </a:lnTo>
                    <a:lnTo>
                      <a:pt x="6908" y="149999"/>
                    </a:lnTo>
                    <a:lnTo>
                      <a:pt x="8432" y="149999"/>
                    </a:lnTo>
                    <a:lnTo>
                      <a:pt x="8458" y="150139"/>
                    </a:lnTo>
                    <a:lnTo>
                      <a:pt x="8293" y="150063"/>
                    </a:lnTo>
                    <a:lnTo>
                      <a:pt x="8318" y="150190"/>
                    </a:lnTo>
                    <a:lnTo>
                      <a:pt x="8496" y="150253"/>
                    </a:lnTo>
                    <a:lnTo>
                      <a:pt x="8750" y="151269"/>
                    </a:lnTo>
                    <a:lnTo>
                      <a:pt x="9283" y="151269"/>
                    </a:lnTo>
                    <a:lnTo>
                      <a:pt x="9232" y="149999"/>
                    </a:lnTo>
                    <a:lnTo>
                      <a:pt x="9029" y="149999"/>
                    </a:lnTo>
                    <a:lnTo>
                      <a:pt x="9613" y="148729"/>
                    </a:lnTo>
                    <a:lnTo>
                      <a:pt x="9042" y="148729"/>
                    </a:lnTo>
                    <a:lnTo>
                      <a:pt x="9436" y="147459"/>
                    </a:lnTo>
                    <a:lnTo>
                      <a:pt x="9220" y="147459"/>
                    </a:lnTo>
                    <a:lnTo>
                      <a:pt x="8750" y="148729"/>
                    </a:lnTo>
                    <a:lnTo>
                      <a:pt x="8750" y="147459"/>
                    </a:lnTo>
                    <a:lnTo>
                      <a:pt x="9245" y="146189"/>
                    </a:lnTo>
                    <a:lnTo>
                      <a:pt x="7988" y="147459"/>
                    </a:lnTo>
                    <a:lnTo>
                      <a:pt x="7823" y="146189"/>
                    </a:lnTo>
                    <a:lnTo>
                      <a:pt x="8763" y="146189"/>
                    </a:lnTo>
                    <a:lnTo>
                      <a:pt x="9169" y="144919"/>
                    </a:lnTo>
                    <a:lnTo>
                      <a:pt x="10147" y="146189"/>
                    </a:lnTo>
                    <a:lnTo>
                      <a:pt x="9372" y="144919"/>
                    </a:lnTo>
                    <a:lnTo>
                      <a:pt x="10655" y="144919"/>
                    </a:lnTo>
                    <a:lnTo>
                      <a:pt x="10795" y="143649"/>
                    </a:lnTo>
                    <a:lnTo>
                      <a:pt x="8826" y="143649"/>
                    </a:lnTo>
                    <a:lnTo>
                      <a:pt x="8559" y="143649"/>
                    </a:lnTo>
                    <a:lnTo>
                      <a:pt x="8966" y="142379"/>
                    </a:lnTo>
                    <a:lnTo>
                      <a:pt x="9182" y="142379"/>
                    </a:lnTo>
                    <a:lnTo>
                      <a:pt x="8826" y="143649"/>
                    </a:lnTo>
                    <a:lnTo>
                      <a:pt x="10248" y="142379"/>
                    </a:lnTo>
                    <a:lnTo>
                      <a:pt x="10718" y="142379"/>
                    </a:lnTo>
                    <a:lnTo>
                      <a:pt x="11671" y="141109"/>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137" name="Grupo 136">
            <a:extLst>
              <a:ext uri="{FF2B5EF4-FFF2-40B4-BE49-F238E27FC236}">
                <a16:creationId xmlns:a16="http://schemas.microsoft.com/office/drawing/2014/main" id="{91EDA716-B32D-CF1E-4685-86F32D58B1C7}"/>
              </a:ext>
            </a:extLst>
          </p:cNvPr>
          <p:cNvGrpSpPr/>
          <p:nvPr/>
        </p:nvGrpSpPr>
        <p:grpSpPr>
          <a:xfrm>
            <a:off x="5628005" y="4185810"/>
            <a:ext cx="689451" cy="689451"/>
            <a:chOff x="3259810" y="4349506"/>
            <a:chExt cx="792480" cy="792480"/>
          </a:xfrm>
        </p:grpSpPr>
        <p:sp>
          <p:nvSpPr>
            <p:cNvPr id="138" name="object 44">
              <a:extLst>
                <a:ext uri="{FF2B5EF4-FFF2-40B4-BE49-F238E27FC236}">
                  <a16:creationId xmlns:a16="http://schemas.microsoft.com/office/drawing/2014/main" id="{B086B87B-986D-A065-4A14-03AD0ED86850}"/>
                </a:ext>
              </a:extLst>
            </p:cNvPr>
            <p:cNvSpPr/>
            <p:nvPr/>
          </p:nvSpPr>
          <p:spPr>
            <a:xfrm>
              <a:off x="3259810" y="4349506"/>
              <a:ext cx="792480" cy="79248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39" name="Gráfico 138" descr="Familia con una niña contorno">
              <a:extLst>
                <a:ext uri="{FF2B5EF4-FFF2-40B4-BE49-F238E27FC236}">
                  <a16:creationId xmlns:a16="http://schemas.microsoft.com/office/drawing/2014/main" id="{01619D7A-A825-BACC-730B-0E43E2886AE3}"/>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373622" y="4463318"/>
              <a:ext cx="564856" cy="564856"/>
            </a:xfrm>
            <a:prstGeom prst="rect">
              <a:avLst/>
            </a:prstGeom>
          </p:spPr>
        </p:pic>
      </p:grpSp>
      <p:grpSp>
        <p:nvGrpSpPr>
          <p:cNvPr id="172" name="Grupo 171">
            <a:extLst>
              <a:ext uri="{FF2B5EF4-FFF2-40B4-BE49-F238E27FC236}">
                <a16:creationId xmlns:a16="http://schemas.microsoft.com/office/drawing/2014/main" id="{8C0E7538-A827-36B7-1D42-2C08A6B1BE4C}"/>
              </a:ext>
            </a:extLst>
          </p:cNvPr>
          <p:cNvGrpSpPr/>
          <p:nvPr/>
        </p:nvGrpSpPr>
        <p:grpSpPr>
          <a:xfrm>
            <a:off x="7548619" y="4202922"/>
            <a:ext cx="669116" cy="669116"/>
            <a:chOff x="6103875" y="6028602"/>
            <a:chExt cx="792480" cy="792480"/>
          </a:xfrm>
        </p:grpSpPr>
        <p:sp>
          <p:nvSpPr>
            <p:cNvPr id="173" name="object 44">
              <a:extLst>
                <a:ext uri="{FF2B5EF4-FFF2-40B4-BE49-F238E27FC236}">
                  <a16:creationId xmlns:a16="http://schemas.microsoft.com/office/drawing/2014/main" id="{13130C61-ED07-C34E-9414-39CDA9B79AD7}"/>
                </a:ext>
              </a:extLst>
            </p:cNvPr>
            <p:cNvSpPr/>
            <p:nvPr/>
          </p:nvSpPr>
          <p:spPr>
            <a:xfrm>
              <a:off x="6103875" y="6028602"/>
              <a:ext cx="792480" cy="79248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174" name="Grupo 173">
              <a:extLst>
                <a:ext uri="{FF2B5EF4-FFF2-40B4-BE49-F238E27FC236}">
                  <a16:creationId xmlns:a16="http://schemas.microsoft.com/office/drawing/2014/main" id="{F2612DA5-78AB-920F-5516-6E562735F5F7}"/>
                </a:ext>
              </a:extLst>
            </p:cNvPr>
            <p:cNvGrpSpPr/>
            <p:nvPr/>
          </p:nvGrpSpPr>
          <p:grpSpPr>
            <a:xfrm>
              <a:off x="6230585" y="6176157"/>
              <a:ext cx="539060" cy="497370"/>
              <a:chOff x="3406140" y="5643009"/>
              <a:chExt cx="467995" cy="431802"/>
            </a:xfrm>
          </p:grpSpPr>
          <p:sp>
            <p:nvSpPr>
              <p:cNvPr id="175" name="Elipse 174">
                <a:extLst>
                  <a:ext uri="{FF2B5EF4-FFF2-40B4-BE49-F238E27FC236}">
                    <a16:creationId xmlns:a16="http://schemas.microsoft.com/office/drawing/2014/main" id="{10FE42FD-24A1-1FAE-D15E-B5F0E890E1B1}"/>
                  </a:ext>
                </a:extLst>
              </p:cNvPr>
              <p:cNvSpPr/>
              <p:nvPr/>
            </p:nvSpPr>
            <p:spPr>
              <a:xfrm>
                <a:off x="3452228" y="5697901"/>
                <a:ext cx="370800" cy="360000"/>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76" name="Elipse 175">
                <a:extLst>
                  <a:ext uri="{FF2B5EF4-FFF2-40B4-BE49-F238E27FC236}">
                    <a16:creationId xmlns:a16="http://schemas.microsoft.com/office/drawing/2014/main" id="{1FDC5F24-BFFC-F506-9C69-97A5BA9D13F4}"/>
                  </a:ext>
                </a:extLst>
              </p:cNvPr>
              <p:cNvSpPr/>
              <p:nvPr/>
            </p:nvSpPr>
            <p:spPr>
              <a:xfrm>
                <a:off x="3435078" y="5931353"/>
                <a:ext cx="103281" cy="95590"/>
              </a:xfrm>
              <a:prstGeom prst="ellipse">
                <a:avLst/>
              </a:prstGeom>
              <a:solidFill>
                <a:srgbClr val="1A75CF"/>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7" name="Elipse 176">
                <a:extLst>
                  <a:ext uri="{FF2B5EF4-FFF2-40B4-BE49-F238E27FC236}">
                    <a16:creationId xmlns:a16="http://schemas.microsoft.com/office/drawing/2014/main" id="{5EF627C2-F6E6-976E-8D9F-8361EB7254F3}"/>
                  </a:ext>
                </a:extLst>
              </p:cNvPr>
              <p:cNvSpPr/>
              <p:nvPr/>
            </p:nvSpPr>
            <p:spPr>
              <a:xfrm>
                <a:off x="3461594" y="5688318"/>
                <a:ext cx="103281" cy="128341"/>
              </a:xfrm>
              <a:prstGeom prst="ellipse">
                <a:avLst/>
              </a:prstGeom>
              <a:solidFill>
                <a:srgbClr val="1A75CF"/>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8" name="Elipse 177">
                <a:extLst>
                  <a:ext uri="{FF2B5EF4-FFF2-40B4-BE49-F238E27FC236}">
                    <a16:creationId xmlns:a16="http://schemas.microsoft.com/office/drawing/2014/main" id="{6FDF1507-6C63-D936-4652-976E99E39220}"/>
                  </a:ext>
                </a:extLst>
              </p:cNvPr>
              <p:cNvSpPr/>
              <p:nvPr/>
            </p:nvSpPr>
            <p:spPr>
              <a:xfrm>
                <a:off x="3713883" y="5690760"/>
                <a:ext cx="103281" cy="128341"/>
              </a:xfrm>
              <a:prstGeom prst="ellipse">
                <a:avLst/>
              </a:prstGeom>
              <a:solidFill>
                <a:srgbClr val="1A75CF"/>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79" name="Elipse 178">
                <a:extLst>
                  <a:ext uri="{FF2B5EF4-FFF2-40B4-BE49-F238E27FC236}">
                    <a16:creationId xmlns:a16="http://schemas.microsoft.com/office/drawing/2014/main" id="{C4240323-896D-0E13-AE84-E5275280A46A}"/>
                  </a:ext>
                </a:extLst>
              </p:cNvPr>
              <p:cNvSpPr/>
              <p:nvPr/>
            </p:nvSpPr>
            <p:spPr>
              <a:xfrm>
                <a:off x="3751060" y="5907087"/>
                <a:ext cx="103281" cy="128341"/>
              </a:xfrm>
              <a:prstGeom prst="ellipse">
                <a:avLst/>
              </a:prstGeom>
              <a:solidFill>
                <a:srgbClr val="1A75CF"/>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180" name="object 71">
                <a:extLst>
                  <a:ext uri="{FF2B5EF4-FFF2-40B4-BE49-F238E27FC236}">
                    <a16:creationId xmlns:a16="http://schemas.microsoft.com/office/drawing/2014/main" id="{4C2EB9FD-D9DE-97E1-6765-B8171BCFE4DF}"/>
                  </a:ext>
                </a:extLst>
              </p:cNvPr>
              <p:cNvGrpSpPr/>
              <p:nvPr/>
            </p:nvGrpSpPr>
            <p:grpSpPr>
              <a:xfrm>
                <a:off x="3406140" y="5643009"/>
                <a:ext cx="467995" cy="431802"/>
                <a:chOff x="-12" y="2"/>
                <a:chExt cx="399669" cy="381839"/>
              </a:xfrm>
              <a:solidFill>
                <a:schemeClr val="bg1"/>
              </a:solidFill>
            </p:grpSpPr>
            <p:sp>
              <p:nvSpPr>
                <p:cNvPr id="185" name="object 88">
                  <a:extLst>
                    <a:ext uri="{FF2B5EF4-FFF2-40B4-BE49-F238E27FC236}">
                      <a16:creationId xmlns:a16="http://schemas.microsoft.com/office/drawing/2014/main" id="{4275562E-4CDB-59F1-57C4-28EF1A81A3BB}"/>
                    </a:ext>
                  </a:extLst>
                </p:cNvPr>
                <p:cNvSpPr/>
                <p:nvPr/>
              </p:nvSpPr>
              <p:spPr>
                <a:xfrm>
                  <a:off x="37314" y="35131"/>
                  <a:ext cx="322580" cy="346710"/>
                </a:xfrm>
                <a:custGeom>
                  <a:avLst/>
                  <a:gdLst/>
                  <a:ahLst/>
                  <a:cxnLst/>
                  <a:rect l="l" t="t" r="r" b="b"/>
                  <a:pathLst>
                    <a:path w="322580" h="346710">
                      <a:moveTo>
                        <a:pt x="736" y="145173"/>
                      </a:moveTo>
                      <a:lnTo>
                        <a:pt x="279" y="143903"/>
                      </a:lnTo>
                      <a:lnTo>
                        <a:pt x="431" y="145173"/>
                      </a:lnTo>
                      <a:lnTo>
                        <a:pt x="736" y="145173"/>
                      </a:lnTo>
                      <a:close/>
                    </a:path>
                    <a:path w="322580" h="346710">
                      <a:moveTo>
                        <a:pt x="1638" y="140093"/>
                      </a:moveTo>
                      <a:lnTo>
                        <a:pt x="1104" y="140093"/>
                      </a:lnTo>
                      <a:lnTo>
                        <a:pt x="812" y="138823"/>
                      </a:lnTo>
                      <a:lnTo>
                        <a:pt x="190" y="140093"/>
                      </a:lnTo>
                      <a:lnTo>
                        <a:pt x="647" y="142633"/>
                      </a:lnTo>
                      <a:lnTo>
                        <a:pt x="1638" y="140093"/>
                      </a:lnTo>
                      <a:close/>
                    </a:path>
                    <a:path w="322580" h="346710">
                      <a:moveTo>
                        <a:pt x="1955" y="190588"/>
                      </a:moveTo>
                      <a:lnTo>
                        <a:pt x="1358" y="190931"/>
                      </a:lnTo>
                      <a:lnTo>
                        <a:pt x="825" y="188417"/>
                      </a:lnTo>
                      <a:lnTo>
                        <a:pt x="1257" y="191477"/>
                      </a:lnTo>
                      <a:lnTo>
                        <a:pt x="1460" y="191071"/>
                      </a:lnTo>
                      <a:lnTo>
                        <a:pt x="1701" y="190804"/>
                      </a:lnTo>
                      <a:lnTo>
                        <a:pt x="1955" y="190588"/>
                      </a:lnTo>
                      <a:close/>
                    </a:path>
                    <a:path w="322580" h="346710">
                      <a:moveTo>
                        <a:pt x="7480" y="219227"/>
                      </a:moveTo>
                      <a:lnTo>
                        <a:pt x="7277" y="218833"/>
                      </a:lnTo>
                      <a:lnTo>
                        <a:pt x="6756" y="217589"/>
                      </a:lnTo>
                      <a:lnTo>
                        <a:pt x="6527" y="220103"/>
                      </a:lnTo>
                      <a:lnTo>
                        <a:pt x="7480" y="219227"/>
                      </a:lnTo>
                      <a:close/>
                    </a:path>
                    <a:path w="322580" h="346710">
                      <a:moveTo>
                        <a:pt x="7924" y="220103"/>
                      </a:moveTo>
                      <a:lnTo>
                        <a:pt x="7848" y="218897"/>
                      </a:lnTo>
                      <a:lnTo>
                        <a:pt x="7480" y="219227"/>
                      </a:lnTo>
                      <a:lnTo>
                        <a:pt x="7924" y="220103"/>
                      </a:lnTo>
                      <a:close/>
                    </a:path>
                    <a:path w="322580" h="346710">
                      <a:moveTo>
                        <a:pt x="9436" y="175653"/>
                      </a:moveTo>
                      <a:lnTo>
                        <a:pt x="8432" y="176923"/>
                      </a:lnTo>
                      <a:lnTo>
                        <a:pt x="8940" y="176923"/>
                      </a:lnTo>
                      <a:lnTo>
                        <a:pt x="9436" y="175653"/>
                      </a:lnTo>
                      <a:close/>
                    </a:path>
                    <a:path w="322580" h="346710">
                      <a:moveTo>
                        <a:pt x="10223" y="206908"/>
                      </a:moveTo>
                      <a:lnTo>
                        <a:pt x="10134" y="206133"/>
                      </a:lnTo>
                      <a:lnTo>
                        <a:pt x="9664" y="206133"/>
                      </a:lnTo>
                      <a:lnTo>
                        <a:pt x="10223" y="206908"/>
                      </a:lnTo>
                      <a:close/>
                    </a:path>
                    <a:path w="322580" h="346710">
                      <a:moveTo>
                        <a:pt x="10579" y="207403"/>
                      </a:moveTo>
                      <a:lnTo>
                        <a:pt x="10223" y="206908"/>
                      </a:lnTo>
                      <a:lnTo>
                        <a:pt x="10274" y="207403"/>
                      </a:lnTo>
                      <a:lnTo>
                        <a:pt x="10579" y="207403"/>
                      </a:lnTo>
                      <a:close/>
                    </a:path>
                    <a:path w="322580" h="346710">
                      <a:moveTo>
                        <a:pt x="18161" y="169303"/>
                      </a:moveTo>
                      <a:lnTo>
                        <a:pt x="15989" y="164223"/>
                      </a:lnTo>
                      <a:lnTo>
                        <a:pt x="12255" y="160413"/>
                      </a:lnTo>
                      <a:lnTo>
                        <a:pt x="11125" y="159143"/>
                      </a:lnTo>
                      <a:lnTo>
                        <a:pt x="9994" y="157873"/>
                      </a:lnTo>
                      <a:lnTo>
                        <a:pt x="8940" y="159143"/>
                      </a:lnTo>
                      <a:lnTo>
                        <a:pt x="7708" y="159143"/>
                      </a:lnTo>
                      <a:lnTo>
                        <a:pt x="7874" y="157873"/>
                      </a:lnTo>
                      <a:lnTo>
                        <a:pt x="5956" y="159143"/>
                      </a:lnTo>
                      <a:lnTo>
                        <a:pt x="5511" y="159143"/>
                      </a:lnTo>
                      <a:lnTo>
                        <a:pt x="5448" y="156603"/>
                      </a:lnTo>
                      <a:lnTo>
                        <a:pt x="5727" y="156603"/>
                      </a:lnTo>
                      <a:lnTo>
                        <a:pt x="5981" y="155333"/>
                      </a:lnTo>
                      <a:lnTo>
                        <a:pt x="6400" y="154063"/>
                      </a:lnTo>
                      <a:lnTo>
                        <a:pt x="6908" y="152793"/>
                      </a:lnTo>
                      <a:lnTo>
                        <a:pt x="7315" y="150253"/>
                      </a:lnTo>
                      <a:lnTo>
                        <a:pt x="6845" y="148983"/>
                      </a:lnTo>
                      <a:lnTo>
                        <a:pt x="6375" y="147713"/>
                      </a:lnTo>
                      <a:lnTo>
                        <a:pt x="5765" y="148983"/>
                      </a:lnTo>
                      <a:lnTo>
                        <a:pt x="5765" y="146443"/>
                      </a:lnTo>
                      <a:lnTo>
                        <a:pt x="5054" y="143903"/>
                      </a:lnTo>
                      <a:lnTo>
                        <a:pt x="5765" y="143903"/>
                      </a:lnTo>
                      <a:lnTo>
                        <a:pt x="5181" y="142633"/>
                      </a:lnTo>
                      <a:lnTo>
                        <a:pt x="6083" y="142633"/>
                      </a:lnTo>
                      <a:lnTo>
                        <a:pt x="5854" y="141363"/>
                      </a:lnTo>
                      <a:lnTo>
                        <a:pt x="5892" y="138823"/>
                      </a:lnTo>
                      <a:lnTo>
                        <a:pt x="7112" y="136283"/>
                      </a:lnTo>
                      <a:lnTo>
                        <a:pt x="7594" y="140093"/>
                      </a:lnTo>
                      <a:lnTo>
                        <a:pt x="9486" y="133743"/>
                      </a:lnTo>
                      <a:lnTo>
                        <a:pt x="9512" y="132473"/>
                      </a:lnTo>
                      <a:lnTo>
                        <a:pt x="9563" y="129933"/>
                      </a:lnTo>
                      <a:lnTo>
                        <a:pt x="8991" y="131203"/>
                      </a:lnTo>
                      <a:lnTo>
                        <a:pt x="8712" y="131203"/>
                      </a:lnTo>
                      <a:lnTo>
                        <a:pt x="8026" y="132473"/>
                      </a:lnTo>
                      <a:lnTo>
                        <a:pt x="7543" y="132473"/>
                      </a:lnTo>
                      <a:lnTo>
                        <a:pt x="7899" y="131203"/>
                      </a:lnTo>
                      <a:lnTo>
                        <a:pt x="6642" y="129933"/>
                      </a:lnTo>
                      <a:lnTo>
                        <a:pt x="5727" y="128663"/>
                      </a:lnTo>
                      <a:lnTo>
                        <a:pt x="3251" y="131203"/>
                      </a:lnTo>
                      <a:lnTo>
                        <a:pt x="3098" y="135013"/>
                      </a:lnTo>
                      <a:lnTo>
                        <a:pt x="2120" y="135013"/>
                      </a:lnTo>
                      <a:lnTo>
                        <a:pt x="2616" y="133743"/>
                      </a:lnTo>
                      <a:lnTo>
                        <a:pt x="2895" y="132473"/>
                      </a:lnTo>
                      <a:lnTo>
                        <a:pt x="1765" y="133743"/>
                      </a:lnTo>
                      <a:lnTo>
                        <a:pt x="2057" y="135013"/>
                      </a:lnTo>
                      <a:lnTo>
                        <a:pt x="2133" y="136283"/>
                      </a:lnTo>
                      <a:lnTo>
                        <a:pt x="1333" y="136283"/>
                      </a:lnTo>
                      <a:lnTo>
                        <a:pt x="1028" y="137553"/>
                      </a:lnTo>
                      <a:lnTo>
                        <a:pt x="1206" y="137553"/>
                      </a:lnTo>
                      <a:lnTo>
                        <a:pt x="1447" y="138823"/>
                      </a:lnTo>
                      <a:lnTo>
                        <a:pt x="1739" y="140093"/>
                      </a:lnTo>
                      <a:lnTo>
                        <a:pt x="1790" y="141363"/>
                      </a:lnTo>
                      <a:lnTo>
                        <a:pt x="1016" y="143903"/>
                      </a:lnTo>
                      <a:lnTo>
                        <a:pt x="495" y="142633"/>
                      </a:lnTo>
                      <a:lnTo>
                        <a:pt x="1079" y="145173"/>
                      </a:lnTo>
                      <a:lnTo>
                        <a:pt x="736" y="145173"/>
                      </a:lnTo>
                      <a:lnTo>
                        <a:pt x="673" y="147713"/>
                      </a:lnTo>
                      <a:lnTo>
                        <a:pt x="1498" y="148983"/>
                      </a:lnTo>
                      <a:lnTo>
                        <a:pt x="762" y="150253"/>
                      </a:lnTo>
                      <a:lnTo>
                        <a:pt x="1879" y="152793"/>
                      </a:lnTo>
                      <a:lnTo>
                        <a:pt x="622" y="152793"/>
                      </a:lnTo>
                      <a:lnTo>
                        <a:pt x="901" y="154063"/>
                      </a:lnTo>
                      <a:lnTo>
                        <a:pt x="1143" y="154063"/>
                      </a:lnTo>
                      <a:lnTo>
                        <a:pt x="1346" y="155333"/>
                      </a:lnTo>
                      <a:lnTo>
                        <a:pt x="1498" y="155333"/>
                      </a:lnTo>
                      <a:lnTo>
                        <a:pt x="1536" y="156603"/>
                      </a:lnTo>
                      <a:lnTo>
                        <a:pt x="368" y="154063"/>
                      </a:lnTo>
                      <a:lnTo>
                        <a:pt x="635" y="160413"/>
                      </a:lnTo>
                      <a:lnTo>
                        <a:pt x="0" y="162953"/>
                      </a:lnTo>
                      <a:lnTo>
                        <a:pt x="546" y="164223"/>
                      </a:lnTo>
                      <a:lnTo>
                        <a:pt x="8343" y="164223"/>
                      </a:lnTo>
                      <a:lnTo>
                        <a:pt x="9359" y="165493"/>
                      </a:lnTo>
                      <a:lnTo>
                        <a:pt x="9804" y="165493"/>
                      </a:lnTo>
                      <a:lnTo>
                        <a:pt x="10528" y="166763"/>
                      </a:lnTo>
                      <a:lnTo>
                        <a:pt x="10325" y="168033"/>
                      </a:lnTo>
                      <a:lnTo>
                        <a:pt x="11595" y="168033"/>
                      </a:lnTo>
                      <a:lnTo>
                        <a:pt x="12687" y="169303"/>
                      </a:lnTo>
                      <a:lnTo>
                        <a:pt x="13563" y="170573"/>
                      </a:lnTo>
                      <a:lnTo>
                        <a:pt x="12585" y="171843"/>
                      </a:lnTo>
                      <a:lnTo>
                        <a:pt x="11976" y="169303"/>
                      </a:lnTo>
                      <a:lnTo>
                        <a:pt x="10922" y="170573"/>
                      </a:lnTo>
                      <a:lnTo>
                        <a:pt x="11963" y="170573"/>
                      </a:lnTo>
                      <a:lnTo>
                        <a:pt x="12128" y="173050"/>
                      </a:lnTo>
                      <a:lnTo>
                        <a:pt x="11315" y="173113"/>
                      </a:lnTo>
                      <a:lnTo>
                        <a:pt x="12776" y="174383"/>
                      </a:lnTo>
                      <a:lnTo>
                        <a:pt x="11379" y="174383"/>
                      </a:lnTo>
                      <a:lnTo>
                        <a:pt x="11823" y="175653"/>
                      </a:lnTo>
                      <a:lnTo>
                        <a:pt x="17106" y="175653"/>
                      </a:lnTo>
                      <a:lnTo>
                        <a:pt x="18161" y="169303"/>
                      </a:lnTo>
                      <a:close/>
                    </a:path>
                    <a:path w="322580" h="346710">
                      <a:moveTo>
                        <a:pt x="21043" y="227723"/>
                      </a:moveTo>
                      <a:lnTo>
                        <a:pt x="20205" y="227723"/>
                      </a:lnTo>
                      <a:lnTo>
                        <a:pt x="19761" y="228434"/>
                      </a:lnTo>
                      <a:lnTo>
                        <a:pt x="21043" y="227723"/>
                      </a:lnTo>
                      <a:close/>
                    </a:path>
                    <a:path w="322580" h="346710">
                      <a:moveTo>
                        <a:pt x="31851" y="240423"/>
                      </a:moveTo>
                      <a:lnTo>
                        <a:pt x="30937" y="239153"/>
                      </a:lnTo>
                      <a:lnTo>
                        <a:pt x="30581" y="239153"/>
                      </a:lnTo>
                      <a:lnTo>
                        <a:pt x="31851" y="240423"/>
                      </a:lnTo>
                      <a:close/>
                    </a:path>
                    <a:path w="322580" h="346710">
                      <a:moveTo>
                        <a:pt x="32677" y="239776"/>
                      </a:moveTo>
                      <a:lnTo>
                        <a:pt x="31978" y="239153"/>
                      </a:lnTo>
                      <a:lnTo>
                        <a:pt x="32613" y="240423"/>
                      </a:lnTo>
                      <a:lnTo>
                        <a:pt x="32677" y="239776"/>
                      </a:lnTo>
                      <a:close/>
                    </a:path>
                    <a:path w="322580" h="346710">
                      <a:moveTo>
                        <a:pt x="45364" y="283679"/>
                      </a:moveTo>
                      <a:lnTo>
                        <a:pt x="44653" y="283222"/>
                      </a:lnTo>
                      <a:lnTo>
                        <a:pt x="45186" y="283819"/>
                      </a:lnTo>
                      <a:lnTo>
                        <a:pt x="45364" y="283679"/>
                      </a:lnTo>
                      <a:close/>
                    </a:path>
                    <a:path w="322580" h="346710">
                      <a:moveTo>
                        <a:pt x="61849" y="288036"/>
                      </a:moveTo>
                      <a:lnTo>
                        <a:pt x="60236" y="287032"/>
                      </a:lnTo>
                      <a:lnTo>
                        <a:pt x="60871" y="287642"/>
                      </a:lnTo>
                      <a:lnTo>
                        <a:pt x="61849" y="288036"/>
                      </a:lnTo>
                      <a:close/>
                    </a:path>
                    <a:path w="322580" h="346710">
                      <a:moveTo>
                        <a:pt x="77419" y="309003"/>
                      </a:moveTo>
                      <a:lnTo>
                        <a:pt x="76339" y="308368"/>
                      </a:lnTo>
                      <a:lnTo>
                        <a:pt x="76301" y="309003"/>
                      </a:lnTo>
                      <a:lnTo>
                        <a:pt x="77419" y="309003"/>
                      </a:lnTo>
                      <a:close/>
                    </a:path>
                    <a:path w="322580" h="346710">
                      <a:moveTo>
                        <a:pt x="78663" y="311543"/>
                      </a:moveTo>
                      <a:lnTo>
                        <a:pt x="78130" y="310273"/>
                      </a:lnTo>
                      <a:lnTo>
                        <a:pt x="77800" y="311543"/>
                      </a:lnTo>
                      <a:lnTo>
                        <a:pt x="78663" y="311543"/>
                      </a:lnTo>
                      <a:close/>
                    </a:path>
                    <a:path w="322580" h="346710">
                      <a:moveTo>
                        <a:pt x="118224" y="326783"/>
                      </a:moveTo>
                      <a:lnTo>
                        <a:pt x="117259" y="326555"/>
                      </a:lnTo>
                      <a:lnTo>
                        <a:pt x="117182" y="326783"/>
                      </a:lnTo>
                      <a:lnTo>
                        <a:pt x="118224" y="326783"/>
                      </a:lnTo>
                      <a:close/>
                    </a:path>
                    <a:path w="322580" h="346710">
                      <a:moveTo>
                        <a:pt x="146126" y="333921"/>
                      </a:moveTo>
                      <a:lnTo>
                        <a:pt x="146088" y="333743"/>
                      </a:lnTo>
                      <a:lnTo>
                        <a:pt x="146126" y="333921"/>
                      </a:lnTo>
                      <a:close/>
                    </a:path>
                    <a:path w="322580" h="346710">
                      <a:moveTo>
                        <a:pt x="146240" y="333654"/>
                      </a:moveTo>
                      <a:lnTo>
                        <a:pt x="146075" y="333667"/>
                      </a:lnTo>
                      <a:lnTo>
                        <a:pt x="146240" y="333654"/>
                      </a:lnTo>
                      <a:close/>
                    </a:path>
                    <a:path w="322580" h="346710">
                      <a:moveTo>
                        <a:pt x="146621" y="13296"/>
                      </a:moveTo>
                      <a:lnTo>
                        <a:pt x="146481" y="13360"/>
                      </a:lnTo>
                      <a:lnTo>
                        <a:pt x="146608" y="13322"/>
                      </a:lnTo>
                      <a:close/>
                    </a:path>
                    <a:path w="322580" h="346710">
                      <a:moveTo>
                        <a:pt x="147739" y="12014"/>
                      </a:moveTo>
                      <a:lnTo>
                        <a:pt x="147612" y="11925"/>
                      </a:lnTo>
                      <a:lnTo>
                        <a:pt x="147739" y="12014"/>
                      </a:lnTo>
                      <a:close/>
                    </a:path>
                    <a:path w="322580" h="346710">
                      <a:moveTo>
                        <a:pt x="148424" y="333921"/>
                      </a:moveTo>
                      <a:lnTo>
                        <a:pt x="148272" y="334048"/>
                      </a:lnTo>
                      <a:lnTo>
                        <a:pt x="148399" y="334035"/>
                      </a:lnTo>
                      <a:close/>
                    </a:path>
                    <a:path w="322580" h="346710">
                      <a:moveTo>
                        <a:pt x="148488" y="323557"/>
                      </a:moveTo>
                      <a:lnTo>
                        <a:pt x="148221" y="323418"/>
                      </a:lnTo>
                      <a:lnTo>
                        <a:pt x="148259" y="323634"/>
                      </a:lnTo>
                      <a:lnTo>
                        <a:pt x="148488" y="323557"/>
                      </a:lnTo>
                      <a:close/>
                    </a:path>
                    <a:path w="322580" h="346710">
                      <a:moveTo>
                        <a:pt x="148513" y="336080"/>
                      </a:moveTo>
                      <a:lnTo>
                        <a:pt x="147802" y="335737"/>
                      </a:lnTo>
                      <a:lnTo>
                        <a:pt x="146519" y="336334"/>
                      </a:lnTo>
                      <a:lnTo>
                        <a:pt x="147256" y="336461"/>
                      </a:lnTo>
                      <a:lnTo>
                        <a:pt x="147891" y="336080"/>
                      </a:lnTo>
                      <a:lnTo>
                        <a:pt x="148513" y="336080"/>
                      </a:lnTo>
                      <a:close/>
                    </a:path>
                    <a:path w="322580" h="346710">
                      <a:moveTo>
                        <a:pt x="148653" y="334010"/>
                      </a:moveTo>
                      <a:lnTo>
                        <a:pt x="148399" y="334035"/>
                      </a:lnTo>
                      <a:lnTo>
                        <a:pt x="148374" y="334175"/>
                      </a:lnTo>
                      <a:lnTo>
                        <a:pt x="148653" y="334010"/>
                      </a:lnTo>
                      <a:close/>
                    </a:path>
                    <a:path w="322580" h="346710">
                      <a:moveTo>
                        <a:pt x="150812" y="5041"/>
                      </a:moveTo>
                      <a:lnTo>
                        <a:pt x="150418" y="5016"/>
                      </a:lnTo>
                      <a:lnTo>
                        <a:pt x="150698" y="5219"/>
                      </a:lnTo>
                      <a:lnTo>
                        <a:pt x="150685" y="5080"/>
                      </a:lnTo>
                      <a:lnTo>
                        <a:pt x="150812" y="5041"/>
                      </a:lnTo>
                      <a:close/>
                    </a:path>
                    <a:path w="322580" h="346710">
                      <a:moveTo>
                        <a:pt x="150964" y="5054"/>
                      </a:moveTo>
                      <a:lnTo>
                        <a:pt x="150812" y="5041"/>
                      </a:lnTo>
                      <a:lnTo>
                        <a:pt x="150964" y="5054"/>
                      </a:lnTo>
                      <a:close/>
                    </a:path>
                    <a:path w="322580" h="346710">
                      <a:moveTo>
                        <a:pt x="152095" y="339382"/>
                      </a:moveTo>
                      <a:lnTo>
                        <a:pt x="151879" y="339509"/>
                      </a:lnTo>
                      <a:lnTo>
                        <a:pt x="152095" y="339382"/>
                      </a:lnTo>
                      <a:close/>
                    </a:path>
                    <a:path w="322580" h="346710">
                      <a:moveTo>
                        <a:pt x="152539" y="1905"/>
                      </a:moveTo>
                      <a:lnTo>
                        <a:pt x="152387" y="1689"/>
                      </a:lnTo>
                      <a:lnTo>
                        <a:pt x="152298" y="1549"/>
                      </a:lnTo>
                      <a:lnTo>
                        <a:pt x="152488" y="1955"/>
                      </a:lnTo>
                      <a:close/>
                    </a:path>
                    <a:path w="322580" h="346710">
                      <a:moveTo>
                        <a:pt x="152666" y="340753"/>
                      </a:moveTo>
                      <a:lnTo>
                        <a:pt x="152463" y="340817"/>
                      </a:lnTo>
                      <a:lnTo>
                        <a:pt x="151714" y="341668"/>
                      </a:lnTo>
                      <a:lnTo>
                        <a:pt x="152069" y="341566"/>
                      </a:lnTo>
                      <a:lnTo>
                        <a:pt x="152666" y="340753"/>
                      </a:lnTo>
                      <a:close/>
                    </a:path>
                    <a:path w="322580" h="346710">
                      <a:moveTo>
                        <a:pt x="154736" y="333413"/>
                      </a:moveTo>
                      <a:lnTo>
                        <a:pt x="154089" y="333743"/>
                      </a:lnTo>
                      <a:lnTo>
                        <a:pt x="154432" y="333667"/>
                      </a:lnTo>
                      <a:lnTo>
                        <a:pt x="154736" y="333413"/>
                      </a:lnTo>
                      <a:close/>
                    </a:path>
                    <a:path w="322580" h="346710">
                      <a:moveTo>
                        <a:pt x="155143" y="333667"/>
                      </a:moveTo>
                      <a:lnTo>
                        <a:pt x="154508" y="333667"/>
                      </a:lnTo>
                      <a:lnTo>
                        <a:pt x="154063" y="334175"/>
                      </a:lnTo>
                      <a:lnTo>
                        <a:pt x="154051" y="334314"/>
                      </a:lnTo>
                      <a:lnTo>
                        <a:pt x="155143" y="333667"/>
                      </a:lnTo>
                      <a:close/>
                    </a:path>
                    <a:path w="322580" h="346710">
                      <a:moveTo>
                        <a:pt x="155155" y="1384"/>
                      </a:moveTo>
                      <a:lnTo>
                        <a:pt x="155003" y="1054"/>
                      </a:lnTo>
                      <a:lnTo>
                        <a:pt x="154952" y="876"/>
                      </a:lnTo>
                      <a:lnTo>
                        <a:pt x="154622" y="254"/>
                      </a:lnTo>
                      <a:lnTo>
                        <a:pt x="154978" y="1041"/>
                      </a:lnTo>
                      <a:lnTo>
                        <a:pt x="155155" y="1384"/>
                      </a:lnTo>
                      <a:close/>
                    </a:path>
                    <a:path w="322580" h="346710">
                      <a:moveTo>
                        <a:pt x="156349" y="334822"/>
                      </a:moveTo>
                      <a:close/>
                    </a:path>
                    <a:path w="322580" h="346710">
                      <a:moveTo>
                        <a:pt x="157353" y="342480"/>
                      </a:moveTo>
                      <a:lnTo>
                        <a:pt x="157187" y="342811"/>
                      </a:lnTo>
                      <a:lnTo>
                        <a:pt x="157264" y="342430"/>
                      </a:lnTo>
                      <a:lnTo>
                        <a:pt x="157149" y="342811"/>
                      </a:lnTo>
                      <a:lnTo>
                        <a:pt x="157048" y="343192"/>
                      </a:lnTo>
                      <a:lnTo>
                        <a:pt x="157251" y="343065"/>
                      </a:lnTo>
                      <a:lnTo>
                        <a:pt x="157289" y="342811"/>
                      </a:lnTo>
                      <a:lnTo>
                        <a:pt x="157353" y="342480"/>
                      </a:lnTo>
                      <a:close/>
                    </a:path>
                    <a:path w="322580" h="346710">
                      <a:moveTo>
                        <a:pt x="157492" y="336130"/>
                      </a:moveTo>
                      <a:close/>
                    </a:path>
                    <a:path w="322580" h="346710">
                      <a:moveTo>
                        <a:pt x="157568" y="342049"/>
                      </a:moveTo>
                      <a:lnTo>
                        <a:pt x="157429" y="342099"/>
                      </a:lnTo>
                      <a:lnTo>
                        <a:pt x="157353" y="342480"/>
                      </a:lnTo>
                      <a:lnTo>
                        <a:pt x="157568" y="342049"/>
                      </a:lnTo>
                      <a:close/>
                    </a:path>
                    <a:path w="322580" h="346710">
                      <a:moveTo>
                        <a:pt x="157657" y="343573"/>
                      </a:moveTo>
                      <a:lnTo>
                        <a:pt x="157327" y="343446"/>
                      </a:lnTo>
                      <a:lnTo>
                        <a:pt x="157137" y="344589"/>
                      </a:lnTo>
                      <a:lnTo>
                        <a:pt x="157645" y="343763"/>
                      </a:lnTo>
                      <a:lnTo>
                        <a:pt x="157657" y="343573"/>
                      </a:lnTo>
                      <a:close/>
                    </a:path>
                    <a:path w="322580" h="346710">
                      <a:moveTo>
                        <a:pt x="157670" y="335953"/>
                      </a:moveTo>
                      <a:lnTo>
                        <a:pt x="157518" y="336080"/>
                      </a:lnTo>
                      <a:lnTo>
                        <a:pt x="157670" y="335953"/>
                      </a:lnTo>
                      <a:close/>
                    </a:path>
                    <a:path w="322580" h="346710">
                      <a:moveTo>
                        <a:pt x="159207" y="344144"/>
                      </a:moveTo>
                      <a:lnTo>
                        <a:pt x="159067" y="344055"/>
                      </a:lnTo>
                      <a:lnTo>
                        <a:pt x="158991" y="343649"/>
                      </a:lnTo>
                      <a:lnTo>
                        <a:pt x="158851" y="344258"/>
                      </a:lnTo>
                      <a:lnTo>
                        <a:pt x="159004" y="344614"/>
                      </a:lnTo>
                      <a:lnTo>
                        <a:pt x="159207" y="344144"/>
                      </a:lnTo>
                      <a:close/>
                    </a:path>
                    <a:path w="322580" h="346710">
                      <a:moveTo>
                        <a:pt x="160223" y="3378"/>
                      </a:moveTo>
                      <a:lnTo>
                        <a:pt x="160197" y="3657"/>
                      </a:lnTo>
                      <a:lnTo>
                        <a:pt x="160223" y="3378"/>
                      </a:lnTo>
                      <a:close/>
                    </a:path>
                    <a:path w="322580" h="346710">
                      <a:moveTo>
                        <a:pt x="160464" y="343954"/>
                      </a:moveTo>
                      <a:lnTo>
                        <a:pt x="160235" y="344335"/>
                      </a:lnTo>
                      <a:lnTo>
                        <a:pt x="160337" y="343763"/>
                      </a:lnTo>
                      <a:lnTo>
                        <a:pt x="159943" y="344081"/>
                      </a:lnTo>
                      <a:lnTo>
                        <a:pt x="159600" y="344589"/>
                      </a:lnTo>
                      <a:lnTo>
                        <a:pt x="160299" y="344589"/>
                      </a:lnTo>
                      <a:lnTo>
                        <a:pt x="160362" y="344335"/>
                      </a:lnTo>
                      <a:lnTo>
                        <a:pt x="160464" y="343954"/>
                      </a:lnTo>
                      <a:close/>
                    </a:path>
                    <a:path w="322580" h="346710">
                      <a:moveTo>
                        <a:pt x="160553" y="343179"/>
                      </a:moveTo>
                      <a:lnTo>
                        <a:pt x="160337" y="343763"/>
                      </a:lnTo>
                      <a:lnTo>
                        <a:pt x="160451" y="343573"/>
                      </a:lnTo>
                      <a:lnTo>
                        <a:pt x="160553" y="343179"/>
                      </a:lnTo>
                      <a:close/>
                    </a:path>
                    <a:path w="322580" h="346710">
                      <a:moveTo>
                        <a:pt x="161721" y="1841"/>
                      </a:moveTo>
                      <a:lnTo>
                        <a:pt x="161569" y="1028"/>
                      </a:lnTo>
                      <a:lnTo>
                        <a:pt x="161378" y="1003"/>
                      </a:lnTo>
                      <a:lnTo>
                        <a:pt x="161239" y="1689"/>
                      </a:lnTo>
                      <a:lnTo>
                        <a:pt x="161188" y="1460"/>
                      </a:lnTo>
                      <a:lnTo>
                        <a:pt x="161201" y="1181"/>
                      </a:lnTo>
                      <a:lnTo>
                        <a:pt x="161201" y="990"/>
                      </a:lnTo>
                      <a:lnTo>
                        <a:pt x="161099" y="1511"/>
                      </a:lnTo>
                      <a:lnTo>
                        <a:pt x="161036" y="2400"/>
                      </a:lnTo>
                      <a:lnTo>
                        <a:pt x="161188" y="3365"/>
                      </a:lnTo>
                      <a:lnTo>
                        <a:pt x="161226" y="2349"/>
                      </a:lnTo>
                      <a:lnTo>
                        <a:pt x="161277" y="2781"/>
                      </a:lnTo>
                      <a:lnTo>
                        <a:pt x="161328" y="1562"/>
                      </a:lnTo>
                      <a:lnTo>
                        <a:pt x="161429" y="1435"/>
                      </a:lnTo>
                      <a:lnTo>
                        <a:pt x="161531" y="1892"/>
                      </a:lnTo>
                      <a:lnTo>
                        <a:pt x="161531" y="2286"/>
                      </a:lnTo>
                      <a:lnTo>
                        <a:pt x="161556" y="2006"/>
                      </a:lnTo>
                      <a:lnTo>
                        <a:pt x="161683" y="2501"/>
                      </a:lnTo>
                      <a:lnTo>
                        <a:pt x="161721" y="1841"/>
                      </a:lnTo>
                      <a:close/>
                    </a:path>
                    <a:path w="322580" h="346710">
                      <a:moveTo>
                        <a:pt x="161975" y="2616"/>
                      </a:moveTo>
                      <a:lnTo>
                        <a:pt x="161950" y="1993"/>
                      </a:lnTo>
                      <a:lnTo>
                        <a:pt x="161848" y="2133"/>
                      </a:lnTo>
                      <a:lnTo>
                        <a:pt x="161798" y="3187"/>
                      </a:lnTo>
                      <a:lnTo>
                        <a:pt x="161937" y="2895"/>
                      </a:lnTo>
                      <a:lnTo>
                        <a:pt x="161975" y="2616"/>
                      </a:lnTo>
                      <a:close/>
                    </a:path>
                    <a:path w="322580" h="346710">
                      <a:moveTo>
                        <a:pt x="161988" y="0"/>
                      </a:moveTo>
                      <a:lnTo>
                        <a:pt x="161937" y="546"/>
                      </a:lnTo>
                      <a:lnTo>
                        <a:pt x="161988" y="0"/>
                      </a:lnTo>
                      <a:close/>
                    </a:path>
                    <a:path w="322580" h="346710">
                      <a:moveTo>
                        <a:pt x="162369" y="337705"/>
                      </a:moveTo>
                      <a:lnTo>
                        <a:pt x="162331" y="337223"/>
                      </a:lnTo>
                      <a:lnTo>
                        <a:pt x="162369" y="337705"/>
                      </a:lnTo>
                      <a:close/>
                    </a:path>
                    <a:path w="322580" h="346710">
                      <a:moveTo>
                        <a:pt x="165887" y="323151"/>
                      </a:moveTo>
                      <a:lnTo>
                        <a:pt x="165506" y="323507"/>
                      </a:lnTo>
                      <a:lnTo>
                        <a:pt x="165633" y="323634"/>
                      </a:lnTo>
                      <a:lnTo>
                        <a:pt x="165887" y="323151"/>
                      </a:lnTo>
                      <a:close/>
                    </a:path>
                    <a:path w="322580" h="346710">
                      <a:moveTo>
                        <a:pt x="168706" y="334429"/>
                      </a:moveTo>
                      <a:lnTo>
                        <a:pt x="168224" y="334048"/>
                      </a:lnTo>
                      <a:lnTo>
                        <a:pt x="168605" y="334378"/>
                      </a:lnTo>
                      <a:close/>
                    </a:path>
                    <a:path w="322580" h="346710">
                      <a:moveTo>
                        <a:pt x="169456" y="332651"/>
                      </a:moveTo>
                      <a:lnTo>
                        <a:pt x="168452" y="332143"/>
                      </a:lnTo>
                      <a:lnTo>
                        <a:pt x="169240" y="332651"/>
                      </a:lnTo>
                      <a:lnTo>
                        <a:pt x="169456" y="332651"/>
                      </a:lnTo>
                      <a:close/>
                    </a:path>
                    <a:path w="322580" h="346710">
                      <a:moveTo>
                        <a:pt x="169519" y="334810"/>
                      </a:moveTo>
                      <a:lnTo>
                        <a:pt x="169468" y="334619"/>
                      </a:lnTo>
                      <a:lnTo>
                        <a:pt x="169037" y="334302"/>
                      </a:lnTo>
                      <a:lnTo>
                        <a:pt x="169519" y="334810"/>
                      </a:lnTo>
                      <a:close/>
                    </a:path>
                    <a:path w="322580" h="346710">
                      <a:moveTo>
                        <a:pt x="169710" y="332613"/>
                      </a:moveTo>
                      <a:lnTo>
                        <a:pt x="169430" y="332397"/>
                      </a:lnTo>
                      <a:lnTo>
                        <a:pt x="169710" y="332613"/>
                      </a:lnTo>
                      <a:close/>
                    </a:path>
                    <a:path w="322580" h="346710">
                      <a:moveTo>
                        <a:pt x="169799" y="334860"/>
                      </a:moveTo>
                      <a:lnTo>
                        <a:pt x="169418" y="334429"/>
                      </a:lnTo>
                      <a:lnTo>
                        <a:pt x="169456" y="334556"/>
                      </a:lnTo>
                      <a:lnTo>
                        <a:pt x="169557" y="334683"/>
                      </a:lnTo>
                      <a:lnTo>
                        <a:pt x="169799" y="334860"/>
                      </a:lnTo>
                      <a:close/>
                    </a:path>
                    <a:path w="322580" h="346710">
                      <a:moveTo>
                        <a:pt x="169913" y="334937"/>
                      </a:moveTo>
                      <a:close/>
                    </a:path>
                    <a:path w="322580" h="346710">
                      <a:moveTo>
                        <a:pt x="170027" y="331457"/>
                      </a:moveTo>
                      <a:lnTo>
                        <a:pt x="169849" y="331381"/>
                      </a:lnTo>
                      <a:lnTo>
                        <a:pt x="170027" y="331457"/>
                      </a:lnTo>
                      <a:close/>
                    </a:path>
                    <a:path w="322580" h="346710">
                      <a:moveTo>
                        <a:pt x="172593" y="319570"/>
                      </a:moveTo>
                      <a:lnTo>
                        <a:pt x="172542" y="319443"/>
                      </a:lnTo>
                      <a:lnTo>
                        <a:pt x="172567" y="319570"/>
                      </a:lnTo>
                      <a:close/>
                    </a:path>
                    <a:path w="322580" h="346710">
                      <a:moveTo>
                        <a:pt x="173253" y="319951"/>
                      </a:moveTo>
                      <a:lnTo>
                        <a:pt x="172986" y="319951"/>
                      </a:lnTo>
                      <a:lnTo>
                        <a:pt x="173037" y="320078"/>
                      </a:lnTo>
                      <a:lnTo>
                        <a:pt x="173253" y="319951"/>
                      </a:lnTo>
                      <a:close/>
                    </a:path>
                    <a:path w="322580" h="346710">
                      <a:moveTo>
                        <a:pt x="176212" y="325920"/>
                      </a:moveTo>
                      <a:lnTo>
                        <a:pt x="176022" y="326047"/>
                      </a:lnTo>
                      <a:lnTo>
                        <a:pt x="176212" y="325920"/>
                      </a:lnTo>
                      <a:close/>
                    </a:path>
                    <a:path w="322580" h="346710">
                      <a:moveTo>
                        <a:pt x="181762" y="325513"/>
                      </a:moveTo>
                      <a:lnTo>
                        <a:pt x="179870" y="325513"/>
                      </a:lnTo>
                      <a:lnTo>
                        <a:pt x="178104" y="326783"/>
                      </a:lnTo>
                      <a:lnTo>
                        <a:pt x="180886" y="326783"/>
                      </a:lnTo>
                      <a:lnTo>
                        <a:pt x="181762" y="325513"/>
                      </a:lnTo>
                      <a:close/>
                    </a:path>
                    <a:path w="322580" h="346710">
                      <a:moveTo>
                        <a:pt x="187667" y="324916"/>
                      </a:moveTo>
                      <a:lnTo>
                        <a:pt x="187045" y="324497"/>
                      </a:lnTo>
                      <a:lnTo>
                        <a:pt x="185610" y="324383"/>
                      </a:lnTo>
                      <a:lnTo>
                        <a:pt x="184835" y="325005"/>
                      </a:lnTo>
                      <a:lnTo>
                        <a:pt x="185953" y="324904"/>
                      </a:lnTo>
                      <a:lnTo>
                        <a:pt x="187121" y="325132"/>
                      </a:lnTo>
                      <a:lnTo>
                        <a:pt x="187667" y="324916"/>
                      </a:lnTo>
                      <a:close/>
                    </a:path>
                    <a:path w="322580" h="346710">
                      <a:moveTo>
                        <a:pt x="201701" y="323938"/>
                      </a:moveTo>
                      <a:lnTo>
                        <a:pt x="201333" y="323697"/>
                      </a:lnTo>
                      <a:lnTo>
                        <a:pt x="201041" y="324243"/>
                      </a:lnTo>
                      <a:lnTo>
                        <a:pt x="201701" y="323938"/>
                      </a:lnTo>
                      <a:close/>
                    </a:path>
                    <a:path w="322580" h="346710">
                      <a:moveTo>
                        <a:pt x="201701" y="322973"/>
                      </a:moveTo>
                      <a:lnTo>
                        <a:pt x="200253" y="322973"/>
                      </a:lnTo>
                      <a:lnTo>
                        <a:pt x="201333" y="323697"/>
                      </a:lnTo>
                      <a:lnTo>
                        <a:pt x="201701" y="322973"/>
                      </a:lnTo>
                      <a:close/>
                    </a:path>
                    <a:path w="322580" h="346710">
                      <a:moveTo>
                        <a:pt x="232803" y="309905"/>
                      </a:moveTo>
                      <a:lnTo>
                        <a:pt x="232003" y="310172"/>
                      </a:lnTo>
                      <a:lnTo>
                        <a:pt x="232359" y="310184"/>
                      </a:lnTo>
                      <a:lnTo>
                        <a:pt x="232498" y="310095"/>
                      </a:lnTo>
                      <a:lnTo>
                        <a:pt x="232664" y="309994"/>
                      </a:lnTo>
                      <a:lnTo>
                        <a:pt x="232803" y="309905"/>
                      </a:lnTo>
                      <a:close/>
                    </a:path>
                    <a:path w="322580" h="346710">
                      <a:moveTo>
                        <a:pt x="235762" y="308241"/>
                      </a:moveTo>
                      <a:lnTo>
                        <a:pt x="235381" y="307174"/>
                      </a:lnTo>
                      <a:lnTo>
                        <a:pt x="234276" y="308089"/>
                      </a:lnTo>
                      <a:lnTo>
                        <a:pt x="235089" y="308800"/>
                      </a:lnTo>
                      <a:lnTo>
                        <a:pt x="235762" y="308241"/>
                      </a:lnTo>
                      <a:close/>
                    </a:path>
                    <a:path w="322580" h="346710">
                      <a:moveTo>
                        <a:pt x="244589" y="305193"/>
                      </a:moveTo>
                      <a:lnTo>
                        <a:pt x="244436" y="303923"/>
                      </a:lnTo>
                      <a:lnTo>
                        <a:pt x="244398" y="305193"/>
                      </a:lnTo>
                      <a:lnTo>
                        <a:pt x="244589" y="305193"/>
                      </a:lnTo>
                      <a:close/>
                    </a:path>
                    <a:path w="322580" h="346710">
                      <a:moveTo>
                        <a:pt x="245999" y="301980"/>
                      </a:moveTo>
                      <a:lnTo>
                        <a:pt x="245516" y="302361"/>
                      </a:lnTo>
                      <a:lnTo>
                        <a:pt x="245719" y="302361"/>
                      </a:lnTo>
                      <a:lnTo>
                        <a:pt x="245833" y="302145"/>
                      </a:lnTo>
                      <a:lnTo>
                        <a:pt x="245999" y="301980"/>
                      </a:lnTo>
                      <a:close/>
                    </a:path>
                    <a:path w="322580" h="346710">
                      <a:moveTo>
                        <a:pt x="246507" y="301815"/>
                      </a:moveTo>
                      <a:lnTo>
                        <a:pt x="246024" y="301955"/>
                      </a:lnTo>
                      <a:lnTo>
                        <a:pt x="246507" y="301815"/>
                      </a:lnTo>
                      <a:close/>
                    </a:path>
                    <a:path w="322580" h="346710">
                      <a:moveTo>
                        <a:pt x="250012" y="307949"/>
                      </a:moveTo>
                      <a:lnTo>
                        <a:pt x="249745" y="308114"/>
                      </a:lnTo>
                      <a:lnTo>
                        <a:pt x="250012" y="307962"/>
                      </a:lnTo>
                      <a:close/>
                    </a:path>
                    <a:path w="322580" h="346710">
                      <a:moveTo>
                        <a:pt x="259321" y="291465"/>
                      </a:moveTo>
                      <a:lnTo>
                        <a:pt x="259105" y="291363"/>
                      </a:lnTo>
                      <a:lnTo>
                        <a:pt x="258737" y="291414"/>
                      </a:lnTo>
                      <a:lnTo>
                        <a:pt x="258902" y="291477"/>
                      </a:lnTo>
                      <a:lnTo>
                        <a:pt x="259105" y="291477"/>
                      </a:lnTo>
                      <a:lnTo>
                        <a:pt x="259321" y="291465"/>
                      </a:lnTo>
                      <a:close/>
                    </a:path>
                    <a:path w="322580" h="346710">
                      <a:moveTo>
                        <a:pt x="264007" y="289064"/>
                      </a:moveTo>
                      <a:lnTo>
                        <a:pt x="263994" y="288683"/>
                      </a:lnTo>
                      <a:lnTo>
                        <a:pt x="262724" y="289953"/>
                      </a:lnTo>
                      <a:lnTo>
                        <a:pt x="264007" y="289064"/>
                      </a:lnTo>
                      <a:close/>
                    </a:path>
                    <a:path w="322580" h="346710">
                      <a:moveTo>
                        <a:pt x="269328" y="266725"/>
                      </a:moveTo>
                      <a:lnTo>
                        <a:pt x="269074" y="267093"/>
                      </a:lnTo>
                      <a:lnTo>
                        <a:pt x="269240" y="268363"/>
                      </a:lnTo>
                      <a:lnTo>
                        <a:pt x="269328" y="266725"/>
                      </a:lnTo>
                      <a:close/>
                    </a:path>
                    <a:path w="322580" h="346710">
                      <a:moveTo>
                        <a:pt x="269633" y="266255"/>
                      </a:moveTo>
                      <a:lnTo>
                        <a:pt x="269367" y="265823"/>
                      </a:lnTo>
                      <a:lnTo>
                        <a:pt x="269328" y="266725"/>
                      </a:lnTo>
                      <a:lnTo>
                        <a:pt x="269633" y="266255"/>
                      </a:lnTo>
                      <a:close/>
                    </a:path>
                    <a:path w="322580" h="346710">
                      <a:moveTo>
                        <a:pt x="271437" y="272173"/>
                      </a:moveTo>
                      <a:lnTo>
                        <a:pt x="271360" y="271665"/>
                      </a:lnTo>
                      <a:lnTo>
                        <a:pt x="271360" y="272173"/>
                      </a:lnTo>
                      <a:close/>
                    </a:path>
                    <a:path w="322580" h="346710">
                      <a:moveTo>
                        <a:pt x="271564" y="273050"/>
                      </a:moveTo>
                      <a:lnTo>
                        <a:pt x="271551" y="272681"/>
                      </a:lnTo>
                      <a:lnTo>
                        <a:pt x="271487" y="272402"/>
                      </a:lnTo>
                      <a:lnTo>
                        <a:pt x="271449" y="272148"/>
                      </a:lnTo>
                      <a:lnTo>
                        <a:pt x="271462" y="272453"/>
                      </a:lnTo>
                      <a:lnTo>
                        <a:pt x="271526" y="272745"/>
                      </a:lnTo>
                      <a:lnTo>
                        <a:pt x="271564" y="273050"/>
                      </a:lnTo>
                      <a:close/>
                    </a:path>
                    <a:path w="322580" h="346710">
                      <a:moveTo>
                        <a:pt x="272846" y="274713"/>
                      </a:moveTo>
                      <a:lnTo>
                        <a:pt x="272072" y="273443"/>
                      </a:lnTo>
                      <a:lnTo>
                        <a:pt x="272478" y="274713"/>
                      </a:lnTo>
                      <a:lnTo>
                        <a:pt x="272846" y="274713"/>
                      </a:lnTo>
                      <a:close/>
                    </a:path>
                    <a:path w="322580" h="346710">
                      <a:moveTo>
                        <a:pt x="272872" y="279793"/>
                      </a:moveTo>
                      <a:lnTo>
                        <a:pt x="272122" y="279793"/>
                      </a:lnTo>
                      <a:lnTo>
                        <a:pt x="271043" y="281063"/>
                      </a:lnTo>
                      <a:lnTo>
                        <a:pt x="271691" y="281063"/>
                      </a:lnTo>
                      <a:lnTo>
                        <a:pt x="271259" y="282333"/>
                      </a:lnTo>
                      <a:lnTo>
                        <a:pt x="272681" y="281063"/>
                      </a:lnTo>
                      <a:lnTo>
                        <a:pt x="272872" y="279793"/>
                      </a:lnTo>
                      <a:close/>
                    </a:path>
                    <a:path w="322580" h="346710">
                      <a:moveTo>
                        <a:pt x="273405" y="289953"/>
                      </a:moveTo>
                      <a:lnTo>
                        <a:pt x="272973" y="289293"/>
                      </a:lnTo>
                      <a:lnTo>
                        <a:pt x="272313" y="289953"/>
                      </a:lnTo>
                      <a:lnTo>
                        <a:pt x="271500" y="290906"/>
                      </a:lnTo>
                      <a:lnTo>
                        <a:pt x="273405" y="289953"/>
                      </a:lnTo>
                      <a:close/>
                    </a:path>
                    <a:path w="322580" h="346710">
                      <a:moveTo>
                        <a:pt x="276758" y="269633"/>
                      </a:moveTo>
                      <a:lnTo>
                        <a:pt x="276707" y="269811"/>
                      </a:lnTo>
                      <a:lnTo>
                        <a:pt x="276758" y="269633"/>
                      </a:lnTo>
                      <a:close/>
                    </a:path>
                    <a:path w="322580" h="346710">
                      <a:moveTo>
                        <a:pt x="277291" y="265823"/>
                      </a:moveTo>
                      <a:lnTo>
                        <a:pt x="277012" y="265353"/>
                      </a:lnTo>
                      <a:lnTo>
                        <a:pt x="276847" y="265823"/>
                      </a:lnTo>
                      <a:lnTo>
                        <a:pt x="277291" y="265823"/>
                      </a:lnTo>
                      <a:close/>
                    </a:path>
                    <a:path w="322580" h="346710">
                      <a:moveTo>
                        <a:pt x="277571" y="271170"/>
                      </a:moveTo>
                      <a:lnTo>
                        <a:pt x="277418" y="270738"/>
                      </a:lnTo>
                      <a:lnTo>
                        <a:pt x="277164" y="270281"/>
                      </a:lnTo>
                      <a:lnTo>
                        <a:pt x="277228" y="270471"/>
                      </a:lnTo>
                      <a:lnTo>
                        <a:pt x="277571" y="271170"/>
                      </a:lnTo>
                      <a:close/>
                    </a:path>
                    <a:path w="322580" h="346710">
                      <a:moveTo>
                        <a:pt x="279323" y="242963"/>
                      </a:moveTo>
                      <a:lnTo>
                        <a:pt x="279120" y="242963"/>
                      </a:lnTo>
                      <a:lnTo>
                        <a:pt x="278663" y="244233"/>
                      </a:lnTo>
                      <a:lnTo>
                        <a:pt x="279323" y="242963"/>
                      </a:lnTo>
                      <a:close/>
                    </a:path>
                    <a:path w="322580" h="346710">
                      <a:moveTo>
                        <a:pt x="280949" y="262712"/>
                      </a:moveTo>
                      <a:lnTo>
                        <a:pt x="280441" y="263283"/>
                      </a:lnTo>
                      <a:lnTo>
                        <a:pt x="280619" y="263283"/>
                      </a:lnTo>
                      <a:lnTo>
                        <a:pt x="280949" y="262712"/>
                      </a:lnTo>
                      <a:close/>
                    </a:path>
                    <a:path w="322580" h="346710">
                      <a:moveTo>
                        <a:pt x="287921" y="234073"/>
                      </a:moveTo>
                      <a:lnTo>
                        <a:pt x="286842" y="235343"/>
                      </a:lnTo>
                      <a:lnTo>
                        <a:pt x="287096" y="235343"/>
                      </a:lnTo>
                      <a:lnTo>
                        <a:pt x="287921" y="234073"/>
                      </a:lnTo>
                      <a:close/>
                    </a:path>
                    <a:path w="322580" h="346710">
                      <a:moveTo>
                        <a:pt x="289077" y="239153"/>
                      </a:moveTo>
                      <a:lnTo>
                        <a:pt x="288759" y="239153"/>
                      </a:lnTo>
                      <a:lnTo>
                        <a:pt x="288112" y="240423"/>
                      </a:lnTo>
                      <a:lnTo>
                        <a:pt x="288721" y="239153"/>
                      </a:lnTo>
                      <a:lnTo>
                        <a:pt x="286931" y="239153"/>
                      </a:lnTo>
                      <a:lnTo>
                        <a:pt x="281990" y="239153"/>
                      </a:lnTo>
                      <a:lnTo>
                        <a:pt x="281419" y="239153"/>
                      </a:lnTo>
                      <a:lnTo>
                        <a:pt x="280631" y="240423"/>
                      </a:lnTo>
                      <a:lnTo>
                        <a:pt x="279323" y="242963"/>
                      </a:lnTo>
                      <a:lnTo>
                        <a:pt x="279755" y="242963"/>
                      </a:lnTo>
                      <a:lnTo>
                        <a:pt x="276860" y="248043"/>
                      </a:lnTo>
                      <a:lnTo>
                        <a:pt x="279133" y="245503"/>
                      </a:lnTo>
                      <a:lnTo>
                        <a:pt x="278130" y="249313"/>
                      </a:lnTo>
                      <a:lnTo>
                        <a:pt x="277114" y="250583"/>
                      </a:lnTo>
                      <a:lnTo>
                        <a:pt x="276948" y="248043"/>
                      </a:lnTo>
                      <a:lnTo>
                        <a:pt x="276618" y="251853"/>
                      </a:lnTo>
                      <a:lnTo>
                        <a:pt x="275894" y="253123"/>
                      </a:lnTo>
                      <a:lnTo>
                        <a:pt x="275539" y="251853"/>
                      </a:lnTo>
                      <a:lnTo>
                        <a:pt x="275412" y="250583"/>
                      </a:lnTo>
                      <a:lnTo>
                        <a:pt x="275424" y="251853"/>
                      </a:lnTo>
                      <a:lnTo>
                        <a:pt x="275234" y="253123"/>
                      </a:lnTo>
                      <a:lnTo>
                        <a:pt x="275132" y="254393"/>
                      </a:lnTo>
                      <a:lnTo>
                        <a:pt x="274942" y="255663"/>
                      </a:lnTo>
                      <a:lnTo>
                        <a:pt x="274408" y="256933"/>
                      </a:lnTo>
                      <a:lnTo>
                        <a:pt x="274193" y="256933"/>
                      </a:lnTo>
                      <a:lnTo>
                        <a:pt x="274015" y="256933"/>
                      </a:lnTo>
                      <a:lnTo>
                        <a:pt x="274193" y="258203"/>
                      </a:lnTo>
                      <a:lnTo>
                        <a:pt x="274053" y="258203"/>
                      </a:lnTo>
                      <a:lnTo>
                        <a:pt x="274053" y="258445"/>
                      </a:lnTo>
                      <a:lnTo>
                        <a:pt x="274345" y="258203"/>
                      </a:lnTo>
                      <a:lnTo>
                        <a:pt x="275856" y="258203"/>
                      </a:lnTo>
                      <a:lnTo>
                        <a:pt x="276288" y="259473"/>
                      </a:lnTo>
                      <a:lnTo>
                        <a:pt x="275132" y="259473"/>
                      </a:lnTo>
                      <a:lnTo>
                        <a:pt x="274345" y="260743"/>
                      </a:lnTo>
                      <a:lnTo>
                        <a:pt x="273189" y="260743"/>
                      </a:lnTo>
                      <a:lnTo>
                        <a:pt x="274980" y="259473"/>
                      </a:lnTo>
                      <a:lnTo>
                        <a:pt x="274027" y="259473"/>
                      </a:lnTo>
                      <a:lnTo>
                        <a:pt x="274053" y="258445"/>
                      </a:lnTo>
                      <a:lnTo>
                        <a:pt x="272783" y="259473"/>
                      </a:lnTo>
                      <a:lnTo>
                        <a:pt x="272986" y="259473"/>
                      </a:lnTo>
                      <a:lnTo>
                        <a:pt x="270789" y="260743"/>
                      </a:lnTo>
                      <a:lnTo>
                        <a:pt x="270903" y="263283"/>
                      </a:lnTo>
                      <a:lnTo>
                        <a:pt x="270357" y="265823"/>
                      </a:lnTo>
                      <a:lnTo>
                        <a:pt x="269913" y="265823"/>
                      </a:lnTo>
                      <a:lnTo>
                        <a:pt x="269633" y="266255"/>
                      </a:lnTo>
                      <a:lnTo>
                        <a:pt x="270154" y="267093"/>
                      </a:lnTo>
                      <a:lnTo>
                        <a:pt x="270624" y="268363"/>
                      </a:lnTo>
                      <a:lnTo>
                        <a:pt x="270344" y="270903"/>
                      </a:lnTo>
                      <a:lnTo>
                        <a:pt x="271233" y="270903"/>
                      </a:lnTo>
                      <a:lnTo>
                        <a:pt x="271360" y="271665"/>
                      </a:lnTo>
                      <a:lnTo>
                        <a:pt x="271348" y="270903"/>
                      </a:lnTo>
                      <a:lnTo>
                        <a:pt x="271995" y="272173"/>
                      </a:lnTo>
                      <a:lnTo>
                        <a:pt x="272110" y="273443"/>
                      </a:lnTo>
                      <a:lnTo>
                        <a:pt x="272846" y="274713"/>
                      </a:lnTo>
                      <a:lnTo>
                        <a:pt x="272961" y="275983"/>
                      </a:lnTo>
                      <a:lnTo>
                        <a:pt x="273291" y="277253"/>
                      </a:lnTo>
                      <a:lnTo>
                        <a:pt x="273519" y="277253"/>
                      </a:lnTo>
                      <a:lnTo>
                        <a:pt x="273685" y="278523"/>
                      </a:lnTo>
                      <a:lnTo>
                        <a:pt x="272846" y="278523"/>
                      </a:lnTo>
                      <a:lnTo>
                        <a:pt x="273075" y="279793"/>
                      </a:lnTo>
                      <a:lnTo>
                        <a:pt x="273126" y="281063"/>
                      </a:lnTo>
                      <a:lnTo>
                        <a:pt x="273507" y="281063"/>
                      </a:lnTo>
                      <a:lnTo>
                        <a:pt x="273850" y="279793"/>
                      </a:lnTo>
                      <a:lnTo>
                        <a:pt x="275094" y="279793"/>
                      </a:lnTo>
                      <a:lnTo>
                        <a:pt x="273977" y="281063"/>
                      </a:lnTo>
                      <a:lnTo>
                        <a:pt x="272846" y="282333"/>
                      </a:lnTo>
                      <a:lnTo>
                        <a:pt x="272338" y="283603"/>
                      </a:lnTo>
                      <a:lnTo>
                        <a:pt x="271233" y="283603"/>
                      </a:lnTo>
                      <a:lnTo>
                        <a:pt x="269976" y="282333"/>
                      </a:lnTo>
                      <a:lnTo>
                        <a:pt x="266966" y="284873"/>
                      </a:lnTo>
                      <a:lnTo>
                        <a:pt x="266369" y="287413"/>
                      </a:lnTo>
                      <a:lnTo>
                        <a:pt x="264007" y="289064"/>
                      </a:lnTo>
                      <a:lnTo>
                        <a:pt x="264033" y="289953"/>
                      </a:lnTo>
                      <a:lnTo>
                        <a:pt x="262026" y="291223"/>
                      </a:lnTo>
                      <a:lnTo>
                        <a:pt x="261150" y="292493"/>
                      </a:lnTo>
                      <a:lnTo>
                        <a:pt x="260858" y="291223"/>
                      </a:lnTo>
                      <a:lnTo>
                        <a:pt x="260032" y="292493"/>
                      </a:lnTo>
                      <a:lnTo>
                        <a:pt x="259664" y="292493"/>
                      </a:lnTo>
                      <a:lnTo>
                        <a:pt x="256794" y="293763"/>
                      </a:lnTo>
                      <a:lnTo>
                        <a:pt x="257251" y="295033"/>
                      </a:lnTo>
                      <a:lnTo>
                        <a:pt x="255231" y="296303"/>
                      </a:lnTo>
                      <a:lnTo>
                        <a:pt x="252222" y="297573"/>
                      </a:lnTo>
                      <a:lnTo>
                        <a:pt x="253022" y="300113"/>
                      </a:lnTo>
                      <a:lnTo>
                        <a:pt x="250139" y="301383"/>
                      </a:lnTo>
                      <a:lnTo>
                        <a:pt x="250583" y="300113"/>
                      </a:lnTo>
                      <a:lnTo>
                        <a:pt x="249732" y="300113"/>
                      </a:lnTo>
                      <a:lnTo>
                        <a:pt x="250647" y="298843"/>
                      </a:lnTo>
                      <a:lnTo>
                        <a:pt x="249085" y="300113"/>
                      </a:lnTo>
                      <a:lnTo>
                        <a:pt x="248716" y="300113"/>
                      </a:lnTo>
                      <a:lnTo>
                        <a:pt x="248716" y="307733"/>
                      </a:lnTo>
                      <a:lnTo>
                        <a:pt x="248475" y="308851"/>
                      </a:lnTo>
                      <a:lnTo>
                        <a:pt x="248145" y="309041"/>
                      </a:lnTo>
                      <a:lnTo>
                        <a:pt x="248716" y="307733"/>
                      </a:lnTo>
                      <a:lnTo>
                        <a:pt x="248716" y="300113"/>
                      </a:lnTo>
                      <a:lnTo>
                        <a:pt x="248310" y="300113"/>
                      </a:lnTo>
                      <a:lnTo>
                        <a:pt x="246913" y="302653"/>
                      </a:lnTo>
                      <a:lnTo>
                        <a:pt x="245719" y="302653"/>
                      </a:lnTo>
                      <a:lnTo>
                        <a:pt x="245465" y="303923"/>
                      </a:lnTo>
                      <a:lnTo>
                        <a:pt x="245681" y="303923"/>
                      </a:lnTo>
                      <a:lnTo>
                        <a:pt x="244589" y="305193"/>
                      </a:lnTo>
                      <a:lnTo>
                        <a:pt x="242976" y="306463"/>
                      </a:lnTo>
                      <a:lnTo>
                        <a:pt x="242265" y="306463"/>
                      </a:lnTo>
                      <a:lnTo>
                        <a:pt x="240169" y="307733"/>
                      </a:lnTo>
                      <a:lnTo>
                        <a:pt x="236118" y="310273"/>
                      </a:lnTo>
                      <a:lnTo>
                        <a:pt x="232359" y="310273"/>
                      </a:lnTo>
                      <a:lnTo>
                        <a:pt x="230289" y="312813"/>
                      </a:lnTo>
                      <a:lnTo>
                        <a:pt x="225628" y="314083"/>
                      </a:lnTo>
                      <a:lnTo>
                        <a:pt x="225920" y="314083"/>
                      </a:lnTo>
                      <a:lnTo>
                        <a:pt x="222885" y="315353"/>
                      </a:lnTo>
                      <a:lnTo>
                        <a:pt x="224917" y="316623"/>
                      </a:lnTo>
                      <a:lnTo>
                        <a:pt x="221386" y="317893"/>
                      </a:lnTo>
                      <a:lnTo>
                        <a:pt x="219329" y="316623"/>
                      </a:lnTo>
                      <a:lnTo>
                        <a:pt x="221729" y="316623"/>
                      </a:lnTo>
                      <a:lnTo>
                        <a:pt x="220484" y="314083"/>
                      </a:lnTo>
                      <a:lnTo>
                        <a:pt x="217932" y="317893"/>
                      </a:lnTo>
                      <a:lnTo>
                        <a:pt x="213804" y="317893"/>
                      </a:lnTo>
                      <a:lnTo>
                        <a:pt x="211899" y="319163"/>
                      </a:lnTo>
                      <a:lnTo>
                        <a:pt x="209016" y="320433"/>
                      </a:lnTo>
                      <a:lnTo>
                        <a:pt x="207314" y="321703"/>
                      </a:lnTo>
                      <a:lnTo>
                        <a:pt x="203758" y="322973"/>
                      </a:lnTo>
                      <a:lnTo>
                        <a:pt x="201701" y="323938"/>
                      </a:lnTo>
                      <a:lnTo>
                        <a:pt x="202158" y="324243"/>
                      </a:lnTo>
                      <a:lnTo>
                        <a:pt x="201041" y="324243"/>
                      </a:lnTo>
                      <a:lnTo>
                        <a:pt x="196507" y="324243"/>
                      </a:lnTo>
                      <a:lnTo>
                        <a:pt x="198818" y="322973"/>
                      </a:lnTo>
                      <a:lnTo>
                        <a:pt x="197370" y="321703"/>
                      </a:lnTo>
                      <a:lnTo>
                        <a:pt x="195834" y="324243"/>
                      </a:lnTo>
                      <a:lnTo>
                        <a:pt x="194538" y="324243"/>
                      </a:lnTo>
                      <a:lnTo>
                        <a:pt x="194589" y="322973"/>
                      </a:lnTo>
                      <a:lnTo>
                        <a:pt x="191046" y="324243"/>
                      </a:lnTo>
                      <a:lnTo>
                        <a:pt x="191249" y="325513"/>
                      </a:lnTo>
                      <a:lnTo>
                        <a:pt x="187312" y="326783"/>
                      </a:lnTo>
                      <a:lnTo>
                        <a:pt x="187782" y="326783"/>
                      </a:lnTo>
                      <a:lnTo>
                        <a:pt x="185826" y="328053"/>
                      </a:lnTo>
                      <a:lnTo>
                        <a:pt x="185851" y="326783"/>
                      </a:lnTo>
                      <a:lnTo>
                        <a:pt x="185877" y="325513"/>
                      </a:lnTo>
                      <a:lnTo>
                        <a:pt x="183883" y="326783"/>
                      </a:lnTo>
                      <a:lnTo>
                        <a:pt x="183057" y="325513"/>
                      </a:lnTo>
                      <a:lnTo>
                        <a:pt x="181724" y="326783"/>
                      </a:lnTo>
                      <a:lnTo>
                        <a:pt x="178257" y="328002"/>
                      </a:lnTo>
                      <a:lnTo>
                        <a:pt x="178638" y="327444"/>
                      </a:lnTo>
                      <a:lnTo>
                        <a:pt x="178904" y="327063"/>
                      </a:lnTo>
                      <a:lnTo>
                        <a:pt x="178092" y="327240"/>
                      </a:lnTo>
                      <a:lnTo>
                        <a:pt x="177698" y="327063"/>
                      </a:lnTo>
                      <a:lnTo>
                        <a:pt x="177495" y="326986"/>
                      </a:lnTo>
                      <a:lnTo>
                        <a:pt x="177736" y="326783"/>
                      </a:lnTo>
                      <a:lnTo>
                        <a:pt x="177444" y="326783"/>
                      </a:lnTo>
                      <a:lnTo>
                        <a:pt x="177342" y="326923"/>
                      </a:lnTo>
                      <a:lnTo>
                        <a:pt x="176542" y="326555"/>
                      </a:lnTo>
                      <a:lnTo>
                        <a:pt x="177419" y="326428"/>
                      </a:lnTo>
                      <a:lnTo>
                        <a:pt x="175933" y="326428"/>
                      </a:lnTo>
                      <a:lnTo>
                        <a:pt x="175539" y="326174"/>
                      </a:lnTo>
                      <a:lnTo>
                        <a:pt x="175628" y="326047"/>
                      </a:lnTo>
                      <a:lnTo>
                        <a:pt x="176123" y="325945"/>
                      </a:lnTo>
                      <a:lnTo>
                        <a:pt x="176390" y="325666"/>
                      </a:lnTo>
                      <a:lnTo>
                        <a:pt x="175158" y="326047"/>
                      </a:lnTo>
                      <a:lnTo>
                        <a:pt x="175514" y="325666"/>
                      </a:lnTo>
                      <a:lnTo>
                        <a:pt x="176098" y="325539"/>
                      </a:lnTo>
                      <a:lnTo>
                        <a:pt x="176085" y="325412"/>
                      </a:lnTo>
                      <a:lnTo>
                        <a:pt x="176072" y="325285"/>
                      </a:lnTo>
                      <a:lnTo>
                        <a:pt x="175806" y="325412"/>
                      </a:lnTo>
                      <a:lnTo>
                        <a:pt x="175348" y="325412"/>
                      </a:lnTo>
                      <a:lnTo>
                        <a:pt x="175209" y="324751"/>
                      </a:lnTo>
                      <a:lnTo>
                        <a:pt x="175869" y="324523"/>
                      </a:lnTo>
                      <a:lnTo>
                        <a:pt x="175399" y="324650"/>
                      </a:lnTo>
                      <a:lnTo>
                        <a:pt x="175196" y="324688"/>
                      </a:lnTo>
                      <a:lnTo>
                        <a:pt x="175145" y="324408"/>
                      </a:lnTo>
                      <a:lnTo>
                        <a:pt x="175450" y="324269"/>
                      </a:lnTo>
                      <a:lnTo>
                        <a:pt x="175602" y="324015"/>
                      </a:lnTo>
                      <a:lnTo>
                        <a:pt x="175768" y="323761"/>
                      </a:lnTo>
                      <a:lnTo>
                        <a:pt x="175869" y="323634"/>
                      </a:lnTo>
                      <a:lnTo>
                        <a:pt x="176250" y="323507"/>
                      </a:lnTo>
                      <a:lnTo>
                        <a:pt x="176225" y="323126"/>
                      </a:lnTo>
                      <a:lnTo>
                        <a:pt x="176796" y="322999"/>
                      </a:lnTo>
                      <a:lnTo>
                        <a:pt x="177380" y="322872"/>
                      </a:lnTo>
                      <a:lnTo>
                        <a:pt x="176682" y="322872"/>
                      </a:lnTo>
                      <a:lnTo>
                        <a:pt x="175806" y="322961"/>
                      </a:lnTo>
                      <a:lnTo>
                        <a:pt x="175806" y="323659"/>
                      </a:lnTo>
                      <a:lnTo>
                        <a:pt x="175564" y="323761"/>
                      </a:lnTo>
                      <a:lnTo>
                        <a:pt x="174929" y="323850"/>
                      </a:lnTo>
                      <a:lnTo>
                        <a:pt x="174764" y="323469"/>
                      </a:lnTo>
                      <a:lnTo>
                        <a:pt x="175120" y="323253"/>
                      </a:lnTo>
                      <a:lnTo>
                        <a:pt x="175310" y="323126"/>
                      </a:lnTo>
                      <a:lnTo>
                        <a:pt x="175539" y="323710"/>
                      </a:lnTo>
                      <a:lnTo>
                        <a:pt x="175806" y="323659"/>
                      </a:lnTo>
                      <a:lnTo>
                        <a:pt x="175806" y="322961"/>
                      </a:lnTo>
                      <a:lnTo>
                        <a:pt x="175272" y="322999"/>
                      </a:lnTo>
                      <a:lnTo>
                        <a:pt x="175463" y="322491"/>
                      </a:lnTo>
                      <a:lnTo>
                        <a:pt x="175691" y="322364"/>
                      </a:lnTo>
                      <a:lnTo>
                        <a:pt x="175831" y="322237"/>
                      </a:lnTo>
                      <a:lnTo>
                        <a:pt x="175577" y="322237"/>
                      </a:lnTo>
                      <a:lnTo>
                        <a:pt x="175615" y="321856"/>
                      </a:lnTo>
                      <a:lnTo>
                        <a:pt x="175425" y="321729"/>
                      </a:lnTo>
                      <a:lnTo>
                        <a:pt x="175615" y="321602"/>
                      </a:lnTo>
                      <a:lnTo>
                        <a:pt x="175907" y="321602"/>
                      </a:lnTo>
                      <a:lnTo>
                        <a:pt x="175615" y="321856"/>
                      </a:lnTo>
                      <a:lnTo>
                        <a:pt x="176212" y="321475"/>
                      </a:lnTo>
                      <a:lnTo>
                        <a:pt x="175755" y="321348"/>
                      </a:lnTo>
                      <a:lnTo>
                        <a:pt x="175679" y="321094"/>
                      </a:lnTo>
                      <a:lnTo>
                        <a:pt x="174929" y="321602"/>
                      </a:lnTo>
                      <a:lnTo>
                        <a:pt x="174929" y="321348"/>
                      </a:lnTo>
                      <a:lnTo>
                        <a:pt x="174498" y="321881"/>
                      </a:lnTo>
                      <a:lnTo>
                        <a:pt x="174434" y="322021"/>
                      </a:lnTo>
                      <a:lnTo>
                        <a:pt x="174637" y="321970"/>
                      </a:lnTo>
                      <a:lnTo>
                        <a:pt x="174929" y="322364"/>
                      </a:lnTo>
                      <a:lnTo>
                        <a:pt x="174396" y="322453"/>
                      </a:lnTo>
                      <a:lnTo>
                        <a:pt x="174320" y="322199"/>
                      </a:lnTo>
                      <a:lnTo>
                        <a:pt x="174193" y="321703"/>
                      </a:lnTo>
                      <a:lnTo>
                        <a:pt x="174332" y="321094"/>
                      </a:lnTo>
                      <a:lnTo>
                        <a:pt x="174612" y="320840"/>
                      </a:lnTo>
                      <a:lnTo>
                        <a:pt x="174764" y="320713"/>
                      </a:lnTo>
                      <a:lnTo>
                        <a:pt x="174904" y="320586"/>
                      </a:lnTo>
                      <a:lnTo>
                        <a:pt x="174180" y="320459"/>
                      </a:lnTo>
                      <a:lnTo>
                        <a:pt x="173875" y="319697"/>
                      </a:lnTo>
                      <a:lnTo>
                        <a:pt x="172796" y="320344"/>
                      </a:lnTo>
                      <a:lnTo>
                        <a:pt x="172656" y="320179"/>
                      </a:lnTo>
                      <a:lnTo>
                        <a:pt x="172732" y="319951"/>
                      </a:lnTo>
                      <a:lnTo>
                        <a:pt x="172631" y="319671"/>
                      </a:lnTo>
                      <a:lnTo>
                        <a:pt x="172453" y="319519"/>
                      </a:lnTo>
                      <a:lnTo>
                        <a:pt x="172212" y="319722"/>
                      </a:lnTo>
                      <a:lnTo>
                        <a:pt x="172085" y="319570"/>
                      </a:lnTo>
                      <a:lnTo>
                        <a:pt x="172389" y="319570"/>
                      </a:lnTo>
                      <a:lnTo>
                        <a:pt x="172085" y="319316"/>
                      </a:lnTo>
                      <a:lnTo>
                        <a:pt x="172237" y="319189"/>
                      </a:lnTo>
                      <a:lnTo>
                        <a:pt x="172389" y="319062"/>
                      </a:lnTo>
                      <a:lnTo>
                        <a:pt x="172681" y="318173"/>
                      </a:lnTo>
                      <a:lnTo>
                        <a:pt x="171831" y="318300"/>
                      </a:lnTo>
                      <a:lnTo>
                        <a:pt x="171157" y="318592"/>
                      </a:lnTo>
                      <a:lnTo>
                        <a:pt x="170510" y="317893"/>
                      </a:lnTo>
                      <a:lnTo>
                        <a:pt x="170446" y="332333"/>
                      </a:lnTo>
                      <a:lnTo>
                        <a:pt x="169976" y="332270"/>
                      </a:lnTo>
                      <a:lnTo>
                        <a:pt x="169494" y="332143"/>
                      </a:lnTo>
                      <a:lnTo>
                        <a:pt x="170116" y="332905"/>
                      </a:lnTo>
                      <a:lnTo>
                        <a:pt x="170281" y="333032"/>
                      </a:lnTo>
                      <a:lnTo>
                        <a:pt x="170014" y="332905"/>
                      </a:lnTo>
                      <a:lnTo>
                        <a:pt x="169456" y="332651"/>
                      </a:lnTo>
                      <a:lnTo>
                        <a:pt x="169951" y="332905"/>
                      </a:lnTo>
                      <a:lnTo>
                        <a:pt x="169379" y="332778"/>
                      </a:lnTo>
                      <a:lnTo>
                        <a:pt x="169329" y="333159"/>
                      </a:lnTo>
                      <a:lnTo>
                        <a:pt x="169405" y="333286"/>
                      </a:lnTo>
                      <a:lnTo>
                        <a:pt x="168808" y="333032"/>
                      </a:lnTo>
                      <a:lnTo>
                        <a:pt x="168541" y="333159"/>
                      </a:lnTo>
                      <a:lnTo>
                        <a:pt x="168656" y="333413"/>
                      </a:lnTo>
                      <a:lnTo>
                        <a:pt x="168744" y="333743"/>
                      </a:lnTo>
                      <a:lnTo>
                        <a:pt x="168579" y="334048"/>
                      </a:lnTo>
                      <a:lnTo>
                        <a:pt x="168910" y="334048"/>
                      </a:lnTo>
                      <a:lnTo>
                        <a:pt x="169887" y="334683"/>
                      </a:lnTo>
                      <a:lnTo>
                        <a:pt x="169913" y="334937"/>
                      </a:lnTo>
                      <a:lnTo>
                        <a:pt x="169989" y="335064"/>
                      </a:lnTo>
                      <a:lnTo>
                        <a:pt x="169799" y="335064"/>
                      </a:lnTo>
                      <a:lnTo>
                        <a:pt x="169125" y="334556"/>
                      </a:lnTo>
                      <a:lnTo>
                        <a:pt x="168960" y="334429"/>
                      </a:lnTo>
                      <a:lnTo>
                        <a:pt x="168732" y="334175"/>
                      </a:lnTo>
                      <a:lnTo>
                        <a:pt x="168922" y="334556"/>
                      </a:lnTo>
                      <a:lnTo>
                        <a:pt x="168656" y="334429"/>
                      </a:lnTo>
                      <a:lnTo>
                        <a:pt x="168465" y="334302"/>
                      </a:lnTo>
                      <a:lnTo>
                        <a:pt x="167233" y="333667"/>
                      </a:lnTo>
                      <a:lnTo>
                        <a:pt x="168071" y="334302"/>
                      </a:lnTo>
                      <a:lnTo>
                        <a:pt x="167817" y="334175"/>
                      </a:lnTo>
                      <a:lnTo>
                        <a:pt x="167741" y="334860"/>
                      </a:lnTo>
                      <a:lnTo>
                        <a:pt x="167614" y="335064"/>
                      </a:lnTo>
                      <a:lnTo>
                        <a:pt x="168249" y="335699"/>
                      </a:lnTo>
                      <a:lnTo>
                        <a:pt x="168033" y="335572"/>
                      </a:lnTo>
                      <a:lnTo>
                        <a:pt x="168478" y="336207"/>
                      </a:lnTo>
                      <a:lnTo>
                        <a:pt x="168084" y="336207"/>
                      </a:lnTo>
                      <a:lnTo>
                        <a:pt x="167424" y="335826"/>
                      </a:lnTo>
                      <a:lnTo>
                        <a:pt x="167309" y="336207"/>
                      </a:lnTo>
                      <a:lnTo>
                        <a:pt x="167436" y="336600"/>
                      </a:lnTo>
                      <a:lnTo>
                        <a:pt x="167716" y="336715"/>
                      </a:lnTo>
                      <a:lnTo>
                        <a:pt x="167982" y="337096"/>
                      </a:lnTo>
                      <a:lnTo>
                        <a:pt x="167576" y="336715"/>
                      </a:lnTo>
                      <a:lnTo>
                        <a:pt x="167436" y="336600"/>
                      </a:lnTo>
                      <a:lnTo>
                        <a:pt x="167271" y="336715"/>
                      </a:lnTo>
                      <a:lnTo>
                        <a:pt x="167030" y="336207"/>
                      </a:lnTo>
                      <a:lnTo>
                        <a:pt x="166916" y="337477"/>
                      </a:lnTo>
                      <a:lnTo>
                        <a:pt x="167119" y="337705"/>
                      </a:lnTo>
                      <a:lnTo>
                        <a:pt x="167271" y="338112"/>
                      </a:lnTo>
                      <a:lnTo>
                        <a:pt x="166916" y="337731"/>
                      </a:lnTo>
                      <a:lnTo>
                        <a:pt x="166700" y="337350"/>
                      </a:lnTo>
                      <a:lnTo>
                        <a:pt x="166801" y="338747"/>
                      </a:lnTo>
                      <a:lnTo>
                        <a:pt x="166522" y="338366"/>
                      </a:lnTo>
                      <a:lnTo>
                        <a:pt x="165773" y="337350"/>
                      </a:lnTo>
                      <a:lnTo>
                        <a:pt x="164655" y="335826"/>
                      </a:lnTo>
                      <a:lnTo>
                        <a:pt x="165049" y="337413"/>
                      </a:lnTo>
                      <a:lnTo>
                        <a:pt x="164985" y="338366"/>
                      </a:lnTo>
                      <a:lnTo>
                        <a:pt x="164757" y="338239"/>
                      </a:lnTo>
                      <a:lnTo>
                        <a:pt x="164871" y="337794"/>
                      </a:lnTo>
                      <a:lnTo>
                        <a:pt x="164807" y="337604"/>
                      </a:lnTo>
                      <a:lnTo>
                        <a:pt x="164592" y="337223"/>
                      </a:lnTo>
                      <a:lnTo>
                        <a:pt x="164617" y="338747"/>
                      </a:lnTo>
                      <a:lnTo>
                        <a:pt x="164553" y="338620"/>
                      </a:lnTo>
                      <a:lnTo>
                        <a:pt x="164388" y="338239"/>
                      </a:lnTo>
                      <a:lnTo>
                        <a:pt x="163931" y="337223"/>
                      </a:lnTo>
                      <a:lnTo>
                        <a:pt x="163830" y="338239"/>
                      </a:lnTo>
                      <a:lnTo>
                        <a:pt x="163118" y="335953"/>
                      </a:lnTo>
                      <a:lnTo>
                        <a:pt x="162915" y="338620"/>
                      </a:lnTo>
                      <a:lnTo>
                        <a:pt x="162737" y="338112"/>
                      </a:lnTo>
                      <a:lnTo>
                        <a:pt x="162394" y="337096"/>
                      </a:lnTo>
                      <a:lnTo>
                        <a:pt x="162394" y="338112"/>
                      </a:lnTo>
                      <a:lnTo>
                        <a:pt x="162369" y="337794"/>
                      </a:lnTo>
                      <a:lnTo>
                        <a:pt x="162344" y="337985"/>
                      </a:lnTo>
                      <a:lnTo>
                        <a:pt x="161518" y="338747"/>
                      </a:lnTo>
                      <a:lnTo>
                        <a:pt x="160718" y="337096"/>
                      </a:lnTo>
                      <a:lnTo>
                        <a:pt x="160083" y="336207"/>
                      </a:lnTo>
                      <a:lnTo>
                        <a:pt x="159359" y="339255"/>
                      </a:lnTo>
                      <a:lnTo>
                        <a:pt x="159359" y="338874"/>
                      </a:lnTo>
                      <a:lnTo>
                        <a:pt x="159359" y="338112"/>
                      </a:lnTo>
                      <a:lnTo>
                        <a:pt x="159359" y="337858"/>
                      </a:lnTo>
                      <a:lnTo>
                        <a:pt x="159766" y="336842"/>
                      </a:lnTo>
                      <a:lnTo>
                        <a:pt x="158826" y="337858"/>
                      </a:lnTo>
                      <a:lnTo>
                        <a:pt x="158800" y="337223"/>
                      </a:lnTo>
                      <a:lnTo>
                        <a:pt x="158762" y="336461"/>
                      </a:lnTo>
                      <a:lnTo>
                        <a:pt x="157797" y="337223"/>
                      </a:lnTo>
                      <a:lnTo>
                        <a:pt x="158013" y="336842"/>
                      </a:lnTo>
                      <a:lnTo>
                        <a:pt x="158140" y="336715"/>
                      </a:lnTo>
                      <a:lnTo>
                        <a:pt x="158407" y="335953"/>
                      </a:lnTo>
                      <a:lnTo>
                        <a:pt x="157810" y="336461"/>
                      </a:lnTo>
                      <a:lnTo>
                        <a:pt x="157467" y="336969"/>
                      </a:lnTo>
                      <a:lnTo>
                        <a:pt x="157530" y="336715"/>
                      </a:lnTo>
                      <a:lnTo>
                        <a:pt x="157746" y="336461"/>
                      </a:lnTo>
                      <a:lnTo>
                        <a:pt x="158013" y="335826"/>
                      </a:lnTo>
                      <a:lnTo>
                        <a:pt x="157073" y="336842"/>
                      </a:lnTo>
                      <a:lnTo>
                        <a:pt x="157149" y="336715"/>
                      </a:lnTo>
                      <a:lnTo>
                        <a:pt x="157289" y="336461"/>
                      </a:lnTo>
                      <a:lnTo>
                        <a:pt x="157365" y="336334"/>
                      </a:lnTo>
                      <a:lnTo>
                        <a:pt x="157403" y="336207"/>
                      </a:lnTo>
                      <a:lnTo>
                        <a:pt x="157454" y="335699"/>
                      </a:lnTo>
                      <a:lnTo>
                        <a:pt x="156984" y="336461"/>
                      </a:lnTo>
                      <a:lnTo>
                        <a:pt x="157073" y="335953"/>
                      </a:lnTo>
                      <a:lnTo>
                        <a:pt x="156400" y="336461"/>
                      </a:lnTo>
                      <a:lnTo>
                        <a:pt x="156603" y="335953"/>
                      </a:lnTo>
                      <a:lnTo>
                        <a:pt x="155867" y="336715"/>
                      </a:lnTo>
                      <a:lnTo>
                        <a:pt x="156019" y="336461"/>
                      </a:lnTo>
                      <a:lnTo>
                        <a:pt x="156641" y="335445"/>
                      </a:lnTo>
                      <a:lnTo>
                        <a:pt x="155676" y="336461"/>
                      </a:lnTo>
                      <a:lnTo>
                        <a:pt x="156222" y="335826"/>
                      </a:lnTo>
                      <a:lnTo>
                        <a:pt x="156337" y="335699"/>
                      </a:lnTo>
                      <a:lnTo>
                        <a:pt x="156667" y="335318"/>
                      </a:lnTo>
                      <a:lnTo>
                        <a:pt x="156197" y="335318"/>
                      </a:lnTo>
                      <a:lnTo>
                        <a:pt x="155625" y="335699"/>
                      </a:lnTo>
                      <a:lnTo>
                        <a:pt x="155968" y="335445"/>
                      </a:lnTo>
                      <a:lnTo>
                        <a:pt x="155867" y="335318"/>
                      </a:lnTo>
                      <a:lnTo>
                        <a:pt x="156337" y="334937"/>
                      </a:lnTo>
                      <a:lnTo>
                        <a:pt x="156235" y="334810"/>
                      </a:lnTo>
                      <a:lnTo>
                        <a:pt x="155943" y="334937"/>
                      </a:lnTo>
                      <a:lnTo>
                        <a:pt x="155409" y="335445"/>
                      </a:lnTo>
                      <a:lnTo>
                        <a:pt x="156527" y="334048"/>
                      </a:lnTo>
                      <a:lnTo>
                        <a:pt x="153936" y="335826"/>
                      </a:lnTo>
                      <a:lnTo>
                        <a:pt x="154762" y="335064"/>
                      </a:lnTo>
                      <a:lnTo>
                        <a:pt x="154901" y="334937"/>
                      </a:lnTo>
                      <a:lnTo>
                        <a:pt x="155448" y="334429"/>
                      </a:lnTo>
                      <a:lnTo>
                        <a:pt x="155587" y="334302"/>
                      </a:lnTo>
                      <a:lnTo>
                        <a:pt x="154673" y="334429"/>
                      </a:lnTo>
                      <a:lnTo>
                        <a:pt x="154051" y="334314"/>
                      </a:lnTo>
                      <a:lnTo>
                        <a:pt x="153847" y="334429"/>
                      </a:lnTo>
                      <a:lnTo>
                        <a:pt x="153974" y="334289"/>
                      </a:lnTo>
                      <a:lnTo>
                        <a:pt x="153479" y="334048"/>
                      </a:lnTo>
                      <a:lnTo>
                        <a:pt x="154089" y="333743"/>
                      </a:lnTo>
                      <a:lnTo>
                        <a:pt x="153250" y="333921"/>
                      </a:lnTo>
                      <a:lnTo>
                        <a:pt x="153301" y="333667"/>
                      </a:lnTo>
                      <a:lnTo>
                        <a:pt x="153327" y="333540"/>
                      </a:lnTo>
                      <a:lnTo>
                        <a:pt x="153479" y="333159"/>
                      </a:lnTo>
                      <a:lnTo>
                        <a:pt x="153949" y="333159"/>
                      </a:lnTo>
                      <a:lnTo>
                        <a:pt x="154190" y="333032"/>
                      </a:lnTo>
                      <a:lnTo>
                        <a:pt x="153479" y="332905"/>
                      </a:lnTo>
                      <a:lnTo>
                        <a:pt x="153619" y="332778"/>
                      </a:lnTo>
                      <a:lnTo>
                        <a:pt x="153885" y="332524"/>
                      </a:lnTo>
                      <a:lnTo>
                        <a:pt x="154012" y="332409"/>
                      </a:lnTo>
                      <a:lnTo>
                        <a:pt x="153174" y="332270"/>
                      </a:lnTo>
                      <a:lnTo>
                        <a:pt x="153301" y="332143"/>
                      </a:lnTo>
                      <a:lnTo>
                        <a:pt x="153174" y="332193"/>
                      </a:lnTo>
                      <a:lnTo>
                        <a:pt x="153301" y="332143"/>
                      </a:lnTo>
                      <a:lnTo>
                        <a:pt x="153504" y="332143"/>
                      </a:lnTo>
                      <a:lnTo>
                        <a:pt x="153733" y="332016"/>
                      </a:lnTo>
                      <a:lnTo>
                        <a:pt x="153187" y="332130"/>
                      </a:lnTo>
                      <a:lnTo>
                        <a:pt x="153238" y="331863"/>
                      </a:lnTo>
                      <a:lnTo>
                        <a:pt x="153263" y="331685"/>
                      </a:lnTo>
                      <a:lnTo>
                        <a:pt x="153517" y="331635"/>
                      </a:lnTo>
                      <a:lnTo>
                        <a:pt x="153263" y="331635"/>
                      </a:lnTo>
                      <a:lnTo>
                        <a:pt x="153289" y="331508"/>
                      </a:lnTo>
                      <a:lnTo>
                        <a:pt x="153492" y="331508"/>
                      </a:lnTo>
                      <a:lnTo>
                        <a:pt x="153301" y="331457"/>
                      </a:lnTo>
                      <a:lnTo>
                        <a:pt x="153822" y="328053"/>
                      </a:lnTo>
                      <a:lnTo>
                        <a:pt x="153974" y="326783"/>
                      </a:lnTo>
                      <a:lnTo>
                        <a:pt x="154114" y="326783"/>
                      </a:lnTo>
                      <a:lnTo>
                        <a:pt x="154254" y="325513"/>
                      </a:lnTo>
                      <a:lnTo>
                        <a:pt x="155854" y="325513"/>
                      </a:lnTo>
                      <a:lnTo>
                        <a:pt x="156933" y="324243"/>
                      </a:lnTo>
                      <a:lnTo>
                        <a:pt x="158711" y="322973"/>
                      </a:lnTo>
                      <a:lnTo>
                        <a:pt x="160362" y="321703"/>
                      </a:lnTo>
                      <a:lnTo>
                        <a:pt x="162331" y="321703"/>
                      </a:lnTo>
                      <a:lnTo>
                        <a:pt x="162864" y="321703"/>
                      </a:lnTo>
                      <a:lnTo>
                        <a:pt x="163982" y="322973"/>
                      </a:lnTo>
                      <a:lnTo>
                        <a:pt x="164655" y="322008"/>
                      </a:lnTo>
                      <a:lnTo>
                        <a:pt x="164858" y="321843"/>
                      </a:lnTo>
                      <a:lnTo>
                        <a:pt x="164757" y="322973"/>
                      </a:lnTo>
                      <a:lnTo>
                        <a:pt x="165696" y="322973"/>
                      </a:lnTo>
                      <a:lnTo>
                        <a:pt x="165963" y="322973"/>
                      </a:lnTo>
                      <a:lnTo>
                        <a:pt x="166090" y="322973"/>
                      </a:lnTo>
                      <a:lnTo>
                        <a:pt x="165938" y="323380"/>
                      </a:lnTo>
                      <a:lnTo>
                        <a:pt x="166319" y="322973"/>
                      </a:lnTo>
                      <a:lnTo>
                        <a:pt x="166598" y="322973"/>
                      </a:lnTo>
                      <a:lnTo>
                        <a:pt x="167259" y="323634"/>
                      </a:lnTo>
                      <a:lnTo>
                        <a:pt x="167068" y="324015"/>
                      </a:lnTo>
                      <a:lnTo>
                        <a:pt x="167055" y="324269"/>
                      </a:lnTo>
                      <a:lnTo>
                        <a:pt x="167309" y="324015"/>
                      </a:lnTo>
                      <a:lnTo>
                        <a:pt x="167474" y="323850"/>
                      </a:lnTo>
                      <a:lnTo>
                        <a:pt x="167894" y="324243"/>
                      </a:lnTo>
                      <a:lnTo>
                        <a:pt x="166979" y="325158"/>
                      </a:lnTo>
                      <a:lnTo>
                        <a:pt x="168059" y="324497"/>
                      </a:lnTo>
                      <a:lnTo>
                        <a:pt x="168478" y="325094"/>
                      </a:lnTo>
                      <a:lnTo>
                        <a:pt x="168325" y="325285"/>
                      </a:lnTo>
                      <a:lnTo>
                        <a:pt x="168516" y="325145"/>
                      </a:lnTo>
                      <a:lnTo>
                        <a:pt x="168783" y="325513"/>
                      </a:lnTo>
                      <a:lnTo>
                        <a:pt x="169227" y="325513"/>
                      </a:lnTo>
                      <a:lnTo>
                        <a:pt x="169545" y="326783"/>
                      </a:lnTo>
                      <a:lnTo>
                        <a:pt x="169265" y="327190"/>
                      </a:lnTo>
                      <a:lnTo>
                        <a:pt x="169862" y="327113"/>
                      </a:lnTo>
                      <a:lnTo>
                        <a:pt x="169646" y="327304"/>
                      </a:lnTo>
                      <a:lnTo>
                        <a:pt x="169875" y="327202"/>
                      </a:lnTo>
                      <a:lnTo>
                        <a:pt x="170103" y="328447"/>
                      </a:lnTo>
                      <a:lnTo>
                        <a:pt x="170268" y="329323"/>
                      </a:lnTo>
                      <a:lnTo>
                        <a:pt x="170319" y="330555"/>
                      </a:lnTo>
                      <a:lnTo>
                        <a:pt x="169837" y="330619"/>
                      </a:lnTo>
                      <a:lnTo>
                        <a:pt x="170332" y="330695"/>
                      </a:lnTo>
                      <a:lnTo>
                        <a:pt x="170345" y="330898"/>
                      </a:lnTo>
                      <a:lnTo>
                        <a:pt x="169710" y="331127"/>
                      </a:lnTo>
                      <a:lnTo>
                        <a:pt x="169621" y="331254"/>
                      </a:lnTo>
                      <a:lnTo>
                        <a:pt x="170370" y="331419"/>
                      </a:lnTo>
                      <a:lnTo>
                        <a:pt x="170370" y="331609"/>
                      </a:lnTo>
                      <a:lnTo>
                        <a:pt x="170027" y="331508"/>
                      </a:lnTo>
                      <a:lnTo>
                        <a:pt x="170383" y="331660"/>
                      </a:lnTo>
                      <a:lnTo>
                        <a:pt x="170383" y="331825"/>
                      </a:lnTo>
                      <a:lnTo>
                        <a:pt x="169824" y="331762"/>
                      </a:lnTo>
                      <a:lnTo>
                        <a:pt x="170040" y="331889"/>
                      </a:lnTo>
                      <a:lnTo>
                        <a:pt x="170395" y="331889"/>
                      </a:lnTo>
                      <a:lnTo>
                        <a:pt x="170446" y="332333"/>
                      </a:lnTo>
                      <a:lnTo>
                        <a:pt x="170446" y="317779"/>
                      </a:lnTo>
                      <a:lnTo>
                        <a:pt x="169837" y="316623"/>
                      </a:lnTo>
                      <a:lnTo>
                        <a:pt x="167373" y="315607"/>
                      </a:lnTo>
                      <a:lnTo>
                        <a:pt x="167373" y="323748"/>
                      </a:lnTo>
                      <a:lnTo>
                        <a:pt x="167195" y="324015"/>
                      </a:lnTo>
                      <a:lnTo>
                        <a:pt x="167360" y="323735"/>
                      </a:lnTo>
                      <a:lnTo>
                        <a:pt x="167373" y="315607"/>
                      </a:lnTo>
                      <a:lnTo>
                        <a:pt x="165303" y="314744"/>
                      </a:lnTo>
                      <a:lnTo>
                        <a:pt x="165366" y="314236"/>
                      </a:lnTo>
                      <a:lnTo>
                        <a:pt x="165074" y="314655"/>
                      </a:lnTo>
                      <a:lnTo>
                        <a:pt x="163728" y="314083"/>
                      </a:lnTo>
                      <a:lnTo>
                        <a:pt x="162839" y="314426"/>
                      </a:lnTo>
                      <a:lnTo>
                        <a:pt x="162560" y="314363"/>
                      </a:lnTo>
                      <a:lnTo>
                        <a:pt x="162293" y="314490"/>
                      </a:lnTo>
                      <a:lnTo>
                        <a:pt x="162229" y="314655"/>
                      </a:lnTo>
                      <a:lnTo>
                        <a:pt x="160401" y="315353"/>
                      </a:lnTo>
                      <a:lnTo>
                        <a:pt x="157111" y="315353"/>
                      </a:lnTo>
                      <a:lnTo>
                        <a:pt x="156121" y="315709"/>
                      </a:lnTo>
                      <a:lnTo>
                        <a:pt x="155841" y="315442"/>
                      </a:lnTo>
                      <a:lnTo>
                        <a:pt x="156070" y="315722"/>
                      </a:lnTo>
                      <a:lnTo>
                        <a:pt x="153479" y="316623"/>
                      </a:lnTo>
                      <a:lnTo>
                        <a:pt x="150774" y="319163"/>
                      </a:lnTo>
                      <a:lnTo>
                        <a:pt x="153200" y="318211"/>
                      </a:lnTo>
                      <a:lnTo>
                        <a:pt x="153987" y="317893"/>
                      </a:lnTo>
                      <a:lnTo>
                        <a:pt x="153250" y="318287"/>
                      </a:lnTo>
                      <a:lnTo>
                        <a:pt x="152755" y="318554"/>
                      </a:lnTo>
                      <a:lnTo>
                        <a:pt x="152730" y="318427"/>
                      </a:lnTo>
                      <a:lnTo>
                        <a:pt x="152628" y="318617"/>
                      </a:lnTo>
                      <a:lnTo>
                        <a:pt x="152336" y="318782"/>
                      </a:lnTo>
                      <a:lnTo>
                        <a:pt x="152184" y="318770"/>
                      </a:lnTo>
                      <a:lnTo>
                        <a:pt x="150177" y="319938"/>
                      </a:lnTo>
                      <a:lnTo>
                        <a:pt x="150393" y="319252"/>
                      </a:lnTo>
                      <a:lnTo>
                        <a:pt x="149352" y="320370"/>
                      </a:lnTo>
                      <a:lnTo>
                        <a:pt x="148310" y="321500"/>
                      </a:lnTo>
                      <a:lnTo>
                        <a:pt x="149339" y="320675"/>
                      </a:lnTo>
                      <a:lnTo>
                        <a:pt x="148945" y="321640"/>
                      </a:lnTo>
                      <a:lnTo>
                        <a:pt x="148831" y="322491"/>
                      </a:lnTo>
                      <a:lnTo>
                        <a:pt x="148691" y="323342"/>
                      </a:lnTo>
                      <a:lnTo>
                        <a:pt x="148678" y="323964"/>
                      </a:lnTo>
                      <a:lnTo>
                        <a:pt x="149834" y="322707"/>
                      </a:lnTo>
                      <a:lnTo>
                        <a:pt x="149263" y="322859"/>
                      </a:lnTo>
                      <a:lnTo>
                        <a:pt x="149885" y="320865"/>
                      </a:lnTo>
                      <a:lnTo>
                        <a:pt x="150342" y="321170"/>
                      </a:lnTo>
                      <a:lnTo>
                        <a:pt x="150063" y="321348"/>
                      </a:lnTo>
                      <a:lnTo>
                        <a:pt x="150990" y="321729"/>
                      </a:lnTo>
                      <a:lnTo>
                        <a:pt x="150596" y="322516"/>
                      </a:lnTo>
                      <a:lnTo>
                        <a:pt x="150050" y="322364"/>
                      </a:lnTo>
                      <a:lnTo>
                        <a:pt x="150101" y="322973"/>
                      </a:lnTo>
                      <a:lnTo>
                        <a:pt x="149936" y="322973"/>
                      </a:lnTo>
                      <a:lnTo>
                        <a:pt x="149402" y="323951"/>
                      </a:lnTo>
                      <a:lnTo>
                        <a:pt x="149402" y="334937"/>
                      </a:lnTo>
                      <a:lnTo>
                        <a:pt x="149034" y="335191"/>
                      </a:lnTo>
                      <a:lnTo>
                        <a:pt x="148653" y="335445"/>
                      </a:lnTo>
                      <a:lnTo>
                        <a:pt x="148310" y="335445"/>
                      </a:lnTo>
                      <a:lnTo>
                        <a:pt x="148386" y="335318"/>
                      </a:lnTo>
                      <a:lnTo>
                        <a:pt x="149021" y="335191"/>
                      </a:lnTo>
                      <a:lnTo>
                        <a:pt x="148856" y="335191"/>
                      </a:lnTo>
                      <a:lnTo>
                        <a:pt x="149402" y="334937"/>
                      </a:lnTo>
                      <a:lnTo>
                        <a:pt x="149402" y="323951"/>
                      </a:lnTo>
                      <a:lnTo>
                        <a:pt x="149275" y="323888"/>
                      </a:lnTo>
                      <a:lnTo>
                        <a:pt x="149326" y="324104"/>
                      </a:lnTo>
                      <a:lnTo>
                        <a:pt x="149275" y="324243"/>
                      </a:lnTo>
                      <a:lnTo>
                        <a:pt x="148869" y="324243"/>
                      </a:lnTo>
                      <a:lnTo>
                        <a:pt x="148615" y="324396"/>
                      </a:lnTo>
                      <a:lnTo>
                        <a:pt x="148793" y="324154"/>
                      </a:lnTo>
                      <a:lnTo>
                        <a:pt x="148678" y="324015"/>
                      </a:lnTo>
                      <a:lnTo>
                        <a:pt x="148640" y="324205"/>
                      </a:lnTo>
                      <a:lnTo>
                        <a:pt x="148450" y="324269"/>
                      </a:lnTo>
                      <a:lnTo>
                        <a:pt x="147955" y="324142"/>
                      </a:lnTo>
                      <a:lnTo>
                        <a:pt x="148640" y="324777"/>
                      </a:lnTo>
                      <a:lnTo>
                        <a:pt x="147929" y="324396"/>
                      </a:lnTo>
                      <a:lnTo>
                        <a:pt x="147586" y="324777"/>
                      </a:lnTo>
                      <a:lnTo>
                        <a:pt x="147764" y="324904"/>
                      </a:lnTo>
                      <a:lnTo>
                        <a:pt x="148386" y="324904"/>
                      </a:lnTo>
                      <a:lnTo>
                        <a:pt x="148323" y="325285"/>
                      </a:lnTo>
                      <a:lnTo>
                        <a:pt x="148209" y="325412"/>
                      </a:lnTo>
                      <a:lnTo>
                        <a:pt x="147218" y="324904"/>
                      </a:lnTo>
                      <a:lnTo>
                        <a:pt x="146977" y="324243"/>
                      </a:lnTo>
                      <a:lnTo>
                        <a:pt x="146824" y="325043"/>
                      </a:lnTo>
                      <a:lnTo>
                        <a:pt x="146659" y="325107"/>
                      </a:lnTo>
                      <a:lnTo>
                        <a:pt x="146481" y="324243"/>
                      </a:lnTo>
                      <a:lnTo>
                        <a:pt x="146278" y="325247"/>
                      </a:lnTo>
                      <a:lnTo>
                        <a:pt x="145923" y="324243"/>
                      </a:lnTo>
                      <a:lnTo>
                        <a:pt x="146037" y="325323"/>
                      </a:lnTo>
                      <a:lnTo>
                        <a:pt x="145783" y="325412"/>
                      </a:lnTo>
                      <a:lnTo>
                        <a:pt x="146037" y="325513"/>
                      </a:lnTo>
                      <a:lnTo>
                        <a:pt x="145402" y="325513"/>
                      </a:lnTo>
                      <a:lnTo>
                        <a:pt x="144564" y="324243"/>
                      </a:lnTo>
                      <a:lnTo>
                        <a:pt x="140868" y="324243"/>
                      </a:lnTo>
                      <a:lnTo>
                        <a:pt x="135331" y="322973"/>
                      </a:lnTo>
                      <a:lnTo>
                        <a:pt x="133019" y="324243"/>
                      </a:lnTo>
                      <a:lnTo>
                        <a:pt x="132702" y="324243"/>
                      </a:lnTo>
                      <a:lnTo>
                        <a:pt x="132308" y="322973"/>
                      </a:lnTo>
                      <a:lnTo>
                        <a:pt x="133248" y="322973"/>
                      </a:lnTo>
                      <a:lnTo>
                        <a:pt x="128371" y="321703"/>
                      </a:lnTo>
                      <a:lnTo>
                        <a:pt x="121869" y="322973"/>
                      </a:lnTo>
                      <a:lnTo>
                        <a:pt x="118338" y="320433"/>
                      </a:lnTo>
                      <a:lnTo>
                        <a:pt x="117017" y="320433"/>
                      </a:lnTo>
                      <a:lnTo>
                        <a:pt x="116027" y="319163"/>
                      </a:lnTo>
                      <a:lnTo>
                        <a:pt x="113461" y="319163"/>
                      </a:lnTo>
                      <a:lnTo>
                        <a:pt x="112369" y="317893"/>
                      </a:lnTo>
                      <a:lnTo>
                        <a:pt x="113550" y="317893"/>
                      </a:lnTo>
                      <a:lnTo>
                        <a:pt x="109118" y="316623"/>
                      </a:lnTo>
                      <a:lnTo>
                        <a:pt x="105981" y="316623"/>
                      </a:lnTo>
                      <a:lnTo>
                        <a:pt x="101993" y="315353"/>
                      </a:lnTo>
                      <a:lnTo>
                        <a:pt x="102514" y="314083"/>
                      </a:lnTo>
                      <a:lnTo>
                        <a:pt x="99136" y="312813"/>
                      </a:lnTo>
                      <a:lnTo>
                        <a:pt x="97510" y="311543"/>
                      </a:lnTo>
                      <a:lnTo>
                        <a:pt x="97650" y="311543"/>
                      </a:lnTo>
                      <a:lnTo>
                        <a:pt x="95072" y="310273"/>
                      </a:lnTo>
                      <a:lnTo>
                        <a:pt x="92798" y="309003"/>
                      </a:lnTo>
                      <a:lnTo>
                        <a:pt x="90512" y="309003"/>
                      </a:lnTo>
                      <a:lnTo>
                        <a:pt x="88239" y="307733"/>
                      </a:lnTo>
                      <a:lnTo>
                        <a:pt x="85953" y="306463"/>
                      </a:lnTo>
                      <a:lnTo>
                        <a:pt x="83515" y="306463"/>
                      </a:lnTo>
                      <a:lnTo>
                        <a:pt x="81368" y="302653"/>
                      </a:lnTo>
                      <a:lnTo>
                        <a:pt x="74345" y="298843"/>
                      </a:lnTo>
                      <a:lnTo>
                        <a:pt x="70561" y="295033"/>
                      </a:lnTo>
                      <a:lnTo>
                        <a:pt x="71069" y="296303"/>
                      </a:lnTo>
                      <a:lnTo>
                        <a:pt x="68961" y="296303"/>
                      </a:lnTo>
                      <a:lnTo>
                        <a:pt x="68160" y="295033"/>
                      </a:lnTo>
                      <a:lnTo>
                        <a:pt x="65646" y="295033"/>
                      </a:lnTo>
                      <a:lnTo>
                        <a:pt x="66598" y="293763"/>
                      </a:lnTo>
                      <a:lnTo>
                        <a:pt x="66929" y="293763"/>
                      </a:lnTo>
                      <a:lnTo>
                        <a:pt x="66979" y="292493"/>
                      </a:lnTo>
                      <a:lnTo>
                        <a:pt x="64719" y="291223"/>
                      </a:lnTo>
                      <a:lnTo>
                        <a:pt x="63258" y="289953"/>
                      </a:lnTo>
                      <a:lnTo>
                        <a:pt x="61925" y="291223"/>
                      </a:lnTo>
                      <a:lnTo>
                        <a:pt x="60718" y="288683"/>
                      </a:lnTo>
                      <a:lnTo>
                        <a:pt x="59359" y="287413"/>
                      </a:lnTo>
                      <a:lnTo>
                        <a:pt x="57988" y="286143"/>
                      </a:lnTo>
                      <a:lnTo>
                        <a:pt x="55575" y="283603"/>
                      </a:lnTo>
                      <a:lnTo>
                        <a:pt x="54356" y="283603"/>
                      </a:lnTo>
                      <a:lnTo>
                        <a:pt x="53136" y="282333"/>
                      </a:lnTo>
                      <a:lnTo>
                        <a:pt x="51866" y="281063"/>
                      </a:lnTo>
                      <a:lnTo>
                        <a:pt x="51485" y="279793"/>
                      </a:lnTo>
                      <a:lnTo>
                        <a:pt x="50711" y="279793"/>
                      </a:lnTo>
                      <a:lnTo>
                        <a:pt x="50304" y="278523"/>
                      </a:lnTo>
                      <a:lnTo>
                        <a:pt x="52120" y="278523"/>
                      </a:lnTo>
                      <a:lnTo>
                        <a:pt x="52717" y="277253"/>
                      </a:lnTo>
                      <a:lnTo>
                        <a:pt x="53098" y="275983"/>
                      </a:lnTo>
                      <a:lnTo>
                        <a:pt x="53822" y="274713"/>
                      </a:lnTo>
                      <a:lnTo>
                        <a:pt x="54356" y="272173"/>
                      </a:lnTo>
                      <a:lnTo>
                        <a:pt x="54508" y="269633"/>
                      </a:lnTo>
                      <a:lnTo>
                        <a:pt x="55016" y="270903"/>
                      </a:lnTo>
                      <a:lnTo>
                        <a:pt x="55257" y="269633"/>
                      </a:lnTo>
                      <a:lnTo>
                        <a:pt x="53949" y="267093"/>
                      </a:lnTo>
                      <a:lnTo>
                        <a:pt x="53251" y="267093"/>
                      </a:lnTo>
                      <a:lnTo>
                        <a:pt x="52463" y="265823"/>
                      </a:lnTo>
                      <a:lnTo>
                        <a:pt x="51943" y="264553"/>
                      </a:lnTo>
                      <a:lnTo>
                        <a:pt x="52260" y="264553"/>
                      </a:lnTo>
                      <a:lnTo>
                        <a:pt x="52539" y="263283"/>
                      </a:lnTo>
                      <a:lnTo>
                        <a:pt x="52806" y="263283"/>
                      </a:lnTo>
                      <a:lnTo>
                        <a:pt x="52184" y="262013"/>
                      </a:lnTo>
                      <a:lnTo>
                        <a:pt x="51346" y="260743"/>
                      </a:lnTo>
                      <a:lnTo>
                        <a:pt x="50088" y="259473"/>
                      </a:lnTo>
                      <a:lnTo>
                        <a:pt x="49377" y="258203"/>
                      </a:lnTo>
                      <a:lnTo>
                        <a:pt x="49123" y="258203"/>
                      </a:lnTo>
                      <a:lnTo>
                        <a:pt x="49034" y="255663"/>
                      </a:lnTo>
                      <a:lnTo>
                        <a:pt x="48793" y="254393"/>
                      </a:lnTo>
                      <a:lnTo>
                        <a:pt x="48653" y="254393"/>
                      </a:lnTo>
                      <a:lnTo>
                        <a:pt x="48628" y="253123"/>
                      </a:lnTo>
                      <a:lnTo>
                        <a:pt x="48945" y="253123"/>
                      </a:lnTo>
                      <a:lnTo>
                        <a:pt x="49187" y="254393"/>
                      </a:lnTo>
                      <a:lnTo>
                        <a:pt x="49263" y="253123"/>
                      </a:lnTo>
                      <a:lnTo>
                        <a:pt x="49072" y="251853"/>
                      </a:lnTo>
                      <a:lnTo>
                        <a:pt x="48996" y="250583"/>
                      </a:lnTo>
                      <a:lnTo>
                        <a:pt x="48768" y="249313"/>
                      </a:lnTo>
                      <a:lnTo>
                        <a:pt x="47967" y="246773"/>
                      </a:lnTo>
                      <a:lnTo>
                        <a:pt x="47129" y="245503"/>
                      </a:lnTo>
                      <a:lnTo>
                        <a:pt x="46443" y="246773"/>
                      </a:lnTo>
                      <a:lnTo>
                        <a:pt x="47028" y="245503"/>
                      </a:lnTo>
                      <a:lnTo>
                        <a:pt x="46494" y="245503"/>
                      </a:lnTo>
                      <a:lnTo>
                        <a:pt x="45605" y="242963"/>
                      </a:lnTo>
                      <a:lnTo>
                        <a:pt x="44653" y="241693"/>
                      </a:lnTo>
                      <a:lnTo>
                        <a:pt x="43243" y="240423"/>
                      </a:lnTo>
                      <a:lnTo>
                        <a:pt x="42214" y="240423"/>
                      </a:lnTo>
                      <a:lnTo>
                        <a:pt x="43180" y="239153"/>
                      </a:lnTo>
                      <a:lnTo>
                        <a:pt x="40640" y="239153"/>
                      </a:lnTo>
                      <a:lnTo>
                        <a:pt x="39420" y="237883"/>
                      </a:lnTo>
                      <a:lnTo>
                        <a:pt x="38201" y="236613"/>
                      </a:lnTo>
                      <a:lnTo>
                        <a:pt x="38773" y="236613"/>
                      </a:lnTo>
                      <a:lnTo>
                        <a:pt x="37185" y="235343"/>
                      </a:lnTo>
                      <a:lnTo>
                        <a:pt x="36855" y="236613"/>
                      </a:lnTo>
                      <a:lnTo>
                        <a:pt x="34721" y="234073"/>
                      </a:lnTo>
                      <a:lnTo>
                        <a:pt x="35928" y="234073"/>
                      </a:lnTo>
                      <a:lnTo>
                        <a:pt x="33858" y="232803"/>
                      </a:lnTo>
                      <a:lnTo>
                        <a:pt x="33832" y="234073"/>
                      </a:lnTo>
                      <a:lnTo>
                        <a:pt x="32359" y="234073"/>
                      </a:lnTo>
                      <a:lnTo>
                        <a:pt x="30873" y="232803"/>
                      </a:lnTo>
                      <a:lnTo>
                        <a:pt x="28206" y="231533"/>
                      </a:lnTo>
                      <a:lnTo>
                        <a:pt x="24587" y="231533"/>
                      </a:lnTo>
                      <a:lnTo>
                        <a:pt x="25400" y="230263"/>
                      </a:lnTo>
                      <a:lnTo>
                        <a:pt x="21640" y="230263"/>
                      </a:lnTo>
                      <a:lnTo>
                        <a:pt x="21691" y="228993"/>
                      </a:lnTo>
                      <a:lnTo>
                        <a:pt x="19405" y="228993"/>
                      </a:lnTo>
                      <a:lnTo>
                        <a:pt x="19761" y="228434"/>
                      </a:lnTo>
                      <a:lnTo>
                        <a:pt x="18745" y="228993"/>
                      </a:lnTo>
                      <a:lnTo>
                        <a:pt x="18554" y="228993"/>
                      </a:lnTo>
                      <a:lnTo>
                        <a:pt x="18122" y="230263"/>
                      </a:lnTo>
                      <a:lnTo>
                        <a:pt x="19697" y="230263"/>
                      </a:lnTo>
                      <a:lnTo>
                        <a:pt x="19138" y="231533"/>
                      </a:lnTo>
                      <a:lnTo>
                        <a:pt x="17932" y="231533"/>
                      </a:lnTo>
                      <a:lnTo>
                        <a:pt x="18034" y="230263"/>
                      </a:lnTo>
                      <a:lnTo>
                        <a:pt x="17818" y="230263"/>
                      </a:lnTo>
                      <a:lnTo>
                        <a:pt x="17665" y="228993"/>
                      </a:lnTo>
                      <a:lnTo>
                        <a:pt x="17564" y="227723"/>
                      </a:lnTo>
                      <a:lnTo>
                        <a:pt x="17437" y="227723"/>
                      </a:lnTo>
                      <a:lnTo>
                        <a:pt x="17208" y="226453"/>
                      </a:lnTo>
                      <a:lnTo>
                        <a:pt x="16776" y="225183"/>
                      </a:lnTo>
                      <a:lnTo>
                        <a:pt x="16916" y="225183"/>
                      </a:lnTo>
                      <a:lnTo>
                        <a:pt x="17297" y="226453"/>
                      </a:lnTo>
                      <a:lnTo>
                        <a:pt x="17741" y="226453"/>
                      </a:lnTo>
                      <a:lnTo>
                        <a:pt x="16624" y="223913"/>
                      </a:lnTo>
                      <a:lnTo>
                        <a:pt x="16268" y="222643"/>
                      </a:lnTo>
                      <a:lnTo>
                        <a:pt x="15455" y="223913"/>
                      </a:lnTo>
                      <a:lnTo>
                        <a:pt x="15087" y="221373"/>
                      </a:lnTo>
                      <a:lnTo>
                        <a:pt x="14960" y="222872"/>
                      </a:lnTo>
                      <a:lnTo>
                        <a:pt x="15151" y="223443"/>
                      </a:lnTo>
                      <a:lnTo>
                        <a:pt x="15138" y="223723"/>
                      </a:lnTo>
                      <a:lnTo>
                        <a:pt x="15138" y="223888"/>
                      </a:lnTo>
                      <a:lnTo>
                        <a:pt x="15265" y="223939"/>
                      </a:lnTo>
                      <a:lnTo>
                        <a:pt x="15494" y="225183"/>
                      </a:lnTo>
                      <a:lnTo>
                        <a:pt x="16560" y="227723"/>
                      </a:lnTo>
                      <a:lnTo>
                        <a:pt x="15798" y="226453"/>
                      </a:lnTo>
                      <a:lnTo>
                        <a:pt x="15113" y="226453"/>
                      </a:lnTo>
                      <a:lnTo>
                        <a:pt x="15125" y="223913"/>
                      </a:lnTo>
                      <a:lnTo>
                        <a:pt x="13220" y="223913"/>
                      </a:lnTo>
                      <a:lnTo>
                        <a:pt x="13855" y="221373"/>
                      </a:lnTo>
                      <a:lnTo>
                        <a:pt x="13576" y="218833"/>
                      </a:lnTo>
                      <a:lnTo>
                        <a:pt x="14173" y="217563"/>
                      </a:lnTo>
                      <a:lnTo>
                        <a:pt x="13665" y="216293"/>
                      </a:lnTo>
                      <a:lnTo>
                        <a:pt x="13144" y="215023"/>
                      </a:lnTo>
                      <a:lnTo>
                        <a:pt x="12623" y="213753"/>
                      </a:lnTo>
                      <a:lnTo>
                        <a:pt x="11595" y="209943"/>
                      </a:lnTo>
                      <a:lnTo>
                        <a:pt x="9461" y="207403"/>
                      </a:lnTo>
                      <a:lnTo>
                        <a:pt x="9017" y="207403"/>
                      </a:lnTo>
                      <a:lnTo>
                        <a:pt x="9664" y="206133"/>
                      </a:lnTo>
                      <a:lnTo>
                        <a:pt x="9283" y="202323"/>
                      </a:lnTo>
                      <a:lnTo>
                        <a:pt x="9156" y="201053"/>
                      </a:lnTo>
                      <a:lnTo>
                        <a:pt x="8978" y="201053"/>
                      </a:lnTo>
                      <a:lnTo>
                        <a:pt x="9245" y="202323"/>
                      </a:lnTo>
                      <a:lnTo>
                        <a:pt x="8813" y="200342"/>
                      </a:lnTo>
                      <a:lnTo>
                        <a:pt x="8813" y="201053"/>
                      </a:lnTo>
                      <a:lnTo>
                        <a:pt x="7924" y="201053"/>
                      </a:lnTo>
                      <a:lnTo>
                        <a:pt x="7950" y="199783"/>
                      </a:lnTo>
                      <a:lnTo>
                        <a:pt x="7962" y="198513"/>
                      </a:lnTo>
                      <a:lnTo>
                        <a:pt x="8813" y="201053"/>
                      </a:lnTo>
                      <a:lnTo>
                        <a:pt x="8813" y="200342"/>
                      </a:lnTo>
                      <a:lnTo>
                        <a:pt x="8420" y="198513"/>
                      </a:lnTo>
                      <a:lnTo>
                        <a:pt x="8851" y="199783"/>
                      </a:lnTo>
                      <a:lnTo>
                        <a:pt x="8953" y="198513"/>
                      </a:lnTo>
                      <a:lnTo>
                        <a:pt x="9156" y="195973"/>
                      </a:lnTo>
                      <a:lnTo>
                        <a:pt x="8585" y="194703"/>
                      </a:lnTo>
                      <a:lnTo>
                        <a:pt x="8013" y="193433"/>
                      </a:lnTo>
                      <a:lnTo>
                        <a:pt x="7442" y="192163"/>
                      </a:lnTo>
                      <a:lnTo>
                        <a:pt x="6997" y="190893"/>
                      </a:lnTo>
                      <a:lnTo>
                        <a:pt x="6527" y="188353"/>
                      </a:lnTo>
                      <a:lnTo>
                        <a:pt x="6057" y="187083"/>
                      </a:lnTo>
                      <a:lnTo>
                        <a:pt x="5842" y="185813"/>
                      </a:lnTo>
                      <a:lnTo>
                        <a:pt x="5588" y="184543"/>
                      </a:lnTo>
                      <a:lnTo>
                        <a:pt x="7620" y="184543"/>
                      </a:lnTo>
                      <a:lnTo>
                        <a:pt x="7810" y="185813"/>
                      </a:lnTo>
                      <a:lnTo>
                        <a:pt x="8407" y="185813"/>
                      </a:lnTo>
                      <a:lnTo>
                        <a:pt x="7658" y="184543"/>
                      </a:lnTo>
                      <a:lnTo>
                        <a:pt x="10706" y="184543"/>
                      </a:lnTo>
                      <a:lnTo>
                        <a:pt x="11861" y="183273"/>
                      </a:lnTo>
                      <a:lnTo>
                        <a:pt x="12928" y="182003"/>
                      </a:lnTo>
                      <a:lnTo>
                        <a:pt x="15697" y="179463"/>
                      </a:lnTo>
                      <a:lnTo>
                        <a:pt x="16891" y="176923"/>
                      </a:lnTo>
                      <a:lnTo>
                        <a:pt x="10312" y="176923"/>
                      </a:lnTo>
                      <a:lnTo>
                        <a:pt x="9791" y="176923"/>
                      </a:lnTo>
                      <a:lnTo>
                        <a:pt x="10045" y="178193"/>
                      </a:lnTo>
                      <a:lnTo>
                        <a:pt x="8572" y="179463"/>
                      </a:lnTo>
                      <a:lnTo>
                        <a:pt x="8712" y="178193"/>
                      </a:lnTo>
                      <a:lnTo>
                        <a:pt x="7429" y="178193"/>
                      </a:lnTo>
                      <a:lnTo>
                        <a:pt x="7124" y="179463"/>
                      </a:lnTo>
                      <a:lnTo>
                        <a:pt x="6731" y="179463"/>
                      </a:lnTo>
                      <a:lnTo>
                        <a:pt x="5232" y="180733"/>
                      </a:lnTo>
                      <a:lnTo>
                        <a:pt x="4521" y="180733"/>
                      </a:lnTo>
                      <a:lnTo>
                        <a:pt x="4521" y="192163"/>
                      </a:lnTo>
                      <a:lnTo>
                        <a:pt x="3822" y="193433"/>
                      </a:lnTo>
                      <a:lnTo>
                        <a:pt x="3746" y="192163"/>
                      </a:lnTo>
                      <a:lnTo>
                        <a:pt x="4521" y="192163"/>
                      </a:lnTo>
                      <a:lnTo>
                        <a:pt x="4521" y="180733"/>
                      </a:lnTo>
                      <a:lnTo>
                        <a:pt x="546" y="180733"/>
                      </a:lnTo>
                      <a:lnTo>
                        <a:pt x="876" y="184543"/>
                      </a:lnTo>
                      <a:lnTo>
                        <a:pt x="1181" y="189623"/>
                      </a:lnTo>
                      <a:lnTo>
                        <a:pt x="1955" y="190588"/>
                      </a:lnTo>
                      <a:lnTo>
                        <a:pt x="2209" y="190893"/>
                      </a:lnTo>
                      <a:lnTo>
                        <a:pt x="3517" y="190893"/>
                      </a:lnTo>
                      <a:lnTo>
                        <a:pt x="3683" y="192163"/>
                      </a:lnTo>
                      <a:lnTo>
                        <a:pt x="3162" y="192163"/>
                      </a:lnTo>
                      <a:lnTo>
                        <a:pt x="3644" y="193433"/>
                      </a:lnTo>
                      <a:lnTo>
                        <a:pt x="2832" y="194500"/>
                      </a:lnTo>
                      <a:lnTo>
                        <a:pt x="2882" y="194703"/>
                      </a:lnTo>
                      <a:lnTo>
                        <a:pt x="3073" y="195084"/>
                      </a:lnTo>
                      <a:lnTo>
                        <a:pt x="3162" y="194703"/>
                      </a:lnTo>
                      <a:lnTo>
                        <a:pt x="3162" y="195249"/>
                      </a:lnTo>
                      <a:lnTo>
                        <a:pt x="4178" y="197243"/>
                      </a:lnTo>
                      <a:lnTo>
                        <a:pt x="4191" y="198513"/>
                      </a:lnTo>
                      <a:lnTo>
                        <a:pt x="3162" y="199783"/>
                      </a:lnTo>
                      <a:lnTo>
                        <a:pt x="3162" y="197243"/>
                      </a:lnTo>
                      <a:lnTo>
                        <a:pt x="3073" y="195084"/>
                      </a:lnTo>
                      <a:lnTo>
                        <a:pt x="2578" y="197243"/>
                      </a:lnTo>
                      <a:lnTo>
                        <a:pt x="2578" y="195973"/>
                      </a:lnTo>
                      <a:lnTo>
                        <a:pt x="2578" y="194703"/>
                      </a:lnTo>
                      <a:lnTo>
                        <a:pt x="1206" y="195973"/>
                      </a:lnTo>
                      <a:lnTo>
                        <a:pt x="2336" y="192557"/>
                      </a:lnTo>
                      <a:lnTo>
                        <a:pt x="2755" y="194195"/>
                      </a:lnTo>
                      <a:lnTo>
                        <a:pt x="3048" y="192163"/>
                      </a:lnTo>
                      <a:lnTo>
                        <a:pt x="2463" y="192163"/>
                      </a:lnTo>
                      <a:lnTo>
                        <a:pt x="2235" y="192163"/>
                      </a:lnTo>
                      <a:lnTo>
                        <a:pt x="2311" y="192430"/>
                      </a:lnTo>
                      <a:lnTo>
                        <a:pt x="1054" y="194500"/>
                      </a:lnTo>
                      <a:lnTo>
                        <a:pt x="965" y="195249"/>
                      </a:lnTo>
                      <a:lnTo>
                        <a:pt x="1168" y="198513"/>
                      </a:lnTo>
                      <a:lnTo>
                        <a:pt x="2082" y="198513"/>
                      </a:lnTo>
                      <a:lnTo>
                        <a:pt x="2451" y="202323"/>
                      </a:lnTo>
                      <a:lnTo>
                        <a:pt x="3200" y="203593"/>
                      </a:lnTo>
                      <a:lnTo>
                        <a:pt x="3276" y="202323"/>
                      </a:lnTo>
                      <a:lnTo>
                        <a:pt x="4013" y="202323"/>
                      </a:lnTo>
                      <a:lnTo>
                        <a:pt x="6108" y="207403"/>
                      </a:lnTo>
                      <a:lnTo>
                        <a:pt x="2197" y="207403"/>
                      </a:lnTo>
                      <a:lnTo>
                        <a:pt x="4483" y="211213"/>
                      </a:lnTo>
                      <a:lnTo>
                        <a:pt x="5448" y="211213"/>
                      </a:lnTo>
                      <a:lnTo>
                        <a:pt x="6819" y="212483"/>
                      </a:lnTo>
                      <a:lnTo>
                        <a:pt x="6858" y="215023"/>
                      </a:lnTo>
                      <a:lnTo>
                        <a:pt x="5422" y="213753"/>
                      </a:lnTo>
                      <a:lnTo>
                        <a:pt x="6261" y="217563"/>
                      </a:lnTo>
                      <a:lnTo>
                        <a:pt x="7658" y="216293"/>
                      </a:lnTo>
                      <a:lnTo>
                        <a:pt x="7848" y="218897"/>
                      </a:lnTo>
                      <a:lnTo>
                        <a:pt x="8470" y="221373"/>
                      </a:lnTo>
                      <a:lnTo>
                        <a:pt x="7556" y="221373"/>
                      </a:lnTo>
                      <a:lnTo>
                        <a:pt x="8216" y="223913"/>
                      </a:lnTo>
                      <a:lnTo>
                        <a:pt x="9105" y="225183"/>
                      </a:lnTo>
                      <a:lnTo>
                        <a:pt x="11823" y="230263"/>
                      </a:lnTo>
                      <a:lnTo>
                        <a:pt x="13309" y="234073"/>
                      </a:lnTo>
                      <a:lnTo>
                        <a:pt x="12954" y="234073"/>
                      </a:lnTo>
                      <a:lnTo>
                        <a:pt x="12204" y="232803"/>
                      </a:lnTo>
                      <a:lnTo>
                        <a:pt x="12585" y="234073"/>
                      </a:lnTo>
                      <a:lnTo>
                        <a:pt x="13055" y="235343"/>
                      </a:lnTo>
                      <a:lnTo>
                        <a:pt x="13474" y="236613"/>
                      </a:lnTo>
                      <a:lnTo>
                        <a:pt x="13982" y="237883"/>
                      </a:lnTo>
                      <a:lnTo>
                        <a:pt x="16002" y="236613"/>
                      </a:lnTo>
                      <a:lnTo>
                        <a:pt x="25234" y="236613"/>
                      </a:lnTo>
                      <a:lnTo>
                        <a:pt x="27203" y="237934"/>
                      </a:lnTo>
                      <a:lnTo>
                        <a:pt x="28727" y="239153"/>
                      </a:lnTo>
                      <a:lnTo>
                        <a:pt x="29959" y="237883"/>
                      </a:lnTo>
                      <a:lnTo>
                        <a:pt x="30594" y="237883"/>
                      </a:lnTo>
                      <a:lnTo>
                        <a:pt x="30937" y="239153"/>
                      </a:lnTo>
                      <a:lnTo>
                        <a:pt x="31978" y="239153"/>
                      </a:lnTo>
                      <a:lnTo>
                        <a:pt x="32740" y="239153"/>
                      </a:lnTo>
                      <a:lnTo>
                        <a:pt x="32677" y="239776"/>
                      </a:lnTo>
                      <a:lnTo>
                        <a:pt x="33426" y="240423"/>
                      </a:lnTo>
                      <a:lnTo>
                        <a:pt x="35420" y="241693"/>
                      </a:lnTo>
                      <a:lnTo>
                        <a:pt x="38696" y="244233"/>
                      </a:lnTo>
                      <a:lnTo>
                        <a:pt x="39903" y="246773"/>
                      </a:lnTo>
                      <a:lnTo>
                        <a:pt x="40081" y="248043"/>
                      </a:lnTo>
                      <a:lnTo>
                        <a:pt x="39573" y="248043"/>
                      </a:lnTo>
                      <a:lnTo>
                        <a:pt x="40259" y="249313"/>
                      </a:lnTo>
                      <a:lnTo>
                        <a:pt x="42481" y="249313"/>
                      </a:lnTo>
                      <a:lnTo>
                        <a:pt x="42291" y="251853"/>
                      </a:lnTo>
                      <a:lnTo>
                        <a:pt x="42252" y="260743"/>
                      </a:lnTo>
                      <a:lnTo>
                        <a:pt x="42456" y="262013"/>
                      </a:lnTo>
                      <a:lnTo>
                        <a:pt x="44767" y="263283"/>
                      </a:lnTo>
                      <a:lnTo>
                        <a:pt x="45580" y="263283"/>
                      </a:lnTo>
                      <a:lnTo>
                        <a:pt x="45935" y="264553"/>
                      </a:lnTo>
                      <a:lnTo>
                        <a:pt x="46228" y="264553"/>
                      </a:lnTo>
                      <a:lnTo>
                        <a:pt x="46875" y="265823"/>
                      </a:lnTo>
                      <a:lnTo>
                        <a:pt x="46964" y="267093"/>
                      </a:lnTo>
                      <a:lnTo>
                        <a:pt x="47256" y="267093"/>
                      </a:lnTo>
                      <a:lnTo>
                        <a:pt x="47205" y="269811"/>
                      </a:lnTo>
                      <a:lnTo>
                        <a:pt x="46596" y="272173"/>
                      </a:lnTo>
                      <a:lnTo>
                        <a:pt x="47447" y="272173"/>
                      </a:lnTo>
                      <a:lnTo>
                        <a:pt x="46609" y="273443"/>
                      </a:lnTo>
                      <a:lnTo>
                        <a:pt x="46088" y="273443"/>
                      </a:lnTo>
                      <a:lnTo>
                        <a:pt x="45593" y="274713"/>
                      </a:lnTo>
                      <a:lnTo>
                        <a:pt x="45034" y="274713"/>
                      </a:lnTo>
                      <a:lnTo>
                        <a:pt x="44018" y="275983"/>
                      </a:lnTo>
                      <a:lnTo>
                        <a:pt x="39763" y="278523"/>
                      </a:lnTo>
                      <a:lnTo>
                        <a:pt x="39916" y="279793"/>
                      </a:lnTo>
                      <a:lnTo>
                        <a:pt x="41973" y="281063"/>
                      </a:lnTo>
                      <a:lnTo>
                        <a:pt x="44208" y="282333"/>
                      </a:lnTo>
                      <a:lnTo>
                        <a:pt x="46113" y="283603"/>
                      </a:lnTo>
                      <a:lnTo>
                        <a:pt x="45364" y="284873"/>
                      </a:lnTo>
                      <a:lnTo>
                        <a:pt x="47256" y="284873"/>
                      </a:lnTo>
                      <a:lnTo>
                        <a:pt x="48082" y="286143"/>
                      </a:lnTo>
                      <a:lnTo>
                        <a:pt x="48107" y="287413"/>
                      </a:lnTo>
                      <a:lnTo>
                        <a:pt x="49441" y="288683"/>
                      </a:lnTo>
                      <a:lnTo>
                        <a:pt x="49022" y="287413"/>
                      </a:lnTo>
                      <a:lnTo>
                        <a:pt x="49491" y="287705"/>
                      </a:lnTo>
                      <a:lnTo>
                        <a:pt x="49618" y="287820"/>
                      </a:lnTo>
                      <a:lnTo>
                        <a:pt x="49796" y="287959"/>
                      </a:lnTo>
                      <a:lnTo>
                        <a:pt x="49987" y="287997"/>
                      </a:lnTo>
                      <a:lnTo>
                        <a:pt x="51142" y="288683"/>
                      </a:lnTo>
                      <a:lnTo>
                        <a:pt x="52971" y="291223"/>
                      </a:lnTo>
                      <a:lnTo>
                        <a:pt x="52692" y="292493"/>
                      </a:lnTo>
                      <a:lnTo>
                        <a:pt x="54317" y="292493"/>
                      </a:lnTo>
                      <a:lnTo>
                        <a:pt x="56032" y="293763"/>
                      </a:lnTo>
                      <a:lnTo>
                        <a:pt x="57683" y="295033"/>
                      </a:lnTo>
                      <a:lnTo>
                        <a:pt x="55740" y="295033"/>
                      </a:lnTo>
                      <a:lnTo>
                        <a:pt x="58775" y="296303"/>
                      </a:lnTo>
                      <a:lnTo>
                        <a:pt x="59004" y="296303"/>
                      </a:lnTo>
                      <a:lnTo>
                        <a:pt x="59715" y="297573"/>
                      </a:lnTo>
                      <a:lnTo>
                        <a:pt x="62331" y="300113"/>
                      </a:lnTo>
                      <a:lnTo>
                        <a:pt x="64389" y="301383"/>
                      </a:lnTo>
                      <a:lnTo>
                        <a:pt x="63601" y="301383"/>
                      </a:lnTo>
                      <a:lnTo>
                        <a:pt x="67017" y="303923"/>
                      </a:lnTo>
                      <a:lnTo>
                        <a:pt x="71285" y="306463"/>
                      </a:lnTo>
                      <a:lnTo>
                        <a:pt x="75450" y="309003"/>
                      </a:lnTo>
                      <a:lnTo>
                        <a:pt x="74129" y="307733"/>
                      </a:lnTo>
                      <a:lnTo>
                        <a:pt x="75260" y="307733"/>
                      </a:lnTo>
                      <a:lnTo>
                        <a:pt x="76339" y="308368"/>
                      </a:lnTo>
                      <a:lnTo>
                        <a:pt x="76365" y="307733"/>
                      </a:lnTo>
                      <a:lnTo>
                        <a:pt x="77266" y="307733"/>
                      </a:lnTo>
                      <a:lnTo>
                        <a:pt x="78727" y="309003"/>
                      </a:lnTo>
                      <a:lnTo>
                        <a:pt x="77685" y="310273"/>
                      </a:lnTo>
                      <a:lnTo>
                        <a:pt x="78130" y="310273"/>
                      </a:lnTo>
                      <a:lnTo>
                        <a:pt x="78714" y="310273"/>
                      </a:lnTo>
                      <a:lnTo>
                        <a:pt x="78663" y="311543"/>
                      </a:lnTo>
                      <a:lnTo>
                        <a:pt x="78930" y="311543"/>
                      </a:lnTo>
                      <a:lnTo>
                        <a:pt x="80632" y="314083"/>
                      </a:lnTo>
                      <a:lnTo>
                        <a:pt x="82296" y="314083"/>
                      </a:lnTo>
                      <a:lnTo>
                        <a:pt x="86639" y="316623"/>
                      </a:lnTo>
                      <a:lnTo>
                        <a:pt x="88760" y="316623"/>
                      </a:lnTo>
                      <a:lnTo>
                        <a:pt x="92430" y="319163"/>
                      </a:lnTo>
                      <a:lnTo>
                        <a:pt x="92875" y="317893"/>
                      </a:lnTo>
                      <a:lnTo>
                        <a:pt x="94221" y="319163"/>
                      </a:lnTo>
                      <a:lnTo>
                        <a:pt x="95592" y="319163"/>
                      </a:lnTo>
                      <a:lnTo>
                        <a:pt x="100901" y="321703"/>
                      </a:lnTo>
                      <a:lnTo>
                        <a:pt x="104203" y="322973"/>
                      </a:lnTo>
                      <a:lnTo>
                        <a:pt x="106692" y="324243"/>
                      </a:lnTo>
                      <a:lnTo>
                        <a:pt x="105156" y="322973"/>
                      </a:lnTo>
                      <a:lnTo>
                        <a:pt x="106273" y="322973"/>
                      </a:lnTo>
                      <a:lnTo>
                        <a:pt x="109626" y="324243"/>
                      </a:lnTo>
                      <a:lnTo>
                        <a:pt x="107708" y="324243"/>
                      </a:lnTo>
                      <a:lnTo>
                        <a:pt x="111747" y="325513"/>
                      </a:lnTo>
                      <a:lnTo>
                        <a:pt x="112915" y="325513"/>
                      </a:lnTo>
                      <a:lnTo>
                        <a:pt x="117259" y="326555"/>
                      </a:lnTo>
                      <a:lnTo>
                        <a:pt x="117576" y="325513"/>
                      </a:lnTo>
                      <a:lnTo>
                        <a:pt x="118541" y="326783"/>
                      </a:lnTo>
                      <a:lnTo>
                        <a:pt x="119087" y="326783"/>
                      </a:lnTo>
                      <a:lnTo>
                        <a:pt x="125133" y="328053"/>
                      </a:lnTo>
                      <a:lnTo>
                        <a:pt x="132118" y="333133"/>
                      </a:lnTo>
                      <a:lnTo>
                        <a:pt x="137236" y="331863"/>
                      </a:lnTo>
                      <a:lnTo>
                        <a:pt x="140550" y="331863"/>
                      </a:lnTo>
                      <a:lnTo>
                        <a:pt x="142176" y="333133"/>
                      </a:lnTo>
                      <a:lnTo>
                        <a:pt x="145491" y="333133"/>
                      </a:lnTo>
                      <a:lnTo>
                        <a:pt x="144970" y="333667"/>
                      </a:lnTo>
                      <a:lnTo>
                        <a:pt x="146304" y="333133"/>
                      </a:lnTo>
                      <a:lnTo>
                        <a:pt x="146926" y="333133"/>
                      </a:lnTo>
                      <a:lnTo>
                        <a:pt x="146989" y="333413"/>
                      </a:lnTo>
                      <a:lnTo>
                        <a:pt x="146418" y="333540"/>
                      </a:lnTo>
                      <a:lnTo>
                        <a:pt x="146240" y="333654"/>
                      </a:lnTo>
                      <a:lnTo>
                        <a:pt x="147002" y="333540"/>
                      </a:lnTo>
                      <a:lnTo>
                        <a:pt x="147472" y="333540"/>
                      </a:lnTo>
                      <a:lnTo>
                        <a:pt x="147129" y="334048"/>
                      </a:lnTo>
                      <a:lnTo>
                        <a:pt x="147878" y="333794"/>
                      </a:lnTo>
                      <a:lnTo>
                        <a:pt x="147866" y="334048"/>
                      </a:lnTo>
                      <a:lnTo>
                        <a:pt x="148018" y="333794"/>
                      </a:lnTo>
                      <a:lnTo>
                        <a:pt x="148564" y="333667"/>
                      </a:lnTo>
                      <a:lnTo>
                        <a:pt x="148653" y="334010"/>
                      </a:lnTo>
                      <a:lnTo>
                        <a:pt x="149288" y="333921"/>
                      </a:lnTo>
                      <a:lnTo>
                        <a:pt x="147485" y="334810"/>
                      </a:lnTo>
                      <a:lnTo>
                        <a:pt x="148234" y="334937"/>
                      </a:lnTo>
                      <a:lnTo>
                        <a:pt x="147916" y="335191"/>
                      </a:lnTo>
                      <a:lnTo>
                        <a:pt x="147243" y="335318"/>
                      </a:lnTo>
                      <a:lnTo>
                        <a:pt x="147053" y="335572"/>
                      </a:lnTo>
                      <a:lnTo>
                        <a:pt x="147815" y="335699"/>
                      </a:lnTo>
                      <a:lnTo>
                        <a:pt x="148932" y="335572"/>
                      </a:lnTo>
                      <a:lnTo>
                        <a:pt x="149771" y="335191"/>
                      </a:lnTo>
                      <a:lnTo>
                        <a:pt x="150215" y="335064"/>
                      </a:lnTo>
                      <a:lnTo>
                        <a:pt x="149656" y="335699"/>
                      </a:lnTo>
                      <a:lnTo>
                        <a:pt x="147955" y="336461"/>
                      </a:lnTo>
                      <a:lnTo>
                        <a:pt x="147421" y="337350"/>
                      </a:lnTo>
                      <a:lnTo>
                        <a:pt x="149199" y="336842"/>
                      </a:lnTo>
                      <a:lnTo>
                        <a:pt x="149110" y="337604"/>
                      </a:lnTo>
                      <a:lnTo>
                        <a:pt x="149288" y="337223"/>
                      </a:lnTo>
                      <a:lnTo>
                        <a:pt x="149974" y="336969"/>
                      </a:lnTo>
                      <a:lnTo>
                        <a:pt x="149567" y="337477"/>
                      </a:lnTo>
                      <a:lnTo>
                        <a:pt x="149936" y="337477"/>
                      </a:lnTo>
                      <a:lnTo>
                        <a:pt x="149390" y="337858"/>
                      </a:lnTo>
                      <a:lnTo>
                        <a:pt x="149263" y="338112"/>
                      </a:lnTo>
                      <a:lnTo>
                        <a:pt x="148996" y="338366"/>
                      </a:lnTo>
                      <a:lnTo>
                        <a:pt x="149364" y="338112"/>
                      </a:lnTo>
                      <a:lnTo>
                        <a:pt x="149237" y="338747"/>
                      </a:lnTo>
                      <a:lnTo>
                        <a:pt x="150291" y="338112"/>
                      </a:lnTo>
                      <a:lnTo>
                        <a:pt x="149898" y="338620"/>
                      </a:lnTo>
                      <a:lnTo>
                        <a:pt x="149834" y="339382"/>
                      </a:lnTo>
                      <a:lnTo>
                        <a:pt x="151523" y="338112"/>
                      </a:lnTo>
                      <a:lnTo>
                        <a:pt x="151650" y="338620"/>
                      </a:lnTo>
                      <a:lnTo>
                        <a:pt x="151041" y="339001"/>
                      </a:lnTo>
                      <a:lnTo>
                        <a:pt x="150850" y="339382"/>
                      </a:lnTo>
                      <a:lnTo>
                        <a:pt x="150266" y="339509"/>
                      </a:lnTo>
                      <a:lnTo>
                        <a:pt x="150380" y="339763"/>
                      </a:lnTo>
                      <a:lnTo>
                        <a:pt x="150710" y="339509"/>
                      </a:lnTo>
                      <a:lnTo>
                        <a:pt x="150482" y="339890"/>
                      </a:lnTo>
                      <a:lnTo>
                        <a:pt x="151168" y="339509"/>
                      </a:lnTo>
                      <a:lnTo>
                        <a:pt x="151625" y="339255"/>
                      </a:lnTo>
                      <a:lnTo>
                        <a:pt x="151295" y="339763"/>
                      </a:lnTo>
                      <a:lnTo>
                        <a:pt x="151536" y="339636"/>
                      </a:lnTo>
                      <a:lnTo>
                        <a:pt x="151892" y="339255"/>
                      </a:lnTo>
                      <a:lnTo>
                        <a:pt x="152019" y="339128"/>
                      </a:lnTo>
                      <a:lnTo>
                        <a:pt x="152095" y="339382"/>
                      </a:lnTo>
                      <a:lnTo>
                        <a:pt x="152361" y="339382"/>
                      </a:lnTo>
                      <a:lnTo>
                        <a:pt x="152552" y="339128"/>
                      </a:lnTo>
                      <a:lnTo>
                        <a:pt x="152742" y="338874"/>
                      </a:lnTo>
                      <a:lnTo>
                        <a:pt x="151739" y="340525"/>
                      </a:lnTo>
                      <a:lnTo>
                        <a:pt x="153720" y="339636"/>
                      </a:lnTo>
                      <a:lnTo>
                        <a:pt x="152984" y="341160"/>
                      </a:lnTo>
                      <a:lnTo>
                        <a:pt x="153822" y="341160"/>
                      </a:lnTo>
                      <a:lnTo>
                        <a:pt x="154101" y="341414"/>
                      </a:lnTo>
                      <a:lnTo>
                        <a:pt x="153974" y="341541"/>
                      </a:lnTo>
                      <a:lnTo>
                        <a:pt x="153924" y="341668"/>
                      </a:lnTo>
                      <a:lnTo>
                        <a:pt x="153949" y="342303"/>
                      </a:lnTo>
                      <a:lnTo>
                        <a:pt x="155105" y="340144"/>
                      </a:lnTo>
                      <a:lnTo>
                        <a:pt x="155054" y="341160"/>
                      </a:lnTo>
                      <a:lnTo>
                        <a:pt x="154813" y="341922"/>
                      </a:lnTo>
                      <a:lnTo>
                        <a:pt x="154635" y="341287"/>
                      </a:lnTo>
                      <a:lnTo>
                        <a:pt x="154482" y="341795"/>
                      </a:lnTo>
                      <a:lnTo>
                        <a:pt x="153568" y="343446"/>
                      </a:lnTo>
                      <a:lnTo>
                        <a:pt x="155067" y="341922"/>
                      </a:lnTo>
                      <a:lnTo>
                        <a:pt x="155194" y="341795"/>
                      </a:lnTo>
                      <a:lnTo>
                        <a:pt x="154901" y="342938"/>
                      </a:lnTo>
                      <a:lnTo>
                        <a:pt x="154774" y="343065"/>
                      </a:lnTo>
                      <a:lnTo>
                        <a:pt x="154686" y="343700"/>
                      </a:lnTo>
                      <a:lnTo>
                        <a:pt x="155702" y="342557"/>
                      </a:lnTo>
                      <a:lnTo>
                        <a:pt x="155790" y="342684"/>
                      </a:lnTo>
                      <a:lnTo>
                        <a:pt x="155854" y="343192"/>
                      </a:lnTo>
                      <a:lnTo>
                        <a:pt x="156337" y="342557"/>
                      </a:lnTo>
                      <a:lnTo>
                        <a:pt x="156540" y="342303"/>
                      </a:lnTo>
                      <a:lnTo>
                        <a:pt x="157137" y="342176"/>
                      </a:lnTo>
                      <a:lnTo>
                        <a:pt x="157429" y="342099"/>
                      </a:lnTo>
                      <a:lnTo>
                        <a:pt x="157454" y="341922"/>
                      </a:lnTo>
                      <a:lnTo>
                        <a:pt x="157822" y="341795"/>
                      </a:lnTo>
                      <a:lnTo>
                        <a:pt x="157784" y="343065"/>
                      </a:lnTo>
                      <a:lnTo>
                        <a:pt x="157657" y="343573"/>
                      </a:lnTo>
                      <a:lnTo>
                        <a:pt x="157835" y="343954"/>
                      </a:lnTo>
                      <a:lnTo>
                        <a:pt x="157708" y="344335"/>
                      </a:lnTo>
                      <a:lnTo>
                        <a:pt x="158280" y="344335"/>
                      </a:lnTo>
                      <a:lnTo>
                        <a:pt x="158584" y="343065"/>
                      </a:lnTo>
                      <a:lnTo>
                        <a:pt x="159067" y="343319"/>
                      </a:lnTo>
                      <a:lnTo>
                        <a:pt x="159080" y="343065"/>
                      </a:lnTo>
                      <a:lnTo>
                        <a:pt x="159207" y="342684"/>
                      </a:lnTo>
                      <a:lnTo>
                        <a:pt x="159600" y="341795"/>
                      </a:lnTo>
                      <a:lnTo>
                        <a:pt x="159181" y="343573"/>
                      </a:lnTo>
                      <a:lnTo>
                        <a:pt x="159626" y="342811"/>
                      </a:lnTo>
                      <a:lnTo>
                        <a:pt x="159499" y="343954"/>
                      </a:lnTo>
                      <a:lnTo>
                        <a:pt x="159753" y="343700"/>
                      </a:lnTo>
                      <a:lnTo>
                        <a:pt x="160350" y="342938"/>
                      </a:lnTo>
                      <a:lnTo>
                        <a:pt x="160515" y="342811"/>
                      </a:lnTo>
                      <a:lnTo>
                        <a:pt x="160680" y="342684"/>
                      </a:lnTo>
                      <a:lnTo>
                        <a:pt x="160553" y="343179"/>
                      </a:lnTo>
                      <a:lnTo>
                        <a:pt x="160858" y="342684"/>
                      </a:lnTo>
                      <a:lnTo>
                        <a:pt x="161201" y="342811"/>
                      </a:lnTo>
                      <a:lnTo>
                        <a:pt x="161023" y="345224"/>
                      </a:lnTo>
                      <a:lnTo>
                        <a:pt x="162128" y="343446"/>
                      </a:lnTo>
                      <a:lnTo>
                        <a:pt x="162458" y="345351"/>
                      </a:lnTo>
                      <a:lnTo>
                        <a:pt x="163131" y="344335"/>
                      </a:lnTo>
                      <a:lnTo>
                        <a:pt x="163944" y="345605"/>
                      </a:lnTo>
                      <a:lnTo>
                        <a:pt x="164820" y="345224"/>
                      </a:lnTo>
                      <a:lnTo>
                        <a:pt x="164503" y="344335"/>
                      </a:lnTo>
                      <a:lnTo>
                        <a:pt x="164185" y="343446"/>
                      </a:lnTo>
                      <a:lnTo>
                        <a:pt x="165061" y="345224"/>
                      </a:lnTo>
                      <a:lnTo>
                        <a:pt x="164668" y="343446"/>
                      </a:lnTo>
                      <a:lnTo>
                        <a:pt x="164642" y="343319"/>
                      </a:lnTo>
                      <a:lnTo>
                        <a:pt x="164795" y="343192"/>
                      </a:lnTo>
                      <a:lnTo>
                        <a:pt x="164909" y="343319"/>
                      </a:lnTo>
                      <a:lnTo>
                        <a:pt x="165722" y="344208"/>
                      </a:lnTo>
                      <a:lnTo>
                        <a:pt x="166001" y="344716"/>
                      </a:lnTo>
                      <a:lnTo>
                        <a:pt x="165646" y="344716"/>
                      </a:lnTo>
                      <a:lnTo>
                        <a:pt x="165773" y="345097"/>
                      </a:lnTo>
                      <a:lnTo>
                        <a:pt x="166243" y="345224"/>
                      </a:lnTo>
                      <a:lnTo>
                        <a:pt x="166154" y="345859"/>
                      </a:lnTo>
                      <a:lnTo>
                        <a:pt x="166598" y="346240"/>
                      </a:lnTo>
                      <a:lnTo>
                        <a:pt x="166458" y="345859"/>
                      </a:lnTo>
                      <a:lnTo>
                        <a:pt x="166484" y="345351"/>
                      </a:lnTo>
                      <a:lnTo>
                        <a:pt x="166814" y="345478"/>
                      </a:lnTo>
                      <a:lnTo>
                        <a:pt x="166712" y="345351"/>
                      </a:lnTo>
                      <a:lnTo>
                        <a:pt x="166217" y="344716"/>
                      </a:lnTo>
                      <a:lnTo>
                        <a:pt x="166497" y="343573"/>
                      </a:lnTo>
                      <a:lnTo>
                        <a:pt x="167220" y="346113"/>
                      </a:lnTo>
                      <a:lnTo>
                        <a:pt x="167525" y="344970"/>
                      </a:lnTo>
                      <a:lnTo>
                        <a:pt x="167538" y="345605"/>
                      </a:lnTo>
                      <a:lnTo>
                        <a:pt x="167728" y="345097"/>
                      </a:lnTo>
                      <a:lnTo>
                        <a:pt x="168757" y="345097"/>
                      </a:lnTo>
                      <a:lnTo>
                        <a:pt x="168719" y="344970"/>
                      </a:lnTo>
                      <a:lnTo>
                        <a:pt x="168376" y="343573"/>
                      </a:lnTo>
                      <a:lnTo>
                        <a:pt x="168516" y="343700"/>
                      </a:lnTo>
                      <a:lnTo>
                        <a:pt x="168656" y="343954"/>
                      </a:lnTo>
                      <a:lnTo>
                        <a:pt x="168744" y="344335"/>
                      </a:lnTo>
                      <a:lnTo>
                        <a:pt x="169621" y="344208"/>
                      </a:lnTo>
                      <a:lnTo>
                        <a:pt x="169570" y="343573"/>
                      </a:lnTo>
                      <a:lnTo>
                        <a:pt x="169532" y="343192"/>
                      </a:lnTo>
                      <a:lnTo>
                        <a:pt x="169494" y="342684"/>
                      </a:lnTo>
                      <a:lnTo>
                        <a:pt x="169456" y="342176"/>
                      </a:lnTo>
                      <a:lnTo>
                        <a:pt x="170434" y="342684"/>
                      </a:lnTo>
                      <a:lnTo>
                        <a:pt x="170649" y="343065"/>
                      </a:lnTo>
                      <a:lnTo>
                        <a:pt x="170535" y="342557"/>
                      </a:lnTo>
                      <a:lnTo>
                        <a:pt x="170370" y="342176"/>
                      </a:lnTo>
                      <a:lnTo>
                        <a:pt x="170776" y="342557"/>
                      </a:lnTo>
                      <a:lnTo>
                        <a:pt x="170878" y="342684"/>
                      </a:lnTo>
                      <a:lnTo>
                        <a:pt x="170992" y="342938"/>
                      </a:lnTo>
                      <a:lnTo>
                        <a:pt x="170916" y="342176"/>
                      </a:lnTo>
                      <a:lnTo>
                        <a:pt x="170891" y="342049"/>
                      </a:lnTo>
                      <a:lnTo>
                        <a:pt x="171196" y="342176"/>
                      </a:lnTo>
                      <a:lnTo>
                        <a:pt x="171386" y="342684"/>
                      </a:lnTo>
                      <a:lnTo>
                        <a:pt x="172402" y="342684"/>
                      </a:lnTo>
                      <a:lnTo>
                        <a:pt x="172085" y="342049"/>
                      </a:lnTo>
                      <a:lnTo>
                        <a:pt x="171958" y="341795"/>
                      </a:lnTo>
                      <a:lnTo>
                        <a:pt x="171640" y="341160"/>
                      </a:lnTo>
                      <a:lnTo>
                        <a:pt x="171691" y="340271"/>
                      </a:lnTo>
                      <a:lnTo>
                        <a:pt x="172618" y="341287"/>
                      </a:lnTo>
                      <a:lnTo>
                        <a:pt x="173393" y="341287"/>
                      </a:lnTo>
                      <a:lnTo>
                        <a:pt x="173761" y="341160"/>
                      </a:lnTo>
                      <a:lnTo>
                        <a:pt x="173901" y="341414"/>
                      </a:lnTo>
                      <a:lnTo>
                        <a:pt x="174205" y="341160"/>
                      </a:lnTo>
                      <a:lnTo>
                        <a:pt x="174663" y="340779"/>
                      </a:lnTo>
                      <a:lnTo>
                        <a:pt x="174459" y="340271"/>
                      </a:lnTo>
                      <a:lnTo>
                        <a:pt x="174396" y="340144"/>
                      </a:lnTo>
                      <a:lnTo>
                        <a:pt x="174193" y="339636"/>
                      </a:lnTo>
                      <a:lnTo>
                        <a:pt x="174091" y="339255"/>
                      </a:lnTo>
                      <a:lnTo>
                        <a:pt x="174078" y="338747"/>
                      </a:lnTo>
                      <a:lnTo>
                        <a:pt x="174078" y="338493"/>
                      </a:lnTo>
                      <a:lnTo>
                        <a:pt x="175628" y="339001"/>
                      </a:lnTo>
                      <a:lnTo>
                        <a:pt x="175602" y="338493"/>
                      </a:lnTo>
                      <a:lnTo>
                        <a:pt x="175577" y="338112"/>
                      </a:lnTo>
                      <a:lnTo>
                        <a:pt x="175539" y="337477"/>
                      </a:lnTo>
                      <a:lnTo>
                        <a:pt x="176657" y="337096"/>
                      </a:lnTo>
                      <a:lnTo>
                        <a:pt x="176364" y="337096"/>
                      </a:lnTo>
                      <a:lnTo>
                        <a:pt x="175691" y="336588"/>
                      </a:lnTo>
                      <a:lnTo>
                        <a:pt x="175628" y="336461"/>
                      </a:lnTo>
                      <a:lnTo>
                        <a:pt x="175958" y="336334"/>
                      </a:lnTo>
                      <a:lnTo>
                        <a:pt x="175793" y="336207"/>
                      </a:lnTo>
                      <a:lnTo>
                        <a:pt x="175120" y="335699"/>
                      </a:lnTo>
                      <a:lnTo>
                        <a:pt x="174955" y="335572"/>
                      </a:lnTo>
                      <a:lnTo>
                        <a:pt x="176110" y="336080"/>
                      </a:lnTo>
                      <a:lnTo>
                        <a:pt x="176060" y="336207"/>
                      </a:lnTo>
                      <a:lnTo>
                        <a:pt x="177266" y="336588"/>
                      </a:lnTo>
                      <a:lnTo>
                        <a:pt x="177279" y="335826"/>
                      </a:lnTo>
                      <a:lnTo>
                        <a:pt x="176771" y="335572"/>
                      </a:lnTo>
                      <a:lnTo>
                        <a:pt x="175742" y="335064"/>
                      </a:lnTo>
                      <a:lnTo>
                        <a:pt x="177076" y="335140"/>
                      </a:lnTo>
                      <a:lnTo>
                        <a:pt x="177317" y="335432"/>
                      </a:lnTo>
                      <a:lnTo>
                        <a:pt x="177177" y="335140"/>
                      </a:lnTo>
                      <a:lnTo>
                        <a:pt x="178346" y="335191"/>
                      </a:lnTo>
                      <a:lnTo>
                        <a:pt x="175831" y="333286"/>
                      </a:lnTo>
                      <a:lnTo>
                        <a:pt x="175628" y="333133"/>
                      </a:lnTo>
                      <a:lnTo>
                        <a:pt x="177253" y="333133"/>
                      </a:lnTo>
                      <a:lnTo>
                        <a:pt x="177698" y="333159"/>
                      </a:lnTo>
                      <a:lnTo>
                        <a:pt x="188899" y="333133"/>
                      </a:lnTo>
                      <a:lnTo>
                        <a:pt x="195605" y="331863"/>
                      </a:lnTo>
                      <a:lnTo>
                        <a:pt x="193370" y="329323"/>
                      </a:lnTo>
                      <a:lnTo>
                        <a:pt x="198323" y="329323"/>
                      </a:lnTo>
                      <a:lnTo>
                        <a:pt x="197231" y="330593"/>
                      </a:lnTo>
                      <a:lnTo>
                        <a:pt x="200825" y="329323"/>
                      </a:lnTo>
                      <a:lnTo>
                        <a:pt x="204419" y="328053"/>
                      </a:lnTo>
                      <a:lnTo>
                        <a:pt x="212483" y="326783"/>
                      </a:lnTo>
                      <a:lnTo>
                        <a:pt x="216954" y="324243"/>
                      </a:lnTo>
                      <a:lnTo>
                        <a:pt x="218846" y="323164"/>
                      </a:lnTo>
                      <a:lnTo>
                        <a:pt x="218935" y="324243"/>
                      </a:lnTo>
                      <a:lnTo>
                        <a:pt x="220027" y="324243"/>
                      </a:lnTo>
                      <a:lnTo>
                        <a:pt x="221881" y="322973"/>
                      </a:lnTo>
                      <a:lnTo>
                        <a:pt x="223723" y="321703"/>
                      </a:lnTo>
                      <a:lnTo>
                        <a:pt x="223507" y="321703"/>
                      </a:lnTo>
                      <a:lnTo>
                        <a:pt x="224612" y="320433"/>
                      </a:lnTo>
                      <a:lnTo>
                        <a:pt x="223977" y="321703"/>
                      </a:lnTo>
                      <a:lnTo>
                        <a:pt x="226441" y="321703"/>
                      </a:lnTo>
                      <a:lnTo>
                        <a:pt x="228041" y="319163"/>
                      </a:lnTo>
                      <a:lnTo>
                        <a:pt x="229311" y="319163"/>
                      </a:lnTo>
                      <a:lnTo>
                        <a:pt x="228574" y="320433"/>
                      </a:lnTo>
                      <a:lnTo>
                        <a:pt x="229374" y="319163"/>
                      </a:lnTo>
                      <a:lnTo>
                        <a:pt x="233019" y="317893"/>
                      </a:lnTo>
                      <a:lnTo>
                        <a:pt x="231736" y="317893"/>
                      </a:lnTo>
                      <a:lnTo>
                        <a:pt x="234492" y="316623"/>
                      </a:lnTo>
                      <a:lnTo>
                        <a:pt x="236359" y="315353"/>
                      </a:lnTo>
                      <a:lnTo>
                        <a:pt x="238493" y="314147"/>
                      </a:lnTo>
                      <a:lnTo>
                        <a:pt x="238429" y="314337"/>
                      </a:lnTo>
                      <a:lnTo>
                        <a:pt x="240284" y="313804"/>
                      </a:lnTo>
                      <a:lnTo>
                        <a:pt x="239687" y="313766"/>
                      </a:lnTo>
                      <a:lnTo>
                        <a:pt x="239141" y="313842"/>
                      </a:lnTo>
                      <a:lnTo>
                        <a:pt x="238671" y="313969"/>
                      </a:lnTo>
                      <a:lnTo>
                        <a:pt x="239458" y="312813"/>
                      </a:lnTo>
                      <a:lnTo>
                        <a:pt x="243027" y="312813"/>
                      </a:lnTo>
                      <a:lnTo>
                        <a:pt x="242747" y="311543"/>
                      </a:lnTo>
                      <a:lnTo>
                        <a:pt x="243293" y="312813"/>
                      </a:lnTo>
                      <a:lnTo>
                        <a:pt x="245465" y="311543"/>
                      </a:lnTo>
                      <a:lnTo>
                        <a:pt x="247624" y="310273"/>
                      </a:lnTo>
                      <a:lnTo>
                        <a:pt x="248119" y="309118"/>
                      </a:lnTo>
                      <a:lnTo>
                        <a:pt x="248462" y="308914"/>
                      </a:lnTo>
                      <a:lnTo>
                        <a:pt x="249466" y="308292"/>
                      </a:lnTo>
                      <a:lnTo>
                        <a:pt x="249745" y="308114"/>
                      </a:lnTo>
                      <a:lnTo>
                        <a:pt x="249593" y="308203"/>
                      </a:lnTo>
                      <a:lnTo>
                        <a:pt x="250266" y="307733"/>
                      </a:lnTo>
                      <a:lnTo>
                        <a:pt x="249999" y="309003"/>
                      </a:lnTo>
                      <a:lnTo>
                        <a:pt x="251701" y="307733"/>
                      </a:lnTo>
                      <a:lnTo>
                        <a:pt x="253123" y="306463"/>
                      </a:lnTo>
                      <a:lnTo>
                        <a:pt x="252412" y="305193"/>
                      </a:lnTo>
                      <a:lnTo>
                        <a:pt x="256451" y="305193"/>
                      </a:lnTo>
                      <a:lnTo>
                        <a:pt x="257441" y="301383"/>
                      </a:lnTo>
                      <a:lnTo>
                        <a:pt x="257759" y="300113"/>
                      </a:lnTo>
                      <a:lnTo>
                        <a:pt x="260692" y="301383"/>
                      </a:lnTo>
                      <a:lnTo>
                        <a:pt x="261772" y="300113"/>
                      </a:lnTo>
                      <a:lnTo>
                        <a:pt x="262839" y="298843"/>
                      </a:lnTo>
                      <a:lnTo>
                        <a:pt x="264934" y="296303"/>
                      </a:lnTo>
                      <a:lnTo>
                        <a:pt x="266865" y="295033"/>
                      </a:lnTo>
                      <a:lnTo>
                        <a:pt x="268605" y="292823"/>
                      </a:lnTo>
                      <a:lnTo>
                        <a:pt x="269443" y="293763"/>
                      </a:lnTo>
                      <a:lnTo>
                        <a:pt x="271221" y="291223"/>
                      </a:lnTo>
                      <a:lnTo>
                        <a:pt x="271500" y="290906"/>
                      </a:lnTo>
                      <a:lnTo>
                        <a:pt x="269176" y="292061"/>
                      </a:lnTo>
                      <a:lnTo>
                        <a:pt x="270738" y="289953"/>
                      </a:lnTo>
                      <a:lnTo>
                        <a:pt x="272554" y="288683"/>
                      </a:lnTo>
                      <a:lnTo>
                        <a:pt x="272973" y="289293"/>
                      </a:lnTo>
                      <a:lnTo>
                        <a:pt x="273570" y="288683"/>
                      </a:lnTo>
                      <a:lnTo>
                        <a:pt x="274180" y="287413"/>
                      </a:lnTo>
                      <a:lnTo>
                        <a:pt x="274840" y="286143"/>
                      </a:lnTo>
                      <a:lnTo>
                        <a:pt x="275513" y="286143"/>
                      </a:lnTo>
                      <a:lnTo>
                        <a:pt x="276237" y="284873"/>
                      </a:lnTo>
                      <a:lnTo>
                        <a:pt x="277063" y="283603"/>
                      </a:lnTo>
                      <a:lnTo>
                        <a:pt x="277837" y="283603"/>
                      </a:lnTo>
                      <a:lnTo>
                        <a:pt x="278511" y="282333"/>
                      </a:lnTo>
                      <a:lnTo>
                        <a:pt x="280136" y="281063"/>
                      </a:lnTo>
                      <a:lnTo>
                        <a:pt x="278295" y="283603"/>
                      </a:lnTo>
                      <a:lnTo>
                        <a:pt x="277914" y="284873"/>
                      </a:lnTo>
                      <a:lnTo>
                        <a:pt x="280644" y="281063"/>
                      </a:lnTo>
                      <a:lnTo>
                        <a:pt x="282676" y="279793"/>
                      </a:lnTo>
                      <a:lnTo>
                        <a:pt x="283019" y="278523"/>
                      </a:lnTo>
                      <a:lnTo>
                        <a:pt x="280504" y="277253"/>
                      </a:lnTo>
                      <a:lnTo>
                        <a:pt x="279463" y="275983"/>
                      </a:lnTo>
                      <a:lnTo>
                        <a:pt x="278930" y="274713"/>
                      </a:lnTo>
                      <a:lnTo>
                        <a:pt x="278396" y="274713"/>
                      </a:lnTo>
                      <a:lnTo>
                        <a:pt x="277482" y="272173"/>
                      </a:lnTo>
                      <a:lnTo>
                        <a:pt x="277088" y="270903"/>
                      </a:lnTo>
                      <a:lnTo>
                        <a:pt x="276974" y="269633"/>
                      </a:lnTo>
                      <a:lnTo>
                        <a:pt x="276771" y="269633"/>
                      </a:lnTo>
                      <a:lnTo>
                        <a:pt x="276898" y="270344"/>
                      </a:lnTo>
                      <a:lnTo>
                        <a:pt x="276707" y="269811"/>
                      </a:lnTo>
                      <a:lnTo>
                        <a:pt x="276377" y="270903"/>
                      </a:lnTo>
                      <a:lnTo>
                        <a:pt x="275755" y="269633"/>
                      </a:lnTo>
                      <a:lnTo>
                        <a:pt x="274726" y="268363"/>
                      </a:lnTo>
                      <a:lnTo>
                        <a:pt x="274408" y="267093"/>
                      </a:lnTo>
                      <a:lnTo>
                        <a:pt x="275234" y="267093"/>
                      </a:lnTo>
                      <a:lnTo>
                        <a:pt x="276072" y="265823"/>
                      </a:lnTo>
                      <a:lnTo>
                        <a:pt x="276542" y="264553"/>
                      </a:lnTo>
                      <a:lnTo>
                        <a:pt x="277012" y="265353"/>
                      </a:lnTo>
                      <a:lnTo>
                        <a:pt x="277279" y="264553"/>
                      </a:lnTo>
                      <a:lnTo>
                        <a:pt x="277545" y="264553"/>
                      </a:lnTo>
                      <a:lnTo>
                        <a:pt x="277685" y="265823"/>
                      </a:lnTo>
                      <a:lnTo>
                        <a:pt x="278028" y="264553"/>
                      </a:lnTo>
                      <a:lnTo>
                        <a:pt x="278231" y="264553"/>
                      </a:lnTo>
                      <a:lnTo>
                        <a:pt x="278358" y="263283"/>
                      </a:lnTo>
                      <a:lnTo>
                        <a:pt x="279019" y="263283"/>
                      </a:lnTo>
                      <a:lnTo>
                        <a:pt x="281025" y="262013"/>
                      </a:lnTo>
                      <a:lnTo>
                        <a:pt x="281343" y="262013"/>
                      </a:lnTo>
                      <a:lnTo>
                        <a:pt x="280949" y="262712"/>
                      </a:lnTo>
                      <a:lnTo>
                        <a:pt x="281559" y="262013"/>
                      </a:lnTo>
                      <a:lnTo>
                        <a:pt x="281190" y="260743"/>
                      </a:lnTo>
                      <a:lnTo>
                        <a:pt x="281127" y="259473"/>
                      </a:lnTo>
                      <a:lnTo>
                        <a:pt x="281012" y="256933"/>
                      </a:lnTo>
                      <a:lnTo>
                        <a:pt x="281279" y="256933"/>
                      </a:lnTo>
                      <a:lnTo>
                        <a:pt x="281495" y="255790"/>
                      </a:lnTo>
                      <a:lnTo>
                        <a:pt x="281381" y="254393"/>
                      </a:lnTo>
                      <a:lnTo>
                        <a:pt x="281228" y="254393"/>
                      </a:lnTo>
                      <a:lnTo>
                        <a:pt x="281203" y="250583"/>
                      </a:lnTo>
                      <a:lnTo>
                        <a:pt x="281508" y="248043"/>
                      </a:lnTo>
                      <a:lnTo>
                        <a:pt x="282740" y="246773"/>
                      </a:lnTo>
                      <a:lnTo>
                        <a:pt x="283400" y="248043"/>
                      </a:lnTo>
                      <a:lnTo>
                        <a:pt x="283603" y="246773"/>
                      </a:lnTo>
                      <a:lnTo>
                        <a:pt x="283794" y="245503"/>
                      </a:lnTo>
                      <a:lnTo>
                        <a:pt x="285191" y="245503"/>
                      </a:lnTo>
                      <a:lnTo>
                        <a:pt x="285572" y="244233"/>
                      </a:lnTo>
                      <a:lnTo>
                        <a:pt x="284899" y="244233"/>
                      </a:lnTo>
                      <a:lnTo>
                        <a:pt x="285965" y="242963"/>
                      </a:lnTo>
                      <a:lnTo>
                        <a:pt x="286588" y="240423"/>
                      </a:lnTo>
                      <a:lnTo>
                        <a:pt x="287642" y="240423"/>
                      </a:lnTo>
                      <a:lnTo>
                        <a:pt x="287401" y="241693"/>
                      </a:lnTo>
                      <a:lnTo>
                        <a:pt x="288188" y="240423"/>
                      </a:lnTo>
                      <a:lnTo>
                        <a:pt x="289077" y="239153"/>
                      </a:lnTo>
                      <a:close/>
                    </a:path>
                    <a:path w="322580" h="346710">
                      <a:moveTo>
                        <a:pt x="291477" y="236804"/>
                      </a:moveTo>
                      <a:lnTo>
                        <a:pt x="290918" y="237020"/>
                      </a:lnTo>
                      <a:lnTo>
                        <a:pt x="290296" y="237350"/>
                      </a:lnTo>
                      <a:lnTo>
                        <a:pt x="289877" y="237794"/>
                      </a:lnTo>
                      <a:lnTo>
                        <a:pt x="290576" y="237528"/>
                      </a:lnTo>
                      <a:lnTo>
                        <a:pt x="291477" y="236804"/>
                      </a:lnTo>
                      <a:close/>
                    </a:path>
                    <a:path w="322580" h="346710">
                      <a:moveTo>
                        <a:pt x="303288" y="228409"/>
                      </a:moveTo>
                      <a:lnTo>
                        <a:pt x="302412" y="228460"/>
                      </a:lnTo>
                      <a:lnTo>
                        <a:pt x="301599" y="228625"/>
                      </a:lnTo>
                      <a:lnTo>
                        <a:pt x="300786" y="228752"/>
                      </a:lnTo>
                      <a:lnTo>
                        <a:pt x="301396" y="228676"/>
                      </a:lnTo>
                      <a:lnTo>
                        <a:pt x="301980" y="228574"/>
                      </a:lnTo>
                      <a:lnTo>
                        <a:pt x="302615" y="228511"/>
                      </a:lnTo>
                      <a:lnTo>
                        <a:pt x="303288" y="228409"/>
                      </a:lnTo>
                      <a:close/>
                    </a:path>
                    <a:path w="322580" h="346710">
                      <a:moveTo>
                        <a:pt x="309702" y="168059"/>
                      </a:moveTo>
                      <a:lnTo>
                        <a:pt x="308813" y="169303"/>
                      </a:lnTo>
                      <a:lnTo>
                        <a:pt x="309537" y="170573"/>
                      </a:lnTo>
                      <a:lnTo>
                        <a:pt x="309702" y="168059"/>
                      </a:lnTo>
                      <a:close/>
                    </a:path>
                    <a:path w="322580" h="346710">
                      <a:moveTo>
                        <a:pt x="310464" y="174205"/>
                      </a:moveTo>
                      <a:lnTo>
                        <a:pt x="310375" y="174383"/>
                      </a:lnTo>
                      <a:lnTo>
                        <a:pt x="310349" y="174561"/>
                      </a:lnTo>
                      <a:lnTo>
                        <a:pt x="310451" y="174383"/>
                      </a:lnTo>
                      <a:lnTo>
                        <a:pt x="310464" y="174205"/>
                      </a:lnTo>
                      <a:close/>
                    </a:path>
                    <a:path w="322580" h="346710">
                      <a:moveTo>
                        <a:pt x="310819" y="217017"/>
                      </a:moveTo>
                      <a:lnTo>
                        <a:pt x="310540" y="216865"/>
                      </a:lnTo>
                      <a:lnTo>
                        <a:pt x="310286" y="218109"/>
                      </a:lnTo>
                      <a:lnTo>
                        <a:pt x="310819" y="217017"/>
                      </a:lnTo>
                      <a:close/>
                    </a:path>
                    <a:path w="322580" h="346710">
                      <a:moveTo>
                        <a:pt x="312661" y="121043"/>
                      </a:moveTo>
                      <a:lnTo>
                        <a:pt x="312585" y="120053"/>
                      </a:lnTo>
                      <a:lnTo>
                        <a:pt x="312394" y="119773"/>
                      </a:lnTo>
                      <a:lnTo>
                        <a:pt x="312661" y="121043"/>
                      </a:lnTo>
                      <a:close/>
                    </a:path>
                    <a:path w="322580" h="346710">
                      <a:moveTo>
                        <a:pt x="314147" y="119240"/>
                      </a:moveTo>
                      <a:lnTo>
                        <a:pt x="314032" y="118897"/>
                      </a:lnTo>
                      <a:lnTo>
                        <a:pt x="313918" y="118452"/>
                      </a:lnTo>
                      <a:lnTo>
                        <a:pt x="313601" y="118313"/>
                      </a:lnTo>
                      <a:lnTo>
                        <a:pt x="314147" y="119240"/>
                      </a:lnTo>
                      <a:close/>
                    </a:path>
                    <a:path w="322580" h="346710">
                      <a:moveTo>
                        <a:pt x="314413" y="119697"/>
                      </a:moveTo>
                      <a:lnTo>
                        <a:pt x="314147" y="119253"/>
                      </a:lnTo>
                      <a:lnTo>
                        <a:pt x="314223" y="119468"/>
                      </a:lnTo>
                      <a:lnTo>
                        <a:pt x="314299" y="119659"/>
                      </a:lnTo>
                      <a:close/>
                    </a:path>
                    <a:path w="322580" h="346710">
                      <a:moveTo>
                        <a:pt x="314490" y="122770"/>
                      </a:moveTo>
                      <a:lnTo>
                        <a:pt x="314350" y="122313"/>
                      </a:lnTo>
                      <a:lnTo>
                        <a:pt x="313969" y="123583"/>
                      </a:lnTo>
                      <a:lnTo>
                        <a:pt x="314490" y="122770"/>
                      </a:lnTo>
                      <a:close/>
                    </a:path>
                    <a:path w="322580" h="346710">
                      <a:moveTo>
                        <a:pt x="314680" y="120142"/>
                      </a:moveTo>
                      <a:lnTo>
                        <a:pt x="314566" y="119697"/>
                      </a:lnTo>
                      <a:lnTo>
                        <a:pt x="314413" y="119697"/>
                      </a:lnTo>
                      <a:lnTo>
                        <a:pt x="314680" y="120142"/>
                      </a:lnTo>
                      <a:close/>
                    </a:path>
                    <a:path w="322580" h="346710">
                      <a:moveTo>
                        <a:pt x="314871" y="132473"/>
                      </a:moveTo>
                      <a:lnTo>
                        <a:pt x="314363" y="131203"/>
                      </a:lnTo>
                      <a:lnTo>
                        <a:pt x="314185" y="132473"/>
                      </a:lnTo>
                      <a:lnTo>
                        <a:pt x="314871" y="132473"/>
                      </a:lnTo>
                      <a:close/>
                    </a:path>
                    <a:path w="322580" h="346710">
                      <a:moveTo>
                        <a:pt x="315239" y="128663"/>
                      </a:moveTo>
                      <a:lnTo>
                        <a:pt x="314972" y="127393"/>
                      </a:lnTo>
                      <a:lnTo>
                        <a:pt x="315023" y="128663"/>
                      </a:lnTo>
                      <a:lnTo>
                        <a:pt x="315239" y="128663"/>
                      </a:lnTo>
                      <a:close/>
                    </a:path>
                    <a:path w="322580" h="346710">
                      <a:moveTo>
                        <a:pt x="315595" y="124853"/>
                      </a:moveTo>
                      <a:lnTo>
                        <a:pt x="314794" y="122313"/>
                      </a:lnTo>
                      <a:lnTo>
                        <a:pt x="313563" y="119773"/>
                      </a:lnTo>
                      <a:lnTo>
                        <a:pt x="312559" y="119773"/>
                      </a:lnTo>
                      <a:lnTo>
                        <a:pt x="312585" y="120053"/>
                      </a:lnTo>
                      <a:lnTo>
                        <a:pt x="313245" y="121043"/>
                      </a:lnTo>
                      <a:lnTo>
                        <a:pt x="313563" y="121043"/>
                      </a:lnTo>
                      <a:lnTo>
                        <a:pt x="314744" y="122313"/>
                      </a:lnTo>
                      <a:lnTo>
                        <a:pt x="314490" y="122770"/>
                      </a:lnTo>
                      <a:lnTo>
                        <a:pt x="315074" y="124853"/>
                      </a:lnTo>
                      <a:lnTo>
                        <a:pt x="315595" y="124853"/>
                      </a:lnTo>
                      <a:close/>
                    </a:path>
                    <a:path w="322580" h="346710">
                      <a:moveTo>
                        <a:pt x="315874" y="215023"/>
                      </a:moveTo>
                      <a:lnTo>
                        <a:pt x="315506" y="216281"/>
                      </a:lnTo>
                      <a:lnTo>
                        <a:pt x="315874" y="215023"/>
                      </a:lnTo>
                      <a:close/>
                    </a:path>
                    <a:path w="322580" h="346710">
                      <a:moveTo>
                        <a:pt x="316433" y="150139"/>
                      </a:moveTo>
                      <a:lnTo>
                        <a:pt x="316306" y="148767"/>
                      </a:lnTo>
                      <a:lnTo>
                        <a:pt x="315810" y="152742"/>
                      </a:lnTo>
                      <a:lnTo>
                        <a:pt x="316433" y="150139"/>
                      </a:lnTo>
                      <a:close/>
                    </a:path>
                    <a:path w="322580" h="346710">
                      <a:moveTo>
                        <a:pt x="316534" y="128663"/>
                      </a:moveTo>
                      <a:lnTo>
                        <a:pt x="315785" y="126123"/>
                      </a:lnTo>
                      <a:lnTo>
                        <a:pt x="314769" y="124853"/>
                      </a:lnTo>
                      <a:lnTo>
                        <a:pt x="313969" y="123583"/>
                      </a:lnTo>
                      <a:lnTo>
                        <a:pt x="313766" y="123583"/>
                      </a:lnTo>
                      <a:lnTo>
                        <a:pt x="313207" y="122313"/>
                      </a:lnTo>
                      <a:lnTo>
                        <a:pt x="311861" y="123583"/>
                      </a:lnTo>
                      <a:lnTo>
                        <a:pt x="314972" y="127393"/>
                      </a:lnTo>
                      <a:lnTo>
                        <a:pt x="316001" y="127393"/>
                      </a:lnTo>
                      <a:lnTo>
                        <a:pt x="316534" y="128663"/>
                      </a:lnTo>
                      <a:close/>
                    </a:path>
                    <a:path w="322580" h="346710">
                      <a:moveTo>
                        <a:pt x="316979" y="157403"/>
                      </a:moveTo>
                      <a:lnTo>
                        <a:pt x="315734" y="157327"/>
                      </a:lnTo>
                      <a:lnTo>
                        <a:pt x="315709" y="157137"/>
                      </a:lnTo>
                      <a:lnTo>
                        <a:pt x="315429" y="157530"/>
                      </a:lnTo>
                      <a:lnTo>
                        <a:pt x="315214" y="157683"/>
                      </a:lnTo>
                      <a:lnTo>
                        <a:pt x="316128" y="157734"/>
                      </a:lnTo>
                      <a:lnTo>
                        <a:pt x="316979" y="157403"/>
                      </a:lnTo>
                      <a:close/>
                    </a:path>
                    <a:path w="322580" h="346710">
                      <a:moveTo>
                        <a:pt x="316979" y="147866"/>
                      </a:moveTo>
                      <a:lnTo>
                        <a:pt x="316687" y="149059"/>
                      </a:lnTo>
                      <a:lnTo>
                        <a:pt x="316585" y="150139"/>
                      </a:lnTo>
                      <a:lnTo>
                        <a:pt x="316953" y="149377"/>
                      </a:lnTo>
                      <a:lnTo>
                        <a:pt x="316979" y="147866"/>
                      </a:lnTo>
                      <a:close/>
                    </a:path>
                    <a:path w="322580" h="346710">
                      <a:moveTo>
                        <a:pt x="317055" y="128727"/>
                      </a:moveTo>
                      <a:lnTo>
                        <a:pt x="316992" y="128536"/>
                      </a:lnTo>
                      <a:lnTo>
                        <a:pt x="316915" y="128358"/>
                      </a:lnTo>
                      <a:lnTo>
                        <a:pt x="316852" y="128181"/>
                      </a:lnTo>
                      <a:lnTo>
                        <a:pt x="316712" y="128168"/>
                      </a:lnTo>
                      <a:lnTo>
                        <a:pt x="316585" y="128193"/>
                      </a:lnTo>
                      <a:lnTo>
                        <a:pt x="316547" y="128333"/>
                      </a:lnTo>
                      <a:lnTo>
                        <a:pt x="316788" y="128371"/>
                      </a:lnTo>
                      <a:lnTo>
                        <a:pt x="316941" y="128485"/>
                      </a:lnTo>
                      <a:lnTo>
                        <a:pt x="317055" y="128727"/>
                      </a:lnTo>
                      <a:close/>
                    </a:path>
                    <a:path w="322580" h="346710">
                      <a:moveTo>
                        <a:pt x="317284" y="129540"/>
                      </a:moveTo>
                      <a:lnTo>
                        <a:pt x="317207" y="129171"/>
                      </a:lnTo>
                      <a:lnTo>
                        <a:pt x="317144" y="128917"/>
                      </a:lnTo>
                      <a:lnTo>
                        <a:pt x="317055" y="128739"/>
                      </a:lnTo>
                      <a:lnTo>
                        <a:pt x="317284" y="129540"/>
                      </a:lnTo>
                      <a:close/>
                    </a:path>
                    <a:path w="322580" h="346710">
                      <a:moveTo>
                        <a:pt x="317360" y="151892"/>
                      </a:moveTo>
                      <a:lnTo>
                        <a:pt x="317207" y="148793"/>
                      </a:lnTo>
                      <a:lnTo>
                        <a:pt x="317195" y="150139"/>
                      </a:lnTo>
                      <a:lnTo>
                        <a:pt x="317360" y="151892"/>
                      </a:lnTo>
                      <a:close/>
                    </a:path>
                    <a:path w="322580" h="346710">
                      <a:moveTo>
                        <a:pt x="318071" y="132283"/>
                      </a:moveTo>
                      <a:lnTo>
                        <a:pt x="317881" y="132194"/>
                      </a:lnTo>
                      <a:lnTo>
                        <a:pt x="317728" y="132219"/>
                      </a:lnTo>
                      <a:lnTo>
                        <a:pt x="318071" y="132283"/>
                      </a:lnTo>
                      <a:close/>
                    </a:path>
                    <a:path w="322580" h="346710">
                      <a:moveTo>
                        <a:pt x="318452" y="132549"/>
                      </a:moveTo>
                      <a:lnTo>
                        <a:pt x="318350" y="132334"/>
                      </a:lnTo>
                      <a:lnTo>
                        <a:pt x="318071" y="132283"/>
                      </a:lnTo>
                      <a:lnTo>
                        <a:pt x="318452" y="132549"/>
                      </a:lnTo>
                      <a:close/>
                    </a:path>
                    <a:path w="322580" h="346710">
                      <a:moveTo>
                        <a:pt x="318706" y="132740"/>
                      </a:moveTo>
                      <a:lnTo>
                        <a:pt x="318452" y="132549"/>
                      </a:lnTo>
                      <a:lnTo>
                        <a:pt x="318630" y="132969"/>
                      </a:lnTo>
                      <a:lnTo>
                        <a:pt x="318706" y="132740"/>
                      </a:lnTo>
                      <a:close/>
                    </a:path>
                    <a:path w="322580" h="346710">
                      <a:moveTo>
                        <a:pt x="318820" y="154584"/>
                      </a:moveTo>
                      <a:lnTo>
                        <a:pt x="318287" y="152793"/>
                      </a:lnTo>
                      <a:lnTo>
                        <a:pt x="318643" y="154736"/>
                      </a:lnTo>
                      <a:lnTo>
                        <a:pt x="318820" y="154584"/>
                      </a:lnTo>
                      <a:close/>
                    </a:path>
                    <a:path w="322580" h="346710">
                      <a:moveTo>
                        <a:pt x="318871" y="133515"/>
                      </a:moveTo>
                      <a:lnTo>
                        <a:pt x="318630" y="132969"/>
                      </a:lnTo>
                      <a:lnTo>
                        <a:pt x="317957" y="135166"/>
                      </a:lnTo>
                      <a:lnTo>
                        <a:pt x="318681" y="135877"/>
                      </a:lnTo>
                      <a:lnTo>
                        <a:pt x="318541" y="134988"/>
                      </a:lnTo>
                      <a:lnTo>
                        <a:pt x="318871" y="133515"/>
                      </a:lnTo>
                      <a:close/>
                    </a:path>
                    <a:path w="322580" h="346710">
                      <a:moveTo>
                        <a:pt x="321564" y="146443"/>
                      </a:moveTo>
                      <a:lnTo>
                        <a:pt x="319316" y="141363"/>
                      </a:lnTo>
                      <a:lnTo>
                        <a:pt x="318033" y="138823"/>
                      </a:lnTo>
                      <a:lnTo>
                        <a:pt x="316839" y="137553"/>
                      </a:lnTo>
                      <a:lnTo>
                        <a:pt x="315569" y="135013"/>
                      </a:lnTo>
                      <a:lnTo>
                        <a:pt x="315785" y="133743"/>
                      </a:lnTo>
                      <a:lnTo>
                        <a:pt x="316890" y="135013"/>
                      </a:lnTo>
                      <a:lnTo>
                        <a:pt x="316903" y="133743"/>
                      </a:lnTo>
                      <a:lnTo>
                        <a:pt x="316090" y="131203"/>
                      </a:lnTo>
                      <a:lnTo>
                        <a:pt x="316344" y="129933"/>
                      </a:lnTo>
                      <a:lnTo>
                        <a:pt x="315887" y="128663"/>
                      </a:lnTo>
                      <a:lnTo>
                        <a:pt x="315239" y="128663"/>
                      </a:lnTo>
                      <a:lnTo>
                        <a:pt x="315506" y="129933"/>
                      </a:lnTo>
                      <a:lnTo>
                        <a:pt x="313969" y="128663"/>
                      </a:lnTo>
                      <a:lnTo>
                        <a:pt x="315683" y="131203"/>
                      </a:lnTo>
                      <a:lnTo>
                        <a:pt x="315493" y="131203"/>
                      </a:lnTo>
                      <a:lnTo>
                        <a:pt x="314871" y="132473"/>
                      </a:lnTo>
                      <a:lnTo>
                        <a:pt x="315214" y="132473"/>
                      </a:lnTo>
                      <a:lnTo>
                        <a:pt x="314871" y="133743"/>
                      </a:lnTo>
                      <a:lnTo>
                        <a:pt x="314642" y="133743"/>
                      </a:lnTo>
                      <a:lnTo>
                        <a:pt x="315048" y="135077"/>
                      </a:lnTo>
                      <a:lnTo>
                        <a:pt x="314579" y="136283"/>
                      </a:lnTo>
                      <a:lnTo>
                        <a:pt x="314528" y="135013"/>
                      </a:lnTo>
                      <a:lnTo>
                        <a:pt x="314515" y="136283"/>
                      </a:lnTo>
                      <a:lnTo>
                        <a:pt x="314477" y="138823"/>
                      </a:lnTo>
                      <a:lnTo>
                        <a:pt x="316560" y="140093"/>
                      </a:lnTo>
                      <a:lnTo>
                        <a:pt x="315810" y="141363"/>
                      </a:lnTo>
                      <a:lnTo>
                        <a:pt x="315683" y="141363"/>
                      </a:lnTo>
                      <a:lnTo>
                        <a:pt x="316915" y="145173"/>
                      </a:lnTo>
                      <a:lnTo>
                        <a:pt x="316725" y="141363"/>
                      </a:lnTo>
                      <a:lnTo>
                        <a:pt x="318427" y="143903"/>
                      </a:lnTo>
                      <a:lnTo>
                        <a:pt x="316420" y="146443"/>
                      </a:lnTo>
                      <a:lnTo>
                        <a:pt x="317449" y="146443"/>
                      </a:lnTo>
                      <a:lnTo>
                        <a:pt x="317538" y="147713"/>
                      </a:lnTo>
                      <a:lnTo>
                        <a:pt x="318262" y="148983"/>
                      </a:lnTo>
                      <a:lnTo>
                        <a:pt x="317931" y="149771"/>
                      </a:lnTo>
                      <a:lnTo>
                        <a:pt x="317500" y="147713"/>
                      </a:lnTo>
                      <a:lnTo>
                        <a:pt x="317131" y="147713"/>
                      </a:lnTo>
                      <a:lnTo>
                        <a:pt x="317893" y="149860"/>
                      </a:lnTo>
                      <a:lnTo>
                        <a:pt x="319989" y="149860"/>
                      </a:lnTo>
                      <a:lnTo>
                        <a:pt x="321564" y="146443"/>
                      </a:lnTo>
                      <a:close/>
                    </a:path>
                    <a:path w="322580" h="346710">
                      <a:moveTo>
                        <a:pt x="322097" y="152793"/>
                      </a:moveTo>
                      <a:lnTo>
                        <a:pt x="321602" y="151523"/>
                      </a:lnTo>
                      <a:lnTo>
                        <a:pt x="321614" y="152793"/>
                      </a:lnTo>
                      <a:lnTo>
                        <a:pt x="322097" y="152793"/>
                      </a:lnTo>
                      <a:close/>
                    </a:path>
                    <a:path w="322580" h="346710">
                      <a:moveTo>
                        <a:pt x="322567" y="160413"/>
                      </a:moveTo>
                      <a:lnTo>
                        <a:pt x="322059" y="159143"/>
                      </a:lnTo>
                      <a:lnTo>
                        <a:pt x="322173" y="156603"/>
                      </a:lnTo>
                      <a:lnTo>
                        <a:pt x="322008" y="155333"/>
                      </a:lnTo>
                      <a:lnTo>
                        <a:pt x="321729" y="154063"/>
                      </a:lnTo>
                      <a:lnTo>
                        <a:pt x="321284" y="152793"/>
                      </a:lnTo>
                      <a:lnTo>
                        <a:pt x="319798" y="150253"/>
                      </a:lnTo>
                      <a:lnTo>
                        <a:pt x="318020" y="150253"/>
                      </a:lnTo>
                      <a:lnTo>
                        <a:pt x="317715" y="150253"/>
                      </a:lnTo>
                      <a:lnTo>
                        <a:pt x="319430" y="154063"/>
                      </a:lnTo>
                      <a:lnTo>
                        <a:pt x="318820" y="154584"/>
                      </a:lnTo>
                      <a:lnTo>
                        <a:pt x="319036" y="155333"/>
                      </a:lnTo>
                      <a:lnTo>
                        <a:pt x="318757" y="155333"/>
                      </a:lnTo>
                      <a:lnTo>
                        <a:pt x="318643" y="154736"/>
                      </a:lnTo>
                      <a:lnTo>
                        <a:pt x="317931" y="155333"/>
                      </a:lnTo>
                      <a:lnTo>
                        <a:pt x="318249" y="155333"/>
                      </a:lnTo>
                      <a:lnTo>
                        <a:pt x="318846" y="157873"/>
                      </a:lnTo>
                      <a:lnTo>
                        <a:pt x="319303" y="159143"/>
                      </a:lnTo>
                      <a:lnTo>
                        <a:pt x="318897" y="159143"/>
                      </a:lnTo>
                      <a:lnTo>
                        <a:pt x="318008" y="157873"/>
                      </a:lnTo>
                      <a:lnTo>
                        <a:pt x="318325" y="156603"/>
                      </a:lnTo>
                      <a:lnTo>
                        <a:pt x="317639" y="157873"/>
                      </a:lnTo>
                      <a:lnTo>
                        <a:pt x="317931" y="157873"/>
                      </a:lnTo>
                      <a:lnTo>
                        <a:pt x="318198" y="159143"/>
                      </a:lnTo>
                      <a:lnTo>
                        <a:pt x="313969" y="159143"/>
                      </a:lnTo>
                      <a:lnTo>
                        <a:pt x="314185" y="160413"/>
                      </a:lnTo>
                      <a:lnTo>
                        <a:pt x="313334" y="160413"/>
                      </a:lnTo>
                      <a:lnTo>
                        <a:pt x="312267" y="161683"/>
                      </a:lnTo>
                      <a:lnTo>
                        <a:pt x="311188" y="161683"/>
                      </a:lnTo>
                      <a:lnTo>
                        <a:pt x="309905" y="162953"/>
                      </a:lnTo>
                      <a:lnTo>
                        <a:pt x="309245" y="164223"/>
                      </a:lnTo>
                      <a:lnTo>
                        <a:pt x="308165" y="165493"/>
                      </a:lnTo>
                      <a:lnTo>
                        <a:pt x="306552" y="169303"/>
                      </a:lnTo>
                      <a:lnTo>
                        <a:pt x="306133" y="171843"/>
                      </a:lnTo>
                      <a:lnTo>
                        <a:pt x="306057" y="173113"/>
                      </a:lnTo>
                      <a:lnTo>
                        <a:pt x="306971" y="173113"/>
                      </a:lnTo>
                      <a:lnTo>
                        <a:pt x="307213" y="175653"/>
                      </a:lnTo>
                      <a:lnTo>
                        <a:pt x="308495" y="178193"/>
                      </a:lnTo>
                      <a:lnTo>
                        <a:pt x="307378" y="178193"/>
                      </a:lnTo>
                      <a:lnTo>
                        <a:pt x="306641" y="176923"/>
                      </a:lnTo>
                      <a:lnTo>
                        <a:pt x="306882" y="178193"/>
                      </a:lnTo>
                      <a:lnTo>
                        <a:pt x="307200" y="178193"/>
                      </a:lnTo>
                      <a:lnTo>
                        <a:pt x="307555" y="179463"/>
                      </a:lnTo>
                      <a:lnTo>
                        <a:pt x="308140" y="179463"/>
                      </a:lnTo>
                      <a:lnTo>
                        <a:pt x="309562" y="180733"/>
                      </a:lnTo>
                      <a:lnTo>
                        <a:pt x="308546" y="180733"/>
                      </a:lnTo>
                      <a:lnTo>
                        <a:pt x="309473" y="182003"/>
                      </a:lnTo>
                      <a:lnTo>
                        <a:pt x="310705" y="183273"/>
                      </a:lnTo>
                      <a:lnTo>
                        <a:pt x="312737" y="183273"/>
                      </a:lnTo>
                      <a:lnTo>
                        <a:pt x="315328" y="184543"/>
                      </a:lnTo>
                      <a:lnTo>
                        <a:pt x="315722" y="185813"/>
                      </a:lnTo>
                      <a:lnTo>
                        <a:pt x="315887" y="185813"/>
                      </a:lnTo>
                      <a:lnTo>
                        <a:pt x="316191" y="184543"/>
                      </a:lnTo>
                      <a:lnTo>
                        <a:pt x="316103" y="183273"/>
                      </a:lnTo>
                      <a:lnTo>
                        <a:pt x="318274" y="183273"/>
                      </a:lnTo>
                      <a:lnTo>
                        <a:pt x="317728" y="184543"/>
                      </a:lnTo>
                      <a:lnTo>
                        <a:pt x="317258" y="184543"/>
                      </a:lnTo>
                      <a:lnTo>
                        <a:pt x="317639" y="185813"/>
                      </a:lnTo>
                      <a:lnTo>
                        <a:pt x="317868" y="185813"/>
                      </a:lnTo>
                      <a:lnTo>
                        <a:pt x="318071" y="184543"/>
                      </a:lnTo>
                      <a:lnTo>
                        <a:pt x="318376" y="184543"/>
                      </a:lnTo>
                      <a:lnTo>
                        <a:pt x="318160" y="185813"/>
                      </a:lnTo>
                      <a:lnTo>
                        <a:pt x="317868" y="185813"/>
                      </a:lnTo>
                      <a:lnTo>
                        <a:pt x="317233" y="187083"/>
                      </a:lnTo>
                      <a:lnTo>
                        <a:pt x="317715" y="187083"/>
                      </a:lnTo>
                      <a:lnTo>
                        <a:pt x="317652" y="188353"/>
                      </a:lnTo>
                      <a:lnTo>
                        <a:pt x="316674" y="188353"/>
                      </a:lnTo>
                      <a:lnTo>
                        <a:pt x="316445" y="189623"/>
                      </a:lnTo>
                      <a:lnTo>
                        <a:pt x="316826" y="189623"/>
                      </a:lnTo>
                      <a:lnTo>
                        <a:pt x="316191" y="190893"/>
                      </a:lnTo>
                      <a:lnTo>
                        <a:pt x="317119" y="190893"/>
                      </a:lnTo>
                      <a:lnTo>
                        <a:pt x="317017" y="192163"/>
                      </a:lnTo>
                      <a:lnTo>
                        <a:pt x="316280" y="192163"/>
                      </a:lnTo>
                      <a:lnTo>
                        <a:pt x="316560" y="193433"/>
                      </a:lnTo>
                      <a:lnTo>
                        <a:pt x="315569" y="198513"/>
                      </a:lnTo>
                      <a:lnTo>
                        <a:pt x="316763" y="197243"/>
                      </a:lnTo>
                      <a:lnTo>
                        <a:pt x="316890" y="197243"/>
                      </a:lnTo>
                      <a:lnTo>
                        <a:pt x="317182" y="201053"/>
                      </a:lnTo>
                      <a:lnTo>
                        <a:pt x="314883" y="204863"/>
                      </a:lnTo>
                      <a:lnTo>
                        <a:pt x="314337" y="208673"/>
                      </a:lnTo>
                      <a:lnTo>
                        <a:pt x="314032" y="208673"/>
                      </a:lnTo>
                      <a:lnTo>
                        <a:pt x="313804" y="211213"/>
                      </a:lnTo>
                      <a:lnTo>
                        <a:pt x="312915" y="215023"/>
                      </a:lnTo>
                      <a:lnTo>
                        <a:pt x="313067" y="216293"/>
                      </a:lnTo>
                      <a:lnTo>
                        <a:pt x="312864" y="217563"/>
                      </a:lnTo>
                      <a:lnTo>
                        <a:pt x="311772" y="217563"/>
                      </a:lnTo>
                      <a:lnTo>
                        <a:pt x="311467" y="218833"/>
                      </a:lnTo>
                      <a:lnTo>
                        <a:pt x="311734" y="218833"/>
                      </a:lnTo>
                      <a:lnTo>
                        <a:pt x="310413" y="221373"/>
                      </a:lnTo>
                      <a:lnTo>
                        <a:pt x="310451" y="220599"/>
                      </a:lnTo>
                      <a:lnTo>
                        <a:pt x="310616" y="220103"/>
                      </a:lnTo>
                      <a:lnTo>
                        <a:pt x="310464" y="220522"/>
                      </a:lnTo>
                      <a:lnTo>
                        <a:pt x="310476" y="220103"/>
                      </a:lnTo>
                      <a:lnTo>
                        <a:pt x="310121" y="221373"/>
                      </a:lnTo>
                      <a:lnTo>
                        <a:pt x="309626" y="222643"/>
                      </a:lnTo>
                      <a:lnTo>
                        <a:pt x="308978" y="222643"/>
                      </a:lnTo>
                      <a:lnTo>
                        <a:pt x="308927" y="225183"/>
                      </a:lnTo>
                      <a:lnTo>
                        <a:pt x="308457" y="223913"/>
                      </a:lnTo>
                      <a:lnTo>
                        <a:pt x="307390" y="226453"/>
                      </a:lnTo>
                      <a:lnTo>
                        <a:pt x="307187" y="227723"/>
                      </a:lnTo>
                      <a:lnTo>
                        <a:pt x="308076" y="226733"/>
                      </a:lnTo>
                      <a:lnTo>
                        <a:pt x="307733" y="227723"/>
                      </a:lnTo>
                      <a:lnTo>
                        <a:pt x="307390" y="228993"/>
                      </a:lnTo>
                      <a:lnTo>
                        <a:pt x="305739" y="228993"/>
                      </a:lnTo>
                      <a:lnTo>
                        <a:pt x="305612" y="230263"/>
                      </a:lnTo>
                      <a:lnTo>
                        <a:pt x="301117" y="230263"/>
                      </a:lnTo>
                      <a:lnTo>
                        <a:pt x="300507" y="231533"/>
                      </a:lnTo>
                      <a:lnTo>
                        <a:pt x="298107" y="231533"/>
                      </a:lnTo>
                      <a:lnTo>
                        <a:pt x="295148" y="230263"/>
                      </a:lnTo>
                      <a:lnTo>
                        <a:pt x="292519" y="230263"/>
                      </a:lnTo>
                      <a:lnTo>
                        <a:pt x="291871" y="231533"/>
                      </a:lnTo>
                      <a:lnTo>
                        <a:pt x="291287" y="232803"/>
                      </a:lnTo>
                      <a:lnTo>
                        <a:pt x="290664" y="232803"/>
                      </a:lnTo>
                      <a:lnTo>
                        <a:pt x="290144" y="234073"/>
                      </a:lnTo>
                      <a:lnTo>
                        <a:pt x="289102" y="234073"/>
                      </a:lnTo>
                      <a:lnTo>
                        <a:pt x="289902" y="235343"/>
                      </a:lnTo>
                      <a:lnTo>
                        <a:pt x="286131" y="237883"/>
                      </a:lnTo>
                      <a:lnTo>
                        <a:pt x="284708" y="237883"/>
                      </a:lnTo>
                      <a:lnTo>
                        <a:pt x="285737" y="236613"/>
                      </a:lnTo>
                      <a:lnTo>
                        <a:pt x="286194" y="235343"/>
                      </a:lnTo>
                      <a:lnTo>
                        <a:pt x="285191" y="236613"/>
                      </a:lnTo>
                      <a:lnTo>
                        <a:pt x="283654" y="236613"/>
                      </a:lnTo>
                      <a:lnTo>
                        <a:pt x="283057" y="237883"/>
                      </a:lnTo>
                      <a:lnTo>
                        <a:pt x="284149" y="237883"/>
                      </a:lnTo>
                      <a:lnTo>
                        <a:pt x="282321" y="238734"/>
                      </a:lnTo>
                      <a:lnTo>
                        <a:pt x="282968" y="237934"/>
                      </a:lnTo>
                      <a:lnTo>
                        <a:pt x="283146" y="236613"/>
                      </a:lnTo>
                      <a:lnTo>
                        <a:pt x="282143" y="238823"/>
                      </a:lnTo>
                      <a:lnTo>
                        <a:pt x="287540" y="238823"/>
                      </a:lnTo>
                      <a:lnTo>
                        <a:pt x="288874" y="238823"/>
                      </a:lnTo>
                      <a:lnTo>
                        <a:pt x="289306" y="237934"/>
                      </a:lnTo>
                      <a:lnTo>
                        <a:pt x="289610" y="237883"/>
                      </a:lnTo>
                      <a:lnTo>
                        <a:pt x="290258" y="236613"/>
                      </a:lnTo>
                      <a:lnTo>
                        <a:pt x="291693" y="236613"/>
                      </a:lnTo>
                      <a:lnTo>
                        <a:pt x="291477" y="236804"/>
                      </a:lnTo>
                      <a:lnTo>
                        <a:pt x="291922" y="236613"/>
                      </a:lnTo>
                      <a:lnTo>
                        <a:pt x="292417" y="236613"/>
                      </a:lnTo>
                      <a:lnTo>
                        <a:pt x="295554" y="234073"/>
                      </a:lnTo>
                      <a:lnTo>
                        <a:pt x="296037" y="235343"/>
                      </a:lnTo>
                      <a:lnTo>
                        <a:pt x="295656" y="236613"/>
                      </a:lnTo>
                      <a:lnTo>
                        <a:pt x="295973" y="236613"/>
                      </a:lnTo>
                      <a:lnTo>
                        <a:pt x="296583" y="235343"/>
                      </a:lnTo>
                      <a:lnTo>
                        <a:pt x="300316" y="235343"/>
                      </a:lnTo>
                      <a:lnTo>
                        <a:pt x="301117" y="234505"/>
                      </a:lnTo>
                      <a:lnTo>
                        <a:pt x="301129" y="235343"/>
                      </a:lnTo>
                      <a:lnTo>
                        <a:pt x="301256" y="235343"/>
                      </a:lnTo>
                      <a:lnTo>
                        <a:pt x="302056" y="234073"/>
                      </a:lnTo>
                      <a:lnTo>
                        <a:pt x="303098" y="234073"/>
                      </a:lnTo>
                      <a:lnTo>
                        <a:pt x="302933" y="235343"/>
                      </a:lnTo>
                      <a:lnTo>
                        <a:pt x="304228" y="235343"/>
                      </a:lnTo>
                      <a:lnTo>
                        <a:pt x="303961" y="234073"/>
                      </a:lnTo>
                      <a:lnTo>
                        <a:pt x="304977" y="234073"/>
                      </a:lnTo>
                      <a:lnTo>
                        <a:pt x="308711" y="235343"/>
                      </a:lnTo>
                      <a:lnTo>
                        <a:pt x="309448" y="234073"/>
                      </a:lnTo>
                      <a:lnTo>
                        <a:pt x="309892" y="232803"/>
                      </a:lnTo>
                      <a:lnTo>
                        <a:pt x="310172" y="231533"/>
                      </a:lnTo>
                      <a:lnTo>
                        <a:pt x="310438" y="230263"/>
                      </a:lnTo>
                      <a:lnTo>
                        <a:pt x="310934" y="228993"/>
                      </a:lnTo>
                      <a:lnTo>
                        <a:pt x="311289" y="228993"/>
                      </a:lnTo>
                      <a:lnTo>
                        <a:pt x="311848" y="227723"/>
                      </a:lnTo>
                      <a:lnTo>
                        <a:pt x="313321" y="226453"/>
                      </a:lnTo>
                      <a:lnTo>
                        <a:pt x="311429" y="229704"/>
                      </a:lnTo>
                      <a:lnTo>
                        <a:pt x="311264" y="229412"/>
                      </a:lnTo>
                      <a:lnTo>
                        <a:pt x="311099" y="230060"/>
                      </a:lnTo>
                      <a:lnTo>
                        <a:pt x="310819" y="231025"/>
                      </a:lnTo>
                      <a:lnTo>
                        <a:pt x="310553" y="231851"/>
                      </a:lnTo>
                      <a:lnTo>
                        <a:pt x="310921" y="231406"/>
                      </a:lnTo>
                      <a:lnTo>
                        <a:pt x="311302" y="230936"/>
                      </a:lnTo>
                      <a:lnTo>
                        <a:pt x="311670" y="230416"/>
                      </a:lnTo>
                      <a:lnTo>
                        <a:pt x="311556" y="230022"/>
                      </a:lnTo>
                      <a:lnTo>
                        <a:pt x="311505" y="229895"/>
                      </a:lnTo>
                      <a:lnTo>
                        <a:pt x="312445" y="228993"/>
                      </a:lnTo>
                      <a:lnTo>
                        <a:pt x="313461" y="226453"/>
                      </a:lnTo>
                      <a:lnTo>
                        <a:pt x="313969" y="225183"/>
                      </a:lnTo>
                      <a:lnTo>
                        <a:pt x="314286" y="221373"/>
                      </a:lnTo>
                      <a:lnTo>
                        <a:pt x="314388" y="220103"/>
                      </a:lnTo>
                      <a:lnTo>
                        <a:pt x="315506" y="216281"/>
                      </a:lnTo>
                      <a:lnTo>
                        <a:pt x="314058" y="215023"/>
                      </a:lnTo>
                      <a:lnTo>
                        <a:pt x="317246" y="212483"/>
                      </a:lnTo>
                      <a:lnTo>
                        <a:pt x="317131" y="211213"/>
                      </a:lnTo>
                      <a:lnTo>
                        <a:pt x="317601" y="211213"/>
                      </a:lnTo>
                      <a:lnTo>
                        <a:pt x="318109" y="209943"/>
                      </a:lnTo>
                      <a:lnTo>
                        <a:pt x="318617" y="208673"/>
                      </a:lnTo>
                      <a:lnTo>
                        <a:pt x="318706" y="204863"/>
                      </a:lnTo>
                      <a:lnTo>
                        <a:pt x="318998" y="199783"/>
                      </a:lnTo>
                      <a:lnTo>
                        <a:pt x="319328" y="201053"/>
                      </a:lnTo>
                      <a:lnTo>
                        <a:pt x="319684" y="199783"/>
                      </a:lnTo>
                      <a:lnTo>
                        <a:pt x="320040" y="198513"/>
                      </a:lnTo>
                      <a:lnTo>
                        <a:pt x="320192" y="197243"/>
                      </a:lnTo>
                      <a:lnTo>
                        <a:pt x="320344" y="195973"/>
                      </a:lnTo>
                      <a:lnTo>
                        <a:pt x="320814" y="193433"/>
                      </a:lnTo>
                      <a:lnTo>
                        <a:pt x="320459" y="193433"/>
                      </a:lnTo>
                      <a:lnTo>
                        <a:pt x="320662" y="192163"/>
                      </a:lnTo>
                      <a:lnTo>
                        <a:pt x="320357" y="192163"/>
                      </a:lnTo>
                      <a:lnTo>
                        <a:pt x="321005" y="189623"/>
                      </a:lnTo>
                      <a:lnTo>
                        <a:pt x="321233" y="189623"/>
                      </a:lnTo>
                      <a:lnTo>
                        <a:pt x="321475" y="187083"/>
                      </a:lnTo>
                      <a:lnTo>
                        <a:pt x="321538" y="183273"/>
                      </a:lnTo>
                      <a:lnTo>
                        <a:pt x="321665" y="182003"/>
                      </a:lnTo>
                      <a:lnTo>
                        <a:pt x="315823" y="182003"/>
                      </a:lnTo>
                      <a:lnTo>
                        <a:pt x="314706" y="180733"/>
                      </a:lnTo>
                      <a:lnTo>
                        <a:pt x="313728" y="180733"/>
                      </a:lnTo>
                      <a:lnTo>
                        <a:pt x="313245" y="179463"/>
                      </a:lnTo>
                      <a:lnTo>
                        <a:pt x="313080" y="179463"/>
                      </a:lnTo>
                      <a:lnTo>
                        <a:pt x="312127" y="178193"/>
                      </a:lnTo>
                      <a:lnTo>
                        <a:pt x="311365" y="176923"/>
                      </a:lnTo>
                      <a:lnTo>
                        <a:pt x="310883" y="178193"/>
                      </a:lnTo>
                      <a:lnTo>
                        <a:pt x="310489" y="178193"/>
                      </a:lnTo>
                      <a:lnTo>
                        <a:pt x="309587" y="178193"/>
                      </a:lnTo>
                      <a:lnTo>
                        <a:pt x="309156" y="176923"/>
                      </a:lnTo>
                      <a:lnTo>
                        <a:pt x="310489" y="178193"/>
                      </a:lnTo>
                      <a:lnTo>
                        <a:pt x="310311" y="176923"/>
                      </a:lnTo>
                      <a:lnTo>
                        <a:pt x="310134" y="175653"/>
                      </a:lnTo>
                      <a:lnTo>
                        <a:pt x="309664" y="175653"/>
                      </a:lnTo>
                      <a:lnTo>
                        <a:pt x="310413" y="173113"/>
                      </a:lnTo>
                      <a:lnTo>
                        <a:pt x="307936" y="175653"/>
                      </a:lnTo>
                      <a:lnTo>
                        <a:pt x="308508" y="171843"/>
                      </a:lnTo>
                      <a:lnTo>
                        <a:pt x="308902" y="171843"/>
                      </a:lnTo>
                      <a:lnTo>
                        <a:pt x="308686" y="170573"/>
                      </a:lnTo>
                      <a:lnTo>
                        <a:pt x="308267" y="169303"/>
                      </a:lnTo>
                      <a:lnTo>
                        <a:pt x="308749" y="168033"/>
                      </a:lnTo>
                      <a:lnTo>
                        <a:pt x="309702" y="168033"/>
                      </a:lnTo>
                      <a:lnTo>
                        <a:pt x="309016" y="166763"/>
                      </a:lnTo>
                      <a:lnTo>
                        <a:pt x="310349" y="165773"/>
                      </a:lnTo>
                      <a:lnTo>
                        <a:pt x="309968" y="166763"/>
                      </a:lnTo>
                      <a:lnTo>
                        <a:pt x="309905" y="168033"/>
                      </a:lnTo>
                      <a:lnTo>
                        <a:pt x="311492" y="166763"/>
                      </a:lnTo>
                      <a:lnTo>
                        <a:pt x="312191" y="165493"/>
                      </a:lnTo>
                      <a:lnTo>
                        <a:pt x="312788" y="165493"/>
                      </a:lnTo>
                      <a:lnTo>
                        <a:pt x="313486" y="164223"/>
                      </a:lnTo>
                      <a:lnTo>
                        <a:pt x="313613" y="162953"/>
                      </a:lnTo>
                      <a:lnTo>
                        <a:pt x="314553" y="161683"/>
                      </a:lnTo>
                      <a:lnTo>
                        <a:pt x="316534" y="161683"/>
                      </a:lnTo>
                      <a:lnTo>
                        <a:pt x="318795" y="160413"/>
                      </a:lnTo>
                      <a:lnTo>
                        <a:pt x="318643" y="161683"/>
                      </a:lnTo>
                      <a:lnTo>
                        <a:pt x="322135" y="161683"/>
                      </a:lnTo>
                      <a:lnTo>
                        <a:pt x="322249" y="160413"/>
                      </a:lnTo>
                      <a:lnTo>
                        <a:pt x="322567" y="160413"/>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86" name="object 72">
                  <a:extLst>
                    <a:ext uri="{FF2B5EF4-FFF2-40B4-BE49-F238E27FC236}">
                      <a16:creationId xmlns:a16="http://schemas.microsoft.com/office/drawing/2014/main" id="{76225B7B-8BB4-6632-E90E-EB2CEFA5CA55}"/>
                    </a:ext>
                  </a:extLst>
                </p:cNvPr>
                <p:cNvSpPr/>
                <p:nvPr/>
              </p:nvSpPr>
              <p:spPr>
                <a:xfrm>
                  <a:off x="104560" y="111775"/>
                  <a:ext cx="189230" cy="190500"/>
                </a:xfrm>
                <a:custGeom>
                  <a:avLst/>
                  <a:gdLst/>
                  <a:ahLst/>
                  <a:cxnLst/>
                  <a:rect l="l" t="t" r="r" b="b"/>
                  <a:pathLst>
                    <a:path w="189229" h="190500">
                      <a:moveTo>
                        <a:pt x="1981" y="82550"/>
                      </a:moveTo>
                      <a:lnTo>
                        <a:pt x="1651" y="81280"/>
                      </a:lnTo>
                      <a:lnTo>
                        <a:pt x="1092" y="85090"/>
                      </a:lnTo>
                      <a:lnTo>
                        <a:pt x="1358" y="85090"/>
                      </a:lnTo>
                      <a:lnTo>
                        <a:pt x="1625" y="83820"/>
                      </a:lnTo>
                      <a:lnTo>
                        <a:pt x="1968" y="84467"/>
                      </a:lnTo>
                      <a:lnTo>
                        <a:pt x="1968" y="83820"/>
                      </a:lnTo>
                      <a:lnTo>
                        <a:pt x="1981" y="82550"/>
                      </a:lnTo>
                      <a:close/>
                    </a:path>
                    <a:path w="189229" h="190500">
                      <a:moveTo>
                        <a:pt x="2413" y="85750"/>
                      </a:moveTo>
                      <a:lnTo>
                        <a:pt x="2286" y="85090"/>
                      </a:lnTo>
                      <a:lnTo>
                        <a:pt x="1968" y="84467"/>
                      </a:lnTo>
                      <a:lnTo>
                        <a:pt x="1955" y="85090"/>
                      </a:lnTo>
                      <a:lnTo>
                        <a:pt x="2413" y="85750"/>
                      </a:lnTo>
                      <a:close/>
                    </a:path>
                    <a:path w="189229" h="190500">
                      <a:moveTo>
                        <a:pt x="3124" y="74993"/>
                      </a:moveTo>
                      <a:lnTo>
                        <a:pt x="2476" y="75349"/>
                      </a:lnTo>
                      <a:lnTo>
                        <a:pt x="1968" y="76542"/>
                      </a:lnTo>
                      <a:lnTo>
                        <a:pt x="2336" y="77406"/>
                      </a:lnTo>
                      <a:lnTo>
                        <a:pt x="2552" y="76415"/>
                      </a:lnTo>
                      <a:lnTo>
                        <a:pt x="3086" y="75501"/>
                      </a:lnTo>
                      <a:lnTo>
                        <a:pt x="3124" y="74993"/>
                      </a:lnTo>
                      <a:close/>
                    </a:path>
                    <a:path w="189229" h="190500">
                      <a:moveTo>
                        <a:pt x="7416" y="64046"/>
                      </a:moveTo>
                      <a:lnTo>
                        <a:pt x="7200" y="63500"/>
                      </a:lnTo>
                      <a:lnTo>
                        <a:pt x="6743" y="63500"/>
                      </a:lnTo>
                      <a:lnTo>
                        <a:pt x="6464" y="64770"/>
                      </a:lnTo>
                      <a:lnTo>
                        <a:pt x="7416" y="64046"/>
                      </a:lnTo>
                      <a:close/>
                    </a:path>
                    <a:path w="189229" h="190500">
                      <a:moveTo>
                        <a:pt x="7975" y="63601"/>
                      </a:moveTo>
                      <a:lnTo>
                        <a:pt x="7416" y="64046"/>
                      </a:lnTo>
                      <a:lnTo>
                        <a:pt x="7696" y="64770"/>
                      </a:lnTo>
                      <a:lnTo>
                        <a:pt x="7975" y="63601"/>
                      </a:lnTo>
                      <a:close/>
                    </a:path>
                    <a:path w="189229" h="190500">
                      <a:moveTo>
                        <a:pt x="16014" y="45720"/>
                      </a:moveTo>
                      <a:lnTo>
                        <a:pt x="15049" y="46913"/>
                      </a:lnTo>
                      <a:lnTo>
                        <a:pt x="15176" y="46990"/>
                      </a:lnTo>
                      <a:lnTo>
                        <a:pt x="16014" y="45720"/>
                      </a:lnTo>
                      <a:close/>
                    </a:path>
                    <a:path w="189229" h="190500">
                      <a:moveTo>
                        <a:pt x="19710" y="142240"/>
                      </a:moveTo>
                      <a:lnTo>
                        <a:pt x="19532" y="140970"/>
                      </a:lnTo>
                      <a:lnTo>
                        <a:pt x="19138" y="140970"/>
                      </a:lnTo>
                      <a:lnTo>
                        <a:pt x="19189" y="141490"/>
                      </a:lnTo>
                      <a:lnTo>
                        <a:pt x="19710" y="142240"/>
                      </a:lnTo>
                      <a:close/>
                    </a:path>
                    <a:path w="189229" h="190500">
                      <a:moveTo>
                        <a:pt x="21094" y="36652"/>
                      </a:moveTo>
                      <a:lnTo>
                        <a:pt x="20535" y="37172"/>
                      </a:lnTo>
                      <a:lnTo>
                        <a:pt x="20739" y="37096"/>
                      </a:lnTo>
                      <a:lnTo>
                        <a:pt x="20916" y="36931"/>
                      </a:lnTo>
                      <a:lnTo>
                        <a:pt x="21005" y="36779"/>
                      </a:lnTo>
                      <a:lnTo>
                        <a:pt x="21094" y="36652"/>
                      </a:lnTo>
                      <a:close/>
                    </a:path>
                    <a:path w="189229" h="190500">
                      <a:moveTo>
                        <a:pt x="22898" y="34226"/>
                      </a:moveTo>
                      <a:lnTo>
                        <a:pt x="22136" y="33362"/>
                      </a:lnTo>
                      <a:lnTo>
                        <a:pt x="21526" y="34531"/>
                      </a:lnTo>
                      <a:lnTo>
                        <a:pt x="22517" y="34899"/>
                      </a:lnTo>
                      <a:lnTo>
                        <a:pt x="22898" y="34226"/>
                      </a:lnTo>
                      <a:close/>
                    </a:path>
                    <a:path w="189229" h="190500">
                      <a:moveTo>
                        <a:pt x="22923" y="45720"/>
                      </a:moveTo>
                      <a:lnTo>
                        <a:pt x="22656" y="46990"/>
                      </a:lnTo>
                      <a:lnTo>
                        <a:pt x="22923" y="45720"/>
                      </a:lnTo>
                      <a:close/>
                    </a:path>
                    <a:path w="189229" h="190500">
                      <a:moveTo>
                        <a:pt x="30213" y="26301"/>
                      </a:moveTo>
                      <a:lnTo>
                        <a:pt x="29845" y="26733"/>
                      </a:lnTo>
                      <a:lnTo>
                        <a:pt x="30035" y="26708"/>
                      </a:lnTo>
                      <a:lnTo>
                        <a:pt x="30086" y="26492"/>
                      </a:lnTo>
                      <a:lnTo>
                        <a:pt x="30213" y="26301"/>
                      </a:lnTo>
                      <a:close/>
                    </a:path>
                    <a:path w="189229" h="190500">
                      <a:moveTo>
                        <a:pt x="30645" y="26098"/>
                      </a:moveTo>
                      <a:lnTo>
                        <a:pt x="30213" y="26301"/>
                      </a:lnTo>
                      <a:lnTo>
                        <a:pt x="30645" y="26098"/>
                      </a:lnTo>
                      <a:close/>
                    </a:path>
                    <a:path w="189229" h="190500">
                      <a:moveTo>
                        <a:pt x="41668" y="16090"/>
                      </a:moveTo>
                      <a:lnTo>
                        <a:pt x="41465" y="15976"/>
                      </a:lnTo>
                      <a:lnTo>
                        <a:pt x="41135" y="15989"/>
                      </a:lnTo>
                      <a:lnTo>
                        <a:pt x="41287" y="16078"/>
                      </a:lnTo>
                      <a:lnTo>
                        <a:pt x="41478" y="16078"/>
                      </a:lnTo>
                      <a:lnTo>
                        <a:pt x="41668" y="16090"/>
                      </a:lnTo>
                      <a:close/>
                    </a:path>
                    <a:path w="189229" h="190500">
                      <a:moveTo>
                        <a:pt x="51308" y="180340"/>
                      </a:moveTo>
                      <a:lnTo>
                        <a:pt x="50939" y="180136"/>
                      </a:lnTo>
                      <a:lnTo>
                        <a:pt x="50749" y="180340"/>
                      </a:lnTo>
                      <a:lnTo>
                        <a:pt x="51308" y="180340"/>
                      </a:lnTo>
                      <a:close/>
                    </a:path>
                    <a:path w="189229" h="190500">
                      <a:moveTo>
                        <a:pt x="54394" y="17780"/>
                      </a:moveTo>
                      <a:lnTo>
                        <a:pt x="54102" y="16979"/>
                      </a:lnTo>
                      <a:lnTo>
                        <a:pt x="52832" y="17780"/>
                      </a:lnTo>
                      <a:lnTo>
                        <a:pt x="52197" y="18389"/>
                      </a:lnTo>
                      <a:lnTo>
                        <a:pt x="54394" y="17780"/>
                      </a:lnTo>
                      <a:close/>
                    </a:path>
                    <a:path w="189229" h="190500">
                      <a:moveTo>
                        <a:pt x="56857" y="8229"/>
                      </a:moveTo>
                      <a:lnTo>
                        <a:pt x="56515" y="7620"/>
                      </a:lnTo>
                      <a:lnTo>
                        <a:pt x="54419" y="8890"/>
                      </a:lnTo>
                      <a:lnTo>
                        <a:pt x="55435" y="8890"/>
                      </a:lnTo>
                      <a:lnTo>
                        <a:pt x="54127" y="10160"/>
                      </a:lnTo>
                      <a:lnTo>
                        <a:pt x="56857" y="8229"/>
                      </a:lnTo>
                      <a:close/>
                    </a:path>
                    <a:path w="189229" h="190500">
                      <a:moveTo>
                        <a:pt x="57696" y="7620"/>
                      </a:moveTo>
                      <a:lnTo>
                        <a:pt x="56857" y="8229"/>
                      </a:lnTo>
                      <a:lnTo>
                        <a:pt x="57023" y="8509"/>
                      </a:lnTo>
                      <a:lnTo>
                        <a:pt x="57696" y="7620"/>
                      </a:lnTo>
                      <a:close/>
                    </a:path>
                    <a:path w="189229" h="190500">
                      <a:moveTo>
                        <a:pt x="58153" y="9448"/>
                      </a:moveTo>
                      <a:lnTo>
                        <a:pt x="57848" y="8953"/>
                      </a:lnTo>
                      <a:lnTo>
                        <a:pt x="57759" y="9639"/>
                      </a:lnTo>
                      <a:lnTo>
                        <a:pt x="58000" y="9791"/>
                      </a:lnTo>
                      <a:lnTo>
                        <a:pt x="58115" y="9639"/>
                      </a:lnTo>
                      <a:lnTo>
                        <a:pt x="58153" y="9448"/>
                      </a:lnTo>
                      <a:close/>
                    </a:path>
                    <a:path w="189229" h="190500">
                      <a:moveTo>
                        <a:pt x="59982" y="14478"/>
                      </a:moveTo>
                      <a:lnTo>
                        <a:pt x="58953" y="15240"/>
                      </a:lnTo>
                      <a:lnTo>
                        <a:pt x="59182" y="15240"/>
                      </a:lnTo>
                      <a:lnTo>
                        <a:pt x="59982" y="14478"/>
                      </a:lnTo>
                      <a:close/>
                    </a:path>
                    <a:path w="189229" h="190500">
                      <a:moveTo>
                        <a:pt x="64287" y="175260"/>
                      </a:moveTo>
                      <a:lnTo>
                        <a:pt x="61785" y="175260"/>
                      </a:lnTo>
                      <a:lnTo>
                        <a:pt x="61963" y="176364"/>
                      </a:lnTo>
                      <a:lnTo>
                        <a:pt x="64287" y="175260"/>
                      </a:lnTo>
                      <a:close/>
                    </a:path>
                    <a:path w="189229" h="190500">
                      <a:moveTo>
                        <a:pt x="66776" y="4965"/>
                      </a:moveTo>
                      <a:lnTo>
                        <a:pt x="66090" y="5092"/>
                      </a:lnTo>
                      <a:lnTo>
                        <a:pt x="66370" y="5067"/>
                      </a:lnTo>
                      <a:lnTo>
                        <a:pt x="66586" y="5016"/>
                      </a:lnTo>
                      <a:lnTo>
                        <a:pt x="66776" y="4965"/>
                      </a:lnTo>
                      <a:close/>
                    </a:path>
                    <a:path w="189229" h="190500">
                      <a:moveTo>
                        <a:pt x="70764" y="11430"/>
                      </a:moveTo>
                      <a:lnTo>
                        <a:pt x="70497" y="10160"/>
                      </a:lnTo>
                      <a:lnTo>
                        <a:pt x="69748" y="10160"/>
                      </a:lnTo>
                      <a:lnTo>
                        <a:pt x="69062" y="11430"/>
                      </a:lnTo>
                      <a:lnTo>
                        <a:pt x="70764" y="11430"/>
                      </a:lnTo>
                      <a:close/>
                    </a:path>
                    <a:path w="189229" h="190500">
                      <a:moveTo>
                        <a:pt x="70967" y="178879"/>
                      </a:moveTo>
                      <a:lnTo>
                        <a:pt x="70789" y="178816"/>
                      </a:lnTo>
                      <a:lnTo>
                        <a:pt x="70599" y="178790"/>
                      </a:lnTo>
                      <a:lnTo>
                        <a:pt x="70446" y="178854"/>
                      </a:lnTo>
                      <a:lnTo>
                        <a:pt x="70967" y="178879"/>
                      </a:lnTo>
                      <a:close/>
                    </a:path>
                    <a:path w="189229" h="190500">
                      <a:moveTo>
                        <a:pt x="75399" y="179705"/>
                      </a:moveTo>
                      <a:lnTo>
                        <a:pt x="75044" y="179578"/>
                      </a:lnTo>
                      <a:lnTo>
                        <a:pt x="74993" y="179806"/>
                      </a:lnTo>
                      <a:lnTo>
                        <a:pt x="75399" y="179705"/>
                      </a:lnTo>
                      <a:close/>
                    </a:path>
                    <a:path w="189229" h="190500">
                      <a:moveTo>
                        <a:pt x="76123" y="673"/>
                      </a:moveTo>
                      <a:lnTo>
                        <a:pt x="75882" y="736"/>
                      </a:lnTo>
                      <a:lnTo>
                        <a:pt x="75641" y="838"/>
                      </a:lnTo>
                      <a:lnTo>
                        <a:pt x="76123" y="673"/>
                      </a:lnTo>
                      <a:close/>
                    </a:path>
                    <a:path w="189229" h="190500">
                      <a:moveTo>
                        <a:pt x="79095" y="8763"/>
                      </a:moveTo>
                      <a:lnTo>
                        <a:pt x="78867" y="8890"/>
                      </a:lnTo>
                      <a:lnTo>
                        <a:pt x="79044" y="8890"/>
                      </a:lnTo>
                      <a:lnTo>
                        <a:pt x="79095" y="8763"/>
                      </a:lnTo>
                      <a:close/>
                    </a:path>
                    <a:path w="189229" h="190500">
                      <a:moveTo>
                        <a:pt x="90347" y="106222"/>
                      </a:moveTo>
                      <a:lnTo>
                        <a:pt x="90246" y="105968"/>
                      </a:lnTo>
                      <a:lnTo>
                        <a:pt x="90271" y="106108"/>
                      </a:lnTo>
                      <a:lnTo>
                        <a:pt x="90335" y="106273"/>
                      </a:lnTo>
                      <a:close/>
                    </a:path>
                    <a:path w="189229" h="190500">
                      <a:moveTo>
                        <a:pt x="90652" y="15875"/>
                      </a:moveTo>
                      <a:lnTo>
                        <a:pt x="90500" y="15786"/>
                      </a:lnTo>
                      <a:lnTo>
                        <a:pt x="90652" y="15875"/>
                      </a:lnTo>
                      <a:close/>
                    </a:path>
                    <a:path w="189229" h="190500">
                      <a:moveTo>
                        <a:pt x="91262" y="129146"/>
                      </a:moveTo>
                      <a:lnTo>
                        <a:pt x="91059" y="129209"/>
                      </a:lnTo>
                      <a:lnTo>
                        <a:pt x="90868" y="129387"/>
                      </a:lnTo>
                      <a:lnTo>
                        <a:pt x="91020" y="129336"/>
                      </a:lnTo>
                      <a:lnTo>
                        <a:pt x="91147" y="129247"/>
                      </a:lnTo>
                      <a:close/>
                    </a:path>
                    <a:path w="189229" h="190500">
                      <a:moveTo>
                        <a:pt x="91554" y="95910"/>
                      </a:moveTo>
                      <a:lnTo>
                        <a:pt x="91452" y="96037"/>
                      </a:lnTo>
                      <a:lnTo>
                        <a:pt x="91401" y="96164"/>
                      </a:lnTo>
                      <a:lnTo>
                        <a:pt x="91528" y="96024"/>
                      </a:lnTo>
                      <a:close/>
                    </a:path>
                    <a:path w="189229" h="190500">
                      <a:moveTo>
                        <a:pt x="91719" y="43726"/>
                      </a:moveTo>
                      <a:lnTo>
                        <a:pt x="91084" y="43865"/>
                      </a:lnTo>
                      <a:lnTo>
                        <a:pt x="90855" y="42506"/>
                      </a:lnTo>
                      <a:lnTo>
                        <a:pt x="90919" y="44157"/>
                      </a:lnTo>
                      <a:lnTo>
                        <a:pt x="91173" y="43954"/>
                      </a:lnTo>
                      <a:lnTo>
                        <a:pt x="91452" y="43827"/>
                      </a:lnTo>
                      <a:lnTo>
                        <a:pt x="91719" y="43726"/>
                      </a:lnTo>
                      <a:close/>
                    </a:path>
                    <a:path w="189229" h="190500">
                      <a:moveTo>
                        <a:pt x="92125" y="138315"/>
                      </a:moveTo>
                      <a:lnTo>
                        <a:pt x="91998" y="138595"/>
                      </a:lnTo>
                      <a:lnTo>
                        <a:pt x="92125" y="138315"/>
                      </a:lnTo>
                      <a:close/>
                    </a:path>
                    <a:path w="189229" h="190500">
                      <a:moveTo>
                        <a:pt x="92138" y="112166"/>
                      </a:moveTo>
                      <a:lnTo>
                        <a:pt x="92011" y="112598"/>
                      </a:lnTo>
                      <a:lnTo>
                        <a:pt x="92100" y="112420"/>
                      </a:lnTo>
                      <a:lnTo>
                        <a:pt x="92125" y="112293"/>
                      </a:lnTo>
                      <a:lnTo>
                        <a:pt x="92138" y="112166"/>
                      </a:lnTo>
                      <a:close/>
                    </a:path>
                    <a:path w="189229" h="190500">
                      <a:moveTo>
                        <a:pt x="92163" y="52285"/>
                      </a:moveTo>
                      <a:lnTo>
                        <a:pt x="92024" y="52311"/>
                      </a:lnTo>
                      <a:lnTo>
                        <a:pt x="91846" y="52387"/>
                      </a:lnTo>
                      <a:lnTo>
                        <a:pt x="92062" y="52349"/>
                      </a:lnTo>
                      <a:close/>
                    </a:path>
                    <a:path w="189229" h="190500">
                      <a:moveTo>
                        <a:pt x="92316" y="147447"/>
                      </a:moveTo>
                      <a:lnTo>
                        <a:pt x="92278" y="147154"/>
                      </a:lnTo>
                      <a:lnTo>
                        <a:pt x="92138" y="147624"/>
                      </a:lnTo>
                      <a:lnTo>
                        <a:pt x="92265" y="147510"/>
                      </a:lnTo>
                      <a:close/>
                    </a:path>
                    <a:path w="189229" h="190500">
                      <a:moveTo>
                        <a:pt x="92354" y="44246"/>
                      </a:moveTo>
                      <a:lnTo>
                        <a:pt x="92227" y="44170"/>
                      </a:lnTo>
                      <a:lnTo>
                        <a:pt x="91922" y="44030"/>
                      </a:lnTo>
                      <a:lnTo>
                        <a:pt x="92354" y="44513"/>
                      </a:lnTo>
                      <a:lnTo>
                        <a:pt x="92354" y="44246"/>
                      </a:lnTo>
                      <a:close/>
                    </a:path>
                    <a:path w="189229" h="190500">
                      <a:moveTo>
                        <a:pt x="92583" y="254"/>
                      </a:moveTo>
                      <a:lnTo>
                        <a:pt x="92392" y="165"/>
                      </a:lnTo>
                      <a:lnTo>
                        <a:pt x="92189" y="114"/>
                      </a:lnTo>
                      <a:lnTo>
                        <a:pt x="92062" y="203"/>
                      </a:lnTo>
                      <a:lnTo>
                        <a:pt x="92252" y="215"/>
                      </a:lnTo>
                      <a:lnTo>
                        <a:pt x="92417" y="241"/>
                      </a:lnTo>
                      <a:lnTo>
                        <a:pt x="92583" y="254"/>
                      </a:lnTo>
                      <a:close/>
                    </a:path>
                    <a:path w="189229" h="190500">
                      <a:moveTo>
                        <a:pt x="92633" y="90766"/>
                      </a:moveTo>
                      <a:lnTo>
                        <a:pt x="92608" y="90525"/>
                      </a:lnTo>
                      <a:lnTo>
                        <a:pt x="92405" y="90411"/>
                      </a:lnTo>
                      <a:lnTo>
                        <a:pt x="92481" y="90639"/>
                      </a:lnTo>
                      <a:lnTo>
                        <a:pt x="92544" y="90817"/>
                      </a:lnTo>
                      <a:close/>
                    </a:path>
                    <a:path w="189229" h="190500">
                      <a:moveTo>
                        <a:pt x="93230" y="59575"/>
                      </a:moveTo>
                      <a:lnTo>
                        <a:pt x="93141" y="59080"/>
                      </a:lnTo>
                      <a:lnTo>
                        <a:pt x="93218" y="58661"/>
                      </a:lnTo>
                      <a:lnTo>
                        <a:pt x="92887" y="59524"/>
                      </a:lnTo>
                      <a:lnTo>
                        <a:pt x="93230" y="59575"/>
                      </a:lnTo>
                      <a:close/>
                    </a:path>
                    <a:path w="189229" h="190500">
                      <a:moveTo>
                        <a:pt x="93345" y="58331"/>
                      </a:moveTo>
                      <a:lnTo>
                        <a:pt x="93230" y="58534"/>
                      </a:lnTo>
                      <a:lnTo>
                        <a:pt x="93218" y="58661"/>
                      </a:lnTo>
                      <a:lnTo>
                        <a:pt x="93345" y="58331"/>
                      </a:lnTo>
                      <a:close/>
                    </a:path>
                    <a:path w="189229" h="190500">
                      <a:moveTo>
                        <a:pt x="93446" y="34086"/>
                      </a:moveTo>
                      <a:lnTo>
                        <a:pt x="93078" y="33947"/>
                      </a:lnTo>
                      <a:lnTo>
                        <a:pt x="92900" y="33756"/>
                      </a:lnTo>
                      <a:lnTo>
                        <a:pt x="92837" y="33540"/>
                      </a:lnTo>
                      <a:lnTo>
                        <a:pt x="92659" y="33540"/>
                      </a:lnTo>
                      <a:lnTo>
                        <a:pt x="92468" y="33566"/>
                      </a:lnTo>
                      <a:lnTo>
                        <a:pt x="92202" y="33655"/>
                      </a:lnTo>
                      <a:lnTo>
                        <a:pt x="92163" y="33896"/>
                      </a:lnTo>
                      <a:lnTo>
                        <a:pt x="93052" y="33985"/>
                      </a:lnTo>
                      <a:lnTo>
                        <a:pt x="93446" y="34086"/>
                      </a:lnTo>
                      <a:close/>
                    </a:path>
                    <a:path w="189229" h="190500">
                      <a:moveTo>
                        <a:pt x="93776" y="16433"/>
                      </a:moveTo>
                      <a:lnTo>
                        <a:pt x="93687" y="16205"/>
                      </a:lnTo>
                      <a:lnTo>
                        <a:pt x="93776" y="16433"/>
                      </a:lnTo>
                      <a:close/>
                    </a:path>
                    <a:path w="189229" h="190500">
                      <a:moveTo>
                        <a:pt x="96431" y="173494"/>
                      </a:moveTo>
                      <a:close/>
                    </a:path>
                    <a:path w="189229" h="190500">
                      <a:moveTo>
                        <a:pt x="96469" y="173431"/>
                      </a:moveTo>
                      <a:close/>
                    </a:path>
                    <a:path w="189229" h="190500">
                      <a:moveTo>
                        <a:pt x="97320" y="14389"/>
                      </a:moveTo>
                      <a:lnTo>
                        <a:pt x="97294" y="14732"/>
                      </a:lnTo>
                      <a:lnTo>
                        <a:pt x="97320" y="14528"/>
                      </a:lnTo>
                      <a:lnTo>
                        <a:pt x="97320" y="14389"/>
                      </a:lnTo>
                      <a:close/>
                    </a:path>
                    <a:path w="189229" h="190500">
                      <a:moveTo>
                        <a:pt x="97396" y="13995"/>
                      </a:moveTo>
                      <a:lnTo>
                        <a:pt x="97345" y="13817"/>
                      </a:lnTo>
                      <a:lnTo>
                        <a:pt x="97243" y="13665"/>
                      </a:lnTo>
                      <a:lnTo>
                        <a:pt x="97116" y="13525"/>
                      </a:lnTo>
                      <a:lnTo>
                        <a:pt x="97167" y="13677"/>
                      </a:lnTo>
                      <a:lnTo>
                        <a:pt x="97205" y="13817"/>
                      </a:lnTo>
                      <a:lnTo>
                        <a:pt x="97231" y="13970"/>
                      </a:lnTo>
                      <a:lnTo>
                        <a:pt x="97396" y="13995"/>
                      </a:lnTo>
                      <a:close/>
                    </a:path>
                    <a:path w="189229" h="190500">
                      <a:moveTo>
                        <a:pt x="97574" y="174409"/>
                      </a:moveTo>
                      <a:lnTo>
                        <a:pt x="97472" y="173278"/>
                      </a:lnTo>
                      <a:lnTo>
                        <a:pt x="97358" y="171856"/>
                      </a:lnTo>
                      <a:lnTo>
                        <a:pt x="96469" y="173431"/>
                      </a:lnTo>
                      <a:lnTo>
                        <a:pt x="96824" y="173278"/>
                      </a:lnTo>
                      <a:lnTo>
                        <a:pt x="97574" y="174409"/>
                      </a:lnTo>
                      <a:close/>
                    </a:path>
                    <a:path w="189229" h="190500">
                      <a:moveTo>
                        <a:pt x="98386" y="173558"/>
                      </a:moveTo>
                      <a:lnTo>
                        <a:pt x="97739" y="174409"/>
                      </a:lnTo>
                      <a:lnTo>
                        <a:pt x="97701" y="174599"/>
                      </a:lnTo>
                      <a:lnTo>
                        <a:pt x="97866" y="174853"/>
                      </a:lnTo>
                      <a:lnTo>
                        <a:pt x="98386" y="173558"/>
                      </a:lnTo>
                      <a:close/>
                    </a:path>
                    <a:path w="189229" h="190500">
                      <a:moveTo>
                        <a:pt x="101473" y="1358"/>
                      </a:moveTo>
                      <a:lnTo>
                        <a:pt x="101104" y="1397"/>
                      </a:lnTo>
                      <a:lnTo>
                        <a:pt x="100787" y="1447"/>
                      </a:lnTo>
                      <a:lnTo>
                        <a:pt x="101269" y="1536"/>
                      </a:lnTo>
                      <a:lnTo>
                        <a:pt x="101447" y="1447"/>
                      </a:lnTo>
                      <a:close/>
                    </a:path>
                    <a:path w="189229" h="190500">
                      <a:moveTo>
                        <a:pt x="102997" y="1270"/>
                      </a:moveTo>
                      <a:lnTo>
                        <a:pt x="101498" y="1270"/>
                      </a:lnTo>
                      <a:lnTo>
                        <a:pt x="101460" y="2540"/>
                      </a:lnTo>
                      <a:lnTo>
                        <a:pt x="102997" y="1270"/>
                      </a:lnTo>
                      <a:close/>
                    </a:path>
                    <a:path w="189229" h="190500">
                      <a:moveTo>
                        <a:pt x="103860" y="5524"/>
                      </a:moveTo>
                      <a:lnTo>
                        <a:pt x="103327" y="5435"/>
                      </a:lnTo>
                      <a:lnTo>
                        <a:pt x="102704" y="5308"/>
                      </a:lnTo>
                      <a:lnTo>
                        <a:pt x="102146" y="5422"/>
                      </a:lnTo>
                      <a:lnTo>
                        <a:pt x="102781" y="5638"/>
                      </a:lnTo>
                      <a:lnTo>
                        <a:pt x="103339" y="5626"/>
                      </a:lnTo>
                      <a:lnTo>
                        <a:pt x="103860" y="5524"/>
                      </a:lnTo>
                      <a:close/>
                    </a:path>
                    <a:path w="189229" h="190500">
                      <a:moveTo>
                        <a:pt x="113245" y="3327"/>
                      </a:moveTo>
                      <a:lnTo>
                        <a:pt x="112331" y="2540"/>
                      </a:lnTo>
                      <a:lnTo>
                        <a:pt x="111048" y="2540"/>
                      </a:lnTo>
                      <a:lnTo>
                        <a:pt x="113245" y="3327"/>
                      </a:lnTo>
                      <a:close/>
                    </a:path>
                    <a:path w="189229" h="190500">
                      <a:moveTo>
                        <a:pt x="115951" y="2006"/>
                      </a:moveTo>
                      <a:lnTo>
                        <a:pt x="114020" y="1816"/>
                      </a:lnTo>
                      <a:lnTo>
                        <a:pt x="115430" y="1993"/>
                      </a:lnTo>
                      <a:lnTo>
                        <a:pt x="115951" y="2006"/>
                      </a:lnTo>
                      <a:close/>
                    </a:path>
                    <a:path w="189229" h="190500">
                      <a:moveTo>
                        <a:pt x="119087" y="179070"/>
                      </a:moveTo>
                      <a:lnTo>
                        <a:pt x="118592" y="179070"/>
                      </a:lnTo>
                      <a:lnTo>
                        <a:pt x="118719" y="179438"/>
                      </a:lnTo>
                      <a:lnTo>
                        <a:pt x="119087" y="179070"/>
                      </a:lnTo>
                      <a:close/>
                    </a:path>
                    <a:path w="189229" h="190500">
                      <a:moveTo>
                        <a:pt x="122123" y="9537"/>
                      </a:moveTo>
                      <a:lnTo>
                        <a:pt x="121107" y="9334"/>
                      </a:lnTo>
                      <a:lnTo>
                        <a:pt x="120573" y="9296"/>
                      </a:lnTo>
                      <a:lnTo>
                        <a:pt x="120865" y="9550"/>
                      </a:lnTo>
                      <a:lnTo>
                        <a:pt x="121158" y="9779"/>
                      </a:lnTo>
                      <a:lnTo>
                        <a:pt x="121424" y="10083"/>
                      </a:lnTo>
                      <a:lnTo>
                        <a:pt x="122123" y="9537"/>
                      </a:lnTo>
                      <a:close/>
                    </a:path>
                    <a:path w="189229" h="190500">
                      <a:moveTo>
                        <a:pt x="133223" y="8737"/>
                      </a:moveTo>
                      <a:lnTo>
                        <a:pt x="132143" y="8343"/>
                      </a:lnTo>
                      <a:lnTo>
                        <a:pt x="133045" y="8991"/>
                      </a:lnTo>
                      <a:lnTo>
                        <a:pt x="133223" y="8737"/>
                      </a:lnTo>
                      <a:close/>
                    </a:path>
                    <a:path w="189229" h="190500">
                      <a:moveTo>
                        <a:pt x="142773" y="177266"/>
                      </a:moveTo>
                      <a:lnTo>
                        <a:pt x="142036" y="177800"/>
                      </a:lnTo>
                      <a:lnTo>
                        <a:pt x="142748" y="177800"/>
                      </a:lnTo>
                      <a:lnTo>
                        <a:pt x="142773" y="177266"/>
                      </a:lnTo>
                      <a:close/>
                    </a:path>
                    <a:path w="189229" h="190500">
                      <a:moveTo>
                        <a:pt x="145440" y="167513"/>
                      </a:moveTo>
                      <a:lnTo>
                        <a:pt x="145135" y="167640"/>
                      </a:lnTo>
                      <a:lnTo>
                        <a:pt x="145300" y="167640"/>
                      </a:lnTo>
                      <a:lnTo>
                        <a:pt x="145440" y="167525"/>
                      </a:lnTo>
                      <a:close/>
                    </a:path>
                    <a:path w="189229" h="190500">
                      <a:moveTo>
                        <a:pt x="148450" y="19062"/>
                      </a:moveTo>
                      <a:lnTo>
                        <a:pt x="147535" y="17970"/>
                      </a:lnTo>
                      <a:lnTo>
                        <a:pt x="147269" y="18199"/>
                      </a:lnTo>
                      <a:lnTo>
                        <a:pt x="147955" y="18605"/>
                      </a:lnTo>
                      <a:lnTo>
                        <a:pt x="148450" y="19062"/>
                      </a:lnTo>
                      <a:close/>
                    </a:path>
                    <a:path w="189229" h="190500">
                      <a:moveTo>
                        <a:pt x="156705" y="165519"/>
                      </a:moveTo>
                      <a:lnTo>
                        <a:pt x="155968" y="166370"/>
                      </a:lnTo>
                      <a:lnTo>
                        <a:pt x="156502" y="166370"/>
                      </a:lnTo>
                      <a:lnTo>
                        <a:pt x="156705" y="165519"/>
                      </a:lnTo>
                      <a:close/>
                    </a:path>
                    <a:path w="189229" h="190500">
                      <a:moveTo>
                        <a:pt x="157187" y="24295"/>
                      </a:moveTo>
                      <a:lnTo>
                        <a:pt x="157086" y="24498"/>
                      </a:lnTo>
                      <a:lnTo>
                        <a:pt x="157086" y="24638"/>
                      </a:lnTo>
                      <a:lnTo>
                        <a:pt x="157187" y="24384"/>
                      </a:lnTo>
                      <a:close/>
                    </a:path>
                    <a:path w="189229" h="190500">
                      <a:moveTo>
                        <a:pt x="157937" y="26822"/>
                      </a:moveTo>
                      <a:lnTo>
                        <a:pt x="157911" y="26670"/>
                      </a:lnTo>
                      <a:lnTo>
                        <a:pt x="157937" y="26822"/>
                      </a:lnTo>
                      <a:close/>
                    </a:path>
                    <a:path w="189229" h="190500">
                      <a:moveTo>
                        <a:pt x="158610" y="27940"/>
                      </a:moveTo>
                      <a:lnTo>
                        <a:pt x="157937" y="26822"/>
                      </a:lnTo>
                      <a:lnTo>
                        <a:pt x="158153" y="27940"/>
                      </a:lnTo>
                      <a:lnTo>
                        <a:pt x="158381" y="27940"/>
                      </a:lnTo>
                      <a:lnTo>
                        <a:pt x="158610" y="27940"/>
                      </a:lnTo>
                      <a:close/>
                    </a:path>
                    <a:path w="189229" h="190500">
                      <a:moveTo>
                        <a:pt x="159067" y="29210"/>
                      </a:moveTo>
                      <a:lnTo>
                        <a:pt x="158381" y="27940"/>
                      </a:lnTo>
                      <a:lnTo>
                        <a:pt x="158165" y="29210"/>
                      </a:lnTo>
                      <a:lnTo>
                        <a:pt x="159067" y="29210"/>
                      </a:lnTo>
                      <a:close/>
                    </a:path>
                    <a:path w="189229" h="190500">
                      <a:moveTo>
                        <a:pt x="162915" y="152400"/>
                      </a:moveTo>
                      <a:lnTo>
                        <a:pt x="162293" y="152400"/>
                      </a:lnTo>
                      <a:lnTo>
                        <a:pt x="161671" y="153162"/>
                      </a:lnTo>
                      <a:lnTo>
                        <a:pt x="162915" y="152400"/>
                      </a:lnTo>
                      <a:close/>
                    </a:path>
                    <a:path w="189229" h="190500">
                      <a:moveTo>
                        <a:pt x="163080" y="149313"/>
                      </a:moveTo>
                      <a:lnTo>
                        <a:pt x="161455" y="151193"/>
                      </a:lnTo>
                      <a:lnTo>
                        <a:pt x="161848" y="151130"/>
                      </a:lnTo>
                      <a:lnTo>
                        <a:pt x="162191" y="151168"/>
                      </a:lnTo>
                      <a:lnTo>
                        <a:pt x="162509" y="151231"/>
                      </a:lnTo>
                      <a:lnTo>
                        <a:pt x="161874" y="150977"/>
                      </a:lnTo>
                      <a:lnTo>
                        <a:pt x="163080" y="149313"/>
                      </a:lnTo>
                      <a:close/>
                    </a:path>
                    <a:path w="189229" h="190500">
                      <a:moveTo>
                        <a:pt x="166573" y="33985"/>
                      </a:moveTo>
                      <a:lnTo>
                        <a:pt x="165735" y="33693"/>
                      </a:lnTo>
                      <a:lnTo>
                        <a:pt x="166014" y="33997"/>
                      </a:lnTo>
                      <a:lnTo>
                        <a:pt x="166192" y="34023"/>
                      </a:lnTo>
                      <a:lnTo>
                        <a:pt x="166382" y="34010"/>
                      </a:lnTo>
                      <a:lnTo>
                        <a:pt x="166573" y="33985"/>
                      </a:lnTo>
                      <a:close/>
                    </a:path>
                    <a:path w="189229" h="190500">
                      <a:moveTo>
                        <a:pt x="168922" y="38100"/>
                      </a:moveTo>
                      <a:lnTo>
                        <a:pt x="168719" y="38100"/>
                      </a:lnTo>
                      <a:lnTo>
                        <a:pt x="168783" y="38252"/>
                      </a:lnTo>
                      <a:lnTo>
                        <a:pt x="168922" y="38100"/>
                      </a:lnTo>
                      <a:close/>
                    </a:path>
                    <a:path w="189229" h="190500">
                      <a:moveTo>
                        <a:pt x="169125" y="138430"/>
                      </a:moveTo>
                      <a:lnTo>
                        <a:pt x="168021" y="140970"/>
                      </a:lnTo>
                      <a:lnTo>
                        <a:pt x="168757" y="140385"/>
                      </a:lnTo>
                      <a:lnTo>
                        <a:pt x="169125" y="138430"/>
                      </a:lnTo>
                      <a:close/>
                    </a:path>
                    <a:path w="189229" h="190500">
                      <a:moveTo>
                        <a:pt x="169532" y="139750"/>
                      </a:moveTo>
                      <a:lnTo>
                        <a:pt x="168757" y="140385"/>
                      </a:lnTo>
                      <a:lnTo>
                        <a:pt x="168643" y="140970"/>
                      </a:lnTo>
                      <a:lnTo>
                        <a:pt x="169532" y="139750"/>
                      </a:lnTo>
                      <a:close/>
                    </a:path>
                    <a:path w="189229" h="190500">
                      <a:moveTo>
                        <a:pt x="171475" y="147993"/>
                      </a:moveTo>
                      <a:lnTo>
                        <a:pt x="170967" y="148590"/>
                      </a:lnTo>
                      <a:lnTo>
                        <a:pt x="171183" y="148590"/>
                      </a:lnTo>
                      <a:lnTo>
                        <a:pt x="171475" y="147993"/>
                      </a:lnTo>
                      <a:close/>
                    </a:path>
                    <a:path w="189229" h="190500">
                      <a:moveTo>
                        <a:pt x="173812" y="53213"/>
                      </a:moveTo>
                      <a:lnTo>
                        <a:pt x="173405" y="53276"/>
                      </a:lnTo>
                      <a:lnTo>
                        <a:pt x="173583" y="53289"/>
                      </a:lnTo>
                      <a:lnTo>
                        <a:pt x="173710" y="53263"/>
                      </a:lnTo>
                      <a:close/>
                    </a:path>
                    <a:path w="189229" h="190500">
                      <a:moveTo>
                        <a:pt x="174459" y="132080"/>
                      </a:moveTo>
                      <a:lnTo>
                        <a:pt x="174117" y="132080"/>
                      </a:lnTo>
                      <a:lnTo>
                        <a:pt x="172796" y="134620"/>
                      </a:lnTo>
                      <a:lnTo>
                        <a:pt x="173482" y="134620"/>
                      </a:lnTo>
                      <a:lnTo>
                        <a:pt x="174459" y="132080"/>
                      </a:lnTo>
                      <a:close/>
                    </a:path>
                    <a:path w="189229" h="190500">
                      <a:moveTo>
                        <a:pt x="175945" y="47866"/>
                      </a:moveTo>
                      <a:lnTo>
                        <a:pt x="175768" y="47510"/>
                      </a:lnTo>
                      <a:lnTo>
                        <a:pt x="174929" y="47840"/>
                      </a:lnTo>
                      <a:lnTo>
                        <a:pt x="174510" y="47917"/>
                      </a:lnTo>
                      <a:lnTo>
                        <a:pt x="174942" y="47917"/>
                      </a:lnTo>
                      <a:lnTo>
                        <a:pt x="175247" y="48069"/>
                      </a:lnTo>
                      <a:lnTo>
                        <a:pt x="175488" y="48336"/>
                      </a:lnTo>
                      <a:lnTo>
                        <a:pt x="175641" y="48260"/>
                      </a:lnTo>
                      <a:lnTo>
                        <a:pt x="175793" y="48107"/>
                      </a:lnTo>
                      <a:lnTo>
                        <a:pt x="175945" y="47866"/>
                      </a:lnTo>
                      <a:close/>
                    </a:path>
                    <a:path w="189229" h="190500">
                      <a:moveTo>
                        <a:pt x="176453" y="60960"/>
                      </a:moveTo>
                      <a:lnTo>
                        <a:pt x="175856" y="59690"/>
                      </a:lnTo>
                      <a:lnTo>
                        <a:pt x="175526" y="59690"/>
                      </a:lnTo>
                      <a:lnTo>
                        <a:pt x="176453" y="60960"/>
                      </a:lnTo>
                      <a:close/>
                    </a:path>
                    <a:path w="189229" h="190500">
                      <a:moveTo>
                        <a:pt x="177698" y="51612"/>
                      </a:moveTo>
                      <a:lnTo>
                        <a:pt x="177342" y="50114"/>
                      </a:lnTo>
                      <a:lnTo>
                        <a:pt x="177546" y="50088"/>
                      </a:lnTo>
                      <a:lnTo>
                        <a:pt x="176834" y="49415"/>
                      </a:lnTo>
                      <a:lnTo>
                        <a:pt x="176644" y="49263"/>
                      </a:lnTo>
                      <a:lnTo>
                        <a:pt x="176911" y="50368"/>
                      </a:lnTo>
                      <a:lnTo>
                        <a:pt x="177698" y="51612"/>
                      </a:lnTo>
                      <a:close/>
                    </a:path>
                    <a:path w="189229" h="190500">
                      <a:moveTo>
                        <a:pt x="177787" y="54610"/>
                      </a:moveTo>
                      <a:lnTo>
                        <a:pt x="177723" y="53340"/>
                      </a:lnTo>
                      <a:lnTo>
                        <a:pt x="177482" y="53340"/>
                      </a:lnTo>
                      <a:lnTo>
                        <a:pt x="177787" y="54610"/>
                      </a:lnTo>
                      <a:close/>
                    </a:path>
                    <a:path w="189229" h="190500">
                      <a:moveTo>
                        <a:pt x="178396" y="57658"/>
                      </a:moveTo>
                      <a:lnTo>
                        <a:pt x="178257" y="57150"/>
                      </a:lnTo>
                      <a:lnTo>
                        <a:pt x="177901" y="57150"/>
                      </a:lnTo>
                      <a:lnTo>
                        <a:pt x="178396" y="57658"/>
                      </a:lnTo>
                      <a:close/>
                    </a:path>
                    <a:path w="189229" h="190500">
                      <a:moveTo>
                        <a:pt x="179120" y="58420"/>
                      </a:moveTo>
                      <a:lnTo>
                        <a:pt x="178396" y="57658"/>
                      </a:lnTo>
                      <a:lnTo>
                        <a:pt x="179120" y="58420"/>
                      </a:lnTo>
                      <a:close/>
                    </a:path>
                    <a:path w="189229" h="190500">
                      <a:moveTo>
                        <a:pt x="179895" y="113385"/>
                      </a:moveTo>
                      <a:lnTo>
                        <a:pt x="179781" y="113220"/>
                      </a:lnTo>
                      <a:lnTo>
                        <a:pt x="179743" y="113347"/>
                      </a:lnTo>
                      <a:lnTo>
                        <a:pt x="179895" y="113385"/>
                      </a:lnTo>
                      <a:close/>
                    </a:path>
                    <a:path w="189229" h="190500">
                      <a:moveTo>
                        <a:pt x="180695" y="74803"/>
                      </a:moveTo>
                      <a:lnTo>
                        <a:pt x="180543" y="74485"/>
                      </a:lnTo>
                      <a:lnTo>
                        <a:pt x="180467" y="74676"/>
                      </a:lnTo>
                      <a:lnTo>
                        <a:pt x="180695" y="74803"/>
                      </a:lnTo>
                      <a:close/>
                    </a:path>
                    <a:path w="189229" h="190500">
                      <a:moveTo>
                        <a:pt x="180936" y="60566"/>
                      </a:moveTo>
                      <a:lnTo>
                        <a:pt x="180416" y="59080"/>
                      </a:lnTo>
                      <a:lnTo>
                        <a:pt x="180619" y="59982"/>
                      </a:lnTo>
                      <a:lnTo>
                        <a:pt x="180860" y="60858"/>
                      </a:lnTo>
                      <a:lnTo>
                        <a:pt x="180936" y="60566"/>
                      </a:lnTo>
                      <a:close/>
                    </a:path>
                    <a:path w="189229" h="190500">
                      <a:moveTo>
                        <a:pt x="181063" y="75031"/>
                      </a:moveTo>
                      <a:lnTo>
                        <a:pt x="180695" y="74803"/>
                      </a:lnTo>
                      <a:lnTo>
                        <a:pt x="180784" y="74993"/>
                      </a:lnTo>
                      <a:lnTo>
                        <a:pt x="181063" y="75031"/>
                      </a:lnTo>
                      <a:close/>
                    </a:path>
                    <a:path w="189229" h="190500">
                      <a:moveTo>
                        <a:pt x="181254" y="72644"/>
                      </a:moveTo>
                      <a:lnTo>
                        <a:pt x="180543" y="72085"/>
                      </a:lnTo>
                      <a:lnTo>
                        <a:pt x="180657" y="72821"/>
                      </a:lnTo>
                      <a:lnTo>
                        <a:pt x="180327" y="74053"/>
                      </a:lnTo>
                      <a:lnTo>
                        <a:pt x="180543" y="74485"/>
                      </a:lnTo>
                      <a:lnTo>
                        <a:pt x="181254" y="72644"/>
                      </a:lnTo>
                      <a:close/>
                    </a:path>
                    <a:path w="189229" h="190500">
                      <a:moveTo>
                        <a:pt x="181368" y="59842"/>
                      </a:moveTo>
                      <a:lnTo>
                        <a:pt x="181229" y="59524"/>
                      </a:lnTo>
                      <a:lnTo>
                        <a:pt x="181140" y="59842"/>
                      </a:lnTo>
                      <a:lnTo>
                        <a:pt x="181038" y="60858"/>
                      </a:lnTo>
                      <a:lnTo>
                        <a:pt x="181292" y="61595"/>
                      </a:lnTo>
                      <a:lnTo>
                        <a:pt x="181368" y="59842"/>
                      </a:lnTo>
                      <a:close/>
                    </a:path>
                    <a:path w="189229" h="190500">
                      <a:moveTo>
                        <a:pt x="181406" y="75069"/>
                      </a:moveTo>
                      <a:lnTo>
                        <a:pt x="181063" y="75031"/>
                      </a:lnTo>
                      <a:lnTo>
                        <a:pt x="181254" y="75095"/>
                      </a:lnTo>
                      <a:lnTo>
                        <a:pt x="181406" y="75069"/>
                      </a:lnTo>
                      <a:close/>
                    </a:path>
                    <a:path w="189229" h="190500">
                      <a:moveTo>
                        <a:pt x="181597" y="107950"/>
                      </a:moveTo>
                      <a:lnTo>
                        <a:pt x="181305" y="106680"/>
                      </a:lnTo>
                      <a:lnTo>
                        <a:pt x="181406" y="107950"/>
                      </a:lnTo>
                      <a:lnTo>
                        <a:pt x="181597" y="107950"/>
                      </a:lnTo>
                      <a:close/>
                    </a:path>
                    <a:path w="189229" h="190500">
                      <a:moveTo>
                        <a:pt x="181737" y="60655"/>
                      </a:moveTo>
                      <a:lnTo>
                        <a:pt x="181495" y="57035"/>
                      </a:lnTo>
                      <a:lnTo>
                        <a:pt x="181432" y="59982"/>
                      </a:lnTo>
                      <a:lnTo>
                        <a:pt x="181737" y="60655"/>
                      </a:lnTo>
                      <a:close/>
                    </a:path>
                    <a:path w="189229" h="190500">
                      <a:moveTo>
                        <a:pt x="181800" y="77952"/>
                      </a:moveTo>
                      <a:lnTo>
                        <a:pt x="181686" y="77279"/>
                      </a:lnTo>
                      <a:lnTo>
                        <a:pt x="181711" y="77597"/>
                      </a:lnTo>
                      <a:lnTo>
                        <a:pt x="181737" y="77800"/>
                      </a:lnTo>
                      <a:lnTo>
                        <a:pt x="181800" y="77952"/>
                      </a:lnTo>
                      <a:close/>
                    </a:path>
                    <a:path w="189229" h="190500">
                      <a:moveTo>
                        <a:pt x="182245" y="78308"/>
                      </a:moveTo>
                      <a:lnTo>
                        <a:pt x="182003" y="78270"/>
                      </a:lnTo>
                      <a:lnTo>
                        <a:pt x="181876" y="78168"/>
                      </a:lnTo>
                      <a:lnTo>
                        <a:pt x="181800" y="77965"/>
                      </a:lnTo>
                      <a:lnTo>
                        <a:pt x="181902" y="78409"/>
                      </a:lnTo>
                      <a:lnTo>
                        <a:pt x="181749" y="78397"/>
                      </a:lnTo>
                      <a:lnTo>
                        <a:pt x="181838" y="78663"/>
                      </a:lnTo>
                      <a:lnTo>
                        <a:pt x="181978" y="78867"/>
                      </a:lnTo>
                      <a:lnTo>
                        <a:pt x="182130" y="79044"/>
                      </a:lnTo>
                      <a:lnTo>
                        <a:pt x="181914" y="78435"/>
                      </a:lnTo>
                      <a:lnTo>
                        <a:pt x="182054" y="78435"/>
                      </a:lnTo>
                      <a:lnTo>
                        <a:pt x="182181" y="78422"/>
                      </a:lnTo>
                      <a:close/>
                    </a:path>
                    <a:path w="189229" h="190500">
                      <a:moveTo>
                        <a:pt x="182791" y="104140"/>
                      </a:moveTo>
                      <a:lnTo>
                        <a:pt x="182270" y="104140"/>
                      </a:lnTo>
                      <a:lnTo>
                        <a:pt x="181851" y="102870"/>
                      </a:lnTo>
                      <a:lnTo>
                        <a:pt x="181343" y="104140"/>
                      </a:lnTo>
                      <a:lnTo>
                        <a:pt x="181838" y="105410"/>
                      </a:lnTo>
                      <a:lnTo>
                        <a:pt x="182791" y="104140"/>
                      </a:lnTo>
                      <a:close/>
                    </a:path>
                    <a:path w="189229" h="190500">
                      <a:moveTo>
                        <a:pt x="182867" y="85610"/>
                      </a:moveTo>
                      <a:lnTo>
                        <a:pt x="182702" y="85204"/>
                      </a:lnTo>
                      <a:lnTo>
                        <a:pt x="182714" y="85572"/>
                      </a:lnTo>
                      <a:lnTo>
                        <a:pt x="182867" y="85610"/>
                      </a:lnTo>
                      <a:close/>
                    </a:path>
                    <a:path w="189229" h="190500">
                      <a:moveTo>
                        <a:pt x="182994" y="86004"/>
                      </a:moveTo>
                      <a:lnTo>
                        <a:pt x="182981" y="85813"/>
                      </a:lnTo>
                      <a:lnTo>
                        <a:pt x="182968" y="85648"/>
                      </a:lnTo>
                      <a:lnTo>
                        <a:pt x="182994" y="86004"/>
                      </a:lnTo>
                      <a:close/>
                    </a:path>
                    <a:path w="189229" h="190500">
                      <a:moveTo>
                        <a:pt x="183261" y="86855"/>
                      </a:moveTo>
                      <a:lnTo>
                        <a:pt x="182994" y="86004"/>
                      </a:lnTo>
                      <a:lnTo>
                        <a:pt x="183007" y="86309"/>
                      </a:lnTo>
                      <a:lnTo>
                        <a:pt x="182994" y="86677"/>
                      </a:lnTo>
                      <a:lnTo>
                        <a:pt x="183261" y="86855"/>
                      </a:lnTo>
                      <a:close/>
                    </a:path>
                    <a:path w="189229" h="190500">
                      <a:moveTo>
                        <a:pt x="183616" y="86067"/>
                      </a:moveTo>
                      <a:lnTo>
                        <a:pt x="183235" y="84670"/>
                      </a:lnTo>
                      <a:lnTo>
                        <a:pt x="182943" y="85090"/>
                      </a:lnTo>
                      <a:lnTo>
                        <a:pt x="183616" y="86067"/>
                      </a:lnTo>
                      <a:close/>
                    </a:path>
                    <a:path w="189229" h="190500">
                      <a:moveTo>
                        <a:pt x="183743" y="78740"/>
                      </a:moveTo>
                      <a:lnTo>
                        <a:pt x="183400" y="79197"/>
                      </a:lnTo>
                      <a:lnTo>
                        <a:pt x="183527" y="80010"/>
                      </a:lnTo>
                      <a:lnTo>
                        <a:pt x="183629" y="80162"/>
                      </a:lnTo>
                      <a:lnTo>
                        <a:pt x="183743" y="78740"/>
                      </a:lnTo>
                      <a:close/>
                    </a:path>
                    <a:path w="189229" h="190500">
                      <a:moveTo>
                        <a:pt x="183807" y="83820"/>
                      </a:moveTo>
                      <a:lnTo>
                        <a:pt x="183426" y="83820"/>
                      </a:lnTo>
                      <a:lnTo>
                        <a:pt x="182956" y="82550"/>
                      </a:lnTo>
                      <a:lnTo>
                        <a:pt x="182524" y="82550"/>
                      </a:lnTo>
                      <a:lnTo>
                        <a:pt x="183007" y="83820"/>
                      </a:lnTo>
                      <a:lnTo>
                        <a:pt x="183235" y="84670"/>
                      </a:lnTo>
                      <a:lnTo>
                        <a:pt x="183807" y="83820"/>
                      </a:lnTo>
                      <a:close/>
                    </a:path>
                    <a:path w="189229" h="190500">
                      <a:moveTo>
                        <a:pt x="185000" y="76200"/>
                      </a:moveTo>
                      <a:lnTo>
                        <a:pt x="184277" y="76200"/>
                      </a:lnTo>
                      <a:lnTo>
                        <a:pt x="184645" y="77470"/>
                      </a:lnTo>
                      <a:lnTo>
                        <a:pt x="185000" y="76200"/>
                      </a:lnTo>
                      <a:close/>
                    </a:path>
                    <a:path w="189229" h="190500">
                      <a:moveTo>
                        <a:pt x="185635" y="91795"/>
                      </a:moveTo>
                      <a:lnTo>
                        <a:pt x="185597" y="90411"/>
                      </a:lnTo>
                      <a:lnTo>
                        <a:pt x="184861" y="89039"/>
                      </a:lnTo>
                      <a:lnTo>
                        <a:pt x="185077" y="88709"/>
                      </a:lnTo>
                      <a:lnTo>
                        <a:pt x="185356" y="88988"/>
                      </a:lnTo>
                      <a:lnTo>
                        <a:pt x="185559" y="89052"/>
                      </a:lnTo>
                      <a:lnTo>
                        <a:pt x="185000" y="88099"/>
                      </a:lnTo>
                      <a:lnTo>
                        <a:pt x="184492" y="87553"/>
                      </a:lnTo>
                      <a:lnTo>
                        <a:pt x="184721" y="86360"/>
                      </a:lnTo>
                      <a:lnTo>
                        <a:pt x="183819" y="86360"/>
                      </a:lnTo>
                      <a:lnTo>
                        <a:pt x="183616" y="86067"/>
                      </a:lnTo>
                      <a:lnTo>
                        <a:pt x="183692" y="86360"/>
                      </a:lnTo>
                      <a:lnTo>
                        <a:pt x="184302" y="87350"/>
                      </a:lnTo>
                      <a:lnTo>
                        <a:pt x="184048" y="87071"/>
                      </a:lnTo>
                      <a:lnTo>
                        <a:pt x="183121" y="87769"/>
                      </a:lnTo>
                      <a:lnTo>
                        <a:pt x="184175" y="88633"/>
                      </a:lnTo>
                      <a:lnTo>
                        <a:pt x="183769" y="88887"/>
                      </a:lnTo>
                      <a:lnTo>
                        <a:pt x="185013" y="89852"/>
                      </a:lnTo>
                      <a:lnTo>
                        <a:pt x="185178" y="90678"/>
                      </a:lnTo>
                      <a:lnTo>
                        <a:pt x="184759" y="91313"/>
                      </a:lnTo>
                      <a:lnTo>
                        <a:pt x="184365" y="91186"/>
                      </a:lnTo>
                      <a:lnTo>
                        <a:pt x="184645" y="91465"/>
                      </a:lnTo>
                      <a:lnTo>
                        <a:pt x="184188" y="92456"/>
                      </a:lnTo>
                      <a:lnTo>
                        <a:pt x="184873" y="92887"/>
                      </a:lnTo>
                      <a:lnTo>
                        <a:pt x="185635" y="91795"/>
                      </a:lnTo>
                      <a:close/>
                    </a:path>
                    <a:path w="189229" h="190500">
                      <a:moveTo>
                        <a:pt x="186105" y="83820"/>
                      </a:moveTo>
                      <a:lnTo>
                        <a:pt x="184391" y="81280"/>
                      </a:lnTo>
                      <a:lnTo>
                        <a:pt x="183629" y="80162"/>
                      </a:lnTo>
                      <a:lnTo>
                        <a:pt x="183540" y="81280"/>
                      </a:lnTo>
                      <a:lnTo>
                        <a:pt x="183159" y="80010"/>
                      </a:lnTo>
                      <a:lnTo>
                        <a:pt x="182778" y="80010"/>
                      </a:lnTo>
                      <a:lnTo>
                        <a:pt x="182130" y="80010"/>
                      </a:lnTo>
                      <a:lnTo>
                        <a:pt x="182613" y="81280"/>
                      </a:lnTo>
                      <a:lnTo>
                        <a:pt x="183400" y="82550"/>
                      </a:lnTo>
                      <a:lnTo>
                        <a:pt x="183896" y="83820"/>
                      </a:lnTo>
                      <a:lnTo>
                        <a:pt x="184099" y="83820"/>
                      </a:lnTo>
                      <a:lnTo>
                        <a:pt x="184454" y="85090"/>
                      </a:lnTo>
                      <a:lnTo>
                        <a:pt x="186105" y="83820"/>
                      </a:lnTo>
                      <a:close/>
                    </a:path>
                    <a:path w="189229" h="190500">
                      <a:moveTo>
                        <a:pt x="186778" y="94970"/>
                      </a:moveTo>
                      <a:lnTo>
                        <a:pt x="186245" y="94627"/>
                      </a:lnTo>
                      <a:lnTo>
                        <a:pt x="186283" y="94907"/>
                      </a:lnTo>
                      <a:lnTo>
                        <a:pt x="186613" y="94957"/>
                      </a:lnTo>
                      <a:lnTo>
                        <a:pt x="186778" y="94970"/>
                      </a:lnTo>
                      <a:close/>
                    </a:path>
                    <a:path w="189229" h="190500">
                      <a:moveTo>
                        <a:pt x="186867" y="107950"/>
                      </a:moveTo>
                      <a:lnTo>
                        <a:pt x="186537" y="107365"/>
                      </a:lnTo>
                      <a:lnTo>
                        <a:pt x="186778" y="107950"/>
                      </a:lnTo>
                      <a:close/>
                    </a:path>
                    <a:path w="189229" h="190500">
                      <a:moveTo>
                        <a:pt x="188874" y="100330"/>
                      </a:moveTo>
                      <a:lnTo>
                        <a:pt x="188861" y="97790"/>
                      </a:lnTo>
                      <a:lnTo>
                        <a:pt x="188302" y="96520"/>
                      </a:lnTo>
                      <a:lnTo>
                        <a:pt x="187731" y="95250"/>
                      </a:lnTo>
                      <a:lnTo>
                        <a:pt x="187363" y="95250"/>
                      </a:lnTo>
                      <a:lnTo>
                        <a:pt x="187312" y="96520"/>
                      </a:lnTo>
                      <a:lnTo>
                        <a:pt x="186461" y="96520"/>
                      </a:lnTo>
                      <a:lnTo>
                        <a:pt x="186270" y="95250"/>
                      </a:lnTo>
                      <a:lnTo>
                        <a:pt x="184797" y="95250"/>
                      </a:lnTo>
                      <a:lnTo>
                        <a:pt x="184365" y="94881"/>
                      </a:lnTo>
                      <a:lnTo>
                        <a:pt x="184797" y="94754"/>
                      </a:lnTo>
                      <a:lnTo>
                        <a:pt x="184632" y="93941"/>
                      </a:lnTo>
                      <a:lnTo>
                        <a:pt x="183553" y="93370"/>
                      </a:lnTo>
                      <a:lnTo>
                        <a:pt x="183832" y="94424"/>
                      </a:lnTo>
                      <a:lnTo>
                        <a:pt x="183337" y="93980"/>
                      </a:lnTo>
                      <a:lnTo>
                        <a:pt x="182130" y="97790"/>
                      </a:lnTo>
                      <a:lnTo>
                        <a:pt x="182930" y="100330"/>
                      </a:lnTo>
                      <a:lnTo>
                        <a:pt x="182168" y="100330"/>
                      </a:lnTo>
                      <a:lnTo>
                        <a:pt x="182219" y="99060"/>
                      </a:lnTo>
                      <a:lnTo>
                        <a:pt x="181495" y="99060"/>
                      </a:lnTo>
                      <a:lnTo>
                        <a:pt x="182054" y="100330"/>
                      </a:lnTo>
                      <a:lnTo>
                        <a:pt x="182422" y="101600"/>
                      </a:lnTo>
                      <a:lnTo>
                        <a:pt x="181597" y="101600"/>
                      </a:lnTo>
                      <a:lnTo>
                        <a:pt x="182880" y="104140"/>
                      </a:lnTo>
                      <a:lnTo>
                        <a:pt x="182956" y="105410"/>
                      </a:lnTo>
                      <a:lnTo>
                        <a:pt x="182118" y="106680"/>
                      </a:lnTo>
                      <a:lnTo>
                        <a:pt x="181622" y="106680"/>
                      </a:lnTo>
                      <a:lnTo>
                        <a:pt x="182003" y="107950"/>
                      </a:lnTo>
                      <a:lnTo>
                        <a:pt x="181597" y="107950"/>
                      </a:lnTo>
                      <a:lnTo>
                        <a:pt x="181051" y="110490"/>
                      </a:lnTo>
                      <a:lnTo>
                        <a:pt x="181152" y="111760"/>
                      </a:lnTo>
                      <a:lnTo>
                        <a:pt x="181013" y="113030"/>
                      </a:lnTo>
                      <a:lnTo>
                        <a:pt x="180835" y="113030"/>
                      </a:lnTo>
                      <a:lnTo>
                        <a:pt x="180555" y="114300"/>
                      </a:lnTo>
                      <a:lnTo>
                        <a:pt x="180136" y="114300"/>
                      </a:lnTo>
                      <a:lnTo>
                        <a:pt x="180467" y="115570"/>
                      </a:lnTo>
                      <a:lnTo>
                        <a:pt x="180263" y="116840"/>
                      </a:lnTo>
                      <a:lnTo>
                        <a:pt x="179108" y="115570"/>
                      </a:lnTo>
                      <a:lnTo>
                        <a:pt x="179197" y="120650"/>
                      </a:lnTo>
                      <a:lnTo>
                        <a:pt x="177596" y="119380"/>
                      </a:lnTo>
                      <a:lnTo>
                        <a:pt x="178765" y="121920"/>
                      </a:lnTo>
                      <a:lnTo>
                        <a:pt x="176555" y="124460"/>
                      </a:lnTo>
                      <a:lnTo>
                        <a:pt x="176542" y="127000"/>
                      </a:lnTo>
                      <a:lnTo>
                        <a:pt x="175895" y="128270"/>
                      </a:lnTo>
                      <a:lnTo>
                        <a:pt x="175336" y="128270"/>
                      </a:lnTo>
                      <a:lnTo>
                        <a:pt x="174764" y="129540"/>
                      </a:lnTo>
                      <a:lnTo>
                        <a:pt x="175831" y="129540"/>
                      </a:lnTo>
                      <a:lnTo>
                        <a:pt x="175145" y="132080"/>
                      </a:lnTo>
                      <a:lnTo>
                        <a:pt x="175323" y="133350"/>
                      </a:lnTo>
                      <a:lnTo>
                        <a:pt x="173482" y="134620"/>
                      </a:lnTo>
                      <a:lnTo>
                        <a:pt x="173799" y="134620"/>
                      </a:lnTo>
                      <a:lnTo>
                        <a:pt x="172567" y="135890"/>
                      </a:lnTo>
                      <a:lnTo>
                        <a:pt x="173037" y="135890"/>
                      </a:lnTo>
                      <a:lnTo>
                        <a:pt x="171526" y="137160"/>
                      </a:lnTo>
                      <a:lnTo>
                        <a:pt x="171754" y="138430"/>
                      </a:lnTo>
                      <a:lnTo>
                        <a:pt x="170091" y="139700"/>
                      </a:lnTo>
                      <a:lnTo>
                        <a:pt x="170230" y="138430"/>
                      </a:lnTo>
                      <a:lnTo>
                        <a:pt x="169532" y="139750"/>
                      </a:lnTo>
                      <a:lnTo>
                        <a:pt x="169938" y="140970"/>
                      </a:lnTo>
                      <a:lnTo>
                        <a:pt x="168897" y="143510"/>
                      </a:lnTo>
                      <a:lnTo>
                        <a:pt x="168592" y="140970"/>
                      </a:lnTo>
                      <a:lnTo>
                        <a:pt x="167652" y="142240"/>
                      </a:lnTo>
                      <a:lnTo>
                        <a:pt x="167132" y="143510"/>
                      </a:lnTo>
                      <a:lnTo>
                        <a:pt x="167360" y="144780"/>
                      </a:lnTo>
                      <a:lnTo>
                        <a:pt x="166573" y="146050"/>
                      </a:lnTo>
                      <a:lnTo>
                        <a:pt x="166128" y="146050"/>
                      </a:lnTo>
                      <a:lnTo>
                        <a:pt x="165862" y="147320"/>
                      </a:lnTo>
                      <a:lnTo>
                        <a:pt x="163220" y="149860"/>
                      </a:lnTo>
                      <a:lnTo>
                        <a:pt x="162915" y="152400"/>
                      </a:lnTo>
                      <a:lnTo>
                        <a:pt x="163957" y="152400"/>
                      </a:lnTo>
                      <a:lnTo>
                        <a:pt x="163322" y="153670"/>
                      </a:lnTo>
                      <a:lnTo>
                        <a:pt x="163296" y="154940"/>
                      </a:lnTo>
                      <a:lnTo>
                        <a:pt x="162471" y="153670"/>
                      </a:lnTo>
                      <a:lnTo>
                        <a:pt x="161239" y="153670"/>
                      </a:lnTo>
                      <a:lnTo>
                        <a:pt x="160794" y="154940"/>
                      </a:lnTo>
                      <a:lnTo>
                        <a:pt x="160731" y="155143"/>
                      </a:lnTo>
                      <a:lnTo>
                        <a:pt x="160362" y="156210"/>
                      </a:lnTo>
                      <a:lnTo>
                        <a:pt x="159105" y="157480"/>
                      </a:lnTo>
                      <a:lnTo>
                        <a:pt x="158115" y="156210"/>
                      </a:lnTo>
                      <a:lnTo>
                        <a:pt x="160731" y="155143"/>
                      </a:lnTo>
                      <a:lnTo>
                        <a:pt x="160731" y="154940"/>
                      </a:lnTo>
                      <a:lnTo>
                        <a:pt x="159156" y="154940"/>
                      </a:lnTo>
                      <a:lnTo>
                        <a:pt x="161036" y="153670"/>
                      </a:lnTo>
                      <a:lnTo>
                        <a:pt x="161239" y="153670"/>
                      </a:lnTo>
                      <a:lnTo>
                        <a:pt x="161671" y="153162"/>
                      </a:lnTo>
                      <a:lnTo>
                        <a:pt x="160820" y="153670"/>
                      </a:lnTo>
                      <a:lnTo>
                        <a:pt x="158559" y="153670"/>
                      </a:lnTo>
                      <a:lnTo>
                        <a:pt x="162064" y="152400"/>
                      </a:lnTo>
                      <a:lnTo>
                        <a:pt x="159613" y="152400"/>
                      </a:lnTo>
                      <a:lnTo>
                        <a:pt x="158470" y="153670"/>
                      </a:lnTo>
                      <a:lnTo>
                        <a:pt x="157327" y="154940"/>
                      </a:lnTo>
                      <a:lnTo>
                        <a:pt x="157822" y="156210"/>
                      </a:lnTo>
                      <a:lnTo>
                        <a:pt x="155409" y="157480"/>
                      </a:lnTo>
                      <a:lnTo>
                        <a:pt x="155321" y="158750"/>
                      </a:lnTo>
                      <a:lnTo>
                        <a:pt x="156108" y="158750"/>
                      </a:lnTo>
                      <a:lnTo>
                        <a:pt x="153593" y="162560"/>
                      </a:lnTo>
                      <a:lnTo>
                        <a:pt x="151777" y="158750"/>
                      </a:lnTo>
                      <a:lnTo>
                        <a:pt x="150393" y="162560"/>
                      </a:lnTo>
                      <a:lnTo>
                        <a:pt x="150228" y="163830"/>
                      </a:lnTo>
                      <a:lnTo>
                        <a:pt x="150799" y="165100"/>
                      </a:lnTo>
                      <a:lnTo>
                        <a:pt x="148526" y="165100"/>
                      </a:lnTo>
                      <a:lnTo>
                        <a:pt x="148399" y="163830"/>
                      </a:lnTo>
                      <a:lnTo>
                        <a:pt x="145986" y="166370"/>
                      </a:lnTo>
                      <a:lnTo>
                        <a:pt x="144157" y="166370"/>
                      </a:lnTo>
                      <a:lnTo>
                        <a:pt x="145440" y="167513"/>
                      </a:lnTo>
                      <a:lnTo>
                        <a:pt x="146761" y="166370"/>
                      </a:lnTo>
                      <a:lnTo>
                        <a:pt x="148107" y="166370"/>
                      </a:lnTo>
                      <a:lnTo>
                        <a:pt x="145440" y="167525"/>
                      </a:lnTo>
                      <a:lnTo>
                        <a:pt x="145580" y="167640"/>
                      </a:lnTo>
                      <a:lnTo>
                        <a:pt x="144348" y="168910"/>
                      </a:lnTo>
                      <a:lnTo>
                        <a:pt x="143471" y="167640"/>
                      </a:lnTo>
                      <a:lnTo>
                        <a:pt x="140868" y="170180"/>
                      </a:lnTo>
                      <a:lnTo>
                        <a:pt x="138430" y="172720"/>
                      </a:lnTo>
                      <a:lnTo>
                        <a:pt x="136017" y="173736"/>
                      </a:lnTo>
                      <a:lnTo>
                        <a:pt x="136017" y="179070"/>
                      </a:lnTo>
                      <a:lnTo>
                        <a:pt x="133629" y="180340"/>
                      </a:lnTo>
                      <a:lnTo>
                        <a:pt x="132461" y="181114"/>
                      </a:lnTo>
                      <a:lnTo>
                        <a:pt x="132994" y="179070"/>
                      </a:lnTo>
                      <a:lnTo>
                        <a:pt x="136017" y="179070"/>
                      </a:lnTo>
                      <a:lnTo>
                        <a:pt x="136017" y="173736"/>
                      </a:lnTo>
                      <a:lnTo>
                        <a:pt x="135382" y="173990"/>
                      </a:lnTo>
                      <a:lnTo>
                        <a:pt x="135763" y="172720"/>
                      </a:lnTo>
                      <a:lnTo>
                        <a:pt x="134886" y="172720"/>
                      </a:lnTo>
                      <a:lnTo>
                        <a:pt x="133629" y="173583"/>
                      </a:lnTo>
                      <a:lnTo>
                        <a:pt x="133629" y="175260"/>
                      </a:lnTo>
                      <a:lnTo>
                        <a:pt x="133223" y="176530"/>
                      </a:lnTo>
                      <a:lnTo>
                        <a:pt x="133350" y="175260"/>
                      </a:lnTo>
                      <a:lnTo>
                        <a:pt x="132372" y="176530"/>
                      </a:lnTo>
                      <a:lnTo>
                        <a:pt x="131686" y="176530"/>
                      </a:lnTo>
                      <a:lnTo>
                        <a:pt x="132168" y="175260"/>
                      </a:lnTo>
                      <a:lnTo>
                        <a:pt x="133350" y="175260"/>
                      </a:lnTo>
                      <a:lnTo>
                        <a:pt x="133629" y="175260"/>
                      </a:lnTo>
                      <a:lnTo>
                        <a:pt x="133629" y="173583"/>
                      </a:lnTo>
                      <a:lnTo>
                        <a:pt x="133032" y="173990"/>
                      </a:lnTo>
                      <a:lnTo>
                        <a:pt x="128752" y="176530"/>
                      </a:lnTo>
                      <a:lnTo>
                        <a:pt x="126504" y="176530"/>
                      </a:lnTo>
                      <a:lnTo>
                        <a:pt x="122186" y="177800"/>
                      </a:lnTo>
                      <a:lnTo>
                        <a:pt x="120967" y="179070"/>
                      </a:lnTo>
                      <a:lnTo>
                        <a:pt x="120599" y="179070"/>
                      </a:lnTo>
                      <a:lnTo>
                        <a:pt x="119938" y="180340"/>
                      </a:lnTo>
                      <a:lnTo>
                        <a:pt x="119049" y="180340"/>
                      </a:lnTo>
                      <a:lnTo>
                        <a:pt x="118719" y="179438"/>
                      </a:lnTo>
                      <a:lnTo>
                        <a:pt x="117805" y="180340"/>
                      </a:lnTo>
                      <a:lnTo>
                        <a:pt x="115900" y="180340"/>
                      </a:lnTo>
                      <a:lnTo>
                        <a:pt x="111937" y="182880"/>
                      </a:lnTo>
                      <a:lnTo>
                        <a:pt x="109778" y="182880"/>
                      </a:lnTo>
                      <a:lnTo>
                        <a:pt x="108204" y="181610"/>
                      </a:lnTo>
                      <a:lnTo>
                        <a:pt x="106349" y="181610"/>
                      </a:lnTo>
                      <a:lnTo>
                        <a:pt x="106337" y="184150"/>
                      </a:lnTo>
                      <a:lnTo>
                        <a:pt x="104013" y="184150"/>
                      </a:lnTo>
                      <a:lnTo>
                        <a:pt x="104419" y="182880"/>
                      </a:lnTo>
                      <a:lnTo>
                        <a:pt x="101815" y="182880"/>
                      </a:lnTo>
                      <a:lnTo>
                        <a:pt x="96481" y="184150"/>
                      </a:lnTo>
                      <a:lnTo>
                        <a:pt x="93903" y="184150"/>
                      </a:lnTo>
                      <a:lnTo>
                        <a:pt x="91452" y="182880"/>
                      </a:lnTo>
                      <a:lnTo>
                        <a:pt x="89535" y="182880"/>
                      </a:lnTo>
                      <a:lnTo>
                        <a:pt x="88671" y="184150"/>
                      </a:lnTo>
                      <a:lnTo>
                        <a:pt x="84480" y="181610"/>
                      </a:lnTo>
                      <a:lnTo>
                        <a:pt x="83959" y="184150"/>
                      </a:lnTo>
                      <a:lnTo>
                        <a:pt x="81127" y="181610"/>
                      </a:lnTo>
                      <a:lnTo>
                        <a:pt x="82016" y="181610"/>
                      </a:lnTo>
                      <a:lnTo>
                        <a:pt x="78041" y="180340"/>
                      </a:lnTo>
                      <a:lnTo>
                        <a:pt x="76962" y="180340"/>
                      </a:lnTo>
                      <a:lnTo>
                        <a:pt x="76200" y="181610"/>
                      </a:lnTo>
                      <a:lnTo>
                        <a:pt x="74815" y="181610"/>
                      </a:lnTo>
                      <a:lnTo>
                        <a:pt x="74993" y="180340"/>
                      </a:lnTo>
                      <a:lnTo>
                        <a:pt x="72948" y="180340"/>
                      </a:lnTo>
                      <a:lnTo>
                        <a:pt x="72275" y="179070"/>
                      </a:lnTo>
                      <a:lnTo>
                        <a:pt x="71450" y="179070"/>
                      </a:lnTo>
                      <a:lnTo>
                        <a:pt x="71907" y="180340"/>
                      </a:lnTo>
                      <a:lnTo>
                        <a:pt x="69570" y="180340"/>
                      </a:lnTo>
                      <a:lnTo>
                        <a:pt x="68707" y="179070"/>
                      </a:lnTo>
                      <a:lnTo>
                        <a:pt x="67856" y="179070"/>
                      </a:lnTo>
                      <a:lnTo>
                        <a:pt x="67310" y="177800"/>
                      </a:lnTo>
                      <a:lnTo>
                        <a:pt x="62623" y="176530"/>
                      </a:lnTo>
                      <a:lnTo>
                        <a:pt x="61988" y="176530"/>
                      </a:lnTo>
                      <a:lnTo>
                        <a:pt x="61963" y="176364"/>
                      </a:lnTo>
                      <a:lnTo>
                        <a:pt x="61607" y="176530"/>
                      </a:lnTo>
                      <a:lnTo>
                        <a:pt x="61277" y="176530"/>
                      </a:lnTo>
                      <a:lnTo>
                        <a:pt x="60388" y="175260"/>
                      </a:lnTo>
                      <a:lnTo>
                        <a:pt x="58089" y="173990"/>
                      </a:lnTo>
                      <a:lnTo>
                        <a:pt x="56210" y="173990"/>
                      </a:lnTo>
                      <a:lnTo>
                        <a:pt x="56845" y="172720"/>
                      </a:lnTo>
                      <a:lnTo>
                        <a:pt x="50228" y="170180"/>
                      </a:lnTo>
                      <a:lnTo>
                        <a:pt x="46863" y="167640"/>
                      </a:lnTo>
                      <a:lnTo>
                        <a:pt x="47891" y="168910"/>
                      </a:lnTo>
                      <a:lnTo>
                        <a:pt x="46990" y="170180"/>
                      </a:lnTo>
                      <a:lnTo>
                        <a:pt x="45923" y="168910"/>
                      </a:lnTo>
                      <a:lnTo>
                        <a:pt x="46101" y="167640"/>
                      </a:lnTo>
                      <a:lnTo>
                        <a:pt x="45123" y="168884"/>
                      </a:lnTo>
                      <a:lnTo>
                        <a:pt x="44005" y="167640"/>
                      </a:lnTo>
                      <a:lnTo>
                        <a:pt x="45885" y="167640"/>
                      </a:lnTo>
                      <a:lnTo>
                        <a:pt x="44246" y="166370"/>
                      </a:lnTo>
                      <a:lnTo>
                        <a:pt x="44119" y="166370"/>
                      </a:lnTo>
                      <a:lnTo>
                        <a:pt x="43243" y="163830"/>
                      </a:lnTo>
                      <a:lnTo>
                        <a:pt x="41846" y="163830"/>
                      </a:lnTo>
                      <a:lnTo>
                        <a:pt x="38646" y="161290"/>
                      </a:lnTo>
                      <a:lnTo>
                        <a:pt x="37299" y="160020"/>
                      </a:lnTo>
                      <a:lnTo>
                        <a:pt x="34836" y="158750"/>
                      </a:lnTo>
                      <a:lnTo>
                        <a:pt x="34175" y="158750"/>
                      </a:lnTo>
                      <a:lnTo>
                        <a:pt x="33388" y="157480"/>
                      </a:lnTo>
                      <a:lnTo>
                        <a:pt x="32156" y="157480"/>
                      </a:lnTo>
                      <a:lnTo>
                        <a:pt x="30746" y="156210"/>
                      </a:lnTo>
                      <a:lnTo>
                        <a:pt x="29502" y="153670"/>
                      </a:lnTo>
                      <a:lnTo>
                        <a:pt x="27533" y="151130"/>
                      </a:lnTo>
                      <a:lnTo>
                        <a:pt x="26581" y="150406"/>
                      </a:lnTo>
                      <a:lnTo>
                        <a:pt x="26581" y="151130"/>
                      </a:lnTo>
                      <a:lnTo>
                        <a:pt x="25603" y="151130"/>
                      </a:lnTo>
                      <a:lnTo>
                        <a:pt x="26047" y="150114"/>
                      </a:lnTo>
                      <a:lnTo>
                        <a:pt x="26581" y="151130"/>
                      </a:lnTo>
                      <a:lnTo>
                        <a:pt x="26581" y="150406"/>
                      </a:lnTo>
                      <a:lnTo>
                        <a:pt x="26085" y="150012"/>
                      </a:lnTo>
                      <a:lnTo>
                        <a:pt x="26149" y="149860"/>
                      </a:lnTo>
                      <a:lnTo>
                        <a:pt x="24384" y="148590"/>
                      </a:lnTo>
                      <a:lnTo>
                        <a:pt x="25730" y="148590"/>
                      </a:lnTo>
                      <a:lnTo>
                        <a:pt x="23964" y="147320"/>
                      </a:lnTo>
                      <a:lnTo>
                        <a:pt x="21780" y="144780"/>
                      </a:lnTo>
                      <a:lnTo>
                        <a:pt x="20916" y="143510"/>
                      </a:lnTo>
                      <a:lnTo>
                        <a:pt x="20040" y="142240"/>
                      </a:lnTo>
                      <a:lnTo>
                        <a:pt x="20002" y="143510"/>
                      </a:lnTo>
                      <a:lnTo>
                        <a:pt x="19786" y="143510"/>
                      </a:lnTo>
                      <a:lnTo>
                        <a:pt x="19253" y="142240"/>
                      </a:lnTo>
                      <a:lnTo>
                        <a:pt x="19189" y="141490"/>
                      </a:lnTo>
                      <a:lnTo>
                        <a:pt x="17932" y="139700"/>
                      </a:lnTo>
                      <a:lnTo>
                        <a:pt x="16865" y="137160"/>
                      </a:lnTo>
                      <a:lnTo>
                        <a:pt x="16281" y="134620"/>
                      </a:lnTo>
                      <a:lnTo>
                        <a:pt x="15659" y="132080"/>
                      </a:lnTo>
                      <a:lnTo>
                        <a:pt x="14795" y="129540"/>
                      </a:lnTo>
                      <a:lnTo>
                        <a:pt x="13462" y="128270"/>
                      </a:lnTo>
                      <a:lnTo>
                        <a:pt x="13614" y="128270"/>
                      </a:lnTo>
                      <a:lnTo>
                        <a:pt x="11404" y="124460"/>
                      </a:lnTo>
                      <a:lnTo>
                        <a:pt x="10896" y="123190"/>
                      </a:lnTo>
                      <a:lnTo>
                        <a:pt x="12357" y="125730"/>
                      </a:lnTo>
                      <a:lnTo>
                        <a:pt x="12369" y="124460"/>
                      </a:lnTo>
                      <a:lnTo>
                        <a:pt x="11671" y="123190"/>
                      </a:lnTo>
                      <a:lnTo>
                        <a:pt x="11188" y="121920"/>
                      </a:lnTo>
                      <a:lnTo>
                        <a:pt x="10820" y="121920"/>
                      </a:lnTo>
                      <a:lnTo>
                        <a:pt x="10541" y="120650"/>
                      </a:lnTo>
                      <a:lnTo>
                        <a:pt x="10337" y="119380"/>
                      </a:lnTo>
                      <a:lnTo>
                        <a:pt x="9931" y="116840"/>
                      </a:lnTo>
                      <a:lnTo>
                        <a:pt x="9702" y="115570"/>
                      </a:lnTo>
                      <a:lnTo>
                        <a:pt x="8813" y="114300"/>
                      </a:lnTo>
                      <a:lnTo>
                        <a:pt x="9537" y="113030"/>
                      </a:lnTo>
                      <a:lnTo>
                        <a:pt x="9321" y="110490"/>
                      </a:lnTo>
                      <a:lnTo>
                        <a:pt x="8724" y="107950"/>
                      </a:lnTo>
                      <a:lnTo>
                        <a:pt x="8470" y="106680"/>
                      </a:lnTo>
                      <a:lnTo>
                        <a:pt x="8140" y="105410"/>
                      </a:lnTo>
                      <a:lnTo>
                        <a:pt x="8001" y="104140"/>
                      </a:lnTo>
                      <a:lnTo>
                        <a:pt x="8026" y="101600"/>
                      </a:lnTo>
                      <a:lnTo>
                        <a:pt x="8369" y="100330"/>
                      </a:lnTo>
                      <a:lnTo>
                        <a:pt x="8077" y="100330"/>
                      </a:lnTo>
                      <a:lnTo>
                        <a:pt x="8166" y="99060"/>
                      </a:lnTo>
                      <a:lnTo>
                        <a:pt x="7734" y="99060"/>
                      </a:lnTo>
                      <a:lnTo>
                        <a:pt x="7708" y="100330"/>
                      </a:lnTo>
                      <a:lnTo>
                        <a:pt x="7378" y="99060"/>
                      </a:lnTo>
                      <a:lnTo>
                        <a:pt x="6642" y="95250"/>
                      </a:lnTo>
                      <a:lnTo>
                        <a:pt x="7264" y="91440"/>
                      </a:lnTo>
                      <a:lnTo>
                        <a:pt x="7962" y="86360"/>
                      </a:lnTo>
                      <a:lnTo>
                        <a:pt x="8140" y="85090"/>
                      </a:lnTo>
                      <a:lnTo>
                        <a:pt x="8788" y="82550"/>
                      </a:lnTo>
                      <a:lnTo>
                        <a:pt x="9258" y="81280"/>
                      </a:lnTo>
                      <a:lnTo>
                        <a:pt x="10020" y="77470"/>
                      </a:lnTo>
                      <a:lnTo>
                        <a:pt x="11010" y="74930"/>
                      </a:lnTo>
                      <a:lnTo>
                        <a:pt x="11912" y="72390"/>
                      </a:lnTo>
                      <a:lnTo>
                        <a:pt x="8610" y="72390"/>
                      </a:lnTo>
                      <a:lnTo>
                        <a:pt x="10121" y="69850"/>
                      </a:lnTo>
                      <a:lnTo>
                        <a:pt x="10871" y="68580"/>
                      </a:lnTo>
                      <a:lnTo>
                        <a:pt x="11607" y="71120"/>
                      </a:lnTo>
                      <a:lnTo>
                        <a:pt x="11772" y="68580"/>
                      </a:lnTo>
                      <a:lnTo>
                        <a:pt x="11849" y="67310"/>
                      </a:lnTo>
                      <a:lnTo>
                        <a:pt x="13093" y="64770"/>
                      </a:lnTo>
                      <a:lnTo>
                        <a:pt x="13449" y="63500"/>
                      </a:lnTo>
                      <a:lnTo>
                        <a:pt x="14147" y="60960"/>
                      </a:lnTo>
                      <a:lnTo>
                        <a:pt x="16878" y="55880"/>
                      </a:lnTo>
                      <a:lnTo>
                        <a:pt x="17792" y="53340"/>
                      </a:lnTo>
                      <a:lnTo>
                        <a:pt x="18072" y="53340"/>
                      </a:lnTo>
                      <a:lnTo>
                        <a:pt x="17818" y="54610"/>
                      </a:lnTo>
                      <a:lnTo>
                        <a:pt x="19062" y="53340"/>
                      </a:lnTo>
                      <a:lnTo>
                        <a:pt x="20256" y="49530"/>
                      </a:lnTo>
                      <a:lnTo>
                        <a:pt x="20891" y="49530"/>
                      </a:lnTo>
                      <a:lnTo>
                        <a:pt x="21945" y="48260"/>
                      </a:lnTo>
                      <a:lnTo>
                        <a:pt x="21691" y="45720"/>
                      </a:lnTo>
                      <a:lnTo>
                        <a:pt x="22834" y="45720"/>
                      </a:lnTo>
                      <a:lnTo>
                        <a:pt x="23939" y="44450"/>
                      </a:lnTo>
                      <a:lnTo>
                        <a:pt x="25044" y="43180"/>
                      </a:lnTo>
                      <a:lnTo>
                        <a:pt x="23850" y="44450"/>
                      </a:lnTo>
                      <a:lnTo>
                        <a:pt x="25565" y="41910"/>
                      </a:lnTo>
                      <a:lnTo>
                        <a:pt x="26085" y="40640"/>
                      </a:lnTo>
                      <a:lnTo>
                        <a:pt x="27673" y="39370"/>
                      </a:lnTo>
                      <a:lnTo>
                        <a:pt x="27686" y="38811"/>
                      </a:lnTo>
                      <a:lnTo>
                        <a:pt x="28994" y="37947"/>
                      </a:lnTo>
                      <a:lnTo>
                        <a:pt x="28486" y="38036"/>
                      </a:lnTo>
                      <a:lnTo>
                        <a:pt x="28067" y="38227"/>
                      </a:lnTo>
                      <a:lnTo>
                        <a:pt x="27698" y="38455"/>
                      </a:lnTo>
                      <a:lnTo>
                        <a:pt x="27724" y="38100"/>
                      </a:lnTo>
                      <a:lnTo>
                        <a:pt x="30632" y="36830"/>
                      </a:lnTo>
                      <a:lnTo>
                        <a:pt x="29857" y="35560"/>
                      </a:lnTo>
                      <a:lnTo>
                        <a:pt x="30835" y="36830"/>
                      </a:lnTo>
                      <a:lnTo>
                        <a:pt x="33286" y="33020"/>
                      </a:lnTo>
                      <a:lnTo>
                        <a:pt x="33985" y="31750"/>
                      </a:lnTo>
                      <a:lnTo>
                        <a:pt x="33947" y="32499"/>
                      </a:lnTo>
                      <a:lnTo>
                        <a:pt x="33312" y="33007"/>
                      </a:lnTo>
                      <a:lnTo>
                        <a:pt x="33832" y="32651"/>
                      </a:lnTo>
                      <a:lnTo>
                        <a:pt x="33934" y="33020"/>
                      </a:lnTo>
                      <a:lnTo>
                        <a:pt x="35217" y="31750"/>
                      </a:lnTo>
                      <a:lnTo>
                        <a:pt x="36410" y="30480"/>
                      </a:lnTo>
                      <a:lnTo>
                        <a:pt x="37325" y="29210"/>
                      </a:lnTo>
                      <a:lnTo>
                        <a:pt x="39865" y="29210"/>
                      </a:lnTo>
                      <a:lnTo>
                        <a:pt x="40335" y="25400"/>
                      </a:lnTo>
                      <a:lnTo>
                        <a:pt x="40487" y="24130"/>
                      </a:lnTo>
                      <a:lnTo>
                        <a:pt x="43167" y="25400"/>
                      </a:lnTo>
                      <a:lnTo>
                        <a:pt x="44437" y="24130"/>
                      </a:lnTo>
                      <a:lnTo>
                        <a:pt x="45707" y="22860"/>
                      </a:lnTo>
                      <a:lnTo>
                        <a:pt x="48450" y="20320"/>
                      </a:lnTo>
                      <a:lnTo>
                        <a:pt x="49923" y="19304"/>
                      </a:lnTo>
                      <a:lnTo>
                        <a:pt x="50685" y="20320"/>
                      </a:lnTo>
                      <a:lnTo>
                        <a:pt x="51485" y="19050"/>
                      </a:lnTo>
                      <a:lnTo>
                        <a:pt x="52197" y="18389"/>
                      </a:lnTo>
                      <a:lnTo>
                        <a:pt x="50584" y="18821"/>
                      </a:lnTo>
                      <a:lnTo>
                        <a:pt x="51968" y="17780"/>
                      </a:lnTo>
                      <a:lnTo>
                        <a:pt x="53936" y="16510"/>
                      </a:lnTo>
                      <a:lnTo>
                        <a:pt x="54102" y="16979"/>
                      </a:lnTo>
                      <a:lnTo>
                        <a:pt x="54825" y="16510"/>
                      </a:lnTo>
                      <a:lnTo>
                        <a:pt x="56146" y="15240"/>
                      </a:lnTo>
                      <a:lnTo>
                        <a:pt x="57543" y="15240"/>
                      </a:lnTo>
                      <a:lnTo>
                        <a:pt x="59474" y="13970"/>
                      </a:lnTo>
                      <a:lnTo>
                        <a:pt x="60515" y="13970"/>
                      </a:lnTo>
                      <a:lnTo>
                        <a:pt x="59982" y="14478"/>
                      </a:lnTo>
                      <a:lnTo>
                        <a:pt x="60667" y="13970"/>
                      </a:lnTo>
                      <a:lnTo>
                        <a:pt x="62636" y="13970"/>
                      </a:lnTo>
                      <a:lnTo>
                        <a:pt x="64452" y="12700"/>
                      </a:lnTo>
                      <a:lnTo>
                        <a:pt x="66306" y="12700"/>
                      </a:lnTo>
                      <a:lnTo>
                        <a:pt x="68008" y="11430"/>
                      </a:lnTo>
                      <a:lnTo>
                        <a:pt x="69710" y="10160"/>
                      </a:lnTo>
                      <a:lnTo>
                        <a:pt x="68440" y="10160"/>
                      </a:lnTo>
                      <a:lnTo>
                        <a:pt x="72161" y="7620"/>
                      </a:lnTo>
                      <a:lnTo>
                        <a:pt x="71424" y="10160"/>
                      </a:lnTo>
                      <a:lnTo>
                        <a:pt x="75907" y="7620"/>
                      </a:lnTo>
                      <a:lnTo>
                        <a:pt x="74523" y="10160"/>
                      </a:lnTo>
                      <a:lnTo>
                        <a:pt x="74955" y="10160"/>
                      </a:lnTo>
                      <a:lnTo>
                        <a:pt x="75463" y="8890"/>
                      </a:lnTo>
                      <a:lnTo>
                        <a:pt x="76250" y="8890"/>
                      </a:lnTo>
                      <a:lnTo>
                        <a:pt x="75666" y="10160"/>
                      </a:lnTo>
                      <a:lnTo>
                        <a:pt x="78117" y="8890"/>
                      </a:lnTo>
                      <a:lnTo>
                        <a:pt x="77101" y="7620"/>
                      </a:lnTo>
                      <a:lnTo>
                        <a:pt x="79502" y="7620"/>
                      </a:lnTo>
                      <a:lnTo>
                        <a:pt x="79095" y="8763"/>
                      </a:lnTo>
                      <a:lnTo>
                        <a:pt x="81064" y="7620"/>
                      </a:lnTo>
                      <a:lnTo>
                        <a:pt x="82677" y="7620"/>
                      </a:lnTo>
                      <a:lnTo>
                        <a:pt x="86029" y="6350"/>
                      </a:lnTo>
                      <a:lnTo>
                        <a:pt x="88417" y="5080"/>
                      </a:lnTo>
                      <a:lnTo>
                        <a:pt x="92290" y="6350"/>
                      </a:lnTo>
                      <a:lnTo>
                        <a:pt x="91198" y="7620"/>
                      </a:lnTo>
                      <a:lnTo>
                        <a:pt x="93599" y="6350"/>
                      </a:lnTo>
                      <a:lnTo>
                        <a:pt x="93802" y="7620"/>
                      </a:lnTo>
                      <a:lnTo>
                        <a:pt x="95529" y="7620"/>
                      </a:lnTo>
                      <a:lnTo>
                        <a:pt x="96266" y="8204"/>
                      </a:lnTo>
                      <a:lnTo>
                        <a:pt x="97231" y="7797"/>
                      </a:lnTo>
                      <a:lnTo>
                        <a:pt x="96215" y="7175"/>
                      </a:lnTo>
                      <a:lnTo>
                        <a:pt x="96647" y="7035"/>
                      </a:lnTo>
                      <a:lnTo>
                        <a:pt x="95554" y="6438"/>
                      </a:lnTo>
                      <a:lnTo>
                        <a:pt x="95554" y="6896"/>
                      </a:lnTo>
                      <a:lnTo>
                        <a:pt x="95427" y="7010"/>
                      </a:lnTo>
                      <a:lnTo>
                        <a:pt x="95021" y="6350"/>
                      </a:lnTo>
                      <a:lnTo>
                        <a:pt x="95148" y="6350"/>
                      </a:lnTo>
                      <a:lnTo>
                        <a:pt x="95554" y="6896"/>
                      </a:lnTo>
                      <a:lnTo>
                        <a:pt x="95554" y="6438"/>
                      </a:lnTo>
                      <a:lnTo>
                        <a:pt x="95427" y="6350"/>
                      </a:lnTo>
                      <a:lnTo>
                        <a:pt x="96799" y="6350"/>
                      </a:lnTo>
                      <a:lnTo>
                        <a:pt x="98425" y="5080"/>
                      </a:lnTo>
                      <a:lnTo>
                        <a:pt x="99961" y="6350"/>
                      </a:lnTo>
                      <a:lnTo>
                        <a:pt x="100101" y="6350"/>
                      </a:lnTo>
                      <a:lnTo>
                        <a:pt x="101968" y="5080"/>
                      </a:lnTo>
                      <a:lnTo>
                        <a:pt x="104241" y="5080"/>
                      </a:lnTo>
                      <a:lnTo>
                        <a:pt x="104470" y="5448"/>
                      </a:lnTo>
                      <a:lnTo>
                        <a:pt x="104279" y="5486"/>
                      </a:lnTo>
                      <a:lnTo>
                        <a:pt x="103860" y="5524"/>
                      </a:lnTo>
                      <a:lnTo>
                        <a:pt x="104495" y="5689"/>
                      </a:lnTo>
                      <a:lnTo>
                        <a:pt x="104660" y="5727"/>
                      </a:lnTo>
                      <a:lnTo>
                        <a:pt x="105079" y="6350"/>
                      </a:lnTo>
                      <a:lnTo>
                        <a:pt x="106984" y="5080"/>
                      </a:lnTo>
                      <a:lnTo>
                        <a:pt x="108280" y="6350"/>
                      </a:lnTo>
                      <a:lnTo>
                        <a:pt x="108559" y="6350"/>
                      </a:lnTo>
                      <a:lnTo>
                        <a:pt x="107810" y="7620"/>
                      </a:lnTo>
                      <a:lnTo>
                        <a:pt x="107988" y="7620"/>
                      </a:lnTo>
                      <a:lnTo>
                        <a:pt x="109004" y="6350"/>
                      </a:lnTo>
                      <a:lnTo>
                        <a:pt x="112204" y="7620"/>
                      </a:lnTo>
                      <a:lnTo>
                        <a:pt x="114769" y="7620"/>
                      </a:lnTo>
                      <a:lnTo>
                        <a:pt x="114528" y="8890"/>
                      </a:lnTo>
                      <a:lnTo>
                        <a:pt x="116916" y="8890"/>
                      </a:lnTo>
                      <a:lnTo>
                        <a:pt x="114096" y="6350"/>
                      </a:lnTo>
                      <a:lnTo>
                        <a:pt x="116840" y="7620"/>
                      </a:lnTo>
                      <a:lnTo>
                        <a:pt x="116179" y="7620"/>
                      </a:lnTo>
                      <a:lnTo>
                        <a:pt x="118986" y="8890"/>
                      </a:lnTo>
                      <a:lnTo>
                        <a:pt x="121970" y="8890"/>
                      </a:lnTo>
                      <a:lnTo>
                        <a:pt x="124409" y="10160"/>
                      </a:lnTo>
                      <a:lnTo>
                        <a:pt x="124777" y="11430"/>
                      </a:lnTo>
                      <a:lnTo>
                        <a:pt x="122059" y="10160"/>
                      </a:lnTo>
                      <a:lnTo>
                        <a:pt x="122618" y="11430"/>
                      </a:lnTo>
                      <a:lnTo>
                        <a:pt x="124485" y="11430"/>
                      </a:lnTo>
                      <a:lnTo>
                        <a:pt x="126517" y="12700"/>
                      </a:lnTo>
                      <a:lnTo>
                        <a:pt x="130568" y="12700"/>
                      </a:lnTo>
                      <a:lnTo>
                        <a:pt x="132448" y="13970"/>
                      </a:lnTo>
                      <a:lnTo>
                        <a:pt x="134137" y="15240"/>
                      </a:lnTo>
                      <a:lnTo>
                        <a:pt x="133540" y="13970"/>
                      </a:lnTo>
                      <a:lnTo>
                        <a:pt x="134772" y="12700"/>
                      </a:lnTo>
                      <a:lnTo>
                        <a:pt x="135788" y="16510"/>
                      </a:lnTo>
                      <a:lnTo>
                        <a:pt x="137071" y="16510"/>
                      </a:lnTo>
                      <a:lnTo>
                        <a:pt x="139153" y="19050"/>
                      </a:lnTo>
                      <a:lnTo>
                        <a:pt x="141871" y="19050"/>
                      </a:lnTo>
                      <a:lnTo>
                        <a:pt x="145529" y="21590"/>
                      </a:lnTo>
                      <a:lnTo>
                        <a:pt x="144894" y="21590"/>
                      </a:lnTo>
                      <a:lnTo>
                        <a:pt x="145910" y="22860"/>
                      </a:lnTo>
                      <a:lnTo>
                        <a:pt x="148031" y="24130"/>
                      </a:lnTo>
                      <a:lnTo>
                        <a:pt x="149250" y="25400"/>
                      </a:lnTo>
                      <a:lnTo>
                        <a:pt x="150634" y="25400"/>
                      </a:lnTo>
                      <a:lnTo>
                        <a:pt x="150558" y="24130"/>
                      </a:lnTo>
                      <a:lnTo>
                        <a:pt x="151930" y="26670"/>
                      </a:lnTo>
                      <a:lnTo>
                        <a:pt x="153771" y="29210"/>
                      </a:lnTo>
                      <a:lnTo>
                        <a:pt x="157949" y="31750"/>
                      </a:lnTo>
                      <a:lnTo>
                        <a:pt x="159842" y="33020"/>
                      </a:lnTo>
                      <a:lnTo>
                        <a:pt x="160223" y="34290"/>
                      </a:lnTo>
                      <a:lnTo>
                        <a:pt x="159740" y="34290"/>
                      </a:lnTo>
                      <a:lnTo>
                        <a:pt x="160388" y="34861"/>
                      </a:lnTo>
                      <a:lnTo>
                        <a:pt x="162661" y="36830"/>
                      </a:lnTo>
                      <a:lnTo>
                        <a:pt x="162534" y="35560"/>
                      </a:lnTo>
                      <a:lnTo>
                        <a:pt x="163195" y="35560"/>
                      </a:lnTo>
                      <a:lnTo>
                        <a:pt x="163322" y="35725"/>
                      </a:lnTo>
                      <a:lnTo>
                        <a:pt x="164020" y="38100"/>
                      </a:lnTo>
                      <a:lnTo>
                        <a:pt x="164071" y="38252"/>
                      </a:lnTo>
                      <a:lnTo>
                        <a:pt x="164134" y="38442"/>
                      </a:lnTo>
                      <a:lnTo>
                        <a:pt x="164147" y="38239"/>
                      </a:lnTo>
                      <a:lnTo>
                        <a:pt x="164122" y="38100"/>
                      </a:lnTo>
                      <a:lnTo>
                        <a:pt x="164706" y="38100"/>
                      </a:lnTo>
                      <a:lnTo>
                        <a:pt x="164922" y="40640"/>
                      </a:lnTo>
                      <a:lnTo>
                        <a:pt x="166077" y="38100"/>
                      </a:lnTo>
                      <a:lnTo>
                        <a:pt x="167081" y="40640"/>
                      </a:lnTo>
                      <a:lnTo>
                        <a:pt x="166674" y="40640"/>
                      </a:lnTo>
                      <a:lnTo>
                        <a:pt x="167449" y="41910"/>
                      </a:lnTo>
                      <a:lnTo>
                        <a:pt x="168427" y="43180"/>
                      </a:lnTo>
                      <a:lnTo>
                        <a:pt x="170713" y="44450"/>
                      </a:lnTo>
                      <a:lnTo>
                        <a:pt x="170713" y="45720"/>
                      </a:lnTo>
                      <a:lnTo>
                        <a:pt x="170167" y="45720"/>
                      </a:lnTo>
                      <a:lnTo>
                        <a:pt x="169672" y="44450"/>
                      </a:lnTo>
                      <a:lnTo>
                        <a:pt x="169037" y="44450"/>
                      </a:lnTo>
                      <a:lnTo>
                        <a:pt x="169164" y="45720"/>
                      </a:lnTo>
                      <a:lnTo>
                        <a:pt x="169367" y="45720"/>
                      </a:lnTo>
                      <a:lnTo>
                        <a:pt x="169862" y="46990"/>
                      </a:lnTo>
                      <a:lnTo>
                        <a:pt x="170827" y="49530"/>
                      </a:lnTo>
                      <a:lnTo>
                        <a:pt x="170700" y="48260"/>
                      </a:lnTo>
                      <a:lnTo>
                        <a:pt x="173558" y="49530"/>
                      </a:lnTo>
                      <a:lnTo>
                        <a:pt x="173291" y="52070"/>
                      </a:lnTo>
                      <a:lnTo>
                        <a:pt x="174752" y="53340"/>
                      </a:lnTo>
                      <a:lnTo>
                        <a:pt x="173812" y="53340"/>
                      </a:lnTo>
                      <a:lnTo>
                        <a:pt x="173863" y="54610"/>
                      </a:lnTo>
                      <a:lnTo>
                        <a:pt x="174040" y="55880"/>
                      </a:lnTo>
                      <a:lnTo>
                        <a:pt x="174917" y="55880"/>
                      </a:lnTo>
                      <a:lnTo>
                        <a:pt x="174015" y="57150"/>
                      </a:lnTo>
                      <a:lnTo>
                        <a:pt x="175818" y="58420"/>
                      </a:lnTo>
                      <a:lnTo>
                        <a:pt x="175564" y="58420"/>
                      </a:lnTo>
                      <a:lnTo>
                        <a:pt x="176364" y="59690"/>
                      </a:lnTo>
                      <a:lnTo>
                        <a:pt x="178358" y="60960"/>
                      </a:lnTo>
                      <a:lnTo>
                        <a:pt x="177152" y="64770"/>
                      </a:lnTo>
                      <a:lnTo>
                        <a:pt x="179819" y="68580"/>
                      </a:lnTo>
                      <a:lnTo>
                        <a:pt x="181241" y="71120"/>
                      </a:lnTo>
                      <a:lnTo>
                        <a:pt x="182333" y="71120"/>
                      </a:lnTo>
                      <a:lnTo>
                        <a:pt x="183603" y="73660"/>
                      </a:lnTo>
                      <a:lnTo>
                        <a:pt x="183362" y="74930"/>
                      </a:lnTo>
                      <a:lnTo>
                        <a:pt x="182295" y="73660"/>
                      </a:lnTo>
                      <a:lnTo>
                        <a:pt x="182219" y="74930"/>
                      </a:lnTo>
                      <a:lnTo>
                        <a:pt x="182702" y="76200"/>
                      </a:lnTo>
                      <a:lnTo>
                        <a:pt x="183286" y="77470"/>
                      </a:lnTo>
                      <a:lnTo>
                        <a:pt x="182968" y="77470"/>
                      </a:lnTo>
                      <a:lnTo>
                        <a:pt x="182511" y="78740"/>
                      </a:lnTo>
                      <a:lnTo>
                        <a:pt x="182778" y="80010"/>
                      </a:lnTo>
                      <a:lnTo>
                        <a:pt x="183400" y="79197"/>
                      </a:lnTo>
                      <a:lnTo>
                        <a:pt x="183324" y="78740"/>
                      </a:lnTo>
                      <a:lnTo>
                        <a:pt x="183743" y="78740"/>
                      </a:lnTo>
                      <a:lnTo>
                        <a:pt x="184759" y="78740"/>
                      </a:lnTo>
                      <a:lnTo>
                        <a:pt x="183349" y="77470"/>
                      </a:lnTo>
                      <a:lnTo>
                        <a:pt x="183603" y="76200"/>
                      </a:lnTo>
                      <a:lnTo>
                        <a:pt x="183883" y="76200"/>
                      </a:lnTo>
                      <a:lnTo>
                        <a:pt x="184289" y="74930"/>
                      </a:lnTo>
                      <a:lnTo>
                        <a:pt x="184518" y="74930"/>
                      </a:lnTo>
                      <a:lnTo>
                        <a:pt x="183769" y="73660"/>
                      </a:lnTo>
                      <a:lnTo>
                        <a:pt x="184111" y="73660"/>
                      </a:lnTo>
                      <a:lnTo>
                        <a:pt x="184607" y="72390"/>
                      </a:lnTo>
                      <a:lnTo>
                        <a:pt x="184658" y="73660"/>
                      </a:lnTo>
                      <a:lnTo>
                        <a:pt x="184683" y="72390"/>
                      </a:lnTo>
                      <a:lnTo>
                        <a:pt x="184708" y="71120"/>
                      </a:lnTo>
                      <a:lnTo>
                        <a:pt x="182613" y="69850"/>
                      </a:lnTo>
                      <a:lnTo>
                        <a:pt x="183324" y="68580"/>
                      </a:lnTo>
                      <a:lnTo>
                        <a:pt x="183451" y="68580"/>
                      </a:lnTo>
                      <a:lnTo>
                        <a:pt x="181927" y="64770"/>
                      </a:lnTo>
                      <a:lnTo>
                        <a:pt x="182448" y="68580"/>
                      </a:lnTo>
                      <a:lnTo>
                        <a:pt x="180454" y="66040"/>
                      </a:lnTo>
                      <a:lnTo>
                        <a:pt x="182067" y="63500"/>
                      </a:lnTo>
                      <a:lnTo>
                        <a:pt x="181025" y="63500"/>
                      </a:lnTo>
                      <a:lnTo>
                        <a:pt x="180733" y="62230"/>
                      </a:lnTo>
                      <a:lnTo>
                        <a:pt x="181140" y="62230"/>
                      </a:lnTo>
                      <a:lnTo>
                        <a:pt x="180035" y="60985"/>
                      </a:lnTo>
                      <a:lnTo>
                        <a:pt x="180835" y="63500"/>
                      </a:lnTo>
                      <a:lnTo>
                        <a:pt x="179959" y="62230"/>
                      </a:lnTo>
                      <a:lnTo>
                        <a:pt x="180035" y="60960"/>
                      </a:lnTo>
                      <a:lnTo>
                        <a:pt x="179552" y="59690"/>
                      </a:lnTo>
                      <a:lnTo>
                        <a:pt x="179082" y="59690"/>
                      </a:lnTo>
                      <a:lnTo>
                        <a:pt x="178587" y="58420"/>
                      </a:lnTo>
                      <a:lnTo>
                        <a:pt x="178409" y="57746"/>
                      </a:lnTo>
                      <a:lnTo>
                        <a:pt x="177787" y="57150"/>
                      </a:lnTo>
                      <a:lnTo>
                        <a:pt x="179057" y="55880"/>
                      </a:lnTo>
                      <a:lnTo>
                        <a:pt x="176542" y="54610"/>
                      </a:lnTo>
                      <a:lnTo>
                        <a:pt x="176491" y="53340"/>
                      </a:lnTo>
                      <a:lnTo>
                        <a:pt x="176009" y="53340"/>
                      </a:lnTo>
                      <a:lnTo>
                        <a:pt x="176555" y="49530"/>
                      </a:lnTo>
                      <a:lnTo>
                        <a:pt x="174447" y="49530"/>
                      </a:lnTo>
                      <a:lnTo>
                        <a:pt x="173951" y="48260"/>
                      </a:lnTo>
                      <a:lnTo>
                        <a:pt x="173443" y="46990"/>
                      </a:lnTo>
                      <a:lnTo>
                        <a:pt x="171856" y="44450"/>
                      </a:lnTo>
                      <a:lnTo>
                        <a:pt x="172377" y="44450"/>
                      </a:lnTo>
                      <a:lnTo>
                        <a:pt x="171513" y="43180"/>
                      </a:lnTo>
                      <a:lnTo>
                        <a:pt x="169773" y="40640"/>
                      </a:lnTo>
                      <a:lnTo>
                        <a:pt x="169252" y="39370"/>
                      </a:lnTo>
                      <a:lnTo>
                        <a:pt x="169062" y="38925"/>
                      </a:lnTo>
                      <a:lnTo>
                        <a:pt x="169062" y="43180"/>
                      </a:lnTo>
                      <a:lnTo>
                        <a:pt x="168643" y="43180"/>
                      </a:lnTo>
                      <a:lnTo>
                        <a:pt x="168059" y="41910"/>
                      </a:lnTo>
                      <a:lnTo>
                        <a:pt x="168465" y="41910"/>
                      </a:lnTo>
                      <a:lnTo>
                        <a:pt x="169062" y="43180"/>
                      </a:lnTo>
                      <a:lnTo>
                        <a:pt x="169062" y="38925"/>
                      </a:lnTo>
                      <a:lnTo>
                        <a:pt x="168783" y="38252"/>
                      </a:lnTo>
                      <a:lnTo>
                        <a:pt x="167690" y="39370"/>
                      </a:lnTo>
                      <a:lnTo>
                        <a:pt x="166598" y="36830"/>
                      </a:lnTo>
                      <a:lnTo>
                        <a:pt x="165239" y="35560"/>
                      </a:lnTo>
                      <a:lnTo>
                        <a:pt x="166370" y="35560"/>
                      </a:lnTo>
                      <a:lnTo>
                        <a:pt x="166014" y="34290"/>
                      </a:lnTo>
                      <a:lnTo>
                        <a:pt x="164185" y="34290"/>
                      </a:lnTo>
                      <a:lnTo>
                        <a:pt x="165112" y="33020"/>
                      </a:lnTo>
                      <a:lnTo>
                        <a:pt x="163601" y="31750"/>
                      </a:lnTo>
                      <a:lnTo>
                        <a:pt x="161544" y="30480"/>
                      </a:lnTo>
                      <a:lnTo>
                        <a:pt x="159981" y="27940"/>
                      </a:lnTo>
                      <a:lnTo>
                        <a:pt x="159308" y="29210"/>
                      </a:lnTo>
                      <a:lnTo>
                        <a:pt x="159956" y="31750"/>
                      </a:lnTo>
                      <a:lnTo>
                        <a:pt x="157492" y="30480"/>
                      </a:lnTo>
                      <a:lnTo>
                        <a:pt x="157721" y="29210"/>
                      </a:lnTo>
                      <a:lnTo>
                        <a:pt x="158165" y="29210"/>
                      </a:lnTo>
                      <a:lnTo>
                        <a:pt x="157480" y="27940"/>
                      </a:lnTo>
                      <a:lnTo>
                        <a:pt x="157251" y="27940"/>
                      </a:lnTo>
                      <a:lnTo>
                        <a:pt x="157683" y="26670"/>
                      </a:lnTo>
                      <a:lnTo>
                        <a:pt x="157861" y="26670"/>
                      </a:lnTo>
                      <a:lnTo>
                        <a:pt x="157099" y="25400"/>
                      </a:lnTo>
                      <a:lnTo>
                        <a:pt x="155854" y="25400"/>
                      </a:lnTo>
                      <a:lnTo>
                        <a:pt x="154254" y="24130"/>
                      </a:lnTo>
                      <a:lnTo>
                        <a:pt x="155803" y="24130"/>
                      </a:lnTo>
                      <a:lnTo>
                        <a:pt x="155092" y="22860"/>
                      </a:lnTo>
                      <a:lnTo>
                        <a:pt x="154457" y="22860"/>
                      </a:lnTo>
                      <a:lnTo>
                        <a:pt x="153644" y="21590"/>
                      </a:lnTo>
                      <a:lnTo>
                        <a:pt x="153022" y="22860"/>
                      </a:lnTo>
                      <a:lnTo>
                        <a:pt x="152527" y="22860"/>
                      </a:lnTo>
                      <a:lnTo>
                        <a:pt x="152704" y="21590"/>
                      </a:lnTo>
                      <a:lnTo>
                        <a:pt x="151523" y="21590"/>
                      </a:lnTo>
                      <a:lnTo>
                        <a:pt x="149987" y="20320"/>
                      </a:lnTo>
                      <a:lnTo>
                        <a:pt x="148450" y="19075"/>
                      </a:lnTo>
                      <a:lnTo>
                        <a:pt x="148869" y="20320"/>
                      </a:lnTo>
                      <a:lnTo>
                        <a:pt x="145592" y="19050"/>
                      </a:lnTo>
                      <a:lnTo>
                        <a:pt x="142925" y="15240"/>
                      </a:lnTo>
                      <a:lnTo>
                        <a:pt x="139700" y="13970"/>
                      </a:lnTo>
                      <a:lnTo>
                        <a:pt x="139852" y="13970"/>
                      </a:lnTo>
                      <a:lnTo>
                        <a:pt x="137858" y="12700"/>
                      </a:lnTo>
                      <a:lnTo>
                        <a:pt x="135496" y="11430"/>
                      </a:lnTo>
                      <a:lnTo>
                        <a:pt x="132778" y="11430"/>
                      </a:lnTo>
                      <a:lnTo>
                        <a:pt x="133172" y="10160"/>
                      </a:lnTo>
                      <a:lnTo>
                        <a:pt x="131343" y="10160"/>
                      </a:lnTo>
                      <a:lnTo>
                        <a:pt x="129324" y="8890"/>
                      </a:lnTo>
                      <a:lnTo>
                        <a:pt x="131051" y="8890"/>
                      </a:lnTo>
                      <a:lnTo>
                        <a:pt x="129171" y="7620"/>
                      </a:lnTo>
                      <a:lnTo>
                        <a:pt x="127431" y="7620"/>
                      </a:lnTo>
                      <a:lnTo>
                        <a:pt x="125247" y="6350"/>
                      </a:lnTo>
                      <a:lnTo>
                        <a:pt x="124320" y="6350"/>
                      </a:lnTo>
                      <a:lnTo>
                        <a:pt x="122478" y="6350"/>
                      </a:lnTo>
                      <a:lnTo>
                        <a:pt x="123317" y="5080"/>
                      </a:lnTo>
                      <a:lnTo>
                        <a:pt x="121399" y="3810"/>
                      </a:lnTo>
                      <a:lnTo>
                        <a:pt x="114592" y="3810"/>
                      </a:lnTo>
                      <a:lnTo>
                        <a:pt x="113245" y="3327"/>
                      </a:lnTo>
                      <a:lnTo>
                        <a:pt x="113804" y="3810"/>
                      </a:lnTo>
                      <a:lnTo>
                        <a:pt x="111455" y="3810"/>
                      </a:lnTo>
                      <a:lnTo>
                        <a:pt x="109626" y="1270"/>
                      </a:lnTo>
                      <a:lnTo>
                        <a:pt x="106299" y="1270"/>
                      </a:lnTo>
                      <a:lnTo>
                        <a:pt x="106222" y="2540"/>
                      </a:lnTo>
                      <a:lnTo>
                        <a:pt x="103746" y="2540"/>
                      </a:lnTo>
                      <a:lnTo>
                        <a:pt x="103974" y="3810"/>
                      </a:lnTo>
                      <a:lnTo>
                        <a:pt x="99885" y="3810"/>
                      </a:lnTo>
                      <a:lnTo>
                        <a:pt x="99491" y="2540"/>
                      </a:lnTo>
                      <a:lnTo>
                        <a:pt x="100787" y="1270"/>
                      </a:lnTo>
                      <a:lnTo>
                        <a:pt x="98171" y="1270"/>
                      </a:lnTo>
                      <a:lnTo>
                        <a:pt x="98856" y="0"/>
                      </a:lnTo>
                      <a:lnTo>
                        <a:pt x="97307" y="1270"/>
                      </a:lnTo>
                      <a:lnTo>
                        <a:pt x="91287" y="1270"/>
                      </a:lnTo>
                      <a:lnTo>
                        <a:pt x="91287" y="2540"/>
                      </a:lnTo>
                      <a:lnTo>
                        <a:pt x="87160" y="2540"/>
                      </a:lnTo>
                      <a:lnTo>
                        <a:pt x="89103" y="1295"/>
                      </a:lnTo>
                      <a:lnTo>
                        <a:pt x="91287" y="2540"/>
                      </a:lnTo>
                      <a:lnTo>
                        <a:pt x="91287" y="1270"/>
                      </a:lnTo>
                      <a:lnTo>
                        <a:pt x="89128" y="1270"/>
                      </a:lnTo>
                      <a:lnTo>
                        <a:pt x="84848" y="1270"/>
                      </a:lnTo>
                      <a:lnTo>
                        <a:pt x="86702" y="0"/>
                      </a:lnTo>
                      <a:lnTo>
                        <a:pt x="84315" y="1270"/>
                      </a:lnTo>
                      <a:lnTo>
                        <a:pt x="82105" y="0"/>
                      </a:lnTo>
                      <a:lnTo>
                        <a:pt x="79883" y="0"/>
                      </a:lnTo>
                      <a:lnTo>
                        <a:pt x="80733" y="1270"/>
                      </a:lnTo>
                      <a:lnTo>
                        <a:pt x="78600" y="1270"/>
                      </a:lnTo>
                      <a:lnTo>
                        <a:pt x="80073" y="2540"/>
                      </a:lnTo>
                      <a:lnTo>
                        <a:pt x="77609" y="2540"/>
                      </a:lnTo>
                      <a:lnTo>
                        <a:pt x="75730" y="3810"/>
                      </a:lnTo>
                      <a:lnTo>
                        <a:pt x="75209" y="2540"/>
                      </a:lnTo>
                      <a:lnTo>
                        <a:pt x="74650" y="2540"/>
                      </a:lnTo>
                      <a:lnTo>
                        <a:pt x="77279" y="1270"/>
                      </a:lnTo>
                      <a:lnTo>
                        <a:pt x="72466" y="1270"/>
                      </a:lnTo>
                      <a:lnTo>
                        <a:pt x="74498" y="2540"/>
                      </a:lnTo>
                      <a:lnTo>
                        <a:pt x="71462" y="3810"/>
                      </a:lnTo>
                      <a:lnTo>
                        <a:pt x="71704" y="2540"/>
                      </a:lnTo>
                      <a:lnTo>
                        <a:pt x="71259" y="2540"/>
                      </a:lnTo>
                      <a:lnTo>
                        <a:pt x="70827" y="3810"/>
                      </a:lnTo>
                      <a:lnTo>
                        <a:pt x="69824" y="5080"/>
                      </a:lnTo>
                      <a:lnTo>
                        <a:pt x="67995" y="5080"/>
                      </a:lnTo>
                      <a:lnTo>
                        <a:pt x="67767" y="6350"/>
                      </a:lnTo>
                      <a:lnTo>
                        <a:pt x="66103" y="6350"/>
                      </a:lnTo>
                      <a:lnTo>
                        <a:pt x="64985" y="7620"/>
                      </a:lnTo>
                      <a:lnTo>
                        <a:pt x="62496" y="6350"/>
                      </a:lnTo>
                      <a:lnTo>
                        <a:pt x="60680" y="7620"/>
                      </a:lnTo>
                      <a:lnTo>
                        <a:pt x="59601" y="7620"/>
                      </a:lnTo>
                      <a:lnTo>
                        <a:pt x="60198" y="6350"/>
                      </a:lnTo>
                      <a:lnTo>
                        <a:pt x="59270" y="6350"/>
                      </a:lnTo>
                      <a:lnTo>
                        <a:pt x="57238" y="8890"/>
                      </a:lnTo>
                      <a:lnTo>
                        <a:pt x="57023" y="8509"/>
                      </a:lnTo>
                      <a:lnTo>
                        <a:pt x="56819" y="8763"/>
                      </a:lnTo>
                      <a:lnTo>
                        <a:pt x="56769" y="9017"/>
                      </a:lnTo>
                      <a:lnTo>
                        <a:pt x="57454" y="9448"/>
                      </a:lnTo>
                      <a:lnTo>
                        <a:pt x="57797" y="9017"/>
                      </a:lnTo>
                      <a:lnTo>
                        <a:pt x="57810" y="8890"/>
                      </a:lnTo>
                      <a:lnTo>
                        <a:pt x="58674" y="8890"/>
                      </a:lnTo>
                      <a:lnTo>
                        <a:pt x="58267" y="9448"/>
                      </a:lnTo>
                      <a:lnTo>
                        <a:pt x="58267" y="9639"/>
                      </a:lnTo>
                      <a:lnTo>
                        <a:pt x="58585" y="10160"/>
                      </a:lnTo>
                      <a:lnTo>
                        <a:pt x="58000" y="9791"/>
                      </a:lnTo>
                      <a:lnTo>
                        <a:pt x="57721" y="10160"/>
                      </a:lnTo>
                      <a:lnTo>
                        <a:pt x="57759" y="9639"/>
                      </a:lnTo>
                      <a:lnTo>
                        <a:pt x="57454" y="9448"/>
                      </a:lnTo>
                      <a:lnTo>
                        <a:pt x="56667" y="8953"/>
                      </a:lnTo>
                      <a:lnTo>
                        <a:pt x="56489" y="9182"/>
                      </a:lnTo>
                      <a:lnTo>
                        <a:pt x="55727" y="10160"/>
                      </a:lnTo>
                      <a:lnTo>
                        <a:pt x="56184" y="10160"/>
                      </a:lnTo>
                      <a:lnTo>
                        <a:pt x="55803" y="11430"/>
                      </a:lnTo>
                      <a:lnTo>
                        <a:pt x="53708" y="11430"/>
                      </a:lnTo>
                      <a:lnTo>
                        <a:pt x="52933" y="10160"/>
                      </a:lnTo>
                      <a:lnTo>
                        <a:pt x="51384" y="10160"/>
                      </a:lnTo>
                      <a:lnTo>
                        <a:pt x="49123" y="12700"/>
                      </a:lnTo>
                      <a:lnTo>
                        <a:pt x="48006" y="12700"/>
                      </a:lnTo>
                      <a:lnTo>
                        <a:pt x="46850" y="13970"/>
                      </a:lnTo>
                      <a:lnTo>
                        <a:pt x="45059" y="15240"/>
                      </a:lnTo>
                      <a:lnTo>
                        <a:pt x="46240" y="15240"/>
                      </a:lnTo>
                      <a:lnTo>
                        <a:pt x="44297" y="16510"/>
                      </a:lnTo>
                      <a:lnTo>
                        <a:pt x="41973" y="16510"/>
                      </a:lnTo>
                      <a:lnTo>
                        <a:pt x="39319" y="17780"/>
                      </a:lnTo>
                      <a:lnTo>
                        <a:pt x="39776" y="19050"/>
                      </a:lnTo>
                      <a:lnTo>
                        <a:pt x="37896" y="20320"/>
                      </a:lnTo>
                      <a:lnTo>
                        <a:pt x="35140" y="21590"/>
                      </a:lnTo>
                      <a:lnTo>
                        <a:pt x="36068" y="22860"/>
                      </a:lnTo>
                      <a:lnTo>
                        <a:pt x="33756" y="25400"/>
                      </a:lnTo>
                      <a:lnTo>
                        <a:pt x="33985" y="24130"/>
                      </a:lnTo>
                      <a:lnTo>
                        <a:pt x="32664" y="25400"/>
                      </a:lnTo>
                      <a:lnTo>
                        <a:pt x="33858" y="22860"/>
                      </a:lnTo>
                      <a:lnTo>
                        <a:pt x="33108" y="24130"/>
                      </a:lnTo>
                      <a:lnTo>
                        <a:pt x="31915" y="24130"/>
                      </a:lnTo>
                      <a:lnTo>
                        <a:pt x="31127" y="26670"/>
                      </a:lnTo>
                      <a:lnTo>
                        <a:pt x="30035" y="27940"/>
                      </a:lnTo>
                      <a:lnTo>
                        <a:pt x="30264" y="27940"/>
                      </a:lnTo>
                      <a:lnTo>
                        <a:pt x="29400" y="29210"/>
                      </a:lnTo>
                      <a:lnTo>
                        <a:pt x="28244" y="30480"/>
                      </a:lnTo>
                      <a:lnTo>
                        <a:pt x="27686" y="30480"/>
                      </a:lnTo>
                      <a:lnTo>
                        <a:pt x="26238" y="31750"/>
                      </a:lnTo>
                      <a:lnTo>
                        <a:pt x="23533" y="35560"/>
                      </a:lnTo>
                      <a:lnTo>
                        <a:pt x="22860" y="35560"/>
                      </a:lnTo>
                      <a:lnTo>
                        <a:pt x="22237" y="36830"/>
                      </a:lnTo>
                      <a:lnTo>
                        <a:pt x="21577" y="36830"/>
                      </a:lnTo>
                      <a:lnTo>
                        <a:pt x="20840" y="38100"/>
                      </a:lnTo>
                      <a:lnTo>
                        <a:pt x="19710" y="39370"/>
                      </a:lnTo>
                      <a:lnTo>
                        <a:pt x="17157" y="43180"/>
                      </a:lnTo>
                      <a:lnTo>
                        <a:pt x="15227" y="44450"/>
                      </a:lnTo>
                      <a:lnTo>
                        <a:pt x="17780" y="45720"/>
                      </a:lnTo>
                      <a:lnTo>
                        <a:pt x="15633" y="48260"/>
                      </a:lnTo>
                      <a:lnTo>
                        <a:pt x="13944" y="48260"/>
                      </a:lnTo>
                      <a:lnTo>
                        <a:pt x="15049" y="46913"/>
                      </a:lnTo>
                      <a:lnTo>
                        <a:pt x="13220" y="45720"/>
                      </a:lnTo>
                      <a:lnTo>
                        <a:pt x="13373" y="49530"/>
                      </a:lnTo>
                      <a:lnTo>
                        <a:pt x="11404" y="50800"/>
                      </a:lnTo>
                      <a:lnTo>
                        <a:pt x="10185" y="52070"/>
                      </a:lnTo>
                      <a:lnTo>
                        <a:pt x="10490" y="54610"/>
                      </a:lnTo>
                      <a:lnTo>
                        <a:pt x="9220" y="57150"/>
                      </a:lnTo>
                      <a:lnTo>
                        <a:pt x="8953" y="57150"/>
                      </a:lnTo>
                      <a:lnTo>
                        <a:pt x="9004" y="58420"/>
                      </a:lnTo>
                      <a:lnTo>
                        <a:pt x="8305" y="62230"/>
                      </a:lnTo>
                      <a:lnTo>
                        <a:pt x="7975" y="63601"/>
                      </a:lnTo>
                      <a:lnTo>
                        <a:pt x="8102" y="63500"/>
                      </a:lnTo>
                      <a:lnTo>
                        <a:pt x="7543" y="66040"/>
                      </a:lnTo>
                      <a:lnTo>
                        <a:pt x="6896" y="66040"/>
                      </a:lnTo>
                      <a:lnTo>
                        <a:pt x="5918" y="67310"/>
                      </a:lnTo>
                      <a:lnTo>
                        <a:pt x="5232" y="67310"/>
                      </a:lnTo>
                      <a:lnTo>
                        <a:pt x="5511" y="66040"/>
                      </a:lnTo>
                      <a:lnTo>
                        <a:pt x="4216" y="66040"/>
                      </a:lnTo>
                      <a:lnTo>
                        <a:pt x="4889" y="68580"/>
                      </a:lnTo>
                      <a:lnTo>
                        <a:pt x="4445" y="69850"/>
                      </a:lnTo>
                      <a:lnTo>
                        <a:pt x="4000" y="68580"/>
                      </a:lnTo>
                      <a:lnTo>
                        <a:pt x="3327" y="72390"/>
                      </a:lnTo>
                      <a:lnTo>
                        <a:pt x="4533" y="72390"/>
                      </a:lnTo>
                      <a:lnTo>
                        <a:pt x="3581" y="76200"/>
                      </a:lnTo>
                      <a:lnTo>
                        <a:pt x="4038" y="76200"/>
                      </a:lnTo>
                      <a:lnTo>
                        <a:pt x="4813" y="77470"/>
                      </a:lnTo>
                      <a:lnTo>
                        <a:pt x="3733" y="77470"/>
                      </a:lnTo>
                      <a:lnTo>
                        <a:pt x="3733" y="114528"/>
                      </a:lnTo>
                      <a:lnTo>
                        <a:pt x="3467" y="114833"/>
                      </a:lnTo>
                      <a:lnTo>
                        <a:pt x="2565" y="113614"/>
                      </a:lnTo>
                      <a:lnTo>
                        <a:pt x="3403" y="113030"/>
                      </a:lnTo>
                      <a:lnTo>
                        <a:pt x="3708" y="114300"/>
                      </a:lnTo>
                      <a:lnTo>
                        <a:pt x="3733" y="114528"/>
                      </a:lnTo>
                      <a:lnTo>
                        <a:pt x="3733" y="77470"/>
                      </a:lnTo>
                      <a:lnTo>
                        <a:pt x="3073" y="77470"/>
                      </a:lnTo>
                      <a:lnTo>
                        <a:pt x="3657" y="78740"/>
                      </a:lnTo>
                      <a:lnTo>
                        <a:pt x="2324" y="80010"/>
                      </a:lnTo>
                      <a:lnTo>
                        <a:pt x="2794" y="83820"/>
                      </a:lnTo>
                      <a:lnTo>
                        <a:pt x="2832" y="86360"/>
                      </a:lnTo>
                      <a:lnTo>
                        <a:pt x="2413" y="85750"/>
                      </a:lnTo>
                      <a:lnTo>
                        <a:pt x="2768" y="87630"/>
                      </a:lnTo>
                      <a:lnTo>
                        <a:pt x="2603" y="90170"/>
                      </a:lnTo>
                      <a:lnTo>
                        <a:pt x="190" y="90170"/>
                      </a:lnTo>
                      <a:lnTo>
                        <a:pt x="1587" y="96520"/>
                      </a:lnTo>
                      <a:lnTo>
                        <a:pt x="0" y="99060"/>
                      </a:lnTo>
                      <a:lnTo>
                        <a:pt x="584" y="100330"/>
                      </a:lnTo>
                      <a:lnTo>
                        <a:pt x="660" y="107365"/>
                      </a:lnTo>
                      <a:lnTo>
                        <a:pt x="787" y="110490"/>
                      </a:lnTo>
                      <a:lnTo>
                        <a:pt x="1257" y="113030"/>
                      </a:lnTo>
                      <a:lnTo>
                        <a:pt x="2844" y="110490"/>
                      </a:lnTo>
                      <a:lnTo>
                        <a:pt x="2032" y="112877"/>
                      </a:lnTo>
                      <a:lnTo>
                        <a:pt x="1816" y="112560"/>
                      </a:lnTo>
                      <a:lnTo>
                        <a:pt x="1816" y="113499"/>
                      </a:lnTo>
                      <a:lnTo>
                        <a:pt x="1549" y="114300"/>
                      </a:lnTo>
                      <a:lnTo>
                        <a:pt x="1816" y="114122"/>
                      </a:lnTo>
                      <a:lnTo>
                        <a:pt x="1828" y="114719"/>
                      </a:lnTo>
                      <a:lnTo>
                        <a:pt x="1968" y="114020"/>
                      </a:lnTo>
                      <a:lnTo>
                        <a:pt x="2425" y="113703"/>
                      </a:lnTo>
                      <a:lnTo>
                        <a:pt x="3505" y="117157"/>
                      </a:lnTo>
                      <a:lnTo>
                        <a:pt x="3708" y="114833"/>
                      </a:lnTo>
                      <a:lnTo>
                        <a:pt x="3733" y="114566"/>
                      </a:lnTo>
                      <a:lnTo>
                        <a:pt x="3873" y="115570"/>
                      </a:lnTo>
                      <a:lnTo>
                        <a:pt x="3746" y="115570"/>
                      </a:lnTo>
                      <a:lnTo>
                        <a:pt x="3530" y="119380"/>
                      </a:lnTo>
                      <a:lnTo>
                        <a:pt x="3200" y="119380"/>
                      </a:lnTo>
                      <a:lnTo>
                        <a:pt x="2832" y="118110"/>
                      </a:lnTo>
                      <a:lnTo>
                        <a:pt x="2425" y="118110"/>
                      </a:lnTo>
                      <a:lnTo>
                        <a:pt x="2959" y="120650"/>
                      </a:lnTo>
                      <a:lnTo>
                        <a:pt x="1905" y="119380"/>
                      </a:lnTo>
                      <a:lnTo>
                        <a:pt x="1854" y="121920"/>
                      </a:lnTo>
                      <a:lnTo>
                        <a:pt x="2438" y="120650"/>
                      </a:lnTo>
                      <a:lnTo>
                        <a:pt x="3048" y="121920"/>
                      </a:lnTo>
                      <a:lnTo>
                        <a:pt x="3187" y="123190"/>
                      </a:lnTo>
                      <a:lnTo>
                        <a:pt x="3505" y="120650"/>
                      </a:lnTo>
                      <a:lnTo>
                        <a:pt x="5384" y="124460"/>
                      </a:lnTo>
                      <a:lnTo>
                        <a:pt x="2908" y="124460"/>
                      </a:lnTo>
                      <a:lnTo>
                        <a:pt x="5105" y="128270"/>
                      </a:lnTo>
                      <a:lnTo>
                        <a:pt x="6565" y="133350"/>
                      </a:lnTo>
                      <a:lnTo>
                        <a:pt x="8953" y="134620"/>
                      </a:lnTo>
                      <a:lnTo>
                        <a:pt x="8902" y="135890"/>
                      </a:lnTo>
                      <a:lnTo>
                        <a:pt x="8623" y="135890"/>
                      </a:lnTo>
                      <a:lnTo>
                        <a:pt x="8128" y="134620"/>
                      </a:lnTo>
                      <a:lnTo>
                        <a:pt x="8597" y="135890"/>
                      </a:lnTo>
                      <a:lnTo>
                        <a:pt x="9067" y="137160"/>
                      </a:lnTo>
                      <a:lnTo>
                        <a:pt x="10452" y="139750"/>
                      </a:lnTo>
                      <a:lnTo>
                        <a:pt x="13512" y="143510"/>
                      </a:lnTo>
                      <a:lnTo>
                        <a:pt x="14897" y="144780"/>
                      </a:lnTo>
                      <a:lnTo>
                        <a:pt x="15430" y="147320"/>
                      </a:lnTo>
                      <a:lnTo>
                        <a:pt x="16319" y="147320"/>
                      </a:lnTo>
                      <a:lnTo>
                        <a:pt x="16598" y="148590"/>
                      </a:lnTo>
                      <a:lnTo>
                        <a:pt x="16002" y="148590"/>
                      </a:lnTo>
                      <a:lnTo>
                        <a:pt x="16217" y="149860"/>
                      </a:lnTo>
                      <a:lnTo>
                        <a:pt x="18262" y="151130"/>
                      </a:lnTo>
                      <a:lnTo>
                        <a:pt x="17703" y="151130"/>
                      </a:lnTo>
                      <a:lnTo>
                        <a:pt x="18808" y="153670"/>
                      </a:lnTo>
                      <a:lnTo>
                        <a:pt x="20116" y="154940"/>
                      </a:lnTo>
                      <a:lnTo>
                        <a:pt x="21437" y="154940"/>
                      </a:lnTo>
                      <a:lnTo>
                        <a:pt x="24320" y="157480"/>
                      </a:lnTo>
                      <a:lnTo>
                        <a:pt x="25692" y="158750"/>
                      </a:lnTo>
                      <a:lnTo>
                        <a:pt x="24676" y="158750"/>
                      </a:lnTo>
                      <a:lnTo>
                        <a:pt x="26631" y="162560"/>
                      </a:lnTo>
                      <a:lnTo>
                        <a:pt x="27825" y="163830"/>
                      </a:lnTo>
                      <a:lnTo>
                        <a:pt x="27647" y="163830"/>
                      </a:lnTo>
                      <a:lnTo>
                        <a:pt x="35140" y="168910"/>
                      </a:lnTo>
                      <a:lnTo>
                        <a:pt x="39281" y="171450"/>
                      </a:lnTo>
                      <a:lnTo>
                        <a:pt x="39662" y="171450"/>
                      </a:lnTo>
                      <a:lnTo>
                        <a:pt x="40335" y="172720"/>
                      </a:lnTo>
                      <a:lnTo>
                        <a:pt x="42075" y="173990"/>
                      </a:lnTo>
                      <a:lnTo>
                        <a:pt x="44373" y="176530"/>
                      </a:lnTo>
                      <a:lnTo>
                        <a:pt x="50939" y="180136"/>
                      </a:lnTo>
                      <a:lnTo>
                        <a:pt x="51917" y="179070"/>
                      </a:lnTo>
                      <a:lnTo>
                        <a:pt x="52755" y="180340"/>
                      </a:lnTo>
                      <a:lnTo>
                        <a:pt x="55981" y="180340"/>
                      </a:lnTo>
                      <a:lnTo>
                        <a:pt x="55283" y="181610"/>
                      </a:lnTo>
                      <a:lnTo>
                        <a:pt x="54914" y="181610"/>
                      </a:lnTo>
                      <a:lnTo>
                        <a:pt x="55168" y="182880"/>
                      </a:lnTo>
                      <a:lnTo>
                        <a:pt x="57404" y="182880"/>
                      </a:lnTo>
                      <a:lnTo>
                        <a:pt x="59143" y="184150"/>
                      </a:lnTo>
                      <a:lnTo>
                        <a:pt x="60045" y="182880"/>
                      </a:lnTo>
                      <a:lnTo>
                        <a:pt x="61544" y="183946"/>
                      </a:lnTo>
                      <a:lnTo>
                        <a:pt x="60744" y="183946"/>
                      </a:lnTo>
                      <a:lnTo>
                        <a:pt x="61861" y="184175"/>
                      </a:lnTo>
                      <a:lnTo>
                        <a:pt x="64846" y="185420"/>
                      </a:lnTo>
                      <a:lnTo>
                        <a:pt x="67665" y="186690"/>
                      </a:lnTo>
                      <a:lnTo>
                        <a:pt x="73037" y="186690"/>
                      </a:lnTo>
                      <a:lnTo>
                        <a:pt x="74066" y="187960"/>
                      </a:lnTo>
                      <a:lnTo>
                        <a:pt x="77876" y="187960"/>
                      </a:lnTo>
                      <a:lnTo>
                        <a:pt x="77647" y="189230"/>
                      </a:lnTo>
                      <a:lnTo>
                        <a:pt x="80784" y="189230"/>
                      </a:lnTo>
                      <a:lnTo>
                        <a:pt x="82359" y="190500"/>
                      </a:lnTo>
                      <a:lnTo>
                        <a:pt x="87718" y="190500"/>
                      </a:lnTo>
                      <a:lnTo>
                        <a:pt x="88480" y="187960"/>
                      </a:lnTo>
                      <a:lnTo>
                        <a:pt x="90487" y="187960"/>
                      </a:lnTo>
                      <a:lnTo>
                        <a:pt x="91046" y="190500"/>
                      </a:lnTo>
                      <a:lnTo>
                        <a:pt x="98907" y="190500"/>
                      </a:lnTo>
                      <a:lnTo>
                        <a:pt x="102654" y="189230"/>
                      </a:lnTo>
                      <a:lnTo>
                        <a:pt x="102527" y="190500"/>
                      </a:lnTo>
                      <a:lnTo>
                        <a:pt x="109080" y="190500"/>
                      </a:lnTo>
                      <a:lnTo>
                        <a:pt x="108153" y="189230"/>
                      </a:lnTo>
                      <a:lnTo>
                        <a:pt x="108369" y="189230"/>
                      </a:lnTo>
                      <a:lnTo>
                        <a:pt x="112153" y="187960"/>
                      </a:lnTo>
                      <a:lnTo>
                        <a:pt x="114071" y="186690"/>
                      </a:lnTo>
                      <a:lnTo>
                        <a:pt x="113931" y="187960"/>
                      </a:lnTo>
                      <a:lnTo>
                        <a:pt x="115404" y="186690"/>
                      </a:lnTo>
                      <a:lnTo>
                        <a:pt x="117563" y="185483"/>
                      </a:lnTo>
                      <a:lnTo>
                        <a:pt x="118338" y="186690"/>
                      </a:lnTo>
                      <a:lnTo>
                        <a:pt x="118249" y="185420"/>
                      </a:lnTo>
                      <a:lnTo>
                        <a:pt x="118770" y="185420"/>
                      </a:lnTo>
                      <a:lnTo>
                        <a:pt x="121145" y="184150"/>
                      </a:lnTo>
                      <a:lnTo>
                        <a:pt x="120459" y="185420"/>
                      </a:lnTo>
                      <a:lnTo>
                        <a:pt x="122174" y="185420"/>
                      </a:lnTo>
                      <a:lnTo>
                        <a:pt x="122986" y="184150"/>
                      </a:lnTo>
                      <a:lnTo>
                        <a:pt x="124040" y="182880"/>
                      </a:lnTo>
                      <a:lnTo>
                        <a:pt x="127215" y="182880"/>
                      </a:lnTo>
                      <a:lnTo>
                        <a:pt x="127990" y="181610"/>
                      </a:lnTo>
                      <a:lnTo>
                        <a:pt x="129425" y="181610"/>
                      </a:lnTo>
                      <a:lnTo>
                        <a:pt x="128930" y="182880"/>
                      </a:lnTo>
                      <a:lnTo>
                        <a:pt x="131876" y="181787"/>
                      </a:lnTo>
                      <a:lnTo>
                        <a:pt x="132156" y="182880"/>
                      </a:lnTo>
                      <a:lnTo>
                        <a:pt x="134175" y="181610"/>
                      </a:lnTo>
                      <a:lnTo>
                        <a:pt x="133070" y="182880"/>
                      </a:lnTo>
                      <a:lnTo>
                        <a:pt x="134416" y="181610"/>
                      </a:lnTo>
                      <a:lnTo>
                        <a:pt x="136474" y="179070"/>
                      </a:lnTo>
                      <a:lnTo>
                        <a:pt x="139877" y="179070"/>
                      </a:lnTo>
                      <a:lnTo>
                        <a:pt x="140512" y="177800"/>
                      </a:lnTo>
                      <a:lnTo>
                        <a:pt x="140690" y="177800"/>
                      </a:lnTo>
                      <a:lnTo>
                        <a:pt x="141262" y="176364"/>
                      </a:lnTo>
                      <a:lnTo>
                        <a:pt x="141732" y="175260"/>
                      </a:lnTo>
                      <a:lnTo>
                        <a:pt x="142925" y="175260"/>
                      </a:lnTo>
                      <a:lnTo>
                        <a:pt x="142900" y="176530"/>
                      </a:lnTo>
                      <a:lnTo>
                        <a:pt x="142925" y="175260"/>
                      </a:lnTo>
                      <a:lnTo>
                        <a:pt x="140690" y="177800"/>
                      </a:lnTo>
                      <a:lnTo>
                        <a:pt x="141732" y="177800"/>
                      </a:lnTo>
                      <a:lnTo>
                        <a:pt x="142748" y="176530"/>
                      </a:lnTo>
                      <a:lnTo>
                        <a:pt x="142773" y="177266"/>
                      </a:lnTo>
                      <a:lnTo>
                        <a:pt x="143789" y="176530"/>
                      </a:lnTo>
                      <a:lnTo>
                        <a:pt x="144729" y="176530"/>
                      </a:lnTo>
                      <a:lnTo>
                        <a:pt x="144183" y="175260"/>
                      </a:lnTo>
                      <a:lnTo>
                        <a:pt x="142989" y="175260"/>
                      </a:lnTo>
                      <a:lnTo>
                        <a:pt x="143027" y="175133"/>
                      </a:lnTo>
                      <a:lnTo>
                        <a:pt x="143243" y="174993"/>
                      </a:lnTo>
                      <a:lnTo>
                        <a:pt x="143344" y="174866"/>
                      </a:lnTo>
                      <a:lnTo>
                        <a:pt x="143141" y="174802"/>
                      </a:lnTo>
                      <a:lnTo>
                        <a:pt x="143357" y="173990"/>
                      </a:lnTo>
                      <a:lnTo>
                        <a:pt x="145415" y="173990"/>
                      </a:lnTo>
                      <a:lnTo>
                        <a:pt x="148145" y="172720"/>
                      </a:lnTo>
                      <a:lnTo>
                        <a:pt x="148856" y="172720"/>
                      </a:lnTo>
                      <a:lnTo>
                        <a:pt x="151142" y="170180"/>
                      </a:lnTo>
                      <a:lnTo>
                        <a:pt x="154965" y="168910"/>
                      </a:lnTo>
                      <a:lnTo>
                        <a:pt x="155270" y="165100"/>
                      </a:lnTo>
                      <a:lnTo>
                        <a:pt x="156794" y="165100"/>
                      </a:lnTo>
                      <a:lnTo>
                        <a:pt x="156705" y="165519"/>
                      </a:lnTo>
                      <a:lnTo>
                        <a:pt x="157048" y="165100"/>
                      </a:lnTo>
                      <a:lnTo>
                        <a:pt x="159905" y="162560"/>
                      </a:lnTo>
                      <a:lnTo>
                        <a:pt x="159410" y="161290"/>
                      </a:lnTo>
                      <a:lnTo>
                        <a:pt x="161455" y="160020"/>
                      </a:lnTo>
                      <a:lnTo>
                        <a:pt x="159245" y="163830"/>
                      </a:lnTo>
                      <a:lnTo>
                        <a:pt x="161366" y="161290"/>
                      </a:lnTo>
                      <a:lnTo>
                        <a:pt x="164134" y="160020"/>
                      </a:lnTo>
                      <a:lnTo>
                        <a:pt x="165328" y="157480"/>
                      </a:lnTo>
                      <a:lnTo>
                        <a:pt x="166560" y="154940"/>
                      </a:lnTo>
                      <a:lnTo>
                        <a:pt x="167678" y="152400"/>
                      </a:lnTo>
                      <a:lnTo>
                        <a:pt x="168719" y="149860"/>
                      </a:lnTo>
                      <a:lnTo>
                        <a:pt x="171792" y="147320"/>
                      </a:lnTo>
                      <a:lnTo>
                        <a:pt x="171475" y="147993"/>
                      </a:lnTo>
                      <a:lnTo>
                        <a:pt x="172034" y="147320"/>
                      </a:lnTo>
                      <a:lnTo>
                        <a:pt x="175221" y="143510"/>
                      </a:lnTo>
                      <a:lnTo>
                        <a:pt x="176288" y="142240"/>
                      </a:lnTo>
                      <a:lnTo>
                        <a:pt x="178549" y="134620"/>
                      </a:lnTo>
                      <a:lnTo>
                        <a:pt x="182587" y="127000"/>
                      </a:lnTo>
                      <a:lnTo>
                        <a:pt x="183667" y="125730"/>
                      </a:lnTo>
                      <a:lnTo>
                        <a:pt x="183045" y="124460"/>
                      </a:lnTo>
                      <a:lnTo>
                        <a:pt x="182968" y="123190"/>
                      </a:lnTo>
                      <a:lnTo>
                        <a:pt x="184048" y="123190"/>
                      </a:lnTo>
                      <a:lnTo>
                        <a:pt x="183934" y="121920"/>
                      </a:lnTo>
                      <a:lnTo>
                        <a:pt x="183730" y="121920"/>
                      </a:lnTo>
                      <a:lnTo>
                        <a:pt x="183578" y="120650"/>
                      </a:lnTo>
                      <a:lnTo>
                        <a:pt x="183591" y="119380"/>
                      </a:lnTo>
                      <a:lnTo>
                        <a:pt x="184505" y="118110"/>
                      </a:lnTo>
                      <a:lnTo>
                        <a:pt x="185166" y="116840"/>
                      </a:lnTo>
                      <a:lnTo>
                        <a:pt x="185813" y="115570"/>
                      </a:lnTo>
                      <a:lnTo>
                        <a:pt x="186232" y="115570"/>
                      </a:lnTo>
                      <a:lnTo>
                        <a:pt x="186512" y="114300"/>
                      </a:lnTo>
                      <a:lnTo>
                        <a:pt x="186740" y="113030"/>
                      </a:lnTo>
                      <a:lnTo>
                        <a:pt x="186563" y="111760"/>
                      </a:lnTo>
                      <a:lnTo>
                        <a:pt x="185839" y="111760"/>
                      </a:lnTo>
                      <a:lnTo>
                        <a:pt x="186182" y="110490"/>
                      </a:lnTo>
                      <a:lnTo>
                        <a:pt x="186169" y="106680"/>
                      </a:lnTo>
                      <a:lnTo>
                        <a:pt x="186537" y="107365"/>
                      </a:lnTo>
                      <a:lnTo>
                        <a:pt x="186270" y="106680"/>
                      </a:lnTo>
                      <a:lnTo>
                        <a:pt x="187198" y="106680"/>
                      </a:lnTo>
                      <a:lnTo>
                        <a:pt x="187147" y="105410"/>
                      </a:lnTo>
                      <a:lnTo>
                        <a:pt x="186944" y="104140"/>
                      </a:lnTo>
                      <a:lnTo>
                        <a:pt x="186702" y="102870"/>
                      </a:lnTo>
                      <a:lnTo>
                        <a:pt x="187198" y="100330"/>
                      </a:lnTo>
                      <a:lnTo>
                        <a:pt x="188658" y="102870"/>
                      </a:lnTo>
                      <a:lnTo>
                        <a:pt x="188874" y="10033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87" name="object 73">
                  <a:extLst>
                    <a:ext uri="{FF2B5EF4-FFF2-40B4-BE49-F238E27FC236}">
                      <a16:creationId xmlns:a16="http://schemas.microsoft.com/office/drawing/2014/main" id="{AE6D9A59-8D04-F549-9F8C-C551C46F3DEB}"/>
                    </a:ext>
                  </a:extLst>
                </p:cNvPr>
                <p:cNvSpPr/>
                <p:nvPr/>
              </p:nvSpPr>
              <p:spPr>
                <a:xfrm>
                  <a:off x="107380" y="114848"/>
                  <a:ext cx="183515" cy="182880"/>
                </a:xfrm>
                <a:custGeom>
                  <a:avLst/>
                  <a:gdLst/>
                  <a:ahLst/>
                  <a:cxnLst/>
                  <a:rect l="l" t="t" r="r" b="b"/>
                  <a:pathLst>
                    <a:path w="183515" h="182879">
                      <a:moveTo>
                        <a:pt x="6210" y="88963"/>
                      </a:moveTo>
                      <a:lnTo>
                        <a:pt x="6007" y="88963"/>
                      </a:lnTo>
                      <a:lnTo>
                        <a:pt x="5765" y="88938"/>
                      </a:lnTo>
                      <a:lnTo>
                        <a:pt x="5638" y="89192"/>
                      </a:lnTo>
                      <a:lnTo>
                        <a:pt x="6210" y="88963"/>
                      </a:lnTo>
                      <a:close/>
                    </a:path>
                    <a:path w="183515" h="182879">
                      <a:moveTo>
                        <a:pt x="6477" y="88861"/>
                      </a:moveTo>
                      <a:lnTo>
                        <a:pt x="6210" y="88963"/>
                      </a:lnTo>
                      <a:lnTo>
                        <a:pt x="6438" y="88963"/>
                      </a:lnTo>
                      <a:close/>
                    </a:path>
                    <a:path w="183515" h="182879">
                      <a:moveTo>
                        <a:pt x="6743" y="88747"/>
                      </a:moveTo>
                      <a:lnTo>
                        <a:pt x="6502" y="88709"/>
                      </a:lnTo>
                      <a:lnTo>
                        <a:pt x="6464" y="88849"/>
                      </a:lnTo>
                      <a:lnTo>
                        <a:pt x="6743" y="88747"/>
                      </a:lnTo>
                      <a:close/>
                    </a:path>
                    <a:path w="183515" h="182879">
                      <a:moveTo>
                        <a:pt x="7480" y="95084"/>
                      </a:moveTo>
                      <a:lnTo>
                        <a:pt x="7366" y="94907"/>
                      </a:lnTo>
                      <a:lnTo>
                        <a:pt x="6667" y="94589"/>
                      </a:lnTo>
                      <a:lnTo>
                        <a:pt x="6604" y="94843"/>
                      </a:lnTo>
                      <a:lnTo>
                        <a:pt x="6032" y="95237"/>
                      </a:lnTo>
                      <a:lnTo>
                        <a:pt x="6870" y="95656"/>
                      </a:lnTo>
                      <a:lnTo>
                        <a:pt x="7480" y="95084"/>
                      </a:lnTo>
                      <a:close/>
                    </a:path>
                    <a:path w="183515" h="182879">
                      <a:moveTo>
                        <a:pt x="7518" y="89166"/>
                      </a:moveTo>
                      <a:lnTo>
                        <a:pt x="7175" y="89433"/>
                      </a:lnTo>
                      <a:lnTo>
                        <a:pt x="7480" y="89382"/>
                      </a:lnTo>
                      <a:lnTo>
                        <a:pt x="7518" y="89166"/>
                      </a:lnTo>
                      <a:close/>
                    </a:path>
                    <a:path w="183515" h="182879">
                      <a:moveTo>
                        <a:pt x="8699" y="95135"/>
                      </a:moveTo>
                      <a:lnTo>
                        <a:pt x="8293" y="95364"/>
                      </a:lnTo>
                      <a:lnTo>
                        <a:pt x="8610" y="95211"/>
                      </a:lnTo>
                      <a:close/>
                    </a:path>
                    <a:path w="183515" h="182879">
                      <a:moveTo>
                        <a:pt x="8928" y="89077"/>
                      </a:moveTo>
                      <a:lnTo>
                        <a:pt x="7785" y="89331"/>
                      </a:lnTo>
                      <a:lnTo>
                        <a:pt x="7708" y="89623"/>
                      </a:lnTo>
                      <a:lnTo>
                        <a:pt x="7835" y="89916"/>
                      </a:lnTo>
                      <a:lnTo>
                        <a:pt x="7962" y="90360"/>
                      </a:lnTo>
                      <a:lnTo>
                        <a:pt x="7835" y="89852"/>
                      </a:lnTo>
                      <a:lnTo>
                        <a:pt x="7962" y="89649"/>
                      </a:lnTo>
                      <a:lnTo>
                        <a:pt x="8521" y="89458"/>
                      </a:lnTo>
                      <a:lnTo>
                        <a:pt x="8648" y="89382"/>
                      </a:lnTo>
                      <a:lnTo>
                        <a:pt x="8928" y="89077"/>
                      </a:lnTo>
                      <a:close/>
                    </a:path>
                    <a:path w="183515" h="182879">
                      <a:moveTo>
                        <a:pt x="10947" y="90436"/>
                      </a:moveTo>
                      <a:lnTo>
                        <a:pt x="10871" y="90119"/>
                      </a:lnTo>
                      <a:lnTo>
                        <a:pt x="10172" y="90030"/>
                      </a:lnTo>
                      <a:lnTo>
                        <a:pt x="10071" y="90360"/>
                      </a:lnTo>
                      <a:lnTo>
                        <a:pt x="10947" y="90436"/>
                      </a:lnTo>
                      <a:close/>
                    </a:path>
                    <a:path w="183515" h="182879">
                      <a:moveTo>
                        <a:pt x="13144" y="95669"/>
                      </a:moveTo>
                      <a:close/>
                    </a:path>
                    <a:path w="183515" h="182879">
                      <a:moveTo>
                        <a:pt x="18262" y="89547"/>
                      </a:moveTo>
                      <a:lnTo>
                        <a:pt x="18237" y="89204"/>
                      </a:lnTo>
                      <a:lnTo>
                        <a:pt x="17500" y="89776"/>
                      </a:lnTo>
                      <a:lnTo>
                        <a:pt x="18262" y="89547"/>
                      </a:lnTo>
                      <a:close/>
                    </a:path>
                    <a:path w="183515" h="182879">
                      <a:moveTo>
                        <a:pt x="22123" y="95161"/>
                      </a:moveTo>
                      <a:lnTo>
                        <a:pt x="21971" y="95084"/>
                      </a:lnTo>
                      <a:lnTo>
                        <a:pt x="22123" y="95161"/>
                      </a:lnTo>
                      <a:close/>
                    </a:path>
                    <a:path w="183515" h="182879">
                      <a:moveTo>
                        <a:pt x="24434" y="88404"/>
                      </a:moveTo>
                      <a:lnTo>
                        <a:pt x="23533" y="88633"/>
                      </a:lnTo>
                      <a:lnTo>
                        <a:pt x="24320" y="88874"/>
                      </a:lnTo>
                      <a:lnTo>
                        <a:pt x="24434" y="88404"/>
                      </a:lnTo>
                      <a:close/>
                    </a:path>
                    <a:path w="183515" h="182879">
                      <a:moveTo>
                        <a:pt x="24625" y="89065"/>
                      </a:moveTo>
                      <a:lnTo>
                        <a:pt x="24523" y="88912"/>
                      </a:lnTo>
                      <a:lnTo>
                        <a:pt x="24320" y="88874"/>
                      </a:lnTo>
                      <a:lnTo>
                        <a:pt x="24244" y="89192"/>
                      </a:lnTo>
                      <a:lnTo>
                        <a:pt x="24625" y="89065"/>
                      </a:lnTo>
                      <a:close/>
                    </a:path>
                    <a:path w="183515" h="182879">
                      <a:moveTo>
                        <a:pt x="28663" y="89154"/>
                      </a:moveTo>
                      <a:lnTo>
                        <a:pt x="28600" y="89306"/>
                      </a:lnTo>
                      <a:lnTo>
                        <a:pt x="28575" y="89433"/>
                      </a:lnTo>
                      <a:lnTo>
                        <a:pt x="28663" y="89154"/>
                      </a:lnTo>
                      <a:close/>
                    </a:path>
                    <a:path w="183515" h="182879">
                      <a:moveTo>
                        <a:pt x="32435" y="96075"/>
                      </a:moveTo>
                      <a:lnTo>
                        <a:pt x="32118" y="95808"/>
                      </a:lnTo>
                      <a:lnTo>
                        <a:pt x="32321" y="96126"/>
                      </a:lnTo>
                      <a:close/>
                    </a:path>
                    <a:path w="183515" h="182879">
                      <a:moveTo>
                        <a:pt x="32639" y="96634"/>
                      </a:moveTo>
                      <a:lnTo>
                        <a:pt x="32321" y="96126"/>
                      </a:lnTo>
                      <a:lnTo>
                        <a:pt x="31229" y="96608"/>
                      </a:lnTo>
                      <a:lnTo>
                        <a:pt x="32639" y="96634"/>
                      </a:lnTo>
                      <a:close/>
                    </a:path>
                    <a:path w="183515" h="182879">
                      <a:moveTo>
                        <a:pt x="34709" y="89623"/>
                      </a:moveTo>
                      <a:lnTo>
                        <a:pt x="34582" y="89496"/>
                      </a:lnTo>
                      <a:lnTo>
                        <a:pt x="34709" y="89623"/>
                      </a:lnTo>
                      <a:close/>
                    </a:path>
                    <a:path w="183515" h="182879">
                      <a:moveTo>
                        <a:pt x="40284" y="89801"/>
                      </a:moveTo>
                      <a:lnTo>
                        <a:pt x="40208" y="89636"/>
                      </a:lnTo>
                      <a:lnTo>
                        <a:pt x="40284" y="89801"/>
                      </a:lnTo>
                      <a:close/>
                    </a:path>
                    <a:path w="183515" h="182879">
                      <a:moveTo>
                        <a:pt x="41414" y="95300"/>
                      </a:moveTo>
                      <a:lnTo>
                        <a:pt x="41211" y="95046"/>
                      </a:lnTo>
                      <a:lnTo>
                        <a:pt x="41084" y="94767"/>
                      </a:lnTo>
                      <a:lnTo>
                        <a:pt x="40982" y="94500"/>
                      </a:lnTo>
                      <a:lnTo>
                        <a:pt x="41122" y="95135"/>
                      </a:lnTo>
                      <a:lnTo>
                        <a:pt x="39763" y="95364"/>
                      </a:lnTo>
                      <a:lnTo>
                        <a:pt x="41414" y="95300"/>
                      </a:lnTo>
                      <a:close/>
                    </a:path>
                    <a:path w="183515" h="182879">
                      <a:moveTo>
                        <a:pt x="42659" y="93916"/>
                      </a:moveTo>
                      <a:lnTo>
                        <a:pt x="42557" y="93675"/>
                      </a:lnTo>
                      <a:lnTo>
                        <a:pt x="42456" y="93980"/>
                      </a:lnTo>
                      <a:lnTo>
                        <a:pt x="42659" y="93916"/>
                      </a:lnTo>
                      <a:close/>
                    </a:path>
                    <a:path w="183515" h="182879">
                      <a:moveTo>
                        <a:pt x="42837" y="94195"/>
                      </a:moveTo>
                      <a:lnTo>
                        <a:pt x="42748" y="94030"/>
                      </a:lnTo>
                      <a:lnTo>
                        <a:pt x="42494" y="94030"/>
                      </a:lnTo>
                      <a:lnTo>
                        <a:pt x="42837" y="94195"/>
                      </a:lnTo>
                      <a:close/>
                    </a:path>
                    <a:path w="183515" h="182879">
                      <a:moveTo>
                        <a:pt x="43116" y="94005"/>
                      </a:moveTo>
                      <a:lnTo>
                        <a:pt x="43014" y="93853"/>
                      </a:lnTo>
                      <a:lnTo>
                        <a:pt x="42849" y="93802"/>
                      </a:lnTo>
                      <a:lnTo>
                        <a:pt x="42748" y="94030"/>
                      </a:lnTo>
                      <a:lnTo>
                        <a:pt x="43116" y="94005"/>
                      </a:lnTo>
                      <a:close/>
                    </a:path>
                    <a:path w="183515" h="182879">
                      <a:moveTo>
                        <a:pt x="43776" y="93980"/>
                      </a:moveTo>
                      <a:lnTo>
                        <a:pt x="42951" y="93751"/>
                      </a:lnTo>
                      <a:lnTo>
                        <a:pt x="43230" y="94005"/>
                      </a:lnTo>
                      <a:lnTo>
                        <a:pt x="43776" y="93980"/>
                      </a:lnTo>
                      <a:close/>
                    </a:path>
                    <a:path w="183515" h="182879">
                      <a:moveTo>
                        <a:pt x="47866" y="93040"/>
                      </a:moveTo>
                      <a:close/>
                    </a:path>
                    <a:path w="183515" h="182879">
                      <a:moveTo>
                        <a:pt x="49644" y="94259"/>
                      </a:moveTo>
                      <a:lnTo>
                        <a:pt x="49542" y="94056"/>
                      </a:lnTo>
                      <a:lnTo>
                        <a:pt x="49555" y="94183"/>
                      </a:lnTo>
                      <a:lnTo>
                        <a:pt x="49606" y="94310"/>
                      </a:lnTo>
                      <a:close/>
                    </a:path>
                    <a:path w="183515" h="182879">
                      <a:moveTo>
                        <a:pt x="50114" y="93167"/>
                      </a:moveTo>
                      <a:lnTo>
                        <a:pt x="49618" y="93192"/>
                      </a:lnTo>
                      <a:lnTo>
                        <a:pt x="49517" y="93395"/>
                      </a:lnTo>
                      <a:lnTo>
                        <a:pt x="50114" y="93167"/>
                      </a:lnTo>
                      <a:close/>
                    </a:path>
                    <a:path w="183515" h="182879">
                      <a:moveTo>
                        <a:pt x="56476" y="94526"/>
                      </a:moveTo>
                      <a:lnTo>
                        <a:pt x="56362" y="94348"/>
                      </a:lnTo>
                      <a:lnTo>
                        <a:pt x="56349" y="94703"/>
                      </a:lnTo>
                      <a:lnTo>
                        <a:pt x="56476" y="94526"/>
                      </a:lnTo>
                      <a:close/>
                    </a:path>
                    <a:path w="183515" h="182879">
                      <a:moveTo>
                        <a:pt x="56629" y="95935"/>
                      </a:moveTo>
                      <a:lnTo>
                        <a:pt x="56400" y="94907"/>
                      </a:lnTo>
                      <a:lnTo>
                        <a:pt x="56349" y="94703"/>
                      </a:lnTo>
                      <a:lnTo>
                        <a:pt x="56184" y="94907"/>
                      </a:lnTo>
                      <a:lnTo>
                        <a:pt x="55054" y="94856"/>
                      </a:lnTo>
                      <a:lnTo>
                        <a:pt x="56629" y="95935"/>
                      </a:lnTo>
                      <a:close/>
                    </a:path>
                    <a:path w="183515" h="182879">
                      <a:moveTo>
                        <a:pt x="73799" y="89738"/>
                      </a:moveTo>
                      <a:lnTo>
                        <a:pt x="73202" y="88722"/>
                      </a:lnTo>
                      <a:lnTo>
                        <a:pt x="71843" y="88836"/>
                      </a:lnTo>
                      <a:lnTo>
                        <a:pt x="73799" y="89738"/>
                      </a:lnTo>
                      <a:close/>
                    </a:path>
                    <a:path w="183515" h="182879">
                      <a:moveTo>
                        <a:pt x="75476" y="95999"/>
                      </a:moveTo>
                      <a:lnTo>
                        <a:pt x="74447" y="95059"/>
                      </a:lnTo>
                      <a:lnTo>
                        <a:pt x="74536" y="95542"/>
                      </a:lnTo>
                      <a:lnTo>
                        <a:pt x="75476" y="95999"/>
                      </a:lnTo>
                      <a:close/>
                    </a:path>
                    <a:path w="183515" h="182879">
                      <a:moveTo>
                        <a:pt x="76593" y="90017"/>
                      </a:moveTo>
                      <a:lnTo>
                        <a:pt x="76492" y="89687"/>
                      </a:lnTo>
                      <a:lnTo>
                        <a:pt x="75844" y="89573"/>
                      </a:lnTo>
                      <a:lnTo>
                        <a:pt x="75692" y="89725"/>
                      </a:lnTo>
                      <a:lnTo>
                        <a:pt x="76593" y="90017"/>
                      </a:lnTo>
                      <a:close/>
                    </a:path>
                    <a:path w="183515" h="182879">
                      <a:moveTo>
                        <a:pt x="77520" y="89166"/>
                      </a:moveTo>
                      <a:lnTo>
                        <a:pt x="77050" y="88950"/>
                      </a:lnTo>
                      <a:lnTo>
                        <a:pt x="77520" y="89166"/>
                      </a:lnTo>
                      <a:close/>
                    </a:path>
                    <a:path w="183515" h="182879">
                      <a:moveTo>
                        <a:pt x="78816" y="89357"/>
                      </a:moveTo>
                      <a:lnTo>
                        <a:pt x="77177" y="89217"/>
                      </a:lnTo>
                      <a:lnTo>
                        <a:pt x="77673" y="89598"/>
                      </a:lnTo>
                      <a:lnTo>
                        <a:pt x="77800" y="89573"/>
                      </a:lnTo>
                      <a:lnTo>
                        <a:pt x="78816" y="89357"/>
                      </a:lnTo>
                      <a:close/>
                    </a:path>
                    <a:path w="183515" h="182879">
                      <a:moveTo>
                        <a:pt x="80251" y="94145"/>
                      </a:moveTo>
                      <a:lnTo>
                        <a:pt x="80200" y="93980"/>
                      </a:lnTo>
                      <a:lnTo>
                        <a:pt x="79590" y="94132"/>
                      </a:lnTo>
                      <a:lnTo>
                        <a:pt x="80251" y="94145"/>
                      </a:lnTo>
                      <a:close/>
                    </a:path>
                    <a:path w="183515" h="182879">
                      <a:moveTo>
                        <a:pt x="81432" y="94246"/>
                      </a:moveTo>
                      <a:lnTo>
                        <a:pt x="81343" y="94043"/>
                      </a:lnTo>
                      <a:lnTo>
                        <a:pt x="80505" y="94119"/>
                      </a:lnTo>
                      <a:lnTo>
                        <a:pt x="80467" y="94246"/>
                      </a:lnTo>
                      <a:lnTo>
                        <a:pt x="80949" y="94754"/>
                      </a:lnTo>
                      <a:lnTo>
                        <a:pt x="81432" y="94246"/>
                      </a:lnTo>
                      <a:close/>
                    </a:path>
                    <a:path w="183515" h="182879">
                      <a:moveTo>
                        <a:pt x="87160" y="32588"/>
                      </a:moveTo>
                      <a:lnTo>
                        <a:pt x="86791" y="31750"/>
                      </a:lnTo>
                      <a:lnTo>
                        <a:pt x="86766" y="33020"/>
                      </a:lnTo>
                      <a:lnTo>
                        <a:pt x="87160" y="32588"/>
                      </a:lnTo>
                      <a:close/>
                    </a:path>
                    <a:path w="183515" h="182879">
                      <a:moveTo>
                        <a:pt x="87680" y="106680"/>
                      </a:moveTo>
                      <a:lnTo>
                        <a:pt x="87553" y="106680"/>
                      </a:lnTo>
                      <a:lnTo>
                        <a:pt x="87668" y="107950"/>
                      </a:lnTo>
                      <a:lnTo>
                        <a:pt x="87680" y="106680"/>
                      </a:lnTo>
                      <a:close/>
                    </a:path>
                    <a:path w="183515" h="182879">
                      <a:moveTo>
                        <a:pt x="87744" y="31953"/>
                      </a:moveTo>
                      <a:lnTo>
                        <a:pt x="87160" y="32588"/>
                      </a:lnTo>
                      <a:lnTo>
                        <a:pt x="87337" y="33020"/>
                      </a:lnTo>
                      <a:lnTo>
                        <a:pt x="87744" y="31953"/>
                      </a:lnTo>
                      <a:close/>
                    </a:path>
                    <a:path w="183515" h="182879">
                      <a:moveTo>
                        <a:pt x="87845" y="118110"/>
                      </a:moveTo>
                      <a:lnTo>
                        <a:pt x="87782" y="115570"/>
                      </a:lnTo>
                      <a:lnTo>
                        <a:pt x="87249" y="115570"/>
                      </a:lnTo>
                      <a:lnTo>
                        <a:pt x="87845" y="118110"/>
                      </a:lnTo>
                      <a:close/>
                    </a:path>
                    <a:path w="183515" h="182879">
                      <a:moveTo>
                        <a:pt x="87909" y="128028"/>
                      </a:moveTo>
                      <a:lnTo>
                        <a:pt x="87769" y="127000"/>
                      </a:lnTo>
                      <a:lnTo>
                        <a:pt x="87376" y="127000"/>
                      </a:lnTo>
                      <a:lnTo>
                        <a:pt x="87909" y="128028"/>
                      </a:lnTo>
                      <a:close/>
                    </a:path>
                    <a:path w="183515" h="182879">
                      <a:moveTo>
                        <a:pt x="87947" y="94500"/>
                      </a:moveTo>
                      <a:lnTo>
                        <a:pt x="87376" y="94145"/>
                      </a:lnTo>
                      <a:lnTo>
                        <a:pt x="87274" y="94411"/>
                      </a:lnTo>
                      <a:lnTo>
                        <a:pt x="87947" y="94500"/>
                      </a:lnTo>
                      <a:close/>
                    </a:path>
                    <a:path w="183515" h="182879">
                      <a:moveTo>
                        <a:pt x="87998" y="113398"/>
                      </a:moveTo>
                      <a:lnTo>
                        <a:pt x="87960" y="113030"/>
                      </a:lnTo>
                      <a:lnTo>
                        <a:pt x="87706" y="113030"/>
                      </a:lnTo>
                      <a:lnTo>
                        <a:pt x="87998" y="113398"/>
                      </a:lnTo>
                      <a:close/>
                    </a:path>
                    <a:path w="183515" h="182879">
                      <a:moveTo>
                        <a:pt x="88023" y="128270"/>
                      </a:moveTo>
                      <a:lnTo>
                        <a:pt x="87909" y="128028"/>
                      </a:lnTo>
                      <a:lnTo>
                        <a:pt x="87934" y="128270"/>
                      </a:lnTo>
                      <a:close/>
                    </a:path>
                    <a:path w="183515" h="182879">
                      <a:moveTo>
                        <a:pt x="88036" y="31750"/>
                      </a:moveTo>
                      <a:lnTo>
                        <a:pt x="87350" y="30480"/>
                      </a:lnTo>
                      <a:lnTo>
                        <a:pt x="87820" y="31750"/>
                      </a:lnTo>
                      <a:lnTo>
                        <a:pt x="87744" y="31953"/>
                      </a:lnTo>
                      <a:lnTo>
                        <a:pt x="87934" y="31750"/>
                      </a:lnTo>
                      <a:close/>
                    </a:path>
                    <a:path w="183515" h="182879">
                      <a:moveTo>
                        <a:pt x="88138" y="25400"/>
                      </a:moveTo>
                      <a:lnTo>
                        <a:pt x="87134" y="26670"/>
                      </a:lnTo>
                      <a:lnTo>
                        <a:pt x="88138" y="25552"/>
                      </a:lnTo>
                      <a:lnTo>
                        <a:pt x="88138" y="25400"/>
                      </a:lnTo>
                      <a:close/>
                    </a:path>
                    <a:path w="183515" h="182879">
                      <a:moveTo>
                        <a:pt x="88214" y="94526"/>
                      </a:moveTo>
                      <a:lnTo>
                        <a:pt x="87947" y="94500"/>
                      </a:lnTo>
                      <a:lnTo>
                        <a:pt x="88214" y="94526"/>
                      </a:lnTo>
                      <a:close/>
                    </a:path>
                    <a:path w="183515" h="182879">
                      <a:moveTo>
                        <a:pt x="88315" y="82550"/>
                      </a:moveTo>
                      <a:lnTo>
                        <a:pt x="87947" y="83820"/>
                      </a:lnTo>
                      <a:lnTo>
                        <a:pt x="88290" y="84010"/>
                      </a:lnTo>
                      <a:lnTo>
                        <a:pt x="88315" y="82550"/>
                      </a:lnTo>
                      <a:close/>
                    </a:path>
                    <a:path w="183515" h="182879">
                      <a:moveTo>
                        <a:pt x="88341" y="74930"/>
                      </a:moveTo>
                      <a:lnTo>
                        <a:pt x="87757" y="74930"/>
                      </a:lnTo>
                      <a:lnTo>
                        <a:pt x="87401" y="76200"/>
                      </a:lnTo>
                      <a:lnTo>
                        <a:pt x="88341" y="74930"/>
                      </a:lnTo>
                      <a:close/>
                    </a:path>
                    <a:path w="183515" h="182879">
                      <a:moveTo>
                        <a:pt x="88417" y="79603"/>
                      </a:moveTo>
                      <a:lnTo>
                        <a:pt x="88239" y="78740"/>
                      </a:lnTo>
                      <a:lnTo>
                        <a:pt x="88125" y="78435"/>
                      </a:lnTo>
                      <a:lnTo>
                        <a:pt x="88417" y="79603"/>
                      </a:lnTo>
                      <a:close/>
                    </a:path>
                    <a:path w="183515" h="182879">
                      <a:moveTo>
                        <a:pt x="88417" y="7137"/>
                      </a:moveTo>
                      <a:lnTo>
                        <a:pt x="88061" y="6350"/>
                      </a:lnTo>
                      <a:lnTo>
                        <a:pt x="87744" y="7620"/>
                      </a:lnTo>
                      <a:lnTo>
                        <a:pt x="88252" y="7620"/>
                      </a:lnTo>
                      <a:lnTo>
                        <a:pt x="88392" y="7620"/>
                      </a:lnTo>
                      <a:lnTo>
                        <a:pt x="88417" y="7137"/>
                      </a:lnTo>
                      <a:close/>
                    </a:path>
                    <a:path w="183515" h="182879">
                      <a:moveTo>
                        <a:pt x="88442" y="114134"/>
                      </a:moveTo>
                      <a:lnTo>
                        <a:pt x="88379" y="113880"/>
                      </a:lnTo>
                      <a:lnTo>
                        <a:pt x="87998" y="113398"/>
                      </a:lnTo>
                      <a:lnTo>
                        <a:pt x="88074" y="113893"/>
                      </a:lnTo>
                      <a:lnTo>
                        <a:pt x="88442" y="114134"/>
                      </a:lnTo>
                      <a:close/>
                    </a:path>
                    <a:path w="183515" h="182879">
                      <a:moveTo>
                        <a:pt x="88544" y="27940"/>
                      </a:moveTo>
                      <a:lnTo>
                        <a:pt x="88277" y="25400"/>
                      </a:lnTo>
                      <a:lnTo>
                        <a:pt x="88138" y="25552"/>
                      </a:lnTo>
                      <a:lnTo>
                        <a:pt x="88138" y="27940"/>
                      </a:lnTo>
                      <a:lnTo>
                        <a:pt x="88544" y="27940"/>
                      </a:lnTo>
                      <a:close/>
                    </a:path>
                    <a:path w="183515" h="182879">
                      <a:moveTo>
                        <a:pt x="88811" y="8864"/>
                      </a:moveTo>
                      <a:lnTo>
                        <a:pt x="88252" y="7620"/>
                      </a:lnTo>
                      <a:lnTo>
                        <a:pt x="88798" y="8890"/>
                      </a:lnTo>
                      <a:close/>
                    </a:path>
                    <a:path w="183515" h="182879">
                      <a:moveTo>
                        <a:pt x="88836" y="126936"/>
                      </a:moveTo>
                      <a:lnTo>
                        <a:pt x="88607" y="125730"/>
                      </a:lnTo>
                      <a:lnTo>
                        <a:pt x="88226" y="125730"/>
                      </a:lnTo>
                      <a:lnTo>
                        <a:pt x="88836" y="126936"/>
                      </a:lnTo>
                      <a:close/>
                    </a:path>
                    <a:path w="183515" h="182879">
                      <a:moveTo>
                        <a:pt x="88900" y="40652"/>
                      </a:moveTo>
                      <a:lnTo>
                        <a:pt x="88265" y="40792"/>
                      </a:lnTo>
                      <a:lnTo>
                        <a:pt x="88036" y="39433"/>
                      </a:lnTo>
                      <a:lnTo>
                        <a:pt x="88099" y="41084"/>
                      </a:lnTo>
                      <a:lnTo>
                        <a:pt x="88353" y="40881"/>
                      </a:lnTo>
                      <a:lnTo>
                        <a:pt x="88633" y="40754"/>
                      </a:lnTo>
                      <a:lnTo>
                        <a:pt x="88900" y="40652"/>
                      </a:lnTo>
                      <a:close/>
                    </a:path>
                    <a:path w="183515" h="182879">
                      <a:moveTo>
                        <a:pt x="89115" y="6565"/>
                      </a:moveTo>
                      <a:lnTo>
                        <a:pt x="89039" y="6350"/>
                      </a:lnTo>
                      <a:lnTo>
                        <a:pt x="88633" y="7137"/>
                      </a:lnTo>
                      <a:lnTo>
                        <a:pt x="88633" y="7620"/>
                      </a:lnTo>
                      <a:lnTo>
                        <a:pt x="89115" y="6565"/>
                      </a:lnTo>
                      <a:close/>
                    </a:path>
                    <a:path w="183515" h="182879">
                      <a:moveTo>
                        <a:pt x="89281" y="41910"/>
                      </a:moveTo>
                      <a:lnTo>
                        <a:pt x="89103" y="41910"/>
                      </a:lnTo>
                      <a:lnTo>
                        <a:pt x="89281" y="41910"/>
                      </a:lnTo>
                      <a:close/>
                    </a:path>
                    <a:path w="183515" h="182879">
                      <a:moveTo>
                        <a:pt x="89293" y="80010"/>
                      </a:moveTo>
                      <a:lnTo>
                        <a:pt x="89230" y="80594"/>
                      </a:lnTo>
                      <a:lnTo>
                        <a:pt x="89293" y="80010"/>
                      </a:lnTo>
                      <a:close/>
                    </a:path>
                    <a:path w="183515" h="182879">
                      <a:moveTo>
                        <a:pt x="89522" y="43408"/>
                      </a:moveTo>
                      <a:lnTo>
                        <a:pt x="89382" y="42862"/>
                      </a:lnTo>
                      <a:lnTo>
                        <a:pt x="89204" y="43180"/>
                      </a:lnTo>
                      <a:lnTo>
                        <a:pt x="89369" y="43180"/>
                      </a:lnTo>
                      <a:lnTo>
                        <a:pt x="89382" y="43599"/>
                      </a:lnTo>
                      <a:lnTo>
                        <a:pt x="89522" y="43408"/>
                      </a:lnTo>
                      <a:close/>
                    </a:path>
                    <a:path w="183515" h="182879">
                      <a:moveTo>
                        <a:pt x="89700" y="43180"/>
                      </a:moveTo>
                      <a:lnTo>
                        <a:pt x="89471" y="43180"/>
                      </a:lnTo>
                      <a:lnTo>
                        <a:pt x="89585" y="43332"/>
                      </a:lnTo>
                      <a:lnTo>
                        <a:pt x="89700" y="43180"/>
                      </a:lnTo>
                      <a:close/>
                    </a:path>
                    <a:path w="183515" h="182879">
                      <a:moveTo>
                        <a:pt x="89903" y="49530"/>
                      </a:moveTo>
                      <a:lnTo>
                        <a:pt x="89852" y="49377"/>
                      </a:lnTo>
                      <a:lnTo>
                        <a:pt x="89814" y="49530"/>
                      </a:lnTo>
                      <a:close/>
                    </a:path>
                    <a:path w="183515" h="182879">
                      <a:moveTo>
                        <a:pt x="89928" y="41910"/>
                      </a:moveTo>
                      <a:lnTo>
                        <a:pt x="89535" y="40640"/>
                      </a:lnTo>
                      <a:lnTo>
                        <a:pt x="89535" y="41910"/>
                      </a:lnTo>
                      <a:lnTo>
                        <a:pt x="89281" y="41910"/>
                      </a:lnTo>
                      <a:lnTo>
                        <a:pt x="89154" y="42087"/>
                      </a:lnTo>
                      <a:lnTo>
                        <a:pt x="89382" y="42862"/>
                      </a:lnTo>
                      <a:lnTo>
                        <a:pt x="89928" y="41910"/>
                      </a:lnTo>
                      <a:close/>
                    </a:path>
                    <a:path w="183515" h="182879">
                      <a:moveTo>
                        <a:pt x="93941" y="35560"/>
                      </a:moveTo>
                      <a:lnTo>
                        <a:pt x="93789" y="35560"/>
                      </a:lnTo>
                      <a:lnTo>
                        <a:pt x="93662" y="36131"/>
                      </a:lnTo>
                      <a:lnTo>
                        <a:pt x="93941" y="35560"/>
                      </a:lnTo>
                      <a:close/>
                    </a:path>
                    <a:path w="183515" h="182879">
                      <a:moveTo>
                        <a:pt x="93980" y="7137"/>
                      </a:moveTo>
                      <a:lnTo>
                        <a:pt x="93827" y="6350"/>
                      </a:lnTo>
                      <a:lnTo>
                        <a:pt x="93560" y="6350"/>
                      </a:lnTo>
                      <a:lnTo>
                        <a:pt x="93980" y="7137"/>
                      </a:lnTo>
                      <a:close/>
                    </a:path>
                    <a:path w="183515" h="182879">
                      <a:moveTo>
                        <a:pt x="94183" y="77470"/>
                      </a:moveTo>
                      <a:lnTo>
                        <a:pt x="93865" y="77965"/>
                      </a:lnTo>
                      <a:lnTo>
                        <a:pt x="94043" y="78701"/>
                      </a:lnTo>
                      <a:lnTo>
                        <a:pt x="94183" y="77470"/>
                      </a:lnTo>
                      <a:close/>
                    </a:path>
                    <a:path w="183515" h="182879">
                      <a:moveTo>
                        <a:pt x="94234" y="7620"/>
                      </a:moveTo>
                      <a:lnTo>
                        <a:pt x="93980" y="7137"/>
                      </a:lnTo>
                      <a:lnTo>
                        <a:pt x="94081" y="7620"/>
                      </a:lnTo>
                      <a:lnTo>
                        <a:pt x="94234" y="7620"/>
                      </a:lnTo>
                      <a:close/>
                    </a:path>
                    <a:path w="183515" h="182879">
                      <a:moveTo>
                        <a:pt x="94449" y="46990"/>
                      </a:moveTo>
                      <a:lnTo>
                        <a:pt x="94272" y="46990"/>
                      </a:lnTo>
                      <a:lnTo>
                        <a:pt x="94348" y="48044"/>
                      </a:lnTo>
                      <a:lnTo>
                        <a:pt x="94449" y="46990"/>
                      </a:lnTo>
                      <a:close/>
                    </a:path>
                    <a:path w="183515" h="182879">
                      <a:moveTo>
                        <a:pt x="94488" y="25400"/>
                      </a:moveTo>
                      <a:close/>
                    </a:path>
                    <a:path w="183515" h="182879">
                      <a:moveTo>
                        <a:pt x="94551" y="6146"/>
                      </a:moveTo>
                      <a:lnTo>
                        <a:pt x="94449" y="5880"/>
                      </a:lnTo>
                      <a:lnTo>
                        <a:pt x="94449" y="6108"/>
                      </a:lnTo>
                      <a:close/>
                    </a:path>
                    <a:path w="183515" h="182879">
                      <a:moveTo>
                        <a:pt x="94678" y="73660"/>
                      </a:moveTo>
                      <a:lnTo>
                        <a:pt x="94564" y="72390"/>
                      </a:lnTo>
                      <a:lnTo>
                        <a:pt x="93827" y="73431"/>
                      </a:lnTo>
                      <a:lnTo>
                        <a:pt x="93662" y="73660"/>
                      </a:lnTo>
                      <a:lnTo>
                        <a:pt x="93840" y="73660"/>
                      </a:lnTo>
                      <a:lnTo>
                        <a:pt x="94030" y="74422"/>
                      </a:lnTo>
                      <a:lnTo>
                        <a:pt x="94538" y="73736"/>
                      </a:lnTo>
                      <a:lnTo>
                        <a:pt x="94361" y="73660"/>
                      </a:lnTo>
                      <a:lnTo>
                        <a:pt x="94678" y="73660"/>
                      </a:lnTo>
                      <a:close/>
                    </a:path>
                    <a:path w="183515" h="182879">
                      <a:moveTo>
                        <a:pt x="94691" y="6172"/>
                      </a:moveTo>
                      <a:lnTo>
                        <a:pt x="94551" y="6146"/>
                      </a:lnTo>
                      <a:lnTo>
                        <a:pt x="94653" y="6413"/>
                      </a:lnTo>
                      <a:lnTo>
                        <a:pt x="94691" y="6172"/>
                      </a:lnTo>
                      <a:close/>
                    </a:path>
                    <a:path w="183515" h="182879">
                      <a:moveTo>
                        <a:pt x="94742" y="24130"/>
                      </a:moveTo>
                      <a:lnTo>
                        <a:pt x="94208" y="24130"/>
                      </a:lnTo>
                      <a:lnTo>
                        <a:pt x="94475" y="25311"/>
                      </a:lnTo>
                      <a:lnTo>
                        <a:pt x="94742" y="24130"/>
                      </a:lnTo>
                      <a:close/>
                    </a:path>
                    <a:path w="183515" h="182879">
                      <a:moveTo>
                        <a:pt x="95834" y="120535"/>
                      </a:moveTo>
                      <a:lnTo>
                        <a:pt x="95694" y="121158"/>
                      </a:lnTo>
                      <a:lnTo>
                        <a:pt x="95770" y="121018"/>
                      </a:lnTo>
                      <a:lnTo>
                        <a:pt x="95834" y="120535"/>
                      </a:lnTo>
                      <a:close/>
                    </a:path>
                    <a:path w="183515" h="182879">
                      <a:moveTo>
                        <a:pt x="96367" y="141490"/>
                      </a:moveTo>
                      <a:lnTo>
                        <a:pt x="96050" y="141757"/>
                      </a:lnTo>
                      <a:lnTo>
                        <a:pt x="95872" y="142036"/>
                      </a:lnTo>
                      <a:lnTo>
                        <a:pt x="95745" y="142328"/>
                      </a:lnTo>
                      <a:lnTo>
                        <a:pt x="95872" y="142455"/>
                      </a:lnTo>
                      <a:lnTo>
                        <a:pt x="96367" y="141490"/>
                      </a:lnTo>
                      <a:close/>
                    </a:path>
                    <a:path w="183515" h="182879">
                      <a:moveTo>
                        <a:pt x="97459" y="95008"/>
                      </a:moveTo>
                      <a:lnTo>
                        <a:pt x="96761" y="95351"/>
                      </a:lnTo>
                      <a:lnTo>
                        <a:pt x="97459" y="95008"/>
                      </a:lnTo>
                      <a:close/>
                    </a:path>
                    <a:path w="183515" h="182879">
                      <a:moveTo>
                        <a:pt x="103517" y="95897"/>
                      </a:moveTo>
                      <a:lnTo>
                        <a:pt x="103212" y="95986"/>
                      </a:lnTo>
                      <a:lnTo>
                        <a:pt x="103352" y="95961"/>
                      </a:lnTo>
                      <a:lnTo>
                        <a:pt x="103517" y="95897"/>
                      </a:lnTo>
                      <a:close/>
                    </a:path>
                    <a:path w="183515" h="182879">
                      <a:moveTo>
                        <a:pt x="105079" y="95389"/>
                      </a:moveTo>
                      <a:lnTo>
                        <a:pt x="104838" y="95592"/>
                      </a:lnTo>
                      <a:lnTo>
                        <a:pt x="105079" y="95618"/>
                      </a:lnTo>
                      <a:lnTo>
                        <a:pt x="105079" y="95389"/>
                      </a:lnTo>
                      <a:close/>
                    </a:path>
                    <a:path w="183515" h="182879">
                      <a:moveTo>
                        <a:pt x="105346" y="88011"/>
                      </a:moveTo>
                      <a:lnTo>
                        <a:pt x="105168" y="88087"/>
                      </a:lnTo>
                      <a:lnTo>
                        <a:pt x="105041" y="88226"/>
                      </a:lnTo>
                      <a:lnTo>
                        <a:pt x="105156" y="88379"/>
                      </a:lnTo>
                      <a:lnTo>
                        <a:pt x="105346" y="88011"/>
                      </a:lnTo>
                      <a:close/>
                    </a:path>
                    <a:path w="183515" h="182879">
                      <a:moveTo>
                        <a:pt x="106591" y="95732"/>
                      </a:moveTo>
                      <a:lnTo>
                        <a:pt x="106362" y="95580"/>
                      </a:lnTo>
                      <a:lnTo>
                        <a:pt x="106299" y="95719"/>
                      </a:lnTo>
                      <a:lnTo>
                        <a:pt x="106591" y="95732"/>
                      </a:lnTo>
                      <a:close/>
                    </a:path>
                    <a:path w="183515" h="182879">
                      <a:moveTo>
                        <a:pt x="107073" y="95732"/>
                      </a:moveTo>
                      <a:lnTo>
                        <a:pt x="106591" y="95732"/>
                      </a:lnTo>
                      <a:lnTo>
                        <a:pt x="106756" y="95846"/>
                      </a:lnTo>
                      <a:lnTo>
                        <a:pt x="107073" y="95732"/>
                      </a:lnTo>
                      <a:close/>
                    </a:path>
                    <a:path w="183515" h="182879">
                      <a:moveTo>
                        <a:pt x="108153" y="95173"/>
                      </a:moveTo>
                      <a:lnTo>
                        <a:pt x="107810" y="95288"/>
                      </a:lnTo>
                      <a:lnTo>
                        <a:pt x="107937" y="95300"/>
                      </a:lnTo>
                      <a:lnTo>
                        <a:pt x="108064" y="95275"/>
                      </a:lnTo>
                      <a:close/>
                    </a:path>
                    <a:path w="183515" h="182879">
                      <a:moveTo>
                        <a:pt x="113525" y="95199"/>
                      </a:moveTo>
                      <a:lnTo>
                        <a:pt x="113004" y="95440"/>
                      </a:lnTo>
                      <a:lnTo>
                        <a:pt x="113398" y="95338"/>
                      </a:lnTo>
                      <a:lnTo>
                        <a:pt x="113525" y="95199"/>
                      </a:lnTo>
                      <a:close/>
                    </a:path>
                    <a:path w="183515" h="182879">
                      <a:moveTo>
                        <a:pt x="114541" y="95148"/>
                      </a:moveTo>
                      <a:lnTo>
                        <a:pt x="114046" y="95377"/>
                      </a:lnTo>
                      <a:lnTo>
                        <a:pt x="113842" y="95288"/>
                      </a:lnTo>
                      <a:lnTo>
                        <a:pt x="112864" y="96723"/>
                      </a:lnTo>
                      <a:lnTo>
                        <a:pt x="114350" y="95846"/>
                      </a:lnTo>
                      <a:lnTo>
                        <a:pt x="114223" y="95618"/>
                      </a:lnTo>
                      <a:lnTo>
                        <a:pt x="114388" y="95377"/>
                      </a:lnTo>
                      <a:lnTo>
                        <a:pt x="114503" y="95237"/>
                      </a:lnTo>
                      <a:close/>
                    </a:path>
                    <a:path w="183515" h="182879">
                      <a:moveTo>
                        <a:pt x="115366" y="94742"/>
                      </a:moveTo>
                      <a:lnTo>
                        <a:pt x="115227" y="94767"/>
                      </a:lnTo>
                      <a:lnTo>
                        <a:pt x="115366" y="94742"/>
                      </a:lnTo>
                      <a:close/>
                    </a:path>
                    <a:path w="183515" h="182879">
                      <a:moveTo>
                        <a:pt x="125704" y="94145"/>
                      </a:moveTo>
                      <a:lnTo>
                        <a:pt x="125590" y="94361"/>
                      </a:lnTo>
                      <a:lnTo>
                        <a:pt x="125704" y="94145"/>
                      </a:lnTo>
                      <a:close/>
                    </a:path>
                    <a:path w="183515" h="182879">
                      <a:moveTo>
                        <a:pt x="125806" y="94678"/>
                      </a:moveTo>
                      <a:lnTo>
                        <a:pt x="125704" y="94411"/>
                      </a:lnTo>
                      <a:lnTo>
                        <a:pt x="125209" y="94792"/>
                      </a:lnTo>
                      <a:lnTo>
                        <a:pt x="125806" y="94678"/>
                      </a:lnTo>
                      <a:close/>
                    </a:path>
                    <a:path w="183515" h="182879">
                      <a:moveTo>
                        <a:pt x="126263" y="94869"/>
                      </a:moveTo>
                      <a:lnTo>
                        <a:pt x="126098" y="94627"/>
                      </a:lnTo>
                      <a:lnTo>
                        <a:pt x="125895" y="94754"/>
                      </a:lnTo>
                      <a:lnTo>
                        <a:pt x="126009" y="95173"/>
                      </a:lnTo>
                      <a:lnTo>
                        <a:pt x="126263" y="94869"/>
                      </a:lnTo>
                      <a:close/>
                    </a:path>
                    <a:path w="183515" h="182879">
                      <a:moveTo>
                        <a:pt x="126365" y="94576"/>
                      </a:moveTo>
                      <a:lnTo>
                        <a:pt x="126161" y="94691"/>
                      </a:lnTo>
                      <a:lnTo>
                        <a:pt x="126288" y="94843"/>
                      </a:lnTo>
                      <a:lnTo>
                        <a:pt x="126365" y="94576"/>
                      </a:lnTo>
                      <a:close/>
                    </a:path>
                    <a:path w="183515" h="182879">
                      <a:moveTo>
                        <a:pt x="126606" y="95351"/>
                      </a:moveTo>
                      <a:lnTo>
                        <a:pt x="126580" y="95199"/>
                      </a:lnTo>
                      <a:lnTo>
                        <a:pt x="126390" y="94970"/>
                      </a:lnTo>
                      <a:lnTo>
                        <a:pt x="126453" y="95173"/>
                      </a:lnTo>
                      <a:lnTo>
                        <a:pt x="126606" y="95351"/>
                      </a:lnTo>
                      <a:close/>
                    </a:path>
                    <a:path w="183515" h="182879">
                      <a:moveTo>
                        <a:pt x="129273" y="88519"/>
                      </a:moveTo>
                      <a:lnTo>
                        <a:pt x="129146" y="88023"/>
                      </a:lnTo>
                      <a:lnTo>
                        <a:pt x="128752" y="87249"/>
                      </a:lnTo>
                      <a:lnTo>
                        <a:pt x="127381" y="87579"/>
                      </a:lnTo>
                      <a:lnTo>
                        <a:pt x="128460" y="88671"/>
                      </a:lnTo>
                      <a:lnTo>
                        <a:pt x="129273" y="88519"/>
                      </a:lnTo>
                      <a:close/>
                    </a:path>
                    <a:path w="183515" h="182879">
                      <a:moveTo>
                        <a:pt x="148767" y="86995"/>
                      </a:moveTo>
                      <a:lnTo>
                        <a:pt x="148463" y="87122"/>
                      </a:lnTo>
                      <a:lnTo>
                        <a:pt x="148348" y="87274"/>
                      </a:lnTo>
                      <a:lnTo>
                        <a:pt x="148767" y="86995"/>
                      </a:lnTo>
                      <a:close/>
                    </a:path>
                    <a:path w="183515" h="182879">
                      <a:moveTo>
                        <a:pt x="180111" y="95669"/>
                      </a:moveTo>
                      <a:lnTo>
                        <a:pt x="180098" y="95542"/>
                      </a:lnTo>
                      <a:lnTo>
                        <a:pt x="180111" y="95669"/>
                      </a:lnTo>
                      <a:close/>
                    </a:path>
                    <a:path w="183515" h="182879">
                      <a:moveTo>
                        <a:pt x="180632" y="96151"/>
                      </a:moveTo>
                      <a:lnTo>
                        <a:pt x="180568" y="95719"/>
                      </a:lnTo>
                      <a:lnTo>
                        <a:pt x="180111" y="95669"/>
                      </a:lnTo>
                      <a:lnTo>
                        <a:pt x="180136" y="95808"/>
                      </a:lnTo>
                      <a:lnTo>
                        <a:pt x="180263" y="96050"/>
                      </a:lnTo>
                      <a:lnTo>
                        <a:pt x="180632" y="96151"/>
                      </a:lnTo>
                      <a:close/>
                    </a:path>
                    <a:path w="183515" h="182879">
                      <a:moveTo>
                        <a:pt x="183197" y="87896"/>
                      </a:moveTo>
                      <a:lnTo>
                        <a:pt x="178650" y="87909"/>
                      </a:lnTo>
                      <a:lnTo>
                        <a:pt x="177520" y="87642"/>
                      </a:lnTo>
                      <a:lnTo>
                        <a:pt x="177292" y="87591"/>
                      </a:lnTo>
                      <a:lnTo>
                        <a:pt x="177292" y="92938"/>
                      </a:lnTo>
                      <a:lnTo>
                        <a:pt x="176949" y="93332"/>
                      </a:lnTo>
                      <a:lnTo>
                        <a:pt x="176949" y="93878"/>
                      </a:lnTo>
                      <a:lnTo>
                        <a:pt x="176847" y="94361"/>
                      </a:lnTo>
                      <a:lnTo>
                        <a:pt x="174967" y="94462"/>
                      </a:lnTo>
                      <a:lnTo>
                        <a:pt x="174180" y="94462"/>
                      </a:lnTo>
                      <a:lnTo>
                        <a:pt x="176847" y="94361"/>
                      </a:lnTo>
                      <a:lnTo>
                        <a:pt x="176847" y="93954"/>
                      </a:lnTo>
                      <a:lnTo>
                        <a:pt x="176530" y="94170"/>
                      </a:lnTo>
                      <a:lnTo>
                        <a:pt x="176885" y="93903"/>
                      </a:lnTo>
                      <a:lnTo>
                        <a:pt x="176949" y="93332"/>
                      </a:lnTo>
                      <a:lnTo>
                        <a:pt x="176822" y="93446"/>
                      </a:lnTo>
                      <a:lnTo>
                        <a:pt x="176682" y="93484"/>
                      </a:lnTo>
                      <a:lnTo>
                        <a:pt x="177292" y="92938"/>
                      </a:lnTo>
                      <a:lnTo>
                        <a:pt x="177292" y="87591"/>
                      </a:lnTo>
                      <a:lnTo>
                        <a:pt x="173926" y="86804"/>
                      </a:lnTo>
                      <a:lnTo>
                        <a:pt x="171145" y="86550"/>
                      </a:lnTo>
                      <a:lnTo>
                        <a:pt x="171145" y="92697"/>
                      </a:lnTo>
                      <a:lnTo>
                        <a:pt x="171043" y="93091"/>
                      </a:lnTo>
                      <a:lnTo>
                        <a:pt x="171107" y="92735"/>
                      </a:lnTo>
                      <a:lnTo>
                        <a:pt x="171145" y="86550"/>
                      </a:lnTo>
                      <a:lnTo>
                        <a:pt x="169341" y="86385"/>
                      </a:lnTo>
                      <a:lnTo>
                        <a:pt x="168998" y="86360"/>
                      </a:lnTo>
                      <a:lnTo>
                        <a:pt x="168998" y="87731"/>
                      </a:lnTo>
                      <a:lnTo>
                        <a:pt x="167703" y="87617"/>
                      </a:lnTo>
                      <a:lnTo>
                        <a:pt x="168186" y="89319"/>
                      </a:lnTo>
                      <a:lnTo>
                        <a:pt x="167690" y="87604"/>
                      </a:lnTo>
                      <a:lnTo>
                        <a:pt x="167551" y="87591"/>
                      </a:lnTo>
                      <a:lnTo>
                        <a:pt x="167640" y="87388"/>
                      </a:lnTo>
                      <a:lnTo>
                        <a:pt x="167805" y="87312"/>
                      </a:lnTo>
                      <a:lnTo>
                        <a:pt x="167703" y="87591"/>
                      </a:lnTo>
                      <a:lnTo>
                        <a:pt x="168998" y="87731"/>
                      </a:lnTo>
                      <a:lnTo>
                        <a:pt x="168998" y="86360"/>
                      </a:lnTo>
                      <a:lnTo>
                        <a:pt x="168262" y="86309"/>
                      </a:lnTo>
                      <a:lnTo>
                        <a:pt x="168262" y="86982"/>
                      </a:lnTo>
                      <a:lnTo>
                        <a:pt x="168122" y="86791"/>
                      </a:lnTo>
                      <a:lnTo>
                        <a:pt x="168262" y="86982"/>
                      </a:lnTo>
                      <a:lnTo>
                        <a:pt x="168262" y="86309"/>
                      </a:lnTo>
                      <a:lnTo>
                        <a:pt x="167309" y="86233"/>
                      </a:lnTo>
                      <a:lnTo>
                        <a:pt x="167373" y="86436"/>
                      </a:lnTo>
                      <a:lnTo>
                        <a:pt x="167411" y="87122"/>
                      </a:lnTo>
                      <a:lnTo>
                        <a:pt x="166712" y="87388"/>
                      </a:lnTo>
                      <a:lnTo>
                        <a:pt x="166141" y="87236"/>
                      </a:lnTo>
                      <a:lnTo>
                        <a:pt x="166941" y="87909"/>
                      </a:lnTo>
                      <a:lnTo>
                        <a:pt x="167068" y="88023"/>
                      </a:lnTo>
                      <a:lnTo>
                        <a:pt x="166484" y="88290"/>
                      </a:lnTo>
                      <a:lnTo>
                        <a:pt x="167284" y="88849"/>
                      </a:lnTo>
                      <a:lnTo>
                        <a:pt x="166827" y="88607"/>
                      </a:lnTo>
                      <a:lnTo>
                        <a:pt x="166827" y="94068"/>
                      </a:lnTo>
                      <a:lnTo>
                        <a:pt x="166293" y="93916"/>
                      </a:lnTo>
                      <a:lnTo>
                        <a:pt x="166827" y="94068"/>
                      </a:lnTo>
                      <a:lnTo>
                        <a:pt x="166827" y="88607"/>
                      </a:lnTo>
                      <a:lnTo>
                        <a:pt x="166357" y="88353"/>
                      </a:lnTo>
                      <a:lnTo>
                        <a:pt x="166192" y="88252"/>
                      </a:lnTo>
                      <a:lnTo>
                        <a:pt x="165773" y="88036"/>
                      </a:lnTo>
                      <a:lnTo>
                        <a:pt x="165773" y="93040"/>
                      </a:lnTo>
                      <a:lnTo>
                        <a:pt x="164820" y="92671"/>
                      </a:lnTo>
                      <a:lnTo>
                        <a:pt x="165773" y="93040"/>
                      </a:lnTo>
                      <a:lnTo>
                        <a:pt x="165773" y="88036"/>
                      </a:lnTo>
                      <a:lnTo>
                        <a:pt x="166027" y="87401"/>
                      </a:lnTo>
                      <a:lnTo>
                        <a:pt x="165912" y="87223"/>
                      </a:lnTo>
                      <a:lnTo>
                        <a:pt x="166077" y="87325"/>
                      </a:lnTo>
                      <a:lnTo>
                        <a:pt x="165950" y="87185"/>
                      </a:lnTo>
                      <a:lnTo>
                        <a:pt x="166141" y="87236"/>
                      </a:lnTo>
                      <a:lnTo>
                        <a:pt x="166357" y="86918"/>
                      </a:lnTo>
                      <a:lnTo>
                        <a:pt x="165036" y="87325"/>
                      </a:lnTo>
                      <a:lnTo>
                        <a:pt x="164934" y="87896"/>
                      </a:lnTo>
                      <a:lnTo>
                        <a:pt x="165011" y="87337"/>
                      </a:lnTo>
                      <a:lnTo>
                        <a:pt x="164795" y="87401"/>
                      </a:lnTo>
                      <a:lnTo>
                        <a:pt x="165036" y="87058"/>
                      </a:lnTo>
                      <a:lnTo>
                        <a:pt x="165112" y="86385"/>
                      </a:lnTo>
                      <a:lnTo>
                        <a:pt x="163601" y="87058"/>
                      </a:lnTo>
                      <a:lnTo>
                        <a:pt x="163601" y="93370"/>
                      </a:lnTo>
                      <a:lnTo>
                        <a:pt x="163271" y="92925"/>
                      </a:lnTo>
                      <a:lnTo>
                        <a:pt x="163093" y="92722"/>
                      </a:lnTo>
                      <a:lnTo>
                        <a:pt x="163093" y="93751"/>
                      </a:lnTo>
                      <a:lnTo>
                        <a:pt x="162801" y="92938"/>
                      </a:lnTo>
                      <a:lnTo>
                        <a:pt x="162941" y="93319"/>
                      </a:lnTo>
                      <a:lnTo>
                        <a:pt x="163093" y="93751"/>
                      </a:lnTo>
                      <a:lnTo>
                        <a:pt x="163093" y="92722"/>
                      </a:lnTo>
                      <a:lnTo>
                        <a:pt x="160096" y="93116"/>
                      </a:lnTo>
                      <a:lnTo>
                        <a:pt x="162902" y="92621"/>
                      </a:lnTo>
                      <a:lnTo>
                        <a:pt x="162890" y="92430"/>
                      </a:lnTo>
                      <a:lnTo>
                        <a:pt x="163017" y="92608"/>
                      </a:lnTo>
                      <a:lnTo>
                        <a:pt x="163512" y="92506"/>
                      </a:lnTo>
                      <a:lnTo>
                        <a:pt x="163360" y="93040"/>
                      </a:lnTo>
                      <a:lnTo>
                        <a:pt x="163601" y="93370"/>
                      </a:lnTo>
                      <a:lnTo>
                        <a:pt x="163601" y="87058"/>
                      </a:lnTo>
                      <a:lnTo>
                        <a:pt x="162801" y="87401"/>
                      </a:lnTo>
                      <a:lnTo>
                        <a:pt x="163093" y="87160"/>
                      </a:lnTo>
                      <a:lnTo>
                        <a:pt x="163537" y="86791"/>
                      </a:lnTo>
                      <a:lnTo>
                        <a:pt x="162420" y="87147"/>
                      </a:lnTo>
                      <a:lnTo>
                        <a:pt x="162026" y="87122"/>
                      </a:lnTo>
                      <a:lnTo>
                        <a:pt x="159169" y="86779"/>
                      </a:lnTo>
                      <a:lnTo>
                        <a:pt x="159067" y="86918"/>
                      </a:lnTo>
                      <a:lnTo>
                        <a:pt x="158953" y="87160"/>
                      </a:lnTo>
                      <a:lnTo>
                        <a:pt x="162267" y="88176"/>
                      </a:lnTo>
                      <a:lnTo>
                        <a:pt x="158902" y="87147"/>
                      </a:lnTo>
                      <a:lnTo>
                        <a:pt x="158737" y="87096"/>
                      </a:lnTo>
                      <a:lnTo>
                        <a:pt x="158584" y="87058"/>
                      </a:lnTo>
                      <a:lnTo>
                        <a:pt x="158584" y="93878"/>
                      </a:lnTo>
                      <a:lnTo>
                        <a:pt x="157073" y="93738"/>
                      </a:lnTo>
                      <a:lnTo>
                        <a:pt x="158584" y="93878"/>
                      </a:lnTo>
                      <a:lnTo>
                        <a:pt x="158584" y="87058"/>
                      </a:lnTo>
                      <a:lnTo>
                        <a:pt x="158000" y="86880"/>
                      </a:lnTo>
                      <a:lnTo>
                        <a:pt x="158000" y="87464"/>
                      </a:lnTo>
                      <a:lnTo>
                        <a:pt x="157530" y="87604"/>
                      </a:lnTo>
                      <a:lnTo>
                        <a:pt x="157988" y="87464"/>
                      </a:lnTo>
                      <a:lnTo>
                        <a:pt x="158000" y="86880"/>
                      </a:lnTo>
                      <a:lnTo>
                        <a:pt x="156349" y="87312"/>
                      </a:lnTo>
                      <a:lnTo>
                        <a:pt x="157899" y="87439"/>
                      </a:lnTo>
                      <a:lnTo>
                        <a:pt x="156349" y="87312"/>
                      </a:lnTo>
                      <a:lnTo>
                        <a:pt x="155219" y="87210"/>
                      </a:lnTo>
                      <a:lnTo>
                        <a:pt x="154114" y="87820"/>
                      </a:lnTo>
                      <a:lnTo>
                        <a:pt x="153949" y="87909"/>
                      </a:lnTo>
                      <a:lnTo>
                        <a:pt x="154165" y="87757"/>
                      </a:lnTo>
                      <a:lnTo>
                        <a:pt x="154228" y="87376"/>
                      </a:lnTo>
                      <a:lnTo>
                        <a:pt x="154622" y="87388"/>
                      </a:lnTo>
                      <a:lnTo>
                        <a:pt x="153771" y="86626"/>
                      </a:lnTo>
                      <a:lnTo>
                        <a:pt x="151739" y="87287"/>
                      </a:lnTo>
                      <a:lnTo>
                        <a:pt x="151739" y="92583"/>
                      </a:lnTo>
                      <a:lnTo>
                        <a:pt x="151307" y="92443"/>
                      </a:lnTo>
                      <a:lnTo>
                        <a:pt x="151307" y="93675"/>
                      </a:lnTo>
                      <a:lnTo>
                        <a:pt x="151193" y="93421"/>
                      </a:lnTo>
                      <a:lnTo>
                        <a:pt x="151307" y="93675"/>
                      </a:lnTo>
                      <a:lnTo>
                        <a:pt x="151307" y="92443"/>
                      </a:lnTo>
                      <a:lnTo>
                        <a:pt x="150050" y="91998"/>
                      </a:lnTo>
                      <a:lnTo>
                        <a:pt x="150050" y="93814"/>
                      </a:lnTo>
                      <a:lnTo>
                        <a:pt x="150050" y="91998"/>
                      </a:lnTo>
                      <a:lnTo>
                        <a:pt x="149758" y="91897"/>
                      </a:lnTo>
                      <a:lnTo>
                        <a:pt x="151625" y="92519"/>
                      </a:lnTo>
                      <a:lnTo>
                        <a:pt x="151739" y="87287"/>
                      </a:lnTo>
                      <a:lnTo>
                        <a:pt x="151587" y="87325"/>
                      </a:lnTo>
                      <a:lnTo>
                        <a:pt x="151472" y="87947"/>
                      </a:lnTo>
                      <a:lnTo>
                        <a:pt x="151168" y="87934"/>
                      </a:lnTo>
                      <a:lnTo>
                        <a:pt x="150952" y="87909"/>
                      </a:lnTo>
                      <a:lnTo>
                        <a:pt x="151079" y="87668"/>
                      </a:lnTo>
                      <a:lnTo>
                        <a:pt x="151307" y="87426"/>
                      </a:lnTo>
                      <a:lnTo>
                        <a:pt x="150888" y="87058"/>
                      </a:lnTo>
                      <a:lnTo>
                        <a:pt x="150101" y="86639"/>
                      </a:lnTo>
                      <a:lnTo>
                        <a:pt x="149301" y="87528"/>
                      </a:lnTo>
                      <a:lnTo>
                        <a:pt x="149301" y="87807"/>
                      </a:lnTo>
                      <a:lnTo>
                        <a:pt x="149301" y="87528"/>
                      </a:lnTo>
                      <a:lnTo>
                        <a:pt x="149085" y="87769"/>
                      </a:lnTo>
                      <a:lnTo>
                        <a:pt x="149085" y="93840"/>
                      </a:lnTo>
                      <a:lnTo>
                        <a:pt x="148717" y="93700"/>
                      </a:lnTo>
                      <a:lnTo>
                        <a:pt x="148907" y="93764"/>
                      </a:lnTo>
                      <a:lnTo>
                        <a:pt x="148945" y="93446"/>
                      </a:lnTo>
                      <a:lnTo>
                        <a:pt x="144691" y="93903"/>
                      </a:lnTo>
                      <a:lnTo>
                        <a:pt x="147713" y="93497"/>
                      </a:lnTo>
                      <a:lnTo>
                        <a:pt x="148945" y="93446"/>
                      </a:lnTo>
                      <a:lnTo>
                        <a:pt x="148945" y="93764"/>
                      </a:lnTo>
                      <a:lnTo>
                        <a:pt x="149085" y="93840"/>
                      </a:lnTo>
                      <a:lnTo>
                        <a:pt x="149085" y="87769"/>
                      </a:lnTo>
                      <a:lnTo>
                        <a:pt x="148818" y="88061"/>
                      </a:lnTo>
                      <a:lnTo>
                        <a:pt x="148539" y="87579"/>
                      </a:lnTo>
                      <a:lnTo>
                        <a:pt x="148412" y="87363"/>
                      </a:lnTo>
                      <a:lnTo>
                        <a:pt x="148209" y="87363"/>
                      </a:lnTo>
                      <a:lnTo>
                        <a:pt x="146189" y="86906"/>
                      </a:lnTo>
                      <a:lnTo>
                        <a:pt x="146710" y="87782"/>
                      </a:lnTo>
                      <a:lnTo>
                        <a:pt x="146519" y="87731"/>
                      </a:lnTo>
                      <a:lnTo>
                        <a:pt x="146392" y="87706"/>
                      </a:lnTo>
                      <a:lnTo>
                        <a:pt x="146519" y="87731"/>
                      </a:lnTo>
                      <a:lnTo>
                        <a:pt x="146431" y="87553"/>
                      </a:lnTo>
                      <a:lnTo>
                        <a:pt x="145580" y="87363"/>
                      </a:lnTo>
                      <a:lnTo>
                        <a:pt x="143891" y="86982"/>
                      </a:lnTo>
                      <a:lnTo>
                        <a:pt x="143383" y="87655"/>
                      </a:lnTo>
                      <a:lnTo>
                        <a:pt x="143256" y="87922"/>
                      </a:lnTo>
                      <a:lnTo>
                        <a:pt x="143840" y="88176"/>
                      </a:lnTo>
                      <a:lnTo>
                        <a:pt x="143814" y="94830"/>
                      </a:lnTo>
                      <a:lnTo>
                        <a:pt x="143154" y="94602"/>
                      </a:lnTo>
                      <a:lnTo>
                        <a:pt x="143294" y="94437"/>
                      </a:lnTo>
                      <a:lnTo>
                        <a:pt x="143421" y="94322"/>
                      </a:lnTo>
                      <a:lnTo>
                        <a:pt x="143713" y="94056"/>
                      </a:lnTo>
                      <a:lnTo>
                        <a:pt x="143814" y="94830"/>
                      </a:lnTo>
                      <a:lnTo>
                        <a:pt x="143814" y="88176"/>
                      </a:lnTo>
                      <a:lnTo>
                        <a:pt x="143192" y="87896"/>
                      </a:lnTo>
                      <a:lnTo>
                        <a:pt x="142989" y="87807"/>
                      </a:lnTo>
                      <a:lnTo>
                        <a:pt x="142646" y="87668"/>
                      </a:lnTo>
                      <a:lnTo>
                        <a:pt x="142773" y="87541"/>
                      </a:lnTo>
                      <a:lnTo>
                        <a:pt x="141808" y="87045"/>
                      </a:lnTo>
                      <a:lnTo>
                        <a:pt x="142074" y="87363"/>
                      </a:lnTo>
                      <a:lnTo>
                        <a:pt x="142354" y="87541"/>
                      </a:lnTo>
                      <a:lnTo>
                        <a:pt x="142633" y="87668"/>
                      </a:lnTo>
                      <a:lnTo>
                        <a:pt x="141859" y="88646"/>
                      </a:lnTo>
                      <a:lnTo>
                        <a:pt x="140068" y="87185"/>
                      </a:lnTo>
                      <a:lnTo>
                        <a:pt x="139992" y="87807"/>
                      </a:lnTo>
                      <a:lnTo>
                        <a:pt x="139852" y="88087"/>
                      </a:lnTo>
                      <a:lnTo>
                        <a:pt x="139738" y="87769"/>
                      </a:lnTo>
                      <a:lnTo>
                        <a:pt x="139877" y="87795"/>
                      </a:lnTo>
                      <a:lnTo>
                        <a:pt x="139928" y="87134"/>
                      </a:lnTo>
                      <a:lnTo>
                        <a:pt x="137807" y="87350"/>
                      </a:lnTo>
                      <a:lnTo>
                        <a:pt x="139065" y="87630"/>
                      </a:lnTo>
                      <a:lnTo>
                        <a:pt x="137795" y="87363"/>
                      </a:lnTo>
                      <a:lnTo>
                        <a:pt x="137274" y="87414"/>
                      </a:lnTo>
                      <a:lnTo>
                        <a:pt x="137274" y="93167"/>
                      </a:lnTo>
                      <a:lnTo>
                        <a:pt x="137147" y="93484"/>
                      </a:lnTo>
                      <a:lnTo>
                        <a:pt x="137147" y="93179"/>
                      </a:lnTo>
                      <a:lnTo>
                        <a:pt x="137274" y="93167"/>
                      </a:lnTo>
                      <a:lnTo>
                        <a:pt x="137274" y="87414"/>
                      </a:lnTo>
                      <a:lnTo>
                        <a:pt x="137693" y="87363"/>
                      </a:lnTo>
                      <a:lnTo>
                        <a:pt x="137566" y="87312"/>
                      </a:lnTo>
                      <a:lnTo>
                        <a:pt x="136918" y="87172"/>
                      </a:lnTo>
                      <a:lnTo>
                        <a:pt x="137426" y="87185"/>
                      </a:lnTo>
                      <a:lnTo>
                        <a:pt x="137020" y="87096"/>
                      </a:lnTo>
                      <a:lnTo>
                        <a:pt x="136893" y="87096"/>
                      </a:lnTo>
                      <a:lnTo>
                        <a:pt x="136893" y="86956"/>
                      </a:lnTo>
                      <a:lnTo>
                        <a:pt x="133680" y="86779"/>
                      </a:lnTo>
                      <a:lnTo>
                        <a:pt x="133108" y="87122"/>
                      </a:lnTo>
                      <a:lnTo>
                        <a:pt x="133007" y="87312"/>
                      </a:lnTo>
                      <a:lnTo>
                        <a:pt x="131483" y="88087"/>
                      </a:lnTo>
                      <a:lnTo>
                        <a:pt x="132892" y="87249"/>
                      </a:lnTo>
                      <a:lnTo>
                        <a:pt x="132791" y="87122"/>
                      </a:lnTo>
                      <a:lnTo>
                        <a:pt x="131889" y="86347"/>
                      </a:lnTo>
                      <a:lnTo>
                        <a:pt x="130657" y="88265"/>
                      </a:lnTo>
                      <a:lnTo>
                        <a:pt x="129590" y="88468"/>
                      </a:lnTo>
                      <a:lnTo>
                        <a:pt x="129501" y="88734"/>
                      </a:lnTo>
                      <a:lnTo>
                        <a:pt x="129387" y="88506"/>
                      </a:lnTo>
                      <a:lnTo>
                        <a:pt x="128460" y="88671"/>
                      </a:lnTo>
                      <a:lnTo>
                        <a:pt x="127190" y="87630"/>
                      </a:lnTo>
                      <a:lnTo>
                        <a:pt x="124663" y="88176"/>
                      </a:lnTo>
                      <a:lnTo>
                        <a:pt x="123698" y="88353"/>
                      </a:lnTo>
                      <a:lnTo>
                        <a:pt x="123698" y="93383"/>
                      </a:lnTo>
                      <a:lnTo>
                        <a:pt x="123558" y="93713"/>
                      </a:lnTo>
                      <a:lnTo>
                        <a:pt x="123431" y="94145"/>
                      </a:lnTo>
                      <a:lnTo>
                        <a:pt x="123431" y="93980"/>
                      </a:lnTo>
                      <a:lnTo>
                        <a:pt x="123698" y="93383"/>
                      </a:lnTo>
                      <a:lnTo>
                        <a:pt x="123698" y="88353"/>
                      </a:lnTo>
                      <a:lnTo>
                        <a:pt x="123075" y="88468"/>
                      </a:lnTo>
                      <a:lnTo>
                        <a:pt x="127114" y="87642"/>
                      </a:lnTo>
                      <a:lnTo>
                        <a:pt x="127000" y="87464"/>
                      </a:lnTo>
                      <a:lnTo>
                        <a:pt x="126606" y="87147"/>
                      </a:lnTo>
                      <a:lnTo>
                        <a:pt x="122910" y="87896"/>
                      </a:lnTo>
                      <a:lnTo>
                        <a:pt x="122834" y="88506"/>
                      </a:lnTo>
                      <a:lnTo>
                        <a:pt x="122847" y="88734"/>
                      </a:lnTo>
                      <a:lnTo>
                        <a:pt x="122428" y="88569"/>
                      </a:lnTo>
                      <a:lnTo>
                        <a:pt x="119646" y="88874"/>
                      </a:lnTo>
                      <a:lnTo>
                        <a:pt x="119710" y="88036"/>
                      </a:lnTo>
                      <a:lnTo>
                        <a:pt x="119748" y="87439"/>
                      </a:lnTo>
                      <a:lnTo>
                        <a:pt x="120434" y="87731"/>
                      </a:lnTo>
                      <a:lnTo>
                        <a:pt x="121145" y="88036"/>
                      </a:lnTo>
                      <a:lnTo>
                        <a:pt x="120434" y="87731"/>
                      </a:lnTo>
                      <a:lnTo>
                        <a:pt x="119976" y="87820"/>
                      </a:lnTo>
                      <a:lnTo>
                        <a:pt x="119773" y="87985"/>
                      </a:lnTo>
                      <a:lnTo>
                        <a:pt x="119646" y="88874"/>
                      </a:lnTo>
                      <a:lnTo>
                        <a:pt x="122326" y="88569"/>
                      </a:lnTo>
                      <a:lnTo>
                        <a:pt x="122529" y="88557"/>
                      </a:lnTo>
                      <a:lnTo>
                        <a:pt x="122847" y="88734"/>
                      </a:lnTo>
                      <a:lnTo>
                        <a:pt x="122834" y="88506"/>
                      </a:lnTo>
                      <a:lnTo>
                        <a:pt x="122707" y="88531"/>
                      </a:lnTo>
                      <a:lnTo>
                        <a:pt x="122796" y="88036"/>
                      </a:lnTo>
                      <a:lnTo>
                        <a:pt x="122720" y="87223"/>
                      </a:lnTo>
                      <a:lnTo>
                        <a:pt x="121031" y="87591"/>
                      </a:lnTo>
                      <a:lnTo>
                        <a:pt x="122199" y="88036"/>
                      </a:lnTo>
                      <a:lnTo>
                        <a:pt x="120827" y="87642"/>
                      </a:lnTo>
                      <a:lnTo>
                        <a:pt x="120700" y="87668"/>
                      </a:lnTo>
                      <a:lnTo>
                        <a:pt x="120154" y="87439"/>
                      </a:lnTo>
                      <a:lnTo>
                        <a:pt x="119227" y="87172"/>
                      </a:lnTo>
                      <a:lnTo>
                        <a:pt x="119468" y="87312"/>
                      </a:lnTo>
                      <a:lnTo>
                        <a:pt x="119570" y="87617"/>
                      </a:lnTo>
                      <a:lnTo>
                        <a:pt x="119189" y="88226"/>
                      </a:lnTo>
                      <a:lnTo>
                        <a:pt x="118630" y="88404"/>
                      </a:lnTo>
                      <a:lnTo>
                        <a:pt x="118516" y="94983"/>
                      </a:lnTo>
                      <a:lnTo>
                        <a:pt x="118440" y="94234"/>
                      </a:lnTo>
                      <a:lnTo>
                        <a:pt x="118338" y="92989"/>
                      </a:lnTo>
                      <a:lnTo>
                        <a:pt x="118516" y="94983"/>
                      </a:lnTo>
                      <a:lnTo>
                        <a:pt x="118516" y="88366"/>
                      </a:lnTo>
                      <a:lnTo>
                        <a:pt x="117932" y="88125"/>
                      </a:lnTo>
                      <a:lnTo>
                        <a:pt x="117398" y="88671"/>
                      </a:lnTo>
                      <a:lnTo>
                        <a:pt x="117284" y="88912"/>
                      </a:lnTo>
                      <a:lnTo>
                        <a:pt x="117983" y="89001"/>
                      </a:lnTo>
                      <a:lnTo>
                        <a:pt x="117182" y="88900"/>
                      </a:lnTo>
                      <a:lnTo>
                        <a:pt x="117182" y="95580"/>
                      </a:lnTo>
                      <a:lnTo>
                        <a:pt x="117030" y="95199"/>
                      </a:lnTo>
                      <a:lnTo>
                        <a:pt x="117182" y="95580"/>
                      </a:lnTo>
                      <a:lnTo>
                        <a:pt x="117182" y="88900"/>
                      </a:lnTo>
                      <a:lnTo>
                        <a:pt x="117068" y="94742"/>
                      </a:lnTo>
                      <a:lnTo>
                        <a:pt x="116941" y="95034"/>
                      </a:lnTo>
                      <a:lnTo>
                        <a:pt x="116852" y="94894"/>
                      </a:lnTo>
                      <a:lnTo>
                        <a:pt x="116700" y="94983"/>
                      </a:lnTo>
                      <a:lnTo>
                        <a:pt x="116789" y="94792"/>
                      </a:lnTo>
                      <a:lnTo>
                        <a:pt x="116992" y="94792"/>
                      </a:lnTo>
                      <a:lnTo>
                        <a:pt x="117068" y="89014"/>
                      </a:lnTo>
                      <a:lnTo>
                        <a:pt x="116941" y="88874"/>
                      </a:lnTo>
                      <a:lnTo>
                        <a:pt x="116751" y="88849"/>
                      </a:lnTo>
                      <a:lnTo>
                        <a:pt x="116700" y="89382"/>
                      </a:lnTo>
                      <a:lnTo>
                        <a:pt x="116674" y="88849"/>
                      </a:lnTo>
                      <a:lnTo>
                        <a:pt x="116814" y="88099"/>
                      </a:lnTo>
                      <a:lnTo>
                        <a:pt x="117055" y="88125"/>
                      </a:lnTo>
                      <a:lnTo>
                        <a:pt x="116941" y="87845"/>
                      </a:lnTo>
                      <a:lnTo>
                        <a:pt x="116674" y="87198"/>
                      </a:lnTo>
                      <a:lnTo>
                        <a:pt x="116535" y="86868"/>
                      </a:lnTo>
                      <a:lnTo>
                        <a:pt x="116433" y="93662"/>
                      </a:lnTo>
                      <a:lnTo>
                        <a:pt x="116243" y="93675"/>
                      </a:lnTo>
                      <a:lnTo>
                        <a:pt x="116243" y="94094"/>
                      </a:lnTo>
                      <a:lnTo>
                        <a:pt x="115887" y="93789"/>
                      </a:lnTo>
                      <a:lnTo>
                        <a:pt x="115760" y="93853"/>
                      </a:lnTo>
                      <a:lnTo>
                        <a:pt x="115697" y="93599"/>
                      </a:lnTo>
                      <a:lnTo>
                        <a:pt x="115887" y="93789"/>
                      </a:lnTo>
                      <a:lnTo>
                        <a:pt x="116065" y="93687"/>
                      </a:lnTo>
                      <a:lnTo>
                        <a:pt x="115951" y="93853"/>
                      </a:lnTo>
                      <a:lnTo>
                        <a:pt x="116179" y="94094"/>
                      </a:lnTo>
                      <a:lnTo>
                        <a:pt x="116243" y="93675"/>
                      </a:lnTo>
                      <a:lnTo>
                        <a:pt x="116103" y="93662"/>
                      </a:lnTo>
                      <a:lnTo>
                        <a:pt x="116433" y="93662"/>
                      </a:lnTo>
                      <a:lnTo>
                        <a:pt x="116433" y="86893"/>
                      </a:lnTo>
                      <a:lnTo>
                        <a:pt x="115646" y="87083"/>
                      </a:lnTo>
                      <a:lnTo>
                        <a:pt x="115646" y="93535"/>
                      </a:lnTo>
                      <a:lnTo>
                        <a:pt x="115481" y="93586"/>
                      </a:lnTo>
                      <a:lnTo>
                        <a:pt x="115265" y="93243"/>
                      </a:lnTo>
                      <a:lnTo>
                        <a:pt x="115430" y="93510"/>
                      </a:lnTo>
                      <a:lnTo>
                        <a:pt x="115316" y="93205"/>
                      </a:lnTo>
                      <a:lnTo>
                        <a:pt x="115531" y="93421"/>
                      </a:lnTo>
                      <a:lnTo>
                        <a:pt x="115646" y="87083"/>
                      </a:lnTo>
                      <a:lnTo>
                        <a:pt x="115100" y="87198"/>
                      </a:lnTo>
                      <a:lnTo>
                        <a:pt x="114935" y="87198"/>
                      </a:lnTo>
                      <a:lnTo>
                        <a:pt x="114935" y="93891"/>
                      </a:lnTo>
                      <a:lnTo>
                        <a:pt x="114846" y="94043"/>
                      </a:lnTo>
                      <a:lnTo>
                        <a:pt x="114935" y="93891"/>
                      </a:lnTo>
                      <a:lnTo>
                        <a:pt x="114935" y="87198"/>
                      </a:lnTo>
                      <a:lnTo>
                        <a:pt x="114033" y="87172"/>
                      </a:lnTo>
                      <a:lnTo>
                        <a:pt x="114033" y="94488"/>
                      </a:lnTo>
                      <a:lnTo>
                        <a:pt x="113842" y="94322"/>
                      </a:lnTo>
                      <a:lnTo>
                        <a:pt x="114033" y="94488"/>
                      </a:lnTo>
                      <a:lnTo>
                        <a:pt x="114033" y="87172"/>
                      </a:lnTo>
                      <a:lnTo>
                        <a:pt x="113868" y="88366"/>
                      </a:lnTo>
                      <a:lnTo>
                        <a:pt x="113804" y="88836"/>
                      </a:lnTo>
                      <a:lnTo>
                        <a:pt x="113855" y="88430"/>
                      </a:lnTo>
                      <a:lnTo>
                        <a:pt x="113550" y="88430"/>
                      </a:lnTo>
                      <a:lnTo>
                        <a:pt x="113220" y="88353"/>
                      </a:lnTo>
                      <a:lnTo>
                        <a:pt x="112458" y="87706"/>
                      </a:lnTo>
                      <a:lnTo>
                        <a:pt x="110883" y="86398"/>
                      </a:lnTo>
                      <a:lnTo>
                        <a:pt x="110591" y="86614"/>
                      </a:lnTo>
                      <a:lnTo>
                        <a:pt x="110591" y="93014"/>
                      </a:lnTo>
                      <a:lnTo>
                        <a:pt x="110477" y="93649"/>
                      </a:lnTo>
                      <a:lnTo>
                        <a:pt x="110045" y="93586"/>
                      </a:lnTo>
                      <a:lnTo>
                        <a:pt x="109829" y="93548"/>
                      </a:lnTo>
                      <a:lnTo>
                        <a:pt x="110045" y="93586"/>
                      </a:lnTo>
                      <a:lnTo>
                        <a:pt x="110236" y="93383"/>
                      </a:lnTo>
                      <a:lnTo>
                        <a:pt x="110388" y="93218"/>
                      </a:lnTo>
                      <a:lnTo>
                        <a:pt x="110591" y="93014"/>
                      </a:lnTo>
                      <a:lnTo>
                        <a:pt x="110591" y="86614"/>
                      </a:lnTo>
                      <a:lnTo>
                        <a:pt x="109766" y="87198"/>
                      </a:lnTo>
                      <a:lnTo>
                        <a:pt x="109766" y="88099"/>
                      </a:lnTo>
                      <a:lnTo>
                        <a:pt x="109042" y="88112"/>
                      </a:lnTo>
                      <a:lnTo>
                        <a:pt x="109766" y="88099"/>
                      </a:lnTo>
                      <a:lnTo>
                        <a:pt x="109766" y="87198"/>
                      </a:lnTo>
                      <a:lnTo>
                        <a:pt x="108775" y="87896"/>
                      </a:lnTo>
                      <a:lnTo>
                        <a:pt x="108775" y="88430"/>
                      </a:lnTo>
                      <a:lnTo>
                        <a:pt x="108686" y="88633"/>
                      </a:lnTo>
                      <a:lnTo>
                        <a:pt x="108546" y="88493"/>
                      </a:lnTo>
                      <a:lnTo>
                        <a:pt x="108546" y="88366"/>
                      </a:lnTo>
                      <a:lnTo>
                        <a:pt x="108673" y="88303"/>
                      </a:lnTo>
                      <a:lnTo>
                        <a:pt x="108572" y="88493"/>
                      </a:lnTo>
                      <a:lnTo>
                        <a:pt x="108775" y="88430"/>
                      </a:lnTo>
                      <a:lnTo>
                        <a:pt x="108775" y="87896"/>
                      </a:lnTo>
                      <a:lnTo>
                        <a:pt x="108585" y="88150"/>
                      </a:lnTo>
                      <a:lnTo>
                        <a:pt x="108369" y="88176"/>
                      </a:lnTo>
                      <a:lnTo>
                        <a:pt x="108267" y="88023"/>
                      </a:lnTo>
                      <a:lnTo>
                        <a:pt x="107937" y="87896"/>
                      </a:lnTo>
                      <a:lnTo>
                        <a:pt x="107988" y="88442"/>
                      </a:lnTo>
                      <a:lnTo>
                        <a:pt x="108127" y="88353"/>
                      </a:lnTo>
                      <a:lnTo>
                        <a:pt x="108000" y="88544"/>
                      </a:lnTo>
                      <a:lnTo>
                        <a:pt x="107137" y="89052"/>
                      </a:lnTo>
                      <a:lnTo>
                        <a:pt x="106768" y="89217"/>
                      </a:lnTo>
                      <a:lnTo>
                        <a:pt x="106768" y="90157"/>
                      </a:lnTo>
                      <a:lnTo>
                        <a:pt x="106718" y="90297"/>
                      </a:lnTo>
                      <a:lnTo>
                        <a:pt x="106768" y="90157"/>
                      </a:lnTo>
                      <a:lnTo>
                        <a:pt x="106768" y="89217"/>
                      </a:lnTo>
                      <a:lnTo>
                        <a:pt x="106578" y="89293"/>
                      </a:lnTo>
                      <a:lnTo>
                        <a:pt x="106578" y="90360"/>
                      </a:lnTo>
                      <a:lnTo>
                        <a:pt x="106464" y="90843"/>
                      </a:lnTo>
                      <a:lnTo>
                        <a:pt x="106553" y="90398"/>
                      </a:lnTo>
                      <a:lnTo>
                        <a:pt x="106578" y="89293"/>
                      </a:lnTo>
                      <a:lnTo>
                        <a:pt x="106146" y="89471"/>
                      </a:lnTo>
                      <a:lnTo>
                        <a:pt x="106006" y="89535"/>
                      </a:lnTo>
                      <a:lnTo>
                        <a:pt x="105879" y="89585"/>
                      </a:lnTo>
                      <a:lnTo>
                        <a:pt x="105765" y="89204"/>
                      </a:lnTo>
                      <a:lnTo>
                        <a:pt x="105156" y="88379"/>
                      </a:lnTo>
                      <a:lnTo>
                        <a:pt x="105003" y="88176"/>
                      </a:lnTo>
                      <a:lnTo>
                        <a:pt x="104876" y="87998"/>
                      </a:lnTo>
                      <a:lnTo>
                        <a:pt x="104546" y="87553"/>
                      </a:lnTo>
                      <a:lnTo>
                        <a:pt x="104190" y="87769"/>
                      </a:lnTo>
                      <a:lnTo>
                        <a:pt x="104190" y="95453"/>
                      </a:lnTo>
                      <a:lnTo>
                        <a:pt x="103886" y="95491"/>
                      </a:lnTo>
                      <a:lnTo>
                        <a:pt x="103530" y="95516"/>
                      </a:lnTo>
                      <a:lnTo>
                        <a:pt x="103784" y="95491"/>
                      </a:lnTo>
                      <a:lnTo>
                        <a:pt x="103911" y="95415"/>
                      </a:lnTo>
                      <a:lnTo>
                        <a:pt x="103784" y="95211"/>
                      </a:lnTo>
                      <a:lnTo>
                        <a:pt x="103936" y="95300"/>
                      </a:lnTo>
                      <a:lnTo>
                        <a:pt x="104063" y="94869"/>
                      </a:lnTo>
                      <a:lnTo>
                        <a:pt x="103949" y="95300"/>
                      </a:lnTo>
                      <a:lnTo>
                        <a:pt x="104190" y="95453"/>
                      </a:lnTo>
                      <a:lnTo>
                        <a:pt x="104190" y="87769"/>
                      </a:lnTo>
                      <a:lnTo>
                        <a:pt x="103847" y="87972"/>
                      </a:lnTo>
                      <a:lnTo>
                        <a:pt x="103492" y="87972"/>
                      </a:lnTo>
                      <a:lnTo>
                        <a:pt x="103492" y="95529"/>
                      </a:lnTo>
                      <a:lnTo>
                        <a:pt x="102539" y="95605"/>
                      </a:lnTo>
                      <a:lnTo>
                        <a:pt x="102857" y="95491"/>
                      </a:lnTo>
                      <a:lnTo>
                        <a:pt x="103251" y="95491"/>
                      </a:lnTo>
                      <a:lnTo>
                        <a:pt x="103378" y="95529"/>
                      </a:lnTo>
                      <a:lnTo>
                        <a:pt x="103492" y="87972"/>
                      </a:lnTo>
                      <a:lnTo>
                        <a:pt x="102971" y="87972"/>
                      </a:lnTo>
                      <a:lnTo>
                        <a:pt x="102819" y="88074"/>
                      </a:lnTo>
                      <a:lnTo>
                        <a:pt x="102819" y="94234"/>
                      </a:lnTo>
                      <a:lnTo>
                        <a:pt x="102565" y="94195"/>
                      </a:lnTo>
                      <a:lnTo>
                        <a:pt x="102412" y="94170"/>
                      </a:lnTo>
                      <a:lnTo>
                        <a:pt x="102565" y="94195"/>
                      </a:lnTo>
                      <a:lnTo>
                        <a:pt x="102768" y="94068"/>
                      </a:lnTo>
                      <a:lnTo>
                        <a:pt x="102679" y="94208"/>
                      </a:lnTo>
                      <a:lnTo>
                        <a:pt x="102819" y="94234"/>
                      </a:lnTo>
                      <a:lnTo>
                        <a:pt x="102819" y="88074"/>
                      </a:lnTo>
                      <a:lnTo>
                        <a:pt x="102374" y="88341"/>
                      </a:lnTo>
                      <a:lnTo>
                        <a:pt x="102374" y="94170"/>
                      </a:lnTo>
                      <a:lnTo>
                        <a:pt x="102019" y="94094"/>
                      </a:lnTo>
                      <a:lnTo>
                        <a:pt x="102336" y="94157"/>
                      </a:lnTo>
                      <a:lnTo>
                        <a:pt x="102374" y="88341"/>
                      </a:lnTo>
                      <a:lnTo>
                        <a:pt x="102273" y="88468"/>
                      </a:lnTo>
                      <a:lnTo>
                        <a:pt x="102285" y="88303"/>
                      </a:lnTo>
                      <a:lnTo>
                        <a:pt x="102298" y="88023"/>
                      </a:lnTo>
                      <a:lnTo>
                        <a:pt x="102311" y="87490"/>
                      </a:lnTo>
                      <a:lnTo>
                        <a:pt x="101574" y="87414"/>
                      </a:lnTo>
                      <a:lnTo>
                        <a:pt x="101574" y="95110"/>
                      </a:lnTo>
                      <a:lnTo>
                        <a:pt x="101003" y="94602"/>
                      </a:lnTo>
                      <a:lnTo>
                        <a:pt x="101574" y="95110"/>
                      </a:lnTo>
                      <a:lnTo>
                        <a:pt x="101574" y="87414"/>
                      </a:lnTo>
                      <a:lnTo>
                        <a:pt x="101117" y="87350"/>
                      </a:lnTo>
                      <a:lnTo>
                        <a:pt x="100825" y="87325"/>
                      </a:lnTo>
                      <a:lnTo>
                        <a:pt x="100825" y="94843"/>
                      </a:lnTo>
                      <a:lnTo>
                        <a:pt x="98894" y="93878"/>
                      </a:lnTo>
                      <a:lnTo>
                        <a:pt x="100723" y="94754"/>
                      </a:lnTo>
                      <a:lnTo>
                        <a:pt x="100825" y="87325"/>
                      </a:lnTo>
                      <a:lnTo>
                        <a:pt x="99783" y="87198"/>
                      </a:lnTo>
                      <a:lnTo>
                        <a:pt x="99783" y="88760"/>
                      </a:lnTo>
                      <a:lnTo>
                        <a:pt x="99466" y="88773"/>
                      </a:lnTo>
                      <a:lnTo>
                        <a:pt x="99529" y="89204"/>
                      </a:lnTo>
                      <a:lnTo>
                        <a:pt x="99415" y="88785"/>
                      </a:lnTo>
                      <a:lnTo>
                        <a:pt x="99783" y="88760"/>
                      </a:lnTo>
                      <a:lnTo>
                        <a:pt x="99783" y="87198"/>
                      </a:lnTo>
                      <a:lnTo>
                        <a:pt x="99377" y="87147"/>
                      </a:lnTo>
                      <a:lnTo>
                        <a:pt x="97891" y="87274"/>
                      </a:lnTo>
                      <a:lnTo>
                        <a:pt x="97891" y="94475"/>
                      </a:lnTo>
                      <a:lnTo>
                        <a:pt x="97764" y="94361"/>
                      </a:lnTo>
                      <a:lnTo>
                        <a:pt x="97891" y="94475"/>
                      </a:lnTo>
                      <a:lnTo>
                        <a:pt x="97891" y="87274"/>
                      </a:lnTo>
                      <a:lnTo>
                        <a:pt x="96964" y="87350"/>
                      </a:lnTo>
                      <a:lnTo>
                        <a:pt x="97447" y="86715"/>
                      </a:lnTo>
                      <a:lnTo>
                        <a:pt x="96367" y="86677"/>
                      </a:lnTo>
                      <a:lnTo>
                        <a:pt x="96367" y="93637"/>
                      </a:lnTo>
                      <a:lnTo>
                        <a:pt x="95631" y="93141"/>
                      </a:lnTo>
                      <a:lnTo>
                        <a:pt x="96354" y="93599"/>
                      </a:lnTo>
                      <a:lnTo>
                        <a:pt x="96367" y="86677"/>
                      </a:lnTo>
                      <a:lnTo>
                        <a:pt x="96088" y="86652"/>
                      </a:lnTo>
                      <a:lnTo>
                        <a:pt x="95961" y="87591"/>
                      </a:lnTo>
                      <a:lnTo>
                        <a:pt x="95999" y="86360"/>
                      </a:lnTo>
                      <a:lnTo>
                        <a:pt x="96875" y="83820"/>
                      </a:lnTo>
                      <a:lnTo>
                        <a:pt x="96227" y="83820"/>
                      </a:lnTo>
                      <a:lnTo>
                        <a:pt x="95948" y="83172"/>
                      </a:lnTo>
                      <a:lnTo>
                        <a:pt x="95948" y="87630"/>
                      </a:lnTo>
                      <a:lnTo>
                        <a:pt x="95808" y="88658"/>
                      </a:lnTo>
                      <a:lnTo>
                        <a:pt x="95338" y="87668"/>
                      </a:lnTo>
                      <a:lnTo>
                        <a:pt x="95338" y="94488"/>
                      </a:lnTo>
                      <a:lnTo>
                        <a:pt x="95173" y="94462"/>
                      </a:lnTo>
                      <a:lnTo>
                        <a:pt x="95338" y="94488"/>
                      </a:lnTo>
                      <a:lnTo>
                        <a:pt x="95338" y="87668"/>
                      </a:lnTo>
                      <a:lnTo>
                        <a:pt x="95948" y="87630"/>
                      </a:lnTo>
                      <a:lnTo>
                        <a:pt x="95948" y="83172"/>
                      </a:lnTo>
                      <a:lnTo>
                        <a:pt x="94615" y="80010"/>
                      </a:lnTo>
                      <a:lnTo>
                        <a:pt x="95504" y="80010"/>
                      </a:lnTo>
                      <a:lnTo>
                        <a:pt x="94373" y="78740"/>
                      </a:lnTo>
                      <a:lnTo>
                        <a:pt x="94043" y="78740"/>
                      </a:lnTo>
                      <a:lnTo>
                        <a:pt x="93865" y="77965"/>
                      </a:lnTo>
                      <a:lnTo>
                        <a:pt x="92722" y="79717"/>
                      </a:lnTo>
                      <a:lnTo>
                        <a:pt x="92722" y="85953"/>
                      </a:lnTo>
                      <a:lnTo>
                        <a:pt x="92621" y="87630"/>
                      </a:lnTo>
                      <a:lnTo>
                        <a:pt x="92506" y="86360"/>
                      </a:lnTo>
                      <a:lnTo>
                        <a:pt x="92722" y="85953"/>
                      </a:lnTo>
                      <a:lnTo>
                        <a:pt x="92722" y="79717"/>
                      </a:lnTo>
                      <a:lnTo>
                        <a:pt x="92532" y="80010"/>
                      </a:lnTo>
                      <a:lnTo>
                        <a:pt x="93827" y="78003"/>
                      </a:lnTo>
                      <a:lnTo>
                        <a:pt x="93738" y="77470"/>
                      </a:lnTo>
                      <a:lnTo>
                        <a:pt x="94183" y="77470"/>
                      </a:lnTo>
                      <a:lnTo>
                        <a:pt x="94691" y="76200"/>
                      </a:lnTo>
                      <a:lnTo>
                        <a:pt x="93522" y="77330"/>
                      </a:lnTo>
                      <a:lnTo>
                        <a:pt x="93827" y="76200"/>
                      </a:lnTo>
                      <a:lnTo>
                        <a:pt x="93662" y="75946"/>
                      </a:lnTo>
                      <a:lnTo>
                        <a:pt x="93853" y="74930"/>
                      </a:lnTo>
                      <a:lnTo>
                        <a:pt x="94424" y="76200"/>
                      </a:lnTo>
                      <a:lnTo>
                        <a:pt x="94500" y="74930"/>
                      </a:lnTo>
                      <a:lnTo>
                        <a:pt x="94195" y="74930"/>
                      </a:lnTo>
                      <a:lnTo>
                        <a:pt x="93535" y="73660"/>
                      </a:lnTo>
                      <a:lnTo>
                        <a:pt x="93179" y="73660"/>
                      </a:lnTo>
                      <a:lnTo>
                        <a:pt x="92976" y="74930"/>
                      </a:lnTo>
                      <a:lnTo>
                        <a:pt x="93370" y="72390"/>
                      </a:lnTo>
                      <a:lnTo>
                        <a:pt x="93179" y="73660"/>
                      </a:lnTo>
                      <a:lnTo>
                        <a:pt x="93751" y="72390"/>
                      </a:lnTo>
                      <a:lnTo>
                        <a:pt x="94564" y="72390"/>
                      </a:lnTo>
                      <a:lnTo>
                        <a:pt x="94475" y="71234"/>
                      </a:lnTo>
                      <a:lnTo>
                        <a:pt x="93853" y="69850"/>
                      </a:lnTo>
                      <a:lnTo>
                        <a:pt x="94234" y="69850"/>
                      </a:lnTo>
                      <a:lnTo>
                        <a:pt x="94830" y="68580"/>
                      </a:lnTo>
                      <a:lnTo>
                        <a:pt x="95275" y="68580"/>
                      </a:lnTo>
                      <a:lnTo>
                        <a:pt x="95427" y="67310"/>
                      </a:lnTo>
                      <a:lnTo>
                        <a:pt x="96545" y="68580"/>
                      </a:lnTo>
                      <a:lnTo>
                        <a:pt x="95935" y="67310"/>
                      </a:lnTo>
                      <a:lnTo>
                        <a:pt x="94602" y="64770"/>
                      </a:lnTo>
                      <a:lnTo>
                        <a:pt x="94602" y="66040"/>
                      </a:lnTo>
                      <a:lnTo>
                        <a:pt x="94538" y="68351"/>
                      </a:lnTo>
                      <a:lnTo>
                        <a:pt x="93370" y="67437"/>
                      </a:lnTo>
                      <a:lnTo>
                        <a:pt x="93421" y="66979"/>
                      </a:lnTo>
                      <a:lnTo>
                        <a:pt x="94068" y="66040"/>
                      </a:lnTo>
                      <a:lnTo>
                        <a:pt x="94602" y="66040"/>
                      </a:lnTo>
                      <a:lnTo>
                        <a:pt x="94602" y="64770"/>
                      </a:lnTo>
                      <a:lnTo>
                        <a:pt x="94983" y="63500"/>
                      </a:lnTo>
                      <a:lnTo>
                        <a:pt x="95224" y="63500"/>
                      </a:lnTo>
                      <a:lnTo>
                        <a:pt x="95351" y="62230"/>
                      </a:lnTo>
                      <a:lnTo>
                        <a:pt x="95415" y="60960"/>
                      </a:lnTo>
                      <a:lnTo>
                        <a:pt x="95694" y="60960"/>
                      </a:lnTo>
                      <a:lnTo>
                        <a:pt x="95821" y="62230"/>
                      </a:lnTo>
                      <a:lnTo>
                        <a:pt x="96151" y="62230"/>
                      </a:lnTo>
                      <a:lnTo>
                        <a:pt x="95834" y="60960"/>
                      </a:lnTo>
                      <a:lnTo>
                        <a:pt x="95872" y="59690"/>
                      </a:lnTo>
                      <a:lnTo>
                        <a:pt x="94488" y="59690"/>
                      </a:lnTo>
                      <a:lnTo>
                        <a:pt x="94488" y="59880"/>
                      </a:lnTo>
                      <a:lnTo>
                        <a:pt x="94310" y="59944"/>
                      </a:lnTo>
                      <a:lnTo>
                        <a:pt x="94513" y="60172"/>
                      </a:lnTo>
                      <a:lnTo>
                        <a:pt x="94564" y="60960"/>
                      </a:lnTo>
                      <a:lnTo>
                        <a:pt x="94589" y="62230"/>
                      </a:lnTo>
                      <a:lnTo>
                        <a:pt x="94449" y="62230"/>
                      </a:lnTo>
                      <a:lnTo>
                        <a:pt x="94107" y="60960"/>
                      </a:lnTo>
                      <a:lnTo>
                        <a:pt x="94259" y="60960"/>
                      </a:lnTo>
                      <a:lnTo>
                        <a:pt x="93891" y="60159"/>
                      </a:lnTo>
                      <a:lnTo>
                        <a:pt x="93764" y="59690"/>
                      </a:lnTo>
                      <a:lnTo>
                        <a:pt x="93599" y="58889"/>
                      </a:lnTo>
                      <a:lnTo>
                        <a:pt x="94056" y="58420"/>
                      </a:lnTo>
                      <a:lnTo>
                        <a:pt x="94729" y="57150"/>
                      </a:lnTo>
                      <a:lnTo>
                        <a:pt x="95504" y="57150"/>
                      </a:lnTo>
                      <a:lnTo>
                        <a:pt x="94996" y="54610"/>
                      </a:lnTo>
                      <a:lnTo>
                        <a:pt x="95173" y="52070"/>
                      </a:lnTo>
                      <a:lnTo>
                        <a:pt x="94322" y="51422"/>
                      </a:lnTo>
                      <a:lnTo>
                        <a:pt x="94729" y="50800"/>
                      </a:lnTo>
                      <a:lnTo>
                        <a:pt x="95554" y="49530"/>
                      </a:lnTo>
                      <a:lnTo>
                        <a:pt x="94284" y="48666"/>
                      </a:lnTo>
                      <a:lnTo>
                        <a:pt x="94221" y="49593"/>
                      </a:lnTo>
                      <a:lnTo>
                        <a:pt x="94259" y="49720"/>
                      </a:lnTo>
                      <a:lnTo>
                        <a:pt x="94221" y="49593"/>
                      </a:lnTo>
                      <a:lnTo>
                        <a:pt x="94195" y="49720"/>
                      </a:lnTo>
                      <a:lnTo>
                        <a:pt x="94195" y="49530"/>
                      </a:lnTo>
                      <a:lnTo>
                        <a:pt x="94284" y="48666"/>
                      </a:lnTo>
                      <a:lnTo>
                        <a:pt x="94183" y="47447"/>
                      </a:lnTo>
                      <a:lnTo>
                        <a:pt x="94335" y="48133"/>
                      </a:lnTo>
                      <a:lnTo>
                        <a:pt x="94170" y="45720"/>
                      </a:lnTo>
                      <a:lnTo>
                        <a:pt x="94526" y="45720"/>
                      </a:lnTo>
                      <a:lnTo>
                        <a:pt x="96405" y="41910"/>
                      </a:lnTo>
                      <a:lnTo>
                        <a:pt x="94081" y="41313"/>
                      </a:lnTo>
                      <a:lnTo>
                        <a:pt x="94081" y="46990"/>
                      </a:lnTo>
                      <a:lnTo>
                        <a:pt x="93281" y="46990"/>
                      </a:lnTo>
                      <a:lnTo>
                        <a:pt x="93814" y="45720"/>
                      </a:lnTo>
                      <a:lnTo>
                        <a:pt x="94081" y="46990"/>
                      </a:lnTo>
                      <a:lnTo>
                        <a:pt x="94081" y="41313"/>
                      </a:lnTo>
                      <a:lnTo>
                        <a:pt x="92989" y="41021"/>
                      </a:lnTo>
                      <a:lnTo>
                        <a:pt x="93192" y="40640"/>
                      </a:lnTo>
                      <a:lnTo>
                        <a:pt x="92900" y="40640"/>
                      </a:lnTo>
                      <a:lnTo>
                        <a:pt x="93700" y="39865"/>
                      </a:lnTo>
                      <a:lnTo>
                        <a:pt x="93840" y="39763"/>
                      </a:lnTo>
                      <a:lnTo>
                        <a:pt x="94208" y="39370"/>
                      </a:lnTo>
                      <a:lnTo>
                        <a:pt x="92621" y="40093"/>
                      </a:lnTo>
                      <a:lnTo>
                        <a:pt x="92621" y="46990"/>
                      </a:lnTo>
                      <a:lnTo>
                        <a:pt x="92468" y="47447"/>
                      </a:lnTo>
                      <a:lnTo>
                        <a:pt x="91770" y="46990"/>
                      </a:lnTo>
                      <a:lnTo>
                        <a:pt x="92329" y="46304"/>
                      </a:lnTo>
                      <a:lnTo>
                        <a:pt x="92621" y="46990"/>
                      </a:lnTo>
                      <a:lnTo>
                        <a:pt x="92621" y="40093"/>
                      </a:lnTo>
                      <a:lnTo>
                        <a:pt x="92062" y="40347"/>
                      </a:lnTo>
                      <a:lnTo>
                        <a:pt x="92062" y="40779"/>
                      </a:lnTo>
                      <a:lnTo>
                        <a:pt x="92011" y="40640"/>
                      </a:lnTo>
                      <a:lnTo>
                        <a:pt x="92062" y="40779"/>
                      </a:lnTo>
                      <a:lnTo>
                        <a:pt x="92062" y="40347"/>
                      </a:lnTo>
                      <a:lnTo>
                        <a:pt x="91617" y="40551"/>
                      </a:lnTo>
                      <a:lnTo>
                        <a:pt x="91617" y="48260"/>
                      </a:lnTo>
                      <a:lnTo>
                        <a:pt x="91427" y="48260"/>
                      </a:lnTo>
                      <a:lnTo>
                        <a:pt x="91249" y="46990"/>
                      </a:lnTo>
                      <a:lnTo>
                        <a:pt x="91617" y="48260"/>
                      </a:lnTo>
                      <a:lnTo>
                        <a:pt x="91617" y="40551"/>
                      </a:lnTo>
                      <a:lnTo>
                        <a:pt x="93611" y="36245"/>
                      </a:lnTo>
                      <a:lnTo>
                        <a:pt x="93522" y="36830"/>
                      </a:lnTo>
                      <a:lnTo>
                        <a:pt x="93662" y="36131"/>
                      </a:lnTo>
                      <a:lnTo>
                        <a:pt x="94589" y="31750"/>
                      </a:lnTo>
                      <a:lnTo>
                        <a:pt x="93560" y="29210"/>
                      </a:lnTo>
                      <a:lnTo>
                        <a:pt x="93865" y="29210"/>
                      </a:lnTo>
                      <a:lnTo>
                        <a:pt x="94056" y="28295"/>
                      </a:lnTo>
                      <a:lnTo>
                        <a:pt x="94246" y="28333"/>
                      </a:lnTo>
                      <a:lnTo>
                        <a:pt x="94094" y="28270"/>
                      </a:lnTo>
                      <a:lnTo>
                        <a:pt x="94132" y="27940"/>
                      </a:lnTo>
                      <a:lnTo>
                        <a:pt x="94703" y="27940"/>
                      </a:lnTo>
                      <a:lnTo>
                        <a:pt x="93929" y="26670"/>
                      </a:lnTo>
                      <a:lnTo>
                        <a:pt x="95313" y="26670"/>
                      </a:lnTo>
                      <a:lnTo>
                        <a:pt x="94183" y="25400"/>
                      </a:lnTo>
                      <a:lnTo>
                        <a:pt x="93446" y="23914"/>
                      </a:lnTo>
                      <a:lnTo>
                        <a:pt x="93967" y="22326"/>
                      </a:lnTo>
                      <a:lnTo>
                        <a:pt x="95351" y="21590"/>
                      </a:lnTo>
                      <a:lnTo>
                        <a:pt x="93891" y="19050"/>
                      </a:lnTo>
                      <a:lnTo>
                        <a:pt x="94195" y="19050"/>
                      </a:lnTo>
                      <a:lnTo>
                        <a:pt x="93751" y="18034"/>
                      </a:lnTo>
                      <a:lnTo>
                        <a:pt x="93751" y="22440"/>
                      </a:lnTo>
                      <a:lnTo>
                        <a:pt x="93002" y="22860"/>
                      </a:lnTo>
                      <a:lnTo>
                        <a:pt x="91694" y="22860"/>
                      </a:lnTo>
                      <a:lnTo>
                        <a:pt x="91694" y="25400"/>
                      </a:lnTo>
                      <a:lnTo>
                        <a:pt x="91274" y="25400"/>
                      </a:lnTo>
                      <a:lnTo>
                        <a:pt x="91186" y="24130"/>
                      </a:lnTo>
                      <a:lnTo>
                        <a:pt x="91694" y="25400"/>
                      </a:lnTo>
                      <a:lnTo>
                        <a:pt x="91694" y="22860"/>
                      </a:lnTo>
                      <a:lnTo>
                        <a:pt x="91363" y="22860"/>
                      </a:lnTo>
                      <a:lnTo>
                        <a:pt x="90868" y="22860"/>
                      </a:lnTo>
                      <a:lnTo>
                        <a:pt x="91147" y="22440"/>
                      </a:lnTo>
                      <a:lnTo>
                        <a:pt x="91287" y="22440"/>
                      </a:lnTo>
                      <a:lnTo>
                        <a:pt x="93751" y="22440"/>
                      </a:lnTo>
                      <a:lnTo>
                        <a:pt x="93751" y="18034"/>
                      </a:lnTo>
                      <a:lnTo>
                        <a:pt x="93535" y="17526"/>
                      </a:lnTo>
                      <a:lnTo>
                        <a:pt x="93294" y="16510"/>
                      </a:lnTo>
                      <a:lnTo>
                        <a:pt x="93091" y="16510"/>
                      </a:lnTo>
                      <a:lnTo>
                        <a:pt x="92278" y="15240"/>
                      </a:lnTo>
                      <a:lnTo>
                        <a:pt x="92760" y="15036"/>
                      </a:lnTo>
                      <a:lnTo>
                        <a:pt x="92964" y="14960"/>
                      </a:lnTo>
                      <a:lnTo>
                        <a:pt x="93903" y="14592"/>
                      </a:lnTo>
                      <a:lnTo>
                        <a:pt x="94335" y="15151"/>
                      </a:lnTo>
                      <a:lnTo>
                        <a:pt x="94411" y="14668"/>
                      </a:lnTo>
                      <a:lnTo>
                        <a:pt x="94754" y="14249"/>
                      </a:lnTo>
                      <a:lnTo>
                        <a:pt x="95440" y="13970"/>
                      </a:lnTo>
                      <a:lnTo>
                        <a:pt x="93903" y="11430"/>
                      </a:lnTo>
                      <a:lnTo>
                        <a:pt x="93726" y="11430"/>
                      </a:lnTo>
                      <a:lnTo>
                        <a:pt x="93268" y="11430"/>
                      </a:lnTo>
                      <a:lnTo>
                        <a:pt x="93383" y="10160"/>
                      </a:lnTo>
                      <a:lnTo>
                        <a:pt x="93954" y="10160"/>
                      </a:lnTo>
                      <a:lnTo>
                        <a:pt x="94145" y="10871"/>
                      </a:lnTo>
                      <a:lnTo>
                        <a:pt x="94297" y="11430"/>
                      </a:lnTo>
                      <a:lnTo>
                        <a:pt x="94183" y="10972"/>
                      </a:lnTo>
                      <a:lnTo>
                        <a:pt x="94411" y="11074"/>
                      </a:lnTo>
                      <a:lnTo>
                        <a:pt x="94449" y="11214"/>
                      </a:lnTo>
                      <a:lnTo>
                        <a:pt x="94411" y="10896"/>
                      </a:lnTo>
                      <a:lnTo>
                        <a:pt x="94272" y="10871"/>
                      </a:lnTo>
                      <a:lnTo>
                        <a:pt x="94018" y="10160"/>
                      </a:lnTo>
                      <a:lnTo>
                        <a:pt x="93433" y="8890"/>
                      </a:lnTo>
                      <a:lnTo>
                        <a:pt x="93332" y="8470"/>
                      </a:lnTo>
                      <a:lnTo>
                        <a:pt x="93687" y="7620"/>
                      </a:lnTo>
                      <a:lnTo>
                        <a:pt x="93967" y="8890"/>
                      </a:lnTo>
                      <a:lnTo>
                        <a:pt x="94322" y="8890"/>
                      </a:lnTo>
                      <a:lnTo>
                        <a:pt x="94081" y="7620"/>
                      </a:lnTo>
                      <a:lnTo>
                        <a:pt x="93789" y="7620"/>
                      </a:lnTo>
                      <a:lnTo>
                        <a:pt x="93268" y="6096"/>
                      </a:lnTo>
                      <a:lnTo>
                        <a:pt x="93268" y="7620"/>
                      </a:lnTo>
                      <a:lnTo>
                        <a:pt x="93154" y="8077"/>
                      </a:lnTo>
                      <a:lnTo>
                        <a:pt x="93052" y="7848"/>
                      </a:lnTo>
                      <a:lnTo>
                        <a:pt x="93052" y="10160"/>
                      </a:lnTo>
                      <a:lnTo>
                        <a:pt x="92938" y="11430"/>
                      </a:lnTo>
                      <a:lnTo>
                        <a:pt x="92595" y="11430"/>
                      </a:lnTo>
                      <a:lnTo>
                        <a:pt x="93052" y="10160"/>
                      </a:lnTo>
                      <a:lnTo>
                        <a:pt x="93052" y="7848"/>
                      </a:lnTo>
                      <a:lnTo>
                        <a:pt x="92951" y="7620"/>
                      </a:lnTo>
                      <a:lnTo>
                        <a:pt x="93268" y="7620"/>
                      </a:lnTo>
                      <a:lnTo>
                        <a:pt x="93268" y="6096"/>
                      </a:lnTo>
                      <a:lnTo>
                        <a:pt x="92925" y="5080"/>
                      </a:lnTo>
                      <a:lnTo>
                        <a:pt x="93294" y="3810"/>
                      </a:lnTo>
                      <a:lnTo>
                        <a:pt x="94259" y="5334"/>
                      </a:lnTo>
                      <a:lnTo>
                        <a:pt x="94449" y="5880"/>
                      </a:lnTo>
                      <a:lnTo>
                        <a:pt x="94449" y="5676"/>
                      </a:lnTo>
                      <a:lnTo>
                        <a:pt x="94919" y="6350"/>
                      </a:lnTo>
                      <a:lnTo>
                        <a:pt x="95021" y="3810"/>
                      </a:lnTo>
                      <a:lnTo>
                        <a:pt x="94830" y="2540"/>
                      </a:lnTo>
                      <a:lnTo>
                        <a:pt x="94195" y="1270"/>
                      </a:lnTo>
                      <a:lnTo>
                        <a:pt x="93560" y="0"/>
                      </a:lnTo>
                      <a:lnTo>
                        <a:pt x="93230" y="1270"/>
                      </a:lnTo>
                      <a:lnTo>
                        <a:pt x="90665" y="1270"/>
                      </a:lnTo>
                      <a:lnTo>
                        <a:pt x="89154" y="0"/>
                      </a:lnTo>
                      <a:lnTo>
                        <a:pt x="88112" y="2540"/>
                      </a:lnTo>
                      <a:lnTo>
                        <a:pt x="88252" y="2540"/>
                      </a:lnTo>
                      <a:lnTo>
                        <a:pt x="88265" y="2743"/>
                      </a:lnTo>
                      <a:lnTo>
                        <a:pt x="89027" y="3810"/>
                      </a:lnTo>
                      <a:lnTo>
                        <a:pt x="88303" y="3810"/>
                      </a:lnTo>
                      <a:lnTo>
                        <a:pt x="88188" y="2641"/>
                      </a:lnTo>
                      <a:lnTo>
                        <a:pt x="87579" y="3810"/>
                      </a:lnTo>
                      <a:lnTo>
                        <a:pt x="88176" y="3810"/>
                      </a:lnTo>
                      <a:lnTo>
                        <a:pt x="88582" y="5080"/>
                      </a:lnTo>
                      <a:lnTo>
                        <a:pt x="87795" y="5080"/>
                      </a:lnTo>
                      <a:lnTo>
                        <a:pt x="89217" y="6350"/>
                      </a:lnTo>
                      <a:lnTo>
                        <a:pt x="89115" y="6565"/>
                      </a:lnTo>
                      <a:lnTo>
                        <a:pt x="89471" y="7620"/>
                      </a:lnTo>
                      <a:lnTo>
                        <a:pt x="88811" y="8864"/>
                      </a:lnTo>
                      <a:lnTo>
                        <a:pt x="88493" y="8890"/>
                      </a:lnTo>
                      <a:lnTo>
                        <a:pt x="88226" y="10160"/>
                      </a:lnTo>
                      <a:lnTo>
                        <a:pt x="89014" y="11430"/>
                      </a:lnTo>
                      <a:lnTo>
                        <a:pt x="88188" y="11430"/>
                      </a:lnTo>
                      <a:lnTo>
                        <a:pt x="89230" y="13970"/>
                      </a:lnTo>
                      <a:lnTo>
                        <a:pt x="88163" y="13970"/>
                      </a:lnTo>
                      <a:lnTo>
                        <a:pt x="88874" y="15151"/>
                      </a:lnTo>
                      <a:lnTo>
                        <a:pt x="87312" y="13970"/>
                      </a:lnTo>
                      <a:lnTo>
                        <a:pt x="88887" y="17780"/>
                      </a:lnTo>
                      <a:lnTo>
                        <a:pt x="87096" y="17780"/>
                      </a:lnTo>
                      <a:lnTo>
                        <a:pt x="88595" y="19050"/>
                      </a:lnTo>
                      <a:lnTo>
                        <a:pt x="87757" y="21590"/>
                      </a:lnTo>
                      <a:lnTo>
                        <a:pt x="88595" y="22860"/>
                      </a:lnTo>
                      <a:lnTo>
                        <a:pt x="87731" y="22860"/>
                      </a:lnTo>
                      <a:lnTo>
                        <a:pt x="87452" y="24130"/>
                      </a:lnTo>
                      <a:lnTo>
                        <a:pt x="88696" y="24130"/>
                      </a:lnTo>
                      <a:lnTo>
                        <a:pt x="88963" y="25311"/>
                      </a:lnTo>
                      <a:lnTo>
                        <a:pt x="89166" y="25704"/>
                      </a:lnTo>
                      <a:lnTo>
                        <a:pt x="89750" y="26670"/>
                      </a:lnTo>
                      <a:lnTo>
                        <a:pt x="88544" y="27940"/>
                      </a:lnTo>
                      <a:lnTo>
                        <a:pt x="87579" y="29210"/>
                      </a:lnTo>
                      <a:lnTo>
                        <a:pt x="87845" y="29210"/>
                      </a:lnTo>
                      <a:lnTo>
                        <a:pt x="88811" y="30480"/>
                      </a:lnTo>
                      <a:lnTo>
                        <a:pt x="88036" y="31750"/>
                      </a:lnTo>
                      <a:lnTo>
                        <a:pt x="88049" y="31953"/>
                      </a:lnTo>
                      <a:lnTo>
                        <a:pt x="88607" y="33020"/>
                      </a:lnTo>
                      <a:lnTo>
                        <a:pt x="88950" y="34290"/>
                      </a:lnTo>
                      <a:lnTo>
                        <a:pt x="87744" y="33020"/>
                      </a:lnTo>
                      <a:lnTo>
                        <a:pt x="87147" y="34290"/>
                      </a:lnTo>
                      <a:lnTo>
                        <a:pt x="87464" y="34290"/>
                      </a:lnTo>
                      <a:lnTo>
                        <a:pt x="88531" y="35560"/>
                      </a:lnTo>
                      <a:lnTo>
                        <a:pt x="88493" y="36830"/>
                      </a:lnTo>
                      <a:lnTo>
                        <a:pt x="87985" y="36830"/>
                      </a:lnTo>
                      <a:lnTo>
                        <a:pt x="88925" y="38100"/>
                      </a:lnTo>
                      <a:lnTo>
                        <a:pt x="88036" y="39370"/>
                      </a:lnTo>
                      <a:lnTo>
                        <a:pt x="89204" y="40640"/>
                      </a:lnTo>
                      <a:lnTo>
                        <a:pt x="88912" y="41910"/>
                      </a:lnTo>
                      <a:lnTo>
                        <a:pt x="89496" y="40640"/>
                      </a:lnTo>
                      <a:lnTo>
                        <a:pt x="90525" y="40640"/>
                      </a:lnTo>
                      <a:lnTo>
                        <a:pt x="90551" y="41910"/>
                      </a:lnTo>
                      <a:lnTo>
                        <a:pt x="90106" y="41910"/>
                      </a:lnTo>
                      <a:lnTo>
                        <a:pt x="89966" y="41910"/>
                      </a:lnTo>
                      <a:lnTo>
                        <a:pt x="90208" y="42773"/>
                      </a:lnTo>
                      <a:lnTo>
                        <a:pt x="90246" y="43180"/>
                      </a:lnTo>
                      <a:lnTo>
                        <a:pt x="89700" y="43180"/>
                      </a:lnTo>
                      <a:lnTo>
                        <a:pt x="89636" y="43408"/>
                      </a:lnTo>
                      <a:lnTo>
                        <a:pt x="89585" y="43586"/>
                      </a:lnTo>
                      <a:lnTo>
                        <a:pt x="89585" y="43332"/>
                      </a:lnTo>
                      <a:lnTo>
                        <a:pt x="89408" y="44208"/>
                      </a:lnTo>
                      <a:lnTo>
                        <a:pt x="89420" y="44450"/>
                      </a:lnTo>
                      <a:lnTo>
                        <a:pt x="90144" y="45389"/>
                      </a:lnTo>
                      <a:lnTo>
                        <a:pt x="90068" y="45720"/>
                      </a:lnTo>
                      <a:lnTo>
                        <a:pt x="88988" y="45720"/>
                      </a:lnTo>
                      <a:lnTo>
                        <a:pt x="89344" y="44450"/>
                      </a:lnTo>
                      <a:lnTo>
                        <a:pt x="89382" y="43599"/>
                      </a:lnTo>
                      <a:lnTo>
                        <a:pt x="88747" y="44450"/>
                      </a:lnTo>
                      <a:lnTo>
                        <a:pt x="89154" y="43180"/>
                      </a:lnTo>
                      <a:lnTo>
                        <a:pt x="87452" y="44450"/>
                      </a:lnTo>
                      <a:lnTo>
                        <a:pt x="89154" y="42087"/>
                      </a:lnTo>
                      <a:lnTo>
                        <a:pt x="87452" y="43180"/>
                      </a:lnTo>
                      <a:lnTo>
                        <a:pt x="87147" y="44450"/>
                      </a:lnTo>
                      <a:lnTo>
                        <a:pt x="87998" y="45720"/>
                      </a:lnTo>
                      <a:lnTo>
                        <a:pt x="87693" y="46990"/>
                      </a:lnTo>
                      <a:lnTo>
                        <a:pt x="88290" y="48260"/>
                      </a:lnTo>
                      <a:lnTo>
                        <a:pt x="88569" y="46990"/>
                      </a:lnTo>
                      <a:lnTo>
                        <a:pt x="89179" y="46990"/>
                      </a:lnTo>
                      <a:lnTo>
                        <a:pt x="89852" y="49377"/>
                      </a:lnTo>
                      <a:lnTo>
                        <a:pt x="90055" y="48679"/>
                      </a:lnTo>
                      <a:lnTo>
                        <a:pt x="89954" y="49720"/>
                      </a:lnTo>
                      <a:lnTo>
                        <a:pt x="90258" y="50800"/>
                      </a:lnTo>
                      <a:lnTo>
                        <a:pt x="86461" y="49530"/>
                      </a:lnTo>
                      <a:lnTo>
                        <a:pt x="87896" y="52070"/>
                      </a:lnTo>
                      <a:lnTo>
                        <a:pt x="88620" y="52070"/>
                      </a:lnTo>
                      <a:lnTo>
                        <a:pt x="89382" y="52781"/>
                      </a:lnTo>
                      <a:lnTo>
                        <a:pt x="89179" y="53340"/>
                      </a:lnTo>
                      <a:lnTo>
                        <a:pt x="89420" y="53340"/>
                      </a:lnTo>
                      <a:lnTo>
                        <a:pt x="89623" y="53962"/>
                      </a:lnTo>
                      <a:lnTo>
                        <a:pt x="89268" y="54610"/>
                      </a:lnTo>
                      <a:lnTo>
                        <a:pt x="88036" y="53340"/>
                      </a:lnTo>
                      <a:lnTo>
                        <a:pt x="87922" y="55880"/>
                      </a:lnTo>
                      <a:lnTo>
                        <a:pt x="89801" y="54610"/>
                      </a:lnTo>
                      <a:lnTo>
                        <a:pt x="88976" y="57150"/>
                      </a:lnTo>
                      <a:lnTo>
                        <a:pt x="88493" y="55880"/>
                      </a:lnTo>
                      <a:lnTo>
                        <a:pt x="87464" y="57150"/>
                      </a:lnTo>
                      <a:lnTo>
                        <a:pt x="88036" y="57150"/>
                      </a:lnTo>
                      <a:lnTo>
                        <a:pt x="88201" y="59690"/>
                      </a:lnTo>
                      <a:lnTo>
                        <a:pt x="88988" y="62230"/>
                      </a:lnTo>
                      <a:lnTo>
                        <a:pt x="89090" y="63500"/>
                      </a:lnTo>
                      <a:lnTo>
                        <a:pt x="89420" y="63500"/>
                      </a:lnTo>
                      <a:lnTo>
                        <a:pt x="90563" y="63500"/>
                      </a:lnTo>
                      <a:lnTo>
                        <a:pt x="90487" y="64770"/>
                      </a:lnTo>
                      <a:lnTo>
                        <a:pt x="90398" y="177800"/>
                      </a:lnTo>
                      <a:lnTo>
                        <a:pt x="89966" y="177800"/>
                      </a:lnTo>
                      <a:lnTo>
                        <a:pt x="89827" y="177063"/>
                      </a:lnTo>
                      <a:lnTo>
                        <a:pt x="90398" y="177800"/>
                      </a:lnTo>
                      <a:lnTo>
                        <a:pt x="90398" y="64770"/>
                      </a:lnTo>
                      <a:lnTo>
                        <a:pt x="90208" y="64770"/>
                      </a:lnTo>
                      <a:lnTo>
                        <a:pt x="90208" y="69850"/>
                      </a:lnTo>
                      <a:lnTo>
                        <a:pt x="89890" y="69126"/>
                      </a:lnTo>
                      <a:lnTo>
                        <a:pt x="89890" y="72390"/>
                      </a:lnTo>
                      <a:lnTo>
                        <a:pt x="89077" y="71183"/>
                      </a:lnTo>
                      <a:lnTo>
                        <a:pt x="89890" y="72390"/>
                      </a:lnTo>
                      <a:lnTo>
                        <a:pt x="89890" y="69126"/>
                      </a:lnTo>
                      <a:lnTo>
                        <a:pt x="89789" y="68884"/>
                      </a:lnTo>
                      <a:lnTo>
                        <a:pt x="89725" y="69850"/>
                      </a:lnTo>
                      <a:lnTo>
                        <a:pt x="89687" y="69138"/>
                      </a:lnTo>
                      <a:lnTo>
                        <a:pt x="89662" y="68580"/>
                      </a:lnTo>
                      <a:lnTo>
                        <a:pt x="89763" y="68808"/>
                      </a:lnTo>
                      <a:lnTo>
                        <a:pt x="89814" y="68580"/>
                      </a:lnTo>
                      <a:lnTo>
                        <a:pt x="89903" y="69138"/>
                      </a:lnTo>
                      <a:lnTo>
                        <a:pt x="90208" y="69850"/>
                      </a:lnTo>
                      <a:lnTo>
                        <a:pt x="90208" y="64770"/>
                      </a:lnTo>
                      <a:lnTo>
                        <a:pt x="89941" y="64770"/>
                      </a:lnTo>
                      <a:lnTo>
                        <a:pt x="89941" y="66040"/>
                      </a:lnTo>
                      <a:lnTo>
                        <a:pt x="89789" y="67119"/>
                      </a:lnTo>
                      <a:lnTo>
                        <a:pt x="89763" y="67310"/>
                      </a:lnTo>
                      <a:lnTo>
                        <a:pt x="89535" y="67310"/>
                      </a:lnTo>
                      <a:lnTo>
                        <a:pt x="89535" y="67094"/>
                      </a:lnTo>
                      <a:lnTo>
                        <a:pt x="89535" y="66040"/>
                      </a:lnTo>
                      <a:lnTo>
                        <a:pt x="89941" y="66040"/>
                      </a:lnTo>
                      <a:lnTo>
                        <a:pt x="89941" y="64770"/>
                      </a:lnTo>
                      <a:lnTo>
                        <a:pt x="89484" y="64770"/>
                      </a:lnTo>
                      <a:lnTo>
                        <a:pt x="89192" y="64770"/>
                      </a:lnTo>
                      <a:lnTo>
                        <a:pt x="88861" y="64770"/>
                      </a:lnTo>
                      <a:lnTo>
                        <a:pt x="88188" y="64770"/>
                      </a:lnTo>
                      <a:lnTo>
                        <a:pt x="88658" y="66979"/>
                      </a:lnTo>
                      <a:lnTo>
                        <a:pt x="88709" y="67437"/>
                      </a:lnTo>
                      <a:lnTo>
                        <a:pt x="88036" y="71234"/>
                      </a:lnTo>
                      <a:lnTo>
                        <a:pt x="87426" y="73660"/>
                      </a:lnTo>
                      <a:lnTo>
                        <a:pt x="88341" y="74930"/>
                      </a:lnTo>
                      <a:lnTo>
                        <a:pt x="88620" y="74930"/>
                      </a:lnTo>
                      <a:lnTo>
                        <a:pt x="87972" y="76200"/>
                      </a:lnTo>
                      <a:lnTo>
                        <a:pt x="87325" y="77470"/>
                      </a:lnTo>
                      <a:lnTo>
                        <a:pt x="88811" y="78003"/>
                      </a:lnTo>
                      <a:lnTo>
                        <a:pt x="89293" y="80010"/>
                      </a:lnTo>
                      <a:lnTo>
                        <a:pt x="89712" y="80010"/>
                      </a:lnTo>
                      <a:lnTo>
                        <a:pt x="89382" y="80403"/>
                      </a:lnTo>
                      <a:lnTo>
                        <a:pt x="89598" y="81280"/>
                      </a:lnTo>
                      <a:lnTo>
                        <a:pt x="89458" y="81648"/>
                      </a:lnTo>
                      <a:lnTo>
                        <a:pt x="89395" y="82550"/>
                      </a:lnTo>
                      <a:lnTo>
                        <a:pt x="89344" y="81927"/>
                      </a:lnTo>
                      <a:lnTo>
                        <a:pt x="89217" y="82245"/>
                      </a:lnTo>
                      <a:lnTo>
                        <a:pt x="89331" y="81749"/>
                      </a:lnTo>
                      <a:lnTo>
                        <a:pt x="89230" y="80594"/>
                      </a:lnTo>
                      <a:lnTo>
                        <a:pt x="88646" y="81280"/>
                      </a:lnTo>
                      <a:lnTo>
                        <a:pt x="89052" y="81978"/>
                      </a:lnTo>
                      <a:lnTo>
                        <a:pt x="88379" y="82550"/>
                      </a:lnTo>
                      <a:lnTo>
                        <a:pt x="88379" y="82829"/>
                      </a:lnTo>
                      <a:lnTo>
                        <a:pt x="88290" y="84010"/>
                      </a:lnTo>
                      <a:lnTo>
                        <a:pt x="87782" y="85090"/>
                      </a:lnTo>
                      <a:lnTo>
                        <a:pt x="89916" y="85090"/>
                      </a:lnTo>
                      <a:lnTo>
                        <a:pt x="89649" y="85940"/>
                      </a:lnTo>
                      <a:lnTo>
                        <a:pt x="89369" y="86360"/>
                      </a:lnTo>
                      <a:lnTo>
                        <a:pt x="89306" y="102870"/>
                      </a:lnTo>
                      <a:lnTo>
                        <a:pt x="89268" y="103022"/>
                      </a:lnTo>
                      <a:lnTo>
                        <a:pt x="89141" y="103022"/>
                      </a:lnTo>
                      <a:lnTo>
                        <a:pt x="89166" y="102870"/>
                      </a:lnTo>
                      <a:lnTo>
                        <a:pt x="89281" y="102463"/>
                      </a:lnTo>
                      <a:lnTo>
                        <a:pt x="89217" y="102946"/>
                      </a:lnTo>
                      <a:lnTo>
                        <a:pt x="89306" y="86360"/>
                      </a:lnTo>
                      <a:lnTo>
                        <a:pt x="89103" y="86969"/>
                      </a:lnTo>
                      <a:lnTo>
                        <a:pt x="89103" y="89065"/>
                      </a:lnTo>
                      <a:lnTo>
                        <a:pt x="89103" y="86969"/>
                      </a:lnTo>
                      <a:lnTo>
                        <a:pt x="88900" y="87083"/>
                      </a:lnTo>
                      <a:lnTo>
                        <a:pt x="88900" y="89065"/>
                      </a:lnTo>
                      <a:lnTo>
                        <a:pt x="88785" y="93764"/>
                      </a:lnTo>
                      <a:lnTo>
                        <a:pt x="88696" y="93091"/>
                      </a:lnTo>
                      <a:lnTo>
                        <a:pt x="88696" y="93802"/>
                      </a:lnTo>
                      <a:lnTo>
                        <a:pt x="88150" y="94018"/>
                      </a:lnTo>
                      <a:lnTo>
                        <a:pt x="88646" y="93814"/>
                      </a:lnTo>
                      <a:lnTo>
                        <a:pt x="88696" y="93091"/>
                      </a:lnTo>
                      <a:lnTo>
                        <a:pt x="88646" y="92583"/>
                      </a:lnTo>
                      <a:lnTo>
                        <a:pt x="88760" y="93649"/>
                      </a:lnTo>
                      <a:lnTo>
                        <a:pt x="88785" y="89115"/>
                      </a:lnTo>
                      <a:lnTo>
                        <a:pt x="87325" y="89268"/>
                      </a:lnTo>
                      <a:lnTo>
                        <a:pt x="87185" y="89306"/>
                      </a:lnTo>
                      <a:lnTo>
                        <a:pt x="87325" y="89268"/>
                      </a:lnTo>
                      <a:lnTo>
                        <a:pt x="88823" y="89103"/>
                      </a:lnTo>
                      <a:lnTo>
                        <a:pt x="86156" y="89103"/>
                      </a:lnTo>
                      <a:lnTo>
                        <a:pt x="86156" y="92456"/>
                      </a:lnTo>
                      <a:lnTo>
                        <a:pt x="86055" y="92748"/>
                      </a:lnTo>
                      <a:lnTo>
                        <a:pt x="86029" y="92595"/>
                      </a:lnTo>
                      <a:lnTo>
                        <a:pt x="86156" y="92456"/>
                      </a:lnTo>
                      <a:lnTo>
                        <a:pt x="86156" y="89103"/>
                      </a:lnTo>
                      <a:lnTo>
                        <a:pt x="85140" y="89103"/>
                      </a:lnTo>
                      <a:lnTo>
                        <a:pt x="85140" y="90195"/>
                      </a:lnTo>
                      <a:lnTo>
                        <a:pt x="83959" y="90970"/>
                      </a:lnTo>
                      <a:lnTo>
                        <a:pt x="85128" y="90195"/>
                      </a:lnTo>
                      <a:lnTo>
                        <a:pt x="85140" y="89103"/>
                      </a:lnTo>
                      <a:lnTo>
                        <a:pt x="83121" y="89103"/>
                      </a:lnTo>
                      <a:lnTo>
                        <a:pt x="83210" y="89509"/>
                      </a:lnTo>
                      <a:lnTo>
                        <a:pt x="83121" y="89103"/>
                      </a:lnTo>
                      <a:lnTo>
                        <a:pt x="88900" y="89065"/>
                      </a:lnTo>
                      <a:lnTo>
                        <a:pt x="88900" y="87083"/>
                      </a:lnTo>
                      <a:lnTo>
                        <a:pt x="86956" y="88074"/>
                      </a:lnTo>
                      <a:lnTo>
                        <a:pt x="87071" y="87490"/>
                      </a:lnTo>
                      <a:lnTo>
                        <a:pt x="87452" y="87439"/>
                      </a:lnTo>
                      <a:lnTo>
                        <a:pt x="86334" y="87401"/>
                      </a:lnTo>
                      <a:lnTo>
                        <a:pt x="85496" y="87172"/>
                      </a:lnTo>
                      <a:lnTo>
                        <a:pt x="83121" y="86525"/>
                      </a:lnTo>
                      <a:lnTo>
                        <a:pt x="83286" y="87274"/>
                      </a:lnTo>
                      <a:lnTo>
                        <a:pt x="83502" y="87172"/>
                      </a:lnTo>
                      <a:lnTo>
                        <a:pt x="83400" y="87807"/>
                      </a:lnTo>
                      <a:lnTo>
                        <a:pt x="83286" y="87274"/>
                      </a:lnTo>
                      <a:lnTo>
                        <a:pt x="83108" y="87363"/>
                      </a:lnTo>
                      <a:lnTo>
                        <a:pt x="83108" y="95059"/>
                      </a:lnTo>
                      <a:lnTo>
                        <a:pt x="83108" y="87363"/>
                      </a:lnTo>
                      <a:lnTo>
                        <a:pt x="83070" y="89827"/>
                      </a:lnTo>
                      <a:lnTo>
                        <a:pt x="82956" y="90436"/>
                      </a:lnTo>
                      <a:lnTo>
                        <a:pt x="82956" y="90093"/>
                      </a:lnTo>
                      <a:lnTo>
                        <a:pt x="83070" y="89827"/>
                      </a:lnTo>
                      <a:lnTo>
                        <a:pt x="83070" y="87376"/>
                      </a:lnTo>
                      <a:lnTo>
                        <a:pt x="79984" y="88709"/>
                      </a:lnTo>
                      <a:lnTo>
                        <a:pt x="79984" y="89954"/>
                      </a:lnTo>
                      <a:lnTo>
                        <a:pt x="79883" y="90220"/>
                      </a:lnTo>
                      <a:lnTo>
                        <a:pt x="79895" y="90093"/>
                      </a:lnTo>
                      <a:lnTo>
                        <a:pt x="79794" y="90246"/>
                      </a:lnTo>
                      <a:lnTo>
                        <a:pt x="79832" y="89446"/>
                      </a:lnTo>
                      <a:lnTo>
                        <a:pt x="79895" y="90093"/>
                      </a:lnTo>
                      <a:lnTo>
                        <a:pt x="79984" y="89954"/>
                      </a:lnTo>
                      <a:lnTo>
                        <a:pt x="79984" y="88709"/>
                      </a:lnTo>
                      <a:lnTo>
                        <a:pt x="79794" y="88785"/>
                      </a:lnTo>
                      <a:lnTo>
                        <a:pt x="79997" y="87896"/>
                      </a:lnTo>
                      <a:lnTo>
                        <a:pt x="78955" y="88988"/>
                      </a:lnTo>
                      <a:lnTo>
                        <a:pt x="78828" y="90004"/>
                      </a:lnTo>
                      <a:lnTo>
                        <a:pt x="78816" y="89369"/>
                      </a:lnTo>
                      <a:lnTo>
                        <a:pt x="77800" y="89573"/>
                      </a:lnTo>
                      <a:lnTo>
                        <a:pt x="77673" y="89598"/>
                      </a:lnTo>
                      <a:lnTo>
                        <a:pt x="77368" y="89662"/>
                      </a:lnTo>
                      <a:lnTo>
                        <a:pt x="77139" y="89585"/>
                      </a:lnTo>
                      <a:lnTo>
                        <a:pt x="77025" y="88976"/>
                      </a:lnTo>
                      <a:lnTo>
                        <a:pt x="76327" y="88709"/>
                      </a:lnTo>
                      <a:lnTo>
                        <a:pt x="76517" y="89611"/>
                      </a:lnTo>
                      <a:lnTo>
                        <a:pt x="76644" y="89712"/>
                      </a:lnTo>
                      <a:lnTo>
                        <a:pt x="77647" y="89890"/>
                      </a:lnTo>
                      <a:lnTo>
                        <a:pt x="77470" y="90246"/>
                      </a:lnTo>
                      <a:lnTo>
                        <a:pt x="77533" y="90017"/>
                      </a:lnTo>
                      <a:lnTo>
                        <a:pt x="77571" y="89877"/>
                      </a:lnTo>
                      <a:lnTo>
                        <a:pt x="76530" y="89700"/>
                      </a:lnTo>
                      <a:lnTo>
                        <a:pt x="76593" y="90017"/>
                      </a:lnTo>
                      <a:lnTo>
                        <a:pt x="75692" y="89738"/>
                      </a:lnTo>
                      <a:lnTo>
                        <a:pt x="75692" y="95288"/>
                      </a:lnTo>
                      <a:lnTo>
                        <a:pt x="75590" y="94627"/>
                      </a:lnTo>
                      <a:lnTo>
                        <a:pt x="74955" y="94703"/>
                      </a:lnTo>
                      <a:lnTo>
                        <a:pt x="75590" y="94627"/>
                      </a:lnTo>
                      <a:lnTo>
                        <a:pt x="75692" y="95288"/>
                      </a:lnTo>
                      <a:lnTo>
                        <a:pt x="75692" y="89738"/>
                      </a:lnTo>
                      <a:lnTo>
                        <a:pt x="75501" y="89738"/>
                      </a:lnTo>
                      <a:lnTo>
                        <a:pt x="75374" y="89623"/>
                      </a:lnTo>
                      <a:lnTo>
                        <a:pt x="75374" y="89306"/>
                      </a:lnTo>
                      <a:lnTo>
                        <a:pt x="75692" y="88976"/>
                      </a:lnTo>
                      <a:lnTo>
                        <a:pt x="74460" y="88900"/>
                      </a:lnTo>
                      <a:lnTo>
                        <a:pt x="74498" y="89255"/>
                      </a:lnTo>
                      <a:lnTo>
                        <a:pt x="74269" y="89484"/>
                      </a:lnTo>
                      <a:lnTo>
                        <a:pt x="74269" y="93751"/>
                      </a:lnTo>
                      <a:lnTo>
                        <a:pt x="74256" y="93967"/>
                      </a:lnTo>
                      <a:lnTo>
                        <a:pt x="74206" y="94157"/>
                      </a:lnTo>
                      <a:lnTo>
                        <a:pt x="74079" y="94818"/>
                      </a:lnTo>
                      <a:lnTo>
                        <a:pt x="74231" y="94907"/>
                      </a:lnTo>
                      <a:lnTo>
                        <a:pt x="74015" y="94792"/>
                      </a:lnTo>
                      <a:lnTo>
                        <a:pt x="74028" y="94665"/>
                      </a:lnTo>
                      <a:lnTo>
                        <a:pt x="74079" y="94513"/>
                      </a:lnTo>
                      <a:lnTo>
                        <a:pt x="74256" y="93967"/>
                      </a:lnTo>
                      <a:lnTo>
                        <a:pt x="74256" y="93751"/>
                      </a:lnTo>
                      <a:lnTo>
                        <a:pt x="73075" y="93586"/>
                      </a:lnTo>
                      <a:lnTo>
                        <a:pt x="74218" y="93713"/>
                      </a:lnTo>
                      <a:lnTo>
                        <a:pt x="74269" y="89484"/>
                      </a:lnTo>
                      <a:lnTo>
                        <a:pt x="73888" y="89852"/>
                      </a:lnTo>
                      <a:lnTo>
                        <a:pt x="73342" y="90119"/>
                      </a:lnTo>
                      <a:lnTo>
                        <a:pt x="73228" y="90246"/>
                      </a:lnTo>
                      <a:lnTo>
                        <a:pt x="74028" y="90424"/>
                      </a:lnTo>
                      <a:lnTo>
                        <a:pt x="73101" y="90220"/>
                      </a:lnTo>
                      <a:lnTo>
                        <a:pt x="72174" y="89890"/>
                      </a:lnTo>
                      <a:lnTo>
                        <a:pt x="71729" y="88849"/>
                      </a:lnTo>
                      <a:lnTo>
                        <a:pt x="71602" y="88861"/>
                      </a:lnTo>
                      <a:lnTo>
                        <a:pt x="71488" y="89395"/>
                      </a:lnTo>
                      <a:lnTo>
                        <a:pt x="71374" y="88887"/>
                      </a:lnTo>
                      <a:lnTo>
                        <a:pt x="70624" y="88938"/>
                      </a:lnTo>
                      <a:lnTo>
                        <a:pt x="70104" y="89166"/>
                      </a:lnTo>
                      <a:lnTo>
                        <a:pt x="70027" y="93675"/>
                      </a:lnTo>
                      <a:lnTo>
                        <a:pt x="69964" y="93916"/>
                      </a:lnTo>
                      <a:lnTo>
                        <a:pt x="69126" y="93903"/>
                      </a:lnTo>
                      <a:lnTo>
                        <a:pt x="69951" y="93903"/>
                      </a:lnTo>
                      <a:lnTo>
                        <a:pt x="69964" y="93675"/>
                      </a:lnTo>
                      <a:lnTo>
                        <a:pt x="69938" y="93891"/>
                      </a:lnTo>
                      <a:lnTo>
                        <a:pt x="69938" y="93675"/>
                      </a:lnTo>
                      <a:lnTo>
                        <a:pt x="68897" y="93611"/>
                      </a:lnTo>
                      <a:lnTo>
                        <a:pt x="69202" y="93713"/>
                      </a:lnTo>
                      <a:lnTo>
                        <a:pt x="68643" y="93738"/>
                      </a:lnTo>
                      <a:lnTo>
                        <a:pt x="69202" y="93713"/>
                      </a:lnTo>
                      <a:lnTo>
                        <a:pt x="68846" y="93637"/>
                      </a:lnTo>
                      <a:lnTo>
                        <a:pt x="68681" y="93611"/>
                      </a:lnTo>
                      <a:lnTo>
                        <a:pt x="68846" y="93637"/>
                      </a:lnTo>
                      <a:lnTo>
                        <a:pt x="69151" y="93472"/>
                      </a:lnTo>
                      <a:lnTo>
                        <a:pt x="69557" y="93256"/>
                      </a:lnTo>
                      <a:lnTo>
                        <a:pt x="69494" y="93129"/>
                      </a:lnTo>
                      <a:lnTo>
                        <a:pt x="69151" y="93472"/>
                      </a:lnTo>
                      <a:lnTo>
                        <a:pt x="69024" y="93611"/>
                      </a:lnTo>
                      <a:lnTo>
                        <a:pt x="70027" y="93675"/>
                      </a:lnTo>
                      <a:lnTo>
                        <a:pt x="70027" y="89230"/>
                      </a:lnTo>
                      <a:lnTo>
                        <a:pt x="67856" y="90157"/>
                      </a:lnTo>
                      <a:lnTo>
                        <a:pt x="70078" y="89179"/>
                      </a:lnTo>
                      <a:lnTo>
                        <a:pt x="69316" y="88938"/>
                      </a:lnTo>
                      <a:lnTo>
                        <a:pt x="68211" y="88633"/>
                      </a:lnTo>
                      <a:lnTo>
                        <a:pt x="68338" y="88887"/>
                      </a:lnTo>
                      <a:lnTo>
                        <a:pt x="68211" y="88938"/>
                      </a:lnTo>
                      <a:lnTo>
                        <a:pt x="68122" y="88607"/>
                      </a:lnTo>
                      <a:lnTo>
                        <a:pt x="68110" y="88112"/>
                      </a:lnTo>
                      <a:lnTo>
                        <a:pt x="67868" y="88087"/>
                      </a:lnTo>
                      <a:lnTo>
                        <a:pt x="67868" y="88861"/>
                      </a:lnTo>
                      <a:lnTo>
                        <a:pt x="67310" y="89776"/>
                      </a:lnTo>
                      <a:lnTo>
                        <a:pt x="67183" y="90093"/>
                      </a:lnTo>
                      <a:lnTo>
                        <a:pt x="67183" y="93002"/>
                      </a:lnTo>
                      <a:lnTo>
                        <a:pt x="67081" y="93205"/>
                      </a:lnTo>
                      <a:lnTo>
                        <a:pt x="67170" y="93002"/>
                      </a:lnTo>
                      <a:lnTo>
                        <a:pt x="67183" y="90093"/>
                      </a:lnTo>
                      <a:lnTo>
                        <a:pt x="67043" y="90208"/>
                      </a:lnTo>
                      <a:lnTo>
                        <a:pt x="67081" y="90081"/>
                      </a:lnTo>
                      <a:lnTo>
                        <a:pt x="66763" y="90043"/>
                      </a:lnTo>
                      <a:lnTo>
                        <a:pt x="66827" y="93878"/>
                      </a:lnTo>
                      <a:lnTo>
                        <a:pt x="66560" y="93865"/>
                      </a:lnTo>
                      <a:lnTo>
                        <a:pt x="65697" y="93865"/>
                      </a:lnTo>
                      <a:lnTo>
                        <a:pt x="65697" y="93294"/>
                      </a:lnTo>
                      <a:lnTo>
                        <a:pt x="65976" y="93256"/>
                      </a:lnTo>
                      <a:lnTo>
                        <a:pt x="65938" y="93484"/>
                      </a:lnTo>
                      <a:lnTo>
                        <a:pt x="66471" y="93637"/>
                      </a:lnTo>
                      <a:lnTo>
                        <a:pt x="66827" y="93878"/>
                      </a:lnTo>
                      <a:lnTo>
                        <a:pt x="66827" y="90081"/>
                      </a:lnTo>
                      <a:lnTo>
                        <a:pt x="66509" y="89877"/>
                      </a:lnTo>
                      <a:lnTo>
                        <a:pt x="65646" y="89344"/>
                      </a:lnTo>
                      <a:lnTo>
                        <a:pt x="65608" y="89179"/>
                      </a:lnTo>
                      <a:lnTo>
                        <a:pt x="65595" y="89039"/>
                      </a:lnTo>
                      <a:lnTo>
                        <a:pt x="65481" y="88861"/>
                      </a:lnTo>
                      <a:lnTo>
                        <a:pt x="67868" y="88861"/>
                      </a:lnTo>
                      <a:lnTo>
                        <a:pt x="67868" y="88087"/>
                      </a:lnTo>
                      <a:lnTo>
                        <a:pt x="67005" y="87985"/>
                      </a:lnTo>
                      <a:lnTo>
                        <a:pt x="67132" y="87731"/>
                      </a:lnTo>
                      <a:lnTo>
                        <a:pt x="67945" y="86855"/>
                      </a:lnTo>
                      <a:lnTo>
                        <a:pt x="66878" y="87464"/>
                      </a:lnTo>
                      <a:lnTo>
                        <a:pt x="65074" y="88798"/>
                      </a:lnTo>
                      <a:lnTo>
                        <a:pt x="63842" y="88430"/>
                      </a:lnTo>
                      <a:lnTo>
                        <a:pt x="63627" y="88176"/>
                      </a:lnTo>
                      <a:lnTo>
                        <a:pt x="63538" y="87985"/>
                      </a:lnTo>
                      <a:lnTo>
                        <a:pt x="63182" y="88036"/>
                      </a:lnTo>
                      <a:lnTo>
                        <a:pt x="63131" y="89712"/>
                      </a:lnTo>
                      <a:lnTo>
                        <a:pt x="63017" y="89852"/>
                      </a:lnTo>
                      <a:lnTo>
                        <a:pt x="63042" y="89636"/>
                      </a:lnTo>
                      <a:lnTo>
                        <a:pt x="63030" y="89217"/>
                      </a:lnTo>
                      <a:lnTo>
                        <a:pt x="63042" y="89636"/>
                      </a:lnTo>
                      <a:lnTo>
                        <a:pt x="63030" y="89776"/>
                      </a:lnTo>
                      <a:lnTo>
                        <a:pt x="63131" y="88074"/>
                      </a:lnTo>
                      <a:lnTo>
                        <a:pt x="62941" y="88176"/>
                      </a:lnTo>
                      <a:lnTo>
                        <a:pt x="62268" y="87947"/>
                      </a:lnTo>
                      <a:lnTo>
                        <a:pt x="61874" y="87934"/>
                      </a:lnTo>
                      <a:lnTo>
                        <a:pt x="61798" y="87579"/>
                      </a:lnTo>
                      <a:lnTo>
                        <a:pt x="61722" y="87249"/>
                      </a:lnTo>
                      <a:lnTo>
                        <a:pt x="61595" y="87287"/>
                      </a:lnTo>
                      <a:lnTo>
                        <a:pt x="61595" y="87947"/>
                      </a:lnTo>
                      <a:lnTo>
                        <a:pt x="60985" y="88036"/>
                      </a:lnTo>
                      <a:lnTo>
                        <a:pt x="60998" y="87782"/>
                      </a:lnTo>
                      <a:lnTo>
                        <a:pt x="61493" y="87579"/>
                      </a:lnTo>
                      <a:lnTo>
                        <a:pt x="61595" y="87947"/>
                      </a:lnTo>
                      <a:lnTo>
                        <a:pt x="61595" y="87287"/>
                      </a:lnTo>
                      <a:lnTo>
                        <a:pt x="60363" y="87566"/>
                      </a:lnTo>
                      <a:lnTo>
                        <a:pt x="59702" y="87528"/>
                      </a:lnTo>
                      <a:lnTo>
                        <a:pt x="59740" y="88404"/>
                      </a:lnTo>
                      <a:lnTo>
                        <a:pt x="59524" y="88392"/>
                      </a:lnTo>
                      <a:lnTo>
                        <a:pt x="58889" y="88290"/>
                      </a:lnTo>
                      <a:lnTo>
                        <a:pt x="59626" y="88963"/>
                      </a:lnTo>
                      <a:lnTo>
                        <a:pt x="60502" y="88823"/>
                      </a:lnTo>
                      <a:lnTo>
                        <a:pt x="62128" y="88798"/>
                      </a:lnTo>
                      <a:lnTo>
                        <a:pt x="61925" y="89052"/>
                      </a:lnTo>
                      <a:lnTo>
                        <a:pt x="61722" y="89014"/>
                      </a:lnTo>
                      <a:lnTo>
                        <a:pt x="61315" y="88950"/>
                      </a:lnTo>
                      <a:lnTo>
                        <a:pt x="60528" y="89268"/>
                      </a:lnTo>
                      <a:lnTo>
                        <a:pt x="61074" y="89636"/>
                      </a:lnTo>
                      <a:lnTo>
                        <a:pt x="60515" y="89268"/>
                      </a:lnTo>
                      <a:lnTo>
                        <a:pt x="60299" y="89344"/>
                      </a:lnTo>
                      <a:lnTo>
                        <a:pt x="60337" y="89154"/>
                      </a:lnTo>
                      <a:lnTo>
                        <a:pt x="60502" y="88874"/>
                      </a:lnTo>
                      <a:lnTo>
                        <a:pt x="60261" y="88887"/>
                      </a:lnTo>
                      <a:lnTo>
                        <a:pt x="60083" y="88950"/>
                      </a:lnTo>
                      <a:lnTo>
                        <a:pt x="60248" y="89103"/>
                      </a:lnTo>
                      <a:lnTo>
                        <a:pt x="60210" y="89382"/>
                      </a:lnTo>
                      <a:lnTo>
                        <a:pt x="59893" y="89509"/>
                      </a:lnTo>
                      <a:lnTo>
                        <a:pt x="59893" y="89890"/>
                      </a:lnTo>
                      <a:lnTo>
                        <a:pt x="59677" y="90258"/>
                      </a:lnTo>
                      <a:lnTo>
                        <a:pt x="59423" y="90589"/>
                      </a:lnTo>
                      <a:lnTo>
                        <a:pt x="59893" y="89890"/>
                      </a:lnTo>
                      <a:lnTo>
                        <a:pt x="59893" y="89509"/>
                      </a:lnTo>
                      <a:lnTo>
                        <a:pt x="59524" y="89636"/>
                      </a:lnTo>
                      <a:lnTo>
                        <a:pt x="59029" y="89738"/>
                      </a:lnTo>
                      <a:lnTo>
                        <a:pt x="58953" y="89941"/>
                      </a:lnTo>
                      <a:lnTo>
                        <a:pt x="59118" y="90170"/>
                      </a:lnTo>
                      <a:lnTo>
                        <a:pt x="58839" y="89789"/>
                      </a:lnTo>
                      <a:lnTo>
                        <a:pt x="56934" y="90170"/>
                      </a:lnTo>
                      <a:lnTo>
                        <a:pt x="58724" y="89801"/>
                      </a:lnTo>
                      <a:lnTo>
                        <a:pt x="58610" y="89458"/>
                      </a:lnTo>
                      <a:lnTo>
                        <a:pt x="58458" y="89319"/>
                      </a:lnTo>
                      <a:lnTo>
                        <a:pt x="57061" y="88785"/>
                      </a:lnTo>
                      <a:lnTo>
                        <a:pt x="57061" y="89662"/>
                      </a:lnTo>
                      <a:lnTo>
                        <a:pt x="56667" y="89509"/>
                      </a:lnTo>
                      <a:lnTo>
                        <a:pt x="57061" y="89662"/>
                      </a:lnTo>
                      <a:lnTo>
                        <a:pt x="57061" y="88785"/>
                      </a:lnTo>
                      <a:lnTo>
                        <a:pt x="56845" y="88696"/>
                      </a:lnTo>
                      <a:lnTo>
                        <a:pt x="56705" y="88404"/>
                      </a:lnTo>
                      <a:lnTo>
                        <a:pt x="56553" y="87896"/>
                      </a:lnTo>
                      <a:lnTo>
                        <a:pt x="55499" y="88163"/>
                      </a:lnTo>
                      <a:lnTo>
                        <a:pt x="55499" y="92875"/>
                      </a:lnTo>
                      <a:lnTo>
                        <a:pt x="55499" y="88163"/>
                      </a:lnTo>
                      <a:lnTo>
                        <a:pt x="54533" y="88404"/>
                      </a:lnTo>
                      <a:lnTo>
                        <a:pt x="51816" y="88226"/>
                      </a:lnTo>
                      <a:lnTo>
                        <a:pt x="51409" y="88760"/>
                      </a:lnTo>
                      <a:lnTo>
                        <a:pt x="51295" y="89090"/>
                      </a:lnTo>
                      <a:lnTo>
                        <a:pt x="52438" y="89941"/>
                      </a:lnTo>
                      <a:lnTo>
                        <a:pt x="51206" y="89039"/>
                      </a:lnTo>
                      <a:lnTo>
                        <a:pt x="50863" y="88773"/>
                      </a:lnTo>
                      <a:lnTo>
                        <a:pt x="49860" y="88049"/>
                      </a:lnTo>
                      <a:lnTo>
                        <a:pt x="49860" y="89382"/>
                      </a:lnTo>
                      <a:lnTo>
                        <a:pt x="49720" y="89204"/>
                      </a:lnTo>
                      <a:lnTo>
                        <a:pt x="49847" y="89077"/>
                      </a:lnTo>
                      <a:lnTo>
                        <a:pt x="49745" y="89230"/>
                      </a:lnTo>
                      <a:lnTo>
                        <a:pt x="49860" y="89382"/>
                      </a:lnTo>
                      <a:lnTo>
                        <a:pt x="49860" y="88049"/>
                      </a:lnTo>
                      <a:lnTo>
                        <a:pt x="49593" y="87845"/>
                      </a:lnTo>
                      <a:lnTo>
                        <a:pt x="48780" y="88861"/>
                      </a:lnTo>
                      <a:lnTo>
                        <a:pt x="48653" y="89115"/>
                      </a:lnTo>
                      <a:lnTo>
                        <a:pt x="49060" y="89166"/>
                      </a:lnTo>
                      <a:lnTo>
                        <a:pt x="48577" y="89115"/>
                      </a:lnTo>
                      <a:lnTo>
                        <a:pt x="48437" y="89090"/>
                      </a:lnTo>
                      <a:lnTo>
                        <a:pt x="47980" y="89039"/>
                      </a:lnTo>
                      <a:lnTo>
                        <a:pt x="47942" y="92849"/>
                      </a:lnTo>
                      <a:lnTo>
                        <a:pt x="47866" y="93040"/>
                      </a:lnTo>
                      <a:lnTo>
                        <a:pt x="47675" y="92976"/>
                      </a:lnTo>
                      <a:lnTo>
                        <a:pt x="47663" y="92532"/>
                      </a:lnTo>
                      <a:lnTo>
                        <a:pt x="47840" y="92964"/>
                      </a:lnTo>
                      <a:lnTo>
                        <a:pt x="47942" y="89039"/>
                      </a:lnTo>
                      <a:lnTo>
                        <a:pt x="47764" y="89027"/>
                      </a:lnTo>
                      <a:lnTo>
                        <a:pt x="47764" y="90119"/>
                      </a:lnTo>
                      <a:lnTo>
                        <a:pt x="47739" y="92036"/>
                      </a:lnTo>
                      <a:lnTo>
                        <a:pt x="47586" y="92341"/>
                      </a:lnTo>
                      <a:lnTo>
                        <a:pt x="47510" y="92151"/>
                      </a:lnTo>
                      <a:lnTo>
                        <a:pt x="47675" y="92113"/>
                      </a:lnTo>
                      <a:lnTo>
                        <a:pt x="47574" y="91833"/>
                      </a:lnTo>
                      <a:lnTo>
                        <a:pt x="47739" y="92036"/>
                      </a:lnTo>
                      <a:lnTo>
                        <a:pt x="47739" y="90157"/>
                      </a:lnTo>
                      <a:lnTo>
                        <a:pt x="47498" y="90462"/>
                      </a:lnTo>
                      <a:lnTo>
                        <a:pt x="47498" y="91782"/>
                      </a:lnTo>
                      <a:lnTo>
                        <a:pt x="47409" y="91973"/>
                      </a:lnTo>
                      <a:lnTo>
                        <a:pt x="46939" y="92151"/>
                      </a:lnTo>
                      <a:lnTo>
                        <a:pt x="47167" y="92036"/>
                      </a:lnTo>
                      <a:lnTo>
                        <a:pt x="47383" y="91871"/>
                      </a:lnTo>
                      <a:lnTo>
                        <a:pt x="47383" y="91643"/>
                      </a:lnTo>
                      <a:lnTo>
                        <a:pt x="47409" y="91859"/>
                      </a:lnTo>
                      <a:lnTo>
                        <a:pt x="47498" y="90462"/>
                      </a:lnTo>
                      <a:lnTo>
                        <a:pt x="47218" y="90805"/>
                      </a:lnTo>
                      <a:lnTo>
                        <a:pt x="46545" y="91630"/>
                      </a:lnTo>
                      <a:lnTo>
                        <a:pt x="45910" y="91198"/>
                      </a:lnTo>
                      <a:lnTo>
                        <a:pt x="45770" y="91109"/>
                      </a:lnTo>
                      <a:lnTo>
                        <a:pt x="45910" y="91198"/>
                      </a:lnTo>
                      <a:lnTo>
                        <a:pt x="47205" y="90805"/>
                      </a:lnTo>
                      <a:lnTo>
                        <a:pt x="47764" y="90119"/>
                      </a:lnTo>
                      <a:lnTo>
                        <a:pt x="47764" y="89027"/>
                      </a:lnTo>
                      <a:lnTo>
                        <a:pt x="47193" y="88950"/>
                      </a:lnTo>
                      <a:lnTo>
                        <a:pt x="47167" y="89103"/>
                      </a:lnTo>
                      <a:lnTo>
                        <a:pt x="47053" y="89573"/>
                      </a:lnTo>
                      <a:lnTo>
                        <a:pt x="46926" y="90119"/>
                      </a:lnTo>
                      <a:lnTo>
                        <a:pt x="45605" y="89636"/>
                      </a:lnTo>
                      <a:lnTo>
                        <a:pt x="45605" y="91287"/>
                      </a:lnTo>
                      <a:lnTo>
                        <a:pt x="45605" y="91452"/>
                      </a:lnTo>
                      <a:lnTo>
                        <a:pt x="45605" y="91287"/>
                      </a:lnTo>
                      <a:lnTo>
                        <a:pt x="45605" y="89636"/>
                      </a:lnTo>
                      <a:lnTo>
                        <a:pt x="46964" y="89230"/>
                      </a:lnTo>
                      <a:lnTo>
                        <a:pt x="47167" y="89103"/>
                      </a:lnTo>
                      <a:lnTo>
                        <a:pt x="45758" y="89230"/>
                      </a:lnTo>
                      <a:lnTo>
                        <a:pt x="45910" y="89027"/>
                      </a:lnTo>
                      <a:lnTo>
                        <a:pt x="45796" y="88760"/>
                      </a:lnTo>
                      <a:lnTo>
                        <a:pt x="44411" y="88099"/>
                      </a:lnTo>
                      <a:lnTo>
                        <a:pt x="44411" y="89192"/>
                      </a:lnTo>
                      <a:lnTo>
                        <a:pt x="41757" y="89573"/>
                      </a:lnTo>
                      <a:lnTo>
                        <a:pt x="44132" y="89192"/>
                      </a:lnTo>
                      <a:lnTo>
                        <a:pt x="44411" y="89192"/>
                      </a:lnTo>
                      <a:lnTo>
                        <a:pt x="44411" y="88099"/>
                      </a:lnTo>
                      <a:lnTo>
                        <a:pt x="42138" y="86995"/>
                      </a:lnTo>
                      <a:lnTo>
                        <a:pt x="40779" y="89712"/>
                      </a:lnTo>
                      <a:lnTo>
                        <a:pt x="40665" y="90093"/>
                      </a:lnTo>
                      <a:lnTo>
                        <a:pt x="41783" y="90805"/>
                      </a:lnTo>
                      <a:lnTo>
                        <a:pt x="41910" y="90906"/>
                      </a:lnTo>
                      <a:lnTo>
                        <a:pt x="40779" y="90195"/>
                      </a:lnTo>
                      <a:lnTo>
                        <a:pt x="40614" y="90055"/>
                      </a:lnTo>
                      <a:lnTo>
                        <a:pt x="40513" y="90258"/>
                      </a:lnTo>
                      <a:lnTo>
                        <a:pt x="40386" y="89865"/>
                      </a:lnTo>
                      <a:lnTo>
                        <a:pt x="40246" y="90500"/>
                      </a:lnTo>
                      <a:lnTo>
                        <a:pt x="38925" y="89192"/>
                      </a:lnTo>
                      <a:lnTo>
                        <a:pt x="39865" y="91554"/>
                      </a:lnTo>
                      <a:lnTo>
                        <a:pt x="40017" y="91236"/>
                      </a:lnTo>
                      <a:lnTo>
                        <a:pt x="39903" y="91655"/>
                      </a:lnTo>
                      <a:lnTo>
                        <a:pt x="39827" y="91871"/>
                      </a:lnTo>
                      <a:lnTo>
                        <a:pt x="39700" y="91871"/>
                      </a:lnTo>
                      <a:lnTo>
                        <a:pt x="38950" y="91452"/>
                      </a:lnTo>
                      <a:lnTo>
                        <a:pt x="39458" y="91744"/>
                      </a:lnTo>
                      <a:lnTo>
                        <a:pt x="38874" y="91427"/>
                      </a:lnTo>
                      <a:lnTo>
                        <a:pt x="38252" y="91084"/>
                      </a:lnTo>
                      <a:lnTo>
                        <a:pt x="38315" y="90703"/>
                      </a:lnTo>
                      <a:lnTo>
                        <a:pt x="38061" y="90779"/>
                      </a:lnTo>
                      <a:lnTo>
                        <a:pt x="37973" y="90906"/>
                      </a:lnTo>
                      <a:lnTo>
                        <a:pt x="37680" y="90893"/>
                      </a:lnTo>
                      <a:lnTo>
                        <a:pt x="37007" y="91414"/>
                      </a:lnTo>
                      <a:lnTo>
                        <a:pt x="37630" y="90906"/>
                      </a:lnTo>
                      <a:lnTo>
                        <a:pt x="37757" y="90868"/>
                      </a:lnTo>
                      <a:lnTo>
                        <a:pt x="37655" y="90728"/>
                      </a:lnTo>
                      <a:lnTo>
                        <a:pt x="37045" y="90385"/>
                      </a:lnTo>
                      <a:lnTo>
                        <a:pt x="37045" y="90208"/>
                      </a:lnTo>
                      <a:lnTo>
                        <a:pt x="36842" y="90271"/>
                      </a:lnTo>
                      <a:lnTo>
                        <a:pt x="36017" y="90258"/>
                      </a:lnTo>
                      <a:lnTo>
                        <a:pt x="36652" y="90233"/>
                      </a:lnTo>
                      <a:lnTo>
                        <a:pt x="36550" y="90106"/>
                      </a:lnTo>
                      <a:lnTo>
                        <a:pt x="36131" y="89877"/>
                      </a:lnTo>
                      <a:lnTo>
                        <a:pt x="35839" y="89725"/>
                      </a:lnTo>
                      <a:lnTo>
                        <a:pt x="35890" y="89877"/>
                      </a:lnTo>
                      <a:lnTo>
                        <a:pt x="34721" y="89636"/>
                      </a:lnTo>
                      <a:lnTo>
                        <a:pt x="34544" y="89598"/>
                      </a:lnTo>
                      <a:lnTo>
                        <a:pt x="32613" y="89166"/>
                      </a:lnTo>
                      <a:lnTo>
                        <a:pt x="32461" y="89141"/>
                      </a:lnTo>
                      <a:lnTo>
                        <a:pt x="32461" y="89509"/>
                      </a:lnTo>
                      <a:lnTo>
                        <a:pt x="32296" y="89319"/>
                      </a:lnTo>
                      <a:lnTo>
                        <a:pt x="32461" y="89509"/>
                      </a:lnTo>
                      <a:lnTo>
                        <a:pt x="32461" y="89141"/>
                      </a:lnTo>
                      <a:lnTo>
                        <a:pt x="30975" y="88811"/>
                      </a:lnTo>
                      <a:lnTo>
                        <a:pt x="28562" y="89763"/>
                      </a:lnTo>
                      <a:lnTo>
                        <a:pt x="28435" y="90500"/>
                      </a:lnTo>
                      <a:lnTo>
                        <a:pt x="29679" y="89979"/>
                      </a:lnTo>
                      <a:lnTo>
                        <a:pt x="29883" y="89839"/>
                      </a:lnTo>
                      <a:lnTo>
                        <a:pt x="29756" y="89954"/>
                      </a:lnTo>
                      <a:lnTo>
                        <a:pt x="28663" y="90868"/>
                      </a:lnTo>
                      <a:lnTo>
                        <a:pt x="29095" y="90500"/>
                      </a:lnTo>
                      <a:lnTo>
                        <a:pt x="29756" y="89954"/>
                      </a:lnTo>
                      <a:lnTo>
                        <a:pt x="28435" y="90500"/>
                      </a:lnTo>
                      <a:lnTo>
                        <a:pt x="28536" y="89776"/>
                      </a:lnTo>
                      <a:lnTo>
                        <a:pt x="28460" y="89471"/>
                      </a:lnTo>
                      <a:lnTo>
                        <a:pt x="27990" y="89242"/>
                      </a:lnTo>
                      <a:lnTo>
                        <a:pt x="27990" y="92392"/>
                      </a:lnTo>
                      <a:lnTo>
                        <a:pt x="27914" y="92583"/>
                      </a:lnTo>
                      <a:lnTo>
                        <a:pt x="27978" y="92392"/>
                      </a:lnTo>
                      <a:lnTo>
                        <a:pt x="27990" y="89242"/>
                      </a:lnTo>
                      <a:lnTo>
                        <a:pt x="27495" y="88988"/>
                      </a:lnTo>
                      <a:lnTo>
                        <a:pt x="27635" y="88696"/>
                      </a:lnTo>
                      <a:lnTo>
                        <a:pt x="26822" y="89471"/>
                      </a:lnTo>
                      <a:lnTo>
                        <a:pt x="26720" y="89217"/>
                      </a:lnTo>
                      <a:lnTo>
                        <a:pt x="26276" y="88087"/>
                      </a:lnTo>
                      <a:lnTo>
                        <a:pt x="25831" y="88531"/>
                      </a:lnTo>
                      <a:lnTo>
                        <a:pt x="25831" y="92049"/>
                      </a:lnTo>
                      <a:lnTo>
                        <a:pt x="25768" y="92786"/>
                      </a:lnTo>
                      <a:lnTo>
                        <a:pt x="25679" y="92341"/>
                      </a:lnTo>
                      <a:lnTo>
                        <a:pt x="25615" y="92075"/>
                      </a:lnTo>
                      <a:lnTo>
                        <a:pt x="25679" y="92341"/>
                      </a:lnTo>
                      <a:lnTo>
                        <a:pt x="25831" y="92049"/>
                      </a:lnTo>
                      <a:lnTo>
                        <a:pt x="25831" y="88531"/>
                      </a:lnTo>
                      <a:lnTo>
                        <a:pt x="25463" y="88887"/>
                      </a:lnTo>
                      <a:lnTo>
                        <a:pt x="25463" y="92100"/>
                      </a:lnTo>
                      <a:lnTo>
                        <a:pt x="25412" y="92786"/>
                      </a:lnTo>
                      <a:lnTo>
                        <a:pt x="25374" y="92532"/>
                      </a:lnTo>
                      <a:lnTo>
                        <a:pt x="25323" y="92214"/>
                      </a:lnTo>
                      <a:lnTo>
                        <a:pt x="24282" y="92214"/>
                      </a:lnTo>
                      <a:lnTo>
                        <a:pt x="25133" y="91871"/>
                      </a:lnTo>
                      <a:lnTo>
                        <a:pt x="25146" y="91236"/>
                      </a:lnTo>
                      <a:lnTo>
                        <a:pt x="25247" y="91833"/>
                      </a:lnTo>
                      <a:lnTo>
                        <a:pt x="25374" y="91782"/>
                      </a:lnTo>
                      <a:lnTo>
                        <a:pt x="25298" y="92113"/>
                      </a:lnTo>
                      <a:lnTo>
                        <a:pt x="25463" y="92100"/>
                      </a:lnTo>
                      <a:lnTo>
                        <a:pt x="25463" y="88887"/>
                      </a:lnTo>
                      <a:lnTo>
                        <a:pt x="25120" y="89217"/>
                      </a:lnTo>
                      <a:lnTo>
                        <a:pt x="25069" y="88912"/>
                      </a:lnTo>
                      <a:lnTo>
                        <a:pt x="24777" y="89014"/>
                      </a:lnTo>
                      <a:lnTo>
                        <a:pt x="24536" y="89382"/>
                      </a:lnTo>
                      <a:lnTo>
                        <a:pt x="23710" y="89916"/>
                      </a:lnTo>
                      <a:lnTo>
                        <a:pt x="23596" y="90119"/>
                      </a:lnTo>
                      <a:lnTo>
                        <a:pt x="24117" y="90309"/>
                      </a:lnTo>
                      <a:lnTo>
                        <a:pt x="23469" y="90081"/>
                      </a:lnTo>
                      <a:lnTo>
                        <a:pt x="23279" y="90004"/>
                      </a:lnTo>
                      <a:lnTo>
                        <a:pt x="23075" y="89941"/>
                      </a:lnTo>
                      <a:lnTo>
                        <a:pt x="23075" y="92532"/>
                      </a:lnTo>
                      <a:lnTo>
                        <a:pt x="22428" y="92049"/>
                      </a:lnTo>
                      <a:lnTo>
                        <a:pt x="21564" y="92240"/>
                      </a:lnTo>
                      <a:lnTo>
                        <a:pt x="21374" y="92278"/>
                      </a:lnTo>
                      <a:lnTo>
                        <a:pt x="21907" y="91655"/>
                      </a:lnTo>
                      <a:lnTo>
                        <a:pt x="21386" y="92278"/>
                      </a:lnTo>
                      <a:lnTo>
                        <a:pt x="21564" y="92240"/>
                      </a:lnTo>
                      <a:lnTo>
                        <a:pt x="22326" y="92062"/>
                      </a:lnTo>
                      <a:lnTo>
                        <a:pt x="22237" y="91922"/>
                      </a:lnTo>
                      <a:lnTo>
                        <a:pt x="22428" y="92049"/>
                      </a:lnTo>
                      <a:lnTo>
                        <a:pt x="23075" y="92532"/>
                      </a:lnTo>
                      <a:lnTo>
                        <a:pt x="23075" y="89941"/>
                      </a:lnTo>
                      <a:lnTo>
                        <a:pt x="22263" y="89662"/>
                      </a:lnTo>
                      <a:lnTo>
                        <a:pt x="19519" y="88849"/>
                      </a:lnTo>
                      <a:lnTo>
                        <a:pt x="22250" y="89649"/>
                      </a:lnTo>
                      <a:lnTo>
                        <a:pt x="21501" y="88849"/>
                      </a:lnTo>
                      <a:lnTo>
                        <a:pt x="20739" y="88049"/>
                      </a:lnTo>
                      <a:lnTo>
                        <a:pt x="18529" y="89433"/>
                      </a:lnTo>
                      <a:lnTo>
                        <a:pt x="18402" y="89750"/>
                      </a:lnTo>
                      <a:lnTo>
                        <a:pt x="18338" y="89535"/>
                      </a:lnTo>
                      <a:lnTo>
                        <a:pt x="17576" y="89763"/>
                      </a:lnTo>
                      <a:lnTo>
                        <a:pt x="17576" y="92824"/>
                      </a:lnTo>
                      <a:lnTo>
                        <a:pt x="16954" y="91808"/>
                      </a:lnTo>
                      <a:lnTo>
                        <a:pt x="17462" y="92583"/>
                      </a:lnTo>
                      <a:lnTo>
                        <a:pt x="17576" y="92824"/>
                      </a:lnTo>
                      <a:lnTo>
                        <a:pt x="17576" y="89763"/>
                      </a:lnTo>
                      <a:lnTo>
                        <a:pt x="16840" y="90271"/>
                      </a:lnTo>
                      <a:lnTo>
                        <a:pt x="17500" y="89776"/>
                      </a:lnTo>
                      <a:lnTo>
                        <a:pt x="16446" y="90093"/>
                      </a:lnTo>
                      <a:lnTo>
                        <a:pt x="16205" y="90551"/>
                      </a:lnTo>
                      <a:lnTo>
                        <a:pt x="16141" y="90741"/>
                      </a:lnTo>
                      <a:lnTo>
                        <a:pt x="16205" y="90551"/>
                      </a:lnTo>
                      <a:lnTo>
                        <a:pt x="14757" y="91122"/>
                      </a:lnTo>
                      <a:lnTo>
                        <a:pt x="14630" y="90855"/>
                      </a:lnTo>
                      <a:lnTo>
                        <a:pt x="14630" y="92062"/>
                      </a:lnTo>
                      <a:lnTo>
                        <a:pt x="14554" y="92519"/>
                      </a:lnTo>
                      <a:lnTo>
                        <a:pt x="14630" y="92062"/>
                      </a:lnTo>
                      <a:lnTo>
                        <a:pt x="14630" y="90855"/>
                      </a:lnTo>
                      <a:lnTo>
                        <a:pt x="14516" y="90601"/>
                      </a:lnTo>
                      <a:lnTo>
                        <a:pt x="14363" y="90678"/>
                      </a:lnTo>
                      <a:lnTo>
                        <a:pt x="14478" y="90525"/>
                      </a:lnTo>
                      <a:lnTo>
                        <a:pt x="14274" y="90093"/>
                      </a:lnTo>
                      <a:lnTo>
                        <a:pt x="14071" y="89674"/>
                      </a:lnTo>
                      <a:lnTo>
                        <a:pt x="13258" y="87960"/>
                      </a:lnTo>
                      <a:lnTo>
                        <a:pt x="12280" y="88544"/>
                      </a:lnTo>
                      <a:lnTo>
                        <a:pt x="12280" y="92151"/>
                      </a:lnTo>
                      <a:lnTo>
                        <a:pt x="12014" y="91960"/>
                      </a:lnTo>
                      <a:lnTo>
                        <a:pt x="12242" y="91897"/>
                      </a:lnTo>
                      <a:lnTo>
                        <a:pt x="12128" y="92036"/>
                      </a:lnTo>
                      <a:lnTo>
                        <a:pt x="12280" y="92151"/>
                      </a:lnTo>
                      <a:lnTo>
                        <a:pt x="12280" y="88544"/>
                      </a:lnTo>
                      <a:lnTo>
                        <a:pt x="11658" y="88912"/>
                      </a:lnTo>
                      <a:lnTo>
                        <a:pt x="11303" y="89128"/>
                      </a:lnTo>
                      <a:lnTo>
                        <a:pt x="11404" y="88988"/>
                      </a:lnTo>
                      <a:lnTo>
                        <a:pt x="11544" y="88950"/>
                      </a:lnTo>
                      <a:lnTo>
                        <a:pt x="11226" y="88988"/>
                      </a:lnTo>
                      <a:lnTo>
                        <a:pt x="11252" y="88836"/>
                      </a:lnTo>
                      <a:lnTo>
                        <a:pt x="11074" y="88887"/>
                      </a:lnTo>
                      <a:lnTo>
                        <a:pt x="10922" y="88988"/>
                      </a:lnTo>
                      <a:lnTo>
                        <a:pt x="10782" y="89115"/>
                      </a:lnTo>
                      <a:lnTo>
                        <a:pt x="10934" y="89065"/>
                      </a:lnTo>
                      <a:lnTo>
                        <a:pt x="11074" y="89027"/>
                      </a:lnTo>
                      <a:lnTo>
                        <a:pt x="11214" y="89014"/>
                      </a:lnTo>
                      <a:lnTo>
                        <a:pt x="11201" y="89192"/>
                      </a:lnTo>
                      <a:lnTo>
                        <a:pt x="10807" y="89420"/>
                      </a:lnTo>
                      <a:lnTo>
                        <a:pt x="10820" y="89763"/>
                      </a:lnTo>
                      <a:lnTo>
                        <a:pt x="10998" y="89750"/>
                      </a:lnTo>
                      <a:lnTo>
                        <a:pt x="10883" y="89890"/>
                      </a:lnTo>
                      <a:lnTo>
                        <a:pt x="10820" y="89763"/>
                      </a:lnTo>
                      <a:lnTo>
                        <a:pt x="10909" y="90119"/>
                      </a:lnTo>
                      <a:lnTo>
                        <a:pt x="10947" y="90424"/>
                      </a:lnTo>
                      <a:lnTo>
                        <a:pt x="11214" y="90449"/>
                      </a:lnTo>
                      <a:lnTo>
                        <a:pt x="10947" y="90436"/>
                      </a:lnTo>
                      <a:lnTo>
                        <a:pt x="11036" y="90805"/>
                      </a:lnTo>
                      <a:lnTo>
                        <a:pt x="10007" y="90347"/>
                      </a:lnTo>
                      <a:lnTo>
                        <a:pt x="10109" y="90170"/>
                      </a:lnTo>
                      <a:lnTo>
                        <a:pt x="10083" y="90017"/>
                      </a:lnTo>
                      <a:lnTo>
                        <a:pt x="10426" y="89446"/>
                      </a:lnTo>
                      <a:lnTo>
                        <a:pt x="10782" y="89103"/>
                      </a:lnTo>
                      <a:lnTo>
                        <a:pt x="9867" y="89395"/>
                      </a:lnTo>
                      <a:lnTo>
                        <a:pt x="8928" y="89979"/>
                      </a:lnTo>
                      <a:lnTo>
                        <a:pt x="8191" y="90195"/>
                      </a:lnTo>
                      <a:lnTo>
                        <a:pt x="8064" y="90512"/>
                      </a:lnTo>
                      <a:lnTo>
                        <a:pt x="8128" y="90246"/>
                      </a:lnTo>
                      <a:lnTo>
                        <a:pt x="8216" y="89776"/>
                      </a:lnTo>
                      <a:lnTo>
                        <a:pt x="8013" y="90233"/>
                      </a:lnTo>
                      <a:lnTo>
                        <a:pt x="7962" y="90360"/>
                      </a:lnTo>
                      <a:lnTo>
                        <a:pt x="7683" y="90220"/>
                      </a:lnTo>
                      <a:lnTo>
                        <a:pt x="7556" y="89992"/>
                      </a:lnTo>
                      <a:lnTo>
                        <a:pt x="7531" y="89611"/>
                      </a:lnTo>
                      <a:lnTo>
                        <a:pt x="7467" y="90601"/>
                      </a:lnTo>
                      <a:lnTo>
                        <a:pt x="7378" y="90843"/>
                      </a:lnTo>
                      <a:lnTo>
                        <a:pt x="7454" y="90601"/>
                      </a:lnTo>
                      <a:lnTo>
                        <a:pt x="7467" y="89636"/>
                      </a:lnTo>
                      <a:lnTo>
                        <a:pt x="6388" y="90043"/>
                      </a:lnTo>
                      <a:lnTo>
                        <a:pt x="6261" y="90614"/>
                      </a:lnTo>
                      <a:lnTo>
                        <a:pt x="6388" y="90741"/>
                      </a:lnTo>
                      <a:lnTo>
                        <a:pt x="6134" y="90766"/>
                      </a:lnTo>
                      <a:lnTo>
                        <a:pt x="6019" y="90512"/>
                      </a:lnTo>
                      <a:lnTo>
                        <a:pt x="6184" y="90589"/>
                      </a:lnTo>
                      <a:lnTo>
                        <a:pt x="6311" y="90081"/>
                      </a:lnTo>
                      <a:lnTo>
                        <a:pt x="7175" y="89433"/>
                      </a:lnTo>
                      <a:lnTo>
                        <a:pt x="6172" y="89585"/>
                      </a:lnTo>
                      <a:lnTo>
                        <a:pt x="5930" y="90220"/>
                      </a:lnTo>
                      <a:lnTo>
                        <a:pt x="5956" y="90474"/>
                      </a:lnTo>
                      <a:lnTo>
                        <a:pt x="5930" y="90220"/>
                      </a:lnTo>
                      <a:lnTo>
                        <a:pt x="5245" y="90474"/>
                      </a:lnTo>
                      <a:lnTo>
                        <a:pt x="5080" y="90449"/>
                      </a:lnTo>
                      <a:lnTo>
                        <a:pt x="5461" y="89966"/>
                      </a:lnTo>
                      <a:lnTo>
                        <a:pt x="5054" y="89001"/>
                      </a:lnTo>
                      <a:lnTo>
                        <a:pt x="4432" y="90017"/>
                      </a:lnTo>
                      <a:lnTo>
                        <a:pt x="4292" y="89585"/>
                      </a:lnTo>
                      <a:lnTo>
                        <a:pt x="3937" y="90208"/>
                      </a:lnTo>
                      <a:lnTo>
                        <a:pt x="3606" y="90131"/>
                      </a:lnTo>
                      <a:lnTo>
                        <a:pt x="3721" y="89916"/>
                      </a:lnTo>
                      <a:lnTo>
                        <a:pt x="5524" y="88468"/>
                      </a:lnTo>
                      <a:lnTo>
                        <a:pt x="2946" y="88379"/>
                      </a:lnTo>
                      <a:lnTo>
                        <a:pt x="1993" y="88569"/>
                      </a:lnTo>
                      <a:lnTo>
                        <a:pt x="1028" y="89268"/>
                      </a:lnTo>
                      <a:lnTo>
                        <a:pt x="546" y="89420"/>
                      </a:lnTo>
                      <a:lnTo>
                        <a:pt x="355" y="89700"/>
                      </a:lnTo>
                      <a:lnTo>
                        <a:pt x="368" y="89839"/>
                      </a:lnTo>
                      <a:lnTo>
                        <a:pt x="406" y="90017"/>
                      </a:lnTo>
                      <a:lnTo>
                        <a:pt x="457" y="90309"/>
                      </a:lnTo>
                      <a:lnTo>
                        <a:pt x="965" y="90208"/>
                      </a:lnTo>
                      <a:lnTo>
                        <a:pt x="1384" y="90398"/>
                      </a:lnTo>
                      <a:lnTo>
                        <a:pt x="1498" y="91020"/>
                      </a:lnTo>
                      <a:lnTo>
                        <a:pt x="723" y="91249"/>
                      </a:lnTo>
                      <a:lnTo>
                        <a:pt x="736" y="91097"/>
                      </a:lnTo>
                      <a:lnTo>
                        <a:pt x="762" y="90932"/>
                      </a:lnTo>
                      <a:lnTo>
                        <a:pt x="762" y="90766"/>
                      </a:lnTo>
                      <a:lnTo>
                        <a:pt x="546" y="91313"/>
                      </a:lnTo>
                      <a:lnTo>
                        <a:pt x="698" y="91274"/>
                      </a:lnTo>
                      <a:lnTo>
                        <a:pt x="622" y="92163"/>
                      </a:lnTo>
                      <a:lnTo>
                        <a:pt x="495" y="92887"/>
                      </a:lnTo>
                      <a:lnTo>
                        <a:pt x="114" y="93738"/>
                      </a:lnTo>
                      <a:lnTo>
                        <a:pt x="0" y="94297"/>
                      </a:lnTo>
                      <a:lnTo>
                        <a:pt x="2032" y="95288"/>
                      </a:lnTo>
                      <a:lnTo>
                        <a:pt x="3530" y="94373"/>
                      </a:lnTo>
                      <a:lnTo>
                        <a:pt x="4013" y="95097"/>
                      </a:lnTo>
                      <a:lnTo>
                        <a:pt x="2921" y="95148"/>
                      </a:lnTo>
                      <a:lnTo>
                        <a:pt x="3479" y="95821"/>
                      </a:lnTo>
                      <a:lnTo>
                        <a:pt x="3962" y="95199"/>
                      </a:lnTo>
                      <a:lnTo>
                        <a:pt x="4432" y="94818"/>
                      </a:lnTo>
                      <a:lnTo>
                        <a:pt x="4610" y="95262"/>
                      </a:lnTo>
                      <a:lnTo>
                        <a:pt x="4724" y="95415"/>
                      </a:lnTo>
                      <a:lnTo>
                        <a:pt x="4851" y="95504"/>
                      </a:lnTo>
                      <a:lnTo>
                        <a:pt x="5067" y="95605"/>
                      </a:lnTo>
                      <a:lnTo>
                        <a:pt x="5892" y="94818"/>
                      </a:lnTo>
                      <a:lnTo>
                        <a:pt x="6235" y="94475"/>
                      </a:lnTo>
                      <a:lnTo>
                        <a:pt x="6464" y="94259"/>
                      </a:lnTo>
                      <a:lnTo>
                        <a:pt x="6413" y="94462"/>
                      </a:lnTo>
                      <a:lnTo>
                        <a:pt x="6667" y="94589"/>
                      </a:lnTo>
                      <a:lnTo>
                        <a:pt x="6553" y="94234"/>
                      </a:lnTo>
                      <a:lnTo>
                        <a:pt x="7340" y="93929"/>
                      </a:lnTo>
                      <a:lnTo>
                        <a:pt x="7861" y="94411"/>
                      </a:lnTo>
                      <a:lnTo>
                        <a:pt x="7975" y="94830"/>
                      </a:lnTo>
                      <a:lnTo>
                        <a:pt x="7848" y="95148"/>
                      </a:lnTo>
                      <a:lnTo>
                        <a:pt x="8699" y="94576"/>
                      </a:lnTo>
                      <a:lnTo>
                        <a:pt x="8699" y="95135"/>
                      </a:lnTo>
                      <a:lnTo>
                        <a:pt x="9055" y="94907"/>
                      </a:lnTo>
                      <a:lnTo>
                        <a:pt x="10287" y="95173"/>
                      </a:lnTo>
                      <a:lnTo>
                        <a:pt x="10414" y="94907"/>
                      </a:lnTo>
                      <a:lnTo>
                        <a:pt x="10579" y="94576"/>
                      </a:lnTo>
                      <a:lnTo>
                        <a:pt x="10668" y="94386"/>
                      </a:lnTo>
                      <a:lnTo>
                        <a:pt x="11417" y="95211"/>
                      </a:lnTo>
                      <a:lnTo>
                        <a:pt x="12839" y="94386"/>
                      </a:lnTo>
                      <a:lnTo>
                        <a:pt x="13208" y="94170"/>
                      </a:lnTo>
                      <a:lnTo>
                        <a:pt x="13131" y="95567"/>
                      </a:lnTo>
                      <a:lnTo>
                        <a:pt x="13385" y="95224"/>
                      </a:lnTo>
                      <a:lnTo>
                        <a:pt x="14452" y="94475"/>
                      </a:lnTo>
                      <a:lnTo>
                        <a:pt x="15138" y="94411"/>
                      </a:lnTo>
                      <a:lnTo>
                        <a:pt x="13881" y="96088"/>
                      </a:lnTo>
                      <a:lnTo>
                        <a:pt x="17716" y="94513"/>
                      </a:lnTo>
                      <a:lnTo>
                        <a:pt x="17386" y="96304"/>
                      </a:lnTo>
                      <a:lnTo>
                        <a:pt x="18313" y="94805"/>
                      </a:lnTo>
                      <a:lnTo>
                        <a:pt x="20739" y="95643"/>
                      </a:lnTo>
                      <a:lnTo>
                        <a:pt x="22390" y="94805"/>
                      </a:lnTo>
                      <a:lnTo>
                        <a:pt x="22250" y="95123"/>
                      </a:lnTo>
                      <a:lnTo>
                        <a:pt x="22910" y="95211"/>
                      </a:lnTo>
                      <a:lnTo>
                        <a:pt x="23139" y="95592"/>
                      </a:lnTo>
                      <a:lnTo>
                        <a:pt x="23266" y="95707"/>
                      </a:lnTo>
                      <a:lnTo>
                        <a:pt x="23774" y="95948"/>
                      </a:lnTo>
                      <a:lnTo>
                        <a:pt x="23888" y="94805"/>
                      </a:lnTo>
                      <a:lnTo>
                        <a:pt x="24879" y="94513"/>
                      </a:lnTo>
                      <a:lnTo>
                        <a:pt x="25349" y="94411"/>
                      </a:lnTo>
                      <a:lnTo>
                        <a:pt x="25590" y="94170"/>
                      </a:lnTo>
                      <a:lnTo>
                        <a:pt x="25831" y="93929"/>
                      </a:lnTo>
                      <a:lnTo>
                        <a:pt x="26111" y="93649"/>
                      </a:lnTo>
                      <a:lnTo>
                        <a:pt x="27051" y="94640"/>
                      </a:lnTo>
                      <a:lnTo>
                        <a:pt x="27165" y="94869"/>
                      </a:lnTo>
                      <a:lnTo>
                        <a:pt x="25628" y="95097"/>
                      </a:lnTo>
                      <a:lnTo>
                        <a:pt x="25527" y="95453"/>
                      </a:lnTo>
                      <a:lnTo>
                        <a:pt x="25781" y="96266"/>
                      </a:lnTo>
                      <a:lnTo>
                        <a:pt x="25717" y="95262"/>
                      </a:lnTo>
                      <a:lnTo>
                        <a:pt x="27749" y="95262"/>
                      </a:lnTo>
                      <a:lnTo>
                        <a:pt x="27368" y="94424"/>
                      </a:lnTo>
                      <a:lnTo>
                        <a:pt x="28244" y="95161"/>
                      </a:lnTo>
                      <a:lnTo>
                        <a:pt x="28117" y="94780"/>
                      </a:lnTo>
                      <a:lnTo>
                        <a:pt x="28562" y="95821"/>
                      </a:lnTo>
                      <a:lnTo>
                        <a:pt x="28663" y="94780"/>
                      </a:lnTo>
                      <a:lnTo>
                        <a:pt x="28702" y="94424"/>
                      </a:lnTo>
                      <a:lnTo>
                        <a:pt x="28714" y="94259"/>
                      </a:lnTo>
                      <a:lnTo>
                        <a:pt x="29375" y="95554"/>
                      </a:lnTo>
                      <a:lnTo>
                        <a:pt x="30099" y="94589"/>
                      </a:lnTo>
                      <a:lnTo>
                        <a:pt x="31127" y="95224"/>
                      </a:lnTo>
                      <a:lnTo>
                        <a:pt x="31242" y="95453"/>
                      </a:lnTo>
                      <a:lnTo>
                        <a:pt x="30429" y="96050"/>
                      </a:lnTo>
                      <a:lnTo>
                        <a:pt x="31813" y="95580"/>
                      </a:lnTo>
                      <a:lnTo>
                        <a:pt x="32118" y="95808"/>
                      </a:lnTo>
                      <a:lnTo>
                        <a:pt x="31978" y="95580"/>
                      </a:lnTo>
                      <a:lnTo>
                        <a:pt x="32105" y="95008"/>
                      </a:lnTo>
                      <a:lnTo>
                        <a:pt x="32194" y="94792"/>
                      </a:lnTo>
                      <a:lnTo>
                        <a:pt x="33197" y="94589"/>
                      </a:lnTo>
                      <a:lnTo>
                        <a:pt x="33870" y="94449"/>
                      </a:lnTo>
                      <a:lnTo>
                        <a:pt x="33197" y="95364"/>
                      </a:lnTo>
                      <a:lnTo>
                        <a:pt x="33070" y="95758"/>
                      </a:lnTo>
                      <a:lnTo>
                        <a:pt x="33540" y="96253"/>
                      </a:lnTo>
                      <a:lnTo>
                        <a:pt x="34518" y="95961"/>
                      </a:lnTo>
                      <a:lnTo>
                        <a:pt x="35394" y="94869"/>
                      </a:lnTo>
                      <a:lnTo>
                        <a:pt x="36182" y="94907"/>
                      </a:lnTo>
                      <a:lnTo>
                        <a:pt x="36334" y="95262"/>
                      </a:lnTo>
                      <a:lnTo>
                        <a:pt x="36220" y="95415"/>
                      </a:lnTo>
                      <a:lnTo>
                        <a:pt x="36868" y="94869"/>
                      </a:lnTo>
                      <a:lnTo>
                        <a:pt x="37325" y="94475"/>
                      </a:lnTo>
                      <a:lnTo>
                        <a:pt x="39509" y="95364"/>
                      </a:lnTo>
                      <a:lnTo>
                        <a:pt x="40500" y="94475"/>
                      </a:lnTo>
                      <a:lnTo>
                        <a:pt x="40741" y="94259"/>
                      </a:lnTo>
                      <a:lnTo>
                        <a:pt x="40970" y="94488"/>
                      </a:lnTo>
                      <a:lnTo>
                        <a:pt x="40868" y="94195"/>
                      </a:lnTo>
                      <a:lnTo>
                        <a:pt x="40767" y="93865"/>
                      </a:lnTo>
                      <a:lnTo>
                        <a:pt x="40754" y="93738"/>
                      </a:lnTo>
                      <a:lnTo>
                        <a:pt x="40500" y="93865"/>
                      </a:lnTo>
                      <a:lnTo>
                        <a:pt x="40690" y="93764"/>
                      </a:lnTo>
                      <a:lnTo>
                        <a:pt x="40767" y="92875"/>
                      </a:lnTo>
                      <a:lnTo>
                        <a:pt x="41300" y="92862"/>
                      </a:lnTo>
                      <a:lnTo>
                        <a:pt x="41249" y="93319"/>
                      </a:lnTo>
                      <a:lnTo>
                        <a:pt x="41135" y="93484"/>
                      </a:lnTo>
                      <a:lnTo>
                        <a:pt x="41008" y="93599"/>
                      </a:lnTo>
                      <a:lnTo>
                        <a:pt x="40881" y="93662"/>
                      </a:lnTo>
                      <a:lnTo>
                        <a:pt x="40767" y="93865"/>
                      </a:lnTo>
                      <a:lnTo>
                        <a:pt x="41338" y="93865"/>
                      </a:lnTo>
                      <a:lnTo>
                        <a:pt x="41338" y="94195"/>
                      </a:lnTo>
                      <a:lnTo>
                        <a:pt x="41592" y="94234"/>
                      </a:lnTo>
                      <a:lnTo>
                        <a:pt x="41744" y="94183"/>
                      </a:lnTo>
                      <a:lnTo>
                        <a:pt x="41973" y="94119"/>
                      </a:lnTo>
                      <a:lnTo>
                        <a:pt x="42379" y="94005"/>
                      </a:lnTo>
                      <a:lnTo>
                        <a:pt x="42151" y="93865"/>
                      </a:lnTo>
                      <a:lnTo>
                        <a:pt x="41656" y="93624"/>
                      </a:lnTo>
                      <a:lnTo>
                        <a:pt x="41529" y="93573"/>
                      </a:lnTo>
                      <a:lnTo>
                        <a:pt x="41656" y="93624"/>
                      </a:lnTo>
                      <a:lnTo>
                        <a:pt x="41757" y="93472"/>
                      </a:lnTo>
                      <a:lnTo>
                        <a:pt x="42037" y="93306"/>
                      </a:lnTo>
                      <a:lnTo>
                        <a:pt x="42227" y="93256"/>
                      </a:lnTo>
                      <a:lnTo>
                        <a:pt x="42240" y="93091"/>
                      </a:lnTo>
                      <a:lnTo>
                        <a:pt x="42316" y="93243"/>
                      </a:lnTo>
                      <a:lnTo>
                        <a:pt x="42506" y="93205"/>
                      </a:lnTo>
                      <a:lnTo>
                        <a:pt x="42430" y="93433"/>
                      </a:lnTo>
                      <a:lnTo>
                        <a:pt x="42557" y="93675"/>
                      </a:lnTo>
                      <a:lnTo>
                        <a:pt x="42684" y="93903"/>
                      </a:lnTo>
                      <a:lnTo>
                        <a:pt x="42849" y="93802"/>
                      </a:lnTo>
                      <a:lnTo>
                        <a:pt x="43014" y="93700"/>
                      </a:lnTo>
                      <a:lnTo>
                        <a:pt x="43776" y="93980"/>
                      </a:lnTo>
                      <a:lnTo>
                        <a:pt x="44742" y="93281"/>
                      </a:lnTo>
                      <a:lnTo>
                        <a:pt x="44945" y="93141"/>
                      </a:lnTo>
                      <a:lnTo>
                        <a:pt x="45085" y="93319"/>
                      </a:lnTo>
                      <a:lnTo>
                        <a:pt x="45199" y="93738"/>
                      </a:lnTo>
                      <a:lnTo>
                        <a:pt x="45326" y="94411"/>
                      </a:lnTo>
                      <a:lnTo>
                        <a:pt x="43789" y="93980"/>
                      </a:lnTo>
                      <a:lnTo>
                        <a:pt x="43230" y="94005"/>
                      </a:lnTo>
                      <a:lnTo>
                        <a:pt x="44132" y="94653"/>
                      </a:lnTo>
                      <a:lnTo>
                        <a:pt x="42595" y="94246"/>
                      </a:lnTo>
                      <a:lnTo>
                        <a:pt x="43764" y="95948"/>
                      </a:lnTo>
                      <a:lnTo>
                        <a:pt x="41744" y="94183"/>
                      </a:lnTo>
                      <a:lnTo>
                        <a:pt x="42710" y="95885"/>
                      </a:lnTo>
                      <a:lnTo>
                        <a:pt x="42837" y="95961"/>
                      </a:lnTo>
                      <a:lnTo>
                        <a:pt x="44754" y="96253"/>
                      </a:lnTo>
                      <a:lnTo>
                        <a:pt x="44843" y="95948"/>
                      </a:lnTo>
                      <a:lnTo>
                        <a:pt x="44996" y="95402"/>
                      </a:lnTo>
                      <a:lnTo>
                        <a:pt x="47002" y="95707"/>
                      </a:lnTo>
                      <a:lnTo>
                        <a:pt x="47244" y="95402"/>
                      </a:lnTo>
                      <a:lnTo>
                        <a:pt x="47371" y="95237"/>
                      </a:lnTo>
                      <a:lnTo>
                        <a:pt x="47244" y="95008"/>
                      </a:lnTo>
                      <a:lnTo>
                        <a:pt x="46901" y="94856"/>
                      </a:lnTo>
                      <a:lnTo>
                        <a:pt x="46990" y="94653"/>
                      </a:lnTo>
                      <a:lnTo>
                        <a:pt x="47167" y="94411"/>
                      </a:lnTo>
                      <a:lnTo>
                        <a:pt x="47294" y="94246"/>
                      </a:lnTo>
                      <a:lnTo>
                        <a:pt x="48996" y="93586"/>
                      </a:lnTo>
                      <a:lnTo>
                        <a:pt x="48399" y="93205"/>
                      </a:lnTo>
                      <a:lnTo>
                        <a:pt x="49136" y="93535"/>
                      </a:lnTo>
                      <a:lnTo>
                        <a:pt x="49276" y="93484"/>
                      </a:lnTo>
                      <a:lnTo>
                        <a:pt x="49288" y="93637"/>
                      </a:lnTo>
                      <a:lnTo>
                        <a:pt x="49530" y="94056"/>
                      </a:lnTo>
                      <a:lnTo>
                        <a:pt x="49517" y="93395"/>
                      </a:lnTo>
                      <a:lnTo>
                        <a:pt x="49530" y="93205"/>
                      </a:lnTo>
                      <a:lnTo>
                        <a:pt x="49796" y="93167"/>
                      </a:lnTo>
                      <a:lnTo>
                        <a:pt x="48323" y="93167"/>
                      </a:lnTo>
                      <a:lnTo>
                        <a:pt x="51358" y="93091"/>
                      </a:lnTo>
                      <a:lnTo>
                        <a:pt x="55664" y="93078"/>
                      </a:lnTo>
                      <a:lnTo>
                        <a:pt x="51358" y="93091"/>
                      </a:lnTo>
                      <a:lnTo>
                        <a:pt x="50393" y="93141"/>
                      </a:lnTo>
                      <a:lnTo>
                        <a:pt x="50152" y="93167"/>
                      </a:lnTo>
                      <a:lnTo>
                        <a:pt x="49555" y="96939"/>
                      </a:lnTo>
                      <a:lnTo>
                        <a:pt x="51600" y="95542"/>
                      </a:lnTo>
                      <a:lnTo>
                        <a:pt x="52197" y="94767"/>
                      </a:lnTo>
                      <a:lnTo>
                        <a:pt x="52285" y="94208"/>
                      </a:lnTo>
                      <a:lnTo>
                        <a:pt x="52171" y="94081"/>
                      </a:lnTo>
                      <a:lnTo>
                        <a:pt x="52298" y="94145"/>
                      </a:lnTo>
                      <a:lnTo>
                        <a:pt x="52362" y="93764"/>
                      </a:lnTo>
                      <a:lnTo>
                        <a:pt x="52324" y="94157"/>
                      </a:lnTo>
                      <a:lnTo>
                        <a:pt x="52451" y="94221"/>
                      </a:lnTo>
                      <a:lnTo>
                        <a:pt x="52412" y="93599"/>
                      </a:lnTo>
                      <a:lnTo>
                        <a:pt x="52463" y="93459"/>
                      </a:lnTo>
                      <a:lnTo>
                        <a:pt x="52476" y="93281"/>
                      </a:lnTo>
                      <a:lnTo>
                        <a:pt x="52603" y="93510"/>
                      </a:lnTo>
                      <a:lnTo>
                        <a:pt x="52920" y="93675"/>
                      </a:lnTo>
                      <a:lnTo>
                        <a:pt x="52857" y="93294"/>
                      </a:lnTo>
                      <a:lnTo>
                        <a:pt x="52997" y="93700"/>
                      </a:lnTo>
                      <a:lnTo>
                        <a:pt x="53086" y="93980"/>
                      </a:lnTo>
                      <a:lnTo>
                        <a:pt x="53213" y="93903"/>
                      </a:lnTo>
                      <a:lnTo>
                        <a:pt x="53111" y="93764"/>
                      </a:lnTo>
                      <a:lnTo>
                        <a:pt x="53301" y="93853"/>
                      </a:lnTo>
                      <a:lnTo>
                        <a:pt x="53467" y="93751"/>
                      </a:lnTo>
                      <a:lnTo>
                        <a:pt x="53340" y="93865"/>
                      </a:lnTo>
                      <a:lnTo>
                        <a:pt x="53898" y="94145"/>
                      </a:lnTo>
                      <a:lnTo>
                        <a:pt x="53390" y="95364"/>
                      </a:lnTo>
                      <a:lnTo>
                        <a:pt x="55333" y="95478"/>
                      </a:lnTo>
                      <a:lnTo>
                        <a:pt x="55054" y="94856"/>
                      </a:lnTo>
                      <a:lnTo>
                        <a:pt x="54546" y="93687"/>
                      </a:lnTo>
                      <a:lnTo>
                        <a:pt x="54686" y="93675"/>
                      </a:lnTo>
                      <a:lnTo>
                        <a:pt x="56146" y="93853"/>
                      </a:lnTo>
                      <a:lnTo>
                        <a:pt x="54686" y="93675"/>
                      </a:lnTo>
                      <a:lnTo>
                        <a:pt x="56261" y="94310"/>
                      </a:lnTo>
                      <a:lnTo>
                        <a:pt x="57251" y="94284"/>
                      </a:lnTo>
                      <a:lnTo>
                        <a:pt x="57467" y="95364"/>
                      </a:lnTo>
                      <a:lnTo>
                        <a:pt x="59550" y="95199"/>
                      </a:lnTo>
                      <a:lnTo>
                        <a:pt x="61861" y="94411"/>
                      </a:lnTo>
                      <a:lnTo>
                        <a:pt x="63258" y="94284"/>
                      </a:lnTo>
                      <a:lnTo>
                        <a:pt x="64122" y="94208"/>
                      </a:lnTo>
                      <a:lnTo>
                        <a:pt x="64033" y="94437"/>
                      </a:lnTo>
                      <a:lnTo>
                        <a:pt x="63919" y="94615"/>
                      </a:lnTo>
                      <a:lnTo>
                        <a:pt x="63792" y="94716"/>
                      </a:lnTo>
                      <a:lnTo>
                        <a:pt x="63665" y="94919"/>
                      </a:lnTo>
                      <a:lnTo>
                        <a:pt x="64147" y="95211"/>
                      </a:lnTo>
                      <a:lnTo>
                        <a:pt x="67043" y="94665"/>
                      </a:lnTo>
                      <a:lnTo>
                        <a:pt x="73126" y="95973"/>
                      </a:lnTo>
                      <a:lnTo>
                        <a:pt x="74193" y="95046"/>
                      </a:lnTo>
                      <a:lnTo>
                        <a:pt x="74447" y="95059"/>
                      </a:lnTo>
                      <a:lnTo>
                        <a:pt x="74688" y="94894"/>
                      </a:lnTo>
                      <a:lnTo>
                        <a:pt x="74574" y="95059"/>
                      </a:lnTo>
                      <a:lnTo>
                        <a:pt x="75438" y="95478"/>
                      </a:lnTo>
                      <a:lnTo>
                        <a:pt x="75615" y="95351"/>
                      </a:lnTo>
                      <a:lnTo>
                        <a:pt x="75463" y="95491"/>
                      </a:lnTo>
                      <a:lnTo>
                        <a:pt x="75628" y="95427"/>
                      </a:lnTo>
                      <a:lnTo>
                        <a:pt x="76695" y="96075"/>
                      </a:lnTo>
                      <a:lnTo>
                        <a:pt x="77597" y="94653"/>
                      </a:lnTo>
                      <a:lnTo>
                        <a:pt x="76250" y="95173"/>
                      </a:lnTo>
                      <a:lnTo>
                        <a:pt x="77470" y="94678"/>
                      </a:lnTo>
                      <a:lnTo>
                        <a:pt x="77597" y="94653"/>
                      </a:lnTo>
                      <a:lnTo>
                        <a:pt x="79514" y="94157"/>
                      </a:lnTo>
                      <a:lnTo>
                        <a:pt x="79883" y="93675"/>
                      </a:lnTo>
                      <a:lnTo>
                        <a:pt x="78879" y="92595"/>
                      </a:lnTo>
                      <a:lnTo>
                        <a:pt x="79895" y="93662"/>
                      </a:lnTo>
                      <a:lnTo>
                        <a:pt x="80111" y="93357"/>
                      </a:lnTo>
                      <a:lnTo>
                        <a:pt x="81368" y="93510"/>
                      </a:lnTo>
                      <a:lnTo>
                        <a:pt x="80111" y="93357"/>
                      </a:lnTo>
                      <a:lnTo>
                        <a:pt x="79971" y="93726"/>
                      </a:lnTo>
                      <a:lnTo>
                        <a:pt x="80200" y="93980"/>
                      </a:lnTo>
                      <a:lnTo>
                        <a:pt x="80873" y="93802"/>
                      </a:lnTo>
                      <a:lnTo>
                        <a:pt x="81343" y="94043"/>
                      </a:lnTo>
                      <a:lnTo>
                        <a:pt x="81521" y="94030"/>
                      </a:lnTo>
                      <a:lnTo>
                        <a:pt x="81661" y="94005"/>
                      </a:lnTo>
                      <a:lnTo>
                        <a:pt x="81559" y="94145"/>
                      </a:lnTo>
                      <a:lnTo>
                        <a:pt x="82181" y="94449"/>
                      </a:lnTo>
                      <a:lnTo>
                        <a:pt x="82740" y="94729"/>
                      </a:lnTo>
                      <a:lnTo>
                        <a:pt x="82181" y="94449"/>
                      </a:lnTo>
                      <a:lnTo>
                        <a:pt x="82638" y="94996"/>
                      </a:lnTo>
                      <a:lnTo>
                        <a:pt x="82842" y="94843"/>
                      </a:lnTo>
                      <a:lnTo>
                        <a:pt x="82727" y="95034"/>
                      </a:lnTo>
                      <a:lnTo>
                        <a:pt x="84074" y="95453"/>
                      </a:lnTo>
                      <a:lnTo>
                        <a:pt x="84226" y="93700"/>
                      </a:lnTo>
                      <a:lnTo>
                        <a:pt x="84099" y="95389"/>
                      </a:lnTo>
                      <a:lnTo>
                        <a:pt x="84772" y="95618"/>
                      </a:lnTo>
                      <a:lnTo>
                        <a:pt x="84658" y="93484"/>
                      </a:lnTo>
                      <a:lnTo>
                        <a:pt x="84899" y="93548"/>
                      </a:lnTo>
                      <a:lnTo>
                        <a:pt x="85585" y="93929"/>
                      </a:lnTo>
                      <a:lnTo>
                        <a:pt x="85686" y="94068"/>
                      </a:lnTo>
                      <a:lnTo>
                        <a:pt x="85572" y="94208"/>
                      </a:lnTo>
                      <a:lnTo>
                        <a:pt x="87058" y="94386"/>
                      </a:lnTo>
                      <a:lnTo>
                        <a:pt x="87210" y="94513"/>
                      </a:lnTo>
                      <a:lnTo>
                        <a:pt x="87376" y="94145"/>
                      </a:lnTo>
                      <a:lnTo>
                        <a:pt x="87922" y="94475"/>
                      </a:lnTo>
                      <a:lnTo>
                        <a:pt x="88214" y="94526"/>
                      </a:lnTo>
                      <a:lnTo>
                        <a:pt x="88607" y="94576"/>
                      </a:lnTo>
                      <a:lnTo>
                        <a:pt x="88239" y="95250"/>
                      </a:lnTo>
                      <a:lnTo>
                        <a:pt x="89027" y="95986"/>
                      </a:lnTo>
                      <a:lnTo>
                        <a:pt x="89217" y="97002"/>
                      </a:lnTo>
                      <a:lnTo>
                        <a:pt x="88798" y="97548"/>
                      </a:lnTo>
                      <a:lnTo>
                        <a:pt x="88049" y="96520"/>
                      </a:lnTo>
                      <a:lnTo>
                        <a:pt x="88468" y="97967"/>
                      </a:lnTo>
                      <a:lnTo>
                        <a:pt x="87642" y="99060"/>
                      </a:lnTo>
                      <a:lnTo>
                        <a:pt x="88785" y="99060"/>
                      </a:lnTo>
                      <a:lnTo>
                        <a:pt x="87579" y="100330"/>
                      </a:lnTo>
                      <a:lnTo>
                        <a:pt x="87312" y="100330"/>
                      </a:lnTo>
                      <a:lnTo>
                        <a:pt x="87312" y="101600"/>
                      </a:lnTo>
                      <a:lnTo>
                        <a:pt x="88061" y="100330"/>
                      </a:lnTo>
                      <a:lnTo>
                        <a:pt x="87947" y="101473"/>
                      </a:lnTo>
                      <a:lnTo>
                        <a:pt x="87947" y="104140"/>
                      </a:lnTo>
                      <a:lnTo>
                        <a:pt x="87909" y="103822"/>
                      </a:lnTo>
                      <a:lnTo>
                        <a:pt x="87909" y="104140"/>
                      </a:lnTo>
                      <a:lnTo>
                        <a:pt x="87795" y="102870"/>
                      </a:lnTo>
                      <a:lnTo>
                        <a:pt x="87947" y="104140"/>
                      </a:lnTo>
                      <a:lnTo>
                        <a:pt x="87947" y="101473"/>
                      </a:lnTo>
                      <a:lnTo>
                        <a:pt x="87934" y="101600"/>
                      </a:lnTo>
                      <a:lnTo>
                        <a:pt x="87630" y="102870"/>
                      </a:lnTo>
                      <a:lnTo>
                        <a:pt x="87541" y="104140"/>
                      </a:lnTo>
                      <a:lnTo>
                        <a:pt x="86614" y="105410"/>
                      </a:lnTo>
                      <a:lnTo>
                        <a:pt x="87795" y="104673"/>
                      </a:lnTo>
                      <a:lnTo>
                        <a:pt x="88023" y="104749"/>
                      </a:lnTo>
                      <a:lnTo>
                        <a:pt x="87896" y="104609"/>
                      </a:lnTo>
                      <a:lnTo>
                        <a:pt x="88646" y="104140"/>
                      </a:lnTo>
                      <a:lnTo>
                        <a:pt x="88620" y="105410"/>
                      </a:lnTo>
                      <a:lnTo>
                        <a:pt x="88011" y="105410"/>
                      </a:lnTo>
                      <a:lnTo>
                        <a:pt x="88620" y="106159"/>
                      </a:lnTo>
                      <a:lnTo>
                        <a:pt x="88620" y="106680"/>
                      </a:lnTo>
                      <a:lnTo>
                        <a:pt x="87871" y="106680"/>
                      </a:lnTo>
                      <a:lnTo>
                        <a:pt x="88125" y="107950"/>
                      </a:lnTo>
                      <a:lnTo>
                        <a:pt x="88849" y="107950"/>
                      </a:lnTo>
                      <a:lnTo>
                        <a:pt x="88950" y="108216"/>
                      </a:lnTo>
                      <a:lnTo>
                        <a:pt x="88595" y="109220"/>
                      </a:lnTo>
                      <a:lnTo>
                        <a:pt x="89293" y="109220"/>
                      </a:lnTo>
                      <a:lnTo>
                        <a:pt x="88163" y="110490"/>
                      </a:lnTo>
                      <a:lnTo>
                        <a:pt x="87655" y="110490"/>
                      </a:lnTo>
                      <a:lnTo>
                        <a:pt x="88379" y="113880"/>
                      </a:lnTo>
                      <a:lnTo>
                        <a:pt x="88709" y="114300"/>
                      </a:lnTo>
                      <a:lnTo>
                        <a:pt x="88442" y="114134"/>
                      </a:lnTo>
                      <a:lnTo>
                        <a:pt x="88480" y="114300"/>
                      </a:lnTo>
                      <a:lnTo>
                        <a:pt x="88087" y="114300"/>
                      </a:lnTo>
                      <a:lnTo>
                        <a:pt x="88049" y="113880"/>
                      </a:lnTo>
                      <a:lnTo>
                        <a:pt x="86677" y="113030"/>
                      </a:lnTo>
                      <a:lnTo>
                        <a:pt x="87591" y="114300"/>
                      </a:lnTo>
                      <a:lnTo>
                        <a:pt x="88023" y="114300"/>
                      </a:lnTo>
                      <a:lnTo>
                        <a:pt x="88214" y="114630"/>
                      </a:lnTo>
                      <a:lnTo>
                        <a:pt x="87782" y="115570"/>
                      </a:lnTo>
                      <a:lnTo>
                        <a:pt x="87858" y="117284"/>
                      </a:lnTo>
                      <a:lnTo>
                        <a:pt x="87985" y="117881"/>
                      </a:lnTo>
                      <a:lnTo>
                        <a:pt x="88023" y="118110"/>
                      </a:lnTo>
                      <a:lnTo>
                        <a:pt x="87845" y="118110"/>
                      </a:lnTo>
                      <a:lnTo>
                        <a:pt x="87350" y="118110"/>
                      </a:lnTo>
                      <a:lnTo>
                        <a:pt x="87249" y="121018"/>
                      </a:lnTo>
                      <a:lnTo>
                        <a:pt x="87604" y="122872"/>
                      </a:lnTo>
                      <a:lnTo>
                        <a:pt x="87655" y="125730"/>
                      </a:lnTo>
                      <a:lnTo>
                        <a:pt x="87972" y="124460"/>
                      </a:lnTo>
                      <a:lnTo>
                        <a:pt x="89141" y="125730"/>
                      </a:lnTo>
                      <a:lnTo>
                        <a:pt x="88607" y="125730"/>
                      </a:lnTo>
                      <a:lnTo>
                        <a:pt x="88950" y="126276"/>
                      </a:lnTo>
                      <a:lnTo>
                        <a:pt x="88861" y="127000"/>
                      </a:lnTo>
                      <a:lnTo>
                        <a:pt x="87884" y="127000"/>
                      </a:lnTo>
                      <a:lnTo>
                        <a:pt x="88239" y="128270"/>
                      </a:lnTo>
                      <a:lnTo>
                        <a:pt x="88023" y="128270"/>
                      </a:lnTo>
                      <a:lnTo>
                        <a:pt x="86334" y="129540"/>
                      </a:lnTo>
                      <a:lnTo>
                        <a:pt x="87452" y="130810"/>
                      </a:lnTo>
                      <a:lnTo>
                        <a:pt x="87147" y="130810"/>
                      </a:lnTo>
                      <a:lnTo>
                        <a:pt x="87185" y="133553"/>
                      </a:lnTo>
                      <a:lnTo>
                        <a:pt x="87490" y="134620"/>
                      </a:lnTo>
                      <a:lnTo>
                        <a:pt x="87541" y="135890"/>
                      </a:lnTo>
                      <a:lnTo>
                        <a:pt x="88442" y="135890"/>
                      </a:lnTo>
                      <a:lnTo>
                        <a:pt x="88239" y="137160"/>
                      </a:lnTo>
                      <a:lnTo>
                        <a:pt x="88963" y="138430"/>
                      </a:lnTo>
                      <a:lnTo>
                        <a:pt x="88671" y="139700"/>
                      </a:lnTo>
                      <a:lnTo>
                        <a:pt x="87972" y="140970"/>
                      </a:lnTo>
                      <a:lnTo>
                        <a:pt x="88011" y="142240"/>
                      </a:lnTo>
                      <a:lnTo>
                        <a:pt x="88138" y="143751"/>
                      </a:lnTo>
                      <a:lnTo>
                        <a:pt x="88493" y="144780"/>
                      </a:lnTo>
                      <a:lnTo>
                        <a:pt x="88519" y="143510"/>
                      </a:lnTo>
                      <a:lnTo>
                        <a:pt x="88544" y="144551"/>
                      </a:lnTo>
                      <a:lnTo>
                        <a:pt x="88544" y="144780"/>
                      </a:lnTo>
                      <a:lnTo>
                        <a:pt x="89496" y="144780"/>
                      </a:lnTo>
                      <a:lnTo>
                        <a:pt x="89700" y="146050"/>
                      </a:lnTo>
                      <a:lnTo>
                        <a:pt x="88595" y="146050"/>
                      </a:lnTo>
                      <a:lnTo>
                        <a:pt x="88099" y="146050"/>
                      </a:lnTo>
                      <a:lnTo>
                        <a:pt x="88176" y="147320"/>
                      </a:lnTo>
                      <a:lnTo>
                        <a:pt x="88836" y="151130"/>
                      </a:lnTo>
                      <a:lnTo>
                        <a:pt x="89179" y="149860"/>
                      </a:lnTo>
                      <a:lnTo>
                        <a:pt x="89408" y="149860"/>
                      </a:lnTo>
                      <a:lnTo>
                        <a:pt x="89115" y="151130"/>
                      </a:lnTo>
                      <a:lnTo>
                        <a:pt x="89700" y="150812"/>
                      </a:lnTo>
                      <a:lnTo>
                        <a:pt x="89725" y="151130"/>
                      </a:lnTo>
                      <a:lnTo>
                        <a:pt x="89115" y="151130"/>
                      </a:lnTo>
                      <a:lnTo>
                        <a:pt x="88836" y="151130"/>
                      </a:lnTo>
                      <a:lnTo>
                        <a:pt x="88976" y="151714"/>
                      </a:lnTo>
                      <a:lnTo>
                        <a:pt x="87858" y="152400"/>
                      </a:lnTo>
                      <a:lnTo>
                        <a:pt x="89471" y="153263"/>
                      </a:lnTo>
                      <a:lnTo>
                        <a:pt x="89750" y="154139"/>
                      </a:lnTo>
                      <a:lnTo>
                        <a:pt x="89649" y="177800"/>
                      </a:lnTo>
                      <a:lnTo>
                        <a:pt x="89420" y="177317"/>
                      </a:lnTo>
                      <a:lnTo>
                        <a:pt x="89649" y="177800"/>
                      </a:lnTo>
                      <a:lnTo>
                        <a:pt x="89649" y="154254"/>
                      </a:lnTo>
                      <a:lnTo>
                        <a:pt x="89001" y="154940"/>
                      </a:lnTo>
                      <a:lnTo>
                        <a:pt x="88874" y="154940"/>
                      </a:lnTo>
                      <a:lnTo>
                        <a:pt x="88176" y="156210"/>
                      </a:lnTo>
                      <a:lnTo>
                        <a:pt x="88519" y="156502"/>
                      </a:lnTo>
                      <a:lnTo>
                        <a:pt x="86398" y="158750"/>
                      </a:lnTo>
                      <a:lnTo>
                        <a:pt x="88099" y="161290"/>
                      </a:lnTo>
                      <a:lnTo>
                        <a:pt x="88900" y="163830"/>
                      </a:lnTo>
                      <a:lnTo>
                        <a:pt x="88760" y="165100"/>
                      </a:lnTo>
                      <a:lnTo>
                        <a:pt x="88290" y="162560"/>
                      </a:lnTo>
                      <a:lnTo>
                        <a:pt x="87782" y="163830"/>
                      </a:lnTo>
                      <a:lnTo>
                        <a:pt x="88455" y="165100"/>
                      </a:lnTo>
                      <a:lnTo>
                        <a:pt x="88303" y="165100"/>
                      </a:lnTo>
                      <a:lnTo>
                        <a:pt x="88671" y="165493"/>
                      </a:lnTo>
                      <a:lnTo>
                        <a:pt x="89141" y="166370"/>
                      </a:lnTo>
                      <a:lnTo>
                        <a:pt x="87591" y="168910"/>
                      </a:lnTo>
                      <a:lnTo>
                        <a:pt x="88493" y="171450"/>
                      </a:lnTo>
                      <a:lnTo>
                        <a:pt x="86093" y="172720"/>
                      </a:lnTo>
                      <a:lnTo>
                        <a:pt x="88671" y="177800"/>
                      </a:lnTo>
                      <a:lnTo>
                        <a:pt x="87134" y="180340"/>
                      </a:lnTo>
                      <a:lnTo>
                        <a:pt x="88061" y="180340"/>
                      </a:lnTo>
                      <a:lnTo>
                        <a:pt x="88176" y="181610"/>
                      </a:lnTo>
                      <a:lnTo>
                        <a:pt x="88226" y="182880"/>
                      </a:lnTo>
                      <a:lnTo>
                        <a:pt x="89319" y="182880"/>
                      </a:lnTo>
                      <a:lnTo>
                        <a:pt x="94513" y="182880"/>
                      </a:lnTo>
                      <a:lnTo>
                        <a:pt x="95504" y="182880"/>
                      </a:lnTo>
                      <a:lnTo>
                        <a:pt x="95478" y="179070"/>
                      </a:lnTo>
                      <a:lnTo>
                        <a:pt x="96596" y="173990"/>
                      </a:lnTo>
                      <a:lnTo>
                        <a:pt x="96735" y="172720"/>
                      </a:lnTo>
                      <a:lnTo>
                        <a:pt x="97015" y="170180"/>
                      </a:lnTo>
                      <a:lnTo>
                        <a:pt x="97091" y="168910"/>
                      </a:lnTo>
                      <a:lnTo>
                        <a:pt x="97167" y="167640"/>
                      </a:lnTo>
                      <a:lnTo>
                        <a:pt x="96989" y="167716"/>
                      </a:lnTo>
                      <a:lnTo>
                        <a:pt x="96062" y="167640"/>
                      </a:lnTo>
                      <a:lnTo>
                        <a:pt x="96062" y="168097"/>
                      </a:lnTo>
                      <a:lnTo>
                        <a:pt x="95745" y="168224"/>
                      </a:lnTo>
                      <a:lnTo>
                        <a:pt x="95821" y="167640"/>
                      </a:lnTo>
                      <a:lnTo>
                        <a:pt x="96062" y="168097"/>
                      </a:lnTo>
                      <a:lnTo>
                        <a:pt x="96062" y="167640"/>
                      </a:lnTo>
                      <a:lnTo>
                        <a:pt x="96278" y="166370"/>
                      </a:lnTo>
                      <a:lnTo>
                        <a:pt x="95389" y="167640"/>
                      </a:lnTo>
                      <a:lnTo>
                        <a:pt x="95288" y="168402"/>
                      </a:lnTo>
                      <a:lnTo>
                        <a:pt x="94970" y="168541"/>
                      </a:lnTo>
                      <a:lnTo>
                        <a:pt x="95364" y="167678"/>
                      </a:lnTo>
                      <a:lnTo>
                        <a:pt x="95123" y="166966"/>
                      </a:lnTo>
                      <a:lnTo>
                        <a:pt x="95440" y="166370"/>
                      </a:lnTo>
                      <a:lnTo>
                        <a:pt x="96278" y="166370"/>
                      </a:lnTo>
                      <a:lnTo>
                        <a:pt x="96481" y="166370"/>
                      </a:lnTo>
                      <a:lnTo>
                        <a:pt x="96062" y="165100"/>
                      </a:lnTo>
                      <a:lnTo>
                        <a:pt x="97015" y="165100"/>
                      </a:lnTo>
                      <a:lnTo>
                        <a:pt x="95999" y="162560"/>
                      </a:lnTo>
                      <a:lnTo>
                        <a:pt x="96608" y="163830"/>
                      </a:lnTo>
                      <a:lnTo>
                        <a:pt x="96240" y="162560"/>
                      </a:lnTo>
                      <a:lnTo>
                        <a:pt x="96621" y="160020"/>
                      </a:lnTo>
                      <a:lnTo>
                        <a:pt x="96215" y="159677"/>
                      </a:lnTo>
                      <a:lnTo>
                        <a:pt x="96532" y="158750"/>
                      </a:lnTo>
                      <a:lnTo>
                        <a:pt x="96088" y="156629"/>
                      </a:lnTo>
                      <a:lnTo>
                        <a:pt x="96024" y="157480"/>
                      </a:lnTo>
                      <a:lnTo>
                        <a:pt x="95999" y="156222"/>
                      </a:lnTo>
                      <a:lnTo>
                        <a:pt x="96088" y="156629"/>
                      </a:lnTo>
                      <a:lnTo>
                        <a:pt x="96189" y="154940"/>
                      </a:lnTo>
                      <a:lnTo>
                        <a:pt x="96088" y="154800"/>
                      </a:lnTo>
                      <a:lnTo>
                        <a:pt x="96774" y="153670"/>
                      </a:lnTo>
                      <a:lnTo>
                        <a:pt x="96050" y="152400"/>
                      </a:lnTo>
                      <a:lnTo>
                        <a:pt x="95707" y="152400"/>
                      </a:lnTo>
                      <a:lnTo>
                        <a:pt x="95707" y="154940"/>
                      </a:lnTo>
                      <a:lnTo>
                        <a:pt x="95529" y="154063"/>
                      </a:lnTo>
                      <a:lnTo>
                        <a:pt x="95707" y="154940"/>
                      </a:lnTo>
                      <a:lnTo>
                        <a:pt x="95707" y="152400"/>
                      </a:lnTo>
                      <a:lnTo>
                        <a:pt x="95427" y="152400"/>
                      </a:lnTo>
                      <a:lnTo>
                        <a:pt x="95504" y="151130"/>
                      </a:lnTo>
                      <a:lnTo>
                        <a:pt x="96304" y="151130"/>
                      </a:lnTo>
                      <a:lnTo>
                        <a:pt x="96761" y="149860"/>
                      </a:lnTo>
                      <a:lnTo>
                        <a:pt x="95338" y="148590"/>
                      </a:lnTo>
                      <a:lnTo>
                        <a:pt x="95821" y="148590"/>
                      </a:lnTo>
                      <a:lnTo>
                        <a:pt x="96037" y="148590"/>
                      </a:lnTo>
                      <a:lnTo>
                        <a:pt x="96266" y="147320"/>
                      </a:lnTo>
                      <a:lnTo>
                        <a:pt x="96494" y="146050"/>
                      </a:lnTo>
                      <a:lnTo>
                        <a:pt x="95897" y="146913"/>
                      </a:lnTo>
                      <a:lnTo>
                        <a:pt x="95796" y="147320"/>
                      </a:lnTo>
                      <a:lnTo>
                        <a:pt x="95732" y="147154"/>
                      </a:lnTo>
                      <a:lnTo>
                        <a:pt x="95618" y="147320"/>
                      </a:lnTo>
                      <a:lnTo>
                        <a:pt x="95618" y="146939"/>
                      </a:lnTo>
                      <a:lnTo>
                        <a:pt x="95694" y="147078"/>
                      </a:lnTo>
                      <a:lnTo>
                        <a:pt x="95732" y="146939"/>
                      </a:lnTo>
                      <a:lnTo>
                        <a:pt x="95732" y="147154"/>
                      </a:lnTo>
                      <a:lnTo>
                        <a:pt x="95897" y="146913"/>
                      </a:lnTo>
                      <a:lnTo>
                        <a:pt x="96418" y="144780"/>
                      </a:lnTo>
                      <a:lnTo>
                        <a:pt x="95643" y="143751"/>
                      </a:lnTo>
                      <a:lnTo>
                        <a:pt x="95745" y="143510"/>
                      </a:lnTo>
                      <a:lnTo>
                        <a:pt x="94754" y="142240"/>
                      </a:lnTo>
                      <a:lnTo>
                        <a:pt x="96215" y="140970"/>
                      </a:lnTo>
                      <a:lnTo>
                        <a:pt x="95656" y="140449"/>
                      </a:lnTo>
                      <a:lnTo>
                        <a:pt x="95796" y="139700"/>
                      </a:lnTo>
                      <a:lnTo>
                        <a:pt x="96266" y="139700"/>
                      </a:lnTo>
                      <a:lnTo>
                        <a:pt x="96088" y="138036"/>
                      </a:lnTo>
                      <a:lnTo>
                        <a:pt x="96012" y="138430"/>
                      </a:lnTo>
                      <a:lnTo>
                        <a:pt x="95986" y="137160"/>
                      </a:lnTo>
                      <a:lnTo>
                        <a:pt x="96088" y="138036"/>
                      </a:lnTo>
                      <a:lnTo>
                        <a:pt x="96240" y="137160"/>
                      </a:lnTo>
                      <a:lnTo>
                        <a:pt x="96443" y="137160"/>
                      </a:lnTo>
                      <a:lnTo>
                        <a:pt x="96621" y="134620"/>
                      </a:lnTo>
                      <a:lnTo>
                        <a:pt x="96062" y="133553"/>
                      </a:lnTo>
                      <a:lnTo>
                        <a:pt x="97053" y="132080"/>
                      </a:lnTo>
                      <a:lnTo>
                        <a:pt x="95173" y="131305"/>
                      </a:lnTo>
                      <a:lnTo>
                        <a:pt x="95008" y="130200"/>
                      </a:lnTo>
                      <a:lnTo>
                        <a:pt x="96151" y="129540"/>
                      </a:lnTo>
                      <a:lnTo>
                        <a:pt x="95719" y="127431"/>
                      </a:lnTo>
                      <a:lnTo>
                        <a:pt x="96253" y="127000"/>
                      </a:lnTo>
                      <a:lnTo>
                        <a:pt x="95529" y="122872"/>
                      </a:lnTo>
                      <a:lnTo>
                        <a:pt x="95592" y="123190"/>
                      </a:lnTo>
                      <a:lnTo>
                        <a:pt x="96177" y="123190"/>
                      </a:lnTo>
                      <a:lnTo>
                        <a:pt x="95694" y="121158"/>
                      </a:lnTo>
                      <a:lnTo>
                        <a:pt x="95465" y="121615"/>
                      </a:lnTo>
                      <a:lnTo>
                        <a:pt x="95618" y="121158"/>
                      </a:lnTo>
                      <a:lnTo>
                        <a:pt x="95529" y="120535"/>
                      </a:lnTo>
                      <a:lnTo>
                        <a:pt x="95288" y="120053"/>
                      </a:lnTo>
                      <a:lnTo>
                        <a:pt x="94830" y="119113"/>
                      </a:lnTo>
                      <a:lnTo>
                        <a:pt x="94830" y="122872"/>
                      </a:lnTo>
                      <a:lnTo>
                        <a:pt x="94665" y="123190"/>
                      </a:lnTo>
                      <a:lnTo>
                        <a:pt x="94589" y="120129"/>
                      </a:lnTo>
                      <a:lnTo>
                        <a:pt x="94830" y="122872"/>
                      </a:lnTo>
                      <a:lnTo>
                        <a:pt x="94830" y="119113"/>
                      </a:lnTo>
                      <a:lnTo>
                        <a:pt x="94348" y="118110"/>
                      </a:lnTo>
                      <a:lnTo>
                        <a:pt x="94970" y="119380"/>
                      </a:lnTo>
                      <a:lnTo>
                        <a:pt x="95288" y="120053"/>
                      </a:lnTo>
                      <a:lnTo>
                        <a:pt x="95834" y="120535"/>
                      </a:lnTo>
                      <a:lnTo>
                        <a:pt x="96227" y="119380"/>
                      </a:lnTo>
                      <a:lnTo>
                        <a:pt x="94996" y="119380"/>
                      </a:lnTo>
                      <a:lnTo>
                        <a:pt x="95275" y="118110"/>
                      </a:lnTo>
                      <a:lnTo>
                        <a:pt x="94462" y="117284"/>
                      </a:lnTo>
                      <a:lnTo>
                        <a:pt x="94691" y="115570"/>
                      </a:lnTo>
                      <a:lnTo>
                        <a:pt x="94526" y="116840"/>
                      </a:lnTo>
                      <a:lnTo>
                        <a:pt x="95313" y="116840"/>
                      </a:lnTo>
                      <a:lnTo>
                        <a:pt x="95554" y="116840"/>
                      </a:lnTo>
                      <a:lnTo>
                        <a:pt x="96532" y="116840"/>
                      </a:lnTo>
                      <a:lnTo>
                        <a:pt x="96202" y="115570"/>
                      </a:lnTo>
                      <a:lnTo>
                        <a:pt x="96240" y="114300"/>
                      </a:lnTo>
                      <a:lnTo>
                        <a:pt x="95072" y="114300"/>
                      </a:lnTo>
                      <a:lnTo>
                        <a:pt x="95148" y="113690"/>
                      </a:lnTo>
                      <a:lnTo>
                        <a:pt x="96139" y="112649"/>
                      </a:lnTo>
                      <a:lnTo>
                        <a:pt x="97002" y="111760"/>
                      </a:lnTo>
                      <a:lnTo>
                        <a:pt x="95338" y="109220"/>
                      </a:lnTo>
                      <a:lnTo>
                        <a:pt x="95313" y="108902"/>
                      </a:lnTo>
                      <a:lnTo>
                        <a:pt x="95516" y="109397"/>
                      </a:lnTo>
                      <a:lnTo>
                        <a:pt x="95453" y="109093"/>
                      </a:lnTo>
                      <a:lnTo>
                        <a:pt x="95326" y="108826"/>
                      </a:lnTo>
                      <a:lnTo>
                        <a:pt x="95504" y="107950"/>
                      </a:lnTo>
                      <a:lnTo>
                        <a:pt x="94856" y="107950"/>
                      </a:lnTo>
                      <a:lnTo>
                        <a:pt x="94957" y="108635"/>
                      </a:lnTo>
                      <a:lnTo>
                        <a:pt x="94500" y="107950"/>
                      </a:lnTo>
                      <a:lnTo>
                        <a:pt x="94335" y="107696"/>
                      </a:lnTo>
                      <a:lnTo>
                        <a:pt x="93903" y="106540"/>
                      </a:lnTo>
                      <a:lnTo>
                        <a:pt x="95846" y="105410"/>
                      </a:lnTo>
                      <a:lnTo>
                        <a:pt x="95427" y="104140"/>
                      </a:lnTo>
                      <a:lnTo>
                        <a:pt x="95427" y="102870"/>
                      </a:lnTo>
                      <a:lnTo>
                        <a:pt x="95910" y="102870"/>
                      </a:lnTo>
                      <a:lnTo>
                        <a:pt x="96024" y="101600"/>
                      </a:lnTo>
                      <a:lnTo>
                        <a:pt x="96253" y="99060"/>
                      </a:lnTo>
                      <a:lnTo>
                        <a:pt x="96050" y="97790"/>
                      </a:lnTo>
                      <a:lnTo>
                        <a:pt x="96685" y="97790"/>
                      </a:lnTo>
                      <a:lnTo>
                        <a:pt x="96748" y="96520"/>
                      </a:lnTo>
                      <a:lnTo>
                        <a:pt x="95389" y="96520"/>
                      </a:lnTo>
                      <a:lnTo>
                        <a:pt x="95389" y="105410"/>
                      </a:lnTo>
                      <a:lnTo>
                        <a:pt x="94526" y="105410"/>
                      </a:lnTo>
                      <a:lnTo>
                        <a:pt x="94564" y="104965"/>
                      </a:lnTo>
                      <a:lnTo>
                        <a:pt x="95389" y="105410"/>
                      </a:lnTo>
                      <a:lnTo>
                        <a:pt x="95389" y="96520"/>
                      </a:lnTo>
                      <a:lnTo>
                        <a:pt x="94767" y="96520"/>
                      </a:lnTo>
                      <a:lnTo>
                        <a:pt x="94767" y="102438"/>
                      </a:lnTo>
                      <a:lnTo>
                        <a:pt x="94373" y="102031"/>
                      </a:lnTo>
                      <a:lnTo>
                        <a:pt x="94373" y="101600"/>
                      </a:lnTo>
                      <a:lnTo>
                        <a:pt x="94678" y="101600"/>
                      </a:lnTo>
                      <a:lnTo>
                        <a:pt x="94767" y="102438"/>
                      </a:lnTo>
                      <a:lnTo>
                        <a:pt x="94767" y="96520"/>
                      </a:lnTo>
                      <a:lnTo>
                        <a:pt x="94094" y="96520"/>
                      </a:lnTo>
                      <a:lnTo>
                        <a:pt x="94043" y="95250"/>
                      </a:lnTo>
                      <a:lnTo>
                        <a:pt x="94538" y="94780"/>
                      </a:lnTo>
                      <a:lnTo>
                        <a:pt x="95288" y="95161"/>
                      </a:lnTo>
                      <a:lnTo>
                        <a:pt x="95529" y="94513"/>
                      </a:lnTo>
                      <a:lnTo>
                        <a:pt x="95605" y="94322"/>
                      </a:lnTo>
                      <a:lnTo>
                        <a:pt x="95681" y="94094"/>
                      </a:lnTo>
                      <a:lnTo>
                        <a:pt x="95783" y="93814"/>
                      </a:lnTo>
                      <a:lnTo>
                        <a:pt x="96088" y="94030"/>
                      </a:lnTo>
                      <a:lnTo>
                        <a:pt x="95656" y="94284"/>
                      </a:lnTo>
                      <a:lnTo>
                        <a:pt x="95554" y="94437"/>
                      </a:lnTo>
                      <a:lnTo>
                        <a:pt x="96278" y="94234"/>
                      </a:lnTo>
                      <a:lnTo>
                        <a:pt x="96164" y="94094"/>
                      </a:lnTo>
                      <a:lnTo>
                        <a:pt x="96354" y="94208"/>
                      </a:lnTo>
                      <a:lnTo>
                        <a:pt x="96545" y="94157"/>
                      </a:lnTo>
                      <a:lnTo>
                        <a:pt x="97370" y="94894"/>
                      </a:lnTo>
                      <a:lnTo>
                        <a:pt x="97510" y="94780"/>
                      </a:lnTo>
                      <a:lnTo>
                        <a:pt x="97409" y="94907"/>
                      </a:lnTo>
                      <a:lnTo>
                        <a:pt x="97751" y="94869"/>
                      </a:lnTo>
                      <a:lnTo>
                        <a:pt x="97637" y="95059"/>
                      </a:lnTo>
                      <a:lnTo>
                        <a:pt x="98666" y="95758"/>
                      </a:lnTo>
                      <a:lnTo>
                        <a:pt x="98552" y="94894"/>
                      </a:lnTo>
                      <a:lnTo>
                        <a:pt x="98755" y="95072"/>
                      </a:lnTo>
                      <a:lnTo>
                        <a:pt x="98806" y="94615"/>
                      </a:lnTo>
                      <a:lnTo>
                        <a:pt x="98882" y="94030"/>
                      </a:lnTo>
                      <a:lnTo>
                        <a:pt x="98844" y="95148"/>
                      </a:lnTo>
                      <a:lnTo>
                        <a:pt x="99568" y="95821"/>
                      </a:lnTo>
                      <a:lnTo>
                        <a:pt x="100266" y="95935"/>
                      </a:lnTo>
                      <a:lnTo>
                        <a:pt x="100126" y="96088"/>
                      </a:lnTo>
                      <a:lnTo>
                        <a:pt x="100495" y="96088"/>
                      </a:lnTo>
                      <a:lnTo>
                        <a:pt x="100888" y="96088"/>
                      </a:lnTo>
                      <a:lnTo>
                        <a:pt x="100431" y="95338"/>
                      </a:lnTo>
                      <a:lnTo>
                        <a:pt x="100901" y="95465"/>
                      </a:lnTo>
                      <a:lnTo>
                        <a:pt x="101295" y="95465"/>
                      </a:lnTo>
                      <a:lnTo>
                        <a:pt x="101282" y="95783"/>
                      </a:lnTo>
                      <a:lnTo>
                        <a:pt x="101536" y="95529"/>
                      </a:lnTo>
                      <a:lnTo>
                        <a:pt x="101409" y="95415"/>
                      </a:lnTo>
                      <a:lnTo>
                        <a:pt x="101612" y="95453"/>
                      </a:lnTo>
                      <a:lnTo>
                        <a:pt x="103149" y="95783"/>
                      </a:lnTo>
                      <a:lnTo>
                        <a:pt x="103632" y="95846"/>
                      </a:lnTo>
                      <a:lnTo>
                        <a:pt x="105384" y="96786"/>
                      </a:lnTo>
                      <a:lnTo>
                        <a:pt x="104927" y="95859"/>
                      </a:lnTo>
                      <a:lnTo>
                        <a:pt x="104381" y="94754"/>
                      </a:lnTo>
                      <a:lnTo>
                        <a:pt x="105054" y="94767"/>
                      </a:lnTo>
                      <a:lnTo>
                        <a:pt x="105067" y="95389"/>
                      </a:lnTo>
                      <a:lnTo>
                        <a:pt x="105803" y="94780"/>
                      </a:lnTo>
                      <a:lnTo>
                        <a:pt x="106311" y="94780"/>
                      </a:lnTo>
                      <a:lnTo>
                        <a:pt x="106260" y="94907"/>
                      </a:lnTo>
                      <a:lnTo>
                        <a:pt x="106133" y="95402"/>
                      </a:lnTo>
                      <a:lnTo>
                        <a:pt x="106362" y="95580"/>
                      </a:lnTo>
                      <a:lnTo>
                        <a:pt x="106616" y="94996"/>
                      </a:lnTo>
                      <a:lnTo>
                        <a:pt x="106489" y="94703"/>
                      </a:lnTo>
                      <a:lnTo>
                        <a:pt x="106641" y="94957"/>
                      </a:lnTo>
                      <a:lnTo>
                        <a:pt x="106756" y="94767"/>
                      </a:lnTo>
                      <a:lnTo>
                        <a:pt x="106718" y="95097"/>
                      </a:lnTo>
                      <a:lnTo>
                        <a:pt x="106959" y="95529"/>
                      </a:lnTo>
                      <a:lnTo>
                        <a:pt x="107797" y="95288"/>
                      </a:lnTo>
                      <a:lnTo>
                        <a:pt x="107556" y="95237"/>
                      </a:lnTo>
                      <a:lnTo>
                        <a:pt x="107429" y="95186"/>
                      </a:lnTo>
                      <a:lnTo>
                        <a:pt x="107188" y="94945"/>
                      </a:lnTo>
                      <a:lnTo>
                        <a:pt x="107302" y="94500"/>
                      </a:lnTo>
                      <a:lnTo>
                        <a:pt x="107518" y="94424"/>
                      </a:lnTo>
                      <a:lnTo>
                        <a:pt x="107708" y="94361"/>
                      </a:lnTo>
                      <a:lnTo>
                        <a:pt x="108661" y="94792"/>
                      </a:lnTo>
                      <a:lnTo>
                        <a:pt x="108534" y="94157"/>
                      </a:lnTo>
                      <a:lnTo>
                        <a:pt x="108737" y="94272"/>
                      </a:lnTo>
                      <a:lnTo>
                        <a:pt x="108750" y="94107"/>
                      </a:lnTo>
                      <a:lnTo>
                        <a:pt x="108775" y="94284"/>
                      </a:lnTo>
                      <a:lnTo>
                        <a:pt x="110312" y="95186"/>
                      </a:lnTo>
                      <a:lnTo>
                        <a:pt x="110426" y="95745"/>
                      </a:lnTo>
                      <a:lnTo>
                        <a:pt x="113563" y="94919"/>
                      </a:lnTo>
                      <a:lnTo>
                        <a:pt x="113538" y="95084"/>
                      </a:lnTo>
                      <a:lnTo>
                        <a:pt x="113715" y="95021"/>
                      </a:lnTo>
                      <a:lnTo>
                        <a:pt x="113614" y="95173"/>
                      </a:lnTo>
                      <a:lnTo>
                        <a:pt x="113842" y="95288"/>
                      </a:lnTo>
                      <a:lnTo>
                        <a:pt x="114096" y="94907"/>
                      </a:lnTo>
                      <a:lnTo>
                        <a:pt x="113969" y="95338"/>
                      </a:lnTo>
                      <a:lnTo>
                        <a:pt x="114465" y="95173"/>
                      </a:lnTo>
                      <a:lnTo>
                        <a:pt x="114554" y="95034"/>
                      </a:lnTo>
                      <a:lnTo>
                        <a:pt x="114757" y="95034"/>
                      </a:lnTo>
                      <a:lnTo>
                        <a:pt x="114744" y="95173"/>
                      </a:lnTo>
                      <a:lnTo>
                        <a:pt x="115316" y="95618"/>
                      </a:lnTo>
                      <a:lnTo>
                        <a:pt x="115620" y="95631"/>
                      </a:lnTo>
                      <a:lnTo>
                        <a:pt x="115557" y="94703"/>
                      </a:lnTo>
                      <a:lnTo>
                        <a:pt x="115303" y="94780"/>
                      </a:lnTo>
                      <a:lnTo>
                        <a:pt x="114909" y="94970"/>
                      </a:lnTo>
                      <a:lnTo>
                        <a:pt x="115201" y="94818"/>
                      </a:lnTo>
                      <a:lnTo>
                        <a:pt x="115354" y="94742"/>
                      </a:lnTo>
                      <a:lnTo>
                        <a:pt x="115544" y="94653"/>
                      </a:lnTo>
                      <a:lnTo>
                        <a:pt x="115709" y="94678"/>
                      </a:lnTo>
                      <a:lnTo>
                        <a:pt x="115620" y="95631"/>
                      </a:lnTo>
                      <a:lnTo>
                        <a:pt x="115658" y="96151"/>
                      </a:lnTo>
                      <a:lnTo>
                        <a:pt x="117043" y="95631"/>
                      </a:lnTo>
                      <a:lnTo>
                        <a:pt x="118364" y="95377"/>
                      </a:lnTo>
                      <a:lnTo>
                        <a:pt x="119380" y="95377"/>
                      </a:lnTo>
                      <a:lnTo>
                        <a:pt x="118364" y="95389"/>
                      </a:lnTo>
                      <a:lnTo>
                        <a:pt x="118110" y="96050"/>
                      </a:lnTo>
                      <a:lnTo>
                        <a:pt x="120446" y="96227"/>
                      </a:lnTo>
                      <a:lnTo>
                        <a:pt x="122770" y="95783"/>
                      </a:lnTo>
                      <a:lnTo>
                        <a:pt x="120281" y="95783"/>
                      </a:lnTo>
                      <a:lnTo>
                        <a:pt x="123037" y="95732"/>
                      </a:lnTo>
                      <a:lnTo>
                        <a:pt x="125666" y="95745"/>
                      </a:lnTo>
                      <a:lnTo>
                        <a:pt x="124841" y="95465"/>
                      </a:lnTo>
                      <a:lnTo>
                        <a:pt x="124917" y="94449"/>
                      </a:lnTo>
                      <a:lnTo>
                        <a:pt x="125031" y="94246"/>
                      </a:lnTo>
                      <a:lnTo>
                        <a:pt x="125539" y="94170"/>
                      </a:lnTo>
                      <a:lnTo>
                        <a:pt x="125603" y="94018"/>
                      </a:lnTo>
                      <a:lnTo>
                        <a:pt x="125590" y="94170"/>
                      </a:lnTo>
                      <a:lnTo>
                        <a:pt x="125768" y="94361"/>
                      </a:lnTo>
                      <a:lnTo>
                        <a:pt x="125984" y="94195"/>
                      </a:lnTo>
                      <a:lnTo>
                        <a:pt x="125869" y="94488"/>
                      </a:lnTo>
                      <a:lnTo>
                        <a:pt x="126098" y="94627"/>
                      </a:lnTo>
                      <a:lnTo>
                        <a:pt x="126263" y="94589"/>
                      </a:lnTo>
                      <a:lnTo>
                        <a:pt x="126517" y="94538"/>
                      </a:lnTo>
                      <a:lnTo>
                        <a:pt x="127038" y="94703"/>
                      </a:lnTo>
                      <a:lnTo>
                        <a:pt x="127076" y="94538"/>
                      </a:lnTo>
                      <a:lnTo>
                        <a:pt x="126987" y="94094"/>
                      </a:lnTo>
                      <a:lnTo>
                        <a:pt x="127190" y="94170"/>
                      </a:lnTo>
                      <a:lnTo>
                        <a:pt x="127063" y="94703"/>
                      </a:lnTo>
                      <a:lnTo>
                        <a:pt x="128155" y="95008"/>
                      </a:lnTo>
                      <a:lnTo>
                        <a:pt x="127038" y="94703"/>
                      </a:lnTo>
                      <a:lnTo>
                        <a:pt x="126873" y="95199"/>
                      </a:lnTo>
                      <a:lnTo>
                        <a:pt x="126619" y="95351"/>
                      </a:lnTo>
                      <a:lnTo>
                        <a:pt x="126326" y="95516"/>
                      </a:lnTo>
                      <a:lnTo>
                        <a:pt x="127520" y="95161"/>
                      </a:lnTo>
                      <a:lnTo>
                        <a:pt x="127482" y="95542"/>
                      </a:lnTo>
                      <a:lnTo>
                        <a:pt x="127355" y="95605"/>
                      </a:lnTo>
                      <a:lnTo>
                        <a:pt x="127228" y="96024"/>
                      </a:lnTo>
                      <a:lnTo>
                        <a:pt x="127723" y="95377"/>
                      </a:lnTo>
                      <a:lnTo>
                        <a:pt x="129286" y="97066"/>
                      </a:lnTo>
                      <a:lnTo>
                        <a:pt x="129997" y="95948"/>
                      </a:lnTo>
                      <a:lnTo>
                        <a:pt x="130060" y="96253"/>
                      </a:lnTo>
                      <a:lnTo>
                        <a:pt x="132689" y="96266"/>
                      </a:lnTo>
                      <a:lnTo>
                        <a:pt x="133743" y="95948"/>
                      </a:lnTo>
                      <a:lnTo>
                        <a:pt x="133870" y="95910"/>
                      </a:lnTo>
                      <a:lnTo>
                        <a:pt x="136004" y="95859"/>
                      </a:lnTo>
                      <a:lnTo>
                        <a:pt x="136029" y="95377"/>
                      </a:lnTo>
                      <a:lnTo>
                        <a:pt x="136042" y="95161"/>
                      </a:lnTo>
                      <a:lnTo>
                        <a:pt x="136055" y="95008"/>
                      </a:lnTo>
                      <a:lnTo>
                        <a:pt x="136893" y="95161"/>
                      </a:lnTo>
                      <a:lnTo>
                        <a:pt x="137071" y="94957"/>
                      </a:lnTo>
                      <a:lnTo>
                        <a:pt x="137261" y="94742"/>
                      </a:lnTo>
                      <a:lnTo>
                        <a:pt x="137528" y="94437"/>
                      </a:lnTo>
                      <a:lnTo>
                        <a:pt x="139065" y="94716"/>
                      </a:lnTo>
                      <a:lnTo>
                        <a:pt x="140843" y="95427"/>
                      </a:lnTo>
                      <a:lnTo>
                        <a:pt x="142722" y="95351"/>
                      </a:lnTo>
                      <a:lnTo>
                        <a:pt x="143941" y="94945"/>
                      </a:lnTo>
                      <a:lnTo>
                        <a:pt x="145707" y="94805"/>
                      </a:lnTo>
                      <a:lnTo>
                        <a:pt x="144716" y="95389"/>
                      </a:lnTo>
                      <a:lnTo>
                        <a:pt x="147624" y="95224"/>
                      </a:lnTo>
                      <a:lnTo>
                        <a:pt x="149453" y="94805"/>
                      </a:lnTo>
                      <a:lnTo>
                        <a:pt x="150444" y="94576"/>
                      </a:lnTo>
                      <a:lnTo>
                        <a:pt x="150317" y="94373"/>
                      </a:lnTo>
                      <a:lnTo>
                        <a:pt x="150202" y="94246"/>
                      </a:lnTo>
                      <a:lnTo>
                        <a:pt x="149834" y="94094"/>
                      </a:lnTo>
                      <a:lnTo>
                        <a:pt x="150418" y="94284"/>
                      </a:lnTo>
                      <a:lnTo>
                        <a:pt x="150266" y="93751"/>
                      </a:lnTo>
                      <a:lnTo>
                        <a:pt x="150190" y="93497"/>
                      </a:lnTo>
                      <a:lnTo>
                        <a:pt x="150266" y="93751"/>
                      </a:lnTo>
                      <a:lnTo>
                        <a:pt x="150533" y="93675"/>
                      </a:lnTo>
                      <a:lnTo>
                        <a:pt x="150990" y="94005"/>
                      </a:lnTo>
                      <a:lnTo>
                        <a:pt x="151117" y="94538"/>
                      </a:lnTo>
                      <a:lnTo>
                        <a:pt x="150990" y="94615"/>
                      </a:lnTo>
                      <a:lnTo>
                        <a:pt x="151333" y="94488"/>
                      </a:lnTo>
                      <a:lnTo>
                        <a:pt x="151320" y="93687"/>
                      </a:lnTo>
                      <a:lnTo>
                        <a:pt x="151422" y="94462"/>
                      </a:lnTo>
                      <a:lnTo>
                        <a:pt x="151549" y="94424"/>
                      </a:lnTo>
                      <a:lnTo>
                        <a:pt x="151434" y="94564"/>
                      </a:lnTo>
                      <a:lnTo>
                        <a:pt x="151561" y="95542"/>
                      </a:lnTo>
                      <a:lnTo>
                        <a:pt x="153098" y="93827"/>
                      </a:lnTo>
                      <a:lnTo>
                        <a:pt x="153327" y="93560"/>
                      </a:lnTo>
                      <a:lnTo>
                        <a:pt x="153098" y="93827"/>
                      </a:lnTo>
                      <a:lnTo>
                        <a:pt x="153847" y="93535"/>
                      </a:lnTo>
                      <a:lnTo>
                        <a:pt x="153746" y="93306"/>
                      </a:lnTo>
                      <a:lnTo>
                        <a:pt x="153962" y="93497"/>
                      </a:lnTo>
                      <a:lnTo>
                        <a:pt x="154152" y="93421"/>
                      </a:lnTo>
                      <a:lnTo>
                        <a:pt x="154063" y="93573"/>
                      </a:lnTo>
                      <a:lnTo>
                        <a:pt x="154800" y="94259"/>
                      </a:lnTo>
                      <a:lnTo>
                        <a:pt x="154927" y="94411"/>
                      </a:lnTo>
                      <a:lnTo>
                        <a:pt x="154698" y="94576"/>
                      </a:lnTo>
                      <a:lnTo>
                        <a:pt x="155638" y="95224"/>
                      </a:lnTo>
                      <a:lnTo>
                        <a:pt x="155892" y="94970"/>
                      </a:lnTo>
                      <a:lnTo>
                        <a:pt x="155778" y="94754"/>
                      </a:lnTo>
                      <a:lnTo>
                        <a:pt x="155956" y="94907"/>
                      </a:lnTo>
                      <a:lnTo>
                        <a:pt x="156133" y="94716"/>
                      </a:lnTo>
                      <a:lnTo>
                        <a:pt x="156019" y="94945"/>
                      </a:lnTo>
                      <a:lnTo>
                        <a:pt x="158419" y="97002"/>
                      </a:lnTo>
                      <a:lnTo>
                        <a:pt x="160832" y="95402"/>
                      </a:lnTo>
                      <a:lnTo>
                        <a:pt x="160959" y="95313"/>
                      </a:lnTo>
                      <a:lnTo>
                        <a:pt x="163499" y="94500"/>
                      </a:lnTo>
                      <a:lnTo>
                        <a:pt x="164515" y="94615"/>
                      </a:lnTo>
                      <a:lnTo>
                        <a:pt x="162991" y="95059"/>
                      </a:lnTo>
                      <a:lnTo>
                        <a:pt x="162864" y="95161"/>
                      </a:lnTo>
                      <a:lnTo>
                        <a:pt x="163677" y="95618"/>
                      </a:lnTo>
                      <a:lnTo>
                        <a:pt x="165087" y="94957"/>
                      </a:lnTo>
                      <a:lnTo>
                        <a:pt x="164973" y="94640"/>
                      </a:lnTo>
                      <a:lnTo>
                        <a:pt x="165150" y="94932"/>
                      </a:lnTo>
                      <a:lnTo>
                        <a:pt x="165354" y="94830"/>
                      </a:lnTo>
                      <a:lnTo>
                        <a:pt x="165252" y="95097"/>
                      </a:lnTo>
                      <a:lnTo>
                        <a:pt x="165595" y="94716"/>
                      </a:lnTo>
                      <a:lnTo>
                        <a:pt x="166547" y="94259"/>
                      </a:lnTo>
                      <a:lnTo>
                        <a:pt x="166916" y="94602"/>
                      </a:lnTo>
                      <a:lnTo>
                        <a:pt x="167055" y="94615"/>
                      </a:lnTo>
                      <a:lnTo>
                        <a:pt x="168211" y="95808"/>
                      </a:lnTo>
                      <a:lnTo>
                        <a:pt x="170573" y="94907"/>
                      </a:lnTo>
                      <a:lnTo>
                        <a:pt x="172402" y="97307"/>
                      </a:lnTo>
                      <a:lnTo>
                        <a:pt x="176745" y="94907"/>
                      </a:lnTo>
                      <a:lnTo>
                        <a:pt x="177063" y="94729"/>
                      </a:lnTo>
                      <a:lnTo>
                        <a:pt x="179539" y="96266"/>
                      </a:lnTo>
                      <a:lnTo>
                        <a:pt x="179412" y="95758"/>
                      </a:lnTo>
                      <a:lnTo>
                        <a:pt x="179539" y="95592"/>
                      </a:lnTo>
                      <a:lnTo>
                        <a:pt x="180035" y="95148"/>
                      </a:lnTo>
                      <a:lnTo>
                        <a:pt x="180098" y="95542"/>
                      </a:lnTo>
                      <a:lnTo>
                        <a:pt x="180340" y="95338"/>
                      </a:lnTo>
                      <a:lnTo>
                        <a:pt x="181279" y="95224"/>
                      </a:lnTo>
                      <a:lnTo>
                        <a:pt x="182232" y="95173"/>
                      </a:lnTo>
                      <a:lnTo>
                        <a:pt x="183197" y="95173"/>
                      </a:lnTo>
                      <a:lnTo>
                        <a:pt x="183197" y="94729"/>
                      </a:lnTo>
                      <a:lnTo>
                        <a:pt x="183197" y="94462"/>
                      </a:lnTo>
                      <a:lnTo>
                        <a:pt x="183197" y="94119"/>
                      </a:lnTo>
                      <a:lnTo>
                        <a:pt x="183197" y="93891"/>
                      </a:lnTo>
                      <a:lnTo>
                        <a:pt x="183197" y="92506"/>
                      </a:lnTo>
                      <a:lnTo>
                        <a:pt x="183197" y="89687"/>
                      </a:lnTo>
                      <a:lnTo>
                        <a:pt x="183083" y="88988"/>
                      </a:lnTo>
                      <a:lnTo>
                        <a:pt x="183197" y="88036"/>
                      </a:lnTo>
                      <a:lnTo>
                        <a:pt x="183197" y="87909"/>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88" name="object 74">
                  <a:extLst>
                    <a:ext uri="{FF2B5EF4-FFF2-40B4-BE49-F238E27FC236}">
                      <a16:creationId xmlns:a16="http://schemas.microsoft.com/office/drawing/2014/main" id="{86010E8C-FAB3-51B3-87CC-6D32FB40EF95}"/>
                    </a:ext>
                  </a:extLst>
                </p:cNvPr>
                <p:cNvSpPr/>
                <p:nvPr/>
              </p:nvSpPr>
              <p:spPr>
                <a:xfrm>
                  <a:off x="120816" y="111813"/>
                  <a:ext cx="159385" cy="191135"/>
                </a:xfrm>
                <a:custGeom>
                  <a:avLst/>
                  <a:gdLst/>
                  <a:ahLst/>
                  <a:cxnLst/>
                  <a:rect l="l" t="t" r="r" b="b"/>
                  <a:pathLst>
                    <a:path w="159384" h="191135">
                      <a:moveTo>
                        <a:pt x="76" y="91871"/>
                      </a:moveTo>
                      <a:lnTo>
                        <a:pt x="12" y="92049"/>
                      </a:lnTo>
                      <a:lnTo>
                        <a:pt x="0" y="92202"/>
                      </a:lnTo>
                      <a:lnTo>
                        <a:pt x="76" y="91871"/>
                      </a:lnTo>
                      <a:close/>
                    </a:path>
                    <a:path w="159384" h="191135">
                      <a:moveTo>
                        <a:pt x="279" y="91567"/>
                      </a:moveTo>
                      <a:lnTo>
                        <a:pt x="139" y="91605"/>
                      </a:lnTo>
                      <a:lnTo>
                        <a:pt x="76" y="91871"/>
                      </a:lnTo>
                      <a:lnTo>
                        <a:pt x="279" y="91567"/>
                      </a:lnTo>
                      <a:close/>
                    </a:path>
                    <a:path w="159384" h="191135">
                      <a:moveTo>
                        <a:pt x="2032" y="92100"/>
                      </a:moveTo>
                      <a:lnTo>
                        <a:pt x="1549" y="92024"/>
                      </a:lnTo>
                      <a:lnTo>
                        <a:pt x="812" y="91401"/>
                      </a:lnTo>
                      <a:lnTo>
                        <a:pt x="495" y="91503"/>
                      </a:lnTo>
                      <a:lnTo>
                        <a:pt x="1574" y="92646"/>
                      </a:lnTo>
                      <a:lnTo>
                        <a:pt x="2032" y="92100"/>
                      </a:lnTo>
                      <a:close/>
                    </a:path>
                    <a:path w="159384" h="191135">
                      <a:moveTo>
                        <a:pt x="9512" y="96659"/>
                      </a:moveTo>
                      <a:lnTo>
                        <a:pt x="8966" y="96012"/>
                      </a:lnTo>
                      <a:lnTo>
                        <a:pt x="8293" y="95973"/>
                      </a:lnTo>
                      <a:lnTo>
                        <a:pt x="9309" y="96685"/>
                      </a:lnTo>
                      <a:lnTo>
                        <a:pt x="9512" y="96659"/>
                      </a:lnTo>
                      <a:close/>
                    </a:path>
                    <a:path w="159384" h="191135">
                      <a:moveTo>
                        <a:pt x="10528" y="96113"/>
                      </a:moveTo>
                      <a:lnTo>
                        <a:pt x="8826" y="95846"/>
                      </a:lnTo>
                      <a:lnTo>
                        <a:pt x="8966" y="96012"/>
                      </a:lnTo>
                      <a:lnTo>
                        <a:pt x="10528" y="96113"/>
                      </a:lnTo>
                      <a:close/>
                    </a:path>
                    <a:path w="159384" h="191135">
                      <a:moveTo>
                        <a:pt x="10883" y="97777"/>
                      </a:moveTo>
                      <a:lnTo>
                        <a:pt x="9309" y="96685"/>
                      </a:lnTo>
                      <a:lnTo>
                        <a:pt x="8737" y="96748"/>
                      </a:lnTo>
                      <a:lnTo>
                        <a:pt x="10883" y="97777"/>
                      </a:lnTo>
                      <a:close/>
                    </a:path>
                    <a:path w="159384" h="191135">
                      <a:moveTo>
                        <a:pt x="16497" y="96913"/>
                      </a:moveTo>
                      <a:lnTo>
                        <a:pt x="15811" y="96608"/>
                      </a:lnTo>
                      <a:lnTo>
                        <a:pt x="14897" y="96774"/>
                      </a:lnTo>
                      <a:lnTo>
                        <a:pt x="15824" y="97116"/>
                      </a:lnTo>
                      <a:lnTo>
                        <a:pt x="15773" y="97307"/>
                      </a:lnTo>
                      <a:lnTo>
                        <a:pt x="16497" y="96913"/>
                      </a:lnTo>
                      <a:close/>
                    </a:path>
                    <a:path w="159384" h="191135">
                      <a:moveTo>
                        <a:pt x="26085" y="110705"/>
                      </a:moveTo>
                      <a:lnTo>
                        <a:pt x="25831" y="110439"/>
                      </a:lnTo>
                      <a:lnTo>
                        <a:pt x="25857" y="110744"/>
                      </a:lnTo>
                      <a:lnTo>
                        <a:pt x="26085" y="110705"/>
                      </a:lnTo>
                      <a:close/>
                    </a:path>
                    <a:path w="159384" h="191135">
                      <a:moveTo>
                        <a:pt x="27012" y="113106"/>
                      </a:moveTo>
                      <a:lnTo>
                        <a:pt x="26301" y="113106"/>
                      </a:lnTo>
                      <a:lnTo>
                        <a:pt x="26568" y="114376"/>
                      </a:lnTo>
                      <a:lnTo>
                        <a:pt x="26695" y="114376"/>
                      </a:lnTo>
                      <a:lnTo>
                        <a:pt x="26746" y="114173"/>
                      </a:lnTo>
                      <a:lnTo>
                        <a:pt x="26797" y="114300"/>
                      </a:lnTo>
                      <a:lnTo>
                        <a:pt x="26924" y="114388"/>
                      </a:lnTo>
                      <a:lnTo>
                        <a:pt x="26758" y="114084"/>
                      </a:lnTo>
                      <a:lnTo>
                        <a:pt x="27012" y="113106"/>
                      </a:lnTo>
                      <a:close/>
                    </a:path>
                    <a:path w="159384" h="191135">
                      <a:moveTo>
                        <a:pt x="27343" y="73736"/>
                      </a:moveTo>
                      <a:lnTo>
                        <a:pt x="26771" y="73736"/>
                      </a:lnTo>
                      <a:lnTo>
                        <a:pt x="26136" y="75006"/>
                      </a:lnTo>
                      <a:lnTo>
                        <a:pt x="27343" y="73736"/>
                      </a:lnTo>
                      <a:close/>
                    </a:path>
                    <a:path w="159384" h="191135">
                      <a:moveTo>
                        <a:pt x="28028" y="121107"/>
                      </a:moveTo>
                      <a:lnTo>
                        <a:pt x="27927" y="120726"/>
                      </a:lnTo>
                      <a:lnTo>
                        <a:pt x="27584" y="120726"/>
                      </a:lnTo>
                      <a:lnTo>
                        <a:pt x="28028" y="121107"/>
                      </a:lnTo>
                      <a:close/>
                    </a:path>
                    <a:path w="159384" h="191135">
                      <a:moveTo>
                        <a:pt x="28257" y="121996"/>
                      </a:moveTo>
                      <a:lnTo>
                        <a:pt x="28130" y="121500"/>
                      </a:lnTo>
                      <a:lnTo>
                        <a:pt x="26670" y="120726"/>
                      </a:lnTo>
                      <a:lnTo>
                        <a:pt x="28067" y="121996"/>
                      </a:lnTo>
                      <a:lnTo>
                        <a:pt x="28257" y="121996"/>
                      </a:lnTo>
                      <a:close/>
                    </a:path>
                    <a:path w="159384" h="191135">
                      <a:moveTo>
                        <a:pt x="28498" y="121704"/>
                      </a:moveTo>
                      <a:lnTo>
                        <a:pt x="28346" y="121386"/>
                      </a:lnTo>
                      <a:lnTo>
                        <a:pt x="28028" y="121107"/>
                      </a:lnTo>
                      <a:lnTo>
                        <a:pt x="28130" y="121500"/>
                      </a:lnTo>
                      <a:lnTo>
                        <a:pt x="28498" y="121704"/>
                      </a:lnTo>
                      <a:close/>
                    </a:path>
                    <a:path w="159384" h="191135">
                      <a:moveTo>
                        <a:pt x="32740" y="78816"/>
                      </a:moveTo>
                      <a:lnTo>
                        <a:pt x="32588" y="78498"/>
                      </a:lnTo>
                      <a:lnTo>
                        <a:pt x="32423" y="78816"/>
                      </a:lnTo>
                      <a:lnTo>
                        <a:pt x="32740" y="78816"/>
                      </a:lnTo>
                      <a:close/>
                    </a:path>
                    <a:path w="159384" h="191135">
                      <a:moveTo>
                        <a:pt x="33108" y="77546"/>
                      </a:moveTo>
                      <a:lnTo>
                        <a:pt x="32156" y="77546"/>
                      </a:lnTo>
                      <a:lnTo>
                        <a:pt x="32588" y="78498"/>
                      </a:lnTo>
                      <a:lnTo>
                        <a:pt x="33108" y="77546"/>
                      </a:lnTo>
                      <a:close/>
                    </a:path>
                    <a:path w="159384" h="191135">
                      <a:moveTo>
                        <a:pt x="33782" y="135229"/>
                      </a:moveTo>
                      <a:lnTo>
                        <a:pt x="33286" y="134696"/>
                      </a:lnTo>
                      <a:lnTo>
                        <a:pt x="33718" y="135331"/>
                      </a:lnTo>
                      <a:close/>
                    </a:path>
                    <a:path w="159384" h="191135">
                      <a:moveTo>
                        <a:pt x="34137" y="135966"/>
                      </a:moveTo>
                      <a:lnTo>
                        <a:pt x="33718" y="135331"/>
                      </a:lnTo>
                      <a:lnTo>
                        <a:pt x="33312" y="135966"/>
                      </a:lnTo>
                      <a:lnTo>
                        <a:pt x="34137" y="135966"/>
                      </a:lnTo>
                      <a:close/>
                    </a:path>
                    <a:path w="159384" h="191135">
                      <a:moveTo>
                        <a:pt x="37998" y="58839"/>
                      </a:moveTo>
                      <a:lnTo>
                        <a:pt x="37795" y="58966"/>
                      </a:lnTo>
                      <a:lnTo>
                        <a:pt x="37909" y="59321"/>
                      </a:lnTo>
                      <a:lnTo>
                        <a:pt x="37985" y="59055"/>
                      </a:lnTo>
                      <a:lnTo>
                        <a:pt x="37973" y="58928"/>
                      </a:lnTo>
                      <a:close/>
                    </a:path>
                    <a:path w="159384" h="191135">
                      <a:moveTo>
                        <a:pt x="43484" y="34556"/>
                      </a:moveTo>
                      <a:lnTo>
                        <a:pt x="42430" y="36271"/>
                      </a:lnTo>
                      <a:lnTo>
                        <a:pt x="42773" y="36195"/>
                      </a:lnTo>
                      <a:lnTo>
                        <a:pt x="43091" y="36220"/>
                      </a:lnTo>
                      <a:lnTo>
                        <a:pt x="43395" y="36271"/>
                      </a:lnTo>
                      <a:lnTo>
                        <a:pt x="42760" y="36068"/>
                      </a:lnTo>
                      <a:lnTo>
                        <a:pt x="43484" y="34556"/>
                      </a:lnTo>
                      <a:close/>
                    </a:path>
                    <a:path w="159384" h="191135">
                      <a:moveTo>
                        <a:pt x="48539" y="25476"/>
                      </a:moveTo>
                      <a:lnTo>
                        <a:pt x="47447" y="26746"/>
                      </a:lnTo>
                      <a:lnTo>
                        <a:pt x="48298" y="26746"/>
                      </a:lnTo>
                      <a:lnTo>
                        <a:pt x="48539" y="25476"/>
                      </a:lnTo>
                      <a:close/>
                    </a:path>
                    <a:path w="159384" h="191135">
                      <a:moveTo>
                        <a:pt x="48920" y="26746"/>
                      </a:moveTo>
                      <a:lnTo>
                        <a:pt x="48298" y="26746"/>
                      </a:lnTo>
                      <a:lnTo>
                        <a:pt x="48056" y="28016"/>
                      </a:lnTo>
                      <a:lnTo>
                        <a:pt x="48920" y="26746"/>
                      </a:lnTo>
                      <a:close/>
                    </a:path>
                    <a:path w="159384" h="191135">
                      <a:moveTo>
                        <a:pt x="54622" y="97320"/>
                      </a:moveTo>
                      <a:lnTo>
                        <a:pt x="53949" y="97129"/>
                      </a:lnTo>
                      <a:lnTo>
                        <a:pt x="53924" y="97434"/>
                      </a:lnTo>
                      <a:lnTo>
                        <a:pt x="54622" y="97320"/>
                      </a:lnTo>
                      <a:close/>
                    </a:path>
                    <a:path w="159384" h="191135">
                      <a:moveTo>
                        <a:pt x="57061" y="17856"/>
                      </a:moveTo>
                      <a:lnTo>
                        <a:pt x="56896" y="17856"/>
                      </a:lnTo>
                      <a:lnTo>
                        <a:pt x="56896" y="18097"/>
                      </a:lnTo>
                      <a:lnTo>
                        <a:pt x="57061" y="17856"/>
                      </a:lnTo>
                      <a:close/>
                    </a:path>
                    <a:path w="159384" h="191135">
                      <a:moveTo>
                        <a:pt x="61315" y="92417"/>
                      </a:moveTo>
                      <a:lnTo>
                        <a:pt x="60629" y="91909"/>
                      </a:lnTo>
                      <a:lnTo>
                        <a:pt x="60299" y="92659"/>
                      </a:lnTo>
                      <a:lnTo>
                        <a:pt x="61315" y="92417"/>
                      </a:lnTo>
                      <a:close/>
                    </a:path>
                    <a:path w="159384" h="191135">
                      <a:moveTo>
                        <a:pt x="64300" y="9829"/>
                      </a:moveTo>
                      <a:lnTo>
                        <a:pt x="64262" y="9652"/>
                      </a:lnTo>
                      <a:lnTo>
                        <a:pt x="64262" y="9791"/>
                      </a:lnTo>
                      <a:close/>
                    </a:path>
                    <a:path w="159384" h="191135">
                      <a:moveTo>
                        <a:pt x="66497" y="98031"/>
                      </a:moveTo>
                      <a:lnTo>
                        <a:pt x="65633" y="98209"/>
                      </a:lnTo>
                      <a:lnTo>
                        <a:pt x="65328" y="98323"/>
                      </a:lnTo>
                      <a:lnTo>
                        <a:pt x="66497" y="98031"/>
                      </a:lnTo>
                      <a:close/>
                    </a:path>
                    <a:path w="159384" h="191135">
                      <a:moveTo>
                        <a:pt x="68338" y="171526"/>
                      </a:moveTo>
                      <a:lnTo>
                        <a:pt x="67818" y="170256"/>
                      </a:lnTo>
                      <a:lnTo>
                        <a:pt x="67513" y="171526"/>
                      </a:lnTo>
                      <a:lnTo>
                        <a:pt x="68338" y="171526"/>
                      </a:lnTo>
                      <a:close/>
                    </a:path>
                    <a:path w="159384" h="191135">
                      <a:moveTo>
                        <a:pt x="68389" y="175298"/>
                      </a:moveTo>
                      <a:lnTo>
                        <a:pt x="68338" y="175171"/>
                      </a:lnTo>
                      <a:lnTo>
                        <a:pt x="68389" y="175298"/>
                      </a:lnTo>
                      <a:close/>
                    </a:path>
                    <a:path w="159384" h="191135">
                      <a:moveTo>
                        <a:pt x="69875" y="175044"/>
                      </a:moveTo>
                      <a:lnTo>
                        <a:pt x="69481" y="174739"/>
                      </a:lnTo>
                      <a:lnTo>
                        <a:pt x="67564" y="173240"/>
                      </a:lnTo>
                      <a:lnTo>
                        <a:pt x="68313" y="175107"/>
                      </a:lnTo>
                      <a:lnTo>
                        <a:pt x="68427" y="174739"/>
                      </a:lnTo>
                      <a:lnTo>
                        <a:pt x="69875" y="175044"/>
                      </a:lnTo>
                      <a:close/>
                    </a:path>
                    <a:path w="159384" h="191135">
                      <a:moveTo>
                        <a:pt x="70078" y="175196"/>
                      </a:moveTo>
                      <a:lnTo>
                        <a:pt x="69875" y="175044"/>
                      </a:lnTo>
                      <a:lnTo>
                        <a:pt x="70078" y="175196"/>
                      </a:lnTo>
                      <a:close/>
                    </a:path>
                    <a:path w="159384" h="191135">
                      <a:moveTo>
                        <a:pt x="70497" y="175171"/>
                      </a:moveTo>
                      <a:lnTo>
                        <a:pt x="69723" y="173799"/>
                      </a:lnTo>
                      <a:lnTo>
                        <a:pt x="70040" y="175082"/>
                      </a:lnTo>
                      <a:lnTo>
                        <a:pt x="70497" y="175171"/>
                      </a:lnTo>
                      <a:close/>
                    </a:path>
                    <a:path w="159384" h="191135">
                      <a:moveTo>
                        <a:pt x="71081" y="5156"/>
                      </a:moveTo>
                      <a:lnTo>
                        <a:pt x="69951" y="5156"/>
                      </a:lnTo>
                      <a:lnTo>
                        <a:pt x="69723" y="6426"/>
                      </a:lnTo>
                      <a:lnTo>
                        <a:pt x="70662" y="6426"/>
                      </a:lnTo>
                      <a:lnTo>
                        <a:pt x="71081" y="5156"/>
                      </a:lnTo>
                      <a:close/>
                    </a:path>
                    <a:path w="159384" h="191135">
                      <a:moveTo>
                        <a:pt x="74155" y="2616"/>
                      </a:moveTo>
                      <a:lnTo>
                        <a:pt x="73063" y="2616"/>
                      </a:lnTo>
                      <a:lnTo>
                        <a:pt x="72999" y="3873"/>
                      </a:lnTo>
                      <a:lnTo>
                        <a:pt x="74155" y="2616"/>
                      </a:lnTo>
                      <a:close/>
                    </a:path>
                    <a:path w="159384" h="191135">
                      <a:moveTo>
                        <a:pt x="78714" y="4013"/>
                      </a:moveTo>
                      <a:lnTo>
                        <a:pt x="78587" y="3467"/>
                      </a:lnTo>
                      <a:lnTo>
                        <a:pt x="78435" y="3594"/>
                      </a:lnTo>
                      <a:lnTo>
                        <a:pt x="78524" y="3733"/>
                      </a:lnTo>
                      <a:lnTo>
                        <a:pt x="78613" y="3886"/>
                      </a:lnTo>
                      <a:lnTo>
                        <a:pt x="78714" y="4013"/>
                      </a:lnTo>
                      <a:close/>
                    </a:path>
                    <a:path w="159384" h="191135">
                      <a:moveTo>
                        <a:pt x="79502" y="5156"/>
                      </a:moveTo>
                      <a:lnTo>
                        <a:pt x="77787" y="5156"/>
                      </a:lnTo>
                      <a:lnTo>
                        <a:pt x="78422" y="3873"/>
                      </a:lnTo>
                      <a:lnTo>
                        <a:pt x="77927" y="2616"/>
                      </a:lnTo>
                      <a:lnTo>
                        <a:pt x="78536" y="2616"/>
                      </a:lnTo>
                      <a:lnTo>
                        <a:pt x="78409" y="1346"/>
                      </a:lnTo>
                      <a:lnTo>
                        <a:pt x="77139" y="2616"/>
                      </a:lnTo>
                      <a:lnTo>
                        <a:pt x="76657" y="1346"/>
                      </a:lnTo>
                      <a:lnTo>
                        <a:pt x="75946" y="1346"/>
                      </a:lnTo>
                      <a:lnTo>
                        <a:pt x="74752" y="2616"/>
                      </a:lnTo>
                      <a:lnTo>
                        <a:pt x="73888" y="3886"/>
                      </a:lnTo>
                      <a:lnTo>
                        <a:pt x="71678" y="3886"/>
                      </a:lnTo>
                      <a:lnTo>
                        <a:pt x="71196" y="6426"/>
                      </a:lnTo>
                      <a:lnTo>
                        <a:pt x="71272" y="6604"/>
                      </a:lnTo>
                      <a:lnTo>
                        <a:pt x="70624" y="7696"/>
                      </a:lnTo>
                      <a:lnTo>
                        <a:pt x="69532" y="7696"/>
                      </a:lnTo>
                      <a:lnTo>
                        <a:pt x="69367" y="6426"/>
                      </a:lnTo>
                      <a:lnTo>
                        <a:pt x="68986" y="7696"/>
                      </a:lnTo>
                      <a:lnTo>
                        <a:pt x="68630" y="7696"/>
                      </a:lnTo>
                      <a:lnTo>
                        <a:pt x="68821" y="6426"/>
                      </a:lnTo>
                      <a:lnTo>
                        <a:pt x="68440" y="7696"/>
                      </a:lnTo>
                      <a:lnTo>
                        <a:pt x="67144" y="8966"/>
                      </a:lnTo>
                      <a:lnTo>
                        <a:pt x="66090" y="8966"/>
                      </a:lnTo>
                      <a:lnTo>
                        <a:pt x="65189" y="11506"/>
                      </a:lnTo>
                      <a:lnTo>
                        <a:pt x="64300" y="10236"/>
                      </a:lnTo>
                      <a:lnTo>
                        <a:pt x="64223" y="11734"/>
                      </a:lnTo>
                      <a:lnTo>
                        <a:pt x="63906" y="12776"/>
                      </a:lnTo>
                      <a:lnTo>
                        <a:pt x="63347" y="12776"/>
                      </a:lnTo>
                      <a:lnTo>
                        <a:pt x="63271" y="10236"/>
                      </a:lnTo>
                      <a:lnTo>
                        <a:pt x="61048" y="15316"/>
                      </a:lnTo>
                      <a:lnTo>
                        <a:pt x="60071" y="14046"/>
                      </a:lnTo>
                      <a:lnTo>
                        <a:pt x="60312" y="15316"/>
                      </a:lnTo>
                      <a:lnTo>
                        <a:pt x="57645" y="16586"/>
                      </a:lnTo>
                      <a:lnTo>
                        <a:pt x="56934" y="19126"/>
                      </a:lnTo>
                      <a:lnTo>
                        <a:pt x="56896" y="18097"/>
                      </a:lnTo>
                      <a:lnTo>
                        <a:pt x="56210" y="19126"/>
                      </a:lnTo>
                      <a:lnTo>
                        <a:pt x="54952" y="19126"/>
                      </a:lnTo>
                      <a:lnTo>
                        <a:pt x="55791" y="20396"/>
                      </a:lnTo>
                      <a:lnTo>
                        <a:pt x="54864" y="21590"/>
                      </a:lnTo>
                      <a:lnTo>
                        <a:pt x="54775" y="22936"/>
                      </a:lnTo>
                      <a:lnTo>
                        <a:pt x="52997" y="22936"/>
                      </a:lnTo>
                      <a:lnTo>
                        <a:pt x="54203" y="21666"/>
                      </a:lnTo>
                      <a:lnTo>
                        <a:pt x="53060" y="20396"/>
                      </a:lnTo>
                      <a:lnTo>
                        <a:pt x="53860" y="21666"/>
                      </a:lnTo>
                      <a:lnTo>
                        <a:pt x="52285" y="22936"/>
                      </a:lnTo>
                      <a:lnTo>
                        <a:pt x="53238" y="24206"/>
                      </a:lnTo>
                      <a:lnTo>
                        <a:pt x="51244" y="24206"/>
                      </a:lnTo>
                      <a:lnTo>
                        <a:pt x="52324" y="25476"/>
                      </a:lnTo>
                      <a:lnTo>
                        <a:pt x="50812" y="25476"/>
                      </a:lnTo>
                      <a:lnTo>
                        <a:pt x="51003" y="26746"/>
                      </a:lnTo>
                      <a:lnTo>
                        <a:pt x="49441" y="26746"/>
                      </a:lnTo>
                      <a:lnTo>
                        <a:pt x="49606" y="25476"/>
                      </a:lnTo>
                      <a:lnTo>
                        <a:pt x="48920" y="26746"/>
                      </a:lnTo>
                      <a:lnTo>
                        <a:pt x="49263" y="28016"/>
                      </a:lnTo>
                      <a:lnTo>
                        <a:pt x="48323" y="29286"/>
                      </a:lnTo>
                      <a:lnTo>
                        <a:pt x="48018" y="28016"/>
                      </a:lnTo>
                      <a:lnTo>
                        <a:pt x="47117" y="28016"/>
                      </a:lnTo>
                      <a:lnTo>
                        <a:pt x="46609" y="29286"/>
                      </a:lnTo>
                      <a:lnTo>
                        <a:pt x="46901" y="30556"/>
                      </a:lnTo>
                      <a:lnTo>
                        <a:pt x="46304" y="31826"/>
                      </a:lnTo>
                      <a:lnTo>
                        <a:pt x="45872" y="31826"/>
                      </a:lnTo>
                      <a:lnTo>
                        <a:pt x="45796" y="33096"/>
                      </a:lnTo>
                      <a:lnTo>
                        <a:pt x="43637" y="34366"/>
                      </a:lnTo>
                      <a:lnTo>
                        <a:pt x="43764" y="36906"/>
                      </a:lnTo>
                      <a:lnTo>
                        <a:pt x="44564" y="36906"/>
                      </a:lnTo>
                      <a:lnTo>
                        <a:pt x="44894" y="38176"/>
                      </a:lnTo>
                      <a:lnTo>
                        <a:pt x="44500" y="38176"/>
                      </a:lnTo>
                      <a:lnTo>
                        <a:pt x="44754" y="39446"/>
                      </a:lnTo>
                      <a:lnTo>
                        <a:pt x="43954" y="39446"/>
                      </a:lnTo>
                      <a:lnTo>
                        <a:pt x="44221" y="38176"/>
                      </a:lnTo>
                      <a:lnTo>
                        <a:pt x="44018" y="38176"/>
                      </a:lnTo>
                      <a:lnTo>
                        <a:pt x="43891" y="37947"/>
                      </a:lnTo>
                      <a:lnTo>
                        <a:pt x="43891" y="38277"/>
                      </a:lnTo>
                      <a:lnTo>
                        <a:pt x="43751" y="39446"/>
                      </a:lnTo>
                      <a:lnTo>
                        <a:pt x="42837" y="39446"/>
                      </a:lnTo>
                      <a:lnTo>
                        <a:pt x="42824" y="39141"/>
                      </a:lnTo>
                      <a:lnTo>
                        <a:pt x="42735" y="39573"/>
                      </a:lnTo>
                      <a:lnTo>
                        <a:pt x="42595" y="40716"/>
                      </a:lnTo>
                      <a:lnTo>
                        <a:pt x="41770" y="41986"/>
                      </a:lnTo>
                      <a:lnTo>
                        <a:pt x="40716" y="41986"/>
                      </a:lnTo>
                      <a:lnTo>
                        <a:pt x="42735" y="39573"/>
                      </a:lnTo>
                      <a:lnTo>
                        <a:pt x="42735" y="39217"/>
                      </a:lnTo>
                      <a:lnTo>
                        <a:pt x="42430" y="39446"/>
                      </a:lnTo>
                      <a:lnTo>
                        <a:pt x="42075" y="39446"/>
                      </a:lnTo>
                      <a:lnTo>
                        <a:pt x="42405" y="38544"/>
                      </a:lnTo>
                      <a:lnTo>
                        <a:pt x="43014" y="38277"/>
                      </a:lnTo>
                      <a:lnTo>
                        <a:pt x="42824" y="39141"/>
                      </a:lnTo>
                      <a:lnTo>
                        <a:pt x="43891" y="38277"/>
                      </a:lnTo>
                      <a:lnTo>
                        <a:pt x="43891" y="37947"/>
                      </a:lnTo>
                      <a:lnTo>
                        <a:pt x="43332" y="36906"/>
                      </a:lnTo>
                      <a:lnTo>
                        <a:pt x="43040" y="38176"/>
                      </a:lnTo>
                      <a:lnTo>
                        <a:pt x="42545" y="38176"/>
                      </a:lnTo>
                      <a:lnTo>
                        <a:pt x="40995" y="38176"/>
                      </a:lnTo>
                      <a:lnTo>
                        <a:pt x="39433" y="39446"/>
                      </a:lnTo>
                      <a:lnTo>
                        <a:pt x="40081" y="40716"/>
                      </a:lnTo>
                      <a:lnTo>
                        <a:pt x="38569" y="41986"/>
                      </a:lnTo>
                      <a:lnTo>
                        <a:pt x="38823" y="43256"/>
                      </a:lnTo>
                      <a:lnTo>
                        <a:pt x="39687" y="43256"/>
                      </a:lnTo>
                      <a:lnTo>
                        <a:pt x="38912" y="47066"/>
                      </a:lnTo>
                      <a:lnTo>
                        <a:pt x="36004" y="44526"/>
                      </a:lnTo>
                      <a:lnTo>
                        <a:pt x="36106" y="47066"/>
                      </a:lnTo>
                      <a:lnTo>
                        <a:pt x="36449" y="48336"/>
                      </a:lnTo>
                      <a:lnTo>
                        <a:pt x="37566" y="49606"/>
                      </a:lnTo>
                      <a:lnTo>
                        <a:pt x="36118" y="50876"/>
                      </a:lnTo>
                      <a:lnTo>
                        <a:pt x="35293" y="49606"/>
                      </a:lnTo>
                      <a:lnTo>
                        <a:pt x="34112" y="52146"/>
                      </a:lnTo>
                      <a:lnTo>
                        <a:pt x="34645" y="52146"/>
                      </a:lnTo>
                      <a:lnTo>
                        <a:pt x="33134" y="53416"/>
                      </a:lnTo>
                      <a:lnTo>
                        <a:pt x="34290" y="53416"/>
                      </a:lnTo>
                      <a:lnTo>
                        <a:pt x="34925" y="52146"/>
                      </a:lnTo>
                      <a:lnTo>
                        <a:pt x="36296" y="52146"/>
                      </a:lnTo>
                      <a:lnTo>
                        <a:pt x="36080" y="52311"/>
                      </a:lnTo>
                      <a:lnTo>
                        <a:pt x="36080" y="64846"/>
                      </a:lnTo>
                      <a:lnTo>
                        <a:pt x="35547" y="67386"/>
                      </a:lnTo>
                      <a:lnTo>
                        <a:pt x="35242" y="68199"/>
                      </a:lnTo>
                      <a:lnTo>
                        <a:pt x="34213" y="66116"/>
                      </a:lnTo>
                      <a:lnTo>
                        <a:pt x="35509" y="64846"/>
                      </a:lnTo>
                      <a:lnTo>
                        <a:pt x="36080" y="64846"/>
                      </a:lnTo>
                      <a:lnTo>
                        <a:pt x="36080" y="52311"/>
                      </a:lnTo>
                      <a:lnTo>
                        <a:pt x="34556" y="53416"/>
                      </a:lnTo>
                      <a:lnTo>
                        <a:pt x="34836" y="53416"/>
                      </a:lnTo>
                      <a:lnTo>
                        <a:pt x="34353" y="54686"/>
                      </a:lnTo>
                      <a:lnTo>
                        <a:pt x="33261" y="54686"/>
                      </a:lnTo>
                      <a:lnTo>
                        <a:pt x="32359" y="55956"/>
                      </a:lnTo>
                      <a:lnTo>
                        <a:pt x="32181" y="59766"/>
                      </a:lnTo>
                      <a:lnTo>
                        <a:pt x="31940" y="60604"/>
                      </a:lnTo>
                      <a:lnTo>
                        <a:pt x="31940" y="61036"/>
                      </a:lnTo>
                      <a:lnTo>
                        <a:pt x="31762" y="62090"/>
                      </a:lnTo>
                      <a:lnTo>
                        <a:pt x="31762" y="64846"/>
                      </a:lnTo>
                      <a:lnTo>
                        <a:pt x="30873" y="64846"/>
                      </a:lnTo>
                      <a:lnTo>
                        <a:pt x="31165" y="63576"/>
                      </a:lnTo>
                      <a:lnTo>
                        <a:pt x="31483" y="63576"/>
                      </a:lnTo>
                      <a:lnTo>
                        <a:pt x="31762" y="64846"/>
                      </a:lnTo>
                      <a:lnTo>
                        <a:pt x="31762" y="62090"/>
                      </a:lnTo>
                      <a:lnTo>
                        <a:pt x="31724" y="62306"/>
                      </a:lnTo>
                      <a:lnTo>
                        <a:pt x="31940" y="61036"/>
                      </a:lnTo>
                      <a:lnTo>
                        <a:pt x="31940" y="60604"/>
                      </a:lnTo>
                      <a:lnTo>
                        <a:pt x="31445" y="62306"/>
                      </a:lnTo>
                      <a:lnTo>
                        <a:pt x="31191" y="62306"/>
                      </a:lnTo>
                      <a:lnTo>
                        <a:pt x="31026" y="61036"/>
                      </a:lnTo>
                      <a:lnTo>
                        <a:pt x="30505" y="62306"/>
                      </a:lnTo>
                      <a:lnTo>
                        <a:pt x="30111" y="63576"/>
                      </a:lnTo>
                      <a:lnTo>
                        <a:pt x="29641" y="64846"/>
                      </a:lnTo>
                      <a:lnTo>
                        <a:pt x="28930" y="67386"/>
                      </a:lnTo>
                      <a:lnTo>
                        <a:pt x="26784" y="72466"/>
                      </a:lnTo>
                      <a:lnTo>
                        <a:pt x="27419" y="73736"/>
                      </a:lnTo>
                      <a:lnTo>
                        <a:pt x="27559" y="75006"/>
                      </a:lnTo>
                      <a:lnTo>
                        <a:pt x="26644" y="75006"/>
                      </a:lnTo>
                      <a:lnTo>
                        <a:pt x="27000" y="77546"/>
                      </a:lnTo>
                      <a:lnTo>
                        <a:pt x="27152" y="81356"/>
                      </a:lnTo>
                      <a:lnTo>
                        <a:pt x="25971" y="83896"/>
                      </a:lnTo>
                      <a:lnTo>
                        <a:pt x="25742" y="83896"/>
                      </a:lnTo>
                      <a:lnTo>
                        <a:pt x="25184" y="85166"/>
                      </a:lnTo>
                      <a:lnTo>
                        <a:pt x="27444" y="86436"/>
                      </a:lnTo>
                      <a:lnTo>
                        <a:pt x="26416" y="87706"/>
                      </a:lnTo>
                      <a:lnTo>
                        <a:pt x="26276" y="87706"/>
                      </a:lnTo>
                      <a:lnTo>
                        <a:pt x="25552" y="91516"/>
                      </a:lnTo>
                      <a:lnTo>
                        <a:pt x="26352" y="96596"/>
                      </a:lnTo>
                      <a:lnTo>
                        <a:pt x="25120" y="99136"/>
                      </a:lnTo>
                      <a:lnTo>
                        <a:pt x="26428" y="100406"/>
                      </a:lnTo>
                      <a:lnTo>
                        <a:pt x="24726" y="102946"/>
                      </a:lnTo>
                      <a:lnTo>
                        <a:pt x="26670" y="104216"/>
                      </a:lnTo>
                      <a:lnTo>
                        <a:pt x="25984" y="106756"/>
                      </a:lnTo>
                      <a:lnTo>
                        <a:pt x="25514" y="105486"/>
                      </a:lnTo>
                      <a:lnTo>
                        <a:pt x="25311" y="109296"/>
                      </a:lnTo>
                      <a:lnTo>
                        <a:pt x="26682" y="110566"/>
                      </a:lnTo>
                      <a:lnTo>
                        <a:pt x="27051" y="110566"/>
                      </a:lnTo>
                      <a:lnTo>
                        <a:pt x="26085" y="111836"/>
                      </a:lnTo>
                      <a:lnTo>
                        <a:pt x="27330" y="113106"/>
                      </a:lnTo>
                      <a:lnTo>
                        <a:pt x="27432" y="113563"/>
                      </a:lnTo>
                      <a:lnTo>
                        <a:pt x="28003" y="115646"/>
                      </a:lnTo>
                      <a:lnTo>
                        <a:pt x="27470" y="118186"/>
                      </a:lnTo>
                      <a:lnTo>
                        <a:pt x="26974" y="118186"/>
                      </a:lnTo>
                      <a:lnTo>
                        <a:pt x="27533" y="119456"/>
                      </a:lnTo>
                      <a:lnTo>
                        <a:pt x="28028" y="120726"/>
                      </a:lnTo>
                      <a:lnTo>
                        <a:pt x="28346" y="121386"/>
                      </a:lnTo>
                      <a:lnTo>
                        <a:pt x="29070" y="121996"/>
                      </a:lnTo>
                      <a:lnTo>
                        <a:pt x="28498" y="121704"/>
                      </a:lnTo>
                      <a:lnTo>
                        <a:pt x="28651" y="121996"/>
                      </a:lnTo>
                      <a:lnTo>
                        <a:pt x="28879" y="121996"/>
                      </a:lnTo>
                      <a:lnTo>
                        <a:pt x="28562" y="123266"/>
                      </a:lnTo>
                      <a:lnTo>
                        <a:pt x="29159" y="125806"/>
                      </a:lnTo>
                      <a:lnTo>
                        <a:pt x="29832" y="127076"/>
                      </a:lnTo>
                      <a:lnTo>
                        <a:pt x="29108" y="127076"/>
                      </a:lnTo>
                      <a:lnTo>
                        <a:pt x="29933" y="129616"/>
                      </a:lnTo>
                      <a:lnTo>
                        <a:pt x="31305" y="132156"/>
                      </a:lnTo>
                      <a:lnTo>
                        <a:pt x="32626" y="135966"/>
                      </a:lnTo>
                      <a:lnTo>
                        <a:pt x="32461" y="134696"/>
                      </a:lnTo>
                      <a:lnTo>
                        <a:pt x="33286" y="134696"/>
                      </a:lnTo>
                      <a:lnTo>
                        <a:pt x="34124" y="134696"/>
                      </a:lnTo>
                      <a:lnTo>
                        <a:pt x="33782" y="135229"/>
                      </a:lnTo>
                      <a:lnTo>
                        <a:pt x="34493" y="135966"/>
                      </a:lnTo>
                      <a:lnTo>
                        <a:pt x="34848" y="137236"/>
                      </a:lnTo>
                      <a:lnTo>
                        <a:pt x="34048" y="137236"/>
                      </a:lnTo>
                      <a:lnTo>
                        <a:pt x="33147" y="135966"/>
                      </a:lnTo>
                      <a:lnTo>
                        <a:pt x="33731" y="137236"/>
                      </a:lnTo>
                      <a:lnTo>
                        <a:pt x="33947" y="137236"/>
                      </a:lnTo>
                      <a:lnTo>
                        <a:pt x="33121" y="139776"/>
                      </a:lnTo>
                      <a:lnTo>
                        <a:pt x="34569" y="141046"/>
                      </a:lnTo>
                      <a:lnTo>
                        <a:pt x="34328" y="141046"/>
                      </a:lnTo>
                      <a:lnTo>
                        <a:pt x="35788" y="143586"/>
                      </a:lnTo>
                      <a:lnTo>
                        <a:pt x="36652" y="144856"/>
                      </a:lnTo>
                      <a:lnTo>
                        <a:pt x="38011" y="147396"/>
                      </a:lnTo>
                      <a:lnTo>
                        <a:pt x="39154" y="147396"/>
                      </a:lnTo>
                      <a:lnTo>
                        <a:pt x="40157" y="148666"/>
                      </a:lnTo>
                      <a:lnTo>
                        <a:pt x="40843" y="149936"/>
                      </a:lnTo>
                      <a:lnTo>
                        <a:pt x="41300" y="152476"/>
                      </a:lnTo>
                      <a:lnTo>
                        <a:pt x="42659" y="153746"/>
                      </a:lnTo>
                      <a:lnTo>
                        <a:pt x="43827" y="154927"/>
                      </a:lnTo>
                      <a:lnTo>
                        <a:pt x="43548" y="153746"/>
                      </a:lnTo>
                      <a:lnTo>
                        <a:pt x="44399" y="153746"/>
                      </a:lnTo>
                      <a:lnTo>
                        <a:pt x="43865" y="154838"/>
                      </a:lnTo>
                      <a:lnTo>
                        <a:pt x="43916" y="155016"/>
                      </a:lnTo>
                      <a:lnTo>
                        <a:pt x="43776" y="155016"/>
                      </a:lnTo>
                      <a:lnTo>
                        <a:pt x="45097" y="156286"/>
                      </a:lnTo>
                      <a:lnTo>
                        <a:pt x="43954" y="156286"/>
                      </a:lnTo>
                      <a:lnTo>
                        <a:pt x="45542" y="158826"/>
                      </a:lnTo>
                      <a:lnTo>
                        <a:pt x="46139" y="158826"/>
                      </a:lnTo>
                      <a:lnTo>
                        <a:pt x="48691" y="161366"/>
                      </a:lnTo>
                      <a:lnTo>
                        <a:pt x="48602" y="160096"/>
                      </a:lnTo>
                      <a:lnTo>
                        <a:pt x="48958" y="160096"/>
                      </a:lnTo>
                      <a:lnTo>
                        <a:pt x="49428" y="161366"/>
                      </a:lnTo>
                      <a:lnTo>
                        <a:pt x="48996" y="161366"/>
                      </a:lnTo>
                      <a:lnTo>
                        <a:pt x="52298" y="163906"/>
                      </a:lnTo>
                      <a:lnTo>
                        <a:pt x="52832" y="170256"/>
                      </a:lnTo>
                      <a:lnTo>
                        <a:pt x="56286" y="171526"/>
                      </a:lnTo>
                      <a:lnTo>
                        <a:pt x="56095" y="171526"/>
                      </a:lnTo>
                      <a:lnTo>
                        <a:pt x="58928" y="172796"/>
                      </a:lnTo>
                      <a:lnTo>
                        <a:pt x="68338" y="172796"/>
                      </a:lnTo>
                      <a:lnTo>
                        <a:pt x="67094" y="171526"/>
                      </a:lnTo>
                      <a:lnTo>
                        <a:pt x="67513" y="171526"/>
                      </a:lnTo>
                      <a:lnTo>
                        <a:pt x="66662" y="170256"/>
                      </a:lnTo>
                      <a:lnTo>
                        <a:pt x="66078" y="170256"/>
                      </a:lnTo>
                      <a:lnTo>
                        <a:pt x="66522" y="171526"/>
                      </a:lnTo>
                      <a:lnTo>
                        <a:pt x="63931" y="170256"/>
                      </a:lnTo>
                      <a:lnTo>
                        <a:pt x="66014" y="168986"/>
                      </a:lnTo>
                      <a:lnTo>
                        <a:pt x="63500" y="167716"/>
                      </a:lnTo>
                      <a:lnTo>
                        <a:pt x="63334" y="167716"/>
                      </a:lnTo>
                      <a:lnTo>
                        <a:pt x="61163" y="163906"/>
                      </a:lnTo>
                      <a:lnTo>
                        <a:pt x="59778" y="163906"/>
                      </a:lnTo>
                      <a:lnTo>
                        <a:pt x="57937" y="161366"/>
                      </a:lnTo>
                      <a:lnTo>
                        <a:pt x="55880" y="160096"/>
                      </a:lnTo>
                      <a:lnTo>
                        <a:pt x="53835" y="158826"/>
                      </a:lnTo>
                      <a:lnTo>
                        <a:pt x="53174" y="156286"/>
                      </a:lnTo>
                      <a:lnTo>
                        <a:pt x="52349" y="156286"/>
                      </a:lnTo>
                      <a:lnTo>
                        <a:pt x="52285" y="155016"/>
                      </a:lnTo>
                      <a:lnTo>
                        <a:pt x="52679" y="155016"/>
                      </a:lnTo>
                      <a:lnTo>
                        <a:pt x="51041" y="153746"/>
                      </a:lnTo>
                      <a:lnTo>
                        <a:pt x="51638" y="153746"/>
                      </a:lnTo>
                      <a:lnTo>
                        <a:pt x="50393" y="149936"/>
                      </a:lnTo>
                      <a:lnTo>
                        <a:pt x="47879" y="149936"/>
                      </a:lnTo>
                      <a:lnTo>
                        <a:pt x="46164" y="148666"/>
                      </a:lnTo>
                      <a:lnTo>
                        <a:pt x="47358" y="147396"/>
                      </a:lnTo>
                      <a:lnTo>
                        <a:pt x="46101" y="143586"/>
                      </a:lnTo>
                      <a:lnTo>
                        <a:pt x="46304" y="143586"/>
                      </a:lnTo>
                      <a:lnTo>
                        <a:pt x="45440" y="142316"/>
                      </a:lnTo>
                      <a:lnTo>
                        <a:pt x="44475" y="141046"/>
                      </a:lnTo>
                      <a:lnTo>
                        <a:pt x="42494" y="138506"/>
                      </a:lnTo>
                      <a:lnTo>
                        <a:pt x="41325" y="137236"/>
                      </a:lnTo>
                      <a:lnTo>
                        <a:pt x="40411" y="135966"/>
                      </a:lnTo>
                      <a:lnTo>
                        <a:pt x="40690" y="134696"/>
                      </a:lnTo>
                      <a:lnTo>
                        <a:pt x="40144" y="133426"/>
                      </a:lnTo>
                      <a:lnTo>
                        <a:pt x="39458" y="130886"/>
                      </a:lnTo>
                      <a:lnTo>
                        <a:pt x="38811" y="129616"/>
                      </a:lnTo>
                      <a:lnTo>
                        <a:pt x="38150" y="127076"/>
                      </a:lnTo>
                      <a:lnTo>
                        <a:pt x="37973" y="125806"/>
                      </a:lnTo>
                      <a:lnTo>
                        <a:pt x="36576" y="125806"/>
                      </a:lnTo>
                      <a:lnTo>
                        <a:pt x="36576" y="124536"/>
                      </a:lnTo>
                      <a:lnTo>
                        <a:pt x="35026" y="123266"/>
                      </a:lnTo>
                      <a:lnTo>
                        <a:pt x="36334" y="123266"/>
                      </a:lnTo>
                      <a:lnTo>
                        <a:pt x="37376" y="121996"/>
                      </a:lnTo>
                      <a:lnTo>
                        <a:pt x="36601" y="120726"/>
                      </a:lnTo>
                      <a:lnTo>
                        <a:pt x="36283" y="119456"/>
                      </a:lnTo>
                      <a:lnTo>
                        <a:pt x="34607" y="120726"/>
                      </a:lnTo>
                      <a:lnTo>
                        <a:pt x="35687" y="117970"/>
                      </a:lnTo>
                      <a:lnTo>
                        <a:pt x="35890" y="118198"/>
                      </a:lnTo>
                      <a:lnTo>
                        <a:pt x="35725" y="117868"/>
                      </a:lnTo>
                      <a:lnTo>
                        <a:pt x="36106" y="116916"/>
                      </a:lnTo>
                      <a:lnTo>
                        <a:pt x="31788" y="111836"/>
                      </a:lnTo>
                      <a:lnTo>
                        <a:pt x="33731" y="109296"/>
                      </a:lnTo>
                      <a:lnTo>
                        <a:pt x="33197" y="109296"/>
                      </a:lnTo>
                      <a:lnTo>
                        <a:pt x="33032" y="108026"/>
                      </a:lnTo>
                      <a:lnTo>
                        <a:pt x="32512" y="106756"/>
                      </a:lnTo>
                      <a:lnTo>
                        <a:pt x="33401" y="106756"/>
                      </a:lnTo>
                      <a:lnTo>
                        <a:pt x="33426" y="104216"/>
                      </a:lnTo>
                      <a:lnTo>
                        <a:pt x="32969" y="100406"/>
                      </a:lnTo>
                      <a:lnTo>
                        <a:pt x="33655" y="101676"/>
                      </a:lnTo>
                      <a:lnTo>
                        <a:pt x="33629" y="100406"/>
                      </a:lnTo>
                      <a:lnTo>
                        <a:pt x="30988" y="99136"/>
                      </a:lnTo>
                      <a:lnTo>
                        <a:pt x="30886" y="97866"/>
                      </a:lnTo>
                      <a:lnTo>
                        <a:pt x="32207" y="97866"/>
                      </a:lnTo>
                      <a:lnTo>
                        <a:pt x="32029" y="95326"/>
                      </a:lnTo>
                      <a:lnTo>
                        <a:pt x="33413" y="92786"/>
                      </a:lnTo>
                      <a:lnTo>
                        <a:pt x="32245" y="90246"/>
                      </a:lnTo>
                      <a:lnTo>
                        <a:pt x="32867" y="90246"/>
                      </a:lnTo>
                      <a:lnTo>
                        <a:pt x="32905" y="88976"/>
                      </a:lnTo>
                      <a:lnTo>
                        <a:pt x="34201" y="85166"/>
                      </a:lnTo>
                      <a:lnTo>
                        <a:pt x="33502" y="85166"/>
                      </a:lnTo>
                      <a:lnTo>
                        <a:pt x="32626" y="82626"/>
                      </a:lnTo>
                      <a:lnTo>
                        <a:pt x="32397" y="81356"/>
                      </a:lnTo>
                      <a:lnTo>
                        <a:pt x="33235" y="81356"/>
                      </a:lnTo>
                      <a:lnTo>
                        <a:pt x="32321" y="80086"/>
                      </a:lnTo>
                      <a:lnTo>
                        <a:pt x="32016" y="80086"/>
                      </a:lnTo>
                      <a:lnTo>
                        <a:pt x="32016" y="78498"/>
                      </a:lnTo>
                      <a:lnTo>
                        <a:pt x="32156" y="77546"/>
                      </a:lnTo>
                      <a:lnTo>
                        <a:pt x="31724" y="77546"/>
                      </a:lnTo>
                      <a:lnTo>
                        <a:pt x="32562" y="76276"/>
                      </a:lnTo>
                      <a:lnTo>
                        <a:pt x="32981" y="76276"/>
                      </a:lnTo>
                      <a:lnTo>
                        <a:pt x="33350" y="75006"/>
                      </a:lnTo>
                      <a:lnTo>
                        <a:pt x="32562" y="75006"/>
                      </a:lnTo>
                      <a:lnTo>
                        <a:pt x="32410" y="73736"/>
                      </a:lnTo>
                      <a:lnTo>
                        <a:pt x="33362" y="72466"/>
                      </a:lnTo>
                      <a:lnTo>
                        <a:pt x="34188" y="72466"/>
                      </a:lnTo>
                      <a:lnTo>
                        <a:pt x="33743" y="71196"/>
                      </a:lnTo>
                      <a:lnTo>
                        <a:pt x="33286" y="71196"/>
                      </a:lnTo>
                      <a:lnTo>
                        <a:pt x="33769" y="69926"/>
                      </a:lnTo>
                      <a:lnTo>
                        <a:pt x="34226" y="69926"/>
                      </a:lnTo>
                      <a:lnTo>
                        <a:pt x="35471" y="68656"/>
                      </a:lnTo>
                      <a:lnTo>
                        <a:pt x="35839" y="68656"/>
                      </a:lnTo>
                      <a:lnTo>
                        <a:pt x="36398" y="67386"/>
                      </a:lnTo>
                      <a:lnTo>
                        <a:pt x="37147" y="68656"/>
                      </a:lnTo>
                      <a:lnTo>
                        <a:pt x="36880" y="67386"/>
                      </a:lnTo>
                      <a:lnTo>
                        <a:pt x="36156" y="64846"/>
                      </a:lnTo>
                      <a:lnTo>
                        <a:pt x="37071" y="63576"/>
                      </a:lnTo>
                      <a:lnTo>
                        <a:pt x="37655" y="63576"/>
                      </a:lnTo>
                      <a:lnTo>
                        <a:pt x="37617" y="62306"/>
                      </a:lnTo>
                      <a:lnTo>
                        <a:pt x="38963" y="62306"/>
                      </a:lnTo>
                      <a:lnTo>
                        <a:pt x="39154" y="59766"/>
                      </a:lnTo>
                      <a:lnTo>
                        <a:pt x="38620" y="59766"/>
                      </a:lnTo>
                      <a:lnTo>
                        <a:pt x="39141" y="58496"/>
                      </a:lnTo>
                      <a:lnTo>
                        <a:pt x="38201" y="58496"/>
                      </a:lnTo>
                      <a:lnTo>
                        <a:pt x="38112" y="59766"/>
                      </a:lnTo>
                      <a:lnTo>
                        <a:pt x="37909" y="59766"/>
                      </a:lnTo>
                      <a:lnTo>
                        <a:pt x="37338" y="62306"/>
                      </a:lnTo>
                      <a:lnTo>
                        <a:pt x="37109" y="61036"/>
                      </a:lnTo>
                      <a:lnTo>
                        <a:pt x="36969" y="59766"/>
                      </a:lnTo>
                      <a:lnTo>
                        <a:pt x="37706" y="59766"/>
                      </a:lnTo>
                      <a:lnTo>
                        <a:pt x="37299" y="58496"/>
                      </a:lnTo>
                      <a:lnTo>
                        <a:pt x="36766" y="58496"/>
                      </a:lnTo>
                      <a:lnTo>
                        <a:pt x="38341" y="57226"/>
                      </a:lnTo>
                      <a:lnTo>
                        <a:pt x="39738" y="55956"/>
                      </a:lnTo>
                      <a:lnTo>
                        <a:pt x="40551" y="55956"/>
                      </a:lnTo>
                      <a:lnTo>
                        <a:pt x="40919" y="53416"/>
                      </a:lnTo>
                      <a:lnTo>
                        <a:pt x="42545" y="50876"/>
                      </a:lnTo>
                      <a:lnTo>
                        <a:pt x="41681" y="49606"/>
                      </a:lnTo>
                      <a:lnTo>
                        <a:pt x="41783" y="48336"/>
                      </a:lnTo>
                      <a:lnTo>
                        <a:pt x="42786" y="48336"/>
                      </a:lnTo>
                      <a:lnTo>
                        <a:pt x="42545" y="49606"/>
                      </a:lnTo>
                      <a:lnTo>
                        <a:pt x="42672" y="49606"/>
                      </a:lnTo>
                      <a:lnTo>
                        <a:pt x="42824" y="48336"/>
                      </a:lnTo>
                      <a:lnTo>
                        <a:pt x="43586" y="47066"/>
                      </a:lnTo>
                      <a:lnTo>
                        <a:pt x="44361" y="45796"/>
                      </a:lnTo>
                      <a:lnTo>
                        <a:pt x="43497" y="45796"/>
                      </a:lnTo>
                      <a:lnTo>
                        <a:pt x="44792" y="44526"/>
                      </a:lnTo>
                      <a:lnTo>
                        <a:pt x="43967" y="47066"/>
                      </a:lnTo>
                      <a:lnTo>
                        <a:pt x="44945" y="44526"/>
                      </a:lnTo>
                      <a:lnTo>
                        <a:pt x="45097" y="44526"/>
                      </a:lnTo>
                      <a:lnTo>
                        <a:pt x="46990" y="43256"/>
                      </a:lnTo>
                      <a:lnTo>
                        <a:pt x="47282" y="41986"/>
                      </a:lnTo>
                      <a:lnTo>
                        <a:pt x="47790" y="39446"/>
                      </a:lnTo>
                      <a:lnTo>
                        <a:pt x="48247" y="38176"/>
                      </a:lnTo>
                      <a:lnTo>
                        <a:pt x="48780" y="35636"/>
                      </a:lnTo>
                      <a:lnTo>
                        <a:pt x="51295" y="34366"/>
                      </a:lnTo>
                      <a:lnTo>
                        <a:pt x="50609" y="34366"/>
                      </a:lnTo>
                      <a:lnTo>
                        <a:pt x="54724" y="30556"/>
                      </a:lnTo>
                      <a:lnTo>
                        <a:pt x="55194" y="29286"/>
                      </a:lnTo>
                      <a:lnTo>
                        <a:pt x="57111" y="24206"/>
                      </a:lnTo>
                      <a:lnTo>
                        <a:pt x="59664" y="22936"/>
                      </a:lnTo>
                      <a:lnTo>
                        <a:pt x="62230" y="21666"/>
                      </a:lnTo>
                      <a:lnTo>
                        <a:pt x="63550" y="20396"/>
                      </a:lnTo>
                      <a:lnTo>
                        <a:pt x="63144" y="20396"/>
                      </a:lnTo>
                      <a:lnTo>
                        <a:pt x="63449" y="19126"/>
                      </a:lnTo>
                      <a:lnTo>
                        <a:pt x="64376" y="19126"/>
                      </a:lnTo>
                      <a:lnTo>
                        <a:pt x="64795" y="17856"/>
                      </a:lnTo>
                      <a:lnTo>
                        <a:pt x="65951" y="15316"/>
                      </a:lnTo>
                      <a:lnTo>
                        <a:pt x="69329" y="16586"/>
                      </a:lnTo>
                      <a:lnTo>
                        <a:pt x="70573" y="12776"/>
                      </a:lnTo>
                      <a:lnTo>
                        <a:pt x="70739" y="12776"/>
                      </a:lnTo>
                      <a:lnTo>
                        <a:pt x="71450" y="11506"/>
                      </a:lnTo>
                      <a:lnTo>
                        <a:pt x="72174" y="10236"/>
                      </a:lnTo>
                      <a:lnTo>
                        <a:pt x="72529" y="11506"/>
                      </a:lnTo>
                      <a:lnTo>
                        <a:pt x="72529" y="10236"/>
                      </a:lnTo>
                      <a:lnTo>
                        <a:pt x="73710" y="10236"/>
                      </a:lnTo>
                      <a:lnTo>
                        <a:pt x="74256" y="8966"/>
                      </a:lnTo>
                      <a:lnTo>
                        <a:pt x="74764" y="7696"/>
                      </a:lnTo>
                      <a:lnTo>
                        <a:pt x="76606" y="7696"/>
                      </a:lnTo>
                      <a:lnTo>
                        <a:pt x="75768" y="10236"/>
                      </a:lnTo>
                      <a:lnTo>
                        <a:pt x="78168" y="7696"/>
                      </a:lnTo>
                      <a:lnTo>
                        <a:pt x="78803" y="7696"/>
                      </a:lnTo>
                      <a:lnTo>
                        <a:pt x="79502" y="5156"/>
                      </a:lnTo>
                      <a:close/>
                    </a:path>
                    <a:path w="159384" h="191135">
                      <a:moveTo>
                        <a:pt x="79997" y="152"/>
                      </a:moveTo>
                      <a:lnTo>
                        <a:pt x="79794" y="0"/>
                      </a:lnTo>
                      <a:lnTo>
                        <a:pt x="79908" y="127"/>
                      </a:lnTo>
                      <a:close/>
                    </a:path>
                    <a:path w="159384" h="191135">
                      <a:moveTo>
                        <a:pt x="80657" y="1955"/>
                      </a:moveTo>
                      <a:lnTo>
                        <a:pt x="79717" y="1562"/>
                      </a:lnTo>
                      <a:lnTo>
                        <a:pt x="79375" y="1651"/>
                      </a:lnTo>
                      <a:lnTo>
                        <a:pt x="79095" y="2209"/>
                      </a:lnTo>
                      <a:lnTo>
                        <a:pt x="79667" y="2514"/>
                      </a:lnTo>
                      <a:lnTo>
                        <a:pt x="80657" y="1955"/>
                      </a:lnTo>
                      <a:close/>
                    </a:path>
                    <a:path w="159384" h="191135">
                      <a:moveTo>
                        <a:pt x="84188" y="4610"/>
                      </a:moveTo>
                      <a:lnTo>
                        <a:pt x="82981" y="4927"/>
                      </a:lnTo>
                      <a:lnTo>
                        <a:pt x="83096" y="4483"/>
                      </a:lnTo>
                      <a:lnTo>
                        <a:pt x="81737" y="4940"/>
                      </a:lnTo>
                      <a:lnTo>
                        <a:pt x="81165" y="4635"/>
                      </a:lnTo>
                      <a:lnTo>
                        <a:pt x="81089" y="3987"/>
                      </a:lnTo>
                      <a:lnTo>
                        <a:pt x="81407" y="3746"/>
                      </a:lnTo>
                      <a:lnTo>
                        <a:pt x="81064" y="3822"/>
                      </a:lnTo>
                      <a:lnTo>
                        <a:pt x="80784" y="2946"/>
                      </a:lnTo>
                      <a:lnTo>
                        <a:pt x="80111" y="3263"/>
                      </a:lnTo>
                      <a:lnTo>
                        <a:pt x="80251" y="4419"/>
                      </a:lnTo>
                      <a:lnTo>
                        <a:pt x="81038" y="5080"/>
                      </a:lnTo>
                      <a:lnTo>
                        <a:pt x="82296" y="5232"/>
                      </a:lnTo>
                      <a:lnTo>
                        <a:pt x="82334" y="5562"/>
                      </a:lnTo>
                      <a:lnTo>
                        <a:pt x="81991" y="5638"/>
                      </a:lnTo>
                      <a:lnTo>
                        <a:pt x="81826" y="5753"/>
                      </a:lnTo>
                      <a:lnTo>
                        <a:pt x="82715" y="5816"/>
                      </a:lnTo>
                      <a:lnTo>
                        <a:pt x="83959" y="5651"/>
                      </a:lnTo>
                      <a:lnTo>
                        <a:pt x="84188" y="4610"/>
                      </a:lnTo>
                      <a:close/>
                    </a:path>
                    <a:path w="159384" h="191135">
                      <a:moveTo>
                        <a:pt x="84467" y="7696"/>
                      </a:moveTo>
                      <a:lnTo>
                        <a:pt x="84315" y="7264"/>
                      </a:lnTo>
                      <a:lnTo>
                        <a:pt x="84086" y="7696"/>
                      </a:lnTo>
                      <a:lnTo>
                        <a:pt x="84467" y="7696"/>
                      </a:lnTo>
                      <a:close/>
                    </a:path>
                    <a:path w="159384" h="191135">
                      <a:moveTo>
                        <a:pt x="84569" y="1193"/>
                      </a:moveTo>
                      <a:lnTo>
                        <a:pt x="84366" y="1244"/>
                      </a:lnTo>
                      <a:lnTo>
                        <a:pt x="84213" y="1295"/>
                      </a:lnTo>
                      <a:lnTo>
                        <a:pt x="84455" y="1384"/>
                      </a:lnTo>
                      <a:lnTo>
                        <a:pt x="84569" y="1193"/>
                      </a:lnTo>
                      <a:close/>
                    </a:path>
                    <a:path w="159384" h="191135">
                      <a:moveTo>
                        <a:pt x="84721" y="177876"/>
                      </a:moveTo>
                      <a:lnTo>
                        <a:pt x="84023" y="177876"/>
                      </a:lnTo>
                      <a:lnTo>
                        <a:pt x="82486" y="179146"/>
                      </a:lnTo>
                      <a:lnTo>
                        <a:pt x="82486" y="180416"/>
                      </a:lnTo>
                      <a:lnTo>
                        <a:pt x="82702" y="180416"/>
                      </a:lnTo>
                      <a:lnTo>
                        <a:pt x="82867" y="179146"/>
                      </a:lnTo>
                      <a:lnTo>
                        <a:pt x="83261" y="179146"/>
                      </a:lnTo>
                      <a:lnTo>
                        <a:pt x="83083" y="180403"/>
                      </a:lnTo>
                      <a:lnTo>
                        <a:pt x="84188" y="179146"/>
                      </a:lnTo>
                      <a:lnTo>
                        <a:pt x="84721" y="177876"/>
                      </a:lnTo>
                      <a:close/>
                    </a:path>
                    <a:path w="159384" h="191135">
                      <a:moveTo>
                        <a:pt x="84747" y="6426"/>
                      </a:moveTo>
                      <a:lnTo>
                        <a:pt x="84023" y="6426"/>
                      </a:lnTo>
                      <a:lnTo>
                        <a:pt x="84315" y="7264"/>
                      </a:lnTo>
                      <a:lnTo>
                        <a:pt x="84747" y="6426"/>
                      </a:lnTo>
                      <a:close/>
                    </a:path>
                    <a:path w="159384" h="191135">
                      <a:moveTo>
                        <a:pt x="85293" y="6604"/>
                      </a:moveTo>
                      <a:lnTo>
                        <a:pt x="85115" y="6426"/>
                      </a:lnTo>
                      <a:lnTo>
                        <a:pt x="84899" y="6426"/>
                      </a:lnTo>
                      <a:lnTo>
                        <a:pt x="85293" y="6604"/>
                      </a:lnTo>
                      <a:close/>
                    </a:path>
                    <a:path w="159384" h="191135">
                      <a:moveTo>
                        <a:pt x="85293" y="5448"/>
                      </a:moveTo>
                      <a:lnTo>
                        <a:pt x="85115" y="5295"/>
                      </a:lnTo>
                      <a:lnTo>
                        <a:pt x="84899" y="5092"/>
                      </a:lnTo>
                      <a:lnTo>
                        <a:pt x="84620" y="5194"/>
                      </a:lnTo>
                      <a:lnTo>
                        <a:pt x="85293" y="5448"/>
                      </a:lnTo>
                      <a:close/>
                    </a:path>
                    <a:path w="159384" h="191135">
                      <a:moveTo>
                        <a:pt x="85940" y="5689"/>
                      </a:moveTo>
                      <a:lnTo>
                        <a:pt x="85737" y="5473"/>
                      </a:lnTo>
                      <a:lnTo>
                        <a:pt x="85610" y="5562"/>
                      </a:lnTo>
                      <a:lnTo>
                        <a:pt x="85305" y="5448"/>
                      </a:lnTo>
                      <a:lnTo>
                        <a:pt x="85521" y="5613"/>
                      </a:lnTo>
                      <a:lnTo>
                        <a:pt x="85940" y="5689"/>
                      </a:lnTo>
                      <a:close/>
                    </a:path>
                    <a:path w="159384" h="191135">
                      <a:moveTo>
                        <a:pt x="87706" y="7696"/>
                      </a:moveTo>
                      <a:lnTo>
                        <a:pt x="85293" y="6604"/>
                      </a:lnTo>
                      <a:lnTo>
                        <a:pt x="86398" y="7696"/>
                      </a:lnTo>
                      <a:lnTo>
                        <a:pt x="87706" y="7696"/>
                      </a:lnTo>
                      <a:close/>
                    </a:path>
                    <a:path w="159384" h="191135">
                      <a:moveTo>
                        <a:pt x="87960" y="174904"/>
                      </a:moveTo>
                      <a:lnTo>
                        <a:pt x="87350" y="174777"/>
                      </a:lnTo>
                      <a:lnTo>
                        <a:pt x="86474" y="175133"/>
                      </a:lnTo>
                      <a:lnTo>
                        <a:pt x="86385" y="175856"/>
                      </a:lnTo>
                      <a:lnTo>
                        <a:pt x="86969" y="175437"/>
                      </a:lnTo>
                      <a:lnTo>
                        <a:pt x="87769" y="175247"/>
                      </a:lnTo>
                      <a:lnTo>
                        <a:pt x="87960" y="174904"/>
                      </a:lnTo>
                      <a:close/>
                    </a:path>
                    <a:path w="159384" h="191135">
                      <a:moveTo>
                        <a:pt x="88607" y="11099"/>
                      </a:moveTo>
                      <a:lnTo>
                        <a:pt x="87858" y="10261"/>
                      </a:lnTo>
                      <a:lnTo>
                        <a:pt x="88455" y="11506"/>
                      </a:lnTo>
                      <a:lnTo>
                        <a:pt x="88607" y="11099"/>
                      </a:lnTo>
                      <a:close/>
                    </a:path>
                    <a:path w="159384" h="191135">
                      <a:moveTo>
                        <a:pt x="89725" y="11506"/>
                      </a:moveTo>
                      <a:lnTo>
                        <a:pt x="89662" y="10236"/>
                      </a:lnTo>
                      <a:lnTo>
                        <a:pt x="89357" y="10236"/>
                      </a:lnTo>
                      <a:lnTo>
                        <a:pt x="88353" y="8966"/>
                      </a:lnTo>
                      <a:lnTo>
                        <a:pt x="86131" y="8966"/>
                      </a:lnTo>
                      <a:lnTo>
                        <a:pt x="86258" y="7696"/>
                      </a:lnTo>
                      <a:lnTo>
                        <a:pt x="86118" y="7696"/>
                      </a:lnTo>
                      <a:lnTo>
                        <a:pt x="85966" y="8966"/>
                      </a:lnTo>
                      <a:lnTo>
                        <a:pt x="85242" y="7696"/>
                      </a:lnTo>
                      <a:lnTo>
                        <a:pt x="84670" y="10236"/>
                      </a:lnTo>
                      <a:lnTo>
                        <a:pt x="87833" y="10236"/>
                      </a:lnTo>
                      <a:lnTo>
                        <a:pt x="88912" y="10236"/>
                      </a:lnTo>
                      <a:lnTo>
                        <a:pt x="88607" y="11099"/>
                      </a:lnTo>
                      <a:lnTo>
                        <a:pt x="88976" y="11506"/>
                      </a:lnTo>
                      <a:lnTo>
                        <a:pt x="89369" y="11506"/>
                      </a:lnTo>
                      <a:lnTo>
                        <a:pt x="89560" y="11734"/>
                      </a:lnTo>
                      <a:lnTo>
                        <a:pt x="89560" y="11506"/>
                      </a:lnTo>
                      <a:lnTo>
                        <a:pt x="89725" y="11506"/>
                      </a:lnTo>
                      <a:close/>
                    </a:path>
                    <a:path w="159384" h="191135">
                      <a:moveTo>
                        <a:pt x="89966" y="9321"/>
                      </a:moveTo>
                      <a:lnTo>
                        <a:pt x="89763" y="9220"/>
                      </a:lnTo>
                      <a:lnTo>
                        <a:pt x="89573" y="9169"/>
                      </a:lnTo>
                      <a:lnTo>
                        <a:pt x="89357" y="9156"/>
                      </a:lnTo>
                      <a:lnTo>
                        <a:pt x="89522" y="9245"/>
                      </a:lnTo>
                      <a:lnTo>
                        <a:pt x="89674" y="9321"/>
                      </a:lnTo>
                      <a:lnTo>
                        <a:pt x="89827" y="9423"/>
                      </a:lnTo>
                      <a:lnTo>
                        <a:pt x="89966" y="9321"/>
                      </a:lnTo>
                      <a:close/>
                    </a:path>
                    <a:path w="159384" h="191135">
                      <a:moveTo>
                        <a:pt x="90144" y="9639"/>
                      </a:moveTo>
                      <a:lnTo>
                        <a:pt x="89839" y="9423"/>
                      </a:lnTo>
                      <a:lnTo>
                        <a:pt x="89623" y="9588"/>
                      </a:lnTo>
                      <a:lnTo>
                        <a:pt x="89839" y="9575"/>
                      </a:lnTo>
                      <a:lnTo>
                        <a:pt x="89979" y="9563"/>
                      </a:lnTo>
                      <a:lnTo>
                        <a:pt x="90144" y="9639"/>
                      </a:lnTo>
                      <a:close/>
                    </a:path>
                    <a:path w="159384" h="191135">
                      <a:moveTo>
                        <a:pt x="90424" y="9867"/>
                      </a:moveTo>
                      <a:lnTo>
                        <a:pt x="90258" y="9702"/>
                      </a:lnTo>
                      <a:lnTo>
                        <a:pt x="90424" y="9867"/>
                      </a:lnTo>
                      <a:close/>
                    </a:path>
                    <a:path w="159384" h="191135">
                      <a:moveTo>
                        <a:pt x="91998" y="11137"/>
                      </a:moveTo>
                      <a:lnTo>
                        <a:pt x="91821" y="11214"/>
                      </a:lnTo>
                      <a:lnTo>
                        <a:pt x="91998" y="11137"/>
                      </a:lnTo>
                      <a:close/>
                    </a:path>
                    <a:path w="159384" h="191135">
                      <a:moveTo>
                        <a:pt x="92379" y="11087"/>
                      </a:moveTo>
                      <a:lnTo>
                        <a:pt x="92227" y="10998"/>
                      </a:lnTo>
                      <a:lnTo>
                        <a:pt x="91998" y="11137"/>
                      </a:lnTo>
                      <a:lnTo>
                        <a:pt x="92379" y="11087"/>
                      </a:lnTo>
                      <a:close/>
                    </a:path>
                    <a:path w="159384" h="191135">
                      <a:moveTo>
                        <a:pt x="92621" y="11226"/>
                      </a:moveTo>
                      <a:lnTo>
                        <a:pt x="92608" y="11061"/>
                      </a:lnTo>
                      <a:lnTo>
                        <a:pt x="92379" y="11087"/>
                      </a:lnTo>
                      <a:lnTo>
                        <a:pt x="92621" y="11226"/>
                      </a:lnTo>
                      <a:close/>
                    </a:path>
                    <a:path w="159384" h="191135">
                      <a:moveTo>
                        <a:pt x="93522" y="12954"/>
                      </a:moveTo>
                      <a:lnTo>
                        <a:pt x="93154" y="12496"/>
                      </a:lnTo>
                      <a:lnTo>
                        <a:pt x="92951" y="11430"/>
                      </a:lnTo>
                      <a:lnTo>
                        <a:pt x="92621" y="11226"/>
                      </a:lnTo>
                      <a:lnTo>
                        <a:pt x="92748" y="12966"/>
                      </a:lnTo>
                      <a:lnTo>
                        <a:pt x="93522" y="12954"/>
                      </a:lnTo>
                      <a:close/>
                    </a:path>
                    <a:path w="159384" h="191135">
                      <a:moveTo>
                        <a:pt x="95084" y="170256"/>
                      </a:moveTo>
                      <a:lnTo>
                        <a:pt x="94881" y="168986"/>
                      </a:lnTo>
                      <a:lnTo>
                        <a:pt x="94500" y="168986"/>
                      </a:lnTo>
                      <a:lnTo>
                        <a:pt x="94030" y="170256"/>
                      </a:lnTo>
                      <a:lnTo>
                        <a:pt x="95084" y="170256"/>
                      </a:lnTo>
                      <a:close/>
                    </a:path>
                    <a:path w="159384" h="191135">
                      <a:moveTo>
                        <a:pt x="96672" y="24384"/>
                      </a:moveTo>
                      <a:lnTo>
                        <a:pt x="96240" y="22301"/>
                      </a:lnTo>
                      <a:lnTo>
                        <a:pt x="95745" y="21856"/>
                      </a:lnTo>
                      <a:lnTo>
                        <a:pt x="96672" y="24384"/>
                      </a:lnTo>
                      <a:close/>
                    </a:path>
                    <a:path w="159384" h="191135">
                      <a:moveTo>
                        <a:pt x="99542" y="90284"/>
                      </a:moveTo>
                      <a:lnTo>
                        <a:pt x="98488" y="90551"/>
                      </a:lnTo>
                      <a:lnTo>
                        <a:pt x="98983" y="90614"/>
                      </a:lnTo>
                      <a:lnTo>
                        <a:pt x="99542" y="90284"/>
                      </a:lnTo>
                      <a:close/>
                    </a:path>
                    <a:path w="159384" h="191135">
                      <a:moveTo>
                        <a:pt x="99885" y="24206"/>
                      </a:moveTo>
                      <a:lnTo>
                        <a:pt x="99364" y="23710"/>
                      </a:lnTo>
                      <a:lnTo>
                        <a:pt x="98996" y="24206"/>
                      </a:lnTo>
                      <a:lnTo>
                        <a:pt x="99885" y="24206"/>
                      </a:lnTo>
                      <a:close/>
                    </a:path>
                    <a:path w="159384" h="191135">
                      <a:moveTo>
                        <a:pt x="100545" y="26746"/>
                      </a:moveTo>
                      <a:lnTo>
                        <a:pt x="100139" y="25476"/>
                      </a:lnTo>
                      <a:lnTo>
                        <a:pt x="100342" y="26746"/>
                      </a:lnTo>
                      <a:lnTo>
                        <a:pt x="100545" y="26746"/>
                      </a:lnTo>
                      <a:close/>
                    </a:path>
                    <a:path w="159384" h="191135">
                      <a:moveTo>
                        <a:pt x="101485" y="20396"/>
                      </a:moveTo>
                      <a:lnTo>
                        <a:pt x="100431" y="20396"/>
                      </a:lnTo>
                      <a:lnTo>
                        <a:pt x="100990" y="21234"/>
                      </a:lnTo>
                      <a:lnTo>
                        <a:pt x="101485" y="20396"/>
                      </a:lnTo>
                      <a:close/>
                    </a:path>
                    <a:path w="159384" h="191135">
                      <a:moveTo>
                        <a:pt x="101511" y="28778"/>
                      </a:moveTo>
                      <a:lnTo>
                        <a:pt x="101244" y="27978"/>
                      </a:lnTo>
                      <a:lnTo>
                        <a:pt x="100444" y="27254"/>
                      </a:lnTo>
                      <a:lnTo>
                        <a:pt x="100863" y="28308"/>
                      </a:lnTo>
                      <a:lnTo>
                        <a:pt x="100672" y="28384"/>
                      </a:lnTo>
                      <a:lnTo>
                        <a:pt x="101511" y="28778"/>
                      </a:lnTo>
                      <a:close/>
                    </a:path>
                    <a:path w="159384" h="191135">
                      <a:moveTo>
                        <a:pt x="104228" y="24638"/>
                      </a:moveTo>
                      <a:lnTo>
                        <a:pt x="104063" y="24676"/>
                      </a:lnTo>
                      <a:lnTo>
                        <a:pt x="103860" y="24790"/>
                      </a:lnTo>
                      <a:lnTo>
                        <a:pt x="104228" y="24638"/>
                      </a:lnTo>
                      <a:close/>
                    </a:path>
                    <a:path w="159384" h="191135">
                      <a:moveTo>
                        <a:pt x="107632" y="29679"/>
                      </a:moveTo>
                      <a:lnTo>
                        <a:pt x="107226" y="28587"/>
                      </a:lnTo>
                      <a:lnTo>
                        <a:pt x="107365" y="29083"/>
                      </a:lnTo>
                      <a:lnTo>
                        <a:pt x="107505" y="29425"/>
                      </a:lnTo>
                      <a:lnTo>
                        <a:pt x="107632" y="29679"/>
                      </a:lnTo>
                      <a:close/>
                    </a:path>
                    <a:path w="159384" h="191135">
                      <a:moveTo>
                        <a:pt x="107886" y="151587"/>
                      </a:moveTo>
                      <a:lnTo>
                        <a:pt x="107480" y="151968"/>
                      </a:lnTo>
                      <a:lnTo>
                        <a:pt x="107657" y="151917"/>
                      </a:lnTo>
                      <a:lnTo>
                        <a:pt x="107784" y="151803"/>
                      </a:lnTo>
                      <a:lnTo>
                        <a:pt x="107886" y="151587"/>
                      </a:lnTo>
                      <a:close/>
                    </a:path>
                    <a:path w="159384" h="191135">
                      <a:moveTo>
                        <a:pt x="108991" y="149707"/>
                      </a:moveTo>
                      <a:lnTo>
                        <a:pt x="108102" y="149009"/>
                      </a:lnTo>
                      <a:lnTo>
                        <a:pt x="107861" y="149936"/>
                      </a:lnTo>
                      <a:lnTo>
                        <a:pt x="108839" y="150279"/>
                      </a:lnTo>
                      <a:lnTo>
                        <a:pt x="108991" y="149707"/>
                      </a:lnTo>
                      <a:close/>
                    </a:path>
                    <a:path w="159384" h="191135">
                      <a:moveTo>
                        <a:pt x="110020" y="7366"/>
                      </a:moveTo>
                      <a:lnTo>
                        <a:pt x="109461" y="6807"/>
                      </a:lnTo>
                      <a:lnTo>
                        <a:pt x="109308" y="7112"/>
                      </a:lnTo>
                      <a:lnTo>
                        <a:pt x="109715" y="7175"/>
                      </a:lnTo>
                      <a:lnTo>
                        <a:pt x="110020" y="7366"/>
                      </a:lnTo>
                      <a:close/>
                    </a:path>
                    <a:path w="159384" h="191135">
                      <a:moveTo>
                        <a:pt x="110236" y="7581"/>
                      </a:moveTo>
                      <a:lnTo>
                        <a:pt x="110109" y="7416"/>
                      </a:lnTo>
                      <a:lnTo>
                        <a:pt x="110236" y="7581"/>
                      </a:lnTo>
                      <a:close/>
                    </a:path>
                    <a:path w="159384" h="191135">
                      <a:moveTo>
                        <a:pt x="112064" y="36080"/>
                      </a:moveTo>
                      <a:lnTo>
                        <a:pt x="112052" y="35928"/>
                      </a:lnTo>
                      <a:lnTo>
                        <a:pt x="111988" y="36106"/>
                      </a:lnTo>
                      <a:lnTo>
                        <a:pt x="111988" y="36258"/>
                      </a:lnTo>
                      <a:lnTo>
                        <a:pt x="112064" y="36080"/>
                      </a:lnTo>
                      <a:close/>
                    </a:path>
                    <a:path w="159384" h="191135">
                      <a:moveTo>
                        <a:pt x="112788" y="143002"/>
                      </a:moveTo>
                      <a:lnTo>
                        <a:pt x="112649" y="143395"/>
                      </a:lnTo>
                      <a:lnTo>
                        <a:pt x="112750" y="143179"/>
                      </a:lnTo>
                      <a:lnTo>
                        <a:pt x="112788" y="143002"/>
                      </a:lnTo>
                      <a:close/>
                    </a:path>
                    <a:path w="159384" h="191135">
                      <a:moveTo>
                        <a:pt x="113068" y="142798"/>
                      </a:moveTo>
                      <a:lnTo>
                        <a:pt x="112788" y="143002"/>
                      </a:lnTo>
                      <a:lnTo>
                        <a:pt x="113068" y="142798"/>
                      </a:lnTo>
                      <a:close/>
                    </a:path>
                    <a:path w="159384" h="191135">
                      <a:moveTo>
                        <a:pt x="113855" y="47764"/>
                      </a:moveTo>
                      <a:lnTo>
                        <a:pt x="113665" y="47942"/>
                      </a:lnTo>
                      <a:lnTo>
                        <a:pt x="113792" y="47879"/>
                      </a:lnTo>
                      <a:close/>
                    </a:path>
                    <a:path w="159384" h="191135">
                      <a:moveTo>
                        <a:pt x="114033" y="45796"/>
                      </a:moveTo>
                      <a:lnTo>
                        <a:pt x="113677" y="45796"/>
                      </a:lnTo>
                      <a:lnTo>
                        <a:pt x="113982" y="47028"/>
                      </a:lnTo>
                      <a:lnTo>
                        <a:pt x="114033" y="45796"/>
                      </a:lnTo>
                      <a:close/>
                    </a:path>
                    <a:path w="159384" h="191135">
                      <a:moveTo>
                        <a:pt x="114300" y="39446"/>
                      </a:moveTo>
                      <a:lnTo>
                        <a:pt x="113665" y="39446"/>
                      </a:lnTo>
                      <a:lnTo>
                        <a:pt x="113004" y="38176"/>
                      </a:lnTo>
                      <a:lnTo>
                        <a:pt x="112852" y="38176"/>
                      </a:lnTo>
                      <a:lnTo>
                        <a:pt x="112712" y="39446"/>
                      </a:lnTo>
                      <a:lnTo>
                        <a:pt x="112128" y="39446"/>
                      </a:lnTo>
                      <a:lnTo>
                        <a:pt x="111379" y="39446"/>
                      </a:lnTo>
                      <a:lnTo>
                        <a:pt x="110985" y="38176"/>
                      </a:lnTo>
                      <a:lnTo>
                        <a:pt x="112128" y="39446"/>
                      </a:lnTo>
                      <a:lnTo>
                        <a:pt x="112014" y="38544"/>
                      </a:lnTo>
                      <a:lnTo>
                        <a:pt x="111988" y="36906"/>
                      </a:lnTo>
                      <a:lnTo>
                        <a:pt x="111366" y="36906"/>
                      </a:lnTo>
                      <a:lnTo>
                        <a:pt x="111594" y="35636"/>
                      </a:lnTo>
                      <a:lnTo>
                        <a:pt x="109994" y="38176"/>
                      </a:lnTo>
                      <a:lnTo>
                        <a:pt x="109550" y="35636"/>
                      </a:lnTo>
                      <a:lnTo>
                        <a:pt x="109931" y="35636"/>
                      </a:lnTo>
                      <a:lnTo>
                        <a:pt x="109347" y="34366"/>
                      </a:lnTo>
                      <a:lnTo>
                        <a:pt x="109499" y="34366"/>
                      </a:lnTo>
                      <a:lnTo>
                        <a:pt x="108724" y="33096"/>
                      </a:lnTo>
                      <a:lnTo>
                        <a:pt x="108534" y="33096"/>
                      </a:lnTo>
                      <a:lnTo>
                        <a:pt x="108889" y="34366"/>
                      </a:lnTo>
                      <a:lnTo>
                        <a:pt x="108064" y="34366"/>
                      </a:lnTo>
                      <a:lnTo>
                        <a:pt x="108534" y="33096"/>
                      </a:lnTo>
                      <a:lnTo>
                        <a:pt x="108229" y="33096"/>
                      </a:lnTo>
                      <a:lnTo>
                        <a:pt x="106768" y="33096"/>
                      </a:lnTo>
                      <a:lnTo>
                        <a:pt x="106794" y="31826"/>
                      </a:lnTo>
                      <a:lnTo>
                        <a:pt x="107734" y="31826"/>
                      </a:lnTo>
                      <a:lnTo>
                        <a:pt x="108229" y="33096"/>
                      </a:lnTo>
                      <a:lnTo>
                        <a:pt x="108280" y="31826"/>
                      </a:lnTo>
                      <a:lnTo>
                        <a:pt x="108331" y="30556"/>
                      </a:lnTo>
                      <a:lnTo>
                        <a:pt x="107670" y="30556"/>
                      </a:lnTo>
                      <a:lnTo>
                        <a:pt x="106794" y="28016"/>
                      </a:lnTo>
                      <a:lnTo>
                        <a:pt x="106895" y="29286"/>
                      </a:lnTo>
                      <a:lnTo>
                        <a:pt x="104241" y="29286"/>
                      </a:lnTo>
                      <a:lnTo>
                        <a:pt x="104609" y="26746"/>
                      </a:lnTo>
                      <a:lnTo>
                        <a:pt x="103022" y="25476"/>
                      </a:lnTo>
                      <a:lnTo>
                        <a:pt x="103860" y="25476"/>
                      </a:lnTo>
                      <a:lnTo>
                        <a:pt x="103720" y="24206"/>
                      </a:lnTo>
                      <a:lnTo>
                        <a:pt x="102565" y="24206"/>
                      </a:lnTo>
                      <a:lnTo>
                        <a:pt x="103238" y="22936"/>
                      </a:lnTo>
                      <a:lnTo>
                        <a:pt x="101434" y="21666"/>
                      </a:lnTo>
                      <a:lnTo>
                        <a:pt x="101282" y="21666"/>
                      </a:lnTo>
                      <a:lnTo>
                        <a:pt x="100990" y="21234"/>
                      </a:lnTo>
                      <a:lnTo>
                        <a:pt x="100787" y="21590"/>
                      </a:lnTo>
                      <a:lnTo>
                        <a:pt x="100926" y="21666"/>
                      </a:lnTo>
                      <a:lnTo>
                        <a:pt x="100749" y="21666"/>
                      </a:lnTo>
                      <a:lnTo>
                        <a:pt x="98793" y="20396"/>
                      </a:lnTo>
                      <a:lnTo>
                        <a:pt x="98793" y="17856"/>
                      </a:lnTo>
                      <a:lnTo>
                        <a:pt x="97282" y="17246"/>
                      </a:lnTo>
                      <a:lnTo>
                        <a:pt x="97282" y="22479"/>
                      </a:lnTo>
                      <a:lnTo>
                        <a:pt x="96710" y="21666"/>
                      </a:lnTo>
                      <a:lnTo>
                        <a:pt x="97193" y="21666"/>
                      </a:lnTo>
                      <a:lnTo>
                        <a:pt x="96164" y="20396"/>
                      </a:lnTo>
                      <a:lnTo>
                        <a:pt x="97053" y="20396"/>
                      </a:lnTo>
                      <a:lnTo>
                        <a:pt x="97193" y="21666"/>
                      </a:lnTo>
                      <a:lnTo>
                        <a:pt x="97282" y="22479"/>
                      </a:lnTo>
                      <a:lnTo>
                        <a:pt x="97282" y="17246"/>
                      </a:lnTo>
                      <a:lnTo>
                        <a:pt x="95707" y="16586"/>
                      </a:lnTo>
                      <a:lnTo>
                        <a:pt x="93548" y="15316"/>
                      </a:lnTo>
                      <a:lnTo>
                        <a:pt x="92494" y="15316"/>
                      </a:lnTo>
                      <a:lnTo>
                        <a:pt x="90551" y="14046"/>
                      </a:lnTo>
                      <a:lnTo>
                        <a:pt x="91770" y="14046"/>
                      </a:lnTo>
                      <a:lnTo>
                        <a:pt x="91224" y="12776"/>
                      </a:lnTo>
                      <a:lnTo>
                        <a:pt x="90462" y="12776"/>
                      </a:lnTo>
                      <a:lnTo>
                        <a:pt x="89560" y="11734"/>
                      </a:lnTo>
                      <a:lnTo>
                        <a:pt x="89598" y="12776"/>
                      </a:lnTo>
                      <a:lnTo>
                        <a:pt x="88544" y="12776"/>
                      </a:lnTo>
                      <a:lnTo>
                        <a:pt x="88963" y="14046"/>
                      </a:lnTo>
                      <a:lnTo>
                        <a:pt x="89636" y="12776"/>
                      </a:lnTo>
                      <a:lnTo>
                        <a:pt x="89865" y="14046"/>
                      </a:lnTo>
                      <a:lnTo>
                        <a:pt x="89674" y="14046"/>
                      </a:lnTo>
                      <a:lnTo>
                        <a:pt x="90741" y="15316"/>
                      </a:lnTo>
                      <a:lnTo>
                        <a:pt x="89877" y="15316"/>
                      </a:lnTo>
                      <a:lnTo>
                        <a:pt x="90766" y="16586"/>
                      </a:lnTo>
                      <a:lnTo>
                        <a:pt x="92862" y="16586"/>
                      </a:lnTo>
                      <a:lnTo>
                        <a:pt x="92697" y="17856"/>
                      </a:lnTo>
                      <a:lnTo>
                        <a:pt x="92519" y="17856"/>
                      </a:lnTo>
                      <a:lnTo>
                        <a:pt x="94830" y="19126"/>
                      </a:lnTo>
                      <a:lnTo>
                        <a:pt x="93408" y="17856"/>
                      </a:lnTo>
                      <a:lnTo>
                        <a:pt x="95719" y="17856"/>
                      </a:lnTo>
                      <a:lnTo>
                        <a:pt x="94945" y="20396"/>
                      </a:lnTo>
                      <a:lnTo>
                        <a:pt x="95834" y="20396"/>
                      </a:lnTo>
                      <a:lnTo>
                        <a:pt x="96126" y="21158"/>
                      </a:lnTo>
                      <a:lnTo>
                        <a:pt x="95961" y="20942"/>
                      </a:lnTo>
                      <a:lnTo>
                        <a:pt x="96240" y="22301"/>
                      </a:lnTo>
                      <a:lnTo>
                        <a:pt x="96418" y="22453"/>
                      </a:lnTo>
                      <a:lnTo>
                        <a:pt x="96456" y="21666"/>
                      </a:lnTo>
                      <a:lnTo>
                        <a:pt x="97282" y="22555"/>
                      </a:lnTo>
                      <a:lnTo>
                        <a:pt x="97332" y="22936"/>
                      </a:lnTo>
                      <a:lnTo>
                        <a:pt x="97599" y="22936"/>
                      </a:lnTo>
                      <a:lnTo>
                        <a:pt x="99936" y="22936"/>
                      </a:lnTo>
                      <a:lnTo>
                        <a:pt x="99377" y="23710"/>
                      </a:lnTo>
                      <a:lnTo>
                        <a:pt x="99885" y="24206"/>
                      </a:lnTo>
                      <a:lnTo>
                        <a:pt x="98945" y="25476"/>
                      </a:lnTo>
                      <a:lnTo>
                        <a:pt x="100139" y="25476"/>
                      </a:lnTo>
                      <a:lnTo>
                        <a:pt x="101219" y="25476"/>
                      </a:lnTo>
                      <a:lnTo>
                        <a:pt x="101447" y="26746"/>
                      </a:lnTo>
                      <a:lnTo>
                        <a:pt x="101942" y="26746"/>
                      </a:lnTo>
                      <a:lnTo>
                        <a:pt x="101650" y="29286"/>
                      </a:lnTo>
                      <a:lnTo>
                        <a:pt x="102476" y="29286"/>
                      </a:lnTo>
                      <a:lnTo>
                        <a:pt x="102260" y="29502"/>
                      </a:lnTo>
                      <a:lnTo>
                        <a:pt x="102120" y="29743"/>
                      </a:lnTo>
                      <a:lnTo>
                        <a:pt x="102273" y="29984"/>
                      </a:lnTo>
                      <a:lnTo>
                        <a:pt x="103035" y="29514"/>
                      </a:lnTo>
                      <a:lnTo>
                        <a:pt x="103416" y="29349"/>
                      </a:lnTo>
                      <a:lnTo>
                        <a:pt x="103022" y="29451"/>
                      </a:lnTo>
                      <a:lnTo>
                        <a:pt x="102755" y="29400"/>
                      </a:lnTo>
                      <a:lnTo>
                        <a:pt x="102590" y="29286"/>
                      </a:lnTo>
                      <a:lnTo>
                        <a:pt x="103492" y="29286"/>
                      </a:lnTo>
                      <a:lnTo>
                        <a:pt x="104343" y="31826"/>
                      </a:lnTo>
                      <a:lnTo>
                        <a:pt x="105676" y="33096"/>
                      </a:lnTo>
                      <a:lnTo>
                        <a:pt x="105283" y="33096"/>
                      </a:lnTo>
                      <a:lnTo>
                        <a:pt x="107200" y="35636"/>
                      </a:lnTo>
                      <a:lnTo>
                        <a:pt x="107721" y="36906"/>
                      </a:lnTo>
                      <a:lnTo>
                        <a:pt x="108673" y="36906"/>
                      </a:lnTo>
                      <a:lnTo>
                        <a:pt x="109499" y="38277"/>
                      </a:lnTo>
                      <a:lnTo>
                        <a:pt x="110299" y="39446"/>
                      </a:lnTo>
                      <a:lnTo>
                        <a:pt x="108699" y="39446"/>
                      </a:lnTo>
                      <a:lnTo>
                        <a:pt x="109347" y="40716"/>
                      </a:lnTo>
                      <a:lnTo>
                        <a:pt x="109791" y="40716"/>
                      </a:lnTo>
                      <a:lnTo>
                        <a:pt x="110693" y="41986"/>
                      </a:lnTo>
                      <a:lnTo>
                        <a:pt x="112242" y="43256"/>
                      </a:lnTo>
                      <a:lnTo>
                        <a:pt x="112750" y="45796"/>
                      </a:lnTo>
                      <a:lnTo>
                        <a:pt x="113525" y="44526"/>
                      </a:lnTo>
                      <a:lnTo>
                        <a:pt x="113919" y="43256"/>
                      </a:lnTo>
                      <a:lnTo>
                        <a:pt x="114300" y="43573"/>
                      </a:lnTo>
                      <a:lnTo>
                        <a:pt x="114300" y="43256"/>
                      </a:lnTo>
                      <a:lnTo>
                        <a:pt x="114300" y="39446"/>
                      </a:lnTo>
                      <a:close/>
                    </a:path>
                    <a:path w="159384" h="191135">
                      <a:moveTo>
                        <a:pt x="114617" y="45567"/>
                      </a:moveTo>
                      <a:lnTo>
                        <a:pt x="114211" y="44526"/>
                      </a:lnTo>
                      <a:lnTo>
                        <a:pt x="114071" y="44526"/>
                      </a:lnTo>
                      <a:lnTo>
                        <a:pt x="114503" y="45796"/>
                      </a:lnTo>
                      <a:lnTo>
                        <a:pt x="114617" y="45567"/>
                      </a:lnTo>
                      <a:close/>
                    </a:path>
                    <a:path w="159384" h="191135">
                      <a:moveTo>
                        <a:pt x="114960" y="40716"/>
                      </a:moveTo>
                      <a:lnTo>
                        <a:pt x="114363" y="39446"/>
                      </a:lnTo>
                      <a:lnTo>
                        <a:pt x="114515" y="40716"/>
                      </a:lnTo>
                      <a:lnTo>
                        <a:pt x="114960" y="40716"/>
                      </a:lnTo>
                      <a:close/>
                    </a:path>
                    <a:path w="159384" h="191135">
                      <a:moveTo>
                        <a:pt x="115366" y="8013"/>
                      </a:moveTo>
                      <a:lnTo>
                        <a:pt x="115303" y="8229"/>
                      </a:lnTo>
                      <a:lnTo>
                        <a:pt x="115366" y="8089"/>
                      </a:lnTo>
                      <a:close/>
                    </a:path>
                    <a:path w="159384" h="191135">
                      <a:moveTo>
                        <a:pt x="115379" y="152768"/>
                      </a:moveTo>
                      <a:lnTo>
                        <a:pt x="114935" y="152869"/>
                      </a:lnTo>
                      <a:lnTo>
                        <a:pt x="114592" y="153060"/>
                      </a:lnTo>
                      <a:lnTo>
                        <a:pt x="114300" y="153289"/>
                      </a:lnTo>
                      <a:lnTo>
                        <a:pt x="114325" y="153492"/>
                      </a:lnTo>
                      <a:lnTo>
                        <a:pt x="115379" y="152768"/>
                      </a:lnTo>
                      <a:close/>
                    </a:path>
                    <a:path w="159384" h="191135">
                      <a:moveTo>
                        <a:pt x="115468" y="44526"/>
                      </a:moveTo>
                      <a:lnTo>
                        <a:pt x="114300" y="43573"/>
                      </a:lnTo>
                      <a:lnTo>
                        <a:pt x="114300" y="44526"/>
                      </a:lnTo>
                      <a:lnTo>
                        <a:pt x="115036" y="44704"/>
                      </a:lnTo>
                      <a:lnTo>
                        <a:pt x="115125" y="44526"/>
                      </a:lnTo>
                      <a:lnTo>
                        <a:pt x="115468" y="44526"/>
                      </a:lnTo>
                      <a:close/>
                    </a:path>
                    <a:path w="159384" h="191135">
                      <a:moveTo>
                        <a:pt x="116852" y="132905"/>
                      </a:moveTo>
                      <a:lnTo>
                        <a:pt x="116636" y="132892"/>
                      </a:lnTo>
                      <a:lnTo>
                        <a:pt x="116382" y="133007"/>
                      </a:lnTo>
                      <a:lnTo>
                        <a:pt x="116547" y="133019"/>
                      </a:lnTo>
                      <a:lnTo>
                        <a:pt x="116700" y="132969"/>
                      </a:lnTo>
                      <a:lnTo>
                        <a:pt x="116852" y="132905"/>
                      </a:lnTo>
                      <a:close/>
                    </a:path>
                    <a:path w="159384" h="191135">
                      <a:moveTo>
                        <a:pt x="118427" y="54952"/>
                      </a:moveTo>
                      <a:lnTo>
                        <a:pt x="118122" y="54457"/>
                      </a:lnTo>
                      <a:lnTo>
                        <a:pt x="117995" y="53975"/>
                      </a:lnTo>
                      <a:lnTo>
                        <a:pt x="118084" y="55029"/>
                      </a:lnTo>
                      <a:lnTo>
                        <a:pt x="118427" y="54952"/>
                      </a:lnTo>
                      <a:close/>
                    </a:path>
                    <a:path w="159384" h="191135">
                      <a:moveTo>
                        <a:pt x="121272" y="121996"/>
                      </a:moveTo>
                      <a:lnTo>
                        <a:pt x="119799" y="121996"/>
                      </a:lnTo>
                      <a:lnTo>
                        <a:pt x="119888" y="123266"/>
                      </a:lnTo>
                      <a:lnTo>
                        <a:pt x="120599" y="123266"/>
                      </a:lnTo>
                      <a:lnTo>
                        <a:pt x="120954" y="124536"/>
                      </a:lnTo>
                      <a:lnTo>
                        <a:pt x="121272" y="121996"/>
                      </a:lnTo>
                      <a:close/>
                    </a:path>
                    <a:path w="159384" h="191135">
                      <a:moveTo>
                        <a:pt x="121615" y="67614"/>
                      </a:moveTo>
                      <a:lnTo>
                        <a:pt x="121577" y="66827"/>
                      </a:lnTo>
                      <a:lnTo>
                        <a:pt x="121272" y="66865"/>
                      </a:lnTo>
                      <a:lnTo>
                        <a:pt x="121615" y="67614"/>
                      </a:lnTo>
                      <a:close/>
                    </a:path>
                    <a:path w="159384" h="191135">
                      <a:moveTo>
                        <a:pt x="121653" y="11061"/>
                      </a:moveTo>
                      <a:lnTo>
                        <a:pt x="121094" y="11264"/>
                      </a:lnTo>
                      <a:lnTo>
                        <a:pt x="121285" y="11366"/>
                      </a:lnTo>
                      <a:lnTo>
                        <a:pt x="121526" y="11176"/>
                      </a:lnTo>
                      <a:lnTo>
                        <a:pt x="121653" y="11061"/>
                      </a:lnTo>
                      <a:close/>
                    </a:path>
                    <a:path w="159384" h="191135">
                      <a:moveTo>
                        <a:pt x="122567" y="69100"/>
                      </a:moveTo>
                      <a:lnTo>
                        <a:pt x="122466" y="68884"/>
                      </a:lnTo>
                      <a:lnTo>
                        <a:pt x="122313" y="68656"/>
                      </a:lnTo>
                      <a:lnTo>
                        <a:pt x="122491" y="69100"/>
                      </a:lnTo>
                      <a:close/>
                    </a:path>
                    <a:path w="159384" h="191135">
                      <a:moveTo>
                        <a:pt x="122605" y="69100"/>
                      </a:moveTo>
                      <a:close/>
                    </a:path>
                    <a:path w="159384" h="191135">
                      <a:moveTo>
                        <a:pt x="122961" y="107657"/>
                      </a:moveTo>
                      <a:lnTo>
                        <a:pt x="122910" y="107353"/>
                      </a:lnTo>
                      <a:lnTo>
                        <a:pt x="122897" y="107518"/>
                      </a:lnTo>
                      <a:lnTo>
                        <a:pt x="122936" y="107708"/>
                      </a:lnTo>
                      <a:close/>
                    </a:path>
                    <a:path w="159384" h="191135">
                      <a:moveTo>
                        <a:pt x="123190" y="104216"/>
                      </a:moveTo>
                      <a:lnTo>
                        <a:pt x="123050" y="104216"/>
                      </a:lnTo>
                      <a:lnTo>
                        <a:pt x="123151" y="104749"/>
                      </a:lnTo>
                      <a:lnTo>
                        <a:pt x="123190" y="104216"/>
                      </a:lnTo>
                      <a:close/>
                    </a:path>
                    <a:path w="159384" h="191135">
                      <a:moveTo>
                        <a:pt x="123278" y="105486"/>
                      </a:moveTo>
                      <a:lnTo>
                        <a:pt x="123151" y="104749"/>
                      </a:lnTo>
                      <a:lnTo>
                        <a:pt x="123088" y="105486"/>
                      </a:lnTo>
                      <a:lnTo>
                        <a:pt x="123278" y="105486"/>
                      </a:lnTo>
                      <a:close/>
                    </a:path>
                    <a:path w="159384" h="191135">
                      <a:moveTo>
                        <a:pt x="123444" y="108026"/>
                      </a:moveTo>
                      <a:lnTo>
                        <a:pt x="123380" y="106756"/>
                      </a:lnTo>
                      <a:lnTo>
                        <a:pt x="123317" y="108026"/>
                      </a:lnTo>
                      <a:lnTo>
                        <a:pt x="123444" y="108026"/>
                      </a:lnTo>
                      <a:close/>
                    </a:path>
                    <a:path w="159384" h="191135">
                      <a:moveTo>
                        <a:pt x="123545" y="114630"/>
                      </a:moveTo>
                      <a:lnTo>
                        <a:pt x="123317" y="115087"/>
                      </a:lnTo>
                      <a:lnTo>
                        <a:pt x="123444" y="114909"/>
                      </a:lnTo>
                      <a:lnTo>
                        <a:pt x="123507" y="114769"/>
                      </a:lnTo>
                      <a:lnTo>
                        <a:pt x="123545" y="114630"/>
                      </a:lnTo>
                      <a:close/>
                    </a:path>
                    <a:path w="159384" h="191135">
                      <a:moveTo>
                        <a:pt x="123774" y="81038"/>
                      </a:moveTo>
                      <a:lnTo>
                        <a:pt x="123444" y="80086"/>
                      </a:lnTo>
                      <a:lnTo>
                        <a:pt x="123278" y="79756"/>
                      </a:lnTo>
                      <a:lnTo>
                        <a:pt x="123774" y="81038"/>
                      </a:lnTo>
                      <a:close/>
                    </a:path>
                    <a:path w="159384" h="191135">
                      <a:moveTo>
                        <a:pt x="124053" y="115646"/>
                      </a:moveTo>
                      <a:lnTo>
                        <a:pt x="123786" y="115646"/>
                      </a:lnTo>
                      <a:lnTo>
                        <a:pt x="123964" y="115963"/>
                      </a:lnTo>
                      <a:lnTo>
                        <a:pt x="124053" y="115646"/>
                      </a:lnTo>
                      <a:close/>
                    </a:path>
                    <a:path w="159384" h="191135">
                      <a:moveTo>
                        <a:pt x="124167" y="116332"/>
                      </a:moveTo>
                      <a:lnTo>
                        <a:pt x="123964" y="115963"/>
                      </a:lnTo>
                      <a:lnTo>
                        <a:pt x="123698" y="116916"/>
                      </a:lnTo>
                      <a:lnTo>
                        <a:pt x="124142" y="116916"/>
                      </a:lnTo>
                      <a:lnTo>
                        <a:pt x="124167" y="116332"/>
                      </a:lnTo>
                      <a:close/>
                    </a:path>
                    <a:path w="159384" h="191135">
                      <a:moveTo>
                        <a:pt x="124993" y="83629"/>
                      </a:moveTo>
                      <a:lnTo>
                        <a:pt x="124599" y="82016"/>
                      </a:lnTo>
                      <a:lnTo>
                        <a:pt x="124193" y="82626"/>
                      </a:lnTo>
                      <a:lnTo>
                        <a:pt x="124942" y="83718"/>
                      </a:lnTo>
                      <a:close/>
                    </a:path>
                    <a:path w="159384" h="191135">
                      <a:moveTo>
                        <a:pt x="125044" y="81356"/>
                      </a:moveTo>
                      <a:lnTo>
                        <a:pt x="124447" y="81356"/>
                      </a:lnTo>
                      <a:lnTo>
                        <a:pt x="124599" y="82016"/>
                      </a:lnTo>
                      <a:lnTo>
                        <a:pt x="125044" y="81356"/>
                      </a:lnTo>
                      <a:close/>
                    </a:path>
                    <a:path w="159384" h="191135">
                      <a:moveTo>
                        <a:pt x="125056" y="96075"/>
                      </a:moveTo>
                      <a:lnTo>
                        <a:pt x="124955" y="96215"/>
                      </a:lnTo>
                      <a:lnTo>
                        <a:pt x="124891" y="96354"/>
                      </a:lnTo>
                      <a:lnTo>
                        <a:pt x="125056" y="96075"/>
                      </a:lnTo>
                      <a:close/>
                    </a:path>
                    <a:path w="159384" h="191135">
                      <a:moveTo>
                        <a:pt x="126047" y="90131"/>
                      </a:moveTo>
                      <a:lnTo>
                        <a:pt x="126009" y="89852"/>
                      </a:lnTo>
                      <a:lnTo>
                        <a:pt x="125806" y="89725"/>
                      </a:lnTo>
                      <a:lnTo>
                        <a:pt x="125882" y="89979"/>
                      </a:lnTo>
                      <a:lnTo>
                        <a:pt x="125958" y="90195"/>
                      </a:lnTo>
                      <a:close/>
                    </a:path>
                    <a:path w="159384" h="191135">
                      <a:moveTo>
                        <a:pt x="126682" y="128346"/>
                      </a:moveTo>
                      <a:lnTo>
                        <a:pt x="126238" y="128346"/>
                      </a:lnTo>
                      <a:lnTo>
                        <a:pt x="126098" y="129235"/>
                      </a:lnTo>
                      <a:lnTo>
                        <a:pt x="126682" y="128346"/>
                      </a:lnTo>
                      <a:close/>
                    </a:path>
                    <a:path w="159384" h="191135">
                      <a:moveTo>
                        <a:pt x="126949" y="69100"/>
                      </a:moveTo>
                      <a:lnTo>
                        <a:pt x="125463" y="67386"/>
                      </a:lnTo>
                      <a:lnTo>
                        <a:pt x="125107" y="64846"/>
                      </a:lnTo>
                      <a:lnTo>
                        <a:pt x="124929" y="63576"/>
                      </a:lnTo>
                      <a:lnTo>
                        <a:pt x="124968" y="64846"/>
                      </a:lnTo>
                      <a:lnTo>
                        <a:pt x="123278" y="64846"/>
                      </a:lnTo>
                      <a:lnTo>
                        <a:pt x="125031" y="62306"/>
                      </a:lnTo>
                      <a:lnTo>
                        <a:pt x="123774" y="61036"/>
                      </a:lnTo>
                      <a:lnTo>
                        <a:pt x="124612" y="61036"/>
                      </a:lnTo>
                      <a:lnTo>
                        <a:pt x="124193" y="58496"/>
                      </a:lnTo>
                      <a:lnTo>
                        <a:pt x="122821" y="57226"/>
                      </a:lnTo>
                      <a:lnTo>
                        <a:pt x="121081" y="54686"/>
                      </a:lnTo>
                      <a:lnTo>
                        <a:pt x="121627" y="54686"/>
                      </a:lnTo>
                      <a:lnTo>
                        <a:pt x="121488" y="53416"/>
                      </a:lnTo>
                      <a:lnTo>
                        <a:pt x="120637" y="52146"/>
                      </a:lnTo>
                      <a:lnTo>
                        <a:pt x="120180" y="50876"/>
                      </a:lnTo>
                      <a:lnTo>
                        <a:pt x="119621" y="50876"/>
                      </a:lnTo>
                      <a:lnTo>
                        <a:pt x="119354" y="49606"/>
                      </a:lnTo>
                      <a:lnTo>
                        <a:pt x="118986" y="50876"/>
                      </a:lnTo>
                      <a:lnTo>
                        <a:pt x="119468" y="45796"/>
                      </a:lnTo>
                      <a:lnTo>
                        <a:pt x="115036" y="44704"/>
                      </a:lnTo>
                      <a:lnTo>
                        <a:pt x="114617" y="45567"/>
                      </a:lnTo>
                      <a:lnTo>
                        <a:pt x="114706" y="45796"/>
                      </a:lnTo>
                      <a:lnTo>
                        <a:pt x="114503" y="45796"/>
                      </a:lnTo>
                      <a:lnTo>
                        <a:pt x="114185" y="45796"/>
                      </a:lnTo>
                      <a:lnTo>
                        <a:pt x="114617" y="47066"/>
                      </a:lnTo>
                      <a:lnTo>
                        <a:pt x="113995" y="47066"/>
                      </a:lnTo>
                      <a:lnTo>
                        <a:pt x="114147" y="48336"/>
                      </a:lnTo>
                      <a:lnTo>
                        <a:pt x="114947" y="48336"/>
                      </a:lnTo>
                      <a:lnTo>
                        <a:pt x="115671" y="49606"/>
                      </a:lnTo>
                      <a:lnTo>
                        <a:pt x="114503" y="49606"/>
                      </a:lnTo>
                      <a:lnTo>
                        <a:pt x="114617" y="50876"/>
                      </a:lnTo>
                      <a:lnTo>
                        <a:pt x="116255" y="50876"/>
                      </a:lnTo>
                      <a:lnTo>
                        <a:pt x="115900" y="52146"/>
                      </a:lnTo>
                      <a:lnTo>
                        <a:pt x="116522" y="52146"/>
                      </a:lnTo>
                      <a:lnTo>
                        <a:pt x="117411" y="55956"/>
                      </a:lnTo>
                      <a:lnTo>
                        <a:pt x="117957" y="54686"/>
                      </a:lnTo>
                      <a:lnTo>
                        <a:pt x="117932" y="53733"/>
                      </a:lnTo>
                      <a:lnTo>
                        <a:pt x="117995" y="53975"/>
                      </a:lnTo>
                      <a:lnTo>
                        <a:pt x="117957" y="53568"/>
                      </a:lnTo>
                      <a:lnTo>
                        <a:pt x="117932" y="53416"/>
                      </a:lnTo>
                      <a:lnTo>
                        <a:pt x="119900" y="55956"/>
                      </a:lnTo>
                      <a:lnTo>
                        <a:pt x="119735" y="59766"/>
                      </a:lnTo>
                      <a:lnTo>
                        <a:pt x="120904" y="61036"/>
                      </a:lnTo>
                      <a:lnTo>
                        <a:pt x="120611" y="61036"/>
                      </a:lnTo>
                      <a:lnTo>
                        <a:pt x="121450" y="63576"/>
                      </a:lnTo>
                      <a:lnTo>
                        <a:pt x="122021" y="64846"/>
                      </a:lnTo>
                      <a:lnTo>
                        <a:pt x="122923" y="66116"/>
                      </a:lnTo>
                      <a:lnTo>
                        <a:pt x="123050" y="66116"/>
                      </a:lnTo>
                      <a:lnTo>
                        <a:pt x="122669" y="67386"/>
                      </a:lnTo>
                      <a:lnTo>
                        <a:pt x="123190" y="67386"/>
                      </a:lnTo>
                      <a:lnTo>
                        <a:pt x="123164" y="69100"/>
                      </a:lnTo>
                      <a:lnTo>
                        <a:pt x="126949" y="69100"/>
                      </a:lnTo>
                      <a:close/>
                    </a:path>
                    <a:path w="159384" h="191135">
                      <a:moveTo>
                        <a:pt x="128993" y="15659"/>
                      </a:moveTo>
                      <a:lnTo>
                        <a:pt x="128841" y="15519"/>
                      </a:lnTo>
                      <a:lnTo>
                        <a:pt x="128295" y="16230"/>
                      </a:lnTo>
                      <a:lnTo>
                        <a:pt x="128028" y="16522"/>
                      </a:lnTo>
                      <a:lnTo>
                        <a:pt x="128320" y="16268"/>
                      </a:lnTo>
                      <a:lnTo>
                        <a:pt x="128536" y="16205"/>
                      </a:lnTo>
                      <a:lnTo>
                        <a:pt x="128727" y="16243"/>
                      </a:lnTo>
                      <a:lnTo>
                        <a:pt x="128816" y="16103"/>
                      </a:lnTo>
                      <a:lnTo>
                        <a:pt x="128905" y="15913"/>
                      </a:lnTo>
                      <a:lnTo>
                        <a:pt x="128993" y="15659"/>
                      </a:lnTo>
                      <a:close/>
                    </a:path>
                    <a:path w="159384" h="191135">
                      <a:moveTo>
                        <a:pt x="129755" y="86918"/>
                      </a:moveTo>
                      <a:lnTo>
                        <a:pt x="129730" y="86525"/>
                      </a:lnTo>
                      <a:lnTo>
                        <a:pt x="129222" y="86550"/>
                      </a:lnTo>
                      <a:lnTo>
                        <a:pt x="129413" y="86842"/>
                      </a:lnTo>
                      <a:lnTo>
                        <a:pt x="129603" y="87122"/>
                      </a:lnTo>
                      <a:lnTo>
                        <a:pt x="129730" y="87439"/>
                      </a:lnTo>
                      <a:lnTo>
                        <a:pt x="129755" y="86918"/>
                      </a:lnTo>
                      <a:close/>
                    </a:path>
                    <a:path w="159384" h="191135">
                      <a:moveTo>
                        <a:pt x="129984" y="114376"/>
                      </a:moveTo>
                      <a:lnTo>
                        <a:pt x="129336" y="114376"/>
                      </a:lnTo>
                      <a:lnTo>
                        <a:pt x="129387" y="115646"/>
                      </a:lnTo>
                      <a:lnTo>
                        <a:pt x="129527" y="116281"/>
                      </a:lnTo>
                      <a:lnTo>
                        <a:pt x="129540" y="115887"/>
                      </a:lnTo>
                      <a:lnTo>
                        <a:pt x="129501" y="115646"/>
                      </a:lnTo>
                      <a:lnTo>
                        <a:pt x="129984" y="114376"/>
                      </a:lnTo>
                      <a:close/>
                    </a:path>
                    <a:path w="159384" h="191135">
                      <a:moveTo>
                        <a:pt x="129984" y="88252"/>
                      </a:moveTo>
                      <a:lnTo>
                        <a:pt x="129882" y="87820"/>
                      </a:lnTo>
                      <a:lnTo>
                        <a:pt x="129730" y="87439"/>
                      </a:lnTo>
                      <a:lnTo>
                        <a:pt x="129705" y="87858"/>
                      </a:lnTo>
                      <a:lnTo>
                        <a:pt x="129667" y="88353"/>
                      </a:lnTo>
                      <a:lnTo>
                        <a:pt x="129806" y="88773"/>
                      </a:lnTo>
                      <a:lnTo>
                        <a:pt x="129984" y="88252"/>
                      </a:lnTo>
                      <a:close/>
                    </a:path>
                    <a:path w="159384" h="191135">
                      <a:moveTo>
                        <a:pt x="130314" y="106997"/>
                      </a:moveTo>
                      <a:lnTo>
                        <a:pt x="130302" y="106756"/>
                      </a:lnTo>
                      <a:lnTo>
                        <a:pt x="130314" y="106997"/>
                      </a:lnTo>
                      <a:close/>
                    </a:path>
                    <a:path w="159384" h="191135">
                      <a:moveTo>
                        <a:pt x="130390" y="111836"/>
                      </a:moveTo>
                      <a:close/>
                    </a:path>
                    <a:path w="159384" h="191135">
                      <a:moveTo>
                        <a:pt x="130746" y="108026"/>
                      </a:moveTo>
                      <a:lnTo>
                        <a:pt x="130314" y="106997"/>
                      </a:lnTo>
                      <a:lnTo>
                        <a:pt x="130390" y="108026"/>
                      </a:lnTo>
                      <a:lnTo>
                        <a:pt x="130746" y="108026"/>
                      </a:lnTo>
                      <a:close/>
                    </a:path>
                    <a:path w="159384" h="191135">
                      <a:moveTo>
                        <a:pt x="131584" y="95326"/>
                      </a:moveTo>
                      <a:lnTo>
                        <a:pt x="131229" y="94056"/>
                      </a:lnTo>
                      <a:lnTo>
                        <a:pt x="130670" y="95326"/>
                      </a:lnTo>
                      <a:lnTo>
                        <a:pt x="130644" y="94056"/>
                      </a:lnTo>
                      <a:lnTo>
                        <a:pt x="129743" y="92786"/>
                      </a:lnTo>
                      <a:lnTo>
                        <a:pt x="130098" y="91516"/>
                      </a:lnTo>
                      <a:lnTo>
                        <a:pt x="130619" y="91516"/>
                      </a:lnTo>
                      <a:lnTo>
                        <a:pt x="130302" y="88976"/>
                      </a:lnTo>
                      <a:lnTo>
                        <a:pt x="129908" y="91516"/>
                      </a:lnTo>
                      <a:lnTo>
                        <a:pt x="129247" y="88976"/>
                      </a:lnTo>
                      <a:lnTo>
                        <a:pt x="128828" y="90220"/>
                      </a:lnTo>
                      <a:lnTo>
                        <a:pt x="128409" y="91516"/>
                      </a:lnTo>
                      <a:lnTo>
                        <a:pt x="128676" y="88976"/>
                      </a:lnTo>
                      <a:lnTo>
                        <a:pt x="128828" y="90220"/>
                      </a:lnTo>
                      <a:lnTo>
                        <a:pt x="128600" y="87706"/>
                      </a:lnTo>
                      <a:lnTo>
                        <a:pt x="129222" y="87706"/>
                      </a:lnTo>
                      <a:lnTo>
                        <a:pt x="128320" y="86436"/>
                      </a:lnTo>
                      <a:lnTo>
                        <a:pt x="128511" y="85166"/>
                      </a:lnTo>
                      <a:lnTo>
                        <a:pt x="128866" y="83896"/>
                      </a:lnTo>
                      <a:lnTo>
                        <a:pt x="129832" y="85166"/>
                      </a:lnTo>
                      <a:lnTo>
                        <a:pt x="130073" y="85166"/>
                      </a:lnTo>
                      <a:lnTo>
                        <a:pt x="129057" y="83896"/>
                      </a:lnTo>
                      <a:lnTo>
                        <a:pt x="129451" y="81356"/>
                      </a:lnTo>
                      <a:lnTo>
                        <a:pt x="128701" y="80581"/>
                      </a:lnTo>
                      <a:lnTo>
                        <a:pt x="128358" y="80086"/>
                      </a:lnTo>
                      <a:lnTo>
                        <a:pt x="129133" y="80086"/>
                      </a:lnTo>
                      <a:lnTo>
                        <a:pt x="128968" y="77546"/>
                      </a:lnTo>
                      <a:lnTo>
                        <a:pt x="128511" y="78498"/>
                      </a:lnTo>
                      <a:lnTo>
                        <a:pt x="128397" y="78816"/>
                      </a:lnTo>
                      <a:lnTo>
                        <a:pt x="127736" y="80086"/>
                      </a:lnTo>
                      <a:lnTo>
                        <a:pt x="128028" y="77546"/>
                      </a:lnTo>
                      <a:lnTo>
                        <a:pt x="128219" y="77546"/>
                      </a:lnTo>
                      <a:lnTo>
                        <a:pt x="128384" y="78740"/>
                      </a:lnTo>
                      <a:lnTo>
                        <a:pt x="128409" y="77546"/>
                      </a:lnTo>
                      <a:lnTo>
                        <a:pt x="128435" y="76276"/>
                      </a:lnTo>
                      <a:lnTo>
                        <a:pt x="127012" y="73736"/>
                      </a:lnTo>
                      <a:lnTo>
                        <a:pt x="126974" y="72466"/>
                      </a:lnTo>
                      <a:lnTo>
                        <a:pt x="127990" y="71196"/>
                      </a:lnTo>
                      <a:lnTo>
                        <a:pt x="127660" y="73736"/>
                      </a:lnTo>
                      <a:lnTo>
                        <a:pt x="127927" y="73317"/>
                      </a:lnTo>
                      <a:lnTo>
                        <a:pt x="128270" y="74079"/>
                      </a:lnTo>
                      <a:lnTo>
                        <a:pt x="128587" y="73164"/>
                      </a:lnTo>
                      <a:lnTo>
                        <a:pt x="128117" y="73037"/>
                      </a:lnTo>
                      <a:lnTo>
                        <a:pt x="128485" y="72466"/>
                      </a:lnTo>
                      <a:lnTo>
                        <a:pt x="128079" y="71196"/>
                      </a:lnTo>
                      <a:lnTo>
                        <a:pt x="127673" y="69926"/>
                      </a:lnTo>
                      <a:lnTo>
                        <a:pt x="123164" y="69926"/>
                      </a:lnTo>
                      <a:lnTo>
                        <a:pt x="122821" y="69926"/>
                      </a:lnTo>
                      <a:lnTo>
                        <a:pt x="122580" y="69926"/>
                      </a:lnTo>
                      <a:lnTo>
                        <a:pt x="122275" y="71196"/>
                      </a:lnTo>
                      <a:lnTo>
                        <a:pt x="122555" y="71513"/>
                      </a:lnTo>
                      <a:lnTo>
                        <a:pt x="122707" y="73736"/>
                      </a:lnTo>
                      <a:lnTo>
                        <a:pt x="123101" y="73736"/>
                      </a:lnTo>
                      <a:lnTo>
                        <a:pt x="123431" y="72466"/>
                      </a:lnTo>
                      <a:lnTo>
                        <a:pt x="123710" y="73736"/>
                      </a:lnTo>
                      <a:lnTo>
                        <a:pt x="123888" y="75006"/>
                      </a:lnTo>
                      <a:lnTo>
                        <a:pt x="122770" y="75006"/>
                      </a:lnTo>
                      <a:lnTo>
                        <a:pt x="122262" y="77546"/>
                      </a:lnTo>
                      <a:lnTo>
                        <a:pt x="125895" y="80086"/>
                      </a:lnTo>
                      <a:lnTo>
                        <a:pt x="125044" y="81356"/>
                      </a:lnTo>
                      <a:lnTo>
                        <a:pt x="125425" y="81356"/>
                      </a:lnTo>
                      <a:lnTo>
                        <a:pt x="125552" y="82626"/>
                      </a:lnTo>
                      <a:lnTo>
                        <a:pt x="124993" y="83629"/>
                      </a:lnTo>
                      <a:lnTo>
                        <a:pt x="125056" y="83896"/>
                      </a:lnTo>
                      <a:lnTo>
                        <a:pt x="124942" y="83718"/>
                      </a:lnTo>
                      <a:lnTo>
                        <a:pt x="124129" y="85166"/>
                      </a:lnTo>
                      <a:lnTo>
                        <a:pt x="123774" y="87706"/>
                      </a:lnTo>
                      <a:lnTo>
                        <a:pt x="125882" y="86436"/>
                      </a:lnTo>
                      <a:lnTo>
                        <a:pt x="125679" y="88976"/>
                      </a:lnTo>
                      <a:lnTo>
                        <a:pt x="127063" y="88976"/>
                      </a:lnTo>
                      <a:lnTo>
                        <a:pt x="127444" y="90220"/>
                      </a:lnTo>
                      <a:lnTo>
                        <a:pt x="127368" y="91516"/>
                      </a:lnTo>
                      <a:lnTo>
                        <a:pt x="125933" y="91516"/>
                      </a:lnTo>
                      <a:lnTo>
                        <a:pt x="125603" y="90246"/>
                      </a:lnTo>
                      <a:lnTo>
                        <a:pt x="125806" y="90246"/>
                      </a:lnTo>
                      <a:lnTo>
                        <a:pt x="125476" y="88976"/>
                      </a:lnTo>
                      <a:lnTo>
                        <a:pt x="125082" y="90246"/>
                      </a:lnTo>
                      <a:lnTo>
                        <a:pt x="125196" y="92417"/>
                      </a:lnTo>
                      <a:lnTo>
                        <a:pt x="125120" y="92786"/>
                      </a:lnTo>
                      <a:lnTo>
                        <a:pt x="124866" y="94056"/>
                      </a:lnTo>
                      <a:lnTo>
                        <a:pt x="125514" y="95326"/>
                      </a:lnTo>
                      <a:lnTo>
                        <a:pt x="125044" y="96596"/>
                      </a:lnTo>
                      <a:lnTo>
                        <a:pt x="125717" y="96596"/>
                      </a:lnTo>
                      <a:lnTo>
                        <a:pt x="125145" y="99136"/>
                      </a:lnTo>
                      <a:lnTo>
                        <a:pt x="126377" y="97866"/>
                      </a:lnTo>
                      <a:lnTo>
                        <a:pt x="126492" y="99136"/>
                      </a:lnTo>
                      <a:lnTo>
                        <a:pt x="125882" y="100406"/>
                      </a:lnTo>
                      <a:lnTo>
                        <a:pt x="125120" y="99136"/>
                      </a:lnTo>
                      <a:lnTo>
                        <a:pt x="125552" y="101676"/>
                      </a:lnTo>
                      <a:lnTo>
                        <a:pt x="124561" y="101676"/>
                      </a:lnTo>
                      <a:lnTo>
                        <a:pt x="124866" y="102946"/>
                      </a:lnTo>
                      <a:lnTo>
                        <a:pt x="123482" y="104216"/>
                      </a:lnTo>
                      <a:lnTo>
                        <a:pt x="123278" y="105486"/>
                      </a:lnTo>
                      <a:lnTo>
                        <a:pt x="123799" y="106756"/>
                      </a:lnTo>
                      <a:lnTo>
                        <a:pt x="124650" y="105486"/>
                      </a:lnTo>
                      <a:lnTo>
                        <a:pt x="125209" y="106756"/>
                      </a:lnTo>
                      <a:lnTo>
                        <a:pt x="124790" y="108026"/>
                      </a:lnTo>
                      <a:lnTo>
                        <a:pt x="125298" y="109296"/>
                      </a:lnTo>
                      <a:lnTo>
                        <a:pt x="124282" y="109296"/>
                      </a:lnTo>
                      <a:lnTo>
                        <a:pt x="124968" y="106756"/>
                      </a:lnTo>
                      <a:lnTo>
                        <a:pt x="123253" y="109296"/>
                      </a:lnTo>
                      <a:lnTo>
                        <a:pt x="123317" y="108026"/>
                      </a:lnTo>
                      <a:lnTo>
                        <a:pt x="122936" y="108026"/>
                      </a:lnTo>
                      <a:lnTo>
                        <a:pt x="121716" y="110566"/>
                      </a:lnTo>
                      <a:lnTo>
                        <a:pt x="123901" y="109296"/>
                      </a:lnTo>
                      <a:lnTo>
                        <a:pt x="123532" y="111836"/>
                      </a:lnTo>
                      <a:lnTo>
                        <a:pt x="123748" y="113106"/>
                      </a:lnTo>
                      <a:lnTo>
                        <a:pt x="123050" y="114376"/>
                      </a:lnTo>
                      <a:lnTo>
                        <a:pt x="123748" y="114376"/>
                      </a:lnTo>
                      <a:lnTo>
                        <a:pt x="123545" y="115646"/>
                      </a:lnTo>
                      <a:lnTo>
                        <a:pt x="123926" y="114376"/>
                      </a:lnTo>
                      <a:lnTo>
                        <a:pt x="124421" y="114376"/>
                      </a:lnTo>
                      <a:lnTo>
                        <a:pt x="124193" y="115646"/>
                      </a:lnTo>
                      <a:lnTo>
                        <a:pt x="124167" y="116332"/>
                      </a:lnTo>
                      <a:lnTo>
                        <a:pt x="124485" y="116916"/>
                      </a:lnTo>
                      <a:lnTo>
                        <a:pt x="123050" y="117741"/>
                      </a:lnTo>
                      <a:lnTo>
                        <a:pt x="123050" y="121996"/>
                      </a:lnTo>
                      <a:lnTo>
                        <a:pt x="122008" y="122923"/>
                      </a:lnTo>
                      <a:lnTo>
                        <a:pt x="122059" y="121107"/>
                      </a:lnTo>
                      <a:lnTo>
                        <a:pt x="122135" y="120726"/>
                      </a:lnTo>
                      <a:lnTo>
                        <a:pt x="122478" y="121996"/>
                      </a:lnTo>
                      <a:lnTo>
                        <a:pt x="123050" y="121996"/>
                      </a:lnTo>
                      <a:lnTo>
                        <a:pt x="123050" y="117741"/>
                      </a:lnTo>
                      <a:lnTo>
                        <a:pt x="122275" y="118186"/>
                      </a:lnTo>
                      <a:lnTo>
                        <a:pt x="122516" y="119456"/>
                      </a:lnTo>
                      <a:lnTo>
                        <a:pt x="121958" y="120726"/>
                      </a:lnTo>
                      <a:lnTo>
                        <a:pt x="121475" y="119456"/>
                      </a:lnTo>
                      <a:lnTo>
                        <a:pt x="121056" y="120726"/>
                      </a:lnTo>
                      <a:lnTo>
                        <a:pt x="121272" y="121996"/>
                      </a:lnTo>
                      <a:lnTo>
                        <a:pt x="121742" y="123151"/>
                      </a:lnTo>
                      <a:lnTo>
                        <a:pt x="121615" y="123266"/>
                      </a:lnTo>
                      <a:lnTo>
                        <a:pt x="123012" y="124536"/>
                      </a:lnTo>
                      <a:lnTo>
                        <a:pt x="121869" y="125806"/>
                      </a:lnTo>
                      <a:lnTo>
                        <a:pt x="120091" y="124536"/>
                      </a:lnTo>
                      <a:lnTo>
                        <a:pt x="118567" y="127076"/>
                      </a:lnTo>
                      <a:lnTo>
                        <a:pt x="119761" y="128346"/>
                      </a:lnTo>
                      <a:lnTo>
                        <a:pt x="118325" y="130886"/>
                      </a:lnTo>
                      <a:lnTo>
                        <a:pt x="119557" y="130886"/>
                      </a:lnTo>
                      <a:lnTo>
                        <a:pt x="118402" y="132156"/>
                      </a:lnTo>
                      <a:lnTo>
                        <a:pt x="118338" y="133426"/>
                      </a:lnTo>
                      <a:lnTo>
                        <a:pt x="117297" y="133426"/>
                      </a:lnTo>
                      <a:lnTo>
                        <a:pt x="116027" y="135966"/>
                      </a:lnTo>
                      <a:lnTo>
                        <a:pt x="117068" y="135966"/>
                      </a:lnTo>
                      <a:lnTo>
                        <a:pt x="116255" y="137236"/>
                      </a:lnTo>
                      <a:lnTo>
                        <a:pt x="115811" y="137236"/>
                      </a:lnTo>
                      <a:lnTo>
                        <a:pt x="114515" y="138506"/>
                      </a:lnTo>
                      <a:lnTo>
                        <a:pt x="116281" y="139776"/>
                      </a:lnTo>
                      <a:lnTo>
                        <a:pt x="115112" y="142316"/>
                      </a:lnTo>
                      <a:lnTo>
                        <a:pt x="114795" y="141046"/>
                      </a:lnTo>
                      <a:lnTo>
                        <a:pt x="113969" y="141046"/>
                      </a:lnTo>
                      <a:lnTo>
                        <a:pt x="114173" y="139776"/>
                      </a:lnTo>
                      <a:lnTo>
                        <a:pt x="113855" y="141046"/>
                      </a:lnTo>
                      <a:lnTo>
                        <a:pt x="113334" y="142316"/>
                      </a:lnTo>
                      <a:lnTo>
                        <a:pt x="113665" y="143586"/>
                      </a:lnTo>
                      <a:lnTo>
                        <a:pt x="112801" y="143586"/>
                      </a:lnTo>
                      <a:lnTo>
                        <a:pt x="112890" y="144856"/>
                      </a:lnTo>
                      <a:lnTo>
                        <a:pt x="112420" y="146126"/>
                      </a:lnTo>
                      <a:lnTo>
                        <a:pt x="113385" y="146126"/>
                      </a:lnTo>
                      <a:lnTo>
                        <a:pt x="110655" y="147396"/>
                      </a:lnTo>
                      <a:lnTo>
                        <a:pt x="110236" y="151206"/>
                      </a:lnTo>
                      <a:lnTo>
                        <a:pt x="107746" y="152476"/>
                      </a:lnTo>
                      <a:lnTo>
                        <a:pt x="107099" y="153746"/>
                      </a:lnTo>
                      <a:lnTo>
                        <a:pt x="106083" y="155016"/>
                      </a:lnTo>
                      <a:lnTo>
                        <a:pt x="105283" y="156286"/>
                      </a:lnTo>
                      <a:lnTo>
                        <a:pt x="103606" y="157556"/>
                      </a:lnTo>
                      <a:lnTo>
                        <a:pt x="105968" y="158826"/>
                      </a:lnTo>
                      <a:lnTo>
                        <a:pt x="104089" y="160096"/>
                      </a:lnTo>
                      <a:lnTo>
                        <a:pt x="102603" y="160096"/>
                      </a:lnTo>
                      <a:lnTo>
                        <a:pt x="104368" y="158826"/>
                      </a:lnTo>
                      <a:lnTo>
                        <a:pt x="103644" y="158826"/>
                      </a:lnTo>
                      <a:lnTo>
                        <a:pt x="101854" y="157556"/>
                      </a:lnTo>
                      <a:lnTo>
                        <a:pt x="102158" y="161366"/>
                      </a:lnTo>
                      <a:lnTo>
                        <a:pt x="99110" y="161366"/>
                      </a:lnTo>
                      <a:lnTo>
                        <a:pt x="99237" y="163906"/>
                      </a:lnTo>
                      <a:lnTo>
                        <a:pt x="97840" y="165176"/>
                      </a:lnTo>
                      <a:lnTo>
                        <a:pt x="97624" y="165176"/>
                      </a:lnTo>
                      <a:lnTo>
                        <a:pt x="97536" y="166446"/>
                      </a:lnTo>
                      <a:lnTo>
                        <a:pt x="96113" y="168986"/>
                      </a:lnTo>
                      <a:lnTo>
                        <a:pt x="95084" y="170256"/>
                      </a:lnTo>
                      <a:lnTo>
                        <a:pt x="95631" y="170256"/>
                      </a:lnTo>
                      <a:lnTo>
                        <a:pt x="94653" y="171526"/>
                      </a:lnTo>
                      <a:lnTo>
                        <a:pt x="92100" y="171526"/>
                      </a:lnTo>
                      <a:lnTo>
                        <a:pt x="93167" y="170256"/>
                      </a:lnTo>
                      <a:lnTo>
                        <a:pt x="91795" y="170256"/>
                      </a:lnTo>
                      <a:lnTo>
                        <a:pt x="91770" y="171526"/>
                      </a:lnTo>
                      <a:lnTo>
                        <a:pt x="91046" y="172796"/>
                      </a:lnTo>
                      <a:lnTo>
                        <a:pt x="90779" y="171526"/>
                      </a:lnTo>
                      <a:lnTo>
                        <a:pt x="89204" y="174066"/>
                      </a:lnTo>
                      <a:lnTo>
                        <a:pt x="90093" y="174066"/>
                      </a:lnTo>
                      <a:lnTo>
                        <a:pt x="88138" y="176606"/>
                      </a:lnTo>
                      <a:lnTo>
                        <a:pt x="88582" y="176606"/>
                      </a:lnTo>
                      <a:lnTo>
                        <a:pt x="88366" y="177876"/>
                      </a:lnTo>
                      <a:lnTo>
                        <a:pt x="87236" y="176606"/>
                      </a:lnTo>
                      <a:lnTo>
                        <a:pt x="86804" y="177876"/>
                      </a:lnTo>
                      <a:lnTo>
                        <a:pt x="85153" y="177876"/>
                      </a:lnTo>
                      <a:lnTo>
                        <a:pt x="84086" y="180403"/>
                      </a:lnTo>
                      <a:lnTo>
                        <a:pt x="82905" y="181686"/>
                      </a:lnTo>
                      <a:lnTo>
                        <a:pt x="83058" y="180467"/>
                      </a:lnTo>
                      <a:lnTo>
                        <a:pt x="82130" y="182956"/>
                      </a:lnTo>
                      <a:lnTo>
                        <a:pt x="80797" y="182956"/>
                      </a:lnTo>
                      <a:lnTo>
                        <a:pt x="79933" y="181686"/>
                      </a:lnTo>
                      <a:lnTo>
                        <a:pt x="79197" y="182956"/>
                      </a:lnTo>
                      <a:lnTo>
                        <a:pt x="77711" y="182956"/>
                      </a:lnTo>
                      <a:lnTo>
                        <a:pt x="77838" y="181686"/>
                      </a:lnTo>
                      <a:lnTo>
                        <a:pt x="77558" y="181686"/>
                      </a:lnTo>
                      <a:lnTo>
                        <a:pt x="75958" y="180403"/>
                      </a:lnTo>
                      <a:lnTo>
                        <a:pt x="73736" y="177876"/>
                      </a:lnTo>
                      <a:lnTo>
                        <a:pt x="72669" y="176606"/>
                      </a:lnTo>
                      <a:lnTo>
                        <a:pt x="71234" y="175336"/>
                      </a:lnTo>
                      <a:lnTo>
                        <a:pt x="70954" y="177876"/>
                      </a:lnTo>
                      <a:lnTo>
                        <a:pt x="70662" y="176606"/>
                      </a:lnTo>
                      <a:lnTo>
                        <a:pt x="70383" y="175336"/>
                      </a:lnTo>
                      <a:lnTo>
                        <a:pt x="69253" y="176606"/>
                      </a:lnTo>
                      <a:lnTo>
                        <a:pt x="68503" y="176606"/>
                      </a:lnTo>
                      <a:lnTo>
                        <a:pt x="68275" y="175336"/>
                      </a:lnTo>
                      <a:lnTo>
                        <a:pt x="67906" y="175336"/>
                      </a:lnTo>
                      <a:lnTo>
                        <a:pt x="67576" y="174066"/>
                      </a:lnTo>
                      <a:lnTo>
                        <a:pt x="59829" y="174066"/>
                      </a:lnTo>
                      <a:lnTo>
                        <a:pt x="58254" y="174066"/>
                      </a:lnTo>
                      <a:lnTo>
                        <a:pt x="61683" y="175336"/>
                      </a:lnTo>
                      <a:lnTo>
                        <a:pt x="62026" y="177876"/>
                      </a:lnTo>
                      <a:lnTo>
                        <a:pt x="64719" y="179146"/>
                      </a:lnTo>
                      <a:lnTo>
                        <a:pt x="64782" y="182956"/>
                      </a:lnTo>
                      <a:lnTo>
                        <a:pt x="70662" y="184226"/>
                      </a:lnTo>
                      <a:lnTo>
                        <a:pt x="72085" y="188036"/>
                      </a:lnTo>
                      <a:lnTo>
                        <a:pt x="72301" y="186766"/>
                      </a:lnTo>
                      <a:lnTo>
                        <a:pt x="73037" y="186766"/>
                      </a:lnTo>
                      <a:lnTo>
                        <a:pt x="73418" y="188036"/>
                      </a:lnTo>
                      <a:lnTo>
                        <a:pt x="73545" y="188036"/>
                      </a:lnTo>
                      <a:lnTo>
                        <a:pt x="73939" y="189306"/>
                      </a:lnTo>
                      <a:lnTo>
                        <a:pt x="74002" y="188175"/>
                      </a:lnTo>
                      <a:lnTo>
                        <a:pt x="75412" y="189306"/>
                      </a:lnTo>
                      <a:lnTo>
                        <a:pt x="76911" y="190576"/>
                      </a:lnTo>
                      <a:lnTo>
                        <a:pt x="78435" y="190576"/>
                      </a:lnTo>
                      <a:lnTo>
                        <a:pt x="82029" y="188036"/>
                      </a:lnTo>
                      <a:lnTo>
                        <a:pt x="83947" y="186766"/>
                      </a:lnTo>
                      <a:lnTo>
                        <a:pt x="87515" y="184226"/>
                      </a:lnTo>
                      <a:lnTo>
                        <a:pt x="89827" y="182956"/>
                      </a:lnTo>
                      <a:lnTo>
                        <a:pt x="92265" y="181686"/>
                      </a:lnTo>
                      <a:lnTo>
                        <a:pt x="94424" y="179146"/>
                      </a:lnTo>
                      <a:lnTo>
                        <a:pt x="96304" y="177876"/>
                      </a:lnTo>
                      <a:lnTo>
                        <a:pt x="93395" y="176606"/>
                      </a:lnTo>
                      <a:lnTo>
                        <a:pt x="96545" y="175336"/>
                      </a:lnTo>
                      <a:lnTo>
                        <a:pt x="96659" y="176606"/>
                      </a:lnTo>
                      <a:lnTo>
                        <a:pt x="97536" y="175336"/>
                      </a:lnTo>
                      <a:lnTo>
                        <a:pt x="99301" y="172796"/>
                      </a:lnTo>
                      <a:lnTo>
                        <a:pt x="100787" y="171526"/>
                      </a:lnTo>
                      <a:lnTo>
                        <a:pt x="103759" y="168986"/>
                      </a:lnTo>
                      <a:lnTo>
                        <a:pt x="105994" y="165176"/>
                      </a:lnTo>
                      <a:lnTo>
                        <a:pt x="106235" y="165176"/>
                      </a:lnTo>
                      <a:lnTo>
                        <a:pt x="105930" y="166446"/>
                      </a:lnTo>
                      <a:lnTo>
                        <a:pt x="107175" y="165176"/>
                      </a:lnTo>
                      <a:lnTo>
                        <a:pt x="108394" y="162636"/>
                      </a:lnTo>
                      <a:lnTo>
                        <a:pt x="107873" y="162636"/>
                      </a:lnTo>
                      <a:lnTo>
                        <a:pt x="108381" y="161366"/>
                      </a:lnTo>
                      <a:lnTo>
                        <a:pt x="108419" y="162636"/>
                      </a:lnTo>
                      <a:lnTo>
                        <a:pt x="108953" y="162636"/>
                      </a:lnTo>
                      <a:lnTo>
                        <a:pt x="109931" y="161366"/>
                      </a:lnTo>
                      <a:lnTo>
                        <a:pt x="109715" y="160096"/>
                      </a:lnTo>
                      <a:lnTo>
                        <a:pt x="110718" y="160096"/>
                      </a:lnTo>
                      <a:lnTo>
                        <a:pt x="112560" y="157556"/>
                      </a:lnTo>
                      <a:lnTo>
                        <a:pt x="111455" y="157556"/>
                      </a:lnTo>
                      <a:lnTo>
                        <a:pt x="112864" y="156286"/>
                      </a:lnTo>
                      <a:lnTo>
                        <a:pt x="113055" y="155016"/>
                      </a:lnTo>
                      <a:lnTo>
                        <a:pt x="114300" y="153746"/>
                      </a:lnTo>
                      <a:lnTo>
                        <a:pt x="113982" y="152476"/>
                      </a:lnTo>
                      <a:lnTo>
                        <a:pt x="116433" y="151206"/>
                      </a:lnTo>
                      <a:lnTo>
                        <a:pt x="115354" y="149936"/>
                      </a:lnTo>
                      <a:lnTo>
                        <a:pt x="116522" y="151206"/>
                      </a:lnTo>
                      <a:lnTo>
                        <a:pt x="117233" y="149936"/>
                      </a:lnTo>
                      <a:lnTo>
                        <a:pt x="117957" y="148666"/>
                      </a:lnTo>
                      <a:lnTo>
                        <a:pt x="117932" y="147396"/>
                      </a:lnTo>
                      <a:lnTo>
                        <a:pt x="118122" y="147396"/>
                      </a:lnTo>
                      <a:lnTo>
                        <a:pt x="118833" y="146126"/>
                      </a:lnTo>
                      <a:lnTo>
                        <a:pt x="118960" y="146685"/>
                      </a:lnTo>
                      <a:lnTo>
                        <a:pt x="118021" y="148082"/>
                      </a:lnTo>
                      <a:lnTo>
                        <a:pt x="118351" y="147688"/>
                      </a:lnTo>
                      <a:lnTo>
                        <a:pt x="118719" y="147129"/>
                      </a:lnTo>
                      <a:lnTo>
                        <a:pt x="118960" y="146697"/>
                      </a:lnTo>
                      <a:lnTo>
                        <a:pt x="119138" y="147396"/>
                      </a:lnTo>
                      <a:lnTo>
                        <a:pt x="119799" y="146126"/>
                      </a:lnTo>
                      <a:lnTo>
                        <a:pt x="120065" y="144856"/>
                      </a:lnTo>
                      <a:lnTo>
                        <a:pt x="119316" y="144856"/>
                      </a:lnTo>
                      <a:lnTo>
                        <a:pt x="121932" y="143586"/>
                      </a:lnTo>
                      <a:lnTo>
                        <a:pt x="121386" y="142316"/>
                      </a:lnTo>
                      <a:lnTo>
                        <a:pt x="120281" y="139776"/>
                      </a:lnTo>
                      <a:lnTo>
                        <a:pt x="122821" y="139776"/>
                      </a:lnTo>
                      <a:lnTo>
                        <a:pt x="124510" y="132156"/>
                      </a:lnTo>
                      <a:lnTo>
                        <a:pt x="125666" y="132156"/>
                      </a:lnTo>
                      <a:lnTo>
                        <a:pt x="126098" y="129235"/>
                      </a:lnTo>
                      <a:lnTo>
                        <a:pt x="124675" y="131406"/>
                      </a:lnTo>
                      <a:lnTo>
                        <a:pt x="125361" y="128346"/>
                      </a:lnTo>
                      <a:lnTo>
                        <a:pt x="126238" y="128346"/>
                      </a:lnTo>
                      <a:lnTo>
                        <a:pt x="125768" y="127076"/>
                      </a:lnTo>
                      <a:lnTo>
                        <a:pt x="126161" y="125806"/>
                      </a:lnTo>
                      <a:lnTo>
                        <a:pt x="126961" y="123266"/>
                      </a:lnTo>
                      <a:lnTo>
                        <a:pt x="127381" y="123266"/>
                      </a:lnTo>
                      <a:lnTo>
                        <a:pt x="127419" y="124536"/>
                      </a:lnTo>
                      <a:lnTo>
                        <a:pt x="127571" y="124536"/>
                      </a:lnTo>
                      <a:lnTo>
                        <a:pt x="128003" y="121996"/>
                      </a:lnTo>
                      <a:lnTo>
                        <a:pt x="129374" y="118186"/>
                      </a:lnTo>
                      <a:lnTo>
                        <a:pt x="129247" y="115646"/>
                      </a:lnTo>
                      <a:lnTo>
                        <a:pt x="128295" y="115646"/>
                      </a:lnTo>
                      <a:lnTo>
                        <a:pt x="127977" y="113563"/>
                      </a:lnTo>
                      <a:lnTo>
                        <a:pt x="129070" y="114376"/>
                      </a:lnTo>
                      <a:lnTo>
                        <a:pt x="128879" y="113106"/>
                      </a:lnTo>
                      <a:lnTo>
                        <a:pt x="128308" y="109296"/>
                      </a:lnTo>
                      <a:lnTo>
                        <a:pt x="130302" y="111734"/>
                      </a:lnTo>
                      <a:lnTo>
                        <a:pt x="130098" y="110566"/>
                      </a:lnTo>
                      <a:lnTo>
                        <a:pt x="130543" y="110566"/>
                      </a:lnTo>
                      <a:lnTo>
                        <a:pt x="130505" y="108026"/>
                      </a:lnTo>
                      <a:lnTo>
                        <a:pt x="129755" y="109296"/>
                      </a:lnTo>
                      <a:lnTo>
                        <a:pt x="129997" y="106756"/>
                      </a:lnTo>
                      <a:lnTo>
                        <a:pt x="130213" y="106756"/>
                      </a:lnTo>
                      <a:lnTo>
                        <a:pt x="129692" y="105486"/>
                      </a:lnTo>
                      <a:lnTo>
                        <a:pt x="130111" y="104216"/>
                      </a:lnTo>
                      <a:lnTo>
                        <a:pt x="130505" y="104216"/>
                      </a:lnTo>
                      <a:lnTo>
                        <a:pt x="130721" y="101676"/>
                      </a:lnTo>
                      <a:lnTo>
                        <a:pt x="129235" y="100406"/>
                      </a:lnTo>
                      <a:lnTo>
                        <a:pt x="129654" y="97967"/>
                      </a:lnTo>
                      <a:lnTo>
                        <a:pt x="129781" y="97917"/>
                      </a:lnTo>
                      <a:lnTo>
                        <a:pt x="129717" y="97637"/>
                      </a:lnTo>
                      <a:lnTo>
                        <a:pt x="129908" y="96596"/>
                      </a:lnTo>
                      <a:lnTo>
                        <a:pt x="131254" y="97866"/>
                      </a:lnTo>
                      <a:lnTo>
                        <a:pt x="130390" y="96596"/>
                      </a:lnTo>
                      <a:lnTo>
                        <a:pt x="131584" y="95326"/>
                      </a:lnTo>
                      <a:close/>
                    </a:path>
                    <a:path w="159384" h="191135">
                      <a:moveTo>
                        <a:pt x="138849" y="29527"/>
                      </a:moveTo>
                      <a:lnTo>
                        <a:pt x="138620" y="29425"/>
                      </a:lnTo>
                      <a:lnTo>
                        <a:pt x="138391" y="29476"/>
                      </a:lnTo>
                      <a:lnTo>
                        <a:pt x="138531" y="29540"/>
                      </a:lnTo>
                      <a:lnTo>
                        <a:pt x="138684" y="29540"/>
                      </a:lnTo>
                      <a:lnTo>
                        <a:pt x="138849" y="29527"/>
                      </a:lnTo>
                      <a:close/>
                    </a:path>
                    <a:path w="159384" h="191135">
                      <a:moveTo>
                        <a:pt x="145161" y="32740"/>
                      </a:moveTo>
                      <a:lnTo>
                        <a:pt x="144691" y="32207"/>
                      </a:lnTo>
                      <a:lnTo>
                        <a:pt x="143700" y="32131"/>
                      </a:lnTo>
                      <a:lnTo>
                        <a:pt x="143764" y="31864"/>
                      </a:lnTo>
                      <a:lnTo>
                        <a:pt x="144068" y="31788"/>
                      </a:lnTo>
                      <a:lnTo>
                        <a:pt x="144233" y="31673"/>
                      </a:lnTo>
                      <a:lnTo>
                        <a:pt x="143522" y="31661"/>
                      </a:lnTo>
                      <a:lnTo>
                        <a:pt x="142481" y="31864"/>
                      </a:lnTo>
                      <a:lnTo>
                        <a:pt x="142011" y="32778"/>
                      </a:lnTo>
                      <a:lnTo>
                        <a:pt x="143078" y="32423"/>
                      </a:lnTo>
                      <a:lnTo>
                        <a:pt x="142849" y="32804"/>
                      </a:lnTo>
                      <a:lnTo>
                        <a:pt x="144081" y="32359"/>
                      </a:lnTo>
                      <a:lnTo>
                        <a:pt x="144475" y="32588"/>
                      </a:lnTo>
                      <a:lnTo>
                        <a:pt x="144348" y="33134"/>
                      </a:lnTo>
                      <a:lnTo>
                        <a:pt x="144018" y="33350"/>
                      </a:lnTo>
                      <a:lnTo>
                        <a:pt x="144322" y="33274"/>
                      </a:lnTo>
                      <a:lnTo>
                        <a:pt x="144297" y="33985"/>
                      </a:lnTo>
                      <a:lnTo>
                        <a:pt x="144945" y="33705"/>
                      </a:lnTo>
                      <a:lnTo>
                        <a:pt x="145161" y="32740"/>
                      </a:lnTo>
                      <a:close/>
                    </a:path>
                    <a:path w="159384" h="191135">
                      <a:moveTo>
                        <a:pt x="145465" y="34531"/>
                      </a:moveTo>
                      <a:lnTo>
                        <a:pt x="145084" y="34302"/>
                      </a:lnTo>
                      <a:lnTo>
                        <a:pt x="144094" y="34798"/>
                      </a:lnTo>
                      <a:lnTo>
                        <a:pt x="144754" y="35077"/>
                      </a:lnTo>
                      <a:lnTo>
                        <a:pt x="145059" y="35013"/>
                      </a:lnTo>
                      <a:lnTo>
                        <a:pt x="145465" y="34531"/>
                      </a:lnTo>
                      <a:close/>
                    </a:path>
                    <a:path w="159384" h="191135">
                      <a:moveTo>
                        <a:pt x="159042" y="97231"/>
                      </a:moveTo>
                      <a:lnTo>
                        <a:pt x="158419" y="97167"/>
                      </a:lnTo>
                      <a:lnTo>
                        <a:pt x="157797" y="96774"/>
                      </a:lnTo>
                      <a:lnTo>
                        <a:pt x="157480" y="96901"/>
                      </a:lnTo>
                      <a:lnTo>
                        <a:pt x="157784" y="97396"/>
                      </a:lnTo>
                      <a:lnTo>
                        <a:pt x="158559" y="97726"/>
                      </a:lnTo>
                      <a:lnTo>
                        <a:pt x="159042" y="97231"/>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89" name="object 75">
                  <a:extLst>
                    <a:ext uri="{FF2B5EF4-FFF2-40B4-BE49-F238E27FC236}">
                      <a16:creationId xmlns:a16="http://schemas.microsoft.com/office/drawing/2014/main" id="{6A72AE96-E6BD-A543-78B0-4524E297428F}"/>
                    </a:ext>
                  </a:extLst>
                </p:cNvPr>
                <p:cNvSpPr/>
                <p:nvPr/>
              </p:nvSpPr>
              <p:spPr>
                <a:xfrm>
                  <a:off x="125845" y="110302"/>
                  <a:ext cx="147320" cy="192405"/>
                </a:xfrm>
                <a:custGeom>
                  <a:avLst/>
                  <a:gdLst/>
                  <a:ahLst/>
                  <a:cxnLst/>
                  <a:rect l="l" t="t" r="r" b="b"/>
                  <a:pathLst>
                    <a:path w="147320" h="192404">
                      <a:moveTo>
                        <a:pt x="5473" y="156718"/>
                      </a:moveTo>
                      <a:lnTo>
                        <a:pt x="5232" y="156273"/>
                      </a:lnTo>
                      <a:lnTo>
                        <a:pt x="5372" y="156832"/>
                      </a:lnTo>
                      <a:close/>
                    </a:path>
                    <a:path w="147320" h="192404">
                      <a:moveTo>
                        <a:pt x="9398" y="160007"/>
                      </a:moveTo>
                      <a:lnTo>
                        <a:pt x="9334" y="159740"/>
                      </a:lnTo>
                      <a:lnTo>
                        <a:pt x="9144" y="159880"/>
                      </a:lnTo>
                      <a:lnTo>
                        <a:pt x="9398" y="160007"/>
                      </a:lnTo>
                      <a:close/>
                    </a:path>
                    <a:path w="147320" h="192404">
                      <a:moveTo>
                        <a:pt x="9461" y="159499"/>
                      </a:moveTo>
                      <a:lnTo>
                        <a:pt x="9232" y="159397"/>
                      </a:lnTo>
                      <a:lnTo>
                        <a:pt x="9334" y="159740"/>
                      </a:lnTo>
                      <a:lnTo>
                        <a:pt x="9461" y="159499"/>
                      </a:lnTo>
                      <a:close/>
                    </a:path>
                    <a:path w="147320" h="192404">
                      <a:moveTo>
                        <a:pt x="10782" y="159499"/>
                      </a:moveTo>
                      <a:lnTo>
                        <a:pt x="10591" y="159372"/>
                      </a:lnTo>
                      <a:lnTo>
                        <a:pt x="10007" y="158991"/>
                      </a:lnTo>
                      <a:lnTo>
                        <a:pt x="9753" y="159118"/>
                      </a:lnTo>
                      <a:lnTo>
                        <a:pt x="9740" y="159423"/>
                      </a:lnTo>
                      <a:lnTo>
                        <a:pt x="10083" y="159499"/>
                      </a:lnTo>
                      <a:lnTo>
                        <a:pt x="10782" y="159499"/>
                      </a:lnTo>
                      <a:close/>
                    </a:path>
                    <a:path w="147320" h="192404">
                      <a:moveTo>
                        <a:pt x="11074" y="159499"/>
                      </a:moveTo>
                      <a:lnTo>
                        <a:pt x="10782" y="159499"/>
                      </a:lnTo>
                      <a:lnTo>
                        <a:pt x="10998" y="159651"/>
                      </a:lnTo>
                      <a:lnTo>
                        <a:pt x="11074" y="159499"/>
                      </a:lnTo>
                      <a:close/>
                    </a:path>
                    <a:path w="147320" h="192404">
                      <a:moveTo>
                        <a:pt x="12128" y="157340"/>
                      </a:moveTo>
                      <a:lnTo>
                        <a:pt x="11252" y="157251"/>
                      </a:lnTo>
                      <a:lnTo>
                        <a:pt x="11430" y="157467"/>
                      </a:lnTo>
                      <a:lnTo>
                        <a:pt x="11137" y="158229"/>
                      </a:lnTo>
                      <a:lnTo>
                        <a:pt x="11976" y="158102"/>
                      </a:lnTo>
                      <a:lnTo>
                        <a:pt x="12128" y="157340"/>
                      </a:lnTo>
                      <a:close/>
                    </a:path>
                    <a:path w="147320" h="192404">
                      <a:moveTo>
                        <a:pt x="12141" y="162267"/>
                      </a:moveTo>
                      <a:lnTo>
                        <a:pt x="11734" y="161836"/>
                      </a:lnTo>
                      <a:lnTo>
                        <a:pt x="11963" y="162547"/>
                      </a:lnTo>
                      <a:lnTo>
                        <a:pt x="12141" y="162267"/>
                      </a:lnTo>
                      <a:close/>
                    </a:path>
                    <a:path w="147320" h="192404">
                      <a:moveTo>
                        <a:pt x="12458" y="165214"/>
                      </a:moveTo>
                      <a:lnTo>
                        <a:pt x="12255" y="165163"/>
                      </a:lnTo>
                      <a:lnTo>
                        <a:pt x="12458" y="165214"/>
                      </a:lnTo>
                      <a:close/>
                    </a:path>
                    <a:path w="147320" h="192404">
                      <a:moveTo>
                        <a:pt x="12522" y="24384"/>
                      </a:moveTo>
                      <a:lnTo>
                        <a:pt x="12014" y="24765"/>
                      </a:lnTo>
                      <a:lnTo>
                        <a:pt x="11023" y="25781"/>
                      </a:lnTo>
                      <a:lnTo>
                        <a:pt x="10998" y="26289"/>
                      </a:lnTo>
                      <a:lnTo>
                        <a:pt x="11061" y="26543"/>
                      </a:lnTo>
                      <a:lnTo>
                        <a:pt x="11176" y="26289"/>
                      </a:lnTo>
                      <a:lnTo>
                        <a:pt x="11226" y="25781"/>
                      </a:lnTo>
                      <a:lnTo>
                        <a:pt x="11544" y="25781"/>
                      </a:lnTo>
                      <a:lnTo>
                        <a:pt x="11569" y="26441"/>
                      </a:lnTo>
                      <a:lnTo>
                        <a:pt x="11938" y="25781"/>
                      </a:lnTo>
                      <a:lnTo>
                        <a:pt x="12166" y="25400"/>
                      </a:lnTo>
                      <a:lnTo>
                        <a:pt x="12268" y="25146"/>
                      </a:lnTo>
                      <a:lnTo>
                        <a:pt x="12522" y="24384"/>
                      </a:lnTo>
                      <a:close/>
                    </a:path>
                    <a:path w="147320" h="192404">
                      <a:moveTo>
                        <a:pt x="12788" y="166230"/>
                      </a:moveTo>
                      <a:lnTo>
                        <a:pt x="12560" y="165849"/>
                      </a:lnTo>
                      <a:lnTo>
                        <a:pt x="12700" y="166230"/>
                      </a:lnTo>
                      <a:close/>
                    </a:path>
                    <a:path w="147320" h="192404">
                      <a:moveTo>
                        <a:pt x="12954" y="156972"/>
                      </a:moveTo>
                      <a:lnTo>
                        <a:pt x="12814" y="157340"/>
                      </a:lnTo>
                      <a:lnTo>
                        <a:pt x="12890" y="157213"/>
                      </a:lnTo>
                      <a:lnTo>
                        <a:pt x="12954" y="156972"/>
                      </a:lnTo>
                      <a:close/>
                    </a:path>
                    <a:path w="147320" h="192404">
                      <a:moveTo>
                        <a:pt x="12979" y="161277"/>
                      </a:moveTo>
                      <a:lnTo>
                        <a:pt x="12268" y="160896"/>
                      </a:lnTo>
                      <a:lnTo>
                        <a:pt x="11341" y="160896"/>
                      </a:lnTo>
                      <a:lnTo>
                        <a:pt x="10845" y="160642"/>
                      </a:lnTo>
                      <a:lnTo>
                        <a:pt x="10604" y="160515"/>
                      </a:lnTo>
                      <a:lnTo>
                        <a:pt x="10833" y="160007"/>
                      </a:lnTo>
                      <a:lnTo>
                        <a:pt x="11506" y="160261"/>
                      </a:lnTo>
                      <a:lnTo>
                        <a:pt x="11938" y="160134"/>
                      </a:lnTo>
                      <a:lnTo>
                        <a:pt x="11684" y="160007"/>
                      </a:lnTo>
                      <a:lnTo>
                        <a:pt x="11137" y="159740"/>
                      </a:lnTo>
                      <a:lnTo>
                        <a:pt x="10998" y="159651"/>
                      </a:lnTo>
                      <a:lnTo>
                        <a:pt x="10629" y="160388"/>
                      </a:lnTo>
                      <a:lnTo>
                        <a:pt x="10439" y="160642"/>
                      </a:lnTo>
                      <a:lnTo>
                        <a:pt x="9906" y="160388"/>
                      </a:lnTo>
                      <a:lnTo>
                        <a:pt x="9042" y="162039"/>
                      </a:lnTo>
                      <a:lnTo>
                        <a:pt x="11696" y="161785"/>
                      </a:lnTo>
                      <a:lnTo>
                        <a:pt x="11684" y="161658"/>
                      </a:lnTo>
                      <a:lnTo>
                        <a:pt x="12026" y="161531"/>
                      </a:lnTo>
                      <a:lnTo>
                        <a:pt x="12534" y="161277"/>
                      </a:lnTo>
                      <a:lnTo>
                        <a:pt x="12979" y="161277"/>
                      </a:lnTo>
                      <a:close/>
                    </a:path>
                    <a:path w="147320" h="192404">
                      <a:moveTo>
                        <a:pt x="13436" y="161213"/>
                      </a:moveTo>
                      <a:lnTo>
                        <a:pt x="13296" y="161150"/>
                      </a:lnTo>
                      <a:lnTo>
                        <a:pt x="13144" y="161137"/>
                      </a:lnTo>
                      <a:lnTo>
                        <a:pt x="12979" y="161163"/>
                      </a:lnTo>
                      <a:lnTo>
                        <a:pt x="13208" y="161264"/>
                      </a:lnTo>
                      <a:lnTo>
                        <a:pt x="13436" y="161213"/>
                      </a:lnTo>
                      <a:close/>
                    </a:path>
                    <a:path w="147320" h="192404">
                      <a:moveTo>
                        <a:pt x="13512" y="161455"/>
                      </a:moveTo>
                      <a:lnTo>
                        <a:pt x="13309" y="161328"/>
                      </a:lnTo>
                      <a:lnTo>
                        <a:pt x="13106" y="161493"/>
                      </a:lnTo>
                      <a:lnTo>
                        <a:pt x="13284" y="161455"/>
                      </a:lnTo>
                      <a:lnTo>
                        <a:pt x="13512" y="161455"/>
                      </a:lnTo>
                      <a:close/>
                    </a:path>
                    <a:path w="147320" h="192404">
                      <a:moveTo>
                        <a:pt x="13690" y="161607"/>
                      </a:moveTo>
                      <a:lnTo>
                        <a:pt x="13512" y="161455"/>
                      </a:lnTo>
                      <a:lnTo>
                        <a:pt x="13690" y="161607"/>
                      </a:lnTo>
                      <a:close/>
                    </a:path>
                    <a:path w="147320" h="192404">
                      <a:moveTo>
                        <a:pt x="15011" y="23012"/>
                      </a:moveTo>
                      <a:lnTo>
                        <a:pt x="14503" y="22783"/>
                      </a:lnTo>
                      <a:lnTo>
                        <a:pt x="13779" y="22923"/>
                      </a:lnTo>
                      <a:lnTo>
                        <a:pt x="13779" y="23571"/>
                      </a:lnTo>
                      <a:lnTo>
                        <a:pt x="14224" y="23279"/>
                      </a:lnTo>
                      <a:lnTo>
                        <a:pt x="14884" y="23279"/>
                      </a:lnTo>
                      <a:lnTo>
                        <a:pt x="15011" y="23012"/>
                      </a:lnTo>
                      <a:close/>
                    </a:path>
                    <a:path w="147320" h="192404">
                      <a:moveTo>
                        <a:pt x="18237" y="169532"/>
                      </a:moveTo>
                      <a:lnTo>
                        <a:pt x="17437" y="169164"/>
                      </a:lnTo>
                      <a:lnTo>
                        <a:pt x="17564" y="169278"/>
                      </a:lnTo>
                      <a:lnTo>
                        <a:pt x="17272" y="169532"/>
                      </a:lnTo>
                      <a:lnTo>
                        <a:pt x="18237" y="169532"/>
                      </a:lnTo>
                      <a:close/>
                    </a:path>
                    <a:path w="147320" h="192404">
                      <a:moveTo>
                        <a:pt x="20243" y="170649"/>
                      </a:moveTo>
                      <a:lnTo>
                        <a:pt x="19354" y="170548"/>
                      </a:lnTo>
                      <a:lnTo>
                        <a:pt x="20116" y="170891"/>
                      </a:lnTo>
                      <a:lnTo>
                        <a:pt x="20243" y="170649"/>
                      </a:lnTo>
                      <a:close/>
                    </a:path>
                    <a:path w="147320" h="192404">
                      <a:moveTo>
                        <a:pt x="20904" y="20193"/>
                      </a:moveTo>
                      <a:lnTo>
                        <a:pt x="20650" y="20066"/>
                      </a:lnTo>
                      <a:lnTo>
                        <a:pt x="20701" y="20447"/>
                      </a:lnTo>
                      <a:lnTo>
                        <a:pt x="20828" y="20320"/>
                      </a:lnTo>
                      <a:lnTo>
                        <a:pt x="20904" y="20193"/>
                      </a:lnTo>
                      <a:close/>
                    </a:path>
                    <a:path w="147320" h="192404">
                      <a:moveTo>
                        <a:pt x="20942" y="19812"/>
                      </a:moveTo>
                      <a:lnTo>
                        <a:pt x="20612" y="19558"/>
                      </a:lnTo>
                      <a:lnTo>
                        <a:pt x="20269" y="19304"/>
                      </a:lnTo>
                      <a:lnTo>
                        <a:pt x="19862" y="19685"/>
                      </a:lnTo>
                      <a:lnTo>
                        <a:pt x="20650" y="20066"/>
                      </a:lnTo>
                      <a:lnTo>
                        <a:pt x="20612" y="19596"/>
                      </a:lnTo>
                      <a:lnTo>
                        <a:pt x="20942" y="19812"/>
                      </a:lnTo>
                      <a:close/>
                    </a:path>
                    <a:path w="147320" h="192404">
                      <a:moveTo>
                        <a:pt x="21463" y="168198"/>
                      </a:moveTo>
                      <a:lnTo>
                        <a:pt x="21348" y="167881"/>
                      </a:lnTo>
                      <a:lnTo>
                        <a:pt x="21120" y="168135"/>
                      </a:lnTo>
                      <a:lnTo>
                        <a:pt x="21463" y="168198"/>
                      </a:lnTo>
                      <a:close/>
                    </a:path>
                    <a:path w="147320" h="192404">
                      <a:moveTo>
                        <a:pt x="21691" y="167500"/>
                      </a:moveTo>
                      <a:lnTo>
                        <a:pt x="20866" y="167246"/>
                      </a:lnTo>
                      <a:lnTo>
                        <a:pt x="21348" y="167881"/>
                      </a:lnTo>
                      <a:lnTo>
                        <a:pt x="21691" y="167500"/>
                      </a:lnTo>
                      <a:close/>
                    </a:path>
                    <a:path w="147320" h="192404">
                      <a:moveTo>
                        <a:pt x="22440" y="152209"/>
                      </a:moveTo>
                      <a:lnTo>
                        <a:pt x="22301" y="152260"/>
                      </a:lnTo>
                      <a:lnTo>
                        <a:pt x="22440" y="152260"/>
                      </a:lnTo>
                      <a:close/>
                    </a:path>
                    <a:path w="147320" h="192404">
                      <a:moveTo>
                        <a:pt x="30302" y="149974"/>
                      </a:moveTo>
                      <a:lnTo>
                        <a:pt x="29933" y="149834"/>
                      </a:lnTo>
                      <a:lnTo>
                        <a:pt x="30213" y="150088"/>
                      </a:lnTo>
                      <a:close/>
                    </a:path>
                    <a:path w="147320" h="192404">
                      <a:moveTo>
                        <a:pt x="30632" y="150482"/>
                      </a:moveTo>
                      <a:lnTo>
                        <a:pt x="30213" y="150088"/>
                      </a:lnTo>
                      <a:lnTo>
                        <a:pt x="29603" y="150863"/>
                      </a:lnTo>
                      <a:lnTo>
                        <a:pt x="30632" y="150482"/>
                      </a:lnTo>
                      <a:close/>
                    </a:path>
                    <a:path w="147320" h="192404">
                      <a:moveTo>
                        <a:pt x="33616" y="11252"/>
                      </a:moveTo>
                      <a:lnTo>
                        <a:pt x="33210" y="11303"/>
                      </a:lnTo>
                      <a:lnTo>
                        <a:pt x="33350" y="11366"/>
                      </a:lnTo>
                      <a:lnTo>
                        <a:pt x="33616" y="11252"/>
                      </a:lnTo>
                      <a:close/>
                    </a:path>
                    <a:path w="147320" h="192404">
                      <a:moveTo>
                        <a:pt x="33807" y="18796"/>
                      </a:moveTo>
                      <a:lnTo>
                        <a:pt x="33566" y="19050"/>
                      </a:lnTo>
                      <a:lnTo>
                        <a:pt x="33807" y="18796"/>
                      </a:lnTo>
                      <a:close/>
                    </a:path>
                    <a:path w="147320" h="192404">
                      <a:moveTo>
                        <a:pt x="34950" y="179946"/>
                      </a:moveTo>
                      <a:lnTo>
                        <a:pt x="34721" y="179057"/>
                      </a:lnTo>
                      <a:lnTo>
                        <a:pt x="34594" y="178549"/>
                      </a:lnTo>
                      <a:lnTo>
                        <a:pt x="34937" y="178587"/>
                      </a:lnTo>
                      <a:lnTo>
                        <a:pt x="33985" y="176263"/>
                      </a:lnTo>
                      <a:lnTo>
                        <a:pt x="34239" y="176390"/>
                      </a:lnTo>
                      <a:lnTo>
                        <a:pt x="34759" y="176263"/>
                      </a:lnTo>
                      <a:lnTo>
                        <a:pt x="34556" y="176136"/>
                      </a:lnTo>
                      <a:lnTo>
                        <a:pt x="32575" y="175628"/>
                      </a:lnTo>
                      <a:lnTo>
                        <a:pt x="32372" y="176390"/>
                      </a:lnTo>
                      <a:lnTo>
                        <a:pt x="32600" y="176136"/>
                      </a:lnTo>
                      <a:lnTo>
                        <a:pt x="32727" y="176898"/>
                      </a:lnTo>
                      <a:lnTo>
                        <a:pt x="32296" y="177152"/>
                      </a:lnTo>
                      <a:lnTo>
                        <a:pt x="31623" y="177152"/>
                      </a:lnTo>
                      <a:lnTo>
                        <a:pt x="31178" y="176898"/>
                      </a:lnTo>
                      <a:lnTo>
                        <a:pt x="32207" y="176898"/>
                      </a:lnTo>
                      <a:lnTo>
                        <a:pt x="31711" y="175882"/>
                      </a:lnTo>
                      <a:lnTo>
                        <a:pt x="31559" y="175374"/>
                      </a:lnTo>
                      <a:lnTo>
                        <a:pt x="31521" y="175628"/>
                      </a:lnTo>
                      <a:lnTo>
                        <a:pt x="31280" y="175755"/>
                      </a:lnTo>
                      <a:lnTo>
                        <a:pt x="31203" y="175882"/>
                      </a:lnTo>
                      <a:lnTo>
                        <a:pt x="30899" y="174231"/>
                      </a:lnTo>
                      <a:lnTo>
                        <a:pt x="30340" y="177152"/>
                      </a:lnTo>
                      <a:lnTo>
                        <a:pt x="29489" y="175628"/>
                      </a:lnTo>
                      <a:lnTo>
                        <a:pt x="29616" y="175501"/>
                      </a:lnTo>
                      <a:lnTo>
                        <a:pt x="29743" y="175374"/>
                      </a:lnTo>
                      <a:lnTo>
                        <a:pt x="29171" y="175247"/>
                      </a:lnTo>
                      <a:lnTo>
                        <a:pt x="28486" y="175501"/>
                      </a:lnTo>
                      <a:lnTo>
                        <a:pt x="28016" y="175120"/>
                      </a:lnTo>
                      <a:lnTo>
                        <a:pt x="28041" y="174993"/>
                      </a:lnTo>
                      <a:lnTo>
                        <a:pt x="28232" y="174231"/>
                      </a:lnTo>
                      <a:lnTo>
                        <a:pt x="28727" y="174993"/>
                      </a:lnTo>
                      <a:lnTo>
                        <a:pt x="29108" y="174485"/>
                      </a:lnTo>
                      <a:lnTo>
                        <a:pt x="28613" y="174231"/>
                      </a:lnTo>
                      <a:lnTo>
                        <a:pt x="28371" y="174104"/>
                      </a:lnTo>
                      <a:lnTo>
                        <a:pt x="26860" y="174993"/>
                      </a:lnTo>
                      <a:lnTo>
                        <a:pt x="26670" y="173850"/>
                      </a:lnTo>
                      <a:lnTo>
                        <a:pt x="27089" y="173850"/>
                      </a:lnTo>
                      <a:lnTo>
                        <a:pt x="27508" y="174104"/>
                      </a:lnTo>
                      <a:lnTo>
                        <a:pt x="27940" y="174104"/>
                      </a:lnTo>
                      <a:lnTo>
                        <a:pt x="27901" y="173850"/>
                      </a:lnTo>
                      <a:lnTo>
                        <a:pt x="27863" y="173596"/>
                      </a:lnTo>
                      <a:lnTo>
                        <a:pt x="27813" y="173215"/>
                      </a:lnTo>
                      <a:lnTo>
                        <a:pt x="27774" y="172961"/>
                      </a:lnTo>
                      <a:lnTo>
                        <a:pt x="27749" y="172834"/>
                      </a:lnTo>
                      <a:lnTo>
                        <a:pt x="27559" y="172961"/>
                      </a:lnTo>
                      <a:lnTo>
                        <a:pt x="27127" y="172580"/>
                      </a:lnTo>
                      <a:lnTo>
                        <a:pt x="26238" y="171564"/>
                      </a:lnTo>
                      <a:lnTo>
                        <a:pt x="26390" y="171945"/>
                      </a:lnTo>
                      <a:lnTo>
                        <a:pt x="24345" y="173215"/>
                      </a:lnTo>
                      <a:lnTo>
                        <a:pt x="24371" y="172199"/>
                      </a:lnTo>
                      <a:lnTo>
                        <a:pt x="24384" y="171564"/>
                      </a:lnTo>
                      <a:lnTo>
                        <a:pt x="24396" y="171183"/>
                      </a:lnTo>
                      <a:lnTo>
                        <a:pt x="22466" y="171564"/>
                      </a:lnTo>
                      <a:lnTo>
                        <a:pt x="24345" y="171183"/>
                      </a:lnTo>
                      <a:lnTo>
                        <a:pt x="23088" y="171056"/>
                      </a:lnTo>
                      <a:lnTo>
                        <a:pt x="23710" y="170294"/>
                      </a:lnTo>
                      <a:lnTo>
                        <a:pt x="23660" y="170167"/>
                      </a:lnTo>
                      <a:lnTo>
                        <a:pt x="23317" y="169278"/>
                      </a:lnTo>
                      <a:lnTo>
                        <a:pt x="23583" y="169151"/>
                      </a:lnTo>
                      <a:lnTo>
                        <a:pt x="22618" y="169532"/>
                      </a:lnTo>
                      <a:lnTo>
                        <a:pt x="22821" y="168897"/>
                      </a:lnTo>
                      <a:lnTo>
                        <a:pt x="22936" y="168516"/>
                      </a:lnTo>
                      <a:lnTo>
                        <a:pt x="23063" y="168135"/>
                      </a:lnTo>
                      <a:lnTo>
                        <a:pt x="21666" y="168516"/>
                      </a:lnTo>
                      <a:lnTo>
                        <a:pt x="21742" y="168389"/>
                      </a:lnTo>
                      <a:lnTo>
                        <a:pt x="21805" y="168262"/>
                      </a:lnTo>
                      <a:lnTo>
                        <a:pt x="21463" y="168198"/>
                      </a:lnTo>
                      <a:lnTo>
                        <a:pt x="21247" y="168389"/>
                      </a:lnTo>
                      <a:lnTo>
                        <a:pt x="19545" y="168389"/>
                      </a:lnTo>
                      <a:lnTo>
                        <a:pt x="19583" y="166992"/>
                      </a:lnTo>
                      <a:lnTo>
                        <a:pt x="19596" y="166484"/>
                      </a:lnTo>
                      <a:lnTo>
                        <a:pt x="19621" y="165468"/>
                      </a:lnTo>
                      <a:lnTo>
                        <a:pt x="17246" y="165468"/>
                      </a:lnTo>
                      <a:lnTo>
                        <a:pt x="15621" y="164960"/>
                      </a:lnTo>
                      <a:lnTo>
                        <a:pt x="14732" y="165468"/>
                      </a:lnTo>
                      <a:lnTo>
                        <a:pt x="13233" y="164960"/>
                      </a:lnTo>
                      <a:lnTo>
                        <a:pt x="13169" y="164198"/>
                      </a:lnTo>
                      <a:lnTo>
                        <a:pt x="14287" y="164325"/>
                      </a:lnTo>
                      <a:lnTo>
                        <a:pt x="14236" y="164198"/>
                      </a:lnTo>
                      <a:lnTo>
                        <a:pt x="14198" y="164071"/>
                      </a:lnTo>
                      <a:lnTo>
                        <a:pt x="13970" y="163436"/>
                      </a:lnTo>
                      <a:lnTo>
                        <a:pt x="13436" y="163182"/>
                      </a:lnTo>
                      <a:lnTo>
                        <a:pt x="12636" y="162928"/>
                      </a:lnTo>
                      <a:lnTo>
                        <a:pt x="12928" y="162801"/>
                      </a:lnTo>
                      <a:lnTo>
                        <a:pt x="13030" y="162039"/>
                      </a:lnTo>
                      <a:lnTo>
                        <a:pt x="12534" y="161658"/>
                      </a:lnTo>
                      <a:lnTo>
                        <a:pt x="12141" y="162267"/>
                      </a:lnTo>
                      <a:lnTo>
                        <a:pt x="12395" y="162547"/>
                      </a:lnTo>
                      <a:lnTo>
                        <a:pt x="11163" y="163182"/>
                      </a:lnTo>
                      <a:lnTo>
                        <a:pt x="12725" y="163182"/>
                      </a:lnTo>
                      <a:lnTo>
                        <a:pt x="12674" y="163563"/>
                      </a:lnTo>
                      <a:lnTo>
                        <a:pt x="12306" y="164198"/>
                      </a:lnTo>
                      <a:lnTo>
                        <a:pt x="11760" y="163944"/>
                      </a:lnTo>
                      <a:lnTo>
                        <a:pt x="11912" y="164960"/>
                      </a:lnTo>
                      <a:lnTo>
                        <a:pt x="12496" y="164198"/>
                      </a:lnTo>
                      <a:lnTo>
                        <a:pt x="12598" y="164071"/>
                      </a:lnTo>
                      <a:lnTo>
                        <a:pt x="12611" y="165214"/>
                      </a:lnTo>
                      <a:lnTo>
                        <a:pt x="12458" y="165214"/>
                      </a:lnTo>
                      <a:lnTo>
                        <a:pt x="13309" y="165468"/>
                      </a:lnTo>
                      <a:lnTo>
                        <a:pt x="13004" y="165595"/>
                      </a:lnTo>
                      <a:lnTo>
                        <a:pt x="12788" y="166230"/>
                      </a:lnTo>
                      <a:lnTo>
                        <a:pt x="12788" y="166484"/>
                      </a:lnTo>
                      <a:lnTo>
                        <a:pt x="13119" y="167373"/>
                      </a:lnTo>
                      <a:lnTo>
                        <a:pt x="14909" y="166484"/>
                      </a:lnTo>
                      <a:lnTo>
                        <a:pt x="14655" y="167627"/>
                      </a:lnTo>
                      <a:lnTo>
                        <a:pt x="14516" y="167627"/>
                      </a:lnTo>
                      <a:lnTo>
                        <a:pt x="16306" y="168516"/>
                      </a:lnTo>
                      <a:lnTo>
                        <a:pt x="15278" y="166992"/>
                      </a:lnTo>
                      <a:lnTo>
                        <a:pt x="17119" y="166992"/>
                      </a:lnTo>
                      <a:lnTo>
                        <a:pt x="16408" y="169532"/>
                      </a:lnTo>
                      <a:lnTo>
                        <a:pt x="17157" y="168897"/>
                      </a:lnTo>
                      <a:lnTo>
                        <a:pt x="17424" y="169151"/>
                      </a:lnTo>
                      <a:lnTo>
                        <a:pt x="18148" y="168897"/>
                      </a:lnTo>
                      <a:lnTo>
                        <a:pt x="18262" y="169532"/>
                      </a:lnTo>
                      <a:lnTo>
                        <a:pt x="18351" y="170294"/>
                      </a:lnTo>
                      <a:lnTo>
                        <a:pt x="20497" y="170167"/>
                      </a:lnTo>
                      <a:lnTo>
                        <a:pt x="20243" y="170649"/>
                      </a:lnTo>
                      <a:lnTo>
                        <a:pt x="20497" y="170675"/>
                      </a:lnTo>
                      <a:lnTo>
                        <a:pt x="20345" y="170992"/>
                      </a:lnTo>
                      <a:lnTo>
                        <a:pt x="20116" y="170891"/>
                      </a:lnTo>
                      <a:lnTo>
                        <a:pt x="19773" y="171564"/>
                      </a:lnTo>
                      <a:lnTo>
                        <a:pt x="20231" y="171246"/>
                      </a:lnTo>
                      <a:lnTo>
                        <a:pt x="19773" y="172199"/>
                      </a:lnTo>
                      <a:lnTo>
                        <a:pt x="21628" y="171183"/>
                      </a:lnTo>
                      <a:lnTo>
                        <a:pt x="21907" y="172326"/>
                      </a:lnTo>
                      <a:lnTo>
                        <a:pt x="21196" y="172834"/>
                      </a:lnTo>
                      <a:lnTo>
                        <a:pt x="20764" y="171945"/>
                      </a:lnTo>
                      <a:lnTo>
                        <a:pt x="21056" y="173088"/>
                      </a:lnTo>
                      <a:lnTo>
                        <a:pt x="21412" y="172834"/>
                      </a:lnTo>
                      <a:lnTo>
                        <a:pt x="22313" y="172199"/>
                      </a:lnTo>
                      <a:lnTo>
                        <a:pt x="22288" y="174358"/>
                      </a:lnTo>
                      <a:lnTo>
                        <a:pt x="23075" y="174485"/>
                      </a:lnTo>
                      <a:lnTo>
                        <a:pt x="22923" y="174790"/>
                      </a:lnTo>
                      <a:lnTo>
                        <a:pt x="22834" y="175044"/>
                      </a:lnTo>
                      <a:lnTo>
                        <a:pt x="22987" y="175183"/>
                      </a:lnTo>
                      <a:lnTo>
                        <a:pt x="23533" y="174472"/>
                      </a:lnTo>
                      <a:lnTo>
                        <a:pt x="23799" y="174180"/>
                      </a:lnTo>
                      <a:lnTo>
                        <a:pt x="23507" y="174434"/>
                      </a:lnTo>
                      <a:lnTo>
                        <a:pt x="23291" y="174498"/>
                      </a:lnTo>
                      <a:lnTo>
                        <a:pt x="23114" y="174472"/>
                      </a:lnTo>
                      <a:lnTo>
                        <a:pt x="23761" y="173596"/>
                      </a:lnTo>
                      <a:lnTo>
                        <a:pt x="24739" y="174993"/>
                      </a:lnTo>
                      <a:lnTo>
                        <a:pt x="25996" y="175247"/>
                      </a:lnTo>
                      <a:lnTo>
                        <a:pt x="25704" y="175628"/>
                      </a:lnTo>
                      <a:lnTo>
                        <a:pt x="27698" y="177025"/>
                      </a:lnTo>
                      <a:lnTo>
                        <a:pt x="28511" y="178028"/>
                      </a:lnTo>
                      <a:lnTo>
                        <a:pt x="29171" y="177152"/>
                      </a:lnTo>
                      <a:lnTo>
                        <a:pt x="30111" y="178041"/>
                      </a:lnTo>
                      <a:lnTo>
                        <a:pt x="30988" y="178168"/>
                      </a:lnTo>
                      <a:lnTo>
                        <a:pt x="30632" y="178803"/>
                      </a:lnTo>
                      <a:lnTo>
                        <a:pt x="30365" y="178930"/>
                      </a:lnTo>
                      <a:lnTo>
                        <a:pt x="29806" y="179057"/>
                      </a:lnTo>
                      <a:lnTo>
                        <a:pt x="30454" y="179400"/>
                      </a:lnTo>
                      <a:lnTo>
                        <a:pt x="30302" y="179527"/>
                      </a:lnTo>
                      <a:lnTo>
                        <a:pt x="30175" y="179641"/>
                      </a:lnTo>
                      <a:lnTo>
                        <a:pt x="30734" y="179438"/>
                      </a:lnTo>
                      <a:lnTo>
                        <a:pt x="30924" y="179171"/>
                      </a:lnTo>
                      <a:lnTo>
                        <a:pt x="31203" y="179057"/>
                      </a:lnTo>
                      <a:lnTo>
                        <a:pt x="31686" y="179171"/>
                      </a:lnTo>
                      <a:lnTo>
                        <a:pt x="31648" y="179311"/>
                      </a:lnTo>
                      <a:lnTo>
                        <a:pt x="31165" y="179946"/>
                      </a:lnTo>
                      <a:lnTo>
                        <a:pt x="32194" y="180327"/>
                      </a:lnTo>
                      <a:lnTo>
                        <a:pt x="33616" y="179946"/>
                      </a:lnTo>
                      <a:lnTo>
                        <a:pt x="34632" y="181089"/>
                      </a:lnTo>
                      <a:lnTo>
                        <a:pt x="34899" y="180581"/>
                      </a:lnTo>
                      <a:lnTo>
                        <a:pt x="34950" y="179946"/>
                      </a:lnTo>
                      <a:close/>
                    </a:path>
                    <a:path w="147320" h="192404">
                      <a:moveTo>
                        <a:pt x="34988" y="10502"/>
                      </a:moveTo>
                      <a:lnTo>
                        <a:pt x="34594" y="9436"/>
                      </a:lnTo>
                      <a:lnTo>
                        <a:pt x="34112" y="9982"/>
                      </a:lnTo>
                      <a:lnTo>
                        <a:pt x="34696" y="10820"/>
                      </a:lnTo>
                      <a:lnTo>
                        <a:pt x="34988" y="10502"/>
                      </a:lnTo>
                      <a:close/>
                    </a:path>
                    <a:path w="147320" h="192404">
                      <a:moveTo>
                        <a:pt x="35737" y="180086"/>
                      </a:moveTo>
                      <a:lnTo>
                        <a:pt x="35191" y="180327"/>
                      </a:lnTo>
                      <a:lnTo>
                        <a:pt x="35610" y="180911"/>
                      </a:lnTo>
                      <a:lnTo>
                        <a:pt x="35737" y="180086"/>
                      </a:lnTo>
                      <a:close/>
                    </a:path>
                    <a:path w="147320" h="192404">
                      <a:moveTo>
                        <a:pt x="35788" y="179730"/>
                      </a:moveTo>
                      <a:lnTo>
                        <a:pt x="35458" y="179819"/>
                      </a:lnTo>
                      <a:lnTo>
                        <a:pt x="35750" y="179819"/>
                      </a:lnTo>
                      <a:close/>
                    </a:path>
                    <a:path w="147320" h="192404">
                      <a:moveTo>
                        <a:pt x="35814" y="180911"/>
                      </a:moveTo>
                      <a:lnTo>
                        <a:pt x="35661" y="180898"/>
                      </a:lnTo>
                      <a:lnTo>
                        <a:pt x="35814" y="180911"/>
                      </a:lnTo>
                      <a:close/>
                    </a:path>
                    <a:path w="147320" h="192404">
                      <a:moveTo>
                        <a:pt x="35877" y="180022"/>
                      </a:moveTo>
                      <a:lnTo>
                        <a:pt x="35750" y="179946"/>
                      </a:lnTo>
                      <a:lnTo>
                        <a:pt x="35737" y="180086"/>
                      </a:lnTo>
                      <a:lnTo>
                        <a:pt x="35877" y="180022"/>
                      </a:lnTo>
                      <a:close/>
                    </a:path>
                    <a:path w="147320" h="192404">
                      <a:moveTo>
                        <a:pt x="35928" y="181190"/>
                      </a:moveTo>
                      <a:lnTo>
                        <a:pt x="35826" y="180962"/>
                      </a:lnTo>
                      <a:lnTo>
                        <a:pt x="35648" y="180962"/>
                      </a:lnTo>
                      <a:lnTo>
                        <a:pt x="35496" y="180962"/>
                      </a:lnTo>
                      <a:lnTo>
                        <a:pt x="35928" y="181190"/>
                      </a:lnTo>
                      <a:close/>
                    </a:path>
                    <a:path w="147320" h="192404">
                      <a:moveTo>
                        <a:pt x="35979" y="181216"/>
                      </a:moveTo>
                      <a:close/>
                    </a:path>
                    <a:path w="147320" h="192404">
                      <a:moveTo>
                        <a:pt x="36144" y="178676"/>
                      </a:moveTo>
                      <a:lnTo>
                        <a:pt x="34937" y="178587"/>
                      </a:lnTo>
                      <a:lnTo>
                        <a:pt x="35242" y="179311"/>
                      </a:lnTo>
                      <a:lnTo>
                        <a:pt x="36131" y="178714"/>
                      </a:lnTo>
                      <a:close/>
                    </a:path>
                    <a:path w="147320" h="192404">
                      <a:moveTo>
                        <a:pt x="36144" y="146418"/>
                      </a:moveTo>
                      <a:lnTo>
                        <a:pt x="36106" y="146291"/>
                      </a:lnTo>
                      <a:lnTo>
                        <a:pt x="36144" y="146418"/>
                      </a:lnTo>
                      <a:close/>
                    </a:path>
                    <a:path w="147320" h="192404">
                      <a:moveTo>
                        <a:pt x="36525" y="182473"/>
                      </a:moveTo>
                      <a:lnTo>
                        <a:pt x="36461" y="182613"/>
                      </a:lnTo>
                      <a:lnTo>
                        <a:pt x="36525" y="182473"/>
                      </a:lnTo>
                      <a:close/>
                    </a:path>
                    <a:path w="147320" h="192404">
                      <a:moveTo>
                        <a:pt x="36715" y="147040"/>
                      </a:moveTo>
                      <a:lnTo>
                        <a:pt x="36487" y="146850"/>
                      </a:lnTo>
                      <a:lnTo>
                        <a:pt x="36309" y="146608"/>
                      </a:lnTo>
                      <a:lnTo>
                        <a:pt x="36156" y="146380"/>
                      </a:lnTo>
                      <a:lnTo>
                        <a:pt x="36449" y="146951"/>
                      </a:lnTo>
                      <a:lnTo>
                        <a:pt x="35496" y="147497"/>
                      </a:lnTo>
                      <a:lnTo>
                        <a:pt x="36715" y="147040"/>
                      </a:lnTo>
                      <a:close/>
                    </a:path>
                    <a:path w="147320" h="192404">
                      <a:moveTo>
                        <a:pt x="37147" y="145592"/>
                      </a:moveTo>
                      <a:lnTo>
                        <a:pt x="36131" y="145402"/>
                      </a:lnTo>
                      <a:lnTo>
                        <a:pt x="36372" y="146164"/>
                      </a:lnTo>
                      <a:lnTo>
                        <a:pt x="36550" y="146037"/>
                      </a:lnTo>
                      <a:lnTo>
                        <a:pt x="36576" y="145910"/>
                      </a:lnTo>
                      <a:lnTo>
                        <a:pt x="36715" y="145910"/>
                      </a:lnTo>
                      <a:lnTo>
                        <a:pt x="37147" y="145592"/>
                      </a:lnTo>
                      <a:close/>
                    </a:path>
                    <a:path w="147320" h="192404">
                      <a:moveTo>
                        <a:pt x="37477" y="145656"/>
                      </a:moveTo>
                      <a:lnTo>
                        <a:pt x="37299" y="145453"/>
                      </a:lnTo>
                      <a:lnTo>
                        <a:pt x="37147" y="145592"/>
                      </a:lnTo>
                      <a:lnTo>
                        <a:pt x="37477" y="145656"/>
                      </a:lnTo>
                      <a:close/>
                    </a:path>
                    <a:path w="147320" h="192404">
                      <a:moveTo>
                        <a:pt x="40017" y="8166"/>
                      </a:moveTo>
                      <a:lnTo>
                        <a:pt x="39928" y="8445"/>
                      </a:lnTo>
                      <a:lnTo>
                        <a:pt x="40017" y="8255"/>
                      </a:lnTo>
                      <a:close/>
                    </a:path>
                    <a:path w="147320" h="192404">
                      <a:moveTo>
                        <a:pt x="40335" y="8255"/>
                      </a:moveTo>
                      <a:lnTo>
                        <a:pt x="40081" y="8191"/>
                      </a:lnTo>
                      <a:lnTo>
                        <a:pt x="40335" y="8255"/>
                      </a:lnTo>
                      <a:close/>
                    </a:path>
                    <a:path w="147320" h="192404">
                      <a:moveTo>
                        <a:pt x="41808" y="183337"/>
                      </a:moveTo>
                      <a:lnTo>
                        <a:pt x="41592" y="183121"/>
                      </a:lnTo>
                      <a:lnTo>
                        <a:pt x="41719" y="183286"/>
                      </a:lnTo>
                      <a:close/>
                    </a:path>
                    <a:path w="147320" h="192404">
                      <a:moveTo>
                        <a:pt x="42519" y="183591"/>
                      </a:moveTo>
                      <a:lnTo>
                        <a:pt x="42113" y="183527"/>
                      </a:lnTo>
                      <a:lnTo>
                        <a:pt x="41808" y="183337"/>
                      </a:lnTo>
                      <a:lnTo>
                        <a:pt x="42367" y="183896"/>
                      </a:lnTo>
                      <a:lnTo>
                        <a:pt x="42519" y="183591"/>
                      </a:lnTo>
                      <a:close/>
                    </a:path>
                    <a:path w="147320" h="192404">
                      <a:moveTo>
                        <a:pt x="42557" y="14947"/>
                      </a:moveTo>
                      <a:lnTo>
                        <a:pt x="41440" y="15227"/>
                      </a:lnTo>
                      <a:lnTo>
                        <a:pt x="41770" y="15176"/>
                      </a:lnTo>
                      <a:lnTo>
                        <a:pt x="42176" y="15087"/>
                      </a:lnTo>
                      <a:lnTo>
                        <a:pt x="42557" y="14947"/>
                      </a:lnTo>
                      <a:close/>
                    </a:path>
                    <a:path w="147320" h="192404">
                      <a:moveTo>
                        <a:pt x="43522" y="46355"/>
                      </a:moveTo>
                      <a:lnTo>
                        <a:pt x="42989" y="46863"/>
                      </a:lnTo>
                      <a:lnTo>
                        <a:pt x="43116" y="46863"/>
                      </a:lnTo>
                      <a:lnTo>
                        <a:pt x="43370" y="46736"/>
                      </a:lnTo>
                      <a:lnTo>
                        <a:pt x="43522" y="46355"/>
                      </a:lnTo>
                      <a:close/>
                    </a:path>
                    <a:path w="147320" h="192404">
                      <a:moveTo>
                        <a:pt x="44259" y="47371"/>
                      </a:moveTo>
                      <a:lnTo>
                        <a:pt x="43726" y="47879"/>
                      </a:lnTo>
                      <a:lnTo>
                        <a:pt x="44259" y="47879"/>
                      </a:lnTo>
                      <a:lnTo>
                        <a:pt x="44259" y="47371"/>
                      </a:lnTo>
                      <a:close/>
                    </a:path>
                    <a:path w="147320" h="192404">
                      <a:moveTo>
                        <a:pt x="44780" y="47879"/>
                      </a:moveTo>
                      <a:lnTo>
                        <a:pt x="44259" y="47879"/>
                      </a:lnTo>
                      <a:lnTo>
                        <a:pt x="44259" y="48221"/>
                      </a:lnTo>
                      <a:lnTo>
                        <a:pt x="44780" y="47879"/>
                      </a:lnTo>
                      <a:close/>
                    </a:path>
                    <a:path w="147320" h="192404">
                      <a:moveTo>
                        <a:pt x="47358" y="5003"/>
                      </a:moveTo>
                      <a:lnTo>
                        <a:pt x="47244" y="4826"/>
                      </a:lnTo>
                      <a:lnTo>
                        <a:pt x="47053" y="4686"/>
                      </a:lnTo>
                      <a:lnTo>
                        <a:pt x="47142" y="4826"/>
                      </a:lnTo>
                      <a:lnTo>
                        <a:pt x="47358" y="5003"/>
                      </a:lnTo>
                      <a:close/>
                    </a:path>
                    <a:path w="147320" h="192404">
                      <a:moveTo>
                        <a:pt x="48069" y="143243"/>
                      </a:moveTo>
                      <a:lnTo>
                        <a:pt x="47828" y="143179"/>
                      </a:lnTo>
                      <a:lnTo>
                        <a:pt x="47967" y="143522"/>
                      </a:lnTo>
                      <a:lnTo>
                        <a:pt x="48069" y="143243"/>
                      </a:lnTo>
                      <a:close/>
                    </a:path>
                    <a:path w="147320" h="192404">
                      <a:moveTo>
                        <a:pt x="48437" y="144640"/>
                      </a:moveTo>
                      <a:lnTo>
                        <a:pt x="47967" y="143522"/>
                      </a:lnTo>
                      <a:lnTo>
                        <a:pt x="47879" y="143751"/>
                      </a:lnTo>
                      <a:lnTo>
                        <a:pt x="46990" y="143878"/>
                      </a:lnTo>
                      <a:lnTo>
                        <a:pt x="48437" y="144640"/>
                      </a:lnTo>
                      <a:close/>
                    </a:path>
                    <a:path w="147320" h="192404">
                      <a:moveTo>
                        <a:pt x="49555" y="137528"/>
                      </a:moveTo>
                      <a:close/>
                    </a:path>
                    <a:path w="147320" h="192404">
                      <a:moveTo>
                        <a:pt x="51892" y="187007"/>
                      </a:moveTo>
                      <a:lnTo>
                        <a:pt x="51689" y="186931"/>
                      </a:lnTo>
                      <a:lnTo>
                        <a:pt x="51828" y="187020"/>
                      </a:lnTo>
                      <a:close/>
                    </a:path>
                    <a:path w="147320" h="192404">
                      <a:moveTo>
                        <a:pt x="54254" y="49149"/>
                      </a:moveTo>
                      <a:lnTo>
                        <a:pt x="53949" y="49149"/>
                      </a:lnTo>
                      <a:lnTo>
                        <a:pt x="53898" y="49339"/>
                      </a:lnTo>
                      <a:lnTo>
                        <a:pt x="54254" y="49149"/>
                      </a:lnTo>
                      <a:close/>
                    </a:path>
                    <a:path w="147320" h="192404">
                      <a:moveTo>
                        <a:pt x="54406" y="11049"/>
                      </a:moveTo>
                      <a:lnTo>
                        <a:pt x="54305" y="10401"/>
                      </a:lnTo>
                      <a:lnTo>
                        <a:pt x="54127" y="10668"/>
                      </a:lnTo>
                      <a:lnTo>
                        <a:pt x="53797" y="10871"/>
                      </a:lnTo>
                      <a:lnTo>
                        <a:pt x="54406" y="11049"/>
                      </a:lnTo>
                      <a:close/>
                    </a:path>
                    <a:path w="147320" h="192404">
                      <a:moveTo>
                        <a:pt x="54737" y="48895"/>
                      </a:moveTo>
                      <a:lnTo>
                        <a:pt x="54254" y="49149"/>
                      </a:lnTo>
                      <a:lnTo>
                        <a:pt x="54381" y="49149"/>
                      </a:lnTo>
                      <a:lnTo>
                        <a:pt x="54737" y="48895"/>
                      </a:lnTo>
                      <a:close/>
                    </a:path>
                    <a:path w="147320" h="192404">
                      <a:moveTo>
                        <a:pt x="56273" y="3175"/>
                      </a:moveTo>
                      <a:lnTo>
                        <a:pt x="55918" y="1778"/>
                      </a:lnTo>
                      <a:lnTo>
                        <a:pt x="54902" y="2540"/>
                      </a:lnTo>
                      <a:lnTo>
                        <a:pt x="54825" y="2794"/>
                      </a:lnTo>
                      <a:lnTo>
                        <a:pt x="55206" y="3251"/>
                      </a:lnTo>
                      <a:lnTo>
                        <a:pt x="54508" y="4064"/>
                      </a:lnTo>
                      <a:lnTo>
                        <a:pt x="56235" y="3302"/>
                      </a:lnTo>
                      <a:lnTo>
                        <a:pt x="56273" y="3175"/>
                      </a:lnTo>
                      <a:close/>
                    </a:path>
                    <a:path w="147320" h="192404">
                      <a:moveTo>
                        <a:pt x="56616" y="184137"/>
                      </a:moveTo>
                      <a:lnTo>
                        <a:pt x="56337" y="182994"/>
                      </a:lnTo>
                      <a:lnTo>
                        <a:pt x="55232" y="182930"/>
                      </a:lnTo>
                      <a:lnTo>
                        <a:pt x="56616" y="184137"/>
                      </a:lnTo>
                      <a:close/>
                    </a:path>
                    <a:path w="147320" h="192404">
                      <a:moveTo>
                        <a:pt x="58381" y="49771"/>
                      </a:moveTo>
                      <a:lnTo>
                        <a:pt x="58191" y="49745"/>
                      </a:lnTo>
                      <a:lnTo>
                        <a:pt x="58381" y="49771"/>
                      </a:lnTo>
                      <a:close/>
                    </a:path>
                    <a:path w="147320" h="192404">
                      <a:moveTo>
                        <a:pt x="60744" y="4064"/>
                      </a:moveTo>
                      <a:close/>
                    </a:path>
                    <a:path w="147320" h="192404">
                      <a:moveTo>
                        <a:pt x="60756" y="49707"/>
                      </a:moveTo>
                      <a:lnTo>
                        <a:pt x="60566" y="49657"/>
                      </a:lnTo>
                      <a:lnTo>
                        <a:pt x="60540" y="49885"/>
                      </a:lnTo>
                      <a:lnTo>
                        <a:pt x="60756" y="49707"/>
                      </a:lnTo>
                      <a:close/>
                    </a:path>
                    <a:path w="147320" h="192404">
                      <a:moveTo>
                        <a:pt x="60960" y="3619"/>
                      </a:moveTo>
                      <a:lnTo>
                        <a:pt x="60617" y="3556"/>
                      </a:lnTo>
                      <a:lnTo>
                        <a:pt x="60731" y="4025"/>
                      </a:lnTo>
                      <a:lnTo>
                        <a:pt x="60960" y="3619"/>
                      </a:lnTo>
                      <a:close/>
                    </a:path>
                    <a:path w="147320" h="192404">
                      <a:moveTo>
                        <a:pt x="61188" y="189268"/>
                      </a:moveTo>
                      <a:lnTo>
                        <a:pt x="60871" y="188722"/>
                      </a:lnTo>
                      <a:lnTo>
                        <a:pt x="60452" y="189217"/>
                      </a:lnTo>
                      <a:lnTo>
                        <a:pt x="61188" y="189268"/>
                      </a:lnTo>
                      <a:close/>
                    </a:path>
                    <a:path w="147320" h="192404">
                      <a:moveTo>
                        <a:pt x="61341" y="3683"/>
                      </a:moveTo>
                      <a:lnTo>
                        <a:pt x="61061" y="3429"/>
                      </a:lnTo>
                      <a:lnTo>
                        <a:pt x="60960" y="3619"/>
                      </a:lnTo>
                      <a:lnTo>
                        <a:pt x="61341" y="3683"/>
                      </a:lnTo>
                      <a:close/>
                    </a:path>
                    <a:path w="147320" h="192404">
                      <a:moveTo>
                        <a:pt x="61455" y="3009"/>
                      </a:moveTo>
                      <a:lnTo>
                        <a:pt x="61087" y="2933"/>
                      </a:lnTo>
                      <a:lnTo>
                        <a:pt x="61239" y="2997"/>
                      </a:lnTo>
                      <a:lnTo>
                        <a:pt x="61455" y="3009"/>
                      </a:lnTo>
                      <a:close/>
                    </a:path>
                    <a:path w="147320" h="192404">
                      <a:moveTo>
                        <a:pt x="62293" y="189344"/>
                      </a:moveTo>
                      <a:lnTo>
                        <a:pt x="61188" y="189268"/>
                      </a:lnTo>
                      <a:lnTo>
                        <a:pt x="61607" y="189979"/>
                      </a:lnTo>
                      <a:lnTo>
                        <a:pt x="62293" y="189344"/>
                      </a:lnTo>
                      <a:close/>
                    </a:path>
                    <a:path w="147320" h="192404">
                      <a:moveTo>
                        <a:pt x="62484" y="8902"/>
                      </a:moveTo>
                      <a:lnTo>
                        <a:pt x="62331" y="8966"/>
                      </a:lnTo>
                      <a:lnTo>
                        <a:pt x="62001" y="9182"/>
                      </a:lnTo>
                      <a:lnTo>
                        <a:pt x="62242" y="9080"/>
                      </a:lnTo>
                      <a:lnTo>
                        <a:pt x="62484" y="8902"/>
                      </a:lnTo>
                      <a:close/>
                    </a:path>
                    <a:path w="147320" h="192404">
                      <a:moveTo>
                        <a:pt x="63055" y="142735"/>
                      </a:moveTo>
                      <a:lnTo>
                        <a:pt x="62166" y="141846"/>
                      </a:lnTo>
                      <a:lnTo>
                        <a:pt x="62280" y="142354"/>
                      </a:lnTo>
                      <a:lnTo>
                        <a:pt x="62179" y="142481"/>
                      </a:lnTo>
                      <a:lnTo>
                        <a:pt x="63055" y="142735"/>
                      </a:lnTo>
                      <a:close/>
                    </a:path>
                    <a:path w="147320" h="192404">
                      <a:moveTo>
                        <a:pt x="63360" y="9017"/>
                      </a:moveTo>
                      <a:lnTo>
                        <a:pt x="63334" y="8890"/>
                      </a:lnTo>
                      <a:lnTo>
                        <a:pt x="63246" y="8382"/>
                      </a:lnTo>
                      <a:lnTo>
                        <a:pt x="62903" y="8636"/>
                      </a:lnTo>
                      <a:lnTo>
                        <a:pt x="62471" y="9017"/>
                      </a:lnTo>
                      <a:lnTo>
                        <a:pt x="62839" y="8890"/>
                      </a:lnTo>
                      <a:lnTo>
                        <a:pt x="63360" y="9017"/>
                      </a:lnTo>
                      <a:close/>
                    </a:path>
                    <a:path w="147320" h="192404">
                      <a:moveTo>
                        <a:pt x="63627" y="1143"/>
                      </a:moveTo>
                      <a:lnTo>
                        <a:pt x="63461" y="1016"/>
                      </a:lnTo>
                      <a:lnTo>
                        <a:pt x="63207" y="1143"/>
                      </a:lnTo>
                      <a:lnTo>
                        <a:pt x="63627" y="1143"/>
                      </a:lnTo>
                      <a:close/>
                    </a:path>
                    <a:path w="147320" h="192404">
                      <a:moveTo>
                        <a:pt x="63868" y="1143"/>
                      </a:moveTo>
                      <a:lnTo>
                        <a:pt x="63627" y="1143"/>
                      </a:lnTo>
                      <a:lnTo>
                        <a:pt x="63830" y="1308"/>
                      </a:lnTo>
                      <a:lnTo>
                        <a:pt x="63868" y="1143"/>
                      </a:lnTo>
                      <a:close/>
                    </a:path>
                    <a:path w="147320" h="192404">
                      <a:moveTo>
                        <a:pt x="66459" y="609"/>
                      </a:moveTo>
                      <a:lnTo>
                        <a:pt x="66332" y="635"/>
                      </a:lnTo>
                      <a:lnTo>
                        <a:pt x="66205" y="711"/>
                      </a:lnTo>
                      <a:lnTo>
                        <a:pt x="66459" y="609"/>
                      </a:lnTo>
                      <a:close/>
                    </a:path>
                    <a:path w="147320" h="192404">
                      <a:moveTo>
                        <a:pt x="67043" y="1016"/>
                      </a:moveTo>
                      <a:lnTo>
                        <a:pt x="66421" y="1130"/>
                      </a:lnTo>
                      <a:lnTo>
                        <a:pt x="66814" y="1130"/>
                      </a:lnTo>
                      <a:lnTo>
                        <a:pt x="67043" y="1016"/>
                      </a:lnTo>
                      <a:close/>
                    </a:path>
                    <a:path w="147320" h="192404">
                      <a:moveTo>
                        <a:pt x="67614" y="189395"/>
                      </a:moveTo>
                      <a:lnTo>
                        <a:pt x="67373" y="189306"/>
                      </a:lnTo>
                      <a:lnTo>
                        <a:pt x="67259" y="189496"/>
                      </a:lnTo>
                      <a:lnTo>
                        <a:pt x="67462" y="189445"/>
                      </a:lnTo>
                      <a:lnTo>
                        <a:pt x="67614" y="189395"/>
                      </a:lnTo>
                      <a:close/>
                    </a:path>
                    <a:path w="147320" h="192404">
                      <a:moveTo>
                        <a:pt x="69380" y="190614"/>
                      </a:moveTo>
                      <a:lnTo>
                        <a:pt x="68935" y="190385"/>
                      </a:lnTo>
                      <a:lnTo>
                        <a:pt x="68580" y="190995"/>
                      </a:lnTo>
                      <a:lnTo>
                        <a:pt x="69380" y="190614"/>
                      </a:lnTo>
                      <a:close/>
                    </a:path>
                    <a:path w="147320" h="192404">
                      <a:moveTo>
                        <a:pt x="69964" y="7747"/>
                      </a:moveTo>
                      <a:lnTo>
                        <a:pt x="69659" y="7747"/>
                      </a:lnTo>
                      <a:lnTo>
                        <a:pt x="69964" y="7747"/>
                      </a:lnTo>
                      <a:close/>
                    </a:path>
                    <a:path w="147320" h="192404">
                      <a:moveTo>
                        <a:pt x="71424" y="184899"/>
                      </a:moveTo>
                      <a:lnTo>
                        <a:pt x="71374" y="184137"/>
                      </a:lnTo>
                      <a:lnTo>
                        <a:pt x="70319" y="184391"/>
                      </a:lnTo>
                      <a:lnTo>
                        <a:pt x="70637" y="184899"/>
                      </a:lnTo>
                      <a:lnTo>
                        <a:pt x="71424" y="184899"/>
                      </a:lnTo>
                      <a:close/>
                    </a:path>
                    <a:path w="147320" h="192404">
                      <a:moveTo>
                        <a:pt x="72097" y="190614"/>
                      </a:moveTo>
                      <a:lnTo>
                        <a:pt x="71920" y="190563"/>
                      </a:lnTo>
                      <a:lnTo>
                        <a:pt x="72034" y="190690"/>
                      </a:lnTo>
                      <a:close/>
                    </a:path>
                    <a:path w="147320" h="192404">
                      <a:moveTo>
                        <a:pt x="77139" y="184645"/>
                      </a:moveTo>
                      <a:lnTo>
                        <a:pt x="76822" y="184645"/>
                      </a:lnTo>
                      <a:lnTo>
                        <a:pt x="77139" y="184645"/>
                      </a:lnTo>
                      <a:close/>
                    </a:path>
                    <a:path w="147320" h="192404">
                      <a:moveTo>
                        <a:pt x="77762" y="191884"/>
                      </a:moveTo>
                      <a:lnTo>
                        <a:pt x="77317" y="192138"/>
                      </a:lnTo>
                      <a:lnTo>
                        <a:pt x="77762" y="191884"/>
                      </a:lnTo>
                      <a:close/>
                    </a:path>
                    <a:path w="147320" h="192404">
                      <a:moveTo>
                        <a:pt x="80441" y="191249"/>
                      </a:moveTo>
                      <a:lnTo>
                        <a:pt x="80010" y="191249"/>
                      </a:lnTo>
                      <a:lnTo>
                        <a:pt x="79743" y="191376"/>
                      </a:lnTo>
                      <a:lnTo>
                        <a:pt x="80441" y="191249"/>
                      </a:lnTo>
                      <a:close/>
                    </a:path>
                    <a:path w="147320" h="192404">
                      <a:moveTo>
                        <a:pt x="80594" y="191503"/>
                      </a:moveTo>
                      <a:lnTo>
                        <a:pt x="80340" y="191604"/>
                      </a:lnTo>
                      <a:lnTo>
                        <a:pt x="80467" y="191579"/>
                      </a:lnTo>
                      <a:lnTo>
                        <a:pt x="80594" y="191503"/>
                      </a:lnTo>
                      <a:close/>
                    </a:path>
                    <a:path w="147320" h="192404">
                      <a:moveTo>
                        <a:pt x="80645" y="6858"/>
                      </a:moveTo>
                      <a:lnTo>
                        <a:pt x="80378" y="6781"/>
                      </a:lnTo>
                      <a:lnTo>
                        <a:pt x="80060" y="6654"/>
                      </a:lnTo>
                      <a:lnTo>
                        <a:pt x="79768" y="6769"/>
                      </a:lnTo>
                      <a:lnTo>
                        <a:pt x="80098" y="6972"/>
                      </a:lnTo>
                      <a:lnTo>
                        <a:pt x="80378" y="6959"/>
                      </a:lnTo>
                      <a:lnTo>
                        <a:pt x="80645" y="6858"/>
                      </a:lnTo>
                      <a:close/>
                    </a:path>
                    <a:path w="147320" h="192404">
                      <a:moveTo>
                        <a:pt x="81292" y="6489"/>
                      </a:moveTo>
                      <a:lnTo>
                        <a:pt x="81076" y="6642"/>
                      </a:lnTo>
                      <a:lnTo>
                        <a:pt x="80860" y="6781"/>
                      </a:lnTo>
                      <a:lnTo>
                        <a:pt x="80645" y="6858"/>
                      </a:lnTo>
                      <a:lnTo>
                        <a:pt x="80975" y="6959"/>
                      </a:lnTo>
                      <a:lnTo>
                        <a:pt x="81241" y="6997"/>
                      </a:lnTo>
                      <a:lnTo>
                        <a:pt x="81292" y="6489"/>
                      </a:lnTo>
                      <a:close/>
                    </a:path>
                    <a:path w="147320" h="192404">
                      <a:moveTo>
                        <a:pt x="83019" y="56769"/>
                      </a:moveTo>
                      <a:lnTo>
                        <a:pt x="82956" y="56642"/>
                      </a:lnTo>
                      <a:lnTo>
                        <a:pt x="82613" y="56515"/>
                      </a:lnTo>
                      <a:lnTo>
                        <a:pt x="83019" y="56769"/>
                      </a:lnTo>
                      <a:close/>
                    </a:path>
                    <a:path w="147320" h="192404">
                      <a:moveTo>
                        <a:pt x="83235" y="191198"/>
                      </a:moveTo>
                      <a:lnTo>
                        <a:pt x="82981" y="191046"/>
                      </a:lnTo>
                      <a:lnTo>
                        <a:pt x="82931" y="191249"/>
                      </a:lnTo>
                      <a:lnTo>
                        <a:pt x="83235" y="191198"/>
                      </a:lnTo>
                      <a:close/>
                    </a:path>
                    <a:path w="147320" h="192404">
                      <a:moveTo>
                        <a:pt x="83591" y="191122"/>
                      </a:moveTo>
                      <a:lnTo>
                        <a:pt x="83235" y="191198"/>
                      </a:lnTo>
                      <a:lnTo>
                        <a:pt x="83591" y="191122"/>
                      </a:lnTo>
                      <a:close/>
                    </a:path>
                    <a:path w="147320" h="192404">
                      <a:moveTo>
                        <a:pt x="84315" y="183375"/>
                      </a:moveTo>
                      <a:lnTo>
                        <a:pt x="83947" y="183502"/>
                      </a:lnTo>
                      <a:lnTo>
                        <a:pt x="83426" y="183248"/>
                      </a:lnTo>
                      <a:lnTo>
                        <a:pt x="83540" y="183883"/>
                      </a:lnTo>
                      <a:lnTo>
                        <a:pt x="83883" y="183756"/>
                      </a:lnTo>
                      <a:lnTo>
                        <a:pt x="83947" y="183629"/>
                      </a:lnTo>
                      <a:lnTo>
                        <a:pt x="84137" y="183502"/>
                      </a:lnTo>
                      <a:lnTo>
                        <a:pt x="84315" y="183375"/>
                      </a:lnTo>
                      <a:close/>
                    </a:path>
                    <a:path w="147320" h="192404">
                      <a:moveTo>
                        <a:pt x="84620" y="50419"/>
                      </a:moveTo>
                      <a:lnTo>
                        <a:pt x="84556" y="50292"/>
                      </a:lnTo>
                      <a:lnTo>
                        <a:pt x="84607" y="49784"/>
                      </a:lnTo>
                      <a:lnTo>
                        <a:pt x="83731" y="49530"/>
                      </a:lnTo>
                      <a:lnTo>
                        <a:pt x="84620" y="50419"/>
                      </a:lnTo>
                      <a:close/>
                    </a:path>
                    <a:path w="147320" h="192404">
                      <a:moveTo>
                        <a:pt x="85585" y="3048"/>
                      </a:moveTo>
                      <a:lnTo>
                        <a:pt x="85191" y="2413"/>
                      </a:lnTo>
                      <a:lnTo>
                        <a:pt x="84505" y="3048"/>
                      </a:lnTo>
                      <a:lnTo>
                        <a:pt x="85585" y="3048"/>
                      </a:lnTo>
                      <a:close/>
                    </a:path>
                    <a:path w="147320" h="192404">
                      <a:moveTo>
                        <a:pt x="85712" y="189268"/>
                      </a:moveTo>
                      <a:lnTo>
                        <a:pt x="85559" y="189217"/>
                      </a:lnTo>
                      <a:lnTo>
                        <a:pt x="85344" y="189204"/>
                      </a:lnTo>
                      <a:lnTo>
                        <a:pt x="85712" y="189268"/>
                      </a:lnTo>
                      <a:close/>
                    </a:path>
                    <a:path w="147320" h="192404">
                      <a:moveTo>
                        <a:pt x="85801" y="188709"/>
                      </a:moveTo>
                      <a:lnTo>
                        <a:pt x="85445" y="188709"/>
                      </a:lnTo>
                      <a:lnTo>
                        <a:pt x="85725" y="188836"/>
                      </a:lnTo>
                      <a:lnTo>
                        <a:pt x="85801" y="188709"/>
                      </a:lnTo>
                      <a:close/>
                    </a:path>
                    <a:path w="147320" h="192404">
                      <a:moveTo>
                        <a:pt x="86169" y="188709"/>
                      </a:moveTo>
                      <a:lnTo>
                        <a:pt x="86055" y="188328"/>
                      </a:lnTo>
                      <a:lnTo>
                        <a:pt x="85940" y="188455"/>
                      </a:lnTo>
                      <a:lnTo>
                        <a:pt x="85801" y="188709"/>
                      </a:lnTo>
                      <a:lnTo>
                        <a:pt x="86169" y="188709"/>
                      </a:lnTo>
                      <a:close/>
                    </a:path>
                    <a:path w="147320" h="192404">
                      <a:moveTo>
                        <a:pt x="86347" y="3048"/>
                      </a:moveTo>
                      <a:lnTo>
                        <a:pt x="85585" y="3048"/>
                      </a:lnTo>
                      <a:lnTo>
                        <a:pt x="85902" y="3581"/>
                      </a:lnTo>
                      <a:lnTo>
                        <a:pt x="86347" y="3048"/>
                      </a:lnTo>
                      <a:close/>
                    </a:path>
                    <a:path w="147320" h="192404">
                      <a:moveTo>
                        <a:pt x="87096" y="2032"/>
                      </a:moveTo>
                      <a:lnTo>
                        <a:pt x="86067" y="2184"/>
                      </a:lnTo>
                      <a:lnTo>
                        <a:pt x="86817" y="2108"/>
                      </a:lnTo>
                      <a:lnTo>
                        <a:pt x="87096" y="2032"/>
                      </a:lnTo>
                      <a:close/>
                    </a:path>
                    <a:path w="147320" h="192404">
                      <a:moveTo>
                        <a:pt x="88684" y="142341"/>
                      </a:moveTo>
                      <a:lnTo>
                        <a:pt x="88404" y="142417"/>
                      </a:lnTo>
                      <a:lnTo>
                        <a:pt x="88595" y="142443"/>
                      </a:lnTo>
                      <a:close/>
                    </a:path>
                    <a:path w="147320" h="192404">
                      <a:moveTo>
                        <a:pt x="90436" y="189141"/>
                      </a:moveTo>
                      <a:lnTo>
                        <a:pt x="90258" y="189217"/>
                      </a:lnTo>
                      <a:lnTo>
                        <a:pt x="90436" y="189141"/>
                      </a:lnTo>
                      <a:close/>
                    </a:path>
                    <a:path w="147320" h="192404">
                      <a:moveTo>
                        <a:pt x="91541" y="9347"/>
                      </a:moveTo>
                      <a:lnTo>
                        <a:pt x="90208" y="8305"/>
                      </a:lnTo>
                      <a:lnTo>
                        <a:pt x="89369" y="8394"/>
                      </a:lnTo>
                      <a:lnTo>
                        <a:pt x="89814" y="8991"/>
                      </a:lnTo>
                      <a:lnTo>
                        <a:pt x="90182" y="8343"/>
                      </a:lnTo>
                      <a:lnTo>
                        <a:pt x="90449" y="9271"/>
                      </a:lnTo>
                      <a:lnTo>
                        <a:pt x="91541" y="9347"/>
                      </a:lnTo>
                      <a:close/>
                    </a:path>
                    <a:path w="147320" h="192404">
                      <a:moveTo>
                        <a:pt x="92290" y="188328"/>
                      </a:moveTo>
                      <a:lnTo>
                        <a:pt x="90576" y="189077"/>
                      </a:lnTo>
                      <a:lnTo>
                        <a:pt x="90551" y="189268"/>
                      </a:lnTo>
                      <a:lnTo>
                        <a:pt x="90881" y="190487"/>
                      </a:lnTo>
                      <a:lnTo>
                        <a:pt x="92075" y="189598"/>
                      </a:lnTo>
                      <a:lnTo>
                        <a:pt x="91757" y="189217"/>
                      </a:lnTo>
                      <a:lnTo>
                        <a:pt x="91643" y="189077"/>
                      </a:lnTo>
                      <a:lnTo>
                        <a:pt x="91528" y="189217"/>
                      </a:lnTo>
                      <a:lnTo>
                        <a:pt x="91554" y="188963"/>
                      </a:lnTo>
                      <a:lnTo>
                        <a:pt x="91744" y="188963"/>
                      </a:lnTo>
                      <a:lnTo>
                        <a:pt x="92290" y="188328"/>
                      </a:lnTo>
                      <a:close/>
                    </a:path>
                    <a:path w="147320" h="192404">
                      <a:moveTo>
                        <a:pt x="92887" y="142938"/>
                      </a:moveTo>
                      <a:lnTo>
                        <a:pt x="92049" y="143370"/>
                      </a:lnTo>
                      <a:lnTo>
                        <a:pt x="92824" y="143129"/>
                      </a:lnTo>
                      <a:lnTo>
                        <a:pt x="92887" y="142938"/>
                      </a:lnTo>
                      <a:close/>
                    </a:path>
                    <a:path w="147320" h="192404">
                      <a:moveTo>
                        <a:pt x="93040" y="181508"/>
                      </a:moveTo>
                      <a:lnTo>
                        <a:pt x="92379" y="181343"/>
                      </a:lnTo>
                      <a:lnTo>
                        <a:pt x="92494" y="181991"/>
                      </a:lnTo>
                      <a:lnTo>
                        <a:pt x="92671" y="181724"/>
                      </a:lnTo>
                      <a:lnTo>
                        <a:pt x="93040" y="181508"/>
                      </a:lnTo>
                      <a:close/>
                    </a:path>
                    <a:path w="147320" h="192404">
                      <a:moveTo>
                        <a:pt x="94996" y="181889"/>
                      </a:moveTo>
                      <a:lnTo>
                        <a:pt x="94957" y="181762"/>
                      </a:lnTo>
                      <a:lnTo>
                        <a:pt x="94576" y="180581"/>
                      </a:lnTo>
                      <a:lnTo>
                        <a:pt x="93040" y="181508"/>
                      </a:lnTo>
                      <a:lnTo>
                        <a:pt x="94665" y="181889"/>
                      </a:lnTo>
                      <a:lnTo>
                        <a:pt x="94996" y="181889"/>
                      </a:lnTo>
                      <a:close/>
                    </a:path>
                    <a:path w="147320" h="192404">
                      <a:moveTo>
                        <a:pt x="95097" y="5334"/>
                      </a:moveTo>
                      <a:lnTo>
                        <a:pt x="94945" y="5257"/>
                      </a:lnTo>
                      <a:lnTo>
                        <a:pt x="95097" y="5334"/>
                      </a:lnTo>
                      <a:close/>
                    </a:path>
                    <a:path w="147320" h="192404">
                      <a:moveTo>
                        <a:pt x="96329" y="4762"/>
                      </a:moveTo>
                      <a:lnTo>
                        <a:pt x="95719" y="4737"/>
                      </a:lnTo>
                      <a:lnTo>
                        <a:pt x="96215" y="5067"/>
                      </a:lnTo>
                      <a:lnTo>
                        <a:pt x="96329" y="4762"/>
                      </a:lnTo>
                      <a:close/>
                    </a:path>
                    <a:path w="147320" h="192404">
                      <a:moveTo>
                        <a:pt x="98958" y="49098"/>
                      </a:moveTo>
                      <a:lnTo>
                        <a:pt x="98818" y="48755"/>
                      </a:lnTo>
                      <a:lnTo>
                        <a:pt x="98717" y="49022"/>
                      </a:lnTo>
                      <a:lnTo>
                        <a:pt x="98958" y="49098"/>
                      </a:lnTo>
                      <a:close/>
                    </a:path>
                    <a:path w="147320" h="192404">
                      <a:moveTo>
                        <a:pt x="99745" y="187515"/>
                      </a:moveTo>
                      <a:lnTo>
                        <a:pt x="99656" y="187375"/>
                      </a:lnTo>
                      <a:lnTo>
                        <a:pt x="99441" y="187198"/>
                      </a:lnTo>
                      <a:lnTo>
                        <a:pt x="99555" y="187375"/>
                      </a:lnTo>
                      <a:lnTo>
                        <a:pt x="99745" y="187515"/>
                      </a:lnTo>
                      <a:close/>
                    </a:path>
                    <a:path w="147320" h="192404">
                      <a:moveTo>
                        <a:pt x="102527" y="144043"/>
                      </a:moveTo>
                      <a:lnTo>
                        <a:pt x="102006" y="144386"/>
                      </a:lnTo>
                      <a:lnTo>
                        <a:pt x="102527" y="144386"/>
                      </a:lnTo>
                      <a:lnTo>
                        <a:pt x="102527" y="144043"/>
                      </a:lnTo>
                      <a:close/>
                    </a:path>
                    <a:path w="147320" h="192404">
                      <a:moveTo>
                        <a:pt x="103060" y="144386"/>
                      </a:moveTo>
                      <a:lnTo>
                        <a:pt x="102527" y="144386"/>
                      </a:lnTo>
                      <a:lnTo>
                        <a:pt x="102527" y="144894"/>
                      </a:lnTo>
                      <a:lnTo>
                        <a:pt x="103060" y="144386"/>
                      </a:lnTo>
                      <a:close/>
                    </a:path>
                    <a:path w="147320" h="192404">
                      <a:moveTo>
                        <a:pt x="103657" y="145542"/>
                      </a:moveTo>
                      <a:lnTo>
                        <a:pt x="103416" y="145656"/>
                      </a:lnTo>
                      <a:lnTo>
                        <a:pt x="103263" y="145910"/>
                      </a:lnTo>
                      <a:lnTo>
                        <a:pt x="103657" y="145542"/>
                      </a:lnTo>
                      <a:close/>
                    </a:path>
                    <a:path w="147320" h="192404">
                      <a:moveTo>
                        <a:pt x="105359" y="176961"/>
                      </a:moveTo>
                      <a:lnTo>
                        <a:pt x="105029" y="177012"/>
                      </a:lnTo>
                      <a:lnTo>
                        <a:pt x="104622" y="177101"/>
                      </a:lnTo>
                      <a:lnTo>
                        <a:pt x="104241" y="177241"/>
                      </a:lnTo>
                      <a:lnTo>
                        <a:pt x="105359" y="176961"/>
                      </a:lnTo>
                      <a:close/>
                    </a:path>
                    <a:path w="147320" h="192404">
                      <a:moveTo>
                        <a:pt x="106718" y="183997"/>
                      </a:moveTo>
                      <a:lnTo>
                        <a:pt x="106464" y="183946"/>
                      </a:lnTo>
                      <a:lnTo>
                        <a:pt x="106718" y="183997"/>
                      </a:lnTo>
                      <a:close/>
                    </a:path>
                    <a:path w="147320" h="192404">
                      <a:moveTo>
                        <a:pt x="106870" y="183756"/>
                      </a:moveTo>
                      <a:lnTo>
                        <a:pt x="106781" y="184035"/>
                      </a:lnTo>
                      <a:lnTo>
                        <a:pt x="106870" y="183756"/>
                      </a:lnTo>
                      <a:close/>
                    </a:path>
                    <a:path w="147320" h="192404">
                      <a:moveTo>
                        <a:pt x="107480" y="182994"/>
                      </a:moveTo>
                      <a:lnTo>
                        <a:pt x="107467" y="182740"/>
                      </a:lnTo>
                      <a:lnTo>
                        <a:pt x="107480" y="182994"/>
                      </a:lnTo>
                      <a:close/>
                    </a:path>
                    <a:path w="147320" h="192404">
                      <a:moveTo>
                        <a:pt x="108153" y="182232"/>
                      </a:moveTo>
                      <a:lnTo>
                        <a:pt x="107797" y="181978"/>
                      </a:lnTo>
                      <a:lnTo>
                        <a:pt x="95034" y="181978"/>
                      </a:lnTo>
                      <a:lnTo>
                        <a:pt x="94437" y="181991"/>
                      </a:lnTo>
                      <a:lnTo>
                        <a:pt x="92621" y="182740"/>
                      </a:lnTo>
                      <a:lnTo>
                        <a:pt x="92494" y="181991"/>
                      </a:lnTo>
                      <a:lnTo>
                        <a:pt x="91694" y="183121"/>
                      </a:lnTo>
                      <a:lnTo>
                        <a:pt x="90639" y="183121"/>
                      </a:lnTo>
                      <a:lnTo>
                        <a:pt x="90639" y="188099"/>
                      </a:lnTo>
                      <a:lnTo>
                        <a:pt x="90157" y="188582"/>
                      </a:lnTo>
                      <a:lnTo>
                        <a:pt x="89750" y="188582"/>
                      </a:lnTo>
                      <a:lnTo>
                        <a:pt x="90119" y="188074"/>
                      </a:lnTo>
                      <a:lnTo>
                        <a:pt x="90055" y="187693"/>
                      </a:lnTo>
                      <a:lnTo>
                        <a:pt x="89941" y="187566"/>
                      </a:lnTo>
                      <a:lnTo>
                        <a:pt x="89839" y="187439"/>
                      </a:lnTo>
                      <a:lnTo>
                        <a:pt x="90639" y="188099"/>
                      </a:lnTo>
                      <a:lnTo>
                        <a:pt x="90639" y="183121"/>
                      </a:lnTo>
                      <a:lnTo>
                        <a:pt x="88938" y="183121"/>
                      </a:lnTo>
                      <a:lnTo>
                        <a:pt x="89712" y="182486"/>
                      </a:lnTo>
                      <a:lnTo>
                        <a:pt x="89839" y="182232"/>
                      </a:lnTo>
                      <a:lnTo>
                        <a:pt x="87845" y="183248"/>
                      </a:lnTo>
                      <a:lnTo>
                        <a:pt x="85750" y="182740"/>
                      </a:lnTo>
                      <a:lnTo>
                        <a:pt x="83959" y="183756"/>
                      </a:lnTo>
                      <a:lnTo>
                        <a:pt x="84010" y="183883"/>
                      </a:lnTo>
                      <a:lnTo>
                        <a:pt x="84607" y="184518"/>
                      </a:lnTo>
                      <a:lnTo>
                        <a:pt x="82689" y="185864"/>
                      </a:lnTo>
                      <a:lnTo>
                        <a:pt x="82588" y="186296"/>
                      </a:lnTo>
                      <a:lnTo>
                        <a:pt x="82600" y="186042"/>
                      </a:lnTo>
                      <a:lnTo>
                        <a:pt x="82715" y="185788"/>
                      </a:lnTo>
                      <a:lnTo>
                        <a:pt x="83045" y="184391"/>
                      </a:lnTo>
                      <a:lnTo>
                        <a:pt x="80873" y="185877"/>
                      </a:lnTo>
                      <a:lnTo>
                        <a:pt x="80873" y="190106"/>
                      </a:lnTo>
                      <a:lnTo>
                        <a:pt x="80048" y="189979"/>
                      </a:lnTo>
                      <a:lnTo>
                        <a:pt x="79679" y="189928"/>
                      </a:lnTo>
                      <a:lnTo>
                        <a:pt x="80035" y="189598"/>
                      </a:lnTo>
                      <a:lnTo>
                        <a:pt x="80606" y="189090"/>
                      </a:lnTo>
                      <a:lnTo>
                        <a:pt x="80873" y="190106"/>
                      </a:lnTo>
                      <a:lnTo>
                        <a:pt x="80873" y="185877"/>
                      </a:lnTo>
                      <a:lnTo>
                        <a:pt x="80619" y="186042"/>
                      </a:lnTo>
                      <a:lnTo>
                        <a:pt x="80873" y="185280"/>
                      </a:lnTo>
                      <a:lnTo>
                        <a:pt x="81051" y="184772"/>
                      </a:lnTo>
                      <a:lnTo>
                        <a:pt x="81127" y="184518"/>
                      </a:lnTo>
                      <a:lnTo>
                        <a:pt x="81432" y="183629"/>
                      </a:lnTo>
                      <a:lnTo>
                        <a:pt x="81191" y="183756"/>
                      </a:lnTo>
                      <a:lnTo>
                        <a:pt x="81051" y="183883"/>
                      </a:lnTo>
                      <a:lnTo>
                        <a:pt x="81000" y="184518"/>
                      </a:lnTo>
                      <a:lnTo>
                        <a:pt x="80632" y="184391"/>
                      </a:lnTo>
                      <a:lnTo>
                        <a:pt x="80568" y="184264"/>
                      </a:lnTo>
                      <a:lnTo>
                        <a:pt x="80657" y="183883"/>
                      </a:lnTo>
                      <a:lnTo>
                        <a:pt x="80822" y="183629"/>
                      </a:lnTo>
                      <a:lnTo>
                        <a:pt x="79502" y="184137"/>
                      </a:lnTo>
                      <a:lnTo>
                        <a:pt x="80035" y="184772"/>
                      </a:lnTo>
                      <a:lnTo>
                        <a:pt x="78803" y="184772"/>
                      </a:lnTo>
                      <a:lnTo>
                        <a:pt x="78790" y="184518"/>
                      </a:lnTo>
                      <a:lnTo>
                        <a:pt x="79032" y="184391"/>
                      </a:lnTo>
                      <a:lnTo>
                        <a:pt x="79133" y="184010"/>
                      </a:lnTo>
                      <a:lnTo>
                        <a:pt x="77952" y="185280"/>
                      </a:lnTo>
                      <a:lnTo>
                        <a:pt x="76898" y="185026"/>
                      </a:lnTo>
                      <a:lnTo>
                        <a:pt x="76835" y="184670"/>
                      </a:lnTo>
                      <a:lnTo>
                        <a:pt x="75361" y="184772"/>
                      </a:lnTo>
                      <a:lnTo>
                        <a:pt x="74104" y="186423"/>
                      </a:lnTo>
                      <a:lnTo>
                        <a:pt x="72123" y="185788"/>
                      </a:lnTo>
                      <a:lnTo>
                        <a:pt x="72339" y="185280"/>
                      </a:lnTo>
                      <a:lnTo>
                        <a:pt x="72720" y="184391"/>
                      </a:lnTo>
                      <a:lnTo>
                        <a:pt x="71450" y="185280"/>
                      </a:lnTo>
                      <a:lnTo>
                        <a:pt x="71437" y="185026"/>
                      </a:lnTo>
                      <a:lnTo>
                        <a:pt x="70726" y="185026"/>
                      </a:lnTo>
                      <a:lnTo>
                        <a:pt x="69684" y="185026"/>
                      </a:lnTo>
                      <a:lnTo>
                        <a:pt x="68935" y="185788"/>
                      </a:lnTo>
                      <a:lnTo>
                        <a:pt x="68160" y="185407"/>
                      </a:lnTo>
                      <a:lnTo>
                        <a:pt x="68694" y="185026"/>
                      </a:lnTo>
                      <a:lnTo>
                        <a:pt x="68287" y="185026"/>
                      </a:lnTo>
                      <a:lnTo>
                        <a:pt x="67132" y="185026"/>
                      </a:lnTo>
                      <a:lnTo>
                        <a:pt x="68084" y="185534"/>
                      </a:lnTo>
                      <a:lnTo>
                        <a:pt x="67348" y="185915"/>
                      </a:lnTo>
                      <a:lnTo>
                        <a:pt x="67233" y="186169"/>
                      </a:lnTo>
                      <a:lnTo>
                        <a:pt x="68097" y="187058"/>
                      </a:lnTo>
                      <a:lnTo>
                        <a:pt x="66865" y="186677"/>
                      </a:lnTo>
                      <a:lnTo>
                        <a:pt x="67132" y="186550"/>
                      </a:lnTo>
                      <a:lnTo>
                        <a:pt x="65925" y="186550"/>
                      </a:lnTo>
                      <a:lnTo>
                        <a:pt x="65849" y="186423"/>
                      </a:lnTo>
                      <a:lnTo>
                        <a:pt x="65493" y="185788"/>
                      </a:lnTo>
                      <a:lnTo>
                        <a:pt x="64490" y="186423"/>
                      </a:lnTo>
                      <a:lnTo>
                        <a:pt x="63817" y="186169"/>
                      </a:lnTo>
                      <a:lnTo>
                        <a:pt x="63766" y="186042"/>
                      </a:lnTo>
                      <a:lnTo>
                        <a:pt x="63728" y="185915"/>
                      </a:lnTo>
                      <a:lnTo>
                        <a:pt x="63792" y="185534"/>
                      </a:lnTo>
                      <a:lnTo>
                        <a:pt x="64033" y="185026"/>
                      </a:lnTo>
                      <a:lnTo>
                        <a:pt x="64008" y="184518"/>
                      </a:lnTo>
                      <a:lnTo>
                        <a:pt x="63449" y="185534"/>
                      </a:lnTo>
                      <a:lnTo>
                        <a:pt x="61823" y="184518"/>
                      </a:lnTo>
                      <a:lnTo>
                        <a:pt x="61468" y="185026"/>
                      </a:lnTo>
                      <a:lnTo>
                        <a:pt x="61341" y="185280"/>
                      </a:lnTo>
                      <a:lnTo>
                        <a:pt x="61417" y="184772"/>
                      </a:lnTo>
                      <a:lnTo>
                        <a:pt x="61391" y="184518"/>
                      </a:lnTo>
                      <a:lnTo>
                        <a:pt x="60896" y="185280"/>
                      </a:lnTo>
                      <a:lnTo>
                        <a:pt x="60502" y="185026"/>
                      </a:lnTo>
                      <a:lnTo>
                        <a:pt x="60604" y="184391"/>
                      </a:lnTo>
                      <a:lnTo>
                        <a:pt x="59334" y="184010"/>
                      </a:lnTo>
                      <a:lnTo>
                        <a:pt x="60794" y="185915"/>
                      </a:lnTo>
                      <a:lnTo>
                        <a:pt x="59359" y="185026"/>
                      </a:lnTo>
                      <a:lnTo>
                        <a:pt x="59486" y="185026"/>
                      </a:lnTo>
                      <a:lnTo>
                        <a:pt x="59448" y="184899"/>
                      </a:lnTo>
                      <a:lnTo>
                        <a:pt x="59715" y="184772"/>
                      </a:lnTo>
                      <a:lnTo>
                        <a:pt x="58229" y="184264"/>
                      </a:lnTo>
                      <a:lnTo>
                        <a:pt x="56680" y="184772"/>
                      </a:lnTo>
                      <a:lnTo>
                        <a:pt x="56146" y="184518"/>
                      </a:lnTo>
                      <a:lnTo>
                        <a:pt x="55333" y="184137"/>
                      </a:lnTo>
                      <a:lnTo>
                        <a:pt x="55257" y="183502"/>
                      </a:lnTo>
                      <a:lnTo>
                        <a:pt x="55181" y="182930"/>
                      </a:lnTo>
                      <a:lnTo>
                        <a:pt x="54317" y="182867"/>
                      </a:lnTo>
                      <a:lnTo>
                        <a:pt x="51904" y="183502"/>
                      </a:lnTo>
                      <a:lnTo>
                        <a:pt x="50038" y="182740"/>
                      </a:lnTo>
                      <a:lnTo>
                        <a:pt x="50203" y="182867"/>
                      </a:lnTo>
                      <a:lnTo>
                        <a:pt x="50253" y="183248"/>
                      </a:lnTo>
                      <a:lnTo>
                        <a:pt x="49644" y="184518"/>
                      </a:lnTo>
                      <a:lnTo>
                        <a:pt x="49352" y="182867"/>
                      </a:lnTo>
                      <a:lnTo>
                        <a:pt x="49301" y="182613"/>
                      </a:lnTo>
                      <a:lnTo>
                        <a:pt x="49237" y="182232"/>
                      </a:lnTo>
                      <a:lnTo>
                        <a:pt x="49149" y="181724"/>
                      </a:lnTo>
                      <a:lnTo>
                        <a:pt x="48298" y="182092"/>
                      </a:lnTo>
                      <a:lnTo>
                        <a:pt x="48387" y="181889"/>
                      </a:lnTo>
                      <a:lnTo>
                        <a:pt x="48501" y="181597"/>
                      </a:lnTo>
                      <a:lnTo>
                        <a:pt x="48552" y="181470"/>
                      </a:lnTo>
                      <a:lnTo>
                        <a:pt x="48437" y="181597"/>
                      </a:lnTo>
                      <a:lnTo>
                        <a:pt x="47244" y="180962"/>
                      </a:lnTo>
                      <a:lnTo>
                        <a:pt x="45656" y="181216"/>
                      </a:lnTo>
                      <a:lnTo>
                        <a:pt x="43548" y="180962"/>
                      </a:lnTo>
                      <a:lnTo>
                        <a:pt x="43738" y="180835"/>
                      </a:lnTo>
                      <a:lnTo>
                        <a:pt x="43802" y="180581"/>
                      </a:lnTo>
                      <a:lnTo>
                        <a:pt x="43307" y="180073"/>
                      </a:lnTo>
                      <a:lnTo>
                        <a:pt x="42037" y="179819"/>
                      </a:lnTo>
                      <a:lnTo>
                        <a:pt x="41668" y="179565"/>
                      </a:lnTo>
                      <a:lnTo>
                        <a:pt x="41287" y="179311"/>
                      </a:lnTo>
                      <a:lnTo>
                        <a:pt x="40894" y="179565"/>
                      </a:lnTo>
                      <a:lnTo>
                        <a:pt x="40449" y="179311"/>
                      </a:lnTo>
                      <a:lnTo>
                        <a:pt x="40500" y="180073"/>
                      </a:lnTo>
                      <a:lnTo>
                        <a:pt x="40335" y="179692"/>
                      </a:lnTo>
                      <a:lnTo>
                        <a:pt x="39014" y="176771"/>
                      </a:lnTo>
                      <a:lnTo>
                        <a:pt x="36182" y="178676"/>
                      </a:lnTo>
                      <a:lnTo>
                        <a:pt x="36106" y="178803"/>
                      </a:lnTo>
                      <a:lnTo>
                        <a:pt x="35788" y="179730"/>
                      </a:lnTo>
                      <a:lnTo>
                        <a:pt x="35991" y="180086"/>
                      </a:lnTo>
                      <a:lnTo>
                        <a:pt x="36195" y="180200"/>
                      </a:lnTo>
                      <a:lnTo>
                        <a:pt x="35928" y="180835"/>
                      </a:lnTo>
                      <a:lnTo>
                        <a:pt x="36360" y="180835"/>
                      </a:lnTo>
                      <a:lnTo>
                        <a:pt x="36080" y="181216"/>
                      </a:lnTo>
                      <a:lnTo>
                        <a:pt x="36410" y="181762"/>
                      </a:lnTo>
                      <a:lnTo>
                        <a:pt x="36512" y="182359"/>
                      </a:lnTo>
                      <a:lnTo>
                        <a:pt x="36614" y="182092"/>
                      </a:lnTo>
                      <a:lnTo>
                        <a:pt x="36842" y="181597"/>
                      </a:lnTo>
                      <a:lnTo>
                        <a:pt x="38290" y="182105"/>
                      </a:lnTo>
                      <a:lnTo>
                        <a:pt x="37312" y="182613"/>
                      </a:lnTo>
                      <a:lnTo>
                        <a:pt x="37782" y="183121"/>
                      </a:lnTo>
                      <a:lnTo>
                        <a:pt x="38201" y="182867"/>
                      </a:lnTo>
                      <a:lnTo>
                        <a:pt x="38684" y="183502"/>
                      </a:lnTo>
                      <a:lnTo>
                        <a:pt x="38950" y="182867"/>
                      </a:lnTo>
                      <a:lnTo>
                        <a:pt x="39052" y="182613"/>
                      </a:lnTo>
                      <a:lnTo>
                        <a:pt x="39344" y="182740"/>
                      </a:lnTo>
                      <a:lnTo>
                        <a:pt x="39255" y="183502"/>
                      </a:lnTo>
                      <a:lnTo>
                        <a:pt x="39954" y="183248"/>
                      </a:lnTo>
                      <a:lnTo>
                        <a:pt x="41808" y="184264"/>
                      </a:lnTo>
                      <a:lnTo>
                        <a:pt x="41579" y="183248"/>
                      </a:lnTo>
                      <a:lnTo>
                        <a:pt x="41554" y="183121"/>
                      </a:lnTo>
                      <a:lnTo>
                        <a:pt x="41440" y="182994"/>
                      </a:lnTo>
                      <a:lnTo>
                        <a:pt x="43573" y="182867"/>
                      </a:lnTo>
                      <a:lnTo>
                        <a:pt x="44996" y="184772"/>
                      </a:lnTo>
                      <a:lnTo>
                        <a:pt x="46901" y="184899"/>
                      </a:lnTo>
                      <a:lnTo>
                        <a:pt x="46799" y="185280"/>
                      </a:lnTo>
                      <a:lnTo>
                        <a:pt x="47955" y="185280"/>
                      </a:lnTo>
                      <a:lnTo>
                        <a:pt x="49212" y="185788"/>
                      </a:lnTo>
                      <a:lnTo>
                        <a:pt x="50152" y="185280"/>
                      </a:lnTo>
                      <a:lnTo>
                        <a:pt x="50457" y="185407"/>
                      </a:lnTo>
                      <a:lnTo>
                        <a:pt x="50520" y="185534"/>
                      </a:lnTo>
                      <a:lnTo>
                        <a:pt x="50634" y="186169"/>
                      </a:lnTo>
                      <a:lnTo>
                        <a:pt x="50520" y="186296"/>
                      </a:lnTo>
                      <a:lnTo>
                        <a:pt x="51396" y="186296"/>
                      </a:lnTo>
                      <a:lnTo>
                        <a:pt x="51562" y="186042"/>
                      </a:lnTo>
                      <a:lnTo>
                        <a:pt x="52628" y="186804"/>
                      </a:lnTo>
                      <a:lnTo>
                        <a:pt x="51892" y="187007"/>
                      </a:lnTo>
                      <a:lnTo>
                        <a:pt x="51676" y="187058"/>
                      </a:lnTo>
                      <a:lnTo>
                        <a:pt x="52019" y="187134"/>
                      </a:lnTo>
                      <a:lnTo>
                        <a:pt x="52705" y="187566"/>
                      </a:lnTo>
                      <a:lnTo>
                        <a:pt x="52832" y="188074"/>
                      </a:lnTo>
                      <a:lnTo>
                        <a:pt x="54178" y="187439"/>
                      </a:lnTo>
                      <a:lnTo>
                        <a:pt x="53606" y="188201"/>
                      </a:lnTo>
                      <a:lnTo>
                        <a:pt x="54787" y="188582"/>
                      </a:lnTo>
                      <a:lnTo>
                        <a:pt x="55359" y="188455"/>
                      </a:lnTo>
                      <a:lnTo>
                        <a:pt x="54711" y="187820"/>
                      </a:lnTo>
                      <a:lnTo>
                        <a:pt x="55308" y="187820"/>
                      </a:lnTo>
                      <a:lnTo>
                        <a:pt x="56299" y="188074"/>
                      </a:lnTo>
                      <a:lnTo>
                        <a:pt x="55943" y="188836"/>
                      </a:lnTo>
                      <a:lnTo>
                        <a:pt x="55854" y="189115"/>
                      </a:lnTo>
                      <a:lnTo>
                        <a:pt x="57873" y="190868"/>
                      </a:lnTo>
                      <a:lnTo>
                        <a:pt x="60020" y="187820"/>
                      </a:lnTo>
                      <a:lnTo>
                        <a:pt x="60198" y="187566"/>
                      </a:lnTo>
                      <a:lnTo>
                        <a:pt x="60871" y="188722"/>
                      </a:lnTo>
                      <a:lnTo>
                        <a:pt x="61099" y="188455"/>
                      </a:lnTo>
                      <a:lnTo>
                        <a:pt x="62103" y="188722"/>
                      </a:lnTo>
                      <a:lnTo>
                        <a:pt x="62992" y="190487"/>
                      </a:lnTo>
                      <a:lnTo>
                        <a:pt x="63334" y="190487"/>
                      </a:lnTo>
                      <a:lnTo>
                        <a:pt x="64719" y="191122"/>
                      </a:lnTo>
                      <a:lnTo>
                        <a:pt x="64820" y="189090"/>
                      </a:lnTo>
                      <a:lnTo>
                        <a:pt x="66255" y="189598"/>
                      </a:lnTo>
                      <a:lnTo>
                        <a:pt x="66090" y="189090"/>
                      </a:lnTo>
                      <a:lnTo>
                        <a:pt x="66040" y="188455"/>
                      </a:lnTo>
                      <a:lnTo>
                        <a:pt x="66001" y="188074"/>
                      </a:lnTo>
                      <a:lnTo>
                        <a:pt x="67119" y="187820"/>
                      </a:lnTo>
                      <a:lnTo>
                        <a:pt x="68122" y="188074"/>
                      </a:lnTo>
                      <a:lnTo>
                        <a:pt x="68287" y="189598"/>
                      </a:lnTo>
                      <a:lnTo>
                        <a:pt x="67614" y="189852"/>
                      </a:lnTo>
                      <a:lnTo>
                        <a:pt x="67360" y="189852"/>
                      </a:lnTo>
                      <a:lnTo>
                        <a:pt x="67259" y="189598"/>
                      </a:lnTo>
                      <a:lnTo>
                        <a:pt x="66929" y="189725"/>
                      </a:lnTo>
                      <a:lnTo>
                        <a:pt x="66471" y="189725"/>
                      </a:lnTo>
                      <a:lnTo>
                        <a:pt x="66852" y="190233"/>
                      </a:lnTo>
                      <a:lnTo>
                        <a:pt x="67017" y="189852"/>
                      </a:lnTo>
                      <a:lnTo>
                        <a:pt x="67500" y="190360"/>
                      </a:lnTo>
                      <a:lnTo>
                        <a:pt x="68872" y="190360"/>
                      </a:lnTo>
                      <a:lnTo>
                        <a:pt x="69202" y="190512"/>
                      </a:lnTo>
                      <a:lnTo>
                        <a:pt x="69380" y="190614"/>
                      </a:lnTo>
                      <a:lnTo>
                        <a:pt x="69684" y="190741"/>
                      </a:lnTo>
                      <a:lnTo>
                        <a:pt x="70459" y="190233"/>
                      </a:lnTo>
                      <a:lnTo>
                        <a:pt x="71831" y="190614"/>
                      </a:lnTo>
                      <a:lnTo>
                        <a:pt x="71615" y="190360"/>
                      </a:lnTo>
                      <a:lnTo>
                        <a:pt x="71551" y="190233"/>
                      </a:lnTo>
                      <a:lnTo>
                        <a:pt x="71488" y="190106"/>
                      </a:lnTo>
                      <a:lnTo>
                        <a:pt x="71424" y="189979"/>
                      </a:lnTo>
                      <a:lnTo>
                        <a:pt x="71640" y="189979"/>
                      </a:lnTo>
                      <a:lnTo>
                        <a:pt x="73621" y="190487"/>
                      </a:lnTo>
                      <a:lnTo>
                        <a:pt x="73202" y="189979"/>
                      </a:lnTo>
                      <a:lnTo>
                        <a:pt x="72529" y="189217"/>
                      </a:lnTo>
                      <a:lnTo>
                        <a:pt x="73888" y="189090"/>
                      </a:lnTo>
                      <a:lnTo>
                        <a:pt x="74663" y="189598"/>
                      </a:lnTo>
                      <a:lnTo>
                        <a:pt x="73647" y="190487"/>
                      </a:lnTo>
                      <a:lnTo>
                        <a:pt x="74993" y="189979"/>
                      </a:lnTo>
                      <a:lnTo>
                        <a:pt x="75831" y="190360"/>
                      </a:lnTo>
                      <a:lnTo>
                        <a:pt x="74853" y="191249"/>
                      </a:lnTo>
                      <a:lnTo>
                        <a:pt x="76098" y="190487"/>
                      </a:lnTo>
                      <a:lnTo>
                        <a:pt x="77241" y="191757"/>
                      </a:lnTo>
                      <a:lnTo>
                        <a:pt x="77978" y="191757"/>
                      </a:lnTo>
                      <a:lnTo>
                        <a:pt x="77762" y="191884"/>
                      </a:lnTo>
                      <a:lnTo>
                        <a:pt x="78371" y="191884"/>
                      </a:lnTo>
                      <a:lnTo>
                        <a:pt x="77952" y="191122"/>
                      </a:lnTo>
                      <a:lnTo>
                        <a:pt x="78359" y="191249"/>
                      </a:lnTo>
                      <a:lnTo>
                        <a:pt x="78689" y="191249"/>
                      </a:lnTo>
                      <a:lnTo>
                        <a:pt x="78701" y="191630"/>
                      </a:lnTo>
                      <a:lnTo>
                        <a:pt x="79070" y="191122"/>
                      </a:lnTo>
                      <a:lnTo>
                        <a:pt x="78447" y="190487"/>
                      </a:lnTo>
                      <a:lnTo>
                        <a:pt x="78447" y="190233"/>
                      </a:lnTo>
                      <a:lnTo>
                        <a:pt x="78701" y="189979"/>
                      </a:lnTo>
                      <a:lnTo>
                        <a:pt x="79082" y="189598"/>
                      </a:lnTo>
                      <a:lnTo>
                        <a:pt x="79502" y="189903"/>
                      </a:lnTo>
                      <a:lnTo>
                        <a:pt x="79209" y="189852"/>
                      </a:lnTo>
                      <a:lnTo>
                        <a:pt x="81127" y="191122"/>
                      </a:lnTo>
                      <a:lnTo>
                        <a:pt x="80441" y="191249"/>
                      </a:lnTo>
                      <a:lnTo>
                        <a:pt x="80746" y="191249"/>
                      </a:lnTo>
                      <a:lnTo>
                        <a:pt x="80810" y="191376"/>
                      </a:lnTo>
                      <a:lnTo>
                        <a:pt x="80594" y="191503"/>
                      </a:lnTo>
                      <a:lnTo>
                        <a:pt x="82257" y="192265"/>
                      </a:lnTo>
                      <a:lnTo>
                        <a:pt x="81229" y="190360"/>
                      </a:lnTo>
                      <a:lnTo>
                        <a:pt x="82854" y="190233"/>
                      </a:lnTo>
                      <a:lnTo>
                        <a:pt x="82702" y="190868"/>
                      </a:lnTo>
                      <a:lnTo>
                        <a:pt x="82981" y="191046"/>
                      </a:lnTo>
                      <a:lnTo>
                        <a:pt x="83185" y="190233"/>
                      </a:lnTo>
                      <a:lnTo>
                        <a:pt x="83324" y="190106"/>
                      </a:lnTo>
                      <a:lnTo>
                        <a:pt x="83731" y="189725"/>
                      </a:lnTo>
                      <a:lnTo>
                        <a:pt x="84810" y="190106"/>
                      </a:lnTo>
                      <a:lnTo>
                        <a:pt x="84810" y="189725"/>
                      </a:lnTo>
                      <a:lnTo>
                        <a:pt x="84810" y="189217"/>
                      </a:lnTo>
                      <a:lnTo>
                        <a:pt x="85344" y="189217"/>
                      </a:lnTo>
                      <a:lnTo>
                        <a:pt x="84709" y="189090"/>
                      </a:lnTo>
                      <a:lnTo>
                        <a:pt x="84848" y="188582"/>
                      </a:lnTo>
                      <a:lnTo>
                        <a:pt x="85369" y="188582"/>
                      </a:lnTo>
                      <a:lnTo>
                        <a:pt x="86004" y="188353"/>
                      </a:lnTo>
                      <a:lnTo>
                        <a:pt x="86296" y="187820"/>
                      </a:lnTo>
                      <a:lnTo>
                        <a:pt x="86372" y="187693"/>
                      </a:lnTo>
                      <a:lnTo>
                        <a:pt x="87655" y="189598"/>
                      </a:lnTo>
                      <a:lnTo>
                        <a:pt x="88671" y="188836"/>
                      </a:lnTo>
                      <a:lnTo>
                        <a:pt x="89217" y="189077"/>
                      </a:lnTo>
                      <a:lnTo>
                        <a:pt x="89128" y="189344"/>
                      </a:lnTo>
                      <a:lnTo>
                        <a:pt x="88887" y="189852"/>
                      </a:lnTo>
                      <a:lnTo>
                        <a:pt x="89382" y="189979"/>
                      </a:lnTo>
                      <a:lnTo>
                        <a:pt x="90271" y="189268"/>
                      </a:lnTo>
                      <a:lnTo>
                        <a:pt x="90576" y="188836"/>
                      </a:lnTo>
                      <a:lnTo>
                        <a:pt x="90779" y="188582"/>
                      </a:lnTo>
                      <a:lnTo>
                        <a:pt x="90893" y="188455"/>
                      </a:lnTo>
                      <a:lnTo>
                        <a:pt x="90919" y="188328"/>
                      </a:lnTo>
                      <a:lnTo>
                        <a:pt x="91414" y="187820"/>
                      </a:lnTo>
                      <a:lnTo>
                        <a:pt x="91033" y="187896"/>
                      </a:lnTo>
                      <a:lnTo>
                        <a:pt x="91160" y="187439"/>
                      </a:lnTo>
                      <a:lnTo>
                        <a:pt x="91186" y="187312"/>
                      </a:lnTo>
                      <a:lnTo>
                        <a:pt x="91262" y="187058"/>
                      </a:lnTo>
                      <a:lnTo>
                        <a:pt x="91427" y="186423"/>
                      </a:lnTo>
                      <a:lnTo>
                        <a:pt x="92506" y="187020"/>
                      </a:lnTo>
                      <a:lnTo>
                        <a:pt x="92633" y="187312"/>
                      </a:lnTo>
                      <a:lnTo>
                        <a:pt x="92938" y="188836"/>
                      </a:lnTo>
                      <a:lnTo>
                        <a:pt x="94665" y="189344"/>
                      </a:lnTo>
                      <a:lnTo>
                        <a:pt x="95415" y="187312"/>
                      </a:lnTo>
                      <a:lnTo>
                        <a:pt x="97485" y="187312"/>
                      </a:lnTo>
                      <a:lnTo>
                        <a:pt x="96774" y="187058"/>
                      </a:lnTo>
                      <a:lnTo>
                        <a:pt x="96850" y="186296"/>
                      </a:lnTo>
                      <a:lnTo>
                        <a:pt x="97955" y="186677"/>
                      </a:lnTo>
                      <a:lnTo>
                        <a:pt x="98501" y="186296"/>
                      </a:lnTo>
                      <a:lnTo>
                        <a:pt x="98615" y="186931"/>
                      </a:lnTo>
                      <a:lnTo>
                        <a:pt x="99072" y="186931"/>
                      </a:lnTo>
                      <a:lnTo>
                        <a:pt x="99441" y="187312"/>
                      </a:lnTo>
                      <a:lnTo>
                        <a:pt x="99275" y="186804"/>
                      </a:lnTo>
                      <a:lnTo>
                        <a:pt x="100876" y="186931"/>
                      </a:lnTo>
                      <a:lnTo>
                        <a:pt x="100863" y="186804"/>
                      </a:lnTo>
                      <a:lnTo>
                        <a:pt x="100685" y="185661"/>
                      </a:lnTo>
                      <a:lnTo>
                        <a:pt x="101790" y="186169"/>
                      </a:lnTo>
                      <a:lnTo>
                        <a:pt x="103479" y="186042"/>
                      </a:lnTo>
                      <a:lnTo>
                        <a:pt x="103390" y="185661"/>
                      </a:lnTo>
                      <a:lnTo>
                        <a:pt x="103009" y="183883"/>
                      </a:lnTo>
                      <a:lnTo>
                        <a:pt x="104521" y="183502"/>
                      </a:lnTo>
                      <a:lnTo>
                        <a:pt x="104305" y="184391"/>
                      </a:lnTo>
                      <a:lnTo>
                        <a:pt x="105130" y="184518"/>
                      </a:lnTo>
                      <a:lnTo>
                        <a:pt x="104305" y="185407"/>
                      </a:lnTo>
                      <a:lnTo>
                        <a:pt x="104800" y="185153"/>
                      </a:lnTo>
                      <a:lnTo>
                        <a:pt x="105283" y="185153"/>
                      </a:lnTo>
                      <a:lnTo>
                        <a:pt x="105143" y="184772"/>
                      </a:lnTo>
                      <a:lnTo>
                        <a:pt x="105562" y="185026"/>
                      </a:lnTo>
                      <a:lnTo>
                        <a:pt x="105664" y="184772"/>
                      </a:lnTo>
                      <a:lnTo>
                        <a:pt x="106146" y="183502"/>
                      </a:lnTo>
                      <a:lnTo>
                        <a:pt x="106197" y="183375"/>
                      </a:lnTo>
                      <a:lnTo>
                        <a:pt x="106857" y="183756"/>
                      </a:lnTo>
                      <a:lnTo>
                        <a:pt x="106934" y="183375"/>
                      </a:lnTo>
                      <a:lnTo>
                        <a:pt x="106908" y="183248"/>
                      </a:lnTo>
                      <a:lnTo>
                        <a:pt x="106870" y="183121"/>
                      </a:lnTo>
                      <a:lnTo>
                        <a:pt x="106807" y="182867"/>
                      </a:lnTo>
                      <a:lnTo>
                        <a:pt x="107365" y="182740"/>
                      </a:lnTo>
                      <a:lnTo>
                        <a:pt x="108153" y="182232"/>
                      </a:lnTo>
                      <a:close/>
                    </a:path>
                    <a:path w="147320" h="192404">
                      <a:moveTo>
                        <a:pt x="109296" y="175666"/>
                      </a:moveTo>
                      <a:lnTo>
                        <a:pt x="108407" y="175514"/>
                      </a:lnTo>
                      <a:lnTo>
                        <a:pt x="108724" y="175729"/>
                      </a:lnTo>
                      <a:lnTo>
                        <a:pt x="108991" y="175806"/>
                      </a:lnTo>
                      <a:lnTo>
                        <a:pt x="109258" y="175831"/>
                      </a:lnTo>
                      <a:lnTo>
                        <a:pt x="109296" y="175666"/>
                      </a:lnTo>
                      <a:close/>
                    </a:path>
                    <a:path w="147320" h="192404">
                      <a:moveTo>
                        <a:pt x="109715" y="46723"/>
                      </a:moveTo>
                      <a:lnTo>
                        <a:pt x="109308" y="46609"/>
                      </a:lnTo>
                      <a:lnTo>
                        <a:pt x="109537" y="46875"/>
                      </a:lnTo>
                      <a:lnTo>
                        <a:pt x="109715" y="46723"/>
                      </a:lnTo>
                      <a:close/>
                    </a:path>
                    <a:path w="147320" h="192404">
                      <a:moveTo>
                        <a:pt x="110337" y="9525"/>
                      </a:moveTo>
                      <a:lnTo>
                        <a:pt x="110274" y="9740"/>
                      </a:lnTo>
                      <a:lnTo>
                        <a:pt x="110337" y="9601"/>
                      </a:lnTo>
                      <a:close/>
                    </a:path>
                    <a:path w="147320" h="192404">
                      <a:moveTo>
                        <a:pt x="110655" y="46990"/>
                      </a:moveTo>
                      <a:lnTo>
                        <a:pt x="110413" y="46101"/>
                      </a:lnTo>
                      <a:lnTo>
                        <a:pt x="110274" y="46228"/>
                      </a:lnTo>
                      <a:lnTo>
                        <a:pt x="110210" y="46355"/>
                      </a:lnTo>
                      <a:lnTo>
                        <a:pt x="109842" y="46609"/>
                      </a:lnTo>
                      <a:lnTo>
                        <a:pt x="109766" y="46736"/>
                      </a:lnTo>
                      <a:lnTo>
                        <a:pt x="110655" y="46990"/>
                      </a:lnTo>
                      <a:close/>
                    </a:path>
                    <a:path w="147320" h="192404">
                      <a:moveTo>
                        <a:pt x="110807" y="46101"/>
                      </a:moveTo>
                      <a:lnTo>
                        <a:pt x="110642" y="45847"/>
                      </a:lnTo>
                      <a:lnTo>
                        <a:pt x="110744" y="46101"/>
                      </a:lnTo>
                      <a:close/>
                    </a:path>
                    <a:path w="147320" h="192404">
                      <a:moveTo>
                        <a:pt x="110909" y="12700"/>
                      </a:moveTo>
                      <a:lnTo>
                        <a:pt x="110756" y="12319"/>
                      </a:lnTo>
                      <a:lnTo>
                        <a:pt x="110807" y="12192"/>
                      </a:lnTo>
                      <a:lnTo>
                        <a:pt x="110604" y="12065"/>
                      </a:lnTo>
                      <a:lnTo>
                        <a:pt x="110871" y="11557"/>
                      </a:lnTo>
                      <a:lnTo>
                        <a:pt x="110439" y="11557"/>
                      </a:lnTo>
                      <a:lnTo>
                        <a:pt x="110705" y="11176"/>
                      </a:lnTo>
                      <a:lnTo>
                        <a:pt x="110807" y="11049"/>
                      </a:lnTo>
                      <a:lnTo>
                        <a:pt x="110617" y="10795"/>
                      </a:lnTo>
                      <a:lnTo>
                        <a:pt x="110515" y="10668"/>
                      </a:lnTo>
                      <a:lnTo>
                        <a:pt x="110388" y="10515"/>
                      </a:lnTo>
                      <a:lnTo>
                        <a:pt x="110286" y="9906"/>
                      </a:lnTo>
                      <a:lnTo>
                        <a:pt x="110223" y="10160"/>
                      </a:lnTo>
                      <a:lnTo>
                        <a:pt x="110121" y="10388"/>
                      </a:lnTo>
                      <a:lnTo>
                        <a:pt x="109943" y="10668"/>
                      </a:lnTo>
                      <a:lnTo>
                        <a:pt x="108496" y="10160"/>
                      </a:lnTo>
                      <a:lnTo>
                        <a:pt x="108826" y="10033"/>
                      </a:lnTo>
                      <a:lnTo>
                        <a:pt x="109474" y="9779"/>
                      </a:lnTo>
                      <a:lnTo>
                        <a:pt x="109385" y="9652"/>
                      </a:lnTo>
                      <a:lnTo>
                        <a:pt x="109283" y="9525"/>
                      </a:lnTo>
                      <a:lnTo>
                        <a:pt x="109004" y="9144"/>
                      </a:lnTo>
                      <a:lnTo>
                        <a:pt x="108597" y="9525"/>
                      </a:lnTo>
                      <a:lnTo>
                        <a:pt x="108115" y="8763"/>
                      </a:lnTo>
                      <a:lnTo>
                        <a:pt x="107746" y="9652"/>
                      </a:lnTo>
                      <a:lnTo>
                        <a:pt x="107454" y="9525"/>
                      </a:lnTo>
                      <a:lnTo>
                        <a:pt x="107556" y="9017"/>
                      </a:lnTo>
                      <a:lnTo>
                        <a:pt x="107530" y="8763"/>
                      </a:lnTo>
                      <a:lnTo>
                        <a:pt x="106845" y="9017"/>
                      </a:lnTo>
                      <a:lnTo>
                        <a:pt x="104978" y="8001"/>
                      </a:lnTo>
                      <a:lnTo>
                        <a:pt x="105232" y="9118"/>
                      </a:lnTo>
                      <a:lnTo>
                        <a:pt x="105359" y="9271"/>
                      </a:lnTo>
                      <a:lnTo>
                        <a:pt x="103212" y="9525"/>
                      </a:lnTo>
                      <a:lnTo>
                        <a:pt x="101981" y="7747"/>
                      </a:lnTo>
                      <a:lnTo>
                        <a:pt x="101803" y="7493"/>
                      </a:lnTo>
                      <a:lnTo>
                        <a:pt x="99898" y="7366"/>
                      </a:lnTo>
                      <a:lnTo>
                        <a:pt x="99987" y="7112"/>
                      </a:lnTo>
                      <a:lnTo>
                        <a:pt x="98844" y="7112"/>
                      </a:lnTo>
                      <a:lnTo>
                        <a:pt x="98526" y="6985"/>
                      </a:lnTo>
                      <a:lnTo>
                        <a:pt x="97574" y="6604"/>
                      </a:lnTo>
                      <a:lnTo>
                        <a:pt x="96647" y="6985"/>
                      </a:lnTo>
                      <a:lnTo>
                        <a:pt x="96329" y="6985"/>
                      </a:lnTo>
                      <a:lnTo>
                        <a:pt x="96113" y="6477"/>
                      </a:lnTo>
                      <a:lnTo>
                        <a:pt x="96202" y="6096"/>
                      </a:lnTo>
                      <a:lnTo>
                        <a:pt x="96266" y="5969"/>
                      </a:lnTo>
                      <a:lnTo>
                        <a:pt x="95389" y="5969"/>
                      </a:lnTo>
                      <a:lnTo>
                        <a:pt x="95224" y="6350"/>
                      </a:lnTo>
                      <a:lnTo>
                        <a:pt x="94157" y="5461"/>
                      </a:lnTo>
                      <a:lnTo>
                        <a:pt x="94640" y="5334"/>
                      </a:lnTo>
                      <a:lnTo>
                        <a:pt x="94894" y="5270"/>
                      </a:lnTo>
                      <a:lnTo>
                        <a:pt x="95110" y="5207"/>
                      </a:lnTo>
                      <a:lnTo>
                        <a:pt x="94640" y="5105"/>
                      </a:lnTo>
                      <a:lnTo>
                        <a:pt x="94348" y="4953"/>
                      </a:lnTo>
                      <a:lnTo>
                        <a:pt x="94094" y="4826"/>
                      </a:lnTo>
                      <a:lnTo>
                        <a:pt x="93954" y="4191"/>
                      </a:lnTo>
                      <a:lnTo>
                        <a:pt x="92608" y="4826"/>
                      </a:lnTo>
                      <a:lnTo>
                        <a:pt x="92722" y="4699"/>
                      </a:lnTo>
                      <a:lnTo>
                        <a:pt x="92837" y="4572"/>
                      </a:lnTo>
                      <a:lnTo>
                        <a:pt x="93065" y="4318"/>
                      </a:lnTo>
                      <a:lnTo>
                        <a:pt x="93129" y="4165"/>
                      </a:lnTo>
                      <a:lnTo>
                        <a:pt x="91998" y="3683"/>
                      </a:lnTo>
                      <a:lnTo>
                        <a:pt x="91440" y="3810"/>
                      </a:lnTo>
                      <a:lnTo>
                        <a:pt x="92087" y="4572"/>
                      </a:lnTo>
                      <a:lnTo>
                        <a:pt x="91490" y="4572"/>
                      </a:lnTo>
                      <a:lnTo>
                        <a:pt x="90487" y="4191"/>
                      </a:lnTo>
                      <a:lnTo>
                        <a:pt x="90906" y="3429"/>
                      </a:lnTo>
                      <a:lnTo>
                        <a:pt x="90830" y="3175"/>
                      </a:lnTo>
                      <a:lnTo>
                        <a:pt x="88925" y="1524"/>
                      </a:lnTo>
                      <a:lnTo>
                        <a:pt x="86588" y="4699"/>
                      </a:lnTo>
                      <a:lnTo>
                        <a:pt x="86512" y="4572"/>
                      </a:lnTo>
                      <a:lnTo>
                        <a:pt x="86436" y="4445"/>
                      </a:lnTo>
                      <a:lnTo>
                        <a:pt x="86042" y="3810"/>
                      </a:lnTo>
                      <a:lnTo>
                        <a:pt x="85902" y="3581"/>
                      </a:lnTo>
                      <a:lnTo>
                        <a:pt x="85699" y="3810"/>
                      </a:lnTo>
                      <a:lnTo>
                        <a:pt x="84696" y="3556"/>
                      </a:lnTo>
                      <a:lnTo>
                        <a:pt x="84556" y="3302"/>
                      </a:lnTo>
                      <a:lnTo>
                        <a:pt x="83794" y="1905"/>
                      </a:lnTo>
                      <a:lnTo>
                        <a:pt x="83464" y="1905"/>
                      </a:lnTo>
                      <a:lnTo>
                        <a:pt x="82080" y="1143"/>
                      </a:lnTo>
                      <a:lnTo>
                        <a:pt x="81978" y="3302"/>
                      </a:lnTo>
                      <a:lnTo>
                        <a:pt x="80530" y="2794"/>
                      </a:lnTo>
                      <a:lnTo>
                        <a:pt x="80695" y="3175"/>
                      </a:lnTo>
                      <a:lnTo>
                        <a:pt x="80784" y="4191"/>
                      </a:lnTo>
                      <a:lnTo>
                        <a:pt x="79679" y="4445"/>
                      </a:lnTo>
                      <a:lnTo>
                        <a:pt x="78676" y="4191"/>
                      </a:lnTo>
                      <a:lnTo>
                        <a:pt x="78562" y="3175"/>
                      </a:lnTo>
                      <a:lnTo>
                        <a:pt x="78511" y="2794"/>
                      </a:lnTo>
                      <a:lnTo>
                        <a:pt x="79184" y="2540"/>
                      </a:lnTo>
                      <a:lnTo>
                        <a:pt x="79438" y="2540"/>
                      </a:lnTo>
                      <a:lnTo>
                        <a:pt x="79527" y="2794"/>
                      </a:lnTo>
                      <a:lnTo>
                        <a:pt x="80327" y="2540"/>
                      </a:lnTo>
                      <a:lnTo>
                        <a:pt x="80225" y="2413"/>
                      </a:lnTo>
                      <a:lnTo>
                        <a:pt x="79933" y="2032"/>
                      </a:lnTo>
                      <a:lnTo>
                        <a:pt x="79781" y="2413"/>
                      </a:lnTo>
                      <a:lnTo>
                        <a:pt x="79451" y="2159"/>
                      </a:lnTo>
                      <a:lnTo>
                        <a:pt x="79286" y="2032"/>
                      </a:lnTo>
                      <a:lnTo>
                        <a:pt x="78092" y="2032"/>
                      </a:lnTo>
                      <a:lnTo>
                        <a:pt x="77901" y="1955"/>
                      </a:lnTo>
                      <a:lnTo>
                        <a:pt x="78219" y="1397"/>
                      </a:lnTo>
                      <a:lnTo>
                        <a:pt x="77406" y="1651"/>
                      </a:lnTo>
                      <a:lnTo>
                        <a:pt x="77647" y="1866"/>
                      </a:lnTo>
                      <a:lnTo>
                        <a:pt x="77114" y="1651"/>
                      </a:lnTo>
                      <a:lnTo>
                        <a:pt x="76327" y="2159"/>
                      </a:lnTo>
                      <a:lnTo>
                        <a:pt x="74955" y="1778"/>
                      </a:lnTo>
                      <a:lnTo>
                        <a:pt x="75171" y="1905"/>
                      </a:lnTo>
                      <a:lnTo>
                        <a:pt x="75374" y="2413"/>
                      </a:lnTo>
                      <a:lnTo>
                        <a:pt x="75158" y="2413"/>
                      </a:lnTo>
                      <a:lnTo>
                        <a:pt x="73139" y="1905"/>
                      </a:lnTo>
                      <a:lnTo>
                        <a:pt x="74256" y="3048"/>
                      </a:lnTo>
                      <a:lnTo>
                        <a:pt x="72910" y="3175"/>
                      </a:lnTo>
                      <a:lnTo>
                        <a:pt x="72136" y="2667"/>
                      </a:lnTo>
                      <a:lnTo>
                        <a:pt x="72440" y="2413"/>
                      </a:lnTo>
                      <a:lnTo>
                        <a:pt x="73177" y="1778"/>
                      </a:lnTo>
                      <a:lnTo>
                        <a:pt x="71805" y="2413"/>
                      </a:lnTo>
                      <a:lnTo>
                        <a:pt x="70954" y="2032"/>
                      </a:lnTo>
                      <a:lnTo>
                        <a:pt x="71208" y="1778"/>
                      </a:lnTo>
                      <a:lnTo>
                        <a:pt x="71945" y="1016"/>
                      </a:lnTo>
                      <a:lnTo>
                        <a:pt x="70688" y="1778"/>
                      </a:lnTo>
                      <a:lnTo>
                        <a:pt x="70065" y="1143"/>
                      </a:lnTo>
                      <a:lnTo>
                        <a:pt x="69557" y="635"/>
                      </a:lnTo>
                      <a:lnTo>
                        <a:pt x="68821" y="508"/>
                      </a:lnTo>
                      <a:lnTo>
                        <a:pt x="69151" y="381"/>
                      </a:lnTo>
                      <a:lnTo>
                        <a:pt x="69481" y="254"/>
                      </a:lnTo>
                      <a:lnTo>
                        <a:pt x="69075" y="381"/>
                      </a:lnTo>
                      <a:lnTo>
                        <a:pt x="68414" y="381"/>
                      </a:lnTo>
                      <a:lnTo>
                        <a:pt x="68795" y="1130"/>
                      </a:lnTo>
                      <a:lnTo>
                        <a:pt x="68440" y="1016"/>
                      </a:lnTo>
                      <a:lnTo>
                        <a:pt x="68097" y="1016"/>
                      </a:lnTo>
                      <a:lnTo>
                        <a:pt x="68097" y="762"/>
                      </a:lnTo>
                      <a:lnTo>
                        <a:pt x="67818" y="1130"/>
                      </a:lnTo>
                      <a:lnTo>
                        <a:pt x="67754" y="1308"/>
                      </a:lnTo>
                      <a:lnTo>
                        <a:pt x="68313" y="1778"/>
                      </a:lnTo>
                      <a:lnTo>
                        <a:pt x="68338" y="2032"/>
                      </a:lnTo>
                      <a:lnTo>
                        <a:pt x="67716" y="2667"/>
                      </a:lnTo>
                      <a:lnTo>
                        <a:pt x="67322" y="2400"/>
                      </a:lnTo>
                      <a:lnTo>
                        <a:pt x="67576" y="2413"/>
                      </a:lnTo>
                      <a:lnTo>
                        <a:pt x="67373" y="2286"/>
                      </a:lnTo>
                      <a:lnTo>
                        <a:pt x="67068" y="2108"/>
                      </a:lnTo>
                      <a:lnTo>
                        <a:pt x="67068" y="2374"/>
                      </a:lnTo>
                      <a:lnTo>
                        <a:pt x="66179" y="3175"/>
                      </a:lnTo>
                      <a:lnTo>
                        <a:pt x="66001" y="2540"/>
                      </a:lnTo>
                      <a:lnTo>
                        <a:pt x="65925" y="2286"/>
                      </a:lnTo>
                      <a:lnTo>
                        <a:pt x="67068" y="2374"/>
                      </a:lnTo>
                      <a:lnTo>
                        <a:pt x="67068" y="2108"/>
                      </a:lnTo>
                      <a:lnTo>
                        <a:pt x="66941" y="2032"/>
                      </a:lnTo>
                      <a:lnTo>
                        <a:pt x="65671" y="1270"/>
                      </a:lnTo>
                      <a:lnTo>
                        <a:pt x="66421" y="1130"/>
                      </a:lnTo>
                      <a:lnTo>
                        <a:pt x="66052" y="1016"/>
                      </a:lnTo>
                      <a:lnTo>
                        <a:pt x="65989" y="889"/>
                      </a:lnTo>
                      <a:lnTo>
                        <a:pt x="66192" y="762"/>
                      </a:lnTo>
                      <a:lnTo>
                        <a:pt x="64541" y="0"/>
                      </a:lnTo>
                      <a:lnTo>
                        <a:pt x="65557" y="1905"/>
                      </a:lnTo>
                      <a:lnTo>
                        <a:pt x="63944" y="2032"/>
                      </a:lnTo>
                      <a:lnTo>
                        <a:pt x="64096" y="1524"/>
                      </a:lnTo>
                      <a:lnTo>
                        <a:pt x="63830" y="1308"/>
                      </a:lnTo>
                      <a:lnTo>
                        <a:pt x="63614" y="2032"/>
                      </a:lnTo>
                      <a:lnTo>
                        <a:pt x="63068" y="2540"/>
                      </a:lnTo>
                      <a:lnTo>
                        <a:pt x="61988" y="2286"/>
                      </a:lnTo>
                      <a:lnTo>
                        <a:pt x="61988" y="3048"/>
                      </a:lnTo>
                      <a:lnTo>
                        <a:pt x="61442" y="3048"/>
                      </a:lnTo>
                      <a:lnTo>
                        <a:pt x="62077" y="3175"/>
                      </a:lnTo>
                      <a:lnTo>
                        <a:pt x="61950" y="3810"/>
                      </a:lnTo>
                      <a:lnTo>
                        <a:pt x="61429" y="3810"/>
                      </a:lnTo>
                      <a:lnTo>
                        <a:pt x="60744" y="4064"/>
                      </a:lnTo>
                      <a:lnTo>
                        <a:pt x="60426" y="4572"/>
                      </a:lnTo>
                      <a:lnTo>
                        <a:pt x="59829" y="3683"/>
                      </a:lnTo>
                      <a:lnTo>
                        <a:pt x="59740" y="3556"/>
                      </a:lnTo>
                      <a:lnTo>
                        <a:pt x="59131" y="2667"/>
                      </a:lnTo>
                      <a:lnTo>
                        <a:pt x="58127" y="3556"/>
                      </a:lnTo>
                      <a:lnTo>
                        <a:pt x="57556" y="3302"/>
                      </a:lnTo>
                      <a:lnTo>
                        <a:pt x="57619" y="3175"/>
                      </a:lnTo>
                      <a:lnTo>
                        <a:pt x="57899" y="2540"/>
                      </a:lnTo>
                      <a:lnTo>
                        <a:pt x="57404" y="2286"/>
                      </a:lnTo>
                      <a:lnTo>
                        <a:pt x="57035" y="2628"/>
                      </a:lnTo>
                      <a:lnTo>
                        <a:pt x="57035" y="3810"/>
                      </a:lnTo>
                      <a:lnTo>
                        <a:pt x="56769" y="4191"/>
                      </a:lnTo>
                      <a:lnTo>
                        <a:pt x="56642" y="4445"/>
                      </a:lnTo>
                      <a:lnTo>
                        <a:pt x="56959" y="4826"/>
                      </a:lnTo>
                      <a:lnTo>
                        <a:pt x="56654" y="4572"/>
                      </a:lnTo>
                      <a:lnTo>
                        <a:pt x="56502" y="4572"/>
                      </a:lnTo>
                      <a:lnTo>
                        <a:pt x="56400" y="4368"/>
                      </a:lnTo>
                      <a:lnTo>
                        <a:pt x="56159" y="4165"/>
                      </a:lnTo>
                      <a:lnTo>
                        <a:pt x="56388" y="3937"/>
                      </a:lnTo>
                      <a:lnTo>
                        <a:pt x="56629" y="3683"/>
                      </a:lnTo>
                      <a:lnTo>
                        <a:pt x="57035" y="3810"/>
                      </a:lnTo>
                      <a:lnTo>
                        <a:pt x="57035" y="2628"/>
                      </a:lnTo>
                      <a:lnTo>
                        <a:pt x="56362" y="3251"/>
                      </a:lnTo>
                      <a:lnTo>
                        <a:pt x="56527" y="3175"/>
                      </a:lnTo>
                      <a:lnTo>
                        <a:pt x="55372" y="4445"/>
                      </a:lnTo>
                      <a:lnTo>
                        <a:pt x="55753" y="4368"/>
                      </a:lnTo>
                      <a:lnTo>
                        <a:pt x="55359" y="5842"/>
                      </a:lnTo>
                      <a:lnTo>
                        <a:pt x="54216" y="5334"/>
                      </a:lnTo>
                      <a:lnTo>
                        <a:pt x="53860" y="3429"/>
                      </a:lnTo>
                      <a:lnTo>
                        <a:pt x="52133" y="2921"/>
                      </a:lnTo>
                      <a:lnTo>
                        <a:pt x="51371" y="5080"/>
                      </a:lnTo>
                      <a:lnTo>
                        <a:pt x="49301" y="5080"/>
                      </a:lnTo>
                      <a:lnTo>
                        <a:pt x="50012" y="5207"/>
                      </a:lnTo>
                      <a:lnTo>
                        <a:pt x="49936" y="5969"/>
                      </a:lnTo>
                      <a:lnTo>
                        <a:pt x="48831" y="5588"/>
                      </a:lnTo>
                      <a:lnTo>
                        <a:pt x="48285" y="6096"/>
                      </a:lnTo>
                      <a:lnTo>
                        <a:pt x="48171" y="5461"/>
                      </a:lnTo>
                      <a:lnTo>
                        <a:pt x="47726" y="5334"/>
                      </a:lnTo>
                      <a:lnTo>
                        <a:pt x="47345" y="5080"/>
                      </a:lnTo>
                      <a:lnTo>
                        <a:pt x="47510" y="5461"/>
                      </a:lnTo>
                      <a:lnTo>
                        <a:pt x="45910" y="5461"/>
                      </a:lnTo>
                      <a:lnTo>
                        <a:pt x="46101" y="6731"/>
                      </a:lnTo>
                      <a:lnTo>
                        <a:pt x="44996" y="6223"/>
                      </a:lnTo>
                      <a:lnTo>
                        <a:pt x="43319" y="6350"/>
                      </a:lnTo>
                      <a:lnTo>
                        <a:pt x="43789" y="8382"/>
                      </a:lnTo>
                      <a:lnTo>
                        <a:pt x="42278" y="8763"/>
                      </a:lnTo>
                      <a:lnTo>
                        <a:pt x="42481" y="8001"/>
                      </a:lnTo>
                      <a:lnTo>
                        <a:pt x="41668" y="7747"/>
                      </a:lnTo>
                      <a:lnTo>
                        <a:pt x="41808" y="7620"/>
                      </a:lnTo>
                      <a:lnTo>
                        <a:pt x="42494" y="6985"/>
                      </a:lnTo>
                      <a:lnTo>
                        <a:pt x="41516" y="7239"/>
                      </a:lnTo>
                      <a:lnTo>
                        <a:pt x="41656" y="7620"/>
                      </a:lnTo>
                      <a:lnTo>
                        <a:pt x="41224" y="7366"/>
                      </a:lnTo>
                      <a:lnTo>
                        <a:pt x="40589" y="8890"/>
                      </a:lnTo>
                      <a:lnTo>
                        <a:pt x="39928" y="8509"/>
                      </a:lnTo>
                      <a:lnTo>
                        <a:pt x="39890" y="9144"/>
                      </a:lnTo>
                      <a:lnTo>
                        <a:pt x="39992" y="9525"/>
                      </a:lnTo>
                      <a:lnTo>
                        <a:pt x="39433" y="9652"/>
                      </a:lnTo>
                      <a:lnTo>
                        <a:pt x="38646" y="10033"/>
                      </a:lnTo>
                      <a:lnTo>
                        <a:pt x="39357" y="10541"/>
                      </a:lnTo>
                      <a:lnTo>
                        <a:pt x="37160" y="9398"/>
                      </a:lnTo>
                      <a:lnTo>
                        <a:pt x="35331" y="12319"/>
                      </a:lnTo>
                      <a:lnTo>
                        <a:pt x="33413" y="11430"/>
                      </a:lnTo>
                      <a:lnTo>
                        <a:pt x="32283" y="12319"/>
                      </a:lnTo>
                      <a:lnTo>
                        <a:pt x="31343" y="12954"/>
                      </a:lnTo>
                      <a:lnTo>
                        <a:pt x="30441" y="13462"/>
                      </a:lnTo>
                      <a:lnTo>
                        <a:pt x="30416" y="13208"/>
                      </a:lnTo>
                      <a:lnTo>
                        <a:pt x="30505" y="13081"/>
                      </a:lnTo>
                      <a:lnTo>
                        <a:pt x="28981" y="13335"/>
                      </a:lnTo>
                      <a:lnTo>
                        <a:pt x="30594" y="15113"/>
                      </a:lnTo>
                      <a:lnTo>
                        <a:pt x="28879" y="15367"/>
                      </a:lnTo>
                      <a:lnTo>
                        <a:pt x="27673" y="14859"/>
                      </a:lnTo>
                      <a:lnTo>
                        <a:pt x="29362" y="14478"/>
                      </a:lnTo>
                      <a:lnTo>
                        <a:pt x="28727" y="14351"/>
                      </a:lnTo>
                      <a:lnTo>
                        <a:pt x="27533" y="12700"/>
                      </a:lnTo>
                      <a:lnTo>
                        <a:pt x="27165" y="15494"/>
                      </a:lnTo>
                      <a:lnTo>
                        <a:pt x="25615" y="14986"/>
                      </a:lnTo>
                      <a:lnTo>
                        <a:pt x="25781" y="14732"/>
                      </a:lnTo>
                      <a:lnTo>
                        <a:pt x="24701" y="14605"/>
                      </a:lnTo>
                      <a:lnTo>
                        <a:pt x="24447" y="16510"/>
                      </a:lnTo>
                      <a:lnTo>
                        <a:pt x="23228" y="17145"/>
                      </a:lnTo>
                      <a:lnTo>
                        <a:pt x="23190" y="16891"/>
                      </a:lnTo>
                      <a:lnTo>
                        <a:pt x="23063" y="16891"/>
                      </a:lnTo>
                      <a:lnTo>
                        <a:pt x="22821" y="18288"/>
                      </a:lnTo>
                      <a:lnTo>
                        <a:pt x="20942" y="20218"/>
                      </a:lnTo>
                      <a:lnTo>
                        <a:pt x="21158" y="20320"/>
                      </a:lnTo>
                      <a:lnTo>
                        <a:pt x="20345" y="21082"/>
                      </a:lnTo>
                      <a:lnTo>
                        <a:pt x="19786" y="20955"/>
                      </a:lnTo>
                      <a:lnTo>
                        <a:pt x="18872" y="21082"/>
                      </a:lnTo>
                      <a:lnTo>
                        <a:pt x="18630" y="20828"/>
                      </a:lnTo>
                      <a:lnTo>
                        <a:pt x="18262" y="20447"/>
                      </a:lnTo>
                      <a:lnTo>
                        <a:pt x="19138" y="19812"/>
                      </a:lnTo>
                      <a:lnTo>
                        <a:pt x="18021" y="19177"/>
                      </a:lnTo>
                      <a:lnTo>
                        <a:pt x="17983" y="20701"/>
                      </a:lnTo>
                      <a:lnTo>
                        <a:pt x="17411" y="20828"/>
                      </a:lnTo>
                      <a:lnTo>
                        <a:pt x="17183" y="20447"/>
                      </a:lnTo>
                      <a:lnTo>
                        <a:pt x="16103" y="21437"/>
                      </a:lnTo>
                      <a:lnTo>
                        <a:pt x="15976" y="21653"/>
                      </a:lnTo>
                      <a:lnTo>
                        <a:pt x="16675" y="22606"/>
                      </a:lnTo>
                      <a:lnTo>
                        <a:pt x="15201" y="23622"/>
                      </a:lnTo>
                      <a:lnTo>
                        <a:pt x="15582" y="23749"/>
                      </a:lnTo>
                      <a:lnTo>
                        <a:pt x="15582" y="25400"/>
                      </a:lnTo>
                      <a:lnTo>
                        <a:pt x="15417" y="25146"/>
                      </a:lnTo>
                      <a:lnTo>
                        <a:pt x="14478" y="23749"/>
                      </a:lnTo>
                      <a:lnTo>
                        <a:pt x="14325" y="25146"/>
                      </a:lnTo>
                      <a:lnTo>
                        <a:pt x="13296" y="24384"/>
                      </a:lnTo>
                      <a:lnTo>
                        <a:pt x="12954" y="25146"/>
                      </a:lnTo>
                      <a:lnTo>
                        <a:pt x="12357" y="26797"/>
                      </a:lnTo>
                      <a:lnTo>
                        <a:pt x="11633" y="27686"/>
                      </a:lnTo>
                      <a:lnTo>
                        <a:pt x="11569" y="27089"/>
                      </a:lnTo>
                      <a:lnTo>
                        <a:pt x="11137" y="28067"/>
                      </a:lnTo>
                      <a:lnTo>
                        <a:pt x="10223" y="28956"/>
                      </a:lnTo>
                      <a:lnTo>
                        <a:pt x="8890" y="26924"/>
                      </a:lnTo>
                      <a:lnTo>
                        <a:pt x="8534" y="27736"/>
                      </a:lnTo>
                      <a:lnTo>
                        <a:pt x="8534" y="39077"/>
                      </a:lnTo>
                      <a:lnTo>
                        <a:pt x="8470" y="38950"/>
                      </a:lnTo>
                      <a:lnTo>
                        <a:pt x="8445" y="39331"/>
                      </a:lnTo>
                      <a:lnTo>
                        <a:pt x="6604" y="39116"/>
                      </a:lnTo>
                      <a:lnTo>
                        <a:pt x="7454" y="38354"/>
                      </a:lnTo>
                      <a:lnTo>
                        <a:pt x="8267" y="38735"/>
                      </a:lnTo>
                      <a:lnTo>
                        <a:pt x="8496" y="38862"/>
                      </a:lnTo>
                      <a:lnTo>
                        <a:pt x="8534" y="39077"/>
                      </a:lnTo>
                      <a:lnTo>
                        <a:pt x="8534" y="27736"/>
                      </a:lnTo>
                      <a:lnTo>
                        <a:pt x="6985" y="31242"/>
                      </a:lnTo>
                      <a:lnTo>
                        <a:pt x="3975" y="31750"/>
                      </a:lnTo>
                      <a:lnTo>
                        <a:pt x="3213" y="33147"/>
                      </a:lnTo>
                      <a:lnTo>
                        <a:pt x="1968" y="34417"/>
                      </a:lnTo>
                      <a:lnTo>
                        <a:pt x="355" y="35814"/>
                      </a:lnTo>
                      <a:lnTo>
                        <a:pt x="0" y="36068"/>
                      </a:lnTo>
                      <a:lnTo>
                        <a:pt x="355" y="36068"/>
                      </a:lnTo>
                      <a:lnTo>
                        <a:pt x="482" y="36195"/>
                      </a:lnTo>
                      <a:lnTo>
                        <a:pt x="2070" y="37465"/>
                      </a:lnTo>
                      <a:lnTo>
                        <a:pt x="3695" y="38608"/>
                      </a:lnTo>
                      <a:lnTo>
                        <a:pt x="4711" y="39116"/>
                      </a:lnTo>
                      <a:lnTo>
                        <a:pt x="5359" y="37338"/>
                      </a:lnTo>
                      <a:lnTo>
                        <a:pt x="5880" y="39751"/>
                      </a:lnTo>
                      <a:lnTo>
                        <a:pt x="6184" y="39484"/>
                      </a:lnTo>
                      <a:lnTo>
                        <a:pt x="6858" y="40220"/>
                      </a:lnTo>
                      <a:lnTo>
                        <a:pt x="6540" y="39585"/>
                      </a:lnTo>
                      <a:lnTo>
                        <a:pt x="7289" y="39712"/>
                      </a:lnTo>
                      <a:lnTo>
                        <a:pt x="8470" y="39763"/>
                      </a:lnTo>
                      <a:lnTo>
                        <a:pt x="8902" y="39700"/>
                      </a:lnTo>
                      <a:lnTo>
                        <a:pt x="9537" y="40513"/>
                      </a:lnTo>
                      <a:lnTo>
                        <a:pt x="10007" y="41275"/>
                      </a:lnTo>
                      <a:lnTo>
                        <a:pt x="10071" y="41529"/>
                      </a:lnTo>
                      <a:lnTo>
                        <a:pt x="9893" y="41656"/>
                      </a:lnTo>
                      <a:lnTo>
                        <a:pt x="8991" y="41402"/>
                      </a:lnTo>
                      <a:lnTo>
                        <a:pt x="8928" y="41656"/>
                      </a:lnTo>
                      <a:lnTo>
                        <a:pt x="9486" y="41910"/>
                      </a:lnTo>
                      <a:lnTo>
                        <a:pt x="9601" y="43307"/>
                      </a:lnTo>
                      <a:lnTo>
                        <a:pt x="9779" y="43561"/>
                      </a:lnTo>
                      <a:lnTo>
                        <a:pt x="9944" y="42926"/>
                      </a:lnTo>
                      <a:lnTo>
                        <a:pt x="10668" y="42926"/>
                      </a:lnTo>
                      <a:lnTo>
                        <a:pt x="11226" y="43561"/>
                      </a:lnTo>
                      <a:lnTo>
                        <a:pt x="10960" y="42926"/>
                      </a:lnTo>
                      <a:lnTo>
                        <a:pt x="10693" y="42291"/>
                      </a:lnTo>
                      <a:lnTo>
                        <a:pt x="12814" y="42291"/>
                      </a:lnTo>
                      <a:lnTo>
                        <a:pt x="11391" y="44450"/>
                      </a:lnTo>
                      <a:lnTo>
                        <a:pt x="13589" y="44450"/>
                      </a:lnTo>
                      <a:lnTo>
                        <a:pt x="12763" y="44704"/>
                      </a:lnTo>
                      <a:lnTo>
                        <a:pt x="13817" y="44831"/>
                      </a:lnTo>
                      <a:lnTo>
                        <a:pt x="16078" y="46355"/>
                      </a:lnTo>
                      <a:lnTo>
                        <a:pt x="17602" y="45339"/>
                      </a:lnTo>
                      <a:lnTo>
                        <a:pt x="17640" y="46101"/>
                      </a:lnTo>
                      <a:lnTo>
                        <a:pt x="42684" y="46101"/>
                      </a:lnTo>
                      <a:lnTo>
                        <a:pt x="42583" y="45847"/>
                      </a:lnTo>
                      <a:lnTo>
                        <a:pt x="42227" y="44958"/>
                      </a:lnTo>
                      <a:lnTo>
                        <a:pt x="41402" y="45847"/>
                      </a:lnTo>
                      <a:lnTo>
                        <a:pt x="41414" y="45720"/>
                      </a:lnTo>
                      <a:lnTo>
                        <a:pt x="41427" y="45593"/>
                      </a:lnTo>
                      <a:lnTo>
                        <a:pt x="39433" y="45085"/>
                      </a:lnTo>
                      <a:lnTo>
                        <a:pt x="38468" y="45085"/>
                      </a:lnTo>
                      <a:lnTo>
                        <a:pt x="36855" y="44704"/>
                      </a:lnTo>
                      <a:lnTo>
                        <a:pt x="36563" y="45593"/>
                      </a:lnTo>
                      <a:lnTo>
                        <a:pt x="35991" y="45085"/>
                      </a:lnTo>
                      <a:lnTo>
                        <a:pt x="35293" y="45720"/>
                      </a:lnTo>
                      <a:lnTo>
                        <a:pt x="34632" y="45339"/>
                      </a:lnTo>
                      <a:lnTo>
                        <a:pt x="34188" y="45085"/>
                      </a:lnTo>
                      <a:lnTo>
                        <a:pt x="33705" y="44577"/>
                      </a:lnTo>
                      <a:lnTo>
                        <a:pt x="33108" y="43942"/>
                      </a:lnTo>
                      <a:lnTo>
                        <a:pt x="31673" y="43561"/>
                      </a:lnTo>
                      <a:lnTo>
                        <a:pt x="31127" y="43624"/>
                      </a:lnTo>
                      <a:lnTo>
                        <a:pt x="31127" y="44196"/>
                      </a:lnTo>
                      <a:lnTo>
                        <a:pt x="30505" y="44577"/>
                      </a:lnTo>
                      <a:lnTo>
                        <a:pt x="30670" y="43815"/>
                      </a:lnTo>
                      <a:lnTo>
                        <a:pt x="31127" y="44196"/>
                      </a:lnTo>
                      <a:lnTo>
                        <a:pt x="31127" y="43624"/>
                      </a:lnTo>
                      <a:lnTo>
                        <a:pt x="30645" y="43675"/>
                      </a:lnTo>
                      <a:lnTo>
                        <a:pt x="29286" y="43307"/>
                      </a:lnTo>
                      <a:lnTo>
                        <a:pt x="30213" y="42926"/>
                      </a:lnTo>
                      <a:lnTo>
                        <a:pt x="28041" y="42291"/>
                      </a:lnTo>
                      <a:lnTo>
                        <a:pt x="25679" y="42037"/>
                      </a:lnTo>
                      <a:lnTo>
                        <a:pt x="25869" y="42799"/>
                      </a:lnTo>
                      <a:lnTo>
                        <a:pt x="25755" y="42926"/>
                      </a:lnTo>
                      <a:lnTo>
                        <a:pt x="25311" y="42926"/>
                      </a:lnTo>
                      <a:lnTo>
                        <a:pt x="25006" y="42291"/>
                      </a:lnTo>
                      <a:lnTo>
                        <a:pt x="25082" y="42164"/>
                      </a:lnTo>
                      <a:lnTo>
                        <a:pt x="25209" y="41922"/>
                      </a:lnTo>
                      <a:lnTo>
                        <a:pt x="22415" y="42164"/>
                      </a:lnTo>
                      <a:lnTo>
                        <a:pt x="22263" y="41656"/>
                      </a:lnTo>
                      <a:lnTo>
                        <a:pt x="21259" y="38354"/>
                      </a:lnTo>
                      <a:lnTo>
                        <a:pt x="21145" y="37973"/>
                      </a:lnTo>
                      <a:lnTo>
                        <a:pt x="20955" y="37338"/>
                      </a:lnTo>
                      <a:lnTo>
                        <a:pt x="18453" y="37973"/>
                      </a:lnTo>
                      <a:lnTo>
                        <a:pt x="16281" y="37846"/>
                      </a:lnTo>
                      <a:lnTo>
                        <a:pt x="15468" y="37338"/>
                      </a:lnTo>
                      <a:lnTo>
                        <a:pt x="17081" y="37592"/>
                      </a:lnTo>
                      <a:lnTo>
                        <a:pt x="16941" y="37338"/>
                      </a:lnTo>
                      <a:lnTo>
                        <a:pt x="16738" y="36957"/>
                      </a:lnTo>
                      <a:lnTo>
                        <a:pt x="16662" y="36830"/>
                      </a:lnTo>
                      <a:lnTo>
                        <a:pt x="15328" y="36957"/>
                      </a:lnTo>
                      <a:lnTo>
                        <a:pt x="14554" y="36449"/>
                      </a:lnTo>
                      <a:lnTo>
                        <a:pt x="13589" y="35687"/>
                      </a:lnTo>
                      <a:lnTo>
                        <a:pt x="13042" y="35306"/>
                      </a:lnTo>
                      <a:lnTo>
                        <a:pt x="12865" y="35179"/>
                      </a:lnTo>
                      <a:lnTo>
                        <a:pt x="12738" y="35306"/>
                      </a:lnTo>
                      <a:lnTo>
                        <a:pt x="12433" y="35306"/>
                      </a:lnTo>
                      <a:lnTo>
                        <a:pt x="13131" y="34417"/>
                      </a:lnTo>
                      <a:lnTo>
                        <a:pt x="12776" y="34417"/>
                      </a:lnTo>
                      <a:lnTo>
                        <a:pt x="12649" y="34290"/>
                      </a:lnTo>
                      <a:lnTo>
                        <a:pt x="12204" y="34290"/>
                      </a:lnTo>
                      <a:lnTo>
                        <a:pt x="12725" y="34036"/>
                      </a:lnTo>
                      <a:lnTo>
                        <a:pt x="12496" y="34036"/>
                      </a:lnTo>
                      <a:lnTo>
                        <a:pt x="11849" y="33909"/>
                      </a:lnTo>
                      <a:lnTo>
                        <a:pt x="12141" y="33909"/>
                      </a:lnTo>
                      <a:lnTo>
                        <a:pt x="12204" y="33528"/>
                      </a:lnTo>
                      <a:lnTo>
                        <a:pt x="12357" y="33274"/>
                      </a:lnTo>
                      <a:lnTo>
                        <a:pt x="12636" y="33147"/>
                      </a:lnTo>
                      <a:lnTo>
                        <a:pt x="14478" y="31750"/>
                      </a:lnTo>
                      <a:lnTo>
                        <a:pt x="18770" y="29210"/>
                      </a:lnTo>
                      <a:lnTo>
                        <a:pt x="19240" y="28956"/>
                      </a:lnTo>
                      <a:lnTo>
                        <a:pt x="20624" y="28194"/>
                      </a:lnTo>
                      <a:lnTo>
                        <a:pt x="21386" y="27686"/>
                      </a:lnTo>
                      <a:lnTo>
                        <a:pt x="21945" y="27305"/>
                      </a:lnTo>
                      <a:lnTo>
                        <a:pt x="19697" y="25400"/>
                      </a:lnTo>
                      <a:lnTo>
                        <a:pt x="19545" y="25273"/>
                      </a:lnTo>
                      <a:lnTo>
                        <a:pt x="21958" y="25146"/>
                      </a:lnTo>
                      <a:lnTo>
                        <a:pt x="22123" y="26289"/>
                      </a:lnTo>
                      <a:lnTo>
                        <a:pt x="22872" y="25146"/>
                      </a:lnTo>
                      <a:lnTo>
                        <a:pt x="23952" y="23495"/>
                      </a:lnTo>
                      <a:lnTo>
                        <a:pt x="27444" y="22733"/>
                      </a:lnTo>
                      <a:lnTo>
                        <a:pt x="28829" y="21082"/>
                      </a:lnTo>
                      <a:lnTo>
                        <a:pt x="29565" y="20193"/>
                      </a:lnTo>
                      <a:lnTo>
                        <a:pt x="29603" y="20701"/>
                      </a:lnTo>
                      <a:lnTo>
                        <a:pt x="29679" y="20828"/>
                      </a:lnTo>
                      <a:lnTo>
                        <a:pt x="29413" y="20955"/>
                      </a:lnTo>
                      <a:lnTo>
                        <a:pt x="30378" y="21336"/>
                      </a:lnTo>
                      <a:lnTo>
                        <a:pt x="31254" y="20193"/>
                      </a:lnTo>
                      <a:lnTo>
                        <a:pt x="31457" y="19939"/>
                      </a:lnTo>
                      <a:lnTo>
                        <a:pt x="31330" y="19431"/>
                      </a:lnTo>
                      <a:lnTo>
                        <a:pt x="31254" y="19304"/>
                      </a:lnTo>
                      <a:lnTo>
                        <a:pt x="31724" y="19050"/>
                      </a:lnTo>
                      <a:lnTo>
                        <a:pt x="31635" y="19685"/>
                      </a:lnTo>
                      <a:lnTo>
                        <a:pt x="32042" y="19812"/>
                      </a:lnTo>
                      <a:lnTo>
                        <a:pt x="32829" y="19939"/>
                      </a:lnTo>
                      <a:lnTo>
                        <a:pt x="32931" y="19050"/>
                      </a:lnTo>
                      <a:lnTo>
                        <a:pt x="33020" y="18161"/>
                      </a:lnTo>
                      <a:lnTo>
                        <a:pt x="33705" y="18707"/>
                      </a:lnTo>
                      <a:lnTo>
                        <a:pt x="33769" y="18542"/>
                      </a:lnTo>
                      <a:lnTo>
                        <a:pt x="35394" y="18288"/>
                      </a:lnTo>
                      <a:lnTo>
                        <a:pt x="35242" y="18161"/>
                      </a:lnTo>
                      <a:lnTo>
                        <a:pt x="34620" y="17653"/>
                      </a:lnTo>
                      <a:lnTo>
                        <a:pt x="35864" y="17526"/>
                      </a:lnTo>
                      <a:lnTo>
                        <a:pt x="36068" y="17145"/>
                      </a:lnTo>
                      <a:lnTo>
                        <a:pt x="36461" y="16383"/>
                      </a:lnTo>
                      <a:lnTo>
                        <a:pt x="37515" y="16383"/>
                      </a:lnTo>
                      <a:lnTo>
                        <a:pt x="37490" y="16522"/>
                      </a:lnTo>
                      <a:lnTo>
                        <a:pt x="38379" y="16675"/>
                      </a:lnTo>
                      <a:lnTo>
                        <a:pt x="38061" y="16471"/>
                      </a:lnTo>
                      <a:lnTo>
                        <a:pt x="37795" y="16383"/>
                      </a:lnTo>
                      <a:lnTo>
                        <a:pt x="37528" y="16370"/>
                      </a:lnTo>
                      <a:lnTo>
                        <a:pt x="37655" y="15494"/>
                      </a:lnTo>
                      <a:lnTo>
                        <a:pt x="37680" y="15367"/>
                      </a:lnTo>
                      <a:lnTo>
                        <a:pt x="37693" y="15240"/>
                      </a:lnTo>
                      <a:lnTo>
                        <a:pt x="39560" y="16129"/>
                      </a:lnTo>
                      <a:lnTo>
                        <a:pt x="39331" y="15240"/>
                      </a:lnTo>
                      <a:lnTo>
                        <a:pt x="39192" y="14732"/>
                      </a:lnTo>
                      <a:lnTo>
                        <a:pt x="39687" y="16129"/>
                      </a:lnTo>
                      <a:lnTo>
                        <a:pt x="41490" y="14986"/>
                      </a:lnTo>
                      <a:lnTo>
                        <a:pt x="41630" y="14732"/>
                      </a:lnTo>
                      <a:lnTo>
                        <a:pt x="41960" y="14097"/>
                      </a:lnTo>
                      <a:lnTo>
                        <a:pt x="41897" y="14605"/>
                      </a:lnTo>
                      <a:lnTo>
                        <a:pt x="42735" y="14351"/>
                      </a:lnTo>
                      <a:lnTo>
                        <a:pt x="42672" y="14922"/>
                      </a:lnTo>
                      <a:lnTo>
                        <a:pt x="43446" y="14605"/>
                      </a:lnTo>
                      <a:lnTo>
                        <a:pt x="43764" y="14351"/>
                      </a:lnTo>
                      <a:lnTo>
                        <a:pt x="44081" y="14097"/>
                      </a:lnTo>
                      <a:lnTo>
                        <a:pt x="43688" y="13462"/>
                      </a:lnTo>
                      <a:lnTo>
                        <a:pt x="45694" y="14605"/>
                      </a:lnTo>
                      <a:lnTo>
                        <a:pt x="46050" y="12319"/>
                      </a:lnTo>
                      <a:lnTo>
                        <a:pt x="46228" y="11176"/>
                      </a:lnTo>
                      <a:lnTo>
                        <a:pt x="47739" y="12954"/>
                      </a:lnTo>
                      <a:lnTo>
                        <a:pt x="49872" y="11430"/>
                      </a:lnTo>
                      <a:lnTo>
                        <a:pt x="50419" y="11176"/>
                      </a:lnTo>
                      <a:lnTo>
                        <a:pt x="51765" y="10541"/>
                      </a:lnTo>
                      <a:lnTo>
                        <a:pt x="51765" y="10287"/>
                      </a:lnTo>
                      <a:lnTo>
                        <a:pt x="51828" y="10515"/>
                      </a:lnTo>
                      <a:lnTo>
                        <a:pt x="52222" y="11811"/>
                      </a:lnTo>
                      <a:lnTo>
                        <a:pt x="53797" y="10871"/>
                      </a:lnTo>
                      <a:lnTo>
                        <a:pt x="52108" y="10388"/>
                      </a:lnTo>
                      <a:lnTo>
                        <a:pt x="52336" y="10287"/>
                      </a:lnTo>
                      <a:lnTo>
                        <a:pt x="54165" y="9525"/>
                      </a:lnTo>
                      <a:lnTo>
                        <a:pt x="54305" y="10401"/>
                      </a:lnTo>
                      <a:lnTo>
                        <a:pt x="54864" y="9525"/>
                      </a:lnTo>
                      <a:lnTo>
                        <a:pt x="55105" y="9144"/>
                      </a:lnTo>
                      <a:lnTo>
                        <a:pt x="57277" y="9144"/>
                      </a:lnTo>
                      <a:lnTo>
                        <a:pt x="57861" y="9271"/>
                      </a:lnTo>
                      <a:lnTo>
                        <a:pt x="57086" y="9779"/>
                      </a:lnTo>
                      <a:lnTo>
                        <a:pt x="56946" y="10160"/>
                      </a:lnTo>
                      <a:lnTo>
                        <a:pt x="58724" y="9144"/>
                      </a:lnTo>
                      <a:lnTo>
                        <a:pt x="58940" y="9017"/>
                      </a:lnTo>
                      <a:lnTo>
                        <a:pt x="61036" y="9525"/>
                      </a:lnTo>
                      <a:lnTo>
                        <a:pt x="61937" y="9017"/>
                      </a:lnTo>
                      <a:lnTo>
                        <a:pt x="62153" y="8890"/>
                      </a:lnTo>
                      <a:lnTo>
                        <a:pt x="62382" y="8763"/>
                      </a:lnTo>
                      <a:lnTo>
                        <a:pt x="62763" y="8547"/>
                      </a:lnTo>
                      <a:lnTo>
                        <a:pt x="62699" y="8382"/>
                      </a:lnTo>
                      <a:lnTo>
                        <a:pt x="62280" y="7874"/>
                      </a:lnTo>
                      <a:lnTo>
                        <a:pt x="62217" y="7734"/>
                      </a:lnTo>
                      <a:lnTo>
                        <a:pt x="63779" y="6731"/>
                      </a:lnTo>
                      <a:lnTo>
                        <a:pt x="63982" y="6604"/>
                      </a:lnTo>
                      <a:lnTo>
                        <a:pt x="63754" y="7874"/>
                      </a:lnTo>
                      <a:lnTo>
                        <a:pt x="66167" y="6350"/>
                      </a:lnTo>
                      <a:lnTo>
                        <a:pt x="65366" y="8763"/>
                      </a:lnTo>
                      <a:lnTo>
                        <a:pt x="65595" y="8636"/>
                      </a:lnTo>
                      <a:lnTo>
                        <a:pt x="65786" y="8382"/>
                      </a:lnTo>
                      <a:lnTo>
                        <a:pt x="65786" y="7874"/>
                      </a:lnTo>
                      <a:lnTo>
                        <a:pt x="66167" y="7874"/>
                      </a:lnTo>
                      <a:lnTo>
                        <a:pt x="66230" y="8255"/>
                      </a:lnTo>
                      <a:lnTo>
                        <a:pt x="65976" y="8636"/>
                      </a:lnTo>
                      <a:lnTo>
                        <a:pt x="67284" y="8255"/>
                      </a:lnTo>
                      <a:lnTo>
                        <a:pt x="66979" y="7874"/>
                      </a:lnTo>
                      <a:lnTo>
                        <a:pt x="66763" y="7620"/>
                      </a:lnTo>
                      <a:lnTo>
                        <a:pt x="67983" y="7493"/>
                      </a:lnTo>
                      <a:lnTo>
                        <a:pt x="67894" y="7874"/>
                      </a:lnTo>
                      <a:lnTo>
                        <a:pt x="67767" y="8001"/>
                      </a:lnTo>
                      <a:lnTo>
                        <a:pt x="67665" y="8382"/>
                      </a:lnTo>
                      <a:lnTo>
                        <a:pt x="68237" y="7620"/>
                      </a:lnTo>
                      <a:lnTo>
                        <a:pt x="68364" y="7493"/>
                      </a:lnTo>
                      <a:lnTo>
                        <a:pt x="68834" y="6985"/>
                      </a:lnTo>
                      <a:lnTo>
                        <a:pt x="69888" y="7239"/>
                      </a:lnTo>
                      <a:lnTo>
                        <a:pt x="69951" y="7734"/>
                      </a:lnTo>
                      <a:lnTo>
                        <a:pt x="71424" y="7620"/>
                      </a:lnTo>
                      <a:lnTo>
                        <a:pt x="71907" y="6985"/>
                      </a:lnTo>
                      <a:lnTo>
                        <a:pt x="72390" y="6350"/>
                      </a:lnTo>
                      <a:lnTo>
                        <a:pt x="72682" y="5969"/>
                      </a:lnTo>
                      <a:lnTo>
                        <a:pt x="74676" y="6604"/>
                      </a:lnTo>
                      <a:lnTo>
                        <a:pt x="74079" y="8001"/>
                      </a:lnTo>
                      <a:lnTo>
                        <a:pt x="75336" y="7112"/>
                      </a:lnTo>
                      <a:lnTo>
                        <a:pt x="75412" y="8255"/>
                      </a:lnTo>
                      <a:lnTo>
                        <a:pt x="76466" y="7874"/>
                      </a:lnTo>
                      <a:lnTo>
                        <a:pt x="76073" y="7366"/>
                      </a:lnTo>
                      <a:lnTo>
                        <a:pt x="76987" y="7366"/>
                      </a:lnTo>
                      <a:lnTo>
                        <a:pt x="77241" y="7112"/>
                      </a:lnTo>
                      <a:lnTo>
                        <a:pt x="77851" y="6477"/>
                      </a:lnTo>
                      <a:lnTo>
                        <a:pt x="78625" y="6985"/>
                      </a:lnTo>
                      <a:lnTo>
                        <a:pt x="77914" y="7366"/>
                      </a:lnTo>
                      <a:lnTo>
                        <a:pt x="79667" y="7366"/>
                      </a:lnTo>
                      <a:lnTo>
                        <a:pt x="78701" y="6731"/>
                      </a:lnTo>
                      <a:lnTo>
                        <a:pt x="79197" y="6477"/>
                      </a:lnTo>
                      <a:lnTo>
                        <a:pt x="79692" y="6223"/>
                      </a:lnTo>
                      <a:lnTo>
                        <a:pt x="79273" y="5842"/>
                      </a:lnTo>
                      <a:lnTo>
                        <a:pt x="78701" y="5334"/>
                      </a:lnTo>
                      <a:lnTo>
                        <a:pt x="79933" y="5715"/>
                      </a:lnTo>
                      <a:lnTo>
                        <a:pt x="79667" y="5842"/>
                      </a:lnTo>
                      <a:lnTo>
                        <a:pt x="80873" y="5842"/>
                      </a:lnTo>
                      <a:lnTo>
                        <a:pt x="81292" y="6477"/>
                      </a:lnTo>
                      <a:lnTo>
                        <a:pt x="82308" y="5842"/>
                      </a:lnTo>
                      <a:lnTo>
                        <a:pt x="82969" y="6223"/>
                      </a:lnTo>
                      <a:lnTo>
                        <a:pt x="83045" y="6731"/>
                      </a:lnTo>
                      <a:lnTo>
                        <a:pt x="82892" y="7061"/>
                      </a:lnTo>
                      <a:lnTo>
                        <a:pt x="82778" y="7747"/>
                      </a:lnTo>
                      <a:lnTo>
                        <a:pt x="83337" y="6731"/>
                      </a:lnTo>
                      <a:lnTo>
                        <a:pt x="84963" y="7747"/>
                      </a:lnTo>
                      <a:lnTo>
                        <a:pt x="85407" y="7112"/>
                      </a:lnTo>
                      <a:lnTo>
                        <a:pt x="85458" y="6985"/>
                      </a:lnTo>
                      <a:lnTo>
                        <a:pt x="85407" y="7747"/>
                      </a:lnTo>
                      <a:lnTo>
                        <a:pt x="85890" y="6985"/>
                      </a:lnTo>
                      <a:lnTo>
                        <a:pt x="86283" y="7366"/>
                      </a:lnTo>
                      <a:lnTo>
                        <a:pt x="86296" y="7620"/>
                      </a:lnTo>
                      <a:lnTo>
                        <a:pt x="86194" y="7874"/>
                      </a:lnTo>
                      <a:lnTo>
                        <a:pt x="87452" y="8255"/>
                      </a:lnTo>
                      <a:lnTo>
                        <a:pt x="86487" y="6985"/>
                      </a:lnTo>
                      <a:lnTo>
                        <a:pt x="86296" y="6731"/>
                      </a:lnTo>
                      <a:lnTo>
                        <a:pt x="86004" y="6350"/>
                      </a:lnTo>
                      <a:lnTo>
                        <a:pt x="87439" y="7239"/>
                      </a:lnTo>
                      <a:lnTo>
                        <a:pt x="87350" y="7366"/>
                      </a:lnTo>
                      <a:lnTo>
                        <a:pt x="87083" y="7493"/>
                      </a:lnTo>
                      <a:lnTo>
                        <a:pt x="88557" y="8001"/>
                      </a:lnTo>
                      <a:lnTo>
                        <a:pt x="90119" y="7493"/>
                      </a:lnTo>
                      <a:lnTo>
                        <a:pt x="91452" y="8128"/>
                      </a:lnTo>
                      <a:lnTo>
                        <a:pt x="91617" y="9347"/>
                      </a:lnTo>
                      <a:lnTo>
                        <a:pt x="92481" y="9398"/>
                      </a:lnTo>
                      <a:lnTo>
                        <a:pt x="94881" y="8890"/>
                      </a:lnTo>
                      <a:lnTo>
                        <a:pt x="96748" y="9525"/>
                      </a:lnTo>
                      <a:lnTo>
                        <a:pt x="96431" y="9398"/>
                      </a:lnTo>
                      <a:lnTo>
                        <a:pt x="96647" y="8890"/>
                      </a:lnTo>
                      <a:lnTo>
                        <a:pt x="97142" y="7747"/>
                      </a:lnTo>
                      <a:lnTo>
                        <a:pt x="97637" y="10541"/>
                      </a:lnTo>
                      <a:lnTo>
                        <a:pt x="98539" y="10160"/>
                      </a:lnTo>
                      <a:lnTo>
                        <a:pt x="98234" y="10922"/>
                      </a:lnTo>
                      <a:lnTo>
                        <a:pt x="98361" y="10795"/>
                      </a:lnTo>
                      <a:lnTo>
                        <a:pt x="99555" y="11430"/>
                      </a:lnTo>
                      <a:lnTo>
                        <a:pt x="101130" y="11049"/>
                      </a:lnTo>
                      <a:lnTo>
                        <a:pt x="103238" y="11303"/>
                      </a:lnTo>
                      <a:lnTo>
                        <a:pt x="103073" y="11480"/>
                      </a:lnTo>
                      <a:lnTo>
                        <a:pt x="102984" y="11811"/>
                      </a:lnTo>
                      <a:lnTo>
                        <a:pt x="103479" y="12319"/>
                      </a:lnTo>
                      <a:lnTo>
                        <a:pt x="104762" y="12573"/>
                      </a:lnTo>
                      <a:lnTo>
                        <a:pt x="105498" y="13081"/>
                      </a:lnTo>
                      <a:lnTo>
                        <a:pt x="105905" y="12700"/>
                      </a:lnTo>
                      <a:lnTo>
                        <a:pt x="106337" y="12954"/>
                      </a:lnTo>
                      <a:lnTo>
                        <a:pt x="106324" y="12700"/>
                      </a:lnTo>
                      <a:lnTo>
                        <a:pt x="106286" y="12319"/>
                      </a:lnTo>
                      <a:lnTo>
                        <a:pt x="107784" y="15621"/>
                      </a:lnTo>
                      <a:lnTo>
                        <a:pt x="110794" y="13601"/>
                      </a:lnTo>
                      <a:lnTo>
                        <a:pt x="110909" y="12700"/>
                      </a:lnTo>
                      <a:close/>
                    </a:path>
                    <a:path w="147320" h="192404">
                      <a:moveTo>
                        <a:pt x="110972" y="12661"/>
                      </a:moveTo>
                      <a:close/>
                    </a:path>
                    <a:path w="147320" h="192404">
                      <a:moveTo>
                        <a:pt x="111290" y="11430"/>
                      </a:moveTo>
                      <a:lnTo>
                        <a:pt x="110871" y="11099"/>
                      </a:lnTo>
                      <a:lnTo>
                        <a:pt x="111010" y="11557"/>
                      </a:lnTo>
                      <a:lnTo>
                        <a:pt x="111150" y="11506"/>
                      </a:lnTo>
                      <a:lnTo>
                        <a:pt x="111290" y="11430"/>
                      </a:lnTo>
                      <a:close/>
                    </a:path>
                    <a:path w="147320" h="192404">
                      <a:moveTo>
                        <a:pt x="111302" y="44704"/>
                      </a:moveTo>
                      <a:lnTo>
                        <a:pt x="110083" y="45161"/>
                      </a:lnTo>
                      <a:lnTo>
                        <a:pt x="110312" y="45351"/>
                      </a:lnTo>
                      <a:lnTo>
                        <a:pt x="110490" y="45593"/>
                      </a:lnTo>
                      <a:lnTo>
                        <a:pt x="110642" y="45821"/>
                      </a:lnTo>
                      <a:lnTo>
                        <a:pt x="110350" y="45250"/>
                      </a:lnTo>
                      <a:lnTo>
                        <a:pt x="111302" y="44704"/>
                      </a:lnTo>
                      <a:close/>
                    </a:path>
                    <a:path w="147320" h="192404">
                      <a:moveTo>
                        <a:pt x="111340" y="12446"/>
                      </a:moveTo>
                      <a:lnTo>
                        <a:pt x="111048" y="12446"/>
                      </a:lnTo>
                      <a:lnTo>
                        <a:pt x="110972" y="12661"/>
                      </a:lnTo>
                      <a:lnTo>
                        <a:pt x="111340" y="12446"/>
                      </a:lnTo>
                      <a:close/>
                    </a:path>
                    <a:path w="147320" h="192404">
                      <a:moveTo>
                        <a:pt x="111607" y="11938"/>
                      </a:moveTo>
                      <a:lnTo>
                        <a:pt x="111188" y="11480"/>
                      </a:lnTo>
                      <a:lnTo>
                        <a:pt x="111061" y="12192"/>
                      </a:lnTo>
                      <a:lnTo>
                        <a:pt x="111607" y="11938"/>
                      </a:lnTo>
                      <a:close/>
                    </a:path>
                    <a:path w="147320" h="192404">
                      <a:moveTo>
                        <a:pt x="111823" y="13690"/>
                      </a:moveTo>
                      <a:lnTo>
                        <a:pt x="111556" y="13081"/>
                      </a:lnTo>
                      <a:lnTo>
                        <a:pt x="110794" y="13601"/>
                      </a:lnTo>
                      <a:lnTo>
                        <a:pt x="111823" y="13690"/>
                      </a:lnTo>
                      <a:close/>
                    </a:path>
                    <a:path w="147320" h="192404">
                      <a:moveTo>
                        <a:pt x="113233" y="173215"/>
                      </a:moveTo>
                      <a:lnTo>
                        <a:pt x="112991" y="173596"/>
                      </a:lnTo>
                      <a:lnTo>
                        <a:pt x="113233" y="173215"/>
                      </a:lnTo>
                      <a:close/>
                    </a:path>
                    <a:path w="147320" h="192404">
                      <a:moveTo>
                        <a:pt x="114414" y="16002"/>
                      </a:moveTo>
                      <a:lnTo>
                        <a:pt x="114185" y="16129"/>
                      </a:lnTo>
                      <a:lnTo>
                        <a:pt x="114160" y="16002"/>
                      </a:lnTo>
                      <a:lnTo>
                        <a:pt x="112814" y="16002"/>
                      </a:lnTo>
                      <a:lnTo>
                        <a:pt x="112039" y="16002"/>
                      </a:lnTo>
                      <a:lnTo>
                        <a:pt x="112242" y="16129"/>
                      </a:lnTo>
                      <a:lnTo>
                        <a:pt x="114223" y="16637"/>
                      </a:lnTo>
                      <a:lnTo>
                        <a:pt x="114376" y="16129"/>
                      </a:lnTo>
                      <a:lnTo>
                        <a:pt x="114414" y="16002"/>
                      </a:lnTo>
                      <a:close/>
                    </a:path>
                    <a:path w="147320" h="192404">
                      <a:moveTo>
                        <a:pt x="116484" y="179184"/>
                      </a:moveTo>
                      <a:lnTo>
                        <a:pt x="116281" y="179184"/>
                      </a:lnTo>
                      <a:lnTo>
                        <a:pt x="116484" y="179184"/>
                      </a:lnTo>
                      <a:close/>
                    </a:path>
                    <a:path w="147320" h="192404">
                      <a:moveTo>
                        <a:pt x="116865" y="42443"/>
                      </a:moveTo>
                      <a:lnTo>
                        <a:pt x="116586" y="42176"/>
                      </a:lnTo>
                      <a:lnTo>
                        <a:pt x="116865" y="42443"/>
                      </a:lnTo>
                      <a:close/>
                    </a:path>
                    <a:path w="147320" h="192404">
                      <a:moveTo>
                        <a:pt x="116992" y="13335"/>
                      </a:moveTo>
                      <a:lnTo>
                        <a:pt x="116751" y="13208"/>
                      </a:lnTo>
                      <a:lnTo>
                        <a:pt x="116255" y="12954"/>
                      </a:lnTo>
                      <a:lnTo>
                        <a:pt x="115912" y="13208"/>
                      </a:lnTo>
                      <a:lnTo>
                        <a:pt x="115582" y="13208"/>
                      </a:lnTo>
                      <a:lnTo>
                        <a:pt x="115049" y="13081"/>
                      </a:lnTo>
                      <a:lnTo>
                        <a:pt x="115633" y="12446"/>
                      </a:lnTo>
                      <a:lnTo>
                        <a:pt x="115379" y="12319"/>
                      </a:lnTo>
                      <a:lnTo>
                        <a:pt x="114604" y="11938"/>
                      </a:lnTo>
                      <a:lnTo>
                        <a:pt x="113182" y="12319"/>
                      </a:lnTo>
                      <a:lnTo>
                        <a:pt x="112153" y="11176"/>
                      </a:lnTo>
                      <a:lnTo>
                        <a:pt x="111887" y="11684"/>
                      </a:lnTo>
                      <a:lnTo>
                        <a:pt x="111810" y="12192"/>
                      </a:lnTo>
                      <a:lnTo>
                        <a:pt x="112191" y="13690"/>
                      </a:lnTo>
                      <a:lnTo>
                        <a:pt x="116039" y="13690"/>
                      </a:lnTo>
                      <a:lnTo>
                        <a:pt x="116154" y="13462"/>
                      </a:lnTo>
                      <a:lnTo>
                        <a:pt x="116433" y="13335"/>
                      </a:lnTo>
                      <a:lnTo>
                        <a:pt x="116992" y="13335"/>
                      </a:lnTo>
                      <a:close/>
                    </a:path>
                    <a:path w="147320" h="192404">
                      <a:moveTo>
                        <a:pt x="117182" y="41402"/>
                      </a:moveTo>
                      <a:lnTo>
                        <a:pt x="116166" y="41783"/>
                      </a:lnTo>
                      <a:lnTo>
                        <a:pt x="116586" y="42176"/>
                      </a:lnTo>
                      <a:lnTo>
                        <a:pt x="117182" y="41402"/>
                      </a:lnTo>
                      <a:close/>
                    </a:path>
                    <a:path w="147320" h="192404">
                      <a:moveTo>
                        <a:pt x="117983" y="41656"/>
                      </a:moveTo>
                      <a:lnTo>
                        <a:pt x="117221" y="42443"/>
                      </a:lnTo>
                      <a:lnTo>
                        <a:pt x="117640" y="42443"/>
                      </a:lnTo>
                      <a:lnTo>
                        <a:pt x="117983" y="41656"/>
                      </a:lnTo>
                      <a:close/>
                    </a:path>
                    <a:path w="147320" h="192404">
                      <a:moveTo>
                        <a:pt x="123088" y="21945"/>
                      </a:moveTo>
                      <a:lnTo>
                        <a:pt x="122809" y="22225"/>
                      </a:lnTo>
                      <a:lnTo>
                        <a:pt x="122936" y="22123"/>
                      </a:lnTo>
                      <a:lnTo>
                        <a:pt x="123088" y="21945"/>
                      </a:lnTo>
                      <a:close/>
                    </a:path>
                    <a:path w="147320" h="192404">
                      <a:moveTo>
                        <a:pt x="125590" y="18580"/>
                      </a:moveTo>
                      <a:lnTo>
                        <a:pt x="125145" y="17856"/>
                      </a:lnTo>
                      <a:lnTo>
                        <a:pt x="125298" y="17716"/>
                      </a:lnTo>
                      <a:lnTo>
                        <a:pt x="124714" y="17703"/>
                      </a:lnTo>
                      <a:lnTo>
                        <a:pt x="124574" y="17703"/>
                      </a:lnTo>
                      <a:lnTo>
                        <a:pt x="124879" y="18275"/>
                      </a:lnTo>
                      <a:lnTo>
                        <a:pt x="125590" y="18580"/>
                      </a:lnTo>
                      <a:close/>
                    </a:path>
                    <a:path w="147320" h="192404">
                      <a:moveTo>
                        <a:pt x="125679" y="24257"/>
                      </a:moveTo>
                      <a:lnTo>
                        <a:pt x="125336" y="24193"/>
                      </a:lnTo>
                      <a:lnTo>
                        <a:pt x="125374" y="24384"/>
                      </a:lnTo>
                      <a:lnTo>
                        <a:pt x="125679" y="24257"/>
                      </a:lnTo>
                      <a:close/>
                    </a:path>
                    <a:path w="147320" h="192404">
                      <a:moveTo>
                        <a:pt x="125920" y="25019"/>
                      </a:moveTo>
                      <a:lnTo>
                        <a:pt x="125437" y="24472"/>
                      </a:lnTo>
                      <a:lnTo>
                        <a:pt x="125095" y="24765"/>
                      </a:lnTo>
                      <a:lnTo>
                        <a:pt x="125920" y="25019"/>
                      </a:lnTo>
                      <a:close/>
                    </a:path>
                    <a:path w="147320" h="192404">
                      <a:moveTo>
                        <a:pt x="126161" y="172288"/>
                      </a:moveTo>
                      <a:lnTo>
                        <a:pt x="126085" y="171818"/>
                      </a:lnTo>
                      <a:lnTo>
                        <a:pt x="125806" y="172148"/>
                      </a:lnTo>
                      <a:lnTo>
                        <a:pt x="126161" y="172288"/>
                      </a:lnTo>
                      <a:close/>
                    </a:path>
                    <a:path w="147320" h="192404">
                      <a:moveTo>
                        <a:pt x="126923" y="172580"/>
                      </a:moveTo>
                      <a:lnTo>
                        <a:pt x="126161" y="172288"/>
                      </a:lnTo>
                      <a:lnTo>
                        <a:pt x="126225" y="172707"/>
                      </a:lnTo>
                      <a:lnTo>
                        <a:pt x="125844" y="172453"/>
                      </a:lnTo>
                      <a:lnTo>
                        <a:pt x="126111" y="172707"/>
                      </a:lnTo>
                      <a:lnTo>
                        <a:pt x="126517" y="173088"/>
                      </a:lnTo>
                      <a:lnTo>
                        <a:pt x="126923" y="172580"/>
                      </a:lnTo>
                      <a:close/>
                    </a:path>
                    <a:path w="147320" h="192404">
                      <a:moveTo>
                        <a:pt x="127012" y="20828"/>
                      </a:moveTo>
                      <a:lnTo>
                        <a:pt x="126542" y="21082"/>
                      </a:lnTo>
                      <a:lnTo>
                        <a:pt x="126530" y="21336"/>
                      </a:lnTo>
                      <a:lnTo>
                        <a:pt x="126707" y="21437"/>
                      </a:lnTo>
                      <a:lnTo>
                        <a:pt x="127012" y="20828"/>
                      </a:lnTo>
                      <a:close/>
                    </a:path>
                    <a:path w="147320" h="192404">
                      <a:moveTo>
                        <a:pt x="127431" y="21844"/>
                      </a:moveTo>
                      <a:lnTo>
                        <a:pt x="126707" y="21437"/>
                      </a:lnTo>
                      <a:lnTo>
                        <a:pt x="126593" y="21653"/>
                      </a:lnTo>
                      <a:lnTo>
                        <a:pt x="127431" y="21844"/>
                      </a:lnTo>
                      <a:close/>
                    </a:path>
                    <a:path w="147320" h="192404">
                      <a:moveTo>
                        <a:pt x="129133" y="22047"/>
                      </a:moveTo>
                      <a:lnTo>
                        <a:pt x="128168" y="21196"/>
                      </a:lnTo>
                      <a:lnTo>
                        <a:pt x="129133" y="22263"/>
                      </a:lnTo>
                      <a:lnTo>
                        <a:pt x="129133" y="22047"/>
                      </a:lnTo>
                      <a:close/>
                    </a:path>
                    <a:path w="147320" h="192404">
                      <a:moveTo>
                        <a:pt x="129552" y="22415"/>
                      </a:moveTo>
                      <a:lnTo>
                        <a:pt x="129311" y="21348"/>
                      </a:lnTo>
                      <a:lnTo>
                        <a:pt x="129159" y="21259"/>
                      </a:lnTo>
                      <a:lnTo>
                        <a:pt x="129133" y="22047"/>
                      </a:lnTo>
                      <a:lnTo>
                        <a:pt x="129552" y="22415"/>
                      </a:lnTo>
                      <a:close/>
                    </a:path>
                    <a:path w="147320" h="192404">
                      <a:moveTo>
                        <a:pt x="129717" y="21590"/>
                      </a:moveTo>
                      <a:lnTo>
                        <a:pt x="128930" y="19672"/>
                      </a:lnTo>
                      <a:lnTo>
                        <a:pt x="129311" y="21348"/>
                      </a:lnTo>
                      <a:lnTo>
                        <a:pt x="129717" y="21590"/>
                      </a:lnTo>
                      <a:close/>
                    </a:path>
                    <a:path w="147320" h="192404">
                      <a:moveTo>
                        <a:pt x="130556" y="36474"/>
                      </a:moveTo>
                      <a:close/>
                    </a:path>
                    <a:path w="147320" h="192404">
                      <a:moveTo>
                        <a:pt x="131660" y="28435"/>
                      </a:moveTo>
                      <a:lnTo>
                        <a:pt x="131025" y="28613"/>
                      </a:lnTo>
                      <a:lnTo>
                        <a:pt x="131267" y="28917"/>
                      </a:lnTo>
                      <a:lnTo>
                        <a:pt x="131305" y="29756"/>
                      </a:lnTo>
                      <a:lnTo>
                        <a:pt x="131546" y="29845"/>
                      </a:lnTo>
                      <a:lnTo>
                        <a:pt x="131660" y="28435"/>
                      </a:lnTo>
                      <a:close/>
                    </a:path>
                    <a:path w="147320" h="192404">
                      <a:moveTo>
                        <a:pt x="131724" y="29921"/>
                      </a:moveTo>
                      <a:lnTo>
                        <a:pt x="131546" y="29845"/>
                      </a:lnTo>
                      <a:lnTo>
                        <a:pt x="131533" y="29997"/>
                      </a:lnTo>
                      <a:lnTo>
                        <a:pt x="131724" y="29921"/>
                      </a:lnTo>
                      <a:close/>
                    </a:path>
                    <a:path w="147320" h="192404">
                      <a:moveTo>
                        <a:pt x="132041" y="29794"/>
                      </a:moveTo>
                      <a:lnTo>
                        <a:pt x="131902" y="29845"/>
                      </a:lnTo>
                      <a:lnTo>
                        <a:pt x="132041" y="29794"/>
                      </a:lnTo>
                      <a:close/>
                    </a:path>
                    <a:path w="147320" h="192404">
                      <a:moveTo>
                        <a:pt x="132308" y="29591"/>
                      </a:moveTo>
                      <a:lnTo>
                        <a:pt x="132041" y="29794"/>
                      </a:lnTo>
                      <a:lnTo>
                        <a:pt x="132207" y="29705"/>
                      </a:lnTo>
                      <a:close/>
                    </a:path>
                    <a:path w="147320" h="192404">
                      <a:moveTo>
                        <a:pt x="133286" y="30746"/>
                      </a:moveTo>
                      <a:lnTo>
                        <a:pt x="133108" y="30594"/>
                      </a:lnTo>
                      <a:lnTo>
                        <a:pt x="133286" y="30746"/>
                      </a:lnTo>
                      <a:close/>
                    </a:path>
                    <a:path w="147320" h="192404">
                      <a:moveTo>
                        <a:pt x="133705" y="30619"/>
                      </a:moveTo>
                      <a:lnTo>
                        <a:pt x="133515" y="30759"/>
                      </a:lnTo>
                      <a:lnTo>
                        <a:pt x="133286" y="30759"/>
                      </a:lnTo>
                      <a:lnTo>
                        <a:pt x="133489" y="30886"/>
                      </a:lnTo>
                      <a:lnTo>
                        <a:pt x="133692" y="30721"/>
                      </a:lnTo>
                      <a:close/>
                    </a:path>
                    <a:path w="147320" h="192404">
                      <a:moveTo>
                        <a:pt x="133718" y="157886"/>
                      </a:moveTo>
                      <a:lnTo>
                        <a:pt x="133591" y="157848"/>
                      </a:lnTo>
                      <a:lnTo>
                        <a:pt x="133654" y="157975"/>
                      </a:lnTo>
                      <a:close/>
                    </a:path>
                    <a:path w="147320" h="192404">
                      <a:moveTo>
                        <a:pt x="133985" y="35052"/>
                      </a:moveTo>
                      <a:lnTo>
                        <a:pt x="133908" y="35179"/>
                      </a:lnTo>
                      <a:lnTo>
                        <a:pt x="133832" y="35382"/>
                      </a:lnTo>
                      <a:lnTo>
                        <a:pt x="133985" y="35052"/>
                      </a:lnTo>
                      <a:close/>
                    </a:path>
                    <a:path w="147320" h="192404">
                      <a:moveTo>
                        <a:pt x="134239" y="158419"/>
                      </a:moveTo>
                      <a:lnTo>
                        <a:pt x="133616" y="158356"/>
                      </a:lnTo>
                      <a:lnTo>
                        <a:pt x="134137" y="158483"/>
                      </a:lnTo>
                      <a:close/>
                    </a:path>
                    <a:path w="147320" h="192404">
                      <a:moveTo>
                        <a:pt x="134327" y="27051"/>
                      </a:moveTo>
                      <a:lnTo>
                        <a:pt x="133489" y="26797"/>
                      </a:lnTo>
                      <a:lnTo>
                        <a:pt x="133781" y="26670"/>
                      </a:lnTo>
                      <a:lnTo>
                        <a:pt x="133997" y="26035"/>
                      </a:lnTo>
                      <a:lnTo>
                        <a:pt x="134239" y="26543"/>
                      </a:lnTo>
                      <a:lnTo>
                        <a:pt x="134048" y="26035"/>
                      </a:lnTo>
                      <a:lnTo>
                        <a:pt x="133959" y="25781"/>
                      </a:lnTo>
                      <a:lnTo>
                        <a:pt x="133667" y="25019"/>
                      </a:lnTo>
                      <a:lnTo>
                        <a:pt x="131889" y="25781"/>
                      </a:lnTo>
                      <a:lnTo>
                        <a:pt x="132003" y="25273"/>
                      </a:lnTo>
                      <a:lnTo>
                        <a:pt x="132130" y="24638"/>
                      </a:lnTo>
                      <a:lnTo>
                        <a:pt x="132270" y="24638"/>
                      </a:lnTo>
                      <a:lnTo>
                        <a:pt x="130479" y="23876"/>
                      </a:lnTo>
                      <a:lnTo>
                        <a:pt x="131508" y="25273"/>
                      </a:lnTo>
                      <a:lnTo>
                        <a:pt x="129667" y="25273"/>
                      </a:lnTo>
                      <a:lnTo>
                        <a:pt x="130086" y="23876"/>
                      </a:lnTo>
                      <a:lnTo>
                        <a:pt x="130187" y="23495"/>
                      </a:lnTo>
                      <a:lnTo>
                        <a:pt x="130378" y="22860"/>
                      </a:lnTo>
                      <a:lnTo>
                        <a:pt x="129628" y="23495"/>
                      </a:lnTo>
                      <a:lnTo>
                        <a:pt x="129527" y="23368"/>
                      </a:lnTo>
                      <a:lnTo>
                        <a:pt x="129235" y="22987"/>
                      </a:lnTo>
                      <a:lnTo>
                        <a:pt x="129527" y="22733"/>
                      </a:lnTo>
                      <a:lnTo>
                        <a:pt x="128562" y="22860"/>
                      </a:lnTo>
                      <a:lnTo>
                        <a:pt x="129362" y="23241"/>
                      </a:lnTo>
                      <a:lnTo>
                        <a:pt x="128651" y="23368"/>
                      </a:lnTo>
                      <a:lnTo>
                        <a:pt x="128536" y="22860"/>
                      </a:lnTo>
                      <a:lnTo>
                        <a:pt x="128460" y="22225"/>
                      </a:lnTo>
                      <a:lnTo>
                        <a:pt x="128435" y="22098"/>
                      </a:lnTo>
                      <a:lnTo>
                        <a:pt x="126301" y="22225"/>
                      </a:lnTo>
                      <a:lnTo>
                        <a:pt x="126593" y="21653"/>
                      </a:lnTo>
                      <a:lnTo>
                        <a:pt x="126301" y="21590"/>
                      </a:lnTo>
                      <a:lnTo>
                        <a:pt x="126441" y="21297"/>
                      </a:lnTo>
                      <a:lnTo>
                        <a:pt x="126542" y="21082"/>
                      </a:lnTo>
                      <a:lnTo>
                        <a:pt x="127025" y="20066"/>
                      </a:lnTo>
                      <a:lnTo>
                        <a:pt x="125171" y="21209"/>
                      </a:lnTo>
                      <a:lnTo>
                        <a:pt x="125044" y="20701"/>
                      </a:lnTo>
                      <a:lnTo>
                        <a:pt x="124891" y="20066"/>
                      </a:lnTo>
                      <a:lnTo>
                        <a:pt x="125590" y="19431"/>
                      </a:lnTo>
                      <a:lnTo>
                        <a:pt x="126022" y="20320"/>
                      </a:lnTo>
                      <a:lnTo>
                        <a:pt x="125793" y="19431"/>
                      </a:lnTo>
                      <a:lnTo>
                        <a:pt x="125730" y="19177"/>
                      </a:lnTo>
                      <a:lnTo>
                        <a:pt x="124485" y="20066"/>
                      </a:lnTo>
                      <a:lnTo>
                        <a:pt x="124498" y="19050"/>
                      </a:lnTo>
                      <a:lnTo>
                        <a:pt x="124498" y="18796"/>
                      </a:lnTo>
                      <a:lnTo>
                        <a:pt x="124498" y="17907"/>
                      </a:lnTo>
                      <a:lnTo>
                        <a:pt x="123685" y="17780"/>
                      </a:lnTo>
                      <a:lnTo>
                        <a:pt x="123037" y="18796"/>
                      </a:lnTo>
                      <a:lnTo>
                        <a:pt x="122770" y="18415"/>
                      </a:lnTo>
                      <a:lnTo>
                        <a:pt x="122059" y="17399"/>
                      </a:lnTo>
                      <a:lnTo>
                        <a:pt x="121640" y="17272"/>
                      </a:lnTo>
                      <a:lnTo>
                        <a:pt x="120789" y="17018"/>
                      </a:lnTo>
                      <a:lnTo>
                        <a:pt x="120891" y="16891"/>
                      </a:lnTo>
                      <a:lnTo>
                        <a:pt x="121081" y="16637"/>
                      </a:lnTo>
                      <a:lnTo>
                        <a:pt x="119087" y="15240"/>
                      </a:lnTo>
                      <a:lnTo>
                        <a:pt x="118275" y="14363"/>
                      </a:lnTo>
                      <a:lnTo>
                        <a:pt x="117627" y="15113"/>
                      </a:lnTo>
                      <a:lnTo>
                        <a:pt x="116687" y="14351"/>
                      </a:lnTo>
                      <a:lnTo>
                        <a:pt x="115811" y="14097"/>
                      </a:lnTo>
                      <a:lnTo>
                        <a:pt x="116014" y="13716"/>
                      </a:lnTo>
                      <a:lnTo>
                        <a:pt x="112204" y="13716"/>
                      </a:lnTo>
                      <a:lnTo>
                        <a:pt x="111836" y="13716"/>
                      </a:lnTo>
                      <a:lnTo>
                        <a:pt x="112750" y="15875"/>
                      </a:lnTo>
                      <a:lnTo>
                        <a:pt x="114147" y="15875"/>
                      </a:lnTo>
                      <a:lnTo>
                        <a:pt x="114071" y="15494"/>
                      </a:lnTo>
                      <a:lnTo>
                        <a:pt x="114490" y="15240"/>
                      </a:lnTo>
                      <a:lnTo>
                        <a:pt x="115176" y="15113"/>
                      </a:lnTo>
                      <a:lnTo>
                        <a:pt x="115620" y="15367"/>
                      </a:lnTo>
                      <a:lnTo>
                        <a:pt x="114579" y="15367"/>
                      </a:lnTo>
                      <a:lnTo>
                        <a:pt x="115087" y="16383"/>
                      </a:lnTo>
                      <a:lnTo>
                        <a:pt x="115214" y="16979"/>
                      </a:lnTo>
                      <a:lnTo>
                        <a:pt x="115214" y="17106"/>
                      </a:lnTo>
                      <a:lnTo>
                        <a:pt x="115227" y="16967"/>
                      </a:lnTo>
                      <a:lnTo>
                        <a:pt x="115277" y="16764"/>
                      </a:lnTo>
                      <a:lnTo>
                        <a:pt x="115506" y="16637"/>
                      </a:lnTo>
                      <a:lnTo>
                        <a:pt x="115595" y="16383"/>
                      </a:lnTo>
                      <a:lnTo>
                        <a:pt x="115900" y="18034"/>
                      </a:lnTo>
                      <a:lnTo>
                        <a:pt x="116217" y="16383"/>
                      </a:lnTo>
                      <a:lnTo>
                        <a:pt x="116446" y="15113"/>
                      </a:lnTo>
                      <a:lnTo>
                        <a:pt x="117309" y="16637"/>
                      </a:lnTo>
                      <a:lnTo>
                        <a:pt x="117043" y="16891"/>
                      </a:lnTo>
                      <a:lnTo>
                        <a:pt x="117614" y="17018"/>
                      </a:lnTo>
                      <a:lnTo>
                        <a:pt x="118313" y="16891"/>
                      </a:lnTo>
                      <a:lnTo>
                        <a:pt x="118618" y="17145"/>
                      </a:lnTo>
                      <a:lnTo>
                        <a:pt x="118668" y="17653"/>
                      </a:lnTo>
                      <a:lnTo>
                        <a:pt x="118554" y="18034"/>
                      </a:lnTo>
                      <a:lnTo>
                        <a:pt x="118071" y="17272"/>
                      </a:lnTo>
                      <a:lnTo>
                        <a:pt x="117690" y="17907"/>
                      </a:lnTo>
                      <a:lnTo>
                        <a:pt x="118427" y="18288"/>
                      </a:lnTo>
                      <a:lnTo>
                        <a:pt x="118808" y="18034"/>
                      </a:lnTo>
                      <a:lnTo>
                        <a:pt x="119926" y="17272"/>
                      </a:lnTo>
                      <a:lnTo>
                        <a:pt x="120116" y="18415"/>
                      </a:lnTo>
                      <a:lnTo>
                        <a:pt x="119697" y="18415"/>
                      </a:lnTo>
                      <a:lnTo>
                        <a:pt x="119278" y="18161"/>
                      </a:lnTo>
                      <a:lnTo>
                        <a:pt x="118846" y="18161"/>
                      </a:lnTo>
                      <a:lnTo>
                        <a:pt x="119037" y="19431"/>
                      </a:lnTo>
                      <a:lnTo>
                        <a:pt x="119240" y="19304"/>
                      </a:lnTo>
                      <a:lnTo>
                        <a:pt x="119659" y="19812"/>
                      </a:lnTo>
                      <a:lnTo>
                        <a:pt x="119621" y="19685"/>
                      </a:lnTo>
                      <a:lnTo>
                        <a:pt x="119900" y="20040"/>
                      </a:lnTo>
                      <a:lnTo>
                        <a:pt x="120129" y="20358"/>
                      </a:lnTo>
                      <a:lnTo>
                        <a:pt x="120040" y="20218"/>
                      </a:lnTo>
                      <a:lnTo>
                        <a:pt x="120548" y="20828"/>
                      </a:lnTo>
                      <a:lnTo>
                        <a:pt x="120396" y="20447"/>
                      </a:lnTo>
                      <a:lnTo>
                        <a:pt x="121513" y="19685"/>
                      </a:lnTo>
                      <a:lnTo>
                        <a:pt x="122072" y="19304"/>
                      </a:lnTo>
                      <a:lnTo>
                        <a:pt x="122440" y="19050"/>
                      </a:lnTo>
                      <a:lnTo>
                        <a:pt x="122402" y="21082"/>
                      </a:lnTo>
                      <a:lnTo>
                        <a:pt x="123698" y="21209"/>
                      </a:lnTo>
                      <a:lnTo>
                        <a:pt x="123177" y="21844"/>
                      </a:lnTo>
                      <a:lnTo>
                        <a:pt x="123113" y="22098"/>
                      </a:lnTo>
                      <a:lnTo>
                        <a:pt x="123215" y="22479"/>
                      </a:lnTo>
                      <a:lnTo>
                        <a:pt x="123482" y="22987"/>
                      </a:lnTo>
                      <a:lnTo>
                        <a:pt x="123202" y="23114"/>
                      </a:lnTo>
                      <a:lnTo>
                        <a:pt x="124167" y="22860"/>
                      </a:lnTo>
                      <a:lnTo>
                        <a:pt x="123723" y="24257"/>
                      </a:lnTo>
                      <a:lnTo>
                        <a:pt x="125133" y="23876"/>
                      </a:lnTo>
                      <a:lnTo>
                        <a:pt x="124980" y="24130"/>
                      </a:lnTo>
                      <a:lnTo>
                        <a:pt x="125336" y="24193"/>
                      </a:lnTo>
                      <a:lnTo>
                        <a:pt x="125539" y="24003"/>
                      </a:lnTo>
                      <a:lnTo>
                        <a:pt x="127254" y="23876"/>
                      </a:lnTo>
                      <a:lnTo>
                        <a:pt x="127165" y="26797"/>
                      </a:lnTo>
                      <a:lnTo>
                        <a:pt x="129540" y="26797"/>
                      </a:lnTo>
                      <a:lnTo>
                        <a:pt x="131165" y="27432"/>
                      </a:lnTo>
                      <a:lnTo>
                        <a:pt x="132054" y="26797"/>
                      </a:lnTo>
                      <a:lnTo>
                        <a:pt x="133565" y="27432"/>
                      </a:lnTo>
                      <a:lnTo>
                        <a:pt x="133616" y="27940"/>
                      </a:lnTo>
                      <a:lnTo>
                        <a:pt x="134188" y="27940"/>
                      </a:lnTo>
                      <a:lnTo>
                        <a:pt x="134175" y="27051"/>
                      </a:lnTo>
                      <a:lnTo>
                        <a:pt x="134327" y="27051"/>
                      </a:lnTo>
                      <a:close/>
                    </a:path>
                    <a:path w="147320" h="192404">
                      <a:moveTo>
                        <a:pt x="134543" y="158445"/>
                      </a:moveTo>
                      <a:lnTo>
                        <a:pt x="134302" y="158369"/>
                      </a:lnTo>
                      <a:lnTo>
                        <a:pt x="134543" y="158445"/>
                      </a:lnTo>
                      <a:close/>
                    </a:path>
                    <a:path w="147320" h="192404">
                      <a:moveTo>
                        <a:pt x="135102" y="30607"/>
                      </a:moveTo>
                      <a:lnTo>
                        <a:pt x="134823" y="29718"/>
                      </a:lnTo>
                      <a:lnTo>
                        <a:pt x="134607" y="30073"/>
                      </a:lnTo>
                      <a:lnTo>
                        <a:pt x="135102" y="30607"/>
                      </a:lnTo>
                      <a:close/>
                    </a:path>
                    <a:path w="147320" h="192404">
                      <a:moveTo>
                        <a:pt x="135623" y="29083"/>
                      </a:moveTo>
                      <a:lnTo>
                        <a:pt x="134061" y="29210"/>
                      </a:lnTo>
                      <a:lnTo>
                        <a:pt x="134112" y="28702"/>
                      </a:lnTo>
                      <a:lnTo>
                        <a:pt x="134416" y="28194"/>
                      </a:lnTo>
                      <a:lnTo>
                        <a:pt x="134493" y="28067"/>
                      </a:lnTo>
                      <a:lnTo>
                        <a:pt x="135026" y="28321"/>
                      </a:lnTo>
                      <a:lnTo>
                        <a:pt x="134988" y="28067"/>
                      </a:lnTo>
                      <a:lnTo>
                        <a:pt x="134874" y="27305"/>
                      </a:lnTo>
                      <a:lnTo>
                        <a:pt x="134188" y="28194"/>
                      </a:lnTo>
                      <a:lnTo>
                        <a:pt x="134188" y="28067"/>
                      </a:lnTo>
                      <a:lnTo>
                        <a:pt x="133629" y="28067"/>
                      </a:lnTo>
                      <a:lnTo>
                        <a:pt x="132549" y="28067"/>
                      </a:lnTo>
                      <a:lnTo>
                        <a:pt x="132816" y="28829"/>
                      </a:lnTo>
                      <a:lnTo>
                        <a:pt x="133350" y="29210"/>
                      </a:lnTo>
                      <a:lnTo>
                        <a:pt x="134162" y="29464"/>
                      </a:lnTo>
                      <a:lnTo>
                        <a:pt x="133870" y="29591"/>
                      </a:lnTo>
                      <a:lnTo>
                        <a:pt x="133769" y="30226"/>
                      </a:lnTo>
                      <a:lnTo>
                        <a:pt x="134264" y="30607"/>
                      </a:lnTo>
                      <a:lnTo>
                        <a:pt x="134607" y="30073"/>
                      </a:lnTo>
                      <a:lnTo>
                        <a:pt x="134391" y="29845"/>
                      </a:lnTo>
                      <a:lnTo>
                        <a:pt x="135420" y="29210"/>
                      </a:lnTo>
                      <a:lnTo>
                        <a:pt x="135623" y="29083"/>
                      </a:lnTo>
                      <a:close/>
                    </a:path>
                    <a:path w="147320" h="192404">
                      <a:moveTo>
                        <a:pt x="135648" y="34036"/>
                      </a:moveTo>
                      <a:lnTo>
                        <a:pt x="134823" y="34163"/>
                      </a:lnTo>
                      <a:lnTo>
                        <a:pt x="134670" y="35052"/>
                      </a:lnTo>
                      <a:lnTo>
                        <a:pt x="135496" y="35052"/>
                      </a:lnTo>
                      <a:lnTo>
                        <a:pt x="135356" y="34925"/>
                      </a:lnTo>
                      <a:lnTo>
                        <a:pt x="135648" y="34036"/>
                      </a:lnTo>
                      <a:close/>
                    </a:path>
                    <a:path w="147320" h="192404">
                      <a:moveTo>
                        <a:pt x="135890" y="166484"/>
                      </a:moveTo>
                      <a:lnTo>
                        <a:pt x="135724" y="165722"/>
                      </a:lnTo>
                      <a:lnTo>
                        <a:pt x="135572" y="166484"/>
                      </a:lnTo>
                      <a:lnTo>
                        <a:pt x="135242" y="166484"/>
                      </a:lnTo>
                      <a:lnTo>
                        <a:pt x="135216" y="165823"/>
                      </a:lnTo>
                      <a:lnTo>
                        <a:pt x="134556" y="166992"/>
                      </a:lnTo>
                      <a:lnTo>
                        <a:pt x="134264" y="168008"/>
                      </a:lnTo>
                      <a:lnTo>
                        <a:pt x="134772" y="167500"/>
                      </a:lnTo>
                      <a:lnTo>
                        <a:pt x="135890" y="166484"/>
                      </a:lnTo>
                      <a:close/>
                    </a:path>
                    <a:path w="147320" h="192404">
                      <a:moveTo>
                        <a:pt x="135953" y="32258"/>
                      </a:moveTo>
                      <a:lnTo>
                        <a:pt x="135293" y="32004"/>
                      </a:lnTo>
                      <a:lnTo>
                        <a:pt x="134848" y="32131"/>
                      </a:lnTo>
                      <a:lnTo>
                        <a:pt x="135623" y="32512"/>
                      </a:lnTo>
                      <a:lnTo>
                        <a:pt x="135826" y="32651"/>
                      </a:lnTo>
                      <a:lnTo>
                        <a:pt x="135890" y="32512"/>
                      </a:lnTo>
                      <a:lnTo>
                        <a:pt x="135953" y="32258"/>
                      </a:lnTo>
                      <a:close/>
                    </a:path>
                    <a:path w="147320" h="192404">
                      <a:moveTo>
                        <a:pt x="136207" y="32893"/>
                      </a:moveTo>
                      <a:lnTo>
                        <a:pt x="135826" y="32651"/>
                      </a:lnTo>
                      <a:lnTo>
                        <a:pt x="135712" y="32893"/>
                      </a:lnTo>
                      <a:lnTo>
                        <a:pt x="136207" y="32893"/>
                      </a:lnTo>
                      <a:close/>
                    </a:path>
                    <a:path w="147320" h="192404">
                      <a:moveTo>
                        <a:pt x="137045" y="32854"/>
                      </a:moveTo>
                      <a:lnTo>
                        <a:pt x="136207" y="32893"/>
                      </a:lnTo>
                      <a:lnTo>
                        <a:pt x="136791" y="33274"/>
                      </a:lnTo>
                      <a:lnTo>
                        <a:pt x="137045" y="33147"/>
                      </a:lnTo>
                      <a:lnTo>
                        <a:pt x="137045" y="32893"/>
                      </a:lnTo>
                      <a:close/>
                    </a:path>
                    <a:path w="147320" h="192404">
                      <a:moveTo>
                        <a:pt x="137642" y="32512"/>
                      </a:moveTo>
                      <a:lnTo>
                        <a:pt x="137388" y="32258"/>
                      </a:lnTo>
                      <a:lnTo>
                        <a:pt x="137477" y="32613"/>
                      </a:lnTo>
                      <a:lnTo>
                        <a:pt x="137642" y="32512"/>
                      </a:lnTo>
                      <a:close/>
                    </a:path>
                    <a:path w="147320" h="192404">
                      <a:moveTo>
                        <a:pt x="137744" y="30226"/>
                      </a:moveTo>
                      <a:lnTo>
                        <a:pt x="135115" y="30607"/>
                      </a:lnTo>
                      <a:lnTo>
                        <a:pt x="134772" y="30734"/>
                      </a:lnTo>
                      <a:lnTo>
                        <a:pt x="134264" y="30988"/>
                      </a:lnTo>
                      <a:lnTo>
                        <a:pt x="133807" y="31115"/>
                      </a:lnTo>
                      <a:lnTo>
                        <a:pt x="134531" y="31369"/>
                      </a:lnTo>
                      <a:lnTo>
                        <a:pt x="135445" y="31496"/>
                      </a:lnTo>
                      <a:lnTo>
                        <a:pt x="136182" y="31750"/>
                      </a:lnTo>
                      <a:lnTo>
                        <a:pt x="135953" y="32258"/>
                      </a:lnTo>
                      <a:lnTo>
                        <a:pt x="136169" y="31877"/>
                      </a:lnTo>
                      <a:lnTo>
                        <a:pt x="136347" y="31623"/>
                      </a:lnTo>
                      <a:lnTo>
                        <a:pt x="136880" y="31877"/>
                      </a:lnTo>
                      <a:lnTo>
                        <a:pt x="137020" y="31623"/>
                      </a:lnTo>
                      <a:lnTo>
                        <a:pt x="137744" y="30226"/>
                      </a:lnTo>
                      <a:close/>
                    </a:path>
                    <a:path w="147320" h="192404">
                      <a:moveTo>
                        <a:pt x="141262" y="154292"/>
                      </a:moveTo>
                      <a:lnTo>
                        <a:pt x="141185" y="153911"/>
                      </a:lnTo>
                      <a:lnTo>
                        <a:pt x="141020" y="153187"/>
                      </a:lnTo>
                      <a:lnTo>
                        <a:pt x="140906" y="152641"/>
                      </a:lnTo>
                      <a:lnTo>
                        <a:pt x="140677" y="152819"/>
                      </a:lnTo>
                      <a:lnTo>
                        <a:pt x="139928" y="151968"/>
                      </a:lnTo>
                      <a:lnTo>
                        <a:pt x="140246" y="152603"/>
                      </a:lnTo>
                      <a:lnTo>
                        <a:pt x="139496" y="152476"/>
                      </a:lnTo>
                      <a:lnTo>
                        <a:pt x="138315" y="152425"/>
                      </a:lnTo>
                      <a:lnTo>
                        <a:pt x="137883" y="152488"/>
                      </a:lnTo>
                      <a:lnTo>
                        <a:pt x="138239" y="153149"/>
                      </a:lnTo>
                      <a:lnTo>
                        <a:pt x="138404" y="153403"/>
                      </a:lnTo>
                      <a:lnTo>
                        <a:pt x="138315" y="153250"/>
                      </a:lnTo>
                      <a:lnTo>
                        <a:pt x="138341" y="152857"/>
                      </a:lnTo>
                      <a:lnTo>
                        <a:pt x="140322" y="153111"/>
                      </a:lnTo>
                      <a:lnTo>
                        <a:pt x="139331" y="153911"/>
                      </a:lnTo>
                      <a:lnTo>
                        <a:pt x="138518" y="153657"/>
                      </a:lnTo>
                      <a:lnTo>
                        <a:pt x="138290" y="153403"/>
                      </a:lnTo>
                      <a:lnTo>
                        <a:pt x="138239" y="153149"/>
                      </a:lnTo>
                      <a:lnTo>
                        <a:pt x="137934" y="152641"/>
                      </a:lnTo>
                      <a:lnTo>
                        <a:pt x="136855" y="151244"/>
                      </a:lnTo>
                      <a:lnTo>
                        <a:pt x="136753" y="150990"/>
                      </a:lnTo>
                      <a:lnTo>
                        <a:pt x="136715" y="150736"/>
                      </a:lnTo>
                      <a:lnTo>
                        <a:pt x="137325" y="150736"/>
                      </a:lnTo>
                      <a:lnTo>
                        <a:pt x="137795" y="150990"/>
                      </a:lnTo>
                      <a:lnTo>
                        <a:pt x="137845" y="150736"/>
                      </a:lnTo>
                      <a:lnTo>
                        <a:pt x="137299" y="150355"/>
                      </a:lnTo>
                      <a:lnTo>
                        <a:pt x="137223" y="150228"/>
                      </a:lnTo>
                      <a:lnTo>
                        <a:pt x="137160" y="150101"/>
                      </a:lnTo>
                      <a:lnTo>
                        <a:pt x="137198" y="149339"/>
                      </a:lnTo>
                      <a:lnTo>
                        <a:pt x="137096" y="148831"/>
                      </a:lnTo>
                      <a:lnTo>
                        <a:pt x="137007" y="148704"/>
                      </a:lnTo>
                      <a:lnTo>
                        <a:pt x="136842" y="149339"/>
                      </a:lnTo>
                      <a:lnTo>
                        <a:pt x="136118" y="149339"/>
                      </a:lnTo>
                      <a:lnTo>
                        <a:pt x="135559" y="148704"/>
                      </a:lnTo>
                      <a:lnTo>
                        <a:pt x="136093" y="150101"/>
                      </a:lnTo>
                      <a:lnTo>
                        <a:pt x="133972" y="149974"/>
                      </a:lnTo>
                      <a:lnTo>
                        <a:pt x="134391" y="149339"/>
                      </a:lnTo>
                      <a:lnTo>
                        <a:pt x="135394" y="147815"/>
                      </a:lnTo>
                      <a:lnTo>
                        <a:pt x="133197" y="147815"/>
                      </a:lnTo>
                      <a:lnTo>
                        <a:pt x="134023" y="147561"/>
                      </a:lnTo>
                      <a:lnTo>
                        <a:pt x="132969" y="147434"/>
                      </a:lnTo>
                      <a:lnTo>
                        <a:pt x="132143" y="146926"/>
                      </a:lnTo>
                      <a:lnTo>
                        <a:pt x="130708" y="146037"/>
                      </a:lnTo>
                      <a:lnTo>
                        <a:pt x="129184" y="146926"/>
                      </a:lnTo>
                      <a:lnTo>
                        <a:pt x="129120" y="146672"/>
                      </a:lnTo>
                      <a:lnTo>
                        <a:pt x="129133" y="146418"/>
                      </a:lnTo>
                      <a:lnTo>
                        <a:pt x="129133" y="146164"/>
                      </a:lnTo>
                      <a:lnTo>
                        <a:pt x="129590" y="146164"/>
                      </a:lnTo>
                      <a:lnTo>
                        <a:pt x="128574" y="145529"/>
                      </a:lnTo>
                      <a:lnTo>
                        <a:pt x="127558" y="144894"/>
                      </a:lnTo>
                      <a:lnTo>
                        <a:pt x="124129" y="145529"/>
                      </a:lnTo>
                      <a:lnTo>
                        <a:pt x="124015" y="145402"/>
                      </a:lnTo>
                      <a:lnTo>
                        <a:pt x="123799" y="145148"/>
                      </a:lnTo>
                      <a:lnTo>
                        <a:pt x="122910" y="144132"/>
                      </a:lnTo>
                      <a:lnTo>
                        <a:pt x="123024" y="143751"/>
                      </a:lnTo>
                      <a:lnTo>
                        <a:pt x="123139" y="143624"/>
                      </a:lnTo>
                      <a:lnTo>
                        <a:pt x="122682" y="143624"/>
                      </a:lnTo>
                      <a:lnTo>
                        <a:pt x="122097" y="144132"/>
                      </a:lnTo>
                      <a:lnTo>
                        <a:pt x="121894" y="143751"/>
                      </a:lnTo>
                      <a:lnTo>
                        <a:pt x="121780" y="143522"/>
                      </a:lnTo>
                      <a:lnTo>
                        <a:pt x="121881" y="143370"/>
                      </a:lnTo>
                      <a:lnTo>
                        <a:pt x="122110" y="143116"/>
                      </a:lnTo>
                      <a:lnTo>
                        <a:pt x="121907" y="143129"/>
                      </a:lnTo>
                      <a:lnTo>
                        <a:pt x="120535" y="143370"/>
                      </a:lnTo>
                      <a:lnTo>
                        <a:pt x="120091" y="142989"/>
                      </a:lnTo>
                      <a:lnTo>
                        <a:pt x="120751" y="142608"/>
                      </a:lnTo>
                      <a:lnTo>
                        <a:pt x="118833" y="141211"/>
                      </a:lnTo>
                      <a:lnTo>
                        <a:pt x="117005" y="142608"/>
                      </a:lnTo>
                      <a:lnTo>
                        <a:pt x="116281" y="142519"/>
                      </a:lnTo>
                      <a:lnTo>
                        <a:pt x="116281" y="147815"/>
                      </a:lnTo>
                      <a:lnTo>
                        <a:pt x="116154" y="148602"/>
                      </a:lnTo>
                      <a:lnTo>
                        <a:pt x="115658" y="148069"/>
                      </a:lnTo>
                      <a:lnTo>
                        <a:pt x="116281" y="147815"/>
                      </a:lnTo>
                      <a:lnTo>
                        <a:pt x="116281" y="142519"/>
                      </a:lnTo>
                      <a:lnTo>
                        <a:pt x="115087" y="142354"/>
                      </a:lnTo>
                      <a:lnTo>
                        <a:pt x="115404" y="141338"/>
                      </a:lnTo>
                      <a:lnTo>
                        <a:pt x="115531" y="140957"/>
                      </a:lnTo>
                      <a:lnTo>
                        <a:pt x="114668" y="140449"/>
                      </a:lnTo>
                      <a:lnTo>
                        <a:pt x="114452" y="140322"/>
                      </a:lnTo>
                      <a:lnTo>
                        <a:pt x="114223" y="140195"/>
                      </a:lnTo>
                      <a:lnTo>
                        <a:pt x="113144" y="139560"/>
                      </a:lnTo>
                      <a:lnTo>
                        <a:pt x="113233" y="139306"/>
                      </a:lnTo>
                      <a:lnTo>
                        <a:pt x="112610" y="139052"/>
                      </a:lnTo>
                      <a:lnTo>
                        <a:pt x="110718" y="138290"/>
                      </a:lnTo>
                      <a:lnTo>
                        <a:pt x="108546" y="139052"/>
                      </a:lnTo>
                      <a:lnTo>
                        <a:pt x="106006" y="139052"/>
                      </a:lnTo>
                      <a:lnTo>
                        <a:pt x="105283" y="137909"/>
                      </a:lnTo>
                      <a:lnTo>
                        <a:pt x="105117" y="137655"/>
                      </a:lnTo>
                      <a:lnTo>
                        <a:pt x="104876" y="137274"/>
                      </a:lnTo>
                      <a:lnTo>
                        <a:pt x="101117" y="137147"/>
                      </a:lnTo>
                      <a:lnTo>
                        <a:pt x="100888" y="137020"/>
                      </a:lnTo>
                      <a:lnTo>
                        <a:pt x="98831" y="135877"/>
                      </a:lnTo>
                      <a:lnTo>
                        <a:pt x="98945" y="136004"/>
                      </a:lnTo>
                      <a:lnTo>
                        <a:pt x="99060" y="136385"/>
                      </a:lnTo>
                      <a:lnTo>
                        <a:pt x="98564" y="137020"/>
                      </a:lnTo>
                      <a:lnTo>
                        <a:pt x="98107" y="137020"/>
                      </a:lnTo>
                      <a:lnTo>
                        <a:pt x="97586" y="136639"/>
                      </a:lnTo>
                      <a:lnTo>
                        <a:pt x="96354" y="137655"/>
                      </a:lnTo>
                      <a:lnTo>
                        <a:pt x="96494" y="137147"/>
                      </a:lnTo>
                      <a:lnTo>
                        <a:pt x="96570" y="136893"/>
                      </a:lnTo>
                      <a:lnTo>
                        <a:pt x="96596" y="136766"/>
                      </a:lnTo>
                      <a:lnTo>
                        <a:pt x="96672" y="136512"/>
                      </a:lnTo>
                      <a:lnTo>
                        <a:pt x="96875" y="136512"/>
                      </a:lnTo>
                      <a:lnTo>
                        <a:pt x="96697" y="135369"/>
                      </a:lnTo>
                      <a:lnTo>
                        <a:pt x="96672" y="135242"/>
                      </a:lnTo>
                      <a:lnTo>
                        <a:pt x="95415" y="135369"/>
                      </a:lnTo>
                      <a:lnTo>
                        <a:pt x="94500" y="135115"/>
                      </a:lnTo>
                      <a:lnTo>
                        <a:pt x="94094" y="136766"/>
                      </a:lnTo>
                      <a:lnTo>
                        <a:pt x="92049" y="133845"/>
                      </a:lnTo>
                      <a:lnTo>
                        <a:pt x="87693" y="136893"/>
                      </a:lnTo>
                      <a:lnTo>
                        <a:pt x="87579" y="136639"/>
                      </a:lnTo>
                      <a:lnTo>
                        <a:pt x="87414" y="136258"/>
                      </a:lnTo>
                      <a:lnTo>
                        <a:pt x="87185" y="135750"/>
                      </a:lnTo>
                      <a:lnTo>
                        <a:pt x="86893" y="135115"/>
                      </a:lnTo>
                      <a:lnTo>
                        <a:pt x="86614" y="134480"/>
                      </a:lnTo>
                      <a:lnTo>
                        <a:pt x="85991" y="134861"/>
                      </a:lnTo>
                      <a:lnTo>
                        <a:pt x="85267" y="134861"/>
                      </a:lnTo>
                      <a:lnTo>
                        <a:pt x="84658" y="135115"/>
                      </a:lnTo>
                      <a:lnTo>
                        <a:pt x="84759" y="134226"/>
                      </a:lnTo>
                      <a:lnTo>
                        <a:pt x="82956" y="133845"/>
                      </a:lnTo>
                      <a:lnTo>
                        <a:pt x="82346" y="133718"/>
                      </a:lnTo>
                      <a:lnTo>
                        <a:pt x="80314" y="133845"/>
                      </a:lnTo>
                      <a:lnTo>
                        <a:pt x="80759" y="133210"/>
                      </a:lnTo>
                      <a:lnTo>
                        <a:pt x="79603" y="133083"/>
                      </a:lnTo>
                      <a:lnTo>
                        <a:pt x="79184" y="135750"/>
                      </a:lnTo>
                      <a:lnTo>
                        <a:pt x="78155" y="135750"/>
                      </a:lnTo>
                      <a:lnTo>
                        <a:pt x="78054" y="135242"/>
                      </a:lnTo>
                      <a:lnTo>
                        <a:pt x="77939" y="134734"/>
                      </a:lnTo>
                      <a:lnTo>
                        <a:pt x="77889" y="134480"/>
                      </a:lnTo>
                      <a:lnTo>
                        <a:pt x="75920" y="134480"/>
                      </a:lnTo>
                      <a:lnTo>
                        <a:pt x="75742" y="134353"/>
                      </a:lnTo>
                      <a:lnTo>
                        <a:pt x="73901" y="133083"/>
                      </a:lnTo>
                      <a:lnTo>
                        <a:pt x="71958" y="134353"/>
                      </a:lnTo>
                      <a:lnTo>
                        <a:pt x="72034" y="133845"/>
                      </a:lnTo>
                      <a:lnTo>
                        <a:pt x="72351" y="133718"/>
                      </a:lnTo>
                      <a:lnTo>
                        <a:pt x="71424" y="133718"/>
                      </a:lnTo>
                      <a:lnTo>
                        <a:pt x="70967" y="133591"/>
                      </a:lnTo>
                      <a:lnTo>
                        <a:pt x="68707" y="132956"/>
                      </a:lnTo>
                      <a:lnTo>
                        <a:pt x="68872" y="133692"/>
                      </a:lnTo>
                      <a:lnTo>
                        <a:pt x="69049" y="133591"/>
                      </a:lnTo>
                      <a:lnTo>
                        <a:pt x="68999" y="134226"/>
                      </a:lnTo>
                      <a:lnTo>
                        <a:pt x="69113" y="134734"/>
                      </a:lnTo>
                      <a:lnTo>
                        <a:pt x="68872" y="133692"/>
                      </a:lnTo>
                      <a:lnTo>
                        <a:pt x="67056" y="134734"/>
                      </a:lnTo>
                      <a:lnTo>
                        <a:pt x="66027" y="135242"/>
                      </a:lnTo>
                      <a:lnTo>
                        <a:pt x="66141" y="134353"/>
                      </a:lnTo>
                      <a:lnTo>
                        <a:pt x="65392" y="135496"/>
                      </a:lnTo>
                      <a:lnTo>
                        <a:pt x="65303" y="135877"/>
                      </a:lnTo>
                      <a:lnTo>
                        <a:pt x="64071" y="136258"/>
                      </a:lnTo>
                      <a:lnTo>
                        <a:pt x="63779" y="136131"/>
                      </a:lnTo>
                      <a:lnTo>
                        <a:pt x="63817" y="135648"/>
                      </a:lnTo>
                      <a:lnTo>
                        <a:pt x="64173" y="135750"/>
                      </a:lnTo>
                      <a:lnTo>
                        <a:pt x="63830" y="135623"/>
                      </a:lnTo>
                      <a:lnTo>
                        <a:pt x="63157" y="135369"/>
                      </a:lnTo>
                      <a:lnTo>
                        <a:pt x="63474" y="136639"/>
                      </a:lnTo>
                      <a:lnTo>
                        <a:pt x="62255" y="136258"/>
                      </a:lnTo>
                      <a:lnTo>
                        <a:pt x="62649" y="135750"/>
                      </a:lnTo>
                      <a:lnTo>
                        <a:pt x="61633" y="135750"/>
                      </a:lnTo>
                      <a:lnTo>
                        <a:pt x="61658" y="136131"/>
                      </a:lnTo>
                      <a:lnTo>
                        <a:pt x="61239" y="136766"/>
                      </a:lnTo>
                      <a:lnTo>
                        <a:pt x="60642" y="137147"/>
                      </a:lnTo>
                      <a:lnTo>
                        <a:pt x="59321" y="136766"/>
                      </a:lnTo>
                      <a:lnTo>
                        <a:pt x="59080" y="136004"/>
                      </a:lnTo>
                      <a:lnTo>
                        <a:pt x="59016" y="136385"/>
                      </a:lnTo>
                      <a:lnTo>
                        <a:pt x="58889" y="136639"/>
                      </a:lnTo>
                      <a:lnTo>
                        <a:pt x="58508" y="137147"/>
                      </a:lnTo>
                      <a:lnTo>
                        <a:pt x="57899" y="137020"/>
                      </a:lnTo>
                      <a:lnTo>
                        <a:pt x="57785" y="136639"/>
                      </a:lnTo>
                      <a:lnTo>
                        <a:pt x="58077" y="136385"/>
                      </a:lnTo>
                      <a:lnTo>
                        <a:pt x="57492" y="136258"/>
                      </a:lnTo>
                      <a:lnTo>
                        <a:pt x="56464" y="136042"/>
                      </a:lnTo>
                      <a:lnTo>
                        <a:pt x="56388" y="135496"/>
                      </a:lnTo>
                      <a:lnTo>
                        <a:pt x="56210" y="135496"/>
                      </a:lnTo>
                      <a:lnTo>
                        <a:pt x="56210" y="136258"/>
                      </a:lnTo>
                      <a:lnTo>
                        <a:pt x="56083" y="136613"/>
                      </a:lnTo>
                      <a:lnTo>
                        <a:pt x="56083" y="141338"/>
                      </a:lnTo>
                      <a:lnTo>
                        <a:pt x="55816" y="141338"/>
                      </a:lnTo>
                      <a:lnTo>
                        <a:pt x="55143" y="141465"/>
                      </a:lnTo>
                      <a:lnTo>
                        <a:pt x="55079" y="141338"/>
                      </a:lnTo>
                      <a:lnTo>
                        <a:pt x="55054" y="140830"/>
                      </a:lnTo>
                      <a:lnTo>
                        <a:pt x="55283" y="140830"/>
                      </a:lnTo>
                      <a:lnTo>
                        <a:pt x="55194" y="141084"/>
                      </a:lnTo>
                      <a:lnTo>
                        <a:pt x="55727" y="141084"/>
                      </a:lnTo>
                      <a:lnTo>
                        <a:pt x="56083" y="141338"/>
                      </a:lnTo>
                      <a:lnTo>
                        <a:pt x="56083" y="136613"/>
                      </a:lnTo>
                      <a:lnTo>
                        <a:pt x="55702" y="137655"/>
                      </a:lnTo>
                      <a:lnTo>
                        <a:pt x="54432" y="137020"/>
                      </a:lnTo>
                      <a:lnTo>
                        <a:pt x="54368" y="136639"/>
                      </a:lnTo>
                      <a:lnTo>
                        <a:pt x="54165" y="136512"/>
                      </a:lnTo>
                      <a:lnTo>
                        <a:pt x="55486" y="136258"/>
                      </a:lnTo>
                      <a:lnTo>
                        <a:pt x="56210" y="136258"/>
                      </a:lnTo>
                      <a:lnTo>
                        <a:pt x="56210" y="135496"/>
                      </a:lnTo>
                      <a:lnTo>
                        <a:pt x="55270" y="135496"/>
                      </a:lnTo>
                      <a:lnTo>
                        <a:pt x="56007" y="134226"/>
                      </a:lnTo>
                      <a:lnTo>
                        <a:pt x="55181" y="134988"/>
                      </a:lnTo>
                      <a:lnTo>
                        <a:pt x="53898" y="136512"/>
                      </a:lnTo>
                      <a:lnTo>
                        <a:pt x="52793" y="136385"/>
                      </a:lnTo>
                      <a:lnTo>
                        <a:pt x="52666" y="136258"/>
                      </a:lnTo>
                      <a:lnTo>
                        <a:pt x="52705" y="136004"/>
                      </a:lnTo>
                      <a:lnTo>
                        <a:pt x="52247" y="136004"/>
                      </a:lnTo>
                      <a:lnTo>
                        <a:pt x="52057" y="136258"/>
                      </a:lnTo>
                      <a:lnTo>
                        <a:pt x="51473" y="136131"/>
                      </a:lnTo>
                      <a:lnTo>
                        <a:pt x="51142" y="136131"/>
                      </a:lnTo>
                      <a:lnTo>
                        <a:pt x="51054" y="135877"/>
                      </a:lnTo>
                      <a:lnTo>
                        <a:pt x="51003" y="135750"/>
                      </a:lnTo>
                      <a:lnTo>
                        <a:pt x="51003" y="136131"/>
                      </a:lnTo>
                      <a:lnTo>
                        <a:pt x="50647" y="136258"/>
                      </a:lnTo>
                      <a:lnTo>
                        <a:pt x="50393" y="136385"/>
                      </a:lnTo>
                      <a:lnTo>
                        <a:pt x="50368" y="136512"/>
                      </a:lnTo>
                      <a:lnTo>
                        <a:pt x="50431" y="136004"/>
                      </a:lnTo>
                      <a:lnTo>
                        <a:pt x="50774" y="135877"/>
                      </a:lnTo>
                      <a:lnTo>
                        <a:pt x="50927" y="136004"/>
                      </a:lnTo>
                      <a:lnTo>
                        <a:pt x="51003" y="136131"/>
                      </a:lnTo>
                      <a:lnTo>
                        <a:pt x="51003" y="135750"/>
                      </a:lnTo>
                      <a:lnTo>
                        <a:pt x="50914" y="135496"/>
                      </a:lnTo>
                      <a:lnTo>
                        <a:pt x="49834" y="136004"/>
                      </a:lnTo>
                      <a:lnTo>
                        <a:pt x="49288" y="136004"/>
                      </a:lnTo>
                      <a:lnTo>
                        <a:pt x="49491" y="136893"/>
                      </a:lnTo>
                      <a:lnTo>
                        <a:pt x="48768" y="136893"/>
                      </a:lnTo>
                      <a:lnTo>
                        <a:pt x="49517" y="137502"/>
                      </a:lnTo>
                      <a:lnTo>
                        <a:pt x="49644" y="137401"/>
                      </a:lnTo>
                      <a:lnTo>
                        <a:pt x="49847" y="137337"/>
                      </a:lnTo>
                      <a:lnTo>
                        <a:pt x="50025" y="137452"/>
                      </a:lnTo>
                      <a:lnTo>
                        <a:pt x="50152" y="137274"/>
                      </a:lnTo>
                      <a:lnTo>
                        <a:pt x="50203" y="137147"/>
                      </a:lnTo>
                      <a:lnTo>
                        <a:pt x="50177" y="137274"/>
                      </a:lnTo>
                      <a:lnTo>
                        <a:pt x="50850" y="137147"/>
                      </a:lnTo>
                      <a:lnTo>
                        <a:pt x="51511" y="137020"/>
                      </a:lnTo>
                      <a:lnTo>
                        <a:pt x="51155" y="137528"/>
                      </a:lnTo>
                      <a:lnTo>
                        <a:pt x="50787" y="137909"/>
                      </a:lnTo>
                      <a:lnTo>
                        <a:pt x="50101" y="137528"/>
                      </a:lnTo>
                      <a:lnTo>
                        <a:pt x="49898" y="138290"/>
                      </a:lnTo>
                      <a:lnTo>
                        <a:pt x="49733" y="138798"/>
                      </a:lnTo>
                      <a:lnTo>
                        <a:pt x="49618" y="139052"/>
                      </a:lnTo>
                      <a:lnTo>
                        <a:pt x="48666" y="138036"/>
                      </a:lnTo>
                      <a:lnTo>
                        <a:pt x="47117" y="137528"/>
                      </a:lnTo>
                      <a:lnTo>
                        <a:pt x="46761" y="136893"/>
                      </a:lnTo>
                      <a:lnTo>
                        <a:pt x="45224" y="137655"/>
                      </a:lnTo>
                      <a:lnTo>
                        <a:pt x="42989" y="138163"/>
                      </a:lnTo>
                      <a:lnTo>
                        <a:pt x="42367" y="139954"/>
                      </a:lnTo>
                      <a:lnTo>
                        <a:pt x="41973" y="140322"/>
                      </a:lnTo>
                      <a:lnTo>
                        <a:pt x="41744" y="139687"/>
                      </a:lnTo>
                      <a:lnTo>
                        <a:pt x="41630" y="139560"/>
                      </a:lnTo>
                      <a:lnTo>
                        <a:pt x="41719" y="139179"/>
                      </a:lnTo>
                      <a:lnTo>
                        <a:pt x="42049" y="139179"/>
                      </a:lnTo>
                      <a:lnTo>
                        <a:pt x="42138" y="138798"/>
                      </a:lnTo>
                      <a:lnTo>
                        <a:pt x="41313" y="139433"/>
                      </a:lnTo>
                      <a:lnTo>
                        <a:pt x="39446" y="139687"/>
                      </a:lnTo>
                      <a:lnTo>
                        <a:pt x="39458" y="139839"/>
                      </a:lnTo>
                      <a:lnTo>
                        <a:pt x="39662" y="139839"/>
                      </a:lnTo>
                      <a:lnTo>
                        <a:pt x="39535" y="140830"/>
                      </a:lnTo>
                      <a:lnTo>
                        <a:pt x="39420" y="145275"/>
                      </a:lnTo>
                      <a:lnTo>
                        <a:pt x="37414" y="145275"/>
                      </a:lnTo>
                      <a:lnTo>
                        <a:pt x="37769" y="144767"/>
                      </a:lnTo>
                      <a:lnTo>
                        <a:pt x="38125" y="144259"/>
                      </a:lnTo>
                      <a:lnTo>
                        <a:pt x="38976" y="144259"/>
                      </a:lnTo>
                      <a:lnTo>
                        <a:pt x="39420" y="145275"/>
                      </a:lnTo>
                      <a:lnTo>
                        <a:pt x="39420" y="140830"/>
                      </a:lnTo>
                      <a:lnTo>
                        <a:pt x="38252" y="140703"/>
                      </a:lnTo>
                      <a:lnTo>
                        <a:pt x="39077" y="140195"/>
                      </a:lnTo>
                      <a:lnTo>
                        <a:pt x="39471" y="139954"/>
                      </a:lnTo>
                      <a:lnTo>
                        <a:pt x="38379" y="140195"/>
                      </a:lnTo>
                      <a:lnTo>
                        <a:pt x="38493" y="139814"/>
                      </a:lnTo>
                      <a:lnTo>
                        <a:pt x="34836" y="138925"/>
                      </a:lnTo>
                      <a:lnTo>
                        <a:pt x="34391" y="144259"/>
                      </a:lnTo>
                      <a:lnTo>
                        <a:pt x="30695" y="143129"/>
                      </a:lnTo>
                      <a:lnTo>
                        <a:pt x="28689" y="143370"/>
                      </a:lnTo>
                      <a:lnTo>
                        <a:pt x="26873" y="144513"/>
                      </a:lnTo>
                      <a:lnTo>
                        <a:pt x="23139" y="146291"/>
                      </a:lnTo>
                      <a:lnTo>
                        <a:pt x="21221" y="147053"/>
                      </a:lnTo>
                      <a:lnTo>
                        <a:pt x="19100" y="147180"/>
                      </a:lnTo>
                      <a:lnTo>
                        <a:pt x="17932" y="147434"/>
                      </a:lnTo>
                      <a:lnTo>
                        <a:pt x="17970" y="147561"/>
                      </a:lnTo>
                      <a:lnTo>
                        <a:pt x="18072" y="148196"/>
                      </a:lnTo>
                      <a:lnTo>
                        <a:pt x="17754" y="148958"/>
                      </a:lnTo>
                      <a:lnTo>
                        <a:pt x="17119" y="148196"/>
                      </a:lnTo>
                      <a:lnTo>
                        <a:pt x="16535" y="149720"/>
                      </a:lnTo>
                      <a:lnTo>
                        <a:pt x="15417" y="151117"/>
                      </a:lnTo>
                      <a:lnTo>
                        <a:pt x="12814" y="148831"/>
                      </a:lnTo>
                      <a:lnTo>
                        <a:pt x="11658" y="151244"/>
                      </a:lnTo>
                      <a:lnTo>
                        <a:pt x="12204" y="151625"/>
                      </a:lnTo>
                      <a:lnTo>
                        <a:pt x="11480" y="151879"/>
                      </a:lnTo>
                      <a:lnTo>
                        <a:pt x="10299" y="153149"/>
                      </a:lnTo>
                      <a:lnTo>
                        <a:pt x="10045" y="152514"/>
                      </a:lnTo>
                      <a:lnTo>
                        <a:pt x="10147" y="153149"/>
                      </a:lnTo>
                      <a:lnTo>
                        <a:pt x="9728" y="153022"/>
                      </a:lnTo>
                      <a:lnTo>
                        <a:pt x="9461" y="152641"/>
                      </a:lnTo>
                      <a:lnTo>
                        <a:pt x="8267" y="154292"/>
                      </a:lnTo>
                      <a:lnTo>
                        <a:pt x="6832" y="154673"/>
                      </a:lnTo>
                      <a:lnTo>
                        <a:pt x="7467" y="152387"/>
                      </a:lnTo>
                      <a:lnTo>
                        <a:pt x="5562" y="153403"/>
                      </a:lnTo>
                      <a:lnTo>
                        <a:pt x="4965" y="154038"/>
                      </a:lnTo>
                      <a:lnTo>
                        <a:pt x="4356" y="155816"/>
                      </a:lnTo>
                      <a:lnTo>
                        <a:pt x="4800" y="155943"/>
                      </a:lnTo>
                      <a:lnTo>
                        <a:pt x="5092" y="155816"/>
                      </a:lnTo>
                      <a:lnTo>
                        <a:pt x="5664" y="155816"/>
                      </a:lnTo>
                      <a:lnTo>
                        <a:pt x="5753" y="155943"/>
                      </a:lnTo>
                      <a:lnTo>
                        <a:pt x="5842" y="156324"/>
                      </a:lnTo>
                      <a:lnTo>
                        <a:pt x="5651" y="156578"/>
                      </a:lnTo>
                      <a:lnTo>
                        <a:pt x="5537" y="156984"/>
                      </a:lnTo>
                      <a:lnTo>
                        <a:pt x="6121" y="158102"/>
                      </a:lnTo>
                      <a:lnTo>
                        <a:pt x="6477" y="159626"/>
                      </a:lnTo>
                      <a:lnTo>
                        <a:pt x="8496" y="159753"/>
                      </a:lnTo>
                      <a:lnTo>
                        <a:pt x="8826" y="158927"/>
                      </a:lnTo>
                      <a:lnTo>
                        <a:pt x="9347" y="158813"/>
                      </a:lnTo>
                      <a:lnTo>
                        <a:pt x="9461" y="158584"/>
                      </a:lnTo>
                      <a:lnTo>
                        <a:pt x="9753" y="158737"/>
                      </a:lnTo>
                      <a:lnTo>
                        <a:pt x="8915" y="159245"/>
                      </a:lnTo>
                      <a:lnTo>
                        <a:pt x="9232" y="159397"/>
                      </a:lnTo>
                      <a:lnTo>
                        <a:pt x="9461" y="159499"/>
                      </a:lnTo>
                      <a:lnTo>
                        <a:pt x="9740" y="159626"/>
                      </a:lnTo>
                      <a:lnTo>
                        <a:pt x="9740" y="159423"/>
                      </a:lnTo>
                      <a:lnTo>
                        <a:pt x="9740" y="159131"/>
                      </a:lnTo>
                      <a:lnTo>
                        <a:pt x="9893" y="158356"/>
                      </a:lnTo>
                      <a:lnTo>
                        <a:pt x="10160" y="158610"/>
                      </a:lnTo>
                      <a:lnTo>
                        <a:pt x="10439" y="158737"/>
                      </a:lnTo>
                      <a:lnTo>
                        <a:pt x="10718" y="158737"/>
                      </a:lnTo>
                      <a:lnTo>
                        <a:pt x="10782" y="158356"/>
                      </a:lnTo>
                      <a:lnTo>
                        <a:pt x="10871" y="157848"/>
                      </a:lnTo>
                      <a:lnTo>
                        <a:pt x="10972" y="157086"/>
                      </a:lnTo>
                      <a:lnTo>
                        <a:pt x="10972" y="157226"/>
                      </a:lnTo>
                      <a:lnTo>
                        <a:pt x="11252" y="157251"/>
                      </a:lnTo>
                      <a:lnTo>
                        <a:pt x="11049" y="156997"/>
                      </a:lnTo>
                      <a:lnTo>
                        <a:pt x="11455" y="156451"/>
                      </a:lnTo>
                      <a:lnTo>
                        <a:pt x="12280" y="156705"/>
                      </a:lnTo>
                      <a:lnTo>
                        <a:pt x="12395" y="157340"/>
                      </a:lnTo>
                      <a:lnTo>
                        <a:pt x="12700" y="156451"/>
                      </a:lnTo>
                      <a:lnTo>
                        <a:pt x="12839" y="156578"/>
                      </a:lnTo>
                      <a:lnTo>
                        <a:pt x="12954" y="156972"/>
                      </a:lnTo>
                      <a:lnTo>
                        <a:pt x="13106" y="156578"/>
                      </a:lnTo>
                      <a:lnTo>
                        <a:pt x="13589" y="156451"/>
                      </a:lnTo>
                      <a:lnTo>
                        <a:pt x="14071" y="156324"/>
                      </a:lnTo>
                      <a:lnTo>
                        <a:pt x="14008" y="155816"/>
                      </a:lnTo>
                      <a:lnTo>
                        <a:pt x="13970" y="155562"/>
                      </a:lnTo>
                      <a:lnTo>
                        <a:pt x="14846" y="155943"/>
                      </a:lnTo>
                      <a:lnTo>
                        <a:pt x="15049" y="155562"/>
                      </a:lnTo>
                      <a:lnTo>
                        <a:pt x="15519" y="154673"/>
                      </a:lnTo>
                      <a:lnTo>
                        <a:pt x="15646" y="154419"/>
                      </a:lnTo>
                      <a:lnTo>
                        <a:pt x="16230" y="155689"/>
                      </a:lnTo>
                      <a:lnTo>
                        <a:pt x="16357" y="155054"/>
                      </a:lnTo>
                      <a:lnTo>
                        <a:pt x="16624" y="154419"/>
                      </a:lnTo>
                      <a:lnTo>
                        <a:pt x="16675" y="154292"/>
                      </a:lnTo>
                      <a:lnTo>
                        <a:pt x="17132" y="153911"/>
                      </a:lnTo>
                      <a:lnTo>
                        <a:pt x="16992" y="155943"/>
                      </a:lnTo>
                      <a:lnTo>
                        <a:pt x="18465" y="153911"/>
                      </a:lnTo>
                      <a:lnTo>
                        <a:pt x="19024" y="153149"/>
                      </a:lnTo>
                      <a:lnTo>
                        <a:pt x="19570" y="154927"/>
                      </a:lnTo>
                      <a:lnTo>
                        <a:pt x="19570" y="153276"/>
                      </a:lnTo>
                      <a:lnTo>
                        <a:pt x="21653" y="153149"/>
                      </a:lnTo>
                      <a:lnTo>
                        <a:pt x="22479" y="151752"/>
                      </a:lnTo>
                      <a:lnTo>
                        <a:pt x="22440" y="152209"/>
                      </a:lnTo>
                      <a:lnTo>
                        <a:pt x="23012" y="152006"/>
                      </a:lnTo>
                      <a:lnTo>
                        <a:pt x="23393" y="152387"/>
                      </a:lnTo>
                      <a:lnTo>
                        <a:pt x="23939" y="152514"/>
                      </a:lnTo>
                      <a:lnTo>
                        <a:pt x="23774" y="152006"/>
                      </a:lnTo>
                      <a:lnTo>
                        <a:pt x="23698" y="151752"/>
                      </a:lnTo>
                      <a:lnTo>
                        <a:pt x="23533" y="151244"/>
                      </a:lnTo>
                      <a:lnTo>
                        <a:pt x="23723" y="151117"/>
                      </a:lnTo>
                      <a:lnTo>
                        <a:pt x="24472" y="150609"/>
                      </a:lnTo>
                      <a:lnTo>
                        <a:pt x="24765" y="149593"/>
                      </a:lnTo>
                      <a:lnTo>
                        <a:pt x="26060" y="150482"/>
                      </a:lnTo>
                      <a:lnTo>
                        <a:pt x="24815" y="151244"/>
                      </a:lnTo>
                      <a:lnTo>
                        <a:pt x="25527" y="152133"/>
                      </a:lnTo>
                      <a:lnTo>
                        <a:pt x="25095" y="151244"/>
                      </a:lnTo>
                      <a:lnTo>
                        <a:pt x="26581" y="150609"/>
                      </a:lnTo>
                      <a:lnTo>
                        <a:pt x="25984" y="149974"/>
                      </a:lnTo>
                      <a:lnTo>
                        <a:pt x="26898" y="150482"/>
                      </a:lnTo>
                      <a:lnTo>
                        <a:pt x="26670" y="150101"/>
                      </a:lnTo>
                      <a:lnTo>
                        <a:pt x="27381" y="150990"/>
                      </a:lnTo>
                      <a:lnTo>
                        <a:pt x="27101" y="150101"/>
                      </a:lnTo>
                      <a:lnTo>
                        <a:pt x="27063" y="149974"/>
                      </a:lnTo>
                      <a:lnTo>
                        <a:pt x="26949" y="149593"/>
                      </a:lnTo>
                      <a:lnTo>
                        <a:pt x="26911" y="149466"/>
                      </a:lnTo>
                      <a:lnTo>
                        <a:pt x="27876" y="150482"/>
                      </a:lnTo>
                      <a:lnTo>
                        <a:pt x="28028" y="149466"/>
                      </a:lnTo>
                      <a:lnTo>
                        <a:pt x="28054" y="149339"/>
                      </a:lnTo>
                      <a:lnTo>
                        <a:pt x="29248" y="149720"/>
                      </a:lnTo>
                      <a:lnTo>
                        <a:pt x="28816" y="150609"/>
                      </a:lnTo>
                      <a:lnTo>
                        <a:pt x="29654" y="149720"/>
                      </a:lnTo>
                      <a:lnTo>
                        <a:pt x="29933" y="149834"/>
                      </a:lnTo>
                      <a:lnTo>
                        <a:pt x="29679" y="149593"/>
                      </a:lnTo>
                      <a:lnTo>
                        <a:pt x="29679" y="149339"/>
                      </a:lnTo>
                      <a:lnTo>
                        <a:pt x="29667" y="148958"/>
                      </a:lnTo>
                      <a:lnTo>
                        <a:pt x="30784" y="148069"/>
                      </a:lnTo>
                      <a:lnTo>
                        <a:pt x="30530" y="149466"/>
                      </a:lnTo>
                      <a:lnTo>
                        <a:pt x="31153" y="149847"/>
                      </a:lnTo>
                      <a:lnTo>
                        <a:pt x="31813" y="149339"/>
                      </a:lnTo>
                      <a:lnTo>
                        <a:pt x="32067" y="148069"/>
                      </a:lnTo>
                      <a:lnTo>
                        <a:pt x="32664" y="147942"/>
                      </a:lnTo>
                      <a:lnTo>
                        <a:pt x="32778" y="148196"/>
                      </a:lnTo>
                      <a:lnTo>
                        <a:pt x="32854" y="148450"/>
                      </a:lnTo>
                      <a:lnTo>
                        <a:pt x="33096" y="147942"/>
                      </a:lnTo>
                      <a:lnTo>
                        <a:pt x="33401" y="147307"/>
                      </a:lnTo>
                      <a:lnTo>
                        <a:pt x="35306" y="147688"/>
                      </a:lnTo>
                      <a:lnTo>
                        <a:pt x="35458" y="147307"/>
                      </a:lnTo>
                      <a:lnTo>
                        <a:pt x="35928" y="146164"/>
                      </a:lnTo>
                      <a:lnTo>
                        <a:pt x="36042" y="146291"/>
                      </a:lnTo>
                      <a:lnTo>
                        <a:pt x="35979" y="146164"/>
                      </a:lnTo>
                      <a:lnTo>
                        <a:pt x="35852" y="145973"/>
                      </a:lnTo>
                      <a:lnTo>
                        <a:pt x="35661" y="145529"/>
                      </a:lnTo>
                      <a:lnTo>
                        <a:pt x="35521" y="144894"/>
                      </a:lnTo>
                      <a:lnTo>
                        <a:pt x="35991" y="144767"/>
                      </a:lnTo>
                      <a:lnTo>
                        <a:pt x="36131" y="144259"/>
                      </a:lnTo>
                      <a:lnTo>
                        <a:pt x="36207" y="144005"/>
                      </a:lnTo>
                      <a:lnTo>
                        <a:pt x="36601" y="144640"/>
                      </a:lnTo>
                      <a:lnTo>
                        <a:pt x="36296" y="144640"/>
                      </a:lnTo>
                      <a:lnTo>
                        <a:pt x="36296" y="145275"/>
                      </a:lnTo>
                      <a:lnTo>
                        <a:pt x="36715" y="144767"/>
                      </a:lnTo>
                      <a:lnTo>
                        <a:pt x="37299" y="145453"/>
                      </a:lnTo>
                      <a:lnTo>
                        <a:pt x="37388" y="145326"/>
                      </a:lnTo>
                      <a:lnTo>
                        <a:pt x="38582" y="145783"/>
                      </a:lnTo>
                      <a:lnTo>
                        <a:pt x="37312" y="145783"/>
                      </a:lnTo>
                      <a:lnTo>
                        <a:pt x="38671" y="147180"/>
                      </a:lnTo>
                      <a:lnTo>
                        <a:pt x="36652" y="145961"/>
                      </a:lnTo>
                      <a:lnTo>
                        <a:pt x="37896" y="147434"/>
                      </a:lnTo>
                      <a:lnTo>
                        <a:pt x="39484" y="147180"/>
                      </a:lnTo>
                      <a:lnTo>
                        <a:pt x="39433" y="146291"/>
                      </a:lnTo>
                      <a:lnTo>
                        <a:pt x="41046" y="146291"/>
                      </a:lnTo>
                      <a:lnTo>
                        <a:pt x="41236" y="145656"/>
                      </a:lnTo>
                      <a:lnTo>
                        <a:pt x="40792" y="145453"/>
                      </a:lnTo>
                      <a:lnTo>
                        <a:pt x="40894" y="144767"/>
                      </a:lnTo>
                      <a:lnTo>
                        <a:pt x="41490" y="144259"/>
                      </a:lnTo>
                      <a:lnTo>
                        <a:pt x="41795" y="144005"/>
                      </a:lnTo>
                      <a:lnTo>
                        <a:pt x="42837" y="143116"/>
                      </a:lnTo>
                      <a:lnTo>
                        <a:pt x="43281" y="146926"/>
                      </a:lnTo>
                      <a:lnTo>
                        <a:pt x="44538" y="145148"/>
                      </a:lnTo>
                      <a:lnTo>
                        <a:pt x="44754" y="144513"/>
                      </a:lnTo>
                      <a:lnTo>
                        <a:pt x="44665" y="143116"/>
                      </a:lnTo>
                      <a:lnTo>
                        <a:pt x="44653" y="142989"/>
                      </a:lnTo>
                      <a:lnTo>
                        <a:pt x="45961" y="143497"/>
                      </a:lnTo>
                      <a:lnTo>
                        <a:pt x="45834" y="144767"/>
                      </a:lnTo>
                      <a:lnTo>
                        <a:pt x="47358" y="144513"/>
                      </a:lnTo>
                      <a:lnTo>
                        <a:pt x="46469" y="142989"/>
                      </a:lnTo>
                      <a:lnTo>
                        <a:pt x="46316" y="142735"/>
                      </a:lnTo>
                      <a:lnTo>
                        <a:pt x="47828" y="143179"/>
                      </a:lnTo>
                      <a:lnTo>
                        <a:pt x="48602" y="142989"/>
                      </a:lnTo>
                      <a:lnTo>
                        <a:pt x="48971" y="144005"/>
                      </a:lnTo>
                      <a:lnTo>
                        <a:pt x="50546" y="143624"/>
                      </a:lnTo>
                      <a:lnTo>
                        <a:pt x="51460" y="142989"/>
                      </a:lnTo>
                      <a:lnTo>
                        <a:pt x="51828" y="142735"/>
                      </a:lnTo>
                      <a:lnTo>
                        <a:pt x="52197" y="142481"/>
                      </a:lnTo>
                      <a:lnTo>
                        <a:pt x="53962" y="141973"/>
                      </a:lnTo>
                      <a:lnTo>
                        <a:pt x="53924" y="142227"/>
                      </a:lnTo>
                      <a:lnTo>
                        <a:pt x="53822" y="142481"/>
                      </a:lnTo>
                      <a:lnTo>
                        <a:pt x="53657" y="142735"/>
                      </a:lnTo>
                      <a:lnTo>
                        <a:pt x="54127" y="142989"/>
                      </a:lnTo>
                      <a:lnTo>
                        <a:pt x="56286" y="141973"/>
                      </a:lnTo>
                      <a:lnTo>
                        <a:pt x="58991" y="142481"/>
                      </a:lnTo>
                      <a:lnTo>
                        <a:pt x="61226" y="142862"/>
                      </a:lnTo>
                      <a:lnTo>
                        <a:pt x="61887" y="141973"/>
                      </a:lnTo>
                      <a:lnTo>
                        <a:pt x="61976" y="141846"/>
                      </a:lnTo>
                      <a:lnTo>
                        <a:pt x="62166" y="141846"/>
                      </a:lnTo>
                      <a:lnTo>
                        <a:pt x="62293" y="141719"/>
                      </a:lnTo>
                      <a:lnTo>
                        <a:pt x="62547" y="141465"/>
                      </a:lnTo>
                      <a:lnTo>
                        <a:pt x="63030" y="141338"/>
                      </a:lnTo>
                      <a:lnTo>
                        <a:pt x="63233" y="141973"/>
                      </a:lnTo>
                      <a:lnTo>
                        <a:pt x="62953" y="142227"/>
                      </a:lnTo>
                      <a:lnTo>
                        <a:pt x="64376" y="141211"/>
                      </a:lnTo>
                      <a:lnTo>
                        <a:pt x="67170" y="140322"/>
                      </a:lnTo>
                      <a:lnTo>
                        <a:pt x="68808" y="141211"/>
                      </a:lnTo>
                      <a:lnTo>
                        <a:pt x="68516" y="141465"/>
                      </a:lnTo>
                      <a:lnTo>
                        <a:pt x="69761" y="141846"/>
                      </a:lnTo>
                      <a:lnTo>
                        <a:pt x="69862" y="139560"/>
                      </a:lnTo>
                      <a:lnTo>
                        <a:pt x="70853" y="140195"/>
                      </a:lnTo>
                      <a:lnTo>
                        <a:pt x="70942" y="140449"/>
                      </a:lnTo>
                      <a:lnTo>
                        <a:pt x="70827" y="140576"/>
                      </a:lnTo>
                      <a:lnTo>
                        <a:pt x="73545" y="140830"/>
                      </a:lnTo>
                      <a:lnTo>
                        <a:pt x="76568" y="140195"/>
                      </a:lnTo>
                      <a:lnTo>
                        <a:pt x="78587" y="141592"/>
                      </a:lnTo>
                      <a:lnTo>
                        <a:pt x="79044" y="140322"/>
                      </a:lnTo>
                      <a:lnTo>
                        <a:pt x="81216" y="142227"/>
                      </a:lnTo>
                      <a:lnTo>
                        <a:pt x="81508" y="140449"/>
                      </a:lnTo>
                      <a:lnTo>
                        <a:pt x="82994" y="141465"/>
                      </a:lnTo>
                      <a:lnTo>
                        <a:pt x="82524" y="141719"/>
                      </a:lnTo>
                      <a:lnTo>
                        <a:pt x="84632" y="142608"/>
                      </a:lnTo>
                      <a:lnTo>
                        <a:pt x="85191" y="142735"/>
                      </a:lnTo>
                      <a:lnTo>
                        <a:pt x="85598" y="141465"/>
                      </a:lnTo>
                      <a:lnTo>
                        <a:pt x="86334" y="141338"/>
                      </a:lnTo>
                      <a:lnTo>
                        <a:pt x="86245" y="142316"/>
                      </a:lnTo>
                      <a:lnTo>
                        <a:pt x="86042" y="142481"/>
                      </a:lnTo>
                      <a:lnTo>
                        <a:pt x="86233" y="142532"/>
                      </a:lnTo>
                      <a:lnTo>
                        <a:pt x="86245" y="142354"/>
                      </a:lnTo>
                      <a:lnTo>
                        <a:pt x="87325" y="141465"/>
                      </a:lnTo>
                      <a:lnTo>
                        <a:pt x="87718" y="142735"/>
                      </a:lnTo>
                      <a:lnTo>
                        <a:pt x="88404" y="142481"/>
                      </a:lnTo>
                      <a:lnTo>
                        <a:pt x="88150" y="142354"/>
                      </a:lnTo>
                      <a:lnTo>
                        <a:pt x="87896" y="141973"/>
                      </a:lnTo>
                      <a:lnTo>
                        <a:pt x="87972" y="141719"/>
                      </a:lnTo>
                      <a:lnTo>
                        <a:pt x="88709" y="141465"/>
                      </a:lnTo>
                      <a:lnTo>
                        <a:pt x="89077" y="141338"/>
                      </a:lnTo>
                      <a:lnTo>
                        <a:pt x="90297" y="142481"/>
                      </a:lnTo>
                      <a:lnTo>
                        <a:pt x="90385" y="143116"/>
                      </a:lnTo>
                      <a:lnTo>
                        <a:pt x="92951" y="142735"/>
                      </a:lnTo>
                      <a:lnTo>
                        <a:pt x="92887" y="142938"/>
                      </a:lnTo>
                      <a:lnTo>
                        <a:pt x="93268" y="142735"/>
                      </a:lnTo>
                      <a:lnTo>
                        <a:pt x="93510" y="142608"/>
                      </a:lnTo>
                      <a:lnTo>
                        <a:pt x="92125" y="144513"/>
                      </a:lnTo>
                      <a:lnTo>
                        <a:pt x="93459" y="143751"/>
                      </a:lnTo>
                      <a:lnTo>
                        <a:pt x="93332" y="143497"/>
                      </a:lnTo>
                      <a:lnTo>
                        <a:pt x="93637" y="143243"/>
                      </a:lnTo>
                      <a:lnTo>
                        <a:pt x="93700" y="142989"/>
                      </a:lnTo>
                      <a:lnTo>
                        <a:pt x="94208" y="143624"/>
                      </a:lnTo>
                      <a:lnTo>
                        <a:pt x="95554" y="143878"/>
                      </a:lnTo>
                      <a:lnTo>
                        <a:pt x="96596" y="143878"/>
                      </a:lnTo>
                      <a:lnTo>
                        <a:pt x="96278" y="144513"/>
                      </a:lnTo>
                      <a:lnTo>
                        <a:pt x="98056" y="144894"/>
                      </a:lnTo>
                      <a:lnTo>
                        <a:pt x="100139" y="144894"/>
                      </a:lnTo>
                      <a:lnTo>
                        <a:pt x="102133" y="145402"/>
                      </a:lnTo>
                      <a:lnTo>
                        <a:pt x="101485" y="144894"/>
                      </a:lnTo>
                      <a:lnTo>
                        <a:pt x="101917" y="143751"/>
                      </a:lnTo>
                      <a:lnTo>
                        <a:pt x="102514" y="143878"/>
                      </a:lnTo>
                      <a:lnTo>
                        <a:pt x="102527" y="144043"/>
                      </a:lnTo>
                      <a:lnTo>
                        <a:pt x="102971" y="143751"/>
                      </a:lnTo>
                      <a:lnTo>
                        <a:pt x="103530" y="144043"/>
                      </a:lnTo>
                      <a:lnTo>
                        <a:pt x="103619" y="144259"/>
                      </a:lnTo>
                      <a:lnTo>
                        <a:pt x="103200" y="145021"/>
                      </a:lnTo>
                      <a:lnTo>
                        <a:pt x="102692" y="145275"/>
                      </a:lnTo>
                      <a:lnTo>
                        <a:pt x="103682" y="145148"/>
                      </a:lnTo>
                      <a:lnTo>
                        <a:pt x="103670" y="145529"/>
                      </a:lnTo>
                      <a:lnTo>
                        <a:pt x="103797" y="145402"/>
                      </a:lnTo>
                      <a:lnTo>
                        <a:pt x="104559" y="147307"/>
                      </a:lnTo>
                      <a:lnTo>
                        <a:pt x="105384" y="146418"/>
                      </a:lnTo>
                      <a:lnTo>
                        <a:pt x="105359" y="146672"/>
                      </a:lnTo>
                      <a:lnTo>
                        <a:pt x="107353" y="147180"/>
                      </a:lnTo>
                      <a:lnTo>
                        <a:pt x="108318" y="147180"/>
                      </a:lnTo>
                      <a:lnTo>
                        <a:pt x="109931" y="147688"/>
                      </a:lnTo>
                      <a:lnTo>
                        <a:pt x="110223" y="146799"/>
                      </a:lnTo>
                      <a:lnTo>
                        <a:pt x="110794" y="147180"/>
                      </a:lnTo>
                      <a:lnTo>
                        <a:pt x="111315" y="146799"/>
                      </a:lnTo>
                      <a:lnTo>
                        <a:pt x="111493" y="146672"/>
                      </a:lnTo>
                      <a:lnTo>
                        <a:pt x="112598" y="147307"/>
                      </a:lnTo>
                      <a:lnTo>
                        <a:pt x="113677" y="148323"/>
                      </a:lnTo>
                      <a:lnTo>
                        <a:pt x="115112" y="148704"/>
                      </a:lnTo>
                      <a:lnTo>
                        <a:pt x="116255" y="148704"/>
                      </a:lnTo>
                      <a:lnTo>
                        <a:pt x="117500" y="149085"/>
                      </a:lnTo>
                      <a:lnTo>
                        <a:pt x="116573" y="149339"/>
                      </a:lnTo>
                      <a:lnTo>
                        <a:pt x="118745" y="149974"/>
                      </a:lnTo>
                      <a:lnTo>
                        <a:pt x="121107" y="150228"/>
                      </a:lnTo>
                      <a:lnTo>
                        <a:pt x="120992" y="149834"/>
                      </a:lnTo>
                      <a:lnTo>
                        <a:pt x="121031" y="149339"/>
                      </a:lnTo>
                      <a:lnTo>
                        <a:pt x="121475" y="149466"/>
                      </a:lnTo>
                      <a:lnTo>
                        <a:pt x="121602" y="149720"/>
                      </a:lnTo>
                      <a:lnTo>
                        <a:pt x="121678" y="150228"/>
                      </a:lnTo>
                      <a:lnTo>
                        <a:pt x="121577" y="150355"/>
                      </a:lnTo>
                      <a:lnTo>
                        <a:pt x="121437" y="150482"/>
                      </a:lnTo>
                      <a:lnTo>
                        <a:pt x="124371" y="150228"/>
                      </a:lnTo>
                      <a:lnTo>
                        <a:pt x="125831" y="154927"/>
                      </a:lnTo>
                      <a:lnTo>
                        <a:pt x="128333" y="154305"/>
                      </a:lnTo>
                      <a:lnTo>
                        <a:pt x="141262" y="154292"/>
                      </a:lnTo>
                      <a:close/>
                    </a:path>
                    <a:path w="147320" h="192404">
                      <a:moveTo>
                        <a:pt x="141566" y="35928"/>
                      </a:moveTo>
                      <a:lnTo>
                        <a:pt x="141427" y="35369"/>
                      </a:lnTo>
                      <a:lnTo>
                        <a:pt x="141566" y="35928"/>
                      </a:lnTo>
                      <a:close/>
                    </a:path>
                    <a:path w="147320" h="192404">
                      <a:moveTo>
                        <a:pt x="142430" y="36576"/>
                      </a:moveTo>
                      <a:lnTo>
                        <a:pt x="141998" y="36449"/>
                      </a:lnTo>
                      <a:lnTo>
                        <a:pt x="141706" y="36576"/>
                      </a:lnTo>
                      <a:lnTo>
                        <a:pt x="141122" y="36576"/>
                      </a:lnTo>
                      <a:lnTo>
                        <a:pt x="140919" y="36195"/>
                      </a:lnTo>
                      <a:lnTo>
                        <a:pt x="140970" y="35941"/>
                      </a:lnTo>
                      <a:lnTo>
                        <a:pt x="141211" y="35687"/>
                      </a:lnTo>
                      <a:lnTo>
                        <a:pt x="141084" y="35052"/>
                      </a:lnTo>
                      <a:lnTo>
                        <a:pt x="140665" y="34163"/>
                      </a:lnTo>
                      <a:lnTo>
                        <a:pt x="140639" y="34036"/>
                      </a:lnTo>
                      <a:lnTo>
                        <a:pt x="140322" y="32639"/>
                      </a:lnTo>
                      <a:lnTo>
                        <a:pt x="138303" y="32639"/>
                      </a:lnTo>
                      <a:lnTo>
                        <a:pt x="137744" y="34036"/>
                      </a:lnTo>
                      <a:lnTo>
                        <a:pt x="137566" y="33909"/>
                      </a:lnTo>
                      <a:lnTo>
                        <a:pt x="137045" y="33528"/>
                      </a:lnTo>
                      <a:lnTo>
                        <a:pt x="137883" y="33020"/>
                      </a:lnTo>
                      <a:lnTo>
                        <a:pt x="137528" y="32918"/>
                      </a:lnTo>
                      <a:lnTo>
                        <a:pt x="137477" y="32613"/>
                      </a:lnTo>
                      <a:lnTo>
                        <a:pt x="137147" y="32804"/>
                      </a:lnTo>
                      <a:lnTo>
                        <a:pt x="137045" y="33147"/>
                      </a:lnTo>
                      <a:lnTo>
                        <a:pt x="137007" y="33528"/>
                      </a:lnTo>
                      <a:lnTo>
                        <a:pt x="136906" y="33909"/>
                      </a:lnTo>
                      <a:lnTo>
                        <a:pt x="136626" y="33655"/>
                      </a:lnTo>
                      <a:lnTo>
                        <a:pt x="136347" y="33528"/>
                      </a:lnTo>
                      <a:lnTo>
                        <a:pt x="136194" y="33528"/>
                      </a:lnTo>
                      <a:lnTo>
                        <a:pt x="136067" y="33528"/>
                      </a:lnTo>
                      <a:lnTo>
                        <a:pt x="135864" y="33502"/>
                      </a:lnTo>
                      <a:lnTo>
                        <a:pt x="135978" y="33667"/>
                      </a:lnTo>
                      <a:lnTo>
                        <a:pt x="135813" y="35052"/>
                      </a:lnTo>
                      <a:lnTo>
                        <a:pt x="135839" y="35179"/>
                      </a:lnTo>
                      <a:lnTo>
                        <a:pt x="135813" y="35052"/>
                      </a:lnTo>
                      <a:lnTo>
                        <a:pt x="135496" y="35052"/>
                      </a:lnTo>
                      <a:lnTo>
                        <a:pt x="135750" y="35306"/>
                      </a:lnTo>
                      <a:lnTo>
                        <a:pt x="135343" y="35941"/>
                      </a:lnTo>
                      <a:lnTo>
                        <a:pt x="135077" y="35814"/>
                      </a:lnTo>
                      <a:lnTo>
                        <a:pt x="134518" y="35560"/>
                      </a:lnTo>
                      <a:lnTo>
                        <a:pt x="134391" y="35052"/>
                      </a:lnTo>
                      <a:lnTo>
                        <a:pt x="134099" y="35814"/>
                      </a:lnTo>
                      <a:lnTo>
                        <a:pt x="133832" y="35560"/>
                      </a:lnTo>
                      <a:lnTo>
                        <a:pt x="133832" y="35382"/>
                      </a:lnTo>
                      <a:lnTo>
                        <a:pt x="133692" y="35687"/>
                      </a:lnTo>
                      <a:lnTo>
                        <a:pt x="132715" y="35941"/>
                      </a:lnTo>
                      <a:lnTo>
                        <a:pt x="132829" y="36830"/>
                      </a:lnTo>
                      <a:lnTo>
                        <a:pt x="131940" y="36322"/>
                      </a:lnTo>
                      <a:lnTo>
                        <a:pt x="131140" y="37846"/>
                      </a:lnTo>
                      <a:lnTo>
                        <a:pt x="130556" y="36576"/>
                      </a:lnTo>
                      <a:lnTo>
                        <a:pt x="130441" y="37338"/>
                      </a:lnTo>
                      <a:lnTo>
                        <a:pt x="130124" y="38100"/>
                      </a:lnTo>
                      <a:lnTo>
                        <a:pt x="129654" y="38354"/>
                      </a:lnTo>
                      <a:lnTo>
                        <a:pt x="129794" y="36449"/>
                      </a:lnTo>
                      <a:lnTo>
                        <a:pt x="127762" y="39116"/>
                      </a:lnTo>
                      <a:lnTo>
                        <a:pt x="127228" y="37465"/>
                      </a:lnTo>
                      <a:lnTo>
                        <a:pt x="127215" y="39116"/>
                      </a:lnTo>
                      <a:lnTo>
                        <a:pt x="125133" y="39116"/>
                      </a:lnTo>
                      <a:lnTo>
                        <a:pt x="124307" y="40513"/>
                      </a:lnTo>
                      <a:lnTo>
                        <a:pt x="124333" y="40259"/>
                      </a:lnTo>
                      <a:lnTo>
                        <a:pt x="123786" y="40259"/>
                      </a:lnTo>
                      <a:lnTo>
                        <a:pt x="123405" y="40005"/>
                      </a:lnTo>
                      <a:lnTo>
                        <a:pt x="122859" y="39878"/>
                      </a:lnTo>
                      <a:lnTo>
                        <a:pt x="123266" y="41021"/>
                      </a:lnTo>
                      <a:lnTo>
                        <a:pt x="122313" y="41783"/>
                      </a:lnTo>
                      <a:lnTo>
                        <a:pt x="122021" y="42672"/>
                      </a:lnTo>
                      <a:lnTo>
                        <a:pt x="121373" y="42291"/>
                      </a:lnTo>
                      <a:lnTo>
                        <a:pt x="120726" y="41910"/>
                      </a:lnTo>
                      <a:lnTo>
                        <a:pt x="121970" y="41148"/>
                      </a:lnTo>
                      <a:lnTo>
                        <a:pt x="121272" y="40132"/>
                      </a:lnTo>
                      <a:lnTo>
                        <a:pt x="121704" y="41021"/>
                      </a:lnTo>
                      <a:lnTo>
                        <a:pt x="120205" y="41656"/>
                      </a:lnTo>
                      <a:lnTo>
                        <a:pt x="120815" y="42291"/>
                      </a:lnTo>
                      <a:lnTo>
                        <a:pt x="120510" y="42164"/>
                      </a:lnTo>
                      <a:lnTo>
                        <a:pt x="119888" y="41910"/>
                      </a:lnTo>
                      <a:lnTo>
                        <a:pt x="120116" y="42164"/>
                      </a:lnTo>
                      <a:lnTo>
                        <a:pt x="119418" y="41402"/>
                      </a:lnTo>
                      <a:lnTo>
                        <a:pt x="119875" y="42926"/>
                      </a:lnTo>
                      <a:lnTo>
                        <a:pt x="118922" y="41910"/>
                      </a:lnTo>
                      <a:lnTo>
                        <a:pt x="118732" y="42926"/>
                      </a:lnTo>
                      <a:lnTo>
                        <a:pt x="117538" y="42672"/>
                      </a:lnTo>
                      <a:lnTo>
                        <a:pt x="117602" y="42545"/>
                      </a:lnTo>
                      <a:lnTo>
                        <a:pt x="117132" y="42545"/>
                      </a:lnTo>
                      <a:lnTo>
                        <a:pt x="116979" y="42545"/>
                      </a:lnTo>
                      <a:lnTo>
                        <a:pt x="117106" y="42672"/>
                      </a:lnTo>
                      <a:lnTo>
                        <a:pt x="117132" y="43434"/>
                      </a:lnTo>
                      <a:lnTo>
                        <a:pt x="116001" y="44196"/>
                      </a:lnTo>
                      <a:lnTo>
                        <a:pt x="116255" y="42799"/>
                      </a:lnTo>
                      <a:lnTo>
                        <a:pt x="115633" y="42418"/>
                      </a:lnTo>
                      <a:lnTo>
                        <a:pt x="114985" y="43053"/>
                      </a:lnTo>
                      <a:lnTo>
                        <a:pt x="114719" y="44196"/>
                      </a:lnTo>
                      <a:lnTo>
                        <a:pt x="114122" y="44323"/>
                      </a:lnTo>
                      <a:lnTo>
                        <a:pt x="114007" y="44196"/>
                      </a:lnTo>
                      <a:lnTo>
                        <a:pt x="113880" y="44196"/>
                      </a:lnTo>
                      <a:lnTo>
                        <a:pt x="113931" y="43815"/>
                      </a:lnTo>
                      <a:lnTo>
                        <a:pt x="113779" y="44196"/>
                      </a:lnTo>
                      <a:lnTo>
                        <a:pt x="113398" y="45085"/>
                      </a:lnTo>
                      <a:lnTo>
                        <a:pt x="111480" y="44704"/>
                      </a:lnTo>
                      <a:lnTo>
                        <a:pt x="110858" y="46101"/>
                      </a:lnTo>
                      <a:lnTo>
                        <a:pt x="110896" y="46228"/>
                      </a:lnTo>
                      <a:lnTo>
                        <a:pt x="111010" y="46482"/>
                      </a:lnTo>
                      <a:lnTo>
                        <a:pt x="111137" y="46875"/>
                      </a:lnTo>
                      <a:lnTo>
                        <a:pt x="111264" y="47371"/>
                      </a:lnTo>
                      <a:lnTo>
                        <a:pt x="110794" y="47498"/>
                      </a:lnTo>
                      <a:lnTo>
                        <a:pt x="110591" y="48387"/>
                      </a:lnTo>
                      <a:lnTo>
                        <a:pt x="110350" y="48006"/>
                      </a:lnTo>
                      <a:lnTo>
                        <a:pt x="110185" y="47752"/>
                      </a:lnTo>
                      <a:lnTo>
                        <a:pt x="110490" y="47625"/>
                      </a:lnTo>
                      <a:lnTo>
                        <a:pt x="110464" y="47498"/>
                      </a:lnTo>
                      <a:lnTo>
                        <a:pt x="110490" y="46990"/>
                      </a:lnTo>
                      <a:lnTo>
                        <a:pt x="110083" y="47498"/>
                      </a:lnTo>
                      <a:lnTo>
                        <a:pt x="109537" y="46875"/>
                      </a:lnTo>
                      <a:lnTo>
                        <a:pt x="109474" y="47117"/>
                      </a:lnTo>
                      <a:lnTo>
                        <a:pt x="108661" y="48006"/>
                      </a:lnTo>
                      <a:lnTo>
                        <a:pt x="107810" y="48006"/>
                      </a:lnTo>
                      <a:lnTo>
                        <a:pt x="107378" y="46990"/>
                      </a:lnTo>
                      <a:lnTo>
                        <a:pt x="109359" y="47117"/>
                      </a:lnTo>
                      <a:lnTo>
                        <a:pt x="109220" y="46990"/>
                      </a:lnTo>
                      <a:lnTo>
                        <a:pt x="108204" y="46482"/>
                      </a:lnTo>
                      <a:lnTo>
                        <a:pt x="109474" y="46482"/>
                      </a:lnTo>
                      <a:lnTo>
                        <a:pt x="108115" y="45212"/>
                      </a:lnTo>
                      <a:lnTo>
                        <a:pt x="110159" y="46329"/>
                      </a:lnTo>
                      <a:lnTo>
                        <a:pt x="109131" y="45212"/>
                      </a:lnTo>
                      <a:lnTo>
                        <a:pt x="108889" y="44958"/>
                      </a:lnTo>
                      <a:lnTo>
                        <a:pt x="107302" y="45085"/>
                      </a:lnTo>
                      <a:lnTo>
                        <a:pt x="107365" y="45974"/>
                      </a:lnTo>
                      <a:lnTo>
                        <a:pt x="105740" y="46101"/>
                      </a:lnTo>
                      <a:lnTo>
                        <a:pt x="105549" y="46736"/>
                      </a:lnTo>
                      <a:lnTo>
                        <a:pt x="106083" y="46863"/>
                      </a:lnTo>
                      <a:lnTo>
                        <a:pt x="105892" y="47498"/>
                      </a:lnTo>
                      <a:lnTo>
                        <a:pt x="103949" y="49149"/>
                      </a:lnTo>
                      <a:lnTo>
                        <a:pt x="103505" y="45339"/>
                      </a:lnTo>
                      <a:lnTo>
                        <a:pt x="102285" y="47078"/>
                      </a:lnTo>
                      <a:lnTo>
                        <a:pt x="102120" y="47498"/>
                      </a:lnTo>
                      <a:lnTo>
                        <a:pt x="102019" y="48133"/>
                      </a:lnTo>
                      <a:lnTo>
                        <a:pt x="102133" y="49276"/>
                      </a:lnTo>
                      <a:lnTo>
                        <a:pt x="100825" y="48895"/>
                      </a:lnTo>
                      <a:lnTo>
                        <a:pt x="100952" y="47625"/>
                      </a:lnTo>
                      <a:lnTo>
                        <a:pt x="99428" y="47752"/>
                      </a:lnTo>
                      <a:lnTo>
                        <a:pt x="99783" y="48387"/>
                      </a:lnTo>
                      <a:lnTo>
                        <a:pt x="98348" y="47625"/>
                      </a:lnTo>
                      <a:lnTo>
                        <a:pt x="98818" y="48755"/>
                      </a:lnTo>
                      <a:lnTo>
                        <a:pt x="98907" y="48514"/>
                      </a:lnTo>
                      <a:lnTo>
                        <a:pt x="99796" y="48399"/>
                      </a:lnTo>
                      <a:lnTo>
                        <a:pt x="100469" y="49530"/>
                      </a:lnTo>
                      <a:lnTo>
                        <a:pt x="99593" y="49276"/>
                      </a:lnTo>
                      <a:lnTo>
                        <a:pt x="98958" y="49098"/>
                      </a:lnTo>
                      <a:lnTo>
                        <a:pt x="98183" y="49276"/>
                      </a:lnTo>
                      <a:lnTo>
                        <a:pt x="97815" y="48260"/>
                      </a:lnTo>
                      <a:lnTo>
                        <a:pt x="96240" y="48641"/>
                      </a:lnTo>
                      <a:lnTo>
                        <a:pt x="94602" y="49784"/>
                      </a:lnTo>
                      <a:lnTo>
                        <a:pt x="92824" y="50292"/>
                      </a:lnTo>
                      <a:lnTo>
                        <a:pt x="92875" y="49911"/>
                      </a:lnTo>
                      <a:lnTo>
                        <a:pt x="93129" y="49530"/>
                      </a:lnTo>
                      <a:lnTo>
                        <a:pt x="92659" y="49276"/>
                      </a:lnTo>
                      <a:lnTo>
                        <a:pt x="92621" y="55880"/>
                      </a:lnTo>
                      <a:lnTo>
                        <a:pt x="91300" y="56007"/>
                      </a:lnTo>
                      <a:lnTo>
                        <a:pt x="90627" y="56007"/>
                      </a:lnTo>
                      <a:lnTo>
                        <a:pt x="90957" y="55118"/>
                      </a:lnTo>
                      <a:lnTo>
                        <a:pt x="91097" y="54737"/>
                      </a:lnTo>
                      <a:lnTo>
                        <a:pt x="92354" y="55372"/>
                      </a:lnTo>
                      <a:lnTo>
                        <a:pt x="92417" y="55626"/>
                      </a:lnTo>
                      <a:lnTo>
                        <a:pt x="92621" y="55880"/>
                      </a:lnTo>
                      <a:lnTo>
                        <a:pt x="92621" y="49301"/>
                      </a:lnTo>
                      <a:lnTo>
                        <a:pt x="91732" y="49720"/>
                      </a:lnTo>
                      <a:lnTo>
                        <a:pt x="91732" y="51435"/>
                      </a:lnTo>
                      <a:lnTo>
                        <a:pt x="91503" y="51435"/>
                      </a:lnTo>
                      <a:lnTo>
                        <a:pt x="91592" y="51308"/>
                      </a:lnTo>
                      <a:lnTo>
                        <a:pt x="91059" y="51181"/>
                      </a:lnTo>
                      <a:lnTo>
                        <a:pt x="90703" y="50927"/>
                      </a:lnTo>
                      <a:lnTo>
                        <a:pt x="90970" y="50927"/>
                      </a:lnTo>
                      <a:lnTo>
                        <a:pt x="91643" y="50800"/>
                      </a:lnTo>
                      <a:lnTo>
                        <a:pt x="91732" y="51435"/>
                      </a:lnTo>
                      <a:lnTo>
                        <a:pt x="91732" y="49720"/>
                      </a:lnTo>
                      <a:lnTo>
                        <a:pt x="90500" y="50292"/>
                      </a:lnTo>
                      <a:lnTo>
                        <a:pt x="87795" y="49784"/>
                      </a:lnTo>
                      <a:lnTo>
                        <a:pt x="85559" y="49403"/>
                      </a:lnTo>
                      <a:lnTo>
                        <a:pt x="84810" y="50419"/>
                      </a:lnTo>
                      <a:lnTo>
                        <a:pt x="84620" y="50419"/>
                      </a:lnTo>
                      <a:lnTo>
                        <a:pt x="84239" y="50800"/>
                      </a:lnTo>
                      <a:lnTo>
                        <a:pt x="83756" y="50927"/>
                      </a:lnTo>
                      <a:lnTo>
                        <a:pt x="83654" y="50673"/>
                      </a:lnTo>
                      <a:lnTo>
                        <a:pt x="83654" y="50292"/>
                      </a:lnTo>
                      <a:lnTo>
                        <a:pt x="83832" y="50038"/>
                      </a:lnTo>
                      <a:lnTo>
                        <a:pt x="82410" y="51054"/>
                      </a:lnTo>
                      <a:lnTo>
                        <a:pt x="79616" y="52070"/>
                      </a:lnTo>
                      <a:lnTo>
                        <a:pt x="77978" y="51054"/>
                      </a:lnTo>
                      <a:lnTo>
                        <a:pt x="78270" y="50800"/>
                      </a:lnTo>
                      <a:lnTo>
                        <a:pt x="77025" y="50419"/>
                      </a:lnTo>
                      <a:lnTo>
                        <a:pt x="76923" y="52832"/>
                      </a:lnTo>
                      <a:lnTo>
                        <a:pt x="76085" y="52197"/>
                      </a:lnTo>
                      <a:lnTo>
                        <a:pt x="75742" y="51943"/>
                      </a:lnTo>
                      <a:lnTo>
                        <a:pt x="75958" y="51816"/>
                      </a:lnTo>
                      <a:lnTo>
                        <a:pt x="73253" y="51562"/>
                      </a:lnTo>
                      <a:lnTo>
                        <a:pt x="70218" y="52197"/>
                      </a:lnTo>
                      <a:lnTo>
                        <a:pt x="70053" y="52070"/>
                      </a:lnTo>
                      <a:lnTo>
                        <a:pt x="68199" y="50673"/>
                      </a:lnTo>
                      <a:lnTo>
                        <a:pt x="67741" y="52070"/>
                      </a:lnTo>
                      <a:lnTo>
                        <a:pt x="67614" y="51943"/>
                      </a:lnTo>
                      <a:lnTo>
                        <a:pt x="65570" y="50038"/>
                      </a:lnTo>
                      <a:lnTo>
                        <a:pt x="65278" y="51943"/>
                      </a:lnTo>
                      <a:lnTo>
                        <a:pt x="63792" y="50927"/>
                      </a:lnTo>
                      <a:lnTo>
                        <a:pt x="64262" y="50546"/>
                      </a:lnTo>
                      <a:lnTo>
                        <a:pt x="62153" y="49657"/>
                      </a:lnTo>
                      <a:lnTo>
                        <a:pt x="61595" y="49530"/>
                      </a:lnTo>
                      <a:lnTo>
                        <a:pt x="61188" y="50800"/>
                      </a:lnTo>
                      <a:lnTo>
                        <a:pt x="60452" y="50927"/>
                      </a:lnTo>
                      <a:lnTo>
                        <a:pt x="60464" y="50800"/>
                      </a:lnTo>
                      <a:lnTo>
                        <a:pt x="60540" y="49911"/>
                      </a:lnTo>
                      <a:lnTo>
                        <a:pt x="59461" y="50800"/>
                      </a:lnTo>
                      <a:lnTo>
                        <a:pt x="59067" y="49657"/>
                      </a:lnTo>
                      <a:lnTo>
                        <a:pt x="58381" y="49784"/>
                      </a:lnTo>
                      <a:lnTo>
                        <a:pt x="58635" y="49911"/>
                      </a:lnTo>
                      <a:lnTo>
                        <a:pt x="58724" y="50038"/>
                      </a:lnTo>
                      <a:lnTo>
                        <a:pt x="58813" y="50546"/>
                      </a:lnTo>
                      <a:lnTo>
                        <a:pt x="57708" y="50927"/>
                      </a:lnTo>
                      <a:lnTo>
                        <a:pt x="56489" y="49784"/>
                      </a:lnTo>
                      <a:lnTo>
                        <a:pt x="56349" y="49657"/>
                      </a:lnTo>
                      <a:lnTo>
                        <a:pt x="56362" y="49530"/>
                      </a:lnTo>
                      <a:lnTo>
                        <a:pt x="56400" y="49149"/>
                      </a:lnTo>
                      <a:lnTo>
                        <a:pt x="53835" y="49530"/>
                      </a:lnTo>
                      <a:lnTo>
                        <a:pt x="53898" y="49339"/>
                      </a:lnTo>
                      <a:lnTo>
                        <a:pt x="53276" y="49657"/>
                      </a:lnTo>
                      <a:lnTo>
                        <a:pt x="53581" y="49276"/>
                      </a:lnTo>
                      <a:lnTo>
                        <a:pt x="54660" y="47879"/>
                      </a:lnTo>
                      <a:lnTo>
                        <a:pt x="53327" y="48514"/>
                      </a:lnTo>
                      <a:lnTo>
                        <a:pt x="53352" y="48895"/>
                      </a:lnTo>
                      <a:lnTo>
                        <a:pt x="53200" y="49098"/>
                      </a:lnTo>
                      <a:lnTo>
                        <a:pt x="53086" y="49276"/>
                      </a:lnTo>
                      <a:lnTo>
                        <a:pt x="52781" y="48895"/>
                      </a:lnTo>
                      <a:lnTo>
                        <a:pt x="52578" y="48641"/>
                      </a:lnTo>
                      <a:lnTo>
                        <a:pt x="51917" y="48514"/>
                      </a:lnTo>
                      <a:lnTo>
                        <a:pt x="51244" y="48387"/>
                      </a:lnTo>
                      <a:lnTo>
                        <a:pt x="50190" y="48514"/>
                      </a:lnTo>
                      <a:lnTo>
                        <a:pt x="50507" y="47879"/>
                      </a:lnTo>
                      <a:lnTo>
                        <a:pt x="49174" y="47498"/>
                      </a:lnTo>
                      <a:lnTo>
                        <a:pt x="48729" y="47371"/>
                      </a:lnTo>
                      <a:lnTo>
                        <a:pt x="46647" y="47498"/>
                      </a:lnTo>
                      <a:lnTo>
                        <a:pt x="44653" y="46863"/>
                      </a:lnTo>
                      <a:lnTo>
                        <a:pt x="45135" y="47244"/>
                      </a:lnTo>
                      <a:lnTo>
                        <a:pt x="45250" y="47498"/>
                      </a:lnTo>
                      <a:lnTo>
                        <a:pt x="44869" y="48514"/>
                      </a:lnTo>
                      <a:lnTo>
                        <a:pt x="44259" y="48514"/>
                      </a:lnTo>
                      <a:lnTo>
                        <a:pt x="44259" y="48221"/>
                      </a:lnTo>
                      <a:lnTo>
                        <a:pt x="43815" y="48514"/>
                      </a:lnTo>
                      <a:lnTo>
                        <a:pt x="43091" y="48133"/>
                      </a:lnTo>
                      <a:lnTo>
                        <a:pt x="43586" y="47244"/>
                      </a:lnTo>
                      <a:lnTo>
                        <a:pt x="43840" y="47117"/>
                      </a:lnTo>
                      <a:lnTo>
                        <a:pt x="44094" y="46990"/>
                      </a:lnTo>
                      <a:lnTo>
                        <a:pt x="43103" y="47117"/>
                      </a:lnTo>
                      <a:lnTo>
                        <a:pt x="42989" y="46863"/>
                      </a:lnTo>
                      <a:lnTo>
                        <a:pt x="42938" y="46736"/>
                      </a:lnTo>
                      <a:lnTo>
                        <a:pt x="42735" y="46228"/>
                      </a:lnTo>
                      <a:lnTo>
                        <a:pt x="17653" y="46228"/>
                      </a:lnTo>
                      <a:lnTo>
                        <a:pt x="17386" y="46228"/>
                      </a:lnTo>
                      <a:lnTo>
                        <a:pt x="19227" y="47498"/>
                      </a:lnTo>
                      <a:lnTo>
                        <a:pt x="22656" y="46736"/>
                      </a:lnTo>
                      <a:lnTo>
                        <a:pt x="23774" y="48006"/>
                      </a:lnTo>
                      <a:lnTo>
                        <a:pt x="23876" y="48387"/>
                      </a:lnTo>
                      <a:lnTo>
                        <a:pt x="23647" y="48641"/>
                      </a:lnTo>
                      <a:lnTo>
                        <a:pt x="24104" y="48641"/>
                      </a:lnTo>
                      <a:lnTo>
                        <a:pt x="24688" y="48133"/>
                      </a:lnTo>
                      <a:lnTo>
                        <a:pt x="24815" y="48374"/>
                      </a:lnTo>
                      <a:lnTo>
                        <a:pt x="24904" y="48895"/>
                      </a:lnTo>
                      <a:lnTo>
                        <a:pt x="24676" y="49149"/>
                      </a:lnTo>
                      <a:lnTo>
                        <a:pt x="24866" y="49276"/>
                      </a:lnTo>
                      <a:lnTo>
                        <a:pt x="26250" y="48895"/>
                      </a:lnTo>
                      <a:lnTo>
                        <a:pt x="26695" y="49403"/>
                      </a:lnTo>
                      <a:lnTo>
                        <a:pt x="26035" y="49657"/>
                      </a:lnTo>
                      <a:lnTo>
                        <a:pt x="27952" y="51181"/>
                      </a:lnTo>
                      <a:lnTo>
                        <a:pt x="29781" y="49784"/>
                      </a:lnTo>
                      <a:lnTo>
                        <a:pt x="31699" y="50038"/>
                      </a:lnTo>
                      <a:lnTo>
                        <a:pt x="31254" y="51308"/>
                      </a:lnTo>
                      <a:lnTo>
                        <a:pt x="33451" y="52705"/>
                      </a:lnTo>
                      <a:lnTo>
                        <a:pt x="33553" y="52959"/>
                      </a:lnTo>
                      <a:lnTo>
                        <a:pt x="36068" y="53975"/>
                      </a:lnTo>
                      <a:lnTo>
                        <a:pt x="38239" y="53213"/>
                      </a:lnTo>
                      <a:lnTo>
                        <a:pt x="40779" y="53213"/>
                      </a:lnTo>
                      <a:lnTo>
                        <a:pt x="41910" y="54991"/>
                      </a:lnTo>
                      <a:lnTo>
                        <a:pt x="45669" y="55245"/>
                      </a:lnTo>
                      <a:lnTo>
                        <a:pt x="47955" y="56388"/>
                      </a:lnTo>
                      <a:lnTo>
                        <a:pt x="47790" y="56261"/>
                      </a:lnTo>
                      <a:lnTo>
                        <a:pt x="47828" y="55880"/>
                      </a:lnTo>
                      <a:lnTo>
                        <a:pt x="48221" y="55372"/>
                      </a:lnTo>
                      <a:lnTo>
                        <a:pt x="48679" y="55245"/>
                      </a:lnTo>
                      <a:lnTo>
                        <a:pt x="49199" y="55626"/>
                      </a:lnTo>
                      <a:lnTo>
                        <a:pt x="49669" y="55245"/>
                      </a:lnTo>
                      <a:lnTo>
                        <a:pt x="50431" y="54610"/>
                      </a:lnTo>
                      <a:lnTo>
                        <a:pt x="50114" y="55880"/>
                      </a:lnTo>
                      <a:lnTo>
                        <a:pt x="49911" y="55753"/>
                      </a:lnTo>
                      <a:lnTo>
                        <a:pt x="50114" y="57150"/>
                      </a:lnTo>
                      <a:lnTo>
                        <a:pt x="51371" y="57023"/>
                      </a:lnTo>
                      <a:lnTo>
                        <a:pt x="52285" y="57150"/>
                      </a:lnTo>
                      <a:lnTo>
                        <a:pt x="52324" y="57023"/>
                      </a:lnTo>
                      <a:lnTo>
                        <a:pt x="52616" y="55880"/>
                      </a:lnTo>
                      <a:lnTo>
                        <a:pt x="52705" y="55499"/>
                      </a:lnTo>
                      <a:lnTo>
                        <a:pt x="53695" y="56934"/>
                      </a:lnTo>
                      <a:lnTo>
                        <a:pt x="53136" y="57162"/>
                      </a:lnTo>
                      <a:lnTo>
                        <a:pt x="53797" y="57073"/>
                      </a:lnTo>
                      <a:lnTo>
                        <a:pt x="54737" y="58420"/>
                      </a:lnTo>
                      <a:lnTo>
                        <a:pt x="59093" y="55499"/>
                      </a:lnTo>
                      <a:lnTo>
                        <a:pt x="60172" y="57785"/>
                      </a:lnTo>
                      <a:lnTo>
                        <a:pt x="60794" y="57404"/>
                      </a:lnTo>
                      <a:lnTo>
                        <a:pt x="61518" y="57531"/>
                      </a:lnTo>
                      <a:lnTo>
                        <a:pt x="61722" y="57404"/>
                      </a:lnTo>
                      <a:lnTo>
                        <a:pt x="62128" y="57150"/>
                      </a:lnTo>
                      <a:lnTo>
                        <a:pt x="62026" y="58039"/>
                      </a:lnTo>
                      <a:lnTo>
                        <a:pt x="64439" y="58674"/>
                      </a:lnTo>
                      <a:lnTo>
                        <a:pt x="66471" y="58420"/>
                      </a:lnTo>
                      <a:lnTo>
                        <a:pt x="66027" y="59055"/>
                      </a:lnTo>
                      <a:lnTo>
                        <a:pt x="67183" y="59182"/>
                      </a:lnTo>
                      <a:lnTo>
                        <a:pt x="67310" y="58420"/>
                      </a:lnTo>
                      <a:lnTo>
                        <a:pt x="67500" y="57150"/>
                      </a:lnTo>
                      <a:lnTo>
                        <a:pt x="67602" y="56515"/>
                      </a:lnTo>
                      <a:lnTo>
                        <a:pt x="68630" y="56515"/>
                      </a:lnTo>
                      <a:lnTo>
                        <a:pt x="68897" y="57912"/>
                      </a:lnTo>
                      <a:lnTo>
                        <a:pt x="70866" y="57912"/>
                      </a:lnTo>
                      <a:lnTo>
                        <a:pt x="72885" y="59309"/>
                      </a:lnTo>
                      <a:lnTo>
                        <a:pt x="74828" y="57912"/>
                      </a:lnTo>
                      <a:lnTo>
                        <a:pt x="74752" y="58547"/>
                      </a:lnTo>
                      <a:lnTo>
                        <a:pt x="75361" y="58547"/>
                      </a:lnTo>
                      <a:lnTo>
                        <a:pt x="78079" y="59309"/>
                      </a:lnTo>
                      <a:lnTo>
                        <a:pt x="77965" y="58801"/>
                      </a:lnTo>
                      <a:lnTo>
                        <a:pt x="79895" y="57531"/>
                      </a:lnTo>
                      <a:lnTo>
                        <a:pt x="80759" y="57023"/>
                      </a:lnTo>
                      <a:lnTo>
                        <a:pt x="80645" y="57912"/>
                      </a:lnTo>
                      <a:lnTo>
                        <a:pt x="81305" y="57023"/>
                      </a:lnTo>
                      <a:lnTo>
                        <a:pt x="81394" y="56896"/>
                      </a:lnTo>
                      <a:lnTo>
                        <a:pt x="81483" y="56515"/>
                      </a:lnTo>
                      <a:lnTo>
                        <a:pt x="82715" y="56007"/>
                      </a:lnTo>
                      <a:lnTo>
                        <a:pt x="83007" y="56134"/>
                      </a:lnTo>
                      <a:lnTo>
                        <a:pt x="83019" y="56667"/>
                      </a:lnTo>
                      <a:lnTo>
                        <a:pt x="83629" y="56896"/>
                      </a:lnTo>
                      <a:lnTo>
                        <a:pt x="83413" y="56007"/>
                      </a:lnTo>
                      <a:lnTo>
                        <a:pt x="83312" y="55626"/>
                      </a:lnTo>
                      <a:lnTo>
                        <a:pt x="84531" y="56007"/>
                      </a:lnTo>
                      <a:lnTo>
                        <a:pt x="84137" y="56642"/>
                      </a:lnTo>
                      <a:lnTo>
                        <a:pt x="85153" y="56515"/>
                      </a:lnTo>
                      <a:lnTo>
                        <a:pt x="85217" y="56007"/>
                      </a:lnTo>
                      <a:lnTo>
                        <a:pt x="85471" y="55626"/>
                      </a:lnTo>
                      <a:lnTo>
                        <a:pt x="85547" y="55499"/>
                      </a:lnTo>
                      <a:lnTo>
                        <a:pt x="86144" y="55118"/>
                      </a:lnTo>
                      <a:lnTo>
                        <a:pt x="87464" y="55626"/>
                      </a:lnTo>
                      <a:lnTo>
                        <a:pt x="87706" y="56388"/>
                      </a:lnTo>
                      <a:lnTo>
                        <a:pt x="87795" y="55880"/>
                      </a:lnTo>
                      <a:lnTo>
                        <a:pt x="88277" y="55118"/>
                      </a:lnTo>
                      <a:lnTo>
                        <a:pt x="88887" y="55372"/>
                      </a:lnTo>
                      <a:lnTo>
                        <a:pt x="89001" y="55626"/>
                      </a:lnTo>
                      <a:lnTo>
                        <a:pt x="88709" y="55880"/>
                      </a:lnTo>
                      <a:lnTo>
                        <a:pt x="90347" y="56349"/>
                      </a:lnTo>
                      <a:lnTo>
                        <a:pt x="90474" y="56388"/>
                      </a:lnTo>
                      <a:lnTo>
                        <a:pt x="90398" y="56769"/>
                      </a:lnTo>
                      <a:lnTo>
                        <a:pt x="91516" y="56896"/>
                      </a:lnTo>
                      <a:lnTo>
                        <a:pt x="90779" y="58039"/>
                      </a:lnTo>
                      <a:lnTo>
                        <a:pt x="91605" y="57404"/>
                      </a:lnTo>
                      <a:lnTo>
                        <a:pt x="92887" y="55753"/>
                      </a:lnTo>
                      <a:lnTo>
                        <a:pt x="93992" y="56007"/>
                      </a:lnTo>
                      <a:lnTo>
                        <a:pt x="94081" y="56388"/>
                      </a:lnTo>
                      <a:lnTo>
                        <a:pt x="94335" y="56388"/>
                      </a:lnTo>
                      <a:lnTo>
                        <a:pt x="94729" y="56134"/>
                      </a:lnTo>
                      <a:lnTo>
                        <a:pt x="95313" y="56261"/>
                      </a:lnTo>
                      <a:lnTo>
                        <a:pt x="95643" y="56134"/>
                      </a:lnTo>
                      <a:lnTo>
                        <a:pt x="95872" y="56769"/>
                      </a:lnTo>
                      <a:lnTo>
                        <a:pt x="96418" y="56515"/>
                      </a:lnTo>
                      <a:lnTo>
                        <a:pt x="96951" y="56261"/>
                      </a:lnTo>
                      <a:lnTo>
                        <a:pt x="97497" y="56261"/>
                      </a:lnTo>
                      <a:lnTo>
                        <a:pt x="97409" y="55880"/>
                      </a:lnTo>
                      <a:lnTo>
                        <a:pt x="97383" y="55753"/>
                      </a:lnTo>
                      <a:lnTo>
                        <a:pt x="97294" y="55372"/>
                      </a:lnTo>
                      <a:lnTo>
                        <a:pt x="98018" y="55372"/>
                      </a:lnTo>
                      <a:lnTo>
                        <a:pt x="97396" y="54864"/>
                      </a:lnTo>
                      <a:lnTo>
                        <a:pt x="97231" y="54737"/>
                      </a:lnTo>
                      <a:lnTo>
                        <a:pt x="97320" y="54864"/>
                      </a:lnTo>
                      <a:lnTo>
                        <a:pt x="97142" y="54864"/>
                      </a:lnTo>
                      <a:lnTo>
                        <a:pt x="96799" y="54991"/>
                      </a:lnTo>
                      <a:lnTo>
                        <a:pt x="96723" y="55118"/>
                      </a:lnTo>
                      <a:lnTo>
                        <a:pt x="96418" y="55156"/>
                      </a:lnTo>
                      <a:lnTo>
                        <a:pt x="96418" y="55880"/>
                      </a:lnTo>
                      <a:lnTo>
                        <a:pt x="96354" y="56261"/>
                      </a:lnTo>
                      <a:lnTo>
                        <a:pt x="96012" y="56515"/>
                      </a:lnTo>
                      <a:lnTo>
                        <a:pt x="95783" y="56134"/>
                      </a:lnTo>
                      <a:lnTo>
                        <a:pt x="96139" y="56007"/>
                      </a:lnTo>
                      <a:lnTo>
                        <a:pt x="96393" y="55880"/>
                      </a:lnTo>
                      <a:lnTo>
                        <a:pt x="96418" y="55156"/>
                      </a:lnTo>
                      <a:lnTo>
                        <a:pt x="95275" y="55372"/>
                      </a:lnTo>
                      <a:lnTo>
                        <a:pt x="95732" y="54737"/>
                      </a:lnTo>
                      <a:lnTo>
                        <a:pt x="95821" y="54610"/>
                      </a:lnTo>
                      <a:lnTo>
                        <a:pt x="95999" y="54356"/>
                      </a:lnTo>
                      <a:lnTo>
                        <a:pt x="96672" y="54737"/>
                      </a:lnTo>
                      <a:lnTo>
                        <a:pt x="96608" y="55003"/>
                      </a:lnTo>
                      <a:lnTo>
                        <a:pt x="96799" y="54952"/>
                      </a:lnTo>
                      <a:lnTo>
                        <a:pt x="96939" y="54864"/>
                      </a:lnTo>
                      <a:lnTo>
                        <a:pt x="96761" y="54737"/>
                      </a:lnTo>
                      <a:lnTo>
                        <a:pt x="96786" y="54356"/>
                      </a:lnTo>
                      <a:lnTo>
                        <a:pt x="96901" y="53975"/>
                      </a:lnTo>
                      <a:lnTo>
                        <a:pt x="97167" y="53213"/>
                      </a:lnTo>
                      <a:lnTo>
                        <a:pt x="98120" y="54356"/>
                      </a:lnTo>
                      <a:lnTo>
                        <a:pt x="99669" y="54737"/>
                      </a:lnTo>
                      <a:lnTo>
                        <a:pt x="100025" y="55499"/>
                      </a:lnTo>
                      <a:lnTo>
                        <a:pt x="101561" y="54610"/>
                      </a:lnTo>
                      <a:lnTo>
                        <a:pt x="103797" y="54229"/>
                      </a:lnTo>
                      <a:lnTo>
                        <a:pt x="104127" y="53213"/>
                      </a:lnTo>
                      <a:lnTo>
                        <a:pt x="104241" y="52832"/>
                      </a:lnTo>
                      <a:lnTo>
                        <a:pt x="104406" y="52324"/>
                      </a:lnTo>
                      <a:lnTo>
                        <a:pt x="104813" y="52070"/>
                      </a:lnTo>
                      <a:lnTo>
                        <a:pt x="105041" y="52705"/>
                      </a:lnTo>
                      <a:lnTo>
                        <a:pt x="105283" y="52959"/>
                      </a:lnTo>
                      <a:lnTo>
                        <a:pt x="105067" y="53086"/>
                      </a:lnTo>
                      <a:lnTo>
                        <a:pt x="104736" y="53213"/>
                      </a:lnTo>
                      <a:lnTo>
                        <a:pt x="104648" y="53467"/>
                      </a:lnTo>
                      <a:lnTo>
                        <a:pt x="105473" y="52832"/>
                      </a:lnTo>
                      <a:lnTo>
                        <a:pt x="107340" y="52578"/>
                      </a:lnTo>
                      <a:lnTo>
                        <a:pt x="107327" y="52438"/>
                      </a:lnTo>
                      <a:lnTo>
                        <a:pt x="106883" y="52578"/>
                      </a:lnTo>
                      <a:lnTo>
                        <a:pt x="107264" y="52451"/>
                      </a:lnTo>
                      <a:lnTo>
                        <a:pt x="107251" y="51435"/>
                      </a:lnTo>
                      <a:lnTo>
                        <a:pt x="108534" y="51689"/>
                      </a:lnTo>
                      <a:lnTo>
                        <a:pt x="107353" y="52324"/>
                      </a:lnTo>
                      <a:lnTo>
                        <a:pt x="108407" y="52070"/>
                      </a:lnTo>
                      <a:lnTo>
                        <a:pt x="108292" y="52451"/>
                      </a:lnTo>
                      <a:lnTo>
                        <a:pt x="111950" y="53340"/>
                      </a:lnTo>
                      <a:lnTo>
                        <a:pt x="112064" y="52070"/>
                      </a:lnTo>
                      <a:lnTo>
                        <a:pt x="112166" y="50800"/>
                      </a:lnTo>
                      <a:lnTo>
                        <a:pt x="112191" y="50546"/>
                      </a:lnTo>
                      <a:lnTo>
                        <a:pt x="112204" y="50292"/>
                      </a:lnTo>
                      <a:lnTo>
                        <a:pt x="112268" y="49530"/>
                      </a:lnTo>
                      <a:lnTo>
                        <a:pt x="112293" y="49276"/>
                      </a:lnTo>
                      <a:lnTo>
                        <a:pt x="112306" y="49149"/>
                      </a:lnTo>
                      <a:lnTo>
                        <a:pt x="112369" y="48387"/>
                      </a:lnTo>
                      <a:lnTo>
                        <a:pt x="112395" y="48006"/>
                      </a:lnTo>
                      <a:lnTo>
                        <a:pt x="116090" y="49149"/>
                      </a:lnTo>
                      <a:lnTo>
                        <a:pt x="115976" y="49022"/>
                      </a:lnTo>
                      <a:lnTo>
                        <a:pt x="118097" y="49022"/>
                      </a:lnTo>
                      <a:lnTo>
                        <a:pt x="119710" y="48006"/>
                      </a:lnTo>
                      <a:lnTo>
                        <a:pt x="119913" y="47879"/>
                      </a:lnTo>
                      <a:lnTo>
                        <a:pt x="121793" y="46990"/>
                      </a:lnTo>
                      <a:lnTo>
                        <a:pt x="123647" y="45974"/>
                      </a:lnTo>
                      <a:lnTo>
                        <a:pt x="125564" y="45212"/>
                      </a:lnTo>
                      <a:lnTo>
                        <a:pt x="127685" y="45085"/>
                      </a:lnTo>
                      <a:lnTo>
                        <a:pt x="128854" y="44958"/>
                      </a:lnTo>
                      <a:lnTo>
                        <a:pt x="128701" y="44323"/>
                      </a:lnTo>
                      <a:lnTo>
                        <a:pt x="128663" y="44196"/>
                      </a:lnTo>
                      <a:lnTo>
                        <a:pt x="129032" y="43434"/>
                      </a:lnTo>
                      <a:lnTo>
                        <a:pt x="129667" y="44069"/>
                      </a:lnTo>
                      <a:lnTo>
                        <a:pt x="129946" y="43434"/>
                      </a:lnTo>
                      <a:lnTo>
                        <a:pt x="130162" y="42926"/>
                      </a:lnTo>
                      <a:lnTo>
                        <a:pt x="130263" y="42672"/>
                      </a:lnTo>
                      <a:lnTo>
                        <a:pt x="131381" y="41148"/>
                      </a:lnTo>
                      <a:lnTo>
                        <a:pt x="133972" y="43561"/>
                      </a:lnTo>
                      <a:lnTo>
                        <a:pt x="135128" y="41148"/>
                      </a:lnTo>
                      <a:lnTo>
                        <a:pt x="134581" y="40640"/>
                      </a:lnTo>
                      <a:lnTo>
                        <a:pt x="134950" y="40513"/>
                      </a:lnTo>
                      <a:lnTo>
                        <a:pt x="135305" y="40386"/>
                      </a:lnTo>
                      <a:lnTo>
                        <a:pt x="136499" y="39116"/>
                      </a:lnTo>
                      <a:lnTo>
                        <a:pt x="136740" y="39878"/>
                      </a:lnTo>
                      <a:lnTo>
                        <a:pt x="136639" y="39116"/>
                      </a:lnTo>
                      <a:lnTo>
                        <a:pt x="137058" y="39243"/>
                      </a:lnTo>
                      <a:lnTo>
                        <a:pt x="137325" y="39751"/>
                      </a:lnTo>
                      <a:lnTo>
                        <a:pt x="138341" y="38354"/>
                      </a:lnTo>
                      <a:lnTo>
                        <a:pt x="138518" y="38100"/>
                      </a:lnTo>
                      <a:lnTo>
                        <a:pt x="139242" y="37846"/>
                      </a:lnTo>
                      <a:lnTo>
                        <a:pt x="139966" y="37592"/>
                      </a:lnTo>
                      <a:lnTo>
                        <a:pt x="139319" y="39878"/>
                      </a:lnTo>
                      <a:lnTo>
                        <a:pt x="141236" y="38862"/>
                      </a:lnTo>
                      <a:lnTo>
                        <a:pt x="141833" y="38354"/>
                      </a:lnTo>
                      <a:lnTo>
                        <a:pt x="142087" y="37592"/>
                      </a:lnTo>
                      <a:lnTo>
                        <a:pt x="142341" y="36830"/>
                      </a:lnTo>
                      <a:lnTo>
                        <a:pt x="142430" y="36576"/>
                      </a:lnTo>
                      <a:close/>
                    </a:path>
                    <a:path w="147320" h="192404">
                      <a:moveTo>
                        <a:pt x="146812" y="156324"/>
                      </a:moveTo>
                      <a:lnTo>
                        <a:pt x="146405" y="156197"/>
                      </a:lnTo>
                      <a:lnTo>
                        <a:pt x="146304" y="156070"/>
                      </a:lnTo>
                      <a:lnTo>
                        <a:pt x="145465" y="155435"/>
                      </a:lnTo>
                      <a:lnTo>
                        <a:pt x="144957" y="155054"/>
                      </a:lnTo>
                      <a:lnTo>
                        <a:pt x="143941" y="154292"/>
                      </a:lnTo>
                      <a:lnTo>
                        <a:pt x="142074" y="153149"/>
                      </a:lnTo>
                      <a:lnTo>
                        <a:pt x="141427" y="155054"/>
                      </a:lnTo>
                      <a:lnTo>
                        <a:pt x="141262" y="154292"/>
                      </a:lnTo>
                      <a:lnTo>
                        <a:pt x="128333" y="154305"/>
                      </a:lnTo>
                      <a:lnTo>
                        <a:pt x="130505" y="154419"/>
                      </a:lnTo>
                      <a:lnTo>
                        <a:pt x="131318" y="155054"/>
                      </a:lnTo>
                      <a:lnTo>
                        <a:pt x="129705" y="154800"/>
                      </a:lnTo>
                      <a:lnTo>
                        <a:pt x="130124" y="155562"/>
                      </a:lnTo>
                      <a:lnTo>
                        <a:pt x="131457" y="155435"/>
                      </a:lnTo>
                      <a:lnTo>
                        <a:pt x="132232" y="155816"/>
                      </a:lnTo>
                      <a:lnTo>
                        <a:pt x="133692" y="156972"/>
                      </a:lnTo>
                      <a:lnTo>
                        <a:pt x="133921" y="157086"/>
                      </a:lnTo>
                      <a:lnTo>
                        <a:pt x="134048" y="157086"/>
                      </a:lnTo>
                      <a:lnTo>
                        <a:pt x="134353" y="156959"/>
                      </a:lnTo>
                      <a:lnTo>
                        <a:pt x="133718" y="157886"/>
                      </a:lnTo>
                      <a:lnTo>
                        <a:pt x="134150" y="157975"/>
                      </a:lnTo>
                      <a:lnTo>
                        <a:pt x="134581" y="157975"/>
                      </a:lnTo>
                      <a:lnTo>
                        <a:pt x="134340" y="158229"/>
                      </a:lnTo>
                      <a:lnTo>
                        <a:pt x="133527" y="158229"/>
                      </a:lnTo>
                      <a:lnTo>
                        <a:pt x="134302" y="158369"/>
                      </a:lnTo>
                      <a:lnTo>
                        <a:pt x="134950" y="158483"/>
                      </a:lnTo>
                      <a:lnTo>
                        <a:pt x="134543" y="158445"/>
                      </a:lnTo>
                      <a:lnTo>
                        <a:pt x="134556" y="158864"/>
                      </a:lnTo>
                      <a:lnTo>
                        <a:pt x="134442" y="158991"/>
                      </a:lnTo>
                      <a:lnTo>
                        <a:pt x="134035" y="159245"/>
                      </a:lnTo>
                      <a:lnTo>
                        <a:pt x="132308" y="160515"/>
                      </a:lnTo>
                      <a:lnTo>
                        <a:pt x="129959" y="162039"/>
                      </a:lnTo>
                      <a:lnTo>
                        <a:pt x="124841" y="164960"/>
                      </a:lnTo>
                      <a:lnTo>
                        <a:pt x="127254" y="167119"/>
                      </a:lnTo>
                      <a:lnTo>
                        <a:pt x="124828" y="167119"/>
                      </a:lnTo>
                      <a:lnTo>
                        <a:pt x="124675" y="165976"/>
                      </a:lnTo>
                      <a:lnTo>
                        <a:pt x="122834" y="168897"/>
                      </a:lnTo>
                      <a:lnTo>
                        <a:pt x="119354" y="169659"/>
                      </a:lnTo>
                      <a:lnTo>
                        <a:pt x="117221" y="172072"/>
                      </a:lnTo>
                      <a:lnTo>
                        <a:pt x="117106" y="171564"/>
                      </a:lnTo>
                      <a:lnTo>
                        <a:pt x="117373" y="171310"/>
                      </a:lnTo>
                      <a:lnTo>
                        <a:pt x="116420" y="171056"/>
                      </a:lnTo>
                      <a:lnTo>
                        <a:pt x="115443" y="172326"/>
                      </a:lnTo>
                      <a:lnTo>
                        <a:pt x="115328" y="172707"/>
                      </a:lnTo>
                      <a:lnTo>
                        <a:pt x="115531" y="173088"/>
                      </a:lnTo>
                      <a:lnTo>
                        <a:pt x="115074" y="173215"/>
                      </a:lnTo>
                      <a:lnTo>
                        <a:pt x="115163" y="172580"/>
                      </a:lnTo>
                      <a:lnTo>
                        <a:pt x="114744" y="172453"/>
                      </a:lnTo>
                      <a:lnTo>
                        <a:pt x="113969" y="172453"/>
                      </a:lnTo>
                      <a:lnTo>
                        <a:pt x="113779" y="174231"/>
                      </a:lnTo>
                      <a:lnTo>
                        <a:pt x="113055" y="173647"/>
                      </a:lnTo>
                      <a:lnTo>
                        <a:pt x="111404" y="173977"/>
                      </a:lnTo>
                      <a:lnTo>
                        <a:pt x="112166" y="174612"/>
                      </a:lnTo>
                      <a:lnTo>
                        <a:pt x="110934" y="174739"/>
                      </a:lnTo>
                      <a:lnTo>
                        <a:pt x="110324" y="176009"/>
                      </a:lnTo>
                      <a:lnTo>
                        <a:pt x="109258" y="175882"/>
                      </a:lnTo>
                      <a:lnTo>
                        <a:pt x="109093" y="177025"/>
                      </a:lnTo>
                      <a:lnTo>
                        <a:pt x="107226" y="176263"/>
                      </a:lnTo>
                      <a:lnTo>
                        <a:pt x="107594" y="177660"/>
                      </a:lnTo>
                      <a:lnTo>
                        <a:pt x="107099" y="176263"/>
                      </a:lnTo>
                      <a:lnTo>
                        <a:pt x="105295" y="177406"/>
                      </a:lnTo>
                      <a:lnTo>
                        <a:pt x="104825" y="178168"/>
                      </a:lnTo>
                      <a:lnTo>
                        <a:pt x="104851" y="178041"/>
                      </a:lnTo>
                      <a:lnTo>
                        <a:pt x="104902" y="177787"/>
                      </a:lnTo>
                      <a:lnTo>
                        <a:pt x="104063" y="178041"/>
                      </a:lnTo>
                      <a:lnTo>
                        <a:pt x="104114" y="177406"/>
                      </a:lnTo>
                      <a:lnTo>
                        <a:pt x="103339" y="177660"/>
                      </a:lnTo>
                      <a:lnTo>
                        <a:pt x="102704" y="178168"/>
                      </a:lnTo>
                      <a:lnTo>
                        <a:pt x="103098" y="178803"/>
                      </a:lnTo>
                      <a:lnTo>
                        <a:pt x="101092" y="177787"/>
                      </a:lnTo>
                      <a:lnTo>
                        <a:pt x="100571" y="181216"/>
                      </a:lnTo>
                      <a:lnTo>
                        <a:pt x="99047" y="179311"/>
                      </a:lnTo>
                      <a:lnTo>
                        <a:pt x="96913" y="180835"/>
                      </a:lnTo>
                      <a:lnTo>
                        <a:pt x="95021" y="181724"/>
                      </a:lnTo>
                      <a:lnTo>
                        <a:pt x="95021" y="181889"/>
                      </a:lnTo>
                      <a:lnTo>
                        <a:pt x="107670" y="181889"/>
                      </a:lnTo>
                      <a:lnTo>
                        <a:pt x="107429" y="181724"/>
                      </a:lnTo>
                      <a:lnTo>
                        <a:pt x="109626" y="182994"/>
                      </a:lnTo>
                      <a:lnTo>
                        <a:pt x="110388" y="181724"/>
                      </a:lnTo>
                      <a:lnTo>
                        <a:pt x="110693" y="181216"/>
                      </a:lnTo>
                      <a:lnTo>
                        <a:pt x="111455" y="179946"/>
                      </a:lnTo>
                      <a:lnTo>
                        <a:pt x="113334" y="180822"/>
                      </a:lnTo>
                      <a:lnTo>
                        <a:pt x="113182" y="180936"/>
                      </a:lnTo>
                      <a:lnTo>
                        <a:pt x="113588" y="180886"/>
                      </a:lnTo>
                      <a:lnTo>
                        <a:pt x="113449" y="180822"/>
                      </a:lnTo>
                      <a:lnTo>
                        <a:pt x="114630" y="179946"/>
                      </a:lnTo>
                      <a:lnTo>
                        <a:pt x="115443" y="179311"/>
                      </a:lnTo>
                      <a:lnTo>
                        <a:pt x="116344" y="178930"/>
                      </a:lnTo>
                      <a:lnTo>
                        <a:pt x="116471" y="179171"/>
                      </a:lnTo>
                      <a:lnTo>
                        <a:pt x="117805" y="179057"/>
                      </a:lnTo>
                      <a:lnTo>
                        <a:pt x="117703" y="178930"/>
                      </a:lnTo>
                      <a:lnTo>
                        <a:pt x="117589" y="178803"/>
                      </a:lnTo>
                      <a:lnTo>
                        <a:pt x="117055" y="178168"/>
                      </a:lnTo>
                      <a:lnTo>
                        <a:pt x="116636" y="177660"/>
                      </a:lnTo>
                      <a:lnTo>
                        <a:pt x="116205" y="177152"/>
                      </a:lnTo>
                      <a:lnTo>
                        <a:pt x="117906" y="177025"/>
                      </a:lnTo>
                      <a:lnTo>
                        <a:pt x="119113" y="177406"/>
                      </a:lnTo>
                      <a:lnTo>
                        <a:pt x="117424" y="177914"/>
                      </a:lnTo>
                      <a:lnTo>
                        <a:pt x="118059" y="177914"/>
                      </a:lnTo>
                      <a:lnTo>
                        <a:pt x="119253" y="179692"/>
                      </a:lnTo>
                      <a:lnTo>
                        <a:pt x="119621" y="176771"/>
                      </a:lnTo>
                      <a:lnTo>
                        <a:pt x="121170" y="177279"/>
                      </a:lnTo>
                      <a:lnTo>
                        <a:pt x="121005" y="177533"/>
                      </a:lnTo>
                      <a:lnTo>
                        <a:pt x="122085" y="177660"/>
                      </a:lnTo>
                      <a:lnTo>
                        <a:pt x="122199" y="176771"/>
                      </a:lnTo>
                      <a:lnTo>
                        <a:pt x="122301" y="176009"/>
                      </a:lnTo>
                      <a:lnTo>
                        <a:pt x="122339" y="175755"/>
                      </a:lnTo>
                      <a:lnTo>
                        <a:pt x="123558" y="175247"/>
                      </a:lnTo>
                      <a:lnTo>
                        <a:pt x="123609" y="175374"/>
                      </a:lnTo>
                      <a:lnTo>
                        <a:pt x="123723" y="175501"/>
                      </a:lnTo>
                      <a:lnTo>
                        <a:pt x="123761" y="175247"/>
                      </a:lnTo>
                      <a:lnTo>
                        <a:pt x="123939" y="174231"/>
                      </a:lnTo>
                      <a:lnTo>
                        <a:pt x="123964" y="174104"/>
                      </a:lnTo>
                      <a:lnTo>
                        <a:pt x="124841" y="173215"/>
                      </a:lnTo>
                      <a:lnTo>
                        <a:pt x="125806" y="172148"/>
                      </a:lnTo>
                      <a:lnTo>
                        <a:pt x="125628" y="172072"/>
                      </a:lnTo>
                      <a:lnTo>
                        <a:pt x="126441" y="171183"/>
                      </a:lnTo>
                      <a:lnTo>
                        <a:pt x="127000" y="171310"/>
                      </a:lnTo>
                      <a:lnTo>
                        <a:pt x="127914" y="171183"/>
                      </a:lnTo>
                      <a:lnTo>
                        <a:pt x="128524" y="171818"/>
                      </a:lnTo>
                      <a:lnTo>
                        <a:pt x="127647" y="172453"/>
                      </a:lnTo>
                      <a:lnTo>
                        <a:pt x="128765" y="173088"/>
                      </a:lnTo>
                      <a:lnTo>
                        <a:pt x="128816" y="171691"/>
                      </a:lnTo>
                      <a:lnTo>
                        <a:pt x="129374" y="171437"/>
                      </a:lnTo>
                      <a:lnTo>
                        <a:pt x="129616" y="171945"/>
                      </a:lnTo>
                      <a:lnTo>
                        <a:pt x="130111" y="171437"/>
                      </a:lnTo>
                      <a:lnTo>
                        <a:pt x="130365" y="171183"/>
                      </a:lnTo>
                      <a:lnTo>
                        <a:pt x="130860" y="170675"/>
                      </a:lnTo>
                      <a:lnTo>
                        <a:pt x="130111" y="169786"/>
                      </a:lnTo>
                      <a:lnTo>
                        <a:pt x="131597" y="168643"/>
                      </a:lnTo>
                      <a:lnTo>
                        <a:pt x="131216" y="168516"/>
                      </a:lnTo>
                      <a:lnTo>
                        <a:pt x="131203" y="167119"/>
                      </a:lnTo>
                      <a:lnTo>
                        <a:pt x="131203" y="166992"/>
                      </a:lnTo>
                      <a:lnTo>
                        <a:pt x="132308" y="168516"/>
                      </a:lnTo>
                      <a:lnTo>
                        <a:pt x="132461" y="167119"/>
                      </a:lnTo>
                      <a:lnTo>
                        <a:pt x="133502" y="168008"/>
                      </a:lnTo>
                      <a:lnTo>
                        <a:pt x="133858" y="167119"/>
                      </a:lnTo>
                      <a:lnTo>
                        <a:pt x="133896" y="166992"/>
                      </a:lnTo>
                      <a:lnTo>
                        <a:pt x="134442" y="165468"/>
                      </a:lnTo>
                      <a:lnTo>
                        <a:pt x="135153" y="164579"/>
                      </a:lnTo>
                      <a:lnTo>
                        <a:pt x="135216" y="165176"/>
                      </a:lnTo>
                      <a:lnTo>
                        <a:pt x="135483" y="164579"/>
                      </a:lnTo>
                      <a:lnTo>
                        <a:pt x="135648" y="164198"/>
                      </a:lnTo>
                      <a:lnTo>
                        <a:pt x="136575" y="163309"/>
                      </a:lnTo>
                      <a:lnTo>
                        <a:pt x="137896" y="165468"/>
                      </a:lnTo>
                      <a:lnTo>
                        <a:pt x="138849" y="163309"/>
                      </a:lnTo>
                      <a:lnTo>
                        <a:pt x="139801" y="161150"/>
                      </a:lnTo>
                      <a:lnTo>
                        <a:pt x="142824" y="160515"/>
                      </a:lnTo>
                      <a:lnTo>
                        <a:pt x="143586" y="159118"/>
                      </a:lnTo>
                      <a:lnTo>
                        <a:pt x="144272" y="158483"/>
                      </a:lnTo>
                      <a:lnTo>
                        <a:pt x="144411" y="158356"/>
                      </a:lnTo>
                      <a:lnTo>
                        <a:pt x="145910" y="156959"/>
                      </a:lnTo>
                      <a:lnTo>
                        <a:pt x="146443" y="156451"/>
                      </a:lnTo>
                      <a:lnTo>
                        <a:pt x="146812" y="156324"/>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90" name="object 76">
                  <a:extLst>
                    <a:ext uri="{FF2B5EF4-FFF2-40B4-BE49-F238E27FC236}">
                      <a16:creationId xmlns:a16="http://schemas.microsoft.com/office/drawing/2014/main" id="{2A7B7ABC-DFEF-D4C9-B0CB-131B6B893FA9}"/>
                    </a:ext>
                  </a:extLst>
                </p:cNvPr>
                <p:cNvSpPr/>
                <p:nvPr/>
              </p:nvSpPr>
              <p:spPr>
                <a:xfrm>
                  <a:off x="135853" y="189448"/>
                  <a:ext cx="238760" cy="111125"/>
                </a:xfrm>
                <a:custGeom>
                  <a:avLst/>
                  <a:gdLst/>
                  <a:ahLst/>
                  <a:cxnLst/>
                  <a:rect l="l" t="t" r="r" b="b"/>
                  <a:pathLst>
                    <a:path w="238759" h="111125">
                      <a:moveTo>
                        <a:pt x="469" y="79400"/>
                      </a:moveTo>
                      <a:lnTo>
                        <a:pt x="254" y="79133"/>
                      </a:lnTo>
                      <a:lnTo>
                        <a:pt x="0" y="79235"/>
                      </a:lnTo>
                      <a:lnTo>
                        <a:pt x="469" y="79400"/>
                      </a:lnTo>
                      <a:close/>
                    </a:path>
                    <a:path w="238759" h="111125">
                      <a:moveTo>
                        <a:pt x="685" y="79489"/>
                      </a:moveTo>
                      <a:lnTo>
                        <a:pt x="457" y="79413"/>
                      </a:lnTo>
                      <a:lnTo>
                        <a:pt x="596" y="79540"/>
                      </a:lnTo>
                      <a:close/>
                    </a:path>
                    <a:path w="238759" h="111125">
                      <a:moveTo>
                        <a:pt x="914" y="79552"/>
                      </a:moveTo>
                      <a:lnTo>
                        <a:pt x="800" y="79387"/>
                      </a:lnTo>
                      <a:lnTo>
                        <a:pt x="914" y="79552"/>
                      </a:lnTo>
                      <a:close/>
                    </a:path>
                    <a:path w="238759" h="111125">
                      <a:moveTo>
                        <a:pt x="4749" y="83261"/>
                      </a:moveTo>
                      <a:lnTo>
                        <a:pt x="4584" y="83350"/>
                      </a:lnTo>
                      <a:lnTo>
                        <a:pt x="4749" y="83261"/>
                      </a:lnTo>
                      <a:close/>
                    </a:path>
                    <a:path w="238759" h="111125">
                      <a:moveTo>
                        <a:pt x="5054" y="83146"/>
                      </a:moveTo>
                      <a:lnTo>
                        <a:pt x="4749" y="83261"/>
                      </a:lnTo>
                      <a:lnTo>
                        <a:pt x="5054" y="83146"/>
                      </a:lnTo>
                      <a:close/>
                    </a:path>
                    <a:path w="238759" h="111125">
                      <a:moveTo>
                        <a:pt x="5257" y="83058"/>
                      </a:moveTo>
                      <a:lnTo>
                        <a:pt x="5054" y="83146"/>
                      </a:lnTo>
                      <a:lnTo>
                        <a:pt x="5245" y="83210"/>
                      </a:lnTo>
                      <a:lnTo>
                        <a:pt x="5257" y="83058"/>
                      </a:lnTo>
                      <a:close/>
                    </a:path>
                    <a:path w="238759" h="111125">
                      <a:moveTo>
                        <a:pt x="5765" y="84442"/>
                      </a:moveTo>
                      <a:lnTo>
                        <a:pt x="5524" y="84137"/>
                      </a:lnTo>
                      <a:lnTo>
                        <a:pt x="5486" y="83299"/>
                      </a:lnTo>
                      <a:lnTo>
                        <a:pt x="5245" y="83210"/>
                      </a:lnTo>
                      <a:lnTo>
                        <a:pt x="5130" y="84620"/>
                      </a:lnTo>
                      <a:lnTo>
                        <a:pt x="5765" y="84442"/>
                      </a:lnTo>
                      <a:close/>
                    </a:path>
                    <a:path w="238759" h="111125">
                      <a:moveTo>
                        <a:pt x="7645" y="91008"/>
                      </a:moveTo>
                      <a:lnTo>
                        <a:pt x="7239" y="90639"/>
                      </a:lnTo>
                      <a:lnTo>
                        <a:pt x="7480" y="91706"/>
                      </a:lnTo>
                      <a:lnTo>
                        <a:pt x="7632" y="91795"/>
                      </a:lnTo>
                      <a:lnTo>
                        <a:pt x="7645" y="91008"/>
                      </a:lnTo>
                      <a:close/>
                    </a:path>
                    <a:path w="238759" h="111125">
                      <a:moveTo>
                        <a:pt x="7861" y="93383"/>
                      </a:moveTo>
                      <a:lnTo>
                        <a:pt x="7480" y="91706"/>
                      </a:lnTo>
                      <a:lnTo>
                        <a:pt x="7073" y="91465"/>
                      </a:lnTo>
                      <a:lnTo>
                        <a:pt x="7861" y="93383"/>
                      </a:lnTo>
                      <a:close/>
                    </a:path>
                    <a:path w="238759" h="111125">
                      <a:moveTo>
                        <a:pt x="8623" y="91859"/>
                      </a:moveTo>
                      <a:lnTo>
                        <a:pt x="7658" y="90805"/>
                      </a:lnTo>
                      <a:lnTo>
                        <a:pt x="7645" y="91008"/>
                      </a:lnTo>
                      <a:lnTo>
                        <a:pt x="8623" y="91859"/>
                      </a:lnTo>
                      <a:close/>
                    </a:path>
                    <a:path w="238759" h="111125">
                      <a:moveTo>
                        <a:pt x="12217" y="95338"/>
                      </a:moveTo>
                      <a:lnTo>
                        <a:pt x="11912" y="94780"/>
                      </a:lnTo>
                      <a:lnTo>
                        <a:pt x="11201" y="94475"/>
                      </a:lnTo>
                      <a:lnTo>
                        <a:pt x="11645" y="95199"/>
                      </a:lnTo>
                      <a:lnTo>
                        <a:pt x="11493" y="95338"/>
                      </a:lnTo>
                      <a:lnTo>
                        <a:pt x="12077" y="95351"/>
                      </a:lnTo>
                      <a:lnTo>
                        <a:pt x="12217" y="95338"/>
                      </a:lnTo>
                      <a:close/>
                    </a:path>
                    <a:path w="238759" h="111125">
                      <a:moveTo>
                        <a:pt x="13982" y="90830"/>
                      </a:moveTo>
                      <a:lnTo>
                        <a:pt x="13855" y="90932"/>
                      </a:lnTo>
                      <a:lnTo>
                        <a:pt x="13703" y="91109"/>
                      </a:lnTo>
                      <a:lnTo>
                        <a:pt x="13982" y="90830"/>
                      </a:lnTo>
                      <a:close/>
                    </a:path>
                    <a:path w="238759" h="111125">
                      <a:moveTo>
                        <a:pt x="17119" y="93357"/>
                      </a:moveTo>
                      <a:lnTo>
                        <a:pt x="16662" y="92697"/>
                      </a:lnTo>
                      <a:lnTo>
                        <a:pt x="16840" y="93014"/>
                      </a:lnTo>
                      <a:lnTo>
                        <a:pt x="16992" y="93218"/>
                      </a:lnTo>
                      <a:lnTo>
                        <a:pt x="17119" y="93357"/>
                      </a:lnTo>
                      <a:close/>
                    </a:path>
                    <a:path w="238759" h="111125">
                      <a:moveTo>
                        <a:pt x="21564" y="95948"/>
                      </a:moveTo>
                      <a:lnTo>
                        <a:pt x="21551" y="96126"/>
                      </a:lnTo>
                      <a:lnTo>
                        <a:pt x="21564" y="95948"/>
                      </a:lnTo>
                      <a:close/>
                    </a:path>
                    <a:path w="238759" h="111125">
                      <a:moveTo>
                        <a:pt x="41071" y="108318"/>
                      </a:moveTo>
                      <a:lnTo>
                        <a:pt x="40563" y="108000"/>
                      </a:lnTo>
                      <a:lnTo>
                        <a:pt x="40462" y="108292"/>
                      </a:lnTo>
                      <a:lnTo>
                        <a:pt x="41071" y="108318"/>
                      </a:lnTo>
                      <a:close/>
                    </a:path>
                    <a:path w="238759" h="111125">
                      <a:moveTo>
                        <a:pt x="47409" y="104673"/>
                      </a:moveTo>
                      <a:lnTo>
                        <a:pt x="46964" y="104076"/>
                      </a:lnTo>
                      <a:lnTo>
                        <a:pt x="46570" y="104762"/>
                      </a:lnTo>
                      <a:lnTo>
                        <a:pt x="47409" y="104673"/>
                      </a:lnTo>
                      <a:close/>
                    </a:path>
                    <a:path w="238759" h="111125">
                      <a:moveTo>
                        <a:pt x="50723" y="110871"/>
                      </a:moveTo>
                      <a:lnTo>
                        <a:pt x="49974" y="110947"/>
                      </a:lnTo>
                      <a:lnTo>
                        <a:pt x="49695" y="111023"/>
                      </a:lnTo>
                      <a:lnTo>
                        <a:pt x="50723" y="110871"/>
                      </a:lnTo>
                      <a:close/>
                    </a:path>
                    <a:path w="238759" h="111125">
                      <a:moveTo>
                        <a:pt x="56134" y="106210"/>
                      </a:moveTo>
                      <a:lnTo>
                        <a:pt x="55803" y="106108"/>
                      </a:lnTo>
                      <a:lnTo>
                        <a:pt x="55537" y="106070"/>
                      </a:lnTo>
                      <a:lnTo>
                        <a:pt x="55486" y="106578"/>
                      </a:lnTo>
                      <a:lnTo>
                        <a:pt x="55702" y="106426"/>
                      </a:lnTo>
                      <a:lnTo>
                        <a:pt x="55918" y="106286"/>
                      </a:lnTo>
                      <a:lnTo>
                        <a:pt x="56134" y="106210"/>
                      </a:lnTo>
                      <a:close/>
                    </a:path>
                    <a:path w="238759" h="111125">
                      <a:moveTo>
                        <a:pt x="57023" y="106286"/>
                      </a:moveTo>
                      <a:lnTo>
                        <a:pt x="56692" y="106083"/>
                      </a:lnTo>
                      <a:lnTo>
                        <a:pt x="56413" y="106095"/>
                      </a:lnTo>
                      <a:lnTo>
                        <a:pt x="56146" y="106197"/>
                      </a:lnTo>
                      <a:lnTo>
                        <a:pt x="56413" y="106273"/>
                      </a:lnTo>
                      <a:lnTo>
                        <a:pt x="56730" y="106400"/>
                      </a:lnTo>
                      <a:lnTo>
                        <a:pt x="57023" y="106286"/>
                      </a:lnTo>
                      <a:close/>
                    </a:path>
                    <a:path w="238759" h="111125">
                      <a:moveTo>
                        <a:pt x="74790" y="103873"/>
                      </a:moveTo>
                      <a:lnTo>
                        <a:pt x="74549" y="103974"/>
                      </a:lnTo>
                      <a:lnTo>
                        <a:pt x="74307" y="104152"/>
                      </a:lnTo>
                      <a:lnTo>
                        <a:pt x="74460" y="104089"/>
                      </a:lnTo>
                      <a:lnTo>
                        <a:pt x="74790" y="103873"/>
                      </a:lnTo>
                      <a:close/>
                    </a:path>
                    <a:path w="238759" h="111125">
                      <a:moveTo>
                        <a:pt x="76250" y="63157"/>
                      </a:moveTo>
                      <a:lnTo>
                        <a:pt x="76034" y="63334"/>
                      </a:lnTo>
                      <a:lnTo>
                        <a:pt x="76225" y="63385"/>
                      </a:lnTo>
                      <a:lnTo>
                        <a:pt x="76250" y="63157"/>
                      </a:lnTo>
                      <a:close/>
                    </a:path>
                    <a:path w="238759" h="111125">
                      <a:moveTo>
                        <a:pt x="83642" y="55880"/>
                      </a:moveTo>
                      <a:lnTo>
                        <a:pt x="82740" y="56007"/>
                      </a:lnTo>
                      <a:lnTo>
                        <a:pt x="83134" y="56134"/>
                      </a:lnTo>
                      <a:lnTo>
                        <a:pt x="83642" y="55880"/>
                      </a:lnTo>
                      <a:close/>
                    </a:path>
                    <a:path w="238759" h="111125">
                      <a:moveTo>
                        <a:pt x="94234" y="98107"/>
                      </a:moveTo>
                      <a:lnTo>
                        <a:pt x="94107" y="98132"/>
                      </a:lnTo>
                      <a:lnTo>
                        <a:pt x="94234" y="98107"/>
                      </a:lnTo>
                      <a:close/>
                    </a:path>
                    <a:path w="238759" h="111125">
                      <a:moveTo>
                        <a:pt x="102666" y="103060"/>
                      </a:moveTo>
                      <a:lnTo>
                        <a:pt x="102082" y="102222"/>
                      </a:lnTo>
                      <a:lnTo>
                        <a:pt x="101790" y="102539"/>
                      </a:lnTo>
                      <a:lnTo>
                        <a:pt x="102184" y="103606"/>
                      </a:lnTo>
                      <a:lnTo>
                        <a:pt x="102666" y="103060"/>
                      </a:lnTo>
                      <a:close/>
                    </a:path>
                    <a:path w="238759" h="111125">
                      <a:moveTo>
                        <a:pt x="123012" y="90131"/>
                      </a:moveTo>
                      <a:lnTo>
                        <a:pt x="122999" y="89484"/>
                      </a:lnTo>
                      <a:lnTo>
                        <a:pt x="122567" y="89776"/>
                      </a:lnTo>
                      <a:lnTo>
                        <a:pt x="121907" y="89776"/>
                      </a:lnTo>
                      <a:lnTo>
                        <a:pt x="121780" y="90043"/>
                      </a:lnTo>
                      <a:lnTo>
                        <a:pt x="122288" y="90271"/>
                      </a:lnTo>
                      <a:lnTo>
                        <a:pt x="123012" y="90131"/>
                      </a:lnTo>
                      <a:close/>
                    </a:path>
                    <a:path w="238759" h="111125">
                      <a:moveTo>
                        <a:pt x="208381" y="22313"/>
                      </a:moveTo>
                      <a:lnTo>
                        <a:pt x="208343" y="22148"/>
                      </a:lnTo>
                      <a:lnTo>
                        <a:pt x="207568" y="23025"/>
                      </a:lnTo>
                      <a:lnTo>
                        <a:pt x="208381" y="22313"/>
                      </a:lnTo>
                      <a:close/>
                    </a:path>
                    <a:path w="238759" h="111125">
                      <a:moveTo>
                        <a:pt x="209029" y="21945"/>
                      </a:moveTo>
                      <a:lnTo>
                        <a:pt x="209016" y="21767"/>
                      </a:lnTo>
                      <a:lnTo>
                        <a:pt x="208572" y="22148"/>
                      </a:lnTo>
                      <a:lnTo>
                        <a:pt x="208483" y="22301"/>
                      </a:lnTo>
                      <a:lnTo>
                        <a:pt x="209029" y="21945"/>
                      </a:lnTo>
                      <a:close/>
                    </a:path>
                    <a:path w="238759" h="111125">
                      <a:moveTo>
                        <a:pt x="209181" y="23672"/>
                      </a:moveTo>
                      <a:lnTo>
                        <a:pt x="208940" y="23545"/>
                      </a:lnTo>
                      <a:lnTo>
                        <a:pt x="208737" y="23914"/>
                      </a:lnTo>
                      <a:lnTo>
                        <a:pt x="208559" y="23990"/>
                      </a:lnTo>
                      <a:lnTo>
                        <a:pt x="208915" y="23977"/>
                      </a:lnTo>
                      <a:lnTo>
                        <a:pt x="209181" y="23672"/>
                      </a:lnTo>
                      <a:close/>
                    </a:path>
                    <a:path w="238759" h="111125">
                      <a:moveTo>
                        <a:pt x="210273" y="9080"/>
                      </a:moveTo>
                      <a:lnTo>
                        <a:pt x="209943" y="9017"/>
                      </a:lnTo>
                      <a:lnTo>
                        <a:pt x="210273" y="9080"/>
                      </a:lnTo>
                      <a:close/>
                    </a:path>
                    <a:path w="238759" h="111125">
                      <a:moveTo>
                        <a:pt x="210299" y="22860"/>
                      </a:moveTo>
                      <a:lnTo>
                        <a:pt x="209499" y="23114"/>
                      </a:lnTo>
                      <a:lnTo>
                        <a:pt x="209804" y="22733"/>
                      </a:lnTo>
                      <a:lnTo>
                        <a:pt x="209461" y="23114"/>
                      </a:lnTo>
                      <a:lnTo>
                        <a:pt x="209232" y="23368"/>
                      </a:lnTo>
                      <a:lnTo>
                        <a:pt x="210299" y="22860"/>
                      </a:lnTo>
                      <a:close/>
                    </a:path>
                    <a:path w="238759" h="111125">
                      <a:moveTo>
                        <a:pt x="210413" y="22098"/>
                      </a:moveTo>
                      <a:lnTo>
                        <a:pt x="209905" y="22098"/>
                      </a:lnTo>
                      <a:lnTo>
                        <a:pt x="210108" y="22263"/>
                      </a:lnTo>
                      <a:lnTo>
                        <a:pt x="210413" y="22098"/>
                      </a:lnTo>
                      <a:close/>
                    </a:path>
                    <a:path w="238759" h="111125">
                      <a:moveTo>
                        <a:pt x="210693" y="18034"/>
                      </a:moveTo>
                      <a:lnTo>
                        <a:pt x="210350" y="18034"/>
                      </a:lnTo>
                      <a:lnTo>
                        <a:pt x="210400" y="18161"/>
                      </a:lnTo>
                      <a:lnTo>
                        <a:pt x="210693" y="18034"/>
                      </a:lnTo>
                      <a:close/>
                    </a:path>
                    <a:path w="238759" h="111125">
                      <a:moveTo>
                        <a:pt x="210870" y="18796"/>
                      </a:moveTo>
                      <a:lnTo>
                        <a:pt x="210451" y="19050"/>
                      </a:lnTo>
                      <a:lnTo>
                        <a:pt x="210820" y="18948"/>
                      </a:lnTo>
                      <a:lnTo>
                        <a:pt x="210870" y="18796"/>
                      </a:lnTo>
                      <a:close/>
                    </a:path>
                    <a:path w="238759" h="111125">
                      <a:moveTo>
                        <a:pt x="211594" y="18084"/>
                      </a:moveTo>
                      <a:lnTo>
                        <a:pt x="211277" y="18034"/>
                      </a:lnTo>
                      <a:lnTo>
                        <a:pt x="211594" y="18084"/>
                      </a:lnTo>
                      <a:close/>
                    </a:path>
                    <a:path w="238759" h="111125">
                      <a:moveTo>
                        <a:pt x="211975" y="18161"/>
                      </a:moveTo>
                      <a:lnTo>
                        <a:pt x="211594" y="18084"/>
                      </a:lnTo>
                      <a:lnTo>
                        <a:pt x="211734" y="18211"/>
                      </a:lnTo>
                      <a:lnTo>
                        <a:pt x="211975" y="18161"/>
                      </a:lnTo>
                      <a:close/>
                    </a:path>
                    <a:path w="238759" h="111125">
                      <a:moveTo>
                        <a:pt x="212102" y="18415"/>
                      </a:moveTo>
                      <a:lnTo>
                        <a:pt x="211836" y="18288"/>
                      </a:lnTo>
                      <a:lnTo>
                        <a:pt x="210718" y="18415"/>
                      </a:lnTo>
                      <a:lnTo>
                        <a:pt x="210502" y="18288"/>
                      </a:lnTo>
                      <a:lnTo>
                        <a:pt x="208724" y="18669"/>
                      </a:lnTo>
                      <a:lnTo>
                        <a:pt x="210870" y="18796"/>
                      </a:lnTo>
                      <a:lnTo>
                        <a:pt x="211772" y="18669"/>
                      </a:lnTo>
                      <a:lnTo>
                        <a:pt x="211213" y="18542"/>
                      </a:lnTo>
                      <a:lnTo>
                        <a:pt x="210908" y="18415"/>
                      </a:lnTo>
                      <a:lnTo>
                        <a:pt x="211442" y="18288"/>
                      </a:lnTo>
                      <a:lnTo>
                        <a:pt x="211747" y="18415"/>
                      </a:lnTo>
                      <a:lnTo>
                        <a:pt x="212102" y="18415"/>
                      </a:lnTo>
                      <a:close/>
                    </a:path>
                    <a:path w="238759" h="111125">
                      <a:moveTo>
                        <a:pt x="212102" y="17691"/>
                      </a:moveTo>
                      <a:lnTo>
                        <a:pt x="211086" y="17665"/>
                      </a:lnTo>
                      <a:lnTo>
                        <a:pt x="211518" y="17602"/>
                      </a:lnTo>
                      <a:lnTo>
                        <a:pt x="210299" y="17551"/>
                      </a:lnTo>
                      <a:lnTo>
                        <a:pt x="210172" y="17449"/>
                      </a:lnTo>
                      <a:lnTo>
                        <a:pt x="210629" y="17348"/>
                      </a:lnTo>
                      <a:lnTo>
                        <a:pt x="211023" y="17348"/>
                      </a:lnTo>
                      <a:lnTo>
                        <a:pt x="210743" y="17322"/>
                      </a:lnTo>
                      <a:lnTo>
                        <a:pt x="211239" y="17195"/>
                      </a:lnTo>
                      <a:lnTo>
                        <a:pt x="210578" y="17157"/>
                      </a:lnTo>
                      <a:lnTo>
                        <a:pt x="209765" y="17310"/>
                      </a:lnTo>
                      <a:lnTo>
                        <a:pt x="209740" y="17500"/>
                      </a:lnTo>
                      <a:lnTo>
                        <a:pt x="210426" y="17640"/>
                      </a:lnTo>
                      <a:lnTo>
                        <a:pt x="210197" y="17691"/>
                      </a:lnTo>
                      <a:lnTo>
                        <a:pt x="209918" y="17678"/>
                      </a:lnTo>
                      <a:lnTo>
                        <a:pt x="209727" y="17678"/>
                      </a:lnTo>
                      <a:lnTo>
                        <a:pt x="210248" y="17780"/>
                      </a:lnTo>
                      <a:lnTo>
                        <a:pt x="211137" y="17843"/>
                      </a:lnTo>
                      <a:lnTo>
                        <a:pt x="212102" y="17691"/>
                      </a:lnTo>
                      <a:close/>
                    </a:path>
                    <a:path w="238759" h="111125">
                      <a:moveTo>
                        <a:pt x="212115" y="5842"/>
                      </a:moveTo>
                      <a:lnTo>
                        <a:pt x="211988" y="5715"/>
                      </a:lnTo>
                      <a:lnTo>
                        <a:pt x="212013" y="5956"/>
                      </a:lnTo>
                      <a:close/>
                    </a:path>
                    <a:path w="238759" h="111125">
                      <a:moveTo>
                        <a:pt x="212178" y="17805"/>
                      </a:moveTo>
                      <a:lnTo>
                        <a:pt x="211924" y="17805"/>
                      </a:lnTo>
                      <a:lnTo>
                        <a:pt x="212140" y="17881"/>
                      </a:lnTo>
                      <a:close/>
                    </a:path>
                    <a:path w="238759" h="111125">
                      <a:moveTo>
                        <a:pt x="212280" y="18745"/>
                      </a:moveTo>
                      <a:lnTo>
                        <a:pt x="212102" y="18719"/>
                      </a:lnTo>
                      <a:lnTo>
                        <a:pt x="211975" y="18745"/>
                      </a:lnTo>
                      <a:lnTo>
                        <a:pt x="212128" y="18732"/>
                      </a:lnTo>
                      <a:lnTo>
                        <a:pt x="212280" y="18745"/>
                      </a:lnTo>
                      <a:close/>
                    </a:path>
                    <a:path w="238759" h="111125">
                      <a:moveTo>
                        <a:pt x="212344" y="18783"/>
                      </a:moveTo>
                      <a:close/>
                    </a:path>
                    <a:path w="238759" h="111125">
                      <a:moveTo>
                        <a:pt x="212394" y="18681"/>
                      </a:moveTo>
                      <a:lnTo>
                        <a:pt x="212242" y="18656"/>
                      </a:lnTo>
                      <a:lnTo>
                        <a:pt x="212115" y="18656"/>
                      </a:lnTo>
                      <a:lnTo>
                        <a:pt x="212394" y="18681"/>
                      </a:lnTo>
                      <a:close/>
                    </a:path>
                    <a:path w="238759" h="111125">
                      <a:moveTo>
                        <a:pt x="212407" y="17907"/>
                      </a:moveTo>
                      <a:lnTo>
                        <a:pt x="212255" y="17907"/>
                      </a:lnTo>
                      <a:lnTo>
                        <a:pt x="212407" y="17907"/>
                      </a:lnTo>
                      <a:close/>
                    </a:path>
                    <a:path w="238759" h="111125">
                      <a:moveTo>
                        <a:pt x="212763" y="18999"/>
                      </a:moveTo>
                      <a:lnTo>
                        <a:pt x="212458" y="19037"/>
                      </a:lnTo>
                      <a:lnTo>
                        <a:pt x="212763" y="18999"/>
                      </a:lnTo>
                      <a:close/>
                    </a:path>
                    <a:path w="238759" h="111125">
                      <a:moveTo>
                        <a:pt x="212775" y="26314"/>
                      </a:moveTo>
                      <a:lnTo>
                        <a:pt x="212407" y="26543"/>
                      </a:lnTo>
                      <a:lnTo>
                        <a:pt x="212318" y="26873"/>
                      </a:lnTo>
                      <a:lnTo>
                        <a:pt x="212775" y="26314"/>
                      </a:lnTo>
                      <a:close/>
                    </a:path>
                    <a:path w="238759" h="111125">
                      <a:moveTo>
                        <a:pt x="212877" y="16027"/>
                      </a:moveTo>
                      <a:lnTo>
                        <a:pt x="212229" y="16002"/>
                      </a:lnTo>
                      <a:lnTo>
                        <a:pt x="212572" y="16090"/>
                      </a:lnTo>
                      <a:lnTo>
                        <a:pt x="212877" y="16027"/>
                      </a:lnTo>
                      <a:close/>
                    </a:path>
                    <a:path w="238759" h="111125">
                      <a:moveTo>
                        <a:pt x="212902" y="26162"/>
                      </a:moveTo>
                      <a:lnTo>
                        <a:pt x="212775" y="26314"/>
                      </a:lnTo>
                      <a:lnTo>
                        <a:pt x="212902" y="26162"/>
                      </a:lnTo>
                      <a:close/>
                    </a:path>
                    <a:path w="238759" h="111125">
                      <a:moveTo>
                        <a:pt x="212940" y="19050"/>
                      </a:moveTo>
                      <a:lnTo>
                        <a:pt x="211772" y="19456"/>
                      </a:lnTo>
                      <a:lnTo>
                        <a:pt x="212318" y="19405"/>
                      </a:lnTo>
                      <a:lnTo>
                        <a:pt x="212940" y="19050"/>
                      </a:lnTo>
                      <a:close/>
                    </a:path>
                    <a:path w="238759" h="111125">
                      <a:moveTo>
                        <a:pt x="212979" y="26035"/>
                      </a:moveTo>
                      <a:lnTo>
                        <a:pt x="212775" y="26162"/>
                      </a:lnTo>
                      <a:lnTo>
                        <a:pt x="212979" y="26035"/>
                      </a:lnTo>
                      <a:close/>
                    </a:path>
                    <a:path w="238759" h="111125">
                      <a:moveTo>
                        <a:pt x="213093" y="15773"/>
                      </a:moveTo>
                      <a:close/>
                    </a:path>
                    <a:path w="238759" h="111125">
                      <a:moveTo>
                        <a:pt x="213233" y="22606"/>
                      </a:moveTo>
                      <a:lnTo>
                        <a:pt x="213029" y="22733"/>
                      </a:lnTo>
                      <a:lnTo>
                        <a:pt x="213233" y="22606"/>
                      </a:lnTo>
                      <a:close/>
                    </a:path>
                    <a:path w="238759" h="111125">
                      <a:moveTo>
                        <a:pt x="213410" y="20574"/>
                      </a:moveTo>
                      <a:lnTo>
                        <a:pt x="213106" y="20574"/>
                      </a:lnTo>
                      <a:lnTo>
                        <a:pt x="212928" y="20815"/>
                      </a:lnTo>
                      <a:lnTo>
                        <a:pt x="213410" y="20574"/>
                      </a:lnTo>
                      <a:close/>
                    </a:path>
                    <a:path w="238759" h="111125">
                      <a:moveTo>
                        <a:pt x="213448" y="15875"/>
                      </a:moveTo>
                      <a:lnTo>
                        <a:pt x="213093" y="15773"/>
                      </a:lnTo>
                      <a:lnTo>
                        <a:pt x="213283" y="15875"/>
                      </a:lnTo>
                      <a:lnTo>
                        <a:pt x="213448" y="15875"/>
                      </a:lnTo>
                      <a:close/>
                    </a:path>
                    <a:path w="238759" h="111125">
                      <a:moveTo>
                        <a:pt x="213677" y="25285"/>
                      </a:moveTo>
                      <a:lnTo>
                        <a:pt x="213309" y="25361"/>
                      </a:lnTo>
                      <a:lnTo>
                        <a:pt x="213080" y="25781"/>
                      </a:lnTo>
                      <a:lnTo>
                        <a:pt x="213677" y="25285"/>
                      </a:lnTo>
                      <a:close/>
                    </a:path>
                    <a:path w="238759" h="111125">
                      <a:moveTo>
                        <a:pt x="213702" y="16129"/>
                      </a:moveTo>
                      <a:lnTo>
                        <a:pt x="213067" y="16002"/>
                      </a:lnTo>
                      <a:lnTo>
                        <a:pt x="213360" y="16256"/>
                      </a:lnTo>
                      <a:lnTo>
                        <a:pt x="213702" y="16129"/>
                      </a:lnTo>
                      <a:close/>
                    </a:path>
                    <a:path w="238759" h="111125">
                      <a:moveTo>
                        <a:pt x="213753" y="23355"/>
                      </a:moveTo>
                      <a:lnTo>
                        <a:pt x="213601" y="23533"/>
                      </a:lnTo>
                      <a:lnTo>
                        <a:pt x="213753" y="23355"/>
                      </a:lnTo>
                      <a:close/>
                    </a:path>
                    <a:path w="238759" h="111125">
                      <a:moveTo>
                        <a:pt x="213791" y="27901"/>
                      </a:moveTo>
                      <a:lnTo>
                        <a:pt x="213779" y="28054"/>
                      </a:lnTo>
                      <a:lnTo>
                        <a:pt x="213791" y="27901"/>
                      </a:lnTo>
                      <a:close/>
                    </a:path>
                    <a:path w="238759" h="111125">
                      <a:moveTo>
                        <a:pt x="213817" y="27825"/>
                      </a:moveTo>
                      <a:close/>
                    </a:path>
                    <a:path w="238759" h="111125">
                      <a:moveTo>
                        <a:pt x="213956" y="28168"/>
                      </a:moveTo>
                      <a:lnTo>
                        <a:pt x="213817" y="28181"/>
                      </a:lnTo>
                      <a:lnTo>
                        <a:pt x="213779" y="28054"/>
                      </a:lnTo>
                      <a:lnTo>
                        <a:pt x="213753" y="28448"/>
                      </a:lnTo>
                      <a:lnTo>
                        <a:pt x="213956" y="28168"/>
                      </a:lnTo>
                      <a:close/>
                    </a:path>
                    <a:path w="238759" h="111125">
                      <a:moveTo>
                        <a:pt x="214515" y="10922"/>
                      </a:moveTo>
                      <a:lnTo>
                        <a:pt x="214439" y="10795"/>
                      </a:lnTo>
                      <a:lnTo>
                        <a:pt x="214401" y="10591"/>
                      </a:lnTo>
                      <a:lnTo>
                        <a:pt x="213893" y="10414"/>
                      </a:lnTo>
                      <a:lnTo>
                        <a:pt x="214350" y="10795"/>
                      </a:lnTo>
                      <a:lnTo>
                        <a:pt x="214515" y="10922"/>
                      </a:lnTo>
                      <a:close/>
                    </a:path>
                    <a:path w="238759" h="111125">
                      <a:moveTo>
                        <a:pt x="214541" y="23749"/>
                      </a:moveTo>
                      <a:lnTo>
                        <a:pt x="213918" y="23622"/>
                      </a:lnTo>
                      <a:lnTo>
                        <a:pt x="213385" y="24130"/>
                      </a:lnTo>
                      <a:lnTo>
                        <a:pt x="213614" y="24003"/>
                      </a:lnTo>
                      <a:lnTo>
                        <a:pt x="213258" y="24384"/>
                      </a:lnTo>
                      <a:lnTo>
                        <a:pt x="212890" y="24638"/>
                      </a:lnTo>
                      <a:lnTo>
                        <a:pt x="212534" y="24765"/>
                      </a:lnTo>
                      <a:lnTo>
                        <a:pt x="212445" y="24638"/>
                      </a:lnTo>
                      <a:lnTo>
                        <a:pt x="212979" y="24511"/>
                      </a:lnTo>
                      <a:lnTo>
                        <a:pt x="213258" y="24003"/>
                      </a:lnTo>
                      <a:lnTo>
                        <a:pt x="213334" y="23876"/>
                      </a:lnTo>
                      <a:lnTo>
                        <a:pt x="213614" y="23622"/>
                      </a:lnTo>
                      <a:lnTo>
                        <a:pt x="213067" y="24003"/>
                      </a:lnTo>
                      <a:lnTo>
                        <a:pt x="213931" y="22987"/>
                      </a:lnTo>
                      <a:lnTo>
                        <a:pt x="211886" y="24892"/>
                      </a:lnTo>
                      <a:lnTo>
                        <a:pt x="212356" y="24130"/>
                      </a:lnTo>
                      <a:lnTo>
                        <a:pt x="212674" y="23876"/>
                      </a:lnTo>
                      <a:lnTo>
                        <a:pt x="212432" y="23876"/>
                      </a:lnTo>
                      <a:lnTo>
                        <a:pt x="211950" y="24130"/>
                      </a:lnTo>
                      <a:lnTo>
                        <a:pt x="211950" y="24003"/>
                      </a:lnTo>
                      <a:lnTo>
                        <a:pt x="211950" y="23876"/>
                      </a:lnTo>
                      <a:lnTo>
                        <a:pt x="212610" y="23368"/>
                      </a:lnTo>
                      <a:lnTo>
                        <a:pt x="212356" y="23749"/>
                      </a:lnTo>
                      <a:lnTo>
                        <a:pt x="212928" y="23368"/>
                      </a:lnTo>
                      <a:lnTo>
                        <a:pt x="212788" y="23241"/>
                      </a:lnTo>
                      <a:lnTo>
                        <a:pt x="211353" y="24003"/>
                      </a:lnTo>
                      <a:lnTo>
                        <a:pt x="211975" y="23368"/>
                      </a:lnTo>
                      <a:lnTo>
                        <a:pt x="212217" y="23241"/>
                      </a:lnTo>
                      <a:lnTo>
                        <a:pt x="212280" y="23368"/>
                      </a:lnTo>
                      <a:lnTo>
                        <a:pt x="212534" y="23368"/>
                      </a:lnTo>
                      <a:lnTo>
                        <a:pt x="212991" y="22860"/>
                      </a:lnTo>
                      <a:lnTo>
                        <a:pt x="213029" y="22733"/>
                      </a:lnTo>
                      <a:lnTo>
                        <a:pt x="213080" y="22606"/>
                      </a:lnTo>
                      <a:lnTo>
                        <a:pt x="213131" y="22479"/>
                      </a:lnTo>
                      <a:lnTo>
                        <a:pt x="213258" y="22199"/>
                      </a:lnTo>
                      <a:lnTo>
                        <a:pt x="212991" y="22275"/>
                      </a:lnTo>
                      <a:lnTo>
                        <a:pt x="211099" y="23241"/>
                      </a:lnTo>
                      <a:lnTo>
                        <a:pt x="211721" y="22733"/>
                      </a:lnTo>
                      <a:lnTo>
                        <a:pt x="212039" y="22479"/>
                      </a:lnTo>
                      <a:lnTo>
                        <a:pt x="212509" y="22098"/>
                      </a:lnTo>
                      <a:lnTo>
                        <a:pt x="211099" y="22479"/>
                      </a:lnTo>
                      <a:lnTo>
                        <a:pt x="211543" y="22352"/>
                      </a:lnTo>
                      <a:lnTo>
                        <a:pt x="212458" y="22098"/>
                      </a:lnTo>
                      <a:lnTo>
                        <a:pt x="211823" y="22098"/>
                      </a:lnTo>
                      <a:lnTo>
                        <a:pt x="212394" y="21844"/>
                      </a:lnTo>
                      <a:lnTo>
                        <a:pt x="212699" y="21704"/>
                      </a:lnTo>
                      <a:lnTo>
                        <a:pt x="212839" y="21577"/>
                      </a:lnTo>
                      <a:lnTo>
                        <a:pt x="213118" y="21336"/>
                      </a:lnTo>
                      <a:lnTo>
                        <a:pt x="213372" y="21209"/>
                      </a:lnTo>
                      <a:lnTo>
                        <a:pt x="212610" y="21463"/>
                      </a:lnTo>
                      <a:lnTo>
                        <a:pt x="213220" y="21082"/>
                      </a:lnTo>
                      <a:lnTo>
                        <a:pt x="213829" y="20701"/>
                      </a:lnTo>
                      <a:lnTo>
                        <a:pt x="212712" y="21082"/>
                      </a:lnTo>
                      <a:lnTo>
                        <a:pt x="212991" y="20955"/>
                      </a:lnTo>
                      <a:lnTo>
                        <a:pt x="212674" y="20955"/>
                      </a:lnTo>
                      <a:lnTo>
                        <a:pt x="212890" y="20840"/>
                      </a:lnTo>
                      <a:lnTo>
                        <a:pt x="212572" y="20955"/>
                      </a:lnTo>
                      <a:lnTo>
                        <a:pt x="211455" y="21082"/>
                      </a:lnTo>
                      <a:lnTo>
                        <a:pt x="212140" y="20701"/>
                      </a:lnTo>
                      <a:lnTo>
                        <a:pt x="212610" y="20447"/>
                      </a:lnTo>
                      <a:lnTo>
                        <a:pt x="213537" y="19939"/>
                      </a:lnTo>
                      <a:lnTo>
                        <a:pt x="212026" y="20066"/>
                      </a:lnTo>
                      <a:lnTo>
                        <a:pt x="211353" y="19939"/>
                      </a:lnTo>
                      <a:lnTo>
                        <a:pt x="210337" y="20066"/>
                      </a:lnTo>
                      <a:lnTo>
                        <a:pt x="209727" y="19812"/>
                      </a:lnTo>
                      <a:lnTo>
                        <a:pt x="210185" y="19558"/>
                      </a:lnTo>
                      <a:lnTo>
                        <a:pt x="210858" y="19685"/>
                      </a:lnTo>
                      <a:lnTo>
                        <a:pt x="211251" y="19431"/>
                      </a:lnTo>
                      <a:lnTo>
                        <a:pt x="211124" y="19304"/>
                      </a:lnTo>
                      <a:lnTo>
                        <a:pt x="210743" y="19177"/>
                      </a:lnTo>
                      <a:lnTo>
                        <a:pt x="211023" y="19177"/>
                      </a:lnTo>
                      <a:lnTo>
                        <a:pt x="211493" y="18948"/>
                      </a:lnTo>
                      <a:lnTo>
                        <a:pt x="211467" y="18796"/>
                      </a:lnTo>
                      <a:lnTo>
                        <a:pt x="210820" y="18948"/>
                      </a:lnTo>
                      <a:lnTo>
                        <a:pt x="209486" y="19177"/>
                      </a:lnTo>
                      <a:lnTo>
                        <a:pt x="210604" y="19304"/>
                      </a:lnTo>
                      <a:lnTo>
                        <a:pt x="210286" y="19431"/>
                      </a:lnTo>
                      <a:lnTo>
                        <a:pt x="209562" y="19558"/>
                      </a:lnTo>
                      <a:lnTo>
                        <a:pt x="209346" y="19431"/>
                      </a:lnTo>
                      <a:lnTo>
                        <a:pt x="208749" y="19812"/>
                      </a:lnTo>
                      <a:lnTo>
                        <a:pt x="209842" y="19558"/>
                      </a:lnTo>
                      <a:lnTo>
                        <a:pt x="209067" y="19939"/>
                      </a:lnTo>
                      <a:lnTo>
                        <a:pt x="209384" y="20066"/>
                      </a:lnTo>
                      <a:lnTo>
                        <a:pt x="209105" y="20066"/>
                      </a:lnTo>
                      <a:lnTo>
                        <a:pt x="208495" y="20320"/>
                      </a:lnTo>
                      <a:lnTo>
                        <a:pt x="208648" y="20066"/>
                      </a:lnTo>
                      <a:lnTo>
                        <a:pt x="208381" y="20320"/>
                      </a:lnTo>
                      <a:lnTo>
                        <a:pt x="208000" y="20701"/>
                      </a:lnTo>
                      <a:lnTo>
                        <a:pt x="209753" y="20447"/>
                      </a:lnTo>
                      <a:lnTo>
                        <a:pt x="208826" y="20828"/>
                      </a:lnTo>
                      <a:lnTo>
                        <a:pt x="209321" y="21209"/>
                      </a:lnTo>
                      <a:lnTo>
                        <a:pt x="209689" y="20701"/>
                      </a:lnTo>
                      <a:lnTo>
                        <a:pt x="210883" y="20701"/>
                      </a:lnTo>
                      <a:lnTo>
                        <a:pt x="210235" y="21005"/>
                      </a:lnTo>
                      <a:lnTo>
                        <a:pt x="210235" y="21463"/>
                      </a:lnTo>
                      <a:lnTo>
                        <a:pt x="209880" y="21704"/>
                      </a:lnTo>
                      <a:lnTo>
                        <a:pt x="209613" y="21590"/>
                      </a:lnTo>
                      <a:lnTo>
                        <a:pt x="210235" y="21463"/>
                      </a:lnTo>
                      <a:lnTo>
                        <a:pt x="210235" y="21005"/>
                      </a:lnTo>
                      <a:lnTo>
                        <a:pt x="208711" y="21717"/>
                      </a:lnTo>
                      <a:lnTo>
                        <a:pt x="209651" y="21463"/>
                      </a:lnTo>
                      <a:lnTo>
                        <a:pt x="209600" y="21590"/>
                      </a:lnTo>
                      <a:lnTo>
                        <a:pt x="209232" y="21717"/>
                      </a:lnTo>
                      <a:lnTo>
                        <a:pt x="209867" y="21717"/>
                      </a:lnTo>
                      <a:lnTo>
                        <a:pt x="209499" y="21971"/>
                      </a:lnTo>
                      <a:lnTo>
                        <a:pt x="210870" y="21844"/>
                      </a:lnTo>
                      <a:lnTo>
                        <a:pt x="210413" y="22098"/>
                      </a:lnTo>
                      <a:lnTo>
                        <a:pt x="210235" y="22225"/>
                      </a:lnTo>
                      <a:lnTo>
                        <a:pt x="210210" y="22352"/>
                      </a:lnTo>
                      <a:lnTo>
                        <a:pt x="209524" y="22593"/>
                      </a:lnTo>
                      <a:lnTo>
                        <a:pt x="209016" y="22860"/>
                      </a:lnTo>
                      <a:lnTo>
                        <a:pt x="210883" y="22352"/>
                      </a:lnTo>
                      <a:lnTo>
                        <a:pt x="210299" y="22860"/>
                      </a:lnTo>
                      <a:lnTo>
                        <a:pt x="210578" y="22733"/>
                      </a:lnTo>
                      <a:lnTo>
                        <a:pt x="209156" y="23876"/>
                      </a:lnTo>
                      <a:lnTo>
                        <a:pt x="209435" y="23977"/>
                      </a:lnTo>
                      <a:lnTo>
                        <a:pt x="208991" y="24257"/>
                      </a:lnTo>
                      <a:lnTo>
                        <a:pt x="209778" y="23901"/>
                      </a:lnTo>
                      <a:lnTo>
                        <a:pt x="210121" y="23723"/>
                      </a:lnTo>
                      <a:lnTo>
                        <a:pt x="209791" y="23876"/>
                      </a:lnTo>
                      <a:lnTo>
                        <a:pt x="210540" y="23368"/>
                      </a:lnTo>
                      <a:lnTo>
                        <a:pt x="210185" y="24130"/>
                      </a:lnTo>
                      <a:lnTo>
                        <a:pt x="210693" y="24257"/>
                      </a:lnTo>
                      <a:lnTo>
                        <a:pt x="210350" y="24384"/>
                      </a:lnTo>
                      <a:lnTo>
                        <a:pt x="210426" y="25654"/>
                      </a:lnTo>
                      <a:lnTo>
                        <a:pt x="210261" y="25781"/>
                      </a:lnTo>
                      <a:lnTo>
                        <a:pt x="211239" y="25146"/>
                      </a:lnTo>
                      <a:lnTo>
                        <a:pt x="211251" y="25527"/>
                      </a:lnTo>
                      <a:lnTo>
                        <a:pt x="211594" y="25527"/>
                      </a:lnTo>
                      <a:lnTo>
                        <a:pt x="211061" y="25908"/>
                      </a:lnTo>
                      <a:lnTo>
                        <a:pt x="210820" y="26162"/>
                      </a:lnTo>
                      <a:lnTo>
                        <a:pt x="210489" y="26162"/>
                      </a:lnTo>
                      <a:lnTo>
                        <a:pt x="210604" y="26352"/>
                      </a:lnTo>
                      <a:lnTo>
                        <a:pt x="210426" y="26479"/>
                      </a:lnTo>
                      <a:lnTo>
                        <a:pt x="210286" y="26568"/>
                      </a:lnTo>
                      <a:lnTo>
                        <a:pt x="210642" y="26403"/>
                      </a:lnTo>
                      <a:lnTo>
                        <a:pt x="210972" y="26162"/>
                      </a:lnTo>
                      <a:lnTo>
                        <a:pt x="211378" y="26162"/>
                      </a:lnTo>
                      <a:lnTo>
                        <a:pt x="210680" y="26670"/>
                      </a:lnTo>
                      <a:lnTo>
                        <a:pt x="210959" y="26924"/>
                      </a:lnTo>
                      <a:lnTo>
                        <a:pt x="211874" y="26416"/>
                      </a:lnTo>
                      <a:lnTo>
                        <a:pt x="211747" y="27178"/>
                      </a:lnTo>
                      <a:lnTo>
                        <a:pt x="212331" y="26543"/>
                      </a:lnTo>
                      <a:lnTo>
                        <a:pt x="212420" y="26416"/>
                      </a:lnTo>
                      <a:lnTo>
                        <a:pt x="213131" y="25400"/>
                      </a:lnTo>
                      <a:lnTo>
                        <a:pt x="213309" y="25361"/>
                      </a:lnTo>
                      <a:lnTo>
                        <a:pt x="213436" y="25146"/>
                      </a:lnTo>
                      <a:lnTo>
                        <a:pt x="213588" y="24892"/>
                      </a:lnTo>
                      <a:lnTo>
                        <a:pt x="213652" y="24765"/>
                      </a:lnTo>
                      <a:lnTo>
                        <a:pt x="214096" y="24003"/>
                      </a:lnTo>
                      <a:lnTo>
                        <a:pt x="214172" y="23876"/>
                      </a:lnTo>
                      <a:lnTo>
                        <a:pt x="214541" y="23749"/>
                      </a:lnTo>
                      <a:close/>
                    </a:path>
                    <a:path w="238759" h="111125">
                      <a:moveTo>
                        <a:pt x="214617" y="14859"/>
                      </a:moveTo>
                      <a:lnTo>
                        <a:pt x="213194" y="14351"/>
                      </a:lnTo>
                      <a:lnTo>
                        <a:pt x="214134" y="14224"/>
                      </a:lnTo>
                      <a:lnTo>
                        <a:pt x="213779" y="13970"/>
                      </a:lnTo>
                      <a:lnTo>
                        <a:pt x="213423" y="13716"/>
                      </a:lnTo>
                      <a:lnTo>
                        <a:pt x="213728" y="13931"/>
                      </a:lnTo>
                      <a:lnTo>
                        <a:pt x="214274" y="13970"/>
                      </a:lnTo>
                      <a:lnTo>
                        <a:pt x="214553" y="13970"/>
                      </a:lnTo>
                      <a:lnTo>
                        <a:pt x="214261" y="13843"/>
                      </a:lnTo>
                      <a:lnTo>
                        <a:pt x="213982" y="13716"/>
                      </a:lnTo>
                      <a:lnTo>
                        <a:pt x="213410" y="13462"/>
                      </a:lnTo>
                      <a:lnTo>
                        <a:pt x="213258" y="13208"/>
                      </a:lnTo>
                      <a:lnTo>
                        <a:pt x="212775" y="12827"/>
                      </a:lnTo>
                      <a:lnTo>
                        <a:pt x="208813" y="12827"/>
                      </a:lnTo>
                      <a:lnTo>
                        <a:pt x="208051" y="12827"/>
                      </a:lnTo>
                      <a:lnTo>
                        <a:pt x="208838" y="13335"/>
                      </a:lnTo>
                      <a:lnTo>
                        <a:pt x="209524" y="13970"/>
                      </a:lnTo>
                      <a:lnTo>
                        <a:pt x="206298" y="13589"/>
                      </a:lnTo>
                      <a:lnTo>
                        <a:pt x="207708" y="14478"/>
                      </a:lnTo>
                      <a:lnTo>
                        <a:pt x="208356" y="14605"/>
                      </a:lnTo>
                      <a:lnTo>
                        <a:pt x="208305" y="14859"/>
                      </a:lnTo>
                      <a:lnTo>
                        <a:pt x="208635" y="15240"/>
                      </a:lnTo>
                      <a:lnTo>
                        <a:pt x="207899" y="15113"/>
                      </a:lnTo>
                      <a:lnTo>
                        <a:pt x="208559" y="15367"/>
                      </a:lnTo>
                      <a:lnTo>
                        <a:pt x="207708" y="15367"/>
                      </a:lnTo>
                      <a:lnTo>
                        <a:pt x="207962" y="15494"/>
                      </a:lnTo>
                      <a:lnTo>
                        <a:pt x="208521" y="15875"/>
                      </a:lnTo>
                      <a:lnTo>
                        <a:pt x="208127" y="16256"/>
                      </a:lnTo>
                      <a:lnTo>
                        <a:pt x="206527" y="15748"/>
                      </a:lnTo>
                      <a:lnTo>
                        <a:pt x="206489" y="16510"/>
                      </a:lnTo>
                      <a:lnTo>
                        <a:pt x="206578" y="16637"/>
                      </a:lnTo>
                      <a:lnTo>
                        <a:pt x="207835" y="17145"/>
                      </a:lnTo>
                      <a:lnTo>
                        <a:pt x="208165" y="17018"/>
                      </a:lnTo>
                      <a:lnTo>
                        <a:pt x="208203" y="16891"/>
                      </a:lnTo>
                      <a:lnTo>
                        <a:pt x="208495" y="16764"/>
                      </a:lnTo>
                      <a:lnTo>
                        <a:pt x="209003" y="16764"/>
                      </a:lnTo>
                      <a:lnTo>
                        <a:pt x="209130" y="16903"/>
                      </a:lnTo>
                      <a:lnTo>
                        <a:pt x="208749" y="16891"/>
                      </a:lnTo>
                      <a:lnTo>
                        <a:pt x="209156" y="16941"/>
                      </a:lnTo>
                      <a:lnTo>
                        <a:pt x="210858" y="17018"/>
                      </a:lnTo>
                      <a:lnTo>
                        <a:pt x="211937" y="17081"/>
                      </a:lnTo>
                      <a:lnTo>
                        <a:pt x="211797" y="17018"/>
                      </a:lnTo>
                      <a:lnTo>
                        <a:pt x="212242" y="17018"/>
                      </a:lnTo>
                      <a:lnTo>
                        <a:pt x="213296" y="16764"/>
                      </a:lnTo>
                      <a:lnTo>
                        <a:pt x="212407" y="16510"/>
                      </a:lnTo>
                      <a:lnTo>
                        <a:pt x="213118" y="16510"/>
                      </a:lnTo>
                      <a:lnTo>
                        <a:pt x="213156" y="16637"/>
                      </a:lnTo>
                      <a:lnTo>
                        <a:pt x="213842" y="16637"/>
                      </a:lnTo>
                      <a:lnTo>
                        <a:pt x="213245" y="16510"/>
                      </a:lnTo>
                      <a:lnTo>
                        <a:pt x="212839" y="16383"/>
                      </a:lnTo>
                      <a:lnTo>
                        <a:pt x="213639" y="16383"/>
                      </a:lnTo>
                      <a:lnTo>
                        <a:pt x="213169" y="16256"/>
                      </a:lnTo>
                      <a:lnTo>
                        <a:pt x="212699" y="16129"/>
                      </a:lnTo>
                      <a:lnTo>
                        <a:pt x="212572" y="16090"/>
                      </a:lnTo>
                      <a:lnTo>
                        <a:pt x="212394" y="16129"/>
                      </a:lnTo>
                      <a:lnTo>
                        <a:pt x="212001" y="15875"/>
                      </a:lnTo>
                      <a:lnTo>
                        <a:pt x="213220" y="15875"/>
                      </a:lnTo>
                      <a:lnTo>
                        <a:pt x="212674" y="15748"/>
                      </a:lnTo>
                      <a:lnTo>
                        <a:pt x="213017" y="15748"/>
                      </a:lnTo>
                      <a:lnTo>
                        <a:pt x="213296" y="15621"/>
                      </a:lnTo>
                      <a:lnTo>
                        <a:pt x="212534" y="15367"/>
                      </a:lnTo>
                      <a:lnTo>
                        <a:pt x="213360" y="15367"/>
                      </a:lnTo>
                      <a:lnTo>
                        <a:pt x="213029" y="15240"/>
                      </a:lnTo>
                      <a:lnTo>
                        <a:pt x="212382" y="14986"/>
                      </a:lnTo>
                      <a:lnTo>
                        <a:pt x="213766" y="15240"/>
                      </a:lnTo>
                      <a:lnTo>
                        <a:pt x="213080" y="14986"/>
                      </a:lnTo>
                      <a:lnTo>
                        <a:pt x="212737" y="14859"/>
                      </a:lnTo>
                      <a:lnTo>
                        <a:pt x="212712" y="14732"/>
                      </a:lnTo>
                      <a:lnTo>
                        <a:pt x="214287" y="15240"/>
                      </a:lnTo>
                      <a:lnTo>
                        <a:pt x="213487" y="14732"/>
                      </a:lnTo>
                      <a:lnTo>
                        <a:pt x="212902" y="14351"/>
                      </a:lnTo>
                      <a:lnTo>
                        <a:pt x="214617" y="14859"/>
                      </a:lnTo>
                      <a:close/>
                    </a:path>
                    <a:path w="238759" h="111125">
                      <a:moveTo>
                        <a:pt x="214617" y="10668"/>
                      </a:moveTo>
                      <a:lnTo>
                        <a:pt x="214337" y="10477"/>
                      </a:lnTo>
                      <a:lnTo>
                        <a:pt x="214617" y="10668"/>
                      </a:lnTo>
                      <a:close/>
                    </a:path>
                    <a:path w="238759" h="111125">
                      <a:moveTo>
                        <a:pt x="215201" y="13093"/>
                      </a:moveTo>
                      <a:lnTo>
                        <a:pt x="214731" y="12827"/>
                      </a:lnTo>
                      <a:lnTo>
                        <a:pt x="215201" y="13093"/>
                      </a:lnTo>
                      <a:close/>
                    </a:path>
                    <a:path w="238759" h="111125">
                      <a:moveTo>
                        <a:pt x="215290" y="11518"/>
                      </a:moveTo>
                      <a:lnTo>
                        <a:pt x="215087" y="11366"/>
                      </a:lnTo>
                      <a:lnTo>
                        <a:pt x="214858" y="11201"/>
                      </a:lnTo>
                      <a:lnTo>
                        <a:pt x="214630" y="11049"/>
                      </a:lnTo>
                      <a:lnTo>
                        <a:pt x="215125" y="11442"/>
                      </a:lnTo>
                      <a:lnTo>
                        <a:pt x="215163" y="11734"/>
                      </a:lnTo>
                      <a:lnTo>
                        <a:pt x="215290" y="11518"/>
                      </a:lnTo>
                      <a:close/>
                    </a:path>
                    <a:path w="238759" h="111125">
                      <a:moveTo>
                        <a:pt x="215582" y="79413"/>
                      </a:moveTo>
                      <a:lnTo>
                        <a:pt x="215531" y="79260"/>
                      </a:lnTo>
                      <a:lnTo>
                        <a:pt x="215582" y="79413"/>
                      </a:lnTo>
                      <a:close/>
                    </a:path>
                    <a:path w="238759" h="111125">
                      <a:moveTo>
                        <a:pt x="215696" y="13335"/>
                      </a:moveTo>
                      <a:lnTo>
                        <a:pt x="215201" y="13093"/>
                      </a:lnTo>
                      <a:lnTo>
                        <a:pt x="215582" y="13462"/>
                      </a:lnTo>
                      <a:lnTo>
                        <a:pt x="215696" y="13335"/>
                      </a:lnTo>
                      <a:close/>
                    </a:path>
                    <a:path w="238759" h="111125">
                      <a:moveTo>
                        <a:pt x="215760" y="30619"/>
                      </a:moveTo>
                      <a:lnTo>
                        <a:pt x="215671" y="30391"/>
                      </a:lnTo>
                      <a:lnTo>
                        <a:pt x="215544" y="30657"/>
                      </a:lnTo>
                      <a:lnTo>
                        <a:pt x="215760" y="30619"/>
                      </a:lnTo>
                      <a:close/>
                    </a:path>
                    <a:path w="238759" h="111125">
                      <a:moveTo>
                        <a:pt x="216242" y="30276"/>
                      </a:moveTo>
                      <a:lnTo>
                        <a:pt x="216179" y="30149"/>
                      </a:lnTo>
                      <a:lnTo>
                        <a:pt x="216242" y="30276"/>
                      </a:lnTo>
                      <a:close/>
                    </a:path>
                    <a:path w="238759" h="111125">
                      <a:moveTo>
                        <a:pt x="216598" y="9702"/>
                      </a:moveTo>
                      <a:lnTo>
                        <a:pt x="216420" y="9398"/>
                      </a:lnTo>
                      <a:lnTo>
                        <a:pt x="216598" y="9702"/>
                      </a:lnTo>
                      <a:close/>
                    </a:path>
                    <a:path w="238759" h="111125">
                      <a:moveTo>
                        <a:pt x="217106" y="25527"/>
                      </a:moveTo>
                      <a:lnTo>
                        <a:pt x="217004" y="25654"/>
                      </a:lnTo>
                      <a:lnTo>
                        <a:pt x="217106" y="25527"/>
                      </a:lnTo>
                      <a:close/>
                    </a:path>
                    <a:path w="238759" h="111125">
                      <a:moveTo>
                        <a:pt x="217297" y="10668"/>
                      </a:moveTo>
                      <a:lnTo>
                        <a:pt x="216649" y="9779"/>
                      </a:lnTo>
                      <a:lnTo>
                        <a:pt x="216458" y="9893"/>
                      </a:lnTo>
                      <a:lnTo>
                        <a:pt x="216585" y="9906"/>
                      </a:lnTo>
                      <a:lnTo>
                        <a:pt x="217297" y="10668"/>
                      </a:lnTo>
                      <a:close/>
                    </a:path>
                    <a:path w="238759" h="111125">
                      <a:moveTo>
                        <a:pt x="218503" y="32258"/>
                      </a:moveTo>
                      <a:lnTo>
                        <a:pt x="218236" y="32372"/>
                      </a:lnTo>
                      <a:lnTo>
                        <a:pt x="218503" y="32258"/>
                      </a:lnTo>
                      <a:close/>
                    </a:path>
                    <a:path w="238759" h="111125">
                      <a:moveTo>
                        <a:pt x="218795" y="30962"/>
                      </a:moveTo>
                      <a:lnTo>
                        <a:pt x="218554" y="31623"/>
                      </a:lnTo>
                      <a:lnTo>
                        <a:pt x="218732" y="31546"/>
                      </a:lnTo>
                      <a:lnTo>
                        <a:pt x="218795" y="30962"/>
                      </a:lnTo>
                      <a:close/>
                    </a:path>
                    <a:path w="238759" h="111125">
                      <a:moveTo>
                        <a:pt x="218821" y="26009"/>
                      </a:moveTo>
                      <a:lnTo>
                        <a:pt x="218592" y="26581"/>
                      </a:lnTo>
                      <a:lnTo>
                        <a:pt x="218744" y="25908"/>
                      </a:lnTo>
                      <a:lnTo>
                        <a:pt x="218478" y="25908"/>
                      </a:lnTo>
                      <a:lnTo>
                        <a:pt x="218516" y="26924"/>
                      </a:lnTo>
                      <a:lnTo>
                        <a:pt x="218567" y="26695"/>
                      </a:lnTo>
                      <a:lnTo>
                        <a:pt x="218782" y="26530"/>
                      </a:lnTo>
                      <a:lnTo>
                        <a:pt x="218821" y="26009"/>
                      </a:lnTo>
                      <a:close/>
                    </a:path>
                    <a:path w="238759" h="111125">
                      <a:moveTo>
                        <a:pt x="219151" y="31369"/>
                      </a:moveTo>
                      <a:lnTo>
                        <a:pt x="218846" y="31496"/>
                      </a:lnTo>
                      <a:lnTo>
                        <a:pt x="218833" y="32131"/>
                      </a:lnTo>
                      <a:lnTo>
                        <a:pt x="219151" y="31369"/>
                      </a:lnTo>
                      <a:close/>
                    </a:path>
                    <a:path w="238759" h="111125">
                      <a:moveTo>
                        <a:pt x="219570" y="9652"/>
                      </a:moveTo>
                      <a:lnTo>
                        <a:pt x="219151" y="8763"/>
                      </a:lnTo>
                      <a:lnTo>
                        <a:pt x="219367" y="9347"/>
                      </a:lnTo>
                      <a:lnTo>
                        <a:pt x="219570" y="9652"/>
                      </a:lnTo>
                      <a:close/>
                    </a:path>
                    <a:path w="238759" h="111125">
                      <a:moveTo>
                        <a:pt x="220243" y="26670"/>
                      </a:moveTo>
                      <a:lnTo>
                        <a:pt x="219989" y="27559"/>
                      </a:lnTo>
                      <a:lnTo>
                        <a:pt x="220192" y="27051"/>
                      </a:lnTo>
                      <a:lnTo>
                        <a:pt x="220243" y="26670"/>
                      </a:lnTo>
                      <a:close/>
                    </a:path>
                    <a:path w="238759" h="111125">
                      <a:moveTo>
                        <a:pt x="220764" y="31216"/>
                      </a:moveTo>
                      <a:lnTo>
                        <a:pt x="220649" y="31343"/>
                      </a:lnTo>
                      <a:lnTo>
                        <a:pt x="220764" y="31216"/>
                      </a:lnTo>
                      <a:close/>
                    </a:path>
                    <a:path w="238759" h="111125">
                      <a:moveTo>
                        <a:pt x="220827" y="27330"/>
                      </a:moveTo>
                      <a:lnTo>
                        <a:pt x="220764" y="27152"/>
                      </a:lnTo>
                      <a:lnTo>
                        <a:pt x="220624" y="27305"/>
                      </a:lnTo>
                      <a:lnTo>
                        <a:pt x="220446" y="27698"/>
                      </a:lnTo>
                      <a:lnTo>
                        <a:pt x="220573" y="27393"/>
                      </a:lnTo>
                      <a:lnTo>
                        <a:pt x="220751" y="27470"/>
                      </a:lnTo>
                      <a:lnTo>
                        <a:pt x="220827" y="27330"/>
                      </a:lnTo>
                      <a:close/>
                    </a:path>
                    <a:path w="238759" h="111125">
                      <a:moveTo>
                        <a:pt x="221183" y="32512"/>
                      </a:moveTo>
                      <a:lnTo>
                        <a:pt x="221132" y="32156"/>
                      </a:lnTo>
                      <a:lnTo>
                        <a:pt x="221005" y="32766"/>
                      </a:lnTo>
                      <a:lnTo>
                        <a:pt x="221183" y="32512"/>
                      </a:lnTo>
                      <a:close/>
                    </a:path>
                    <a:path w="238759" h="111125">
                      <a:moveTo>
                        <a:pt x="222123" y="32321"/>
                      </a:moveTo>
                      <a:close/>
                    </a:path>
                    <a:path w="238759" h="111125">
                      <a:moveTo>
                        <a:pt x="222973" y="26289"/>
                      </a:moveTo>
                      <a:close/>
                    </a:path>
                    <a:path w="238759" h="111125">
                      <a:moveTo>
                        <a:pt x="223583" y="8851"/>
                      </a:moveTo>
                      <a:lnTo>
                        <a:pt x="223507" y="9029"/>
                      </a:lnTo>
                      <a:lnTo>
                        <a:pt x="223583" y="8851"/>
                      </a:lnTo>
                      <a:close/>
                    </a:path>
                    <a:path w="238759" h="111125">
                      <a:moveTo>
                        <a:pt x="224066" y="8750"/>
                      </a:moveTo>
                      <a:close/>
                    </a:path>
                    <a:path w="238759" h="111125">
                      <a:moveTo>
                        <a:pt x="224256" y="25400"/>
                      </a:moveTo>
                      <a:lnTo>
                        <a:pt x="224028" y="25146"/>
                      </a:lnTo>
                      <a:lnTo>
                        <a:pt x="224104" y="25400"/>
                      </a:lnTo>
                      <a:lnTo>
                        <a:pt x="224218" y="25781"/>
                      </a:lnTo>
                      <a:lnTo>
                        <a:pt x="224256" y="25400"/>
                      </a:lnTo>
                      <a:close/>
                    </a:path>
                    <a:path w="238759" h="111125">
                      <a:moveTo>
                        <a:pt x="224396" y="31623"/>
                      </a:moveTo>
                      <a:lnTo>
                        <a:pt x="224243" y="31496"/>
                      </a:lnTo>
                      <a:lnTo>
                        <a:pt x="224320" y="31623"/>
                      </a:lnTo>
                      <a:close/>
                    </a:path>
                    <a:path w="238759" h="111125">
                      <a:moveTo>
                        <a:pt x="224713" y="9194"/>
                      </a:moveTo>
                      <a:lnTo>
                        <a:pt x="224586" y="9347"/>
                      </a:lnTo>
                      <a:lnTo>
                        <a:pt x="224497" y="9525"/>
                      </a:lnTo>
                      <a:lnTo>
                        <a:pt x="224713" y="9194"/>
                      </a:lnTo>
                      <a:close/>
                    </a:path>
                    <a:path w="238759" h="111125">
                      <a:moveTo>
                        <a:pt x="224866" y="32893"/>
                      </a:moveTo>
                      <a:lnTo>
                        <a:pt x="224726" y="32893"/>
                      </a:lnTo>
                      <a:lnTo>
                        <a:pt x="224663" y="33020"/>
                      </a:lnTo>
                      <a:lnTo>
                        <a:pt x="224866" y="32893"/>
                      </a:lnTo>
                      <a:close/>
                    </a:path>
                    <a:path w="238759" h="111125">
                      <a:moveTo>
                        <a:pt x="225209" y="1270"/>
                      </a:moveTo>
                      <a:lnTo>
                        <a:pt x="225018" y="1524"/>
                      </a:lnTo>
                      <a:lnTo>
                        <a:pt x="225183" y="1524"/>
                      </a:lnTo>
                      <a:lnTo>
                        <a:pt x="225209" y="1270"/>
                      </a:lnTo>
                      <a:close/>
                    </a:path>
                    <a:path w="238759" h="111125">
                      <a:moveTo>
                        <a:pt x="225755" y="24853"/>
                      </a:moveTo>
                      <a:lnTo>
                        <a:pt x="225679" y="24472"/>
                      </a:lnTo>
                      <a:lnTo>
                        <a:pt x="225425" y="24257"/>
                      </a:lnTo>
                      <a:lnTo>
                        <a:pt x="225755" y="24853"/>
                      </a:lnTo>
                      <a:close/>
                    </a:path>
                    <a:path w="238759" h="111125">
                      <a:moveTo>
                        <a:pt x="226072" y="105270"/>
                      </a:moveTo>
                      <a:lnTo>
                        <a:pt x="225018" y="105067"/>
                      </a:lnTo>
                      <a:lnTo>
                        <a:pt x="225298" y="105511"/>
                      </a:lnTo>
                      <a:lnTo>
                        <a:pt x="225933" y="105511"/>
                      </a:lnTo>
                      <a:lnTo>
                        <a:pt x="226072" y="105270"/>
                      </a:lnTo>
                      <a:close/>
                    </a:path>
                    <a:path w="238759" h="111125">
                      <a:moveTo>
                        <a:pt x="226085" y="30607"/>
                      </a:moveTo>
                      <a:lnTo>
                        <a:pt x="225958" y="30480"/>
                      </a:lnTo>
                      <a:lnTo>
                        <a:pt x="226085" y="30607"/>
                      </a:lnTo>
                      <a:close/>
                    </a:path>
                    <a:path w="238759" h="111125">
                      <a:moveTo>
                        <a:pt x="226199" y="30607"/>
                      </a:moveTo>
                      <a:lnTo>
                        <a:pt x="226034" y="30099"/>
                      </a:lnTo>
                      <a:lnTo>
                        <a:pt x="226072" y="30543"/>
                      </a:lnTo>
                      <a:lnTo>
                        <a:pt x="226199" y="30607"/>
                      </a:lnTo>
                      <a:close/>
                    </a:path>
                    <a:path w="238759" h="111125">
                      <a:moveTo>
                        <a:pt x="226212" y="31089"/>
                      </a:moveTo>
                      <a:lnTo>
                        <a:pt x="226072" y="31013"/>
                      </a:lnTo>
                      <a:lnTo>
                        <a:pt x="226212" y="31089"/>
                      </a:lnTo>
                      <a:close/>
                    </a:path>
                    <a:path w="238759" h="111125">
                      <a:moveTo>
                        <a:pt x="226275" y="24993"/>
                      </a:moveTo>
                      <a:lnTo>
                        <a:pt x="226161" y="24638"/>
                      </a:lnTo>
                      <a:lnTo>
                        <a:pt x="225679" y="23749"/>
                      </a:lnTo>
                      <a:lnTo>
                        <a:pt x="225717" y="24511"/>
                      </a:lnTo>
                      <a:lnTo>
                        <a:pt x="226275" y="24993"/>
                      </a:lnTo>
                      <a:close/>
                    </a:path>
                    <a:path w="238759" h="111125">
                      <a:moveTo>
                        <a:pt x="226860" y="9398"/>
                      </a:moveTo>
                      <a:lnTo>
                        <a:pt x="226695" y="9461"/>
                      </a:lnTo>
                      <a:lnTo>
                        <a:pt x="226441" y="9906"/>
                      </a:lnTo>
                      <a:lnTo>
                        <a:pt x="226860" y="9398"/>
                      </a:lnTo>
                      <a:close/>
                    </a:path>
                    <a:path w="238759" h="111125">
                      <a:moveTo>
                        <a:pt x="226885" y="9131"/>
                      </a:moveTo>
                      <a:lnTo>
                        <a:pt x="226542" y="9525"/>
                      </a:lnTo>
                      <a:lnTo>
                        <a:pt x="226695" y="9461"/>
                      </a:lnTo>
                      <a:lnTo>
                        <a:pt x="226885" y="9131"/>
                      </a:lnTo>
                      <a:close/>
                    </a:path>
                    <a:path w="238759" h="111125">
                      <a:moveTo>
                        <a:pt x="226974" y="22517"/>
                      </a:moveTo>
                      <a:close/>
                    </a:path>
                    <a:path w="238759" h="111125">
                      <a:moveTo>
                        <a:pt x="227215" y="22479"/>
                      </a:moveTo>
                      <a:lnTo>
                        <a:pt x="227025" y="22466"/>
                      </a:lnTo>
                      <a:lnTo>
                        <a:pt x="227215" y="22479"/>
                      </a:lnTo>
                      <a:close/>
                    </a:path>
                    <a:path w="238759" h="111125">
                      <a:moveTo>
                        <a:pt x="227253" y="103593"/>
                      </a:moveTo>
                      <a:lnTo>
                        <a:pt x="226745" y="103263"/>
                      </a:lnTo>
                      <a:lnTo>
                        <a:pt x="225844" y="102870"/>
                      </a:lnTo>
                      <a:lnTo>
                        <a:pt x="224878" y="103085"/>
                      </a:lnTo>
                      <a:lnTo>
                        <a:pt x="225894" y="103416"/>
                      </a:lnTo>
                      <a:lnTo>
                        <a:pt x="225463" y="103505"/>
                      </a:lnTo>
                      <a:lnTo>
                        <a:pt x="226669" y="103860"/>
                      </a:lnTo>
                      <a:lnTo>
                        <a:pt x="226796" y="104140"/>
                      </a:lnTo>
                      <a:lnTo>
                        <a:pt x="226339" y="104355"/>
                      </a:lnTo>
                      <a:lnTo>
                        <a:pt x="225945" y="104305"/>
                      </a:lnTo>
                      <a:lnTo>
                        <a:pt x="226212" y="104406"/>
                      </a:lnTo>
                      <a:lnTo>
                        <a:pt x="225717" y="104749"/>
                      </a:lnTo>
                      <a:lnTo>
                        <a:pt x="226377" y="104902"/>
                      </a:lnTo>
                      <a:lnTo>
                        <a:pt x="227190" y="104533"/>
                      </a:lnTo>
                      <a:lnTo>
                        <a:pt x="227228" y="104063"/>
                      </a:lnTo>
                      <a:lnTo>
                        <a:pt x="226555" y="103568"/>
                      </a:lnTo>
                      <a:lnTo>
                        <a:pt x="226783" y="103466"/>
                      </a:lnTo>
                      <a:lnTo>
                        <a:pt x="227063" y="103568"/>
                      </a:lnTo>
                      <a:lnTo>
                        <a:pt x="227253" y="103593"/>
                      </a:lnTo>
                      <a:close/>
                    </a:path>
                    <a:path w="238759" h="111125">
                      <a:moveTo>
                        <a:pt x="227749" y="31178"/>
                      </a:moveTo>
                      <a:close/>
                    </a:path>
                    <a:path w="238759" h="111125">
                      <a:moveTo>
                        <a:pt x="228053" y="22275"/>
                      </a:moveTo>
                      <a:lnTo>
                        <a:pt x="227901" y="22110"/>
                      </a:lnTo>
                      <a:lnTo>
                        <a:pt x="227507" y="21958"/>
                      </a:lnTo>
                      <a:lnTo>
                        <a:pt x="227774" y="22136"/>
                      </a:lnTo>
                      <a:lnTo>
                        <a:pt x="227939" y="22225"/>
                      </a:lnTo>
                      <a:close/>
                    </a:path>
                    <a:path w="238759" h="111125">
                      <a:moveTo>
                        <a:pt x="228485" y="31877"/>
                      </a:moveTo>
                      <a:lnTo>
                        <a:pt x="228358" y="31369"/>
                      </a:lnTo>
                      <a:lnTo>
                        <a:pt x="228269" y="31242"/>
                      </a:lnTo>
                      <a:lnTo>
                        <a:pt x="228168" y="31102"/>
                      </a:lnTo>
                      <a:lnTo>
                        <a:pt x="228117" y="30480"/>
                      </a:lnTo>
                      <a:lnTo>
                        <a:pt x="227977" y="30734"/>
                      </a:lnTo>
                      <a:lnTo>
                        <a:pt x="227876" y="31369"/>
                      </a:lnTo>
                      <a:lnTo>
                        <a:pt x="228384" y="32385"/>
                      </a:lnTo>
                      <a:lnTo>
                        <a:pt x="228485" y="31877"/>
                      </a:lnTo>
                      <a:close/>
                    </a:path>
                    <a:path w="238759" h="111125">
                      <a:moveTo>
                        <a:pt x="228942" y="21844"/>
                      </a:moveTo>
                      <a:lnTo>
                        <a:pt x="228422" y="21590"/>
                      </a:lnTo>
                      <a:lnTo>
                        <a:pt x="228180" y="21475"/>
                      </a:lnTo>
                      <a:lnTo>
                        <a:pt x="227761" y="21463"/>
                      </a:lnTo>
                      <a:lnTo>
                        <a:pt x="228333" y="21844"/>
                      </a:lnTo>
                      <a:lnTo>
                        <a:pt x="228942" y="21844"/>
                      </a:lnTo>
                      <a:close/>
                    </a:path>
                    <a:path w="238759" h="111125">
                      <a:moveTo>
                        <a:pt x="229692" y="16586"/>
                      </a:moveTo>
                      <a:lnTo>
                        <a:pt x="229362" y="16637"/>
                      </a:lnTo>
                      <a:lnTo>
                        <a:pt x="229679" y="16637"/>
                      </a:lnTo>
                      <a:close/>
                    </a:path>
                    <a:path w="238759" h="111125">
                      <a:moveTo>
                        <a:pt x="229870" y="16560"/>
                      </a:moveTo>
                      <a:lnTo>
                        <a:pt x="229743" y="16510"/>
                      </a:lnTo>
                      <a:lnTo>
                        <a:pt x="229870" y="16560"/>
                      </a:lnTo>
                      <a:close/>
                    </a:path>
                    <a:path w="238759" h="111125">
                      <a:moveTo>
                        <a:pt x="230695" y="30175"/>
                      </a:moveTo>
                      <a:lnTo>
                        <a:pt x="230593" y="30048"/>
                      </a:lnTo>
                      <a:lnTo>
                        <a:pt x="230695" y="30175"/>
                      </a:lnTo>
                      <a:close/>
                    </a:path>
                    <a:path w="238759" h="111125">
                      <a:moveTo>
                        <a:pt x="231940" y="27800"/>
                      </a:moveTo>
                      <a:lnTo>
                        <a:pt x="231914" y="27660"/>
                      </a:lnTo>
                      <a:lnTo>
                        <a:pt x="231940" y="27800"/>
                      </a:lnTo>
                      <a:close/>
                    </a:path>
                    <a:path w="238759" h="111125">
                      <a:moveTo>
                        <a:pt x="233781" y="27165"/>
                      </a:moveTo>
                      <a:lnTo>
                        <a:pt x="233692" y="26809"/>
                      </a:lnTo>
                      <a:lnTo>
                        <a:pt x="232879" y="26212"/>
                      </a:lnTo>
                      <a:lnTo>
                        <a:pt x="232943" y="26416"/>
                      </a:lnTo>
                      <a:lnTo>
                        <a:pt x="233781" y="27165"/>
                      </a:lnTo>
                      <a:close/>
                    </a:path>
                    <a:path w="238759" h="111125">
                      <a:moveTo>
                        <a:pt x="234416" y="22352"/>
                      </a:moveTo>
                      <a:lnTo>
                        <a:pt x="234289" y="21971"/>
                      </a:lnTo>
                      <a:lnTo>
                        <a:pt x="228523" y="21971"/>
                      </a:lnTo>
                      <a:lnTo>
                        <a:pt x="228155" y="21971"/>
                      </a:lnTo>
                      <a:lnTo>
                        <a:pt x="228473" y="22352"/>
                      </a:lnTo>
                      <a:lnTo>
                        <a:pt x="234416" y="22352"/>
                      </a:lnTo>
                      <a:close/>
                    </a:path>
                    <a:path w="238759" h="111125">
                      <a:moveTo>
                        <a:pt x="234569" y="21590"/>
                      </a:moveTo>
                      <a:lnTo>
                        <a:pt x="234099" y="21336"/>
                      </a:lnTo>
                      <a:lnTo>
                        <a:pt x="234137" y="21501"/>
                      </a:lnTo>
                      <a:lnTo>
                        <a:pt x="234569" y="21590"/>
                      </a:lnTo>
                      <a:close/>
                    </a:path>
                    <a:path w="238759" h="111125">
                      <a:moveTo>
                        <a:pt x="235242" y="23114"/>
                      </a:moveTo>
                      <a:lnTo>
                        <a:pt x="235115" y="22987"/>
                      </a:lnTo>
                      <a:lnTo>
                        <a:pt x="235242" y="23114"/>
                      </a:lnTo>
                      <a:close/>
                    </a:path>
                    <a:path w="238759" h="111125">
                      <a:moveTo>
                        <a:pt x="235242" y="21844"/>
                      </a:moveTo>
                      <a:lnTo>
                        <a:pt x="235127" y="21704"/>
                      </a:lnTo>
                      <a:lnTo>
                        <a:pt x="234569" y="21590"/>
                      </a:lnTo>
                      <a:lnTo>
                        <a:pt x="234823" y="21717"/>
                      </a:lnTo>
                      <a:lnTo>
                        <a:pt x="234442" y="21717"/>
                      </a:lnTo>
                      <a:lnTo>
                        <a:pt x="235242" y="21844"/>
                      </a:lnTo>
                      <a:close/>
                    </a:path>
                    <a:path w="238759" h="111125">
                      <a:moveTo>
                        <a:pt x="235737" y="18592"/>
                      </a:moveTo>
                      <a:lnTo>
                        <a:pt x="235394" y="18453"/>
                      </a:lnTo>
                      <a:lnTo>
                        <a:pt x="235737" y="18592"/>
                      </a:lnTo>
                      <a:close/>
                    </a:path>
                    <a:path w="238759" h="111125">
                      <a:moveTo>
                        <a:pt x="235813" y="24257"/>
                      </a:moveTo>
                      <a:lnTo>
                        <a:pt x="235229" y="23749"/>
                      </a:lnTo>
                      <a:lnTo>
                        <a:pt x="234937" y="23495"/>
                      </a:lnTo>
                      <a:lnTo>
                        <a:pt x="234797" y="23368"/>
                      </a:lnTo>
                      <a:lnTo>
                        <a:pt x="234657" y="23241"/>
                      </a:lnTo>
                      <a:lnTo>
                        <a:pt x="234810" y="23114"/>
                      </a:lnTo>
                      <a:lnTo>
                        <a:pt x="234962" y="22987"/>
                      </a:lnTo>
                      <a:lnTo>
                        <a:pt x="235102" y="22987"/>
                      </a:lnTo>
                      <a:lnTo>
                        <a:pt x="234543" y="22479"/>
                      </a:lnTo>
                      <a:lnTo>
                        <a:pt x="228587" y="22479"/>
                      </a:lnTo>
                      <a:lnTo>
                        <a:pt x="228168" y="22479"/>
                      </a:lnTo>
                      <a:lnTo>
                        <a:pt x="228727" y="23114"/>
                      </a:lnTo>
                      <a:lnTo>
                        <a:pt x="227660" y="22479"/>
                      </a:lnTo>
                      <a:lnTo>
                        <a:pt x="227533" y="22352"/>
                      </a:lnTo>
                      <a:lnTo>
                        <a:pt x="227406" y="22225"/>
                      </a:lnTo>
                      <a:lnTo>
                        <a:pt x="227444" y="22860"/>
                      </a:lnTo>
                      <a:lnTo>
                        <a:pt x="227736" y="23368"/>
                      </a:lnTo>
                      <a:lnTo>
                        <a:pt x="227558" y="23114"/>
                      </a:lnTo>
                      <a:lnTo>
                        <a:pt x="227469" y="22987"/>
                      </a:lnTo>
                      <a:lnTo>
                        <a:pt x="227330" y="23114"/>
                      </a:lnTo>
                      <a:lnTo>
                        <a:pt x="226961" y="22606"/>
                      </a:lnTo>
                      <a:lnTo>
                        <a:pt x="226949" y="22987"/>
                      </a:lnTo>
                      <a:lnTo>
                        <a:pt x="227457" y="23495"/>
                      </a:lnTo>
                      <a:lnTo>
                        <a:pt x="226161" y="22352"/>
                      </a:lnTo>
                      <a:lnTo>
                        <a:pt x="227838" y="25019"/>
                      </a:lnTo>
                      <a:lnTo>
                        <a:pt x="226364" y="23368"/>
                      </a:lnTo>
                      <a:lnTo>
                        <a:pt x="226364" y="24993"/>
                      </a:lnTo>
                      <a:lnTo>
                        <a:pt x="226072" y="25400"/>
                      </a:lnTo>
                      <a:lnTo>
                        <a:pt x="225755" y="24853"/>
                      </a:lnTo>
                      <a:lnTo>
                        <a:pt x="225958" y="25654"/>
                      </a:lnTo>
                      <a:lnTo>
                        <a:pt x="225412" y="25527"/>
                      </a:lnTo>
                      <a:lnTo>
                        <a:pt x="225247" y="25400"/>
                      </a:lnTo>
                      <a:lnTo>
                        <a:pt x="225158" y="24765"/>
                      </a:lnTo>
                      <a:lnTo>
                        <a:pt x="225005" y="25400"/>
                      </a:lnTo>
                      <a:lnTo>
                        <a:pt x="224409" y="24892"/>
                      </a:lnTo>
                      <a:lnTo>
                        <a:pt x="224345" y="25908"/>
                      </a:lnTo>
                      <a:lnTo>
                        <a:pt x="224459" y="26162"/>
                      </a:lnTo>
                      <a:lnTo>
                        <a:pt x="224548" y="28067"/>
                      </a:lnTo>
                      <a:lnTo>
                        <a:pt x="224510" y="27940"/>
                      </a:lnTo>
                      <a:lnTo>
                        <a:pt x="224485" y="27813"/>
                      </a:lnTo>
                      <a:lnTo>
                        <a:pt x="224231" y="26289"/>
                      </a:lnTo>
                      <a:lnTo>
                        <a:pt x="224015" y="27813"/>
                      </a:lnTo>
                      <a:lnTo>
                        <a:pt x="223888" y="26924"/>
                      </a:lnTo>
                      <a:lnTo>
                        <a:pt x="223786" y="26289"/>
                      </a:lnTo>
                      <a:lnTo>
                        <a:pt x="223685" y="26162"/>
                      </a:lnTo>
                      <a:lnTo>
                        <a:pt x="223570" y="25400"/>
                      </a:lnTo>
                      <a:lnTo>
                        <a:pt x="223507" y="26225"/>
                      </a:lnTo>
                      <a:lnTo>
                        <a:pt x="223621" y="26543"/>
                      </a:lnTo>
                      <a:lnTo>
                        <a:pt x="223354" y="26543"/>
                      </a:lnTo>
                      <a:lnTo>
                        <a:pt x="223291" y="25781"/>
                      </a:lnTo>
                      <a:lnTo>
                        <a:pt x="223266" y="26543"/>
                      </a:lnTo>
                      <a:lnTo>
                        <a:pt x="223240" y="26924"/>
                      </a:lnTo>
                      <a:lnTo>
                        <a:pt x="223075" y="26835"/>
                      </a:lnTo>
                      <a:lnTo>
                        <a:pt x="222910" y="26314"/>
                      </a:lnTo>
                      <a:lnTo>
                        <a:pt x="222656" y="26416"/>
                      </a:lnTo>
                      <a:lnTo>
                        <a:pt x="222465" y="27940"/>
                      </a:lnTo>
                      <a:lnTo>
                        <a:pt x="222097" y="27559"/>
                      </a:lnTo>
                      <a:lnTo>
                        <a:pt x="221996" y="27051"/>
                      </a:lnTo>
                      <a:lnTo>
                        <a:pt x="222072" y="26035"/>
                      </a:lnTo>
                      <a:lnTo>
                        <a:pt x="221818" y="27051"/>
                      </a:lnTo>
                      <a:lnTo>
                        <a:pt x="221805" y="26797"/>
                      </a:lnTo>
                      <a:lnTo>
                        <a:pt x="221792" y="25781"/>
                      </a:lnTo>
                      <a:lnTo>
                        <a:pt x="221716" y="25908"/>
                      </a:lnTo>
                      <a:lnTo>
                        <a:pt x="221665" y="26797"/>
                      </a:lnTo>
                      <a:lnTo>
                        <a:pt x="221475" y="26670"/>
                      </a:lnTo>
                      <a:lnTo>
                        <a:pt x="221259" y="27559"/>
                      </a:lnTo>
                      <a:lnTo>
                        <a:pt x="221145" y="27305"/>
                      </a:lnTo>
                      <a:lnTo>
                        <a:pt x="221272" y="26670"/>
                      </a:lnTo>
                      <a:lnTo>
                        <a:pt x="221005" y="26835"/>
                      </a:lnTo>
                      <a:lnTo>
                        <a:pt x="220941" y="27051"/>
                      </a:lnTo>
                      <a:lnTo>
                        <a:pt x="221018" y="27432"/>
                      </a:lnTo>
                      <a:lnTo>
                        <a:pt x="220891" y="28321"/>
                      </a:lnTo>
                      <a:lnTo>
                        <a:pt x="221005" y="28829"/>
                      </a:lnTo>
                      <a:lnTo>
                        <a:pt x="220903" y="28702"/>
                      </a:lnTo>
                      <a:lnTo>
                        <a:pt x="220713" y="28448"/>
                      </a:lnTo>
                      <a:lnTo>
                        <a:pt x="220472" y="28448"/>
                      </a:lnTo>
                      <a:lnTo>
                        <a:pt x="220446" y="27813"/>
                      </a:lnTo>
                      <a:lnTo>
                        <a:pt x="220129" y="28448"/>
                      </a:lnTo>
                      <a:lnTo>
                        <a:pt x="220002" y="28194"/>
                      </a:lnTo>
                      <a:lnTo>
                        <a:pt x="220014" y="27813"/>
                      </a:lnTo>
                      <a:lnTo>
                        <a:pt x="219989" y="27559"/>
                      </a:lnTo>
                      <a:lnTo>
                        <a:pt x="219735" y="26797"/>
                      </a:lnTo>
                      <a:lnTo>
                        <a:pt x="219430" y="27686"/>
                      </a:lnTo>
                      <a:lnTo>
                        <a:pt x="219392" y="27813"/>
                      </a:lnTo>
                      <a:lnTo>
                        <a:pt x="219379" y="27686"/>
                      </a:lnTo>
                      <a:lnTo>
                        <a:pt x="219621" y="26924"/>
                      </a:lnTo>
                      <a:lnTo>
                        <a:pt x="219379" y="27673"/>
                      </a:lnTo>
                      <a:lnTo>
                        <a:pt x="219341" y="26670"/>
                      </a:lnTo>
                      <a:lnTo>
                        <a:pt x="219227" y="26543"/>
                      </a:lnTo>
                      <a:lnTo>
                        <a:pt x="219214" y="28194"/>
                      </a:lnTo>
                      <a:lnTo>
                        <a:pt x="219176" y="28067"/>
                      </a:lnTo>
                      <a:lnTo>
                        <a:pt x="219024" y="27559"/>
                      </a:lnTo>
                      <a:lnTo>
                        <a:pt x="219087" y="27305"/>
                      </a:lnTo>
                      <a:lnTo>
                        <a:pt x="218922" y="26797"/>
                      </a:lnTo>
                      <a:lnTo>
                        <a:pt x="218351" y="27559"/>
                      </a:lnTo>
                      <a:lnTo>
                        <a:pt x="218262" y="27305"/>
                      </a:lnTo>
                      <a:lnTo>
                        <a:pt x="218198" y="26924"/>
                      </a:lnTo>
                      <a:lnTo>
                        <a:pt x="218478" y="25908"/>
                      </a:lnTo>
                      <a:lnTo>
                        <a:pt x="218313" y="25908"/>
                      </a:lnTo>
                      <a:lnTo>
                        <a:pt x="217373" y="26924"/>
                      </a:lnTo>
                      <a:lnTo>
                        <a:pt x="217068" y="26416"/>
                      </a:lnTo>
                      <a:lnTo>
                        <a:pt x="217017" y="26670"/>
                      </a:lnTo>
                      <a:lnTo>
                        <a:pt x="216281" y="28067"/>
                      </a:lnTo>
                      <a:lnTo>
                        <a:pt x="216509" y="27432"/>
                      </a:lnTo>
                      <a:lnTo>
                        <a:pt x="216547" y="27305"/>
                      </a:lnTo>
                      <a:lnTo>
                        <a:pt x="216916" y="26289"/>
                      </a:lnTo>
                      <a:lnTo>
                        <a:pt x="217157" y="25654"/>
                      </a:lnTo>
                      <a:lnTo>
                        <a:pt x="216852" y="25996"/>
                      </a:lnTo>
                      <a:lnTo>
                        <a:pt x="216979" y="25742"/>
                      </a:lnTo>
                      <a:lnTo>
                        <a:pt x="216890" y="25273"/>
                      </a:lnTo>
                      <a:lnTo>
                        <a:pt x="216306" y="25781"/>
                      </a:lnTo>
                      <a:lnTo>
                        <a:pt x="215595" y="25908"/>
                      </a:lnTo>
                      <a:lnTo>
                        <a:pt x="215887" y="25654"/>
                      </a:lnTo>
                      <a:lnTo>
                        <a:pt x="215900" y="25527"/>
                      </a:lnTo>
                      <a:lnTo>
                        <a:pt x="215963" y="25146"/>
                      </a:lnTo>
                      <a:lnTo>
                        <a:pt x="215646" y="25146"/>
                      </a:lnTo>
                      <a:lnTo>
                        <a:pt x="215607" y="24892"/>
                      </a:lnTo>
                      <a:lnTo>
                        <a:pt x="215290" y="25146"/>
                      </a:lnTo>
                      <a:lnTo>
                        <a:pt x="215252" y="25019"/>
                      </a:lnTo>
                      <a:lnTo>
                        <a:pt x="215163" y="25146"/>
                      </a:lnTo>
                      <a:lnTo>
                        <a:pt x="214909" y="25527"/>
                      </a:lnTo>
                      <a:lnTo>
                        <a:pt x="215036" y="25273"/>
                      </a:lnTo>
                      <a:lnTo>
                        <a:pt x="216077" y="23368"/>
                      </a:lnTo>
                      <a:lnTo>
                        <a:pt x="213677" y="25285"/>
                      </a:lnTo>
                      <a:lnTo>
                        <a:pt x="213118" y="25908"/>
                      </a:lnTo>
                      <a:lnTo>
                        <a:pt x="213042" y="26162"/>
                      </a:lnTo>
                      <a:lnTo>
                        <a:pt x="212839" y="26416"/>
                      </a:lnTo>
                      <a:lnTo>
                        <a:pt x="212521" y="26797"/>
                      </a:lnTo>
                      <a:lnTo>
                        <a:pt x="212725" y="26797"/>
                      </a:lnTo>
                      <a:lnTo>
                        <a:pt x="212369" y="27051"/>
                      </a:lnTo>
                      <a:lnTo>
                        <a:pt x="212382" y="26924"/>
                      </a:lnTo>
                      <a:lnTo>
                        <a:pt x="212458" y="26797"/>
                      </a:lnTo>
                      <a:lnTo>
                        <a:pt x="212318" y="26924"/>
                      </a:lnTo>
                      <a:lnTo>
                        <a:pt x="212267" y="27051"/>
                      </a:lnTo>
                      <a:lnTo>
                        <a:pt x="212217" y="27432"/>
                      </a:lnTo>
                      <a:lnTo>
                        <a:pt x="212102" y="27686"/>
                      </a:lnTo>
                      <a:lnTo>
                        <a:pt x="211924" y="27940"/>
                      </a:lnTo>
                      <a:lnTo>
                        <a:pt x="212496" y="27305"/>
                      </a:lnTo>
                      <a:lnTo>
                        <a:pt x="212636" y="27305"/>
                      </a:lnTo>
                      <a:lnTo>
                        <a:pt x="212763" y="27432"/>
                      </a:lnTo>
                      <a:lnTo>
                        <a:pt x="212775" y="27622"/>
                      </a:lnTo>
                      <a:lnTo>
                        <a:pt x="212217" y="27940"/>
                      </a:lnTo>
                      <a:lnTo>
                        <a:pt x="212153" y="28321"/>
                      </a:lnTo>
                      <a:lnTo>
                        <a:pt x="212496" y="28067"/>
                      </a:lnTo>
                      <a:lnTo>
                        <a:pt x="212382" y="28575"/>
                      </a:lnTo>
                      <a:lnTo>
                        <a:pt x="212763" y="28067"/>
                      </a:lnTo>
                      <a:lnTo>
                        <a:pt x="212966" y="27813"/>
                      </a:lnTo>
                      <a:lnTo>
                        <a:pt x="212953" y="28067"/>
                      </a:lnTo>
                      <a:lnTo>
                        <a:pt x="212788" y="28321"/>
                      </a:lnTo>
                      <a:lnTo>
                        <a:pt x="212661" y="28448"/>
                      </a:lnTo>
                      <a:lnTo>
                        <a:pt x="213055" y="28321"/>
                      </a:lnTo>
                      <a:lnTo>
                        <a:pt x="213360" y="28829"/>
                      </a:lnTo>
                      <a:lnTo>
                        <a:pt x="213614" y="28321"/>
                      </a:lnTo>
                      <a:lnTo>
                        <a:pt x="213741" y="28067"/>
                      </a:lnTo>
                      <a:lnTo>
                        <a:pt x="213804" y="27813"/>
                      </a:lnTo>
                      <a:lnTo>
                        <a:pt x="214769" y="27432"/>
                      </a:lnTo>
                      <a:lnTo>
                        <a:pt x="214464" y="28829"/>
                      </a:lnTo>
                      <a:lnTo>
                        <a:pt x="215125" y="28829"/>
                      </a:lnTo>
                      <a:lnTo>
                        <a:pt x="214972" y="29083"/>
                      </a:lnTo>
                      <a:lnTo>
                        <a:pt x="215417" y="28956"/>
                      </a:lnTo>
                      <a:lnTo>
                        <a:pt x="215709" y="29210"/>
                      </a:lnTo>
                      <a:lnTo>
                        <a:pt x="215950" y="28956"/>
                      </a:lnTo>
                      <a:lnTo>
                        <a:pt x="216192" y="28702"/>
                      </a:lnTo>
                      <a:lnTo>
                        <a:pt x="216141" y="29337"/>
                      </a:lnTo>
                      <a:lnTo>
                        <a:pt x="215950" y="29591"/>
                      </a:lnTo>
                      <a:lnTo>
                        <a:pt x="216268" y="29591"/>
                      </a:lnTo>
                      <a:lnTo>
                        <a:pt x="216408" y="29210"/>
                      </a:lnTo>
                      <a:lnTo>
                        <a:pt x="216547" y="29845"/>
                      </a:lnTo>
                      <a:lnTo>
                        <a:pt x="216408" y="29959"/>
                      </a:lnTo>
                      <a:lnTo>
                        <a:pt x="216293" y="30226"/>
                      </a:lnTo>
                      <a:lnTo>
                        <a:pt x="216255" y="30988"/>
                      </a:lnTo>
                      <a:lnTo>
                        <a:pt x="216877" y="30353"/>
                      </a:lnTo>
                      <a:lnTo>
                        <a:pt x="216649" y="30734"/>
                      </a:lnTo>
                      <a:lnTo>
                        <a:pt x="216560" y="31076"/>
                      </a:lnTo>
                      <a:lnTo>
                        <a:pt x="216776" y="31369"/>
                      </a:lnTo>
                      <a:lnTo>
                        <a:pt x="216890" y="31242"/>
                      </a:lnTo>
                      <a:lnTo>
                        <a:pt x="216979" y="30480"/>
                      </a:lnTo>
                      <a:lnTo>
                        <a:pt x="217182" y="30480"/>
                      </a:lnTo>
                      <a:lnTo>
                        <a:pt x="217335" y="30962"/>
                      </a:lnTo>
                      <a:lnTo>
                        <a:pt x="217220" y="31242"/>
                      </a:lnTo>
                      <a:lnTo>
                        <a:pt x="217093" y="32004"/>
                      </a:lnTo>
                      <a:lnTo>
                        <a:pt x="217424" y="33147"/>
                      </a:lnTo>
                      <a:lnTo>
                        <a:pt x="218554" y="30480"/>
                      </a:lnTo>
                      <a:lnTo>
                        <a:pt x="218770" y="29972"/>
                      </a:lnTo>
                      <a:lnTo>
                        <a:pt x="218795" y="30962"/>
                      </a:lnTo>
                      <a:lnTo>
                        <a:pt x="218884" y="30734"/>
                      </a:lnTo>
                      <a:lnTo>
                        <a:pt x="219138" y="30861"/>
                      </a:lnTo>
                      <a:lnTo>
                        <a:pt x="219227" y="32512"/>
                      </a:lnTo>
                      <a:lnTo>
                        <a:pt x="219722" y="33147"/>
                      </a:lnTo>
                      <a:lnTo>
                        <a:pt x="219951" y="30988"/>
                      </a:lnTo>
                      <a:lnTo>
                        <a:pt x="220345" y="31496"/>
                      </a:lnTo>
                      <a:lnTo>
                        <a:pt x="220319" y="30988"/>
                      </a:lnTo>
                      <a:lnTo>
                        <a:pt x="220332" y="30734"/>
                      </a:lnTo>
                      <a:lnTo>
                        <a:pt x="220421" y="30048"/>
                      </a:lnTo>
                      <a:lnTo>
                        <a:pt x="220700" y="29718"/>
                      </a:lnTo>
                      <a:lnTo>
                        <a:pt x="220954" y="29845"/>
                      </a:lnTo>
                      <a:lnTo>
                        <a:pt x="220853" y="31496"/>
                      </a:lnTo>
                      <a:lnTo>
                        <a:pt x="220751" y="31623"/>
                      </a:lnTo>
                      <a:lnTo>
                        <a:pt x="220649" y="31369"/>
                      </a:lnTo>
                      <a:lnTo>
                        <a:pt x="220560" y="31496"/>
                      </a:lnTo>
                      <a:lnTo>
                        <a:pt x="220484" y="32131"/>
                      </a:lnTo>
                      <a:lnTo>
                        <a:pt x="220560" y="31750"/>
                      </a:lnTo>
                      <a:lnTo>
                        <a:pt x="220687" y="32131"/>
                      </a:lnTo>
                      <a:lnTo>
                        <a:pt x="221119" y="32131"/>
                      </a:lnTo>
                      <a:lnTo>
                        <a:pt x="221361" y="32512"/>
                      </a:lnTo>
                      <a:lnTo>
                        <a:pt x="221602" y="32004"/>
                      </a:lnTo>
                      <a:lnTo>
                        <a:pt x="222034" y="32258"/>
                      </a:lnTo>
                      <a:lnTo>
                        <a:pt x="221932" y="32004"/>
                      </a:lnTo>
                      <a:lnTo>
                        <a:pt x="221919" y="31877"/>
                      </a:lnTo>
                      <a:lnTo>
                        <a:pt x="221907" y="31750"/>
                      </a:lnTo>
                      <a:lnTo>
                        <a:pt x="221894" y="31623"/>
                      </a:lnTo>
                      <a:lnTo>
                        <a:pt x="222592" y="32131"/>
                      </a:lnTo>
                      <a:lnTo>
                        <a:pt x="222262" y="31140"/>
                      </a:lnTo>
                      <a:lnTo>
                        <a:pt x="222237" y="30962"/>
                      </a:lnTo>
                      <a:lnTo>
                        <a:pt x="222592" y="30734"/>
                      </a:lnTo>
                      <a:lnTo>
                        <a:pt x="222681" y="30962"/>
                      </a:lnTo>
                      <a:lnTo>
                        <a:pt x="222796" y="31496"/>
                      </a:lnTo>
                      <a:lnTo>
                        <a:pt x="222592" y="32131"/>
                      </a:lnTo>
                      <a:lnTo>
                        <a:pt x="222973" y="31623"/>
                      </a:lnTo>
                      <a:lnTo>
                        <a:pt x="223062" y="31750"/>
                      </a:lnTo>
                      <a:lnTo>
                        <a:pt x="223151" y="32512"/>
                      </a:lnTo>
                      <a:lnTo>
                        <a:pt x="223037" y="32893"/>
                      </a:lnTo>
                      <a:lnTo>
                        <a:pt x="223367" y="32258"/>
                      </a:lnTo>
                      <a:lnTo>
                        <a:pt x="223850" y="33274"/>
                      </a:lnTo>
                      <a:lnTo>
                        <a:pt x="224129" y="33401"/>
                      </a:lnTo>
                      <a:lnTo>
                        <a:pt x="224066" y="33528"/>
                      </a:lnTo>
                      <a:lnTo>
                        <a:pt x="224282" y="33528"/>
                      </a:lnTo>
                      <a:lnTo>
                        <a:pt x="224040" y="32766"/>
                      </a:lnTo>
                      <a:lnTo>
                        <a:pt x="224180" y="32893"/>
                      </a:lnTo>
                      <a:lnTo>
                        <a:pt x="224345" y="33147"/>
                      </a:lnTo>
                      <a:lnTo>
                        <a:pt x="224370" y="32766"/>
                      </a:lnTo>
                      <a:lnTo>
                        <a:pt x="224307" y="32512"/>
                      </a:lnTo>
                      <a:lnTo>
                        <a:pt x="224167" y="32258"/>
                      </a:lnTo>
                      <a:lnTo>
                        <a:pt x="224104" y="32131"/>
                      </a:lnTo>
                      <a:lnTo>
                        <a:pt x="224104" y="31623"/>
                      </a:lnTo>
                      <a:lnTo>
                        <a:pt x="224180" y="31242"/>
                      </a:lnTo>
                      <a:lnTo>
                        <a:pt x="224320" y="31496"/>
                      </a:lnTo>
                      <a:lnTo>
                        <a:pt x="224472" y="31242"/>
                      </a:lnTo>
                      <a:lnTo>
                        <a:pt x="224561" y="30861"/>
                      </a:lnTo>
                      <a:lnTo>
                        <a:pt x="224815" y="31750"/>
                      </a:lnTo>
                      <a:lnTo>
                        <a:pt x="224396" y="31572"/>
                      </a:lnTo>
                      <a:lnTo>
                        <a:pt x="224409" y="31750"/>
                      </a:lnTo>
                      <a:lnTo>
                        <a:pt x="224904" y="32512"/>
                      </a:lnTo>
                      <a:lnTo>
                        <a:pt x="224955" y="32829"/>
                      </a:lnTo>
                      <a:lnTo>
                        <a:pt x="224942" y="33172"/>
                      </a:lnTo>
                      <a:lnTo>
                        <a:pt x="225691" y="33909"/>
                      </a:lnTo>
                      <a:lnTo>
                        <a:pt x="224993" y="32004"/>
                      </a:lnTo>
                      <a:lnTo>
                        <a:pt x="225488" y="32004"/>
                      </a:lnTo>
                      <a:lnTo>
                        <a:pt x="225552" y="32512"/>
                      </a:lnTo>
                      <a:lnTo>
                        <a:pt x="225666" y="32664"/>
                      </a:lnTo>
                      <a:lnTo>
                        <a:pt x="225602" y="32004"/>
                      </a:lnTo>
                      <a:lnTo>
                        <a:pt x="225602" y="31750"/>
                      </a:lnTo>
                      <a:lnTo>
                        <a:pt x="225653" y="31496"/>
                      </a:lnTo>
                      <a:lnTo>
                        <a:pt x="226085" y="31750"/>
                      </a:lnTo>
                      <a:lnTo>
                        <a:pt x="226009" y="31496"/>
                      </a:lnTo>
                      <a:lnTo>
                        <a:pt x="225907" y="31115"/>
                      </a:lnTo>
                      <a:lnTo>
                        <a:pt x="226072" y="31115"/>
                      </a:lnTo>
                      <a:lnTo>
                        <a:pt x="225831" y="30861"/>
                      </a:lnTo>
                      <a:lnTo>
                        <a:pt x="225806" y="30734"/>
                      </a:lnTo>
                      <a:lnTo>
                        <a:pt x="225729" y="30353"/>
                      </a:lnTo>
                      <a:lnTo>
                        <a:pt x="225907" y="30353"/>
                      </a:lnTo>
                      <a:lnTo>
                        <a:pt x="226009" y="30137"/>
                      </a:lnTo>
                      <a:lnTo>
                        <a:pt x="225996" y="29718"/>
                      </a:lnTo>
                      <a:lnTo>
                        <a:pt x="225983" y="29591"/>
                      </a:lnTo>
                      <a:lnTo>
                        <a:pt x="226923" y="31496"/>
                      </a:lnTo>
                      <a:lnTo>
                        <a:pt x="227025" y="30734"/>
                      </a:lnTo>
                      <a:lnTo>
                        <a:pt x="227317" y="30988"/>
                      </a:lnTo>
                      <a:lnTo>
                        <a:pt x="227418" y="31750"/>
                      </a:lnTo>
                      <a:lnTo>
                        <a:pt x="227660" y="31877"/>
                      </a:lnTo>
                      <a:lnTo>
                        <a:pt x="227723" y="31242"/>
                      </a:lnTo>
                      <a:lnTo>
                        <a:pt x="227698" y="30734"/>
                      </a:lnTo>
                      <a:lnTo>
                        <a:pt x="227698" y="30607"/>
                      </a:lnTo>
                      <a:lnTo>
                        <a:pt x="227685" y="30480"/>
                      </a:lnTo>
                      <a:lnTo>
                        <a:pt x="227558" y="30048"/>
                      </a:lnTo>
                      <a:lnTo>
                        <a:pt x="227584" y="30353"/>
                      </a:lnTo>
                      <a:lnTo>
                        <a:pt x="227482" y="30226"/>
                      </a:lnTo>
                      <a:lnTo>
                        <a:pt x="227495" y="30607"/>
                      </a:lnTo>
                      <a:lnTo>
                        <a:pt x="227330" y="30607"/>
                      </a:lnTo>
                      <a:lnTo>
                        <a:pt x="227215" y="29959"/>
                      </a:lnTo>
                      <a:lnTo>
                        <a:pt x="226987" y="29591"/>
                      </a:lnTo>
                      <a:lnTo>
                        <a:pt x="227266" y="29959"/>
                      </a:lnTo>
                      <a:lnTo>
                        <a:pt x="227380" y="30099"/>
                      </a:lnTo>
                      <a:lnTo>
                        <a:pt x="227482" y="30226"/>
                      </a:lnTo>
                      <a:lnTo>
                        <a:pt x="227495" y="29845"/>
                      </a:lnTo>
                      <a:lnTo>
                        <a:pt x="227418" y="29591"/>
                      </a:lnTo>
                      <a:lnTo>
                        <a:pt x="227304" y="29210"/>
                      </a:lnTo>
                      <a:lnTo>
                        <a:pt x="227190" y="28829"/>
                      </a:lnTo>
                      <a:lnTo>
                        <a:pt x="227164" y="28702"/>
                      </a:lnTo>
                      <a:lnTo>
                        <a:pt x="227749" y="29337"/>
                      </a:lnTo>
                      <a:lnTo>
                        <a:pt x="228574" y="30988"/>
                      </a:lnTo>
                      <a:lnTo>
                        <a:pt x="229425" y="31496"/>
                      </a:lnTo>
                      <a:lnTo>
                        <a:pt x="228892" y="29718"/>
                      </a:lnTo>
                      <a:lnTo>
                        <a:pt x="229654" y="29845"/>
                      </a:lnTo>
                      <a:lnTo>
                        <a:pt x="229476" y="29718"/>
                      </a:lnTo>
                      <a:lnTo>
                        <a:pt x="229311" y="29591"/>
                      </a:lnTo>
                      <a:lnTo>
                        <a:pt x="228993" y="28956"/>
                      </a:lnTo>
                      <a:lnTo>
                        <a:pt x="229577" y="29337"/>
                      </a:lnTo>
                      <a:lnTo>
                        <a:pt x="229577" y="28956"/>
                      </a:lnTo>
                      <a:lnTo>
                        <a:pt x="229908" y="29591"/>
                      </a:lnTo>
                      <a:lnTo>
                        <a:pt x="230136" y="29718"/>
                      </a:lnTo>
                      <a:lnTo>
                        <a:pt x="230428" y="29972"/>
                      </a:lnTo>
                      <a:lnTo>
                        <a:pt x="230162" y="29591"/>
                      </a:lnTo>
                      <a:lnTo>
                        <a:pt x="230847" y="29718"/>
                      </a:lnTo>
                      <a:lnTo>
                        <a:pt x="230759" y="29591"/>
                      </a:lnTo>
                      <a:lnTo>
                        <a:pt x="230314" y="28956"/>
                      </a:lnTo>
                      <a:lnTo>
                        <a:pt x="230149" y="28702"/>
                      </a:lnTo>
                      <a:lnTo>
                        <a:pt x="230860" y="29210"/>
                      </a:lnTo>
                      <a:lnTo>
                        <a:pt x="231482" y="29083"/>
                      </a:lnTo>
                      <a:lnTo>
                        <a:pt x="231178" y="28702"/>
                      </a:lnTo>
                      <a:lnTo>
                        <a:pt x="230695" y="28067"/>
                      </a:lnTo>
                      <a:lnTo>
                        <a:pt x="230212" y="27432"/>
                      </a:lnTo>
                      <a:lnTo>
                        <a:pt x="230657" y="27305"/>
                      </a:lnTo>
                      <a:lnTo>
                        <a:pt x="231000" y="27940"/>
                      </a:lnTo>
                      <a:lnTo>
                        <a:pt x="231457" y="28067"/>
                      </a:lnTo>
                      <a:lnTo>
                        <a:pt x="231533" y="28702"/>
                      </a:lnTo>
                      <a:lnTo>
                        <a:pt x="231660" y="28575"/>
                      </a:lnTo>
                      <a:lnTo>
                        <a:pt x="231851" y="28575"/>
                      </a:lnTo>
                      <a:lnTo>
                        <a:pt x="231559" y="28194"/>
                      </a:lnTo>
                      <a:lnTo>
                        <a:pt x="231902" y="28448"/>
                      </a:lnTo>
                      <a:lnTo>
                        <a:pt x="231762" y="28194"/>
                      </a:lnTo>
                      <a:lnTo>
                        <a:pt x="231317" y="27305"/>
                      </a:lnTo>
                      <a:lnTo>
                        <a:pt x="231825" y="27686"/>
                      </a:lnTo>
                      <a:lnTo>
                        <a:pt x="231686" y="27432"/>
                      </a:lnTo>
                      <a:lnTo>
                        <a:pt x="231571" y="27305"/>
                      </a:lnTo>
                      <a:lnTo>
                        <a:pt x="231343" y="27051"/>
                      </a:lnTo>
                      <a:lnTo>
                        <a:pt x="231508" y="26543"/>
                      </a:lnTo>
                      <a:lnTo>
                        <a:pt x="230911" y="26162"/>
                      </a:lnTo>
                      <a:lnTo>
                        <a:pt x="232625" y="27178"/>
                      </a:lnTo>
                      <a:lnTo>
                        <a:pt x="232092" y="26162"/>
                      </a:lnTo>
                      <a:lnTo>
                        <a:pt x="231838" y="25654"/>
                      </a:lnTo>
                      <a:lnTo>
                        <a:pt x="231711" y="25400"/>
                      </a:lnTo>
                      <a:lnTo>
                        <a:pt x="231648" y="25273"/>
                      </a:lnTo>
                      <a:lnTo>
                        <a:pt x="233146" y="25908"/>
                      </a:lnTo>
                      <a:lnTo>
                        <a:pt x="233324" y="25971"/>
                      </a:lnTo>
                      <a:lnTo>
                        <a:pt x="233172" y="25908"/>
                      </a:lnTo>
                      <a:lnTo>
                        <a:pt x="233260" y="25273"/>
                      </a:lnTo>
                      <a:lnTo>
                        <a:pt x="233286" y="25146"/>
                      </a:lnTo>
                      <a:lnTo>
                        <a:pt x="233349" y="25019"/>
                      </a:lnTo>
                      <a:lnTo>
                        <a:pt x="233413" y="24892"/>
                      </a:lnTo>
                      <a:lnTo>
                        <a:pt x="233565" y="25019"/>
                      </a:lnTo>
                      <a:lnTo>
                        <a:pt x="234302" y="25019"/>
                      </a:lnTo>
                      <a:lnTo>
                        <a:pt x="234061" y="24892"/>
                      </a:lnTo>
                      <a:lnTo>
                        <a:pt x="232219" y="23876"/>
                      </a:lnTo>
                      <a:lnTo>
                        <a:pt x="232994" y="23749"/>
                      </a:lnTo>
                      <a:lnTo>
                        <a:pt x="233984" y="24130"/>
                      </a:lnTo>
                      <a:lnTo>
                        <a:pt x="233337" y="24257"/>
                      </a:lnTo>
                      <a:lnTo>
                        <a:pt x="233743" y="24384"/>
                      </a:lnTo>
                      <a:lnTo>
                        <a:pt x="235546" y="25400"/>
                      </a:lnTo>
                      <a:lnTo>
                        <a:pt x="233807" y="23749"/>
                      </a:lnTo>
                      <a:lnTo>
                        <a:pt x="235000" y="24003"/>
                      </a:lnTo>
                      <a:lnTo>
                        <a:pt x="235077" y="24130"/>
                      </a:lnTo>
                      <a:lnTo>
                        <a:pt x="235813" y="24257"/>
                      </a:lnTo>
                      <a:close/>
                    </a:path>
                    <a:path w="238759" h="111125">
                      <a:moveTo>
                        <a:pt x="236232" y="18580"/>
                      </a:moveTo>
                      <a:lnTo>
                        <a:pt x="236016" y="18542"/>
                      </a:lnTo>
                      <a:lnTo>
                        <a:pt x="236232" y="18580"/>
                      </a:lnTo>
                      <a:close/>
                    </a:path>
                    <a:path w="238759" h="111125">
                      <a:moveTo>
                        <a:pt x="236626" y="18669"/>
                      </a:moveTo>
                      <a:lnTo>
                        <a:pt x="236232" y="18580"/>
                      </a:lnTo>
                      <a:lnTo>
                        <a:pt x="236423" y="18669"/>
                      </a:lnTo>
                      <a:lnTo>
                        <a:pt x="236220" y="18796"/>
                      </a:lnTo>
                      <a:lnTo>
                        <a:pt x="235737" y="18592"/>
                      </a:lnTo>
                      <a:lnTo>
                        <a:pt x="236105" y="19050"/>
                      </a:lnTo>
                      <a:lnTo>
                        <a:pt x="236613" y="19304"/>
                      </a:lnTo>
                      <a:lnTo>
                        <a:pt x="236626" y="18796"/>
                      </a:lnTo>
                      <a:lnTo>
                        <a:pt x="236626" y="18669"/>
                      </a:lnTo>
                      <a:close/>
                    </a:path>
                    <a:path w="238759" h="111125">
                      <a:moveTo>
                        <a:pt x="236740" y="19875"/>
                      </a:moveTo>
                      <a:lnTo>
                        <a:pt x="236270" y="19672"/>
                      </a:lnTo>
                      <a:lnTo>
                        <a:pt x="236181" y="19812"/>
                      </a:lnTo>
                      <a:lnTo>
                        <a:pt x="235775" y="19888"/>
                      </a:lnTo>
                      <a:lnTo>
                        <a:pt x="236385" y="20027"/>
                      </a:lnTo>
                      <a:lnTo>
                        <a:pt x="236740" y="19875"/>
                      </a:lnTo>
                      <a:close/>
                    </a:path>
                    <a:path w="238759" h="111125">
                      <a:moveTo>
                        <a:pt x="238379" y="12319"/>
                      </a:moveTo>
                      <a:lnTo>
                        <a:pt x="237731" y="12573"/>
                      </a:lnTo>
                      <a:lnTo>
                        <a:pt x="237375" y="12446"/>
                      </a:lnTo>
                      <a:lnTo>
                        <a:pt x="237566" y="12065"/>
                      </a:lnTo>
                      <a:lnTo>
                        <a:pt x="236804" y="12700"/>
                      </a:lnTo>
                      <a:lnTo>
                        <a:pt x="235661" y="12446"/>
                      </a:lnTo>
                      <a:lnTo>
                        <a:pt x="238201" y="11684"/>
                      </a:lnTo>
                      <a:lnTo>
                        <a:pt x="237007" y="11430"/>
                      </a:lnTo>
                      <a:lnTo>
                        <a:pt x="237655" y="11430"/>
                      </a:lnTo>
                      <a:lnTo>
                        <a:pt x="237210" y="11176"/>
                      </a:lnTo>
                      <a:lnTo>
                        <a:pt x="237210" y="10922"/>
                      </a:lnTo>
                      <a:lnTo>
                        <a:pt x="237210" y="10541"/>
                      </a:lnTo>
                      <a:lnTo>
                        <a:pt x="237223" y="10160"/>
                      </a:lnTo>
                      <a:lnTo>
                        <a:pt x="235648" y="10541"/>
                      </a:lnTo>
                      <a:lnTo>
                        <a:pt x="235826" y="10414"/>
                      </a:lnTo>
                      <a:lnTo>
                        <a:pt x="236042" y="10287"/>
                      </a:lnTo>
                      <a:lnTo>
                        <a:pt x="236270" y="10160"/>
                      </a:lnTo>
                      <a:lnTo>
                        <a:pt x="236461" y="10160"/>
                      </a:lnTo>
                      <a:lnTo>
                        <a:pt x="236435" y="10033"/>
                      </a:lnTo>
                      <a:lnTo>
                        <a:pt x="236359" y="9525"/>
                      </a:lnTo>
                      <a:lnTo>
                        <a:pt x="236334" y="9271"/>
                      </a:lnTo>
                      <a:lnTo>
                        <a:pt x="234213" y="9525"/>
                      </a:lnTo>
                      <a:lnTo>
                        <a:pt x="234530" y="8890"/>
                      </a:lnTo>
                      <a:lnTo>
                        <a:pt x="234734" y="8509"/>
                      </a:lnTo>
                      <a:lnTo>
                        <a:pt x="235165" y="8255"/>
                      </a:lnTo>
                      <a:lnTo>
                        <a:pt x="234962" y="8255"/>
                      </a:lnTo>
                      <a:lnTo>
                        <a:pt x="234289" y="8636"/>
                      </a:lnTo>
                      <a:lnTo>
                        <a:pt x="234581" y="8128"/>
                      </a:lnTo>
                      <a:lnTo>
                        <a:pt x="234746" y="8001"/>
                      </a:lnTo>
                      <a:lnTo>
                        <a:pt x="235013" y="8001"/>
                      </a:lnTo>
                      <a:lnTo>
                        <a:pt x="234988" y="7874"/>
                      </a:lnTo>
                      <a:lnTo>
                        <a:pt x="234086" y="8001"/>
                      </a:lnTo>
                      <a:lnTo>
                        <a:pt x="234200" y="7747"/>
                      </a:lnTo>
                      <a:lnTo>
                        <a:pt x="234721" y="7493"/>
                      </a:lnTo>
                      <a:lnTo>
                        <a:pt x="234721" y="7366"/>
                      </a:lnTo>
                      <a:lnTo>
                        <a:pt x="234759" y="6477"/>
                      </a:lnTo>
                      <a:lnTo>
                        <a:pt x="232994" y="7366"/>
                      </a:lnTo>
                      <a:lnTo>
                        <a:pt x="232371" y="7239"/>
                      </a:lnTo>
                      <a:lnTo>
                        <a:pt x="232511" y="7112"/>
                      </a:lnTo>
                      <a:lnTo>
                        <a:pt x="232664" y="6985"/>
                      </a:lnTo>
                      <a:lnTo>
                        <a:pt x="233108" y="6604"/>
                      </a:lnTo>
                      <a:lnTo>
                        <a:pt x="233413" y="6350"/>
                      </a:lnTo>
                      <a:lnTo>
                        <a:pt x="233362" y="5842"/>
                      </a:lnTo>
                      <a:lnTo>
                        <a:pt x="233235" y="4826"/>
                      </a:lnTo>
                      <a:lnTo>
                        <a:pt x="232854" y="4318"/>
                      </a:lnTo>
                      <a:lnTo>
                        <a:pt x="231495" y="4826"/>
                      </a:lnTo>
                      <a:lnTo>
                        <a:pt x="230555" y="4826"/>
                      </a:lnTo>
                      <a:lnTo>
                        <a:pt x="230593" y="4699"/>
                      </a:lnTo>
                      <a:lnTo>
                        <a:pt x="230759" y="4191"/>
                      </a:lnTo>
                      <a:lnTo>
                        <a:pt x="230847" y="3937"/>
                      </a:lnTo>
                      <a:lnTo>
                        <a:pt x="231013" y="3429"/>
                      </a:lnTo>
                      <a:lnTo>
                        <a:pt x="231063" y="3302"/>
                      </a:lnTo>
                      <a:lnTo>
                        <a:pt x="229539" y="3429"/>
                      </a:lnTo>
                      <a:lnTo>
                        <a:pt x="229501" y="3302"/>
                      </a:lnTo>
                      <a:lnTo>
                        <a:pt x="229209" y="2286"/>
                      </a:lnTo>
                      <a:lnTo>
                        <a:pt x="229120" y="2667"/>
                      </a:lnTo>
                      <a:lnTo>
                        <a:pt x="228688" y="3302"/>
                      </a:lnTo>
                      <a:lnTo>
                        <a:pt x="228511" y="3302"/>
                      </a:lnTo>
                      <a:lnTo>
                        <a:pt x="228460" y="2921"/>
                      </a:lnTo>
                      <a:lnTo>
                        <a:pt x="227647" y="3937"/>
                      </a:lnTo>
                      <a:lnTo>
                        <a:pt x="227698" y="3810"/>
                      </a:lnTo>
                      <a:lnTo>
                        <a:pt x="227888" y="3429"/>
                      </a:lnTo>
                      <a:lnTo>
                        <a:pt x="228015" y="3175"/>
                      </a:lnTo>
                      <a:lnTo>
                        <a:pt x="228206" y="2794"/>
                      </a:lnTo>
                      <a:lnTo>
                        <a:pt x="228257" y="2921"/>
                      </a:lnTo>
                      <a:lnTo>
                        <a:pt x="228295" y="2794"/>
                      </a:lnTo>
                      <a:lnTo>
                        <a:pt x="228600" y="1778"/>
                      </a:lnTo>
                      <a:lnTo>
                        <a:pt x="228650" y="1651"/>
                      </a:lnTo>
                      <a:lnTo>
                        <a:pt x="228142" y="1778"/>
                      </a:lnTo>
                      <a:lnTo>
                        <a:pt x="227863" y="1651"/>
                      </a:lnTo>
                      <a:lnTo>
                        <a:pt x="227190" y="3175"/>
                      </a:lnTo>
                      <a:lnTo>
                        <a:pt x="227228" y="1790"/>
                      </a:lnTo>
                      <a:lnTo>
                        <a:pt x="227558" y="1562"/>
                      </a:lnTo>
                      <a:lnTo>
                        <a:pt x="227241" y="1701"/>
                      </a:lnTo>
                      <a:lnTo>
                        <a:pt x="227279" y="635"/>
                      </a:lnTo>
                      <a:lnTo>
                        <a:pt x="225056" y="3429"/>
                      </a:lnTo>
                      <a:lnTo>
                        <a:pt x="225107" y="2667"/>
                      </a:lnTo>
                      <a:lnTo>
                        <a:pt x="225158" y="1905"/>
                      </a:lnTo>
                      <a:lnTo>
                        <a:pt x="225171" y="1651"/>
                      </a:lnTo>
                      <a:lnTo>
                        <a:pt x="224929" y="1651"/>
                      </a:lnTo>
                      <a:lnTo>
                        <a:pt x="224612" y="1651"/>
                      </a:lnTo>
                      <a:lnTo>
                        <a:pt x="224434" y="1905"/>
                      </a:lnTo>
                      <a:lnTo>
                        <a:pt x="224612" y="1016"/>
                      </a:lnTo>
                      <a:lnTo>
                        <a:pt x="224091" y="762"/>
                      </a:lnTo>
                      <a:lnTo>
                        <a:pt x="223837" y="635"/>
                      </a:lnTo>
                      <a:lnTo>
                        <a:pt x="223139" y="762"/>
                      </a:lnTo>
                      <a:lnTo>
                        <a:pt x="223342" y="127"/>
                      </a:lnTo>
                      <a:lnTo>
                        <a:pt x="222935" y="0"/>
                      </a:lnTo>
                      <a:lnTo>
                        <a:pt x="222656" y="2667"/>
                      </a:lnTo>
                      <a:lnTo>
                        <a:pt x="222351" y="2667"/>
                      </a:lnTo>
                      <a:lnTo>
                        <a:pt x="222338" y="2413"/>
                      </a:lnTo>
                      <a:lnTo>
                        <a:pt x="222326" y="1905"/>
                      </a:lnTo>
                      <a:lnTo>
                        <a:pt x="222313" y="1397"/>
                      </a:lnTo>
                      <a:lnTo>
                        <a:pt x="221703" y="1270"/>
                      </a:lnTo>
                      <a:lnTo>
                        <a:pt x="220967" y="254"/>
                      </a:lnTo>
                      <a:lnTo>
                        <a:pt x="220408" y="1397"/>
                      </a:lnTo>
                      <a:lnTo>
                        <a:pt x="220484" y="762"/>
                      </a:lnTo>
                      <a:lnTo>
                        <a:pt x="220167" y="749"/>
                      </a:lnTo>
                      <a:lnTo>
                        <a:pt x="220014" y="635"/>
                      </a:lnTo>
                      <a:lnTo>
                        <a:pt x="219151" y="0"/>
                      </a:lnTo>
                      <a:lnTo>
                        <a:pt x="219290" y="749"/>
                      </a:lnTo>
                      <a:lnTo>
                        <a:pt x="219405" y="1270"/>
                      </a:lnTo>
                      <a:lnTo>
                        <a:pt x="219532" y="1905"/>
                      </a:lnTo>
                      <a:lnTo>
                        <a:pt x="219290" y="749"/>
                      </a:lnTo>
                      <a:lnTo>
                        <a:pt x="218884" y="1651"/>
                      </a:lnTo>
                      <a:lnTo>
                        <a:pt x="218643" y="2413"/>
                      </a:lnTo>
                      <a:lnTo>
                        <a:pt x="218516" y="1524"/>
                      </a:lnTo>
                      <a:lnTo>
                        <a:pt x="218427" y="3175"/>
                      </a:lnTo>
                      <a:lnTo>
                        <a:pt x="218249" y="3429"/>
                      </a:lnTo>
                      <a:lnTo>
                        <a:pt x="218135" y="3302"/>
                      </a:lnTo>
                      <a:lnTo>
                        <a:pt x="218020" y="2921"/>
                      </a:lnTo>
                      <a:lnTo>
                        <a:pt x="218173" y="2921"/>
                      </a:lnTo>
                      <a:lnTo>
                        <a:pt x="218033" y="2794"/>
                      </a:lnTo>
                      <a:lnTo>
                        <a:pt x="217754" y="2540"/>
                      </a:lnTo>
                      <a:lnTo>
                        <a:pt x="218160" y="3810"/>
                      </a:lnTo>
                      <a:lnTo>
                        <a:pt x="217792" y="3505"/>
                      </a:lnTo>
                      <a:lnTo>
                        <a:pt x="217678" y="3048"/>
                      </a:lnTo>
                      <a:lnTo>
                        <a:pt x="217665" y="2794"/>
                      </a:lnTo>
                      <a:lnTo>
                        <a:pt x="217639" y="8128"/>
                      </a:lnTo>
                      <a:lnTo>
                        <a:pt x="217436" y="8128"/>
                      </a:lnTo>
                      <a:lnTo>
                        <a:pt x="217284" y="7874"/>
                      </a:lnTo>
                      <a:lnTo>
                        <a:pt x="217233" y="8382"/>
                      </a:lnTo>
                      <a:lnTo>
                        <a:pt x="217220" y="8255"/>
                      </a:lnTo>
                      <a:lnTo>
                        <a:pt x="217233" y="8382"/>
                      </a:lnTo>
                      <a:lnTo>
                        <a:pt x="217233" y="7772"/>
                      </a:lnTo>
                      <a:lnTo>
                        <a:pt x="217170" y="7620"/>
                      </a:lnTo>
                      <a:lnTo>
                        <a:pt x="217284" y="7747"/>
                      </a:lnTo>
                      <a:lnTo>
                        <a:pt x="217462" y="7874"/>
                      </a:lnTo>
                      <a:lnTo>
                        <a:pt x="217639" y="8128"/>
                      </a:lnTo>
                      <a:lnTo>
                        <a:pt x="217639" y="2806"/>
                      </a:lnTo>
                      <a:lnTo>
                        <a:pt x="217347" y="2921"/>
                      </a:lnTo>
                      <a:lnTo>
                        <a:pt x="217436" y="4191"/>
                      </a:lnTo>
                      <a:lnTo>
                        <a:pt x="216916" y="3810"/>
                      </a:lnTo>
                      <a:lnTo>
                        <a:pt x="216585" y="3048"/>
                      </a:lnTo>
                      <a:lnTo>
                        <a:pt x="216674" y="3429"/>
                      </a:lnTo>
                      <a:lnTo>
                        <a:pt x="216789" y="4191"/>
                      </a:lnTo>
                      <a:lnTo>
                        <a:pt x="216547" y="4064"/>
                      </a:lnTo>
                      <a:lnTo>
                        <a:pt x="216471" y="3937"/>
                      </a:lnTo>
                      <a:lnTo>
                        <a:pt x="216395" y="3429"/>
                      </a:lnTo>
                      <a:lnTo>
                        <a:pt x="216128" y="3289"/>
                      </a:lnTo>
                      <a:lnTo>
                        <a:pt x="216128" y="4699"/>
                      </a:lnTo>
                      <a:lnTo>
                        <a:pt x="215442" y="4064"/>
                      </a:lnTo>
                      <a:lnTo>
                        <a:pt x="215315" y="3810"/>
                      </a:lnTo>
                      <a:lnTo>
                        <a:pt x="215163" y="3683"/>
                      </a:lnTo>
                      <a:lnTo>
                        <a:pt x="215544" y="3429"/>
                      </a:lnTo>
                      <a:lnTo>
                        <a:pt x="215773" y="3429"/>
                      </a:lnTo>
                      <a:lnTo>
                        <a:pt x="216128" y="4699"/>
                      </a:lnTo>
                      <a:lnTo>
                        <a:pt x="216128" y="3289"/>
                      </a:lnTo>
                      <a:lnTo>
                        <a:pt x="215722" y="3073"/>
                      </a:lnTo>
                      <a:lnTo>
                        <a:pt x="215557" y="2667"/>
                      </a:lnTo>
                      <a:lnTo>
                        <a:pt x="215163" y="2667"/>
                      </a:lnTo>
                      <a:lnTo>
                        <a:pt x="214972" y="1524"/>
                      </a:lnTo>
                      <a:lnTo>
                        <a:pt x="214960" y="2667"/>
                      </a:lnTo>
                      <a:lnTo>
                        <a:pt x="215087" y="3683"/>
                      </a:lnTo>
                      <a:lnTo>
                        <a:pt x="214845" y="3556"/>
                      </a:lnTo>
                      <a:lnTo>
                        <a:pt x="214617" y="3429"/>
                      </a:lnTo>
                      <a:lnTo>
                        <a:pt x="214439" y="3302"/>
                      </a:lnTo>
                      <a:lnTo>
                        <a:pt x="214325" y="3048"/>
                      </a:lnTo>
                      <a:lnTo>
                        <a:pt x="214299" y="3302"/>
                      </a:lnTo>
                      <a:lnTo>
                        <a:pt x="213931" y="3302"/>
                      </a:lnTo>
                      <a:lnTo>
                        <a:pt x="213817" y="3556"/>
                      </a:lnTo>
                      <a:lnTo>
                        <a:pt x="213664" y="3302"/>
                      </a:lnTo>
                      <a:lnTo>
                        <a:pt x="213741" y="3136"/>
                      </a:lnTo>
                      <a:lnTo>
                        <a:pt x="213893" y="3302"/>
                      </a:lnTo>
                      <a:lnTo>
                        <a:pt x="213779" y="3048"/>
                      </a:lnTo>
                      <a:lnTo>
                        <a:pt x="213563" y="2667"/>
                      </a:lnTo>
                      <a:lnTo>
                        <a:pt x="213296" y="3429"/>
                      </a:lnTo>
                      <a:lnTo>
                        <a:pt x="213702" y="4064"/>
                      </a:lnTo>
                      <a:lnTo>
                        <a:pt x="213436" y="4064"/>
                      </a:lnTo>
                      <a:lnTo>
                        <a:pt x="214007" y="4572"/>
                      </a:lnTo>
                      <a:lnTo>
                        <a:pt x="213944" y="4445"/>
                      </a:lnTo>
                      <a:lnTo>
                        <a:pt x="214058" y="4191"/>
                      </a:lnTo>
                      <a:lnTo>
                        <a:pt x="214058" y="4330"/>
                      </a:lnTo>
                      <a:lnTo>
                        <a:pt x="214198" y="4483"/>
                      </a:lnTo>
                      <a:lnTo>
                        <a:pt x="214122" y="4305"/>
                      </a:lnTo>
                      <a:lnTo>
                        <a:pt x="214261" y="4191"/>
                      </a:lnTo>
                      <a:lnTo>
                        <a:pt x="214426" y="4064"/>
                      </a:lnTo>
                      <a:lnTo>
                        <a:pt x="214617" y="4826"/>
                      </a:lnTo>
                      <a:lnTo>
                        <a:pt x="214198" y="4572"/>
                      </a:lnTo>
                      <a:lnTo>
                        <a:pt x="214769" y="5842"/>
                      </a:lnTo>
                      <a:lnTo>
                        <a:pt x="213944" y="4953"/>
                      </a:lnTo>
                      <a:lnTo>
                        <a:pt x="213182" y="4572"/>
                      </a:lnTo>
                      <a:lnTo>
                        <a:pt x="212686" y="4064"/>
                      </a:lnTo>
                      <a:lnTo>
                        <a:pt x="212559" y="4699"/>
                      </a:lnTo>
                      <a:lnTo>
                        <a:pt x="211836" y="5080"/>
                      </a:lnTo>
                      <a:lnTo>
                        <a:pt x="212636" y="6477"/>
                      </a:lnTo>
                      <a:lnTo>
                        <a:pt x="212763" y="6858"/>
                      </a:lnTo>
                      <a:lnTo>
                        <a:pt x="212293" y="6350"/>
                      </a:lnTo>
                      <a:lnTo>
                        <a:pt x="212064" y="6096"/>
                      </a:lnTo>
                      <a:lnTo>
                        <a:pt x="212051" y="6223"/>
                      </a:lnTo>
                      <a:lnTo>
                        <a:pt x="211455" y="6350"/>
                      </a:lnTo>
                      <a:lnTo>
                        <a:pt x="211607" y="6350"/>
                      </a:lnTo>
                      <a:lnTo>
                        <a:pt x="211670" y="6604"/>
                      </a:lnTo>
                      <a:lnTo>
                        <a:pt x="212229" y="7239"/>
                      </a:lnTo>
                      <a:lnTo>
                        <a:pt x="211607" y="7112"/>
                      </a:lnTo>
                      <a:lnTo>
                        <a:pt x="211607" y="6858"/>
                      </a:lnTo>
                      <a:lnTo>
                        <a:pt x="211556" y="6464"/>
                      </a:lnTo>
                      <a:lnTo>
                        <a:pt x="211404" y="6858"/>
                      </a:lnTo>
                      <a:lnTo>
                        <a:pt x="211188" y="6604"/>
                      </a:lnTo>
                      <a:lnTo>
                        <a:pt x="210185" y="6223"/>
                      </a:lnTo>
                      <a:lnTo>
                        <a:pt x="210896" y="8509"/>
                      </a:lnTo>
                      <a:lnTo>
                        <a:pt x="211251" y="9271"/>
                      </a:lnTo>
                      <a:lnTo>
                        <a:pt x="210273" y="9080"/>
                      </a:lnTo>
                      <a:lnTo>
                        <a:pt x="208775" y="9525"/>
                      </a:lnTo>
                      <a:lnTo>
                        <a:pt x="209994" y="11557"/>
                      </a:lnTo>
                      <a:lnTo>
                        <a:pt x="207632" y="12192"/>
                      </a:lnTo>
                      <a:lnTo>
                        <a:pt x="208572" y="12700"/>
                      </a:lnTo>
                      <a:lnTo>
                        <a:pt x="212623" y="12700"/>
                      </a:lnTo>
                      <a:lnTo>
                        <a:pt x="213779" y="13081"/>
                      </a:lnTo>
                      <a:lnTo>
                        <a:pt x="213893" y="13462"/>
                      </a:lnTo>
                      <a:lnTo>
                        <a:pt x="214960" y="13843"/>
                      </a:lnTo>
                      <a:lnTo>
                        <a:pt x="214045" y="13462"/>
                      </a:lnTo>
                      <a:lnTo>
                        <a:pt x="214172" y="13208"/>
                      </a:lnTo>
                      <a:lnTo>
                        <a:pt x="213398" y="12827"/>
                      </a:lnTo>
                      <a:lnTo>
                        <a:pt x="213893" y="13004"/>
                      </a:lnTo>
                      <a:lnTo>
                        <a:pt x="214083" y="13081"/>
                      </a:lnTo>
                      <a:lnTo>
                        <a:pt x="214718" y="13335"/>
                      </a:lnTo>
                      <a:lnTo>
                        <a:pt x="214033" y="12954"/>
                      </a:lnTo>
                      <a:lnTo>
                        <a:pt x="213804" y="12827"/>
                      </a:lnTo>
                      <a:lnTo>
                        <a:pt x="213575" y="12700"/>
                      </a:lnTo>
                      <a:lnTo>
                        <a:pt x="213347" y="12573"/>
                      </a:lnTo>
                      <a:lnTo>
                        <a:pt x="214528" y="13081"/>
                      </a:lnTo>
                      <a:lnTo>
                        <a:pt x="213753" y="12573"/>
                      </a:lnTo>
                      <a:lnTo>
                        <a:pt x="214515" y="12827"/>
                      </a:lnTo>
                      <a:lnTo>
                        <a:pt x="215036" y="13208"/>
                      </a:lnTo>
                      <a:lnTo>
                        <a:pt x="214782" y="12890"/>
                      </a:lnTo>
                      <a:lnTo>
                        <a:pt x="214642" y="12827"/>
                      </a:lnTo>
                      <a:lnTo>
                        <a:pt x="214261" y="12573"/>
                      </a:lnTo>
                      <a:lnTo>
                        <a:pt x="214083" y="12446"/>
                      </a:lnTo>
                      <a:lnTo>
                        <a:pt x="213931" y="11938"/>
                      </a:lnTo>
                      <a:lnTo>
                        <a:pt x="214871" y="12700"/>
                      </a:lnTo>
                      <a:lnTo>
                        <a:pt x="215430" y="12954"/>
                      </a:lnTo>
                      <a:lnTo>
                        <a:pt x="215226" y="12700"/>
                      </a:lnTo>
                      <a:lnTo>
                        <a:pt x="214553" y="12179"/>
                      </a:lnTo>
                      <a:lnTo>
                        <a:pt x="214515" y="11938"/>
                      </a:lnTo>
                      <a:lnTo>
                        <a:pt x="214680" y="12065"/>
                      </a:lnTo>
                      <a:lnTo>
                        <a:pt x="214934" y="12192"/>
                      </a:lnTo>
                      <a:lnTo>
                        <a:pt x="214795" y="12065"/>
                      </a:lnTo>
                      <a:lnTo>
                        <a:pt x="214668" y="11938"/>
                      </a:lnTo>
                      <a:lnTo>
                        <a:pt x="214274" y="11557"/>
                      </a:lnTo>
                      <a:lnTo>
                        <a:pt x="215163" y="11811"/>
                      </a:lnTo>
                      <a:lnTo>
                        <a:pt x="214934" y="11557"/>
                      </a:lnTo>
                      <a:lnTo>
                        <a:pt x="214388" y="10922"/>
                      </a:lnTo>
                      <a:lnTo>
                        <a:pt x="214160" y="10795"/>
                      </a:lnTo>
                      <a:lnTo>
                        <a:pt x="213372" y="10033"/>
                      </a:lnTo>
                      <a:lnTo>
                        <a:pt x="212953" y="9398"/>
                      </a:lnTo>
                      <a:lnTo>
                        <a:pt x="213563" y="9906"/>
                      </a:lnTo>
                      <a:lnTo>
                        <a:pt x="213614" y="10033"/>
                      </a:lnTo>
                      <a:lnTo>
                        <a:pt x="213728" y="10160"/>
                      </a:lnTo>
                      <a:lnTo>
                        <a:pt x="213893" y="10287"/>
                      </a:lnTo>
                      <a:lnTo>
                        <a:pt x="213715" y="10033"/>
                      </a:lnTo>
                      <a:lnTo>
                        <a:pt x="214337" y="10477"/>
                      </a:lnTo>
                      <a:lnTo>
                        <a:pt x="214058" y="10033"/>
                      </a:lnTo>
                      <a:lnTo>
                        <a:pt x="213893" y="9779"/>
                      </a:lnTo>
                      <a:lnTo>
                        <a:pt x="214249" y="9779"/>
                      </a:lnTo>
                      <a:lnTo>
                        <a:pt x="215036" y="10541"/>
                      </a:lnTo>
                      <a:lnTo>
                        <a:pt x="214249" y="10287"/>
                      </a:lnTo>
                      <a:lnTo>
                        <a:pt x="215087" y="10795"/>
                      </a:lnTo>
                      <a:lnTo>
                        <a:pt x="214617" y="10795"/>
                      </a:lnTo>
                      <a:lnTo>
                        <a:pt x="216014" y="11811"/>
                      </a:lnTo>
                      <a:lnTo>
                        <a:pt x="214477" y="10820"/>
                      </a:lnTo>
                      <a:lnTo>
                        <a:pt x="215912" y="11811"/>
                      </a:lnTo>
                      <a:lnTo>
                        <a:pt x="216319" y="11938"/>
                      </a:lnTo>
                      <a:lnTo>
                        <a:pt x="215709" y="11303"/>
                      </a:lnTo>
                      <a:lnTo>
                        <a:pt x="216141" y="11303"/>
                      </a:lnTo>
                      <a:lnTo>
                        <a:pt x="215773" y="10795"/>
                      </a:lnTo>
                      <a:lnTo>
                        <a:pt x="215506" y="10668"/>
                      </a:lnTo>
                      <a:lnTo>
                        <a:pt x="215404" y="10541"/>
                      </a:lnTo>
                      <a:lnTo>
                        <a:pt x="215138" y="10160"/>
                      </a:lnTo>
                      <a:lnTo>
                        <a:pt x="215011" y="9779"/>
                      </a:lnTo>
                      <a:lnTo>
                        <a:pt x="214884" y="9398"/>
                      </a:lnTo>
                      <a:lnTo>
                        <a:pt x="214845" y="9271"/>
                      </a:lnTo>
                      <a:lnTo>
                        <a:pt x="214769" y="9017"/>
                      </a:lnTo>
                      <a:lnTo>
                        <a:pt x="217208" y="11938"/>
                      </a:lnTo>
                      <a:lnTo>
                        <a:pt x="216077" y="10033"/>
                      </a:lnTo>
                      <a:lnTo>
                        <a:pt x="215252" y="9017"/>
                      </a:lnTo>
                      <a:lnTo>
                        <a:pt x="215900" y="9398"/>
                      </a:lnTo>
                      <a:lnTo>
                        <a:pt x="216585" y="10414"/>
                      </a:lnTo>
                      <a:lnTo>
                        <a:pt x="216877" y="10414"/>
                      </a:lnTo>
                      <a:lnTo>
                        <a:pt x="216458" y="9906"/>
                      </a:lnTo>
                      <a:lnTo>
                        <a:pt x="215760" y="9017"/>
                      </a:lnTo>
                      <a:lnTo>
                        <a:pt x="215671" y="8890"/>
                      </a:lnTo>
                      <a:lnTo>
                        <a:pt x="216344" y="9347"/>
                      </a:lnTo>
                      <a:lnTo>
                        <a:pt x="216420" y="9144"/>
                      </a:lnTo>
                      <a:lnTo>
                        <a:pt x="217055" y="10033"/>
                      </a:lnTo>
                      <a:lnTo>
                        <a:pt x="217131" y="9893"/>
                      </a:lnTo>
                      <a:lnTo>
                        <a:pt x="217119" y="9144"/>
                      </a:lnTo>
                      <a:lnTo>
                        <a:pt x="217093" y="8890"/>
                      </a:lnTo>
                      <a:lnTo>
                        <a:pt x="217360" y="8636"/>
                      </a:lnTo>
                      <a:lnTo>
                        <a:pt x="217576" y="9131"/>
                      </a:lnTo>
                      <a:lnTo>
                        <a:pt x="217817" y="9398"/>
                      </a:lnTo>
                      <a:lnTo>
                        <a:pt x="217957" y="8763"/>
                      </a:lnTo>
                      <a:lnTo>
                        <a:pt x="218706" y="9131"/>
                      </a:lnTo>
                      <a:lnTo>
                        <a:pt x="219265" y="9652"/>
                      </a:lnTo>
                      <a:lnTo>
                        <a:pt x="219113" y="8763"/>
                      </a:lnTo>
                      <a:lnTo>
                        <a:pt x="219138" y="8636"/>
                      </a:lnTo>
                      <a:lnTo>
                        <a:pt x="219125" y="8382"/>
                      </a:lnTo>
                      <a:lnTo>
                        <a:pt x="219202" y="8255"/>
                      </a:lnTo>
                      <a:lnTo>
                        <a:pt x="219316" y="8636"/>
                      </a:lnTo>
                      <a:lnTo>
                        <a:pt x="219417" y="9144"/>
                      </a:lnTo>
                      <a:lnTo>
                        <a:pt x="219430" y="8255"/>
                      </a:lnTo>
                      <a:lnTo>
                        <a:pt x="219481" y="8128"/>
                      </a:lnTo>
                      <a:lnTo>
                        <a:pt x="219697" y="7620"/>
                      </a:lnTo>
                      <a:lnTo>
                        <a:pt x="219862" y="7239"/>
                      </a:lnTo>
                      <a:lnTo>
                        <a:pt x="220345" y="8255"/>
                      </a:lnTo>
                      <a:lnTo>
                        <a:pt x="220408" y="8636"/>
                      </a:lnTo>
                      <a:lnTo>
                        <a:pt x="220599" y="8890"/>
                      </a:lnTo>
                      <a:lnTo>
                        <a:pt x="220370" y="6858"/>
                      </a:lnTo>
                      <a:lnTo>
                        <a:pt x="220345" y="6604"/>
                      </a:lnTo>
                      <a:lnTo>
                        <a:pt x="220573" y="7112"/>
                      </a:lnTo>
                      <a:lnTo>
                        <a:pt x="220662" y="7620"/>
                      </a:lnTo>
                      <a:lnTo>
                        <a:pt x="221221" y="7874"/>
                      </a:lnTo>
                      <a:lnTo>
                        <a:pt x="221881" y="6985"/>
                      </a:lnTo>
                      <a:lnTo>
                        <a:pt x="222211" y="8509"/>
                      </a:lnTo>
                      <a:lnTo>
                        <a:pt x="222389" y="7112"/>
                      </a:lnTo>
                      <a:lnTo>
                        <a:pt x="222656" y="9144"/>
                      </a:lnTo>
                      <a:lnTo>
                        <a:pt x="222897" y="7239"/>
                      </a:lnTo>
                      <a:lnTo>
                        <a:pt x="222935" y="7493"/>
                      </a:lnTo>
                      <a:lnTo>
                        <a:pt x="223050" y="8763"/>
                      </a:lnTo>
                      <a:lnTo>
                        <a:pt x="223227" y="9271"/>
                      </a:lnTo>
                      <a:lnTo>
                        <a:pt x="223608" y="8128"/>
                      </a:lnTo>
                      <a:lnTo>
                        <a:pt x="223799" y="8001"/>
                      </a:lnTo>
                      <a:lnTo>
                        <a:pt x="223583" y="8851"/>
                      </a:lnTo>
                      <a:lnTo>
                        <a:pt x="224002" y="8001"/>
                      </a:lnTo>
                      <a:lnTo>
                        <a:pt x="223850" y="8890"/>
                      </a:lnTo>
                      <a:lnTo>
                        <a:pt x="223812" y="9144"/>
                      </a:lnTo>
                      <a:lnTo>
                        <a:pt x="223989" y="8890"/>
                      </a:lnTo>
                      <a:lnTo>
                        <a:pt x="224091" y="8128"/>
                      </a:lnTo>
                      <a:lnTo>
                        <a:pt x="224193" y="8001"/>
                      </a:lnTo>
                      <a:lnTo>
                        <a:pt x="224421" y="7747"/>
                      </a:lnTo>
                      <a:lnTo>
                        <a:pt x="224320" y="9131"/>
                      </a:lnTo>
                      <a:lnTo>
                        <a:pt x="224205" y="9398"/>
                      </a:lnTo>
                      <a:lnTo>
                        <a:pt x="224663" y="9017"/>
                      </a:lnTo>
                      <a:lnTo>
                        <a:pt x="224904" y="8890"/>
                      </a:lnTo>
                      <a:lnTo>
                        <a:pt x="225082" y="8636"/>
                      </a:lnTo>
                      <a:lnTo>
                        <a:pt x="224167" y="10541"/>
                      </a:lnTo>
                      <a:lnTo>
                        <a:pt x="224663" y="9702"/>
                      </a:lnTo>
                      <a:lnTo>
                        <a:pt x="225005" y="9017"/>
                      </a:lnTo>
                      <a:lnTo>
                        <a:pt x="224891" y="9525"/>
                      </a:lnTo>
                      <a:lnTo>
                        <a:pt x="225094" y="9652"/>
                      </a:lnTo>
                      <a:lnTo>
                        <a:pt x="225374" y="9525"/>
                      </a:lnTo>
                      <a:lnTo>
                        <a:pt x="225234" y="9779"/>
                      </a:lnTo>
                      <a:lnTo>
                        <a:pt x="225145" y="10287"/>
                      </a:lnTo>
                      <a:lnTo>
                        <a:pt x="225247" y="10414"/>
                      </a:lnTo>
                      <a:lnTo>
                        <a:pt x="225767" y="10160"/>
                      </a:lnTo>
                      <a:lnTo>
                        <a:pt x="226085" y="10414"/>
                      </a:lnTo>
                      <a:lnTo>
                        <a:pt x="226123" y="10160"/>
                      </a:lnTo>
                      <a:lnTo>
                        <a:pt x="226225" y="9893"/>
                      </a:lnTo>
                      <a:lnTo>
                        <a:pt x="226466" y="9525"/>
                      </a:lnTo>
                      <a:lnTo>
                        <a:pt x="226796" y="9017"/>
                      </a:lnTo>
                      <a:lnTo>
                        <a:pt x="226961" y="9017"/>
                      </a:lnTo>
                      <a:lnTo>
                        <a:pt x="227114" y="8890"/>
                      </a:lnTo>
                      <a:lnTo>
                        <a:pt x="227088" y="9271"/>
                      </a:lnTo>
                      <a:lnTo>
                        <a:pt x="226529" y="10033"/>
                      </a:lnTo>
                      <a:lnTo>
                        <a:pt x="226288" y="10160"/>
                      </a:lnTo>
                      <a:lnTo>
                        <a:pt x="226631" y="10033"/>
                      </a:lnTo>
                      <a:lnTo>
                        <a:pt x="226453" y="10287"/>
                      </a:lnTo>
                      <a:lnTo>
                        <a:pt x="226098" y="10668"/>
                      </a:lnTo>
                      <a:lnTo>
                        <a:pt x="226529" y="10287"/>
                      </a:lnTo>
                      <a:lnTo>
                        <a:pt x="225691" y="11684"/>
                      </a:lnTo>
                      <a:lnTo>
                        <a:pt x="226441" y="10922"/>
                      </a:lnTo>
                      <a:lnTo>
                        <a:pt x="226250" y="11176"/>
                      </a:lnTo>
                      <a:lnTo>
                        <a:pt x="226529" y="11303"/>
                      </a:lnTo>
                      <a:lnTo>
                        <a:pt x="226847" y="11176"/>
                      </a:lnTo>
                      <a:lnTo>
                        <a:pt x="227114" y="11303"/>
                      </a:lnTo>
                      <a:lnTo>
                        <a:pt x="227228" y="11176"/>
                      </a:lnTo>
                      <a:lnTo>
                        <a:pt x="227482" y="10922"/>
                      </a:lnTo>
                      <a:lnTo>
                        <a:pt x="227736" y="10668"/>
                      </a:lnTo>
                      <a:lnTo>
                        <a:pt x="227685" y="10922"/>
                      </a:lnTo>
                      <a:lnTo>
                        <a:pt x="227977" y="10668"/>
                      </a:lnTo>
                      <a:lnTo>
                        <a:pt x="228269" y="10414"/>
                      </a:lnTo>
                      <a:lnTo>
                        <a:pt x="228244" y="10795"/>
                      </a:lnTo>
                      <a:lnTo>
                        <a:pt x="227888" y="11557"/>
                      </a:lnTo>
                      <a:lnTo>
                        <a:pt x="228130" y="11684"/>
                      </a:lnTo>
                      <a:lnTo>
                        <a:pt x="228600" y="11557"/>
                      </a:lnTo>
                      <a:lnTo>
                        <a:pt x="228752" y="11176"/>
                      </a:lnTo>
                      <a:lnTo>
                        <a:pt x="229222" y="10922"/>
                      </a:lnTo>
                      <a:lnTo>
                        <a:pt x="228752" y="11303"/>
                      </a:lnTo>
                      <a:lnTo>
                        <a:pt x="228701" y="11557"/>
                      </a:lnTo>
                      <a:lnTo>
                        <a:pt x="228815" y="11684"/>
                      </a:lnTo>
                      <a:lnTo>
                        <a:pt x="228269" y="11938"/>
                      </a:lnTo>
                      <a:lnTo>
                        <a:pt x="228561" y="12065"/>
                      </a:lnTo>
                      <a:lnTo>
                        <a:pt x="229450" y="12179"/>
                      </a:lnTo>
                      <a:lnTo>
                        <a:pt x="229704" y="11938"/>
                      </a:lnTo>
                      <a:lnTo>
                        <a:pt x="229793" y="11811"/>
                      </a:lnTo>
                      <a:lnTo>
                        <a:pt x="230047" y="11684"/>
                      </a:lnTo>
                      <a:lnTo>
                        <a:pt x="230200" y="11684"/>
                      </a:lnTo>
                      <a:lnTo>
                        <a:pt x="229857" y="12065"/>
                      </a:lnTo>
                      <a:lnTo>
                        <a:pt x="229450" y="12192"/>
                      </a:lnTo>
                      <a:lnTo>
                        <a:pt x="230809" y="12192"/>
                      </a:lnTo>
                      <a:lnTo>
                        <a:pt x="227850" y="14224"/>
                      </a:lnTo>
                      <a:lnTo>
                        <a:pt x="229463" y="13855"/>
                      </a:lnTo>
                      <a:lnTo>
                        <a:pt x="235508" y="13843"/>
                      </a:lnTo>
                      <a:lnTo>
                        <a:pt x="229463" y="13855"/>
                      </a:lnTo>
                      <a:lnTo>
                        <a:pt x="230060" y="13970"/>
                      </a:lnTo>
                      <a:lnTo>
                        <a:pt x="230390" y="13970"/>
                      </a:lnTo>
                      <a:lnTo>
                        <a:pt x="230327" y="14224"/>
                      </a:lnTo>
                      <a:lnTo>
                        <a:pt x="229781" y="14097"/>
                      </a:lnTo>
                      <a:lnTo>
                        <a:pt x="229349" y="14351"/>
                      </a:lnTo>
                      <a:lnTo>
                        <a:pt x="230809" y="14351"/>
                      </a:lnTo>
                      <a:lnTo>
                        <a:pt x="229323" y="14986"/>
                      </a:lnTo>
                      <a:lnTo>
                        <a:pt x="230301" y="15113"/>
                      </a:lnTo>
                      <a:lnTo>
                        <a:pt x="227990" y="15875"/>
                      </a:lnTo>
                      <a:lnTo>
                        <a:pt x="230657" y="16002"/>
                      </a:lnTo>
                      <a:lnTo>
                        <a:pt x="229120" y="16510"/>
                      </a:lnTo>
                      <a:lnTo>
                        <a:pt x="229743" y="16510"/>
                      </a:lnTo>
                      <a:lnTo>
                        <a:pt x="230238" y="16510"/>
                      </a:lnTo>
                      <a:lnTo>
                        <a:pt x="229870" y="16560"/>
                      </a:lnTo>
                      <a:lnTo>
                        <a:pt x="230047" y="16637"/>
                      </a:lnTo>
                      <a:lnTo>
                        <a:pt x="230797" y="17399"/>
                      </a:lnTo>
                      <a:lnTo>
                        <a:pt x="229171" y="18161"/>
                      </a:lnTo>
                      <a:lnTo>
                        <a:pt x="228523" y="18669"/>
                      </a:lnTo>
                      <a:lnTo>
                        <a:pt x="228320" y="18796"/>
                      </a:lnTo>
                      <a:lnTo>
                        <a:pt x="231317" y="19558"/>
                      </a:lnTo>
                      <a:lnTo>
                        <a:pt x="229920" y="19558"/>
                      </a:lnTo>
                      <a:lnTo>
                        <a:pt x="228942" y="19177"/>
                      </a:lnTo>
                      <a:lnTo>
                        <a:pt x="229971" y="20066"/>
                      </a:lnTo>
                      <a:lnTo>
                        <a:pt x="228536" y="20193"/>
                      </a:lnTo>
                      <a:lnTo>
                        <a:pt x="229222" y="21082"/>
                      </a:lnTo>
                      <a:lnTo>
                        <a:pt x="229031" y="20955"/>
                      </a:lnTo>
                      <a:lnTo>
                        <a:pt x="228765" y="20815"/>
                      </a:lnTo>
                      <a:lnTo>
                        <a:pt x="228066" y="20574"/>
                      </a:lnTo>
                      <a:lnTo>
                        <a:pt x="228536" y="21082"/>
                      </a:lnTo>
                      <a:lnTo>
                        <a:pt x="229057" y="21463"/>
                      </a:lnTo>
                      <a:lnTo>
                        <a:pt x="228574" y="21209"/>
                      </a:lnTo>
                      <a:lnTo>
                        <a:pt x="227838" y="20955"/>
                      </a:lnTo>
                      <a:lnTo>
                        <a:pt x="228942" y="21844"/>
                      </a:lnTo>
                      <a:lnTo>
                        <a:pt x="234251" y="21844"/>
                      </a:lnTo>
                      <a:lnTo>
                        <a:pt x="234137" y="21501"/>
                      </a:lnTo>
                      <a:lnTo>
                        <a:pt x="233984" y="21463"/>
                      </a:lnTo>
                      <a:lnTo>
                        <a:pt x="233870" y="21082"/>
                      </a:lnTo>
                      <a:lnTo>
                        <a:pt x="234327" y="21209"/>
                      </a:lnTo>
                      <a:lnTo>
                        <a:pt x="234784" y="21082"/>
                      </a:lnTo>
                      <a:lnTo>
                        <a:pt x="235623" y="21336"/>
                      </a:lnTo>
                      <a:lnTo>
                        <a:pt x="235559" y="21590"/>
                      </a:lnTo>
                      <a:lnTo>
                        <a:pt x="236702" y="21844"/>
                      </a:lnTo>
                      <a:lnTo>
                        <a:pt x="235661" y="21209"/>
                      </a:lnTo>
                      <a:lnTo>
                        <a:pt x="235889" y="21082"/>
                      </a:lnTo>
                      <a:lnTo>
                        <a:pt x="236359" y="21209"/>
                      </a:lnTo>
                      <a:lnTo>
                        <a:pt x="236347" y="20701"/>
                      </a:lnTo>
                      <a:lnTo>
                        <a:pt x="235127" y="20320"/>
                      </a:lnTo>
                      <a:lnTo>
                        <a:pt x="235343" y="19939"/>
                      </a:lnTo>
                      <a:lnTo>
                        <a:pt x="234962" y="19812"/>
                      </a:lnTo>
                      <a:lnTo>
                        <a:pt x="234391" y="19558"/>
                      </a:lnTo>
                      <a:lnTo>
                        <a:pt x="233819" y="19304"/>
                      </a:lnTo>
                      <a:lnTo>
                        <a:pt x="235686" y="19812"/>
                      </a:lnTo>
                      <a:lnTo>
                        <a:pt x="234835" y="19304"/>
                      </a:lnTo>
                      <a:lnTo>
                        <a:pt x="236080" y="19431"/>
                      </a:lnTo>
                      <a:lnTo>
                        <a:pt x="235940" y="19304"/>
                      </a:lnTo>
                      <a:lnTo>
                        <a:pt x="235038" y="18580"/>
                      </a:lnTo>
                      <a:lnTo>
                        <a:pt x="234784" y="18288"/>
                      </a:lnTo>
                      <a:lnTo>
                        <a:pt x="235394" y="18453"/>
                      </a:lnTo>
                      <a:lnTo>
                        <a:pt x="235127" y="18288"/>
                      </a:lnTo>
                      <a:lnTo>
                        <a:pt x="234873" y="18084"/>
                      </a:lnTo>
                      <a:lnTo>
                        <a:pt x="234848" y="17780"/>
                      </a:lnTo>
                      <a:lnTo>
                        <a:pt x="237274" y="17907"/>
                      </a:lnTo>
                      <a:lnTo>
                        <a:pt x="237070" y="17780"/>
                      </a:lnTo>
                      <a:lnTo>
                        <a:pt x="235521" y="16764"/>
                      </a:lnTo>
                      <a:lnTo>
                        <a:pt x="237363" y="16510"/>
                      </a:lnTo>
                      <a:lnTo>
                        <a:pt x="236448" y="15748"/>
                      </a:lnTo>
                      <a:lnTo>
                        <a:pt x="237655" y="14986"/>
                      </a:lnTo>
                      <a:lnTo>
                        <a:pt x="237566" y="14732"/>
                      </a:lnTo>
                      <a:lnTo>
                        <a:pt x="237350" y="14097"/>
                      </a:lnTo>
                      <a:lnTo>
                        <a:pt x="235546" y="14732"/>
                      </a:lnTo>
                      <a:lnTo>
                        <a:pt x="237261" y="13843"/>
                      </a:lnTo>
                      <a:lnTo>
                        <a:pt x="236880" y="13944"/>
                      </a:lnTo>
                      <a:lnTo>
                        <a:pt x="237223" y="13601"/>
                      </a:lnTo>
                      <a:lnTo>
                        <a:pt x="236550" y="14008"/>
                      </a:lnTo>
                      <a:lnTo>
                        <a:pt x="235369" y="14351"/>
                      </a:lnTo>
                      <a:lnTo>
                        <a:pt x="235292" y="14224"/>
                      </a:lnTo>
                      <a:lnTo>
                        <a:pt x="235216" y="14097"/>
                      </a:lnTo>
                      <a:lnTo>
                        <a:pt x="235343" y="14097"/>
                      </a:lnTo>
                      <a:lnTo>
                        <a:pt x="235534" y="13906"/>
                      </a:lnTo>
                      <a:lnTo>
                        <a:pt x="235673" y="13855"/>
                      </a:lnTo>
                      <a:lnTo>
                        <a:pt x="236486" y="13995"/>
                      </a:lnTo>
                      <a:lnTo>
                        <a:pt x="236397" y="13855"/>
                      </a:lnTo>
                      <a:lnTo>
                        <a:pt x="236118" y="13398"/>
                      </a:lnTo>
                      <a:lnTo>
                        <a:pt x="235889" y="13563"/>
                      </a:lnTo>
                      <a:lnTo>
                        <a:pt x="236334" y="13208"/>
                      </a:lnTo>
                      <a:lnTo>
                        <a:pt x="236842" y="12954"/>
                      </a:lnTo>
                      <a:lnTo>
                        <a:pt x="236791" y="13335"/>
                      </a:lnTo>
                      <a:lnTo>
                        <a:pt x="237210" y="13208"/>
                      </a:lnTo>
                      <a:lnTo>
                        <a:pt x="237223" y="12954"/>
                      </a:lnTo>
                      <a:lnTo>
                        <a:pt x="237248" y="12700"/>
                      </a:lnTo>
                      <a:lnTo>
                        <a:pt x="237959" y="12827"/>
                      </a:lnTo>
                      <a:lnTo>
                        <a:pt x="238163" y="12573"/>
                      </a:lnTo>
                      <a:lnTo>
                        <a:pt x="238379" y="12319"/>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91" name="object 77">
                  <a:extLst>
                    <a:ext uri="{FF2B5EF4-FFF2-40B4-BE49-F238E27FC236}">
                      <a16:creationId xmlns:a16="http://schemas.microsoft.com/office/drawing/2014/main" id="{90A08A77-585F-2CDA-5438-52DBC244C64C}"/>
                    </a:ext>
                  </a:extLst>
                </p:cNvPr>
                <p:cNvSpPr/>
                <p:nvPr/>
              </p:nvSpPr>
              <p:spPr>
                <a:xfrm>
                  <a:off x="307608" y="262753"/>
                  <a:ext cx="90805" cy="116839"/>
                </a:xfrm>
                <a:custGeom>
                  <a:avLst/>
                  <a:gdLst/>
                  <a:ahLst/>
                  <a:cxnLst/>
                  <a:rect l="l" t="t" r="r" b="b"/>
                  <a:pathLst>
                    <a:path w="90805" h="116839">
                      <a:moveTo>
                        <a:pt x="965" y="39293"/>
                      </a:moveTo>
                      <a:lnTo>
                        <a:pt x="850" y="39065"/>
                      </a:lnTo>
                      <a:lnTo>
                        <a:pt x="330" y="39243"/>
                      </a:lnTo>
                      <a:lnTo>
                        <a:pt x="0" y="39839"/>
                      </a:lnTo>
                      <a:lnTo>
                        <a:pt x="508" y="40093"/>
                      </a:lnTo>
                      <a:lnTo>
                        <a:pt x="558" y="39725"/>
                      </a:lnTo>
                      <a:lnTo>
                        <a:pt x="965" y="39293"/>
                      </a:lnTo>
                      <a:close/>
                    </a:path>
                    <a:path w="90805" h="116839">
                      <a:moveTo>
                        <a:pt x="1371" y="42659"/>
                      </a:moveTo>
                      <a:lnTo>
                        <a:pt x="1231" y="42418"/>
                      </a:lnTo>
                      <a:lnTo>
                        <a:pt x="876" y="41783"/>
                      </a:lnTo>
                      <a:lnTo>
                        <a:pt x="279" y="41275"/>
                      </a:lnTo>
                      <a:lnTo>
                        <a:pt x="304" y="41656"/>
                      </a:lnTo>
                      <a:lnTo>
                        <a:pt x="520" y="42799"/>
                      </a:lnTo>
                      <a:lnTo>
                        <a:pt x="1193" y="43053"/>
                      </a:lnTo>
                      <a:lnTo>
                        <a:pt x="1041" y="42799"/>
                      </a:lnTo>
                      <a:lnTo>
                        <a:pt x="698" y="42672"/>
                      </a:lnTo>
                      <a:lnTo>
                        <a:pt x="863" y="42418"/>
                      </a:lnTo>
                      <a:lnTo>
                        <a:pt x="1371" y="42659"/>
                      </a:lnTo>
                      <a:close/>
                    </a:path>
                    <a:path w="90805" h="116839">
                      <a:moveTo>
                        <a:pt x="1905" y="42913"/>
                      </a:moveTo>
                      <a:lnTo>
                        <a:pt x="1371" y="42659"/>
                      </a:lnTo>
                      <a:lnTo>
                        <a:pt x="1447" y="42799"/>
                      </a:lnTo>
                      <a:lnTo>
                        <a:pt x="1905" y="42913"/>
                      </a:lnTo>
                      <a:close/>
                    </a:path>
                    <a:path w="90805" h="116839">
                      <a:moveTo>
                        <a:pt x="3454" y="34417"/>
                      </a:moveTo>
                      <a:lnTo>
                        <a:pt x="3187" y="34290"/>
                      </a:lnTo>
                      <a:lnTo>
                        <a:pt x="2667" y="34036"/>
                      </a:lnTo>
                      <a:lnTo>
                        <a:pt x="2514" y="34544"/>
                      </a:lnTo>
                      <a:lnTo>
                        <a:pt x="3263" y="34620"/>
                      </a:lnTo>
                      <a:lnTo>
                        <a:pt x="3048" y="34290"/>
                      </a:lnTo>
                      <a:lnTo>
                        <a:pt x="3454" y="34417"/>
                      </a:lnTo>
                      <a:close/>
                    </a:path>
                    <a:path w="90805" h="116839">
                      <a:moveTo>
                        <a:pt x="3657" y="34658"/>
                      </a:moveTo>
                      <a:lnTo>
                        <a:pt x="3263" y="34620"/>
                      </a:lnTo>
                      <a:lnTo>
                        <a:pt x="3556" y="35052"/>
                      </a:lnTo>
                      <a:lnTo>
                        <a:pt x="3657" y="34658"/>
                      </a:lnTo>
                      <a:close/>
                    </a:path>
                    <a:path w="90805" h="116839">
                      <a:moveTo>
                        <a:pt x="6070" y="27381"/>
                      </a:moveTo>
                      <a:lnTo>
                        <a:pt x="6032" y="27216"/>
                      </a:lnTo>
                      <a:lnTo>
                        <a:pt x="5892" y="27470"/>
                      </a:lnTo>
                      <a:lnTo>
                        <a:pt x="6070" y="27381"/>
                      </a:lnTo>
                      <a:close/>
                    </a:path>
                    <a:path w="90805" h="116839">
                      <a:moveTo>
                        <a:pt x="6108" y="26466"/>
                      </a:moveTo>
                      <a:lnTo>
                        <a:pt x="5930" y="26212"/>
                      </a:lnTo>
                      <a:lnTo>
                        <a:pt x="4800" y="26149"/>
                      </a:lnTo>
                      <a:lnTo>
                        <a:pt x="5105" y="26581"/>
                      </a:lnTo>
                      <a:lnTo>
                        <a:pt x="6108" y="26466"/>
                      </a:lnTo>
                      <a:close/>
                    </a:path>
                    <a:path w="90805" h="116839">
                      <a:moveTo>
                        <a:pt x="6527" y="21894"/>
                      </a:moveTo>
                      <a:lnTo>
                        <a:pt x="6362" y="22021"/>
                      </a:lnTo>
                      <a:lnTo>
                        <a:pt x="6527" y="21894"/>
                      </a:lnTo>
                      <a:close/>
                    </a:path>
                    <a:path w="90805" h="116839">
                      <a:moveTo>
                        <a:pt x="7200" y="23114"/>
                      </a:moveTo>
                      <a:lnTo>
                        <a:pt x="6896" y="22987"/>
                      </a:lnTo>
                      <a:lnTo>
                        <a:pt x="7073" y="23114"/>
                      </a:lnTo>
                      <a:lnTo>
                        <a:pt x="7200" y="23114"/>
                      </a:lnTo>
                      <a:close/>
                    </a:path>
                    <a:path w="90805" h="116839">
                      <a:moveTo>
                        <a:pt x="7632" y="16370"/>
                      </a:moveTo>
                      <a:lnTo>
                        <a:pt x="7429" y="16319"/>
                      </a:lnTo>
                      <a:lnTo>
                        <a:pt x="7213" y="16332"/>
                      </a:lnTo>
                      <a:lnTo>
                        <a:pt x="7366" y="16370"/>
                      </a:lnTo>
                      <a:lnTo>
                        <a:pt x="7632" y="16370"/>
                      </a:lnTo>
                      <a:close/>
                    </a:path>
                    <a:path w="90805" h="116839">
                      <a:moveTo>
                        <a:pt x="8509" y="45593"/>
                      </a:moveTo>
                      <a:lnTo>
                        <a:pt x="8305" y="45593"/>
                      </a:lnTo>
                      <a:lnTo>
                        <a:pt x="8509" y="45593"/>
                      </a:lnTo>
                      <a:close/>
                    </a:path>
                    <a:path w="90805" h="116839">
                      <a:moveTo>
                        <a:pt x="8864" y="45085"/>
                      </a:moveTo>
                      <a:lnTo>
                        <a:pt x="8470" y="45339"/>
                      </a:lnTo>
                      <a:lnTo>
                        <a:pt x="8496" y="45491"/>
                      </a:lnTo>
                      <a:lnTo>
                        <a:pt x="8813" y="45339"/>
                      </a:lnTo>
                      <a:lnTo>
                        <a:pt x="8864" y="45085"/>
                      </a:lnTo>
                      <a:close/>
                    </a:path>
                    <a:path w="90805" h="116839">
                      <a:moveTo>
                        <a:pt x="11455" y="11010"/>
                      </a:moveTo>
                      <a:lnTo>
                        <a:pt x="10299" y="10160"/>
                      </a:lnTo>
                      <a:lnTo>
                        <a:pt x="10134" y="11303"/>
                      </a:lnTo>
                      <a:lnTo>
                        <a:pt x="10782" y="11518"/>
                      </a:lnTo>
                      <a:lnTo>
                        <a:pt x="10909" y="11557"/>
                      </a:lnTo>
                      <a:lnTo>
                        <a:pt x="10833" y="11747"/>
                      </a:lnTo>
                      <a:lnTo>
                        <a:pt x="10960" y="12319"/>
                      </a:lnTo>
                      <a:lnTo>
                        <a:pt x="11163" y="11684"/>
                      </a:lnTo>
                      <a:lnTo>
                        <a:pt x="11277" y="11430"/>
                      </a:lnTo>
                      <a:lnTo>
                        <a:pt x="11455" y="11010"/>
                      </a:lnTo>
                      <a:close/>
                    </a:path>
                    <a:path w="90805" h="116839">
                      <a:moveTo>
                        <a:pt x="12941" y="25819"/>
                      </a:moveTo>
                      <a:lnTo>
                        <a:pt x="12623" y="25946"/>
                      </a:lnTo>
                      <a:lnTo>
                        <a:pt x="12446" y="26111"/>
                      </a:lnTo>
                      <a:lnTo>
                        <a:pt x="12319" y="26263"/>
                      </a:lnTo>
                      <a:lnTo>
                        <a:pt x="12446" y="26339"/>
                      </a:lnTo>
                      <a:lnTo>
                        <a:pt x="12941" y="25819"/>
                      </a:lnTo>
                      <a:close/>
                    </a:path>
                    <a:path w="90805" h="116839">
                      <a:moveTo>
                        <a:pt x="12979" y="29972"/>
                      </a:moveTo>
                      <a:lnTo>
                        <a:pt x="12801" y="29464"/>
                      </a:lnTo>
                      <a:lnTo>
                        <a:pt x="12814" y="29591"/>
                      </a:lnTo>
                      <a:lnTo>
                        <a:pt x="12979" y="29972"/>
                      </a:lnTo>
                      <a:close/>
                    </a:path>
                    <a:path w="90805" h="116839">
                      <a:moveTo>
                        <a:pt x="13335" y="23761"/>
                      </a:moveTo>
                      <a:lnTo>
                        <a:pt x="13233" y="23964"/>
                      </a:lnTo>
                      <a:lnTo>
                        <a:pt x="13119" y="24155"/>
                      </a:lnTo>
                      <a:lnTo>
                        <a:pt x="13055" y="24358"/>
                      </a:lnTo>
                      <a:lnTo>
                        <a:pt x="13157" y="24193"/>
                      </a:lnTo>
                      <a:lnTo>
                        <a:pt x="13271" y="23990"/>
                      </a:lnTo>
                      <a:lnTo>
                        <a:pt x="13335" y="23761"/>
                      </a:lnTo>
                      <a:close/>
                    </a:path>
                    <a:path w="90805" h="116839">
                      <a:moveTo>
                        <a:pt x="14465" y="8724"/>
                      </a:moveTo>
                      <a:lnTo>
                        <a:pt x="14198" y="8813"/>
                      </a:lnTo>
                      <a:lnTo>
                        <a:pt x="14325" y="8801"/>
                      </a:lnTo>
                      <a:lnTo>
                        <a:pt x="14465" y="8724"/>
                      </a:lnTo>
                      <a:close/>
                    </a:path>
                    <a:path w="90805" h="116839">
                      <a:moveTo>
                        <a:pt x="14630" y="9766"/>
                      </a:moveTo>
                      <a:lnTo>
                        <a:pt x="14528" y="9398"/>
                      </a:lnTo>
                      <a:lnTo>
                        <a:pt x="14312" y="9525"/>
                      </a:lnTo>
                      <a:lnTo>
                        <a:pt x="14630" y="9766"/>
                      </a:lnTo>
                      <a:close/>
                    </a:path>
                    <a:path w="90805" h="116839">
                      <a:moveTo>
                        <a:pt x="14757" y="9271"/>
                      </a:moveTo>
                      <a:lnTo>
                        <a:pt x="14503" y="9271"/>
                      </a:lnTo>
                      <a:lnTo>
                        <a:pt x="14528" y="9398"/>
                      </a:lnTo>
                      <a:lnTo>
                        <a:pt x="14757" y="9271"/>
                      </a:lnTo>
                      <a:close/>
                    </a:path>
                    <a:path w="90805" h="116839">
                      <a:moveTo>
                        <a:pt x="14820" y="6400"/>
                      </a:moveTo>
                      <a:lnTo>
                        <a:pt x="14579" y="6350"/>
                      </a:lnTo>
                      <a:lnTo>
                        <a:pt x="14503" y="6604"/>
                      </a:lnTo>
                      <a:lnTo>
                        <a:pt x="14820" y="6400"/>
                      </a:lnTo>
                      <a:close/>
                    </a:path>
                    <a:path w="90805" h="116839">
                      <a:moveTo>
                        <a:pt x="15417" y="17259"/>
                      </a:moveTo>
                      <a:lnTo>
                        <a:pt x="14211" y="17589"/>
                      </a:lnTo>
                      <a:lnTo>
                        <a:pt x="14262" y="17805"/>
                      </a:lnTo>
                      <a:lnTo>
                        <a:pt x="15341" y="18415"/>
                      </a:lnTo>
                      <a:lnTo>
                        <a:pt x="15417" y="17259"/>
                      </a:lnTo>
                      <a:close/>
                    </a:path>
                    <a:path w="90805" h="116839">
                      <a:moveTo>
                        <a:pt x="15849" y="17145"/>
                      </a:moveTo>
                      <a:lnTo>
                        <a:pt x="15341" y="16789"/>
                      </a:lnTo>
                      <a:lnTo>
                        <a:pt x="15417" y="17259"/>
                      </a:lnTo>
                      <a:lnTo>
                        <a:pt x="15849" y="17145"/>
                      </a:lnTo>
                      <a:close/>
                    </a:path>
                    <a:path w="90805" h="116839">
                      <a:moveTo>
                        <a:pt x="16332" y="4902"/>
                      </a:moveTo>
                      <a:lnTo>
                        <a:pt x="16217" y="5080"/>
                      </a:lnTo>
                      <a:lnTo>
                        <a:pt x="16332" y="4902"/>
                      </a:lnTo>
                      <a:close/>
                    </a:path>
                    <a:path w="90805" h="116839">
                      <a:moveTo>
                        <a:pt x="16891" y="5080"/>
                      </a:moveTo>
                      <a:lnTo>
                        <a:pt x="16586" y="5334"/>
                      </a:lnTo>
                      <a:lnTo>
                        <a:pt x="16789" y="5207"/>
                      </a:lnTo>
                      <a:lnTo>
                        <a:pt x="16891" y="5080"/>
                      </a:lnTo>
                      <a:close/>
                    </a:path>
                    <a:path w="90805" h="116839">
                      <a:moveTo>
                        <a:pt x="18580" y="13068"/>
                      </a:moveTo>
                      <a:lnTo>
                        <a:pt x="18503" y="13436"/>
                      </a:lnTo>
                      <a:lnTo>
                        <a:pt x="18554" y="13271"/>
                      </a:lnTo>
                      <a:lnTo>
                        <a:pt x="18580" y="13068"/>
                      </a:lnTo>
                      <a:close/>
                    </a:path>
                    <a:path w="90805" h="116839">
                      <a:moveTo>
                        <a:pt x="19126" y="12954"/>
                      </a:moveTo>
                      <a:lnTo>
                        <a:pt x="18681" y="12446"/>
                      </a:lnTo>
                      <a:lnTo>
                        <a:pt x="18630" y="12700"/>
                      </a:lnTo>
                      <a:lnTo>
                        <a:pt x="18592" y="13081"/>
                      </a:lnTo>
                      <a:lnTo>
                        <a:pt x="18732" y="12954"/>
                      </a:lnTo>
                      <a:lnTo>
                        <a:pt x="19126" y="12954"/>
                      </a:lnTo>
                      <a:close/>
                    </a:path>
                    <a:path w="90805" h="116839">
                      <a:moveTo>
                        <a:pt x="21920" y="10033"/>
                      </a:moveTo>
                      <a:lnTo>
                        <a:pt x="21742" y="10033"/>
                      </a:lnTo>
                      <a:lnTo>
                        <a:pt x="21920" y="10033"/>
                      </a:lnTo>
                      <a:close/>
                    </a:path>
                    <a:path w="90805" h="116839">
                      <a:moveTo>
                        <a:pt x="22479" y="3136"/>
                      </a:moveTo>
                      <a:lnTo>
                        <a:pt x="22275" y="3048"/>
                      </a:lnTo>
                      <a:lnTo>
                        <a:pt x="22479" y="3136"/>
                      </a:lnTo>
                      <a:close/>
                    </a:path>
                    <a:path w="90805" h="116839">
                      <a:moveTo>
                        <a:pt x="24422" y="66294"/>
                      </a:moveTo>
                      <a:lnTo>
                        <a:pt x="23863" y="66802"/>
                      </a:lnTo>
                      <a:lnTo>
                        <a:pt x="24155" y="66852"/>
                      </a:lnTo>
                      <a:lnTo>
                        <a:pt x="24422" y="66294"/>
                      </a:lnTo>
                      <a:close/>
                    </a:path>
                    <a:path w="90805" h="116839">
                      <a:moveTo>
                        <a:pt x="24498" y="66929"/>
                      </a:moveTo>
                      <a:lnTo>
                        <a:pt x="24155" y="66852"/>
                      </a:lnTo>
                      <a:lnTo>
                        <a:pt x="24015" y="67144"/>
                      </a:lnTo>
                      <a:lnTo>
                        <a:pt x="24498" y="66929"/>
                      </a:lnTo>
                      <a:close/>
                    </a:path>
                    <a:path w="90805" h="116839">
                      <a:moveTo>
                        <a:pt x="24498" y="65278"/>
                      </a:moveTo>
                      <a:lnTo>
                        <a:pt x="23926" y="65659"/>
                      </a:lnTo>
                      <a:lnTo>
                        <a:pt x="24231" y="65659"/>
                      </a:lnTo>
                      <a:lnTo>
                        <a:pt x="24498" y="65278"/>
                      </a:lnTo>
                      <a:close/>
                    </a:path>
                    <a:path w="90805" h="116839">
                      <a:moveTo>
                        <a:pt x="24587" y="2032"/>
                      </a:moveTo>
                      <a:lnTo>
                        <a:pt x="24244" y="2413"/>
                      </a:lnTo>
                      <a:lnTo>
                        <a:pt x="24193" y="2552"/>
                      </a:lnTo>
                      <a:lnTo>
                        <a:pt x="24523" y="2654"/>
                      </a:lnTo>
                      <a:lnTo>
                        <a:pt x="24587" y="2032"/>
                      </a:lnTo>
                      <a:close/>
                    </a:path>
                    <a:path w="90805" h="116839">
                      <a:moveTo>
                        <a:pt x="28486" y="76212"/>
                      </a:moveTo>
                      <a:lnTo>
                        <a:pt x="28168" y="76098"/>
                      </a:lnTo>
                      <a:lnTo>
                        <a:pt x="27724" y="76365"/>
                      </a:lnTo>
                      <a:lnTo>
                        <a:pt x="28486" y="76212"/>
                      </a:lnTo>
                      <a:close/>
                    </a:path>
                    <a:path w="90805" h="116839">
                      <a:moveTo>
                        <a:pt x="29438" y="68453"/>
                      </a:moveTo>
                      <a:lnTo>
                        <a:pt x="29286" y="68453"/>
                      </a:lnTo>
                      <a:lnTo>
                        <a:pt x="29222" y="68643"/>
                      </a:lnTo>
                      <a:lnTo>
                        <a:pt x="29438" y="68453"/>
                      </a:lnTo>
                      <a:close/>
                    </a:path>
                    <a:path w="90805" h="116839">
                      <a:moveTo>
                        <a:pt x="29743" y="68199"/>
                      </a:moveTo>
                      <a:lnTo>
                        <a:pt x="29438" y="68453"/>
                      </a:lnTo>
                      <a:lnTo>
                        <a:pt x="29743" y="68199"/>
                      </a:lnTo>
                      <a:close/>
                    </a:path>
                    <a:path w="90805" h="116839">
                      <a:moveTo>
                        <a:pt x="30073" y="2070"/>
                      </a:moveTo>
                      <a:lnTo>
                        <a:pt x="29718" y="1524"/>
                      </a:lnTo>
                      <a:lnTo>
                        <a:pt x="29349" y="2286"/>
                      </a:lnTo>
                      <a:lnTo>
                        <a:pt x="30073" y="2070"/>
                      </a:lnTo>
                      <a:close/>
                    </a:path>
                    <a:path w="90805" h="116839">
                      <a:moveTo>
                        <a:pt x="30632" y="1905"/>
                      </a:moveTo>
                      <a:lnTo>
                        <a:pt x="30073" y="2070"/>
                      </a:lnTo>
                      <a:lnTo>
                        <a:pt x="30391" y="2552"/>
                      </a:lnTo>
                      <a:lnTo>
                        <a:pt x="30632" y="1905"/>
                      </a:lnTo>
                      <a:close/>
                    </a:path>
                    <a:path w="90805" h="116839">
                      <a:moveTo>
                        <a:pt x="31038" y="812"/>
                      </a:moveTo>
                      <a:lnTo>
                        <a:pt x="30314" y="1143"/>
                      </a:lnTo>
                      <a:lnTo>
                        <a:pt x="30848" y="939"/>
                      </a:lnTo>
                      <a:lnTo>
                        <a:pt x="31038" y="812"/>
                      </a:lnTo>
                      <a:close/>
                    </a:path>
                    <a:path w="90805" h="116839">
                      <a:moveTo>
                        <a:pt x="31572" y="68757"/>
                      </a:moveTo>
                      <a:lnTo>
                        <a:pt x="31432" y="68859"/>
                      </a:lnTo>
                      <a:lnTo>
                        <a:pt x="31572" y="68757"/>
                      </a:lnTo>
                      <a:close/>
                    </a:path>
                    <a:path w="90805" h="116839">
                      <a:moveTo>
                        <a:pt x="32778" y="68453"/>
                      </a:moveTo>
                      <a:lnTo>
                        <a:pt x="32689" y="68656"/>
                      </a:lnTo>
                      <a:lnTo>
                        <a:pt x="32778" y="68453"/>
                      </a:lnTo>
                      <a:close/>
                    </a:path>
                    <a:path w="90805" h="116839">
                      <a:moveTo>
                        <a:pt x="33718" y="6527"/>
                      </a:moveTo>
                      <a:lnTo>
                        <a:pt x="33210" y="6731"/>
                      </a:lnTo>
                      <a:lnTo>
                        <a:pt x="33515" y="7251"/>
                      </a:lnTo>
                      <a:lnTo>
                        <a:pt x="33718" y="6527"/>
                      </a:lnTo>
                      <a:close/>
                    </a:path>
                    <a:path w="90805" h="116839">
                      <a:moveTo>
                        <a:pt x="34569" y="7416"/>
                      </a:moveTo>
                      <a:lnTo>
                        <a:pt x="33731" y="6515"/>
                      </a:lnTo>
                      <a:lnTo>
                        <a:pt x="33909" y="7493"/>
                      </a:lnTo>
                      <a:lnTo>
                        <a:pt x="34569" y="7416"/>
                      </a:lnTo>
                      <a:close/>
                    </a:path>
                    <a:path w="90805" h="116839">
                      <a:moveTo>
                        <a:pt x="36995" y="3048"/>
                      </a:moveTo>
                      <a:lnTo>
                        <a:pt x="36830" y="2921"/>
                      </a:lnTo>
                      <a:lnTo>
                        <a:pt x="36995" y="3048"/>
                      </a:lnTo>
                      <a:close/>
                    </a:path>
                    <a:path w="90805" h="116839">
                      <a:moveTo>
                        <a:pt x="37884" y="2324"/>
                      </a:moveTo>
                      <a:lnTo>
                        <a:pt x="37439" y="2349"/>
                      </a:lnTo>
                      <a:lnTo>
                        <a:pt x="37795" y="2628"/>
                      </a:lnTo>
                      <a:lnTo>
                        <a:pt x="37884" y="2324"/>
                      </a:lnTo>
                      <a:close/>
                    </a:path>
                    <a:path w="90805" h="116839">
                      <a:moveTo>
                        <a:pt x="43713" y="5905"/>
                      </a:moveTo>
                      <a:lnTo>
                        <a:pt x="43434" y="5372"/>
                      </a:lnTo>
                      <a:lnTo>
                        <a:pt x="43243" y="5664"/>
                      </a:lnTo>
                      <a:lnTo>
                        <a:pt x="43535" y="5715"/>
                      </a:lnTo>
                      <a:lnTo>
                        <a:pt x="43713" y="5905"/>
                      </a:lnTo>
                      <a:close/>
                    </a:path>
                    <a:path w="90805" h="116839">
                      <a:moveTo>
                        <a:pt x="43815" y="6019"/>
                      </a:moveTo>
                      <a:close/>
                    </a:path>
                    <a:path w="90805" h="116839">
                      <a:moveTo>
                        <a:pt x="43840" y="6146"/>
                      </a:moveTo>
                      <a:close/>
                    </a:path>
                    <a:path w="90805" h="116839">
                      <a:moveTo>
                        <a:pt x="44018" y="62357"/>
                      </a:moveTo>
                      <a:lnTo>
                        <a:pt x="43637" y="62230"/>
                      </a:lnTo>
                      <a:lnTo>
                        <a:pt x="43573" y="61976"/>
                      </a:lnTo>
                      <a:lnTo>
                        <a:pt x="42976" y="62103"/>
                      </a:lnTo>
                      <a:lnTo>
                        <a:pt x="44018" y="62357"/>
                      </a:lnTo>
                      <a:close/>
                    </a:path>
                    <a:path w="90805" h="116839">
                      <a:moveTo>
                        <a:pt x="47053" y="9499"/>
                      </a:moveTo>
                      <a:close/>
                    </a:path>
                    <a:path w="90805" h="116839">
                      <a:moveTo>
                        <a:pt x="47447" y="9525"/>
                      </a:moveTo>
                      <a:lnTo>
                        <a:pt x="47345" y="9398"/>
                      </a:lnTo>
                      <a:lnTo>
                        <a:pt x="47447" y="9525"/>
                      </a:lnTo>
                      <a:close/>
                    </a:path>
                    <a:path w="90805" h="116839">
                      <a:moveTo>
                        <a:pt x="47574" y="6680"/>
                      </a:moveTo>
                      <a:lnTo>
                        <a:pt x="47459" y="6870"/>
                      </a:lnTo>
                      <a:lnTo>
                        <a:pt x="47548" y="6743"/>
                      </a:lnTo>
                      <a:close/>
                    </a:path>
                    <a:path w="90805" h="116839">
                      <a:moveTo>
                        <a:pt x="47599" y="75895"/>
                      </a:moveTo>
                      <a:lnTo>
                        <a:pt x="47320" y="76022"/>
                      </a:lnTo>
                      <a:lnTo>
                        <a:pt x="47104" y="76187"/>
                      </a:lnTo>
                      <a:lnTo>
                        <a:pt x="46672" y="76644"/>
                      </a:lnTo>
                      <a:lnTo>
                        <a:pt x="46812" y="76606"/>
                      </a:lnTo>
                      <a:lnTo>
                        <a:pt x="47599" y="75895"/>
                      </a:lnTo>
                      <a:close/>
                    </a:path>
                    <a:path w="90805" h="116839">
                      <a:moveTo>
                        <a:pt x="47739" y="9017"/>
                      </a:moveTo>
                      <a:lnTo>
                        <a:pt x="47625" y="8509"/>
                      </a:lnTo>
                      <a:lnTo>
                        <a:pt x="47625" y="8382"/>
                      </a:lnTo>
                      <a:lnTo>
                        <a:pt x="47472" y="8128"/>
                      </a:lnTo>
                      <a:lnTo>
                        <a:pt x="47447" y="8509"/>
                      </a:lnTo>
                      <a:lnTo>
                        <a:pt x="47218" y="9182"/>
                      </a:lnTo>
                      <a:lnTo>
                        <a:pt x="47739" y="9017"/>
                      </a:lnTo>
                      <a:close/>
                    </a:path>
                    <a:path w="90805" h="116839">
                      <a:moveTo>
                        <a:pt x="48044" y="76136"/>
                      </a:moveTo>
                      <a:lnTo>
                        <a:pt x="47320" y="76835"/>
                      </a:lnTo>
                      <a:lnTo>
                        <a:pt x="47586" y="76504"/>
                      </a:lnTo>
                      <a:lnTo>
                        <a:pt x="46697" y="77330"/>
                      </a:lnTo>
                      <a:lnTo>
                        <a:pt x="46558" y="77355"/>
                      </a:lnTo>
                      <a:lnTo>
                        <a:pt x="46824" y="76987"/>
                      </a:lnTo>
                      <a:lnTo>
                        <a:pt x="47091" y="76708"/>
                      </a:lnTo>
                      <a:lnTo>
                        <a:pt x="46888" y="76885"/>
                      </a:lnTo>
                      <a:lnTo>
                        <a:pt x="47167" y="76466"/>
                      </a:lnTo>
                      <a:lnTo>
                        <a:pt x="46685" y="76898"/>
                      </a:lnTo>
                      <a:lnTo>
                        <a:pt x="46177" y="77558"/>
                      </a:lnTo>
                      <a:lnTo>
                        <a:pt x="46278" y="77698"/>
                      </a:lnTo>
                      <a:lnTo>
                        <a:pt x="46837" y="77292"/>
                      </a:lnTo>
                      <a:lnTo>
                        <a:pt x="46710" y="77482"/>
                      </a:lnTo>
                      <a:lnTo>
                        <a:pt x="46507" y="77673"/>
                      </a:lnTo>
                      <a:lnTo>
                        <a:pt x="46367" y="77812"/>
                      </a:lnTo>
                      <a:lnTo>
                        <a:pt x="46799" y="77508"/>
                      </a:lnTo>
                      <a:lnTo>
                        <a:pt x="47459" y="76898"/>
                      </a:lnTo>
                      <a:lnTo>
                        <a:pt x="48044" y="76136"/>
                      </a:lnTo>
                      <a:close/>
                    </a:path>
                    <a:path w="90805" h="116839">
                      <a:moveTo>
                        <a:pt x="48234" y="12700"/>
                      </a:moveTo>
                      <a:lnTo>
                        <a:pt x="47980" y="12827"/>
                      </a:lnTo>
                      <a:lnTo>
                        <a:pt x="48069" y="12573"/>
                      </a:lnTo>
                      <a:lnTo>
                        <a:pt x="47078" y="12573"/>
                      </a:lnTo>
                      <a:lnTo>
                        <a:pt x="46520" y="12573"/>
                      </a:lnTo>
                      <a:lnTo>
                        <a:pt x="46609" y="12700"/>
                      </a:lnTo>
                      <a:lnTo>
                        <a:pt x="47777" y="13208"/>
                      </a:lnTo>
                      <a:lnTo>
                        <a:pt x="48120" y="12827"/>
                      </a:lnTo>
                      <a:lnTo>
                        <a:pt x="48234" y="12700"/>
                      </a:lnTo>
                      <a:close/>
                    </a:path>
                    <a:path w="90805" h="116839">
                      <a:moveTo>
                        <a:pt x="48361" y="13500"/>
                      </a:moveTo>
                      <a:lnTo>
                        <a:pt x="48272" y="13639"/>
                      </a:lnTo>
                      <a:lnTo>
                        <a:pt x="48361" y="13500"/>
                      </a:lnTo>
                      <a:close/>
                    </a:path>
                    <a:path w="90805" h="116839">
                      <a:moveTo>
                        <a:pt x="48742" y="76631"/>
                      </a:moveTo>
                      <a:lnTo>
                        <a:pt x="48602" y="76746"/>
                      </a:lnTo>
                      <a:lnTo>
                        <a:pt x="48742" y="76631"/>
                      </a:lnTo>
                      <a:close/>
                    </a:path>
                    <a:path w="90805" h="116839">
                      <a:moveTo>
                        <a:pt x="48780" y="76504"/>
                      </a:moveTo>
                      <a:lnTo>
                        <a:pt x="48564" y="76695"/>
                      </a:lnTo>
                      <a:lnTo>
                        <a:pt x="48780" y="76504"/>
                      </a:lnTo>
                      <a:close/>
                    </a:path>
                    <a:path w="90805" h="116839">
                      <a:moveTo>
                        <a:pt x="48793" y="76619"/>
                      </a:moveTo>
                      <a:close/>
                    </a:path>
                    <a:path w="90805" h="116839">
                      <a:moveTo>
                        <a:pt x="48945" y="55029"/>
                      </a:moveTo>
                      <a:lnTo>
                        <a:pt x="48780" y="54864"/>
                      </a:lnTo>
                      <a:lnTo>
                        <a:pt x="48831" y="54305"/>
                      </a:lnTo>
                      <a:lnTo>
                        <a:pt x="47625" y="54610"/>
                      </a:lnTo>
                      <a:lnTo>
                        <a:pt x="48945" y="55029"/>
                      </a:lnTo>
                      <a:close/>
                    </a:path>
                    <a:path w="90805" h="116839">
                      <a:moveTo>
                        <a:pt x="49098" y="55079"/>
                      </a:moveTo>
                      <a:lnTo>
                        <a:pt x="48945" y="55029"/>
                      </a:lnTo>
                      <a:lnTo>
                        <a:pt x="49098" y="55079"/>
                      </a:lnTo>
                      <a:close/>
                    </a:path>
                    <a:path w="90805" h="116839">
                      <a:moveTo>
                        <a:pt x="49644" y="81788"/>
                      </a:moveTo>
                      <a:lnTo>
                        <a:pt x="49555" y="81927"/>
                      </a:lnTo>
                      <a:lnTo>
                        <a:pt x="49428" y="82143"/>
                      </a:lnTo>
                      <a:lnTo>
                        <a:pt x="49352" y="82334"/>
                      </a:lnTo>
                      <a:lnTo>
                        <a:pt x="49263" y="82575"/>
                      </a:lnTo>
                      <a:lnTo>
                        <a:pt x="49644" y="81813"/>
                      </a:lnTo>
                      <a:close/>
                    </a:path>
                    <a:path w="90805" h="116839">
                      <a:moveTo>
                        <a:pt x="51066" y="83134"/>
                      </a:moveTo>
                      <a:lnTo>
                        <a:pt x="50825" y="83502"/>
                      </a:lnTo>
                      <a:lnTo>
                        <a:pt x="51066" y="83134"/>
                      </a:lnTo>
                      <a:close/>
                    </a:path>
                    <a:path w="90805" h="116839">
                      <a:moveTo>
                        <a:pt x="51168" y="63436"/>
                      </a:moveTo>
                      <a:lnTo>
                        <a:pt x="51092" y="63119"/>
                      </a:lnTo>
                      <a:lnTo>
                        <a:pt x="51066" y="63373"/>
                      </a:lnTo>
                      <a:close/>
                    </a:path>
                    <a:path w="90805" h="116839">
                      <a:moveTo>
                        <a:pt x="51295" y="10033"/>
                      </a:moveTo>
                      <a:lnTo>
                        <a:pt x="50787" y="10134"/>
                      </a:lnTo>
                      <a:lnTo>
                        <a:pt x="51015" y="10185"/>
                      </a:lnTo>
                      <a:lnTo>
                        <a:pt x="51155" y="10121"/>
                      </a:lnTo>
                      <a:lnTo>
                        <a:pt x="51295" y="10033"/>
                      </a:lnTo>
                      <a:close/>
                    </a:path>
                    <a:path w="90805" h="116839">
                      <a:moveTo>
                        <a:pt x="51460" y="18415"/>
                      </a:moveTo>
                      <a:close/>
                    </a:path>
                    <a:path w="90805" h="116839">
                      <a:moveTo>
                        <a:pt x="51689" y="20624"/>
                      </a:moveTo>
                      <a:lnTo>
                        <a:pt x="51244" y="20701"/>
                      </a:lnTo>
                      <a:lnTo>
                        <a:pt x="51650" y="21082"/>
                      </a:lnTo>
                      <a:lnTo>
                        <a:pt x="51689" y="20624"/>
                      </a:lnTo>
                      <a:close/>
                    </a:path>
                    <a:path w="90805" h="116839">
                      <a:moveTo>
                        <a:pt x="51752" y="17805"/>
                      </a:moveTo>
                      <a:lnTo>
                        <a:pt x="51549" y="17678"/>
                      </a:lnTo>
                      <a:lnTo>
                        <a:pt x="51752" y="17805"/>
                      </a:lnTo>
                      <a:close/>
                    </a:path>
                    <a:path w="90805" h="116839">
                      <a:moveTo>
                        <a:pt x="52006" y="20574"/>
                      </a:moveTo>
                      <a:lnTo>
                        <a:pt x="51777" y="20421"/>
                      </a:lnTo>
                      <a:lnTo>
                        <a:pt x="51689" y="20624"/>
                      </a:lnTo>
                      <a:lnTo>
                        <a:pt x="52006" y="20574"/>
                      </a:lnTo>
                      <a:close/>
                    </a:path>
                    <a:path w="90805" h="116839">
                      <a:moveTo>
                        <a:pt x="52679" y="25527"/>
                      </a:moveTo>
                      <a:lnTo>
                        <a:pt x="52451" y="25527"/>
                      </a:lnTo>
                      <a:lnTo>
                        <a:pt x="52679" y="25527"/>
                      </a:lnTo>
                      <a:close/>
                    </a:path>
                    <a:path w="90805" h="116839">
                      <a:moveTo>
                        <a:pt x="52959" y="29006"/>
                      </a:moveTo>
                      <a:lnTo>
                        <a:pt x="52882" y="28867"/>
                      </a:lnTo>
                      <a:lnTo>
                        <a:pt x="52844" y="28994"/>
                      </a:lnTo>
                      <a:close/>
                    </a:path>
                    <a:path w="90805" h="116839">
                      <a:moveTo>
                        <a:pt x="53073" y="26289"/>
                      </a:moveTo>
                      <a:lnTo>
                        <a:pt x="53060" y="26047"/>
                      </a:lnTo>
                      <a:lnTo>
                        <a:pt x="53035" y="26225"/>
                      </a:lnTo>
                      <a:close/>
                    </a:path>
                    <a:path w="90805" h="116839">
                      <a:moveTo>
                        <a:pt x="53086" y="29019"/>
                      </a:moveTo>
                      <a:lnTo>
                        <a:pt x="53086" y="29159"/>
                      </a:lnTo>
                      <a:lnTo>
                        <a:pt x="53086" y="29019"/>
                      </a:lnTo>
                      <a:close/>
                    </a:path>
                    <a:path w="90805" h="116839">
                      <a:moveTo>
                        <a:pt x="53238" y="26695"/>
                      </a:moveTo>
                      <a:lnTo>
                        <a:pt x="53149" y="26543"/>
                      </a:lnTo>
                      <a:lnTo>
                        <a:pt x="52959" y="26441"/>
                      </a:lnTo>
                      <a:lnTo>
                        <a:pt x="53111" y="26619"/>
                      </a:lnTo>
                      <a:lnTo>
                        <a:pt x="53238" y="26695"/>
                      </a:lnTo>
                      <a:close/>
                    </a:path>
                    <a:path w="90805" h="116839">
                      <a:moveTo>
                        <a:pt x="53276" y="25514"/>
                      </a:moveTo>
                      <a:lnTo>
                        <a:pt x="52946" y="25514"/>
                      </a:lnTo>
                      <a:lnTo>
                        <a:pt x="53124" y="25527"/>
                      </a:lnTo>
                      <a:lnTo>
                        <a:pt x="53276" y="25514"/>
                      </a:lnTo>
                      <a:close/>
                    </a:path>
                    <a:path w="90805" h="116839">
                      <a:moveTo>
                        <a:pt x="53314" y="29464"/>
                      </a:moveTo>
                      <a:lnTo>
                        <a:pt x="53086" y="29159"/>
                      </a:lnTo>
                      <a:lnTo>
                        <a:pt x="53060" y="29400"/>
                      </a:lnTo>
                      <a:lnTo>
                        <a:pt x="53314" y="29464"/>
                      </a:lnTo>
                      <a:close/>
                    </a:path>
                    <a:path w="90805" h="116839">
                      <a:moveTo>
                        <a:pt x="53467" y="26428"/>
                      </a:moveTo>
                      <a:lnTo>
                        <a:pt x="53238" y="26403"/>
                      </a:lnTo>
                      <a:lnTo>
                        <a:pt x="53086" y="26276"/>
                      </a:lnTo>
                      <a:lnTo>
                        <a:pt x="53124" y="26441"/>
                      </a:lnTo>
                      <a:lnTo>
                        <a:pt x="53263" y="26466"/>
                      </a:lnTo>
                      <a:lnTo>
                        <a:pt x="53390" y="26466"/>
                      </a:lnTo>
                      <a:close/>
                    </a:path>
                    <a:path w="90805" h="116839">
                      <a:moveTo>
                        <a:pt x="53530" y="28625"/>
                      </a:moveTo>
                      <a:lnTo>
                        <a:pt x="53479" y="28422"/>
                      </a:lnTo>
                      <a:lnTo>
                        <a:pt x="53301" y="28448"/>
                      </a:lnTo>
                      <a:lnTo>
                        <a:pt x="53530" y="28625"/>
                      </a:lnTo>
                      <a:close/>
                    </a:path>
                    <a:path w="90805" h="116839">
                      <a:moveTo>
                        <a:pt x="53594" y="24739"/>
                      </a:moveTo>
                      <a:lnTo>
                        <a:pt x="53022" y="24612"/>
                      </a:lnTo>
                      <a:lnTo>
                        <a:pt x="52984" y="24841"/>
                      </a:lnTo>
                      <a:lnTo>
                        <a:pt x="52438" y="25349"/>
                      </a:lnTo>
                      <a:lnTo>
                        <a:pt x="52565" y="25438"/>
                      </a:lnTo>
                      <a:lnTo>
                        <a:pt x="53594" y="24739"/>
                      </a:lnTo>
                      <a:close/>
                    </a:path>
                    <a:path w="90805" h="116839">
                      <a:moveTo>
                        <a:pt x="53797" y="83337"/>
                      </a:moveTo>
                      <a:lnTo>
                        <a:pt x="53644" y="83286"/>
                      </a:lnTo>
                      <a:lnTo>
                        <a:pt x="53657" y="83654"/>
                      </a:lnTo>
                      <a:lnTo>
                        <a:pt x="53797" y="83337"/>
                      </a:lnTo>
                      <a:close/>
                    </a:path>
                    <a:path w="90805" h="116839">
                      <a:moveTo>
                        <a:pt x="54762" y="29210"/>
                      </a:moveTo>
                      <a:lnTo>
                        <a:pt x="54127" y="29210"/>
                      </a:lnTo>
                      <a:lnTo>
                        <a:pt x="53962" y="28956"/>
                      </a:lnTo>
                      <a:lnTo>
                        <a:pt x="53530" y="28625"/>
                      </a:lnTo>
                      <a:lnTo>
                        <a:pt x="53695" y="29210"/>
                      </a:lnTo>
                      <a:lnTo>
                        <a:pt x="54559" y="29464"/>
                      </a:lnTo>
                      <a:lnTo>
                        <a:pt x="54762" y="29210"/>
                      </a:lnTo>
                      <a:close/>
                    </a:path>
                    <a:path w="90805" h="116839">
                      <a:moveTo>
                        <a:pt x="54775" y="15163"/>
                      </a:moveTo>
                      <a:lnTo>
                        <a:pt x="54737" y="15011"/>
                      </a:lnTo>
                      <a:lnTo>
                        <a:pt x="53936" y="15430"/>
                      </a:lnTo>
                      <a:lnTo>
                        <a:pt x="53581" y="15582"/>
                      </a:lnTo>
                      <a:lnTo>
                        <a:pt x="53936" y="15455"/>
                      </a:lnTo>
                      <a:lnTo>
                        <a:pt x="54140" y="15468"/>
                      </a:lnTo>
                      <a:lnTo>
                        <a:pt x="54406" y="15455"/>
                      </a:lnTo>
                      <a:lnTo>
                        <a:pt x="54571" y="15341"/>
                      </a:lnTo>
                      <a:lnTo>
                        <a:pt x="54775" y="15163"/>
                      </a:lnTo>
                      <a:close/>
                    </a:path>
                    <a:path w="90805" h="116839">
                      <a:moveTo>
                        <a:pt x="54813" y="49085"/>
                      </a:moveTo>
                      <a:lnTo>
                        <a:pt x="54571" y="49022"/>
                      </a:lnTo>
                      <a:lnTo>
                        <a:pt x="54813" y="49250"/>
                      </a:lnTo>
                      <a:lnTo>
                        <a:pt x="54813" y="49085"/>
                      </a:lnTo>
                      <a:close/>
                    </a:path>
                    <a:path w="90805" h="116839">
                      <a:moveTo>
                        <a:pt x="54825" y="19431"/>
                      </a:moveTo>
                      <a:lnTo>
                        <a:pt x="54521" y="18948"/>
                      </a:lnTo>
                      <a:lnTo>
                        <a:pt x="54279" y="19050"/>
                      </a:lnTo>
                      <a:lnTo>
                        <a:pt x="54825" y="19431"/>
                      </a:lnTo>
                      <a:close/>
                    </a:path>
                    <a:path w="90805" h="116839">
                      <a:moveTo>
                        <a:pt x="54876" y="48882"/>
                      </a:moveTo>
                      <a:lnTo>
                        <a:pt x="53657" y="47498"/>
                      </a:lnTo>
                      <a:lnTo>
                        <a:pt x="53365" y="47498"/>
                      </a:lnTo>
                      <a:lnTo>
                        <a:pt x="53594" y="47625"/>
                      </a:lnTo>
                      <a:lnTo>
                        <a:pt x="53568" y="47752"/>
                      </a:lnTo>
                      <a:lnTo>
                        <a:pt x="54876" y="48882"/>
                      </a:lnTo>
                      <a:close/>
                    </a:path>
                    <a:path w="90805" h="116839">
                      <a:moveTo>
                        <a:pt x="54889" y="48895"/>
                      </a:moveTo>
                      <a:close/>
                    </a:path>
                    <a:path w="90805" h="116839">
                      <a:moveTo>
                        <a:pt x="54902" y="48336"/>
                      </a:moveTo>
                      <a:lnTo>
                        <a:pt x="54470" y="47866"/>
                      </a:lnTo>
                      <a:lnTo>
                        <a:pt x="54610" y="47472"/>
                      </a:lnTo>
                      <a:lnTo>
                        <a:pt x="54292" y="47790"/>
                      </a:lnTo>
                      <a:lnTo>
                        <a:pt x="54902" y="48336"/>
                      </a:lnTo>
                      <a:close/>
                    </a:path>
                    <a:path w="90805" h="116839">
                      <a:moveTo>
                        <a:pt x="54902" y="29210"/>
                      </a:moveTo>
                      <a:lnTo>
                        <a:pt x="54864" y="29083"/>
                      </a:lnTo>
                      <a:lnTo>
                        <a:pt x="54762" y="29210"/>
                      </a:lnTo>
                      <a:lnTo>
                        <a:pt x="54902" y="29210"/>
                      </a:lnTo>
                      <a:close/>
                    </a:path>
                    <a:path w="90805" h="116839">
                      <a:moveTo>
                        <a:pt x="54940" y="26670"/>
                      </a:moveTo>
                      <a:lnTo>
                        <a:pt x="54546" y="26720"/>
                      </a:lnTo>
                      <a:lnTo>
                        <a:pt x="54483" y="27178"/>
                      </a:lnTo>
                      <a:lnTo>
                        <a:pt x="54940" y="26670"/>
                      </a:lnTo>
                      <a:close/>
                    </a:path>
                    <a:path w="90805" h="116839">
                      <a:moveTo>
                        <a:pt x="55118" y="18669"/>
                      </a:moveTo>
                      <a:lnTo>
                        <a:pt x="54559" y="18669"/>
                      </a:lnTo>
                      <a:lnTo>
                        <a:pt x="54521" y="18948"/>
                      </a:lnTo>
                      <a:lnTo>
                        <a:pt x="55118" y="18669"/>
                      </a:lnTo>
                      <a:close/>
                    </a:path>
                    <a:path w="90805" h="116839">
                      <a:moveTo>
                        <a:pt x="55143" y="48641"/>
                      </a:moveTo>
                      <a:lnTo>
                        <a:pt x="55054" y="48514"/>
                      </a:lnTo>
                      <a:lnTo>
                        <a:pt x="54914" y="48387"/>
                      </a:lnTo>
                      <a:lnTo>
                        <a:pt x="55143" y="48641"/>
                      </a:lnTo>
                      <a:close/>
                    </a:path>
                    <a:path w="90805" h="116839">
                      <a:moveTo>
                        <a:pt x="55181" y="54991"/>
                      </a:moveTo>
                      <a:lnTo>
                        <a:pt x="55041" y="54737"/>
                      </a:lnTo>
                      <a:lnTo>
                        <a:pt x="55181" y="54991"/>
                      </a:lnTo>
                      <a:close/>
                    </a:path>
                    <a:path w="90805" h="116839">
                      <a:moveTo>
                        <a:pt x="55333" y="45008"/>
                      </a:moveTo>
                      <a:lnTo>
                        <a:pt x="55041" y="44450"/>
                      </a:lnTo>
                      <a:lnTo>
                        <a:pt x="54825" y="44958"/>
                      </a:lnTo>
                      <a:lnTo>
                        <a:pt x="55333" y="45008"/>
                      </a:lnTo>
                      <a:close/>
                    </a:path>
                    <a:path w="90805" h="116839">
                      <a:moveTo>
                        <a:pt x="55397" y="36068"/>
                      </a:moveTo>
                      <a:lnTo>
                        <a:pt x="55054" y="35941"/>
                      </a:lnTo>
                      <a:lnTo>
                        <a:pt x="54902" y="36576"/>
                      </a:lnTo>
                      <a:lnTo>
                        <a:pt x="55295" y="36182"/>
                      </a:lnTo>
                      <a:close/>
                    </a:path>
                    <a:path w="90805" h="116839">
                      <a:moveTo>
                        <a:pt x="55448" y="49276"/>
                      </a:moveTo>
                      <a:lnTo>
                        <a:pt x="54940" y="48641"/>
                      </a:lnTo>
                      <a:lnTo>
                        <a:pt x="54889" y="48895"/>
                      </a:lnTo>
                      <a:lnTo>
                        <a:pt x="54813" y="49085"/>
                      </a:lnTo>
                      <a:lnTo>
                        <a:pt x="55448" y="49276"/>
                      </a:lnTo>
                      <a:close/>
                    </a:path>
                    <a:path w="90805" h="116839">
                      <a:moveTo>
                        <a:pt x="55499" y="15925"/>
                      </a:moveTo>
                      <a:lnTo>
                        <a:pt x="55054" y="15773"/>
                      </a:lnTo>
                      <a:lnTo>
                        <a:pt x="54876" y="16230"/>
                      </a:lnTo>
                      <a:lnTo>
                        <a:pt x="55257" y="16637"/>
                      </a:lnTo>
                      <a:lnTo>
                        <a:pt x="55321" y="15989"/>
                      </a:lnTo>
                      <a:lnTo>
                        <a:pt x="55499" y="15925"/>
                      </a:lnTo>
                      <a:close/>
                    </a:path>
                    <a:path w="90805" h="116839">
                      <a:moveTo>
                        <a:pt x="55803" y="20701"/>
                      </a:moveTo>
                      <a:lnTo>
                        <a:pt x="54991" y="20459"/>
                      </a:lnTo>
                      <a:lnTo>
                        <a:pt x="55397" y="20942"/>
                      </a:lnTo>
                      <a:lnTo>
                        <a:pt x="55803" y="20701"/>
                      </a:lnTo>
                      <a:close/>
                    </a:path>
                    <a:path w="90805" h="116839">
                      <a:moveTo>
                        <a:pt x="55905" y="45085"/>
                      </a:moveTo>
                      <a:lnTo>
                        <a:pt x="55333" y="45008"/>
                      </a:lnTo>
                      <a:lnTo>
                        <a:pt x="55905" y="45085"/>
                      </a:lnTo>
                      <a:close/>
                    </a:path>
                    <a:path w="90805" h="116839">
                      <a:moveTo>
                        <a:pt x="56045" y="31521"/>
                      </a:moveTo>
                      <a:lnTo>
                        <a:pt x="55740" y="31991"/>
                      </a:lnTo>
                      <a:lnTo>
                        <a:pt x="56045" y="31521"/>
                      </a:lnTo>
                      <a:close/>
                    </a:path>
                    <a:path w="90805" h="116839">
                      <a:moveTo>
                        <a:pt x="56375" y="36182"/>
                      </a:moveTo>
                      <a:lnTo>
                        <a:pt x="56248" y="36322"/>
                      </a:lnTo>
                      <a:lnTo>
                        <a:pt x="55702" y="36576"/>
                      </a:lnTo>
                      <a:lnTo>
                        <a:pt x="55676" y="37084"/>
                      </a:lnTo>
                      <a:lnTo>
                        <a:pt x="56299" y="36703"/>
                      </a:lnTo>
                      <a:lnTo>
                        <a:pt x="56375" y="36182"/>
                      </a:lnTo>
                      <a:close/>
                    </a:path>
                    <a:path w="90805" h="116839">
                      <a:moveTo>
                        <a:pt x="56400" y="19583"/>
                      </a:moveTo>
                      <a:lnTo>
                        <a:pt x="55994" y="19989"/>
                      </a:lnTo>
                      <a:lnTo>
                        <a:pt x="55994" y="20485"/>
                      </a:lnTo>
                      <a:lnTo>
                        <a:pt x="56273" y="19989"/>
                      </a:lnTo>
                      <a:lnTo>
                        <a:pt x="56400" y="19583"/>
                      </a:lnTo>
                      <a:close/>
                    </a:path>
                    <a:path w="90805" h="116839">
                      <a:moveTo>
                        <a:pt x="56489" y="36995"/>
                      </a:moveTo>
                      <a:lnTo>
                        <a:pt x="56159" y="37084"/>
                      </a:lnTo>
                      <a:lnTo>
                        <a:pt x="56349" y="37084"/>
                      </a:lnTo>
                      <a:lnTo>
                        <a:pt x="56489" y="36995"/>
                      </a:lnTo>
                      <a:close/>
                    </a:path>
                    <a:path w="90805" h="116839">
                      <a:moveTo>
                        <a:pt x="56591" y="28194"/>
                      </a:moveTo>
                      <a:lnTo>
                        <a:pt x="54483" y="27178"/>
                      </a:lnTo>
                      <a:lnTo>
                        <a:pt x="54140" y="27051"/>
                      </a:lnTo>
                      <a:lnTo>
                        <a:pt x="53581" y="26924"/>
                      </a:lnTo>
                      <a:lnTo>
                        <a:pt x="53238" y="26797"/>
                      </a:lnTo>
                      <a:lnTo>
                        <a:pt x="53517" y="27178"/>
                      </a:lnTo>
                      <a:lnTo>
                        <a:pt x="54102" y="27686"/>
                      </a:lnTo>
                      <a:lnTo>
                        <a:pt x="54381" y="28194"/>
                      </a:lnTo>
                      <a:lnTo>
                        <a:pt x="53835" y="28321"/>
                      </a:lnTo>
                      <a:lnTo>
                        <a:pt x="53555" y="27940"/>
                      </a:lnTo>
                      <a:lnTo>
                        <a:pt x="53213" y="27686"/>
                      </a:lnTo>
                      <a:lnTo>
                        <a:pt x="53479" y="28422"/>
                      </a:lnTo>
                      <a:lnTo>
                        <a:pt x="54267" y="28321"/>
                      </a:lnTo>
                      <a:lnTo>
                        <a:pt x="54571" y="28321"/>
                      </a:lnTo>
                      <a:lnTo>
                        <a:pt x="54775" y="28575"/>
                      </a:lnTo>
                      <a:lnTo>
                        <a:pt x="56591" y="28194"/>
                      </a:lnTo>
                      <a:close/>
                    </a:path>
                    <a:path w="90805" h="116839">
                      <a:moveTo>
                        <a:pt x="56616" y="38277"/>
                      </a:moveTo>
                      <a:close/>
                    </a:path>
                    <a:path w="90805" h="116839">
                      <a:moveTo>
                        <a:pt x="56616" y="35941"/>
                      </a:moveTo>
                      <a:lnTo>
                        <a:pt x="56400" y="36004"/>
                      </a:lnTo>
                      <a:lnTo>
                        <a:pt x="56375" y="36182"/>
                      </a:lnTo>
                      <a:lnTo>
                        <a:pt x="56616" y="35941"/>
                      </a:lnTo>
                      <a:close/>
                    </a:path>
                    <a:path w="90805" h="116839">
                      <a:moveTo>
                        <a:pt x="56680" y="25184"/>
                      </a:moveTo>
                      <a:lnTo>
                        <a:pt x="56527" y="25019"/>
                      </a:lnTo>
                      <a:lnTo>
                        <a:pt x="56680" y="25184"/>
                      </a:lnTo>
                      <a:close/>
                    </a:path>
                    <a:path w="90805" h="116839">
                      <a:moveTo>
                        <a:pt x="57162" y="18453"/>
                      </a:moveTo>
                      <a:lnTo>
                        <a:pt x="56451" y="19685"/>
                      </a:lnTo>
                      <a:lnTo>
                        <a:pt x="56629" y="19989"/>
                      </a:lnTo>
                      <a:lnTo>
                        <a:pt x="57162" y="18453"/>
                      </a:lnTo>
                      <a:close/>
                    </a:path>
                    <a:path w="90805" h="116839">
                      <a:moveTo>
                        <a:pt x="58559" y="85940"/>
                      </a:moveTo>
                      <a:lnTo>
                        <a:pt x="58420" y="86131"/>
                      </a:lnTo>
                      <a:lnTo>
                        <a:pt x="58559" y="85940"/>
                      </a:lnTo>
                      <a:close/>
                    </a:path>
                    <a:path w="90805" h="116839">
                      <a:moveTo>
                        <a:pt x="58991" y="87376"/>
                      </a:moveTo>
                      <a:close/>
                    </a:path>
                    <a:path w="90805" h="116839">
                      <a:moveTo>
                        <a:pt x="60147" y="89090"/>
                      </a:moveTo>
                      <a:close/>
                    </a:path>
                    <a:path w="90805" h="116839">
                      <a:moveTo>
                        <a:pt x="60515" y="49403"/>
                      </a:moveTo>
                      <a:lnTo>
                        <a:pt x="60083" y="49530"/>
                      </a:lnTo>
                      <a:lnTo>
                        <a:pt x="60515" y="49403"/>
                      </a:lnTo>
                      <a:close/>
                    </a:path>
                    <a:path w="90805" h="116839">
                      <a:moveTo>
                        <a:pt x="61810" y="87871"/>
                      </a:moveTo>
                      <a:close/>
                    </a:path>
                    <a:path w="90805" h="116839">
                      <a:moveTo>
                        <a:pt x="63639" y="40259"/>
                      </a:moveTo>
                      <a:lnTo>
                        <a:pt x="62903" y="40132"/>
                      </a:lnTo>
                      <a:lnTo>
                        <a:pt x="62331" y="39624"/>
                      </a:lnTo>
                      <a:lnTo>
                        <a:pt x="63284" y="39497"/>
                      </a:lnTo>
                      <a:lnTo>
                        <a:pt x="62915" y="39116"/>
                      </a:lnTo>
                      <a:lnTo>
                        <a:pt x="62115" y="38608"/>
                      </a:lnTo>
                      <a:lnTo>
                        <a:pt x="61823" y="38227"/>
                      </a:lnTo>
                      <a:lnTo>
                        <a:pt x="61861" y="37719"/>
                      </a:lnTo>
                      <a:lnTo>
                        <a:pt x="62090" y="37465"/>
                      </a:lnTo>
                      <a:lnTo>
                        <a:pt x="62230" y="37084"/>
                      </a:lnTo>
                      <a:lnTo>
                        <a:pt x="62268" y="36957"/>
                      </a:lnTo>
                      <a:lnTo>
                        <a:pt x="62357" y="36703"/>
                      </a:lnTo>
                      <a:lnTo>
                        <a:pt x="62636" y="35941"/>
                      </a:lnTo>
                      <a:lnTo>
                        <a:pt x="62661" y="35433"/>
                      </a:lnTo>
                      <a:lnTo>
                        <a:pt x="62674" y="35052"/>
                      </a:lnTo>
                      <a:lnTo>
                        <a:pt x="62687" y="34925"/>
                      </a:lnTo>
                      <a:lnTo>
                        <a:pt x="61569" y="34544"/>
                      </a:lnTo>
                      <a:lnTo>
                        <a:pt x="61125" y="35052"/>
                      </a:lnTo>
                      <a:lnTo>
                        <a:pt x="60934" y="34544"/>
                      </a:lnTo>
                      <a:lnTo>
                        <a:pt x="59766" y="33782"/>
                      </a:lnTo>
                      <a:lnTo>
                        <a:pt x="60375" y="33401"/>
                      </a:lnTo>
                      <a:lnTo>
                        <a:pt x="60236" y="33401"/>
                      </a:lnTo>
                      <a:lnTo>
                        <a:pt x="59740" y="33782"/>
                      </a:lnTo>
                      <a:lnTo>
                        <a:pt x="59829" y="33274"/>
                      </a:lnTo>
                      <a:lnTo>
                        <a:pt x="60185" y="33020"/>
                      </a:lnTo>
                      <a:lnTo>
                        <a:pt x="59626" y="32766"/>
                      </a:lnTo>
                      <a:lnTo>
                        <a:pt x="59067" y="32639"/>
                      </a:lnTo>
                      <a:lnTo>
                        <a:pt x="58534" y="32639"/>
                      </a:lnTo>
                      <a:lnTo>
                        <a:pt x="57810" y="31750"/>
                      </a:lnTo>
                      <a:lnTo>
                        <a:pt x="59931" y="31115"/>
                      </a:lnTo>
                      <a:lnTo>
                        <a:pt x="58369" y="29972"/>
                      </a:lnTo>
                      <a:lnTo>
                        <a:pt x="57607" y="29845"/>
                      </a:lnTo>
                      <a:lnTo>
                        <a:pt x="56007" y="30607"/>
                      </a:lnTo>
                      <a:lnTo>
                        <a:pt x="56146" y="30988"/>
                      </a:lnTo>
                      <a:lnTo>
                        <a:pt x="56362" y="31115"/>
                      </a:lnTo>
                      <a:lnTo>
                        <a:pt x="56438" y="31242"/>
                      </a:lnTo>
                      <a:lnTo>
                        <a:pt x="56502" y="31750"/>
                      </a:lnTo>
                      <a:lnTo>
                        <a:pt x="56413" y="32004"/>
                      </a:lnTo>
                      <a:lnTo>
                        <a:pt x="55854" y="32004"/>
                      </a:lnTo>
                      <a:lnTo>
                        <a:pt x="55194" y="33401"/>
                      </a:lnTo>
                      <a:lnTo>
                        <a:pt x="54775" y="34417"/>
                      </a:lnTo>
                      <a:lnTo>
                        <a:pt x="54673" y="35179"/>
                      </a:lnTo>
                      <a:lnTo>
                        <a:pt x="54800" y="35941"/>
                      </a:lnTo>
                      <a:lnTo>
                        <a:pt x="55054" y="35814"/>
                      </a:lnTo>
                      <a:lnTo>
                        <a:pt x="55346" y="35560"/>
                      </a:lnTo>
                      <a:lnTo>
                        <a:pt x="55651" y="35433"/>
                      </a:lnTo>
                      <a:lnTo>
                        <a:pt x="55397" y="36068"/>
                      </a:lnTo>
                      <a:lnTo>
                        <a:pt x="55664" y="35941"/>
                      </a:lnTo>
                      <a:lnTo>
                        <a:pt x="55448" y="36322"/>
                      </a:lnTo>
                      <a:lnTo>
                        <a:pt x="55359" y="36703"/>
                      </a:lnTo>
                      <a:lnTo>
                        <a:pt x="55727" y="36322"/>
                      </a:lnTo>
                      <a:lnTo>
                        <a:pt x="56172" y="36068"/>
                      </a:lnTo>
                      <a:lnTo>
                        <a:pt x="56400" y="36004"/>
                      </a:lnTo>
                      <a:lnTo>
                        <a:pt x="56616" y="35941"/>
                      </a:lnTo>
                      <a:lnTo>
                        <a:pt x="57010" y="35941"/>
                      </a:lnTo>
                      <a:lnTo>
                        <a:pt x="56705" y="36576"/>
                      </a:lnTo>
                      <a:lnTo>
                        <a:pt x="56235" y="36830"/>
                      </a:lnTo>
                      <a:lnTo>
                        <a:pt x="56845" y="36703"/>
                      </a:lnTo>
                      <a:lnTo>
                        <a:pt x="56565" y="36957"/>
                      </a:lnTo>
                      <a:lnTo>
                        <a:pt x="56654" y="37465"/>
                      </a:lnTo>
                      <a:lnTo>
                        <a:pt x="57391" y="37084"/>
                      </a:lnTo>
                      <a:lnTo>
                        <a:pt x="56794" y="37719"/>
                      </a:lnTo>
                      <a:lnTo>
                        <a:pt x="57975" y="37846"/>
                      </a:lnTo>
                      <a:lnTo>
                        <a:pt x="56997" y="38227"/>
                      </a:lnTo>
                      <a:lnTo>
                        <a:pt x="57823" y="38354"/>
                      </a:lnTo>
                      <a:lnTo>
                        <a:pt x="57950" y="38481"/>
                      </a:lnTo>
                      <a:lnTo>
                        <a:pt x="56248" y="38608"/>
                      </a:lnTo>
                      <a:lnTo>
                        <a:pt x="58000" y="39370"/>
                      </a:lnTo>
                      <a:lnTo>
                        <a:pt x="56184" y="39497"/>
                      </a:lnTo>
                      <a:lnTo>
                        <a:pt x="57696" y="39497"/>
                      </a:lnTo>
                      <a:lnTo>
                        <a:pt x="56959" y="40513"/>
                      </a:lnTo>
                      <a:lnTo>
                        <a:pt x="56984" y="40767"/>
                      </a:lnTo>
                      <a:lnTo>
                        <a:pt x="57607" y="41402"/>
                      </a:lnTo>
                      <a:lnTo>
                        <a:pt x="57277" y="41287"/>
                      </a:lnTo>
                      <a:lnTo>
                        <a:pt x="57175" y="41529"/>
                      </a:lnTo>
                      <a:lnTo>
                        <a:pt x="56718" y="41656"/>
                      </a:lnTo>
                      <a:lnTo>
                        <a:pt x="56388" y="41783"/>
                      </a:lnTo>
                      <a:lnTo>
                        <a:pt x="57607" y="42037"/>
                      </a:lnTo>
                      <a:lnTo>
                        <a:pt x="57823" y="42799"/>
                      </a:lnTo>
                      <a:lnTo>
                        <a:pt x="58470" y="43307"/>
                      </a:lnTo>
                      <a:lnTo>
                        <a:pt x="57188" y="43561"/>
                      </a:lnTo>
                      <a:lnTo>
                        <a:pt x="57111" y="42672"/>
                      </a:lnTo>
                      <a:lnTo>
                        <a:pt x="55943" y="42545"/>
                      </a:lnTo>
                      <a:lnTo>
                        <a:pt x="56934" y="42799"/>
                      </a:lnTo>
                      <a:lnTo>
                        <a:pt x="56743" y="43561"/>
                      </a:lnTo>
                      <a:lnTo>
                        <a:pt x="57594" y="43688"/>
                      </a:lnTo>
                      <a:lnTo>
                        <a:pt x="56781" y="43815"/>
                      </a:lnTo>
                      <a:lnTo>
                        <a:pt x="57150" y="43942"/>
                      </a:lnTo>
                      <a:lnTo>
                        <a:pt x="56108" y="43815"/>
                      </a:lnTo>
                      <a:lnTo>
                        <a:pt x="57581" y="44323"/>
                      </a:lnTo>
                      <a:lnTo>
                        <a:pt x="56286" y="44196"/>
                      </a:lnTo>
                      <a:lnTo>
                        <a:pt x="57073" y="44704"/>
                      </a:lnTo>
                      <a:lnTo>
                        <a:pt x="56172" y="44958"/>
                      </a:lnTo>
                      <a:lnTo>
                        <a:pt x="55664" y="44323"/>
                      </a:lnTo>
                      <a:lnTo>
                        <a:pt x="55880" y="45008"/>
                      </a:lnTo>
                      <a:lnTo>
                        <a:pt x="56578" y="45466"/>
                      </a:lnTo>
                      <a:lnTo>
                        <a:pt x="56578" y="46228"/>
                      </a:lnTo>
                      <a:lnTo>
                        <a:pt x="55651" y="45466"/>
                      </a:lnTo>
                      <a:lnTo>
                        <a:pt x="55029" y="45339"/>
                      </a:lnTo>
                      <a:lnTo>
                        <a:pt x="55130" y="45720"/>
                      </a:lnTo>
                      <a:lnTo>
                        <a:pt x="55930" y="46609"/>
                      </a:lnTo>
                      <a:lnTo>
                        <a:pt x="55702" y="46863"/>
                      </a:lnTo>
                      <a:lnTo>
                        <a:pt x="55537" y="46736"/>
                      </a:lnTo>
                      <a:lnTo>
                        <a:pt x="55283" y="46609"/>
                      </a:lnTo>
                      <a:lnTo>
                        <a:pt x="55359" y="46736"/>
                      </a:lnTo>
                      <a:lnTo>
                        <a:pt x="55816" y="47498"/>
                      </a:lnTo>
                      <a:lnTo>
                        <a:pt x="54660" y="47498"/>
                      </a:lnTo>
                      <a:lnTo>
                        <a:pt x="55092" y="48514"/>
                      </a:lnTo>
                      <a:lnTo>
                        <a:pt x="55765" y="49276"/>
                      </a:lnTo>
                      <a:lnTo>
                        <a:pt x="55892" y="49403"/>
                      </a:lnTo>
                      <a:lnTo>
                        <a:pt x="55943" y="50165"/>
                      </a:lnTo>
                      <a:lnTo>
                        <a:pt x="56057" y="50546"/>
                      </a:lnTo>
                      <a:lnTo>
                        <a:pt x="55740" y="50165"/>
                      </a:lnTo>
                      <a:lnTo>
                        <a:pt x="55524" y="49911"/>
                      </a:lnTo>
                      <a:lnTo>
                        <a:pt x="55664" y="49911"/>
                      </a:lnTo>
                      <a:lnTo>
                        <a:pt x="55575" y="49784"/>
                      </a:lnTo>
                      <a:lnTo>
                        <a:pt x="55410" y="49403"/>
                      </a:lnTo>
                      <a:lnTo>
                        <a:pt x="55384" y="49784"/>
                      </a:lnTo>
                      <a:lnTo>
                        <a:pt x="54813" y="49250"/>
                      </a:lnTo>
                      <a:lnTo>
                        <a:pt x="54838" y="49530"/>
                      </a:lnTo>
                      <a:lnTo>
                        <a:pt x="54927" y="50165"/>
                      </a:lnTo>
                      <a:lnTo>
                        <a:pt x="54127" y="50165"/>
                      </a:lnTo>
                      <a:lnTo>
                        <a:pt x="53835" y="49149"/>
                      </a:lnTo>
                      <a:lnTo>
                        <a:pt x="54838" y="49530"/>
                      </a:lnTo>
                      <a:lnTo>
                        <a:pt x="54444" y="49149"/>
                      </a:lnTo>
                      <a:lnTo>
                        <a:pt x="54038" y="48768"/>
                      </a:lnTo>
                      <a:lnTo>
                        <a:pt x="54216" y="48895"/>
                      </a:lnTo>
                      <a:lnTo>
                        <a:pt x="54635" y="48895"/>
                      </a:lnTo>
                      <a:lnTo>
                        <a:pt x="54508" y="48768"/>
                      </a:lnTo>
                      <a:lnTo>
                        <a:pt x="53467" y="47663"/>
                      </a:lnTo>
                      <a:lnTo>
                        <a:pt x="53263" y="47752"/>
                      </a:lnTo>
                      <a:lnTo>
                        <a:pt x="52260" y="48260"/>
                      </a:lnTo>
                      <a:lnTo>
                        <a:pt x="51155" y="48387"/>
                      </a:lnTo>
                      <a:lnTo>
                        <a:pt x="51155" y="49022"/>
                      </a:lnTo>
                      <a:lnTo>
                        <a:pt x="51879" y="49149"/>
                      </a:lnTo>
                      <a:lnTo>
                        <a:pt x="51917" y="49784"/>
                      </a:lnTo>
                      <a:lnTo>
                        <a:pt x="51600" y="49911"/>
                      </a:lnTo>
                      <a:lnTo>
                        <a:pt x="51435" y="50038"/>
                      </a:lnTo>
                      <a:lnTo>
                        <a:pt x="50990" y="51435"/>
                      </a:lnTo>
                      <a:lnTo>
                        <a:pt x="48679" y="49403"/>
                      </a:lnTo>
                      <a:lnTo>
                        <a:pt x="49149" y="51943"/>
                      </a:lnTo>
                      <a:lnTo>
                        <a:pt x="49377" y="52324"/>
                      </a:lnTo>
                      <a:lnTo>
                        <a:pt x="49796" y="52705"/>
                      </a:lnTo>
                      <a:lnTo>
                        <a:pt x="50076" y="53213"/>
                      </a:lnTo>
                      <a:lnTo>
                        <a:pt x="50050" y="53975"/>
                      </a:lnTo>
                      <a:lnTo>
                        <a:pt x="49809" y="53975"/>
                      </a:lnTo>
                      <a:lnTo>
                        <a:pt x="48768" y="53340"/>
                      </a:lnTo>
                      <a:lnTo>
                        <a:pt x="48285" y="54229"/>
                      </a:lnTo>
                      <a:lnTo>
                        <a:pt x="48831" y="54305"/>
                      </a:lnTo>
                      <a:lnTo>
                        <a:pt x="50177" y="54483"/>
                      </a:lnTo>
                      <a:lnTo>
                        <a:pt x="49263" y="54991"/>
                      </a:lnTo>
                      <a:lnTo>
                        <a:pt x="49022" y="55499"/>
                      </a:lnTo>
                      <a:lnTo>
                        <a:pt x="47980" y="55245"/>
                      </a:lnTo>
                      <a:lnTo>
                        <a:pt x="47891" y="55549"/>
                      </a:lnTo>
                      <a:lnTo>
                        <a:pt x="47891" y="58420"/>
                      </a:lnTo>
                      <a:lnTo>
                        <a:pt x="47879" y="59944"/>
                      </a:lnTo>
                      <a:lnTo>
                        <a:pt x="47752" y="59817"/>
                      </a:lnTo>
                      <a:lnTo>
                        <a:pt x="47421" y="59944"/>
                      </a:lnTo>
                      <a:lnTo>
                        <a:pt x="47091" y="59944"/>
                      </a:lnTo>
                      <a:lnTo>
                        <a:pt x="47434" y="59563"/>
                      </a:lnTo>
                      <a:lnTo>
                        <a:pt x="47726" y="59563"/>
                      </a:lnTo>
                      <a:lnTo>
                        <a:pt x="47840" y="59690"/>
                      </a:lnTo>
                      <a:lnTo>
                        <a:pt x="47879" y="59944"/>
                      </a:lnTo>
                      <a:lnTo>
                        <a:pt x="47879" y="58470"/>
                      </a:lnTo>
                      <a:lnTo>
                        <a:pt x="47777" y="58801"/>
                      </a:lnTo>
                      <a:lnTo>
                        <a:pt x="47802" y="58674"/>
                      </a:lnTo>
                      <a:lnTo>
                        <a:pt x="47891" y="58420"/>
                      </a:lnTo>
                      <a:lnTo>
                        <a:pt x="47891" y="55549"/>
                      </a:lnTo>
                      <a:lnTo>
                        <a:pt x="47764" y="56515"/>
                      </a:lnTo>
                      <a:lnTo>
                        <a:pt x="47879" y="57658"/>
                      </a:lnTo>
                      <a:lnTo>
                        <a:pt x="47523" y="58674"/>
                      </a:lnTo>
                      <a:lnTo>
                        <a:pt x="47269" y="58420"/>
                      </a:lnTo>
                      <a:lnTo>
                        <a:pt x="47066" y="58039"/>
                      </a:lnTo>
                      <a:lnTo>
                        <a:pt x="46659" y="58166"/>
                      </a:lnTo>
                      <a:lnTo>
                        <a:pt x="46443" y="59690"/>
                      </a:lnTo>
                      <a:lnTo>
                        <a:pt x="44958" y="60706"/>
                      </a:lnTo>
                      <a:lnTo>
                        <a:pt x="43688" y="61341"/>
                      </a:lnTo>
                      <a:lnTo>
                        <a:pt x="43980" y="61976"/>
                      </a:lnTo>
                      <a:lnTo>
                        <a:pt x="44018" y="62357"/>
                      </a:lnTo>
                      <a:lnTo>
                        <a:pt x="44094" y="62865"/>
                      </a:lnTo>
                      <a:lnTo>
                        <a:pt x="44005" y="63119"/>
                      </a:lnTo>
                      <a:lnTo>
                        <a:pt x="43484" y="62738"/>
                      </a:lnTo>
                      <a:lnTo>
                        <a:pt x="43383" y="62357"/>
                      </a:lnTo>
                      <a:lnTo>
                        <a:pt x="43332" y="64008"/>
                      </a:lnTo>
                      <a:lnTo>
                        <a:pt x="42862" y="65532"/>
                      </a:lnTo>
                      <a:lnTo>
                        <a:pt x="41465" y="65405"/>
                      </a:lnTo>
                      <a:lnTo>
                        <a:pt x="41427" y="65024"/>
                      </a:lnTo>
                      <a:lnTo>
                        <a:pt x="40665" y="65278"/>
                      </a:lnTo>
                      <a:lnTo>
                        <a:pt x="42024" y="67056"/>
                      </a:lnTo>
                      <a:lnTo>
                        <a:pt x="40919" y="66802"/>
                      </a:lnTo>
                      <a:lnTo>
                        <a:pt x="40919" y="66675"/>
                      </a:lnTo>
                      <a:lnTo>
                        <a:pt x="39471" y="67310"/>
                      </a:lnTo>
                      <a:lnTo>
                        <a:pt x="38277" y="68961"/>
                      </a:lnTo>
                      <a:lnTo>
                        <a:pt x="36652" y="68072"/>
                      </a:lnTo>
                      <a:lnTo>
                        <a:pt x="36918" y="69469"/>
                      </a:lnTo>
                      <a:lnTo>
                        <a:pt x="35128" y="67945"/>
                      </a:lnTo>
                      <a:lnTo>
                        <a:pt x="35547" y="69723"/>
                      </a:lnTo>
                      <a:lnTo>
                        <a:pt x="34480" y="69088"/>
                      </a:lnTo>
                      <a:lnTo>
                        <a:pt x="34620" y="68707"/>
                      </a:lnTo>
                      <a:lnTo>
                        <a:pt x="33451" y="68326"/>
                      </a:lnTo>
                      <a:lnTo>
                        <a:pt x="33172" y="68199"/>
                      </a:lnTo>
                      <a:lnTo>
                        <a:pt x="33147" y="69469"/>
                      </a:lnTo>
                      <a:lnTo>
                        <a:pt x="32753" y="69723"/>
                      </a:lnTo>
                      <a:lnTo>
                        <a:pt x="32689" y="68707"/>
                      </a:lnTo>
                      <a:lnTo>
                        <a:pt x="32207" y="69723"/>
                      </a:lnTo>
                      <a:lnTo>
                        <a:pt x="31927" y="68580"/>
                      </a:lnTo>
                      <a:lnTo>
                        <a:pt x="31584" y="68834"/>
                      </a:lnTo>
                      <a:lnTo>
                        <a:pt x="31711" y="68834"/>
                      </a:lnTo>
                      <a:lnTo>
                        <a:pt x="31750" y="68961"/>
                      </a:lnTo>
                      <a:lnTo>
                        <a:pt x="31838" y="69596"/>
                      </a:lnTo>
                      <a:lnTo>
                        <a:pt x="31216" y="69977"/>
                      </a:lnTo>
                      <a:lnTo>
                        <a:pt x="30568" y="68961"/>
                      </a:lnTo>
                      <a:lnTo>
                        <a:pt x="30492" y="68834"/>
                      </a:lnTo>
                      <a:lnTo>
                        <a:pt x="30581" y="68326"/>
                      </a:lnTo>
                      <a:lnTo>
                        <a:pt x="30137" y="68453"/>
                      </a:lnTo>
                      <a:lnTo>
                        <a:pt x="29667" y="68707"/>
                      </a:lnTo>
                      <a:lnTo>
                        <a:pt x="29159" y="68834"/>
                      </a:lnTo>
                      <a:lnTo>
                        <a:pt x="29222" y="68643"/>
                      </a:lnTo>
                      <a:lnTo>
                        <a:pt x="28854" y="68961"/>
                      </a:lnTo>
                      <a:lnTo>
                        <a:pt x="29070" y="68580"/>
                      </a:lnTo>
                      <a:lnTo>
                        <a:pt x="29870" y="67183"/>
                      </a:lnTo>
                      <a:lnTo>
                        <a:pt x="29057" y="67945"/>
                      </a:lnTo>
                      <a:lnTo>
                        <a:pt x="29006" y="68199"/>
                      </a:lnTo>
                      <a:lnTo>
                        <a:pt x="28790" y="68580"/>
                      </a:lnTo>
                      <a:lnTo>
                        <a:pt x="28638" y="67945"/>
                      </a:lnTo>
                      <a:lnTo>
                        <a:pt x="28003" y="67818"/>
                      </a:lnTo>
                      <a:lnTo>
                        <a:pt x="27406" y="67818"/>
                      </a:lnTo>
                      <a:lnTo>
                        <a:pt x="27609" y="67437"/>
                      </a:lnTo>
                      <a:lnTo>
                        <a:pt x="27673" y="67310"/>
                      </a:lnTo>
                      <a:lnTo>
                        <a:pt x="27698" y="67144"/>
                      </a:lnTo>
                      <a:lnTo>
                        <a:pt x="26974" y="66675"/>
                      </a:lnTo>
                      <a:lnTo>
                        <a:pt x="25819" y="66675"/>
                      </a:lnTo>
                      <a:lnTo>
                        <a:pt x="24879" y="66040"/>
                      </a:lnTo>
                      <a:lnTo>
                        <a:pt x="25031" y="66421"/>
                      </a:lnTo>
                      <a:lnTo>
                        <a:pt x="24320" y="67437"/>
                      </a:lnTo>
                      <a:lnTo>
                        <a:pt x="23939" y="67310"/>
                      </a:lnTo>
                      <a:lnTo>
                        <a:pt x="24015" y="67144"/>
                      </a:lnTo>
                      <a:lnTo>
                        <a:pt x="23660" y="67310"/>
                      </a:lnTo>
                      <a:lnTo>
                        <a:pt x="23355" y="66802"/>
                      </a:lnTo>
                      <a:lnTo>
                        <a:pt x="24117" y="66167"/>
                      </a:lnTo>
                      <a:lnTo>
                        <a:pt x="24511" y="66040"/>
                      </a:lnTo>
                      <a:lnTo>
                        <a:pt x="23876" y="65913"/>
                      </a:lnTo>
                      <a:lnTo>
                        <a:pt x="23926" y="65659"/>
                      </a:lnTo>
                      <a:lnTo>
                        <a:pt x="24257" y="64643"/>
                      </a:lnTo>
                      <a:lnTo>
                        <a:pt x="24460" y="64008"/>
                      </a:lnTo>
                      <a:lnTo>
                        <a:pt x="23520" y="64643"/>
                      </a:lnTo>
                      <a:lnTo>
                        <a:pt x="23609" y="64516"/>
                      </a:lnTo>
                      <a:lnTo>
                        <a:pt x="23698" y="64389"/>
                      </a:lnTo>
                      <a:lnTo>
                        <a:pt x="22860" y="63627"/>
                      </a:lnTo>
                      <a:lnTo>
                        <a:pt x="22250" y="63500"/>
                      </a:lnTo>
                      <a:lnTo>
                        <a:pt x="22110" y="63373"/>
                      </a:lnTo>
                      <a:lnTo>
                        <a:pt x="21551" y="62865"/>
                      </a:lnTo>
                      <a:lnTo>
                        <a:pt x="20866" y="63373"/>
                      </a:lnTo>
                      <a:lnTo>
                        <a:pt x="20828" y="63246"/>
                      </a:lnTo>
                      <a:lnTo>
                        <a:pt x="20751" y="62992"/>
                      </a:lnTo>
                      <a:lnTo>
                        <a:pt x="20015" y="63246"/>
                      </a:lnTo>
                      <a:lnTo>
                        <a:pt x="19824" y="62738"/>
                      </a:lnTo>
                      <a:lnTo>
                        <a:pt x="19773" y="61595"/>
                      </a:lnTo>
                      <a:lnTo>
                        <a:pt x="19672" y="61214"/>
                      </a:lnTo>
                      <a:lnTo>
                        <a:pt x="19558" y="61087"/>
                      </a:lnTo>
                      <a:lnTo>
                        <a:pt x="19215" y="60706"/>
                      </a:lnTo>
                      <a:lnTo>
                        <a:pt x="18478" y="60452"/>
                      </a:lnTo>
                      <a:lnTo>
                        <a:pt x="18478" y="60591"/>
                      </a:lnTo>
                      <a:lnTo>
                        <a:pt x="18491" y="60960"/>
                      </a:lnTo>
                      <a:lnTo>
                        <a:pt x="17881" y="61087"/>
                      </a:lnTo>
                      <a:lnTo>
                        <a:pt x="18478" y="60591"/>
                      </a:lnTo>
                      <a:lnTo>
                        <a:pt x="18415" y="60452"/>
                      </a:lnTo>
                      <a:lnTo>
                        <a:pt x="17970" y="59817"/>
                      </a:lnTo>
                      <a:lnTo>
                        <a:pt x="18707" y="59944"/>
                      </a:lnTo>
                      <a:lnTo>
                        <a:pt x="18605" y="59817"/>
                      </a:lnTo>
                      <a:lnTo>
                        <a:pt x="17818" y="58801"/>
                      </a:lnTo>
                      <a:lnTo>
                        <a:pt x="17284" y="58420"/>
                      </a:lnTo>
                      <a:lnTo>
                        <a:pt x="16573" y="57912"/>
                      </a:lnTo>
                      <a:lnTo>
                        <a:pt x="16357" y="58166"/>
                      </a:lnTo>
                      <a:lnTo>
                        <a:pt x="16306" y="58420"/>
                      </a:lnTo>
                      <a:lnTo>
                        <a:pt x="16027" y="58420"/>
                      </a:lnTo>
                      <a:lnTo>
                        <a:pt x="15773" y="58293"/>
                      </a:lnTo>
                      <a:lnTo>
                        <a:pt x="16040" y="57785"/>
                      </a:lnTo>
                      <a:lnTo>
                        <a:pt x="16395" y="57658"/>
                      </a:lnTo>
                      <a:lnTo>
                        <a:pt x="15875" y="57404"/>
                      </a:lnTo>
                      <a:lnTo>
                        <a:pt x="15570" y="57277"/>
                      </a:lnTo>
                      <a:lnTo>
                        <a:pt x="15748" y="56007"/>
                      </a:lnTo>
                      <a:lnTo>
                        <a:pt x="15773" y="55753"/>
                      </a:lnTo>
                      <a:lnTo>
                        <a:pt x="15887" y="54737"/>
                      </a:lnTo>
                      <a:lnTo>
                        <a:pt x="15811" y="53213"/>
                      </a:lnTo>
                      <a:lnTo>
                        <a:pt x="15659" y="53213"/>
                      </a:lnTo>
                      <a:lnTo>
                        <a:pt x="14986" y="52578"/>
                      </a:lnTo>
                      <a:lnTo>
                        <a:pt x="14744" y="52197"/>
                      </a:lnTo>
                      <a:lnTo>
                        <a:pt x="14046" y="51435"/>
                      </a:lnTo>
                      <a:lnTo>
                        <a:pt x="13550" y="50927"/>
                      </a:lnTo>
                      <a:lnTo>
                        <a:pt x="13309" y="49784"/>
                      </a:lnTo>
                      <a:lnTo>
                        <a:pt x="14262" y="51054"/>
                      </a:lnTo>
                      <a:lnTo>
                        <a:pt x="14401" y="49911"/>
                      </a:lnTo>
                      <a:lnTo>
                        <a:pt x="14185" y="49784"/>
                      </a:lnTo>
                      <a:lnTo>
                        <a:pt x="13982" y="49657"/>
                      </a:lnTo>
                      <a:lnTo>
                        <a:pt x="13703" y="49250"/>
                      </a:lnTo>
                      <a:lnTo>
                        <a:pt x="13462" y="49022"/>
                      </a:lnTo>
                      <a:lnTo>
                        <a:pt x="12471" y="49022"/>
                      </a:lnTo>
                      <a:lnTo>
                        <a:pt x="11772" y="48768"/>
                      </a:lnTo>
                      <a:lnTo>
                        <a:pt x="10426" y="48387"/>
                      </a:lnTo>
                      <a:lnTo>
                        <a:pt x="10350" y="48260"/>
                      </a:lnTo>
                      <a:lnTo>
                        <a:pt x="10071" y="48260"/>
                      </a:lnTo>
                      <a:lnTo>
                        <a:pt x="9867" y="48387"/>
                      </a:lnTo>
                      <a:lnTo>
                        <a:pt x="10337" y="47244"/>
                      </a:lnTo>
                      <a:lnTo>
                        <a:pt x="9220" y="46609"/>
                      </a:lnTo>
                      <a:lnTo>
                        <a:pt x="8661" y="46101"/>
                      </a:lnTo>
                      <a:lnTo>
                        <a:pt x="8890" y="45720"/>
                      </a:lnTo>
                      <a:lnTo>
                        <a:pt x="9131" y="45339"/>
                      </a:lnTo>
                      <a:lnTo>
                        <a:pt x="8648" y="45720"/>
                      </a:lnTo>
                      <a:lnTo>
                        <a:pt x="8051" y="45720"/>
                      </a:lnTo>
                      <a:lnTo>
                        <a:pt x="8305" y="45593"/>
                      </a:lnTo>
                      <a:lnTo>
                        <a:pt x="8166" y="45593"/>
                      </a:lnTo>
                      <a:lnTo>
                        <a:pt x="7404" y="44704"/>
                      </a:lnTo>
                      <a:lnTo>
                        <a:pt x="7289" y="43815"/>
                      </a:lnTo>
                      <a:lnTo>
                        <a:pt x="7289" y="43053"/>
                      </a:lnTo>
                      <a:lnTo>
                        <a:pt x="7505" y="41529"/>
                      </a:lnTo>
                      <a:lnTo>
                        <a:pt x="7899" y="40132"/>
                      </a:lnTo>
                      <a:lnTo>
                        <a:pt x="7912" y="40005"/>
                      </a:lnTo>
                      <a:lnTo>
                        <a:pt x="7962" y="39751"/>
                      </a:lnTo>
                      <a:lnTo>
                        <a:pt x="8331" y="39243"/>
                      </a:lnTo>
                      <a:lnTo>
                        <a:pt x="8559" y="38989"/>
                      </a:lnTo>
                      <a:lnTo>
                        <a:pt x="7023" y="38608"/>
                      </a:lnTo>
                      <a:lnTo>
                        <a:pt x="7023" y="52578"/>
                      </a:lnTo>
                      <a:lnTo>
                        <a:pt x="7023" y="52730"/>
                      </a:lnTo>
                      <a:lnTo>
                        <a:pt x="6985" y="52603"/>
                      </a:lnTo>
                      <a:lnTo>
                        <a:pt x="6908" y="52997"/>
                      </a:lnTo>
                      <a:lnTo>
                        <a:pt x="5829" y="53086"/>
                      </a:lnTo>
                      <a:lnTo>
                        <a:pt x="6426" y="52197"/>
                      </a:lnTo>
                      <a:lnTo>
                        <a:pt x="6883" y="52451"/>
                      </a:lnTo>
                      <a:lnTo>
                        <a:pt x="7023" y="52578"/>
                      </a:lnTo>
                      <a:lnTo>
                        <a:pt x="7023" y="38608"/>
                      </a:lnTo>
                      <a:lnTo>
                        <a:pt x="5537" y="38227"/>
                      </a:lnTo>
                      <a:lnTo>
                        <a:pt x="7099" y="37973"/>
                      </a:lnTo>
                      <a:lnTo>
                        <a:pt x="7683" y="38354"/>
                      </a:lnTo>
                      <a:lnTo>
                        <a:pt x="7988" y="38608"/>
                      </a:lnTo>
                      <a:lnTo>
                        <a:pt x="7632" y="37973"/>
                      </a:lnTo>
                      <a:lnTo>
                        <a:pt x="7658" y="37719"/>
                      </a:lnTo>
                      <a:lnTo>
                        <a:pt x="7924" y="37338"/>
                      </a:lnTo>
                      <a:lnTo>
                        <a:pt x="8432" y="36957"/>
                      </a:lnTo>
                      <a:lnTo>
                        <a:pt x="8521" y="36830"/>
                      </a:lnTo>
                      <a:lnTo>
                        <a:pt x="9372" y="36322"/>
                      </a:lnTo>
                      <a:lnTo>
                        <a:pt x="10045" y="35941"/>
                      </a:lnTo>
                      <a:lnTo>
                        <a:pt x="10502" y="35687"/>
                      </a:lnTo>
                      <a:lnTo>
                        <a:pt x="11404" y="35306"/>
                      </a:lnTo>
                      <a:lnTo>
                        <a:pt x="12014" y="34798"/>
                      </a:lnTo>
                      <a:lnTo>
                        <a:pt x="12001" y="34671"/>
                      </a:lnTo>
                      <a:lnTo>
                        <a:pt x="12141" y="34798"/>
                      </a:lnTo>
                      <a:lnTo>
                        <a:pt x="12230" y="35052"/>
                      </a:lnTo>
                      <a:lnTo>
                        <a:pt x="12369" y="35179"/>
                      </a:lnTo>
                      <a:lnTo>
                        <a:pt x="12065" y="35306"/>
                      </a:lnTo>
                      <a:lnTo>
                        <a:pt x="12827" y="35306"/>
                      </a:lnTo>
                      <a:lnTo>
                        <a:pt x="13055" y="34671"/>
                      </a:lnTo>
                      <a:lnTo>
                        <a:pt x="12941" y="33782"/>
                      </a:lnTo>
                      <a:lnTo>
                        <a:pt x="12522" y="32512"/>
                      </a:lnTo>
                      <a:lnTo>
                        <a:pt x="12014" y="32385"/>
                      </a:lnTo>
                      <a:lnTo>
                        <a:pt x="12090" y="31877"/>
                      </a:lnTo>
                      <a:lnTo>
                        <a:pt x="12573" y="32385"/>
                      </a:lnTo>
                      <a:lnTo>
                        <a:pt x="12890" y="32131"/>
                      </a:lnTo>
                      <a:lnTo>
                        <a:pt x="13042" y="31877"/>
                      </a:lnTo>
                      <a:lnTo>
                        <a:pt x="13119" y="31750"/>
                      </a:lnTo>
                      <a:lnTo>
                        <a:pt x="13271" y="31496"/>
                      </a:lnTo>
                      <a:lnTo>
                        <a:pt x="13220" y="31242"/>
                      </a:lnTo>
                      <a:lnTo>
                        <a:pt x="12865" y="30861"/>
                      </a:lnTo>
                      <a:lnTo>
                        <a:pt x="11912" y="29845"/>
                      </a:lnTo>
                      <a:lnTo>
                        <a:pt x="12496" y="29591"/>
                      </a:lnTo>
                      <a:lnTo>
                        <a:pt x="12776" y="29476"/>
                      </a:lnTo>
                      <a:lnTo>
                        <a:pt x="12661" y="29210"/>
                      </a:lnTo>
                      <a:lnTo>
                        <a:pt x="12687" y="28956"/>
                      </a:lnTo>
                      <a:lnTo>
                        <a:pt x="12915" y="28575"/>
                      </a:lnTo>
                      <a:lnTo>
                        <a:pt x="13081" y="28321"/>
                      </a:lnTo>
                      <a:lnTo>
                        <a:pt x="12204" y="28575"/>
                      </a:lnTo>
                      <a:lnTo>
                        <a:pt x="12623" y="27686"/>
                      </a:lnTo>
                      <a:lnTo>
                        <a:pt x="11811" y="26924"/>
                      </a:lnTo>
                      <a:lnTo>
                        <a:pt x="12331" y="26289"/>
                      </a:lnTo>
                      <a:lnTo>
                        <a:pt x="12090" y="26162"/>
                      </a:lnTo>
                      <a:lnTo>
                        <a:pt x="11988" y="26035"/>
                      </a:lnTo>
                      <a:lnTo>
                        <a:pt x="11988" y="25781"/>
                      </a:lnTo>
                      <a:lnTo>
                        <a:pt x="12115" y="25654"/>
                      </a:lnTo>
                      <a:lnTo>
                        <a:pt x="12166" y="25400"/>
                      </a:lnTo>
                      <a:lnTo>
                        <a:pt x="12928" y="25527"/>
                      </a:lnTo>
                      <a:lnTo>
                        <a:pt x="12903" y="25273"/>
                      </a:lnTo>
                      <a:lnTo>
                        <a:pt x="12788" y="24257"/>
                      </a:lnTo>
                      <a:lnTo>
                        <a:pt x="12280" y="23749"/>
                      </a:lnTo>
                      <a:lnTo>
                        <a:pt x="12661" y="24003"/>
                      </a:lnTo>
                      <a:lnTo>
                        <a:pt x="12738" y="23749"/>
                      </a:lnTo>
                      <a:lnTo>
                        <a:pt x="12814" y="23495"/>
                      </a:lnTo>
                      <a:lnTo>
                        <a:pt x="13322" y="23749"/>
                      </a:lnTo>
                      <a:lnTo>
                        <a:pt x="13411" y="23495"/>
                      </a:lnTo>
                      <a:lnTo>
                        <a:pt x="13309" y="22860"/>
                      </a:lnTo>
                      <a:lnTo>
                        <a:pt x="12573" y="22733"/>
                      </a:lnTo>
                      <a:lnTo>
                        <a:pt x="14439" y="22352"/>
                      </a:lnTo>
                      <a:lnTo>
                        <a:pt x="12738" y="21082"/>
                      </a:lnTo>
                      <a:lnTo>
                        <a:pt x="11887" y="20447"/>
                      </a:lnTo>
                      <a:lnTo>
                        <a:pt x="14109" y="20828"/>
                      </a:lnTo>
                      <a:lnTo>
                        <a:pt x="14084" y="20447"/>
                      </a:lnTo>
                      <a:lnTo>
                        <a:pt x="14008" y="17653"/>
                      </a:lnTo>
                      <a:lnTo>
                        <a:pt x="14173" y="17741"/>
                      </a:lnTo>
                      <a:lnTo>
                        <a:pt x="14211" y="17589"/>
                      </a:lnTo>
                      <a:lnTo>
                        <a:pt x="14617" y="16637"/>
                      </a:lnTo>
                      <a:lnTo>
                        <a:pt x="14732" y="16383"/>
                      </a:lnTo>
                      <a:lnTo>
                        <a:pt x="15341" y="16789"/>
                      </a:lnTo>
                      <a:lnTo>
                        <a:pt x="15163" y="16383"/>
                      </a:lnTo>
                      <a:lnTo>
                        <a:pt x="14909" y="15748"/>
                      </a:lnTo>
                      <a:lnTo>
                        <a:pt x="15646" y="15240"/>
                      </a:lnTo>
                      <a:lnTo>
                        <a:pt x="16014" y="14986"/>
                      </a:lnTo>
                      <a:lnTo>
                        <a:pt x="16383" y="14859"/>
                      </a:lnTo>
                      <a:lnTo>
                        <a:pt x="16484" y="15748"/>
                      </a:lnTo>
                      <a:lnTo>
                        <a:pt x="16713" y="14859"/>
                      </a:lnTo>
                      <a:lnTo>
                        <a:pt x="16852" y="14351"/>
                      </a:lnTo>
                      <a:lnTo>
                        <a:pt x="18199" y="13970"/>
                      </a:lnTo>
                      <a:lnTo>
                        <a:pt x="18351" y="13335"/>
                      </a:lnTo>
                      <a:lnTo>
                        <a:pt x="18516" y="12700"/>
                      </a:lnTo>
                      <a:lnTo>
                        <a:pt x="17703" y="12319"/>
                      </a:lnTo>
                      <a:lnTo>
                        <a:pt x="17780" y="11938"/>
                      </a:lnTo>
                      <a:lnTo>
                        <a:pt x="17983" y="11049"/>
                      </a:lnTo>
                      <a:lnTo>
                        <a:pt x="18046" y="10795"/>
                      </a:lnTo>
                      <a:lnTo>
                        <a:pt x="17995" y="10541"/>
                      </a:lnTo>
                      <a:lnTo>
                        <a:pt x="18656" y="11938"/>
                      </a:lnTo>
                      <a:lnTo>
                        <a:pt x="18986" y="10160"/>
                      </a:lnTo>
                      <a:lnTo>
                        <a:pt x="19062" y="9779"/>
                      </a:lnTo>
                      <a:lnTo>
                        <a:pt x="19964" y="12065"/>
                      </a:lnTo>
                      <a:lnTo>
                        <a:pt x="19837" y="11430"/>
                      </a:lnTo>
                      <a:lnTo>
                        <a:pt x="19697" y="11303"/>
                      </a:lnTo>
                      <a:lnTo>
                        <a:pt x="19964" y="11176"/>
                      </a:lnTo>
                      <a:lnTo>
                        <a:pt x="20167" y="11430"/>
                      </a:lnTo>
                      <a:lnTo>
                        <a:pt x="20269" y="11938"/>
                      </a:lnTo>
                      <a:lnTo>
                        <a:pt x="20726" y="11176"/>
                      </a:lnTo>
                      <a:lnTo>
                        <a:pt x="20104" y="10795"/>
                      </a:lnTo>
                      <a:lnTo>
                        <a:pt x="20739" y="10414"/>
                      </a:lnTo>
                      <a:lnTo>
                        <a:pt x="20815" y="10541"/>
                      </a:lnTo>
                      <a:lnTo>
                        <a:pt x="20866" y="10858"/>
                      </a:lnTo>
                      <a:lnTo>
                        <a:pt x="20980" y="11176"/>
                      </a:lnTo>
                      <a:lnTo>
                        <a:pt x="20942" y="10414"/>
                      </a:lnTo>
                      <a:lnTo>
                        <a:pt x="20967" y="9652"/>
                      </a:lnTo>
                      <a:lnTo>
                        <a:pt x="21666" y="9652"/>
                      </a:lnTo>
                      <a:lnTo>
                        <a:pt x="21856" y="9944"/>
                      </a:lnTo>
                      <a:lnTo>
                        <a:pt x="22263" y="9652"/>
                      </a:lnTo>
                      <a:lnTo>
                        <a:pt x="22555" y="9436"/>
                      </a:lnTo>
                      <a:lnTo>
                        <a:pt x="22644" y="8636"/>
                      </a:lnTo>
                      <a:lnTo>
                        <a:pt x="22707" y="7747"/>
                      </a:lnTo>
                      <a:lnTo>
                        <a:pt x="24091" y="7747"/>
                      </a:lnTo>
                      <a:lnTo>
                        <a:pt x="24244" y="9144"/>
                      </a:lnTo>
                      <a:lnTo>
                        <a:pt x="24650" y="8128"/>
                      </a:lnTo>
                      <a:lnTo>
                        <a:pt x="25107" y="9144"/>
                      </a:lnTo>
                      <a:lnTo>
                        <a:pt x="25463" y="8763"/>
                      </a:lnTo>
                      <a:lnTo>
                        <a:pt x="25374" y="8382"/>
                      </a:lnTo>
                      <a:lnTo>
                        <a:pt x="25158" y="8128"/>
                      </a:lnTo>
                      <a:lnTo>
                        <a:pt x="25692" y="8001"/>
                      </a:lnTo>
                      <a:lnTo>
                        <a:pt x="25755" y="7747"/>
                      </a:lnTo>
                      <a:lnTo>
                        <a:pt x="25869" y="7239"/>
                      </a:lnTo>
                      <a:lnTo>
                        <a:pt x="25933" y="6985"/>
                      </a:lnTo>
                      <a:lnTo>
                        <a:pt x="26530" y="7239"/>
                      </a:lnTo>
                      <a:lnTo>
                        <a:pt x="26238" y="7874"/>
                      </a:lnTo>
                      <a:lnTo>
                        <a:pt x="27228" y="7366"/>
                      </a:lnTo>
                      <a:lnTo>
                        <a:pt x="26517" y="7112"/>
                      </a:lnTo>
                      <a:lnTo>
                        <a:pt x="26581" y="6985"/>
                      </a:lnTo>
                      <a:lnTo>
                        <a:pt x="26949" y="6350"/>
                      </a:lnTo>
                      <a:lnTo>
                        <a:pt x="26085" y="5715"/>
                      </a:lnTo>
                      <a:lnTo>
                        <a:pt x="26962" y="5842"/>
                      </a:lnTo>
                      <a:lnTo>
                        <a:pt x="26822" y="5969"/>
                      </a:lnTo>
                      <a:lnTo>
                        <a:pt x="27305" y="5715"/>
                      </a:lnTo>
                      <a:lnTo>
                        <a:pt x="27559" y="5588"/>
                      </a:lnTo>
                      <a:lnTo>
                        <a:pt x="27952" y="6286"/>
                      </a:lnTo>
                      <a:lnTo>
                        <a:pt x="27889" y="6413"/>
                      </a:lnTo>
                      <a:lnTo>
                        <a:pt x="27800" y="6604"/>
                      </a:lnTo>
                      <a:lnTo>
                        <a:pt x="27686" y="6731"/>
                      </a:lnTo>
                      <a:lnTo>
                        <a:pt x="27520" y="6705"/>
                      </a:lnTo>
                      <a:lnTo>
                        <a:pt x="27292" y="6667"/>
                      </a:lnTo>
                      <a:lnTo>
                        <a:pt x="27152" y="6845"/>
                      </a:lnTo>
                      <a:lnTo>
                        <a:pt x="27393" y="6972"/>
                      </a:lnTo>
                      <a:lnTo>
                        <a:pt x="27559" y="6896"/>
                      </a:lnTo>
                      <a:lnTo>
                        <a:pt x="27686" y="6743"/>
                      </a:lnTo>
                      <a:lnTo>
                        <a:pt x="27914" y="6743"/>
                      </a:lnTo>
                      <a:lnTo>
                        <a:pt x="28079" y="6731"/>
                      </a:lnTo>
                      <a:lnTo>
                        <a:pt x="28003" y="6350"/>
                      </a:lnTo>
                      <a:lnTo>
                        <a:pt x="28409" y="5588"/>
                      </a:lnTo>
                      <a:lnTo>
                        <a:pt x="28473" y="5461"/>
                      </a:lnTo>
                      <a:lnTo>
                        <a:pt x="28956" y="5715"/>
                      </a:lnTo>
                      <a:lnTo>
                        <a:pt x="29057" y="5969"/>
                      </a:lnTo>
                      <a:lnTo>
                        <a:pt x="29159" y="7239"/>
                      </a:lnTo>
                      <a:lnTo>
                        <a:pt x="29298" y="6223"/>
                      </a:lnTo>
                      <a:lnTo>
                        <a:pt x="30441" y="6731"/>
                      </a:lnTo>
                      <a:lnTo>
                        <a:pt x="30594" y="6223"/>
                      </a:lnTo>
                      <a:lnTo>
                        <a:pt x="30683" y="5842"/>
                      </a:lnTo>
                      <a:lnTo>
                        <a:pt x="30746" y="5715"/>
                      </a:lnTo>
                      <a:lnTo>
                        <a:pt x="30721" y="6731"/>
                      </a:lnTo>
                      <a:lnTo>
                        <a:pt x="30911" y="5969"/>
                      </a:lnTo>
                      <a:lnTo>
                        <a:pt x="31203" y="6223"/>
                      </a:lnTo>
                      <a:lnTo>
                        <a:pt x="31216" y="6731"/>
                      </a:lnTo>
                      <a:lnTo>
                        <a:pt x="32029" y="6858"/>
                      </a:lnTo>
                      <a:lnTo>
                        <a:pt x="31369" y="5969"/>
                      </a:lnTo>
                      <a:lnTo>
                        <a:pt x="31191" y="5715"/>
                      </a:lnTo>
                      <a:lnTo>
                        <a:pt x="31000" y="5461"/>
                      </a:lnTo>
                      <a:lnTo>
                        <a:pt x="30911" y="5334"/>
                      </a:lnTo>
                      <a:lnTo>
                        <a:pt x="31915" y="5842"/>
                      </a:lnTo>
                      <a:lnTo>
                        <a:pt x="31877" y="6096"/>
                      </a:lnTo>
                      <a:lnTo>
                        <a:pt x="31711" y="6223"/>
                      </a:lnTo>
                      <a:lnTo>
                        <a:pt x="32664" y="6604"/>
                      </a:lnTo>
                      <a:lnTo>
                        <a:pt x="33629" y="5715"/>
                      </a:lnTo>
                      <a:lnTo>
                        <a:pt x="34505" y="6223"/>
                      </a:lnTo>
                      <a:lnTo>
                        <a:pt x="34620" y="7416"/>
                      </a:lnTo>
                      <a:lnTo>
                        <a:pt x="35115" y="7366"/>
                      </a:lnTo>
                      <a:lnTo>
                        <a:pt x="36715" y="6350"/>
                      </a:lnTo>
                      <a:lnTo>
                        <a:pt x="37871" y="6985"/>
                      </a:lnTo>
                      <a:lnTo>
                        <a:pt x="37680" y="6858"/>
                      </a:lnTo>
                      <a:lnTo>
                        <a:pt x="37871" y="6350"/>
                      </a:lnTo>
                      <a:lnTo>
                        <a:pt x="38112" y="5715"/>
                      </a:lnTo>
                      <a:lnTo>
                        <a:pt x="38265" y="5334"/>
                      </a:lnTo>
                      <a:lnTo>
                        <a:pt x="38315" y="5207"/>
                      </a:lnTo>
                      <a:lnTo>
                        <a:pt x="38366" y="7874"/>
                      </a:lnTo>
                      <a:lnTo>
                        <a:pt x="38925" y="7518"/>
                      </a:lnTo>
                      <a:lnTo>
                        <a:pt x="38684" y="8128"/>
                      </a:lnTo>
                      <a:lnTo>
                        <a:pt x="38785" y="8001"/>
                      </a:lnTo>
                      <a:lnTo>
                        <a:pt x="39497" y="8509"/>
                      </a:lnTo>
                      <a:lnTo>
                        <a:pt x="40500" y="8128"/>
                      </a:lnTo>
                      <a:lnTo>
                        <a:pt x="41948" y="8255"/>
                      </a:lnTo>
                      <a:lnTo>
                        <a:pt x="41770" y="8382"/>
                      </a:lnTo>
                      <a:lnTo>
                        <a:pt x="41719" y="8763"/>
                      </a:lnTo>
                      <a:lnTo>
                        <a:pt x="41897" y="9144"/>
                      </a:lnTo>
                      <a:lnTo>
                        <a:pt x="42659" y="9398"/>
                      </a:lnTo>
                      <a:lnTo>
                        <a:pt x="43027" y="9779"/>
                      </a:lnTo>
                      <a:lnTo>
                        <a:pt x="43395" y="9525"/>
                      </a:lnTo>
                      <a:lnTo>
                        <a:pt x="43637" y="9779"/>
                      </a:lnTo>
                      <a:lnTo>
                        <a:pt x="43700" y="9525"/>
                      </a:lnTo>
                      <a:lnTo>
                        <a:pt x="43789" y="9144"/>
                      </a:lnTo>
                      <a:lnTo>
                        <a:pt x="43840" y="10668"/>
                      </a:lnTo>
                      <a:lnTo>
                        <a:pt x="44653" y="10668"/>
                      </a:lnTo>
                      <a:lnTo>
                        <a:pt x="46316" y="11049"/>
                      </a:lnTo>
                      <a:lnTo>
                        <a:pt x="47269" y="11303"/>
                      </a:lnTo>
                      <a:lnTo>
                        <a:pt x="47091" y="12446"/>
                      </a:lnTo>
                      <a:lnTo>
                        <a:pt x="48107" y="12446"/>
                      </a:lnTo>
                      <a:lnTo>
                        <a:pt x="48196" y="12192"/>
                      </a:lnTo>
                      <a:lnTo>
                        <a:pt x="48615" y="12065"/>
                      </a:lnTo>
                      <a:lnTo>
                        <a:pt x="49149" y="12065"/>
                      </a:lnTo>
                      <a:lnTo>
                        <a:pt x="49377" y="12319"/>
                      </a:lnTo>
                      <a:lnTo>
                        <a:pt x="48602" y="12192"/>
                      </a:lnTo>
                      <a:lnTo>
                        <a:pt x="48488" y="13208"/>
                      </a:lnTo>
                      <a:lnTo>
                        <a:pt x="48361" y="13589"/>
                      </a:lnTo>
                      <a:lnTo>
                        <a:pt x="48501" y="13335"/>
                      </a:lnTo>
                      <a:lnTo>
                        <a:pt x="48742" y="13335"/>
                      </a:lnTo>
                      <a:lnTo>
                        <a:pt x="48907" y="13081"/>
                      </a:lnTo>
                      <a:lnTo>
                        <a:pt x="48361" y="14478"/>
                      </a:lnTo>
                      <a:lnTo>
                        <a:pt x="49415" y="13081"/>
                      </a:lnTo>
                      <a:lnTo>
                        <a:pt x="49987" y="12319"/>
                      </a:lnTo>
                      <a:lnTo>
                        <a:pt x="50088" y="12192"/>
                      </a:lnTo>
                      <a:lnTo>
                        <a:pt x="50050" y="13462"/>
                      </a:lnTo>
                      <a:lnTo>
                        <a:pt x="49720" y="13716"/>
                      </a:lnTo>
                      <a:lnTo>
                        <a:pt x="50101" y="13843"/>
                      </a:lnTo>
                      <a:lnTo>
                        <a:pt x="50723" y="13843"/>
                      </a:lnTo>
                      <a:lnTo>
                        <a:pt x="50736" y="14351"/>
                      </a:lnTo>
                      <a:lnTo>
                        <a:pt x="50266" y="14859"/>
                      </a:lnTo>
                      <a:lnTo>
                        <a:pt x="50317" y="14097"/>
                      </a:lnTo>
                      <a:lnTo>
                        <a:pt x="49745" y="14478"/>
                      </a:lnTo>
                      <a:lnTo>
                        <a:pt x="50076" y="14986"/>
                      </a:lnTo>
                      <a:lnTo>
                        <a:pt x="50469" y="14859"/>
                      </a:lnTo>
                      <a:lnTo>
                        <a:pt x="51663" y="14478"/>
                      </a:lnTo>
                      <a:lnTo>
                        <a:pt x="51257" y="15367"/>
                      </a:lnTo>
                      <a:lnTo>
                        <a:pt x="50927" y="15240"/>
                      </a:lnTo>
                      <a:lnTo>
                        <a:pt x="50736" y="14986"/>
                      </a:lnTo>
                      <a:lnTo>
                        <a:pt x="50406" y="14986"/>
                      </a:lnTo>
                      <a:lnTo>
                        <a:pt x="49898" y="16002"/>
                      </a:lnTo>
                      <a:lnTo>
                        <a:pt x="50139" y="15875"/>
                      </a:lnTo>
                      <a:lnTo>
                        <a:pt x="50215" y="16256"/>
                      </a:lnTo>
                      <a:lnTo>
                        <a:pt x="50215" y="16573"/>
                      </a:lnTo>
                      <a:lnTo>
                        <a:pt x="50203" y="16764"/>
                      </a:lnTo>
                      <a:lnTo>
                        <a:pt x="50241" y="16560"/>
                      </a:lnTo>
                      <a:lnTo>
                        <a:pt x="50292" y="17145"/>
                      </a:lnTo>
                      <a:lnTo>
                        <a:pt x="50419" y="16891"/>
                      </a:lnTo>
                      <a:lnTo>
                        <a:pt x="52616" y="16256"/>
                      </a:lnTo>
                      <a:lnTo>
                        <a:pt x="51752" y="17399"/>
                      </a:lnTo>
                      <a:lnTo>
                        <a:pt x="51663" y="17678"/>
                      </a:lnTo>
                      <a:lnTo>
                        <a:pt x="51752" y="17805"/>
                      </a:lnTo>
                      <a:lnTo>
                        <a:pt x="52349" y="18161"/>
                      </a:lnTo>
                      <a:lnTo>
                        <a:pt x="51460" y="18542"/>
                      </a:lnTo>
                      <a:lnTo>
                        <a:pt x="51257" y="18923"/>
                      </a:lnTo>
                      <a:lnTo>
                        <a:pt x="51181" y="19177"/>
                      </a:lnTo>
                      <a:lnTo>
                        <a:pt x="50901" y="19304"/>
                      </a:lnTo>
                      <a:lnTo>
                        <a:pt x="51765" y="19304"/>
                      </a:lnTo>
                      <a:lnTo>
                        <a:pt x="50622" y="20066"/>
                      </a:lnTo>
                      <a:lnTo>
                        <a:pt x="51892" y="20193"/>
                      </a:lnTo>
                      <a:lnTo>
                        <a:pt x="51612" y="20320"/>
                      </a:lnTo>
                      <a:lnTo>
                        <a:pt x="51777" y="20421"/>
                      </a:lnTo>
                      <a:lnTo>
                        <a:pt x="52082" y="20320"/>
                      </a:lnTo>
                      <a:lnTo>
                        <a:pt x="53378" y="20701"/>
                      </a:lnTo>
                      <a:lnTo>
                        <a:pt x="51523" y="22479"/>
                      </a:lnTo>
                      <a:lnTo>
                        <a:pt x="53174" y="23241"/>
                      </a:lnTo>
                      <a:lnTo>
                        <a:pt x="54025" y="24003"/>
                      </a:lnTo>
                      <a:lnTo>
                        <a:pt x="55003" y="24003"/>
                      </a:lnTo>
                      <a:lnTo>
                        <a:pt x="55511" y="24638"/>
                      </a:lnTo>
                      <a:lnTo>
                        <a:pt x="55600" y="25019"/>
                      </a:lnTo>
                      <a:lnTo>
                        <a:pt x="55283" y="25400"/>
                      </a:lnTo>
                      <a:lnTo>
                        <a:pt x="54559" y="24892"/>
                      </a:lnTo>
                      <a:lnTo>
                        <a:pt x="54356" y="25273"/>
                      </a:lnTo>
                      <a:lnTo>
                        <a:pt x="54305" y="25654"/>
                      </a:lnTo>
                      <a:lnTo>
                        <a:pt x="54660" y="26162"/>
                      </a:lnTo>
                      <a:lnTo>
                        <a:pt x="54394" y="26035"/>
                      </a:lnTo>
                      <a:lnTo>
                        <a:pt x="53809" y="26289"/>
                      </a:lnTo>
                      <a:lnTo>
                        <a:pt x="53886" y="26797"/>
                      </a:lnTo>
                      <a:lnTo>
                        <a:pt x="54546" y="26720"/>
                      </a:lnTo>
                      <a:lnTo>
                        <a:pt x="54584" y="26416"/>
                      </a:lnTo>
                      <a:lnTo>
                        <a:pt x="55918" y="26797"/>
                      </a:lnTo>
                      <a:lnTo>
                        <a:pt x="55359" y="26416"/>
                      </a:lnTo>
                      <a:lnTo>
                        <a:pt x="54991" y="26162"/>
                      </a:lnTo>
                      <a:lnTo>
                        <a:pt x="54813" y="26035"/>
                      </a:lnTo>
                      <a:lnTo>
                        <a:pt x="55156" y="25781"/>
                      </a:lnTo>
                      <a:lnTo>
                        <a:pt x="55892" y="25781"/>
                      </a:lnTo>
                      <a:lnTo>
                        <a:pt x="56095" y="26035"/>
                      </a:lnTo>
                      <a:lnTo>
                        <a:pt x="56413" y="25781"/>
                      </a:lnTo>
                      <a:lnTo>
                        <a:pt x="56578" y="25654"/>
                      </a:lnTo>
                      <a:lnTo>
                        <a:pt x="56743" y="25527"/>
                      </a:lnTo>
                      <a:lnTo>
                        <a:pt x="55651" y="25654"/>
                      </a:lnTo>
                      <a:lnTo>
                        <a:pt x="55943" y="25400"/>
                      </a:lnTo>
                      <a:lnTo>
                        <a:pt x="56400" y="25019"/>
                      </a:lnTo>
                      <a:lnTo>
                        <a:pt x="56527" y="25019"/>
                      </a:lnTo>
                      <a:lnTo>
                        <a:pt x="56045" y="24638"/>
                      </a:lnTo>
                      <a:lnTo>
                        <a:pt x="56337" y="24638"/>
                      </a:lnTo>
                      <a:lnTo>
                        <a:pt x="56959" y="24384"/>
                      </a:lnTo>
                      <a:lnTo>
                        <a:pt x="56819" y="24765"/>
                      </a:lnTo>
                      <a:lnTo>
                        <a:pt x="57010" y="24384"/>
                      </a:lnTo>
                      <a:lnTo>
                        <a:pt x="57404" y="23622"/>
                      </a:lnTo>
                      <a:lnTo>
                        <a:pt x="55600" y="23368"/>
                      </a:lnTo>
                      <a:lnTo>
                        <a:pt x="56261" y="22987"/>
                      </a:lnTo>
                      <a:lnTo>
                        <a:pt x="56489" y="22860"/>
                      </a:lnTo>
                      <a:lnTo>
                        <a:pt x="55816" y="21717"/>
                      </a:lnTo>
                      <a:lnTo>
                        <a:pt x="55600" y="22987"/>
                      </a:lnTo>
                      <a:lnTo>
                        <a:pt x="54267" y="22352"/>
                      </a:lnTo>
                      <a:lnTo>
                        <a:pt x="56184" y="21209"/>
                      </a:lnTo>
                      <a:lnTo>
                        <a:pt x="56400" y="21082"/>
                      </a:lnTo>
                      <a:lnTo>
                        <a:pt x="55435" y="21209"/>
                      </a:lnTo>
                      <a:lnTo>
                        <a:pt x="55397" y="20942"/>
                      </a:lnTo>
                      <a:lnTo>
                        <a:pt x="54737" y="20828"/>
                      </a:lnTo>
                      <a:lnTo>
                        <a:pt x="54991" y="20459"/>
                      </a:lnTo>
                      <a:lnTo>
                        <a:pt x="55079" y="20320"/>
                      </a:lnTo>
                      <a:lnTo>
                        <a:pt x="55333" y="19939"/>
                      </a:lnTo>
                      <a:lnTo>
                        <a:pt x="53746" y="19304"/>
                      </a:lnTo>
                      <a:lnTo>
                        <a:pt x="54279" y="19050"/>
                      </a:lnTo>
                      <a:lnTo>
                        <a:pt x="54089" y="18923"/>
                      </a:lnTo>
                      <a:lnTo>
                        <a:pt x="54330" y="18796"/>
                      </a:lnTo>
                      <a:lnTo>
                        <a:pt x="54343" y="18669"/>
                      </a:lnTo>
                      <a:lnTo>
                        <a:pt x="54559" y="18669"/>
                      </a:lnTo>
                      <a:lnTo>
                        <a:pt x="55041" y="18415"/>
                      </a:lnTo>
                      <a:lnTo>
                        <a:pt x="55524" y="18161"/>
                      </a:lnTo>
                      <a:lnTo>
                        <a:pt x="53492" y="18415"/>
                      </a:lnTo>
                      <a:lnTo>
                        <a:pt x="53733" y="17907"/>
                      </a:lnTo>
                      <a:lnTo>
                        <a:pt x="53924" y="17526"/>
                      </a:lnTo>
                      <a:lnTo>
                        <a:pt x="54343" y="17399"/>
                      </a:lnTo>
                      <a:lnTo>
                        <a:pt x="54775" y="17272"/>
                      </a:lnTo>
                      <a:lnTo>
                        <a:pt x="54622" y="18034"/>
                      </a:lnTo>
                      <a:lnTo>
                        <a:pt x="54978" y="17272"/>
                      </a:lnTo>
                      <a:lnTo>
                        <a:pt x="55041" y="17145"/>
                      </a:lnTo>
                      <a:lnTo>
                        <a:pt x="53606" y="17399"/>
                      </a:lnTo>
                      <a:lnTo>
                        <a:pt x="54686" y="16129"/>
                      </a:lnTo>
                      <a:lnTo>
                        <a:pt x="54800" y="16002"/>
                      </a:lnTo>
                      <a:lnTo>
                        <a:pt x="54267" y="15621"/>
                      </a:lnTo>
                      <a:lnTo>
                        <a:pt x="53238" y="16129"/>
                      </a:lnTo>
                      <a:lnTo>
                        <a:pt x="53251" y="15875"/>
                      </a:lnTo>
                      <a:lnTo>
                        <a:pt x="53289" y="15367"/>
                      </a:lnTo>
                      <a:lnTo>
                        <a:pt x="53327" y="14859"/>
                      </a:lnTo>
                      <a:lnTo>
                        <a:pt x="52692" y="14478"/>
                      </a:lnTo>
                      <a:lnTo>
                        <a:pt x="52476" y="14351"/>
                      </a:lnTo>
                      <a:lnTo>
                        <a:pt x="52819" y="14224"/>
                      </a:lnTo>
                      <a:lnTo>
                        <a:pt x="52095" y="12700"/>
                      </a:lnTo>
                      <a:lnTo>
                        <a:pt x="51981" y="12319"/>
                      </a:lnTo>
                      <a:lnTo>
                        <a:pt x="51866" y="11938"/>
                      </a:lnTo>
                      <a:lnTo>
                        <a:pt x="51955" y="11709"/>
                      </a:lnTo>
                      <a:lnTo>
                        <a:pt x="50990" y="12319"/>
                      </a:lnTo>
                      <a:lnTo>
                        <a:pt x="50927" y="12192"/>
                      </a:lnTo>
                      <a:lnTo>
                        <a:pt x="50863" y="12065"/>
                      </a:lnTo>
                      <a:lnTo>
                        <a:pt x="50634" y="11557"/>
                      </a:lnTo>
                      <a:lnTo>
                        <a:pt x="50050" y="11303"/>
                      </a:lnTo>
                      <a:lnTo>
                        <a:pt x="50571" y="10795"/>
                      </a:lnTo>
                      <a:lnTo>
                        <a:pt x="50863" y="10668"/>
                      </a:lnTo>
                      <a:lnTo>
                        <a:pt x="51308" y="10795"/>
                      </a:lnTo>
                      <a:lnTo>
                        <a:pt x="51130" y="10541"/>
                      </a:lnTo>
                      <a:lnTo>
                        <a:pt x="51041" y="10414"/>
                      </a:lnTo>
                      <a:lnTo>
                        <a:pt x="50901" y="10287"/>
                      </a:lnTo>
                      <a:lnTo>
                        <a:pt x="50533" y="10414"/>
                      </a:lnTo>
                      <a:lnTo>
                        <a:pt x="50253" y="10414"/>
                      </a:lnTo>
                      <a:lnTo>
                        <a:pt x="49898" y="10287"/>
                      </a:lnTo>
                      <a:lnTo>
                        <a:pt x="50622" y="9779"/>
                      </a:lnTo>
                      <a:lnTo>
                        <a:pt x="50165" y="9398"/>
                      </a:lnTo>
                      <a:lnTo>
                        <a:pt x="50012" y="9271"/>
                      </a:lnTo>
                      <a:lnTo>
                        <a:pt x="48818" y="9398"/>
                      </a:lnTo>
                      <a:lnTo>
                        <a:pt x="48399" y="8382"/>
                      </a:lnTo>
                      <a:lnTo>
                        <a:pt x="47866" y="9017"/>
                      </a:lnTo>
                      <a:lnTo>
                        <a:pt x="47523" y="10541"/>
                      </a:lnTo>
                      <a:lnTo>
                        <a:pt x="46443" y="10414"/>
                      </a:lnTo>
                      <a:lnTo>
                        <a:pt x="46951" y="9652"/>
                      </a:lnTo>
                      <a:lnTo>
                        <a:pt x="46977" y="9525"/>
                      </a:lnTo>
                      <a:lnTo>
                        <a:pt x="46964" y="9271"/>
                      </a:lnTo>
                      <a:lnTo>
                        <a:pt x="47129" y="9207"/>
                      </a:lnTo>
                      <a:lnTo>
                        <a:pt x="46951" y="9017"/>
                      </a:lnTo>
                      <a:lnTo>
                        <a:pt x="47345" y="8509"/>
                      </a:lnTo>
                      <a:lnTo>
                        <a:pt x="47028" y="8509"/>
                      </a:lnTo>
                      <a:lnTo>
                        <a:pt x="47371" y="8128"/>
                      </a:lnTo>
                      <a:lnTo>
                        <a:pt x="47434" y="8001"/>
                      </a:lnTo>
                      <a:lnTo>
                        <a:pt x="47371" y="7747"/>
                      </a:lnTo>
                      <a:lnTo>
                        <a:pt x="47434" y="6985"/>
                      </a:lnTo>
                      <a:lnTo>
                        <a:pt x="47256" y="7366"/>
                      </a:lnTo>
                      <a:lnTo>
                        <a:pt x="46939" y="7747"/>
                      </a:lnTo>
                      <a:lnTo>
                        <a:pt x="46647" y="7620"/>
                      </a:lnTo>
                      <a:lnTo>
                        <a:pt x="46202" y="7366"/>
                      </a:lnTo>
                      <a:lnTo>
                        <a:pt x="45986" y="7239"/>
                      </a:lnTo>
                      <a:lnTo>
                        <a:pt x="46863" y="6858"/>
                      </a:lnTo>
                      <a:lnTo>
                        <a:pt x="46812" y="6731"/>
                      </a:lnTo>
                      <a:lnTo>
                        <a:pt x="46761" y="6604"/>
                      </a:lnTo>
                      <a:lnTo>
                        <a:pt x="46659" y="6350"/>
                      </a:lnTo>
                      <a:lnTo>
                        <a:pt x="46266" y="6604"/>
                      </a:lnTo>
                      <a:lnTo>
                        <a:pt x="46088" y="5969"/>
                      </a:lnTo>
                      <a:lnTo>
                        <a:pt x="45580" y="6731"/>
                      </a:lnTo>
                      <a:lnTo>
                        <a:pt x="45402" y="6604"/>
                      </a:lnTo>
                      <a:lnTo>
                        <a:pt x="45516" y="6350"/>
                      </a:lnTo>
                      <a:lnTo>
                        <a:pt x="45605" y="6096"/>
                      </a:lnTo>
                      <a:lnTo>
                        <a:pt x="45643" y="5969"/>
                      </a:lnTo>
                      <a:lnTo>
                        <a:pt x="45072" y="6096"/>
                      </a:lnTo>
                      <a:lnTo>
                        <a:pt x="43916" y="5080"/>
                      </a:lnTo>
                      <a:lnTo>
                        <a:pt x="43903" y="6350"/>
                      </a:lnTo>
                      <a:lnTo>
                        <a:pt x="42316" y="6604"/>
                      </a:lnTo>
                      <a:lnTo>
                        <a:pt x="41668" y="4699"/>
                      </a:lnTo>
                      <a:lnTo>
                        <a:pt x="40284" y="4572"/>
                      </a:lnTo>
                      <a:lnTo>
                        <a:pt x="40335" y="4445"/>
                      </a:lnTo>
                      <a:lnTo>
                        <a:pt x="40386" y="4318"/>
                      </a:lnTo>
                      <a:lnTo>
                        <a:pt x="39547" y="4445"/>
                      </a:lnTo>
                      <a:lnTo>
                        <a:pt x="38696" y="3937"/>
                      </a:lnTo>
                      <a:lnTo>
                        <a:pt x="38011" y="4572"/>
                      </a:lnTo>
                      <a:lnTo>
                        <a:pt x="37795" y="4445"/>
                      </a:lnTo>
                      <a:lnTo>
                        <a:pt x="37655" y="3937"/>
                      </a:lnTo>
                      <a:lnTo>
                        <a:pt x="37719" y="3683"/>
                      </a:lnTo>
                      <a:lnTo>
                        <a:pt x="37807" y="3556"/>
                      </a:lnTo>
                      <a:lnTo>
                        <a:pt x="37172" y="3683"/>
                      </a:lnTo>
                      <a:lnTo>
                        <a:pt x="37071" y="3937"/>
                      </a:lnTo>
                      <a:lnTo>
                        <a:pt x="36614" y="3556"/>
                      </a:lnTo>
                      <a:lnTo>
                        <a:pt x="36322" y="3302"/>
                      </a:lnTo>
                      <a:lnTo>
                        <a:pt x="36766" y="2971"/>
                      </a:lnTo>
                      <a:lnTo>
                        <a:pt x="37007" y="2794"/>
                      </a:lnTo>
                      <a:lnTo>
                        <a:pt x="36639" y="2794"/>
                      </a:lnTo>
                      <a:lnTo>
                        <a:pt x="36309" y="2552"/>
                      </a:lnTo>
                      <a:lnTo>
                        <a:pt x="36156" y="2032"/>
                      </a:lnTo>
                      <a:lnTo>
                        <a:pt x="35217" y="2794"/>
                      </a:lnTo>
                      <a:lnTo>
                        <a:pt x="35280" y="2667"/>
                      </a:lnTo>
                      <a:lnTo>
                        <a:pt x="35610" y="2032"/>
                      </a:lnTo>
                      <a:lnTo>
                        <a:pt x="34747" y="1651"/>
                      </a:lnTo>
                      <a:lnTo>
                        <a:pt x="34340" y="1905"/>
                      </a:lnTo>
                      <a:lnTo>
                        <a:pt x="34734" y="2413"/>
                      </a:lnTo>
                      <a:lnTo>
                        <a:pt x="34759" y="2552"/>
                      </a:lnTo>
                      <a:lnTo>
                        <a:pt x="34429" y="2667"/>
                      </a:lnTo>
                      <a:lnTo>
                        <a:pt x="33693" y="2413"/>
                      </a:lnTo>
                      <a:lnTo>
                        <a:pt x="33959" y="1397"/>
                      </a:lnTo>
                      <a:lnTo>
                        <a:pt x="32270" y="0"/>
                      </a:lnTo>
                      <a:lnTo>
                        <a:pt x="31051" y="3556"/>
                      </a:lnTo>
                      <a:lnTo>
                        <a:pt x="30632" y="2921"/>
                      </a:lnTo>
                      <a:lnTo>
                        <a:pt x="30543" y="2794"/>
                      </a:lnTo>
                      <a:lnTo>
                        <a:pt x="30391" y="2552"/>
                      </a:lnTo>
                      <a:lnTo>
                        <a:pt x="30314" y="2794"/>
                      </a:lnTo>
                      <a:lnTo>
                        <a:pt x="29603" y="2667"/>
                      </a:lnTo>
                      <a:lnTo>
                        <a:pt x="28740" y="1397"/>
                      </a:lnTo>
                      <a:lnTo>
                        <a:pt x="28651" y="1270"/>
                      </a:lnTo>
                      <a:lnTo>
                        <a:pt x="28397" y="1397"/>
                      </a:lnTo>
                      <a:lnTo>
                        <a:pt x="27254" y="889"/>
                      </a:lnTo>
                      <a:lnTo>
                        <a:pt x="27660" y="2921"/>
                      </a:lnTo>
                      <a:lnTo>
                        <a:pt x="26581" y="2794"/>
                      </a:lnTo>
                      <a:lnTo>
                        <a:pt x="26797" y="3175"/>
                      </a:lnTo>
                      <a:lnTo>
                        <a:pt x="27101" y="4191"/>
                      </a:lnTo>
                      <a:lnTo>
                        <a:pt x="26466" y="4699"/>
                      </a:lnTo>
                      <a:lnTo>
                        <a:pt x="25768" y="4699"/>
                      </a:lnTo>
                      <a:lnTo>
                        <a:pt x="25260" y="3429"/>
                      </a:lnTo>
                      <a:lnTo>
                        <a:pt x="25336" y="3175"/>
                      </a:lnTo>
                      <a:lnTo>
                        <a:pt x="25590" y="2921"/>
                      </a:lnTo>
                      <a:lnTo>
                        <a:pt x="25755" y="2794"/>
                      </a:lnTo>
                      <a:lnTo>
                        <a:pt x="25869" y="2921"/>
                      </a:lnTo>
                      <a:lnTo>
                        <a:pt x="25781" y="3098"/>
                      </a:lnTo>
                      <a:lnTo>
                        <a:pt x="25742" y="3263"/>
                      </a:lnTo>
                      <a:lnTo>
                        <a:pt x="25882" y="3200"/>
                      </a:lnTo>
                      <a:lnTo>
                        <a:pt x="25895" y="3048"/>
                      </a:lnTo>
                      <a:lnTo>
                        <a:pt x="26365" y="2667"/>
                      </a:lnTo>
                      <a:lnTo>
                        <a:pt x="25984" y="2286"/>
                      </a:lnTo>
                      <a:lnTo>
                        <a:pt x="25971" y="2667"/>
                      </a:lnTo>
                      <a:lnTo>
                        <a:pt x="25527" y="2413"/>
                      </a:lnTo>
                      <a:lnTo>
                        <a:pt x="24549" y="2667"/>
                      </a:lnTo>
                      <a:lnTo>
                        <a:pt x="24980" y="2794"/>
                      </a:lnTo>
                      <a:lnTo>
                        <a:pt x="23901" y="2540"/>
                      </a:lnTo>
                      <a:lnTo>
                        <a:pt x="23545" y="3175"/>
                      </a:lnTo>
                      <a:lnTo>
                        <a:pt x="22479" y="3175"/>
                      </a:lnTo>
                      <a:lnTo>
                        <a:pt x="22707" y="3302"/>
                      </a:lnTo>
                      <a:lnTo>
                        <a:pt x="22987" y="3683"/>
                      </a:lnTo>
                      <a:lnTo>
                        <a:pt x="22847" y="3810"/>
                      </a:lnTo>
                      <a:lnTo>
                        <a:pt x="21336" y="3810"/>
                      </a:lnTo>
                      <a:lnTo>
                        <a:pt x="22517" y="4699"/>
                      </a:lnTo>
                      <a:lnTo>
                        <a:pt x="21717" y="5207"/>
                      </a:lnTo>
                      <a:lnTo>
                        <a:pt x="20993" y="4826"/>
                      </a:lnTo>
                      <a:lnTo>
                        <a:pt x="21031" y="4699"/>
                      </a:lnTo>
                      <a:lnTo>
                        <a:pt x="21323" y="3810"/>
                      </a:lnTo>
                      <a:lnTo>
                        <a:pt x="20637" y="4699"/>
                      </a:lnTo>
                      <a:lnTo>
                        <a:pt x="19913" y="4572"/>
                      </a:lnTo>
                      <a:lnTo>
                        <a:pt x="19939" y="4445"/>
                      </a:lnTo>
                      <a:lnTo>
                        <a:pt x="20066" y="3810"/>
                      </a:lnTo>
                      <a:lnTo>
                        <a:pt x="20167" y="3429"/>
                      </a:lnTo>
                      <a:lnTo>
                        <a:pt x="19659" y="4445"/>
                      </a:lnTo>
                      <a:lnTo>
                        <a:pt x="18910" y="4064"/>
                      </a:lnTo>
                      <a:lnTo>
                        <a:pt x="18415" y="3810"/>
                      </a:lnTo>
                      <a:lnTo>
                        <a:pt x="17843" y="4064"/>
                      </a:lnTo>
                      <a:lnTo>
                        <a:pt x="18135" y="3556"/>
                      </a:lnTo>
                      <a:lnTo>
                        <a:pt x="17945" y="3810"/>
                      </a:lnTo>
                      <a:lnTo>
                        <a:pt x="17513" y="4064"/>
                      </a:lnTo>
                      <a:lnTo>
                        <a:pt x="18148" y="4572"/>
                      </a:lnTo>
                      <a:lnTo>
                        <a:pt x="17830" y="4572"/>
                      </a:lnTo>
                      <a:lnTo>
                        <a:pt x="17614" y="4699"/>
                      </a:lnTo>
                      <a:lnTo>
                        <a:pt x="17449" y="4445"/>
                      </a:lnTo>
                      <a:lnTo>
                        <a:pt x="17462" y="4953"/>
                      </a:lnTo>
                      <a:lnTo>
                        <a:pt x="18288" y="5334"/>
                      </a:lnTo>
                      <a:lnTo>
                        <a:pt x="18173" y="6350"/>
                      </a:lnTo>
                      <a:lnTo>
                        <a:pt x="17653" y="6223"/>
                      </a:lnTo>
                      <a:lnTo>
                        <a:pt x="17487" y="7239"/>
                      </a:lnTo>
                      <a:lnTo>
                        <a:pt x="17373" y="7112"/>
                      </a:lnTo>
                      <a:lnTo>
                        <a:pt x="16802" y="6477"/>
                      </a:lnTo>
                      <a:lnTo>
                        <a:pt x="17983" y="6096"/>
                      </a:lnTo>
                      <a:lnTo>
                        <a:pt x="16129" y="5715"/>
                      </a:lnTo>
                      <a:lnTo>
                        <a:pt x="16433" y="5461"/>
                      </a:lnTo>
                      <a:lnTo>
                        <a:pt x="16586" y="5334"/>
                      </a:lnTo>
                      <a:lnTo>
                        <a:pt x="16268" y="5461"/>
                      </a:lnTo>
                      <a:lnTo>
                        <a:pt x="16217" y="5080"/>
                      </a:lnTo>
                      <a:lnTo>
                        <a:pt x="14719" y="5080"/>
                      </a:lnTo>
                      <a:lnTo>
                        <a:pt x="16217" y="6223"/>
                      </a:lnTo>
                      <a:lnTo>
                        <a:pt x="16319" y="6400"/>
                      </a:lnTo>
                      <a:lnTo>
                        <a:pt x="15455" y="7112"/>
                      </a:lnTo>
                      <a:lnTo>
                        <a:pt x="15227" y="6477"/>
                      </a:lnTo>
                      <a:lnTo>
                        <a:pt x="14922" y="6413"/>
                      </a:lnTo>
                      <a:lnTo>
                        <a:pt x="15100" y="6858"/>
                      </a:lnTo>
                      <a:lnTo>
                        <a:pt x="15201" y="7747"/>
                      </a:lnTo>
                      <a:lnTo>
                        <a:pt x="14338" y="8001"/>
                      </a:lnTo>
                      <a:lnTo>
                        <a:pt x="14782" y="8509"/>
                      </a:lnTo>
                      <a:lnTo>
                        <a:pt x="14465" y="8763"/>
                      </a:lnTo>
                      <a:lnTo>
                        <a:pt x="14935" y="8636"/>
                      </a:lnTo>
                      <a:lnTo>
                        <a:pt x="15125" y="9017"/>
                      </a:lnTo>
                      <a:lnTo>
                        <a:pt x="15138" y="9182"/>
                      </a:lnTo>
                      <a:lnTo>
                        <a:pt x="14871" y="9398"/>
                      </a:lnTo>
                      <a:lnTo>
                        <a:pt x="14643" y="9779"/>
                      </a:lnTo>
                      <a:lnTo>
                        <a:pt x="14795" y="10414"/>
                      </a:lnTo>
                      <a:lnTo>
                        <a:pt x="12852" y="9398"/>
                      </a:lnTo>
                      <a:lnTo>
                        <a:pt x="12776" y="10541"/>
                      </a:lnTo>
                      <a:lnTo>
                        <a:pt x="12255" y="10541"/>
                      </a:lnTo>
                      <a:lnTo>
                        <a:pt x="11963" y="9779"/>
                      </a:lnTo>
                      <a:lnTo>
                        <a:pt x="11557" y="9906"/>
                      </a:lnTo>
                      <a:lnTo>
                        <a:pt x="11506" y="10858"/>
                      </a:lnTo>
                      <a:lnTo>
                        <a:pt x="11747" y="12319"/>
                      </a:lnTo>
                      <a:lnTo>
                        <a:pt x="11836" y="12192"/>
                      </a:lnTo>
                      <a:lnTo>
                        <a:pt x="11722" y="11747"/>
                      </a:lnTo>
                      <a:lnTo>
                        <a:pt x="11925" y="12077"/>
                      </a:lnTo>
                      <a:lnTo>
                        <a:pt x="12026" y="11747"/>
                      </a:lnTo>
                      <a:lnTo>
                        <a:pt x="12001" y="11303"/>
                      </a:lnTo>
                      <a:lnTo>
                        <a:pt x="12293" y="11049"/>
                      </a:lnTo>
                      <a:lnTo>
                        <a:pt x="12382" y="11557"/>
                      </a:lnTo>
                      <a:lnTo>
                        <a:pt x="12509" y="11747"/>
                      </a:lnTo>
                      <a:lnTo>
                        <a:pt x="12966" y="11938"/>
                      </a:lnTo>
                      <a:lnTo>
                        <a:pt x="12433" y="11836"/>
                      </a:lnTo>
                      <a:lnTo>
                        <a:pt x="12026" y="11747"/>
                      </a:lnTo>
                      <a:lnTo>
                        <a:pt x="11988" y="12192"/>
                      </a:lnTo>
                      <a:lnTo>
                        <a:pt x="12687" y="13335"/>
                      </a:lnTo>
                      <a:lnTo>
                        <a:pt x="11684" y="13335"/>
                      </a:lnTo>
                      <a:lnTo>
                        <a:pt x="10185" y="12319"/>
                      </a:lnTo>
                      <a:lnTo>
                        <a:pt x="8801" y="12700"/>
                      </a:lnTo>
                      <a:lnTo>
                        <a:pt x="9817" y="14478"/>
                      </a:lnTo>
                      <a:lnTo>
                        <a:pt x="8712" y="15494"/>
                      </a:lnTo>
                      <a:lnTo>
                        <a:pt x="9232" y="15240"/>
                      </a:lnTo>
                      <a:lnTo>
                        <a:pt x="9791" y="15748"/>
                      </a:lnTo>
                      <a:lnTo>
                        <a:pt x="8851" y="16002"/>
                      </a:lnTo>
                      <a:lnTo>
                        <a:pt x="8940" y="16637"/>
                      </a:lnTo>
                      <a:lnTo>
                        <a:pt x="8394" y="16256"/>
                      </a:lnTo>
                      <a:lnTo>
                        <a:pt x="8064" y="16383"/>
                      </a:lnTo>
                      <a:lnTo>
                        <a:pt x="7632" y="16383"/>
                      </a:lnTo>
                      <a:lnTo>
                        <a:pt x="8051" y="16637"/>
                      </a:lnTo>
                      <a:lnTo>
                        <a:pt x="7124" y="17399"/>
                      </a:lnTo>
                      <a:lnTo>
                        <a:pt x="8216" y="18034"/>
                      </a:lnTo>
                      <a:lnTo>
                        <a:pt x="7531" y="18161"/>
                      </a:lnTo>
                      <a:lnTo>
                        <a:pt x="7200" y="18288"/>
                      </a:lnTo>
                      <a:lnTo>
                        <a:pt x="6477" y="19304"/>
                      </a:lnTo>
                      <a:lnTo>
                        <a:pt x="8394" y="20193"/>
                      </a:lnTo>
                      <a:lnTo>
                        <a:pt x="7886" y="21082"/>
                      </a:lnTo>
                      <a:lnTo>
                        <a:pt x="7747" y="20955"/>
                      </a:lnTo>
                      <a:lnTo>
                        <a:pt x="7327" y="20574"/>
                      </a:lnTo>
                      <a:lnTo>
                        <a:pt x="6743" y="20955"/>
                      </a:lnTo>
                      <a:lnTo>
                        <a:pt x="6515" y="20066"/>
                      </a:lnTo>
                      <a:lnTo>
                        <a:pt x="6375" y="20421"/>
                      </a:lnTo>
                      <a:lnTo>
                        <a:pt x="6197" y="20701"/>
                      </a:lnTo>
                      <a:lnTo>
                        <a:pt x="6604" y="20828"/>
                      </a:lnTo>
                      <a:lnTo>
                        <a:pt x="6184" y="20942"/>
                      </a:lnTo>
                      <a:lnTo>
                        <a:pt x="6388" y="21209"/>
                      </a:lnTo>
                      <a:lnTo>
                        <a:pt x="7150" y="22098"/>
                      </a:lnTo>
                      <a:lnTo>
                        <a:pt x="6489" y="22225"/>
                      </a:lnTo>
                      <a:lnTo>
                        <a:pt x="6718" y="22479"/>
                      </a:lnTo>
                      <a:lnTo>
                        <a:pt x="7340" y="22733"/>
                      </a:lnTo>
                      <a:lnTo>
                        <a:pt x="7289" y="22860"/>
                      </a:lnTo>
                      <a:lnTo>
                        <a:pt x="7200" y="23749"/>
                      </a:lnTo>
                      <a:lnTo>
                        <a:pt x="7950" y="23495"/>
                      </a:lnTo>
                      <a:lnTo>
                        <a:pt x="6896" y="23876"/>
                      </a:lnTo>
                      <a:lnTo>
                        <a:pt x="6794" y="26289"/>
                      </a:lnTo>
                      <a:lnTo>
                        <a:pt x="6921" y="26924"/>
                      </a:lnTo>
                      <a:lnTo>
                        <a:pt x="6083" y="27432"/>
                      </a:lnTo>
                      <a:lnTo>
                        <a:pt x="6248" y="27940"/>
                      </a:lnTo>
                      <a:lnTo>
                        <a:pt x="6540" y="29591"/>
                      </a:lnTo>
                      <a:lnTo>
                        <a:pt x="6350" y="29464"/>
                      </a:lnTo>
                      <a:lnTo>
                        <a:pt x="5702" y="29845"/>
                      </a:lnTo>
                      <a:lnTo>
                        <a:pt x="8089" y="30099"/>
                      </a:lnTo>
                      <a:lnTo>
                        <a:pt x="7442" y="30861"/>
                      </a:lnTo>
                      <a:lnTo>
                        <a:pt x="6426" y="30861"/>
                      </a:lnTo>
                      <a:lnTo>
                        <a:pt x="6794" y="30353"/>
                      </a:lnTo>
                      <a:lnTo>
                        <a:pt x="6896" y="30226"/>
                      </a:lnTo>
                      <a:lnTo>
                        <a:pt x="6502" y="30353"/>
                      </a:lnTo>
                      <a:lnTo>
                        <a:pt x="5676" y="30099"/>
                      </a:lnTo>
                      <a:lnTo>
                        <a:pt x="5664" y="30353"/>
                      </a:lnTo>
                      <a:lnTo>
                        <a:pt x="6096" y="30861"/>
                      </a:lnTo>
                      <a:lnTo>
                        <a:pt x="5562" y="30861"/>
                      </a:lnTo>
                      <a:lnTo>
                        <a:pt x="5295" y="30734"/>
                      </a:lnTo>
                      <a:lnTo>
                        <a:pt x="5257" y="30607"/>
                      </a:lnTo>
                      <a:lnTo>
                        <a:pt x="4432" y="30226"/>
                      </a:lnTo>
                      <a:lnTo>
                        <a:pt x="5549" y="31242"/>
                      </a:lnTo>
                      <a:lnTo>
                        <a:pt x="4610" y="31750"/>
                      </a:lnTo>
                      <a:lnTo>
                        <a:pt x="4546" y="31623"/>
                      </a:lnTo>
                      <a:lnTo>
                        <a:pt x="4419" y="31496"/>
                      </a:lnTo>
                      <a:lnTo>
                        <a:pt x="4318" y="33020"/>
                      </a:lnTo>
                      <a:lnTo>
                        <a:pt x="3810" y="34036"/>
                      </a:lnTo>
                      <a:lnTo>
                        <a:pt x="3708" y="35052"/>
                      </a:lnTo>
                      <a:lnTo>
                        <a:pt x="3581" y="35560"/>
                      </a:lnTo>
                      <a:lnTo>
                        <a:pt x="3048" y="35560"/>
                      </a:lnTo>
                      <a:lnTo>
                        <a:pt x="2438" y="35941"/>
                      </a:lnTo>
                      <a:lnTo>
                        <a:pt x="1587" y="35687"/>
                      </a:lnTo>
                      <a:lnTo>
                        <a:pt x="1816" y="35179"/>
                      </a:lnTo>
                      <a:lnTo>
                        <a:pt x="1955" y="34798"/>
                      </a:lnTo>
                      <a:lnTo>
                        <a:pt x="698" y="34798"/>
                      </a:lnTo>
                      <a:lnTo>
                        <a:pt x="1282" y="35687"/>
                      </a:lnTo>
                      <a:lnTo>
                        <a:pt x="1333" y="36068"/>
                      </a:lnTo>
                      <a:lnTo>
                        <a:pt x="1117" y="36322"/>
                      </a:lnTo>
                      <a:lnTo>
                        <a:pt x="673" y="36195"/>
                      </a:lnTo>
                      <a:lnTo>
                        <a:pt x="381" y="37719"/>
                      </a:lnTo>
                      <a:lnTo>
                        <a:pt x="1612" y="37973"/>
                      </a:lnTo>
                      <a:lnTo>
                        <a:pt x="1397" y="39370"/>
                      </a:lnTo>
                      <a:lnTo>
                        <a:pt x="1790" y="39243"/>
                      </a:lnTo>
                      <a:lnTo>
                        <a:pt x="2984" y="40005"/>
                      </a:lnTo>
                      <a:lnTo>
                        <a:pt x="1079" y="39751"/>
                      </a:lnTo>
                      <a:lnTo>
                        <a:pt x="2019" y="40513"/>
                      </a:lnTo>
                      <a:lnTo>
                        <a:pt x="762" y="40767"/>
                      </a:lnTo>
                      <a:lnTo>
                        <a:pt x="1079" y="41275"/>
                      </a:lnTo>
                      <a:lnTo>
                        <a:pt x="2082" y="42291"/>
                      </a:lnTo>
                      <a:lnTo>
                        <a:pt x="2463" y="43053"/>
                      </a:lnTo>
                      <a:lnTo>
                        <a:pt x="1905" y="42913"/>
                      </a:lnTo>
                      <a:lnTo>
                        <a:pt x="2501" y="43434"/>
                      </a:lnTo>
                      <a:lnTo>
                        <a:pt x="2692" y="44323"/>
                      </a:lnTo>
                      <a:lnTo>
                        <a:pt x="241" y="44831"/>
                      </a:lnTo>
                      <a:lnTo>
                        <a:pt x="2730" y="46863"/>
                      </a:lnTo>
                      <a:lnTo>
                        <a:pt x="1333" y="48133"/>
                      </a:lnTo>
                      <a:lnTo>
                        <a:pt x="2692" y="49250"/>
                      </a:lnTo>
                      <a:lnTo>
                        <a:pt x="2819" y="50165"/>
                      </a:lnTo>
                      <a:lnTo>
                        <a:pt x="2692" y="51689"/>
                      </a:lnTo>
                      <a:lnTo>
                        <a:pt x="4724" y="53340"/>
                      </a:lnTo>
                      <a:lnTo>
                        <a:pt x="5346" y="51435"/>
                      </a:lnTo>
                      <a:lnTo>
                        <a:pt x="5308" y="53111"/>
                      </a:lnTo>
                      <a:lnTo>
                        <a:pt x="5308" y="53848"/>
                      </a:lnTo>
                      <a:lnTo>
                        <a:pt x="5524" y="53530"/>
                      </a:lnTo>
                      <a:lnTo>
                        <a:pt x="5842" y="54140"/>
                      </a:lnTo>
                      <a:lnTo>
                        <a:pt x="5676" y="53301"/>
                      </a:lnTo>
                      <a:lnTo>
                        <a:pt x="5778" y="53149"/>
                      </a:lnTo>
                      <a:lnTo>
                        <a:pt x="7493" y="53962"/>
                      </a:lnTo>
                      <a:lnTo>
                        <a:pt x="7289" y="53441"/>
                      </a:lnTo>
                      <a:lnTo>
                        <a:pt x="7721" y="54229"/>
                      </a:lnTo>
                      <a:lnTo>
                        <a:pt x="7785" y="54737"/>
                      </a:lnTo>
                      <a:lnTo>
                        <a:pt x="7645" y="54864"/>
                      </a:lnTo>
                      <a:lnTo>
                        <a:pt x="7162" y="54864"/>
                      </a:lnTo>
                      <a:lnTo>
                        <a:pt x="7124" y="55029"/>
                      </a:lnTo>
                      <a:lnTo>
                        <a:pt x="7378" y="55245"/>
                      </a:lnTo>
                      <a:lnTo>
                        <a:pt x="7404" y="55372"/>
                      </a:lnTo>
                      <a:lnTo>
                        <a:pt x="7200" y="55841"/>
                      </a:lnTo>
                      <a:lnTo>
                        <a:pt x="7493" y="55626"/>
                      </a:lnTo>
                      <a:lnTo>
                        <a:pt x="7581" y="55499"/>
                      </a:lnTo>
                      <a:lnTo>
                        <a:pt x="7810" y="54991"/>
                      </a:lnTo>
                      <a:lnTo>
                        <a:pt x="8178" y="54737"/>
                      </a:lnTo>
                      <a:lnTo>
                        <a:pt x="8128" y="55029"/>
                      </a:lnTo>
                      <a:lnTo>
                        <a:pt x="7861" y="55499"/>
                      </a:lnTo>
                      <a:lnTo>
                        <a:pt x="7200" y="56134"/>
                      </a:lnTo>
                      <a:lnTo>
                        <a:pt x="7772" y="55753"/>
                      </a:lnTo>
                      <a:lnTo>
                        <a:pt x="7416" y="56007"/>
                      </a:lnTo>
                      <a:lnTo>
                        <a:pt x="7429" y="56134"/>
                      </a:lnTo>
                      <a:lnTo>
                        <a:pt x="7607" y="56134"/>
                      </a:lnTo>
                      <a:lnTo>
                        <a:pt x="7594" y="56007"/>
                      </a:lnTo>
                      <a:lnTo>
                        <a:pt x="7912" y="56388"/>
                      </a:lnTo>
                      <a:lnTo>
                        <a:pt x="8178" y="56642"/>
                      </a:lnTo>
                      <a:lnTo>
                        <a:pt x="8801" y="56896"/>
                      </a:lnTo>
                      <a:lnTo>
                        <a:pt x="9232" y="56896"/>
                      </a:lnTo>
                      <a:lnTo>
                        <a:pt x="9067" y="57150"/>
                      </a:lnTo>
                      <a:lnTo>
                        <a:pt x="8636" y="57404"/>
                      </a:lnTo>
                      <a:lnTo>
                        <a:pt x="8394" y="57277"/>
                      </a:lnTo>
                      <a:lnTo>
                        <a:pt x="8813" y="58928"/>
                      </a:lnTo>
                      <a:lnTo>
                        <a:pt x="11417" y="59817"/>
                      </a:lnTo>
                      <a:lnTo>
                        <a:pt x="11188" y="61468"/>
                      </a:lnTo>
                      <a:lnTo>
                        <a:pt x="10718" y="61595"/>
                      </a:lnTo>
                      <a:lnTo>
                        <a:pt x="10985" y="61722"/>
                      </a:lnTo>
                      <a:lnTo>
                        <a:pt x="11747" y="61595"/>
                      </a:lnTo>
                      <a:lnTo>
                        <a:pt x="11518" y="62103"/>
                      </a:lnTo>
                      <a:lnTo>
                        <a:pt x="11341" y="62230"/>
                      </a:lnTo>
                      <a:lnTo>
                        <a:pt x="11049" y="62230"/>
                      </a:lnTo>
                      <a:lnTo>
                        <a:pt x="11099" y="62357"/>
                      </a:lnTo>
                      <a:lnTo>
                        <a:pt x="12255" y="62738"/>
                      </a:lnTo>
                      <a:lnTo>
                        <a:pt x="12230" y="63246"/>
                      </a:lnTo>
                      <a:lnTo>
                        <a:pt x="11582" y="63119"/>
                      </a:lnTo>
                      <a:lnTo>
                        <a:pt x="11925" y="64897"/>
                      </a:lnTo>
                      <a:lnTo>
                        <a:pt x="14071" y="64516"/>
                      </a:lnTo>
                      <a:lnTo>
                        <a:pt x="15100" y="65405"/>
                      </a:lnTo>
                      <a:lnTo>
                        <a:pt x="14135" y="66167"/>
                      </a:lnTo>
                      <a:lnTo>
                        <a:pt x="14033" y="66421"/>
                      </a:lnTo>
                      <a:lnTo>
                        <a:pt x="14566" y="67818"/>
                      </a:lnTo>
                      <a:lnTo>
                        <a:pt x="14643" y="68453"/>
                      </a:lnTo>
                      <a:lnTo>
                        <a:pt x="15786" y="69977"/>
                      </a:lnTo>
                      <a:lnTo>
                        <a:pt x="17754" y="70104"/>
                      </a:lnTo>
                      <a:lnTo>
                        <a:pt x="19481" y="70739"/>
                      </a:lnTo>
                      <a:lnTo>
                        <a:pt x="19405" y="72771"/>
                      </a:lnTo>
                      <a:lnTo>
                        <a:pt x="22263" y="73533"/>
                      </a:lnTo>
                      <a:lnTo>
                        <a:pt x="23685" y="75057"/>
                      </a:lnTo>
                      <a:lnTo>
                        <a:pt x="23507" y="74803"/>
                      </a:lnTo>
                      <a:lnTo>
                        <a:pt x="24180" y="74168"/>
                      </a:lnTo>
                      <a:lnTo>
                        <a:pt x="24549" y="74168"/>
                      </a:lnTo>
                      <a:lnTo>
                        <a:pt x="24866" y="74549"/>
                      </a:lnTo>
                      <a:lnTo>
                        <a:pt x="25361" y="74168"/>
                      </a:lnTo>
                      <a:lnTo>
                        <a:pt x="26022" y="73660"/>
                      </a:lnTo>
                      <a:lnTo>
                        <a:pt x="25514" y="74803"/>
                      </a:lnTo>
                      <a:lnTo>
                        <a:pt x="25374" y="74803"/>
                      </a:lnTo>
                      <a:lnTo>
                        <a:pt x="25234" y="76073"/>
                      </a:lnTo>
                      <a:lnTo>
                        <a:pt x="26314" y="76073"/>
                      </a:lnTo>
                      <a:lnTo>
                        <a:pt x="27038" y="76327"/>
                      </a:lnTo>
                      <a:lnTo>
                        <a:pt x="27571" y="74676"/>
                      </a:lnTo>
                      <a:lnTo>
                        <a:pt x="28168" y="76073"/>
                      </a:lnTo>
                      <a:lnTo>
                        <a:pt x="29552" y="76200"/>
                      </a:lnTo>
                      <a:lnTo>
                        <a:pt x="30708" y="75946"/>
                      </a:lnTo>
                      <a:lnTo>
                        <a:pt x="31889" y="75819"/>
                      </a:lnTo>
                      <a:lnTo>
                        <a:pt x="32854" y="75438"/>
                      </a:lnTo>
                      <a:lnTo>
                        <a:pt x="33464" y="76454"/>
                      </a:lnTo>
                      <a:lnTo>
                        <a:pt x="33909" y="76073"/>
                      </a:lnTo>
                      <a:lnTo>
                        <a:pt x="34493" y="76073"/>
                      </a:lnTo>
                      <a:lnTo>
                        <a:pt x="34874" y="75565"/>
                      </a:lnTo>
                      <a:lnTo>
                        <a:pt x="34988" y="76454"/>
                      </a:lnTo>
                      <a:lnTo>
                        <a:pt x="36334" y="76454"/>
                      </a:lnTo>
                      <a:lnTo>
                        <a:pt x="37033" y="76327"/>
                      </a:lnTo>
                      <a:lnTo>
                        <a:pt x="38531" y="75692"/>
                      </a:lnTo>
                      <a:lnTo>
                        <a:pt x="38417" y="76454"/>
                      </a:lnTo>
                      <a:lnTo>
                        <a:pt x="39357" y="76200"/>
                      </a:lnTo>
                      <a:lnTo>
                        <a:pt x="39217" y="75692"/>
                      </a:lnTo>
                      <a:lnTo>
                        <a:pt x="39179" y="75565"/>
                      </a:lnTo>
                      <a:lnTo>
                        <a:pt x="39141" y="75438"/>
                      </a:lnTo>
                      <a:lnTo>
                        <a:pt x="38925" y="74676"/>
                      </a:lnTo>
                      <a:lnTo>
                        <a:pt x="38646" y="73660"/>
                      </a:lnTo>
                      <a:lnTo>
                        <a:pt x="38608" y="73533"/>
                      </a:lnTo>
                      <a:lnTo>
                        <a:pt x="39281" y="73279"/>
                      </a:lnTo>
                      <a:lnTo>
                        <a:pt x="40043" y="74422"/>
                      </a:lnTo>
                      <a:lnTo>
                        <a:pt x="41389" y="73787"/>
                      </a:lnTo>
                      <a:lnTo>
                        <a:pt x="43408" y="73914"/>
                      </a:lnTo>
                      <a:lnTo>
                        <a:pt x="43446" y="73787"/>
                      </a:lnTo>
                      <a:lnTo>
                        <a:pt x="43586" y="73279"/>
                      </a:lnTo>
                      <a:lnTo>
                        <a:pt x="43942" y="72009"/>
                      </a:lnTo>
                      <a:lnTo>
                        <a:pt x="44234" y="72517"/>
                      </a:lnTo>
                      <a:lnTo>
                        <a:pt x="44056" y="72771"/>
                      </a:lnTo>
                      <a:lnTo>
                        <a:pt x="44640" y="72390"/>
                      </a:lnTo>
                      <a:lnTo>
                        <a:pt x="45961" y="72009"/>
                      </a:lnTo>
                      <a:lnTo>
                        <a:pt x="46850" y="71755"/>
                      </a:lnTo>
                      <a:lnTo>
                        <a:pt x="46418" y="71374"/>
                      </a:lnTo>
                      <a:lnTo>
                        <a:pt x="46253" y="71221"/>
                      </a:lnTo>
                      <a:lnTo>
                        <a:pt x="46431" y="70485"/>
                      </a:lnTo>
                      <a:lnTo>
                        <a:pt x="46558" y="69977"/>
                      </a:lnTo>
                      <a:lnTo>
                        <a:pt x="46621" y="69723"/>
                      </a:lnTo>
                      <a:lnTo>
                        <a:pt x="46672" y="69469"/>
                      </a:lnTo>
                      <a:lnTo>
                        <a:pt x="46761" y="68961"/>
                      </a:lnTo>
                      <a:lnTo>
                        <a:pt x="46799" y="68707"/>
                      </a:lnTo>
                      <a:lnTo>
                        <a:pt x="47345" y="69342"/>
                      </a:lnTo>
                      <a:lnTo>
                        <a:pt x="47167" y="68707"/>
                      </a:lnTo>
                      <a:lnTo>
                        <a:pt x="46990" y="68072"/>
                      </a:lnTo>
                      <a:lnTo>
                        <a:pt x="46774" y="67818"/>
                      </a:lnTo>
                      <a:lnTo>
                        <a:pt x="47142" y="67056"/>
                      </a:lnTo>
                      <a:lnTo>
                        <a:pt x="47371" y="66929"/>
                      </a:lnTo>
                      <a:lnTo>
                        <a:pt x="47790" y="67310"/>
                      </a:lnTo>
                      <a:lnTo>
                        <a:pt x="47434" y="67437"/>
                      </a:lnTo>
                      <a:lnTo>
                        <a:pt x="48272" y="67183"/>
                      </a:lnTo>
                      <a:lnTo>
                        <a:pt x="47904" y="66929"/>
                      </a:lnTo>
                      <a:lnTo>
                        <a:pt x="47167" y="66421"/>
                      </a:lnTo>
                      <a:lnTo>
                        <a:pt x="48056" y="66167"/>
                      </a:lnTo>
                      <a:lnTo>
                        <a:pt x="48285" y="66675"/>
                      </a:lnTo>
                      <a:lnTo>
                        <a:pt x="48793" y="66167"/>
                      </a:lnTo>
                      <a:lnTo>
                        <a:pt x="48526" y="66040"/>
                      </a:lnTo>
                      <a:lnTo>
                        <a:pt x="48310" y="65532"/>
                      </a:lnTo>
                      <a:lnTo>
                        <a:pt x="48272" y="64770"/>
                      </a:lnTo>
                      <a:lnTo>
                        <a:pt x="49225" y="64389"/>
                      </a:lnTo>
                      <a:lnTo>
                        <a:pt x="49949" y="64770"/>
                      </a:lnTo>
                      <a:lnTo>
                        <a:pt x="49606" y="64516"/>
                      </a:lnTo>
                      <a:lnTo>
                        <a:pt x="49555" y="64389"/>
                      </a:lnTo>
                      <a:lnTo>
                        <a:pt x="49301" y="63754"/>
                      </a:lnTo>
                      <a:lnTo>
                        <a:pt x="49720" y="63627"/>
                      </a:lnTo>
                      <a:lnTo>
                        <a:pt x="49999" y="63627"/>
                      </a:lnTo>
                      <a:lnTo>
                        <a:pt x="50101" y="64008"/>
                      </a:lnTo>
                      <a:lnTo>
                        <a:pt x="50812" y="63627"/>
                      </a:lnTo>
                      <a:lnTo>
                        <a:pt x="51054" y="63500"/>
                      </a:lnTo>
                      <a:lnTo>
                        <a:pt x="51066" y="63373"/>
                      </a:lnTo>
                      <a:lnTo>
                        <a:pt x="51003" y="63246"/>
                      </a:lnTo>
                      <a:lnTo>
                        <a:pt x="51092" y="63119"/>
                      </a:lnTo>
                      <a:lnTo>
                        <a:pt x="50177" y="61976"/>
                      </a:lnTo>
                      <a:lnTo>
                        <a:pt x="51358" y="61849"/>
                      </a:lnTo>
                      <a:lnTo>
                        <a:pt x="51612" y="61976"/>
                      </a:lnTo>
                      <a:lnTo>
                        <a:pt x="51879" y="61976"/>
                      </a:lnTo>
                      <a:lnTo>
                        <a:pt x="51282" y="62865"/>
                      </a:lnTo>
                      <a:lnTo>
                        <a:pt x="51193" y="63246"/>
                      </a:lnTo>
                      <a:lnTo>
                        <a:pt x="51244" y="63500"/>
                      </a:lnTo>
                      <a:lnTo>
                        <a:pt x="51587" y="63754"/>
                      </a:lnTo>
                      <a:lnTo>
                        <a:pt x="52120" y="63119"/>
                      </a:lnTo>
                      <a:lnTo>
                        <a:pt x="52743" y="64262"/>
                      </a:lnTo>
                      <a:lnTo>
                        <a:pt x="52628" y="63627"/>
                      </a:lnTo>
                      <a:lnTo>
                        <a:pt x="52476" y="63119"/>
                      </a:lnTo>
                      <a:lnTo>
                        <a:pt x="51993" y="61849"/>
                      </a:lnTo>
                      <a:lnTo>
                        <a:pt x="52666" y="61341"/>
                      </a:lnTo>
                      <a:lnTo>
                        <a:pt x="52959" y="61341"/>
                      </a:lnTo>
                      <a:lnTo>
                        <a:pt x="53009" y="61468"/>
                      </a:lnTo>
                      <a:lnTo>
                        <a:pt x="53162" y="61341"/>
                      </a:lnTo>
                      <a:lnTo>
                        <a:pt x="53124" y="60960"/>
                      </a:lnTo>
                      <a:lnTo>
                        <a:pt x="53517" y="60706"/>
                      </a:lnTo>
                      <a:lnTo>
                        <a:pt x="53632" y="60579"/>
                      </a:lnTo>
                      <a:lnTo>
                        <a:pt x="54292" y="60833"/>
                      </a:lnTo>
                      <a:lnTo>
                        <a:pt x="54368" y="59944"/>
                      </a:lnTo>
                      <a:lnTo>
                        <a:pt x="54559" y="59563"/>
                      </a:lnTo>
                      <a:lnTo>
                        <a:pt x="54051" y="59334"/>
                      </a:lnTo>
                      <a:lnTo>
                        <a:pt x="54051" y="60579"/>
                      </a:lnTo>
                      <a:lnTo>
                        <a:pt x="53860" y="60579"/>
                      </a:lnTo>
                      <a:lnTo>
                        <a:pt x="53721" y="60325"/>
                      </a:lnTo>
                      <a:lnTo>
                        <a:pt x="53708" y="59944"/>
                      </a:lnTo>
                      <a:lnTo>
                        <a:pt x="53975" y="60198"/>
                      </a:lnTo>
                      <a:lnTo>
                        <a:pt x="54051" y="60579"/>
                      </a:lnTo>
                      <a:lnTo>
                        <a:pt x="54051" y="59334"/>
                      </a:lnTo>
                      <a:lnTo>
                        <a:pt x="53746" y="59182"/>
                      </a:lnTo>
                      <a:lnTo>
                        <a:pt x="54089" y="58801"/>
                      </a:lnTo>
                      <a:lnTo>
                        <a:pt x="53225" y="58928"/>
                      </a:lnTo>
                      <a:lnTo>
                        <a:pt x="53200" y="59118"/>
                      </a:lnTo>
                      <a:lnTo>
                        <a:pt x="53022" y="59143"/>
                      </a:lnTo>
                      <a:lnTo>
                        <a:pt x="53162" y="59372"/>
                      </a:lnTo>
                      <a:lnTo>
                        <a:pt x="53124" y="59563"/>
                      </a:lnTo>
                      <a:lnTo>
                        <a:pt x="52793" y="60325"/>
                      </a:lnTo>
                      <a:lnTo>
                        <a:pt x="52590" y="59944"/>
                      </a:lnTo>
                      <a:lnTo>
                        <a:pt x="52400" y="59563"/>
                      </a:lnTo>
                      <a:lnTo>
                        <a:pt x="52336" y="59436"/>
                      </a:lnTo>
                      <a:lnTo>
                        <a:pt x="52959" y="59182"/>
                      </a:lnTo>
                      <a:lnTo>
                        <a:pt x="52552" y="58801"/>
                      </a:lnTo>
                      <a:lnTo>
                        <a:pt x="52146" y="58420"/>
                      </a:lnTo>
                      <a:lnTo>
                        <a:pt x="51879" y="58166"/>
                      </a:lnTo>
                      <a:lnTo>
                        <a:pt x="53213" y="58166"/>
                      </a:lnTo>
                      <a:lnTo>
                        <a:pt x="54267" y="57658"/>
                      </a:lnTo>
                      <a:lnTo>
                        <a:pt x="55016" y="57785"/>
                      </a:lnTo>
                      <a:lnTo>
                        <a:pt x="55016" y="57658"/>
                      </a:lnTo>
                      <a:lnTo>
                        <a:pt x="55079" y="56896"/>
                      </a:lnTo>
                      <a:lnTo>
                        <a:pt x="55206" y="56134"/>
                      </a:lnTo>
                      <a:lnTo>
                        <a:pt x="55168" y="55499"/>
                      </a:lnTo>
                      <a:lnTo>
                        <a:pt x="55054" y="55245"/>
                      </a:lnTo>
                      <a:lnTo>
                        <a:pt x="54229" y="54229"/>
                      </a:lnTo>
                      <a:lnTo>
                        <a:pt x="54127" y="53975"/>
                      </a:lnTo>
                      <a:lnTo>
                        <a:pt x="54711" y="54356"/>
                      </a:lnTo>
                      <a:lnTo>
                        <a:pt x="54940" y="54483"/>
                      </a:lnTo>
                      <a:lnTo>
                        <a:pt x="55041" y="54711"/>
                      </a:lnTo>
                      <a:lnTo>
                        <a:pt x="54940" y="53340"/>
                      </a:lnTo>
                      <a:lnTo>
                        <a:pt x="54876" y="53213"/>
                      </a:lnTo>
                      <a:lnTo>
                        <a:pt x="55689" y="53594"/>
                      </a:lnTo>
                      <a:lnTo>
                        <a:pt x="55283" y="54229"/>
                      </a:lnTo>
                      <a:lnTo>
                        <a:pt x="55765" y="53975"/>
                      </a:lnTo>
                      <a:lnTo>
                        <a:pt x="55880" y="54229"/>
                      </a:lnTo>
                      <a:lnTo>
                        <a:pt x="56159" y="54356"/>
                      </a:lnTo>
                      <a:lnTo>
                        <a:pt x="56222" y="54483"/>
                      </a:lnTo>
                      <a:lnTo>
                        <a:pt x="56400" y="54483"/>
                      </a:lnTo>
                      <a:lnTo>
                        <a:pt x="57086" y="54229"/>
                      </a:lnTo>
                      <a:lnTo>
                        <a:pt x="57315" y="53975"/>
                      </a:lnTo>
                      <a:lnTo>
                        <a:pt x="57835" y="53467"/>
                      </a:lnTo>
                      <a:lnTo>
                        <a:pt x="57937" y="53213"/>
                      </a:lnTo>
                      <a:lnTo>
                        <a:pt x="58089" y="52832"/>
                      </a:lnTo>
                      <a:lnTo>
                        <a:pt x="58534" y="51435"/>
                      </a:lnTo>
                      <a:lnTo>
                        <a:pt x="58661" y="51054"/>
                      </a:lnTo>
                      <a:lnTo>
                        <a:pt x="58724" y="50546"/>
                      </a:lnTo>
                      <a:lnTo>
                        <a:pt x="58775" y="49911"/>
                      </a:lnTo>
                      <a:lnTo>
                        <a:pt x="60083" y="49530"/>
                      </a:lnTo>
                      <a:lnTo>
                        <a:pt x="61214" y="48552"/>
                      </a:lnTo>
                      <a:lnTo>
                        <a:pt x="61366" y="48133"/>
                      </a:lnTo>
                      <a:lnTo>
                        <a:pt x="61696" y="46863"/>
                      </a:lnTo>
                      <a:lnTo>
                        <a:pt x="61798" y="46228"/>
                      </a:lnTo>
                      <a:lnTo>
                        <a:pt x="62026" y="44958"/>
                      </a:lnTo>
                      <a:lnTo>
                        <a:pt x="62141" y="44323"/>
                      </a:lnTo>
                      <a:lnTo>
                        <a:pt x="62204" y="43942"/>
                      </a:lnTo>
                      <a:lnTo>
                        <a:pt x="62242" y="43561"/>
                      </a:lnTo>
                      <a:lnTo>
                        <a:pt x="62331" y="42545"/>
                      </a:lnTo>
                      <a:lnTo>
                        <a:pt x="63030" y="41402"/>
                      </a:lnTo>
                      <a:lnTo>
                        <a:pt x="63271" y="41021"/>
                      </a:lnTo>
                      <a:lnTo>
                        <a:pt x="63639" y="40259"/>
                      </a:lnTo>
                      <a:close/>
                    </a:path>
                    <a:path w="90805" h="116839">
                      <a:moveTo>
                        <a:pt x="64096" y="89941"/>
                      </a:moveTo>
                      <a:lnTo>
                        <a:pt x="64046" y="90131"/>
                      </a:lnTo>
                      <a:lnTo>
                        <a:pt x="64096" y="89979"/>
                      </a:lnTo>
                      <a:close/>
                    </a:path>
                    <a:path w="90805" h="116839">
                      <a:moveTo>
                        <a:pt x="64122" y="89839"/>
                      </a:moveTo>
                      <a:close/>
                    </a:path>
                    <a:path w="90805" h="116839">
                      <a:moveTo>
                        <a:pt x="67487" y="89992"/>
                      </a:moveTo>
                      <a:lnTo>
                        <a:pt x="67449" y="90170"/>
                      </a:lnTo>
                      <a:lnTo>
                        <a:pt x="67487" y="89992"/>
                      </a:lnTo>
                      <a:close/>
                    </a:path>
                    <a:path w="90805" h="116839">
                      <a:moveTo>
                        <a:pt x="68910" y="83286"/>
                      </a:moveTo>
                      <a:lnTo>
                        <a:pt x="68808" y="83108"/>
                      </a:lnTo>
                      <a:lnTo>
                        <a:pt x="68910" y="83286"/>
                      </a:lnTo>
                      <a:close/>
                    </a:path>
                    <a:path w="90805" h="116839">
                      <a:moveTo>
                        <a:pt x="69672" y="83883"/>
                      </a:moveTo>
                      <a:lnTo>
                        <a:pt x="69659" y="83451"/>
                      </a:lnTo>
                      <a:lnTo>
                        <a:pt x="69583" y="83756"/>
                      </a:lnTo>
                      <a:lnTo>
                        <a:pt x="69557" y="83947"/>
                      </a:lnTo>
                      <a:lnTo>
                        <a:pt x="69557" y="84074"/>
                      </a:lnTo>
                      <a:lnTo>
                        <a:pt x="69672" y="83883"/>
                      </a:lnTo>
                      <a:close/>
                    </a:path>
                    <a:path w="90805" h="116839">
                      <a:moveTo>
                        <a:pt x="75247" y="93827"/>
                      </a:moveTo>
                      <a:lnTo>
                        <a:pt x="75095" y="94005"/>
                      </a:lnTo>
                      <a:lnTo>
                        <a:pt x="75107" y="94576"/>
                      </a:lnTo>
                      <a:lnTo>
                        <a:pt x="75247" y="93827"/>
                      </a:lnTo>
                      <a:close/>
                    </a:path>
                    <a:path w="90805" h="116839">
                      <a:moveTo>
                        <a:pt x="75857" y="92811"/>
                      </a:moveTo>
                      <a:lnTo>
                        <a:pt x="75755" y="93154"/>
                      </a:lnTo>
                      <a:lnTo>
                        <a:pt x="75285" y="93764"/>
                      </a:lnTo>
                      <a:lnTo>
                        <a:pt x="75768" y="93738"/>
                      </a:lnTo>
                      <a:lnTo>
                        <a:pt x="75857" y="92811"/>
                      </a:lnTo>
                      <a:close/>
                    </a:path>
                    <a:path w="90805" h="116839">
                      <a:moveTo>
                        <a:pt x="86245" y="116217"/>
                      </a:moveTo>
                      <a:lnTo>
                        <a:pt x="85699" y="116179"/>
                      </a:lnTo>
                      <a:lnTo>
                        <a:pt x="86245" y="116217"/>
                      </a:lnTo>
                      <a:close/>
                    </a:path>
                    <a:path w="90805" h="116839">
                      <a:moveTo>
                        <a:pt x="87820" y="96278"/>
                      </a:moveTo>
                      <a:lnTo>
                        <a:pt x="87680" y="96291"/>
                      </a:lnTo>
                      <a:lnTo>
                        <a:pt x="87807" y="96304"/>
                      </a:lnTo>
                      <a:close/>
                    </a:path>
                    <a:path w="90805" h="116839">
                      <a:moveTo>
                        <a:pt x="90309" y="109435"/>
                      </a:moveTo>
                      <a:lnTo>
                        <a:pt x="90246" y="109143"/>
                      </a:lnTo>
                      <a:lnTo>
                        <a:pt x="89992" y="109169"/>
                      </a:lnTo>
                      <a:lnTo>
                        <a:pt x="89446" y="109220"/>
                      </a:lnTo>
                      <a:lnTo>
                        <a:pt x="90081" y="109194"/>
                      </a:lnTo>
                      <a:lnTo>
                        <a:pt x="90309" y="109435"/>
                      </a:lnTo>
                      <a:close/>
                    </a:path>
                    <a:path w="90805" h="116839">
                      <a:moveTo>
                        <a:pt x="90678" y="114033"/>
                      </a:moveTo>
                      <a:lnTo>
                        <a:pt x="90512" y="114033"/>
                      </a:lnTo>
                      <a:lnTo>
                        <a:pt x="90678" y="114033"/>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92" name="object 78">
                  <a:extLst>
                    <a:ext uri="{FF2B5EF4-FFF2-40B4-BE49-F238E27FC236}">
                      <a16:creationId xmlns:a16="http://schemas.microsoft.com/office/drawing/2014/main" id="{82CABF61-2274-A905-1C41-5291830D9071}"/>
                    </a:ext>
                  </a:extLst>
                </p:cNvPr>
                <p:cNvSpPr/>
                <p:nvPr/>
              </p:nvSpPr>
              <p:spPr>
                <a:xfrm>
                  <a:off x="281547" y="332323"/>
                  <a:ext cx="118110" cy="46990"/>
                </a:xfrm>
                <a:custGeom>
                  <a:avLst/>
                  <a:gdLst/>
                  <a:ahLst/>
                  <a:cxnLst/>
                  <a:rect l="l" t="t" r="r" b="b"/>
                  <a:pathLst>
                    <a:path w="118109" h="46989">
                      <a:moveTo>
                        <a:pt x="711" y="44056"/>
                      </a:moveTo>
                      <a:lnTo>
                        <a:pt x="520" y="44030"/>
                      </a:lnTo>
                      <a:lnTo>
                        <a:pt x="711" y="44056"/>
                      </a:lnTo>
                      <a:close/>
                    </a:path>
                    <a:path w="118109" h="46989">
                      <a:moveTo>
                        <a:pt x="977" y="42037"/>
                      </a:moveTo>
                      <a:lnTo>
                        <a:pt x="584" y="42037"/>
                      </a:lnTo>
                      <a:lnTo>
                        <a:pt x="825" y="42164"/>
                      </a:lnTo>
                      <a:lnTo>
                        <a:pt x="977" y="42037"/>
                      </a:lnTo>
                      <a:close/>
                    </a:path>
                    <a:path w="118109" h="46989">
                      <a:moveTo>
                        <a:pt x="1016" y="45466"/>
                      </a:moveTo>
                      <a:lnTo>
                        <a:pt x="876" y="45466"/>
                      </a:lnTo>
                      <a:lnTo>
                        <a:pt x="1016" y="45466"/>
                      </a:lnTo>
                      <a:close/>
                    </a:path>
                    <a:path w="118109" h="46989">
                      <a:moveTo>
                        <a:pt x="1117" y="45491"/>
                      </a:moveTo>
                      <a:close/>
                    </a:path>
                    <a:path w="118109" h="46989">
                      <a:moveTo>
                        <a:pt x="1117" y="44475"/>
                      </a:moveTo>
                      <a:close/>
                    </a:path>
                    <a:path w="118109" h="46989">
                      <a:moveTo>
                        <a:pt x="1346" y="45643"/>
                      </a:moveTo>
                      <a:lnTo>
                        <a:pt x="1117" y="45529"/>
                      </a:lnTo>
                      <a:lnTo>
                        <a:pt x="1346" y="45643"/>
                      </a:lnTo>
                      <a:close/>
                    </a:path>
                    <a:path w="118109" h="46989">
                      <a:moveTo>
                        <a:pt x="1358" y="42037"/>
                      </a:moveTo>
                      <a:lnTo>
                        <a:pt x="1104" y="41922"/>
                      </a:lnTo>
                      <a:lnTo>
                        <a:pt x="977" y="42037"/>
                      </a:lnTo>
                      <a:lnTo>
                        <a:pt x="1358" y="42037"/>
                      </a:lnTo>
                      <a:close/>
                    </a:path>
                    <a:path w="118109" h="46989">
                      <a:moveTo>
                        <a:pt x="1498" y="44538"/>
                      </a:moveTo>
                      <a:lnTo>
                        <a:pt x="1270" y="44526"/>
                      </a:lnTo>
                      <a:lnTo>
                        <a:pt x="1117" y="44500"/>
                      </a:lnTo>
                      <a:lnTo>
                        <a:pt x="1282" y="44627"/>
                      </a:lnTo>
                      <a:lnTo>
                        <a:pt x="1422" y="44551"/>
                      </a:lnTo>
                      <a:close/>
                    </a:path>
                    <a:path w="118109" h="46989">
                      <a:moveTo>
                        <a:pt x="1536" y="41122"/>
                      </a:moveTo>
                      <a:lnTo>
                        <a:pt x="1320" y="41109"/>
                      </a:lnTo>
                      <a:lnTo>
                        <a:pt x="1536" y="41122"/>
                      </a:lnTo>
                      <a:close/>
                    </a:path>
                    <a:path w="118109" h="46989">
                      <a:moveTo>
                        <a:pt x="1600" y="34036"/>
                      </a:moveTo>
                      <a:lnTo>
                        <a:pt x="1409" y="34036"/>
                      </a:lnTo>
                      <a:lnTo>
                        <a:pt x="1574" y="34061"/>
                      </a:lnTo>
                      <a:close/>
                    </a:path>
                    <a:path w="118109" h="46989">
                      <a:moveTo>
                        <a:pt x="1638" y="45427"/>
                      </a:moveTo>
                      <a:lnTo>
                        <a:pt x="1333" y="45339"/>
                      </a:lnTo>
                      <a:lnTo>
                        <a:pt x="1638" y="45427"/>
                      </a:lnTo>
                      <a:close/>
                    </a:path>
                    <a:path w="118109" h="46989">
                      <a:moveTo>
                        <a:pt x="1765" y="40106"/>
                      </a:moveTo>
                      <a:lnTo>
                        <a:pt x="1447" y="40297"/>
                      </a:lnTo>
                      <a:lnTo>
                        <a:pt x="1625" y="40208"/>
                      </a:lnTo>
                      <a:lnTo>
                        <a:pt x="1765" y="40106"/>
                      </a:lnTo>
                      <a:close/>
                    </a:path>
                    <a:path w="118109" h="46989">
                      <a:moveTo>
                        <a:pt x="1778" y="43789"/>
                      </a:moveTo>
                      <a:lnTo>
                        <a:pt x="1231" y="43700"/>
                      </a:lnTo>
                      <a:lnTo>
                        <a:pt x="546" y="43942"/>
                      </a:lnTo>
                      <a:lnTo>
                        <a:pt x="1778" y="43789"/>
                      </a:lnTo>
                      <a:close/>
                    </a:path>
                    <a:path w="118109" h="46989">
                      <a:moveTo>
                        <a:pt x="1828" y="45288"/>
                      </a:moveTo>
                      <a:lnTo>
                        <a:pt x="1600" y="45085"/>
                      </a:lnTo>
                      <a:lnTo>
                        <a:pt x="1244" y="45085"/>
                      </a:lnTo>
                      <a:lnTo>
                        <a:pt x="1485" y="45212"/>
                      </a:lnTo>
                      <a:lnTo>
                        <a:pt x="1828" y="45288"/>
                      </a:lnTo>
                      <a:close/>
                    </a:path>
                    <a:path w="118109" h="46989">
                      <a:moveTo>
                        <a:pt x="1968" y="38811"/>
                      </a:moveTo>
                      <a:lnTo>
                        <a:pt x="1803" y="38823"/>
                      </a:lnTo>
                      <a:lnTo>
                        <a:pt x="1968" y="38811"/>
                      </a:lnTo>
                      <a:close/>
                    </a:path>
                    <a:path w="118109" h="46989">
                      <a:moveTo>
                        <a:pt x="2159" y="45593"/>
                      </a:moveTo>
                      <a:lnTo>
                        <a:pt x="1638" y="45427"/>
                      </a:lnTo>
                      <a:lnTo>
                        <a:pt x="1739" y="45593"/>
                      </a:lnTo>
                      <a:lnTo>
                        <a:pt x="2159" y="45593"/>
                      </a:lnTo>
                      <a:close/>
                    </a:path>
                    <a:path w="118109" h="46989">
                      <a:moveTo>
                        <a:pt x="2273" y="45250"/>
                      </a:moveTo>
                      <a:lnTo>
                        <a:pt x="1828" y="45288"/>
                      </a:lnTo>
                      <a:lnTo>
                        <a:pt x="2273" y="45250"/>
                      </a:lnTo>
                      <a:close/>
                    </a:path>
                    <a:path w="118109" h="46989">
                      <a:moveTo>
                        <a:pt x="2425" y="31813"/>
                      </a:moveTo>
                      <a:lnTo>
                        <a:pt x="2247" y="31534"/>
                      </a:lnTo>
                      <a:lnTo>
                        <a:pt x="1714" y="31559"/>
                      </a:lnTo>
                      <a:lnTo>
                        <a:pt x="2425" y="31813"/>
                      </a:lnTo>
                      <a:close/>
                    </a:path>
                    <a:path w="118109" h="46989">
                      <a:moveTo>
                        <a:pt x="2476" y="46659"/>
                      </a:moveTo>
                      <a:lnTo>
                        <a:pt x="1308" y="46482"/>
                      </a:lnTo>
                      <a:lnTo>
                        <a:pt x="1587" y="46647"/>
                      </a:lnTo>
                      <a:lnTo>
                        <a:pt x="1866" y="46685"/>
                      </a:lnTo>
                      <a:lnTo>
                        <a:pt x="2476" y="46659"/>
                      </a:lnTo>
                      <a:close/>
                    </a:path>
                    <a:path w="118109" h="46989">
                      <a:moveTo>
                        <a:pt x="2540" y="31877"/>
                      </a:moveTo>
                      <a:lnTo>
                        <a:pt x="1536" y="31750"/>
                      </a:lnTo>
                      <a:lnTo>
                        <a:pt x="1574" y="32131"/>
                      </a:lnTo>
                      <a:lnTo>
                        <a:pt x="2540" y="31877"/>
                      </a:lnTo>
                      <a:close/>
                    </a:path>
                    <a:path w="118109" h="46989">
                      <a:moveTo>
                        <a:pt x="2895" y="44627"/>
                      </a:moveTo>
                      <a:lnTo>
                        <a:pt x="2616" y="44627"/>
                      </a:lnTo>
                      <a:lnTo>
                        <a:pt x="2514" y="44831"/>
                      </a:lnTo>
                      <a:lnTo>
                        <a:pt x="2895" y="44627"/>
                      </a:lnTo>
                      <a:close/>
                    </a:path>
                    <a:path w="118109" h="46989">
                      <a:moveTo>
                        <a:pt x="2933" y="45593"/>
                      </a:moveTo>
                      <a:lnTo>
                        <a:pt x="2895" y="45466"/>
                      </a:lnTo>
                      <a:lnTo>
                        <a:pt x="2590" y="45593"/>
                      </a:lnTo>
                      <a:lnTo>
                        <a:pt x="2933" y="45593"/>
                      </a:lnTo>
                      <a:close/>
                    </a:path>
                    <a:path w="118109" h="46989">
                      <a:moveTo>
                        <a:pt x="3073" y="39497"/>
                      </a:moveTo>
                      <a:lnTo>
                        <a:pt x="2374" y="39497"/>
                      </a:lnTo>
                      <a:lnTo>
                        <a:pt x="2425" y="39751"/>
                      </a:lnTo>
                      <a:lnTo>
                        <a:pt x="2603" y="39763"/>
                      </a:lnTo>
                      <a:lnTo>
                        <a:pt x="3073" y="39497"/>
                      </a:lnTo>
                      <a:close/>
                    </a:path>
                    <a:path w="118109" h="46989">
                      <a:moveTo>
                        <a:pt x="3530" y="45935"/>
                      </a:moveTo>
                      <a:lnTo>
                        <a:pt x="3022" y="45808"/>
                      </a:lnTo>
                      <a:lnTo>
                        <a:pt x="2120" y="45669"/>
                      </a:lnTo>
                      <a:lnTo>
                        <a:pt x="1155" y="45745"/>
                      </a:lnTo>
                      <a:lnTo>
                        <a:pt x="2171" y="45872"/>
                      </a:lnTo>
                      <a:lnTo>
                        <a:pt x="1739" y="45897"/>
                      </a:lnTo>
                      <a:lnTo>
                        <a:pt x="2946" y="46037"/>
                      </a:lnTo>
                      <a:lnTo>
                        <a:pt x="3073" y="46139"/>
                      </a:lnTo>
                      <a:lnTo>
                        <a:pt x="2616" y="46215"/>
                      </a:lnTo>
                      <a:lnTo>
                        <a:pt x="2222" y="46202"/>
                      </a:lnTo>
                      <a:lnTo>
                        <a:pt x="2489" y="46240"/>
                      </a:lnTo>
                      <a:lnTo>
                        <a:pt x="1993" y="46355"/>
                      </a:lnTo>
                      <a:lnTo>
                        <a:pt x="2654" y="46418"/>
                      </a:lnTo>
                      <a:lnTo>
                        <a:pt x="3467" y="46278"/>
                      </a:lnTo>
                      <a:lnTo>
                        <a:pt x="3505" y="46113"/>
                      </a:lnTo>
                      <a:lnTo>
                        <a:pt x="2832" y="45935"/>
                      </a:lnTo>
                      <a:lnTo>
                        <a:pt x="3060" y="45885"/>
                      </a:lnTo>
                      <a:lnTo>
                        <a:pt x="3340" y="45923"/>
                      </a:lnTo>
                      <a:lnTo>
                        <a:pt x="3530" y="45935"/>
                      </a:lnTo>
                      <a:close/>
                    </a:path>
                    <a:path w="118109" h="46989">
                      <a:moveTo>
                        <a:pt x="3568" y="29273"/>
                      </a:moveTo>
                      <a:lnTo>
                        <a:pt x="3467" y="29146"/>
                      </a:lnTo>
                      <a:lnTo>
                        <a:pt x="3263" y="29171"/>
                      </a:lnTo>
                      <a:lnTo>
                        <a:pt x="3365" y="29362"/>
                      </a:lnTo>
                      <a:lnTo>
                        <a:pt x="3568" y="29273"/>
                      </a:lnTo>
                      <a:close/>
                    </a:path>
                    <a:path w="118109" h="46989">
                      <a:moveTo>
                        <a:pt x="3708" y="29667"/>
                      </a:moveTo>
                      <a:lnTo>
                        <a:pt x="3568" y="29552"/>
                      </a:lnTo>
                      <a:lnTo>
                        <a:pt x="3441" y="29451"/>
                      </a:lnTo>
                      <a:lnTo>
                        <a:pt x="3276" y="29425"/>
                      </a:lnTo>
                      <a:lnTo>
                        <a:pt x="3708" y="29667"/>
                      </a:lnTo>
                      <a:close/>
                    </a:path>
                    <a:path w="118109" h="46989">
                      <a:moveTo>
                        <a:pt x="3797" y="37719"/>
                      </a:moveTo>
                      <a:lnTo>
                        <a:pt x="3162" y="37617"/>
                      </a:lnTo>
                      <a:lnTo>
                        <a:pt x="3441" y="37807"/>
                      </a:lnTo>
                      <a:lnTo>
                        <a:pt x="3797" y="37719"/>
                      </a:lnTo>
                      <a:close/>
                    </a:path>
                    <a:path w="118109" h="46989">
                      <a:moveTo>
                        <a:pt x="4356" y="23990"/>
                      </a:moveTo>
                      <a:lnTo>
                        <a:pt x="4254" y="23774"/>
                      </a:lnTo>
                      <a:lnTo>
                        <a:pt x="4343" y="24028"/>
                      </a:lnTo>
                      <a:close/>
                    </a:path>
                    <a:path w="118109" h="46989">
                      <a:moveTo>
                        <a:pt x="4368" y="25247"/>
                      </a:moveTo>
                      <a:lnTo>
                        <a:pt x="3784" y="24765"/>
                      </a:lnTo>
                      <a:lnTo>
                        <a:pt x="3848" y="24892"/>
                      </a:lnTo>
                      <a:lnTo>
                        <a:pt x="4064" y="25146"/>
                      </a:lnTo>
                      <a:lnTo>
                        <a:pt x="4368" y="25247"/>
                      </a:lnTo>
                      <a:close/>
                    </a:path>
                    <a:path w="118109" h="46989">
                      <a:moveTo>
                        <a:pt x="4381" y="42037"/>
                      </a:moveTo>
                      <a:lnTo>
                        <a:pt x="4254" y="41846"/>
                      </a:lnTo>
                      <a:lnTo>
                        <a:pt x="4381" y="42037"/>
                      </a:lnTo>
                      <a:close/>
                    </a:path>
                    <a:path w="118109" h="46989">
                      <a:moveTo>
                        <a:pt x="4622" y="45212"/>
                      </a:moveTo>
                      <a:lnTo>
                        <a:pt x="2514" y="44831"/>
                      </a:lnTo>
                      <a:lnTo>
                        <a:pt x="1612" y="44831"/>
                      </a:lnTo>
                      <a:lnTo>
                        <a:pt x="1270" y="44704"/>
                      </a:lnTo>
                      <a:lnTo>
                        <a:pt x="1562" y="44831"/>
                      </a:lnTo>
                      <a:lnTo>
                        <a:pt x="2413" y="45212"/>
                      </a:lnTo>
                      <a:lnTo>
                        <a:pt x="2273" y="45250"/>
                      </a:lnTo>
                      <a:lnTo>
                        <a:pt x="2616" y="45212"/>
                      </a:lnTo>
                      <a:lnTo>
                        <a:pt x="2806" y="45339"/>
                      </a:lnTo>
                      <a:lnTo>
                        <a:pt x="4622" y="45212"/>
                      </a:lnTo>
                      <a:close/>
                    </a:path>
                    <a:path w="118109" h="46989">
                      <a:moveTo>
                        <a:pt x="4749" y="44119"/>
                      </a:moveTo>
                      <a:close/>
                    </a:path>
                    <a:path w="118109" h="46989">
                      <a:moveTo>
                        <a:pt x="4787" y="44196"/>
                      </a:moveTo>
                      <a:lnTo>
                        <a:pt x="3657" y="44323"/>
                      </a:lnTo>
                      <a:lnTo>
                        <a:pt x="3937" y="44323"/>
                      </a:lnTo>
                      <a:lnTo>
                        <a:pt x="4127" y="44450"/>
                      </a:lnTo>
                      <a:lnTo>
                        <a:pt x="4787" y="44196"/>
                      </a:lnTo>
                      <a:close/>
                    </a:path>
                    <a:path w="118109" h="46989">
                      <a:moveTo>
                        <a:pt x="4953" y="41783"/>
                      </a:moveTo>
                      <a:lnTo>
                        <a:pt x="4216" y="41783"/>
                      </a:lnTo>
                      <a:lnTo>
                        <a:pt x="4953" y="41783"/>
                      </a:lnTo>
                      <a:close/>
                    </a:path>
                    <a:path w="118109" h="46989">
                      <a:moveTo>
                        <a:pt x="5207" y="37338"/>
                      </a:moveTo>
                      <a:lnTo>
                        <a:pt x="5016" y="37338"/>
                      </a:lnTo>
                      <a:lnTo>
                        <a:pt x="5207" y="37338"/>
                      </a:lnTo>
                      <a:close/>
                    </a:path>
                    <a:path w="118109" h="46989">
                      <a:moveTo>
                        <a:pt x="5219" y="35839"/>
                      </a:moveTo>
                      <a:lnTo>
                        <a:pt x="5092" y="35890"/>
                      </a:lnTo>
                      <a:lnTo>
                        <a:pt x="5219" y="35839"/>
                      </a:lnTo>
                      <a:close/>
                    </a:path>
                    <a:path w="118109" h="46989">
                      <a:moveTo>
                        <a:pt x="5245" y="42037"/>
                      </a:moveTo>
                      <a:lnTo>
                        <a:pt x="4978" y="42367"/>
                      </a:lnTo>
                      <a:lnTo>
                        <a:pt x="5143" y="42329"/>
                      </a:lnTo>
                      <a:lnTo>
                        <a:pt x="5245" y="42037"/>
                      </a:lnTo>
                      <a:close/>
                    </a:path>
                    <a:path w="118109" h="46989">
                      <a:moveTo>
                        <a:pt x="5321" y="37338"/>
                      </a:moveTo>
                      <a:lnTo>
                        <a:pt x="5130" y="37401"/>
                      </a:lnTo>
                      <a:lnTo>
                        <a:pt x="5257" y="37465"/>
                      </a:lnTo>
                      <a:lnTo>
                        <a:pt x="5321" y="37338"/>
                      </a:lnTo>
                      <a:close/>
                    </a:path>
                    <a:path w="118109" h="46989">
                      <a:moveTo>
                        <a:pt x="5562" y="35699"/>
                      </a:moveTo>
                      <a:lnTo>
                        <a:pt x="5219" y="35674"/>
                      </a:lnTo>
                      <a:lnTo>
                        <a:pt x="5219" y="35839"/>
                      </a:lnTo>
                      <a:lnTo>
                        <a:pt x="5562" y="35699"/>
                      </a:lnTo>
                      <a:close/>
                    </a:path>
                    <a:path w="118109" h="46989">
                      <a:moveTo>
                        <a:pt x="5664" y="21742"/>
                      </a:moveTo>
                      <a:lnTo>
                        <a:pt x="5372" y="21717"/>
                      </a:lnTo>
                      <a:lnTo>
                        <a:pt x="5600" y="21907"/>
                      </a:lnTo>
                      <a:lnTo>
                        <a:pt x="5664" y="21742"/>
                      </a:lnTo>
                      <a:close/>
                    </a:path>
                    <a:path w="118109" h="46989">
                      <a:moveTo>
                        <a:pt x="5816" y="42278"/>
                      </a:moveTo>
                      <a:lnTo>
                        <a:pt x="5143" y="42329"/>
                      </a:lnTo>
                      <a:lnTo>
                        <a:pt x="5105" y="42481"/>
                      </a:lnTo>
                      <a:lnTo>
                        <a:pt x="5816" y="42278"/>
                      </a:lnTo>
                      <a:close/>
                    </a:path>
                    <a:path w="118109" h="46989">
                      <a:moveTo>
                        <a:pt x="6197" y="38481"/>
                      </a:moveTo>
                      <a:lnTo>
                        <a:pt x="6172" y="38354"/>
                      </a:lnTo>
                      <a:lnTo>
                        <a:pt x="6146" y="38227"/>
                      </a:lnTo>
                      <a:lnTo>
                        <a:pt x="5168" y="37973"/>
                      </a:lnTo>
                      <a:lnTo>
                        <a:pt x="5359" y="37846"/>
                      </a:lnTo>
                      <a:lnTo>
                        <a:pt x="5753" y="37592"/>
                      </a:lnTo>
                      <a:lnTo>
                        <a:pt x="4940" y="37592"/>
                      </a:lnTo>
                      <a:lnTo>
                        <a:pt x="3492" y="37846"/>
                      </a:lnTo>
                      <a:lnTo>
                        <a:pt x="1739" y="38227"/>
                      </a:lnTo>
                      <a:lnTo>
                        <a:pt x="1739" y="38100"/>
                      </a:lnTo>
                      <a:lnTo>
                        <a:pt x="1358" y="38100"/>
                      </a:lnTo>
                      <a:lnTo>
                        <a:pt x="1765" y="38608"/>
                      </a:lnTo>
                      <a:lnTo>
                        <a:pt x="2209" y="38608"/>
                      </a:lnTo>
                      <a:lnTo>
                        <a:pt x="2781" y="38481"/>
                      </a:lnTo>
                      <a:lnTo>
                        <a:pt x="3213" y="38481"/>
                      </a:lnTo>
                      <a:lnTo>
                        <a:pt x="3556" y="38608"/>
                      </a:lnTo>
                      <a:lnTo>
                        <a:pt x="3556" y="38735"/>
                      </a:lnTo>
                      <a:lnTo>
                        <a:pt x="3060" y="38608"/>
                      </a:lnTo>
                      <a:lnTo>
                        <a:pt x="2374" y="38735"/>
                      </a:lnTo>
                      <a:lnTo>
                        <a:pt x="1968" y="38862"/>
                      </a:lnTo>
                      <a:lnTo>
                        <a:pt x="2667" y="38862"/>
                      </a:lnTo>
                      <a:lnTo>
                        <a:pt x="1358" y="39116"/>
                      </a:lnTo>
                      <a:lnTo>
                        <a:pt x="4140" y="38862"/>
                      </a:lnTo>
                      <a:lnTo>
                        <a:pt x="3263" y="39243"/>
                      </a:lnTo>
                      <a:lnTo>
                        <a:pt x="2870" y="39243"/>
                      </a:lnTo>
                      <a:lnTo>
                        <a:pt x="3073" y="39370"/>
                      </a:lnTo>
                      <a:lnTo>
                        <a:pt x="3581" y="39497"/>
                      </a:lnTo>
                      <a:lnTo>
                        <a:pt x="3479" y="39624"/>
                      </a:lnTo>
                      <a:lnTo>
                        <a:pt x="2628" y="39751"/>
                      </a:lnTo>
                      <a:lnTo>
                        <a:pt x="3987" y="39878"/>
                      </a:lnTo>
                      <a:lnTo>
                        <a:pt x="3136" y="40132"/>
                      </a:lnTo>
                      <a:lnTo>
                        <a:pt x="2908" y="40005"/>
                      </a:lnTo>
                      <a:lnTo>
                        <a:pt x="2895" y="39878"/>
                      </a:lnTo>
                      <a:lnTo>
                        <a:pt x="2705" y="39776"/>
                      </a:lnTo>
                      <a:lnTo>
                        <a:pt x="1663" y="40005"/>
                      </a:lnTo>
                      <a:lnTo>
                        <a:pt x="1917" y="40005"/>
                      </a:lnTo>
                      <a:lnTo>
                        <a:pt x="1765" y="40132"/>
                      </a:lnTo>
                      <a:lnTo>
                        <a:pt x="1333" y="40513"/>
                      </a:lnTo>
                      <a:lnTo>
                        <a:pt x="1600" y="40386"/>
                      </a:lnTo>
                      <a:lnTo>
                        <a:pt x="3822" y="40640"/>
                      </a:lnTo>
                      <a:lnTo>
                        <a:pt x="2082" y="40894"/>
                      </a:lnTo>
                      <a:lnTo>
                        <a:pt x="2667" y="41148"/>
                      </a:lnTo>
                      <a:lnTo>
                        <a:pt x="1701" y="41148"/>
                      </a:lnTo>
                      <a:lnTo>
                        <a:pt x="1130" y="41402"/>
                      </a:lnTo>
                      <a:lnTo>
                        <a:pt x="863" y="41402"/>
                      </a:lnTo>
                      <a:lnTo>
                        <a:pt x="1638" y="41529"/>
                      </a:lnTo>
                      <a:lnTo>
                        <a:pt x="254" y="41656"/>
                      </a:lnTo>
                      <a:lnTo>
                        <a:pt x="1384" y="41910"/>
                      </a:lnTo>
                      <a:lnTo>
                        <a:pt x="1549" y="41922"/>
                      </a:lnTo>
                      <a:lnTo>
                        <a:pt x="2565" y="42291"/>
                      </a:lnTo>
                      <a:lnTo>
                        <a:pt x="228" y="42672"/>
                      </a:lnTo>
                      <a:lnTo>
                        <a:pt x="1676" y="43180"/>
                      </a:lnTo>
                      <a:lnTo>
                        <a:pt x="2273" y="43561"/>
                      </a:lnTo>
                      <a:lnTo>
                        <a:pt x="3314" y="43688"/>
                      </a:lnTo>
                      <a:lnTo>
                        <a:pt x="3848" y="44069"/>
                      </a:lnTo>
                      <a:lnTo>
                        <a:pt x="3340" y="44196"/>
                      </a:lnTo>
                      <a:lnTo>
                        <a:pt x="2705" y="43942"/>
                      </a:lnTo>
                      <a:lnTo>
                        <a:pt x="2260" y="44069"/>
                      </a:lnTo>
                      <a:lnTo>
                        <a:pt x="2336" y="44323"/>
                      </a:lnTo>
                      <a:lnTo>
                        <a:pt x="2692" y="44450"/>
                      </a:lnTo>
                      <a:lnTo>
                        <a:pt x="2425" y="44450"/>
                      </a:lnTo>
                      <a:lnTo>
                        <a:pt x="1841" y="44577"/>
                      </a:lnTo>
                      <a:lnTo>
                        <a:pt x="1930" y="44704"/>
                      </a:lnTo>
                      <a:lnTo>
                        <a:pt x="2616" y="44627"/>
                      </a:lnTo>
                      <a:lnTo>
                        <a:pt x="2819" y="44602"/>
                      </a:lnTo>
                      <a:lnTo>
                        <a:pt x="2971" y="44577"/>
                      </a:lnTo>
                      <a:lnTo>
                        <a:pt x="3949" y="44704"/>
                      </a:lnTo>
                      <a:lnTo>
                        <a:pt x="3403" y="44577"/>
                      </a:lnTo>
                      <a:lnTo>
                        <a:pt x="2844" y="44450"/>
                      </a:lnTo>
                      <a:lnTo>
                        <a:pt x="3187" y="44323"/>
                      </a:lnTo>
                      <a:lnTo>
                        <a:pt x="3657" y="44323"/>
                      </a:lnTo>
                      <a:lnTo>
                        <a:pt x="4076" y="44196"/>
                      </a:lnTo>
                      <a:lnTo>
                        <a:pt x="4495" y="44069"/>
                      </a:lnTo>
                      <a:lnTo>
                        <a:pt x="4622" y="44069"/>
                      </a:lnTo>
                      <a:lnTo>
                        <a:pt x="4229" y="43942"/>
                      </a:lnTo>
                      <a:lnTo>
                        <a:pt x="5156" y="43942"/>
                      </a:lnTo>
                      <a:lnTo>
                        <a:pt x="4965" y="44069"/>
                      </a:lnTo>
                      <a:lnTo>
                        <a:pt x="5219" y="43942"/>
                      </a:lnTo>
                      <a:lnTo>
                        <a:pt x="5727" y="43688"/>
                      </a:lnTo>
                      <a:lnTo>
                        <a:pt x="3975" y="43434"/>
                      </a:lnTo>
                      <a:lnTo>
                        <a:pt x="4978" y="43307"/>
                      </a:lnTo>
                      <a:lnTo>
                        <a:pt x="4610" y="42926"/>
                      </a:lnTo>
                      <a:lnTo>
                        <a:pt x="4089" y="43307"/>
                      </a:lnTo>
                      <a:lnTo>
                        <a:pt x="2946" y="42926"/>
                      </a:lnTo>
                      <a:lnTo>
                        <a:pt x="5346" y="42799"/>
                      </a:lnTo>
                      <a:lnTo>
                        <a:pt x="4368" y="42672"/>
                      </a:lnTo>
                      <a:lnTo>
                        <a:pt x="4483" y="42545"/>
                      </a:lnTo>
                      <a:lnTo>
                        <a:pt x="4864" y="42545"/>
                      </a:lnTo>
                      <a:lnTo>
                        <a:pt x="4445" y="42468"/>
                      </a:lnTo>
                      <a:lnTo>
                        <a:pt x="3822" y="42545"/>
                      </a:lnTo>
                      <a:lnTo>
                        <a:pt x="4229" y="42430"/>
                      </a:lnTo>
                      <a:lnTo>
                        <a:pt x="4445" y="42545"/>
                      </a:lnTo>
                      <a:lnTo>
                        <a:pt x="4241" y="42430"/>
                      </a:lnTo>
                      <a:lnTo>
                        <a:pt x="4699" y="42291"/>
                      </a:lnTo>
                      <a:lnTo>
                        <a:pt x="3403" y="41910"/>
                      </a:lnTo>
                      <a:lnTo>
                        <a:pt x="4025" y="41859"/>
                      </a:lnTo>
                      <a:lnTo>
                        <a:pt x="3873" y="41783"/>
                      </a:lnTo>
                      <a:lnTo>
                        <a:pt x="5537" y="41656"/>
                      </a:lnTo>
                      <a:lnTo>
                        <a:pt x="3581" y="41529"/>
                      </a:lnTo>
                      <a:lnTo>
                        <a:pt x="4343" y="41275"/>
                      </a:lnTo>
                      <a:lnTo>
                        <a:pt x="5207" y="41402"/>
                      </a:lnTo>
                      <a:lnTo>
                        <a:pt x="4749" y="41529"/>
                      </a:lnTo>
                      <a:lnTo>
                        <a:pt x="5524" y="41402"/>
                      </a:lnTo>
                      <a:lnTo>
                        <a:pt x="4064" y="41148"/>
                      </a:lnTo>
                      <a:lnTo>
                        <a:pt x="5842" y="40894"/>
                      </a:lnTo>
                      <a:lnTo>
                        <a:pt x="5562" y="40767"/>
                      </a:lnTo>
                      <a:lnTo>
                        <a:pt x="4406" y="40767"/>
                      </a:lnTo>
                      <a:lnTo>
                        <a:pt x="5080" y="40386"/>
                      </a:lnTo>
                      <a:lnTo>
                        <a:pt x="4686" y="40132"/>
                      </a:lnTo>
                      <a:lnTo>
                        <a:pt x="5080" y="40132"/>
                      </a:lnTo>
                      <a:lnTo>
                        <a:pt x="5321" y="39497"/>
                      </a:lnTo>
                      <a:lnTo>
                        <a:pt x="5740" y="39243"/>
                      </a:lnTo>
                      <a:lnTo>
                        <a:pt x="5943" y="39243"/>
                      </a:lnTo>
                      <a:lnTo>
                        <a:pt x="4775" y="39116"/>
                      </a:lnTo>
                      <a:lnTo>
                        <a:pt x="4991" y="38862"/>
                      </a:lnTo>
                      <a:lnTo>
                        <a:pt x="4749" y="38735"/>
                      </a:lnTo>
                      <a:lnTo>
                        <a:pt x="5727" y="38735"/>
                      </a:lnTo>
                      <a:lnTo>
                        <a:pt x="6032" y="38862"/>
                      </a:lnTo>
                      <a:lnTo>
                        <a:pt x="6032" y="38608"/>
                      </a:lnTo>
                      <a:lnTo>
                        <a:pt x="5651" y="38608"/>
                      </a:lnTo>
                      <a:lnTo>
                        <a:pt x="5461" y="38481"/>
                      </a:lnTo>
                      <a:lnTo>
                        <a:pt x="5321" y="38354"/>
                      </a:lnTo>
                      <a:lnTo>
                        <a:pt x="6197" y="38481"/>
                      </a:lnTo>
                      <a:close/>
                    </a:path>
                    <a:path w="118109" h="46989">
                      <a:moveTo>
                        <a:pt x="6235" y="40614"/>
                      </a:moveTo>
                      <a:lnTo>
                        <a:pt x="5346" y="40601"/>
                      </a:lnTo>
                      <a:lnTo>
                        <a:pt x="5499" y="40640"/>
                      </a:lnTo>
                      <a:lnTo>
                        <a:pt x="5727" y="40678"/>
                      </a:lnTo>
                      <a:lnTo>
                        <a:pt x="5930" y="40678"/>
                      </a:lnTo>
                      <a:lnTo>
                        <a:pt x="6197" y="40665"/>
                      </a:lnTo>
                      <a:close/>
                    </a:path>
                    <a:path w="118109" h="46989">
                      <a:moveTo>
                        <a:pt x="6299" y="38608"/>
                      </a:moveTo>
                      <a:lnTo>
                        <a:pt x="6032" y="38531"/>
                      </a:lnTo>
                      <a:lnTo>
                        <a:pt x="6159" y="38595"/>
                      </a:lnTo>
                      <a:lnTo>
                        <a:pt x="6299" y="38608"/>
                      </a:lnTo>
                      <a:close/>
                    </a:path>
                    <a:path w="118109" h="46989">
                      <a:moveTo>
                        <a:pt x="6438" y="40995"/>
                      </a:moveTo>
                      <a:lnTo>
                        <a:pt x="6121" y="40894"/>
                      </a:lnTo>
                      <a:lnTo>
                        <a:pt x="5740" y="40995"/>
                      </a:lnTo>
                      <a:lnTo>
                        <a:pt x="5905" y="41173"/>
                      </a:lnTo>
                      <a:lnTo>
                        <a:pt x="6248" y="40995"/>
                      </a:lnTo>
                      <a:lnTo>
                        <a:pt x="6438" y="40995"/>
                      </a:lnTo>
                      <a:close/>
                    </a:path>
                    <a:path w="118109" h="46989">
                      <a:moveTo>
                        <a:pt x="6540" y="36982"/>
                      </a:moveTo>
                      <a:lnTo>
                        <a:pt x="6324" y="36995"/>
                      </a:lnTo>
                      <a:lnTo>
                        <a:pt x="6540" y="36982"/>
                      </a:lnTo>
                      <a:close/>
                    </a:path>
                    <a:path w="118109" h="46989">
                      <a:moveTo>
                        <a:pt x="6718" y="21590"/>
                      </a:moveTo>
                      <a:lnTo>
                        <a:pt x="5930" y="20828"/>
                      </a:lnTo>
                      <a:lnTo>
                        <a:pt x="5664" y="21742"/>
                      </a:lnTo>
                      <a:lnTo>
                        <a:pt x="6705" y="21818"/>
                      </a:lnTo>
                      <a:lnTo>
                        <a:pt x="6718" y="21590"/>
                      </a:lnTo>
                      <a:close/>
                    </a:path>
                    <a:path w="118109" h="46989">
                      <a:moveTo>
                        <a:pt x="6832" y="34023"/>
                      </a:moveTo>
                      <a:lnTo>
                        <a:pt x="6731" y="33883"/>
                      </a:lnTo>
                      <a:lnTo>
                        <a:pt x="6515" y="33959"/>
                      </a:lnTo>
                      <a:lnTo>
                        <a:pt x="6832" y="34023"/>
                      </a:lnTo>
                      <a:close/>
                    </a:path>
                    <a:path w="118109" h="46989">
                      <a:moveTo>
                        <a:pt x="6908" y="41973"/>
                      </a:moveTo>
                      <a:lnTo>
                        <a:pt x="5956" y="42240"/>
                      </a:lnTo>
                      <a:lnTo>
                        <a:pt x="5880" y="42392"/>
                      </a:lnTo>
                      <a:lnTo>
                        <a:pt x="6908" y="41973"/>
                      </a:lnTo>
                      <a:close/>
                    </a:path>
                    <a:path w="118109" h="46989">
                      <a:moveTo>
                        <a:pt x="7162" y="32004"/>
                      </a:moveTo>
                      <a:lnTo>
                        <a:pt x="6477" y="31788"/>
                      </a:lnTo>
                      <a:lnTo>
                        <a:pt x="7162" y="32004"/>
                      </a:lnTo>
                      <a:close/>
                    </a:path>
                    <a:path w="118109" h="46989">
                      <a:moveTo>
                        <a:pt x="7251" y="30543"/>
                      </a:moveTo>
                      <a:lnTo>
                        <a:pt x="7061" y="30403"/>
                      </a:lnTo>
                      <a:lnTo>
                        <a:pt x="7251" y="30543"/>
                      </a:lnTo>
                      <a:close/>
                    </a:path>
                    <a:path w="118109" h="46989">
                      <a:moveTo>
                        <a:pt x="7734" y="32004"/>
                      </a:moveTo>
                      <a:lnTo>
                        <a:pt x="7073" y="31623"/>
                      </a:lnTo>
                      <a:lnTo>
                        <a:pt x="7137" y="31902"/>
                      </a:lnTo>
                      <a:lnTo>
                        <a:pt x="7734" y="32004"/>
                      </a:lnTo>
                      <a:close/>
                    </a:path>
                    <a:path w="118109" h="46989">
                      <a:moveTo>
                        <a:pt x="8140" y="32435"/>
                      </a:moveTo>
                      <a:lnTo>
                        <a:pt x="7912" y="32156"/>
                      </a:lnTo>
                      <a:lnTo>
                        <a:pt x="8039" y="32346"/>
                      </a:lnTo>
                      <a:close/>
                    </a:path>
                    <a:path w="118109" h="46989">
                      <a:moveTo>
                        <a:pt x="8559" y="30073"/>
                      </a:moveTo>
                      <a:lnTo>
                        <a:pt x="8407" y="30035"/>
                      </a:lnTo>
                      <a:lnTo>
                        <a:pt x="8559" y="30073"/>
                      </a:lnTo>
                      <a:close/>
                    </a:path>
                    <a:path w="118109" h="46989">
                      <a:moveTo>
                        <a:pt x="8801" y="33020"/>
                      </a:moveTo>
                      <a:lnTo>
                        <a:pt x="8216" y="32766"/>
                      </a:lnTo>
                      <a:lnTo>
                        <a:pt x="7035" y="32258"/>
                      </a:lnTo>
                      <a:lnTo>
                        <a:pt x="5562" y="31623"/>
                      </a:lnTo>
                      <a:lnTo>
                        <a:pt x="6477" y="31788"/>
                      </a:lnTo>
                      <a:lnTo>
                        <a:pt x="6477" y="31623"/>
                      </a:lnTo>
                      <a:lnTo>
                        <a:pt x="6578" y="31496"/>
                      </a:lnTo>
                      <a:lnTo>
                        <a:pt x="8089" y="31750"/>
                      </a:lnTo>
                      <a:lnTo>
                        <a:pt x="8737" y="31750"/>
                      </a:lnTo>
                      <a:lnTo>
                        <a:pt x="8077" y="31496"/>
                      </a:lnTo>
                      <a:lnTo>
                        <a:pt x="7404" y="31242"/>
                      </a:lnTo>
                      <a:lnTo>
                        <a:pt x="6743" y="30988"/>
                      </a:lnTo>
                      <a:lnTo>
                        <a:pt x="7239" y="30861"/>
                      </a:lnTo>
                      <a:lnTo>
                        <a:pt x="3556" y="30861"/>
                      </a:lnTo>
                      <a:lnTo>
                        <a:pt x="3352" y="30861"/>
                      </a:lnTo>
                      <a:lnTo>
                        <a:pt x="2946" y="30861"/>
                      </a:lnTo>
                      <a:lnTo>
                        <a:pt x="2362" y="30861"/>
                      </a:lnTo>
                      <a:lnTo>
                        <a:pt x="2235" y="30988"/>
                      </a:lnTo>
                      <a:lnTo>
                        <a:pt x="3949" y="31115"/>
                      </a:lnTo>
                      <a:lnTo>
                        <a:pt x="3213" y="31242"/>
                      </a:lnTo>
                      <a:lnTo>
                        <a:pt x="3035" y="31242"/>
                      </a:lnTo>
                      <a:lnTo>
                        <a:pt x="2946" y="31115"/>
                      </a:lnTo>
                      <a:lnTo>
                        <a:pt x="2501" y="31369"/>
                      </a:lnTo>
                      <a:lnTo>
                        <a:pt x="3213" y="32004"/>
                      </a:lnTo>
                      <a:lnTo>
                        <a:pt x="2755" y="32258"/>
                      </a:lnTo>
                      <a:lnTo>
                        <a:pt x="1574" y="32131"/>
                      </a:lnTo>
                      <a:lnTo>
                        <a:pt x="1600" y="32385"/>
                      </a:lnTo>
                      <a:lnTo>
                        <a:pt x="2527" y="33147"/>
                      </a:lnTo>
                      <a:lnTo>
                        <a:pt x="2565" y="33401"/>
                      </a:lnTo>
                      <a:lnTo>
                        <a:pt x="2324" y="33655"/>
                      </a:lnTo>
                      <a:lnTo>
                        <a:pt x="2463" y="33655"/>
                      </a:lnTo>
                      <a:lnTo>
                        <a:pt x="4114" y="33909"/>
                      </a:lnTo>
                      <a:lnTo>
                        <a:pt x="1574" y="33909"/>
                      </a:lnTo>
                      <a:lnTo>
                        <a:pt x="2019" y="34137"/>
                      </a:lnTo>
                      <a:lnTo>
                        <a:pt x="1574" y="34061"/>
                      </a:lnTo>
                      <a:lnTo>
                        <a:pt x="1282" y="34417"/>
                      </a:lnTo>
                      <a:lnTo>
                        <a:pt x="1905" y="34925"/>
                      </a:lnTo>
                      <a:lnTo>
                        <a:pt x="2400" y="35433"/>
                      </a:lnTo>
                      <a:lnTo>
                        <a:pt x="1968" y="35433"/>
                      </a:lnTo>
                      <a:lnTo>
                        <a:pt x="1574" y="35560"/>
                      </a:lnTo>
                      <a:lnTo>
                        <a:pt x="1701" y="35941"/>
                      </a:lnTo>
                      <a:lnTo>
                        <a:pt x="1498" y="36195"/>
                      </a:lnTo>
                      <a:lnTo>
                        <a:pt x="1930" y="36322"/>
                      </a:lnTo>
                      <a:lnTo>
                        <a:pt x="1866" y="36449"/>
                      </a:lnTo>
                      <a:lnTo>
                        <a:pt x="2489" y="36322"/>
                      </a:lnTo>
                      <a:lnTo>
                        <a:pt x="0" y="37084"/>
                      </a:lnTo>
                      <a:lnTo>
                        <a:pt x="3162" y="37617"/>
                      </a:lnTo>
                      <a:lnTo>
                        <a:pt x="2946" y="37465"/>
                      </a:lnTo>
                      <a:lnTo>
                        <a:pt x="3949" y="37465"/>
                      </a:lnTo>
                      <a:lnTo>
                        <a:pt x="4318" y="37592"/>
                      </a:lnTo>
                      <a:lnTo>
                        <a:pt x="4140" y="37465"/>
                      </a:lnTo>
                      <a:lnTo>
                        <a:pt x="4876" y="37592"/>
                      </a:lnTo>
                      <a:lnTo>
                        <a:pt x="5041" y="37465"/>
                      </a:lnTo>
                      <a:lnTo>
                        <a:pt x="4254" y="37465"/>
                      </a:lnTo>
                      <a:lnTo>
                        <a:pt x="4330" y="37338"/>
                      </a:lnTo>
                      <a:lnTo>
                        <a:pt x="4953" y="37338"/>
                      </a:lnTo>
                      <a:lnTo>
                        <a:pt x="4775" y="37211"/>
                      </a:lnTo>
                      <a:lnTo>
                        <a:pt x="5270" y="37211"/>
                      </a:lnTo>
                      <a:lnTo>
                        <a:pt x="5753" y="37084"/>
                      </a:lnTo>
                      <a:lnTo>
                        <a:pt x="5372" y="37084"/>
                      </a:lnTo>
                      <a:lnTo>
                        <a:pt x="5257" y="36703"/>
                      </a:lnTo>
                      <a:lnTo>
                        <a:pt x="6057" y="36830"/>
                      </a:lnTo>
                      <a:lnTo>
                        <a:pt x="6388" y="36703"/>
                      </a:lnTo>
                      <a:lnTo>
                        <a:pt x="5943" y="36703"/>
                      </a:lnTo>
                      <a:lnTo>
                        <a:pt x="6400" y="36576"/>
                      </a:lnTo>
                      <a:lnTo>
                        <a:pt x="5461" y="36576"/>
                      </a:lnTo>
                      <a:lnTo>
                        <a:pt x="5473" y="36449"/>
                      </a:lnTo>
                      <a:lnTo>
                        <a:pt x="6159" y="36449"/>
                      </a:lnTo>
                      <a:lnTo>
                        <a:pt x="5740" y="36322"/>
                      </a:lnTo>
                      <a:lnTo>
                        <a:pt x="6070" y="35941"/>
                      </a:lnTo>
                      <a:lnTo>
                        <a:pt x="5003" y="35941"/>
                      </a:lnTo>
                      <a:lnTo>
                        <a:pt x="4064" y="35433"/>
                      </a:lnTo>
                      <a:lnTo>
                        <a:pt x="5549" y="35179"/>
                      </a:lnTo>
                      <a:lnTo>
                        <a:pt x="5207" y="34671"/>
                      </a:lnTo>
                      <a:lnTo>
                        <a:pt x="5524" y="34798"/>
                      </a:lnTo>
                      <a:lnTo>
                        <a:pt x="5410" y="34671"/>
                      </a:lnTo>
                      <a:lnTo>
                        <a:pt x="5295" y="34290"/>
                      </a:lnTo>
                      <a:lnTo>
                        <a:pt x="5308" y="34137"/>
                      </a:lnTo>
                      <a:lnTo>
                        <a:pt x="4749" y="33909"/>
                      </a:lnTo>
                      <a:lnTo>
                        <a:pt x="4762" y="33782"/>
                      </a:lnTo>
                      <a:lnTo>
                        <a:pt x="5346" y="33782"/>
                      </a:lnTo>
                      <a:lnTo>
                        <a:pt x="5715" y="33909"/>
                      </a:lnTo>
                      <a:lnTo>
                        <a:pt x="5613" y="33782"/>
                      </a:lnTo>
                      <a:lnTo>
                        <a:pt x="5511" y="33655"/>
                      </a:lnTo>
                      <a:lnTo>
                        <a:pt x="5168" y="33655"/>
                      </a:lnTo>
                      <a:lnTo>
                        <a:pt x="5727" y="33401"/>
                      </a:lnTo>
                      <a:lnTo>
                        <a:pt x="6057" y="33655"/>
                      </a:lnTo>
                      <a:lnTo>
                        <a:pt x="6223" y="33782"/>
                      </a:lnTo>
                      <a:lnTo>
                        <a:pt x="6210" y="33604"/>
                      </a:lnTo>
                      <a:lnTo>
                        <a:pt x="6388" y="33528"/>
                      </a:lnTo>
                      <a:lnTo>
                        <a:pt x="6896" y="33655"/>
                      </a:lnTo>
                      <a:lnTo>
                        <a:pt x="6705" y="33528"/>
                      </a:lnTo>
                      <a:lnTo>
                        <a:pt x="6515" y="33401"/>
                      </a:lnTo>
                      <a:lnTo>
                        <a:pt x="6121" y="33147"/>
                      </a:lnTo>
                      <a:lnTo>
                        <a:pt x="6883" y="33401"/>
                      </a:lnTo>
                      <a:lnTo>
                        <a:pt x="7137" y="33274"/>
                      </a:lnTo>
                      <a:lnTo>
                        <a:pt x="6934" y="33020"/>
                      </a:lnTo>
                      <a:lnTo>
                        <a:pt x="6337" y="33147"/>
                      </a:lnTo>
                      <a:lnTo>
                        <a:pt x="6248" y="32893"/>
                      </a:lnTo>
                      <a:lnTo>
                        <a:pt x="6426" y="32766"/>
                      </a:lnTo>
                      <a:lnTo>
                        <a:pt x="7442" y="33147"/>
                      </a:lnTo>
                      <a:lnTo>
                        <a:pt x="8801" y="33020"/>
                      </a:lnTo>
                      <a:close/>
                    </a:path>
                    <a:path w="118109" h="46989">
                      <a:moveTo>
                        <a:pt x="9029" y="27178"/>
                      </a:moveTo>
                      <a:lnTo>
                        <a:pt x="8915" y="27051"/>
                      </a:lnTo>
                      <a:lnTo>
                        <a:pt x="9029" y="27178"/>
                      </a:lnTo>
                      <a:close/>
                    </a:path>
                    <a:path w="118109" h="46989">
                      <a:moveTo>
                        <a:pt x="9029" y="27051"/>
                      </a:moveTo>
                      <a:lnTo>
                        <a:pt x="8674" y="26797"/>
                      </a:lnTo>
                      <a:lnTo>
                        <a:pt x="8915" y="27051"/>
                      </a:lnTo>
                      <a:close/>
                    </a:path>
                    <a:path w="118109" h="46989">
                      <a:moveTo>
                        <a:pt x="9423" y="27419"/>
                      </a:moveTo>
                      <a:lnTo>
                        <a:pt x="9296" y="27393"/>
                      </a:lnTo>
                      <a:lnTo>
                        <a:pt x="9423" y="27419"/>
                      </a:lnTo>
                      <a:close/>
                    </a:path>
                    <a:path w="118109" h="46989">
                      <a:moveTo>
                        <a:pt x="9677" y="18516"/>
                      </a:moveTo>
                      <a:lnTo>
                        <a:pt x="9461" y="18465"/>
                      </a:lnTo>
                      <a:lnTo>
                        <a:pt x="9334" y="18503"/>
                      </a:lnTo>
                      <a:lnTo>
                        <a:pt x="9677" y="18516"/>
                      </a:lnTo>
                      <a:close/>
                    </a:path>
                    <a:path w="118109" h="46989">
                      <a:moveTo>
                        <a:pt x="9944" y="29083"/>
                      </a:moveTo>
                      <a:lnTo>
                        <a:pt x="9944" y="29210"/>
                      </a:lnTo>
                      <a:lnTo>
                        <a:pt x="9944" y="29083"/>
                      </a:lnTo>
                      <a:close/>
                    </a:path>
                    <a:path w="118109" h="46989">
                      <a:moveTo>
                        <a:pt x="10350" y="28829"/>
                      </a:moveTo>
                      <a:lnTo>
                        <a:pt x="10274" y="28702"/>
                      </a:lnTo>
                      <a:lnTo>
                        <a:pt x="10083" y="28600"/>
                      </a:lnTo>
                      <a:lnTo>
                        <a:pt x="10350" y="28829"/>
                      </a:lnTo>
                      <a:close/>
                    </a:path>
                    <a:path w="118109" h="46989">
                      <a:moveTo>
                        <a:pt x="10820" y="18567"/>
                      </a:moveTo>
                      <a:lnTo>
                        <a:pt x="10782" y="18440"/>
                      </a:lnTo>
                      <a:lnTo>
                        <a:pt x="10426" y="18059"/>
                      </a:lnTo>
                      <a:lnTo>
                        <a:pt x="10591" y="18326"/>
                      </a:lnTo>
                      <a:lnTo>
                        <a:pt x="10718" y="18478"/>
                      </a:lnTo>
                      <a:close/>
                    </a:path>
                    <a:path w="118109" h="46989">
                      <a:moveTo>
                        <a:pt x="11544" y="27940"/>
                      </a:moveTo>
                      <a:lnTo>
                        <a:pt x="11226" y="27305"/>
                      </a:lnTo>
                      <a:lnTo>
                        <a:pt x="10807" y="27051"/>
                      </a:lnTo>
                      <a:lnTo>
                        <a:pt x="10655" y="26962"/>
                      </a:lnTo>
                      <a:lnTo>
                        <a:pt x="10274" y="26416"/>
                      </a:lnTo>
                      <a:lnTo>
                        <a:pt x="10388" y="26924"/>
                      </a:lnTo>
                      <a:lnTo>
                        <a:pt x="10502" y="27051"/>
                      </a:lnTo>
                      <a:lnTo>
                        <a:pt x="11544" y="27940"/>
                      </a:lnTo>
                      <a:close/>
                    </a:path>
                    <a:path w="118109" h="46989">
                      <a:moveTo>
                        <a:pt x="13690" y="25196"/>
                      </a:moveTo>
                      <a:lnTo>
                        <a:pt x="13271" y="24282"/>
                      </a:lnTo>
                      <a:lnTo>
                        <a:pt x="13246" y="24485"/>
                      </a:lnTo>
                      <a:lnTo>
                        <a:pt x="13665" y="25539"/>
                      </a:lnTo>
                      <a:lnTo>
                        <a:pt x="13690" y="25196"/>
                      </a:lnTo>
                      <a:close/>
                    </a:path>
                    <a:path w="118109" h="46989">
                      <a:moveTo>
                        <a:pt x="16865" y="22733"/>
                      </a:moveTo>
                      <a:lnTo>
                        <a:pt x="16751" y="22225"/>
                      </a:lnTo>
                      <a:lnTo>
                        <a:pt x="16548" y="21856"/>
                      </a:lnTo>
                      <a:lnTo>
                        <a:pt x="16649" y="22225"/>
                      </a:lnTo>
                      <a:lnTo>
                        <a:pt x="16865" y="22733"/>
                      </a:lnTo>
                      <a:close/>
                    </a:path>
                    <a:path w="118109" h="46989">
                      <a:moveTo>
                        <a:pt x="18669" y="15113"/>
                      </a:moveTo>
                      <a:lnTo>
                        <a:pt x="18503" y="14732"/>
                      </a:lnTo>
                      <a:lnTo>
                        <a:pt x="18376" y="14732"/>
                      </a:lnTo>
                      <a:lnTo>
                        <a:pt x="18554" y="15113"/>
                      </a:lnTo>
                      <a:close/>
                    </a:path>
                    <a:path w="118109" h="46989">
                      <a:moveTo>
                        <a:pt x="18719" y="15240"/>
                      </a:moveTo>
                      <a:lnTo>
                        <a:pt x="18694" y="15113"/>
                      </a:lnTo>
                      <a:lnTo>
                        <a:pt x="18719" y="15240"/>
                      </a:lnTo>
                      <a:close/>
                    </a:path>
                    <a:path w="118109" h="46989">
                      <a:moveTo>
                        <a:pt x="18846" y="22860"/>
                      </a:moveTo>
                      <a:lnTo>
                        <a:pt x="18745" y="22364"/>
                      </a:lnTo>
                      <a:lnTo>
                        <a:pt x="18605" y="22352"/>
                      </a:lnTo>
                      <a:lnTo>
                        <a:pt x="18351" y="22034"/>
                      </a:lnTo>
                      <a:lnTo>
                        <a:pt x="18338" y="22174"/>
                      </a:lnTo>
                      <a:lnTo>
                        <a:pt x="18592" y="22618"/>
                      </a:lnTo>
                      <a:lnTo>
                        <a:pt x="18846" y="22860"/>
                      </a:lnTo>
                      <a:close/>
                    </a:path>
                    <a:path w="118109" h="46989">
                      <a:moveTo>
                        <a:pt x="19570" y="22098"/>
                      </a:moveTo>
                      <a:lnTo>
                        <a:pt x="19443" y="21590"/>
                      </a:lnTo>
                      <a:lnTo>
                        <a:pt x="19481" y="22098"/>
                      </a:lnTo>
                      <a:close/>
                    </a:path>
                    <a:path w="118109" h="46989">
                      <a:moveTo>
                        <a:pt x="19608" y="22225"/>
                      </a:moveTo>
                      <a:lnTo>
                        <a:pt x="19481" y="22098"/>
                      </a:lnTo>
                      <a:lnTo>
                        <a:pt x="19354" y="21971"/>
                      </a:lnTo>
                      <a:lnTo>
                        <a:pt x="19240" y="21412"/>
                      </a:lnTo>
                      <a:lnTo>
                        <a:pt x="19151" y="22479"/>
                      </a:lnTo>
                      <a:lnTo>
                        <a:pt x="19304" y="22479"/>
                      </a:lnTo>
                      <a:lnTo>
                        <a:pt x="19608" y="22225"/>
                      </a:lnTo>
                      <a:close/>
                    </a:path>
                    <a:path w="118109" h="46989">
                      <a:moveTo>
                        <a:pt x="28841" y="12065"/>
                      </a:moveTo>
                      <a:lnTo>
                        <a:pt x="28740" y="11557"/>
                      </a:lnTo>
                      <a:lnTo>
                        <a:pt x="28689" y="11430"/>
                      </a:lnTo>
                      <a:lnTo>
                        <a:pt x="28841" y="12065"/>
                      </a:lnTo>
                      <a:close/>
                    </a:path>
                    <a:path w="118109" h="46989">
                      <a:moveTo>
                        <a:pt x="29044" y="12242"/>
                      </a:moveTo>
                      <a:lnTo>
                        <a:pt x="28981" y="11811"/>
                      </a:lnTo>
                      <a:lnTo>
                        <a:pt x="28930" y="11976"/>
                      </a:lnTo>
                      <a:lnTo>
                        <a:pt x="29044" y="12242"/>
                      </a:lnTo>
                      <a:close/>
                    </a:path>
                    <a:path w="118109" h="46989">
                      <a:moveTo>
                        <a:pt x="29133" y="12446"/>
                      </a:moveTo>
                      <a:lnTo>
                        <a:pt x="29044" y="12242"/>
                      </a:lnTo>
                      <a:lnTo>
                        <a:pt x="29083" y="12446"/>
                      </a:lnTo>
                      <a:close/>
                    </a:path>
                    <a:path w="118109" h="46989">
                      <a:moveTo>
                        <a:pt x="31051" y="10795"/>
                      </a:moveTo>
                      <a:lnTo>
                        <a:pt x="30975" y="10604"/>
                      </a:lnTo>
                      <a:lnTo>
                        <a:pt x="31000" y="10795"/>
                      </a:lnTo>
                      <a:close/>
                    </a:path>
                    <a:path w="118109" h="46989">
                      <a:moveTo>
                        <a:pt x="31965" y="9956"/>
                      </a:moveTo>
                      <a:lnTo>
                        <a:pt x="31940" y="10083"/>
                      </a:lnTo>
                      <a:lnTo>
                        <a:pt x="31965" y="9956"/>
                      </a:lnTo>
                      <a:close/>
                    </a:path>
                    <a:path w="118109" h="46989">
                      <a:moveTo>
                        <a:pt x="32410" y="9664"/>
                      </a:moveTo>
                      <a:lnTo>
                        <a:pt x="32372" y="9448"/>
                      </a:lnTo>
                      <a:lnTo>
                        <a:pt x="32410" y="9664"/>
                      </a:lnTo>
                      <a:close/>
                    </a:path>
                    <a:path w="118109" h="46989">
                      <a:moveTo>
                        <a:pt x="38112" y="7747"/>
                      </a:moveTo>
                      <a:lnTo>
                        <a:pt x="37973" y="7493"/>
                      </a:lnTo>
                      <a:lnTo>
                        <a:pt x="37896" y="7112"/>
                      </a:lnTo>
                      <a:lnTo>
                        <a:pt x="37553" y="6858"/>
                      </a:lnTo>
                      <a:lnTo>
                        <a:pt x="38112" y="7747"/>
                      </a:lnTo>
                      <a:close/>
                    </a:path>
                    <a:path w="118109" h="46989">
                      <a:moveTo>
                        <a:pt x="39966" y="13589"/>
                      </a:moveTo>
                      <a:lnTo>
                        <a:pt x="39916" y="13449"/>
                      </a:lnTo>
                      <a:lnTo>
                        <a:pt x="39966" y="13589"/>
                      </a:lnTo>
                      <a:close/>
                    </a:path>
                    <a:path w="118109" h="46989">
                      <a:moveTo>
                        <a:pt x="40982" y="6604"/>
                      </a:moveTo>
                      <a:lnTo>
                        <a:pt x="40182" y="5715"/>
                      </a:lnTo>
                      <a:lnTo>
                        <a:pt x="40855" y="6692"/>
                      </a:lnTo>
                      <a:lnTo>
                        <a:pt x="40982" y="6604"/>
                      </a:lnTo>
                      <a:close/>
                    </a:path>
                    <a:path w="118109" h="46989">
                      <a:moveTo>
                        <a:pt x="41084" y="7023"/>
                      </a:moveTo>
                      <a:lnTo>
                        <a:pt x="40855" y="6692"/>
                      </a:lnTo>
                      <a:lnTo>
                        <a:pt x="41033" y="6985"/>
                      </a:lnTo>
                      <a:close/>
                    </a:path>
                    <a:path w="118109" h="46989">
                      <a:moveTo>
                        <a:pt x="41986" y="3543"/>
                      </a:moveTo>
                      <a:lnTo>
                        <a:pt x="41694" y="3175"/>
                      </a:lnTo>
                      <a:lnTo>
                        <a:pt x="41592" y="3302"/>
                      </a:lnTo>
                      <a:lnTo>
                        <a:pt x="41986" y="3543"/>
                      </a:lnTo>
                      <a:close/>
                    </a:path>
                    <a:path w="118109" h="46989">
                      <a:moveTo>
                        <a:pt x="42316" y="3746"/>
                      </a:moveTo>
                      <a:lnTo>
                        <a:pt x="41986" y="3543"/>
                      </a:lnTo>
                      <a:lnTo>
                        <a:pt x="42100" y="3683"/>
                      </a:lnTo>
                      <a:lnTo>
                        <a:pt x="42316" y="3746"/>
                      </a:lnTo>
                      <a:close/>
                    </a:path>
                    <a:path w="118109" h="46989">
                      <a:moveTo>
                        <a:pt x="42456" y="5245"/>
                      </a:moveTo>
                      <a:lnTo>
                        <a:pt x="42189" y="5003"/>
                      </a:lnTo>
                      <a:lnTo>
                        <a:pt x="42138" y="4724"/>
                      </a:lnTo>
                      <a:lnTo>
                        <a:pt x="42037" y="4927"/>
                      </a:lnTo>
                      <a:lnTo>
                        <a:pt x="42240" y="5080"/>
                      </a:lnTo>
                      <a:lnTo>
                        <a:pt x="42456" y="5245"/>
                      </a:lnTo>
                      <a:close/>
                    </a:path>
                    <a:path w="118109" h="46989">
                      <a:moveTo>
                        <a:pt x="43027" y="6108"/>
                      </a:moveTo>
                      <a:lnTo>
                        <a:pt x="42951" y="5969"/>
                      </a:lnTo>
                      <a:lnTo>
                        <a:pt x="42722" y="5842"/>
                      </a:lnTo>
                      <a:lnTo>
                        <a:pt x="43027" y="6108"/>
                      </a:lnTo>
                      <a:close/>
                    </a:path>
                    <a:path w="118109" h="46989">
                      <a:moveTo>
                        <a:pt x="43332" y="11988"/>
                      </a:moveTo>
                      <a:lnTo>
                        <a:pt x="43167" y="11836"/>
                      </a:lnTo>
                      <a:lnTo>
                        <a:pt x="43268" y="12103"/>
                      </a:lnTo>
                      <a:close/>
                    </a:path>
                    <a:path w="118109" h="46989">
                      <a:moveTo>
                        <a:pt x="43383" y="3771"/>
                      </a:moveTo>
                      <a:lnTo>
                        <a:pt x="43167" y="3683"/>
                      </a:lnTo>
                      <a:lnTo>
                        <a:pt x="43383" y="3771"/>
                      </a:lnTo>
                      <a:close/>
                    </a:path>
                    <a:path w="118109" h="46989">
                      <a:moveTo>
                        <a:pt x="43408" y="11938"/>
                      </a:moveTo>
                      <a:close/>
                    </a:path>
                    <a:path w="118109" h="46989">
                      <a:moveTo>
                        <a:pt x="43408" y="6223"/>
                      </a:moveTo>
                      <a:lnTo>
                        <a:pt x="42799" y="5588"/>
                      </a:lnTo>
                      <a:lnTo>
                        <a:pt x="42887" y="5842"/>
                      </a:lnTo>
                      <a:lnTo>
                        <a:pt x="42951" y="5969"/>
                      </a:lnTo>
                      <a:lnTo>
                        <a:pt x="43408" y="6223"/>
                      </a:lnTo>
                      <a:close/>
                    </a:path>
                    <a:path w="118109" h="46989">
                      <a:moveTo>
                        <a:pt x="43548" y="2921"/>
                      </a:moveTo>
                      <a:close/>
                    </a:path>
                    <a:path w="118109" h="46989">
                      <a:moveTo>
                        <a:pt x="43675" y="13462"/>
                      </a:moveTo>
                      <a:close/>
                    </a:path>
                    <a:path w="118109" h="46989">
                      <a:moveTo>
                        <a:pt x="44043" y="546"/>
                      </a:moveTo>
                      <a:lnTo>
                        <a:pt x="44018" y="381"/>
                      </a:lnTo>
                      <a:lnTo>
                        <a:pt x="43345" y="508"/>
                      </a:lnTo>
                      <a:lnTo>
                        <a:pt x="43942" y="508"/>
                      </a:lnTo>
                      <a:close/>
                    </a:path>
                    <a:path w="118109" h="46989">
                      <a:moveTo>
                        <a:pt x="44081" y="1244"/>
                      </a:moveTo>
                      <a:lnTo>
                        <a:pt x="43903" y="1143"/>
                      </a:lnTo>
                      <a:lnTo>
                        <a:pt x="43738" y="1143"/>
                      </a:lnTo>
                      <a:lnTo>
                        <a:pt x="44081" y="1244"/>
                      </a:lnTo>
                      <a:close/>
                    </a:path>
                    <a:path w="118109" h="46989">
                      <a:moveTo>
                        <a:pt x="44246" y="609"/>
                      </a:moveTo>
                      <a:lnTo>
                        <a:pt x="44043" y="546"/>
                      </a:lnTo>
                      <a:lnTo>
                        <a:pt x="44246" y="609"/>
                      </a:lnTo>
                      <a:close/>
                    </a:path>
                    <a:path w="118109" h="46989">
                      <a:moveTo>
                        <a:pt x="44284" y="977"/>
                      </a:moveTo>
                      <a:lnTo>
                        <a:pt x="43815" y="762"/>
                      </a:lnTo>
                      <a:lnTo>
                        <a:pt x="43472" y="889"/>
                      </a:lnTo>
                      <a:lnTo>
                        <a:pt x="44107" y="1016"/>
                      </a:lnTo>
                      <a:lnTo>
                        <a:pt x="44284" y="977"/>
                      </a:lnTo>
                      <a:close/>
                    </a:path>
                    <a:path w="118109" h="46989">
                      <a:moveTo>
                        <a:pt x="44945" y="1016"/>
                      </a:moveTo>
                      <a:lnTo>
                        <a:pt x="44602" y="927"/>
                      </a:lnTo>
                      <a:lnTo>
                        <a:pt x="44284" y="977"/>
                      </a:lnTo>
                      <a:lnTo>
                        <a:pt x="44945" y="1016"/>
                      </a:lnTo>
                      <a:close/>
                    </a:path>
                    <a:path w="118109" h="46989">
                      <a:moveTo>
                        <a:pt x="47282" y="7747"/>
                      </a:moveTo>
                      <a:lnTo>
                        <a:pt x="46964" y="7683"/>
                      </a:lnTo>
                      <a:lnTo>
                        <a:pt x="47282" y="7747"/>
                      </a:lnTo>
                      <a:close/>
                    </a:path>
                    <a:path w="118109" h="46989">
                      <a:moveTo>
                        <a:pt x="48425" y="101"/>
                      </a:moveTo>
                      <a:lnTo>
                        <a:pt x="47879" y="50"/>
                      </a:lnTo>
                      <a:lnTo>
                        <a:pt x="48425" y="101"/>
                      </a:lnTo>
                      <a:close/>
                    </a:path>
                    <a:path w="118109" h="46989">
                      <a:moveTo>
                        <a:pt x="50863" y="3429"/>
                      </a:moveTo>
                      <a:lnTo>
                        <a:pt x="49479" y="2413"/>
                      </a:lnTo>
                      <a:lnTo>
                        <a:pt x="48818" y="2413"/>
                      </a:lnTo>
                      <a:lnTo>
                        <a:pt x="48882" y="2159"/>
                      </a:lnTo>
                      <a:lnTo>
                        <a:pt x="48768" y="2032"/>
                      </a:lnTo>
                      <a:lnTo>
                        <a:pt x="48552" y="1778"/>
                      </a:lnTo>
                      <a:lnTo>
                        <a:pt x="49276" y="1905"/>
                      </a:lnTo>
                      <a:lnTo>
                        <a:pt x="49161" y="1778"/>
                      </a:lnTo>
                      <a:lnTo>
                        <a:pt x="48615" y="1651"/>
                      </a:lnTo>
                      <a:lnTo>
                        <a:pt x="48971" y="1651"/>
                      </a:lnTo>
                      <a:lnTo>
                        <a:pt x="49466" y="1778"/>
                      </a:lnTo>
                      <a:lnTo>
                        <a:pt x="49212" y="1524"/>
                      </a:lnTo>
                      <a:lnTo>
                        <a:pt x="48806" y="1244"/>
                      </a:lnTo>
                      <a:lnTo>
                        <a:pt x="48920" y="889"/>
                      </a:lnTo>
                      <a:lnTo>
                        <a:pt x="49047" y="762"/>
                      </a:lnTo>
                      <a:lnTo>
                        <a:pt x="50647" y="1397"/>
                      </a:lnTo>
                      <a:lnTo>
                        <a:pt x="50787" y="762"/>
                      </a:lnTo>
                      <a:lnTo>
                        <a:pt x="50596" y="508"/>
                      </a:lnTo>
                      <a:lnTo>
                        <a:pt x="50279" y="381"/>
                      </a:lnTo>
                      <a:lnTo>
                        <a:pt x="49339" y="0"/>
                      </a:lnTo>
                      <a:lnTo>
                        <a:pt x="48996" y="127"/>
                      </a:lnTo>
                      <a:lnTo>
                        <a:pt x="48971" y="254"/>
                      </a:lnTo>
                      <a:lnTo>
                        <a:pt x="48679" y="381"/>
                      </a:lnTo>
                      <a:lnTo>
                        <a:pt x="48171" y="381"/>
                      </a:lnTo>
                      <a:lnTo>
                        <a:pt x="47917" y="127"/>
                      </a:lnTo>
                      <a:lnTo>
                        <a:pt x="44919" y="0"/>
                      </a:lnTo>
                      <a:lnTo>
                        <a:pt x="43878" y="254"/>
                      </a:lnTo>
                      <a:lnTo>
                        <a:pt x="44780" y="508"/>
                      </a:lnTo>
                      <a:lnTo>
                        <a:pt x="44246" y="609"/>
                      </a:lnTo>
                      <a:lnTo>
                        <a:pt x="44056" y="635"/>
                      </a:lnTo>
                      <a:lnTo>
                        <a:pt x="43548" y="635"/>
                      </a:lnTo>
                      <a:lnTo>
                        <a:pt x="44602" y="927"/>
                      </a:lnTo>
                      <a:lnTo>
                        <a:pt x="44780" y="889"/>
                      </a:lnTo>
                      <a:lnTo>
                        <a:pt x="45186" y="1143"/>
                      </a:lnTo>
                      <a:lnTo>
                        <a:pt x="43967" y="1143"/>
                      </a:lnTo>
                      <a:lnTo>
                        <a:pt x="44513" y="1270"/>
                      </a:lnTo>
                      <a:lnTo>
                        <a:pt x="44183" y="1270"/>
                      </a:lnTo>
                      <a:lnTo>
                        <a:pt x="43891" y="1397"/>
                      </a:lnTo>
                      <a:lnTo>
                        <a:pt x="44653" y="1651"/>
                      </a:lnTo>
                      <a:lnTo>
                        <a:pt x="43827" y="1524"/>
                      </a:lnTo>
                      <a:lnTo>
                        <a:pt x="44792" y="2032"/>
                      </a:lnTo>
                      <a:lnTo>
                        <a:pt x="43421" y="1651"/>
                      </a:lnTo>
                      <a:lnTo>
                        <a:pt x="43751" y="1778"/>
                      </a:lnTo>
                      <a:lnTo>
                        <a:pt x="44424" y="2133"/>
                      </a:lnTo>
                      <a:lnTo>
                        <a:pt x="42913" y="1651"/>
                      </a:lnTo>
                      <a:lnTo>
                        <a:pt x="44297" y="2540"/>
                      </a:lnTo>
                      <a:lnTo>
                        <a:pt x="42583" y="2032"/>
                      </a:lnTo>
                      <a:lnTo>
                        <a:pt x="43992" y="2540"/>
                      </a:lnTo>
                      <a:lnTo>
                        <a:pt x="43103" y="2540"/>
                      </a:lnTo>
                      <a:lnTo>
                        <a:pt x="43789" y="3048"/>
                      </a:lnTo>
                      <a:lnTo>
                        <a:pt x="43522" y="2946"/>
                      </a:lnTo>
                      <a:lnTo>
                        <a:pt x="43383" y="3048"/>
                      </a:lnTo>
                      <a:lnTo>
                        <a:pt x="42964" y="2794"/>
                      </a:lnTo>
                      <a:lnTo>
                        <a:pt x="42672" y="2794"/>
                      </a:lnTo>
                      <a:lnTo>
                        <a:pt x="43802" y="3302"/>
                      </a:lnTo>
                      <a:lnTo>
                        <a:pt x="43980" y="3556"/>
                      </a:lnTo>
                      <a:lnTo>
                        <a:pt x="44615" y="4064"/>
                      </a:lnTo>
                      <a:lnTo>
                        <a:pt x="44234" y="3937"/>
                      </a:lnTo>
                      <a:lnTo>
                        <a:pt x="43459" y="3683"/>
                      </a:lnTo>
                      <a:lnTo>
                        <a:pt x="43345" y="3302"/>
                      </a:lnTo>
                      <a:lnTo>
                        <a:pt x="42278" y="2921"/>
                      </a:lnTo>
                      <a:lnTo>
                        <a:pt x="43205" y="3302"/>
                      </a:lnTo>
                      <a:lnTo>
                        <a:pt x="43078" y="3556"/>
                      </a:lnTo>
                      <a:lnTo>
                        <a:pt x="43840" y="3937"/>
                      </a:lnTo>
                      <a:lnTo>
                        <a:pt x="43484" y="3810"/>
                      </a:lnTo>
                      <a:lnTo>
                        <a:pt x="43129" y="3683"/>
                      </a:lnTo>
                      <a:lnTo>
                        <a:pt x="42545" y="3429"/>
                      </a:lnTo>
                      <a:lnTo>
                        <a:pt x="43903" y="4191"/>
                      </a:lnTo>
                      <a:lnTo>
                        <a:pt x="42722" y="3556"/>
                      </a:lnTo>
                      <a:lnTo>
                        <a:pt x="43497" y="4191"/>
                      </a:lnTo>
                      <a:lnTo>
                        <a:pt x="42748" y="3937"/>
                      </a:lnTo>
                      <a:lnTo>
                        <a:pt x="42621" y="3810"/>
                      </a:lnTo>
                      <a:lnTo>
                        <a:pt x="42227" y="3429"/>
                      </a:lnTo>
                      <a:lnTo>
                        <a:pt x="42545" y="3810"/>
                      </a:lnTo>
                      <a:lnTo>
                        <a:pt x="42316" y="3746"/>
                      </a:lnTo>
                      <a:lnTo>
                        <a:pt x="43192" y="4318"/>
                      </a:lnTo>
                      <a:lnTo>
                        <a:pt x="43345" y="4699"/>
                      </a:lnTo>
                      <a:lnTo>
                        <a:pt x="42405" y="3937"/>
                      </a:lnTo>
                      <a:lnTo>
                        <a:pt x="41859" y="3683"/>
                      </a:lnTo>
                      <a:lnTo>
                        <a:pt x="42062" y="3937"/>
                      </a:lnTo>
                      <a:lnTo>
                        <a:pt x="42710" y="4445"/>
                      </a:lnTo>
                      <a:lnTo>
                        <a:pt x="42773" y="4699"/>
                      </a:lnTo>
                      <a:lnTo>
                        <a:pt x="42621" y="4572"/>
                      </a:lnTo>
                      <a:lnTo>
                        <a:pt x="42367" y="4445"/>
                      </a:lnTo>
                      <a:lnTo>
                        <a:pt x="42494" y="4572"/>
                      </a:lnTo>
                      <a:lnTo>
                        <a:pt x="43027" y="5080"/>
                      </a:lnTo>
                      <a:lnTo>
                        <a:pt x="42151" y="4699"/>
                      </a:lnTo>
                      <a:lnTo>
                        <a:pt x="42926" y="5588"/>
                      </a:lnTo>
                      <a:lnTo>
                        <a:pt x="42684" y="5461"/>
                      </a:lnTo>
                      <a:lnTo>
                        <a:pt x="42837" y="5588"/>
                      </a:lnTo>
                      <a:lnTo>
                        <a:pt x="43929" y="6477"/>
                      </a:lnTo>
                      <a:lnTo>
                        <a:pt x="43992" y="6731"/>
                      </a:lnTo>
                      <a:lnTo>
                        <a:pt x="44348" y="7112"/>
                      </a:lnTo>
                      <a:lnTo>
                        <a:pt x="43954" y="6858"/>
                      </a:lnTo>
                      <a:lnTo>
                        <a:pt x="43751" y="6731"/>
                      </a:lnTo>
                      <a:lnTo>
                        <a:pt x="43815" y="6604"/>
                      </a:lnTo>
                      <a:lnTo>
                        <a:pt x="43573" y="6477"/>
                      </a:lnTo>
                      <a:lnTo>
                        <a:pt x="43421" y="6223"/>
                      </a:lnTo>
                      <a:lnTo>
                        <a:pt x="43599" y="6604"/>
                      </a:lnTo>
                      <a:lnTo>
                        <a:pt x="43027" y="6108"/>
                      </a:lnTo>
                      <a:lnTo>
                        <a:pt x="43421" y="6858"/>
                      </a:lnTo>
                      <a:lnTo>
                        <a:pt x="43091" y="6731"/>
                      </a:lnTo>
                      <a:lnTo>
                        <a:pt x="42303" y="5969"/>
                      </a:lnTo>
                      <a:lnTo>
                        <a:pt x="43078" y="6223"/>
                      </a:lnTo>
                      <a:lnTo>
                        <a:pt x="42672" y="5969"/>
                      </a:lnTo>
                      <a:lnTo>
                        <a:pt x="42252" y="5715"/>
                      </a:lnTo>
                      <a:lnTo>
                        <a:pt x="42710" y="5842"/>
                      </a:lnTo>
                      <a:lnTo>
                        <a:pt x="42545" y="5715"/>
                      </a:lnTo>
                      <a:lnTo>
                        <a:pt x="41338" y="4826"/>
                      </a:lnTo>
                      <a:lnTo>
                        <a:pt x="42887" y="5842"/>
                      </a:lnTo>
                      <a:lnTo>
                        <a:pt x="41605" y="4826"/>
                      </a:lnTo>
                      <a:lnTo>
                        <a:pt x="41440" y="4699"/>
                      </a:lnTo>
                      <a:lnTo>
                        <a:pt x="41046" y="4572"/>
                      </a:lnTo>
                      <a:lnTo>
                        <a:pt x="41643" y="5207"/>
                      </a:lnTo>
                      <a:lnTo>
                        <a:pt x="41224" y="5207"/>
                      </a:lnTo>
                      <a:lnTo>
                        <a:pt x="41592" y="5715"/>
                      </a:lnTo>
                      <a:lnTo>
                        <a:pt x="41859" y="5842"/>
                      </a:lnTo>
                      <a:lnTo>
                        <a:pt x="42214" y="6350"/>
                      </a:lnTo>
                      <a:lnTo>
                        <a:pt x="42595" y="7493"/>
                      </a:lnTo>
                      <a:lnTo>
                        <a:pt x="40208" y="4445"/>
                      </a:lnTo>
                      <a:lnTo>
                        <a:pt x="42125" y="7493"/>
                      </a:lnTo>
                      <a:lnTo>
                        <a:pt x="41516" y="6985"/>
                      </a:lnTo>
                      <a:lnTo>
                        <a:pt x="40843" y="5969"/>
                      </a:lnTo>
                      <a:lnTo>
                        <a:pt x="40576" y="6096"/>
                      </a:lnTo>
                      <a:lnTo>
                        <a:pt x="40982" y="6604"/>
                      </a:lnTo>
                      <a:lnTo>
                        <a:pt x="41744" y="7493"/>
                      </a:lnTo>
                      <a:lnTo>
                        <a:pt x="41389" y="7239"/>
                      </a:lnTo>
                      <a:lnTo>
                        <a:pt x="41084" y="7023"/>
                      </a:lnTo>
                      <a:lnTo>
                        <a:pt x="41021" y="7239"/>
                      </a:lnTo>
                      <a:lnTo>
                        <a:pt x="40411" y="6350"/>
                      </a:lnTo>
                      <a:lnTo>
                        <a:pt x="40360" y="7010"/>
                      </a:lnTo>
                      <a:lnTo>
                        <a:pt x="40360" y="7874"/>
                      </a:lnTo>
                      <a:lnTo>
                        <a:pt x="40347" y="8763"/>
                      </a:lnTo>
                      <a:lnTo>
                        <a:pt x="40233" y="8509"/>
                      </a:lnTo>
                      <a:lnTo>
                        <a:pt x="39903" y="8255"/>
                      </a:lnTo>
                      <a:lnTo>
                        <a:pt x="40093" y="8128"/>
                      </a:lnTo>
                      <a:lnTo>
                        <a:pt x="40233" y="8382"/>
                      </a:lnTo>
                      <a:lnTo>
                        <a:pt x="40347" y="8763"/>
                      </a:lnTo>
                      <a:lnTo>
                        <a:pt x="40347" y="7899"/>
                      </a:lnTo>
                      <a:lnTo>
                        <a:pt x="40360" y="7010"/>
                      </a:lnTo>
                      <a:lnTo>
                        <a:pt x="40322" y="7493"/>
                      </a:lnTo>
                      <a:lnTo>
                        <a:pt x="40157" y="7747"/>
                      </a:lnTo>
                      <a:lnTo>
                        <a:pt x="40068" y="7493"/>
                      </a:lnTo>
                      <a:lnTo>
                        <a:pt x="39979" y="7239"/>
                      </a:lnTo>
                      <a:lnTo>
                        <a:pt x="39827" y="6985"/>
                      </a:lnTo>
                      <a:lnTo>
                        <a:pt x="39725" y="6858"/>
                      </a:lnTo>
                      <a:lnTo>
                        <a:pt x="39674" y="7493"/>
                      </a:lnTo>
                      <a:lnTo>
                        <a:pt x="38735" y="7112"/>
                      </a:lnTo>
                      <a:lnTo>
                        <a:pt x="37998" y="6731"/>
                      </a:lnTo>
                      <a:lnTo>
                        <a:pt x="38150" y="7747"/>
                      </a:lnTo>
                      <a:lnTo>
                        <a:pt x="38061" y="8255"/>
                      </a:lnTo>
                      <a:lnTo>
                        <a:pt x="37846" y="7747"/>
                      </a:lnTo>
                      <a:lnTo>
                        <a:pt x="37769" y="7366"/>
                      </a:lnTo>
                      <a:lnTo>
                        <a:pt x="37744" y="7747"/>
                      </a:lnTo>
                      <a:lnTo>
                        <a:pt x="37617" y="8636"/>
                      </a:lnTo>
                      <a:lnTo>
                        <a:pt x="37426" y="9398"/>
                      </a:lnTo>
                      <a:lnTo>
                        <a:pt x="36664" y="8636"/>
                      </a:lnTo>
                      <a:lnTo>
                        <a:pt x="36639" y="8255"/>
                      </a:lnTo>
                      <a:lnTo>
                        <a:pt x="36207" y="8001"/>
                      </a:lnTo>
                      <a:lnTo>
                        <a:pt x="37045" y="10160"/>
                      </a:lnTo>
                      <a:lnTo>
                        <a:pt x="36563" y="9652"/>
                      </a:lnTo>
                      <a:lnTo>
                        <a:pt x="36449" y="9398"/>
                      </a:lnTo>
                      <a:lnTo>
                        <a:pt x="36436" y="9271"/>
                      </a:lnTo>
                      <a:lnTo>
                        <a:pt x="35648" y="9271"/>
                      </a:lnTo>
                      <a:lnTo>
                        <a:pt x="35293" y="10287"/>
                      </a:lnTo>
                      <a:lnTo>
                        <a:pt x="34277" y="9144"/>
                      </a:lnTo>
                      <a:lnTo>
                        <a:pt x="34696" y="10414"/>
                      </a:lnTo>
                      <a:lnTo>
                        <a:pt x="33439" y="8890"/>
                      </a:lnTo>
                      <a:lnTo>
                        <a:pt x="34112" y="10668"/>
                      </a:lnTo>
                      <a:lnTo>
                        <a:pt x="33401" y="9906"/>
                      </a:lnTo>
                      <a:lnTo>
                        <a:pt x="33375" y="9525"/>
                      </a:lnTo>
                      <a:lnTo>
                        <a:pt x="32626" y="9144"/>
                      </a:lnTo>
                      <a:lnTo>
                        <a:pt x="32461" y="9144"/>
                      </a:lnTo>
                      <a:lnTo>
                        <a:pt x="32677" y="9779"/>
                      </a:lnTo>
                      <a:lnTo>
                        <a:pt x="32791" y="10668"/>
                      </a:lnTo>
                      <a:lnTo>
                        <a:pt x="32410" y="9664"/>
                      </a:lnTo>
                      <a:lnTo>
                        <a:pt x="32575" y="10795"/>
                      </a:lnTo>
                      <a:lnTo>
                        <a:pt x="32016" y="9779"/>
                      </a:lnTo>
                      <a:lnTo>
                        <a:pt x="31965" y="9956"/>
                      </a:lnTo>
                      <a:lnTo>
                        <a:pt x="32181" y="10287"/>
                      </a:lnTo>
                      <a:lnTo>
                        <a:pt x="32283" y="11176"/>
                      </a:lnTo>
                      <a:lnTo>
                        <a:pt x="32169" y="11049"/>
                      </a:lnTo>
                      <a:lnTo>
                        <a:pt x="31508" y="10287"/>
                      </a:lnTo>
                      <a:lnTo>
                        <a:pt x="31305" y="9779"/>
                      </a:lnTo>
                      <a:lnTo>
                        <a:pt x="31051" y="10795"/>
                      </a:lnTo>
                      <a:lnTo>
                        <a:pt x="31013" y="11049"/>
                      </a:lnTo>
                      <a:lnTo>
                        <a:pt x="30949" y="10795"/>
                      </a:lnTo>
                      <a:lnTo>
                        <a:pt x="30480" y="9017"/>
                      </a:lnTo>
                      <a:lnTo>
                        <a:pt x="30543" y="9906"/>
                      </a:lnTo>
                      <a:lnTo>
                        <a:pt x="30670" y="10160"/>
                      </a:lnTo>
                      <a:lnTo>
                        <a:pt x="30822" y="10795"/>
                      </a:lnTo>
                      <a:lnTo>
                        <a:pt x="30734" y="10668"/>
                      </a:lnTo>
                      <a:lnTo>
                        <a:pt x="30454" y="10287"/>
                      </a:lnTo>
                      <a:lnTo>
                        <a:pt x="30137" y="10414"/>
                      </a:lnTo>
                      <a:lnTo>
                        <a:pt x="29997" y="10668"/>
                      </a:lnTo>
                      <a:lnTo>
                        <a:pt x="29781" y="10033"/>
                      </a:lnTo>
                      <a:lnTo>
                        <a:pt x="29298" y="10033"/>
                      </a:lnTo>
                      <a:lnTo>
                        <a:pt x="29006" y="10795"/>
                      </a:lnTo>
                      <a:lnTo>
                        <a:pt x="28536" y="10922"/>
                      </a:lnTo>
                      <a:lnTo>
                        <a:pt x="28829" y="11176"/>
                      </a:lnTo>
                      <a:lnTo>
                        <a:pt x="29032" y="11684"/>
                      </a:lnTo>
                      <a:lnTo>
                        <a:pt x="29133" y="12446"/>
                      </a:lnTo>
                      <a:lnTo>
                        <a:pt x="29095" y="12573"/>
                      </a:lnTo>
                      <a:lnTo>
                        <a:pt x="28867" y="12573"/>
                      </a:lnTo>
                      <a:lnTo>
                        <a:pt x="28829" y="12446"/>
                      </a:lnTo>
                      <a:lnTo>
                        <a:pt x="28524" y="11557"/>
                      </a:lnTo>
                      <a:lnTo>
                        <a:pt x="28498" y="11176"/>
                      </a:lnTo>
                      <a:lnTo>
                        <a:pt x="28422" y="11557"/>
                      </a:lnTo>
                      <a:lnTo>
                        <a:pt x="28359" y="11430"/>
                      </a:lnTo>
                      <a:lnTo>
                        <a:pt x="28143" y="10795"/>
                      </a:lnTo>
                      <a:lnTo>
                        <a:pt x="28295" y="11430"/>
                      </a:lnTo>
                      <a:lnTo>
                        <a:pt x="28041" y="11049"/>
                      </a:lnTo>
                      <a:lnTo>
                        <a:pt x="27368" y="10033"/>
                      </a:lnTo>
                      <a:lnTo>
                        <a:pt x="27660" y="11049"/>
                      </a:lnTo>
                      <a:lnTo>
                        <a:pt x="27533" y="10795"/>
                      </a:lnTo>
                      <a:lnTo>
                        <a:pt x="27051" y="10922"/>
                      </a:lnTo>
                      <a:lnTo>
                        <a:pt x="26974" y="11430"/>
                      </a:lnTo>
                      <a:lnTo>
                        <a:pt x="26606" y="11557"/>
                      </a:lnTo>
                      <a:lnTo>
                        <a:pt x="26936" y="12446"/>
                      </a:lnTo>
                      <a:lnTo>
                        <a:pt x="26708" y="12319"/>
                      </a:lnTo>
                      <a:lnTo>
                        <a:pt x="26873" y="13081"/>
                      </a:lnTo>
                      <a:lnTo>
                        <a:pt x="26479" y="12827"/>
                      </a:lnTo>
                      <a:lnTo>
                        <a:pt x="25895" y="12319"/>
                      </a:lnTo>
                      <a:lnTo>
                        <a:pt x="25577" y="12573"/>
                      </a:lnTo>
                      <a:lnTo>
                        <a:pt x="25527" y="13106"/>
                      </a:lnTo>
                      <a:lnTo>
                        <a:pt x="25793" y="13335"/>
                      </a:lnTo>
                      <a:lnTo>
                        <a:pt x="25895" y="13843"/>
                      </a:lnTo>
                      <a:lnTo>
                        <a:pt x="25679" y="13335"/>
                      </a:lnTo>
                      <a:lnTo>
                        <a:pt x="25603" y="13169"/>
                      </a:lnTo>
                      <a:lnTo>
                        <a:pt x="25247" y="13335"/>
                      </a:lnTo>
                      <a:lnTo>
                        <a:pt x="25196" y="12700"/>
                      </a:lnTo>
                      <a:lnTo>
                        <a:pt x="24739" y="13081"/>
                      </a:lnTo>
                      <a:lnTo>
                        <a:pt x="24650" y="13335"/>
                      </a:lnTo>
                      <a:lnTo>
                        <a:pt x="24536" y="13970"/>
                      </a:lnTo>
                      <a:lnTo>
                        <a:pt x="24650" y="14224"/>
                      </a:lnTo>
                      <a:lnTo>
                        <a:pt x="24803" y="14732"/>
                      </a:lnTo>
                      <a:lnTo>
                        <a:pt x="24498" y="14351"/>
                      </a:lnTo>
                      <a:lnTo>
                        <a:pt x="24409" y="14097"/>
                      </a:lnTo>
                      <a:lnTo>
                        <a:pt x="24358" y="13843"/>
                      </a:lnTo>
                      <a:lnTo>
                        <a:pt x="24231" y="15240"/>
                      </a:lnTo>
                      <a:lnTo>
                        <a:pt x="24053" y="14986"/>
                      </a:lnTo>
                      <a:lnTo>
                        <a:pt x="22085" y="12192"/>
                      </a:lnTo>
                      <a:lnTo>
                        <a:pt x="22237" y="14224"/>
                      </a:lnTo>
                      <a:lnTo>
                        <a:pt x="22123" y="14986"/>
                      </a:lnTo>
                      <a:lnTo>
                        <a:pt x="21844" y="14859"/>
                      </a:lnTo>
                      <a:lnTo>
                        <a:pt x="21932" y="14605"/>
                      </a:lnTo>
                      <a:lnTo>
                        <a:pt x="21907" y="14224"/>
                      </a:lnTo>
                      <a:lnTo>
                        <a:pt x="21666" y="13970"/>
                      </a:lnTo>
                      <a:lnTo>
                        <a:pt x="21666" y="15367"/>
                      </a:lnTo>
                      <a:lnTo>
                        <a:pt x="21488" y="15113"/>
                      </a:lnTo>
                      <a:lnTo>
                        <a:pt x="20764" y="14097"/>
                      </a:lnTo>
                      <a:lnTo>
                        <a:pt x="20675" y="15113"/>
                      </a:lnTo>
                      <a:lnTo>
                        <a:pt x="19431" y="12954"/>
                      </a:lnTo>
                      <a:lnTo>
                        <a:pt x="19570" y="15748"/>
                      </a:lnTo>
                      <a:lnTo>
                        <a:pt x="19469" y="15621"/>
                      </a:lnTo>
                      <a:lnTo>
                        <a:pt x="18529" y="14478"/>
                      </a:lnTo>
                      <a:lnTo>
                        <a:pt x="18770" y="14986"/>
                      </a:lnTo>
                      <a:lnTo>
                        <a:pt x="18872" y="15621"/>
                      </a:lnTo>
                      <a:lnTo>
                        <a:pt x="18719" y="15240"/>
                      </a:lnTo>
                      <a:lnTo>
                        <a:pt x="18656" y="15494"/>
                      </a:lnTo>
                      <a:lnTo>
                        <a:pt x="18021" y="16510"/>
                      </a:lnTo>
                      <a:lnTo>
                        <a:pt x="16395" y="15494"/>
                      </a:lnTo>
                      <a:lnTo>
                        <a:pt x="14757" y="15494"/>
                      </a:lnTo>
                      <a:lnTo>
                        <a:pt x="16103" y="18288"/>
                      </a:lnTo>
                      <a:lnTo>
                        <a:pt x="15887" y="18034"/>
                      </a:lnTo>
                      <a:lnTo>
                        <a:pt x="15557" y="17653"/>
                      </a:lnTo>
                      <a:lnTo>
                        <a:pt x="15113" y="17145"/>
                      </a:lnTo>
                      <a:lnTo>
                        <a:pt x="14846" y="16129"/>
                      </a:lnTo>
                      <a:lnTo>
                        <a:pt x="14592" y="17653"/>
                      </a:lnTo>
                      <a:lnTo>
                        <a:pt x="13309" y="16764"/>
                      </a:lnTo>
                      <a:lnTo>
                        <a:pt x="12992" y="18034"/>
                      </a:lnTo>
                      <a:lnTo>
                        <a:pt x="12890" y="17653"/>
                      </a:lnTo>
                      <a:lnTo>
                        <a:pt x="12890" y="17526"/>
                      </a:lnTo>
                      <a:lnTo>
                        <a:pt x="12446" y="16891"/>
                      </a:lnTo>
                      <a:lnTo>
                        <a:pt x="12357" y="17780"/>
                      </a:lnTo>
                      <a:lnTo>
                        <a:pt x="12547" y="18288"/>
                      </a:lnTo>
                      <a:lnTo>
                        <a:pt x="12407" y="18288"/>
                      </a:lnTo>
                      <a:lnTo>
                        <a:pt x="12306" y="17780"/>
                      </a:lnTo>
                      <a:lnTo>
                        <a:pt x="11785" y="17145"/>
                      </a:lnTo>
                      <a:lnTo>
                        <a:pt x="12103" y="18542"/>
                      </a:lnTo>
                      <a:lnTo>
                        <a:pt x="12026" y="18415"/>
                      </a:lnTo>
                      <a:lnTo>
                        <a:pt x="11722" y="17907"/>
                      </a:lnTo>
                      <a:lnTo>
                        <a:pt x="11176" y="17653"/>
                      </a:lnTo>
                      <a:lnTo>
                        <a:pt x="11607" y="18415"/>
                      </a:lnTo>
                      <a:lnTo>
                        <a:pt x="11176" y="18161"/>
                      </a:lnTo>
                      <a:lnTo>
                        <a:pt x="11239" y="19050"/>
                      </a:lnTo>
                      <a:lnTo>
                        <a:pt x="10820" y="18669"/>
                      </a:lnTo>
                      <a:lnTo>
                        <a:pt x="11049" y="19558"/>
                      </a:lnTo>
                      <a:lnTo>
                        <a:pt x="10172" y="18415"/>
                      </a:lnTo>
                      <a:lnTo>
                        <a:pt x="10604" y="19558"/>
                      </a:lnTo>
                      <a:lnTo>
                        <a:pt x="10121" y="18288"/>
                      </a:lnTo>
                      <a:lnTo>
                        <a:pt x="9931" y="18542"/>
                      </a:lnTo>
                      <a:lnTo>
                        <a:pt x="9817" y="19558"/>
                      </a:lnTo>
                      <a:lnTo>
                        <a:pt x="9740" y="19177"/>
                      </a:lnTo>
                      <a:lnTo>
                        <a:pt x="9715" y="19050"/>
                      </a:lnTo>
                      <a:lnTo>
                        <a:pt x="9499" y="19177"/>
                      </a:lnTo>
                      <a:lnTo>
                        <a:pt x="9334" y="18542"/>
                      </a:lnTo>
                      <a:lnTo>
                        <a:pt x="9144" y="18669"/>
                      </a:lnTo>
                      <a:lnTo>
                        <a:pt x="9194" y="19304"/>
                      </a:lnTo>
                      <a:lnTo>
                        <a:pt x="9385" y="19685"/>
                      </a:lnTo>
                      <a:lnTo>
                        <a:pt x="8877" y="18923"/>
                      </a:lnTo>
                      <a:lnTo>
                        <a:pt x="8775" y="19431"/>
                      </a:lnTo>
                      <a:lnTo>
                        <a:pt x="8636" y="19685"/>
                      </a:lnTo>
                      <a:lnTo>
                        <a:pt x="8369" y="20447"/>
                      </a:lnTo>
                      <a:lnTo>
                        <a:pt x="7632" y="19558"/>
                      </a:lnTo>
                      <a:lnTo>
                        <a:pt x="7162" y="20320"/>
                      </a:lnTo>
                      <a:lnTo>
                        <a:pt x="6997" y="20891"/>
                      </a:lnTo>
                      <a:lnTo>
                        <a:pt x="6883" y="21742"/>
                      </a:lnTo>
                      <a:lnTo>
                        <a:pt x="6705" y="21818"/>
                      </a:lnTo>
                      <a:lnTo>
                        <a:pt x="6438" y="22606"/>
                      </a:lnTo>
                      <a:lnTo>
                        <a:pt x="5600" y="21907"/>
                      </a:lnTo>
                      <a:lnTo>
                        <a:pt x="5689" y="22098"/>
                      </a:lnTo>
                      <a:lnTo>
                        <a:pt x="6400" y="22987"/>
                      </a:lnTo>
                      <a:lnTo>
                        <a:pt x="5727" y="23241"/>
                      </a:lnTo>
                      <a:lnTo>
                        <a:pt x="5486" y="23241"/>
                      </a:lnTo>
                      <a:lnTo>
                        <a:pt x="5308" y="22733"/>
                      </a:lnTo>
                      <a:lnTo>
                        <a:pt x="5156" y="22606"/>
                      </a:lnTo>
                      <a:lnTo>
                        <a:pt x="5219" y="23495"/>
                      </a:lnTo>
                      <a:lnTo>
                        <a:pt x="4279" y="23495"/>
                      </a:lnTo>
                      <a:lnTo>
                        <a:pt x="4597" y="24384"/>
                      </a:lnTo>
                      <a:lnTo>
                        <a:pt x="4419" y="24257"/>
                      </a:lnTo>
                      <a:lnTo>
                        <a:pt x="4343" y="24130"/>
                      </a:lnTo>
                      <a:lnTo>
                        <a:pt x="4318" y="24257"/>
                      </a:lnTo>
                      <a:lnTo>
                        <a:pt x="4025" y="24130"/>
                      </a:lnTo>
                      <a:lnTo>
                        <a:pt x="4203" y="24257"/>
                      </a:lnTo>
                      <a:lnTo>
                        <a:pt x="4559" y="24511"/>
                      </a:lnTo>
                      <a:lnTo>
                        <a:pt x="5359" y="24765"/>
                      </a:lnTo>
                      <a:lnTo>
                        <a:pt x="5791" y="25654"/>
                      </a:lnTo>
                      <a:lnTo>
                        <a:pt x="4826" y="24892"/>
                      </a:lnTo>
                      <a:lnTo>
                        <a:pt x="5626" y="26289"/>
                      </a:lnTo>
                      <a:lnTo>
                        <a:pt x="5168" y="25908"/>
                      </a:lnTo>
                      <a:lnTo>
                        <a:pt x="4559" y="25400"/>
                      </a:lnTo>
                      <a:lnTo>
                        <a:pt x="4419" y="25298"/>
                      </a:lnTo>
                      <a:lnTo>
                        <a:pt x="4279" y="25400"/>
                      </a:lnTo>
                      <a:lnTo>
                        <a:pt x="4013" y="25247"/>
                      </a:lnTo>
                      <a:lnTo>
                        <a:pt x="3683" y="24892"/>
                      </a:lnTo>
                      <a:lnTo>
                        <a:pt x="3771" y="25400"/>
                      </a:lnTo>
                      <a:lnTo>
                        <a:pt x="4432" y="25654"/>
                      </a:lnTo>
                      <a:lnTo>
                        <a:pt x="4241" y="25908"/>
                      </a:lnTo>
                      <a:lnTo>
                        <a:pt x="3975" y="25781"/>
                      </a:lnTo>
                      <a:lnTo>
                        <a:pt x="3898" y="25654"/>
                      </a:lnTo>
                      <a:lnTo>
                        <a:pt x="3606" y="25400"/>
                      </a:lnTo>
                      <a:lnTo>
                        <a:pt x="4470" y="26416"/>
                      </a:lnTo>
                      <a:lnTo>
                        <a:pt x="4114" y="26543"/>
                      </a:lnTo>
                      <a:lnTo>
                        <a:pt x="3949" y="26416"/>
                      </a:lnTo>
                      <a:lnTo>
                        <a:pt x="3721" y="26289"/>
                      </a:lnTo>
                      <a:lnTo>
                        <a:pt x="3581" y="26670"/>
                      </a:lnTo>
                      <a:lnTo>
                        <a:pt x="4813" y="27686"/>
                      </a:lnTo>
                      <a:lnTo>
                        <a:pt x="4038" y="27940"/>
                      </a:lnTo>
                      <a:lnTo>
                        <a:pt x="2870" y="27178"/>
                      </a:lnTo>
                      <a:lnTo>
                        <a:pt x="3556" y="27940"/>
                      </a:lnTo>
                      <a:lnTo>
                        <a:pt x="2463" y="27432"/>
                      </a:lnTo>
                      <a:lnTo>
                        <a:pt x="2667" y="27813"/>
                      </a:lnTo>
                      <a:lnTo>
                        <a:pt x="3238" y="27940"/>
                      </a:lnTo>
                      <a:lnTo>
                        <a:pt x="3111" y="28194"/>
                      </a:lnTo>
                      <a:lnTo>
                        <a:pt x="3810" y="28829"/>
                      </a:lnTo>
                      <a:lnTo>
                        <a:pt x="3365" y="28829"/>
                      </a:lnTo>
                      <a:lnTo>
                        <a:pt x="2997" y="28448"/>
                      </a:lnTo>
                      <a:lnTo>
                        <a:pt x="3009" y="28956"/>
                      </a:lnTo>
                      <a:lnTo>
                        <a:pt x="3530" y="28956"/>
                      </a:lnTo>
                      <a:lnTo>
                        <a:pt x="4000" y="29337"/>
                      </a:lnTo>
                      <a:lnTo>
                        <a:pt x="4927" y="29464"/>
                      </a:lnTo>
                      <a:lnTo>
                        <a:pt x="4508" y="29591"/>
                      </a:lnTo>
                      <a:lnTo>
                        <a:pt x="4406" y="29845"/>
                      </a:lnTo>
                      <a:lnTo>
                        <a:pt x="3708" y="29718"/>
                      </a:lnTo>
                      <a:lnTo>
                        <a:pt x="4330" y="30226"/>
                      </a:lnTo>
                      <a:lnTo>
                        <a:pt x="3632" y="30226"/>
                      </a:lnTo>
                      <a:lnTo>
                        <a:pt x="2527" y="29718"/>
                      </a:lnTo>
                      <a:lnTo>
                        <a:pt x="3429" y="30226"/>
                      </a:lnTo>
                      <a:lnTo>
                        <a:pt x="2603" y="30353"/>
                      </a:lnTo>
                      <a:lnTo>
                        <a:pt x="3276" y="30721"/>
                      </a:lnTo>
                      <a:lnTo>
                        <a:pt x="2743" y="30607"/>
                      </a:lnTo>
                      <a:lnTo>
                        <a:pt x="2616" y="30607"/>
                      </a:lnTo>
                      <a:lnTo>
                        <a:pt x="2984" y="30734"/>
                      </a:lnTo>
                      <a:lnTo>
                        <a:pt x="3314" y="30734"/>
                      </a:lnTo>
                      <a:lnTo>
                        <a:pt x="6908" y="30734"/>
                      </a:lnTo>
                      <a:lnTo>
                        <a:pt x="5918" y="30353"/>
                      </a:lnTo>
                      <a:lnTo>
                        <a:pt x="5842" y="30226"/>
                      </a:lnTo>
                      <a:lnTo>
                        <a:pt x="5676" y="29972"/>
                      </a:lnTo>
                      <a:lnTo>
                        <a:pt x="5892" y="29845"/>
                      </a:lnTo>
                      <a:lnTo>
                        <a:pt x="7239" y="30353"/>
                      </a:lnTo>
                      <a:lnTo>
                        <a:pt x="7366" y="30480"/>
                      </a:lnTo>
                      <a:lnTo>
                        <a:pt x="7480" y="30734"/>
                      </a:lnTo>
                      <a:lnTo>
                        <a:pt x="7251" y="30607"/>
                      </a:lnTo>
                      <a:lnTo>
                        <a:pt x="7366" y="30734"/>
                      </a:lnTo>
                      <a:lnTo>
                        <a:pt x="7467" y="30861"/>
                      </a:lnTo>
                      <a:lnTo>
                        <a:pt x="7874" y="30988"/>
                      </a:lnTo>
                      <a:lnTo>
                        <a:pt x="7531" y="30734"/>
                      </a:lnTo>
                      <a:lnTo>
                        <a:pt x="7924" y="30861"/>
                      </a:lnTo>
                      <a:lnTo>
                        <a:pt x="7975" y="30607"/>
                      </a:lnTo>
                      <a:lnTo>
                        <a:pt x="8178" y="30607"/>
                      </a:lnTo>
                      <a:lnTo>
                        <a:pt x="8547" y="30861"/>
                      </a:lnTo>
                      <a:lnTo>
                        <a:pt x="8280" y="30607"/>
                      </a:lnTo>
                      <a:lnTo>
                        <a:pt x="8255" y="30480"/>
                      </a:lnTo>
                      <a:lnTo>
                        <a:pt x="7962" y="30226"/>
                      </a:lnTo>
                      <a:lnTo>
                        <a:pt x="8407" y="30099"/>
                      </a:lnTo>
                      <a:lnTo>
                        <a:pt x="8204" y="30099"/>
                      </a:lnTo>
                      <a:lnTo>
                        <a:pt x="7785" y="29845"/>
                      </a:lnTo>
                      <a:lnTo>
                        <a:pt x="8407" y="29718"/>
                      </a:lnTo>
                      <a:lnTo>
                        <a:pt x="7251" y="29337"/>
                      </a:lnTo>
                      <a:lnTo>
                        <a:pt x="7239" y="29083"/>
                      </a:lnTo>
                      <a:lnTo>
                        <a:pt x="7823" y="29210"/>
                      </a:lnTo>
                      <a:lnTo>
                        <a:pt x="8407" y="29718"/>
                      </a:lnTo>
                      <a:lnTo>
                        <a:pt x="8128" y="29210"/>
                      </a:lnTo>
                      <a:lnTo>
                        <a:pt x="8547" y="29337"/>
                      </a:lnTo>
                      <a:lnTo>
                        <a:pt x="9271" y="29845"/>
                      </a:lnTo>
                      <a:lnTo>
                        <a:pt x="8737" y="29337"/>
                      </a:lnTo>
                      <a:lnTo>
                        <a:pt x="9906" y="29718"/>
                      </a:lnTo>
                      <a:lnTo>
                        <a:pt x="10083" y="29718"/>
                      </a:lnTo>
                      <a:lnTo>
                        <a:pt x="10236" y="29718"/>
                      </a:lnTo>
                      <a:lnTo>
                        <a:pt x="9550" y="29337"/>
                      </a:lnTo>
                      <a:lnTo>
                        <a:pt x="9728" y="29337"/>
                      </a:lnTo>
                      <a:lnTo>
                        <a:pt x="9994" y="29464"/>
                      </a:lnTo>
                      <a:lnTo>
                        <a:pt x="9804" y="29337"/>
                      </a:lnTo>
                      <a:lnTo>
                        <a:pt x="9613" y="29210"/>
                      </a:lnTo>
                      <a:lnTo>
                        <a:pt x="9258" y="29083"/>
                      </a:lnTo>
                      <a:lnTo>
                        <a:pt x="8890" y="28956"/>
                      </a:lnTo>
                      <a:lnTo>
                        <a:pt x="8763" y="28829"/>
                      </a:lnTo>
                      <a:lnTo>
                        <a:pt x="8382" y="28448"/>
                      </a:lnTo>
                      <a:lnTo>
                        <a:pt x="8699" y="28549"/>
                      </a:lnTo>
                      <a:lnTo>
                        <a:pt x="8204" y="27940"/>
                      </a:lnTo>
                      <a:lnTo>
                        <a:pt x="9067" y="28448"/>
                      </a:lnTo>
                      <a:lnTo>
                        <a:pt x="8737" y="28536"/>
                      </a:lnTo>
                      <a:lnTo>
                        <a:pt x="9944" y="28956"/>
                      </a:lnTo>
                      <a:lnTo>
                        <a:pt x="9944" y="29083"/>
                      </a:lnTo>
                      <a:lnTo>
                        <a:pt x="10160" y="29083"/>
                      </a:lnTo>
                      <a:lnTo>
                        <a:pt x="10261" y="29210"/>
                      </a:lnTo>
                      <a:lnTo>
                        <a:pt x="11176" y="29464"/>
                      </a:lnTo>
                      <a:lnTo>
                        <a:pt x="9372" y="28575"/>
                      </a:lnTo>
                      <a:lnTo>
                        <a:pt x="9563" y="28321"/>
                      </a:lnTo>
                      <a:lnTo>
                        <a:pt x="10083" y="28600"/>
                      </a:lnTo>
                      <a:lnTo>
                        <a:pt x="9753" y="28321"/>
                      </a:lnTo>
                      <a:lnTo>
                        <a:pt x="9309" y="27940"/>
                      </a:lnTo>
                      <a:lnTo>
                        <a:pt x="9791" y="27940"/>
                      </a:lnTo>
                      <a:lnTo>
                        <a:pt x="9169" y="27559"/>
                      </a:lnTo>
                      <a:lnTo>
                        <a:pt x="9283" y="27432"/>
                      </a:lnTo>
                      <a:lnTo>
                        <a:pt x="9042" y="27432"/>
                      </a:lnTo>
                      <a:lnTo>
                        <a:pt x="8597" y="27051"/>
                      </a:lnTo>
                      <a:lnTo>
                        <a:pt x="8724" y="27051"/>
                      </a:lnTo>
                      <a:lnTo>
                        <a:pt x="8674" y="26797"/>
                      </a:lnTo>
                      <a:lnTo>
                        <a:pt x="8432" y="26543"/>
                      </a:lnTo>
                      <a:lnTo>
                        <a:pt x="8318" y="26416"/>
                      </a:lnTo>
                      <a:lnTo>
                        <a:pt x="10071" y="27432"/>
                      </a:lnTo>
                      <a:lnTo>
                        <a:pt x="9677" y="26924"/>
                      </a:lnTo>
                      <a:lnTo>
                        <a:pt x="10045" y="27051"/>
                      </a:lnTo>
                      <a:lnTo>
                        <a:pt x="10515" y="27559"/>
                      </a:lnTo>
                      <a:lnTo>
                        <a:pt x="10782" y="27559"/>
                      </a:lnTo>
                      <a:lnTo>
                        <a:pt x="10528" y="27178"/>
                      </a:lnTo>
                      <a:lnTo>
                        <a:pt x="10414" y="27051"/>
                      </a:lnTo>
                      <a:lnTo>
                        <a:pt x="10312" y="26924"/>
                      </a:lnTo>
                      <a:lnTo>
                        <a:pt x="10121" y="26670"/>
                      </a:lnTo>
                      <a:lnTo>
                        <a:pt x="10020" y="26543"/>
                      </a:lnTo>
                      <a:lnTo>
                        <a:pt x="9728" y="26162"/>
                      </a:lnTo>
                      <a:lnTo>
                        <a:pt x="9728" y="26289"/>
                      </a:lnTo>
                      <a:lnTo>
                        <a:pt x="9740" y="26416"/>
                      </a:lnTo>
                      <a:lnTo>
                        <a:pt x="9931" y="26670"/>
                      </a:lnTo>
                      <a:lnTo>
                        <a:pt x="9779" y="26670"/>
                      </a:lnTo>
                      <a:lnTo>
                        <a:pt x="9575" y="26416"/>
                      </a:lnTo>
                      <a:lnTo>
                        <a:pt x="9474" y="26289"/>
                      </a:lnTo>
                      <a:lnTo>
                        <a:pt x="9372" y="26162"/>
                      </a:lnTo>
                      <a:lnTo>
                        <a:pt x="9525" y="26289"/>
                      </a:lnTo>
                      <a:lnTo>
                        <a:pt x="9740" y="26416"/>
                      </a:lnTo>
                      <a:lnTo>
                        <a:pt x="9639" y="26289"/>
                      </a:lnTo>
                      <a:lnTo>
                        <a:pt x="9601" y="26162"/>
                      </a:lnTo>
                      <a:lnTo>
                        <a:pt x="8712" y="25273"/>
                      </a:lnTo>
                      <a:lnTo>
                        <a:pt x="9448" y="25527"/>
                      </a:lnTo>
                      <a:lnTo>
                        <a:pt x="10883" y="26797"/>
                      </a:lnTo>
                      <a:lnTo>
                        <a:pt x="11734" y="27051"/>
                      </a:lnTo>
                      <a:lnTo>
                        <a:pt x="10375" y="25908"/>
                      </a:lnTo>
                      <a:lnTo>
                        <a:pt x="10909" y="26035"/>
                      </a:lnTo>
                      <a:lnTo>
                        <a:pt x="10782" y="25908"/>
                      </a:lnTo>
                      <a:lnTo>
                        <a:pt x="10185" y="25273"/>
                      </a:lnTo>
                      <a:lnTo>
                        <a:pt x="10693" y="25654"/>
                      </a:lnTo>
                      <a:lnTo>
                        <a:pt x="10553" y="25273"/>
                      </a:lnTo>
                      <a:lnTo>
                        <a:pt x="10934" y="25908"/>
                      </a:lnTo>
                      <a:lnTo>
                        <a:pt x="11099" y="26035"/>
                      </a:lnTo>
                      <a:lnTo>
                        <a:pt x="11341" y="26289"/>
                      </a:lnTo>
                      <a:lnTo>
                        <a:pt x="11074" y="25908"/>
                      </a:lnTo>
                      <a:lnTo>
                        <a:pt x="11455" y="26289"/>
                      </a:lnTo>
                      <a:lnTo>
                        <a:pt x="11226" y="25908"/>
                      </a:lnTo>
                      <a:lnTo>
                        <a:pt x="10845" y="25273"/>
                      </a:lnTo>
                      <a:lnTo>
                        <a:pt x="11341" y="25908"/>
                      </a:lnTo>
                      <a:lnTo>
                        <a:pt x="11607" y="26162"/>
                      </a:lnTo>
                      <a:lnTo>
                        <a:pt x="11214" y="25273"/>
                      </a:lnTo>
                      <a:lnTo>
                        <a:pt x="10756" y="24257"/>
                      </a:lnTo>
                      <a:lnTo>
                        <a:pt x="11214" y="24257"/>
                      </a:lnTo>
                      <a:lnTo>
                        <a:pt x="11366" y="24892"/>
                      </a:lnTo>
                      <a:lnTo>
                        <a:pt x="11582" y="25146"/>
                      </a:lnTo>
                      <a:lnTo>
                        <a:pt x="11658" y="25781"/>
                      </a:lnTo>
                      <a:lnTo>
                        <a:pt x="11912" y="25781"/>
                      </a:lnTo>
                      <a:lnTo>
                        <a:pt x="11747" y="25400"/>
                      </a:lnTo>
                      <a:lnTo>
                        <a:pt x="11963" y="25781"/>
                      </a:lnTo>
                      <a:lnTo>
                        <a:pt x="11899" y="25400"/>
                      </a:lnTo>
                      <a:lnTo>
                        <a:pt x="11747" y="24511"/>
                      </a:lnTo>
                      <a:lnTo>
                        <a:pt x="12077" y="25019"/>
                      </a:lnTo>
                      <a:lnTo>
                        <a:pt x="11925" y="24511"/>
                      </a:lnTo>
                      <a:lnTo>
                        <a:pt x="11836" y="24257"/>
                      </a:lnTo>
                      <a:lnTo>
                        <a:pt x="11785" y="24130"/>
                      </a:lnTo>
                      <a:lnTo>
                        <a:pt x="11925" y="24130"/>
                      </a:lnTo>
                      <a:lnTo>
                        <a:pt x="11861" y="23622"/>
                      </a:lnTo>
                      <a:lnTo>
                        <a:pt x="12814" y="25019"/>
                      </a:lnTo>
                      <a:lnTo>
                        <a:pt x="12674" y="23368"/>
                      </a:lnTo>
                      <a:lnTo>
                        <a:pt x="12674" y="23241"/>
                      </a:lnTo>
                      <a:lnTo>
                        <a:pt x="12636" y="22860"/>
                      </a:lnTo>
                      <a:lnTo>
                        <a:pt x="13550" y="24244"/>
                      </a:lnTo>
                      <a:lnTo>
                        <a:pt x="13690" y="24345"/>
                      </a:lnTo>
                      <a:lnTo>
                        <a:pt x="13601" y="24218"/>
                      </a:lnTo>
                      <a:lnTo>
                        <a:pt x="13970" y="23622"/>
                      </a:lnTo>
                      <a:lnTo>
                        <a:pt x="14185" y="23495"/>
                      </a:lnTo>
                      <a:lnTo>
                        <a:pt x="14300" y="23749"/>
                      </a:lnTo>
                      <a:lnTo>
                        <a:pt x="14770" y="24130"/>
                      </a:lnTo>
                      <a:lnTo>
                        <a:pt x="14465" y="23495"/>
                      </a:lnTo>
                      <a:lnTo>
                        <a:pt x="14160" y="22860"/>
                      </a:lnTo>
                      <a:lnTo>
                        <a:pt x="14033" y="22606"/>
                      </a:lnTo>
                      <a:lnTo>
                        <a:pt x="13728" y="21971"/>
                      </a:lnTo>
                      <a:lnTo>
                        <a:pt x="14338" y="22479"/>
                      </a:lnTo>
                      <a:lnTo>
                        <a:pt x="14909" y="23368"/>
                      </a:lnTo>
                      <a:lnTo>
                        <a:pt x="14363" y="22987"/>
                      </a:lnTo>
                      <a:lnTo>
                        <a:pt x="14617" y="23368"/>
                      </a:lnTo>
                      <a:lnTo>
                        <a:pt x="15455" y="25273"/>
                      </a:lnTo>
                      <a:lnTo>
                        <a:pt x="15049" y="23368"/>
                      </a:lnTo>
                      <a:lnTo>
                        <a:pt x="14935" y="22860"/>
                      </a:lnTo>
                      <a:lnTo>
                        <a:pt x="15633" y="23876"/>
                      </a:lnTo>
                      <a:lnTo>
                        <a:pt x="15735" y="24257"/>
                      </a:lnTo>
                      <a:lnTo>
                        <a:pt x="16078" y="24638"/>
                      </a:lnTo>
                      <a:lnTo>
                        <a:pt x="15773" y="23114"/>
                      </a:lnTo>
                      <a:lnTo>
                        <a:pt x="16129" y="23114"/>
                      </a:lnTo>
                      <a:lnTo>
                        <a:pt x="16243" y="23495"/>
                      </a:lnTo>
                      <a:lnTo>
                        <a:pt x="16179" y="23114"/>
                      </a:lnTo>
                      <a:lnTo>
                        <a:pt x="16129" y="22860"/>
                      </a:lnTo>
                      <a:lnTo>
                        <a:pt x="16205" y="22098"/>
                      </a:lnTo>
                      <a:lnTo>
                        <a:pt x="16294" y="21971"/>
                      </a:lnTo>
                      <a:lnTo>
                        <a:pt x="16357" y="21844"/>
                      </a:lnTo>
                      <a:lnTo>
                        <a:pt x="16421" y="21336"/>
                      </a:lnTo>
                      <a:lnTo>
                        <a:pt x="16497" y="21209"/>
                      </a:lnTo>
                      <a:lnTo>
                        <a:pt x="16751" y="21590"/>
                      </a:lnTo>
                      <a:lnTo>
                        <a:pt x="17056" y="21818"/>
                      </a:lnTo>
                      <a:lnTo>
                        <a:pt x="17272" y="22225"/>
                      </a:lnTo>
                      <a:lnTo>
                        <a:pt x="17335" y="22733"/>
                      </a:lnTo>
                      <a:lnTo>
                        <a:pt x="17297" y="22987"/>
                      </a:lnTo>
                      <a:lnTo>
                        <a:pt x="17780" y="23749"/>
                      </a:lnTo>
                      <a:lnTo>
                        <a:pt x="17513" y="22606"/>
                      </a:lnTo>
                      <a:lnTo>
                        <a:pt x="17716" y="22733"/>
                      </a:lnTo>
                      <a:lnTo>
                        <a:pt x="17894" y="23241"/>
                      </a:lnTo>
                      <a:lnTo>
                        <a:pt x="18199" y="22987"/>
                      </a:lnTo>
                      <a:lnTo>
                        <a:pt x="18059" y="22606"/>
                      </a:lnTo>
                      <a:lnTo>
                        <a:pt x="17729" y="21717"/>
                      </a:lnTo>
                      <a:lnTo>
                        <a:pt x="18161" y="21717"/>
                      </a:lnTo>
                      <a:lnTo>
                        <a:pt x="18046" y="21463"/>
                      </a:lnTo>
                      <a:lnTo>
                        <a:pt x="17957" y="21209"/>
                      </a:lnTo>
                      <a:lnTo>
                        <a:pt x="17780" y="20447"/>
                      </a:lnTo>
                      <a:lnTo>
                        <a:pt x="17716" y="20193"/>
                      </a:lnTo>
                      <a:lnTo>
                        <a:pt x="18427" y="21971"/>
                      </a:lnTo>
                      <a:lnTo>
                        <a:pt x="18288" y="20955"/>
                      </a:lnTo>
                      <a:lnTo>
                        <a:pt x="18834" y="22098"/>
                      </a:lnTo>
                      <a:lnTo>
                        <a:pt x="18872" y="20955"/>
                      </a:lnTo>
                      <a:lnTo>
                        <a:pt x="19037" y="20447"/>
                      </a:lnTo>
                      <a:lnTo>
                        <a:pt x="19151" y="20891"/>
                      </a:lnTo>
                      <a:lnTo>
                        <a:pt x="19189" y="20447"/>
                      </a:lnTo>
                      <a:lnTo>
                        <a:pt x="19481" y="20320"/>
                      </a:lnTo>
                      <a:lnTo>
                        <a:pt x="20358" y="22606"/>
                      </a:lnTo>
                      <a:lnTo>
                        <a:pt x="20447" y="20574"/>
                      </a:lnTo>
                      <a:lnTo>
                        <a:pt x="21386" y="22225"/>
                      </a:lnTo>
                      <a:lnTo>
                        <a:pt x="21539" y="21209"/>
                      </a:lnTo>
                      <a:lnTo>
                        <a:pt x="22517" y="22225"/>
                      </a:lnTo>
                      <a:lnTo>
                        <a:pt x="22961" y="21907"/>
                      </a:lnTo>
                      <a:lnTo>
                        <a:pt x="22834" y="21463"/>
                      </a:lnTo>
                      <a:lnTo>
                        <a:pt x="22694" y="21209"/>
                      </a:lnTo>
                      <a:lnTo>
                        <a:pt x="22339" y="20574"/>
                      </a:lnTo>
                      <a:lnTo>
                        <a:pt x="22199" y="20320"/>
                      </a:lnTo>
                      <a:lnTo>
                        <a:pt x="23202" y="21717"/>
                      </a:lnTo>
                      <a:lnTo>
                        <a:pt x="23012" y="21297"/>
                      </a:lnTo>
                      <a:lnTo>
                        <a:pt x="23342" y="21577"/>
                      </a:lnTo>
                      <a:lnTo>
                        <a:pt x="22898" y="20980"/>
                      </a:lnTo>
                      <a:lnTo>
                        <a:pt x="22529" y="20193"/>
                      </a:lnTo>
                      <a:lnTo>
                        <a:pt x="22504" y="19685"/>
                      </a:lnTo>
                      <a:lnTo>
                        <a:pt x="22631" y="19812"/>
                      </a:lnTo>
                      <a:lnTo>
                        <a:pt x="22796" y="20116"/>
                      </a:lnTo>
                      <a:lnTo>
                        <a:pt x="22885" y="20891"/>
                      </a:lnTo>
                      <a:lnTo>
                        <a:pt x="23253" y="20497"/>
                      </a:lnTo>
                      <a:lnTo>
                        <a:pt x="22758" y="19964"/>
                      </a:lnTo>
                      <a:lnTo>
                        <a:pt x="23495" y="20701"/>
                      </a:lnTo>
                      <a:lnTo>
                        <a:pt x="23799" y="21209"/>
                      </a:lnTo>
                      <a:lnTo>
                        <a:pt x="23520" y="21209"/>
                      </a:lnTo>
                      <a:lnTo>
                        <a:pt x="23710" y="21590"/>
                      </a:lnTo>
                      <a:lnTo>
                        <a:pt x="24053" y="21590"/>
                      </a:lnTo>
                      <a:lnTo>
                        <a:pt x="24142" y="22352"/>
                      </a:lnTo>
                      <a:lnTo>
                        <a:pt x="24536" y="22733"/>
                      </a:lnTo>
                      <a:lnTo>
                        <a:pt x="24295" y="22225"/>
                      </a:lnTo>
                      <a:lnTo>
                        <a:pt x="24333" y="21793"/>
                      </a:lnTo>
                      <a:lnTo>
                        <a:pt x="24536" y="21971"/>
                      </a:lnTo>
                      <a:lnTo>
                        <a:pt x="24345" y="21717"/>
                      </a:lnTo>
                      <a:lnTo>
                        <a:pt x="24053" y="21336"/>
                      </a:lnTo>
                      <a:lnTo>
                        <a:pt x="23977" y="20066"/>
                      </a:lnTo>
                      <a:lnTo>
                        <a:pt x="24942" y="22606"/>
                      </a:lnTo>
                      <a:lnTo>
                        <a:pt x="24968" y="21463"/>
                      </a:lnTo>
                      <a:lnTo>
                        <a:pt x="25069" y="22098"/>
                      </a:lnTo>
                      <a:lnTo>
                        <a:pt x="25146" y="21590"/>
                      </a:lnTo>
                      <a:lnTo>
                        <a:pt x="25869" y="21717"/>
                      </a:lnTo>
                      <a:lnTo>
                        <a:pt x="25844" y="21590"/>
                      </a:lnTo>
                      <a:lnTo>
                        <a:pt x="25806" y="21463"/>
                      </a:lnTo>
                      <a:lnTo>
                        <a:pt x="25476" y="20193"/>
                      </a:lnTo>
                      <a:lnTo>
                        <a:pt x="25768" y="20701"/>
                      </a:lnTo>
                      <a:lnTo>
                        <a:pt x="25819" y="21082"/>
                      </a:lnTo>
                      <a:lnTo>
                        <a:pt x="26416" y="21082"/>
                      </a:lnTo>
                      <a:lnTo>
                        <a:pt x="26377" y="20193"/>
                      </a:lnTo>
                      <a:lnTo>
                        <a:pt x="26377" y="20066"/>
                      </a:lnTo>
                      <a:lnTo>
                        <a:pt x="26352" y="19558"/>
                      </a:lnTo>
                      <a:lnTo>
                        <a:pt x="26327" y="19050"/>
                      </a:lnTo>
                      <a:lnTo>
                        <a:pt x="27089" y="19685"/>
                      </a:lnTo>
                      <a:lnTo>
                        <a:pt x="27228" y="20193"/>
                      </a:lnTo>
                      <a:lnTo>
                        <a:pt x="27139" y="19558"/>
                      </a:lnTo>
                      <a:lnTo>
                        <a:pt x="27063" y="19304"/>
                      </a:lnTo>
                      <a:lnTo>
                        <a:pt x="27368" y="19685"/>
                      </a:lnTo>
                      <a:lnTo>
                        <a:pt x="27508" y="20193"/>
                      </a:lnTo>
                      <a:lnTo>
                        <a:pt x="27495" y="19304"/>
                      </a:lnTo>
                      <a:lnTo>
                        <a:pt x="27724" y="19431"/>
                      </a:lnTo>
                      <a:lnTo>
                        <a:pt x="27825" y="20066"/>
                      </a:lnTo>
                      <a:lnTo>
                        <a:pt x="28562" y="20447"/>
                      </a:lnTo>
                      <a:lnTo>
                        <a:pt x="28282" y="19304"/>
                      </a:lnTo>
                      <a:lnTo>
                        <a:pt x="28105" y="18542"/>
                      </a:lnTo>
                      <a:lnTo>
                        <a:pt x="28257" y="18288"/>
                      </a:lnTo>
                      <a:lnTo>
                        <a:pt x="28397" y="18034"/>
                      </a:lnTo>
                      <a:lnTo>
                        <a:pt x="28930" y="19304"/>
                      </a:lnTo>
                      <a:lnTo>
                        <a:pt x="29781" y="19685"/>
                      </a:lnTo>
                      <a:lnTo>
                        <a:pt x="29857" y="19939"/>
                      </a:lnTo>
                      <a:lnTo>
                        <a:pt x="30505" y="19812"/>
                      </a:lnTo>
                      <a:lnTo>
                        <a:pt x="30568" y="18034"/>
                      </a:lnTo>
                      <a:lnTo>
                        <a:pt x="30734" y="17653"/>
                      </a:lnTo>
                      <a:lnTo>
                        <a:pt x="31648" y="18923"/>
                      </a:lnTo>
                      <a:lnTo>
                        <a:pt x="32118" y="17780"/>
                      </a:lnTo>
                      <a:lnTo>
                        <a:pt x="32981" y="18415"/>
                      </a:lnTo>
                      <a:lnTo>
                        <a:pt x="32791" y="18161"/>
                      </a:lnTo>
                      <a:lnTo>
                        <a:pt x="32689" y="17780"/>
                      </a:lnTo>
                      <a:lnTo>
                        <a:pt x="32651" y="17653"/>
                      </a:lnTo>
                      <a:lnTo>
                        <a:pt x="32613" y="17145"/>
                      </a:lnTo>
                      <a:lnTo>
                        <a:pt x="32854" y="17399"/>
                      </a:lnTo>
                      <a:lnTo>
                        <a:pt x="32804" y="17145"/>
                      </a:lnTo>
                      <a:lnTo>
                        <a:pt x="32664" y="16510"/>
                      </a:lnTo>
                      <a:lnTo>
                        <a:pt x="32588" y="16129"/>
                      </a:lnTo>
                      <a:lnTo>
                        <a:pt x="33070" y="17272"/>
                      </a:lnTo>
                      <a:lnTo>
                        <a:pt x="33070" y="17399"/>
                      </a:lnTo>
                      <a:lnTo>
                        <a:pt x="33591" y="18415"/>
                      </a:lnTo>
                      <a:lnTo>
                        <a:pt x="33718" y="18034"/>
                      </a:lnTo>
                      <a:lnTo>
                        <a:pt x="33934" y="18034"/>
                      </a:lnTo>
                      <a:lnTo>
                        <a:pt x="33324" y="16383"/>
                      </a:lnTo>
                      <a:lnTo>
                        <a:pt x="34798" y="18415"/>
                      </a:lnTo>
                      <a:lnTo>
                        <a:pt x="34556" y="16383"/>
                      </a:lnTo>
                      <a:lnTo>
                        <a:pt x="34518" y="16129"/>
                      </a:lnTo>
                      <a:lnTo>
                        <a:pt x="34467" y="15748"/>
                      </a:lnTo>
                      <a:lnTo>
                        <a:pt x="34429" y="15367"/>
                      </a:lnTo>
                      <a:lnTo>
                        <a:pt x="34417" y="15240"/>
                      </a:lnTo>
                      <a:lnTo>
                        <a:pt x="34378" y="14986"/>
                      </a:lnTo>
                      <a:lnTo>
                        <a:pt x="35509" y="16891"/>
                      </a:lnTo>
                      <a:lnTo>
                        <a:pt x="35471" y="16510"/>
                      </a:lnTo>
                      <a:lnTo>
                        <a:pt x="35636" y="16383"/>
                      </a:lnTo>
                      <a:lnTo>
                        <a:pt x="35598" y="16002"/>
                      </a:lnTo>
                      <a:lnTo>
                        <a:pt x="35941" y="16764"/>
                      </a:lnTo>
                      <a:lnTo>
                        <a:pt x="36601" y="16891"/>
                      </a:lnTo>
                      <a:lnTo>
                        <a:pt x="36957" y="16510"/>
                      </a:lnTo>
                      <a:lnTo>
                        <a:pt x="37122" y="17145"/>
                      </a:lnTo>
                      <a:lnTo>
                        <a:pt x="37388" y="17145"/>
                      </a:lnTo>
                      <a:lnTo>
                        <a:pt x="37147" y="16510"/>
                      </a:lnTo>
                      <a:lnTo>
                        <a:pt x="36957" y="16002"/>
                      </a:lnTo>
                      <a:lnTo>
                        <a:pt x="36576" y="14986"/>
                      </a:lnTo>
                      <a:lnTo>
                        <a:pt x="36487" y="14732"/>
                      </a:lnTo>
                      <a:lnTo>
                        <a:pt x="36436" y="14605"/>
                      </a:lnTo>
                      <a:lnTo>
                        <a:pt x="36639" y="14478"/>
                      </a:lnTo>
                      <a:lnTo>
                        <a:pt x="37223" y="15748"/>
                      </a:lnTo>
                      <a:lnTo>
                        <a:pt x="37655" y="15494"/>
                      </a:lnTo>
                      <a:lnTo>
                        <a:pt x="38544" y="16383"/>
                      </a:lnTo>
                      <a:lnTo>
                        <a:pt x="38519" y="15494"/>
                      </a:lnTo>
                      <a:lnTo>
                        <a:pt x="38506" y="15113"/>
                      </a:lnTo>
                      <a:lnTo>
                        <a:pt x="38557" y="15240"/>
                      </a:lnTo>
                      <a:lnTo>
                        <a:pt x="38658" y="15748"/>
                      </a:lnTo>
                      <a:lnTo>
                        <a:pt x="38874" y="15621"/>
                      </a:lnTo>
                      <a:lnTo>
                        <a:pt x="39789" y="16256"/>
                      </a:lnTo>
                      <a:lnTo>
                        <a:pt x="39497" y="15621"/>
                      </a:lnTo>
                      <a:lnTo>
                        <a:pt x="39331" y="15303"/>
                      </a:lnTo>
                      <a:lnTo>
                        <a:pt x="39484" y="15608"/>
                      </a:lnTo>
                      <a:lnTo>
                        <a:pt x="39509" y="14605"/>
                      </a:lnTo>
                      <a:lnTo>
                        <a:pt x="39522" y="14478"/>
                      </a:lnTo>
                      <a:lnTo>
                        <a:pt x="39535" y="13843"/>
                      </a:lnTo>
                      <a:lnTo>
                        <a:pt x="39839" y="14732"/>
                      </a:lnTo>
                      <a:lnTo>
                        <a:pt x="39624" y="13716"/>
                      </a:lnTo>
                      <a:lnTo>
                        <a:pt x="39497" y="13373"/>
                      </a:lnTo>
                      <a:lnTo>
                        <a:pt x="39649" y="12954"/>
                      </a:lnTo>
                      <a:lnTo>
                        <a:pt x="39916" y="13449"/>
                      </a:lnTo>
                      <a:lnTo>
                        <a:pt x="40195" y="13716"/>
                      </a:lnTo>
                      <a:lnTo>
                        <a:pt x="39827" y="12954"/>
                      </a:lnTo>
                      <a:lnTo>
                        <a:pt x="39649" y="12573"/>
                      </a:lnTo>
                      <a:lnTo>
                        <a:pt x="40093" y="12827"/>
                      </a:lnTo>
                      <a:lnTo>
                        <a:pt x="40208" y="13462"/>
                      </a:lnTo>
                      <a:lnTo>
                        <a:pt x="40398" y="13373"/>
                      </a:lnTo>
                      <a:lnTo>
                        <a:pt x="40271" y="12827"/>
                      </a:lnTo>
                      <a:lnTo>
                        <a:pt x="40195" y="12065"/>
                      </a:lnTo>
                      <a:lnTo>
                        <a:pt x="40703" y="12446"/>
                      </a:lnTo>
                      <a:lnTo>
                        <a:pt x="41046" y="13208"/>
                      </a:lnTo>
                      <a:lnTo>
                        <a:pt x="40932" y="12827"/>
                      </a:lnTo>
                      <a:lnTo>
                        <a:pt x="40767" y="12065"/>
                      </a:lnTo>
                      <a:lnTo>
                        <a:pt x="40982" y="12192"/>
                      </a:lnTo>
                      <a:lnTo>
                        <a:pt x="41033" y="12319"/>
                      </a:lnTo>
                      <a:lnTo>
                        <a:pt x="41148" y="12827"/>
                      </a:lnTo>
                      <a:lnTo>
                        <a:pt x="41732" y="13208"/>
                      </a:lnTo>
                      <a:lnTo>
                        <a:pt x="41630" y="12827"/>
                      </a:lnTo>
                      <a:lnTo>
                        <a:pt x="41630" y="12954"/>
                      </a:lnTo>
                      <a:lnTo>
                        <a:pt x="41630" y="12827"/>
                      </a:lnTo>
                      <a:lnTo>
                        <a:pt x="41414" y="12065"/>
                      </a:lnTo>
                      <a:lnTo>
                        <a:pt x="41300" y="11684"/>
                      </a:lnTo>
                      <a:lnTo>
                        <a:pt x="41960" y="12319"/>
                      </a:lnTo>
                      <a:lnTo>
                        <a:pt x="42087" y="12573"/>
                      </a:lnTo>
                      <a:lnTo>
                        <a:pt x="42240" y="12700"/>
                      </a:lnTo>
                      <a:lnTo>
                        <a:pt x="41846" y="12954"/>
                      </a:lnTo>
                      <a:lnTo>
                        <a:pt x="41744" y="13208"/>
                      </a:lnTo>
                      <a:lnTo>
                        <a:pt x="41897" y="13589"/>
                      </a:lnTo>
                      <a:lnTo>
                        <a:pt x="42189" y="13716"/>
                      </a:lnTo>
                      <a:lnTo>
                        <a:pt x="42430" y="14859"/>
                      </a:lnTo>
                      <a:lnTo>
                        <a:pt x="42329" y="12700"/>
                      </a:lnTo>
                      <a:lnTo>
                        <a:pt x="42760" y="12954"/>
                      </a:lnTo>
                      <a:lnTo>
                        <a:pt x="42926" y="13208"/>
                      </a:lnTo>
                      <a:lnTo>
                        <a:pt x="43040" y="13335"/>
                      </a:lnTo>
                      <a:lnTo>
                        <a:pt x="43053" y="13081"/>
                      </a:lnTo>
                      <a:lnTo>
                        <a:pt x="43319" y="13208"/>
                      </a:lnTo>
                      <a:lnTo>
                        <a:pt x="43421" y="13081"/>
                      </a:lnTo>
                      <a:lnTo>
                        <a:pt x="43522" y="13258"/>
                      </a:lnTo>
                      <a:lnTo>
                        <a:pt x="43459" y="13081"/>
                      </a:lnTo>
                      <a:lnTo>
                        <a:pt x="43535" y="12827"/>
                      </a:lnTo>
                      <a:lnTo>
                        <a:pt x="43599" y="12954"/>
                      </a:lnTo>
                      <a:lnTo>
                        <a:pt x="43675" y="13462"/>
                      </a:lnTo>
                      <a:lnTo>
                        <a:pt x="43700" y="13589"/>
                      </a:lnTo>
                      <a:lnTo>
                        <a:pt x="43776" y="13716"/>
                      </a:lnTo>
                      <a:lnTo>
                        <a:pt x="43942" y="13335"/>
                      </a:lnTo>
                      <a:lnTo>
                        <a:pt x="43954" y="12954"/>
                      </a:lnTo>
                      <a:lnTo>
                        <a:pt x="43878" y="12827"/>
                      </a:lnTo>
                      <a:lnTo>
                        <a:pt x="43802" y="12700"/>
                      </a:lnTo>
                      <a:lnTo>
                        <a:pt x="43649" y="12446"/>
                      </a:lnTo>
                      <a:lnTo>
                        <a:pt x="43903" y="12446"/>
                      </a:lnTo>
                      <a:lnTo>
                        <a:pt x="43395" y="11976"/>
                      </a:lnTo>
                      <a:lnTo>
                        <a:pt x="43281" y="12192"/>
                      </a:lnTo>
                      <a:lnTo>
                        <a:pt x="42951" y="12446"/>
                      </a:lnTo>
                      <a:lnTo>
                        <a:pt x="42799" y="11684"/>
                      </a:lnTo>
                      <a:lnTo>
                        <a:pt x="42773" y="11557"/>
                      </a:lnTo>
                      <a:lnTo>
                        <a:pt x="43167" y="11938"/>
                      </a:lnTo>
                      <a:lnTo>
                        <a:pt x="43014" y="11557"/>
                      </a:lnTo>
                      <a:lnTo>
                        <a:pt x="42875" y="11176"/>
                      </a:lnTo>
                      <a:lnTo>
                        <a:pt x="42722" y="10795"/>
                      </a:lnTo>
                      <a:lnTo>
                        <a:pt x="42672" y="10668"/>
                      </a:lnTo>
                      <a:lnTo>
                        <a:pt x="42621" y="10541"/>
                      </a:lnTo>
                      <a:lnTo>
                        <a:pt x="43421" y="11557"/>
                      </a:lnTo>
                      <a:lnTo>
                        <a:pt x="44145" y="11811"/>
                      </a:lnTo>
                      <a:lnTo>
                        <a:pt x="44627" y="12446"/>
                      </a:lnTo>
                      <a:lnTo>
                        <a:pt x="44780" y="11811"/>
                      </a:lnTo>
                      <a:lnTo>
                        <a:pt x="45453" y="11430"/>
                      </a:lnTo>
                      <a:lnTo>
                        <a:pt x="44907" y="10541"/>
                      </a:lnTo>
                      <a:lnTo>
                        <a:pt x="44831" y="10414"/>
                      </a:lnTo>
                      <a:lnTo>
                        <a:pt x="44754" y="10287"/>
                      </a:lnTo>
                      <a:lnTo>
                        <a:pt x="44678" y="10160"/>
                      </a:lnTo>
                      <a:lnTo>
                        <a:pt x="44564" y="9779"/>
                      </a:lnTo>
                      <a:lnTo>
                        <a:pt x="45034" y="10287"/>
                      </a:lnTo>
                      <a:lnTo>
                        <a:pt x="45237" y="10414"/>
                      </a:lnTo>
                      <a:lnTo>
                        <a:pt x="45326" y="10795"/>
                      </a:lnTo>
                      <a:lnTo>
                        <a:pt x="45262" y="10287"/>
                      </a:lnTo>
                      <a:lnTo>
                        <a:pt x="45834" y="10160"/>
                      </a:lnTo>
                      <a:lnTo>
                        <a:pt x="45681" y="10160"/>
                      </a:lnTo>
                      <a:lnTo>
                        <a:pt x="45618" y="9906"/>
                      </a:lnTo>
                      <a:lnTo>
                        <a:pt x="45504" y="9779"/>
                      </a:lnTo>
                      <a:lnTo>
                        <a:pt x="45186" y="9398"/>
                      </a:lnTo>
                      <a:lnTo>
                        <a:pt x="45072" y="9271"/>
                      </a:lnTo>
                      <a:lnTo>
                        <a:pt x="45681" y="9398"/>
                      </a:lnTo>
                      <a:lnTo>
                        <a:pt x="45745" y="10045"/>
                      </a:lnTo>
                      <a:lnTo>
                        <a:pt x="45885" y="9779"/>
                      </a:lnTo>
                      <a:lnTo>
                        <a:pt x="46050" y="9982"/>
                      </a:lnTo>
                      <a:lnTo>
                        <a:pt x="47078" y="10414"/>
                      </a:lnTo>
                      <a:lnTo>
                        <a:pt x="46913" y="9779"/>
                      </a:lnTo>
                      <a:lnTo>
                        <a:pt x="46748" y="9271"/>
                      </a:lnTo>
                      <a:lnTo>
                        <a:pt x="46558" y="8763"/>
                      </a:lnTo>
                      <a:lnTo>
                        <a:pt x="46316" y="8128"/>
                      </a:lnTo>
                      <a:lnTo>
                        <a:pt x="46253" y="8001"/>
                      </a:lnTo>
                      <a:lnTo>
                        <a:pt x="46202" y="7874"/>
                      </a:lnTo>
                      <a:lnTo>
                        <a:pt x="46024" y="7493"/>
                      </a:lnTo>
                      <a:lnTo>
                        <a:pt x="46964" y="7683"/>
                      </a:lnTo>
                      <a:lnTo>
                        <a:pt x="48463" y="7239"/>
                      </a:lnTo>
                      <a:lnTo>
                        <a:pt x="48387" y="7112"/>
                      </a:lnTo>
                      <a:lnTo>
                        <a:pt x="47205" y="5207"/>
                      </a:lnTo>
                      <a:lnTo>
                        <a:pt x="47840" y="5080"/>
                      </a:lnTo>
                      <a:lnTo>
                        <a:pt x="49123" y="4826"/>
                      </a:lnTo>
                      <a:lnTo>
                        <a:pt x="49568" y="4699"/>
                      </a:lnTo>
                      <a:lnTo>
                        <a:pt x="48628" y="4191"/>
                      </a:lnTo>
                      <a:lnTo>
                        <a:pt x="48387" y="4064"/>
                      </a:lnTo>
                      <a:lnTo>
                        <a:pt x="49326" y="4191"/>
                      </a:lnTo>
                      <a:lnTo>
                        <a:pt x="48348" y="3543"/>
                      </a:lnTo>
                      <a:lnTo>
                        <a:pt x="47688" y="3048"/>
                      </a:lnTo>
                      <a:lnTo>
                        <a:pt x="50863" y="3429"/>
                      </a:lnTo>
                      <a:close/>
                    </a:path>
                    <a:path w="118109" h="46989">
                      <a:moveTo>
                        <a:pt x="73012" y="10553"/>
                      </a:moveTo>
                      <a:lnTo>
                        <a:pt x="72974" y="10807"/>
                      </a:lnTo>
                      <a:lnTo>
                        <a:pt x="73012" y="10553"/>
                      </a:lnTo>
                      <a:close/>
                    </a:path>
                    <a:path w="118109" h="46989">
                      <a:moveTo>
                        <a:pt x="73202" y="7886"/>
                      </a:moveTo>
                      <a:lnTo>
                        <a:pt x="73063" y="8013"/>
                      </a:lnTo>
                      <a:lnTo>
                        <a:pt x="73202" y="7886"/>
                      </a:lnTo>
                      <a:close/>
                    </a:path>
                    <a:path w="118109" h="46989">
                      <a:moveTo>
                        <a:pt x="73240" y="10096"/>
                      </a:moveTo>
                      <a:lnTo>
                        <a:pt x="73113" y="10172"/>
                      </a:lnTo>
                      <a:lnTo>
                        <a:pt x="73240" y="10096"/>
                      </a:lnTo>
                      <a:close/>
                    </a:path>
                    <a:path w="118109" h="46989">
                      <a:moveTo>
                        <a:pt x="73774" y="7645"/>
                      </a:moveTo>
                      <a:lnTo>
                        <a:pt x="73596" y="7886"/>
                      </a:lnTo>
                      <a:lnTo>
                        <a:pt x="73774" y="7645"/>
                      </a:lnTo>
                      <a:close/>
                    </a:path>
                    <a:path w="118109" h="46989">
                      <a:moveTo>
                        <a:pt x="73863" y="8267"/>
                      </a:moveTo>
                      <a:lnTo>
                        <a:pt x="73825" y="8140"/>
                      </a:lnTo>
                      <a:lnTo>
                        <a:pt x="73660" y="8521"/>
                      </a:lnTo>
                      <a:lnTo>
                        <a:pt x="73863" y="8267"/>
                      </a:lnTo>
                      <a:close/>
                    </a:path>
                    <a:path w="118109" h="46989">
                      <a:moveTo>
                        <a:pt x="73990" y="7353"/>
                      </a:moveTo>
                      <a:lnTo>
                        <a:pt x="73774" y="7645"/>
                      </a:lnTo>
                      <a:lnTo>
                        <a:pt x="73990" y="7353"/>
                      </a:lnTo>
                      <a:close/>
                    </a:path>
                    <a:path w="118109" h="46989">
                      <a:moveTo>
                        <a:pt x="74079" y="12052"/>
                      </a:moveTo>
                      <a:lnTo>
                        <a:pt x="73939" y="12052"/>
                      </a:lnTo>
                      <a:lnTo>
                        <a:pt x="73901" y="13169"/>
                      </a:lnTo>
                      <a:lnTo>
                        <a:pt x="74079" y="12052"/>
                      </a:lnTo>
                      <a:close/>
                    </a:path>
                    <a:path w="118109" h="46989">
                      <a:moveTo>
                        <a:pt x="74079" y="7124"/>
                      </a:moveTo>
                      <a:lnTo>
                        <a:pt x="73850" y="7124"/>
                      </a:lnTo>
                      <a:lnTo>
                        <a:pt x="73253" y="7759"/>
                      </a:lnTo>
                      <a:lnTo>
                        <a:pt x="73202" y="7886"/>
                      </a:lnTo>
                      <a:lnTo>
                        <a:pt x="73761" y="7353"/>
                      </a:lnTo>
                      <a:lnTo>
                        <a:pt x="74079" y="7124"/>
                      </a:lnTo>
                      <a:close/>
                    </a:path>
                    <a:path w="118109" h="46989">
                      <a:moveTo>
                        <a:pt x="74244" y="11633"/>
                      </a:moveTo>
                      <a:lnTo>
                        <a:pt x="74193" y="11315"/>
                      </a:lnTo>
                      <a:lnTo>
                        <a:pt x="74079" y="12052"/>
                      </a:lnTo>
                      <a:lnTo>
                        <a:pt x="74244" y="11633"/>
                      </a:lnTo>
                      <a:close/>
                    </a:path>
                    <a:path w="118109" h="46989">
                      <a:moveTo>
                        <a:pt x="74244" y="6997"/>
                      </a:moveTo>
                      <a:lnTo>
                        <a:pt x="74079" y="7124"/>
                      </a:lnTo>
                      <a:lnTo>
                        <a:pt x="74244" y="6997"/>
                      </a:lnTo>
                      <a:close/>
                    </a:path>
                    <a:path w="118109" h="46989">
                      <a:moveTo>
                        <a:pt x="74244" y="6629"/>
                      </a:moveTo>
                      <a:lnTo>
                        <a:pt x="74041" y="6756"/>
                      </a:lnTo>
                      <a:lnTo>
                        <a:pt x="74244" y="6629"/>
                      </a:lnTo>
                      <a:close/>
                    </a:path>
                    <a:path w="118109" h="46989">
                      <a:moveTo>
                        <a:pt x="74345" y="6578"/>
                      </a:moveTo>
                      <a:close/>
                    </a:path>
                    <a:path w="118109" h="46989">
                      <a:moveTo>
                        <a:pt x="74434" y="6464"/>
                      </a:moveTo>
                      <a:close/>
                    </a:path>
                    <a:path w="118109" h="46989">
                      <a:moveTo>
                        <a:pt x="74447" y="6997"/>
                      </a:moveTo>
                      <a:lnTo>
                        <a:pt x="74193" y="7124"/>
                      </a:lnTo>
                      <a:lnTo>
                        <a:pt x="73990" y="7353"/>
                      </a:lnTo>
                      <a:lnTo>
                        <a:pt x="74193" y="7251"/>
                      </a:lnTo>
                      <a:lnTo>
                        <a:pt x="74447" y="6997"/>
                      </a:lnTo>
                      <a:close/>
                    </a:path>
                    <a:path w="118109" h="46989">
                      <a:moveTo>
                        <a:pt x="74536" y="11633"/>
                      </a:moveTo>
                      <a:lnTo>
                        <a:pt x="74345" y="11252"/>
                      </a:lnTo>
                      <a:lnTo>
                        <a:pt x="74307" y="11417"/>
                      </a:lnTo>
                      <a:lnTo>
                        <a:pt x="74536" y="11633"/>
                      </a:lnTo>
                      <a:close/>
                    </a:path>
                    <a:path w="118109" h="46989">
                      <a:moveTo>
                        <a:pt x="74625" y="7251"/>
                      </a:moveTo>
                      <a:lnTo>
                        <a:pt x="74358" y="7378"/>
                      </a:lnTo>
                      <a:lnTo>
                        <a:pt x="73914" y="7759"/>
                      </a:lnTo>
                      <a:lnTo>
                        <a:pt x="73621" y="7886"/>
                      </a:lnTo>
                      <a:lnTo>
                        <a:pt x="73494" y="8013"/>
                      </a:lnTo>
                      <a:lnTo>
                        <a:pt x="73291" y="8140"/>
                      </a:lnTo>
                      <a:lnTo>
                        <a:pt x="72237" y="9537"/>
                      </a:lnTo>
                      <a:lnTo>
                        <a:pt x="73685" y="8267"/>
                      </a:lnTo>
                      <a:lnTo>
                        <a:pt x="74625" y="7251"/>
                      </a:lnTo>
                      <a:close/>
                    </a:path>
                    <a:path w="118109" h="46989">
                      <a:moveTo>
                        <a:pt x="74714" y="10680"/>
                      </a:moveTo>
                      <a:lnTo>
                        <a:pt x="74485" y="10782"/>
                      </a:lnTo>
                      <a:lnTo>
                        <a:pt x="74269" y="11188"/>
                      </a:lnTo>
                      <a:lnTo>
                        <a:pt x="74714" y="10680"/>
                      </a:lnTo>
                      <a:close/>
                    </a:path>
                    <a:path w="118109" h="46989">
                      <a:moveTo>
                        <a:pt x="75234" y="12471"/>
                      </a:moveTo>
                      <a:lnTo>
                        <a:pt x="75031" y="12560"/>
                      </a:lnTo>
                      <a:lnTo>
                        <a:pt x="75044" y="12941"/>
                      </a:lnTo>
                      <a:lnTo>
                        <a:pt x="74955" y="13119"/>
                      </a:lnTo>
                      <a:lnTo>
                        <a:pt x="75171" y="12865"/>
                      </a:lnTo>
                      <a:lnTo>
                        <a:pt x="75234" y="12471"/>
                      </a:lnTo>
                      <a:close/>
                    </a:path>
                    <a:path w="118109" h="46989">
                      <a:moveTo>
                        <a:pt x="75298" y="10617"/>
                      </a:moveTo>
                      <a:lnTo>
                        <a:pt x="74942" y="10934"/>
                      </a:lnTo>
                      <a:lnTo>
                        <a:pt x="75171" y="10934"/>
                      </a:lnTo>
                      <a:lnTo>
                        <a:pt x="75298" y="10617"/>
                      </a:lnTo>
                      <a:close/>
                    </a:path>
                    <a:path w="118109" h="46989">
                      <a:moveTo>
                        <a:pt x="75425" y="6769"/>
                      </a:moveTo>
                      <a:lnTo>
                        <a:pt x="74828" y="7874"/>
                      </a:lnTo>
                      <a:lnTo>
                        <a:pt x="75184" y="7442"/>
                      </a:lnTo>
                      <a:lnTo>
                        <a:pt x="75260" y="7112"/>
                      </a:lnTo>
                      <a:lnTo>
                        <a:pt x="75425" y="6769"/>
                      </a:lnTo>
                      <a:close/>
                    </a:path>
                    <a:path w="118109" h="46989">
                      <a:moveTo>
                        <a:pt x="76314" y="7886"/>
                      </a:moveTo>
                      <a:lnTo>
                        <a:pt x="76174" y="8140"/>
                      </a:lnTo>
                      <a:lnTo>
                        <a:pt x="76314" y="7886"/>
                      </a:lnTo>
                      <a:close/>
                    </a:path>
                    <a:path w="118109" h="46989">
                      <a:moveTo>
                        <a:pt x="76517" y="7505"/>
                      </a:moveTo>
                      <a:lnTo>
                        <a:pt x="76288" y="7632"/>
                      </a:lnTo>
                      <a:lnTo>
                        <a:pt x="76314" y="7886"/>
                      </a:lnTo>
                      <a:lnTo>
                        <a:pt x="76517" y="7505"/>
                      </a:lnTo>
                      <a:close/>
                    </a:path>
                    <a:path w="118109" h="46989">
                      <a:moveTo>
                        <a:pt x="76733" y="9156"/>
                      </a:moveTo>
                      <a:lnTo>
                        <a:pt x="76276" y="9664"/>
                      </a:lnTo>
                      <a:lnTo>
                        <a:pt x="76733" y="9156"/>
                      </a:lnTo>
                      <a:close/>
                    </a:path>
                    <a:path w="118109" h="46989">
                      <a:moveTo>
                        <a:pt x="77482" y="9093"/>
                      </a:moveTo>
                      <a:lnTo>
                        <a:pt x="77457" y="8737"/>
                      </a:lnTo>
                      <a:lnTo>
                        <a:pt x="77444" y="8928"/>
                      </a:lnTo>
                      <a:lnTo>
                        <a:pt x="77482" y="9093"/>
                      </a:lnTo>
                      <a:close/>
                    </a:path>
                    <a:path w="118109" h="46989">
                      <a:moveTo>
                        <a:pt x="77647" y="9156"/>
                      </a:moveTo>
                      <a:lnTo>
                        <a:pt x="77533" y="9283"/>
                      </a:lnTo>
                      <a:lnTo>
                        <a:pt x="77647" y="9156"/>
                      </a:lnTo>
                      <a:close/>
                    </a:path>
                    <a:path w="118109" h="46989">
                      <a:moveTo>
                        <a:pt x="77774" y="9918"/>
                      </a:moveTo>
                      <a:lnTo>
                        <a:pt x="77584" y="9918"/>
                      </a:lnTo>
                      <a:lnTo>
                        <a:pt x="77495" y="10553"/>
                      </a:lnTo>
                      <a:lnTo>
                        <a:pt x="77774" y="9918"/>
                      </a:lnTo>
                      <a:close/>
                    </a:path>
                    <a:path w="118109" h="46989">
                      <a:moveTo>
                        <a:pt x="78511" y="9486"/>
                      </a:moveTo>
                      <a:lnTo>
                        <a:pt x="78460" y="9626"/>
                      </a:lnTo>
                      <a:lnTo>
                        <a:pt x="78511" y="9486"/>
                      </a:lnTo>
                      <a:close/>
                    </a:path>
                    <a:path w="118109" h="46989">
                      <a:moveTo>
                        <a:pt x="78600" y="12674"/>
                      </a:moveTo>
                      <a:lnTo>
                        <a:pt x="78498" y="12839"/>
                      </a:lnTo>
                      <a:lnTo>
                        <a:pt x="78409" y="13220"/>
                      </a:lnTo>
                      <a:lnTo>
                        <a:pt x="78600" y="12674"/>
                      </a:lnTo>
                      <a:close/>
                    </a:path>
                    <a:path w="118109" h="46989">
                      <a:moveTo>
                        <a:pt x="78714" y="12331"/>
                      </a:moveTo>
                      <a:lnTo>
                        <a:pt x="78600" y="12674"/>
                      </a:lnTo>
                      <a:lnTo>
                        <a:pt x="78714" y="12331"/>
                      </a:lnTo>
                      <a:close/>
                    </a:path>
                    <a:path w="118109" h="46989">
                      <a:moveTo>
                        <a:pt x="78727" y="12230"/>
                      </a:moveTo>
                      <a:lnTo>
                        <a:pt x="78600" y="12331"/>
                      </a:lnTo>
                      <a:lnTo>
                        <a:pt x="78727" y="12230"/>
                      </a:lnTo>
                      <a:close/>
                    </a:path>
                    <a:path w="118109" h="46989">
                      <a:moveTo>
                        <a:pt x="79057" y="11290"/>
                      </a:moveTo>
                      <a:lnTo>
                        <a:pt x="78854" y="11442"/>
                      </a:lnTo>
                      <a:lnTo>
                        <a:pt x="78740" y="11823"/>
                      </a:lnTo>
                      <a:lnTo>
                        <a:pt x="79057" y="11290"/>
                      </a:lnTo>
                      <a:close/>
                    </a:path>
                    <a:path w="118109" h="46989">
                      <a:moveTo>
                        <a:pt x="79286" y="9410"/>
                      </a:moveTo>
                      <a:lnTo>
                        <a:pt x="78727" y="9664"/>
                      </a:lnTo>
                      <a:lnTo>
                        <a:pt x="78486" y="10426"/>
                      </a:lnTo>
                      <a:lnTo>
                        <a:pt x="78613" y="10172"/>
                      </a:lnTo>
                      <a:lnTo>
                        <a:pt x="78511" y="10553"/>
                      </a:lnTo>
                      <a:lnTo>
                        <a:pt x="78257" y="11061"/>
                      </a:lnTo>
                      <a:lnTo>
                        <a:pt x="78016" y="11315"/>
                      </a:lnTo>
                      <a:lnTo>
                        <a:pt x="78282" y="10922"/>
                      </a:lnTo>
                      <a:lnTo>
                        <a:pt x="78346" y="10426"/>
                      </a:lnTo>
                      <a:lnTo>
                        <a:pt x="78447" y="9791"/>
                      </a:lnTo>
                      <a:lnTo>
                        <a:pt x="78168" y="10426"/>
                      </a:lnTo>
                      <a:lnTo>
                        <a:pt x="78460" y="9156"/>
                      </a:lnTo>
                      <a:lnTo>
                        <a:pt x="77571" y="11823"/>
                      </a:lnTo>
                      <a:lnTo>
                        <a:pt x="77597" y="11442"/>
                      </a:lnTo>
                      <a:lnTo>
                        <a:pt x="77597" y="11315"/>
                      </a:lnTo>
                      <a:lnTo>
                        <a:pt x="77609" y="11061"/>
                      </a:lnTo>
                      <a:lnTo>
                        <a:pt x="77724" y="10553"/>
                      </a:lnTo>
                      <a:lnTo>
                        <a:pt x="77774" y="10426"/>
                      </a:lnTo>
                      <a:lnTo>
                        <a:pt x="77304" y="11061"/>
                      </a:lnTo>
                      <a:lnTo>
                        <a:pt x="77431" y="10299"/>
                      </a:lnTo>
                      <a:lnTo>
                        <a:pt x="77495" y="10083"/>
                      </a:lnTo>
                      <a:lnTo>
                        <a:pt x="76822" y="11315"/>
                      </a:lnTo>
                      <a:lnTo>
                        <a:pt x="77000" y="10426"/>
                      </a:lnTo>
                      <a:lnTo>
                        <a:pt x="77165" y="10299"/>
                      </a:lnTo>
                      <a:lnTo>
                        <a:pt x="77431" y="10172"/>
                      </a:lnTo>
                      <a:lnTo>
                        <a:pt x="77546" y="9664"/>
                      </a:lnTo>
                      <a:lnTo>
                        <a:pt x="77533" y="9283"/>
                      </a:lnTo>
                      <a:lnTo>
                        <a:pt x="77482" y="9156"/>
                      </a:lnTo>
                      <a:lnTo>
                        <a:pt x="77368" y="8648"/>
                      </a:lnTo>
                      <a:lnTo>
                        <a:pt x="77343" y="8902"/>
                      </a:lnTo>
                      <a:lnTo>
                        <a:pt x="76288" y="10934"/>
                      </a:lnTo>
                      <a:lnTo>
                        <a:pt x="76428" y="10426"/>
                      </a:lnTo>
                      <a:lnTo>
                        <a:pt x="76466" y="10299"/>
                      </a:lnTo>
                      <a:lnTo>
                        <a:pt x="76771" y="9156"/>
                      </a:lnTo>
                      <a:lnTo>
                        <a:pt x="76022" y="10172"/>
                      </a:lnTo>
                      <a:lnTo>
                        <a:pt x="76288" y="9791"/>
                      </a:lnTo>
                      <a:lnTo>
                        <a:pt x="76276" y="9664"/>
                      </a:lnTo>
                      <a:lnTo>
                        <a:pt x="76441" y="9283"/>
                      </a:lnTo>
                      <a:lnTo>
                        <a:pt x="76504" y="9156"/>
                      </a:lnTo>
                      <a:lnTo>
                        <a:pt x="76619" y="8902"/>
                      </a:lnTo>
                      <a:lnTo>
                        <a:pt x="76708" y="8521"/>
                      </a:lnTo>
                      <a:lnTo>
                        <a:pt x="76784" y="8013"/>
                      </a:lnTo>
                      <a:lnTo>
                        <a:pt x="76847" y="7886"/>
                      </a:lnTo>
                      <a:lnTo>
                        <a:pt x="76428" y="8521"/>
                      </a:lnTo>
                      <a:lnTo>
                        <a:pt x="76847" y="7251"/>
                      </a:lnTo>
                      <a:lnTo>
                        <a:pt x="76276" y="8267"/>
                      </a:lnTo>
                      <a:lnTo>
                        <a:pt x="76390" y="8013"/>
                      </a:lnTo>
                      <a:lnTo>
                        <a:pt x="76161" y="8267"/>
                      </a:lnTo>
                      <a:lnTo>
                        <a:pt x="75476" y="9156"/>
                      </a:lnTo>
                      <a:lnTo>
                        <a:pt x="76250" y="6997"/>
                      </a:lnTo>
                      <a:lnTo>
                        <a:pt x="75298" y="8140"/>
                      </a:lnTo>
                      <a:lnTo>
                        <a:pt x="74752" y="8521"/>
                      </a:lnTo>
                      <a:lnTo>
                        <a:pt x="74155" y="9283"/>
                      </a:lnTo>
                      <a:lnTo>
                        <a:pt x="73596" y="9537"/>
                      </a:lnTo>
                      <a:lnTo>
                        <a:pt x="73723" y="9283"/>
                      </a:lnTo>
                      <a:lnTo>
                        <a:pt x="73787" y="9156"/>
                      </a:lnTo>
                      <a:lnTo>
                        <a:pt x="74282" y="8648"/>
                      </a:lnTo>
                      <a:lnTo>
                        <a:pt x="74358" y="8394"/>
                      </a:lnTo>
                      <a:lnTo>
                        <a:pt x="74396" y="8267"/>
                      </a:lnTo>
                      <a:lnTo>
                        <a:pt x="74256" y="8267"/>
                      </a:lnTo>
                      <a:lnTo>
                        <a:pt x="73939" y="8394"/>
                      </a:lnTo>
                      <a:lnTo>
                        <a:pt x="74117" y="8267"/>
                      </a:lnTo>
                      <a:lnTo>
                        <a:pt x="74383" y="7759"/>
                      </a:lnTo>
                      <a:lnTo>
                        <a:pt x="74244" y="7759"/>
                      </a:lnTo>
                      <a:lnTo>
                        <a:pt x="73926" y="8178"/>
                      </a:lnTo>
                      <a:lnTo>
                        <a:pt x="73812" y="8394"/>
                      </a:lnTo>
                      <a:lnTo>
                        <a:pt x="73063" y="9283"/>
                      </a:lnTo>
                      <a:lnTo>
                        <a:pt x="73888" y="8648"/>
                      </a:lnTo>
                      <a:lnTo>
                        <a:pt x="73342" y="9537"/>
                      </a:lnTo>
                      <a:lnTo>
                        <a:pt x="73139" y="9664"/>
                      </a:lnTo>
                      <a:lnTo>
                        <a:pt x="72910" y="10299"/>
                      </a:lnTo>
                      <a:lnTo>
                        <a:pt x="73520" y="9283"/>
                      </a:lnTo>
                      <a:lnTo>
                        <a:pt x="73240" y="10096"/>
                      </a:lnTo>
                      <a:lnTo>
                        <a:pt x="73469" y="9918"/>
                      </a:lnTo>
                      <a:lnTo>
                        <a:pt x="73240" y="10299"/>
                      </a:lnTo>
                      <a:lnTo>
                        <a:pt x="72999" y="10807"/>
                      </a:lnTo>
                      <a:lnTo>
                        <a:pt x="72885" y="11315"/>
                      </a:lnTo>
                      <a:lnTo>
                        <a:pt x="73964" y="9918"/>
                      </a:lnTo>
                      <a:lnTo>
                        <a:pt x="73571" y="10922"/>
                      </a:lnTo>
                      <a:lnTo>
                        <a:pt x="74104" y="10807"/>
                      </a:lnTo>
                      <a:lnTo>
                        <a:pt x="74142" y="10045"/>
                      </a:lnTo>
                      <a:lnTo>
                        <a:pt x="74256" y="9918"/>
                      </a:lnTo>
                      <a:lnTo>
                        <a:pt x="74599" y="9537"/>
                      </a:lnTo>
                      <a:lnTo>
                        <a:pt x="74828" y="9283"/>
                      </a:lnTo>
                      <a:lnTo>
                        <a:pt x="73914" y="11442"/>
                      </a:lnTo>
                      <a:lnTo>
                        <a:pt x="74396" y="10680"/>
                      </a:lnTo>
                      <a:lnTo>
                        <a:pt x="74523" y="10680"/>
                      </a:lnTo>
                      <a:lnTo>
                        <a:pt x="74803" y="10299"/>
                      </a:lnTo>
                      <a:lnTo>
                        <a:pt x="74714" y="10680"/>
                      </a:lnTo>
                      <a:lnTo>
                        <a:pt x="74612" y="11188"/>
                      </a:lnTo>
                      <a:lnTo>
                        <a:pt x="75374" y="10299"/>
                      </a:lnTo>
                      <a:lnTo>
                        <a:pt x="75476" y="10172"/>
                      </a:lnTo>
                      <a:lnTo>
                        <a:pt x="75298" y="10617"/>
                      </a:lnTo>
                      <a:lnTo>
                        <a:pt x="75222" y="10934"/>
                      </a:lnTo>
                      <a:lnTo>
                        <a:pt x="74904" y="11569"/>
                      </a:lnTo>
                      <a:lnTo>
                        <a:pt x="75107" y="11226"/>
                      </a:lnTo>
                      <a:lnTo>
                        <a:pt x="74777" y="12077"/>
                      </a:lnTo>
                      <a:lnTo>
                        <a:pt x="75425" y="10934"/>
                      </a:lnTo>
                      <a:lnTo>
                        <a:pt x="75641" y="10553"/>
                      </a:lnTo>
                      <a:lnTo>
                        <a:pt x="75704" y="10426"/>
                      </a:lnTo>
                      <a:lnTo>
                        <a:pt x="75653" y="10782"/>
                      </a:lnTo>
                      <a:lnTo>
                        <a:pt x="75526" y="11290"/>
                      </a:lnTo>
                      <a:lnTo>
                        <a:pt x="75196" y="11950"/>
                      </a:lnTo>
                      <a:lnTo>
                        <a:pt x="75209" y="11442"/>
                      </a:lnTo>
                      <a:lnTo>
                        <a:pt x="75133" y="11950"/>
                      </a:lnTo>
                      <a:lnTo>
                        <a:pt x="75082" y="12204"/>
                      </a:lnTo>
                      <a:lnTo>
                        <a:pt x="75222" y="11950"/>
                      </a:lnTo>
                      <a:lnTo>
                        <a:pt x="75742" y="10934"/>
                      </a:lnTo>
                      <a:lnTo>
                        <a:pt x="75298" y="12712"/>
                      </a:lnTo>
                      <a:lnTo>
                        <a:pt x="75552" y="12458"/>
                      </a:lnTo>
                      <a:lnTo>
                        <a:pt x="75996" y="11442"/>
                      </a:lnTo>
                      <a:lnTo>
                        <a:pt x="76047" y="12204"/>
                      </a:lnTo>
                      <a:lnTo>
                        <a:pt x="76441" y="11950"/>
                      </a:lnTo>
                      <a:lnTo>
                        <a:pt x="76377" y="12331"/>
                      </a:lnTo>
                      <a:lnTo>
                        <a:pt x="76568" y="12585"/>
                      </a:lnTo>
                      <a:lnTo>
                        <a:pt x="76631" y="13347"/>
                      </a:lnTo>
                      <a:lnTo>
                        <a:pt x="77127" y="12204"/>
                      </a:lnTo>
                      <a:lnTo>
                        <a:pt x="77279" y="12585"/>
                      </a:lnTo>
                      <a:lnTo>
                        <a:pt x="77546" y="12458"/>
                      </a:lnTo>
                      <a:lnTo>
                        <a:pt x="77228" y="13169"/>
                      </a:lnTo>
                      <a:lnTo>
                        <a:pt x="77127" y="13347"/>
                      </a:lnTo>
                      <a:lnTo>
                        <a:pt x="76911" y="13601"/>
                      </a:lnTo>
                      <a:lnTo>
                        <a:pt x="77076" y="13601"/>
                      </a:lnTo>
                      <a:lnTo>
                        <a:pt x="77254" y="13347"/>
                      </a:lnTo>
                      <a:lnTo>
                        <a:pt x="77381" y="13093"/>
                      </a:lnTo>
                      <a:lnTo>
                        <a:pt x="77546" y="13093"/>
                      </a:lnTo>
                      <a:lnTo>
                        <a:pt x="77165" y="13855"/>
                      </a:lnTo>
                      <a:lnTo>
                        <a:pt x="77393" y="13855"/>
                      </a:lnTo>
                      <a:lnTo>
                        <a:pt x="77990" y="13093"/>
                      </a:lnTo>
                      <a:lnTo>
                        <a:pt x="78041" y="13728"/>
                      </a:lnTo>
                      <a:lnTo>
                        <a:pt x="78308" y="13093"/>
                      </a:lnTo>
                      <a:lnTo>
                        <a:pt x="78486" y="12458"/>
                      </a:lnTo>
                      <a:lnTo>
                        <a:pt x="78536" y="12204"/>
                      </a:lnTo>
                      <a:lnTo>
                        <a:pt x="78600" y="11950"/>
                      </a:lnTo>
                      <a:lnTo>
                        <a:pt x="78625" y="11823"/>
                      </a:lnTo>
                      <a:lnTo>
                        <a:pt x="78689" y="11569"/>
                      </a:lnTo>
                      <a:lnTo>
                        <a:pt x="78803" y="11442"/>
                      </a:lnTo>
                      <a:lnTo>
                        <a:pt x="78816" y="11315"/>
                      </a:lnTo>
                      <a:lnTo>
                        <a:pt x="79006" y="10172"/>
                      </a:lnTo>
                      <a:lnTo>
                        <a:pt x="79108" y="9791"/>
                      </a:lnTo>
                      <a:lnTo>
                        <a:pt x="79222" y="9664"/>
                      </a:lnTo>
                      <a:lnTo>
                        <a:pt x="79286" y="9410"/>
                      </a:lnTo>
                      <a:close/>
                    </a:path>
                    <a:path w="118109" h="46989">
                      <a:moveTo>
                        <a:pt x="81165" y="15684"/>
                      </a:moveTo>
                      <a:lnTo>
                        <a:pt x="81127" y="15468"/>
                      </a:lnTo>
                      <a:lnTo>
                        <a:pt x="81000" y="15748"/>
                      </a:lnTo>
                      <a:lnTo>
                        <a:pt x="81165" y="15684"/>
                      </a:lnTo>
                      <a:close/>
                    </a:path>
                    <a:path w="118109" h="46989">
                      <a:moveTo>
                        <a:pt x="82791" y="17132"/>
                      </a:moveTo>
                      <a:lnTo>
                        <a:pt x="82588" y="17246"/>
                      </a:lnTo>
                      <a:lnTo>
                        <a:pt x="82791" y="17132"/>
                      </a:lnTo>
                      <a:close/>
                    </a:path>
                    <a:path w="118109" h="46989">
                      <a:moveTo>
                        <a:pt x="83273" y="16065"/>
                      </a:moveTo>
                      <a:lnTo>
                        <a:pt x="83007" y="16522"/>
                      </a:lnTo>
                      <a:lnTo>
                        <a:pt x="83172" y="16484"/>
                      </a:lnTo>
                      <a:lnTo>
                        <a:pt x="83273" y="16065"/>
                      </a:lnTo>
                      <a:close/>
                    </a:path>
                    <a:path w="118109" h="46989">
                      <a:moveTo>
                        <a:pt x="83439" y="16395"/>
                      </a:moveTo>
                      <a:lnTo>
                        <a:pt x="83172" y="16484"/>
                      </a:lnTo>
                      <a:lnTo>
                        <a:pt x="83045" y="17030"/>
                      </a:lnTo>
                      <a:lnTo>
                        <a:pt x="83439" y="16395"/>
                      </a:lnTo>
                      <a:close/>
                    </a:path>
                    <a:path w="118109" h="46989">
                      <a:moveTo>
                        <a:pt x="84201" y="11099"/>
                      </a:moveTo>
                      <a:lnTo>
                        <a:pt x="83883" y="11696"/>
                      </a:lnTo>
                      <a:lnTo>
                        <a:pt x="84112" y="10934"/>
                      </a:lnTo>
                      <a:lnTo>
                        <a:pt x="83832" y="10934"/>
                      </a:lnTo>
                      <a:lnTo>
                        <a:pt x="83820" y="11950"/>
                      </a:lnTo>
                      <a:lnTo>
                        <a:pt x="83870" y="11760"/>
                      </a:lnTo>
                      <a:lnTo>
                        <a:pt x="84112" y="11607"/>
                      </a:lnTo>
                      <a:lnTo>
                        <a:pt x="84201" y="11099"/>
                      </a:lnTo>
                      <a:close/>
                    </a:path>
                    <a:path w="118109" h="46989">
                      <a:moveTo>
                        <a:pt x="84518" y="17449"/>
                      </a:moveTo>
                      <a:lnTo>
                        <a:pt x="84239" y="17919"/>
                      </a:lnTo>
                      <a:lnTo>
                        <a:pt x="84416" y="17767"/>
                      </a:lnTo>
                      <a:lnTo>
                        <a:pt x="84518" y="17449"/>
                      </a:lnTo>
                      <a:close/>
                    </a:path>
                    <a:path w="118109" h="46989">
                      <a:moveTo>
                        <a:pt x="84899" y="12077"/>
                      </a:moveTo>
                      <a:lnTo>
                        <a:pt x="84518" y="12712"/>
                      </a:lnTo>
                      <a:lnTo>
                        <a:pt x="84899" y="12077"/>
                      </a:lnTo>
                      <a:close/>
                    </a:path>
                    <a:path w="118109" h="46989">
                      <a:moveTo>
                        <a:pt x="85547" y="11950"/>
                      </a:moveTo>
                      <a:lnTo>
                        <a:pt x="85077" y="12839"/>
                      </a:lnTo>
                      <a:lnTo>
                        <a:pt x="85420" y="12331"/>
                      </a:lnTo>
                      <a:lnTo>
                        <a:pt x="85547" y="11950"/>
                      </a:lnTo>
                      <a:close/>
                    </a:path>
                    <a:path w="118109" h="46989">
                      <a:moveTo>
                        <a:pt x="85915" y="12598"/>
                      </a:moveTo>
                      <a:lnTo>
                        <a:pt x="85750" y="12700"/>
                      </a:lnTo>
                      <a:lnTo>
                        <a:pt x="85661" y="12573"/>
                      </a:lnTo>
                      <a:lnTo>
                        <a:pt x="85458" y="13042"/>
                      </a:lnTo>
                      <a:lnTo>
                        <a:pt x="85559" y="12903"/>
                      </a:lnTo>
                      <a:lnTo>
                        <a:pt x="85661" y="12776"/>
                      </a:lnTo>
                      <a:lnTo>
                        <a:pt x="85801" y="12890"/>
                      </a:lnTo>
                      <a:lnTo>
                        <a:pt x="85915" y="12598"/>
                      </a:lnTo>
                      <a:close/>
                    </a:path>
                    <a:path w="118109" h="46989">
                      <a:moveTo>
                        <a:pt x="86321" y="19189"/>
                      </a:moveTo>
                      <a:lnTo>
                        <a:pt x="86156" y="19316"/>
                      </a:lnTo>
                      <a:lnTo>
                        <a:pt x="86321" y="19189"/>
                      </a:lnTo>
                      <a:close/>
                    </a:path>
                    <a:path w="118109" h="46989">
                      <a:moveTo>
                        <a:pt x="86842" y="19697"/>
                      </a:moveTo>
                      <a:close/>
                    </a:path>
                    <a:path w="118109" h="46989">
                      <a:moveTo>
                        <a:pt x="89077" y="18300"/>
                      </a:moveTo>
                      <a:lnTo>
                        <a:pt x="88925" y="18783"/>
                      </a:lnTo>
                      <a:lnTo>
                        <a:pt x="89052" y="18554"/>
                      </a:lnTo>
                      <a:lnTo>
                        <a:pt x="89077" y="18300"/>
                      </a:lnTo>
                      <a:close/>
                    </a:path>
                    <a:path w="118109" h="46989">
                      <a:moveTo>
                        <a:pt x="89128" y="19062"/>
                      </a:moveTo>
                      <a:lnTo>
                        <a:pt x="88569" y="19291"/>
                      </a:lnTo>
                      <a:lnTo>
                        <a:pt x="88049" y="20586"/>
                      </a:lnTo>
                      <a:lnTo>
                        <a:pt x="88531" y="20205"/>
                      </a:lnTo>
                      <a:lnTo>
                        <a:pt x="88646" y="19824"/>
                      </a:lnTo>
                      <a:lnTo>
                        <a:pt x="88671" y="19570"/>
                      </a:lnTo>
                      <a:lnTo>
                        <a:pt x="88785" y="19443"/>
                      </a:lnTo>
                      <a:lnTo>
                        <a:pt x="89128" y="19062"/>
                      </a:lnTo>
                      <a:close/>
                    </a:path>
                    <a:path w="118109" h="46989">
                      <a:moveTo>
                        <a:pt x="89141" y="18376"/>
                      </a:moveTo>
                      <a:lnTo>
                        <a:pt x="89052" y="18554"/>
                      </a:lnTo>
                      <a:lnTo>
                        <a:pt x="88950" y="18757"/>
                      </a:lnTo>
                      <a:lnTo>
                        <a:pt x="89090" y="18554"/>
                      </a:lnTo>
                      <a:lnTo>
                        <a:pt x="89141" y="18376"/>
                      </a:lnTo>
                      <a:close/>
                    </a:path>
                    <a:path w="118109" h="46989">
                      <a:moveTo>
                        <a:pt x="89522" y="12458"/>
                      </a:moveTo>
                      <a:lnTo>
                        <a:pt x="89268" y="12674"/>
                      </a:lnTo>
                      <a:lnTo>
                        <a:pt x="89090" y="13220"/>
                      </a:lnTo>
                      <a:lnTo>
                        <a:pt x="89522" y="12458"/>
                      </a:lnTo>
                      <a:close/>
                    </a:path>
                    <a:path w="118109" h="46989">
                      <a:moveTo>
                        <a:pt x="90081" y="12712"/>
                      </a:moveTo>
                      <a:lnTo>
                        <a:pt x="89979" y="12458"/>
                      </a:lnTo>
                      <a:lnTo>
                        <a:pt x="89890" y="12712"/>
                      </a:lnTo>
                      <a:lnTo>
                        <a:pt x="89789" y="12966"/>
                      </a:lnTo>
                      <a:lnTo>
                        <a:pt x="89738" y="13093"/>
                      </a:lnTo>
                      <a:lnTo>
                        <a:pt x="89890" y="12966"/>
                      </a:lnTo>
                      <a:lnTo>
                        <a:pt x="90081" y="12712"/>
                      </a:lnTo>
                      <a:close/>
                    </a:path>
                    <a:path w="118109" h="46989">
                      <a:moveTo>
                        <a:pt x="90271" y="12547"/>
                      </a:moveTo>
                      <a:lnTo>
                        <a:pt x="90081" y="12700"/>
                      </a:lnTo>
                      <a:lnTo>
                        <a:pt x="90271" y="12547"/>
                      </a:lnTo>
                      <a:close/>
                    </a:path>
                    <a:path w="118109" h="46989">
                      <a:moveTo>
                        <a:pt x="92036" y="12839"/>
                      </a:moveTo>
                      <a:lnTo>
                        <a:pt x="91770" y="13462"/>
                      </a:lnTo>
                      <a:lnTo>
                        <a:pt x="91935" y="13220"/>
                      </a:lnTo>
                      <a:lnTo>
                        <a:pt x="92036" y="12839"/>
                      </a:lnTo>
                      <a:close/>
                    </a:path>
                    <a:path w="118109" h="46989">
                      <a:moveTo>
                        <a:pt x="93294" y="20281"/>
                      </a:moveTo>
                      <a:lnTo>
                        <a:pt x="93141" y="20421"/>
                      </a:lnTo>
                      <a:lnTo>
                        <a:pt x="92697" y="21450"/>
                      </a:lnTo>
                      <a:lnTo>
                        <a:pt x="92938" y="21221"/>
                      </a:lnTo>
                      <a:lnTo>
                        <a:pt x="93294" y="20281"/>
                      </a:lnTo>
                      <a:close/>
                    </a:path>
                    <a:path w="118109" h="46989">
                      <a:moveTo>
                        <a:pt x="94780" y="13500"/>
                      </a:moveTo>
                      <a:close/>
                    </a:path>
                    <a:path w="118109" h="46989">
                      <a:moveTo>
                        <a:pt x="96685" y="14541"/>
                      </a:moveTo>
                      <a:close/>
                    </a:path>
                    <a:path w="118109" h="46989">
                      <a:moveTo>
                        <a:pt x="96837" y="14363"/>
                      </a:moveTo>
                      <a:lnTo>
                        <a:pt x="96697" y="14490"/>
                      </a:lnTo>
                      <a:lnTo>
                        <a:pt x="96837" y="14363"/>
                      </a:lnTo>
                      <a:close/>
                    </a:path>
                    <a:path w="118109" h="46989">
                      <a:moveTo>
                        <a:pt x="96888" y="20789"/>
                      </a:moveTo>
                      <a:lnTo>
                        <a:pt x="96761" y="21005"/>
                      </a:lnTo>
                      <a:lnTo>
                        <a:pt x="96545" y="21602"/>
                      </a:lnTo>
                      <a:lnTo>
                        <a:pt x="96697" y="21475"/>
                      </a:lnTo>
                      <a:lnTo>
                        <a:pt x="96888" y="20789"/>
                      </a:lnTo>
                      <a:close/>
                    </a:path>
                    <a:path w="118109" h="46989">
                      <a:moveTo>
                        <a:pt x="97091" y="20459"/>
                      </a:moveTo>
                      <a:lnTo>
                        <a:pt x="96964" y="20510"/>
                      </a:lnTo>
                      <a:lnTo>
                        <a:pt x="96888" y="20789"/>
                      </a:lnTo>
                      <a:lnTo>
                        <a:pt x="97091" y="20459"/>
                      </a:lnTo>
                      <a:close/>
                    </a:path>
                    <a:path w="118109" h="46989">
                      <a:moveTo>
                        <a:pt x="97878" y="22517"/>
                      </a:moveTo>
                      <a:lnTo>
                        <a:pt x="97853" y="22009"/>
                      </a:lnTo>
                      <a:lnTo>
                        <a:pt x="97612" y="22593"/>
                      </a:lnTo>
                      <a:lnTo>
                        <a:pt x="97612" y="22948"/>
                      </a:lnTo>
                      <a:lnTo>
                        <a:pt x="97878" y="22517"/>
                      </a:lnTo>
                      <a:close/>
                    </a:path>
                    <a:path w="118109" h="46989">
                      <a:moveTo>
                        <a:pt x="98806" y="22491"/>
                      </a:moveTo>
                      <a:lnTo>
                        <a:pt x="98526" y="22872"/>
                      </a:lnTo>
                      <a:lnTo>
                        <a:pt x="98806" y="22491"/>
                      </a:lnTo>
                      <a:close/>
                    </a:path>
                    <a:path w="118109" h="46989">
                      <a:moveTo>
                        <a:pt x="98844" y="22136"/>
                      </a:moveTo>
                      <a:lnTo>
                        <a:pt x="98298" y="22618"/>
                      </a:lnTo>
                      <a:lnTo>
                        <a:pt x="98044" y="22872"/>
                      </a:lnTo>
                      <a:lnTo>
                        <a:pt x="98171" y="22999"/>
                      </a:lnTo>
                      <a:lnTo>
                        <a:pt x="98513" y="22999"/>
                      </a:lnTo>
                      <a:lnTo>
                        <a:pt x="98526" y="22872"/>
                      </a:lnTo>
                      <a:lnTo>
                        <a:pt x="98628" y="22491"/>
                      </a:lnTo>
                      <a:lnTo>
                        <a:pt x="98844" y="22136"/>
                      </a:lnTo>
                      <a:close/>
                    </a:path>
                    <a:path w="118109" h="46989">
                      <a:moveTo>
                        <a:pt x="102679" y="17233"/>
                      </a:moveTo>
                      <a:lnTo>
                        <a:pt x="102577" y="17462"/>
                      </a:lnTo>
                      <a:lnTo>
                        <a:pt x="102679" y="17233"/>
                      </a:lnTo>
                      <a:close/>
                    </a:path>
                    <a:path w="118109" h="46989">
                      <a:moveTo>
                        <a:pt x="102781" y="16776"/>
                      </a:moveTo>
                      <a:lnTo>
                        <a:pt x="102679" y="17233"/>
                      </a:lnTo>
                      <a:lnTo>
                        <a:pt x="102755" y="17030"/>
                      </a:lnTo>
                      <a:lnTo>
                        <a:pt x="102781" y="16776"/>
                      </a:lnTo>
                      <a:close/>
                    </a:path>
                    <a:path w="118109" h="46989">
                      <a:moveTo>
                        <a:pt x="110083" y="33921"/>
                      </a:moveTo>
                      <a:lnTo>
                        <a:pt x="109651" y="33921"/>
                      </a:lnTo>
                      <a:lnTo>
                        <a:pt x="109435" y="34048"/>
                      </a:lnTo>
                      <a:lnTo>
                        <a:pt x="110083" y="33921"/>
                      </a:lnTo>
                      <a:close/>
                    </a:path>
                    <a:path w="118109" h="46989">
                      <a:moveTo>
                        <a:pt x="110134" y="36385"/>
                      </a:moveTo>
                      <a:lnTo>
                        <a:pt x="109855" y="36372"/>
                      </a:lnTo>
                      <a:lnTo>
                        <a:pt x="110134" y="36385"/>
                      </a:lnTo>
                      <a:close/>
                    </a:path>
                    <a:path w="118109" h="46989">
                      <a:moveTo>
                        <a:pt x="110185" y="38227"/>
                      </a:moveTo>
                      <a:lnTo>
                        <a:pt x="109994" y="38112"/>
                      </a:lnTo>
                      <a:lnTo>
                        <a:pt x="110159" y="38239"/>
                      </a:lnTo>
                      <a:close/>
                    </a:path>
                    <a:path w="118109" h="46989">
                      <a:moveTo>
                        <a:pt x="110274" y="33883"/>
                      </a:moveTo>
                      <a:lnTo>
                        <a:pt x="110083" y="33921"/>
                      </a:lnTo>
                      <a:lnTo>
                        <a:pt x="110236" y="33921"/>
                      </a:lnTo>
                      <a:close/>
                    </a:path>
                    <a:path w="118109" h="46989">
                      <a:moveTo>
                        <a:pt x="111620" y="24015"/>
                      </a:moveTo>
                      <a:lnTo>
                        <a:pt x="111442" y="23952"/>
                      </a:lnTo>
                      <a:lnTo>
                        <a:pt x="111163" y="24168"/>
                      </a:lnTo>
                      <a:lnTo>
                        <a:pt x="111620" y="24015"/>
                      </a:lnTo>
                      <a:close/>
                    </a:path>
                    <a:path w="118109" h="46989">
                      <a:moveTo>
                        <a:pt x="111836" y="23634"/>
                      </a:moveTo>
                      <a:lnTo>
                        <a:pt x="111264" y="23888"/>
                      </a:lnTo>
                      <a:lnTo>
                        <a:pt x="111442" y="23952"/>
                      </a:lnTo>
                      <a:lnTo>
                        <a:pt x="111836" y="23634"/>
                      </a:lnTo>
                      <a:close/>
                    </a:path>
                    <a:path w="118109" h="46989">
                      <a:moveTo>
                        <a:pt x="114414" y="27101"/>
                      </a:moveTo>
                      <a:lnTo>
                        <a:pt x="114211" y="27203"/>
                      </a:lnTo>
                      <a:lnTo>
                        <a:pt x="114414" y="27165"/>
                      </a:lnTo>
                      <a:close/>
                    </a:path>
                    <a:path w="118109" h="46989">
                      <a:moveTo>
                        <a:pt x="115201" y="39382"/>
                      </a:moveTo>
                      <a:lnTo>
                        <a:pt x="114973" y="39408"/>
                      </a:lnTo>
                      <a:lnTo>
                        <a:pt x="115201" y="39382"/>
                      </a:lnTo>
                      <a:close/>
                    </a:path>
                    <a:path w="118109" h="46989">
                      <a:moveTo>
                        <a:pt x="115290" y="39636"/>
                      </a:moveTo>
                      <a:lnTo>
                        <a:pt x="115023" y="39446"/>
                      </a:lnTo>
                      <a:lnTo>
                        <a:pt x="114477" y="39636"/>
                      </a:lnTo>
                      <a:lnTo>
                        <a:pt x="115125" y="39636"/>
                      </a:lnTo>
                      <a:lnTo>
                        <a:pt x="115290" y="39636"/>
                      </a:lnTo>
                      <a:close/>
                    </a:path>
                    <a:path w="118109" h="46989">
                      <a:moveTo>
                        <a:pt x="115557" y="45656"/>
                      </a:moveTo>
                      <a:lnTo>
                        <a:pt x="115316" y="45707"/>
                      </a:lnTo>
                      <a:lnTo>
                        <a:pt x="115557" y="45656"/>
                      </a:lnTo>
                      <a:close/>
                    </a:path>
                    <a:path w="118109" h="46989">
                      <a:moveTo>
                        <a:pt x="115570" y="37096"/>
                      </a:moveTo>
                      <a:lnTo>
                        <a:pt x="115443" y="36969"/>
                      </a:lnTo>
                      <a:lnTo>
                        <a:pt x="115570" y="37096"/>
                      </a:lnTo>
                      <a:close/>
                    </a:path>
                    <a:path w="118109" h="46989">
                      <a:moveTo>
                        <a:pt x="116001" y="45250"/>
                      </a:moveTo>
                      <a:close/>
                    </a:path>
                    <a:path w="118109" h="46989">
                      <a:moveTo>
                        <a:pt x="116166" y="33159"/>
                      </a:moveTo>
                      <a:lnTo>
                        <a:pt x="115887" y="33032"/>
                      </a:lnTo>
                      <a:lnTo>
                        <a:pt x="116166" y="33159"/>
                      </a:lnTo>
                      <a:close/>
                    </a:path>
                    <a:path w="118109" h="46989">
                      <a:moveTo>
                        <a:pt x="116370" y="45351"/>
                      </a:moveTo>
                      <a:lnTo>
                        <a:pt x="116001" y="45250"/>
                      </a:lnTo>
                      <a:lnTo>
                        <a:pt x="116192" y="45351"/>
                      </a:lnTo>
                      <a:lnTo>
                        <a:pt x="116370" y="45351"/>
                      </a:lnTo>
                      <a:close/>
                    </a:path>
                    <a:path w="118109" h="46989">
                      <a:moveTo>
                        <a:pt x="116433" y="37096"/>
                      </a:moveTo>
                      <a:lnTo>
                        <a:pt x="116027" y="37096"/>
                      </a:lnTo>
                      <a:lnTo>
                        <a:pt x="115722" y="36969"/>
                      </a:lnTo>
                      <a:lnTo>
                        <a:pt x="115455" y="36969"/>
                      </a:lnTo>
                      <a:lnTo>
                        <a:pt x="115570" y="37096"/>
                      </a:lnTo>
                      <a:lnTo>
                        <a:pt x="115887" y="37096"/>
                      </a:lnTo>
                      <a:lnTo>
                        <a:pt x="115849" y="37223"/>
                      </a:lnTo>
                      <a:lnTo>
                        <a:pt x="116433" y="37096"/>
                      </a:lnTo>
                      <a:close/>
                    </a:path>
                    <a:path w="118109" h="46989">
                      <a:moveTo>
                        <a:pt x="116649" y="33032"/>
                      </a:moveTo>
                      <a:lnTo>
                        <a:pt x="115760" y="33413"/>
                      </a:lnTo>
                      <a:lnTo>
                        <a:pt x="116154" y="33286"/>
                      </a:lnTo>
                      <a:lnTo>
                        <a:pt x="116344" y="33286"/>
                      </a:lnTo>
                      <a:lnTo>
                        <a:pt x="116649" y="33032"/>
                      </a:lnTo>
                      <a:close/>
                    </a:path>
                    <a:path w="118109" h="46989">
                      <a:moveTo>
                        <a:pt x="116662" y="45605"/>
                      </a:moveTo>
                      <a:lnTo>
                        <a:pt x="116001" y="45478"/>
                      </a:lnTo>
                      <a:lnTo>
                        <a:pt x="115557" y="45656"/>
                      </a:lnTo>
                      <a:lnTo>
                        <a:pt x="115773" y="45605"/>
                      </a:lnTo>
                      <a:lnTo>
                        <a:pt x="116332" y="45732"/>
                      </a:lnTo>
                      <a:lnTo>
                        <a:pt x="116662" y="45605"/>
                      </a:lnTo>
                      <a:close/>
                    </a:path>
                    <a:path w="118109" h="46989">
                      <a:moveTo>
                        <a:pt x="117170" y="41211"/>
                      </a:moveTo>
                      <a:lnTo>
                        <a:pt x="116649" y="41275"/>
                      </a:lnTo>
                      <a:lnTo>
                        <a:pt x="117170" y="41211"/>
                      </a:lnTo>
                      <a:close/>
                    </a:path>
                    <a:path w="118109" h="46989">
                      <a:moveTo>
                        <a:pt x="117271" y="42303"/>
                      </a:moveTo>
                      <a:lnTo>
                        <a:pt x="116255" y="42303"/>
                      </a:lnTo>
                      <a:lnTo>
                        <a:pt x="116268" y="42049"/>
                      </a:lnTo>
                      <a:lnTo>
                        <a:pt x="115849" y="42049"/>
                      </a:lnTo>
                      <a:lnTo>
                        <a:pt x="116116" y="42430"/>
                      </a:lnTo>
                      <a:lnTo>
                        <a:pt x="117271" y="42303"/>
                      </a:lnTo>
                      <a:close/>
                    </a:path>
                    <a:path w="118109" h="46989">
                      <a:moveTo>
                        <a:pt x="117640" y="41160"/>
                      </a:moveTo>
                      <a:lnTo>
                        <a:pt x="117170" y="41211"/>
                      </a:lnTo>
                      <a:lnTo>
                        <a:pt x="117614" y="41414"/>
                      </a:lnTo>
                      <a:lnTo>
                        <a:pt x="117640" y="41160"/>
                      </a:lnTo>
                      <a:close/>
                    </a:path>
                    <a:path w="118109" h="46989">
                      <a:moveTo>
                        <a:pt x="117944" y="38239"/>
                      </a:moveTo>
                      <a:lnTo>
                        <a:pt x="116497" y="37858"/>
                      </a:lnTo>
                      <a:lnTo>
                        <a:pt x="115785" y="37731"/>
                      </a:lnTo>
                      <a:lnTo>
                        <a:pt x="114414" y="37731"/>
                      </a:lnTo>
                      <a:lnTo>
                        <a:pt x="115138" y="37477"/>
                      </a:lnTo>
                      <a:lnTo>
                        <a:pt x="116357" y="37604"/>
                      </a:lnTo>
                      <a:lnTo>
                        <a:pt x="116395" y="37477"/>
                      </a:lnTo>
                      <a:lnTo>
                        <a:pt x="116433" y="37350"/>
                      </a:lnTo>
                      <a:lnTo>
                        <a:pt x="116471" y="37223"/>
                      </a:lnTo>
                      <a:lnTo>
                        <a:pt x="114731" y="37350"/>
                      </a:lnTo>
                      <a:lnTo>
                        <a:pt x="115341" y="37096"/>
                      </a:lnTo>
                      <a:lnTo>
                        <a:pt x="114490" y="36207"/>
                      </a:lnTo>
                      <a:lnTo>
                        <a:pt x="115239" y="36969"/>
                      </a:lnTo>
                      <a:lnTo>
                        <a:pt x="115341" y="37096"/>
                      </a:lnTo>
                      <a:lnTo>
                        <a:pt x="115417" y="36969"/>
                      </a:lnTo>
                      <a:lnTo>
                        <a:pt x="115277" y="36969"/>
                      </a:lnTo>
                      <a:lnTo>
                        <a:pt x="115316" y="36842"/>
                      </a:lnTo>
                      <a:lnTo>
                        <a:pt x="115443" y="36969"/>
                      </a:lnTo>
                      <a:lnTo>
                        <a:pt x="115328" y="36842"/>
                      </a:lnTo>
                      <a:lnTo>
                        <a:pt x="115760" y="36842"/>
                      </a:lnTo>
                      <a:lnTo>
                        <a:pt x="114693" y="35763"/>
                      </a:lnTo>
                      <a:lnTo>
                        <a:pt x="114274" y="35318"/>
                      </a:lnTo>
                      <a:lnTo>
                        <a:pt x="114147" y="35191"/>
                      </a:lnTo>
                      <a:lnTo>
                        <a:pt x="114376" y="35318"/>
                      </a:lnTo>
                      <a:lnTo>
                        <a:pt x="114465" y="35191"/>
                      </a:lnTo>
                      <a:lnTo>
                        <a:pt x="114554" y="35064"/>
                      </a:lnTo>
                      <a:lnTo>
                        <a:pt x="114769" y="35064"/>
                      </a:lnTo>
                      <a:lnTo>
                        <a:pt x="114731" y="35217"/>
                      </a:lnTo>
                      <a:lnTo>
                        <a:pt x="114477" y="35318"/>
                      </a:lnTo>
                      <a:lnTo>
                        <a:pt x="114414" y="35445"/>
                      </a:lnTo>
                      <a:lnTo>
                        <a:pt x="115760" y="36842"/>
                      </a:lnTo>
                      <a:lnTo>
                        <a:pt x="116014" y="37096"/>
                      </a:lnTo>
                      <a:lnTo>
                        <a:pt x="115773" y="36842"/>
                      </a:lnTo>
                      <a:lnTo>
                        <a:pt x="116357" y="36842"/>
                      </a:lnTo>
                      <a:lnTo>
                        <a:pt x="116166" y="36334"/>
                      </a:lnTo>
                      <a:lnTo>
                        <a:pt x="115392" y="35953"/>
                      </a:lnTo>
                      <a:lnTo>
                        <a:pt x="115239" y="35699"/>
                      </a:lnTo>
                      <a:lnTo>
                        <a:pt x="115150" y="35572"/>
                      </a:lnTo>
                      <a:lnTo>
                        <a:pt x="115824" y="35572"/>
                      </a:lnTo>
                      <a:lnTo>
                        <a:pt x="116141" y="35445"/>
                      </a:lnTo>
                      <a:lnTo>
                        <a:pt x="115709" y="35064"/>
                      </a:lnTo>
                      <a:lnTo>
                        <a:pt x="115785" y="34683"/>
                      </a:lnTo>
                      <a:lnTo>
                        <a:pt x="116713" y="33540"/>
                      </a:lnTo>
                      <a:lnTo>
                        <a:pt x="115760" y="33413"/>
                      </a:lnTo>
                      <a:lnTo>
                        <a:pt x="115379" y="33286"/>
                      </a:lnTo>
                      <a:lnTo>
                        <a:pt x="115582" y="33159"/>
                      </a:lnTo>
                      <a:lnTo>
                        <a:pt x="115874" y="33032"/>
                      </a:lnTo>
                      <a:lnTo>
                        <a:pt x="115316" y="32778"/>
                      </a:lnTo>
                      <a:lnTo>
                        <a:pt x="114287" y="32397"/>
                      </a:lnTo>
                      <a:lnTo>
                        <a:pt x="114985" y="31889"/>
                      </a:lnTo>
                      <a:lnTo>
                        <a:pt x="115163" y="31762"/>
                      </a:lnTo>
                      <a:lnTo>
                        <a:pt x="115455" y="31762"/>
                      </a:lnTo>
                      <a:lnTo>
                        <a:pt x="115747" y="31381"/>
                      </a:lnTo>
                      <a:lnTo>
                        <a:pt x="113525" y="31889"/>
                      </a:lnTo>
                      <a:lnTo>
                        <a:pt x="114287" y="31381"/>
                      </a:lnTo>
                      <a:lnTo>
                        <a:pt x="114465" y="31381"/>
                      </a:lnTo>
                      <a:lnTo>
                        <a:pt x="114541" y="31127"/>
                      </a:lnTo>
                      <a:lnTo>
                        <a:pt x="114668" y="30619"/>
                      </a:lnTo>
                      <a:lnTo>
                        <a:pt x="114325" y="30492"/>
                      </a:lnTo>
                      <a:lnTo>
                        <a:pt x="113626" y="30238"/>
                      </a:lnTo>
                      <a:lnTo>
                        <a:pt x="114350" y="29603"/>
                      </a:lnTo>
                      <a:lnTo>
                        <a:pt x="114782" y="29222"/>
                      </a:lnTo>
                      <a:lnTo>
                        <a:pt x="113487" y="29603"/>
                      </a:lnTo>
                      <a:lnTo>
                        <a:pt x="113652" y="29476"/>
                      </a:lnTo>
                      <a:lnTo>
                        <a:pt x="114287" y="28968"/>
                      </a:lnTo>
                      <a:lnTo>
                        <a:pt x="115087" y="28333"/>
                      </a:lnTo>
                      <a:lnTo>
                        <a:pt x="113322" y="28968"/>
                      </a:lnTo>
                      <a:lnTo>
                        <a:pt x="114046" y="28333"/>
                      </a:lnTo>
                      <a:lnTo>
                        <a:pt x="114401" y="28206"/>
                      </a:lnTo>
                      <a:lnTo>
                        <a:pt x="114630" y="27698"/>
                      </a:lnTo>
                      <a:lnTo>
                        <a:pt x="114744" y="27444"/>
                      </a:lnTo>
                      <a:lnTo>
                        <a:pt x="114757" y="27317"/>
                      </a:lnTo>
                      <a:lnTo>
                        <a:pt x="113576" y="27698"/>
                      </a:lnTo>
                      <a:lnTo>
                        <a:pt x="113322" y="27698"/>
                      </a:lnTo>
                      <a:lnTo>
                        <a:pt x="113766" y="27444"/>
                      </a:lnTo>
                      <a:lnTo>
                        <a:pt x="114211" y="27190"/>
                      </a:lnTo>
                      <a:lnTo>
                        <a:pt x="113182" y="27444"/>
                      </a:lnTo>
                      <a:lnTo>
                        <a:pt x="113576" y="27190"/>
                      </a:lnTo>
                      <a:lnTo>
                        <a:pt x="114173" y="26809"/>
                      </a:lnTo>
                      <a:lnTo>
                        <a:pt x="113868" y="26809"/>
                      </a:lnTo>
                      <a:lnTo>
                        <a:pt x="113842" y="26936"/>
                      </a:lnTo>
                      <a:lnTo>
                        <a:pt x="113538" y="27190"/>
                      </a:lnTo>
                      <a:lnTo>
                        <a:pt x="112763" y="27190"/>
                      </a:lnTo>
                      <a:lnTo>
                        <a:pt x="113588" y="26301"/>
                      </a:lnTo>
                      <a:lnTo>
                        <a:pt x="114033" y="26047"/>
                      </a:lnTo>
                      <a:lnTo>
                        <a:pt x="112991" y="25920"/>
                      </a:lnTo>
                      <a:lnTo>
                        <a:pt x="113334" y="25793"/>
                      </a:lnTo>
                      <a:lnTo>
                        <a:pt x="113512" y="25793"/>
                      </a:lnTo>
                      <a:lnTo>
                        <a:pt x="113779" y="25666"/>
                      </a:lnTo>
                      <a:lnTo>
                        <a:pt x="112725" y="25920"/>
                      </a:lnTo>
                      <a:lnTo>
                        <a:pt x="114642" y="25158"/>
                      </a:lnTo>
                      <a:lnTo>
                        <a:pt x="113677" y="25285"/>
                      </a:lnTo>
                      <a:lnTo>
                        <a:pt x="113512" y="25412"/>
                      </a:lnTo>
                      <a:lnTo>
                        <a:pt x="113169" y="25539"/>
                      </a:lnTo>
                      <a:lnTo>
                        <a:pt x="112991" y="25666"/>
                      </a:lnTo>
                      <a:lnTo>
                        <a:pt x="113423" y="25285"/>
                      </a:lnTo>
                      <a:lnTo>
                        <a:pt x="113372" y="25158"/>
                      </a:lnTo>
                      <a:lnTo>
                        <a:pt x="113245" y="24904"/>
                      </a:lnTo>
                      <a:lnTo>
                        <a:pt x="112890" y="24777"/>
                      </a:lnTo>
                      <a:lnTo>
                        <a:pt x="113487" y="24523"/>
                      </a:lnTo>
                      <a:lnTo>
                        <a:pt x="113360" y="24015"/>
                      </a:lnTo>
                      <a:lnTo>
                        <a:pt x="112649" y="23761"/>
                      </a:lnTo>
                      <a:lnTo>
                        <a:pt x="112344" y="23380"/>
                      </a:lnTo>
                      <a:lnTo>
                        <a:pt x="112204" y="23761"/>
                      </a:lnTo>
                      <a:lnTo>
                        <a:pt x="111213" y="24396"/>
                      </a:lnTo>
                      <a:lnTo>
                        <a:pt x="111036" y="24269"/>
                      </a:lnTo>
                      <a:lnTo>
                        <a:pt x="111163" y="24168"/>
                      </a:lnTo>
                      <a:lnTo>
                        <a:pt x="110858" y="24269"/>
                      </a:lnTo>
                      <a:lnTo>
                        <a:pt x="110959" y="23952"/>
                      </a:lnTo>
                      <a:lnTo>
                        <a:pt x="111734" y="23507"/>
                      </a:lnTo>
                      <a:lnTo>
                        <a:pt x="112077" y="23380"/>
                      </a:lnTo>
                      <a:lnTo>
                        <a:pt x="111645" y="23380"/>
                      </a:lnTo>
                      <a:lnTo>
                        <a:pt x="111887" y="23253"/>
                      </a:lnTo>
                      <a:lnTo>
                        <a:pt x="112382" y="22872"/>
                      </a:lnTo>
                      <a:lnTo>
                        <a:pt x="111810" y="23253"/>
                      </a:lnTo>
                      <a:lnTo>
                        <a:pt x="111925" y="23126"/>
                      </a:lnTo>
                      <a:lnTo>
                        <a:pt x="112496" y="22491"/>
                      </a:lnTo>
                      <a:lnTo>
                        <a:pt x="112941" y="21983"/>
                      </a:lnTo>
                      <a:lnTo>
                        <a:pt x="112191" y="22364"/>
                      </a:lnTo>
                      <a:lnTo>
                        <a:pt x="112102" y="22237"/>
                      </a:lnTo>
                      <a:lnTo>
                        <a:pt x="111848" y="21856"/>
                      </a:lnTo>
                      <a:lnTo>
                        <a:pt x="111417" y="21856"/>
                      </a:lnTo>
                      <a:lnTo>
                        <a:pt x="111074" y="21602"/>
                      </a:lnTo>
                      <a:lnTo>
                        <a:pt x="110413" y="22237"/>
                      </a:lnTo>
                      <a:lnTo>
                        <a:pt x="110388" y="21856"/>
                      </a:lnTo>
                      <a:lnTo>
                        <a:pt x="109753" y="22237"/>
                      </a:lnTo>
                      <a:lnTo>
                        <a:pt x="109715" y="21475"/>
                      </a:lnTo>
                      <a:lnTo>
                        <a:pt x="109651" y="20713"/>
                      </a:lnTo>
                      <a:lnTo>
                        <a:pt x="109347" y="20459"/>
                      </a:lnTo>
                      <a:lnTo>
                        <a:pt x="108826" y="20586"/>
                      </a:lnTo>
                      <a:lnTo>
                        <a:pt x="108775" y="21005"/>
                      </a:lnTo>
                      <a:lnTo>
                        <a:pt x="108381" y="21348"/>
                      </a:lnTo>
                      <a:lnTo>
                        <a:pt x="108458" y="21221"/>
                      </a:lnTo>
                      <a:lnTo>
                        <a:pt x="108546" y="21094"/>
                      </a:lnTo>
                      <a:lnTo>
                        <a:pt x="108623" y="20967"/>
                      </a:lnTo>
                      <a:lnTo>
                        <a:pt x="108826" y="20586"/>
                      </a:lnTo>
                      <a:lnTo>
                        <a:pt x="108292" y="20459"/>
                      </a:lnTo>
                      <a:lnTo>
                        <a:pt x="108889" y="20078"/>
                      </a:lnTo>
                      <a:lnTo>
                        <a:pt x="107937" y="19824"/>
                      </a:lnTo>
                      <a:lnTo>
                        <a:pt x="106984" y="20205"/>
                      </a:lnTo>
                      <a:lnTo>
                        <a:pt x="106921" y="20789"/>
                      </a:lnTo>
                      <a:lnTo>
                        <a:pt x="106794" y="20967"/>
                      </a:lnTo>
                      <a:lnTo>
                        <a:pt x="106616" y="20967"/>
                      </a:lnTo>
                      <a:lnTo>
                        <a:pt x="106718" y="20586"/>
                      </a:lnTo>
                      <a:lnTo>
                        <a:pt x="106934" y="20078"/>
                      </a:lnTo>
                      <a:lnTo>
                        <a:pt x="105956" y="21094"/>
                      </a:lnTo>
                      <a:lnTo>
                        <a:pt x="106121" y="20205"/>
                      </a:lnTo>
                      <a:lnTo>
                        <a:pt x="106273" y="19443"/>
                      </a:lnTo>
                      <a:lnTo>
                        <a:pt x="106654" y="17411"/>
                      </a:lnTo>
                      <a:lnTo>
                        <a:pt x="105600" y="18808"/>
                      </a:lnTo>
                      <a:lnTo>
                        <a:pt x="104889" y="19443"/>
                      </a:lnTo>
                      <a:lnTo>
                        <a:pt x="104736" y="19189"/>
                      </a:lnTo>
                      <a:lnTo>
                        <a:pt x="105232" y="18935"/>
                      </a:lnTo>
                      <a:lnTo>
                        <a:pt x="105283" y="18300"/>
                      </a:lnTo>
                      <a:lnTo>
                        <a:pt x="104305" y="19443"/>
                      </a:lnTo>
                      <a:lnTo>
                        <a:pt x="104419" y="18935"/>
                      </a:lnTo>
                      <a:lnTo>
                        <a:pt x="104444" y="18808"/>
                      </a:lnTo>
                      <a:lnTo>
                        <a:pt x="104635" y="17919"/>
                      </a:lnTo>
                      <a:lnTo>
                        <a:pt x="103911" y="18554"/>
                      </a:lnTo>
                      <a:lnTo>
                        <a:pt x="103987" y="18300"/>
                      </a:lnTo>
                      <a:lnTo>
                        <a:pt x="104533" y="16268"/>
                      </a:lnTo>
                      <a:lnTo>
                        <a:pt x="102806" y="18300"/>
                      </a:lnTo>
                      <a:lnTo>
                        <a:pt x="102870" y="17792"/>
                      </a:lnTo>
                      <a:lnTo>
                        <a:pt x="102882" y="17665"/>
                      </a:lnTo>
                      <a:lnTo>
                        <a:pt x="102997" y="16649"/>
                      </a:lnTo>
                      <a:lnTo>
                        <a:pt x="102831" y="17233"/>
                      </a:lnTo>
                      <a:lnTo>
                        <a:pt x="102489" y="17665"/>
                      </a:lnTo>
                      <a:lnTo>
                        <a:pt x="102577" y="17462"/>
                      </a:lnTo>
                      <a:lnTo>
                        <a:pt x="101396" y="17792"/>
                      </a:lnTo>
                      <a:lnTo>
                        <a:pt x="101053" y="16014"/>
                      </a:lnTo>
                      <a:lnTo>
                        <a:pt x="100368" y="15125"/>
                      </a:lnTo>
                      <a:lnTo>
                        <a:pt x="100101" y="14871"/>
                      </a:lnTo>
                      <a:lnTo>
                        <a:pt x="99060" y="17792"/>
                      </a:lnTo>
                      <a:lnTo>
                        <a:pt x="99110" y="17157"/>
                      </a:lnTo>
                      <a:lnTo>
                        <a:pt x="99148" y="16522"/>
                      </a:lnTo>
                      <a:lnTo>
                        <a:pt x="99161" y="16395"/>
                      </a:lnTo>
                      <a:lnTo>
                        <a:pt x="99682" y="15506"/>
                      </a:lnTo>
                      <a:lnTo>
                        <a:pt x="98552" y="16395"/>
                      </a:lnTo>
                      <a:lnTo>
                        <a:pt x="98463" y="15633"/>
                      </a:lnTo>
                      <a:lnTo>
                        <a:pt x="98361" y="14871"/>
                      </a:lnTo>
                      <a:lnTo>
                        <a:pt x="97320" y="15633"/>
                      </a:lnTo>
                      <a:lnTo>
                        <a:pt x="97383" y="15506"/>
                      </a:lnTo>
                      <a:lnTo>
                        <a:pt x="97574" y="15125"/>
                      </a:lnTo>
                      <a:lnTo>
                        <a:pt x="97790" y="14363"/>
                      </a:lnTo>
                      <a:lnTo>
                        <a:pt x="97142" y="14871"/>
                      </a:lnTo>
                      <a:lnTo>
                        <a:pt x="96901" y="15506"/>
                      </a:lnTo>
                      <a:lnTo>
                        <a:pt x="96837" y="15379"/>
                      </a:lnTo>
                      <a:lnTo>
                        <a:pt x="97028" y="14998"/>
                      </a:lnTo>
                      <a:lnTo>
                        <a:pt x="97155" y="14617"/>
                      </a:lnTo>
                      <a:lnTo>
                        <a:pt x="97193" y="14109"/>
                      </a:lnTo>
                      <a:lnTo>
                        <a:pt x="96443" y="15379"/>
                      </a:lnTo>
                      <a:lnTo>
                        <a:pt x="96520" y="15125"/>
                      </a:lnTo>
                      <a:lnTo>
                        <a:pt x="96558" y="14998"/>
                      </a:lnTo>
                      <a:lnTo>
                        <a:pt x="96608" y="14617"/>
                      </a:lnTo>
                      <a:lnTo>
                        <a:pt x="96469" y="14109"/>
                      </a:lnTo>
                      <a:lnTo>
                        <a:pt x="96215" y="14998"/>
                      </a:lnTo>
                      <a:lnTo>
                        <a:pt x="96139" y="14490"/>
                      </a:lnTo>
                      <a:lnTo>
                        <a:pt x="95605" y="15125"/>
                      </a:lnTo>
                      <a:lnTo>
                        <a:pt x="95618" y="14617"/>
                      </a:lnTo>
                      <a:lnTo>
                        <a:pt x="95110" y="15379"/>
                      </a:lnTo>
                      <a:lnTo>
                        <a:pt x="95135" y="15252"/>
                      </a:lnTo>
                      <a:lnTo>
                        <a:pt x="95389" y="13982"/>
                      </a:lnTo>
                      <a:lnTo>
                        <a:pt x="94818" y="15252"/>
                      </a:lnTo>
                      <a:lnTo>
                        <a:pt x="95123" y="14490"/>
                      </a:lnTo>
                      <a:lnTo>
                        <a:pt x="95377" y="13855"/>
                      </a:lnTo>
                      <a:lnTo>
                        <a:pt x="94830" y="13982"/>
                      </a:lnTo>
                      <a:lnTo>
                        <a:pt x="94424" y="14490"/>
                      </a:lnTo>
                      <a:lnTo>
                        <a:pt x="94500" y="14363"/>
                      </a:lnTo>
                      <a:lnTo>
                        <a:pt x="94640" y="14109"/>
                      </a:lnTo>
                      <a:lnTo>
                        <a:pt x="94462" y="14109"/>
                      </a:lnTo>
                      <a:lnTo>
                        <a:pt x="94754" y="13601"/>
                      </a:lnTo>
                      <a:lnTo>
                        <a:pt x="94576" y="13474"/>
                      </a:lnTo>
                      <a:lnTo>
                        <a:pt x="94310" y="13728"/>
                      </a:lnTo>
                      <a:lnTo>
                        <a:pt x="94056" y="14363"/>
                      </a:lnTo>
                      <a:lnTo>
                        <a:pt x="94399" y="12585"/>
                      </a:lnTo>
                      <a:lnTo>
                        <a:pt x="92887" y="15379"/>
                      </a:lnTo>
                      <a:lnTo>
                        <a:pt x="92964" y="15125"/>
                      </a:lnTo>
                      <a:lnTo>
                        <a:pt x="93243" y="14236"/>
                      </a:lnTo>
                      <a:lnTo>
                        <a:pt x="93548" y="13220"/>
                      </a:lnTo>
                      <a:lnTo>
                        <a:pt x="92735" y="13728"/>
                      </a:lnTo>
                      <a:lnTo>
                        <a:pt x="92100" y="14097"/>
                      </a:lnTo>
                      <a:lnTo>
                        <a:pt x="92595" y="12839"/>
                      </a:lnTo>
                      <a:lnTo>
                        <a:pt x="92163" y="13093"/>
                      </a:lnTo>
                      <a:lnTo>
                        <a:pt x="92036" y="14109"/>
                      </a:lnTo>
                      <a:lnTo>
                        <a:pt x="91478" y="14109"/>
                      </a:lnTo>
                      <a:lnTo>
                        <a:pt x="91770" y="13462"/>
                      </a:lnTo>
                      <a:lnTo>
                        <a:pt x="91211" y="14236"/>
                      </a:lnTo>
                      <a:lnTo>
                        <a:pt x="90982" y="13855"/>
                      </a:lnTo>
                      <a:lnTo>
                        <a:pt x="90881" y="13462"/>
                      </a:lnTo>
                      <a:lnTo>
                        <a:pt x="91046" y="13347"/>
                      </a:lnTo>
                      <a:lnTo>
                        <a:pt x="91211" y="13220"/>
                      </a:lnTo>
                      <a:lnTo>
                        <a:pt x="91338" y="12966"/>
                      </a:lnTo>
                      <a:lnTo>
                        <a:pt x="90665" y="13347"/>
                      </a:lnTo>
                      <a:lnTo>
                        <a:pt x="90538" y="12458"/>
                      </a:lnTo>
                      <a:lnTo>
                        <a:pt x="89865" y="13093"/>
                      </a:lnTo>
                      <a:lnTo>
                        <a:pt x="89649" y="13855"/>
                      </a:lnTo>
                      <a:lnTo>
                        <a:pt x="88925" y="14528"/>
                      </a:lnTo>
                      <a:lnTo>
                        <a:pt x="89458" y="13474"/>
                      </a:lnTo>
                      <a:lnTo>
                        <a:pt x="88404" y="14490"/>
                      </a:lnTo>
                      <a:lnTo>
                        <a:pt x="88684" y="13982"/>
                      </a:lnTo>
                      <a:lnTo>
                        <a:pt x="88963" y="13474"/>
                      </a:lnTo>
                      <a:lnTo>
                        <a:pt x="89103" y="13220"/>
                      </a:lnTo>
                      <a:lnTo>
                        <a:pt x="89217" y="12674"/>
                      </a:lnTo>
                      <a:lnTo>
                        <a:pt x="89395" y="12331"/>
                      </a:lnTo>
                      <a:lnTo>
                        <a:pt x="88988" y="12585"/>
                      </a:lnTo>
                      <a:lnTo>
                        <a:pt x="88823" y="13220"/>
                      </a:lnTo>
                      <a:lnTo>
                        <a:pt x="88582" y="13093"/>
                      </a:lnTo>
                      <a:lnTo>
                        <a:pt x="88696" y="12839"/>
                      </a:lnTo>
                      <a:lnTo>
                        <a:pt x="88239" y="13474"/>
                      </a:lnTo>
                      <a:lnTo>
                        <a:pt x="88290" y="12712"/>
                      </a:lnTo>
                      <a:lnTo>
                        <a:pt x="87947" y="12712"/>
                      </a:lnTo>
                      <a:lnTo>
                        <a:pt x="87096" y="13982"/>
                      </a:lnTo>
                      <a:lnTo>
                        <a:pt x="86995" y="13601"/>
                      </a:lnTo>
                      <a:lnTo>
                        <a:pt x="87058" y="13093"/>
                      </a:lnTo>
                      <a:lnTo>
                        <a:pt x="87198" y="12839"/>
                      </a:lnTo>
                      <a:lnTo>
                        <a:pt x="87579" y="12077"/>
                      </a:lnTo>
                      <a:lnTo>
                        <a:pt x="86969" y="12839"/>
                      </a:lnTo>
                      <a:lnTo>
                        <a:pt x="87401" y="11696"/>
                      </a:lnTo>
                      <a:lnTo>
                        <a:pt x="87058" y="11950"/>
                      </a:lnTo>
                      <a:lnTo>
                        <a:pt x="86918" y="12458"/>
                      </a:lnTo>
                      <a:lnTo>
                        <a:pt x="86741" y="12458"/>
                      </a:lnTo>
                      <a:lnTo>
                        <a:pt x="86245" y="13093"/>
                      </a:lnTo>
                      <a:lnTo>
                        <a:pt x="86347" y="12585"/>
                      </a:lnTo>
                      <a:lnTo>
                        <a:pt x="86563" y="12331"/>
                      </a:lnTo>
                      <a:lnTo>
                        <a:pt x="86118" y="12331"/>
                      </a:lnTo>
                      <a:lnTo>
                        <a:pt x="86042" y="12966"/>
                      </a:lnTo>
                      <a:lnTo>
                        <a:pt x="85826" y="13220"/>
                      </a:lnTo>
                      <a:lnTo>
                        <a:pt x="85712" y="13462"/>
                      </a:lnTo>
                      <a:lnTo>
                        <a:pt x="85585" y="14236"/>
                      </a:lnTo>
                      <a:lnTo>
                        <a:pt x="85471" y="13855"/>
                      </a:lnTo>
                      <a:lnTo>
                        <a:pt x="85559" y="13728"/>
                      </a:lnTo>
                      <a:lnTo>
                        <a:pt x="85280" y="13728"/>
                      </a:lnTo>
                      <a:lnTo>
                        <a:pt x="85458" y="13093"/>
                      </a:lnTo>
                      <a:lnTo>
                        <a:pt x="84975" y="13728"/>
                      </a:lnTo>
                      <a:lnTo>
                        <a:pt x="84950" y="13347"/>
                      </a:lnTo>
                      <a:lnTo>
                        <a:pt x="85115" y="12966"/>
                      </a:lnTo>
                      <a:lnTo>
                        <a:pt x="85077" y="12839"/>
                      </a:lnTo>
                      <a:lnTo>
                        <a:pt x="85013" y="12077"/>
                      </a:lnTo>
                      <a:lnTo>
                        <a:pt x="84493" y="12966"/>
                      </a:lnTo>
                      <a:lnTo>
                        <a:pt x="84518" y="12712"/>
                      </a:lnTo>
                      <a:lnTo>
                        <a:pt x="84632" y="12204"/>
                      </a:lnTo>
                      <a:lnTo>
                        <a:pt x="84696" y="12077"/>
                      </a:lnTo>
                      <a:lnTo>
                        <a:pt x="84658" y="11823"/>
                      </a:lnTo>
                      <a:lnTo>
                        <a:pt x="84556" y="11696"/>
                      </a:lnTo>
                      <a:lnTo>
                        <a:pt x="84277" y="13347"/>
                      </a:lnTo>
                      <a:lnTo>
                        <a:pt x="84264" y="13220"/>
                      </a:lnTo>
                      <a:lnTo>
                        <a:pt x="84213" y="12585"/>
                      </a:lnTo>
                      <a:lnTo>
                        <a:pt x="84328" y="12420"/>
                      </a:lnTo>
                      <a:lnTo>
                        <a:pt x="84213" y="11950"/>
                      </a:lnTo>
                      <a:lnTo>
                        <a:pt x="83591" y="12585"/>
                      </a:lnTo>
                      <a:lnTo>
                        <a:pt x="83489" y="12166"/>
                      </a:lnTo>
                      <a:lnTo>
                        <a:pt x="83502" y="11950"/>
                      </a:lnTo>
                      <a:lnTo>
                        <a:pt x="83832" y="10934"/>
                      </a:lnTo>
                      <a:lnTo>
                        <a:pt x="83616" y="10934"/>
                      </a:lnTo>
                      <a:lnTo>
                        <a:pt x="82715" y="11950"/>
                      </a:lnTo>
                      <a:lnTo>
                        <a:pt x="82423" y="11442"/>
                      </a:lnTo>
                      <a:lnTo>
                        <a:pt x="82334" y="11950"/>
                      </a:lnTo>
                      <a:lnTo>
                        <a:pt x="81737" y="13220"/>
                      </a:lnTo>
                      <a:lnTo>
                        <a:pt x="81851" y="12839"/>
                      </a:lnTo>
                      <a:lnTo>
                        <a:pt x="82080" y="12077"/>
                      </a:lnTo>
                      <a:lnTo>
                        <a:pt x="82270" y="11442"/>
                      </a:lnTo>
                      <a:lnTo>
                        <a:pt x="82461" y="10807"/>
                      </a:lnTo>
                      <a:lnTo>
                        <a:pt x="82067" y="11290"/>
                      </a:lnTo>
                      <a:lnTo>
                        <a:pt x="82169" y="11061"/>
                      </a:lnTo>
                      <a:lnTo>
                        <a:pt x="82130" y="10426"/>
                      </a:lnTo>
                      <a:lnTo>
                        <a:pt x="81572" y="10934"/>
                      </a:lnTo>
                      <a:lnTo>
                        <a:pt x="80962" y="11188"/>
                      </a:lnTo>
                      <a:lnTo>
                        <a:pt x="81038" y="11061"/>
                      </a:lnTo>
                      <a:lnTo>
                        <a:pt x="81114" y="10922"/>
                      </a:lnTo>
                      <a:lnTo>
                        <a:pt x="81165" y="10426"/>
                      </a:lnTo>
                      <a:lnTo>
                        <a:pt x="80835" y="10426"/>
                      </a:lnTo>
                      <a:lnTo>
                        <a:pt x="80746" y="10172"/>
                      </a:lnTo>
                      <a:lnTo>
                        <a:pt x="80518" y="10553"/>
                      </a:lnTo>
                      <a:lnTo>
                        <a:pt x="80454" y="10426"/>
                      </a:lnTo>
                      <a:lnTo>
                        <a:pt x="80416" y="10553"/>
                      </a:lnTo>
                      <a:lnTo>
                        <a:pt x="80264" y="11061"/>
                      </a:lnTo>
                      <a:lnTo>
                        <a:pt x="80683" y="8521"/>
                      </a:lnTo>
                      <a:lnTo>
                        <a:pt x="79057" y="11290"/>
                      </a:lnTo>
                      <a:lnTo>
                        <a:pt x="79184" y="11188"/>
                      </a:lnTo>
                      <a:lnTo>
                        <a:pt x="78778" y="12166"/>
                      </a:lnTo>
                      <a:lnTo>
                        <a:pt x="78740" y="12585"/>
                      </a:lnTo>
                      <a:lnTo>
                        <a:pt x="78549" y="13093"/>
                      </a:lnTo>
                      <a:lnTo>
                        <a:pt x="78689" y="12966"/>
                      </a:lnTo>
                      <a:lnTo>
                        <a:pt x="78498" y="13347"/>
                      </a:lnTo>
                      <a:lnTo>
                        <a:pt x="78384" y="13982"/>
                      </a:lnTo>
                      <a:lnTo>
                        <a:pt x="78282" y="14363"/>
                      </a:lnTo>
                      <a:lnTo>
                        <a:pt x="78613" y="13474"/>
                      </a:lnTo>
                      <a:lnTo>
                        <a:pt x="78955" y="13601"/>
                      </a:lnTo>
                      <a:lnTo>
                        <a:pt x="78613" y="14097"/>
                      </a:lnTo>
                      <a:lnTo>
                        <a:pt x="78511" y="14617"/>
                      </a:lnTo>
                      <a:lnTo>
                        <a:pt x="78727" y="14236"/>
                      </a:lnTo>
                      <a:lnTo>
                        <a:pt x="78689" y="14617"/>
                      </a:lnTo>
                      <a:lnTo>
                        <a:pt x="78879" y="14236"/>
                      </a:lnTo>
                      <a:lnTo>
                        <a:pt x="79057" y="13855"/>
                      </a:lnTo>
                      <a:lnTo>
                        <a:pt x="78879" y="14490"/>
                      </a:lnTo>
                      <a:lnTo>
                        <a:pt x="79159" y="14109"/>
                      </a:lnTo>
                      <a:lnTo>
                        <a:pt x="79438" y="14617"/>
                      </a:lnTo>
                      <a:lnTo>
                        <a:pt x="79578" y="14109"/>
                      </a:lnTo>
                      <a:lnTo>
                        <a:pt x="79641" y="13855"/>
                      </a:lnTo>
                      <a:lnTo>
                        <a:pt x="79692" y="13474"/>
                      </a:lnTo>
                      <a:lnTo>
                        <a:pt x="80302" y="12966"/>
                      </a:lnTo>
                      <a:lnTo>
                        <a:pt x="80454" y="12839"/>
                      </a:lnTo>
                      <a:lnTo>
                        <a:pt x="80276" y="14363"/>
                      </a:lnTo>
                      <a:lnTo>
                        <a:pt x="80784" y="14109"/>
                      </a:lnTo>
                      <a:lnTo>
                        <a:pt x="80670" y="14363"/>
                      </a:lnTo>
                      <a:lnTo>
                        <a:pt x="81013" y="14109"/>
                      </a:lnTo>
                      <a:lnTo>
                        <a:pt x="81229" y="14363"/>
                      </a:lnTo>
                      <a:lnTo>
                        <a:pt x="81432" y="14109"/>
                      </a:lnTo>
                      <a:lnTo>
                        <a:pt x="81635" y="13855"/>
                      </a:lnTo>
                      <a:lnTo>
                        <a:pt x="81508" y="14490"/>
                      </a:lnTo>
                      <a:lnTo>
                        <a:pt x="81394" y="14744"/>
                      </a:lnTo>
                      <a:lnTo>
                        <a:pt x="81648" y="14617"/>
                      </a:lnTo>
                      <a:lnTo>
                        <a:pt x="81800" y="14236"/>
                      </a:lnTo>
                      <a:lnTo>
                        <a:pt x="81711" y="14998"/>
                      </a:lnTo>
                      <a:lnTo>
                        <a:pt x="81610" y="15252"/>
                      </a:lnTo>
                      <a:lnTo>
                        <a:pt x="81711" y="15379"/>
                      </a:lnTo>
                      <a:lnTo>
                        <a:pt x="81546" y="15176"/>
                      </a:lnTo>
                      <a:lnTo>
                        <a:pt x="81559" y="15316"/>
                      </a:lnTo>
                      <a:lnTo>
                        <a:pt x="81584" y="15633"/>
                      </a:lnTo>
                      <a:lnTo>
                        <a:pt x="81483" y="16014"/>
                      </a:lnTo>
                      <a:lnTo>
                        <a:pt x="81940" y="15379"/>
                      </a:lnTo>
                      <a:lnTo>
                        <a:pt x="82029" y="15252"/>
                      </a:lnTo>
                      <a:lnTo>
                        <a:pt x="81775" y="15760"/>
                      </a:lnTo>
                      <a:lnTo>
                        <a:pt x="81686" y="16065"/>
                      </a:lnTo>
                      <a:lnTo>
                        <a:pt x="81800" y="16268"/>
                      </a:lnTo>
                      <a:lnTo>
                        <a:pt x="81991" y="16141"/>
                      </a:lnTo>
                      <a:lnTo>
                        <a:pt x="82067" y="15506"/>
                      </a:lnTo>
                      <a:lnTo>
                        <a:pt x="82232" y="15506"/>
                      </a:lnTo>
                      <a:lnTo>
                        <a:pt x="82321" y="15760"/>
                      </a:lnTo>
                      <a:lnTo>
                        <a:pt x="81978" y="16522"/>
                      </a:lnTo>
                      <a:lnTo>
                        <a:pt x="81851" y="17919"/>
                      </a:lnTo>
                      <a:lnTo>
                        <a:pt x="83185" y="15506"/>
                      </a:lnTo>
                      <a:lnTo>
                        <a:pt x="83337" y="15252"/>
                      </a:lnTo>
                      <a:lnTo>
                        <a:pt x="83540" y="14871"/>
                      </a:lnTo>
                      <a:lnTo>
                        <a:pt x="83273" y="16065"/>
                      </a:lnTo>
                      <a:lnTo>
                        <a:pt x="83439" y="15760"/>
                      </a:lnTo>
                      <a:lnTo>
                        <a:pt x="83464" y="16395"/>
                      </a:lnTo>
                      <a:lnTo>
                        <a:pt x="83210" y="17411"/>
                      </a:lnTo>
                      <a:lnTo>
                        <a:pt x="83324" y="18046"/>
                      </a:lnTo>
                      <a:lnTo>
                        <a:pt x="84112" y="16141"/>
                      </a:lnTo>
                      <a:lnTo>
                        <a:pt x="84251" y="16649"/>
                      </a:lnTo>
                      <a:lnTo>
                        <a:pt x="84404" y="16141"/>
                      </a:lnTo>
                      <a:lnTo>
                        <a:pt x="84531" y="15760"/>
                      </a:lnTo>
                      <a:lnTo>
                        <a:pt x="84709" y="15252"/>
                      </a:lnTo>
                      <a:lnTo>
                        <a:pt x="85064" y="14998"/>
                      </a:lnTo>
                      <a:lnTo>
                        <a:pt x="85115" y="15506"/>
                      </a:lnTo>
                      <a:lnTo>
                        <a:pt x="84696" y="16649"/>
                      </a:lnTo>
                      <a:lnTo>
                        <a:pt x="84455" y="16776"/>
                      </a:lnTo>
                      <a:lnTo>
                        <a:pt x="84391" y="16903"/>
                      </a:lnTo>
                      <a:lnTo>
                        <a:pt x="84467" y="16649"/>
                      </a:lnTo>
                      <a:lnTo>
                        <a:pt x="84213" y="16776"/>
                      </a:lnTo>
                      <a:lnTo>
                        <a:pt x="84124" y="17284"/>
                      </a:lnTo>
                      <a:lnTo>
                        <a:pt x="84302" y="16903"/>
                      </a:lnTo>
                      <a:lnTo>
                        <a:pt x="84251" y="17284"/>
                      </a:lnTo>
                      <a:lnTo>
                        <a:pt x="84518" y="17411"/>
                      </a:lnTo>
                      <a:lnTo>
                        <a:pt x="84556" y="17792"/>
                      </a:lnTo>
                      <a:lnTo>
                        <a:pt x="84899" y="17284"/>
                      </a:lnTo>
                      <a:lnTo>
                        <a:pt x="85026" y="17792"/>
                      </a:lnTo>
                      <a:lnTo>
                        <a:pt x="85153" y="17284"/>
                      </a:lnTo>
                      <a:lnTo>
                        <a:pt x="85191" y="17157"/>
                      </a:lnTo>
                      <a:lnTo>
                        <a:pt x="85432" y="17792"/>
                      </a:lnTo>
                      <a:lnTo>
                        <a:pt x="85559" y="17157"/>
                      </a:lnTo>
                      <a:lnTo>
                        <a:pt x="85674" y="16522"/>
                      </a:lnTo>
                      <a:lnTo>
                        <a:pt x="86004" y="16522"/>
                      </a:lnTo>
                      <a:lnTo>
                        <a:pt x="85940" y="17030"/>
                      </a:lnTo>
                      <a:lnTo>
                        <a:pt x="85826" y="17284"/>
                      </a:lnTo>
                      <a:lnTo>
                        <a:pt x="85432" y="17780"/>
                      </a:lnTo>
                      <a:lnTo>
                        <a:pt x="85864" y="17411"/>
                      </a:lnTo>
                      <a:lnTo>
                        <a:pt x="85788" y="18046"/>
                      </a:lnTo>
                      <a:lnTo>
                        <a:pt x="85331" y="18681"/>
                      </a:lnTo>
                      <a:lnTo>
                        <a:pt x="85852" y="18046"/>
                      </a:lnTo>
                      <a:lnTo>
                        <a:pt x="85572" y="19570"/>
                      </a:lnTo>
                      <a:lnTo>
                        <a:pt x="85445" y="19697"/>
                      </a:lnTo>
                      <a:lnTo>
                        <a:pt x="85585" y="19570"/>
                      </a:lnTo>
                      <a:lnTo>
                        <a:pt x="85712" y="19570"/>
                      </a:lnTo>
                      <a:lnTo>
                        <a:pt x="85928" y="18935"/>
                      </a:lnTo>
                      <a:lnTo>
                        <a:pt x="85953" y="19062"/>
                      </a:lnTo>
                      <a:lnTo>
                        <a:pt x="85890" y="19316"/>
                      </a:lnTo>
                      <a:lnTo>
                        <a:pt x="86067" y="19062"/>
                      </a:lnTo>
                      <a:lnTo>
                        <a:pt x="86156" y="18935"/>
                      </a:lnTo>
                      <a:lnTo>
                        <a:pt x="86283" y="18376"/>
                      </a:lnTo>
                      <a:lnTo>
                        <a:pt x="86410" y="18046"/>
                      </a:lnTo>
                      <a:lnTo>
                        <a:pt x="86728" y="17538"/>
                      </a:lnTo>
                      <a:lnTo>
                        <a:pt x="86690" y="17907"/>
                      </a:lnTo>
                      <a:lnTo>
                        <a:pt x="86982" y="17538"/>
                      </a:lnTo>
                      <a:lnTo>
                        <a:pt x="87083" y="17411"/>
                      </a:lnTo>
                      <a:lnTo>
                        <a:pt x="87185" y="17284"/>
                      </a:lnTo>
                      <a:lnTo>
                        <a:pt x="86842" y="18300"/>
                      </a:lnTo>
                      <a:lnTo>
                        <a:pt x="86702" y="17919"/>
                      </a:lnTo>
                      <a:lnTo>
                        <a:pt x="86652" y="17792"/>
                      </a:lnTo>
                      <a:lnTo>
                        <a:pt x="86639" y="17919"/>
                      </a:lnTo>
                      <a:lnTo>
                        <a:pt x="86487" y="19189"/>
                      </a:lnTo>
                      <a:lnTo>
                        <a:pt x="86334" y="19253"/>
                      </a:lnTo>
                      <a:lnTo>
                        <a:pt x="86258" y="19507"/>
                      </a:lnTo>
                      <a:lnTo>
                        <a:pt x="86169" y="20586"/>
                      </a:lnTo>
                      <a:lnTo>
                        <a:pt x="86779" y="18554"/>
                      </a:lnTo>
                      <a:lnTo>
                        <a:pt x="87083" y="18681"/>
                      </a:lnTo>
                      <a:lnTo>
                        <a:pt x="86880" y="19062"/>
                      </a:lnTo>
                      <a:lnTo>
                        <a:pt x="86779" y="19469"/>
                      </a:lnTo>
                      <a:lnTo>
                        <a:pt x="87236" y="18681"/>
                      </a:lnTo>
                      <a:lnTo>
                        <a:pt x="87325" y="18554"/>
                      </a:lnTo>
                      <a:lnTo>
                        <a:pt x="87414" y="18427"/>
                      </a:lnTo>
                      <a:lnTo>
                        <a:pt x="87452" y="18935"/>
                      </a:lnTo>
                      <a:lnTo>
                        <a:pt x="87655" y="18427"/>
                      </a:lnTo>
                      <a:lnTo>
                        <a:pt x="87706" y="18300"/>
                      </a:lnTo>
                      <a:lnTo>
                        <a:pt x="87845" y="18300"/>
                      </a:lnTo>
                      <a:lnTo>
                        <a:pt x="87833" y="18173"/>
                      </a:lnTo>
                      <a:lnTo>
                        <a:pt x="87947" y="17767"/>
                      </a:lnTo>
                      <a:lnTo>
                        <a:pt x="88061" y="17538"/>
                      </a:lnTo>
                      <a:lnTo>
                        <a:pt x="88138" y="17665"/>
                      </a:lnTo>
                      <a:lnTo>
                        <a:pt x="88341" y="17538"/>
                      </a:lnTo>
                      <a:lnTo>
                        <a:pt x="88239" y="17767"/>
                      </a:lnTo>
                      <a:lnTo>
                        <a:pt x="88379" y="17538"/>
                      </a:lnTo>
                      <a:lnTo>
                        <a:pt x="88531" y="17284"/>
                      </a:lnTo>
                      <a:lnTo>
                        <a:pt x="88607" y="17157"/>
                      </a:lnTo>
                      <a:lnTo>
                        <a:pt x="88023" y="19062"/>
                      </a:lnTo>
                      <a:lnTo>
                        <a:pt x="88493" y="18554"/>
                      </a:lnTo>
                      <a:lnTo>
                        <a:pt x="88379" y="19062"/>
                      </a:lnTo>
                      <a:lnTo>
                        <a:pt x="88176" y="19443"/>
                      </a:lnTo>
                      <a:lnTo>
                        <a:pt x="88087" y="19824"/>
                      </a:lnTo>
                      <a:lnTo>
                        <a:pt x="88900" y="18808"/>
                      </a:lnTo>
                      <a:lnTo>
                        <a:pt x="89001" y="18415"/>
                      </a:lnTo>
                      <a:lnTo>
                        <a:pt x="88747" y="18808"/>
                      </a:lnTo>
                      <a:lnTo>
                        <a:pt x="88722" y="18554"/>
                      </a:lnTo>
                      <a:lnTo>
                        <a:pt x="89001" y="18173"/>
                      </a:lnTo>
                      <a:lnTo>
                        <a:pt x="89115" y="17894"/>
                      </a:lnTo>
                      <a:lnTo>
                        <a:pt x="89001" y="18415"/>
                      </a:lnTo>
                      <a:lnTo>
                        <a:pt x="89141" y="18376"/>
                      </a:lnTo>
                      <a:lnTo>
                        <a:pt x="89509" y="17665"/>
                      </a:lnTo>
                      <a:lnTo>
                        <a:pt x="89776" y="17157"/>
                      </a:lnTo>
                      <a:lnTo>
                        <a:pt x="89712" y="17767"/>
                      </a:lnTo>
                      <a:lnTo>
                        <a:pt x="89585" y="18173"/>
                      </a:lnTo>
                      <a:lnTo>
                        <a:pt x="89052" y="19469"/>
                      </a:lnTo>
                      <a:lnTo>
                        <a:pt x="88925" y="20586"/>
                      </a:lnTo>
                      <a:lnTo>
                        <a:pt x="89852" y="19062"/>
                      </a:lnTo>
                      <a:lnTo>
                        <a:pt x="90055" y="19570"/>
                      </a:lnTo>
                      <a:lnTo>
                        <a:pt x="90170" y="19062"/>
                      </a:lnTo>
                      <a:lnTo>
                        <a:pt x="90398" y="18554"/>
                      </a:lnTo>
                      <a:lnTo>
                        <a:pt x="90335" y="19316"/>
                      </a:lnTo>
                      <a:lnTo>
                        <a:pt x="90576" y="19062"/>
                      </a:lnTo>
                      <a:lnTo>
                        <a:pt x="90322" y="19570"/>
                      </a:lnTo>
                      <a:lnTo>
                        <a:pt x="90220" y="20205"/>
                      </a:lnTo>
                      <a:lnTo>
                        <a:pt x="90385" y="19824"/>
                      </a:lnTo>
                      <a:lnTo>
                        <a:pt x="90487" y="20332"/>
                      </a:lnTo>
                      <a:lnTo>
                        <a:pt x="90716" y="19824"/>
                      </a:lnTo>
                      <a:lnTo>
                        <a:pt x="90995" y="19189"/>
                      </a:lnTo>
                      <a:lnTo>
                        <a:pt x="90944" y="20332"/>
                      </a:lnTo>
                      <a:lnTo>
                        <a:pt x="91033" y="20586"/>
                      </a:lnTo>
                      <a:lnTo>
                        <a:pt x="91630" y="19189"/>
                      </a:lnTo>
                      <a:lnTo>
                        <a:pt x="91681" y="19062"/>
                      </a:lnTo>
                      <a:lnTo>
                        <a:pt x="91897" y="18554"/>
                      </a:lnTo>
                      <a:lnTo>
                        <a:pt x="91973" y="18681"/>
                      </a:lnTo>
                      <a:lnTo>
                        <a:pt x="92024" y="19062"/>
                      </a:lnTo>
                      <a:lnTo>
                        <a:pt x="91846" y="19316"/>
                      </a:lnTo>
                      <a:lnTo>
                        <a:pt x="91732" y="19951"/>
                      </a:lnTo>
                      <a:lnTo>
                        <a:pt x="91338" y="20332"/>
                      </a:lnTo>
                      <a:lnTo>
                        <a:pt x="91490" y="20586"/>
                      </a:lnTo>
                      <a:lnTo>
                        <a:pt x="91655" y="20078"/>
                      </a:lnTo>
                      <a:lnTo>
                        <a:pt x="91554" y="20459"/>
                      </a:lnTo>
                      <a:lnTo>
                        <a:pt x="91821" y="20078"/>
                      </a:lnTo>
                      <a:lnTo>
                        <a:pt x="92252" y="19443"/>
                      </a:lnTo>
                      <a:lnTo>
                        <a:pt x="92113" y="20078"/>
                      </a:lnTo>
                      <a:lnTo>
                        <a:pt x="92265" y="19824"/>
                      </a:lnTo>
                      <a:lnTo>
                        <a:pt x="92430" y="19443"/>
                      </a:lnTo>
                      <a:lnTo>
                        <a:pt x="92532" y="19189"/>
                      </a:lnTo>
                      <a:lnTo>
                        <a:pt x="92621" y="19316"/>
                      </a:lnTo>
                      <a:lnTo>
                        <a:pt x="92837" y="19316"/>
                      </a:lnTo>
                      <a:lnTo>
                        <a:pt x="92570" y="20586"/>
                      </a:lnTo>
                      <a:lnTo>
                        <a:pt x="93929" y="18808"/>
                      </a:lnTo>
                      <a:lnTo>
                        <a:pt x="93548" y="20459"/>
                      </a:lnTo>
                      <a:lnTo>
                        <a:pt x="93840" y="20332"/>
                      </a:lnTo>
                      <a:lnTo>
                        <a:pt x="94399" y="20332"/>
                      </a:lnTo>
                      <a:lnTo>
                        <a:pt x="94284" y="20586"/>
                      </a:lnTo>
                      <a:lnTo>
                        <a:pt x="94322" y="21221"/>
                      </a:lnTo>
                      <a:lnTo>
                        <a:pt x="94640" y="20332"/>
                      </a:lnTo>
                      <a:lnTo>
                        <a:pt x="95123" y="18935"/>
                      </a:lnTo>
                      <a:lnTo>
                        <a:pt x="95072" y="20205"/>
                      </a:lnTo>
                      <a:lnTo>
                        <a:pt x="94957" y="20713"/>
                      </a:lnTo>
                      <a:lnTo>
                        <a:pt x="94818" y="20078"/>
                      </a:lnTo>
                      <a:lnTo>
                        <a:pt x="94742" y="20675"/>
                      </a:lnTo>
                      <a:lnTo>
                        <a:pt x="94018" y="22491"/>
                      </a:lnTo>
                      <a:lnTo>
                        <a:pt x="95097" y="20713"/>
                      </a:lnTo>
                      <a:lnTo>
                        <a:pt x="95250" y="20459"/>
                      </a:lnTo>
                      <a:lnTo>
                        <a:pt x="95021" y="21475"/>
                      </a:lnTo>
                      <a:lnTo>
                        <a:pt x="94919" y="21704"/>
                      </a:lnTo>
                      <a:lnTo>
                        <a:pt x="94792" y="22364"/>
                      </a:lnTo>
                      <a:lnTo>
                        <a:pt x="95592" y="21094"/>
                      </a:lnTo>
                      <a:lnTo>
                        <a:pt x="95694" y="21221"/>
                      </a:lnTo>
                      <a:lnTo>
                        <a:pt x="95758" y="21475"/>
                      </a:lnTo>
                      <a:lnTo>
                        <a:pt x="95669" y="21729"/>
                      </a:lnTo>
                      <a:lnTo>
                        <a:pt x="96088" y="21094"/>
                      </a:lnTo>
                      <a:lnTo>
                        <a:pt x="96253" y="20840"/>
                      </a:lnTo>
                      <a:lnTo>
                        <a:pt x="96748" y="20586"/>
                      </a:lnTo>
                      <a:lnTo>
                        <a:pt x="96964" y="20510"/>
                      </a:lnTo>
                      <a:lnTo>
                        <a:pt x="97015" y="20332"/>
                      </a:lnTo>
                      <a:lnTo>
                        <a:pt x="97332" y="20205"/>
                      </a:lnTo>
                      <a:lnTo>
                        <a:pt x="97269" y="20459"/>
                      </a:lnTo>
                      <a:lnTo>
                        <a:pt x="97142" y="21348"/>
                      </a:lnTo>
                      <a:lnTo>
                        <a:pt x="96939" y="21856"/>
                      </a:lnTo>
                      <a:lnTo>
                        <a:pt x="96710" y="21856"/>
                      </a:lnTo>
                      <a:lnTo>
                        <a:pt x="96380" y="22872"/>
                      </a:lnTo>
                      <a:lnTo>
                        <a:pt x="96926" y="21945"/>
                      </a:lnTo>
                      <a:lnTo>
                        <a:pt x="96926" y="22364"/>
                      </a:lnTo>
                      <a:lnTo>
                        <a:pt x="96824" y="22618"/>
                      </a:lnTo>
                      <a:lnTo>
                        <a:pt x="97205" y="22618"/>
                      </a:lnTo>
                      <a:lnTo>
                        <a:pt x="97688" y="21475"/>
                      </a:lnTo>
                      <a:lnTo>
                        <a:pt x="98005" y="21602"/>
                      </a:lnTo>
                      <a:lnTo>
                        <a:pt x="98069" y="21475"/>
                      </a:lnTo>
                      <a:lnTo>
                        <a:pt x="98780" y="20205"/>
                      </a:lnTo>
                      <a:lnTo>
                        <a:pt x="98005" y="21983"/>
                      </a:lnTo>
                      <a:lnTo>
                        <a:pt x="98552" y="21221"/>
                      </a:lnTo>
                      <a:lnTo>
                        <a:pt x="98132" y="22364"/>
                      </a:lnTo>
                      <a:lnTo>
                        <a:pt x="98374" y="22237"/>
                      </a:lnTo>
                      <a:lnTo>
                        <a:pt x="99034" y="21475"/>
                      </a:lnTo>
                      <a:lnTo>
                        <a:pt x="99352" y="21348"/>
                      </a:lnTo>
                      <a:lnTo>
                        <a:pt x="99136" y="21704"/>
                      </a:lnTo>
                      <a:lnTo>
                        <a:pt x="99479" y="21475"/>
                      </a:lnTo>
                      <a:lnTo>
                        <a:pt x="99593" y="21856"/>
                      </a:lnTo>
                      <a:lnTo>
                        <a:pt x="98742" y="23761"/>
                      </a:lnTo>
                      <a:lnTo>
                        <a:pt x="100126" y="22364"/>
                      </a:lnTo>
                      <a:lnTo>
                        <a:pt x="99580" y="24269"/>
                      </a:lnTo>
                      <a:lnTo>
                        <a:pt x="100368" y="23507"/>
                      </a:lnTo>
                      <a:lnTo>
                        <a:pt x="100317" y="24904"/>
                      </a:lnTo>
                      <a:lnTo>
                        <a:pt x="100876" y="25031"/>
                      </a:lnTo>
                      <a:lnTo>
                        <a:pt x="101320" y="23507"/>
                      </a:lnTo>
                      <a:lnTo>
                        <a:pt x="101422" y="23126"/>
                      </a:lnTo>
                      <a:lnTo>
                        <a:pt x="101053" y="25031"/>
                      </a:lnTo>
                      <a:lnTo>
                        <a:pt x="101765" y="23253"/>
                      </a:lnTo>
                      <a:lnTo>
                        <a:pt x="101930" y="23126"/>
                      </a:lnTo>
                      <a:lnTo>
                        <a:pt x="101777" y="24777"/>
                      </a:lnTo>
                      <a:lnTo>
                        <a:pt x="101714" y="25031"/>
                      </a:lnTo>
                      <a:lnTo>
                        <a:pt x="101561" y="24904"/>
                      </a:lnTo>
                      <a:lnTo>
                        <a:pt x="101511" y="25666"/>
                      </a:lnTo>
                      <a:lnTo>
                        <a:pt x="101206" y="26047"/>
                      </a:lnTo>
                      <a:lnTo>
                        <a:pt x="101180" y="26682"/>
                      </a:lnTo>
                      <a:lnTo>
                        <a:pt x="101409" y="25920"/>
                      </a:lnTo>
                      <a:lnTo>
                        <a:pt x="101650" y="25793"/>
                      </a:lnTo>
                      <a:lnTo>
                        <a:pt x="101701" y="26047"/>
                      </a:lnTo>
                      <a:lnTo>
                        <a:pt x="101739" y="25793"/>
                      </a:lnTo>
                      <a:lnTo>
                        <a:pt x="101828" y="25158"/>
                      </a:lnTo>
                      <a:lnTo>
                        <a:pt x="101955" y="25031"/>
                      </a:lnTo>
                      <a:lnTo>
                        <a:pt x="102590" y="24396"/>
                      </a:lnTo>
                      <a:lnTo>
                        <a:pt x="101523" y="26809"/>
                      </a:lnTo>
                      <a:lnTo>
                        <a:pt x="102285" y="26047"/>
                      </a:lnTo>
                      <a:lnTo>
                        <a:pt x="101930" y="26555"/>
                      </a:lnTo>
                      <a:lnTo>
                        <a:pt x="102260" y="26301"/>
                      </a:lnTo>
                      <a:lnTo>
                        <a:pt x="102628" y="26809"/>
                      </a:lnTo>
                      <a:lnTo>
                        <a:pt x="102920" y="26301"/>
                      </a:lnTo>
                      <a:lnTo>
                        <a:pt x="103060" y="26047"/>
                      </a:lnTo>
                      <a:lnTo>
                        <a:pt x="103416" y="25412"/>
                      </a:lnTo>
                      <a:lnTo>
                        <a:pt x="103200" y="26174"/>
                      </a:lnTo>
                      <a:lnTo>
                        <a:pt x="103060" y="26301"/>
                      </a:lnTo>
                      <a:lnTo>
                        <a:pt x="103390" y="26682"/>
                      </a:lnTo>
                      <a:lnTo>
                        <a:pt x="104546" y="25412"/>
                      </a:lnTo>
                      <a:lnTo>
                        <a:pt x="104775" y="25158"/>
                      </a:lnTo>
                      <a:lnTo>
                        <a:pt x="104648" y="25920"/>
                      </a:lnTo>
                      <a:lnTo>
                        <a:pt x="104546" y="26301"/>
                      </a:lnTo>
                      <a:lnTo>
                        <a:pt x="104825" y="25793"/>
                      </a:lnTo>
                      <a:lnTo>
                        <a:pt x="104432" y="26682"/>
                      </a:lnTo>
                      <a:lnTo>
                        <a:pt x="104889" y="25920"/>
                      </a:lnTo>
                      <a:lnTo>
                        <a:pt x="104736" y="26301"/>
                      </a:lnTo>
                      <a:lnTo>
                        <a:pt x="104241" y="27190"/>
                      </a:lnTo>
                      <a:lnTo>
                        <a:pt x="105206" y="25920"/>
                      </a:lnTo>
                      <a:lnTo>
                        <a:pt x="105308" y="25793"/>
                      </a:lnTo>
                      <a:lnTo>
                        <a:pt x="105397" y="25666"/>
                      </a:lnTo>
                      <a:lnTo>
                        <a:pt x="105803" y="25666"/>
                      </a:lnTo>
                      <a:lnTo>
                        <a:pt x="104889" y="26682"/>
                      </a:lnTo>
                      <a:lnTo>
                        <a:pt x="104432" y="27317"/>
                      </a:lnTo>
                      <a:lnTo>
                        <a:pt x="104381" y="27698"/>
                      </a:lnTo>
                      <a:lnTo>
                        <a:pt x="105664" y="27190"/>
                      </a:lnTo>
                      <a:lnTo>
                        <a:pt x="106349" y="27190"/>
                      </a:lnTo>
                      <a:lnTo>
                        <a:pt x="105295" y="28333"/>
                      </a:lnTo>
                      <a:lnTo>
                        <a:pt x="106362" y="28206"/>
                      </a:lnTo>
                      <a:lnTo>
                        <a:pt x="105867" y="29095"/>
                      </a:lnTo>
                      <a:lnTo>
                        <a:pt x="106045" y="28841"/>
                      </a:lnTo>
                      <a:lnTo>
                        <a:pt x="106794" y="28460"/>
                      </a:lnTo>
                      <a:lnTo>
                        <a:pt x="106959" y="28460"/>
                      </a:lnTo>
                      <a:lnTo>
                        <a:pt x="106768" y="28714"/>
                      </a:lnTo>
                      <a:lnTo>
                        <a:pt x="107353" y="28460"/>
                      </a:lnTo>
                      <a:lnTo>
                        <a:pt x="107937" y="28206"/>
                      </a:lnTo>
                      <a:lnTo>
                        <a:pt x="106832" y="28841"/>
                      </a:lnTo>
                      <a:lnTo>
                        <a:pt x="105791" y="29603"/>
                      </a:lnTo>
                      <a:lnTo>
                        <a:pt x="106172" y="29476"/>
                      </a:lnTo>
                      <a:lnTo>
                        <a:pt x="106210" y="29730"/>
                      </a:lnTo>
                      <a:lnTo>
                        <a:pt x="106629" y="29476"/>
                      </a:lnTo>
                      <a:lnTo>
                        <a:pt x="107683" y="28841"/>
                      </a:lnTo>
                      <a:lnTo>
                        <a:pt x="106692" y="29616"/>
                      </a:lnTo>
                      <a:lnTo>
                        <a:pt x="106362" y="29718"/>
                      </a:lnTo>
                      <a:lnTo>
                        <a:pt x="106578" y="29718"/>
                      </a:lnTo>
                      <a:lnTo>
                        <a:pt x="105752" y="30365"/>
                      </a:lnTo>
                      <a:lnTo>
                        <a:pt x="109016" y="29476"/>
                      </a:lnTo>
                      <a:lnTo>
                        <a:pt x="107149" y="30619"/>
                      </a:lnTo>
                      <a:lnTo>
                        <a:pt x="107569" y="30492"/>
                      </a:lnTo>
                      <a:lnTo>
                        <a:pt x="107607" y="30619"/>
                      </a:lnTo>
                      <a:lnTo>
                        <a:pt x="108038" y="30619"/>
                      </a:lnTo>
                      <a:lnTo>
                        <a:pt x="107213" y="31000"/>
                      </a:lnTo>
                      <a:lnTo>
                        <a:pt x="107048" y="31381"/>
                      </a:lnTo>
                      <a:lnTo>
                        <a:pt x="107365" y="31635"/>
                      </a:lnTo>
                      <a:lnTo>
                        <a:pt x="106743" y="31889"/>
                      </a:lnTo>
                      <a:lnTo>
                        <a:pt x="106743" y="32016"/>
                      </a:lnTo>
                      <a:lnTo>
                        <a:pt x="109258" y="31127"/>
                      </a:lnTo>
                      <a:lnTo>
                        <a:pt x="109372" y="31254"/>
                      </a:lnTo>
                      <a:lnTo>
                        <a:pt x="108127" y="31762"/>
                      </a:lnTo>
                      <a:lnTo>
                        <a:pt x="108254" y="32143"/>
                      </a:lnTo>
                      <a:lnTo>
                        <a:pt x="107238" y="32778"/>
                      </a:lnTo>
                      <a:lnTo>
                        <a:pt x="108483" y="32778"/>
                      </a:lnTo>
                      <a:lnTo>
                        <a:pt x="107911" y="32905"/>
                      </a:lnTo>
                      <a:lnTo>
                        <a:pt x="107861" y="33032"/>
                      </a:lnTo>
                      <a:lnTo>
                        <a:pt x="107124" y="33667"/>
                      </a:lnTo>
                      <a:lnTo>
                        <a:pt x="107937" y="33439"/>
                      </a:lnTo>
                      <a:lnTo>
                        <a:pt x="108864" y="33540"/>
                      </a:lnTo>
                      <a:lnTo>
                        <a:pt x="109423" y="33540"/>
                      </a:lnTo>
                      <a:lnTo>
                        <a:pt x="108546" y="33794"/>
                      </a:lnTo>
                      <a:lnTo>
                        <a:pt x="109689" y="33667"/>
                      </a:lnTo>
                      <a:lnTo>
                        <a:pt x="109994" y="33667"/>
                      </a:lnTo>
                      <a:lnTo>
                        <a:pt x="110337" y="33794"/>
                      </a:lnTo>
                      <a:lnTo>
                        <a:pt x="110718" y="33794"/>
                      </a:lnTo>
                      <a:lnTo>
                        <a:pt x="110286" y="34175"/>
                      </a:lnTo>
                      <a:lnTo>
                        <a:pt x="109715" y="34175"/>
                      </a:lnTo>
                      <a:lnTo>
                        <a:pt x="109689" y="34302"/>
                      </a:lnTo>
                      <a:lnTo>
                        <a:pt x="111023" y="34302"/>
                      </a:lnTo>
                      <a:lnTo>
                        <a:pt x="110477" y="34683"/>
                      </a:lnTo>
                      <a:lnTo>
                        <a:pt x="109689" y="34810"/>
                      </a:lnTo>
                      <a:lnTo>
                        <a:pt x="110832" y="34810"/>
                      </a:lnTo>
                      <a:lnTo>
                        <a:pt x="110629" y="34937"/>
                      </a:lnTo>
                      <a:lnTo>
                        <a:pt x="110032" y="34937"/>
                      </a:lnTo>
                      <a:lnTo>
                        <a:pt x="109486" y="35318"/>
                      </a:lnTo>
                      <a:lnTo>
                        <a:pt x="109029" y="35318"/>
                      </a:lnTo>
                      <a:lnTo>
                        <a:pt x="108902" y="35572"/>
                      </a:lnTo>
                      <a:lnTo>
                        <a:pt x="107772" y="35572"/>
                      </a:lnTo>
                      <a:lnTo>
                        <a:pt x="109740" y="35699"/>
                      </a:lnTo>
                      <a:lnTo>
                        <a:pt x="109778" y="35318"/>
                      </a:lnTo>
                      <a:lnTo>
                        <a:pt x="111125" y="35318"/>
                      </a:lnTo>
                      <a:lnTo>
                        <a:pt x="110261" y="35699"/>
                      </a:lnTo>
                      <a:lnTo>
                        <a:pt x="109740" y="35699"/>
                      </a:lnTo>
                      <a:lnTo>
                        <a:pt x="109372" y="35953"/>
                      </a:lnTo>
                      <a:lnTo>
                        <a:pt x="109004" y="35953"/>
                      </a:lnTo>
                      <a:lnTo>
                        <a:pt x="108927" y="36080"/>
                      </a:lnTo>
                      <a:lnTo>
                        <a:pt x="109143" y="36080"/>
                      </a:lnTo>
                      <a:lnTo>
                        <a:pt x="109131" y="36461"/>
                      </a:lnTo>
                      <a:lnTo>
                        <a:pt x="108966" y="36334"/>
                      </a:lnTo>
                      <a:lnTo>
                        <a:pt x="109131" y="36461"/>
                      </a:lnTo>
                      <a:lnTo>
                        <a:pt x="109131" y="36093"/>
                      </a:lnTo>
                      <a:lnTo>
                        <a:pt x="108927" y="36207"/>
                      </a:lnTo>
                      <a:lnTo>
                        <a:pt x="108229" y="36334"/>
                      </a:lnTo>
                      <a:lnTo>
                        <a:pt x="108546" y="36461"/>
                      </a:lnTo>
                      <a:lnTo>
                        <a:pt x="108521" y="36588"/>
                      </a:lnTo>
                      <a:lnTo>
                        <a:pt x="109410" y="36588"/>
                      </a:lnTo>
                      <a:lnTo>
                        <a:pt x="109270" y="36715"/>
                      </a:lnTo>
                      <a:lnTo>
                        <a:pt x="110007" y="36588"/>
                      </a:lnTo>
                      <a:lnTo>
                        <a:pt x="109816" y="36461"/>
                      </a:lnTo>
                      <a:lnTo>
                        <a:pt x="109816" y="36334"/>
                      </a:lnTo>
                      <a:lnTo>
                        <a:pt x="109778" y="36207"/>
                      </a:lnTo>
                      <a:lnTo>
                        <a:pt x="110617" y="36334"/>
                      </a:lnTo>
                      <a:lnTo>
                        <a:pt x="110121" y="36461"/>
                      </a:lnTo>
                      <a:lnTo>
                        <a:pt x="111569" y="36588"/>
                      </a:lnTo>
                      <a:lnTo>
                        <a:pt x="110324" y="36715"/>
                      </a:lnTo>
                      <a:lnTo>
                        <a:pt x="109664" y="36969"/>
                      </a:lnTo>
                      <a:lnTo>
                        <a:pt x="108889" y="36969"/>
                      </a:lnTo>
                      <a:lnTo>
                        <a:pt x="108940" y="37096"/>
                      </a:lnTo>
                      <a:lnTo>
                        <a:pt x="109385" y="37350"/>
                      </a:lnTo>
                      <a:lnTo>
                        <a:pt x="109461" y="37604"/>
                      </a:lnTo>
                      <a:lnTo>
                        <a:pt x="109270" y="37858"/>
                      </a:lnTo>
                      <a:lnTo>
                        <a:pt x="109753" y="37896"/>
                      </a:lnTo>
                      <a:lnTo>
                        <a:pt x="110909" y="37985"/>
                      </a:lnTo>
                      <a:lnTo>
                        <a:pt x="111125" y="38112"/>
                      </a:lnTo>
                      <a:lnTo>
                        <a:pt x="111112" y="38747"/>
                      </a:lnTo>
                      <a:lnTo>
                        <a:pt x="110705" y="38849"/>
                      </a:lnTo>
                      <a:lnTo>
                        <a:pt x="110274" y="38658"/>
                      </a:lnTo>
                      <a:lnTo>
                        <a:pt x="110553" y="38696"/>
                      </a:lnTo>
                      <a:lnTo>
                        <a:pt x="111112" y="38747"/>
                      </a:lnTo>
                      <a:lnTo>
                        <a:pt x="111112" y="38112"/>
                      </a:lnTo>
                      <a:lnTo>
                        <a:pt x="110426" y="38112"/>
                      </a:lnTo>
                      <a:lnTo>
                        <a:pt x="110185" y="38227"/>
                      </a:lnTo>
                      <a:lnTo>
                        <a:pt x="110032" y="38493"/>
                      </a:lnTo>
                      <a:lnTo>
                        <a:pt x="109943" y="38620"/>
                      </a:lnTo>
                      <a:lnTo>
                        <a:pt x="110109" y="38646"/>
                      </a:lnTo>
                      <a:lnTo>
                        <a:pt x="110223" y="38874"/>
                      </a:lnTo>
                      <a:lnTo>
                        <a:pt x="109867" y="38874"/>
                      </a:lnTo>
                      <a:lnTo>
                        <a:pt x="108000" y="39509"/>
                      </a:lnTo>
                      <a:lnTo>
                        <a:pt x="111671" y="39801"/>
                      </a:lnTo>
                      <a:lnTo>
                        <a:pt x="112864" y="39890"/>
                      </a:lnTo>
                      <a:lnTo>
                        <a:pt x="112039" y="40157"/>
                      </a:lnTo>
                      <a:lnTo>
                        <a:pt x="110464" y="40652"/>
                      </a:lnTo>
                      <a:lnTo>
                        <a:pt x="110871" y="40652"/>
                      </a:lnTo>
                      <a:lnTo>
                        <a:pt x="109804" y="41414"/>
                      </a:lnTo>
                      <a:lnTo>
                        <a:pt x="111861" y="42303"/>
                      </a:lnTo>
                      <a:lnTo>
                        <a:pt x="110185" y="43192"/>
                      </a:lnTo>
                      <a:lnTo>
                        <a:pt x="109842" y="43446"/>
                      </a:lnTo>
                      <a:lnTo>
                        <a:pt x="110591" y="43446"/>
                      </a:lnTo>
                      <a:lnTo>
                        <a:pt x="111163" y="43573"/>
                      </a:lnTo>
                      <a:lnTo>
                        <a:pt x="110197" y="43573"/>
                      </a:lnTo>
                      <a:lnTo>
                        <a:pt x="111315" y="43827"/>
                      </a:lnTo>
                      <a:lnTo>
                        <a:pt x="112115" y="44208"/>
                      </a:lnTo>
                      <a:lnTo>
                        <a:pt x="108953" y="44462"/>
                      </a:lnTo>
                      <a:lnTo>
                        <a:pt x="110490" y="44970"/>
                      </a:lnTo>
                      <a:lnTo>
                        <a:pt x="111137" y="44843"/>
                      </a:lnTo>
                      <a:lnTo>
                        <a:pt x="111010" y="45097"/>
                      </a:lnTo>
                      <a:lnTo>
                        <a:pt x="111518" y="45351"/>
                      </a:lnTo>
                      <a:lnTo>
                        <a:pt x="110769" y="45351"/>
                      </a:lnTo>
                      <a:lnTo>
                        <a:pt x="111442" y="45478"/>
                      </a:lnTo>
                      <a:lnTo>
                        <a:pt x="110604" y="45478"/>
                      </a:lnTo>
                      <a:lnTo>
                        <a:pt x="111467" y="45859"/>
                      </a:lnTo>
                      <a:lnTo>
                        <a:pt x="111099" y="46240"/>
                      </a:lnTo>
                      <a:lnTo>
                        <a:pt x="109474" y="45859"/>
                      </a:lnTo>
                      <a:lnTo>
                        <a:pt x="109474" y="46367"/>
                      </a:lnTo>
                      <a:lnTo>
                        <a:pt x="109562" y="46494"/>
                      </a:lnTo>
                      <a:lnTo>
                        <a:pt x="110832" y="46748"/>
                      </a:lnTo>
                      <a:lnTo>
                        <a:pt x="111175" y="46748"/>
                      </a:lnTo>
                      <a:lnTo>
                        <a:pt x="111201" y="46621"/>
                      </a:lnTo>
                      <a:lnTo>
                        <a:pt x="111480" y="46494"/>
                      </a:lnTo>
                      <a:lnTo>
                        <a:pt x="111988" y="46494"/>
                      </a:lnTo>
                      <a:lnTo>
                        <a:pt x="112255" y="46621"/>
                      </a:lnTo>
                      <a:lnTo>
                        <a:pt x="113728" y="46748"/>
                      </a:lnTo>
                      <a:lnTo>
                        <a:pt x="115252" y="46748"/>
                      </a:lnTo>
                      <a:lnTo>
                        <a:pt x="116281" y="46494"/>
                      </a:lnTo>
                      <a:lnTo>
                        <a:pt x="115379" y="46240"/>
                      </a:lnTo>
                      <a:lnTo>
                        <a:pt x="116103" y="46113"/>
                      </a:lnTo>
                      <a:lnTo>
                        <a:pt x="116141" y="46367"/>
                      </a:lnTo>
                      <a:lnTo>
                        <a:pt x="116814" y="46240"/>
                      </a:lnTo>
                      <a:lnTo>
                        <a:pt x="116217" y="46113"/>
                      </a:lnTo>
                      <a:lnTo>
                        <a:pt x="115811" y="45986"/>
                      </a:lnTo>
                      <a:lnTo>
                        <a:pt x="116598" y="45986"/>
                      </a:lnTo>
                      <a:lnTo>
                        <a:pt x="115189" y="45732"/>
                      </a:lnTo>
                      <a:lnTo>
                        <a:pt x="115138" y="45605"/>
                      </a:lnTo>
                      <a:lnTo>
                        <a:pt x="114922" y="45478"/>
                      </a:lnTo>
                      <a:lnTo>
                        <a:pt x="115595" y="45351"/>
                      </a:lnTo>
                      <a:lnTo>
                        <a:pt x="116141" y="45478"/>
                      </a:lnTo>
                      <a:lnTo>
                        <a:pt x="115570" y="45224"/>
                      </a:lnTo>
                      <a:lnTo>
                        <a:pt x="115912" y="45224"/>
                      </a:lnTo>
                      <a:lnTo>
                        <a:pt x="116166" y="44970"/>
                      </a:lnTo>
                      <a:lnTo>
                        <a:pt x="115379" y="44970"/>
                      </a:lnTo>
                      <a:lnTo>
                        <a:pt x="116217" y="44843"/>
                      </a:lnTo>
                      <a:lnTo>
                        <a:pt x="115163" y="44462"/>
                      </a:lnTo>
                      <a:lnTo>
                        <a:pt x="116573" y="44589"/>
                      </a:lnTo>
                      <a:lnTo>
                        <a:pt x="116230" y="44462"/>
                      </a:lnTo>
                      <a:lnTo>
                        <a:pt x="115468" y="44335"/>
                      </a:lnTo>
                      <a:lnTo>
                        <a:pt x="115404" y="44208"/>
                      </a:lnTo>
                      <a:lnTo>
                        <a:pt x="117094" y="44462"/>
                      </a:lnTo>
                      <a:lnTo>
                        <a:pt x="116573" y="44208"/>
                      </a:lnTo>
                      <a:lnTo>
                        <a:pt x="115506" y="43700"/>
                      </a:lnTo>
                      <a:lnTo>
                        <a:pt x="117309" y="43827"/>
                      </a:lnTo>
                      <a:lnTo>
                        <a:pt x="116560" y="43700"/>
                      </a:lnTo>
                      <a:lnTo>
                        <a:pt x="115798" y="43573"/>
                      </a:lnTo>
                      <a:lnTo>
                        <a:pt x="116636" y="43192"/>
                      </a:lnTo>
                      <a:lnTo>
                        <a:pt x="115798" y="42938"/>
                      </a:lnTo>
                      <a:lnTo>
                        <a:pt x="116090" y="42938"/>
                      </a:lnTo>
                      <a:lnTo>
                        <a:pt x="116217" y="42811"/>
                      </a:lnTo>
                      <a:lnTo>
                        <a:pt x="116662" y="42811"/>
                      </a:lnTo>
                      <a:lnTo>
                        <a:pt x="116954" y="42684"/>
                      </a:lnTo>
                      <a:lnTo>
                        <a:pt x="115709" y="42684"/>
                      </a:lnTo>
                      <a:lnTo>
                        <a:pt x="115417" y="42430"/>
                      </a:lnTo>
                      <a:lnTo>
                        <a:pt x="114655" y="42303"/>
                      </a:lnTo>
                      <a:lnTo>
                        <a:pt x="115849" y="42049"/>
                      </a:lnTo>
                      <a:lnTo>
                        <a:pt x="115417" y="42049"/>
                      </a:lnTo>
                      <a:lnTo>
                        <a:pt x="116166" y="41922"/>
                      </a:lnTo>
                      <a:lnTo>
                        <a:pt x="116814" y="41922"/>
                      </a:lnTo>
                      <a:lnTo>
                        <a:pt x="115252" y="41795"/>
                      </a:lnTo>
                      <a:lnTo>
                        <a:pt x="116547" y="41668"/>
                      </a:lnTo>
                      <a:lnTo>
                        <a:pt x="115595" y="41541"/>
                      </a:lnTo>
                      <a:lnTo>
                        <a:pt x="116357" y="41414"/>
                      </a:lnTo>
                      <a:lnTo>
                        <a:pt x="117055" y="41541"/>
                      </a:lnTo>
                      <a:lnTo>
                        <a:pt x="116814" y="41414"/>
                      </a:lnTo>
                      <a:lnTo>
                        <a:pt x="116573" y="41287"/>
                      </a:lnTo>
                      <a:lnTo>
                        <a:pt x="115785" y="41287"/>
                      </a:lnTo>
                      <a:lnTo>
                        <a:pt x="115455" y="40906"/>
                      </a:lnTo>
                      <a:lnTo>
                        <a:pt x="116649" y="41160"/>
                      </a:lnTo>
                      <a:lnTo>
                        <a:pt x="117246" y="41033"/>
                      </a:lnTo>
                      <a:lnTo>
                        <a:pt x="117094" y="40906"/>
                      </a:lnTo>
                      <a:lnTo>
                        <a:pt x="116941" y="40779"/>
                      </a:lnTo>
                      <a:lnTo>
                        <a:pt x="115862" y="40652"/>
                      </a:lnTo>
                      <a:lnTo>
                        <a:pt x="115912" y="40525"/>
                      </a:lnTo>
                      <a:lnTo>
                        <a:pt x="116408" y="40525"/>
                      </a:lnTo>
                      <a:lnTo>
                        <a:pt x="115481" y="40398"/>
                      </a:lnTo>
                      <a:lnTo>
                        <a:pt x="116370" y="40017"/>
                      </a:lnTo>
                      <a:lnTo>
                        <a:pt x="115189" y="39763"/>
                      </a:lnTo>
                      <a:lnTo>
                        <a:pt x="113868" y="39763"/>
                      </a:lnTo>
                      <a:lnTo>
                        <a:pt x="113753" y="39624"/>
                      </a:lnTo>
                      <a:lnTo>
                        <a:pt x="113131" y="39509"/>
                      </a:lnTo>
                      <a:lnTo>
                        <a:pt x="113893" y="39509"/>
                      </a:lnTo>
                      <a:lnTo>
                        <a:pt x="113880" y="39636"/>
                      </a:lnTo>
                      <a:lnTo>
                        <a:pt x="114427" y="39636"/>
                      </a:lnTo>
                      <a:lnTo>
                        <a:pt x="114096" y="39509"/>
                      </a:lnTo>
                      <a:lnTo>
                        <a:pt x="114973" y="39408"/>
                      </a:lnTo>
                      <a:lnTo>
                        <a:pt x="114820" y="39357"/>
                      </a:lnTo>
                      <a:lnTo>
                        <a:pt x="114693" y="39382"/>
                      </a:lnTo>
                      <a:lnTo>
                        <a:pt x="114020" y="39128"/>
                      </a:lnTo>
                      <a:lnTo>
                        <a:pt x="114325" y="39001"/>
                      </a:lnTo>
                      <a:lnTo>
                        <a:pt x="115404" y="39001"/>
                      </a:lnTo>
                      <a:lnTo>
                        <a:pt x="114935" y="39255"/>
                      </a:lnTo>
                      <a:lnTo>
                        <a:pt x="115658" y="39128"/>
                      </a:lnTo>
                      <a:lnTo>
                        <a:pt x="115239" y="39382"/>
                      </a:lnTo>
                      <a:lnTo>
                        <a:pt x="116941" y="39255"/>
                      </a:lnTo>
                      <a:lnTo>
                        <a:pt x="115252" y="39611"/>
                      </a:lnTo>
                      <a:lnTo>
                        <a:pt x="116941" y="39382"/>
                      </a:lnTo>
                      <a:lnTo>
                        <a:pt x="117055" y="39255"/>
                      </a:lnTo>
                      <a:lnTo>
                        <a:pt x="117157" y="39128"/>
                      </a:lnTo>
                      <a:lnTo>
                        <a:pt x="117259" y="39001"/>
                      </a:lnTo>
                      <a:lnTo>
                        <a:pt x="116395" y="39001"/>
                      </a:lnTo>
                      <a:lnTo>
                        <a:pt x="116611" y="38747"/>
                      </a:lnTo>
                      <a:lnTo>
                        <a:pt x="116713" y="38620"/>
                      </a:lnTo>
                      <a:lnTo>
                        <a:pt x="116116" y="38620"/>
                      </a:lnTo>
                      <a:lnTo>
                        <a:pt x="115824" y="38747"/>
                      </a:lnTo>
                      <a:lnTo>
                        <a:pt x="115227" y="38620"/>
                      </a:lnTo>
                      <a:lnTo>
                        <a:pt x="114147" y="38112"/>
                      </a:lnTo>
                      <a:lnTo>
                        <a:pt x="117944" y="38239"/>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93" name="object 79">
                  <a:extLst>
                    <a:ext uri="{FF2B5EF4-FFF2-40B4-BE49-F238E27FC236}">
                      <a16:creationId xmlns:a16="http://schemas.microsoft.com/office/drawing/2014/main" id="{6A8CE6B2-18F7-B94A-FBEF-5E3AA9914263}"/>
                    </a:ext>
                  </a:extLst>
                </p:cNvPr>
                <p:cNvSpPr/>
                <p:nvPr/>
              </p:nvSpPr>
              <p:spPr>
                <a:xfrm>
                  <a:off x="27979" y="202847"/>
                  <a:ext cx="340360" cy="152400"/>
                </a:xfrm>
                <a:custGeom>
                  <a:avLst/>
                  <a:gdLst/>
                  <a:ahLst/>
                  <a:cxnLst/>
                  <a:rect l="l" t="t" r="r" b="b"/>
                  <a:pathLst>
                    <a:path w="340359" h="152400">
                      <a:moveTo>
                        <a:pt x="546" y="3543"/>
                      </a:moveTo>
                      <a:lnTo>
                        <a:pt x="0" y="3492"/>
                      </a:lnTo>
                      <a:lnTo>
                        <a:pt x="546" y="3543"/>
                      </a:lnTo>
                      <a:close/>
                    </a:path>
                    <a:path w="340359" h="152400">
                      <a:moveTo>
                        <a:pt x="1384" y="10325"/>
                      </a:moveTo>
                      <a:lnTo>
                        <a:pt x="1054" y="10477"/>
                      </a:lnTo>
                      <a:lnTo>
                        <a:pt x="876" y="10528"/>
                      </a:lnTo>
                      <a:lnTo>
                        <a:pt x="254" y="10858"/>
                      </a:lnTo>
                      <a:lnTo>
                        <a:pt x="1041" y="10502"/>
                      </a:lnTo>
                      <a:lnTo>
                        <a:pt x="1384" y="10325"/>
                      </a:lnTo>
                      <a:close/>
                    </a:path>
                    <a:path w="340359" h="152400">
                      <a:moveTo>
                        <a:pt x="1955" y="12979"/>
                      </a:moveTo>
                      <a:lnTo>
                        <a:pt x="1803" y="13004"/>
                      </a:lnTo>
                      <a:lnTo>
                        <a:pt x="1549" y="13169"/>
                      </a:lnTo>
                      <a:lnTo>
                        <a:pt x="1955" y="12979"/>
                      </a:lnTo>
                      <a:close/>
                    </a:path>
                    <a:path w="340359" h="152400">
                      <a:moveTo>
                        <a:pt x="3187" y="3683"/>
                      </a:moveTo>
                      <a:lnTo>
                        <a:pt x="2895" y="3543"/>
                      </a:lnTo>
                      <a:lnTo>
                        <a:pt x="2616" y="3505"/>
                      </a:lnTo>
                      <a:lnTo>
                        <a:pt x="1993" y="3530"/>
                      </a:lnTo>
                      <a:lnTo>
                        <a:pt x="2133" y="3632"/>
                      </a:lnTo>
                      <a:lnTo>
                        <a:pt x="3187" y="3683"/>
                      </a:lnTo>
                      <a:close/>
                    </a:path>
                    <a:path w="340359" h="152400">
                      <a:moveTo>
                        <a:pt x="3365" y="4292"/>
                      </a:moveTo>
                      <a:lnTo>
                        <a:pt x="2349" y="4267"/>
                      </a:lnTo>
                      <a:lnTo>
                        <a:pt x="2781" y="4203"/>
                      </a:lnTo>
                      <a:lnTo>
                        <a:pt x="1562" y="4152"/>
                      </a:lnTo>
                      <a:lnTo>
                        <a:pt x="1435" y="4051"/>
                      </a:lnTo>
                      <a:lnTo>
                        <a:pt x="1892" y="3949"/>
                      </a:lnTo>
                      <a:lnTo>
                        <a:pt x="2286" y="3949"/>
                      </a:lnTo>
                      <a:lnTo>
                        <a:pt x="2006" y="3924"/>
                      </a:lnTo>
                      <a:lnTo>
                        <a:pt x="2501" y="3797"/>
                      </a:lnTo>
                      <a:lnTo>
                        <a:pt x="1841" y="3759"/>
                      </a:lnTo>
                      <a:lnTo>
                        <a:pt x="1028" y="3911"/>
                      </a:lnTo>
                      <a:lnTo>
                        <a:pt x="1003" y="4102"/>
                      </a:lnTo>
                      <a:lnTo>
                        <a:pt x="1689" y="4241"/>
                      </a:lnTo>
                      <a:lnTo>
                        <a:pt x="1460" y="4292"/>
                      </a:lnTo>
                      <a:lnTo>
                        <a:pt x="1181" y="4279"/>
                      </a:lnTo>
                      <a:lnTo>
                        <a:pt x="990" y="4279"/>
                      </a:lnTo>
                      <a:lnTo>
                        <a:pt x="1511" y="4381"/>
                      </a:lnTo>
                      <a:lnTo>
                        <a:pt x="2400" y="4445"/>
                      </a:lnTo>
                      <a:lnTo>
                        <a:pt x="3365" y="4292"/>
                      </a:lnTo>
                      <a:close/>
                    </a:path>
                    <a:path w="340359" h="152400">
                      <a:moveTo>
                        <a:pt x="3594" y="5384"/>
                      </a:moveTo>
                      <a:close/>
                    </a:path>
                    <a:path w="340359" h="152400">
                      <a:moveTo>
                        <a:pt x="3657" y="5283"/>
                      </a:moveTo>
                      <a:lnTo>
                        <a:pt x="3505" y="5257"/>
                      </a:lnTo>
                      <a:lnTo>
                        <a:pt x="3378" y="5257"/>
                      </a:lnTo>
                      <a:lnTo>
                        <a:pt x="3657" y="5283"/>
                      </a:lnTo>
                      <a:close/>
                    </a:path>
                    <a:path w="340359" h="152400">
                      <a:moveTo>
                        <a:pt x="5054" y="14503"/>
                      </a:moveTo>
                      <a:lnTo>
                        <a:pt x="5041" y="14655"/>
                      </a:lnTo>
                      <a:lnTo>
                        <a:pt x="5054" y="14503"/>
                      </a:lnTo>
                      <a:close/>
                    </a:path>
                    <a:path w="340359" h="152400">
                      <a:moveTo>
                        <a:pt x="5219" y="14770"/>
                      </a:moveTo>
                      <a:lnTo>
                        <a:pt x="5080" y="14782"/>
                      </a:lnTo>
                      <a:lnTo>
                        <a:pt x="5041" y="14655"/>
                      </a:lnTo>
                      <a:lnTo>
                        <a:pt x="5016" y="15049"/>
                      </a:lnTo>
                      <a:lnTo>
                        <a:pt x="5219" y="14770"/>
                      </a:lnTo>
                      <a:close/>
                    </a:path>
                    <a:path w="340359" h="152400">
                      <a:moveTo>
                        <a:pt x="12026" y="17818"/>
                      </a:moveTo>
                      <a:lnTo>
                        <a:pt x="11912" y="17945"/>
                      </a:lnTo>
                      <a:lnTo>
                        <a:pt x="12026" y="17818"/>
                      </a:lnTo>
                      <a:close/>
                    </a:path>
                    <a:path w="340359" h="152400">
                      <a:moveTo>
                        <a:pt x="13385" y="18923"/>
                      </a:moveTo>
                      <a:close/>
                    </a:path>
                    <a:path w="340359" h="152400">
                      <a:moveTo>
                        <a:pt x="16243" y="19748"/>
                      </a:moveTo>
                      <a:close/>
                    </a:path>
                    <a:path w="340359" h="152400">
                      <a:moveTo>
                        <a:pt x="17475" y="17691"/>
                      </a:moveTo>
                      <a:lnTo>
                        <a:pt x="17335" y="17614"/>
                      </a:lnTo>
                      <a:lnTo>
                        <a:pt x="17475" y="17691"/>
                      </a:lnTo>
                      <a:close/>
                    </a:path>
                    <a:path w="340359" h="152400">
                      <a:moveTo>
                        <a:pt x="21958" y="16776"/>
                      </a:moveTo>
                      <a:lnTo>
                        <a:pt x="21856" y="16649"/>
                      </a:lnTo>
                      <a:lnTo>
                        <a:pt x="21958" y="16776"/>
                      </a:lnTo>
                      <a:close/>
                    </a:path>
                    <a:path w="340359" h="152400">
                      <a:moveTo>
                        <a:pt x="27749" y="596"/>
                      </a:moveTo>
                      <a:lnTo>
                        <a:pt x="27660" y="457"/>
                      </a:lnTo>
                      <a:lnTo>
                        <a:pt x="27381" y="0"/>
                      </a:lnTo>
                      <a:lnTo>
                        <a:pt x="26606" y="571"/>
                      </a:lnTo>
                      <a:lnTo>
                        <a:pt x="26936" y="457"/>
                      </a:lnTo>
                      <a:lnTo>
                        <a:pt x="27749" y="596"/>
                      </a:lnTo>
                      <a:close/>
                    </a:path>
                    <a:path w="340359" h="152400">
                      <a:moveTo>
                        <a:pt x="28486" y="203"/>
                      </a:moveTo>
                      <a:lnTo>
                        <a:pt x="27813" y="609"/>
                      </a:lnTo>
                      <a:lnTo>
                        <a:pt x="28054" y="647"/>
                      </a:lnTo>
                      <a:lnTo>
                        <a:pt x="28486" y="203"/>
                      </a:lnTo>
                      <a:close/>
                    </a:path>
                    <a:path w="340359" h="152400">
                      <a:moveTo>
                        <a:pt x="42633" y="66040"/>
                      </a:moveTo>
                      <a:lnTo>
                        <a:pt x="42583" y="65887"/>
                      </a:lnTo>
                      <a:lnTo>
                        <a:pt x="42633" y="66040"/>
                      </a:lnTo>
                      <a:close/>
                    </a:path>
                    <a:path w="340359" h="152400">
                      <a:moveTo>
                        <a:pt x="52666" y="91808"/>
                      </a:moveTo>
                      <a:lnTo>
                        <a:pt x="52057" y="91681"/>
                      </a:lnTo>
                      <a:lnTo>
                        <a:pt x="52336" y="92125"/>
                      </a:lnTo>
                      <a:lnTo>
                        <a:pt x="52666" y="91808"/>
                      </a:lnTo>
                      <a:close/>
                    </a:path>
                    <a:path w="340359" h="152400">
                      <a:moveTo>
                        <a:pt x="53136" y="91948"/>
                      </a:moveTo>
                      <a:lnTo>
                        <a:pt x="52959" y="92125"/>
                      </a:lnTo>
                      <a:lnTo>
                        <a:pt x="53086" y="92075"/>
                      </a:lnTo>
                      <a:lnTo>
                        <a:pt x="53136" y="91948"/>
                      </a:lnTo>
                      <a:close/>
                    </a:path>
                    <a:path w="340359" h="152400">
                      <a:moveTo>
                        <a:pt x="54457" y="90004"/>
                      </a:moveTo>
                      <a:lnTo>
                        <a:pt x="54267" y="90195"/>
                      </a:lnTo>
                      <a:lnTo>
                        <a:pt x="53987" y="90487"/>
                      </a:lnTo>
                      <a:lnTo>
                        <a:pt x="53594" y="90182"/>
                      </a:lnTo>
                      <a:lnTo>
                        <a:pt x="53822" y="90081"/>
                      </a:lnTo>
                      <a:lnTo>
                        <a:pt x="54102" y="90182"/>
                      </a:lnTo>
                      <a:lnTo>
                        <a:pt x="54254" y="90208"/>
                      </a:lnTo>
                      <a:lnTo>
                        <a:pt x="53784" y="89865"/>
                      </a:lnTo>
                      <a:lnTo>
                        <a:pt x="52882" y="89484"/>
                      </a:lnTo>
                      <a:lnTo>
                        <a:pt x="51917" y="89700"/>
                      </a:lnTo>
                      <a:lnTo>
                        <a:pt x="52933" y="90030"/>
                      </a:lnTo>
                      <a:lnTo>
                        <a:pt x="52501" y="90119"/>
                      </a:lnTo>
                      <a:lnTo>
                        <a:pt x="53708" y="90474"/>
                      </a:lnTo>
                      <a:lnTo>
                        <a:pt x="53784" y="90678"/>
                      </a:lnTo>
                      <a:lnTo>
                        <a:pt x="53594" y="90868"/>
                      </a:lnTo>
                      <a:lnTo>
                        <a:pt x="53378" y="90970"/>
                      </a:lnTo>
                      <a:lnTo>
                        <a:pt x="52984" y="90919"/>
                      </a:lnTo>
                      <a:lnTo>
                        <a:pt x="53251" y="91020"/>
                      </a:lnTo>
                      <a:lnTo>
                        <a:pt x="52755" y="91363"/>
                      </a:lnTo>
                      <a:lnTo>
                        <a:pt x="53035" y="91440"/>
                      </a:lnTo>
                      <a:lnTo>
                        <a:pt x="52666" y="91808"/>
                      </a:lnTo>
                      <a:lnTo>
                        <a:pt x="53111" y="91884"/>
                      </a:lnTo>
                      <a:lnTo>
                        <a:pt x="53682" y="91401"/>
                      </a:lnTo>
                      <a:lnTo>
                        <a:pt x="54229" y="91147"/>
                      </a:lnTo>
                      <a:lnTo>
                        <a:pt x="54254" y="90830"/>
                      </a:lnTo>
                      <a:lnTo>
                        <a:pt x="54457" y="90627"/>
                      </a:lnTo>
                      <a:lnTo>
                        <a:pt x="54457" y="90004"/>
                      </a:lnTo>
                      <a:close/>
                    </a:path>
                    <a:path w="340359" h="152400">
                      <a:moveTo>
                        <a:pt x="272415" y="152336"/>
                      </a:moveTo>
                      <a:lnTo>
                        <a:pt x="272313" y="151841"/>
                      </a:lnTo>
                      <a:lnTo>
                        <a:pt x="272173" y="151828"/>
                      </a:lnTo>
                      <a:lnTo>
                        <a:pt x="271919" y="151511"/>
                      </a:lnTo>
                      <a:lnTo>
                        <a:pt x="271907" y="151650"/>
                      </a:lnTo>
                      <a:lnTo>
                        <a:pt x="272161" y="152095"/>
                      </a:lnTo>
                      <a:lnTo>
                        <a:pt x="272415" y="152336"/>
                      </a:lnTo>
                      <a:close/>
                    </a:path>
                    <a:path w="340359" h="152400">
                      <a:moveTo>
                        <a:pt x="285064" y="89128"/>
                      </a:moveTo>
                      <a:lnTo>
                        <a:pt x="284899" y="89103"/>
                      </a:lnTo>
                      <a:lnTo>
                        <a:pt x="285064" y="89128"/>
                      </a:lnTo>
                      <a:close/>
                    </a:path>
                    <a:path w="340359" h="152400">
                      <a:moveTo>
                        <a:pt x="285381" y="89179"/>
                      </a:moveTo>
                      <a:lnTo>
                        <a:pt x="285064" y="89128"/>
                      </a:lnTo>
                      <a:lnTo>
                        <a:pt x="285381" y="89179"/>
                      </a:lnTo>
                      <a:close/>
                    </a:path>
                    <a:path w="340359" h="152400">
                      <a:moveTo>
                        <a:pt x="285394" y="90779"/>
                      </a:moveTo>
                      <a:lnTo>
                        <a:pt x="285254" y="90766"/>
                      </a:lnTo>
                      <a:lnTo>
                        <a:pt x="285394" y="90779"/>
                      </a:lnTo>
                      <a:close/>
                    </a:path>
                    <a:path w="340359" h="152400">
                      <a:moveTo>
                        <a:pt x="285394" y="86804"/>
                      </a:moveTo>
                      <a:lnTo>
                        <a:pt x="284962" y="86804"/>
                      </a:lnTo>
                      <a:lnTo>
                        <a:pt x="285203" y="87058"/>
                      </a:lnTo>
                      <a:lnTo>
                        <a:pt x="285394" y="86804"/>
                      </a:lnTo>
                      <a:close/>
                    </a:path>
                    <a:path w="340359" h="152400">
                      <a:moveTo>
                        <a:pt x="285496" y="90779"/>
                      </a:moveTo>
                      <a:close/>
                    </a:path>
                    <a:path w="340359" h="152400">
                      <a:moveTo>
                        <a:pt x="285496" y="89623"/>
                      </a:moveTo>
                      <a:close/>
                    </a:path>
                    <a:path w="340359" h="152400">
                      <a:moveTo>
                        <a:pt x="285496" y="86677"/>
                      </a:moveTo>
                      <a:close/>
                    </a:path>
                    <a:path w="340359" h="152400">
                      <a:moveTo>
                        <a:pt x="285534" y="86131"/>
                      </a:moveTo>
                      <a:lnTo>
                        <a:pt x="285242" y="86042"/>
                      </a:lnTo>
                      <a:lnTo>
                        <a:pt x="285508" y="86169"/>
                      </a:lnTo>
                      <a:close/>
                    </a:path>
                    <a:path w="340359" h="152400">
                      <a:moveTo>
                        <a:pt x="285648" y="89789"/>
                      </a:moveTo>
                      <a:lnTo>
                        <a:pt x="285369" y="89687"/>
                      </a:lnTo>
                      <a:lnTo>
                        <a:pt x="285521" y="89763"/>
                      </a:lnTo>
                      <a:lnTo>
                        <a:pt x="285648" y="89789"/>
                      </a:lnTo>
                      <a:close/>
                    </a:path>
                    <a:path w="340359" h="152400">
                      <a:moveTo>
                        <a:pt x="285724" y="90957"/>
                      </a:moveTo>
                      <a:lnTo>
                        <a:pt x="285496" y="90830"/>
                      </a:lnTo>
                      <a:lnTo>
                        <a:pt x="285724" y="90957"/>
                      </a:lnTo>
                      <a:close/>
                    </a:path>
                    <a:path w="340359" h="152400">
                      <a:moveTo>
                        <a:pt x="285737" y="86804"/>
                      </a:moveTo>
                      <a:lnTo>
                        <a:pt x="285483" y="86690"/>
                      </a:lnTo>
                      <a:lnTo>
                        <a:pt x="285737" y="86804"/>
                      </a:lnTo>
                      <a:close/>
                    </a:path>
                    <a:path w="340359" h="152400">
                      <a:moveTo>
                        <a:pt x="285877" y="89687"/>
                      </a:moveTo>
                      <a:lnTo>
                        <a:pt x="285648" y="89674"/>
                      </a:lnTo>
                      <a:lnTo>
                        <a:pt x="285496" y="89623"/>
                      </a:lnTo>
                      <a:lnTo>
                        <a:pt x="285673" y="89700"/>
                      </a:lnTo>
                      <a:lnTo>
                        <a:pt x="285800" y="89700"/>
                      </a:lnTo>
                      <a:close/>
                    </a:path>
                    <a:path w="340359" h="152400">
                      <a:moveTo>
                        <a:pt x="285978" y="90665"/>
                      </a:moveTo>
                      <a:lnTo>
                        <a:pt x="285711" y="90614"/>
                      </a:lnTo>
                      <a:lnTo>
                        <a:pt x="285978" y="90665"/>
                      </a:lnTo>
                      <a:close/>
                    </a:path>
                    <a:path w="340359" h="152400">
                      <a:moveTo>
                        <a:pt x="286092" y="85775"/>
                      </a:moveTo>
                      <a:close/>
                    </a:path>
                    <a:path w="340359" h="152400">
                      <a:moveTo>
                        <a:pt x="286156" y="88836"/>
                      </a:moveTo>
                      <a:lnTo>
                        <a:pt x="285610" y="88734"/>
                      </a:lnTo>
                      <a:lnTo>
                        <a:pt x="284911" y="89014"/>
                      </a:lnTo>
                      <a:lnTo>
                        <a:pt x="286156" y="88836"/>
                      </a:lnTo>
                      <a:close/>
                    </a:path>
                    <a:path w="340359" h="152400">
                      <a:moveTo>
                        <a:pt x="286194" y="90563"/>
                      </a:moveTo>
                      <a:lnTo>
                        <a:pt x="285978" y="90360"/>
                      </a:lnTo>
                      <a:lnTo>
                        <a:pt x="285623" y="90233"/>
                      </a:lnTo>
                      <a:lnTo>
                        <a:pt x="285864" y="90487"/>
                      </a:lnTo>
                      <a:lnTo>
                        <a:pt x="286194" y="90563"/>
                      </a:lnTo>
                      <a:close/>
                    </a:path>
                    <a:path w="340359" h="152400">
                      <a:moveTo>
                        <a:pt x="286283" y="84340"/>
                      </a:moveTo>
                      <a:lnTo>
                        <a:pt x="285927" y="84518"/>
                      </a:lnTo>
                      <a:lnTo>
                        <a:pt x="286131" y="84442"/>
                      </a:lnTo>
                      <a:lnTo>
                        <a:pt x="286283" y="84340"/>
                      </a:lnTo>
                      <a:close/>
                    </a:path>
                    <a:path w="340359" h="152400">
                      <a:moveTo>
                        <a:pt x="286664" y="90512"/>
                      </a:moveTo>
                      <a:lnTo>
                        <a:pt x="286194" y="90563"/>
                      </a:lnTo>
                      <a:lnTo>
                        <a:pt x="286664" y="90512"/>
                      </a:lnTo>
                      <a:close/>
                    </a:path>
                    <a:path w="340359" h="152400">
                      <a:moveTo>
                        <a:pt x="286740" y="82791"/>
                      </a:moveTo>
                      <a:lnTo>
                        <a:pt x="286575" y="82778"/>
                      </a:lnTo>
                      <a:lnTo>
                        <a:pt x="286740" y="82791"/>
                      </a:lnTo>
                      <a:close/>
                    </a:path>
                    <a:path w="340359" h="152400">
                      <a:moveTo>
                        <a:pt x="286854" y="92125"/>
                      </a:moveTo>
                      <a:lnTo>
                        <a:pt x="285686" y="91922"/>
                      </a:lnTo>
                      <a:lnTo>
                        <a:pt x="285965" y="92113"/>
                      </a:lnTo>
                      <a:lnTo>
                        <a:pt x="286245" y="92163"/>
                      </a:lnTo>
                      <a:lnTo>
                        <a:pt x="286854" y="92125"/>
                      </a:lnTo>
                      <a:close/>
                    </a:path>
                    <a:path w="340359" h="152400">
                      <a:moveTo>
                        <a:pt x="287274" y="90868"/>
                      </a:moveTo>
                      <a:lnTo>
                        <a:pt x="286537" y="90868"/>
                      </a:lnTo>
                      <a:lnTo>
                        <a:pt x="286385" y="90741"/>
                      </a:lnTo>
                      <a:lnTo>
                        <a:pt x="285978" y="90665"/>
                      </a:lnTo>
                      <a:lnTo>
                        <a:pt x="286118" y="90868"/>
                      </a:lnTo>
                      <a:lnTo>
                        <a:pt x="286969" y="90995"/>
                      </a:lnTo>
                      <a:lnTo>
                        <a:pt x="287274" y="90868"/>
                      </a:lnTo>
                      <a:close/>
                    </a:path>
                    <a:path w="340359" h="152400">
                      <a:moveTo>
                        <a:pt x="287350" y="89852"/>
                      </a:moveTo>
                      <a:lnTo>
                        <a:pt x="286969" y="89852"/>
                      </a:lnTo>
                      <a:lnTo>
                        <a:pt x="286905" y="90106"/>
                      </a:lnTo>
                      <a:lnTo>
                        <a:pt x="287350" y="89852"/>
                      </a:lnTo>
                      <a:close/>
                    </a:path>
                    <a:path w="340359" h="152400">
                      <a:moveTo>
                        <a:pt x="287743" y="146913"/>
                      </a:moveTo>
                      <a:lnTo>
                        <a:pt x="287655" y="147256"/>
                      </a:lnTo>
                      <a:lnTo>
                        <a:pt x="287743" y="146913"/>
                      </a:lnTo>
                      <a:close/>
                    </a:path>
                    <a:path w="340359" h="152400">
                      <a:moveTo>
                        <a:pt x="287909" y="91300"/>
                      </a:moveTo>
                      <a:lnTo>
                        <a:pt x="287401" y="91160"/>
                      </a:lnTo>
                      <a:lnTo>
                        <a:pt x="286499" y="90995"/>
                      </a:lnTo>
                      <a:lnTo>
                        <a:pt x="285534" y="91084"/>
                      </a:lnTo>
                      <a:lnTo>
                        <a:pt x="286550" y="91224"/>
                      </a:lnTo>
                      <a:lnTo>
                        <a:pt x="286118" y="91262"/>
                      </a:lnTo>
                      <a:lnTo>
                        <a:pt x="287324" y="91414"/>
                      </a:lnTo>
                      <a:lnTo>
                        <a:pt x="287451" y="91528"/>
                      </a:lnTo>
                      <a:lnTo>
                        <a:pt x="286994" y="91617"/>
                      </a:lnTo>
                      <a:lnTo>
                        <a:pt x="286600" y="91605"/>
                      </a:lnTo>
                      <a:lnTo>
                        <a:pt x="286867" y="91643"/>
                      </a:lnTo>
                      <a:lnTo>
                        <a:pt x="286372" y="91782"/>
                      </a:lnTo>
                      <a:lnTo>
                        <a:pt x="287032" y="91846"/>
                      </a:lnTo>
                      <a:lnTo>
                        <a:pt x="287845" y="91694"/>
                      </a:lnTo>
                      <a:lnTo>
                        <a:pt x="287883" y="91503"/>
                      </a:lnTo>
                      <a:lnTo>
                        <a:pt x="287210" y="91287"/>
                      </a:lnTo>
                      <a:lnTo>
                        <a:pt x="287439" y="91249"/>
                      </a:lnTo>
                      <a:lnTo>
                        <a:pt x="287718" y="91287"/>
                      </a:lnTo>
                      <a:lnTo>
                        <a:pt x="287909" y="91300"/>
                      </a:lnTo>
                      <a:close/>
                    </a:path>
                    <a:path w="340359" h="152400">
                      <a:moveTo>
                        <a:pt x="288759" y="86804"/>
                      </a:moveTo>
                      <a:lnTo>
                        <a:pt x="288671" y="86601"/>
                      </a:lnTo>
                      <a:lnTo>
                        <a:pt x="288404" y="86626"/>
                      </a:lnTo>
                      <a:lnTo>
                        <a:pt x="288759" y="86804"/>
                      </a:lnTo>
                      <a:close/>
                    </a:path>
                    <a:path w="340359" h="152400">
                      <a:moveTo>
                        <a:pt x="289013" y="90487"/>
                      </a:moveTo>
                      <a:lnTo>
                        <a:pt x="286905" y="90106"/>
                      </a:lnTo>
                      <a:lnTo>
                        <a:pt x="286004" y="89979"/>
                      </a:lnTo>
                      <a:lnTo>
                        <a:pt x="285648" y="89852"/>
                      </a:lnTo>
                      <a:lnTo>
                        <a:pt x="285940" y="90106"/>
                      </a:lnTo>
                      <a:lnTo>
                        <a:pt x="286524" y="90233"/>
                      </a:lnTo>
                      <a:lnTo>
                        <a:pt x="286804" y="90487"/>
                      </a:lnTo>
                      <a:lnTo>
                        <a:pt x="286664" y="90512"/>
                      </a:lnTo>
                      <a:lnTo>
                        <a:pt x="286994" y="90487"/>
                      </a:lnTo>
                      <a:lnTo>
                        <a:pt x="287185" y="90614"/>
                      </a:lnTo>
                      <a:lnTo>
                        <a:pt x="289013" y="90487"/>
                      </a:lnTo>
                      <a:close/>
                    </a:path>
                    <a:path w="340359" h="152400">
                      <a:moveTo>
                        <a:pt x="289255" y="87439"/>
                      </a:moveTo>
                      <a:lnTo>
                        <a:pt x="288607" y="87198"/>
                      </a:lnTo>
                      <a:lnTo>
                        <a:pt x="288823" y="87439"/>
                      </a:lnTo>
                      <a:lnTo>
                        <a:pt x="289255" y="87439"/>
                      </a:lnTo>
                      <a:close/>
                    </a:path>
                    <a:path w="340359" h="152400">
                      <a:moveTo>
                        <a:pt x="289572" y="81876"/>
                      </a:moveTo>
                      <a:lnTo>
                        <a:pt x="289433" y="81800"/>
                      </a:lnTo>
                      <a:lnTo>
                        <a:pt x="289572" y="81876"/>
                      </a:lnTo>
                      <a:close/>
                    </a:path>
                    <a:path w="340359" h="152400">
                      <a:moveTo>
                        <a:pt x="289610" y="86817"/>
                      </a:moveTo>
                      <a:lnTo>
                        <a:pt x="289356" y="87198"/>
                      </a:lnTo>
                      <a:lnTo>
                        <a:pt x="289521" y="87172"/>
                      </a:lnTo>
                      <a:lnTo>
                        <a:pt x="289610" y="86817"/>
                      </a:lnTo>
                      <a:close/>
                    </a:path>
                    <a:path w="340359" h="152400">
                      <a:moveTo>
                        <a:pt x="289674" y="75247"/>
                      </a:moveTo>
                      <a:lnTo>
                        <a:pt x="289547" y="75209"/>
                      </a:lnTo>
                      <a:lnTo>
                        <a:pt x="289471" y="74866"/>
                      </a:lnTo>
                      <a:lnTo>
                        <a:pt x="288950" y="74752"/>
                      </a:lnTo>
                      <a:lnTo>
                        <a:pt x="289509" y="75184"/>
                      </a:lnTo>
                      <a:lnTo>
                        <a:pt x="288721" y="74866"/>
                      </a:lnTo>
                      <a:lnTo>
                        <a:pt x="288632" y="75247"/>
                      </a:lnTo>
                      <a:lnTo>
                        <a:pt x="289674" y="75247"/>
                      </a:lnTo>
                      <a:close/>
                    </a:path>
                    <a:path w="340359" h="152400">
                      <a:moveTo>
                        <a:pt x="290182" y="87096"/>
                      </a:moveTo>
                      <a:lnTo>
                        <a:pt x="289521" y="87172"/>
                      </a:lnTo>
                      <a:lnTo>
                        <a:pt x="289471" y="87325"/>
                      </a:lnTo>
                      <a:lnTo>
                        <a:pt x="290182" y="87096"/>
                      </a:lnTo>
                      <a:close/>
                    </a:path>
                    <a:path w="340359" h="152400">
                      <a:moveTo>
                        <a:pt x="290334" y="81978"/>
                      </a:moveTo>
                      <a:lnTo>
                        <a:pt x="289572" y="81876"/>
                      </a:lnTo>
                      <a:lnTo>
                        <a:pt x="289979" y="82105"/>
                      </a:lnTo>
                      <a:lnTo>
                        <a:pt x="290156" y="81978"/>
                      </a:lnTo>
                      <a:lnTo>
                        <a:pt x="290334" y="81978"/>
                      </a:lnTo>
                      <a:close/>
                    </a:path>
                    <a:path w="340359" h="152400">
                      <a:moveTo>
                        <a:pt x="290614" y="85458"/>
                      </a:moveTo>
                      <a:lnTo>
                        <a:pt x="289344" y="85293"/>
                      </a:lnTo>
                      <a:lnTo>
                        <a:pt x="289712" y="85356"/>
                      </a:lnTo>
                      <a:lnTo>
                        <a:pt x="289877" y="85407"/>
                      </a:lnTo>
                      <a:lnTo>
                        <a:pt x="290106" y="85445"/>
                      </a:lnTo>
                      <a:lnTo>
                        <a:pt x="290309" y="85471"/>
                      </a:lnTo>
                      <a:lnTo>
                        <a:pt x="290576" y="85483"/>
                      </a:lnTo>
                      <a:close/>
                    </a:path>
                    <a:path w="340359" h="152400">
                      <a:moveTo>
                        <a:pt x="290817" y="85699"/>
                      </a:moveTo>
                      <a:lnTo>
                        <a:pt x="290499" y="85623"/>
                      </a:lnTo>
                      <a:lnTo>
                        <a:pt x="290182" y="85661"/>
                      </a:lnTo>
                      <a:lnTo>
                        <a:pt x="289941" y="85534"/>
                      </a:lnTo>
                      <a:lnTo>
                        <a:pt x="288785" y="85407"/>
                      </a:lnTo>
                      <a:lnTo>
                        <a:pt x="289521" y="85153"/>
                      </a:lnTo>
                      <a:lnTo>
                        <a:pt x="289204" y="84772"/>
                      </a:lnTo>
                      <a:lnTo>
                        <a:pt x="289585" y="84772"/>
                      </a:lnTo>
                      <a:lnTo>
                        <a:pt x="289661" y="84645"/>
                      </a:lnTo>
                      <a:lnTo>
                        <a:pt x="289750" y="84518"/>
                      </a:lnTo>
                      <a:lnTo>
                        <a:pt x="289928" y="84264"/>
                      </a:lnTo>
                      <a:lnTo>
                        <a:pt x="290156" y="84137"/>
                      </a:lnTo>
                      <a:lnTo>
                        <a:pt x="290385" y="84010"/>
                      </a:lnTo>
                      <a:lnTo>
                        <a:pt x="290576" y="84010"/>
                      </a:lnTo>
                      <a:lnTo>
                        <a:pt x="289445" y="83756"/>
                      </a:lnTo>
                      <a:lnTo>
                        <a:pt x="289560" y="83629"/>
                      </a:lnTo>
                      <a:lnTo>
                        <a:pt x="287934" y="83629"/>
                      </a:lnTo>
                      <a:lnTo>
                        <a:pt x="287642" y="83629"/>
                      </a:lnTo>
                      <a:lnTo>
                        <a:pt x="287731" y="83756"/>
                      </a:lnTo>
                      <a:lnTo>
                        <a:pt x="288213" y="84010"/>
                      </a:lnTo>
                      <a:lnTo>
                        <a:pt x="288074" y="84137"/>
                      </a:lnTo>
                      <a:lnTo>
                        <a:pt x="287223" y="84010"/>
                      </a:lnTo>
                      <a:lnTo>
                        <a:pt x="287705" y="83883"/>
                      </a:lnTo>
                      <a:lnTo>
                        <a:pt x="287020" y="83756"/>
                      </a:lnTo>
                      <a:lnTo>
                        <a:pt x="287032" y="84010"/>
                      </a:lnTo>
                      <a:lnTo>
                        <a:pt x="288531" y="84518"/>
                      </a:lnTo>
                      <a:lnTo>
                        <a:pt x="287655" y="84518"/>
                      </a:lnTo>
                      <a:lnTo>
                        <a:pt x="287502" y="84429"/>
                      </a:lnTo>
                      <a:lnTo>
                        <a:pt x="287464" y="84264"/>
                      </a:lnTo>
                      <a:lnTo>
                        <a:pt x="287248" y="84137"/>
                      </a:lnTo>
                      <a:lnTo>
                        <a:pt x="286219" y="84137"/>
                      </a:lnTo>
                      <a:lnTo>
                        <a:pt x="286473" y="84264"/>
                      </a:lnTo>
                      <a:lnTo>
                        <a:pt x="285788" y="84772"/>
                      </a:lnTo>
                      <a:lnTo>
                        <a:pt x="286080" y="84645"/>
                      </a:lnTo>
                      <a:lnTo>
                        <a:pt x="288201" y="85280"/>
                      </a:lnTo>
                      <a:lnTo>
                        <a:pt x="286461" y="85534"/>
                      </a:lnTo>
                      <a:lnTo>
                        <a:pt x="287045" y="85915"/>
                      </a:lnTo>
                      <a:lnTo>
                        <a:pt x="286080" y="85788"/>
                      </a:lnTo>
                      <a:lnTo>
                        <a:pt x="285813" y="85915"/>
                      </a:lnTo>
                      <a:lnTo>
                        <a:pt x="285661" y="86042"/>
                      </a:lnTo>
                      <a:lnTo>
                        <a:pt x="285623" y="86169"/>
                      </a:lnTo>
                      <a:lnTo>
                        <a:pt x="286016" y="86296"/>
                      </a:lnTo>
                      <a:lnTo>
                        <a:pt x="284632" y="86423"/>
                      </a:lnTo>
                      <a:lnTo>
                        <a:pt x="285762" y="86677"/>
                      </a:lnTo>
                      <a:lnTo>
                        <a:pt x="285496" y="86677"/>
                      </a:lnTo>
                      <a:lnTo>
                        <a:pt x="285889" y="86804"/>
                      </a:lnTo>
                      <a:lnTo>
                        <a:pt x="286943" y="87058"/>
                      </a:lnTo>
                      <a:lnTo>
                        <a:pt x="284607" y="87566"/>
                      </a:lnTo>
                      <a:lnTo>
                        <a:pt x="286054" y="88201"/>
                      </a:lnTo>
                      <a:lnTo>
                        <a:pt x="286651" y="88582"/>
                      </a:lnTo>
                      <a:lnTo>
                        <a:pt x="287705" y="88709"/>
                      </a:lnTo>
                      <a:lnTo>
                        <a:pt x="288226" y="89090"/>
                      </a:lnTo>
                      <a:lnTo>
                        <a:pt x="287731" y="89217"/>
                      </a:lnTo>
                      <a:lnTo>
                        <a:pt x="287096" y="88963"/>
                      </a:lnTo>
                      <a:lnTo>
                        <a:pt x="286639" y="89217"/>
                      </a:lnTo>
                      <a:lnTo>
                        <a:pt x="286715" y="89344"/>
                      </a:lnTo>
                      <a:lnTo>
                        <a:pt x="287070" y="89598"/>
                      </a:lnTo>
                      <a:lnTo>
                        <a:pt x="286804" y="89598"/>
                      </a:lnTo>
                      <a:lnTo>
                        <a:pt x="286219" y="89725"/>
                      </a:lnTo>
                      <a:lnTo>
                        <a:pt x="286308" y="89852"/>
                      </a:lnTo>
                      <a:lnTo>
                        <a:pt x="286969" y="89852"/>
                      </a:lnTo>
                      <a:lnTo>
                        <a:pt x="287007" y="89725"/>
                      </a:lnTo>
                      <a:lnTo>
                        <a:pt x="288328" y="89852"/>
                      </a:lnTo>
                      <a:lnTo>
                        <a:pt x="287782" y="89725"/>
                      </a:lnTo>
                      <a:lnTo>
                        <a:pt x="287235" y="89598"/>
                      </a:lnTo>
                      <a:lnTo>
                        <a:pt x="287578" y="89471"/>
                      </a:lnTo>
                      <a:lnTo>
                        <a:pt x="288315" y="89471"/>
                      </a:lnTo>
                      <a:lnTo>
                        <a:pt x="288505" y="89598"/>
                      </a:lnTo>
                      <a:lnTo>
                        <a:pt x="288836" y="89471"/>
                      </a:lnTo>
                      <a:lnTo>
                        <a:pt x="289166" y="89344"/>
                      </a:lnTo>
                      <a:lnTo>
                        <a:pt x="288036" y="89344"/>
                      </a:lnTo>
                      <a:lnTo>
                        <a:pt x="288886" y="89217"/>
                      </a:lnTo>
                      <a:lnTo>
                        <a:pt x="288607" y="88963"/>
                      </a:lnTo>
                      <a:lnTo>
                        <a:pt x="288886" y="89090"/>
                      </a:lnTo>
                      <a:lnTo>
                        <a:pt x="289534" y="88963"/>
                      </a:lnTo>
                      <a:lnTo>
                        <a:pt x="289344" y="89090"/>
                      </a:lnTo>
                      <a:lnTo>
                        <a:pt x="289598" y="88963"/>
                      </a:lnTo>
                      <a:lnTo>
                        <a:pt x="290118" y="88709"/>
                      </a:lnTo>
                      <a:lnTo>
                        <a:pt x="288353" y="88455"/>
                      </a:lnTo>
                      <a:lnTo>
                        <a:pt x="289356" y="88328"/>
                      </a:lnTo>
                      <a:lnTo>
                        <a:pt x="288988" y="87820"/>
                      </a:lnTo>
                      <a:lnTo>
                        <a:pt x="288467" y="88328"/>
                      </a:lnTo>
                      <a:lnTo>
                        <a:pt x="287324" y="87947"/>
                      </a:lnTo>
                      <a:lnTo>
                        <a:pt x="289725" y="87566"/>
                      </a:lnTo>
                      <a:lnTo>
                        <a:pt x="288759" y="87566"/>
                      </a:lnTo>
                      <a:lnTo>
                        <a:pt x="288823" y="87439"/>
                      </a:lnTo>
                      <a:lnTo>
                        <a:pt x="288201" y="87312"/>
                      </a:lnTo>
                      <a:lnTo>
                        <a:pt x="288607" y="87198"/>
                      </a:lnTo>
                      <a:lnTo>
                        <a:pt x="289090" y="87058"/>
                      </a:lnTo>
                      <a:lnTo>
                        <a:pt x="287782" y="86677"/>
                      </a:lnTo>
                      <a:lnTo>
                        <a:pt x="288404" y="86626"/>
                      </a:lnTo>
                      <a:lnTo>
                        <a:pt x="288251" y="86550"/>
                      </a:lnTo>
                      <a:lnTo>
                        <a:pt x="288632" y="86512"/>
                      </a:lnTo>
                      <a:lnTo>
                        <a:pt x="289331" y="86550"/>
                      </a:lnTo>
                      <a:lnTo>
                        <a:pt x="289001" y="86487"/>
                      </a:lnTo>
                      <a:lnTo>
                        <a:pt x="289915" y="86423"/>
                      </a:lnTo>
                      <a:lnTo>
                        <a:pt x="287959" y="86169"/>
                      </a:lnTo>
                      <a:lnTo>
                        <a:pt x="288734" y="85915"/>
                      </a:lnTo>
                      <a:lnTo>
                        <a:pt x="289585" y="86042"/>
                      </a:lnTo>
                      <a:lnTo>
                        <a:pt x="289128" y="86296"/>
                      </a:lnTo>
                      <a:lnTo>
                        <a:pt x="289902" y="86042"/>
                      </a:lnTo>
                      <a:lnTo>
                        <a:pt x="288455" y="85788"/>
                      </a:lnTo>
                      <a:lnTo>
                        <a:pt x="290118" y="85674"/>
                      </a:lnTo>
                      <a:lnTo>
                        <a:pt x="290283" y="85801"/>
                      </a:lnTo>
                      <a:lnTo>
                        <a:pt x="290626" y="85674"/>
                      </a:lnTo>
                      <a:lnTo>
                        <a:pt x="290817" y="85699"/>
                      </a:lnTo>
                      <a:close/>
                    </a:path>
                    <a:path w="340359" h="152400">
                      <a:moveTo>
                        <a:pt x="291020" y="83121"/>
                      </a:moveTo>
                      <a:lnTo>
                        <a:pt x="290144" y="82486"/>
                      </a:lnTo>
                      <a:lnTo>
                        <a:pt x="290804" y="82359"/>
                      </a:lnTo>
                      <a:lnTo>
                        <a:pt x="290029" y="82105"/>
                      </a:lnTo>
                      <a:lnTo>
                        <a:pt x="288544" y="82105"/>
                      </a:lnTo>
                      <a:lnTo>
                        <a:pt x="288455" y="81978"/>
                      </a:lnTo>
                      <a:lnTo>
                        <a:pt x="286753" y="81978"/>
                      </a:lnTo>
                      <a:lnTo>
                        <a:pt x="286423" y="81724"/>
                      </a:lnTo>
                      <a:lnTo>
                        <a:pt x="286512" y="82156"/>
                      </a:lnTo>
                      <a:lnTo>
                        <a:pt x="286639" y="82486"/>
                      </a:lnTo>
                      <a:lnTo>
                        <a:pt x="287362" y="82613"/>
                      </a:lnTo>
                      <a:lnTo>
                        <a:pt x="287083" y="82486"/>
                      </a:lnTo>
                      <a:lnTo>
                        <a:pt x="287680" y="82486"/>
                      </a:lnTo>
                      <a:lnTo>
                        <a:pt x="288086" y="82740"/>
                      </a:lnTo>
                      <a:lnTo>
                        <a:pt x="288226" y="82867"/>
                      </a:lnTo>
                      <a:lnTo>
                        <a:pt x="288328" y="83121"/>
                      </a:lnTo>
                      <a:lnTo>
                        <a:pt x="287921" y="82740"/>
                      </a:lnTo>
                      <a:lnTo>
                        <a:pt x="286753" y="82867"/>
                      </a:lnTo>
                      <a:lnTo>
                        <a:pt x="286969" y="82867"/>
                      </a:lnTo>
                      <a:lnTo>
                        <a:pt x="287210" y="82994"/>
                      </a:lnTo>
                      <a:lnTo>
                        <a:pt x="286105" y="82994"/>
                      </a:lnTo>
                      <a:lnTo>
                        <a:pt x="288874" y="83375"/>
                      </a:lnTo>
                      <a:lnTo>
                        <a:pt x="288404" y="83502"/>
                      </a:lnTo>
                      <a:lnTo>
                        <a:pt x="289687" y="83502"/>
                      </a:lnTo>
                      <a:lnTo>
                        <a:pt x="289521" y="83248"/>
                      </a:lnTo>
                      <a:lnTo>
                        <a:pt x="290207" y="83375"/>
                      </a:lnTo>
                      <a:lnTo>
                        <a:pt x="290741" y="83629"/>
                      </a:lnTo>
                      <a:lnTo>
                        <a:pt x="290791" y="83502"/>
                      </a:lnTo>
                      <a:lnTo>
                        <a:pt x="290436" y="83375"/>
                      </a:lnTo>
                      <a:lnTo>
                        <a:pt x="290258" y="83248"/>
                      </a:lnTo>
                      <a:lnTo>
                        <a:pt x="290169" y="83121"/>
                      </a:lnTo>
                      <a:lnTo>
                        <a:pt x="290995" y="83375"/>
                      </a:lnTo>
                      <a:lnTo>
                        <a:pt x="291020" y="83121"/>
                      </a:lnTo>
                      <a:close/>
                    </a:path>
                    <a:path w="340359" h="152400">
                      <a:moveTo>
                        <a:pt x="291185" y="83566"/>
                      </a:moveTo>
                      <a:lnTo>
                        <a:pt x="290791" y="83375"/>
                      </a:lnTo>
                      <a:lnTo>
                        <a:pt x="291033" y="83515"/>
                      </a:lnTo>
                      <a:lnTo>
                        <a:pt x="291185" y="83566"/>
                      </a:lnTo>
                      <a:close/>
                    </a:path>
                    <a:path w="340359" h="152400">
                      <a:moveTo>
                        <a:pt x="291211" y="80264"/>
                      </a:moveTo>
                      <a:lnTo>
                        <a:pt x="290893" y="80124"/>
                      </a:lnTo>
                      <a:lnTo>
                        <a:pt x="290944" y="80251"/>
                      </a:lnTo>
                      <a:lnTo>
                        <a:pt x="291211" y="80264"/>
                      </a:lnTo>
                      <a:close/>
                    </a:path>
                    <a:path w="340359" h="152400">
                      <a:moveTo>
                        <a:pt x="291287" y="86728"/>
                      </a:moveTo>
                      <a:lnTo>
                        <a:pt x="290322" y="87045"/>
                      </a:lnTo>
                      <a:lnTo>
                        <a:pt x="290245" y="87223"/>
                      </a:lnTo>
                      <a:lnTo>
                        <a:pt x="291287" y="86728"/>
                      </a:lnTo>
                      <a:close/>
                    </a:path>
                    <a:path w="340359" h="152400">
                      <a:moveTo>
                        <a:pt x="291541" y="73228"/>
                      </a:moveTo>
                      <a:lnTo>
                        <a:pt x="291439" y="73075"/>
                      </a:lnTo>
                      <a:lnTo>
                        <a:pt x="291350" y="72936"/>
                      </a:lnTo>
                      <a:lnTo>
                        <a:pt x="291198" y="72859"/>
                      </a:lnTo>
                      <a:lnTo>
                        <a:pt x="291541" y="73228"/>
                      </a:lnTo>
                      <a:close/>
                    </a:path>
                    <a:path w="340359" h="152400">
                      <a:moveTo>
                        <a:pt x="291553" y="72758"/>
                      </a:moveTo>
                      <a:lnTo>
                        <a:pt x="291490" y="72605"/>
                      </a:lnTo>
                      <a:lnTo>
                        <a:pt x="291287" y="72580"/>
                      </a:lnTo>
                      <a:lnTo>
                        <a:pt x="291312" y="72821"/>
                      </a:lnTo>
                      <a:lnTo>
                        <a:pt x="291553" y="72758"/>
                      </a:lnTo>
                      <a:close/>
                    </a:path>
                    <a:path w="340359" h="152400">
                      <a:moveTo>
                        <a:pt x="291630" y="81965"/>
                      </a:moveTo>
                      <a:close/>
                    </a:path>
                    <a:path w="340359" h="152400">
                      <a:moveTo>
                        <a:pt x="292798" y="69659"/>
                      </a:moveTo>
                      <a:close/>
                    </a:path>
                    <a:path w="340359" h="152400">
                      <a:moveTo>
                        <a:pt x="293039" y="78740"/>
                      </a:moveTo>
                      <a:lnTo>
                        <a:pt x="293001" y="78549"/>
                      </a:lnTo>
                      <a:lnTo>
                        <a:pt x="292760" y="78587"/>
                      </a:lnTo>
                      <a:lnTo>
                        <a:pt x="293039" y="78740"/>
                      </a:lnTo>
                      <a:close/>
                    </a:path>
                    <a:path w="340359" h="152400">
                      <a:moveTo>
                        <a:pt x="293154" y="69278"/>
                      </a:moveTo>
                      <a:lnTo>
                        <a:pt x="293052" y="69024"/>
                      </a:lnTo>
                      <a:lnTo>
                        <a:pt x="292900" y="68770"/>
                      </a:lnTo>
                      <a:lnTo>
                        <a:pt x="293154" y="69278"/>
                      </a:lnTo>
                      <a:close/>
                    </a:path>
                    <a:path w="340359" h="152400">
                      <a:moveTo>
                        <a:pt x="293370" y="69532"/>
                      </a:moveTo>
                      <a:lnTo>
                        <a:pt x="293154" y="69278"/>
                      </a:lnTo>
                      <a:lnTo>
                        <a:pt x="293281" y="69532"/>
                      </a:lnTo>
                      <a:close/>
                    </a:path>
                    <a:path w="340359" h="152400">
                      <a:moveTo>
                        <a:pt x="294093" y="67411"/>
                      </a:moveTo>
                      <a:lnTo>
                        <a:pt x="294068" y="67208"/>
                      </a:lnTo>
                      <a:lnTo>
                        <a:pt x="294081" y="67475"/>
                      </a:lnTo>
                      <a:close/>
                    </a:path>
                    <a:path w="340359" h="152400">
                      <a:moveTo>
                        <a:pt x="294132" y="76644"/>
                      </a:moveTo>
                      <a:lnTo>
                        <a:pt x="294043" y="76390"/>
                      </a:lnTo>
                      <a:lnTo>
                        <a:pt x="293763" y="76288"/>
                      </a:lnTo>
                      <a:lnTo>
                        <a:pt x="294132" y="76644"/>
                      </a:lnTo>
                      <a:close/>
                    </a:path>
                    <a:path w="340359" h="152400">
                      <a:moveTo>
                        <a:pt x="294157" y="68008"/>
                      </a:moveTo>
                      <a:lnTo>
                        <a:pt x="294093" y="67627"/>
                      </a:lnTo>
                      <a:lnTo>
                        <a:pt x="294081" y="67500"/>
                      </a:lnTo>
                      <a:lnTo>
                        <a:pt x="294017" y="67627"/>
                      </a:lnTo>
                      <a:lnTo>
                        <a:pt x="293725" y="67627"/>
                      </a:lnTo>
                      <a:lnTo>
                        <a:pt x="294157" y="68008"/>
                      </a:lnTo>
                      <a:close/>
                    </a:path>
                    <a:path w="340359" h="152400">
                      <a:moveTo>
                        <a:pt x="294728" y="76644"/>
                      </a:moveTo>
                      <a:lnTo>
                        <a:pt x="294208" y="76136"/>
                      </a:lnTo>
                      <a:lnTo>
                        <a:pt x="294157" y="76428"/>
                      </a:lnTo>
                      <a:lnTo>
                        <a:pt x="294728" y="76644"/>
                      </a:lnTo>
                      <a:close/>
                    </a:path>
                    <a:path w="340359" h="152400">
                      <a:moveTo>
                        <a:pt x="294741" y="74980"/>
                      </a:moveTo>
                      <a:lnTo>
                        <a:pt x="294690" y="74828"/>
                      </a:lnTo>
                      <a:lnTo>
                        <a:pt x="294741" y="74980"/>
                      </a:lnTo>
                      <a:close/>
                    </a:path>
                    <a:path w="340359" h="152400">
                      <a:moveTo>
                        <a:pt x="294919" y="77254"/>
                      </a:moveTo>
                      <a:lnTo>
                        <a:pt x="294805" y="76911"/>
                      </a:lnTo>
                      <a:lnTo>
                        <a:pt x="294855" y="77139"/>
                      </a:lnTo>
                      <a:close/>
                    </a:path>
                    <a:path w="340359" h="152400">
                      <a:moveTo>
                        <a:pt x="296202" y="65760"/>
                      </a:moveTo>
                      <a:lnTo>
                        <a:pt x="296176" y="65468"/>
                      </a:lnTo>
                      <a:lnTo>
                        <a:pt x="295910" y="65341"/>
                      </a:lnTo>
                      <a:lnTo>
                        <a:pt x="296202" y="65760"/>
                      </a:lnTo>
                      <a:close/>
                    </a:path>
                    <a:path w="340359" h="152400">
                      <a:moveTo>
                        <a:pt x="296278" y="74739"/>
                      </a:moveTo>
                      <a:lnTo>
                        <a:pt x="296125" y="74676"/>
                      </a:lnTo>
                      <a:lnTo>
                        <a:pt x="296278" y="74739"/>
                      </a:lnTo>
                      <a:close/>
                    </a:path>
                    <a:path w="340359" h="152400">
                      <a:moveTo>
                        <a:pt x="297078" y="65874"/>
                      </a:moveTo>
                      <a:lnTo>
                        <a:pt x="297040" y="65595"/>
                      </a:lnTo>
                      <a:lnTo>
                        <a:pt x="296443" y="64706"/>
                      </a:lnTo>
                      <a:lnTo>
                        <a:pt x="296189" y="65468"/>
                      </a:lnTo>
                      <a:lnTo>
                        <a:pt x="297078" y="65874"/>
                      </a:lnTo>
                      <a:close/>
                    </a:path>
                    <a:path w="340359" h="152400">
                      <a:moveTo>
                        <a:pt x="297853" y="71691"/>
                      </a:moveTo>
                      <a:lnTo>
                        <a:pt x="297776" y="71564"/>
                      </a:lnTo>
                      <a:lnTo>
                        <a:pt x="297853" y="71691"/>
                      </a:lnTo>
                      <a:close/>
                    </a:path>
                    <a:path w="340359" h="152400">
                      <a:moveTo>
                        <a:pt x="297903" y="71564"/>
                      </a:moveTo>
                      <a:lnTo>
                        <a:pt x="297688" y="71374"/>
                      </a:lnTo>
                      <a:lnTo>
                        <a:pt x="297776" y="71564"/>
                      </a:lnTo>
                      <a:lnTo>
                        <a:pt x="297903" y="71564"/>
                      </a:lnTo>
                      <a:close/>
                    </a:path>
                    <a:path w="340359" h="152400">
                      <a:moveTo>
                        <a:pt x="298157" y="72034"/>
                      </a:moveTo>
                      <a:lnTo>
                        <a:pt x="298018" y="71996"/>
                      </a:lnTo>
                      <a:lnTo>
                        <a:pt x="298157" y="72034"/>
                      </a:lnTo>
                      <a:close/>
                    </a:path>
                    <a:path w="340359" h="152400">
                      <a:moveTo>
                        <a:pt x="298399" y="74168"/>
                      </a:moveTo>
                      <a:close/>
                    </a:path>
                    <a:path w="340359" h="152400">
                      <a:moveTo>
                        <a:pt x="299427" y="62738"/>
                      </a:moveTo>
                      <a:close/>
                    </a:path>
                    <a:path w="340359" h="152400">
                      <a:moveTo>
                        <a:pt x="299834" y="62699"/>
                      </a:moveTo>
                      <a:lnTo>
                        <a:pt x="299694" y="62661"/>
                      </a:lnTo>
                      <a:lnTo>
                        <a:pt x="299542" y="62687"/>
                      </a:lnTo>
                      <a:lnTo>
                        <a:pt x="299834" y="62699"/>
                      </a:lnTo>
                      <a:close/>
                    </a:path>
                    <a:path w="340359" h="152400">
                      <a:moveTo>
                        <a:pt x="300228" y="72961"/>
                      </a:moveTo>
                      <a:lnTo>
                        <a:pt x="300113" y="72199"/>
                      </a:lnTo>
                      <a:lnTo>
                        <a:pt x="299732" y="71818"/>
                      </a:lnTo>
                      <a:lnTo>
                        <a:pt x="299643" y="71691"/>
                      </a:lnTo>
                      <a:lnTo>
                        <a:pt x="299440" y="71183"/>
                      </a:lnTo>
                      <a:lnTo>
                        <a:pt x="299389" y="71793"/>
                      </a:lnTo>
                      <a:lnTo>
                        <a:pt x="300228" y="72961"/>
                      </a:lnTo>
                      <a:close/>
                    </a:path>
                    <a:path w="340359" h="152400">
                      <a:moveTo>
                        <a:pt x="301307" y="62585"/>
                      </a:moveTo>
                      <a:lnTo>
                        <a:pt x="301256" y="62357"/>
                      </a:lnTo>
                      <a:lnTo>
                        <a:pt x="300863" y="62103"/>
                      </a:lnTo>
                      <a:lnTo>
                        <a:pt x="301053" y="62369"/>
                      </a:lnTo>
                      <a:lnTo>
                        <a:pt x="301193" y="62509"/>
                      </a:lnTo>
                      <a:close/>
                    </a:path>
                    <a:path w="340359" h="152400">
                      <a:moveTo>
                        <a:pt x="301358" y="70904"/>
                      </a:moveTo>
                      <a:close/>
                    </a:path>
                    <a:path w="340359" h="152400">
                      <a:moveTo>
                        <a:pt x="301485" y="71056"/>
                      </a:moveTo>
                      <a:lnTo>
                        <a:pt x="301383" y="70929"/>
                      </a:lnTo>
                      <a:lnTo>
                        <a:pt x="301485" y="71056"/>
                      </a:lnTo>
                      <a:close/>
                    </a:path>
                    <a:path w="340359" h="152400">
                      <a:moveTo>
                        <a:pt x="302564" y="69126"/>
                      </a:moveTo>
                      <a:lnTo>
                        <a:pt x="302552" y="69265"/>
                      </a:lnTo>
                      <a:lnTo>
                        <a:pt x="302564" y="69126"/>
                      </a:lnTo>
                      <a:close/>
                    </a:path>
                    <a:path w="340359" h="152400">
                      <a:moveTo>
                        <a:pt x="304114" y="69227"/>
                      </a:moveTo>
                      <a:lnTo>
                        <a:pt x="303707" y="68313"/>
                      </a:lnTo>
                      <a:lnTo>
                        <a:pt x="303682" y="68516"/>
                      </a:lnTo>
                      <a:lnTo>
                        <a:pt x="304088" y="69570"/>
                      </a:lnTo>
                      <a:lnTo>
                        <a:pt x="304114" y="69227"/>
                      </a:lnTo>
                      <a:close/>
                    </a:path>
                    <a:path w="340359" h="152400">
                      <a:moveTo>
                        <a:pt x="307479" y="66332"/>
                      </a:moveTo>
                      <a:lnTo>
                        <a:pt x="307454" y="65849"/>
                      </a:lnTo>
                      <a:lnTo>
                        <a:pt x="307390" y="66103"/>
                      </a:lnTo>
                      <a:lnTo>
                        <a:pt x="307479" y="66332"/>
                      </a:lnTo>
                      <a:close/>
                    </a:path>
                    <a:path w="340359" h="152400">
                      <a:moveTo>
                        <a:pt x="307594" y="67119"/>
                      </a:moveTo>
                      <a:lnTo>
                        <a:pt x="307581" y="66611"/>
                      </a:lnTo>
                      <a:lnTo>
                        <a:pt x="307479" y="66332"/>
                      </a:lnTo>
                      <a:lnTo>
                        <a:pt x="307492" y="66611"/>
                      </a:lnTo>
                      <a:lnTo>
                        <a:pt x="307378" y="66357"/>
                      </a:lnTo>
                      <a:lnTo>
                        <a:pt x="307441" y="66611"/>
                      </a:lnTo>
                      <a:lnTo>
                        <a:pt x="307594" y="67119"/>
                      </a:lnTo>
                      <a:close/>
                    </a:path>
                    <a:path w="340359" h="152400">
                      <a:moveTo>
                        <a:pt x="309524" y="67183"/>
                      </a:moveTo>
                      <a:lnTo>
                        <a:pt x="309397" y="67132"/>
                      </a:lnTo>
                      <a:lnTo>
                        <a:pt x="309232" y="66763"/>
                      </a:lnTo>
                      <a:lnTo>
                        <a:pt x="309181" y="66903"/>
                      </a:lnTo>
                      <a:lnTo>
                        <a:pt x="309308" y="67398"/>
                      </a:lnTo>
                      <a:lnTo>
                        <a:pt x="309486" y="67691"/>
                      </a:lnTo>
                      <a:lnTo>
                        <a:pt x="309524" y="67183"/>
                      </a:lnTo>
                      <a:close/>
                    </a:path>
                    <a:path w="340359" h="152400">
                      <a:moveTo>
                        <a:pt x="310426" y="67373"/>
                      </a:moveTo>
                      <a:lnTo>
                        <a:pt x="310349" y="67246"/>
                      </a:lnTo>
                      <a:lnTo>
                        <a:pt x="310324" y="66535"/>
                      </a:lnTo>
                      <a:lnTo>
                        <a:pt x="310134" y="66865"/>
                      </a:lnTo>
                      <a:lnTo>
                        <a:pt x="310019" y="67119"/>
                      </a:lnTo>
                      <a:lnTo>
                        <a:pt x="309905" y="67500"/>
                      </a:lnTo>
                      <a:lnTo>
                        <a:pt x="310057" y="67500"/>
                      </a:lnTo>
                      <a:lnTo>
                        <a:pt x="310426" y="67373"/>
                      </a:lnTo>
                      <a:close/>
                    </a:path>
                    <a:path w="340359" h="152400">
                      <a:moveTo>
                        <a:pt x="310464" y="66738"/>
                      </a:moveTo>
                      <a:lnTo>
                        <a:pt x="310349" y="67246"/>
                      </a:lnTo>
                      <a:lnTo>
                        <a:pt x="310464" y="66738"/>
                      </a:lnTo>
                      <a:close/>
                    </a:path>
                    <a:path w="340359" h="152400">
                      <a:moveTo>
                        <a:pt x="312496" y="60007"/>
                      </a:moveTo>
                      <a:lnTo>
                        <a:pt x="312369" y="59880"/>
                      </a:lnTo>
                      <a:lnTo>
                        <a:pt x="312381" y="60388"/>
                      </a:lnTo>
                      <a:lnTo>
                        <a:pt x="312496" y="60007"/>
                      </a:lnTo>
                      <a:close/>
                    </a:path>
                    <a:path w="340359" h="152400">
                      <a:moveTo>
                        <a:pt x="312547" y="60388"/>
                      </a:moveTo>
                      <a:lnTo>
                        <a:pt x="312496" y="60528"/>
                      </a:lnTo>
                      <a:lnTo>
                        <a:pt x="312547" y="60388"/>
                      </a:lnTo>
                      <a:close/>
                    </a:path>
                    <a:path w="340359" h="152400">
                      <a:moveTo>
                        <a:pt x="319773" y="62674"/>
                      </a:moveTo>
                      <a:close/>
                    </a:path>
                    <a:path w="340359" h="152400">
                      <a:moveTo>
                        <a:pt x="325793" y="64198"/>
                      </a:moveTo>
                      <a:lnTo>
                        <a:pt x="325653" y="64325"/>
                      </a:lnTo>
                      <a:lnTo>
                        <a:pt x="325793" y="64198"/>
                      </a:lnTo>
                      <a:close/>
                    </a:path>
                    <a:path w="340359" h="152400">
                      <a:moveTo>
                        <a:pt x="325831" y="65214"/>
                      </a:moveTo>
                      <a:lnTo>
                        <a:pt x="325615" y="65278"/>
                      </a:lnTo>
                      <a:lnTo>
                        <a:pt x="325513" y="65468"/>
                      </a:lnTo>
                      <a:lnTo>
                        <a:pt x="325831" y="65214"/>
                      </a:lnTo>
                      <a:close/>
                    </a:path>
                    <a:path w="340359" h="152400">
                      <a:moveTo>
                        <a:pt x="325856" y="64833"/>
                      </a:moveTo>
                      <a:lnTo>
                        <a:pt x="325424" y="65341"/>
                      </a:lnTo>
                      <a:lnTo>
                        <a:pt x="325615" y="65278"/>
                      </a:lnTo>
                      <a:lnTo>
                        <a:pt x="325856" y="64833"/>
                      </a:lnTo>
                      <a:close/>
                    </a:path>
                    <a:path w="340359" h="152400">
                      <a:moveTo>
                        <a:pt x="329742" y="67449"/>
                      </a:moveTo>
                      <a:lnTo>
                        <a:pt x="329603" y="67475"/>
                      </a:lnTo>
                      <a:lnTo>
                        <a:pt x="329742" y="67449"/>
                      </a:lnTo>
                      <a:close/>
                    </a:path>
                    <a:path w="340359" h="152400">
                      <a:moveTo>
                        <a:pt x="330530" y="67741"/>
                      </a:moveTo>
                      <a:lnTo>
                        <a:pt x="330352" y="67843"/>
                      </a:lnTo>
                      <a:lnTo>
                        <a:pt x="330530" y="67741"/>
                      </a:lnTo>
                      <a:close/>
                    </a:path>
                    <a:path w="340359" h="152400">
                      <a:moveTo>
                        <a:pt x="331355" y="79794"/>
                      </a:moveTo>
                      <a:lnTo>
                        <a:pt x="331076" y="79883"/>
                      </a:lnTo>
                      <a:lnTo>
                        <a:pt x="331254" y="79883"/>
                      </a:lnTo>
                      <a:close/>
                    </a:path>
                    <a:path w="340359" h="152400">
                      <a:moveTo>
                        <a:pt x="335788" y="73596"/>
                      </a:moveTo>
                      <a:lnTo>
                        <a:pt x="335114" y="74231"/>
                      </a:lnTo>
                      <a:lnTo>
                        <a:pt x="335432" y="73977"/>
                      </a:lnTo>
                      <a:lnTo>
                        <a:pt x="335622" y="73977"/>
                      </a:lnTo>
                      <a:lnTo>
                        <a:pt x="335788" y="73596"/>
                      </a:lnTo>
                      <a:close/>
                    </a:path>
                    <a:path w="340359" h="152400">
                      <a:moveTo>
                        <a:pt x="337032" y="78549"/>
                      </a:moveTo>
                      <a:lnTo>
                        <a:pt x="336550" y="78676"/>
                      </a:lnTo>
                      <a:lnTo>
                        <a:pt x="337032" y="78549"/>
                      </a:lnTo>
                      <a:close/>
                    </a:path>
                    <a:path w="340359" h="152400">
                      <a:moveTo>
                        <a:pt x="337566" y="82359"/>
                      </a:moveTo>
                      <a:lnTo>
                        <a:pt x="337375" y="82359"/>
                      </a:lnTo>
                      <a:lnTo>
                        <a:pt x="337273" y="82181"/>
                      </a:lnTo>
                      <a:lnTo>
                        <a:pt x="336765" y="82613"/>
                      </a:lnTo>
                      <a:lnTo>
                        <a:pt x="337566" y="82359"/>
                      </a:lnTo>
                      <a:close/>
                    </a:path>
                    <a:path w="340359" h="152400">
                      <a:moveTo>
                        <a:pt x="337769" y="82486"/>
                      </a:moveTo>
                      <a:lnTo>
                        <a:pt x="337502" y="82486"/>
                      </a:lnTo>
                      <a:lnTo>
                        <a:pt x="337680" y="82499"/>
                      </a:lnTo>
                      <a:close/>
                    </a:path>
                    <a:path w="340359" h="152400">
                      <a:moveTo>
                        <a:pt x="338328" y="90779"/>
                      </a:moveTo>
                      <a:lnTo>
                        <a:pt x="338074" y="90830"/>
                      </a:lnTo>
                      <a:lnTo>
                        <a:pt x="338328" y="90779"/>
                      </a:lnTo>
                      <a:close/>
                    </a:path>
                    <a:path w="340359" h="152400">
                      <a:moveTo>
                        <a:pt x="338696" y="82486"/>
                      </a:moveTo>
                      <a:lnTo>
                        <a:pt x="338531" y="82080"/>
                      </a:lnTo>
                      <a:lnTo>
                        <a:pt x="338302" y="82194"/>
                      </a:lnTo>
                      <a:lnTo>
                        <a:pt x="338035" y="82283"/>
                      </a:lnTo>
                      <a:lnTo>
                        <a:pt x="337769" y="82359"/>
                      </a:lnTo>
                      <a:lnTo>
                        <a:pt x="338378" y="82194"/>
                      </a:lnTo>
                      <a:lnTo>
                        <a:pt x="338696" y="82486"/>
                      </a:lnTo>
                      <a:close/>
                    </a:path>
                    <a:path w="340359" h="152400">
                      <a:moveTo>
                        <a:pt x="339128" y="90487"/>
                      </a:moveTo>
                      <a:lnTo>
                        <a:pt x="338963" y="90360"/>
                      </a:lnTo>
                      <a:lnTo>
                        <a:pt x="339128" y="90487"/>
                      </a:lnTo>
                      <a:close/>
                    </a:path>
                    <a:path w="340359" h="152400">
                      <a:moveTo>
                        <a:pt x="339420" y="90741"/>
                      </a:moveTo>
                      <a:lnTo>
                        <a:pt x="338759" y="90614"/>
                      </a:lnTo>
                      <a:lnTo>
                        <a:pt x="338328" y="90779"/>
                      </a:lnTo>
                      <a:lnTo>
                        <a:pt x="338531" y="90741"/>
                      </a:lnTo>
                      <a:lnTo>
                        <a:pt x="339102" y="90995"/>
                      </a:lnTo>
                      <a:lnTo>
                        <a:pt x="339420" y="90741"/>
                      </a:lnTo>
                      <a:close/>
                    </a:path>
                    <a:path w="340359" h="152400">
                      <a:moveTo>
                        <a:pt x="339483" y="89268"/>
                      </a:moveTo>
                      <a:lnTo>
                        <a:pt x="339318" y="89268"/>
                      </a:lnTo>
                      <a:lnTo>
                        <a:pt x="339471" y="89281"/>
                      </a:lnTo>
                      <a:close/>
                    </a:path>
                    <a:path w="340359" h="152400">
                      <a:moveTo>
                        <a:pt x="339775" y="84429"/>
                      </a:moveTo>
                      <a:lnTo>
                        <a:pt x="339432" y="84543"/>
                      </a:lnTo>
                      <a:lnTo>
                        <a:pt x="339775" y="84429"/>
                      </a:lnTo>
                      <a:close/>
                    </a:path>
                    <a:path w="340359" h="152400">
                      <a:moveTo>
                        <a:pt x="340067" y="88328"/>
                      </a:moveTo>
                      <a:lnTo>
                        <a:pt x="338556" y="88201"/>
                      </a:lnTo>
                      <a:lnTo>
                        <a:pt x="339407" y="87566"/>
                      </a:lnTo>
                      <a:lnTo>
                        <a:pt x="338569" y="87312"/>
                      </a:lnTo>
                      <a:lnTo>
                        <a:pt x="338848" y="87312"/>
                      </a:lnTo>
                      <a:lnTo>
                        <a:pt x="338975" y="87185"/>
                      </a:lnTo>
                      <a:lnTo>
                        <a:pt x="339432" y="87058"/>
                      </a:lnTo>
                      <a:lnTo>
                        <a:pt x="339712" y="86931"/>
                      </a:lnTo>
                      <a:lnTo>
                        <a:pt x="338467" y="86931"/>
                      </a:lnTo>
                      <a:lnTo>
                        <a:pt x="338188" y="86550"/>
                      </a:lnTo>
                      <a:lnTo>
                        <a:pt x="337413" y="86423"/>
                      </a:lnTo>
                      <a:lnTo>
                        <a:pt x="338620" y="86169"/>
                      </a:lnTo>
                      <a:lnTo>
                        <a:pt x="338874" y="86550"/>
                      </a:lnTo>
                      <a:lnTo>
                        <a:pt x="340029" y="86423"/>
                      </a:lnTo>
                      <a:lnTo>
                        <a:pt x="339026" y="86423"/>
                      </a:lnTo>
                      <a:lnTo>
                        <a:pt x="339026" y="86042"/>
                      </a:lnTo>
                      <a:lnTo>
                        <a:pt x="338188" y="86169"/>
                      </a:lnTo>
                      <a:lnTo>
                        <a:pt x="338924" y="85915"/>
                      </a:lnTo>
                      <a:lnTo>
                        <a:pt x="338543" y="85915"/>
                      </a:lnTo>
                      <a:lnTo>
                        <a:pt x="339572" y="85788"/>
                      </a:lnTo>
                      <a:lnTo>
                        <a:pt x="338023" y="85915"/>
                      </a:lnTo>
                      <a:lnTo>
                        <a:pt x="339318" y="85534"/>
                      </a:lnTo>
                      <a:lnTo>
                        <a:pt x="338353" y="85280"/>
                      </a:lnTo>
                      <a:lnTo>
                        <a:pt x="339115" y="84772"/>
                      </a:lnTo>
                      <a:lnTo>
                        <a:pt x="339801" y="85026"/>
                      </a:lnTo>
                      <a:lnTo>
                        <a:pt x="339445" y="84772"/>
                      </a:lnTo>
                      <a:lnTo>
                        <a:pt x="339267" y="84645"/>
                      </a:lnTo>
                      <a:lnTo>
                        <a:pt x="339432" y="84543"/>
                      </a:lnTo>
                      <a:lnTo>
                        <a:pt x="339153" y="84645"/>
                      </a:lnTo>
                      <a:lnTo>
                        <a:pt x="338455" y="84645"/>
                      </a:lnTo>
                      <a:lnTo>
                        <a:pt x="338048" y="84137"/>
                      </a:lnTo>
                      <a:lnTo>
                        <a:pt x="339280" y="84264"/>
                      </a:lnTo>
                      <a:lnTo>
                        <a:pt x="339559" y="84137"/>
                      </a:lnTo>
                      <a:lnTo>
                        <a:pt x="339852" y="84010"/>
                      </a:lnTo>
                      <a:lnTo>
                        <a:pt x="339496" y="83756"/>
                      </a:lnTo>
                      <a:lnTo>
                        <a:pt x="338391" y="83756"/>
                      </a:lnTo>
                      <a:lnTo>
                        <a:pt x="338404" y="83502"/>
                      </a:lnTo>
                      <a:lnTo>
                        <a:pt x="338912" y="83502"/>
                      </a:lnTo>
                      <a:lnTo>
                        <a:pt x="337934" y="83375"/>
                      </a:lnTo>
                      <a:lnTo>
                        <a:pt x="338061" y="83248"/>
                      </a:lnTo>
                      <a:lnTo>
                        <a:pt x="338455" y="82867"/>
                      </a:lnTo>
                      <a:lnTo>
                        <a:pt x="338721" y="82613"/>
                      </a:lnTo>
                      <a:lnTo>
                        <a:pt x="337680" y="82499"/>
                      </a:lnTo>
                      <a:lnTo>
                        <a:pt x="336207" y="82867"/>
                      </a:lnTo>
                      <a:lnTo>
                        <a:pt x="336156" y="82740"/>
                      </a:lnTo>
                      <a:lnTo>
                        <a:pt x="335419" y="82740"/>
                      </a:lnTo>
                      <a:lnTo>
                        <a:pt x="335788" y="82613"/>
                      </a:lnTo>
                      <a:lnTo>
                        <a:pt x="336156" y="82486"/>
                      </a:lnTo>
                      <a:lnTo>
                        <a:pt x="336156" y="82613"/>
                      </a:lnTo>
                      <a:lnTo>
                        <a:pt x="336461" y="82486"/>
                      </a:lnTo>
                      <a:lnTo>
                        <a:pt x="336334" y="82486"/>
                      </a:lnTo>
                      <a:lnTo>
                        <a:pt x="337019" y="82232"/>
                      </a:lnTo>
                      <a:lnTo>
                        <a:pt x="337146" y="82181"/>
                      </a:lnTo>
                      <a:lnTo>
                        <a:pt x="336969" y="82156"/>
                      </a:lnTo>
                      <a:lnTo>
                        <a:pt x="336143" y="81978"/>
                      </a:lnTo>
                      <a:lnTo>
                        <a:pt x="336384" y="81724"/>
                      </a:lnTo>
                      <a:lnTo>
                        <a:pt x="337070" y="81470"/>
                      </a:lnTo>
                      <a:lnTo>
                        <a:pt x="337426" y="81343"/>
                      </a:lnTo>
                      <a:lnTo>
                        <a:pt x="337146" y="81800"/>
                      </a:lnTo>
                      <a:lnTo>
                        <a:pt x="337058" y="82092"/>
                      </a:lnTo>
                      <a:lnTo>
                        <a:pt x="337731" y="81597"/>
                      </a:lnTo>
                      <a:lnTo>
                        <a:pt x="337426" y="82105"/>
                      </a:lnTo>
                      <a:lnTo>
                        <a:pt x="338480" y="81597"/>
                      </a:lnTo>
                      <a:lnTo>
                        <a:pt x="339013" y="81343"/>
                      </a:lnTo>
                      <a:lnTo>
                        <a:pt x="337578" y="82232"/>
                      </a:lnTo>
                      <a:lnTo>
                        <a:pt x="339077" y="81597"/>
                      </a:lnTo>
                      <a:lnTo>
                        <a:pt x="339153" y="81343"/>
                      </a:lnTo>
                      <a:lnTo>
                        <a:pt x="339191" y="81216"/>
                      </a:lnTo>
                      <a:lnTo>
                        <a:pt x="339242" y="81089"/>
                      </a:lnTo>
                      <a:lnTo>
                        <a:pt x="338391" y="81216"/>
                      </a:lnTo>
                      <a:lnTo>
                        <a:pt x="338455" y="80962"/>
                      </a:lnTo>
                      <a:lnTo>
                        <a:pt x="338556" y="80581"/>
                      </a:lnTo>
                      <a:lnTo>
                        <a:pt x="337947" y="80708"/>
                      </a:lnTo>
                      <a:lnTo>
                        <a:pt x="337718" y="80962"/>
                      </a:lnTo>
                      <a:lnTo>
                        <a:pt x="337108" y="80962"/>
                      </a:lnTo>
                      <a:lnTo>
                        <a:pt x="335889" y="80581"/>
                      </a:lnTo>
                      <a:lnTo>
                        <a:pt x="338175" y="79946"/>
                      </a:lnTo>
                      <a:lnTo>
                        <a:pt x="339559" y="79565"/>
                      </a:lnTo>
                      <a:lnTo>
                        <a:pt x="337273" y="79565"/>
                      </a:lnTo>
                      <a:lnTo>
                        <a:pt x="335965" y="79946"/>
                      </a:lnTo>
                      <a:lnTo>
                        <a:pt x="336511" y="79438"/>
                      </a:lnTo>
                      <a:lnTo>
                        <a:pt x="337718" y="79057"/>
                      </a:lnTo>
                      <a:lnTo>
                        <a:pt x="337693" y="78930"/>
                      </a:lnTo>
                      <a:lnTo>
                        <a:pt x="337642" y="78549"/>
                      </a:lnTo>
                      <a:lnTo>
                        <a:pt x="337223" y="78765"/>
                      </a:lnTo>
                      <a:lnTo>
                        <a:pt x="337959" y="78168"/>
                      </a:lnTo>
                      <a:lnTo>
                        <a:pt x="337045" y="78549"/>
                      </a:lnTo>
                      <a:lnTo>
                        <a:pt x="337058" y="78854"/>
                      </a:lnTo>
                      <a:lnTo>
                        <a:pt x="335965" y="79438"/>
                      </a:lnTo>
                      <a:lnTo>
                        <a:pt x="336156" y="79184"/>
                      </a:lnTo>
                      <a:lnTo>
                        <a:pt x="336257" y="79057"/>
                      </a:lnTo>
                      <a:lnTo>
                        <a:pt x="336448" y="78803"/>
                      </a:lnTo>
                      <a:lnTo>
                        <a:pt x="336359" y="78549"/>
                      </a:lnTo>
                      <a:lnTo>
                        <a:pt x="337350" y="78168"/>
                      </a:lnTo>
                      <a:lnTo>
                        <a:pt x="337019" y="77660"/>
                      </a:lnTo>
                      <a:lnTo>
                        <a:pt x="336029" y="77406"/>
                      </a:lnTo>
                      <a:lnTo>
                        <a:pt x="335889" y="77279"/>
                      </a:lnTo>
                      <a:lnTo>
                        <a:pt x="335749" y="77152"/>
                      </a:lnTo>
                      <a:lnTo>
                        <a:pt x="335622" y="77012"/>
                      </a:lnTo>
                      <a:lnTo>
                        <a:pt x="335915" y="76898"/>
                      </a:lnTo>
                      <a:lnTo>
                        <a:pt x="336257" y="76898"/>
                      </a:lnTo>
                      <a:lnTo>
                        <a:pt x="336499" y="76517"/>
                      </a:lnTo>
                      <a:lnTo>
                        <a:pt x="336232" y="76390"/>
                      </a:lnTo>
                      <a:lnTo>
                        <a:pt x="335711" y="76136"/>
                      </a:lnTo>
                      <a:lnTo>
                        <a:pt x="335762" y="75882"/>
                      </a:lnTo>
                      <a:lnTo>
                        <a:pt x="336042" y="74358"/>
                      </a:lnTo>
                      <a:lnTo>
                        <a:pt x="336080" y="74104"/>
                      </a:lnTo>
                      <a:lnTo>
                        <a:pt x="335140" y="74358"/>
                      </a:lnTo>
                      <a:lnTo>
                        <a:pt x="335114" y="74231"/>
                      </a:lnTo>
                      <a:lnTo>
                        <a:pt x="334733" y="74358"/>
                      </a:lnTo>
                      <a:lnTo>
                        <a:pt x="334606" y="74231"/>
                      </a:lnTo>
                      <a:lnTo>
                        <a:pt x="335076" y="73850"/>
                      </a:lnTo>
                      <a:lnTo>
                        <a:pt x="334454" y="73850"/>
                      </a:lnTo>
                      <a:lnTo>
                        <a:pt x="333819" y="73723"/>
                      </a:lnTo>
                      <a:lnTo>
                        <a:pt x="333197" y="73596"/>
                      </a:lnTo>
                      <a:lnTo>
                        <a:pt x="333260" y="73469"/>
                      </a:lnTo>
                      <a:lnTo>
                        <a:pt x="333324" y="73342"/>
                      </a:lnTo>
                      <a:lnTo>
                        <a:pt x="333705" y="72580"/>
                      </a:lnTo>
                      <a:lnTo>
                        <a:pt x="333997" y="72580"/>
                      </a:lnTo>
                      <a:lnTo>
                        <a:pt x="334060" y="71945"/>
                      </a:lnTo>
                      <a:lnTo>
                        <a:pt x="332181" y="73342"/>
                      </a:lnTo>
                      <a:lnTo>
                        <a:pt x="332663" y="72453"/>
                      </a:lnTo>
                      <a:lnTo>
                        <a:pt x="332841" y="72453"/>
                      </a:lnTo>
                      <a:lnTo>
                        <a:pt x="332727" y="71818"/>
                      </a:lnTo>
                      <a:lnTo>
                        <a:pt x="332676" y="71564"/>
                      </a:lnTo>
                      <a:lnTo>
                        <a:pt x="332663" y="71437"/>
                      </a:lnTo>
                      <a:lnTo>
                        <a:pt x="331355" y="71310"/>
                      </a:lnTo>
                      <a:lnTo>
                        <a:pt x="331584" y="70802"/>
                      </a:lnTo>
                      <a:lnTo>
                        <a:pt x="331635" y="70675"/>
                      </a:lnTo>
                      <a:lnTo>
                        <a:pt x="331990" y="69913"/>
                      </a:lnTo>
                      <a:lnTo>
                        <a:pt x="330923" y="70675"/>
                      </a:lnTo>
                      <a:lnTo>
                        <a:pt x="331165" y="70167"/>
                      </a:lnTo>
                      <a:lnTo>
                        <a:pt x="331228" y="70040"/>
                      </a:lnTo>
                      <a:lnTo>
                        <a:pt x="331838" y="68770"/>
                      </a:lnTo>
                      <a:lnTo>
                        <a:pt x="330428" y="70040"/>
                      </a:lnTo>
                      <a:lnTo>
                        <a:pt x="330746" y="69151"/>
                      </a:lnTo>
                      <a:lnTo>
                        <a:pt x="331089" y="68897"/>
                      </a:lnTo>
                      <a:lnTo>
                        <a:pt x="331063" y="68643"/>
                      </a:lnTo>
                      <a:lnTo>
                        <a:pt x="330962" y="67881"/>
                      </a:lnTo>
                      <a:lnTo>
                        <a:pt x="330923" y="67754"/>
                      </a:lnTo>
                      <a:lnTo>
                        <a:pt x="329984" y="68643"/>
                      </a:lnTo>
                      <a:lnTo>
                        <a:pt x="329692" y="68643"/>
                      </a:lnTo>
                      <a:lnTo>
                        <a:pt x="329793" y="68516"/>
                      </a:lnTo>
                      <a:lnTo>
                        <a:pt x="329907" y="68389"/>
                      </a:lnTo>
                      <a:lnTo>
                        <a:pt x="330352" y="67881"/>
                      </a:lnTo>
                      <a:lnTo>
                        <a:pt x="329438" y="68389"/>
                      </a:lnTo>
                      <a:lnTo>
                        <a:pt x="329526" y="68262"/>
                      </a:lnTo>
                      <a:lnTo>
                        <a:pt x="330085" y="67500"/>
                      </a:lnTo>
                      <a:lnTo>
                        <a:pt x="329742" y="67500"/>
                      </a:lnTo>
                      <a:lnTo>
                        <a:pt x="329704" y="67779"/>
                      </a:lnTo>
                      <a:lnTo>
                        <a:pt x="329577" y="68021"/>
                      </a:lnTo>
                      <a:lnTo>
                        <a:pt x="329399" y="68135"/>
                      </a:lnTo>
                      <a:lnTo>
                        <a:pt x="328853" y="68262"/>
                      </a:lnTo>
                      <a:lnTo>
                        <a:pt x="328968" y="67881"/>
                      </a:lnTo>
                      <a:lnTo>
                        <a:pt x="329171" y="67246"/>
                      </a:lnTo>
                      <a:lnTo>
                        <a:pt x="329209" y="67119"/>
                      </a:lnTo>
                      <a:lnTo>
                        <a:pt x="329412" y="66865"/>
                      </a:lnTo>
                      <a:lnTo>
                        <a:pt x="329514" y="66738"/>
                      </a:lnTo>
                      <a:lnTo>
                        <a:pt x="328358" y="66865"/>
                      </a:lnTo>
                      <a:lnTo>
                        <a:pt x="328612" y="66611"/>
                      </a:lnTo>
                      <a:lnTo>
                        <a:pt x="328803" y="66484"/>
                      </a:lnTo>
                      <a:lnTo>
                        <a:pt x="328079" y="66865"/>
                      </a:lnTo>
                      <a:lnTo>
                        <a:pt x="328383" y="66611"/>
                      </a:lnTo>
                      <a:lnTo>
                        <a:pt x="329615" y="65595"/>
                      </a:lnTo>
                      <a:lnTo>
                        <a:pt x="328739" y="65963"/>
                      </a:lnTo>
                      <a:lnTo>
                        <a:pt x="328650" y="66230"/>
                      </a:lnTo>
                      <a:lnTo>
                        <a:pt x="328231" y="66611"/>
                      </a:lnTo>
                      <a:lnTo>
                        <a:pt x="328358" y="66230"/>
                      </a:lnTo>
                      <a:lnTo>
                        <a:pt x="328396" y="66103"/>
                      </a:lnTo>
                      <a:lnTo>
                        <a:pt x="328295" y="65874"/>
                      </a:lnTo>
                      <a:lnTo>
                        <a:pt x="328066" y="65722"/>
                      </a:lnTo>
                      <a:lnTo>
                        <a:pt x="327634" y="65722"/>
                      </a:lnTo>
                      <a:lnTo>
                        <a:pt x="328079" y="65214"/>
                      </a:lnTo>
                      <a:lnTo>
                        <a:pt x="327660" y="64706"/>
                      </a:lnTo>
                      <a:lnTo>
                        <a:pt x="326809" y="64706"/>
                      </a:lnTo>
                      <a:lnTo>
                        <a:pt x="326237" y="64325"/>
                      </a:lnTo>
                      <a:lnTo>
                        <a:pt x="326199" y="64833"/>
                      </a:lnTo>
                      <a:lnTo>
                        <a:pt x="325615" y="65722"/>
                      </a:lnTo>
                      <a:lnTo>
                        <a:pt x="325386" y="65722"/>
                      </a:lnTo>
                      <a:lnTo>
                        <a:pt x="325513" y="65468"/>
                      </a:lnTo>
                      <a:lnTo>
                        <a:pt x="325208" y="65722"/>
                      </a:lnTo>
                      <a:lnTo>
                        <a:pt x="325958" y="64452"/>
                      </a:lnTo>
                      <a:lnTo>
                        <a:pt x="325513" y="64579"/>
                      </a:lnTo>
                      <a:lnTo>
                        <a:pt x="325577" y="64452"/>
                      </a:lnTo>
                      <a:lnTo>
                        <a:pt x="325678" y="64071"/>
                      </a:lnTo>
                      <a:lnTo>
                        <a:pt x="325780" y="63690"/>
                      </a:lnTo>
                      <a:lnTo>
                        <a:pt x="326047" y="62674"/>
                      </a:lnTo>
                      <a:lnTo>
                        <a:pt x="325323" y="63690"/>
                      </a:lnTo>
                      <a:lnTo>
                        <a:pt x="325462" y="63309"/>
                      </a:lnTo>
                      <a:lnTo>
                        <a:pt x="325145" y="63182"/>
                      </a:lnTo>
                      <a:lnTo>
                        <a:pt x="324840" y="63055"/>
                      </a:lnTo>
                      <a:lnTo>
                        <a:pt x="324408" y="63182"/>
                      </a:lnTo>
                      <a:lnTo>
                        <a:pt x="323862" y="62928"/>
                      </a:lnTo>
                      <a:lnTo>
                        <a:pt x="323469" y="63690"/>
                      </a:lnTo>
                      <a:lnTo>
                        <a:pt x="323354" y="63436"/>
                      </a:lnTo>
                      <a:lnTo>
                        <a:pt x="322897" y="64071"/>
                      </a:lnTo>
                      <a:lnTo>
                        <a:pt x="322808" y="63944"/>
                      </a:lnTo>
                      <a:lnTo>
                        <a:pt x="322732" y="63817"/>
                      </a:lnTo>
                      <a:lnTo>
                        <a:pt x="322618" y="63436"/>
                      </a:lnTo>
                      <a:lnTo>
                        <a:pt x="322516" y="62801"/>
                      </a:lnTo>
                      <a:lnTo>
                        <a:pt x="322033" y="62674"/>
                      </a:lnTo>
                      <a:lnTo>
                        <a:pt x="321576" y="62915"/>
                      </a:lnTo>
                      <a:lnTo>
                        <a:pt x="321576" y="63436"/>
                      </a:lnTo>
                      <a:lnTo>
                        <a:pt x="321322" y="63817"/>
                      </a:lnTo>
                      <a:lnTo>
                        <a:pt x="321360" y="63690"/>
                      </a:lnTo>
                      <a:lnTo>
                        <a:pt x="321411" y="63563"/>
                      </a:lnTo>
                      <a:lnTo>
                        <a:pt x="321551" y="63131"/>
                      </a:lnTo>
                      <a:lnTo>
                        <a:pt x="321576" y="63436"/>
                      </a:lnTo>
                      <a:lnTo>
                        <a:pt x="321576" y="62915"/>
                      </a:lnTo>
                      <a:lnTo>
                        <a:pt x="321551" y="63042"/>
                      </a:lnTo>
                      <a:lnTo>
                        <a:pt x="321106" y="62928"/>
                      </a:lnTo>
                      <a:lnTo>
                        <a:pt x="321564" y="62420"/>
                      </a:lnTo>
                      <a:lnTo>
                        <a:pt x="320776" y="62420"/>
                      </a:lnTo>
                      <a:lnTo>
                        <a:pt x="319874" y="62801"/>
                      </a:lnTo>
                      <a:lnTo>
                        <a:pt x="319824" y="63436"/>
                      </a:lnTo>
                      <a:lnTo>
                        <a:pt x="319760" y="63563"/>
                      </a:lnTo>
                      <a:lnTo>
                        <a:pt x="319595" y="63563"/>
                      </a:lnTo>
                      <a:lnTo>
                        <a:pt x="319697" y="62725"/>
                      </a:lnTo>
                      <a:lnTo>
                        <a:pt x="318706" y="63563"/>
                      </a:lnTo>
                      <a:lnTo>
                        <a:pt x="318681" y="63055"/>
                      </a:lnTo>
                      <a:lnTo>
                        <a:pt x="318655" y="62547"/>
                      </a:lnTo>
                      <a:lnTo>
                        <a:pt x="318630" y="62166"/>
                      </a:lnTo>
                      <a:lnTo>
                        <a:pt x="318617" y="62039"/>
                      </a:lnTo>
                      <a:lnTo>
                        <a:pt x="318516" y="59880"/>
                      </a:lnTo>
                      <a:lnTo>
                        <a:pt x="317449" y="61404"/>
                      </a:lnTo>
                      <a:lnTo>
                        <a:pt x="317500" y="61277"/>
                      </a:lnTo>
                      <a:lnTo>
                        <a:pt x="317360" y="61404"/>
                      </a:lnTo>
                      <a:lnTo>
                        <a:pt x="316661" y="62039"/>
                      </a:lnTo>
                      <a:lnTo>
                        <a:pt x="316369" y="61785"/>
                      </a:lnTo>
                      <a:lnTo>
                        <a:pt x="316953" y="61404"/>
                      </a:lnTo>
                      <a:lnTo>
                        <a:pt x="316814" y="60896"/>
                      </a:lnTo>
                      <a:lnTo>
                        <a:pt x="315849" y="62166"/>
                      </a:lnTo>
                      <a:lnTo>
                        <a:pt x="315760" y="61404"/>
                      </a:lnTo>
                      <a:lnTo>
                        <a:pt x="315747" y="61277"/>
                      </a:lnTo>
                      <a:lnTo>
                        <a:pt x="315671" y="60515"/>
                      </a:lnTo>
                      <a:lnTo>
                        <a:pt x="314934" y="61277"/>
                      </a:lnTo>
                      <a:lnTo>
                        <a:pt x="314706" y="58864"/>
                      </a:lnTo>
                      <a:lnTo>
                        <a:pt x="314286" y="59588"/>
                      </a:lnTo>
                      <a:lnTo>
                        <a:pt x="314286" y="66433"/>
                      </a:lnTo>
                      <a:lnTo>
                        <a:pt x="314274" y="66725"/>
                      </a:lnTo>
                      <a:lnTo>
                        <a:pt x="313969" y="67437"/>
                      </a:lnTo>
                      <a:lnTo>
                        <a:pt x="314071" y="66357"/>
                      </a:lnTo>
                      <a:lnTo>
                        <a:pt x="314248" y="66230"/>
                      </a:lnTo>
                      <a:lnTo>
                        <a:pt x="314286" y="66433"/>
                      </a:lnTo>
                      <a:lnTo>
                        <a:pt x="314286" y="59588"/>
                      </a:lnTo>
                      <a:lnTo>
                        <a:pt x="313232" y="61404"/>
                      </a:lnTo>
                      <a:lnTo>
                        <a:pt x="313055" y="60896"/>
                      </a:lnTo>
                      <a:lnTo>
                        <a:pt x="312674" y="59753"/>
                      </a:lnTo>
                      <a:lnTo>
                        <a:pt x="312597" y="60642"/>
                      </a:lnTo>
                      <a:lnTo>
                        <a:pt x="312508" y="60896"/>
                      </a:lnTo>
                      <a:lnTo>
                        <a:pt x="312496" y="60528"/>
                      </a:lnTo>
                      <a:lnTo>
                        <a:pt x="312432" y="60769"/>
                      </a:lnTo>
                      <a:lnTo>
                        <a:pt x="311048" y="61404"/>
                      </a:lnTo>
                      <a:lnTo>
                        <a:pt x="309511" y="59880"/>
                      </a:lnTo>
                      <a:lnTo>
                        <a:pt x="307898" y="59626"/>
                      </a:lnTo>
                      <a:lnTo>
                        <a:pt x="307327" y="59499"/>
                      </a:lnTo>
                      <a:lnTo>
                        <a:pt x="308013" y="62547"/>
                      </a:lnTo>
                      <a:lnTo>
                        <a:pt x="307746" y="62166"/>
                      </a:lnTo>
                      <a:lnTo>
                        <a:pt x="307581" y="61912"/>
                      </a:lnTo>
                      <a:lnTo>
                        <a:pt x="307403" y="61658"/>
                      </a:lnTo>
                      <a:lnTo>
                        <a:pt x="307238" y="61404"/>
                      </a:lnTo>
                      <a:lnTo>
                        <a:pt x="307174" y="60261"/>
                      </a:lnTo>
                      <a:lnTo>
                        <a:pt x="306311" y="61658"/>
                      </a:lnTo>
                      <a:lnTo>
                        <a:pt x="304952" y="60642"/>
                      </a:lnTo>
                      <a:lnTo>
                        <a:pt x="304190" y="61912"/>
                      </a:lnTo>
                      <a:lnTo>
                        <a:pt x="304203" y="61404"/>
                      </a:lnTo>
                      <a:lnTo>
                        <a:pt x="303771" y="60642"/>
                      </a:lnTo>
                      <a:lnTo>
                        <a:pt x="303491" y="61277"/>
                      </a:lnTo>
                      <a:lnTo>
                        <a:pt x="303453" y="61760"/>
                      </a:lnTo>
                      <a:lnTo>
                        <a:pt x="303580" y="62166"/>
                      </a:lnTo>
                      <a:lnTo>
                        <a:pt x="303403" y="62166"/>
                      </a:lnTo>
                      <a:lnTo>
                        <a:pt x="303276" y="61531"/>
                      </a:lnTo>
                      <a:lnTo>
                        <a:pt x="302831" y="61023"/>
                      </a:lnTo>
                      <a:lnTo>
                        <a:pt x="302958" y="62547"/>
                      </a:lnTo>
                      <a:lnTo>
                        <a:pt x="302895" y="62420"/>
                      </a:lnTo>
                      <a:lnTo>
                        <a:pt x="302653" y="61912"/>
                      </a:lnTo>
                      <a:lnTo>
                        <a:pt x="302577" y="61760"/>
                      </a:lnTo>
                      <a:lnTo>
                        <a:pt x="302577" y="61912"/>
                      </a:lnTo>
                      <a:lnTo>
                        <a:pt x="301917" y="61658"/>
                      </a:lnTo>
                      <a:lnTo>
                        <a:pt x="302348" y="62420"/>
                      </a:lnTo>
                      <a:lnTo>
                        <a:pt x="301815" y="62166"/>
                      </a:lnTo>
                      <a:lnTo>
                        <a:pt x="301777" y="63055"/>
                      </a:lnTo>
                      <a:lnTo>
                        <a:pt x="301294" y="62674"/>
                      </a:lnTo>
                      <a:lnTo>
                        <a:pt x="301485" y="63690"/>
                      </a:lnTo>
                      <a:lnTo>
                        <a:pt x="300494" y="62547"/>
                      </a:lnTo>
                      <a:lnTo>
                        <a:pt x="300939" y="63690"/>
                      </a:lnTo>
                      <a:lnTo>
                        <a:pt x="300443" y="62420"/>
                      </a:lnTo>
                      <a:lnTo>
                        <a:pt x="299986" y="62928"/>
                      </a:lnTo>
                      <a:lnTo>
                        <a:pt x="299948" y="63690"/>
                      </a:lnTo>
                      <a:lnTo>
                        <a:pt x="299872" y="63436"/>
                      </a:lnTo>
                      <a:lnTo>
                        <a:pt x="299834" y="63309"/>
                      </a:lnTo>
                      <a:lnTo>
                        <a:pt x="299554" y="63436"/>
                      </a:lnTo>
                      <a:lnTo>
                        <a:pt x="299377" y="62801"/>
                      </a:lnTo>
                      <a:lnTo>
                        <a:pt x="299123" y="62928"/>
                      </a:lnTo>
                      <a:lnTo>
                        <a:pt x="299085" y="63436"/>
                      </a:lnTo>
                      <a:lnTo>
                        <a:pt x="299389" y="63944"/>
                      </a:lnTo>
                      <a:lnTo>
                        <a:pt x="298119" y="62674"/>
                      </a:lnTo>
                      <a:lnTo>
                        <a:pt x="299148" y="65722"/>
                      </a:lnTo>
                      <a:lnTo>
                        <a:pt x="297815" y="63944"/>
                      </a:lnTo>
                      <a:lnTo>
                        <a:pt x="297307" y="65278"/>
                      </a:lnTo>
                      <a:lnTo>
                        <a:pt x="297205" y="65849"/>
                      </a:lnTo>
                      <a:lnTo>
                        <a:pt x="297078" y="65874"/>
                      </a:lnTo>
                      <a:lnTo>
                        <a:pt x="296697" y="66484"/>
                      </a:lnTo>
                      <a:lnTo>
                        <a:pt x="296202" y="65760"/>
                      </a:lnTo>
                      <a:lnTo>
                        <a:pt x="296532" y="66865"/>
                      </a:lnTo>
                      <a:lnTo>
                        <a:pt x="295770" y="66992"/>
                      </a:lnTo>
                      <a:lnTo>
                        <a:pt x="295516" y="66865"/>
                      </a:lnTo>
                      <a:lnTo>
                        <a:pt x="295389" y="66103"/>
                      </a:lnTo>
                      <a:lnTo>
                        <a:pt x="295186" y="67119"/>
                      </a:lnTo>
                      <a:lnTo>
                        <a:pt x="294220" y="66865"/>
                      </a:lnTo>
                      <a:lnTo>
                        <a:pt x="294233" y="67881"/>
                      </a:lnTo>
                      <a:lnTo>
                        <a:pt x="294894" y="68389"/>
                      </a:lnTo>
                      <a:lnTo>
                        <a:pt x="294995" y="69151"/>
                      </a:lnTo>
                      <a:lnTo>
                        <a:pt x="295109" y="69646"/>
                      </a:lnTo>
                      <a:lnTo>
                        <a:pt x="294297" y="68516"/>
                      </a:lnTo>
                      <a:lnTo>
                        <a:pt x="294665" y="70040"/>
                      </a:lnTo>
                      <a:lnTo>
                        <a:pt x="293852" y="68897"/>
                      </a:lnTo>
                      <a:lnTo>
                        <a:pt x="293306" y="68135"/>
                      </a:lnTo>
                      <a:lnTo>
                        <a:pt x="293331" y="68262"/>
                      </a:lnTo>
                      <a:lnTo>
                        <a:pt x="293458" y="68516"/>
                      </a:lnTo>
                      <a:lnTo>
                        <a:pt x="293776" y="68897"/>
                      </a:lnTo>
                      <a:lnTo>
                        <a:pt x="293598" y="68897"/>
                      </a:lnTo>
                      <a:lnTo>
                        <a:pt x="293141" y="68262"/>
                      </a:lnTo>
                      <a:lnTo>
                        <a:pt x="293065" y="68770"/>
                      </a:lnTo>
                      <a:lnTo>
                        <a:pt x="293458" y="69024"/>
                      </a:lnTo>
                      <a:lnTo>
                        <a:pt x="293560" y="69278"/>
                      </a:lnTo>
                      <a:lnTo>
                        <a:pt x="293370" y="69532"/>
                      </a:lnTo>
                      <a:lnTo>
                        <a:pt x="293344" y="69659"/>
                      </a:lnTo>
                      <a:lnTo>
                        <a:pt x="293471" y="69913"/>
                      </a:lnTo>
                      <a:lnTo>
                        <a:pt x="293052" y="70040"/>
                      </a:lnTo>
                      <a:lnTo>
                        <a:pt x="292925" y="69786"/>
                      </a:lnTo>
                      <a:lnTo>
                        <a:pt x="292760" y="69684"/>
                      </a:lnTo>
                      <a:lnTo>
                        <a:pt x="292557" y="69913"/>
                      </a:lnTo>
                      <a:lnTo>
                        <a:pt x="292519" y="70167"/>
                      </a:lnTo>
                      <a:lnTo>
                        <a:pt x="293331" y="71437"/>
                      </a:lnTo>
                      <a:lnTo>
                        <a:pt x="292506" y="71437"/>
                      </a:lnTo>
                      <a:lnTo>
                        <a:pt x="292392" y="71310"/>
                      </a:lnTo>
                      <a:lnTo>
                        <a:pt x="291592" y="70421"/>
                      </a:lnTo>
                      <a:lnTo>
                        <a:pt x="292023" y="71310"/>
                      </a:lnTo>
                      <a:lnTo>
                        <a:pt x="291096" y="70548"/>
                      </a:lnTo>
                      <a:lnTo>
                        <a:pt x="291147" y="71056"/>
                      </a:lnTo>
                      <a:lnTo>
                        <a:pt x="291680" y="71310"/>
                      </a:lnTo>
                      <a:lnTo>
                        <a:pt x="291541" y="71691"/>
                      </a:lnTo>
                      <a:lnTo>
                        <a:pt x="291973" y="72326"/>
                      </a:lnTo>
                      <a:lnTo>
                        <a:pt x="291515" y="72199"/>
                      </a:lnTo>
                      <a:lnTo>
                        <a:pt x="291274" y="71818"/>
                      </a:lnTo>
                      <a:lnTo>
                        <a:pt x="291109" y="72326"/>
                      </a:lnTo>
                      <a:lnTo>
                        <a:pt x="291655" y="72453"/>
                      </a:lnTo>
                      <a:lnTo>
                        <a:pt x="291947" y="72961"/>
                      </a:lnTo>
                      <a:lnTo>
                        <a:pt x="292836" y="73342"/>
                      </a:lnTo>
                      <a:lnTo>
                        <a:pt x="292366" y="73342"/>
                      </a:lnTo>
                      <a:lnTo>
                        <a:pt x="292315" y="73215"/>
                      </a:lnTo>
                      <a:lnTo>
                        <a:pt x="292277" y="73342"/>
                      </a:lnTo>
                      <a:lnTo>
                        <a:pt x="292201" y="73596"/>
                      </a:lnTo>
                      <a:lnTo>
                        <a:pt x="291553" y="73342"/>
                      </a:lnTo>
                      <a:lnTo>
                        <a:pt x="292011" y="73977"/>
                      </a:lnTo>
                      <a:lnTo>
                        <a:pt x="291655" y="73977"/>
                      </a:lnTo>
                      <a:lnTo>
                        <a:pt x="290614" y="73215"/>
                      </a:lnTo>
                      <a:lnTo>
                        <a:pt x="290385" y="73088"/>
                      </a:lnTo>
                      <a:lnTo>
                        <a:pt x="291109" y="73723"/>
                      </a:lnTo>
                      <a:lnTo>
                        <a:pt x="290220" y="73723"/>
                      </a:lnTo>
                      <a:lnTo>
                        <a:pt x="290995" y="74485"/>
                      </a:lnTo>
                      <a:lnTo>
                        <a:pt x="290195" y="73850"/>
                      </a:lnTo>
                      <a:lnTo>
                        <a:pt x="290791" y="74485"/>
                      </a:lnTo>
                      <a:lnTo>
                        <a:pt x="290499" y="74358"/>
                      </a:lnTo>
                      <a:lnTo>
                        <a:pt x="289979" y="74104"/>
                      </a:lnTo>
                      <a:lnTo>
                        <a:pt x="289636" y="74358"/>
                      </a:lnTo>
                      <a:lnTo>
                        <a:pt x="291299" y="74739"/>
                      </a:lnTo>
                      <a:lnTo>
                        <a:pt x="290525" y="74866"/>
                      </a:lnTo>
                      <a:lnTo>
                        <a:pt x="290487" y="74739"/>
                      </a:lnTo>
                      <a:lnTo>
                        <a:pt x="290309" y="74612"/>
                      </a:lnTo>
                      <a:lnTo>
                        <a:pt x="289826" y="74726"/>
                      </a:lnTo>
                      <a:lnTo>
                        <a:pt x="289852" y="74866"/>
                      </a:lnTo>
                      <a:lnTo>
                        <a:pt x="290283" y="75628"/>
                      </a:lnTo>
                      <a:lnTo>
                        <a:pt x="289725" y="75755"/>
                      </a:lnTo>
                      <a:lnTo>
                        <a:pt x="288632" y="75247"/>
                      </a:lnTo>
                      <a:lnTo>
                        <a:pt x="288632" y="75755"/>
                      </a:lnTo>
                      <a:lnTo>
                        <a:pt x="289090" y="76428"/>
                      </a:lnTo>
                      <a:lnTo>
                        <a:pt x="289217" y="76847"/>
                      </a:lnTo>
                      <a:lnTo>
                        <a:pt x="288823" y="77152"/>
                      </a:lnTo>
                      <a:lnTo>
                        <a:pt x="288988" y="77152"/>
                      </a:lnTo>
                      <a:lnTo>
                        <a:pt x="290474" y="77914"/>
                      </a:lnTo>
                      <a:lnTo>
                        <a:pt x="290068" y="77787"/>
                      </a:lnTo>
                      <a:lnTo>
                        <a:pt x="288048" y="77152"/>
                      </a:lnTo>
                      <a:lnTo>
                        <a:pt x="288467" y="77609"/>
                      </a:lnTo>
                      <a:lnTo>
                        <a:pt x="287832" y="77279"/>
                      </a:lnTo>
                      <a:lnTo>
                        <a:pt x="287997" y="77406"/>
                      </a:lnTo>
                      <a:lnTo>
                        <a:pt x="287629" y="77609"/>
                      </a:lnTo>
                      <a:lnTo>
                        <a:pt x="287629" y="77774"/>
                      </a:lnTo>
                      <a:lnTo>
                        <a:pt x="288036" y="78549"/>
                      </a:lnTo>
                      <a:lnTo>
                        <a:pt x="288277" y="79184"/>
                      </a:lnTo>
                      <a:lnTo>
                        <a:pt x="287896" y="78930"/>
                      </a:lnTo>
                      <a:lnTo>
                        <a:pt x="287451" y="79057"/>
                      </a:lnTo>
                      <a:lnTo>
                        <a:pt x="287464" y="79438"/>
                      </a:lnTo>
                      <a:lnTo>
                        <a:pt x="287197" y="79565"/>
                      </a:lnTo>
                      <a:lnTo>
                        <a:pt x="287388" y="79692"/>
                      </a:lnTo>
                      <a:lnTo>
                        <a:pt x="287451" y="79946"/>
                      </a:lnTo>
                      <a:lnTo>
                        <a:pt x="288086" y="80073"/>
                      </a:lnTo>
                      <a:lnTo>
                        <a:pt x="285419" y="80073"/>
                      </a:lnTo>
                      <a:lnTo>
                        <a:pt x="288124" y="81470"/>
                      </a:lnTo>
                      <a:lnTo>
                        <a:pt x="288391" y="81876"/>
                      </a:lnTo>
                      <a:lnTo>
                        <a:pt x="288912" y="81851"/>
                      </a:lnTo>
                      <a:lnTo>
                        <a:pt x="288226" y="81508"/>
                      </a:lnTo>
                      <a:lnTo>
                        <a:pt x="289280" y="81851"/>
                      </a:lnTo>
                      <a:lnTo>
                        <a:pt x="289420" y="81978"/>
                      </a:lnTo>
                      <a:lnTo>
                        <a:pt x="289382" y="81851"/>
                      </a:lnTo>
                      <a:lnTo>
                        <a:pt x="289102" y="81724"/>
                      </a:lnTo>
                      <a:lnTo>
                        <a:pt x="289306" y="81724"/>
                      </a:lnTo>
                      <a:lnTo>
                        <a:pt x="289433" y="81800"/>
                      </a:lnTo>
                      <a:lnTo>
                        <a:pt x="290106" y="81851"/>
                      </a:lnTo>
                      <a:lnTo>
                        <a:pt x="289953" y="81724"/>
                      </a:lnTo>
                      <a:lnTo>
                        <a:pt x="290436" y="81851"/>
                      </a:lnTo>
                      <a:lnTo>
                        <a:pt x="290487" y="81978"/>
                      </a:lnTo>
                      <a:lnTo>
                        <a:pt x="290334" y="81978"/>
                      </a:lnTo>
                      <a:lnTo>
                        <a:pt x="290372" y="82105"/>
                      </a:lnTo>
                      <a:lnTo>
                        <a:pt x="290525" y="81978"/>
                      </a:lnTo>
                      <a:lnTo>
                        <a:pt x="290918" y="81851"/>
                      </a:lnTo>
                      <a:lnTo>
                        <a:pt x="291388" y="81978"/>
                      </a:lnTo>
                      <a:lnTo>
                        <a:pt x="291045" y="81851"/>
                      </a:lnTo>
                      <a:lnTo>
                        <a:pt x="290588" y="81724"/>
                      </a:lnTo>
                      <a:lnTo>
                        <a:pt x="290588" y="81343"/>
                      </a:lnTo>
                      <a:lnTo>
                        <a:pt x="291287" y="81724"/>
                      </a:lnTo>
                      <a:lnTo>
                        <a:pt x="291655" y="81724"/>
                      </a:lnTo>
                      <a:lnTo>
                        <a:pt x="291261" y="81470"/>
                      </a:lnTo>
                      <a:lnTo>
                        <a:pt x="291744" y="81470"/>
                      </a:lnTo>
                      <a:lnTo>
                        <a:pt x="291299" y="81343"/>
                      </a:lnTo>
                      <a:lnTo>
                        <a:pt x="290855" y="81216"/>
                      </a:lnTo>
                      <a:lnTo>
                        <a:pt x="290893" y="81089"/>
                      </a:lnTo>
                      <a:lnTo>
                        <a:pt x="291312" y="81216"/>
                      </a:lnTo>
                      <a:lnTo>
                        <a:pt x="291566" y="81216"/>
                      </a:lnTo>
                      <a:lnTo>
                        <a:pt x="291388" y="81089"/>
                      </a:lnTo>
                      <a:lnTo>
                        <a:pt x="291223" y="80962"/>
                      </a:lnTo>
                      <a:lnTo>
                        <a:pt x="291680" y="80581"/>
                      </a:lnTo>
                      <a:lnTo>
                        <a:pt x="290690" y="80454"/>
                      </a:lnTo>
                      <a:lnTo>
                        <a:pt x="289877" y="79565"/>
                      </a:lnTo>
                      <a:lnTo>
                        <a:pt x="291414" y="79692"/>
                      </a:lnTo>
                      <a:lnTo>
                        <a:pt x="291376" y="79565"/>
                      </a:lnTo>
                      <a:lnTo>
                        <a:pt x="291287" y="79184"/>
                      </a:lnTo>
                      <a:lnTo>
                        <a:pt x="291261" y="79057"/>
                      </a:lnTo>
                      <a:lnTo>
                        <a:pt x="291541" y="79184"/>
                      </a:lnTo>
                      <a:lnTo>
                        <a:pt x="291465" y="79057"/>
                      </a:lnTo>
                      <a:lnTo>
                        <a:pt x="291363" y="78854"/>
                      </a:lnTo>
                      <a:lnTo>
                        <a:pt x="291477" y="78676"/>
                      </a:lnTo>
                      <a:lnTo>
                        <a:pt x="291617" y="78549"/>
                      </a:lnTo>
                      <a:lnTo>
                        <a:pt x="291096" y="78041"/>
                      </a:lnTo>
                      <a:lnTo>
                        <a:pt x="291706" y="78168"/>
                      </a:lnTo>
                      <a:lnTo>
                        <a:pt x="292023" y="78295"/>
                      </a:lnTo>
                      <a:lnTo>
                        <a:pt x="291909" y="78041"/>
                      </a:lnTo>
                      <a:lnTo>
                        <a:pt x="291744" y="77914"/>
                      </a:lnTo>
                      <a:lnTo>
                        <a:pt x="291592" y="77787"/>
                      </a:lnTo>
                      <a:lnTo>
                        <a:pt x="292201" y="77787"/>
                      </a:lnTo>
                      <a:lnTo>
                        <a:pt x="292468" y="78155"/>
                      </a:lnTo>
                      <a:lnTo>
                        <a:pt x="292633" y="78105"/>
                      </a:lnTo>
                      <a:lnTo>
                        <a:pt x="292823" y="78041"/>
                      </a:lnTo>
                      <a:lnTo>
                        <a:pt x="293293" y="78295"/>
                      </a:lnTo>
                      <a:lnTo>
                        <a:pt x="293052" y="78041"/>
                      </a:lnTo>
                      <a:lnTo>
                        <a:pt x="292811" y="77787"/>
                      </a:lnTo>
                      <a:lnTo>
                        <a:pt x="292696" y="77660"/>
                      </a:lnTo>
                      <a:lnTo>
                        <a:pt x="293344" y="78041"/>
                      </a:lnTo>
                      <a:lnTo>
                        <a:pt x="293674" y="77914"/>
                      </a:lnTo>
                      <a:lnTo>
                        <a:pt x="293535" y="77660"/>
                      </a:lnTo>
                      <a:lnTo>
                        <a:pt x="292938" y="77533"/>
                      </a:lnTo>
                      <a:lnTo>
                        <a:pt x="292912" y="77406"/>
                      </a:lnTo>
                      <a:lnTo>
                        <a:pt x="293154" y="77279"/>
                      </a:lnTo>
                      <a:lnTo>
                        <a:pt x="294030" y="77914"/>
                      </a:lnTo>
                      <a:lnTo>
                        <a:pt x="295376" y="78041"/>
                      </a:lnTo>
                      <a:lnTo>
                        <a:pt x="294424" y="77279"/>
                      </a:lnTo>
                      <a:lnTo>
                        <a:pt x="292671" y="75882"/>
                      </a:lnTo>
                      <a:lnTo>
                        <a:pt x="293763" y="76288"/>
                      </a:lnTo>
                      <a:lnTo>
                        <a:pt x="293484" y="76009"/>
                      </a:lnTo>
                      <a:lnTo>
                        <a:pt x="293763" y="75882"/>
                      </a:lnTo>
                      <a:lnTo>
                        <a:pt x="295160" y="76517"/>
                      </a:lnTo>
                      <a:lnTo>
                        <a:pt x="295859" y="76517"/>
                      </a:lnTo>
                      <a:lnTo>
                        <a:pt x="294894" y="75882"/>
                      </a:lnTo>
                      <a:lnTo>
                        <a:pt x="294703" y="75755"/>
                      </a:lnTo>
                      <a:lnTo>
                        <a:pt x="294132" y="75374"/>
                      </a:lnTo>
                      <a:lnTo>
                        <a:pt x="294652" y="75247"/>
                      </a:lnTo>
                      <a:lnTo>
                        <a:pt x="294335" y="75120"/>
                      </a:lnTo>
                      <a:lnTo>
                        <a:pt x="294005" y="74866"/>
                      </a:lnTo>
                      <a:lnTo>
                        <a:pt x="293509" y="74485"/>
                      </a:lnTo>
                      <a:lnTo>
                        <a:pt x="293395" y="74104"/>
                      </a:lnTo>
                      <a:lnTo>
                        <a:pt x="293674" y="73977"/>
                      </a:lnTo>
                      <a:lnTo>
                        <a:pt x="294843" y="74739"/>
                      </a:lnTo>
                      <a:lnTo>
                        <a:pt x="294970" y="75120"/>
                      </a:lnTo>
                      <a:lnTo>
                        <a:pt x="294754" y="74993"/>
                      </a:lnTo>
                      <a:lnTo>
                        <a:pt x="294881" y="75374"/>
                      </a:lnTo>
                      <a:lnTo>
                        <a:pt x="295262" y="75501"/>
                      </a:lnTo>
                      <a:lnTo>
                        <a:pt x="294982" y="75247"/>
                      </a:lnTo>
                      <a:lnTo>
                        <a:pt x="295351" y="75374"/>
                      </a:lnTo>
                      <a:lnTo>
                        <a:pt x="295452" y="75247"/>
                      </a:lnTo>
                      <a:lnTo>
                        <a:pt x="295554" y="75120"/>
                      </a:lnTo>
                      <a:lnTo>
                        <a:pt x="295973" y="75628"/>
                      </a:lnTo>
                      <a:lnTo>
                        <a:pt x="295821" y="75247"/>
                      </a:lnTo>
                      <a:lnTo>
                        <a:pt x="295643" y="74739"/>
                      </a:lnTo>
                      <a:lnTo>
                        <a:pt x="296138" y="74739"/>
                      </a:lnTo>
                      <a:lnTo>
                        <a:pt x="295579" y="74358"/>
                      </a:lnTo>
                      <a:lnTo>
                        <a:pt x="296227" y="74231"/>
                      </a:lnTo>
                      <a:lnTo>
                        <a:pt x="295224" y="73723"/>
                      </a:lnTo>
                      <a:lnTo>
                        <a:pt x="295249" y="73596"/>
                      </a:lnTo>
                      <a:lnTo>
                        <a:pt x="295325" y="73342"/>
                      </a:lnTo>
                      <a:lnTo>
                        <a:pt x="295795" y="73558"/>
                      </a:lnTo>
                      <a:lnTo>
                        <a:pt x="296151" y="74104"/>
                      </a:lnTo>
                      <a:lnTo>
                        <a:pt x="296151" y="73723"/>
                      </a:lnTo>
                      <a:lnTo>
                        <a:pt x="296570" y="73850"/>
                      </a:lnTo>
                      <a:lnTo>
                        <a:pt x="297091" y="74612"/>
                      </a:lnTo>
                      <a:lnTo>
                        <a:pt x="296760" y="73977"/>
                      </a:lnTo>
                      <a:lnTo>
                        <a:pt x="297815" y="74612"/>
                      </a:lnTo>
                      <a:lnTo>
                        <a:pt x="298018" y="74612"/>
                      </a:lnTo>
                      <a:lnTo>
                        <a:pt x="298170" y="74612"/>
                      </a:lnTo>
                      <a:lnTo>
                        <a:pt x="297573" y="74104"/>
                      </a:lnTo>
                      <a:lnTo>
                        <a:pt x="297726" y="74231"/>
                      </a:lnTo>
                      <a:lnTo>
                        <a:pt x="297789" y="74104"/>
                      </a:lnTo>
                      <a:lnTo>
                        <a:pt x="298005" y="74358"/>
                      </a:lnTo>
                      <a:lnTo>
                        <a:pt x="297815" y="74104"/>
                      </a:lnTo>
                      <a:lnTo>
                        <a:pt x="297726" y="73977"/>
                      </a:lnTo>
                      <a:lnTo>
                        <a:pt x="297395" y="73723"/>
                      </a:lnTo>
                      <a:lnTo>
                        <a:pt x="297065" y="73469"/>
                      </a:lnTo>
                      <a:lnTo>
                        <a:pt x="296735" y="72961"/>
                      </a:lnTo>
                      <a:lnTo>
                        <a:pt x="297091" y="73088"/>
                      </a:lnTo>
                      <a:lnTo>
                        <a:pt x="297027" y="72961"/>
                      </a:lnTo>
                      <a:lnTo>
                        <a:pt x="296722" y="72326"/>
                      </a:lnTo>
                      <a:lnTo>
                        <a:pt x="297446" y="73088"/>
                      </a:lnTo>
                      <a:lnTo>
                        <a:pt x="297091" y="73088"/>
                      </a:lnTo>
                      <a:lnTo>
                        <a:pt x="296938" y="73088"/>
                      </a:lnTo>
                      <a:lnTo>
                        <a:pt x="298157" y="73723"/>
                      </a:lnTo>
                      <a:lnTo>
                        <a:pt x="298221" y="73977"/>
                      </a:lnTo>
                      <a:lnTo>
                        <a:pt x="298373" y="74104"/>
                      </a:lnTo>
                      <a:lnTo>
                        <a:pt x="299237" y="74612"/>
                      </a:lnTo>
                      <a:lnTo>
                        <a:pt x="297713" y="73215"/>
                      </a:lnTo>
                      <a:lnTo>
                        <a:pt x="298005" y="72961"/>
                      </a:lnTo>
                      <a:lnTo>
                        <a:pt x="298348" y="73469"/>
                      </a:lnTo>
                      <a:lnTo>
                        <a:pt x="298500" y="73558"/>
                      </a:lnTo>
                      <a:lnTo>
                        <a:pt x="298056" y="72961"/>
                      </a:lnTo>
                      <a:lnTo>
                        <a:pt x="297891" y="72453"/>
                      </a:lnTo>
                      <a:lnTo>
                        <a:pt x="298361" y="72707"/>
                      </a:lnTo>
                      <a:lnTo>
                        <a:pt x="298170" y="72453"/>
                      </a:lnTo>
                      <a:lnTo>
                        <a:pt x="297878" y="72072"/>
                      </a:lnTo>
                      <a:lnTo>
                        <a:pt x="298018" y="72072"/>
                      </a:lnTo>
                      <a:lnTo>
                        <a:pt x="297764" y="71945"/>
                      </a:lnTo>
                      <a:lnTo>
                        <a:pt x="297434" y="71564"/>
                      </a:lnTo>
                      <a:lnTo>
                        <a:pt x="297586" y="71564"/>
                      </a:lnTo>
                      <a:lnTo>
                        <a:pt x="297599" y="71437"/>
                      </a:lnTo>
                      <a:lnTo>
                        <a:pt x="297649" y="71310"/>
                      </a:lnTo>
                      <a:lnTo>
                        <a:pt x="297383" y="70802"/>
                      </a:lnTo>
                      <a:lnTo>
                        <a:pt x="298843" y="72199"/>
                      </a:lnTo>
                      <a:lnTo>
                        <a:pt x="298640" y="71564"/>
                      </a:lnTo>
                      <a:lnTo>
                        <a:pt x="298970" y="71691"/>
                      </a:lnTo>
                      <a:lnTo>
                        <a:pt x="299300" y="72326"/>
                      </a:lnTo>
                      <a:lnTo>
                        <a:pt x="299529" y="72453"/>
                      </a:lnTo>
                      <a:lnTo>
                        <a:pt x="299339" y="71818"/>
                      </a:lnTo>
                      <a:lnTo>
                        <a:pt x="299237" y="71564"/>
                      </a:lnTo>
                      <a:lnTo>
                        <a:pt x="299148" y="71310"/>
                      </a:lnTo>
                      <a:lnTo>
                        <a:pt x="299072" y="71183"/>
                      </a:lnTo>
                      <a:lnTo>
                        <a:pt x="298856" y="70993"/>
                      </a:lnTo>
                      <a:lnTo>
                        <a:pt x="298958" y="71310"/>
                      </a:lnTo>
                      <a:lnTo>
                        <a:pt x="298818" y="71310"/>
                      </a:lnTo>
                      <a:lnTo>
                        <a:pt x="298665" y="70929"/>
                      </a:lnTo>
                      <a:lnTo>
                        <a:pt x="298551" y="70802"/>
                      </a:lnTo>
                      <a:lnTo>
                        <a:pt x="298221" y="70421"/>
                      </a:lnTo>
                      <a:lnTo>
                        <a:pt x="298589" y="70751"/>
                      </a:lnTo>
                      <a:lnTo>
                        <a:pt x="298856" y="70993"/>
                      </a:lnTo>
                      <a:lnTo>
                        <a:pt x="299072" y="71183"/>
                      </a:lnTo>
                      <a:lnTo>
                        <a:pt x="298958" y="70802"/>
                      </a:lnTo>
                      <a:lnTo>
                        <a:pt x="298780" y="70675"/>
                      </a:lnTo>
                      <a:lnTo>
                        <a:pt x="298627" y="70421"/>
                      </a:lnTo>
                      <a:lnTo>
                        <a:pt x="298411" y="70040"/>
                      </a:lnTo>
                      <a:lnTo>
                        <a:pt x="298196" y="69659"/>
                      </a:lnTo>
                      <a:lnTo>
                        <a:pt x="298869" y="70040"/>
                      </a:lnTo>
                      <a:lnTo>
                        <a:pt x="299948" y="71691"/>
                      </a:lnTo>
                      <a:lnTo>
                        <a:pt x="300723" y="72072"/>
                      </a:lnTo>
                      <a:lnTo>
                        <a:pt x="299935" y="70421"/>
                      </a:lnTo>
                      <a:lnTo>
                        <a:pt x="300609" y="70548"/>
                      </a:lnTo>
                      <a:lnTo>
                        <a:pt x="300304" y="70421"/>
                      </a:lnTo>
                      <a:lnTo>
                        <a:pt x="299948" y="69786"/>
                      </a:lnTo>
                      <a:lnTo>
                        <a:pt x="300494" y="70167"/>
                      </a:lnTo>
                      <a:lnTo>
                        <a:pt x="300469" y="69786"/>
                      </a:lnTo>
                      <a:lnTo>
                        <a:pt x="300786" y="70421"/>
                      </a:lnTo>
                      <a:lnTo>
                        <a:pt x="300990" y="70548"/>
                      </a:lnTo>
                      <a:lnTo>
                        <a:pt x="301244" y="70802"/>
                      </a:lnTo>
                      <a:lnTo>
                        <a:pt x="301002" y="70421"/>
                      </a:lnTo>
                      <a:lnTo>
                        <a:pt x="301561" y="70675"/>
                      </a:lnTo>
                      <a:lnTo>
                        <a:pt x="301421" y="70421"/>
                      </a:lnTo>
                      <a:lnTo>
                        <a:pt x="301104" y="69786"/>
                      </a:lnTo>
                      <a:lnTo>
                        <a:pt x="301040" y="69659"/>
                      </a:lnTo>
                      <a:lnTo>
                        <a:pt x="300977" y="69532"/>
                      </a:lnTo>
                      <a:lnTo>
                        <a:pt x="301574" y="70167"/>
                      </a:lnTo>
                      <a:lnTo>
                        <a:pt x="302069" y="70294"/>
                      </a:lnTo>
                      <a:lnTo>
                        <a:pt x="301675" y="69532"/>
                      </a:lnTo>
                      <a:lnTo>
                        <a:pt x="301104" y="68389"/>
                      </a:lnTo>
                      <a:lnTo>
                        <a:pt x="301561" y="68389"/>
                      </a:lnTo>
                      <a:lnTo>
                        <a:pt x="301777" y="69024"/>
                      </a:lnTo>
                      <a:lnTo>
                        <a:pt x="302006" y="69278"/>
                      </a:lnTo>
                      <a:lnTo>
                        <a:pt x="302133" y="69913"/>
                      </a:lnTo>
                      <a:lnTo>
                        <a:pt x="302387" y="69913"/>
                      </a:lnTo>
                      <a:lnTo>
                        <a:pt x="302196" y="69532"/>
                      </a:lnTo>
                      <a:lnTo>
                        <a:pt x="302425" y="69786"/>
                      </a:lnTo>
                      <a:lnTo>
                        <a:pt x="302361" y="69532"/>
                      </a:lnTo>
                      <a:lnTo>
                        <a:pt x="302133" y="68643"/>
                      </a:lnTo>
                      <a:lnTo>
                        <a:pt x="302501" y="69151"/>
                      </a:lnTo>
                      <a:lnTo>
                        <a:pt x="302425" y="68897"/>
                      </a:lnTo>
                      <a:lnTo>
                        <a:pt x="302310" y="68643"/>
                      </a:lnTo>
                      <a:lnTo>
                        <a:pt x="302209" y="68389"/>
                      </a:lnTo>
                      <a:lnTo>
                        <a:pt x="302158" y="68262"/>
                      </a:lnTo>
                      <a:lnTo>
                        <a:pt x="302323" y="68262"/>
                      </a:lnTo>
                      <a:lnTo>
                        <a:pt x="302399" y="68135"/>
                      </a:lnTo>
                      <a:lnTo>
                        <a:pt x="302285" y="67779"/>
                      </a:lnTo>
                      <a:lnTo>
                        <a:pt x="302488" y="68008"/>
                      </a:lnTo>
                      <a:lnTo>
                        <a:pt x="303250" y="69024"/>
                      </a:lnTo>
                      <a:lnTo>
                        <a:pt x="303136" y="67500"/>
                      </a:lnTo>
                      <a:lnTo>
                        <a:pt x="303098" y="67119"/>
                      </a:lnTo>
                      <a:lnTo>
                        <a:pt x="303085" y="66992"/>
                      </a:lnTo>
                      <a:lnTo>
                        <a:pt x="303085" y="66865"/>
                      </a:lnTo>
                      <a:lnTo>
                        <a:pt x="304012" y="68237"/>
                      </a:lnTo>
                      <a:lnTo>
                        <a:pt x="304126" y="68364"/>
                      </a:lnTo>
                      <a:lnTo>
                        <a:pt x="304482" y="67627"/>
                      </a:lnTo>
                      <a:lnTo>
                        <a:pt x="304711" y="67500"/>
                      </a:lnTo>
                      <a:lnTo>
                        <a:pt x="304749" y="67754"/>
                      </a:lnTo>
                      <a:lnTo>
                        <a:pt x="305257" y="68262"/>
                      </a:lnTo>
                      <a:lnTo>
                        <a:pt x="304965" y="67500"/>
                      </a:lnTo>
                      <a:lnTo>
                        <a:pt x="304723" y="66865"/>
                      </a:lnTo>
                      <a:lnTo>
                        <a:pt x="304571" y="66484"/>
                      </a:lnTo>
                      <a:lnTo>
                        <a:pt x="304380" y="65976"/>
                      </a:lnTo>
                      <a:lnTo>
                        <a:pt x="304990" y="66484"/>
                      </a:lnTo>
                      <a:lnTo>
                        <a:pt x="305485" y="67373"/>
                      </a:lnTo>
                      <a:lnTo>
                        <a:pt x="304939" y="67119"/>
                      </a:lnTo>
                      <a:lnTo>
                        <a:pt x="305181" y="67373"/>
                      </a:lnTo>
                      <a:lnTo>
                        <a:pt x="305841" y="69405"/>
                      </a:lnTo>
                      <a:lnTo>
                        <a:pt x="305587" y="67373"/>
                      </a:lnTo>
                      <a:lnTo>
                        <a:pt x="305549" y="66992"/>
                      </a:lnTo>
                      <a:lnTo>
                        <a:pt x="306070" y="68008"/>
                      </a:lnTo>
                      <a:lnTo>
                        <a:pt x="306197" y="68389"/>
                      </a:lnTo>
                      <a:lnTo>
                        <a:pt x="306489" y="68897"/>
                      </a:lnTo>
                      <a:lnTo>
                        <a:pt x="306387" y="67373"/>
                      </a:lnTo>
                      <a:lnTo>
                        <a:pt x="306755" y="67373"/>
                      </a:lnTo>
                      <a:lnTo>
                        <a:pt x="306819" y="67754"/>
                      </a:lnTo>
                      <a:lnTo>
                        <a:pt x="306806" y="67373"/>
                      </a:lnTo>
                      <a:lnTo>
                        <a:pt x="306793" y="66992"/>
                      </a:lnTo>
                      <a:lnTo>
                        <a:pt x="306895" y="66484"/>
                      </a:lnTo>
                      <a:lnTo>
                        <a:pt x="307225" y="66103"/>
                      </a:lnTo>
                      <a:lnTo>
                        <a:pt x="307301" y="65849"/>
                      </a:lnTo>
                      <a:lnTo>
                        <a:pt x="307428" y="65722"/>
                      </a:lnTo>
                      <a:lnTo>
                        <a:pt x="307568" y="65595"/>
                      </a:lnTo>
                      <a:lnTo>
                        <a:pt x="307708" y="65900"/>
                      </a:lnTo>
                      <a:lnTo>
                        <a:pt x="308000" y="66332"/>
                      </a:lnTo>
                      <a:lnTo>
                        <a:pt x="308190" y="67119"/>
                      </a:lnTo>
                      <a:lnTo>
                        <a:pt x="307936" y="67246"/>
                      </a:lnTo>
                      <a:lnTo>
                        <a:pt x="308267" y="68389"/>
                      </a:lnTo>
                      <a:lnTo>
                        <a:pt x="308267" y="67119"/>
                      </a:lnTo>
                      <a:lnTo>
                        <a:pt x="308444" y="67373"/>
                      </a:lnTo>
                      <a:lnTo>
                        <a:pt x="308495" y="67881"/>
                      </a:lnTo>
                      <a:lnTo>
                        <a:pt x="308864" y="67627"/>
                      </a:lnTo>
                      <a:lnTo>
                        <a:pt x="308800" y="67119"/>
                      </a:lnTo>
                      <a:lnTo>
                        <a:pt x="308711" y="66357"/>
                      </a:lnTo>
                      <a:lnTo>
                        <a:pt x="309181" y="66357"/>
                      </a:lnTo>
                      <a:lnTo>
                        <a:pt x="309130" y="65595"/>
                      </a:lnTo>
                      <a:lnTo>
                        <a:pt x="309206" y="64833"/>
                      </a:lnTo>
                      <a:lnTo>
                        <a:pt x="309372" y="66738"/>
                      </a:lnTo>
                      <a:lnTo>
                        <a:pt x="309524" y="65722"/>
                      </a:lnTo>
                      <a:lnTo>
                        <a:pt x="309714" y="66992"/>
                      </a:lnTo>
                      <a:lnTo>
                        <a:pt x="310197" y="65722"/>
                      </a:lnTo>
                      <a:lnTo>
                        <a:pt x="310489" y="65468"/>
                      </a:lnTo>
                      <a:lnTo>
                        <a:pt x="310426" y="65900"/>
                      </a:lnTo>
                      <a:lnTo>
                        <a:pt x="310654" y="65468"/>
                      </a:lnTo>
                      <a:lnTo>
                        <a:pt x="310997" y="65468"/>
                      </a:lnTo>
                      <a:lnTo>
                        <a:pt x="311010" y="68008"/>
                      </a:lnTo>
                      <a:lnTo>
                        <a:pt x="311873" y="66103"/>
                      </a:lnTo>
                      <a:lnTo>
                        <a:pt x="312077" y="68008"/>
                      </a:lnTo>
                      <a:lnTo>
                        <a:pt x="312648" y="67119"/>
                      </a:lnTo>
                      <a:lnTo>
                        <a:pt x="313118" y="68389"/>
                      </a:lnTo>
                      <a:lnTo>
                        <a:pt x="313715" y="68389"/>
                      </a:lnTo>
                      <a:lnTo>
                        <a:pt x="313690" y="67119"/>
                      </a:lnTo>
                      <a:lnTo>
                        <a:pt x="313690" y="66357"/>
                      </a:lnTo>
                      <a:lnTo>
                        <a:pt x="313905" y="68262"/>
                      </a:lnTo>
                      <a:lnTo>
                        <a:pt x="313931" y="67957"/>
                      </a:lnTo>
                      <a:lnTo>
                        <a:pt x="314045" y="68275"/>
                      </a:lnTo>
                      <a:lnTo>
                        <a:pt x="313956" y="67640"/>
                      </a:lnTo>
                      <a:lnTo>
                        <a:pt x="313969" y="67449"/>
                      </a:lnTo>
                      <a:lnTo>
                        <a:pt x="314502" y="67310"/>
                      </a:lnTo>
                      <a:lnTo>
                        <a:pt x="314629" y="68262"/>
                      </a:lnTo>
                      <a:lnTo>
                        <a:pt x="314413" y="68008"/>
                      </a:lnTo>
                      <a:lnTo>
                        <a:pt x="314363" y="68516"/>
                      </a:lnTo>
                      <a:lnTo>
                        <a:pt x="314655" y="68643"/>
                      </a:lnTo>
                      <a:lnTo>
                        <a:pt x="314490" y="69024"/>
                      </a:lnTo>
                      <a:lnTo>
                        <a:pt x="314401" y="69405"/>
                      </a:lnTo>
                      <a:lnTo>
                        <a:pt x="314502" y="69913"/>
                      </a:lnTo>
                      <a:lnTo>
                        <a:pt x="314566" y="69151"/>
                      </a:lnTo>
                      <a:lnTo>
                        <a:pt x="314756" y="68897"/>
                      </a:lnTo>
                      <a:lnTo>
                        <a:pt x="314883" y="69151"/>
                      </a:lnTo>
                      <a:lnTo>
                        <a:pt x="314845" y="68897"/>
                      </a:lnTo>
                      <a:lnTo>
                        <a:pt x="314782" y="68262"/>
                      </a:lnTo>
                      <a:lnTo>
                        <a:pt x="315391" y="67246"/>
                      </a:lnTo>
                      <a:lnTo>
                        <a:pt x="314871" y="69913"/>
                      </a:lnTo>
                      <a:lnTo>
                        <a:pt x="315468" y="69024"/>
                      </a:lnTo>
                      <a:lnTo>
                        <a:pt x="315226" y="69532"/>
                      </a:lnTo>
                      <a:lnTo>
                        <a:pt x="315506" y="69278"/>
                      </a:lnTo>
                      <a:lnTo>
                        <a:pt x="315976" y="69786"/>
                      </a:lnTo>
                      <a:lnTo>
                        <a:pt x="316166" y="69278"/>
                      </a:lnTo>
                      <a:lnTo>
                        <a:pt x="316268" y="69024"/>
                      </a:lnTo>
                      <a:lnTo>
                        <a:pt x="316560" y="68262"/>
                      </a:lnTo>
                      <a:lnTo>
                        <a:pt x="316471" y="69024"/>
                      </a:lnTo>
                      <a:lnTo>
                        <a:pt x="316344" y="69151"/>
                      </a:lnTo>
                      <a:lnTo>
                        <a:pt x="316776" y="69532"/>
                      </a:lnTo>
                      <a:lnTo>
                        <a:pt x="317690" y="68262"/>
                      </a:lnTo>
                      <a:lnTo>
                        <a:pt x="317969" y="67881"/>
                      </a:lnTo>
                      <a:lnTo>
                        <a:pt x="317995" y="69151"/>
                      </a:lnTo>
                      <a:lnTo>
                        <a:pt x="317906" y="69405"/>
                      </a:lnTo>
                      <a:lnTo>
                        <a:pt x="318033" y="69278"/>
                      </a:lnTo>
                      <a:lnTo>
                        <a:pt x="318350" y="68516"/>
                      </a:lnTo>
                      <a:lnTo>
                        <a:pt x="318338" y="68643"/>
                      </a:lnTo>
                      <a:lnTo>
                        <a:pt x="318223" y="69278"/>
                      </a:lnTo>
                      <a:lnTo>
                        <a:pt x="318122" y="69532"/>
                      </a:lnTo>
                      <a:lnTo>
                        <a:pt x="318693" y="68897"/>
                      </a:lnTo>
                      <a:lnTo>
                        <a:pt x="318655" y="69278"/>
                      </a:lnTo>
                      <a:lnTo>
                        <a:pt x="318579" y="69405"/>
                      </a:lnTo>
                      <a:lnTo>
                        <a:pt x="318490" y="69786"/>
                      </a:lnTo>
                      <a:lnTo>
                        <a:pt x="318706" y="70294"/>
                      </a:lnTo>
                      <a:lnTo>
                        <a:pt x="319493" y="68897"/>
                      </a:lnTo>
                      <a:lnTo>
                        <a:pt x="319646" y="68643"/>
                      </a:lnTo>
                      <a:lnTo>
                        <a:pt x="320230" y="68516"/>
                      </a:lnTo>
                      <a:lnTo>
                        <a:pt x="319824" y="69532"/>
                      </a:lnTo>
                      <a:lnTo>
                        <a:pt x="319709" y="70040"/>
                      </a:lnTo>
                      <a:lnTo>
                        <a:pt x="319811" y="70294"/>
                      </a:lnTo>
                      <a:lnTo>
                        <a:pt x="319925" y="70993"/>
                      </a:lnTo>
                      <a:lnTo>
                        <a:pt x="320319" y="71310"/>
                      </a:lnTo>
                      <a:lnTo>
                        <a:pt x="321259" y="70294"/>
                      </a:lnTo>
                      <a:lnTo>
                        <a:pt x="322059" y="70167"/>
                      </a:lnTo>
                      <a:lnTo>
                        <a:pt x="321627" y="71564"/>
                      </a:lnTo>
                      <a:lnTo>
                        <a:pt x="322770" y="71310"/>
                      </a:lnTo>
                      <a:lnTo>
                        <a:pt x="322757" y="72326"/>
                      </a:lnTo>
                      <a:lnTo>
                        <a:pt x="322834" y="72072"/>
                      </a:lnTo>
                      <a:lnTo>
                        <a:pt x="323392" y="71437"/>
                      </a:lnTo>
                      <a:lnTo>
                        <a:pt x="323557" y="71437"/>
                      </a:lnTo>
                      <a:lnTo>
                        <a:pt x="323507" y="71691"/>
                      </a:lnTo>
                      <a:lnTo>
                        <a:pt x="323773" y="71437"/>
                      </a:lnTo>
                      <a:lnTo>
                        <a:pt x="323900" y="71310"/>
                      </a:lnTo>
                      <a:lnTo>
                        <a:pt x="324446" y="70802"/>
                      </a:lnTo>
                      <a:lnTo>
                        <a:pt x="322999" y="72834"/>
                      </a:lnTo>
                      <a:lnTo>
                        <a:pt x="323392" y="72707"/>
                      </a:lnTo>
                      <a:lnTo>
                        <a:pt x="323532" y="72961"/>
                      </a:lnTo>
                      <a:lnTo>
                        <a:pt x="323723" y="72707"/>
                      </a:lnTo>
                      <a:lnTo>
                        <a:pt x="324586" y="71564"/>
                      </a:lnTo>
                      <a:lnTo>
                        <a:pt x="324015" y="72707"/>
                      </a:lnTo>
                      <a:lnTo>
                        <a:pt x="323723" y="72910"/>
                      </a:lnTo>
                      <a:lnTo>
                        <a:pt x="323964" y="72834"/>
                      </a:lnTo>
                      <a:lnTo>
                        <a:pt x="323481" y="73850"/>
                      </a:lnTo>
                      <a:lnTo>
                        <a:pt x="326377" y="71818"/>
                      </a:lnTo>
                      <a:lnTo>
                        <a:pt x="325120" y="73723"/>
                      </a:lnTo>
                      <a:lnTo>
                        <a:pt x="325501" y="73596"/>
                      </a:lnTo>
                      <a:lnTo>
                        <a:pt x="326009" y="73469"/>
                      </a:lnTo>
                      <a:lnTo>
                        <a:pt x="325501" y="73977"/>
                      </a:lnTo>
                      <a:lnTo>
                        <a:pt x="325399" y="74218"/>
                      </a:lnTo>
                      <a:lnTo>
                        <a:pt x="325526" y="74739"/>
                      </a:lnTo>
                      <a:lnTo>
                        <a:pt x="325996" y="74866"/>
                      </a:lnTo>
                      <a:lnTo>
                        <a:pt x="325640" y="75120"/>
                      </a:lnTo>
                      <a:lnTo>
                        <a:pt x="325589" y="75501"/>
                      </a:lnTo>
                      <a:lnTo>
                        <a:pt x="327583" y="73723"/>
                      </a:lnTo>
                      <a:lnTo>
                        <a:pt x="327672" y="73977"/>
                      </a:lnTo>
                      <a:lnTo>
                        <a:pt x="326974" y="74726"/>
                      </a:lnTo>
                      <a:lnTo>
                        <a:pt x="326948" y="74993"/>
                      </a:lnTo>
                      <a:lnTo>
                        <a:pt x="327050" y="75120"/>
                      </a:lnTo>
                      <a:lnTo>
                        <a:pt x="327088" y="75374"/>
                      </a:lnTo>
                      <a:lnTo>
                        <a:pt x="326555" y="76263"/>
                      </a:lnTo>
                      <a:lnTo>
                        <a:pt x="327774" y="75882"/>
                      </a:lnTo>
                      <a:lnTo>
                        <a:pt x="327304" y="76263"/>
                      </a:lnTo>
                      <a:lnTo>
                        <a:pt x="327215" y="76136"/>
                      </a:lnTo>
                      <a:lnTo>
                        <a:pt x="327266" y="76263"/>
                      </a:lnTo>
                      <a:lnTo>
                        <a:pt x="327266" y="76517"/>
                      </a:lnTo>
                      <a:lnTo>
                        <a:pt x="326948" y="77406"/>
                      </a:lnTo>
                      <a:lnTo>
                        <a:pt x="327583" y="76898"/>
                      </a:lnTo>
                      <a:lnTo>
                        <a:pt x="328574" y="76644"/>
                      </a:lnTo>
                      <a:lnTo>
                        <a:pt x="329171" y="76644"/>
                      </a:lnTo>
                      <a:lnTo>
                        <a:pt x="328409" y="77025"/>
                      </a:lnTo>
                      <a:lnTo>
                        <a:pt x="329463" y="76644"/>
                      </a:lnTo>
                      <a:lnTo>
                        <a:pt x="329755" y="76390"/>
                      </a:lnTo>
                      <a:lnTo>
                        <a:pt x="330174" y="76517"/>
                      </a:lnTo>
                      <a:lnTo>
                        <a:pt x="330111" y="76644"/>
                      </a:lnTo>
                      <a:lnTo>
                        <a:pt x="329615" y="77012"/>
                      </a:lnTo>
                      <a:lnTo>
                        <a:pt x="329476" y="77279"/>
                      </a:lnTo>
                      <a:lnTo>
                        <a:pt x="330555" y="76517"/>
                      </a:lnTo>
                      <a:lnTo>
                        <a:pt x="330301" y="77025"/>
                      </a:lnTo>
                      <a:lnTo>
                        <a:pt x="329768" y="77152"/>
                      </a:lnTo>
                      <a:lnTo>
                        <a:pt x="329831" y="77406"/>
                      </a:lnTo>
                      <a:lnTo>
                        <a:pt x="330085" y="77279"/>
                      </a:lnTo>
                      <a:lnTo>
                        <a:pt x="330720" y="77025"/>
                      </a:lnTo>
                      <a:lnTo>
                        <a:pt x="331114" y="77025"/>
                      </a:lnTo>
                      <a:lnTo>
                        <a:pt x="334556" y="77012"/>
                      </a:lnTo>
                      <a:lnTo>
                        <a:pt x="334746" y="76898"/>
                      </a:lnTo>
                      <a:lnTo>
                        <a:pt x="335026" y="76517"/>
                      </a:lnTo>
                      <a:lnTo>
                        <a:pt x="335127" y="76771"/>
                      </a:lnTo>
                      <a:lnTo>
                        <a:pt x="334556" y="77025"/>
                      </a:lnTo>
                      <a:lnTo>
                        <a:pt x="331114" y="77025"/>
                      </a:lnTo>
                      <a:lnTo>
                        <a:pt x="330771" y="77660"/>
                      </a:lnTo>
                      <a:lnTo>
                        <a:pt x="330555" y="77774"/>
                      </a:lnTo>
                      <a:lnTo>
                        <a:pt x="331177" y="77660"/>
                      </a:lnTo>
                      <a:lnTo>
                        <a:pt x="331050" y="77914"/>
                      </a:lnTo>
                      <a:lnTo>
                        <a:pt x="330796" y="78041"/>
                      </a:lnTo>
                      <a:lnTo>
                        <a:pt x="330517" y="78041"/>
                      </a:lnTo>
                      <a:lnTo>
                        <a:pt x="330187" y="78676"/>
                      </a:lnTo>
                      <a:lnTo>
                        <a:pt x="330352" y="78613"/>
                      </a:lnTo>
                      <a:lnTo>
                        <a:pt x="330492" y="78549"/>
                      </a:lnTo>
                      <a:lnTo>
                        <a:pt x="331698" y="78168"/>
                      </a:lnTo>
                      <a:lnTo>
                        <a:pt x="331089" y="78765"/>
                      </a:lnTo>
                      <a:lnTo>
                        <a:pt x="330669" y="79057"/>
                      </a:lnTo>
                      <a:lnTo>
                        <a:pt x="330428" y="78587"/>
                      </a:lnTo>
                      <a:lnTo>
                        <a:pt x="329755" y="78930"/>
                      </a:lnTo>
                      <a:lnTo>
                        <a:pt x="329742" y="79184"/>
                      </a:lnTo>
                      <a:lnTo>
                        <a:pt x="328650" y="79565"/>
                      </a:lnTo>
                      <a:lnTo>
                        <a:pt x="330631" y="79184"/>
                      </a:lnTo>
                      <a:lnTo>
                        <a:pt x="330403" y="79552"/>
                      </a:lnTo>
                      <a:lnTo>
                        <a:pt x="330403" y="80200"/>
                      </a:lnTo>
                      <a:lnTo>
                        <a:pt x="329971" y="80327"/>
                      </a:lnTo>
                      <a:lnTo>
                        <a:pt x="329819" y="80327"/>
                      </a:lnTo>
                      <a:lnTo>
                        <a:pt x="330136" y="80073"/>
                      </a:lnTo>
                      <a:lnTo>
                        <a:pt x="330288" y="80200"/>
                      </a:lnTo>
                      <a:lnTo>
                        <a:pt x="330403" y="79552"/>
                      </a:lnTo>
                      <a:lnTo>
                        <a:pt x="330149" y="79692"/>
                      </a:lnTo>
                      <a:lnTo>
                        <a:pt x="330009" y="79819"/>
                      </a:lnTo>
                      <a:lnTo>
                        <a:pt x="330250" y="79819"/>
                      </a:lnTo>
                      <a:lnTo>
                        <a:pt x="330085" y="79946"/>
                      </a:lnTo>
                      <a:lnTo>
                        <a:pt x="330111" y="80073"/>
                      </a:lnTo>
                      <a:lnTo>
                        <a:pt x="329501" y="80327"/>
                      </a:lnTo>
                      <a:lnTo>
                        <a:pt x="329895" y="80454"/>
                      </a:lnTo>
                      <a:lnTo>
                        <a:pt x="329920" y="80581"/>
                      </a:lnTo>
                      <a:lnTo>
                        <a:pt x="330466" y="80327"/>
                      </a:lnTo>
                      <a:lnTo>
                        <a:pt x="330746" y="80200"/>
                      </a:lnTo>
                      <a:lnTo>
                        <a:pt x="330682" y="80454"/>
                      </a:lnTo>
                      <a:lnTo>
                        <a:pt x="331292" y="80073"/>
                      </a:lnTo>
                      <a:lnTo>
                        <a:pt x="331114" y="79946"/>
                      </a:lnTo>
                      <a:lnTo>
                        <a:pt x="330949" y="79819"/>
                      </a:lnTo>
                      <a:lnTo>
                        <a:pt x="330885" y="79692"/>
                      </a:lnTo>
                      <a:lnTo>
                        <a:pt x="331343" y="79565"/>
                      </a:lnTo>
                      <a:lnTo>
                        <a:pt x="331736" y="79565"/>
                      </a:lnTo>
                      <a:lnTo>
                        <a:pt x="331355" y="79819"/>
                      </a:lnTo>
                      <a:lnTo>
                        <a:pt x="332295" y="79565"/>
                      </a:lnTo>
                      <a:lnTo>
                        <a:pt x="332765" y="79438"/>
                      </a:lnTo>
                      <a:lnTo>
                        <a:pt x="331673" y="80200"/>
                      </a:lnTo>
                      <a:lnTo>
                        <a:pt x="331165" y="80708"/>
                      </a:lnTo>
                      <a:lnTo>
                        <a:pt x="330466" y="81089"/>
                      </a:lnTo>
                      <a:lnTo>
                        <a:pt x="331063" y="81216"/>
                      </a:lnTo>
                      <a:lnTo>
                        <a:pt x="331089" y="81724"/>
                      </a:lnTo>
                      <a:lnTo>
                        <a:pt x="332778" y="81470"/>
                      </a:lnTo>
                      <a:lnTo>
                        <a:pt x="333019" y="81597"/>
                      </a:lnTo>
                      <a:lnTo>
                        <a:pt x="332371" y="81724"/>
                      </a:lnTo>
                      <a:lnTo>
                        <a:pt x="332117" y="81851"/>
                      </a:lnTo>
                      <a:lnTo>
                        <a:pt x="332155" y="81978"/>
                      </a:lnTo>
                      <a:lnTo>
                        <a:pt x="332041" y="82486"/>
                      </a:lnTo>
                      <a:lnTo>
                        <a:pt x="332193" y="82435"/>
                      </a:lnTo>
                      <a:lnTo>
                        <a:pt x="332422" y="82359"/>
                      </a:lnTo>
                      <a:lnTo>
                        <a:pt x="333184" y="82105"/>
                      </a:lnTo>
                      <a:lnTo>
                        <a:pt x="332752" y="82613"/>
                      </a:lnTo>
                      <a:lnTo>
                        <a:pt x="332244" y="82410"/>
                      </a:lnTo>
                      <a:lnTo>
                        <a:pt x="332397" y="82613"/>
                      </a:lnTo>
                      <a:lnTo>
                        <a:pt x="332028" y="82740"/>
                      </a:lnTo>
                      <a:lnTo>
                        <a:pt x="330415" y="83883"/>
                      </a:lnTo>
                      <a:lnTo>
                        <a:pt x="335305" y="83248"/>
                      </a:lnTo>
                      <a:lnTo>
                        <a:pt x="333273" y="84518"/>
                      </a:lnTo>
                      <a:lnTo>
                        <a:pt x="333362" y="84645"/>
                      </a:lnTo>
                      <a:lnTo>
                        <a:pt x="333006" y="85153"/>
                      </a:lnTo>
                      <a:lnTo>
                        <a:pt x="333387" y="85534"/>
                      </a:lnTo>
                      <a:lnTo>
                        <a:pt x="333692" y="86423"/>
                      </a:lnTo>
                      <a:lnTo>
                        <a:pt x="333794" y="87058"/>
                      </a:lnTo>
                      <a:lnTo>
                        <a:pt x="332943" y="87566"/>
                      </a:lnTo>
                      <a:lnTo>
                        <a:pt x="332613" y="87947"/>
                      </a:lnTo>
                      <a:lnTo>
                        <a:pt x="333362" y="87947"/>
                      </a:lnTo>
                      <a:lnTo>
                        <a:pt x="333933" y="88074"/>
                      </a:lnTo>
                      <a:lnTo>
                        <a:pt x="332968" y="88201"/>
                      </a:lnTo>
                      <a:lnTo>
                        <a:pt x="334073" y="88455"/>
                      </a:lnTo>
                      <a:lnTo>
                        <a:pt x="334886" y="88963"/>
                      </a:lnTo>
                      <a:lnTo>
                        <a:pt x="331711" y="89344"/>
                      </a:lnTo>
                      <a:lnTo>
                        <a:pt x="333248" y="89852"/>
                      </a:lnTo>
                      <a:lnTo>
                        <a:pt x="333895" y="89852"/>
                      </a:lnTo>
                      <a:lnTo>
                        <a:pt x="333895" y="90106"/>
                      </a:lnTo>
                      <a:lnTo>
                        <a:pt x="334276" y="90487"/>
                      </a:lnTo>
                      <a:lnTo>
                        <a:pt x="333870" y="90614"/>
                      </a:lnTo>
                      <a:lnTo>
                        <a:pt x="333375" y="90614"/>
                      </a:lnTo>
                      <a:lnTo>
                        <a:pt x="334010" y="90995"/>
                      </a:lnTo>
                      <a:lnTo>
                        <a:pt x="334098" y="91249"/>
                      </a:lnTo>
                      <a:lnTo>
                        <a:pt x="333870" y="91503"/>
                      </a:lnTo>
                      <a:lnTo>
                        <a:pt x="332232" y="91122"/>
                      </a:lnTo>
                      <a:lnTo>
                        <a:pt x="332143" y="91630"/>
                      </a:lnTo>
                      <a:lnTo>
                        <a:pt x="332333" y="91884"/>
                      </a:lnTo>
                      <a:lnTo>
                        <a:pt x="333603" y="92265"/>
                      </a:lnTo>
                      <a:lnTo>
                        <a:pt x="334251" y="92011"/>
                      </a:lnTo>
                      <a:lnTo>
                        <a:pt x="334759" y="91884"/>
                      </a:lnTo>
                      <a:lnTo>
                        <a:pt x="334937" y="92075"/>
                      </a:lnTo>
                      <a:lnTo>
                        <a:pt x="334518" y="92062"/>
                      </a:lnTo>
                      <a:lnTo>
                        <a:pt x="334975" y="92113"/>
                      </a:lnTo>
                      <a:lnTo>
                        <a:pt x="336499" y="92138"/>
                      </a:lnTo>
                      <a:lnTo>
                        <a:pt x="338010" y="92265"/>
                      </a:lnTo>
                      <a:lnTo>
                        <a:pt x="339051" y="91884"/>
                      </a:lnTo>
                      <a:lnTo>
                        <a:pt x="338137" y="91503"/>
                      </a:lnTo>
                      <a:lnTo>
                        <a:pt x="338861" y="91376"/>
                      </a:lnTo>
                      <a:lnTo>
                        <a:pt x="338912" y="91630"/>
                      </a:lnTo>
                      <a:lnTo>
                        <a:pt x="339585" y="91503"/>
                      </a:lnTo>
                      <a:lnTo>
                        <a:pt x="338988" y="91376"/>
                      </a:lnTo>
                      <a:lnTo>
                        <a:pt x="338569" y="91249"/>
                      </a:lnTo>
                      <a:lnTo>
                        <a:pt x="339229" y="91249"/>
                      </a:lnTo>
                      <a:lnTo>
                        <a:pt x="339369" y="91122"/>
                      </a:lnTo>
                      <a:lnTo>
                        <a:pt x="337947" y="90868"/>
                      </a:lnTo>
                      <a:lnTo>
                        <a:pt x="337908" y="90741"/>
                      </a:lnTo>
                      <a:lnTo>
                        <a:pt x="337781" y="90665"/>
                      </a:lnTo>
                      <a:lnTo>
                        <a:pt x="338366" y="90487"/>
                      </a:lnTo>
                      <a:lnTo>
                        <a:pt x="338912" y="90487"/>
                      </a:lnTo>
                      <a:lnTo>
                        <a:pt x="338340" y="90360"/>
                      </a:lnTo>
                      <a:lnTo>
                        <a:pt x="338899" y="90360"/>
                      </a:lnTo>
                      <a:lnTo>
                        <a:pt x="338670" y="90233"/>
                      </a:lnTo>
                      <a:lnTo>
                        <a:pt x="338937" y="89979"/>
                      </a:lnTo>
                      <a:lnTo>
                        <a:pt x="338150" y="89852"/>
                      </a:lnTo>
                      <a:lnTo>
                        <a:pt x="338975" y="89725"/>
                      </a:lnTo>
                      <a:lnTo>
                        <a:pt x="337934" y="89344"/>
                      </a:lnTo>
                      <a:lnTo>
                        <a:pt x="339331" y="89344"/>
                      </a:lnTo>
                      <a:lnTo>
                        <a:pt x="339001" y="89217"/>
                      </a:lnTo>
                      <a:lnTo>
                        <a:pt x="338226" y="89090"/>
                      </a:lnTo>
                      <a:lnTo>
                        <a:pt x="338175" y="88836"/>
                      </a:lnTo>
                      <a:lnTo>
                        <a:pt x="339852" y="89217"/>
                      </a:lnTo>
                      <a:lnTo>
                        <a:pt x="339178" y="88836"/>
                      </a:lnTo>
                      <a:lnTo>
                        <a:pt x="338277" y="88328"/>
                      </a:lnTo>
                      <a:lnTo>
                        <a:pt x="340067" y="88328"/>
                      </a:lnTo>
                      <a:close/>
                    </a:path>
                    <a:path w="340359" h="152400">
                      <a:moveTo>
                        <a:pt x="340321" y="84772"/>
                      </a:moveTo>
                      <a:lnTo>
                        <a:pt x="340271" y="84264"/>
                      </a:lnTo>
                      <a:lnTo>
                        <a:pt x="339775" y="84429"/>
                      </a:lnTo>
                      <a:lnTo>
                        <a:pt x="340321" y="84772"/>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94" name="object 80">
                  <a:extLst>
                    <a:ext uri="{FF2B5EF4-FFF2-40B4-BE49-F238E27FC236}">
                      <a16:creationId xmlns:a16="http://schemas.microsoft.com/office/drawing/2014/main" id="{68AA450C-0CB1-938F-376C-B626C6723BF6}"/>
                    </a:ext>
                  </a:extLst>
                </p:cNvPr>
                <p:cNvSpPr/>
                <p:nvPr/>
              </p:nvSpPr>
              <p:spPr>
                <a:xfrm>
                  <a:off x="25528" y="189448"/>
                  <a:ext cx="65405" cy="149860"/>
                </a:xfrm>
                <a:custGeom>
                  <a:avLst/>
                  <a:gdLst/>
                  <a:ahLst/>
                  <a:cxnLst/>
                  <a:rect l="l" t="t" r="r" b="b"/>
                  <a:pathLst>
                    <a:path w="65404" h="149860">
                      <a:moveTo>
                        <a:pt x="2095" y="22313"/>
                      </a:moveTo>
                      <a:lnTo>
                        <a:pt x="2057" y="22148"/>
                      </a:lnTo>
                      <a:lnTo>
                        <a:pt x="1282" y="23025"/>
                      </a:lnTo>
                      <a:lnTo>
                        <a:pt x="2095" y="22313"/>
                      </a:lnTo>
                      <a:close/>
                    </a:path>
                    <a:path w="65404" h="149860">
                      <a:moveTo>
                        <a:pt x="2628" y="115963"/>
                      </a:moveTo>
                      <a:lnTo>
                        <a:pt x="2489" y="115722"/>
                      </a:lnTo>
                      <a:lnTo>
                        <a:pt x="2120" y="115087"/>
                      </a:lnTo>
                      <a:lnTo>
                        <a:pt x="1524" y="114579"/>
                      </a:lnTo>
                      <a:lnTo>
                        <a:pt x="1765" y="116103"/>
                      </a:lnTo>
                      <a:lnTo>
                        <a:pt x="2438" y="116357"/>
                      </a:lnTo>
                      <a:lnTo>
                        <a:pt x="2298" y="116103"/>
                      </a:lnTo>
                      <a:lnTo>
                        <a:pt x="1943" y="115976"/>
                      </a:lnTo>
                      <a:lnTo>
                        <a:pt x="2120" y="115722"/>
                      </a:lnTo>
                      <a:lnTo>
                        <a:pt x="2628" y="115963"/>
                      </a:lnTo>
                      <a:close/>
                    </a:path>
                    <a:path w="65404" h="149860">
                      <a:moveTo>
                        <a:pt x="2743" y="21945"/>
                      </a:moveTo>
                      <a:lnTo>
                        <a:pt x="2730" y="21767"/>
                      </a:lnTo>
                      <a:lnTo>
                        <a:pt x="2286" y="22148"/>
                      </a:lnTo>
                      <a:lnTo>
                        <a:pt x="2197" y="22301"/>
                      </a:lnTo>
                      <a:lnTo>
                        <a:pt x="2743" y="21945"/>
                      </a:lnTo>
                      <a:close/>
                    </a:path>
                    <a:path w="65404" h="149860">
                      <a:moveTo>
                        <a:pt x="2895" y="23672"/>
                      </a:moveTo>
                      <a:lnTo>
                        <a:pt x="2654" y="23545"/>
                      </a:lnTo>
                      <a:lnTo>
                        <a:pt x="2451" y="23914"/>
                      </a:lnTo>
                      <a:lnTo>
                        <a:pt x="2273" y="23990"/>
                      </a:lnTo>
                      <a:lnTo>
                        <a:pt x="2628" y="23977"/>
                      </a:lnTo>
                      <a:lnTo>
                        <a:pt x="2895" y="23672"/>
                      </a:lnTo>
                      <a:close/>
                    </a:path>
                    <a:path w="65404" h="149860">
                      <a:moveTo>
                        <a:pt x="3162" y="116217"/>
                      </a:moveTo>
                      <a:lnTo>
                        <a:pt x="2628" y="115963"/>
                      </a:lnTo>
                      <a:lnTo>
                        <a:pt x="2705" y="116103"/>
                      </a:lnTo>
                      <a:lnTo>
                        <a:pt x="3162" y="116217"/>
                      </a:lnTo>
                      <a:close/>
                    </a:path>
                    <a:path w="65404" h="149860">
                      <a:moveTo>
                        <a:pt x="3975" y="9080"/>
                      </a:moveTo>
                      <a:lnTo>
                        <a:pt x="3644" y="9017"/>
                      </a:lnTo>
                      <a:lnTo>
                        <a:pt x="3975" y="9080"/>
                      </a:lnTo>
                      <a:close/>
                    </a:path>
                    <a:path w="65404" h="149860">
                      <a:moveTo>
                        <a:pt x="4000" y="22860"/>
                      </a:moveTo>
                      <a:lnTo>
                        <a:pt x="3200" y="23114"/>
                      </a:lnTo>
                      <a:lnTo>
                        <a:pt x="3505" y="22733"/>
                      </a:lnTo>
                      <a:lnTo>
                        <a:pt x="3162" y="23114"/>
                      </a:lnTo>
                      <a:lnTo>
                        <a:pt x="2933" y="23368"/>
                      </a:lnTo>
                      <a:lnTo>
                        <a:pt x="4000" y="22860"/>
                      </a:lnTo>
                      <a:close/>
                    </a:path>
                    <a:path w="65404" h="149860">
                      <a:moveTo>
                        <a:pt x="4114" y="22098"/>
                      </a:moveTo>
                      <a:lnTo>
                        <a:pt x="3606" y="22098"/>
                      </a:lnTo>
                      <a:lnTo>
                        <a:pt x="3810" y="22263"/>
                      </a:lnTo>
                      <a:lnTo>
                        <a:pt x="4114" y="22098"/>
                      </a:lnTo>
                      <a:close/>
                    </a:path>
                    <a:path w="65404" h="149860">
                      <a:moveTo>
                        <a:pt x="4394" y="18034"/>
                      </a:moveTo>
                      <a:lnTo>
                        <a:pt x="4051" y="18034"/>
                      </a:lnTo>
                      <a:lnTo>
                        <a:pt x="4102" y="18161"/>
                      </a:lnTo>
                      <a:lnTo>
                        <a:pt x="4394" y="18034"/>
                      </a:lnTo>
                      <a:close/>
                    </a:path>
                    <a:path w="65404" h="149860">
                      <a:moveTo>
                        <a:pt x="4572" y="18796"/>
                      </a:moveTo>
                      <a:lnTo>
                        <a:pt x="4152" y="19050"/>
                      </a:lnTo>
                      <a:lnTo>
                        <a:pt x="4533" y="18948"/>
                      </a:lnTo>
                      <a:lnTo>
                        <a:pt x="4572" y="18796"/>
                      </a:lnTo>
                      <a:close/>
                    </a:path>
                    <a:path w="65404" h="149860">
                      <a:moveTo>
                        <a:pt x="4711" y="107721"/>
                      </a:moveTo>
                      <a:lnTo>
                        <a:pt x="4445" y="107594"/>
                      </a:lnTo>
                      <a:lnTo>
                        <a:pt x="3911" y="107340"/>
                      </a:lnTo>
                      <a:lnTo>
                        <a:pt x="3759" y="107848"/>
                      </a:lnTo>
                      <a:lnTo>
                        <a:pt x="4521" y="107924"/>
                      </a:lnTo>
                      <a:lnTo>
                        <a:pt x="4292" y="107594"/>
                      </a:lnTo>
                      <a:lnTo>
                        <a:pt x="4711" y="107721"/>
                      </a:lnTo>
                      <a:close/>
                    </a:path>
                    <a:path w="65404" h="149860">
                      <a:moveTo>
                        <a:pt x="4914" y="107962"/>
                      </a:moveTo>
                      <a:lnTo>
                        <a:pt x="4521" y="107924"/>
                      </a:lnTo>
                      <a:lnTo>
                        <a:pt x="4813" y="108356"/>
                      </a:lnTo>
                      <a:lnTo>
                        <a:pt x="4914" y="107962"/>
                      </a:lnTo>
                      <a:close/>
                    </a:path>
                    <a:path w="65404" h="149860">
                      <a:moveTo>
                        <a:pt x="5308" y="18084"/>
                      </a:moveTo>
                      <a:lnTo>
                        <a:pt x="4978" y="18034"/>
                      </a:lnTo>
                      <a:lnTo>
                        <a:pt x="5308" y="18084"/>
                      </a:lnTo>
                      <a:close/>
                    </a:path>
                    <a:path w="65404" h="149860">
                      <a:moveTo>
                        <a:pt x="5676" y="18161"/>
                      </a:moveTo>
                      <a:lnTo>
                        <a:pt x="5308" y="18084"/>
                      </a:lnTo>
                      <a:lnTo>
                        <a:pt x="5448" y="18211"/>
                      </a:lnTo>
                      <a:lnTo>
                        <a:pt x="5676" y="18161"/>
                      </a:lnTo>
                      <a:close/>
                    </a:path>
                    <a:path w="65404" h="149860">
                      <a:moveTo>
                        <a:pt x="5803" y="18415"/>
                      </a:moveTo>
                      <a:lnTo>
                        <a:pt x="5537" y="18288"/>
                      </a:lnTo>
                      <a:lnTo>
                        <a:pt x="4419" y="18415"/>
                      </a:lnTo>
                      <a:lnTo>
                        <a:pt x="4203" y="18288"/>
                      </a:lnTo>
                      <a:lnTo>
                        <a:pt x="2425" y="18669"/>
                      </a:lnTo>
                      <a:lnTo>
                        <a:pt x="4572" y="18796"/>
                      </a:lnTo>
                      <a:lnTo>
                        <a:pt x="5473" y="18669"/>
                      </a:lnTo>
                      <a:lnTo>
                        <a:pt x="4914" y="18542"/>
                      </a:lnTo>
                      <a:lnTo>
                        <a:pt x="4610" y="18415"/>
                      </a:lnTo>
                      <a:lnTo>
                        <a:pt x="5143" y="18288"/>
                      </a:lnTo>
                      <a:lnTo>
                        <a:pt x="5448" y="18415"/>
                      </a:lnTo>
                      <a:lnTo>
                        <a:pt x="5803" y="18415"/>
                      </a:lnTo>
                      <a:close/>
                    </a:path>
                    <a:path w="65404" h="149860">
                      <a:moveTo>
                        <a:pt x="5816" y="5842"/>
                      </a:moveTo>
                      <a:lnTo>
                        <a:pt x="5689" y="5715"/>
                      </a:lnTo>
                      <a:lnTo>
                        <a:pt x="5727" y="5956"/>
                      </a:lnTo>
                      <a:close/>
                    </a:path>
                    <a:path w="65404" h="149860">
                      <a:moveTo>
                        <a:pt x="5880" y="17805"/>
                      </a:moveTo>
                      <a:lnTo>
                        <a:pt x="5626" y="17805"/>
                      </a:lnTo>
                      <a:lnTo>
                        <a:pt x="5854" y="17881"/>
                      </a:lnTo>
                      <a:close/>
                    </a:path>
                    <a:path w="65404" h="149860">
                      <a:moveTo>
                        <a:pt x="5994" y="18745"/>
                      </a:moveTo>
                      <a:lnTo>
                        <a:pt x="5816" y="18719"/>
                      </a:lnTo>
                      <a:lnTo>
                        <a:pt x="5689" y="18745"/>
                      </a:lnTo>
                      <a:lnTo>
                        <a:pt x="5842" y="18732"/>
                      </a:lnTo>
                      <a:lnTo>
                        <a:pt x="5994" y="18745"/>
                      </a:lnTo>
                      <a:close/>
                    </a:path>
                    <a:path w="65404" h="149860">
                      <a:moveTo>
                        <a:pt x="6121" y="17907"/>
                      </a:moveTo>
                      <a:lnTo>
                        <a:pt x="5969" y="17907"/>
                      </a:lnTo>
                      <a:lnTo>
                        <a:pt x="6121" y="17907"/>
                      </a:lnTo>
                      <a:close/>
                    </a:path>
                    <a:path w="65404" h="149860">
                      <a:moveTo>
                        <a:pt x="6464" y="18999"/>
                      </a:moveTo>
                      <a:lnTo>
                        <a:pt x="6172" y="19037"/>
                      </a:lnTo>
                      <a:lnTo>
                        <a:pt x="6464" y="18999"/>
                      </a:lnTo>
                      <a:close/>
                    </a:path>
                    <a:path w="65404" h="149860">
                      <a:moveTo>
                        <a:pt x="6489" y="26314"/>
                      </a:moveTo>
                      <a:lnTo>
                        <a:pt x="6108" y="26543"/>
                      </a:lnTo>
                      <a:lnTo>
                        <a:pt x="6032" y="26873"/>
                      </a:lnTo>
                      <a:lnTo>
                        <a:pt x="6489" y="26314"/>
                      </a:lnTo>
                      <a:close/>
                    </a:path>
                    <a:path w="65404" h="149860">
                      <a:moveTo>
                        <a:pt x="6591" y="16027"/>
                      </a:moveTo>
                      <a:lnTo>
                        <a:pt x="5930" y="16002"/>
                      </a:lnTo>
                      <a:lnTo>
                        <a:pt x="6286" y="16090"/>
                      </a:lnTo>
                      <a:lnTo>
                        <a:pt x="6591" y="16027"/>
                      </a:lnTo>
                      <a:close/>
                    </a:path>
                    <a:path w="65404" h="149860">
                      <a:moveTo>
                        <a:pt x="6604" y="26162"/>
                      </a:moveTo>
                      <a:lnTo>
                        <a:pt x="6489" y="26314"/>
                      </a:lnTo>
                      <a:lnTo>
                        <a:pt x="6604" y="26162"/>
                      </a:lnTo>
                      <a:close/>
                    </a:path>
                    <a:path w="65404" h="149860">
                      <a:moveTo>
                        <a:pt x="6654" y="19050"/>
                      </a:moveTo>
                      <a:lnTo>
                        <a:pt x="5486" y="19456"/>
                      </a:lnTo>
                      <a:lnTo>
                        <a:pt x="6032" y="19405"/>
                      </a:lnTo>
                      <a:lnTo>
                        <a:pt x="6654" y="19050"/>
                      </a:lnTo>
                      <a:close/>
                    </a:path>
                    <a:path w="65404" h="149860">
                      <a:moveTo>
                        <a:pt x="6680" y="26035"/>
                      </a:moveTo>
                      <a:lnTo>
                        <a:pt x="6477" y="26162"/>
                      </a:lnTo>
                      <a:lnTo>
                        <a:pt x="6680" y="26035"/>
                      </a:lnTo>
                      <a:close/>
                    </a:path>
                    <a:path w="65404" h="149860">
                      <a:moveTo>
                        <a:pt x="6807" y="15773"/>
                      </a:moveTo>
                      <a:close/>
                    </a:path>
                    <a:path w="65404" h="149860">
                      <a:moveTo>
                        <a:pt x="6934" y="22606"/>
                      </a:moveTo>
                      <a:lnTo>
                        <a:pt x="6731" y="22733"/>
                      </a:lnTo>
                      <a:lnTo>
                        <a:pt x="6934" y="22606"/>
                      </a:lnTo>
                      <a:close/>
                    </a:path>
                    <a:path w="65404" h="149860">
                      <a:moveTo>
                        <a:pt x="7112" y="20574"/>
                      </a:moveTo>
                      <a:lnTo>
                        <a:pt x="6807" y="20574"/>
                      </a:lnTo>
                      <a:lnTo>
                        <a:pt x="6642" y="20815"/>
                      </a:lnTo>
                      <a:lnTo>
                        <a:pt x="7112" y="20574"/>
                      </a:lnTo>
                      <a:close/>
                    </a:path>
                    <a:path w="65404" h="149860">
                      <a:moveTo>
                        <a:pt x="7150" y="15875"/>
                      </a:moveTo>
                      <a:lnTo>
                        <a:pt x="6807" y="15773"/>
                      </a:lnTo>
                      <a:lnTo>
                        <a:pt x="6985" y="15875"/>
                      </a:lnTo>
                      <a:lnTo>
                        <a:pt x="7150" y="15875"/>
                      </a:lnTo>
                      <a:close/>
                    </a:path>
                    <a:path w="65404" h="149860">
                      <a:moveTo>
                        <a:pt x="7315" y="100672"/>
                      </a:moveTo>
                      <a:lnTo>
                        <a:pt x="7277" y="100507"/>
                      </a:lnTo>
                      <a:lnTo>
                        <a:pt x="7137" y="100761"/>
                      </a:lnTo>
                      <a:lnTo>
                        <a:pt x="7315" y="100672"/>
                      </a:lnTo>
                      <a:close/>
                    </a:path>
                    <a:path w="65404" h="149860">
                      <a:moveTo>
                        <a:pt x="7391" y="25285"/>
                      </a:moveTo>
                      <a:lnTo>
                        <a:pt x="7023" y="25361"/>
                      </a:lnTo>
                      <a:lnTo>
                        <a:pt x="6781" y="25781"/>
                      </a:lnTo>
                      <a:lnTo>
                        <a:pt x="7391" y="25285"/>
                      </a:lnTo>
                      <a:close/>
                    </a:path>
                    <a:path w="65404" h="149860">
                      <a:moveTo>
                        <a:pt x="7404" y="16129"/>
                      </a:moveTo>
                      <a:lnTo>
                        <a:pt x="6769" y="16002"/>
                      </a:lnTo>
                      <a:lnTo>
                        <a:pt x="7061" y="16256"/>
                      </a:lnTo>
                      <a:lnTo>
                        <a:pt x="7404" y="16129"/>
                      </a:lnTo>
                      <a:close/>
                    </a:path>
                    <a:path w="65404" h="149860">
                      <a:moveTo>
                        <a:pt x="7467" y="23355"/>
                      </a:moveTo>
                      <a:lnTo>
                        <a:pt x="7315" y="23533"/>
                      </a:lnTo>
                      <a:lnTo>
                        <a:pt x="7467" y="23355"/>
                      </a:lnTo>
                      <a:close/>
                    </a:path>
                    <a:path w="65404" h="149860">
                      <a:moveTo>
                        <a:pt x="7531" y="27825"/>
                      </a:moveTo>
                      <a:close/>
                    </a:path>
                    <a:path w="65404" h="149860">
                      <a:moveTo>
                        <a:pt x="7772" y="95186"/>
                      </a:moveTo>
                      <a:lnTo>
                        <a:pt x="7594" y="95300"/>
                      </a:lnTo>
                      <a:lnTo>
                        <a:pt x="7772" y="95186"/>
                      </a:lnTo>
                      <a:close/>
                    </a:path>
                    <a:path w="65404" h="149860">
                      <a:moveTo>
                        <a:pt x="8216" y="10922"/>
                      </a:moveTo>
                      <a:lnTo>
                        <a:pt x="8140" y="10795"/>
                      </a:lnTo>
                      <a:lnTo>
                        <a:pt x="8115" y="10591"/>
                      </a:lnTo>
                      <a:lnTo>
                        <a:pt x="7594" y="10414"/>
                      </a:lnTo>
                      <a:lnTo>
                        <a:pt x="8064" y="10795"/>
                      </a:lnTo>
                      <a:lnTo>
                        <a:pt x="8216" y="10922"/>
                      </a:lnTo>
                      <a:close/>
                    </a:path>
                    <a:path w="65404" h="149860">
                      <a:moveTo>
                        <a:pt x="8242" y="23749"/>
                      </a:moveTo>
                      <a:lnTo>
                        <a:pt x="7620" y="23622"/>
                      </a:lnTo>
                      <a:lnTo>
                        <a:pt x="7086" y="24130"/>
                      </a:lnTo>
                      <a:lnTo>
                        <a:pt x="7315" y="24003"/>
                      </a:lnTo>
                      <a:lnTo>
                        <a:pt x="6959" y="24384"/>
                      </a:lnTo>
                      <a:lnTo>
                        <a:pt x="6591" y="24638"/>
                      </a:lnTo>
                      <a:lnTo>
                        <a:pt x="6235" y="24765"/>
                      </a:lnTo>
                      <a:lnTo>
                        <a:pt x="6146" y="24638"/>
                      </a:lnTo>
                      <a:lnTo>
                        <a:pt x="6680" y="24511"/>
                      </a:lnTo>
                      <a:lnTo>
                        <a:pt x="6972" y="24003"/>
                      </a:lnTo>
                      <a:lnTo>
                        <a:pt x="7035" y="23876"/>
                      </a:lnTo>
                      <a:lnTo>
                        <a:pt x="7315" y="23622"/>
                      </a:lnTo>
                      <a:lnTo>
                        <a:pt x="6769" y="24003"/>
                      </a:lnTo>
                      <a:lnTo>
                        <a:pt x="7632" y="22987"/>
                      </a:lnTo>
                      <a:lnTo>
                        <a:pt x="5588" y="24892"/>
                      </a:lnTo>
                      <a:lnTo>
                        <a:pt x="6057" y="24130"/>
                      </a:lnTo>
                      <a:lnTo>
                        <a:pt x="6375" y="23876"/>
                      </a:lnTo>
                      <a:lnTo>
                        <a:pt x="6134" y="23876"/>
                      </a:lnTo>
                      <a:lnTo>
                        <a:pt x="5651" y="24130"/>
                      </a:lnTo>
                      <a:lnTo>
                        <a:pt x="5651" y="24003"/>
                      </a:lnTo>
                      <a:lnTo>
                        <a:pt x="5651" y="23876"/>
                      </a:lnTo>
                      <a:lnTo>
                        <a:pt x="6311" y="23368"/>
                      </a:lnTo>
                      <a:lnTo>
                        <a:pt x="6057" y="23749"/>
                      </a:lnTo>
                      <a:lnTo>
                        <a:pt x="6629" y="23368"/>
                      </a:lnTo>
                      <a:lnTo>
                        <a:pt x="6489" y="23241"/>
                      </a:lnTo>
                      <a:lnTo>
                        <a:pt x="5054" y="24003"/>
                      </a:lnTo>
                      <a:lnTo>
                        <a:pt x="5676" y="23368"/>
                      </a:lnTo>
                      <a:lnTo>
                        <a:pt x="5918" y="23241"/>
                      </a:lnTo>
                      <a:lnTo>
                        <a:pt x="5981" y="23368"/>
                      </a:lnTo>
                      <a:lnTo>
                        <a:pt x="6235" y="23368"/>
                      </a:lnTo>
                      <a:lnTo>
                        <a:pt x="6705" y="22860"/>
                      </a:lnTo>
                      <a:lnTo>
                        <a:pt x="6731" y="22733"/>
                      </a:lnTo>
                      <a:lnTo>
                        <a:pt x="6781" y="22606"/>
                      </a:lnTo>
                      <a:lnTo>
                        <a:pt x="6845" y="22479"/>
                      </a:lnTo>
                      <a:lnTo>
                        <a:pt x="6946" y="22250"/>
                      </a:lnTo>
                      <a:lnTo>
                        <a:pt x="7010" y="22098"/>
                      </a:lnTo>
                      <a:lnTo>
                        <a:pt x="6705" y="22275"/>
                      </a:lnTo>
                      <a:lnTo>
                        <a:pt x="4800" y="23241"/>
                      </a:lnTo>
                      <a:lnTo>
                        <a:pt x="5435" y="22733"/>
                      </a:lnTo>
                      <a:lnTo>
                        <a:pt x="5740" y="22479"/>
                      </a:lnTo>
                      <a:lnTo>
                        <a:pt x="6210" y="22098"/>
                      </a:lnTo>
                      <a:lnTo>
                        <a:pt x="4800" y="22479"/>
                      </a:lnTo>
                      <a:lnTo>
                        <a:pt x="5257" y="22352"/>
                      </a:lnTo>
                      <a:lnTo>
                        <a:pt x="6159" y="22098"/>
                      </a:lnTo>
                      <a:lnTo>
                        <a:pt x="5524" y="22098"/>
                      </a:lnTo>
                      <a:lnTo>
                        <a:pt x="6108" y="21844"/>
                      </a:lnTo>
                      <a:lnTo>
                        <a:pt x="6413" y="21704"/>
                      </a:lnTo>
                      <a:lnTo>
                        <a:pt x="6553" y="21577"/>
                      </a:lnTo>
                      <a:lnTo>
                        <a:pt x="6819" y="21336"/>
                      </a:lnTo>
                      <a:lnTo>
                        <a:pt x="7073" y="21209"/>
                      </a:lnTo>
                      <a:lnTo>
                        <a:pt x="6311" y="21463"/>
                      </a:lnTo>
                      <a:lnTo>
                        <a:pt x="6921" y="21082"/>
                      </a:lnTo>
                      <a:lnTo>
                        <a:pt x="7531" y="20701"/>
                      </a:lnTo>
                      <a:lnTo>
                        <a:pt x="6413" y="21082"/>
                      </a:lnTo>
                      <a:lnTo>
                        <a:pt x="6692" y="20955"/>
                      </a:lnTo>
                      <a:lnTo>
                        <a:pt x="6375" y="20955"/>
                      </a:lnTo>
                      <a:lnTo>
                        <a:pt x="6604" y="20840"/>
                      </a:lnTo>
                      <a:lnTo>
                        <a:pt x="6273" y="20955"/>
                      </a:lnTo>
                      <a:lnTo>
                        <a:pt x="5156" y="21082"/>
                      </a:lnTo>
                      <a:lnTo>
                        <a:pt x="5854" y="20701"/>
                      </a:lnTo>
                      <a:lnTo>
                        <a:pt x="6324" y="20447"/>
                      </a:lnTo>
                      <a:lnTo>
                        <a:pt x="7239" y="19939"/>
                      </a:lnTo>
                      <a:lnTo>
                        <a:pt x="5727" y="20066"/>
                      </a:lnTo>
                      <a:lnTo>
                        <a:pt x="5054" y="19939"/>
                      </a:lnTo>
                      <a:lnTo>
                        <a:pt x="4038" y="20066"/>
                      </a:lnTo>
                      <a:lnTo>
                        <a:pt x="3429" y="19812"/>
                      </a:lnTo>
                      <a:lnTo>
                        <a:pt x="3886" y="19558"/>
                      </a:lnTo>
                      <a:lnTo>
                        <a:pt x="4559" y="19685"/>
                      </a:lnTo>
                      <a:lnTo>
                        <a:pt x="4953" y="19431"/>
                      </a:lnTo>
                      <a:lnTo>
                        <a:pt x="4826" y="19304"/>
                      </a:lnTo>
                      <a:lnTo>
                        <a:pt x="4445" y="19177"/>
                      </a:lnTo>
                      <a:lnTo>
                        <a:pt x="4724" y="19177"/>
                      </a:lnTo>
                      <a:lnTo>
                        <a:pt x="5207" y="18948"/>
                      </a:lnTo>
                      <a:lnTo>
                        <a:pt x="5168" y="18796"/>
                      </a:lnTo>
                      <a:lnTo>
                        <a:pt x="4533" y="18948"/>
                      </a:lnTo>
                      <a:lnTo>
                        <a:pt x="3187" y="19177"/>
                      </a:lnTo>
                      <a:lnTo>
                        <a:pt x="4305" y="19304"/>
                      </a:lnTo>
                      <a:lnTo>
                        <a:pt x="3987" y="19431"/>
                      </a:lnTo>
                      <a:lnTo>
                        <a:pt x="3263" y="19558"/>
                      </a:lnTo>
                      <a:lnTo>
                        <a:pt x="3048" y="19431"/>
                      </a:lnTo>
                      <a:lnTo>
                        <a:pt x="2451" y="19812"/>
                      </a:lnTo>
                      <a:lnTo>
                        <a:pt x="3543" y="19558"/>
                      </a:lnTo>
                      <a:lnTo>
                        <a:pt x="2768" y="19939"/>
                      </a:lnTo>
                      <a:lnTo>
                        <a:pt x="3086" y="20066"/>
                      </a:lnTo>
                      <a:lnTo>
                        <a:pt x="2806" y="20066"/>
                      </a:lnTo>
                      <a:lnTo>
                        <a:pt x="2197" y="20320"/>
                      </a:lnTo>
                      <a:lnTo>
                        <a:pt x="2349" y="20066"/>
                      </a:lnTo>
                      <a:lnTo>
                        <a:pt x="2095" y="20320"/>
                      </a:lnTo>
                      <a:lnTo>
                        <a:pt x="1701" y="20701"/>
                      </a:lnTo>
                      <a:lnTo>
                        <a:pt x="3454" y="20447"/>
                      </a:lnTo>
                      <a:lnTo>
                        <a:pt x="2527" y="20828"/>
                      </a:lnTo>
                      <a:lnTo>
                        <a:pt x="3022" y="21209"/>
                      </a:lnTo>
                      <a:lnTo>
                        <a:pt x="3390" y="20701"/>
                      </a:lnTo>
                      <a:lnTo>
                        <a:pt x="4584" y="20701"/>
                      </a:lnTo>
                      <a:lnTo>
                        <a:pt x="3937" y="21005"/>
                      </a:lnTo>
                      <a:lnTo>
                        <a:pt x="3937" y="21463"/>
                      </a:lnTo>
                      <a:lnTo>
                        <a:pt x="3594" y="21704"/>
                      </a:lnTo>
                      <a:lnTo>
                        <a:pt x="3314" y="21590"/>
                      </a:lnTo>
                      <a:lnTo>
                        <a:pt x="3937" y="21463"/>
                      </a:lnTo>
                      <a:lnTo>
                        <a:pt x="3937" y="21005"/>
                      </a:lnTo>
                      <a:lnTo>
                        <a:pt x="2413" y="21717"/>
                      </a:lnTo>
                      <a:lnTo>
                        <a:pt x="3352" y="21463"/>
                      </a:lnTo>
                      <a:lnTo>
                        <a:pt x="3302" y="21590"/>
                      </a:lnTo>
                      <a:lnTo>
                        <a:pt x="2933" y="21717"/>
                      </a:lnTo>
                      <a:lnTo>
                        <a:pt x="3568" y="21717"/>
                      </a:lnTo>
                      <a:lnTo>
                        <a:pt x="3200" y="21971"/>
                      </a:lnTo>
                      <a:lnTo>
                        <a:pt x="4572" y="21844"/>
                      </a:lnTo>
                      <a:lnTo>
                        <a:pt x="4114" y="22098"/>
                      </a:lnTo>
                      <a:lnTo>
                        <a:pt x="3949" y="22225"/>
                      </a:lnTo>
                      <a:lnTo>
                        <a:pt x="3911" y="22352"/>
                      </a:lnTo>
                      <a:lnTo>
                        <a:pt x="3238" y="22593"/>
                      </a:lnTo>
                      <a:lnTo>
                        <a:pt x="2717" y="22860"/>
                      </a:lnTo>
                      <a:lnTo>
                        <a:pt x="4584" y="22352"/>
                      </a:lnTo>
                      <a:lnTo>
                        <a:pt x="4000" y="22860"/>
                      </a:lnTo>
                      <a:lnTo>
                        <a:pt x="4279" y="22733"/>
                      </a:lnTo>
                      <a:lnTo>
                        <a:pt x="2857" y="23876"/>
                      </a:lnTo>
                      <a:lnTo>
                        <a:pt x="3238" y="24003"/>
                      </a:lnTo>
                      <a:lnTo>
                        <a:pt x="4241" y="23368"/>
                      </a:lnTo>
                      <a:lnTo>
                        <a:pt x="3886" y="24130"/>
                      </a:lnTo>
                      <a:lnTo>
                        <a:pt x="4394" y="24257"/>
                      </a:lnTo>
                      <a:lnTo>
                        <a:pt x="4051" y="24384"/>
                      </a:lnTo>
                      <a:lnTo>
                        <a:pt x="4127" y="25654"/>
                      </a:lnTo>
                      <a:lnTo>
                        <a:pt x="3962" y="25781"/>
                      </a:lnTo>
                      <a:lnTo>
                        <a:pt x="4940" y="25146"/>
                      </a:lnTo>
                      <a:lnTo>
                        <a:pt x="4953" y="25527"/>
                      </a:lnTo>
                      <a:lnTo>
                        <a:pt x="5295" y="25527"/>
                      </a:lnTo>
                      <a:lnTo>
                        <a:pt x="4762" y="25908"/>
                      </a:lnTo>
                      <a:lnTo>
                        <a:pt x="4521" y="26162"/>
                      </a:lnTo>
                      <a:lnTo>
                        <a:pt x="4191" y="26162"/>
                      </a:lnTo>
                      <a:lnTo>
                        <a:pt x="4356" y="26416"/>
                      </a:lnTo>
                      <a:lnTo>
                        <a:pt x="4673" y="26162"/>
                      </a:lnTo>
                      <a:lnTo>
                        <a:pt x="5080" y="26162"/>
                      </a:lnTo>
                      <a:lnTo>
                        <a:pt x="4381" y="26670"/>
                      </a:lnTo>
                      <a:lnTo>
                        <a:pt x="4660" y="26924"/>
                      </a:lnTo>
                      <a:lnTo>
                        <a:pt x="5575" y="26416"/>
                      </a:lnTo>
                      <a:lnTo>
                        <a:pt x="5448" y="27178"/>
                      </a:lnTo>
                      <a:lnTo>
                        <a:pt x="6032" y="26543"/>
                      </a:lnTo>
                      <a:lnTo>
                        <a:pt x="6121" y="26416"/>
                      </a:lnTo>
                      <a:lnTo>
                        <a:pt x="6832" y="25400"/>
                      </a:lnTo>
                      <a:lnTo>
                        <a:pt x="7023" y="25361"/>
                      </a:lnTo>
                      <a:lnTo>
                        <a:pt x="7150" y="25146"/>
                      </a:lnTo>
                      <a:lnTo>
                        <a:pt x="7302" y="24892"/>
                      </a:lnTo>
                      <a:lnTo>
                        <a:pt x="7366" y="24765"/>
                      </a:lnTo>
                      <a:lnTo>
                        <a:pt x="7810" y="24003"/>
                      </a:lnTo>
                      <a:lnTo>
                        <a:pt x="7874" y="23876"/>
                      </a:lnTo>
                      <a:lnTo>
                        <a:pt x="8242" y="23749"/>
                      </a:lnTo>
                      <a:close/>
                    </a:path>
                    <a:path w="65404" h="149860">
                      <a:moveTo>
                        <a:pt x="8318" y="14859"/>
                      </a:moveTo>
                      <a:lnTo>
                        <a:pt x="6896" y="14351"/>
                      </a:lnTo>
                      <a:lnTo>
                        <a:pt x="7835" y="14224"/>
                      </a:lnTo>
                      <a:lnTo>
                        <a:pt x="7480" y="13970"/>
                      </a:lnTo>
                      <a:lnTo>
                        <a:pt x="7124" y="13716"/>
                      </a:lnTo>
                      <a:lnTo>
                        <a:pt x="7442" y="13931"/>
                      </a:lnTo>
                      <a:lnTo>
                        <a:pt x="7975" y="13970"/>
                      </a:lnTo>
                      <a:lnTo>
                        <a:pt x="8255" y="13970"/>
                      </a:lnTo>
                      <a:lnTo>
                        <a:pt x="7975" y="13843"/>
                      </a:lnTo>
                      <a:lnTo>
                        <a:pt x="7683" y="13716"/>
                      </a:lnTo>
                      <a:lnTo>
                        <a:pt x="7112" y="13462"/>
                      </a:lnTo>
                      <a:lnTo>
                        <a:pt x="6959" y="13208"/>
                      </a:lnTo>
                      <a:lnTo>
                        <a:pt x="6489" y="12827"/>
                      </a:lnTo>
                      <a:lnTo>
                        <a:pt x="2514" y="12827"/>
                      </a:lnTo>
                      <a:lnTo>
                        <a:pt x="1765" y="12827"/>
                      </a:lnTo>
                      <a:lnTo>
                        <a:pt x="2540" y="13335"/>
                      </a:lnTo>
                      <a:lnTo>
                        <a:pt x="3225" y="13970"/>
                      </a:lnTo>
                      <a:lnTo>
                        <a:pt x="0" y="13589"/>
                      </a:lnTo>
                      <a:lnTo>
                        <a:pt x="1409" y="14478"/>
                      </a:lnTo>
                      <a:lnTo>
                        <a:pt x="2057" y="14605"/>
                      </a:lnTo>
                      <a:lnTo>
                        <a:pt x="2019" y="14859"/>
                      </a:lnTo>
                      <a:lnTo>
                        <a:pt x="2336" y="15240"/>
                      </a:lnTo>
                      <a:lnTo>
                        <a:pt x="1600" y="15113"/>
                      </a:lnTo>
                      <a:lnTo>
                        <a:pt x="2260" y="15367"/>
                      </a:lnTo>
                      <a:lnTo>
                        <a:pt x="1409" y="15367"/>
                      </a:lnTo>
                      <a:lnTo>
                        <a:pt x="1993" y="15773"/>
                      </a:lnTo>
                      <a:lnTo>
                        <a:pt x="2222" y="15875"/>
                      </a:lnTo>
                      <a:lnTo>
                        <a:pt x="1828" y="16256"/>
                      </a:lnTo>
                      <a:lnTo>
                        <a:pt x="228" y="15748"/>
                      </a:lnTo>
                      <a:lnTo>
                        <a:pt x="190" y="16510"/>
                      </a:lnTo>
                      <a:lnTo>
                        <a:pt x="279" y="16637"/>
                      </a:lnTo>
                      <a:lnTo>
                        <a:pt x="1536" y="17145"/>
                      </a:lnTo>
                      <a:lnTo>
                        <a:pt x="1866" y="17018"/>
                      </a:lnTo>
                      <a:lnTo>
                        <a:pt x="1905" y="16891"/>
                      </a:lnTo>
                      <a:lnTo>
                        <a:pt x="2197" y="16764"/>
                      </a:lnTo>
                      <a:lnTo>
                        <a:pt x="2705" y="16764"/>
                      </a:lnTo>
                      <a:lnTo>
                        <a:pt x="2946" y="17018"/>
                      </a:lnTo>
                      <a:lnTo>
                        <a:pt x="5943" y="17018"/>
                      </a:lnTo>
                      <a:lnTo>
                        <a:pt x="6997" y="16764"/>
                      </a:lnTo>
                      <a:lnTo>
                        <a:pt x="6108" y="16510"/>
                      </a:lnTo>
                      <a:lnTo>
                        <a:pt x="6819" y="16510"/>
                      </a:lnTo>
                      <a:lnTo>
                        <a:pt x="6858" y="16637"/>
                      </a:lnTo>
                      <a:lnTo>
                        <a:pt x="7543" y="16637"/>
                      </a:lnTo>
                      <a:lnTo>
                        <a:pt x="6946" y="16510"/>
                      </a:lnTo>
                      <a:lnTo>
                        <a:pt x="6540" y="16383"/>
                      </a:lnTo>
                      <a:lnTo>
                        <a:pt x="7340" y="16383"/>
                      </a:lnTo>
                      <a:lnTo>
                        <a:pt x="6870" y="16256"/>
                      </a:lnTo>
                      <a:lnTo>
                        <a:pt x="6400" y="16129"/>
                      </a:lnTo>
                      <a:lnTo>
                        <a:pt x="6096" y="16129"/>
                      </a:lnTo>
                      <a:lnTo>
                        <a:pt x="5702" y="15875"/>
                      </a:lnTo>
                      <a:lnTo>
                        <a:pt x="6921" y="15875"/>
                      </a:lnTo>
                      <a:lnTo>
                        <a:pt x="6375" y="15748"/>
                      </a:lnTo>
                      <a:lnTo>
                        <a:pt x="6718" y="15748"/>
                      </a:lnTo>
                      <a:lnTo>
                        <a:pt x="6997" y="15621"/>
                      </a:lnTo>
                      <a:lnTo>
                        <a:pt x="6235" y="15367"/>
                      </a:lnTo>
                      <a:lnTo>
                        <a:pt x="7061" y="15367"/>
                      </a:lnTo>
                      <a:lnTo>
                        <a:pt x="6743" y="15240"/>
                      </a:lnTo>
                      <a:lnTo>
                        <a:pt x="6083" y="14986"/>
                      </a:lnTo>
                      <a:lnTo>
                        <a:pt x="7467" y="15240"/>
                      </a:lnTo>
                      <a:lnTo>
                        <a:pt x="6781" y="14986"/>
                      </a:lnTo>
                      <a:lnTo>
                        <a:pt x="6438" y="14859"/>
                      </a:lnTo>
                      <a:lnTo>
                        <a:pt x="6413" y="14732"/>
                      </a:lnTo>
                      <a:lnTo>
                        <a:pt x="7988" y="15240"/>
                      </a:lnTo>
                      <a:lnTo>
                        <a:pt x="7200" y="14732"/>
                      </a:lnTo>
                      <a:lnTo>
                        <a:pt x="6604" y="14351"/>
                      </a:lnTo>
                      <a:lnTo>
                        <a:pt x="8318" y="14859"/>
                      </a:lnTo>
                      <a:close/>
                    </a:path>
                    <a:path w="65404" h="149860">
                      <a:moveTo>
                        <a:pt x="8318" y="10668"/>
                      </a:moveTo>
                      <a:lnTo>
                        <a:pt x="8051" y="10477"/>
                      </a:lnTo>
                      <a:lnTo>
                        <a:pt x="8318" y="10668"/>
                      </a:lnTo>
                      <a:close/>
                    </a:path>
                    <a:path w="65404" h="149860">
                      <a:moveTo>
                        <a:pt x="8432" y="96291"/>
                      </a:moveTo>
                      <a:lnTo>
                        <a:pt x="8140" y="96291"/>
                      </a:lnTo>
                      <a:lnTo>
                        <a:pt x="8305" y="96418"/>
                      </a:lnTo>
                      <a:lnTo>
                        <a:pt x="8432" y="96291"/>
                      </a:lnTo>
                      <a:close/>
                    </a:path>
                    <a:path w="65404" h="149860">
                      <a:moveTo>
                        <a:pt x="8547" y="129032"/>
                      </a:moveTo>
                      <a:lnTo>
                        <a:pt x="8153" y="129692"/>
                      </a:lnTo>
                      <a:lnTo>
                        <a:pt x="8547" y="129032"/>
                      </a:lnTo>
                      <a:close/>
                    </a:path>
                    <a:path w="65404" h="149860">
                      <a:moveTo>
                        <a:pt x="8877" y="89674"/>
                      </a:moveTo>
                      <a:lnTo>
                        <a:pt x="8674" y="89623"/>
                      </a:lnTo>
                      <a:lnTo>
                        <a:pt x="8458" y="89636"/>
                      </a:lnTo>
                      <a:lnTo>
                        <a:pt x="8610" y="89674"/>
                      </a:lnTo>
                      <a:lnTo>
                        <a:pt x="8877" y="89674"/>
                      </a:lnTo>
                      <a:close/>
                    </a:path>
                    <a:path w="65404" h="149860">
                      <a:moveTo>
                        <a:pt x="8915" y="13093"/>
                      </a:moveTo>
                      <a:lnTo>
                        <a:pt x="8432" y="12827"/>
                      </a:lnTo>
                      <a:lnTo>
                        <a:pt x="8915" y="13093"/>
                      </a:lnTo>
                      <a:close/>
                    </a:path>
                    <a:path w="65404" h="149860">
                      <a:moveTo>
                        <a:pt x="9004" y="11518"/>
                      </a:moveTo>
                      <a:lnTo>
                        <a:pt x="8801" y="11366"/>
                      </a:lnTo>
                      <a:lnTo>
                        <a:pt x="8572" y="11201"/>
                      </a:lnTo>
                      <a:lnTo>
                        <a:pt x="8343" y="11049"/>
                      </a:lnTo>
                      <a:lnTo>
                        <a:pt x="8839" y="11442"/>
                      </a:lnTo>
                      <a:lnTo>
                        <a:pt x="8877" y="11734"/>
                      </a:lnTo>
                      <a:lnTo>
                        <a:pt x="9004" y="11518"/>
                      </a:lnTo>
                      <a:close/>
                    </a:path>
                    <a:path w="65404" h="149860">
                      <a:moveTo>
                        <a:pt x="9398" y="13335"/>
                      </a:moveTo>
                      <a:lnTo>
                        <a:pt x="8915" y="13093"/>
                      </a:lnTo>
                      <a:lnTo>
                        <a:pt x="9283" y="13462"/>
                      </a:lnTo>
                      <a:lnTo>
                        <a:pt x="9398" y="13335"/>
                      </a:lnTo>
                      <a:close/>
                    </a:path>
                    <a:path w="65404" h="149860">
                      <a:moveTo>
                        <a:pt x="9474" y="30619"/>
                      </a:moveTo>
                      <a:lnTo>
                        <a:pt x="9385" y="30391"/>
                      </a:lnTo>
                      <a:lnTo>
                        <a:pt x="9258" y="30657"/>
                      </a:lnTo>
                      <a:lnTo>
                        <a:pt x="9474" y="30619"/>
                      </a:lnTo>
                      <a:close/>
                    </a:path>
                    <a:path w="65404" h="149860">
                      <a:moveTo>
                        <a:pt x="9766" y="118897"/>
                      </a:moveTo>
                      <a:lnTo>
                        <a:pt x="9550" y="118897"/>
                      </a:lnTo>
                      <a:lnTo>
                        <a:pt x="9766" y="118897"/>
                      </a:lnTo>
                      <a:close/>
                    </a:path>
                    <a:path w="65404" h="149860">
                      <a:moveTo>
                        <a:pt x="9944" y="30276"/>
                      </a:moveTo>
                      <a:lnTo>
                        <a:pt x="9893" y="30149"/>
                      </a:lnTo>
                      <a:lnTo>
                        <a:pt x="9944" y="30276"/>
                      </a:lnTo>
                      <a:close/>
                    </a:path>
                    <a:path w="65404" h="149860">
                      <a:moveTo>
                        <a:pt x="10109" y="118389"/>
                      </a:moveTo>
                      <a:lnTo>
                        <a:pt x="9728" y="118643"/>
                      </a:lnTo>
                      <a:lnTo>
                        <a:pt x="9753" y="118795"/>
                      </a:lnTo>
                      <a:lnTo>
                        <a:pt x="10071" y="118643"/>
                      </a:lnTo>
                      <a:lnTo>
                        <a:pt x="10109" y="118389"/>
                      </a:lnTo>
                      <a:close/>
                    </a:path>
                    <a:path w="65404" h="149860">
                      <a:moveTo>
                        <a:pt x="10261" y="9626"/>
                      </a:moveTo>
                      <a:lnTo>
                        <a:pt x="10160" y="9461"/>
                      </a:lnTo>
                      <a:lnTo>
                        <a:pt x="10261" y="9626"/>
                      </a:lnTo>
                      <a:close/>
                    </a:path>
                    <a:path w="65404" h="149860">
                      <a:moveTo>
                        <a:pt x="10807" y="25527"/>
                      </a:moveTo>
                      <a:lnTo>
                        <a:pt x="10706" y="25654"/>
                      </a:lnTo>
                      <a:lnTo>
                        <a:pt x="10807" y="25527"/>
                      </a:lnTo>
                      <a:close/>
                    </a:path>
                    <a:path w="65404" h="149860">
                      <a:moveTo>
                        <a:pt x="10998" y="10668"/>
                      </a:moveTo>
                      <a:lnTo>
                        <a:pt x="10261" y="9626"/>
                      </a:lnTo>
                      <a:lnTo>
                        <a:pt x="10337" y="9779"/>
                      </a:lnTo>
                      <a:lnTo>
                        <a:pt x="10172" y="9893"/>
                      </a:lnTo>
                      <a:lnTo>
                        <a:pt x="10998" y="10668"/>
                      </a:lnTo>
                      <a:close/>
                    </a:path>
                    <a:path w="65404" h="149860">
                      <a:moveTo>
                        <a:pt x="12217" y="32258"/>
                      </a:moveTo>
                      <a:lnTo>
                        <a:pt x="11950" y="32372"/>
                      </a:lnTo>
                      <a:lnTo>
                        <a:pt x="12217" y="32258"/>
                      </a:lnTo>
                      <a:close/>
                    </a:path>
                    <a:path w="65404" h="149860">
                      <a:moveTo>
                        <a:pt x="12496" y="30975"/>
                      </a:moveTo>
                      <a:lnTo>
                        <a:pt x="12255" y="31623"/>
                      </a:lnTo>
                      <a:lnTo>
                        <a:pt x="12382" y="31572"/>
                      </a:lnTo>
                      <a:lnTo>
                        <a:pt x="12496" y="30975"/>
                      </a:lnTo>
                      <a:close/>
                    </a:path>
                    <a:path w="65404" h="149860">
                      <a:moveTo>
                        <a:pt x="12534" y="26009"/>
                      </a:moveTo>
                      <a:lnTo>
                        <a:pt x="12268" y="26657"/>
                      </a:lnTo>
                      <a:lnTo>
                        <a:pt x="12446" y="25908"/>
                      </a:lnTo>
                      <a:lnTo>
                        <a:pt x="12179" y="25908"/>
                      </a:lnTo>
                      <a:lnTo>
                        <a:pt x="12217" y="26924"/>
                      </a:lnTo>
                      <a:lnTo>
                        <a:pt x="12255" y="26708"/>
                      </a:lnTo>
                      <a:lnTo>
                        <a:pt x="12496" y="26530"/>
                      </a:lnTo>
                      <a:lnTo>
                        <a:pt x="12534" y="26009"/>
                      </a:lnTo>
                      <a:close/>
                    </a:path>
                    <a:path w="65404" h="149860">
                      <a:moveTo>
                        <a:pt x="12700" y="84315"/>
                      </a:moveTo>
                      <a:lnTo>
                        <a:pt x="11544" y="83464"/>
                      </a:lnTo>
                      <a:lnTo>
                        <a:pt x="11379" y="84607"/>
                      </a:lnTo>
                      <a:lnTo>
                        <a:pt x="12039" y="84823"/>
                      </a:lnTo>
                      <a:lnTo>
                        <a:pt x="12103" y="85115"/>
                      </a:lnTo>
                      <a:lnTo>
                        <a:pt x="12217" y="85623"/>
                      </a:lnTo>
                      <a:lnTo>
                        <a:pt x="12407" y="84988"/>
                      </a:lnTo>
                      <a:lnTo>
                        <a:pt x="12522" y="84734"/>
                      </a:lnTo>
                      <a:lnTo>
                        <a:pt x="12700" y="84315"/>
                      </a:lnTo>
                      <a:close/>
                    </a:path>
                    <a:path w="65404" h="149860">
                      <a:moveTo>
                        <a:pt x="12852" y="31369"/>
                      </a:moveTo>
                      <a:lnTo>
                        <a:pt x="12560" y="31496"/>
                      </a:lnTo>
                      <a:lnTo>
                        <a:pt x="12522" y="32131"/>
                      </a:lnTo>
                      <a:lnTo>
                        <a:pt x="12852" y="31369"/>
                      </a:lnTo>
                      <a:close/>
                    </a:path>
                    <a:path w="65404" h="149860">
                      <a:moveTo>
                        <a:pt x="13271" y="9652"/>
                      </a:moveTo>
                      <a:lnTo>
                        <a:pt x="12852" y="8763"/>
                      </a:lnTo>
                      <a:lnTo>
                        <a:pt x="13081" y="9347"/>
                      </a:lnTo>
                      <a:lnTo>
                        <a:pt x="13271" y="9652"/>
                      </a:lnTo>
                      <a:close/>
                    </a:path>
                    <a:path w="65404" h="149860">
                      <a:moveTo>
                        <a:pt x="13944" y="26670"/>
                      </a:moveTo>
                      <a:lnTo>
                        <a:pt x="13690" y="27559"/>
                      </a:lnTo>
                      <a:lnTo>
                        <a:pt x="13906" y="27051"/>
                      </a:lnTo>
                      <a:lnTo>
                        <a:pt x="13944" y="26670"/>
                      </a:lnTo>
                      <a:close/>
                    </a:path>
                    <a:path w="65404" h="149860">
                      <a:moveTo>
                        <a:pt x="14185" y="99123"/>
                      </a:moveTo>
                      <a:lnTo>
                        <a:pt x="13868" y="99237"/>
                      </a:lnTo>
                      <a:lnTo>
                        <a:pt x="13690" y="99415"/>
                      </a:lnTo>
                      <a:lnTo>
                        <a:pt x="13563" y="99555"/>
                      </a:lnTo>
                      <a:lnTo>
                        <a:pt x="13690" y="99631"/>
                      </a:lnTo>
                      <a:lnTo>
                        <a:pt x="14185" y="99123"/>
                      </a:lnTo>
                      <a:close/>
                    </a:path>
                    <a:path w="65404" h="149860">
                      <a:moveTo>
                        <a:pt x="14338" y="27305"/>
                      </a:moveTo>
                      <a:lnTo>
                        <a:pt x="14211" y="27190"/>
                      </a:lnTo>
                      <a:lnTo>
                        <a:pt x="14147" y="27698"/>
                      </a:lnTo>
                      <a:lnTo>
                        <a:pt x="14274" y="27393"/>
                      </a:lnTo>
                      <a:close/>
                    </a:path>
                    <a:path w="65404" h="149860">
                      <a:moveTo>
                        <a:pt x="14541" y="27330"/>
                      </a:moveTo>
                      <a:lnTo>
                        <a:pt x="14478" y="27152"/>
                      </a:lnTo>
                      <a:lnTo>
                        <a:pt x="14338" y="27305"/>
                      </a:lnTo>
                      <a:lnTo>
                        <a:pt x="14465" y="27470"/>
                      </a:lnTo>
                      <a:lnTo>
                        <a:pt x="14541" y="27330"/>
                      </a:lnTo>
                      <a:close/>
                    </a:path>
                    <a:path w="65404" h="149860">
                      <a:moveTo>
                        <a:pt x="14566" y="97066"/>
                      </a:moveTo>
                      <a:lnTo>
                        <a:pt x="14478" y="97269"/>
                      </a:lnTo>
                      <a:lnTo>
                        <a:pt x="14351" y="97459"/>
                      </a:lnTo>
                      <a:lnTo>
                        <a:pt x="14287" y="97663"/>
                      </a:lnTo>
                      <a:lnTo>
                        <a:pt x="14389" y="97497"/>
                      </a:lnTo>
                      <a:lnTo>
                        <a:pt x="14503" y="97294"/>
                      </a:lnTo>
                      <a:lnTo>
                        <a:pt x="14566" y="97066"/>
                      </a:lnTo>
                      <a:close/>
                    </a:path>
                    <a:path w="65404" h="149860">
                      <a:moveTo>
                        <a:pt x="15709" y="82029"/>
                      </a:moveTo>
                      <a:lnTo>
                        <a:pt x="15443" y="82118"/>
                      </a:lnTo>
                      <a:lnTo>
                        <a:pt x="15570" y="82105"/>
                      </a:lnTo>
                      <a:lnTo>
                        <a:pt x="15709" y="82029"/>
                      </a:lnTo>
                      <a:close/>
                    </a:path>
                    <a:path w="65404" h="149860">
                      <a:moveTo>
                        <a:pt x="15875" y="83070"/>
                      </a:moveTo>
                      <a:lnTo>
                        <a:pt x="15786" y="82702"/>
                      </a:lnTo>
                      <a:lnTo>
                        <a:pt x="15557" y="82829"/>
                      </a:lnTo>
                      <a:lnTo>
                        <a:pt x="15875" y="83070"/>
                      </a:lnTo>
                      <a:close/>
                    </a:path>
                    <a:path w="65404" h="149860">
                      <a:moveTo>
                        <a:pt x="16014" y="82575"/>
                      </a:moveTo>
                      <a:lnTo>
                        <a:pt x="15748" y="82575"/>
                      </a:lnTo>
                      <a:lnTo>
                        <a:pt x="15786" y="82702"/>
                      </a:lnTo>
                      <a:lnTo>
                        <a:pt x="16014" y="82575"/>
                      </a:lnTo>
                      <a:close/>
                    </a:path>
                    <a:path w="65404" h="149860">
                      <a:moveTo>
                        <a:pt x="16065" y="79705"/>
                      </a:moveTo>
                      <a:lnTo>
                        <a:pt x="15836" y="79654"/>
                      </a:lnTo>
                      <a:lnTo>
                        <a:pt x="15748" y="79908"/>
                      </a:lnTo>
                      <a:lnTo>
                        <a:pt x="16065" y="79705"/>
                      </a:lnTo>
                      <a:close/>
                    </a:path>
                    <a:path w="65404" h="149860">
                      <a:moveTo>
                        <a:pt x="16662" y="90563"/>
                      </a:moveTo>
                      <a:lnTo>
                        <a:pt x="15455" y="90906"/>
                      </a:lnTo>
                      <a:lnTo>
                        <a:pt x="15481" y="91084"/>
                      </a:lnTo>
                      <a:lnTo>
                        <a:pt x="16586" y="91719"/>
                      </a:lnTo>
                      <a:lnTo>
                        <a:pt x="16662" y="90563"/>
                      </a:lnTo>
                      <a:close/>
                    </a:path>
                    <a:path w="65404" h="149860">
                      <a:moveTo>
                        <a:pt x="16675" y="26289"/>
                      </a:moveTo>
                      <a:close/>
                    </a:path>
                    <a:path w="65404" h="149860">
                      <a:moveTo>
                        <a:pt x="17094" y="90449"/>
                      </a:moveTo>
                      <a:lnTo>
                        <a:pt x="16586" y="90106"/>
                      </a:lnTo>
                      <a:lnTo>
                        <a:pt x="16662" y="90563"/>
                      </a:lnTo>
                      <a:lnTo>
                        <a:pt x="17094" y="90449"/>
                      </a:lnTo>
                      <a:close/>
                    </a:path>
                    <a:path w="65404" h="149860">
                      <a:moveTo>
                        <a:pt x="17284" y="8890"/>
                      </a:moveTo>
                      <a:lnTo>
                        <a:pt x="17221" y="9029"/>
                      </a:lnTo>
                      <a:lnTo>
                        <a:pt x="17284" y="8890"/>
                      </a:lnTo>
                      <a:close/>
                    </a:path>
                    <a:path w="65404" h="149860">
                      <a:moveTo>
                        <a:pt x="17513" y="26289"/>
                      </a:moveTo>
                      <a:lnTo>
                        <a:pt x="17386" y="25400"/>
                      </a:lnTo>
                      <a:lnTo>
                        <a:pt x="17487" y="26289"/>
                      </a:lnTo>
                      <a:close/>
                    </a:path>
                    <a:path w="65404" h="149860">
                      <a:moveTo>
                        <a:pt x="17589" y="78206"/>
                      </a:moveTo>
                      <a:lnTo>
                        <a:pt x="17475" y="78384"/>
                      </a:lnTo>
                      <a:lnTo>
                        <a:pt x="17589" y="78206"/>
                      </a:lnTo>
                      <a:close/>
                    </a:path>
                    <a:path w="65404" h="149860">
                      <a:moveTo>
                        <a:pt x="17780" y="8750"/>
                      </a:moveTo>
                      <a:close/>
                    </a:path>
                    <a:path w="65404" h="149860">
                      <a:moveTo>
                        <a:pt x="17957" y="25400"/>
                      </a:moveTo>
                      <a:lnTo>
                        <a:pt x="17729" y="25146"/>
                      </a:lnTo>
                      <a:lnTo>
                        <a:pt x="17805" y="25400"/>
                      </a:lnTo>
                      <a:lnTo>
                        <a:pt x="17919" y="25781"/>
                      </a:lnTo>
                      <a:lnTo>
                        <a:pt x="17957" y="25400"/>
                      </a:lnTo>
                      <a:close/>
                    </a:path>
                    <a:path w="65404" h="149860">
                      <a:moveTo>
                        <a:pt x="18097" y="31623"/>
                      </a:moveTo>
                      <a:lnTo>
                        <a:pt x="17945" y="31496"/>
                      </a:lnTo>
                      <a:lnTo>
                        <a:pt x="18034" y="31623"/>
                      </a:lnTo>
                      <a:close/>
                    </a:path>
                    <a:path w="65404" h="149860">
                      <a:moveTo>
                        <a:pt x="18135" y="78384"/>
                      </a:moveTo>
                      <a:lnTo>
                        <a:pt x="17830" y="78638"/>
                      </a:lnTo>
                      <a:lnTo>
                        <a:pt x="18034" y="78511"/>
                      </a:lnTo>
                      <a:lnTo>
                        <a:pt x="18135" y="78384"/>
                      </a:lnTo>
                      <a:close/>
                    </a:path>
                    <a:path w="65404" h="149860">
                      <a:moveTo>
                        <a:pt x="18427" y="9194"/>
                      </a:moveTo>
                      <a:lnTo>
                        <a:pt x="18300" y="9347"/>
                      </a:lnTo>
                      <a:lnTo>
                        <a:pt x="18199" y="9525"/>
                      </a:lnTo>
                      <a:lnTo>
                        <a:pt x="18427" y="9194"/>
                      </a:lnTo>
                      <a:close/>
                    </a:path>
                    <a:path w="65404" h="149860">
                      <a:moveTo>
                        <a:pt x="18567" y="32893"/>
                      </a:moveTo>
                      <a:lnTo>
                        <a:pt x="18427" y="32893"/>
                      </a:lnTo>
                      <a:lnTo>
                        <a:pt x="18364" y="33020"/>
                      </a:lnTo>
                      <a:lnTo>
                        <a:pt x="18567" y="32893"/>
                      </a:lnTo>
                      <a:close/>
                    </a:path>
                    <a:path w="65404" h="149860">
                      <a:moveTo>
                        <a:pt x="18910" y="1270"/>
                      </a:moveTo>
                      <a:lnTo>
                        <a:pt x="18719" y="1524"/>
                      </a:lnTo>
                      <a:lnTo>
                        <a:pt x="18897" y="1524"/>
                      </a:lnTo>
                      <a:lnTo>
                        <a:pt x="18910" y="1270"/>
                      </a:lnTo>
                      <a:close/>
                    </a:path>
                    <a:path w="65404" h="149860">
                      <a:moveTo>
                        <a:pt x="19469" y="24853"/>
                      </a:moveTo>
                      <a:lnTo>
                        <a:pt x="19380" y="24472"/>
                      </a:lnTo>
                      <a:lnTo>
                        <a:pt x="19126" y="24257"/>
                      </a:lnTo>
                      <a:lnTo>
                        <a:pt x="19469" y="24853"/>
                      </a:lnTo>
                      <a:close/>
                    </a:path>
                    <a:path w="65404" h="149860">
                      <a:moveTo>
                        <a:pt x="19786" y="30543"/>
                      </a:moveTo>
                      <a:lnTo>
                        <a:pt x="19659" y="30480"/>
                      </a:lnTo>
                      <a:lnTo>
                        <a:pt x="19786" y="30607"/>
                      </a:lnTo>
                      <a:close/>
                    </a:path>
                    <a:path w="65404" h="149860">
                      <a:moveTo>
                        <a:pt x="19837" y="86372"/>
                      </a:moveTo>
                      <a:lnTo>
                        <a:pt x="19761" y="86741"/>
                      </a:lnTo>
                      <a:lnTo>
                        <a:pt x="19812" y="86575"/>
                      </a:lnTo>
                      <a:lnTo>
                        <a:pt x="19837" y="86372"/>
                      </a:lnTo>
                      <a:close/>
                    </a:path>
                    <a:path w="65404" h="149860">
                      <a:moveTo>
                        <a:pt x="19900" y="30607"/>
                      </a:moveTo>
                      <a:lnTo>
                        <a:pt x="19735" y="30099"/>
                      </a:lnTo>
                      <a:lnTo>
                        <a:pt x="19786" y="30543"/>
                      </a:lnTo>
                      <a:close/>
                    </a:path>
                    <a:path w="65404" h="149860">
                      <a:moveTo>
                        <a:pt x="19926" y="31089"/>
                      </a:moveTo>
                      <a:lnTo>
                        <a:pt x="19786" y="31013"/>
                      </a:lnTo>
                      <a:lnTo>
                        <a:pt x="19926" y="31089"/>
                      </a:lnTo>
                      <a:close/>
                    </a:path>
                    <a:path w="65404" h="149860">
                      <a:moveTo>
                        <a:pt x="19977" y="24993"/>
                      </a:moveTo>
                      <a:lnTo>
                        <a:pt x="19875" y="24638"/>
                      </a:lnTo>
                      <a:lnTo>
                        <a:pt x="19380" y="23749"/>
                      </a:lnTo>
                      <a:lnTo>
                        <a:pt x="19431" y="24511"/>
                      </a:lnTo>
                      <a:lnTo>
                        <a:pt x="19977" y="24993"/>
                      </a:lnTo>
                      <a:close/>
                    </a:path>
                    <a:path w="65404" h="149860">
                      <a:moveTo>
                        <a:pt x="20154" y="25146"/>
                      </a:moveTo>
                      <a:lnTo>
                        <a:pt x="20027" y="24904"/>
                      </a:lnTo>
                      <a:lnTo>
                        <a:pt x="20154" y="25146"/>
                      </a:lnTo>
                      <a:close/>
                    </a:path>
                    <a:path w="65404" h="149860">
                      <a:moveTo>
                        <a:pt x="20370" y="86258"/>
                      </a:moveTo>
                      <a:lnTo>
                        <a:pt x="19926" y="85750"/>
                      </a:lnTo>
                      <a:lnTo>
                        <a:pt x="19875" y="86004"/>
                      </a:lnTo>
                      <a:lnTo>
                        <a:pt x="19837" y="86372"/>
                      </a:lnTo>
                      <a:lnTo>
                        <a:pt x="19977" y="86258"/>
                      </a:lnTo>
                      <a:lnTo>
                        <a:pt x="20370" y="86258"/>
                      </a:lnTo>
                      <a:close/>
                    </a:path>
                    <a:path w="65404" h="149860">
                      <a:moveTo>
                        <a:pt x="20561" y="9398"/>
                      </a:moveTo>
                      <a:lnTo>
                        <a:pt x="20408" y="9461"/>
                      </a:lnTo>
                      <a:lnTo>
                        <a:pt x="20142" y="9906"/>
                      </a:lnTo>
                      <a:lnTo>
                        <a:pt x="20561" y="9398"/>
                      </a:lnTo>
                      <a:close/>
                    </a:path>
                    <a:path w="65404" h="149860">
                      <a:moveTo>
                        <a:pt x="20599" y="9131"/>
                      </a:moveTo>
                      <a:lnTo>
                        <a:pt x="20243" y="9525"/>
                      </a:lnTo>
                      <a:lnTo>
                        <a:pt x="20408" y="9461"/>
                      </a:lnTo>
                      <a:lnTo>
                        <a:pt x="20599" y="9131"/>
                      </a:lnTo>
                      <a:close/>
                    </a:path>
                    <a:path w="65404" h="149860">
                      <a:moveTo>
                        <a:pt x="20675" y="22517"/>
                      </a:moveTo>
                      <a:close/>
                    </a:path>
                    <a:path w="65404" h="149860">
                      <a:moveTo>
                        <a:pt x="20929" y="22479"/>
                      </a:moveTo>
                      <a:lnTo>
                        <a:pt x="20739" y="22466"/>
                      </a:lnTo>
                      <a:lnTo>
                        <a:pt x="20929" y="22479"/>
                      </a:lnTo>
                      <a:close/>
                    </a:path>
                    <a:path w="65404" h="149860">
                      <a:moveTo>
                        <a:pt x="21386" y="30480"/>
                      </a:moveTo>
                      <a:lnTo>
                        <a:pt x="21361" y="29972"/>
                      </a:lnTo>
                      <a:lnTo>
                        <a:pt x="21297" y="30353"/>
                      </a:lnTo>
                      <a:lnTo>
                        <a:pt x="21386" y="30480"/>
                      </a:lnTo>
                      <a:close/>
                    </a:path>
                    <a:path w="65404" h="149860">
                      <a:moveTo>
                        <a:pt x="21463" y="31178"/>
                      </a:moveTo>
                      <a:close/>
                    </a:path>
                    <a:path w="65404" h="149860">
                      <a:moveTo>
                        <a:pt x="21767" y="22275"/>
                      </a:moveTo>
                      <a:lnTo>
                        <a:pt x="21615" y="22110"/>
                      </a:lnTo>
                      <a:lnTo>
                        <a:pt x="21221" y="21958"/>
                      </a:lnTo>
                      <a:lnTo>
                        <a:pt x="21488" y="22136"/>
                      </a:lnTo>
                      <a:lnTo>
                        <a:pt x="21653" y="22225"/>
                      </a:lnTo>
                      <a:close/>
                    </a:path>
                    <a:path w="65404" h="149860">
                      <a:moveTo>
                        <a:pt x="22186" y="31877"/>
                      </a:moveTo>
                      <a:lnTo>
                        <a:pt x="22072" y="31369"/>
                      </a:lnTo>
                      <a:lnTo>
                        <a:pt x="21983" y="31242"/>
                      </a:lnTo>
                      <a:lnTo>
                        <a:pt x="21869" y="31076"/>
                      </a:lnTo>
                      <a:lnTo>
                        <a:pt x="21882" y="31242"/>
                      </a:lnTo>
                      <a:lnTo>
                        <a:pt x="21856" y="31076"/>
                      </a:lnTo>
                      <a:lnTo>
                        <a:pt x="21818" y="30480"/>
                      </a:lnTo>
                      <a:lnTo>
                        <a:pt x="21691" y="30734"/>
                      </a:lnTo>
                      <a:lnTo>
                        <a:pt x="21590" y="31369"/>
                      </a:lnTo>
                      <a:lnTo>
                        <a:pt x="22085" y="32385"/>
                      </a:lnTo>
                      <a:lnTo>
                        <a:pt x="22186" y="31877"/>
                      </a:lnTo>
                      <a:close/>
                    </a:path>
                    <a:path w="65404" h="149860">
                      <a:moveTo>
                        <a:pt x="22644" y="21844"/>
                      </a:moveTo>
                      <a:lnTo>
                        <a:pt x="22136" y="21590"/>
                      </a:lnTo>
                      <a:lnTo>
                        <a:pt x="21894" y="21475"/>
                      </a:lnTo>
                      <a:lnTo>
                        <a:pt x="21463" y="21463"/>
                      </a:lnTo>
                      <a:lnTo>
                        <a:pt x="22034" y="21844"/>
                      </a:lnTo>
                      <a:lnTo>
                        <a:pt x="22644" y="21844"/>
                      </a:lnTo>
                      <a:close/>
                    </a:path>
                    <a:path w="65404" h="149860">
                      <a:moveTo>
                        <a:pt x="23164" y="83337"/>
                      </a:moveTo>
                      <a:lnTo>
                        <a:pt x="22999" y="83337"/>
                      </a:lnTo>
                      <a:lnTo>
                        <a:pt x="23164" y="83337"/>
                      </a:lnTo>
                      <a:close/>
                    </a:path>
                    <a:path w="65404" h="149860">
                      <a:moveTo>
                        <a:pt x="23406" y="16586"/>
                      </a:moveTo>
                      <a:lnTo>
                        <a:pt x="23063" y="16637"/>
                      </a:lnTo>
                      <a:lnTo>
                        <a:pt x="23380" y="16637"/>
                      </a:lnTo>
                      <a:close/>
                    </a:path>
                    <a:path w="65404" h="149860">
                      <a:moveTo>
                        <a:pt x="23571" y="16560"/>
                      </a:moveTo>
                      <a:lnTo>
                        <a:pt x="23444" y="16510"/>
                      </a:lnTo>
                      <a:lnTo>
                        <a:pt x="23571" y="16560"/>
                      </a:lnTo>
                      <a:close/>
                    </a:path>
                    <a:path w="65404" h="149860">
                      <a:moveTo>
                        <a:pt x="23736" y="76454"/>
                      </a:moveTo>
                      <a:lnTo>
                        <a:pt x="23533" y="76365"/>
                      </a:lnTo>
                      <a:lnTo>
                        <a:pt x="23736" y="76454"/>
                      </a:lnTo>
                      <a:close/>
                    </a:path>
                    <a:path w="65404" h="149860">
                      <a:moveTo>
                        <a:pt x="25654" y="139598"/>
                      </a:moveTo>
                      <a:lnTo>
                        <a:pt x="25107" y="140106"/>
                      </a:lnTo>
                      <a:lnTo>
                        <a:pt x="25387" y="140157"/>
                      </a:lnTo>
                      <a:lnTo>
                        <a:pt x="25654" y="139598"/>
                      </a:lnTo>
                      <a:close/>
                    </a:path>
                    <a:path w="65404" h="149860">
                      <a:moveTo>
                        <a:pt x="25654" y="27800"/>
                      </a:moveTo>
                      <a:lnTo>
                        <a:pt x="25628" y="27660"/>
                      </a:lnTo>
                      <a:lnTo>
                        <a:pt x="25654" y="27800"/>
                      </a:lnTo>
                      <a:close/>
                    </a:path>
                    <a:path w="65404" h="149860">
                      <a:moveTo>
                        <a:pt x="25742" y="140233"/>
                      </a:moveTo>
                      <a:lnTo>
                        <a:pt x="25387" y="140157"/>
                      </a:lnTo>
                      <a:lnTo>
                        <a:pt x="25260" y="140449"/>
                      </a:lnTo>
                      <a:lnTo>
                        <a:pt x="25742" y="140233"/>
                      </a:lnTo>
                      <a:close/>
                    </a:path>
                    <a:path w="65404" h="149860">
                      <a:moveTo>
                        <a:pt x="25742" y="138582"/>
                      </a:moveTo>
                      <a:lnTo>
                        <a:pt x="25184" y="138963"/>
                      </a:lnTo>
                      <a:lnTo>
                        <a:pt x="25476" y="138963"/>
                      </a:lnTo>
                      <a:lnTo>
                        <a:pt x="25742" y="138582"/>
                      </a:lnTo>
                      <a:close/>
                    </a:path>
                    <a:path w="65404" h="149860">
                      <a:moveTo>
                        <a:pt x="25844" y="75336"/>
                      </a:moveTo>
                      <a:lnTo>
                        <a:pt x="25501" y="75717"/>
                      </a:lnTo>
                      <a:lnTo>
                        <a:pt x="25476" y="75869"/>
                      </a:lnTo>
                      <a:lnTo>
                        <a:pt x="25781" y="75958"/>
                      </a:lnTo>
                      <a:lnTo>
                        <a:pt x="25844" y="75336"/>
                      </a:lnTo>
                      <a:close/>
                    </a:path>
                    <a:path w="65404" h="149860">
                      <a:moveTo>
                        <a:pt x="27482" y="27165"/>
                      </a:moveTo>
                      <a:lnTo>
                        <a:pt x="27393" y="26809"/>
                      </a:lnTo>
                      <a:lnTo>
                        <a:pt x="26581" y="26212"/>
                      </a:lnTo>
                      <a:lnTo>
                        <a:pt x="26644" y="26416"/>
                      </a:lnTo>
                      <a:lnTo>
                        <a:pt x="27482" y="27165"/>
                      </a:lnTo>
                      <a:close/>
                    </a:path>
                    <a:path w="65404" h="149860">
                      <a:moveTo>
                        <a:pt x="27622" y="75971"/>
                      </a:moveTo>
                      <a:lnTo>
                        <a:pt x="27241" y="75590"/>
                      </a:lnTo>
                      <a:lnTo>
                        <a:pt x="27228" y="75971"/>
                      </a:lnTo>
                      <a:lnTo>
                        <a:pt x="26784" y="75717"/>
                      </a:lnTo>
                      <a:lnTo>
                        <a:pt x="25819" y="75971"/>
                      </a:lnTo>
                      <a:lnTo>
                        <a:pt x="26238" y="76098"/>
                      </a:lnTo>
                      <a:lnTo>
                        <a:pt x="25158" y="75844"/>
                      </a:lnTo>
                      <a:lnTo>
                        <a:pt x="24853" y="76479"/>
                      </a:lnTo>
                      <a:lnTo>
                        <a:pt x="26593" y="76479"/>
                      </a:lnTo>
                      <a:lnTo>
                        <a:pt x="27012" y="76098"/>
                      </a:lnTo>
                      <a:lnTo>
                        <a:pt x="27139" y="76327"/>
                      </a:lnTo>
                      <a:lnTo>
                        <a:pt x="26949" y="76492"/>
                      </a:lnTo>
                      <a:lnTo>
                        <a:pt x="27139" y="76517"/>
                      </a:lnTo>
                      <a:lnTo>
                        <a:pt x="27152" y="76352"/>
                      </a:lnTo>
                      <a:lnTo>
                        <a:pt x="27622" y="75971"/>
                      </a:lnTo>
                      <a:close/>
                    </a:path>
                    <a:path w="65404" h="149860">
                      <a:moveTo>
                        <a:pt x="28117" y="22352"/>
                      </a:moveTo>
                      <a:lnTo>
                        <a:pt x="28003" y="21971"/>
                      </a:lnTo>
                      <a:lnTo>
                        <a:pt x="22225" y="21971"/>
                      </a:lnTo>
                      <a:lnTo>
                        <a:pt x="21869" y="21971"/>
                      </a:lnTo>
                      <a:lnTo>
                        <a:pt x="22174" y="22352"/>
                      </a:lnTo>
                      <a:lnTo>
                        <a:pt x="28117" y="22352"/>
                      </a:lnTo>
                      <a:close/>
                    </a:path>
                    <a:path w="65404" h="149860">
                      <a:moveTo>
                        <a:pt x="28282" y="21590"/>
                      </a:moveTo>
                      <a:lnTo>
                        <a:pt x="27800" y="21336"/>
                      </a:lnTo>
                      <a:lnTo>
                        <a:pt x="27851" y="21501"/>
                      </a:lnTo>
                      <a:lnTo>
                        <a:pt x="28282" y="21590"/>
                      </a:lnTo>
                      <a:close/>
                    </a:path>
                    <a:path w="65404" h="149860">
                      <a:moveTo>
                        <a:pt x="28943" y="21844"/>
                      </a:moveTo>
                      <a:lnTo>
                        <a:pt x="28829" y="21704"/>
                      </a:lnTo>
                      <a:lnTo>
                        <a:pt x="28282" y="21590"/>
                      </a:lnTo>
                      <a:lnTo>
                        <a:pt x="28524" y="21717"/>
                      </a:lnTo>
                      <a:lnTo>
                        <a:pt x="28143" y="21717"/>
                      </a:lnTo>
                      <a:lnTo>
                        <a:pt x="28943" y="21844"/>
                      </a:lnTo>
                      <a:close/>
                    </a:path>
                    <a:path w="65404" h="149860">
                      <a:moveTo>
                        <a:pt x="29451" y="18592"/>
                      </a:moveTo>
                      <a:lnTo>
                        <a:pt x="29108" y="18453"/>
                      </a:lnTo>
                      <a:lnTo>
                        <a:pt x="29451" y="18592"/>
                      </a:lnTo>
                      <a:close/>
                    </a:path>
                    <a:path w="65404" h="149860">
                      <a:moveTo>
                        <a:pt x="29514" y="24257"/>
                      </a:moveTo>
                      <a:lnTo>
                        <a:pt x="28943" y="23749"/>
                      </a:lnTo>
                      <a:lnTo>
                        <a:pt x="28651" y="23495"/>
                      </a:lnTo>
                      <a:lnTo>
                        <a:pt x="28511" y="23368"/>
                      </a:lnTo>
                      <a:lnTo>
                        <a:pt x="28359" y="23241"/>
                      </a:lnTo>
                      <a:lnTo>
                        <a:pt x="28511" y="23114"/>
                      </a:lnTo>
                      <a:lnTo>
                        <a:pt x="28663" y="22987"/>
                      </a:lnTo>
                      <a:lnTo>
                        <a:pt x="28816" y="22987"/>
                      </a:lnTo>
                      <a:lnTo>
                        <a:pt x="28257" y="22479"/>
                      </a:lnTo>
                      <a:lnTo>
                        <a:pt x="22288" y="22479"/>
                      </a:lnTo>
                      <a:lnTo>
                        <a:pt x="21882" y="22479"/>
                      </a:lnTo>
                      <a:lnTo>
                        <a:pt x="22428" y="23114"/>
                      </a:lnTo>
                      <a:lnTo>
                        <a:pt x="21374" y="22479"/>
                      </a:lnTo>
                      <a:lnTo>
                        <a:pt x="21247" y="22352"/>
                      </a:lnTo>
                      <a:lnTo>
                        <a:pt x="21107" y="22225"/>
                      </a:lnTo>
                      <a:lnTo>
                        <a:pt x="21158" y="22860"/>
                      </a:lnTo>
                      <a:lnTo>
                        <a:pt x="21437" y="23368"/>
                      </a:lnTo>
                      <a:lnTo>
                        <a:pt x="21259" y="23114"/>
                      </a:lnTo>
                      <a:lnTo>
                        <a:pt x="21170" y="22987"/>
                      </a:lnTo>
                      <a:lnTo>
                        <a:pt x="21031" y="23114"/>
                      </a:lnTo>
                      <a:lnTo>
                        <a:pt x="20662" y="22606"/>
                      </a:lnTo>
                      <a:lnTo>
                        <a:pt x="20650" y="22987"/>
                      </a:lnTo>
                      <a:lnTo>
                        <a:pt x="21158" y="23495"/>
                      </a:lnTo>
                      <a:lnTo>
                        <a:pt x="19862" y="22352"/>
                      </a:lnTo>
                      <a:lnTo>
                        <a:pt x="21539" y="25019"/>
                      </a:lnTo>
                      <a:lnTo>
                        <a:pt x="20066" y="23368"/>
                      </a:lnTo>
                      <a:lnTo>
                        <a:pt x="20078" y="24993"/>
                      </a:lnTo>
                      <a:lnTo>
                        <a:pt x="20154" y="25146"/>
                      </a:lnTo>
                      <a:lnTo>
                        <a:pt x="19977" y="24993"/>
                      </a:lnTo>
                      <a:lnTo>
                        <a:pt x="19773" y="25400"/>
                      </a:lnTo>
                      <a:lnTo>
                        <a:pt x="19469" y="24853"/>
                      </a:lnTo>
                      <a:lnTo>
                        <a:pt x="19659" y="25654"/>
                      </a:lnTo>
                      <a:lnTo>
                        <a:pt x="19113" y="25527"/>
                      </a:lnTo>
                      <a:lnTo>
                        <a:pt x="18948" y="25400"/>
                      </a:lnTo>
                      <a:lnTo>
                        <a:pt x="18859" y="24765"/>
                      </a:lnTo>
                      <a:lnTo>
                        <a:pt x="18707" y="25400"/>
                      </a:lnTo>
                      <a:lnTo>
                        <a:pt x="18110" y="24892"/>
                      </a:lnTo>
                      <a:lnTo>
                        <a:pt x="18059" y="25908"/>
                      </a:lnTo>
                      <a:lnTo>
                        <a:pt x="18173" y="26162"/>
                      </a:lnTo>
                      <a:lnTo>
                        <a:pt x="18249" y="28067"/>
                      </a:lnTo>
                      <a:lnTo>
                        <a:pt x="18224" y="27940"/>
                      </a:lnTo>
                      <a:lnTo>
                        <a:pt x="18199" y="27813"/>
                      </a:lnTo>
                      <a:lnTo>
                        <a:pt x="17932" y="26289"/>
                      </a:lnTo>
                      <a:lnTo>
                        <a:pt x="17716" y="27813"/>
                      </a:lnTo>
                      <a:lnTo>
                        <a:pt x="17602" y="26924"/>
                      </a:lnTo>
                      <a:lnTo>
                        <a:pt x="17487" y="26289"/>
                      </a:lnTo>
                      <a:lnTo>
                        <a:pt x="17386" y="26162"/>
                      </a:lnTo>
                      <a:lnTo>
                        <a:pt x="17272" y="25400"/>
                      </a:lnTo>
                      <a:lnTo>
                        <a:pt x="17221" y="26225"/>
                      </a:lnTo>
                      <a:lnTo>
                        <a:pt x="17322" y="26543"/>
                      </a:lnTo>
                      <a:lnTo>
                        <a:pt x="17056" y="26543"/>
                      </a:lnTo>
                      <a:lnTo>
                        <a:pt x="16992" y="25781"/>
                      </a:lnTo>
                      <a:lnTo>
                        <a:pt x="16979" y="26543"/>
                      </a:lnTo>
                      <a:lnTo>
                        <a:pt x="16941" y="26924"/>
                      </a:lnTo>
                      <a:lnTo>
                        <a:pt x="16789" y="26835"/>
                      </a:lnTo>
                      <a:lnTo>
                        <a:pt x="16624" y="26314"/>
                      </a:lnTo>
                      <a:lnTo>
                        <a:pt x="16357" y="26416"/>
                      </a:lnTo>
                      <a:lnTo>
                        <a:pt x="16167" y="27940"/>
                      </a:lnTo>
                      <a:lnTo>
                        <a:pt x="15811" y="27559"/>
                      </a:lnTo>
                      <a:lnTo>
                        <a:pt x="15709" y="27051"/>
                      </a:lnTo>
                      <a:lnTo>
                        <a:pt x="15773" y="26035"/>
                      </a:lnTo>
                      <a:lnTo>
                        <a:pt x="15519" y="27051"/>
                      </a:lnTo>
                      <a:lnTo>
                        <a:pt x="15519" y="26797"/>
                      </a:lnTo>
                      <a:lnTo>
                        <a:pt x="15494" y="25781"/>
                      </a:lnTo>
                      <a:lnTo>
                        <a:pt x="15430" y="25908"/>
                      </a:lnTo>
                      <a:lnTo>
                        <a:pt x="15367" y="26797"/>
                      </a:lnTo>
                      <a:lnTo>
                        <a:pt x="15176" y="26670"/>
                      </a:lnTo>
                      <a:lnTo>
                        <a:pt x="14960" y="27559"/>
                      </a:lnTo>
                      <a:lnTo>
                        <a:pt x="14859" y="27305"/>
                      </a:lnTo>
                      <a:lnTo>
                        <a:pt x="14973" y="26670"/>
                      </a:lnTo>
                      <a:lnTo>
                        <a:pt x="14719" y="26835"/>
                      </a:lnTo>
                      <a:lnTo>
                        <a:pt x="14655" y="27051"/>
                      </a:lnTo>
                      <a:lnTo>
                        <a:pt x="14719" y="27432"/>
                      </a:lnTo>
                      <a:lnTo>
                        <a:pt x="14605" y="28321"/>
                      </a:lnTo>
                      <a:lnTo>
                        <a:pt x="14706" y="28829"/>
                      </a:lnTo>
                      <a:lnTo>
                        <a:pt x="14617" y="28702"/>
                      </a:lnTo>
                      <a:lnTo>
                        <a:pt x="14414" y="28448"/>
                      </a:lnTo>
                      <a:lnTo>
                        <a:pt x="14173" y="28448"/>
                      </a:lnTo>
                      <a:lnTo>
                        <a:pt x="14147" y="27813"/>
                      </a:lnTo>
                      <a:lnTo>
                        <a:pt x="13830" y="28448"/>
                      </a:lnTo>
                      <a:lnTo>
                        <a:pt x="13703" y="28194"/>
                      </a:lnTo>
                      <a:lnTo>
                        <a:pt x="13716" y="27813"/>
                      </a:lnTo>
                      <a:lnTo>
                        <a:pt x="13690" y="27559"/>
                      </a:lnTo>
                      <a:lnTo>
                        <a:pt x="13436" y="26797"/>
                      </a:lnTo>
                      <a:lnTo>
                        <a:pt x="13157" y="27609"/>
                      </a:lnTo>
                      <a:lnTo>
                        <a:pt x="13322" y="26924"/>
                      </a:lnTo>
                      <a:lnTo>
                        <a:pt x="13131" y="27520"/>
                      </a:lnTo>
                      <a:lnTo>
                        <a:pt x="13131" y="27686"/>
                      </a:lnTo>
                      <a:lnTo>
                        <a:pt x="13093" y="27813"/>
                      </a:lnTo>
                      <a:lnTo>
                        <a:pt x="13081" y="27686"/>
                      </a:lnTo>
                      <a:lnTo>
                        <a:pt x="13131" y="27520"/>
                      </a:lnTo>
                      <a:lnTo>
                        <a:pt x="13081" y="27673"/>
                      </a:lnTo>
                      <a:lnTo>
                        <a:pt x="13055" y="26670"/>
                      </a:lnTo>
                      <a:lnTo>
                        <a:pt x="12928" y="26543"/>
                      </a:lnTo>
                      <a:lnTo>
                        <a:pt x="12915" y="28194"/>
                      </a:lnTo>
                      <a:lnTo>
                        <a:pt x="12877" y="28067"/>
                      </a:lnTo>
                      <a:lnTo>
                        <a:pt x="12725" y="27559"/>
                      </a:lnTo>
                      <a:lnTo>
                        <a:pt x="12788" y="27305"/>
                      </a:lnTo>
                      <a:lnTo>
                        <a:pt x="12623" y="26797"/>
                      </a:lnTo>
                      <a:lnTo>
                        <a:pt x="12052" y="27559"/>
                      </a:lnTo>
                      <a:lnTo>
                        <a:pt x="11963" y="27305"/>
                      </a:lnTo>
                      <a:lnTo>
                        <a:pt x="11912" y="26924"/>
                      </a:lnTo>
                      <a:lnTo>
                        <a:pt x="12179" y="25908"/>
                      </a:lnTo>
                      <a:lnTo>
                        <a:pt x="12014" y="25908"/>
                      </a:lnTo>
                      <a:lnTo>
                        <a:pt x="11074" y="26924"/>
                      </a:lnTo>
                      <a:lnTo>
                        <a:pt x="10769" y="26416"/>
                      </a:lnTo>
                      <a:lnTo>
                        <a:pt x="10731" y="26670"/>
                      </a:lnTo>
                      <a:lnTo>
                        <a:pt x="9982" y="28067"/>
                      </a:lnTo>
                      <a:lnTo>
                        <a:pt x="10223" y="27432"/>
                      </a:lnTo>
                      <a:lnTo>
                        <a:pt x="10261" y="27305"/>
                      </a:lnTo>
                      <a:lnTo>
                        <a:pt x="10629" y="26289"/>
                      </a:lnTo>
                      <a:lnTo>
                        <a:pt x="10858" y="25654"/>
                      </a:lnTo>
                      <a:lnTo>
                        <a:pt x="10566" y="25996"/>
                      </a:lnTo>
                      <a:lnTo>
                        <a:pt x="10693" y="25742"/>
                      </a:lnTo>
                      <a:lnTo>
                        <a:pt x="10591" y="25273"/>
                      </a:lnTo>
                      <a:lnTo>
                        <a:pt x="10007" y="25781"/>
                      </a:lnTo>
                      <a:lnTo>
                        <a:pt x="9296" y="25908"/>
                      </a:lnTo>
                      <a:lnTo>
                        <a:pt x="9588" y="25654"/>
                      </a:lnTo>
                      <a:lnTo>
                        <a:pt x="9613" y="25527"/>
                      </a:lnTo>
                      <a:lnTo>
                        <a:pt x="9664" y="25146"/>
                      </a:lnTo>
                      <a:lnTo>
                        <a:pt x="9347" y="25146"/>
                      </a:lnTo>
                      <a:lnTo>
                        <a:pt x="9309" y="24892"/>
                      </a:lnTo>
                      <a:lnTo>
                        <a:pt x="8991" y="25146"/>
                      </a:lnTo>
                      <a:lnTo>
                        <a:pt x="8953" y="25019"/>
                      </a:lnTo>
                      <a:lnTo>
                        <a:pt x="8877" y="25146"/>
                      </a:lnTo>
                      <a:lnTo>
                        <a:pt x="8610" y="25527"/>
                      </a:lnTo>
                      <a:lnTo>
                        <a:pt x="8750" y="25273"/>
                      </a:lnTo>
                      <a:lnTo>
                        <a:pt x="9779" y="23368"/>
                      </a:lnTo>
                      <a:lnTo>
                        <a:pt x="7391" y="25285"/>
                      </a:lnTo>
                      <a:lnTo>
                        <a:pt x="6819" y="25908"/>
                      </a:lnTo>
                      <a:lnTo>
                        <a:pt x="6743" y="26162"/>
                      </a:lnTo>
                      <a:lnTo>
                        <a:pt x="6553" y="26416"/>
                      </a:lnTo>
                      <a:lnTo>
                        <a:pt x="6223" y="26797"/>
                      </a:lnTo>
                      <a:lnTo>
                        <a:pt x="6426" y="26797"/>
                      </a:lnTo>
                      <a:lnTo>
                        <a:pt x="6070" y="27051"/>
                      </a:lnTo>
                      <a:lnTo>
                        <a:pt x="6083" y="26924"/>
                      </a:lnTo>
                      <a:lnTo>
                        <a:pt x="6159" y="26797"/>
                      </a:lnTo>
                      <a:lnTo>
                        <a:pt x="6019" y="26924"/>
                      </a:lnTo>
                      <a:lnTo>
                        <a:pt x="5969" y="27051"/>
                      </a:lnTo>
                      <a:lnTo>
                        <a:pt x="5930" y="27432"/>
                      </a:lnTo>
                      <a:lnTo>
                        <a:pt x="5803" y="27686"/>
                      </a:lnTo>
                      <a:lnTo>
                        <a:pt x="5626" y="27940"/>
                      </a:lnTo>
                      <a:lnTo>
                        <a:pt x="6197" y="27305"/>
                      </a:lnTo>
                      <a:lnTo>
                        <a:pt x="6337" y="27305"/>
                      </a:lnTo>
                      <a:lnTo>
                        <a:pt x="6477" y="27432"/>
                      </a:lnTo>
                      <a:lnTo>
                        <a:pt x="6489" y="27622"/>
                      </a:lnTo>
                      <a:lnTo>
                        <a:pt x="5918" y="27940"/>
                      </a:lnTo>
                      <a:lnTo>
                        <a:pt x="5854" y="28321"/>
                      </a:lnTo>
                      <a:lnTo>
                        <a:pt x="6197" y="28067"/>
                      </a:lnTo>
                      <a:lnTo>
                        <a:pt x="6083" y="28575"/>
                      </a:lnTo>
                      <a:lnTo>
                        <a:pt x="6477" y="28067"/>
                      </a:lnTo>
                      <a:lnTo>
                        <a:pt x="6667" y="27813"/>
                      </a:lnTo>
                      <a:lnTo>
                        <a:pt x="6667" y="28067"/>
                      </a:lnTo>
                      <a:lnTo>
                        <a:pt x="6489" y="28321"/>
                      </a:lnTo>
                      <a:lnTo>
                        <a:pt x="6362" y="28448"/>
                      </a:lnTo>
                      <a:lnTo>
                        <a:pt x="6756" y="28321"/>
                      </a:lnTo>
                      <a:lnTo>
                        <a:pt x="7061" y="28829"/>
                      </a:lnTo>
                      <a:lnTo>
                        <a:pt x="7315" y="28321"/>
                      </a:lnTo>
                      <a:lnTo>
                        <a:pt x="7442" y="28067"/>
                      </a:lnTo>
                      <a:lnTo>
                        <a:pt x="7505" y="27813"/>
                      </a:lnTo>
                      <a:lnTo>
                        <a:pt x="8470" y="27432"/>
                      </a:lnTo>
                      <a:lnTo>
                        <a:pt x="8166" y="28829"/>
                      </a:lnTo>
                      <a:lnTo>
                        <a:pt x="8826" y="28829"/>
                      </a:lnTo>
                      <a:lnTo>
                        <a:pt x="8674" y="29083"/>
                      </a:lnTo>
                      <a:lnTo>
                        <a:pt x="9118" y="28956"/>
                      </a:lnTo>
                      <a:lnTo>
                        <a:pt x="9410" y="29210"/>
                      </a:lnTo>
                      <a:lnTo>
                        <a:pt x="9652" y="28956"/>
                      </a:lnTo>
                      <a:lnTo>
                        <a:pt x="9893" y="28702"/>
                      </a:lnTo>
                      <a:lnTo>
                        <a:pt x="9842" y="29337"/>
                      </a:lnTo>
                      <a:lnTo>
                        <a:pt x="9652" y="29591"/>
                      </a:lnTo>
                      <a:lnTo>
                        <a:pt x="9969" y="29591"/>
                      </a:lnTo>
                      <a:lnTo>
                        <a:pt x="10109" y="29210"/>
                      </a:lnTo>
                      <a:lnTo>
                        <a:pt x="10248" y="29845"/>
                      </a:lnTo>
                      <a:lnTo>
                        <a:pt x="10121" y="29959"/>
                      </a:lnTo>
                      <a:lnTo>
                        <a:pt x="10007" y="30226"/>
                      </a:lnTo>
                      <a:lnTo>
                        <a:pt x="10147" y="30353"/>
                      </a:lnTo>
                      <a:lnTo>
                        <a:pt x="9906" y="30137"/>
                      </a:lnTo>
                      <a:lnTo>
                        <a:pt x="9944" y="30276"/>
                      </a:lnTo>
                      <a:lnTo>
                        <a:pt x="9956" y="30988"/>
                      </a:lnTo>
                      <a:lnTo>
                        <a:pt x="10579" y="30353"/>
                      </a:lnTo>
                      <a:lnTo>
                        <a:pt x="10350" y="30734"/>
                      </a:lnTo>
                      <a:lnTo>
                        <a:pt x="10274" y="31076"/>
                      </a:lnTo>
                      <a:lnTo>
                        <a:pt x="10477" y="31369"/>
                      </a:lnTo>
                      <a:lnTo>
                        <a:pt x="10604" y="31242"/>
                      </a:lnTo>
                      <a:lnTo>
                        <a:pt x="10680" y="30480"/>
                      </a:lnTo>
                      <a:lnTo>
                        <a:pt x="10883" y="30480"/>
                      </a:lnTo>
                      <a:lnTo>
                        <a:pt x="11036" y="30975"/>
                      </a:lnTo>
                      <a:lnTo>
                        <a:pt x="10934" y="31242"/>
                      </a:lnTo>
                      <a:lnTo>
                        <a:pt x="10807" y="32004"/>
                      </a:lnTo>
                      <a:lnTo>
                        <a:pt x="11125" y="33147"/>
                      </a:lnTo>
                      <a:lnTo>
                        <a:pt x="12255" y="30480"/>
                      </a:lnTo>
                      <a:lnTo>
                        <a:pt x="12471" y="29972"/>
                      </a:lnTo>
                      <a:lnTo>
                        <a:pt x="12496" y="30975"/>
                      </a:lnTo>
                      <a:lnTo>
                        <a:pt x="12585" y="30734"/>
                      </a:lnTo>
                      <a:lnTo>
                        <a:pt x="12839" y="30861"/>
                      </a:lnTo>
                      <a:lnTo>
                        <a:pt x="12928" y="32512"/>
                      </a:lnTo>
                      <a:lnTo>
                        <a:pt x="13423" y="33147"/>
                      </a:lnTo>
                      <a:lnTo>
                        <a:pt x="13652" y="30988"/>
                      </a:lnTo>
                      <a:lnTo>
                        <a:pt x="14046" y="31496"/>
                      </a:lnTo>
                      <a:lnTo>
                        <a:pt x="14033" y="30988"/>
                      </a:lnTo>
                      <a:lnTo>
                        <a:pt x="14046" y="30734"/>
                      </a:lnTo>
                      <a:lnTo>
                        <a:pt x="14135" y="30048"/>
                      </a:lnTo>
                      <a:lnTo>
                        <a:pt x="14401" y="29718"/>
                      </a:lnTo>
                      <a:lnTo>
                        <a:pt x="14655" y="29845"/>
                      </a:lnTo>
                      <a:lnTo>
                        <a:pt x="14566" y="31496"/>
                      </a:lnTo>
                      <a:lnTo>
                        <a:pt x="14452" y="31623"/>
                      </a:lnTo>
                      <a:lnTo>
                        <a:pt x="14351" y="31369"/>
                      </a:lnTo>
                      <a:lnTo>
                        <a:pt x="14274" y="31496"/>
                      </a:lnTo>
                      <a:lnTo>
                        <a:pt x="14185" y="32131"/>
                      </a:lnTo>
                      <a:lnTo>
                        <a:pt x="14262" y="31750"/>
                      </a:lnTo>
                      <a:lnTo>
                        <a:pt x="14389" y="32131"/>
                      </a:lnTo>
                      <a:lnTo>
                        <a:pt x="14820" y="32131"/>
                      </a:lnTo>
                      <a:lnTo>
                        <a:pt x="14706" y="32766"/>
                      </a:lnTo>
                      <a:lnTo>
                        <a:pt x="14884" y="32512"/>
                      </a:lnTo>
                      <a:lnTo>
                        <a:pt x="14846" y="32169"/>
                      </a:lnTo>
                      <a:lnTo>
                        <a:pt x="15062" y="32512"/>
                      </a:lnTo>
                      <a:lnTo>
                        <a:pt x="15303" y="32004"/>
                      </a:lnTo>
                      <a:lnTo>
                        <a:pt x="15735" y="32258"/>
                      </a:lnTo>
                      <a:lnTo>
                        <a:pt x="15646" y="32004"/>
                      </a:lnTo>
                      <a:lnTo>
                        <a:pt x="15633" y="31877"/>
                      </a:lnTo>
                      <a:lnTo>
                        <a:pt x="15621" y="31750"/>
                      </a:lnTo>
                      <a:lnTo>
                        <a:pt x="15595" y="31623"/>
                      </a:lnTo>
                      <a:lnTo>
                        <a:pt x="16294" y="32131"/>
                      </a:lnTo>
                      <a:lnTo>
                        <a:pt x="15963" y="31140"/>
                      </a:lnTo>
                      <a:lnTo>
                        <a:pt x="15938" y="30975"/>
                      </a:lnTo>
                      <a:lnTo>
                        <a:pt x="16294" y="30734"/>
                      </a:lnTo>
                      <a:lnTo>
                        <a:pt x="16395" y="30975"/>
                      </a:lnTo>
                      <a:lnTo>
                        <a:pt x="16510" y="31496"/>
                      </a:lnTo>
                      <a:lnTo>
                        <a:pt x="16294" y="32131"/>
                      </a:lnTo>
                      <a:lnTo>
                        <a:pt x="16675" y="31623"/>
                      </a:lnTo>
                      <a:lnTo>
                        <a:pt x="16776" y="31750"/>
                      </a:lnTo>
                      <a:lnTo>
                        <a:pt x="16865" y="32512"/>
                      </a:lnTo>
                      <a:lnTo>
                        <a:pt x="16738" y="32893"/>
                      </a:lnTo>
                      <a:lnTo>
                        <a:pt x="17068" y="32258"/>
                      </a:lnTo>
                      <a:lnTo>
                        <a:pt x="17551" y="33274"/>
                      </a:lnTo>
                      <a:lnTo>
                        <a:pt x="17818" y="33401"/>
                      </a:lnTo>
                      <a:lnTo>
                        <a:pt x="17767" y="33528"/>
                      </a:lnTo>
                      <a:lnTo>
                        <a:pt x="17983" y="33528"/>
                      </a:lnTo>
                      <a:lnTo>
                        <a:pt x="17741" y="32766"/>
                      </a:lnTo>
                      <a:lnTo>
                        <a:pt x="17881" y="32893"/>
                      </a:lnTo>
                      <a:lnTo>
                        <a:pt x="18046" y="33147"/>
                      </a:lnTo>
                      <a:lnTo>
                        <a:pt x="18084" y="32766"/>
                      </a:lnTo>
                      <a:lnTo>
                        <a:pt x="18021" y="32512"/>
                      </a:lnTo>
                      <a:lnTo>
                        <a:pt x="17881" y="32258"/>
                      </a:lnTo>
                      <a:lnTo>
                        <a:pt x="17818" y="32131"/>
                      </a:lnTo>
                      <a:lnTo>
                        <a:pt x="17818" y="31623"/>
                      </a:lnTo>
                      <a:lnTo>
                        <a:pt x="17881" y="31242"/>
                      </a:lnTo>
                      <a:lnTo>
                        <a:pt x="18034" y="31496"/>
                      </a:lnTo>
                      <a:lnTo>
                        <a:pt x="18186" y="31242"/>
                      </a:lnTo>
                      <a:lnTo>
                        <a:pt x="18262" y="30861"/>
                      </a:lnTo>
                      <a:lnTo>
                        <a:pt x="18516" y="31750"/>
                      </a:lnTo>
                      <a:lnTo>
                        <a:pt x="18110" y="31572"/>
                      </a:lnTo>
                      <a:lnTo>
                        <a:pt x="18110" y="31750"/>
                      </a:lnTo>
                      <a:lnTo>
                        <a:pt x="18605" y="32512"/>
                      </a:lnTo>
                      <a:lnTo>
                        <a:pt x="18669" y="32829"/>
                      </a:lnTo>
                      <a:lnTo>
                        <a:pt x="18681" y="33274"/>
                      </a:lnTo>
                      <a:lnTo>
                        <a:pt x="19392" y="33909"/>
                      </a:lnTo>
                      <a:lnTo>
                        <a:pt x="18681" y="32004"/>
                      </a:lnTo>
                      <a:lnTo>
                        <a:pt x="19189" y="32004"/>
                      </a:lnTo>
                      <a:lnTo>
                        <a:pt x="19253" y="32512"/>
                      </a:lnTo>
                      <a:lnTo>
                        <a:pt x="19380" y="32664"/>
                      </a:lnTo>
                      <a:lnTo>
                        <a:pt x="19316" y="32004"/>
                      </a:lnTo>
                      <a:lnTo>
                        <a:pt x="19316" y="31750"/>
                      </a:lnTo>
                      <a:lnTo>
                        <a:pt x="19354" y="31496"/>
                      </a:lnTo>
                      <a:lnTo>
                        <a:pt x="19786" y="31750"/>
                      </a:lnTo>
                      <a:lnTo>
                        <a:pt x="19723" y="31496"/>
                      </a:lnTo>
                      <a:lnTo>
                        <a:pt x="19608" y="31115"/>
                      </a:lnTo>
                      <a:lnTo>
                        <a:pt x="19773" y="31115"/>
                      </a:lnTo>
                      <a:lnTo>
                        <a:pt x="19532" y="30861"/>
                      </a:lnTo>
                      <a:lnTo>
                        <a:pt x="19507" y="30734"/>
                      </a:lnTo>
                      <a:lnTo>
                        <a:pt x="19431" y="30353"/>
                      </a:lnTo>
                      <a:lnTo>
                        <a:pt x="19596" y="30353"/>
                      </a:lnTo>
                      <a:lnTo>
                        <a:pt x="19723" y="30137"/>
                      </a:lnTo>
                      <a:lnTo>
                        <a:pt x="19697" y="29718"/>
                      </a:lnTo>
                      <a:lnTo>
                        <a:pt x="19685" y="29591"/>
                      </a:lnTo>
                      <a:lnTo>
                        <a:pt x="20624" y="31496"/>
                      </a:lnTo>
                      <a:lnTo>
                        <a:pt x="20726" y="30734"/>
                      </a:lnTo>
                      <a:lnTo>
                        <a:pt x="21005" y="30975"/>
                      </a:lnTo>
                      <a:lnTo>
                        <a:pt x="21120" y="31750"/>
                      </a:lnTo>
                      <a:lnTo>
                        <a:pt x="21361" y="31877"/>
                      </a:lnTo>
                      <a:lnTo>
                        <a:pt x="21424" y="31242"/>
                      </a:lnTo>
                      <a:lnTo>
                        <a:pt x="21399" y="30734"/>
                      </a:lnTo>
                      <a:lnTo>
                        <a:pt x="21399" y="30607"/>
                      </a:lnTo>
                      <a:lnTo>
                        <a:pt x="21297" y="30353"/>
                      </a:lnTo>
                      <a:lnTo>
                        <a:pt x="21196" y="30226"/>
                      </a:lnTo>
                      <a:lnTo>
                        <a:pt x="21196" y="30607"/>
                      </a:lnTo>
                      <a:lnTo>
                        <a:pt x="21031" y="30607"/>
                      </a:lnTo>
                      <a:lnTo>
                        <a:pt x="20929" y="29959"/>
                      </a:lnTo>
                      <a:lnTo>
                        <a:pt x="20688" y="29591"/>
                      </a:lnTo>
                      <a:lnTo>
                        <a:pt x="20980" y="29959"/>
                      </a:lnTo>
                      <a:lnTo>
                        <a:pt x="21094" y="30099"/>
                      </a:lnTo>
                      <a:lnTo>
                        <a:pt x="21196" y="30226"/>
                      </a:lnTo>
                      <a:lnTo>
                        <a:pt x="21209" y="29845"/>
                      </a:lnTo>
                      <a:lnTo>
                        <a:pt x="21132" y="29591"/>
                      </a:lnTo>
                      <a:lnTo>
                        <a:pt x="21018" y="29210"/>
                      </a:lnTo>
                      <a:lnTo>
                        <a:pt x="20904" y="28829"/>
                      </a:lnTo>
                      <a:lnTo>
                        <a:pt x="20866" y="28702"/>
                      </a:lnTo>
                      <a:lnTo>
                        <a:pt x="21450" y="29337"/>
                      </a:lnTo>
                      <a:lnTo>
                        <a:pt x="22275" y="30988"/>
                      </a:lnTo>
                      <a:lnTo>
                        <a:pt x="23126" y="31496"/>
                      </a:lnTo>
                      <a:lnTo>
                        <a:pt x="22593" y="29718"/>
                      </a:lnTo>
                      <a:lnTo>
                        <a:pt x="23355" y="29845"/>
                      </a:lnTo>
                      <a:lnTo>
                        <a:pt x="23190" y="29718"/>
                      </a:lnTo>
                      <a:lnTo>
                        <a:pt x="23012" y="29591"/>
                      </a:lnTo>
                      <a:lnTo>
                        <a:pt x="22694" y="28956"/>
                      </a:lnTo>
                      <a:lnTo>
                        <a:pt x="23279" y="29337"/>
                      </a:lnTo>
                      <a:lnTo>
                        <a:pt x="23279" y="28956"/>
                      </a:lnTo>
                      <a:lnTo>
                        <a:pt x="23609" y="29591"/>
                      </a:lnTo>
                      <a:lnTo>
                        <a:pt x="23837" y="29718"/>
                      </a:lnTo>
                      <a:lnTo>
                        <a:pt x="24130" y="29972"/>
                      </a:lnTo>
                      <a:lnTo>
                        <a:pt x="23863" y="29591"/>
                      </a:lnTo>
                      <a:lnTo>
                        <a:pt x="24549" y="29718"/>
                      </a:lnTo>
                      <a:lnTo>
                        <a:pt x="24472" y="29591"/>
                      </a:lnTo>
                      <a:lnTo>
                        <a:pt x="24028" y="28956"/>
                      </a:lnTo>
                      <a:lnTo>
                        <a:pt x="23850" y="28702"/>
                      </a:lnTo>
                      <a:lnTo>
                        <a:pt x="24561" y="29210"/>
                      </a:lnTo>
                      <a:lnTo>
                        <a:pt x="25184" y="29083"/>
                      </a:lnTo>
                      <a:lnTo>
                        <a:pt x="24892" y="28702"/>
                      </a:lnTo>
                      <a:lnTo>
                        <a:pt x="24409" y="28067"/>
                      </a:lnTo>
                      <a:lnTo>
                        <a:pt x="23914" y="27432"/>
                      </a:lnTo>
                      <a:lnTo>
                        <a:pt x="24358" y="27305"/>
                      </a:lnTo>
                      <a:lnTo>
                        <a:pt x="24701" y="27940"/>
                      </a:lnTo>
                      <a:lnTo>
                        <a:pt x="25158" y="28067"/>
                      </a:lnTo>
                      <a:lnTo>
                        <a:pt x="25234" y="28702"/>
                      </a:lnTo>
                      <a:lnTo>
                        <a:pt x="25361" y="28575"/>
                      </a:lnTo>
                      <a:lnTo>
                        <a:pt x="25552" y="28575"/>
                      </a:lnTo>
                      <a:lnTo>
                        <a:pt x="25260" y="28194"/>
                      </a:lnTo>
                      <a:lnTo>
                        <a:pt x="25603" y="28448"/>
                      </a:lnTo>
                      <a:lnTo>
                        <a:pt x="25476" y="28194"/>
                      </a:lnTo>
                      <a:lnTo>
                        <a:pt x="25019" y="27305"/>
                      </a:lnTo>
                      <a:lnTo>
                        <a:pt x="25527" y="27686"/>
                      </a:lnTo>
                      <a:lnTo>
                        <a:pt x="25387" y="27432"/>
                      </a:lnTo>
                      <a:lnTo>
                        <a:pt x="25285" y="27305"/>
                      </a:lnTo>
                      <a:lnTo>
                        <a:pt x="25057" y="27051"/>
                      </a:lnTo>
                      <a:lnTo>
                        <a:pt x="25209" y="26543"/>
                      </a:lnTo>
                      <a:lnTo>
                        <a:pt x="24612" y="26162"/>
                      </a:lnTo>
                      <a:lnTo>
                        <a:pt x="26327" y="27178"/>
                      </a:lnTo>
                      <a:lnTo>
                        <a:pt x="25806" y="26162"/>
                      </a:lnTo>
                      <a:lnTo>
                        <a:pt x="25552" y="25654"/>
                      </a:lnTo>
                      <a:lnTo>
                        <a:pt x="25425" y="25400"/>
                      </a:lnTo>
                      <a:lnTo>
                        <a:pt x="25349" y="25273"/>
                      </a:lnTo>
                      <a:lnTo>
                        <a:pt x="26860" y="25908"/>
                      </a:lnTo>
                      <a:lnTo>
                        <a:pt x="27038" y="25971"/>
                      </a:lnTo>
                      <a:lnTo>
                        <a:pt x="26873" y="25908"/>
                      </a:lnTo>
                      <a:lnTo>
                        <a:pt x="26962" y="25273"/>
                      </a:lnTo>
                      <a:lnTo>
                        <a:pt x="26987" y="25146"/>
                      </a:lnTo>
                      <a:lnTo>
                        <a:pt x="27051" y="25019"/>
                      </a:lnTo>
                      <a:lnTo>
                        <a:pt x="27114" y="24892"/>
                      </a:lnTo>
                      <a:lnTo>
                        <a:pt x="27266" y="25019"/>
                      </a:lnTo>
                      <a:lnTo>
                        <a:pt x="28003" y="25019"/>
                      </a:lnTo>
                      <a:lnTo>
                        <a:pt x="27774" y="24892"/>
                      </a:lnTo>
                      <a:lnTo>
                        <a:pt x="25920" y="23876"/>
                      </a:lnTo>
                      <a:lnTo>
                        <a:pt x="26695" y="23749"/>
                      </a:lnTo>
                      <a:lnTo>
                        <a:pt x="27686" y="24130"/>
                      </a:lnTo>
                      <a:lnTo>
                        <a:pt x="27038" y="24257"/>
                      </a:lnTo>
                      <a:lnTo>
                        <a:pt x="27444" y="24384"/>
                      </a:lnTo>
                      <a:lnTo>
                        <a:pt x="29248" y="25400"/>
                      </a:lnTo>
                      <a:lnTo>
                        <a:pt x="27508" y="23749"/>
                      </a:lnTo>
                      <a:lnTo>
                        <a:pt x="28702" y="24003"/>
                      </a:lnTo>
                      <a:lnTo>
                        <a:pt x="28778" y="24130"/>
                      </a:lnTo>
                      <a:lnTo>
                        <a:pt x="29514" y="24257"/>
                      </a:lnTo>
                      <a:close/>
                    </a:path>
                    <a:path w="65404" h="149860">
                      <a:moveTo>
                        <a:pt x="29946" y="18580"/>
                      </a:moveTo>
                      <a:lnTo>
                        <a:pt x="29718" y="18542"/>
                      </a:lnTo>
                      <a:lnTo>
                        <a:pt x="29946" y="18580"/>
                      </a:lnTo>
                      <a:close/>
                    </a:path>
                    <a:path w="65404" h="149860">
                      <a:moveTo>
                        <a:pt x="30340" y="18796"/>
                      </a:moveTo>
                      <a:lnTo>
                        <a:pt x="30327" y="18669"/>
                      </a:lnTo>
                      <a:lnTo>
                        <a:pt x="29946" y="18580"/>
                      </a:lnTo>
                      <a:lnTo>
                        <a:pt x="30124" y="18669"/>
                      </a:lnTo>
                      <a:lnTo>
                        <a:pt x="29921" y="18796"/>
                      </a:lnTo>
                      <a:lnTo>
                        <a:pt x="29451" y="18592"/>
                      </a:lnTo>
                      <a:lnTo>
                        <a:pt x="29806" y="19050"/>
                      </a:lnTo>
                      <a:lnTo>
                        <a:pt x="30314" y="19304"/>
                      </a:lnTo>
                      <a:lnTo>
                        <a:pt x="30340" y="18796"/>
                      </a:lnTo>
                      <a:close/>
                    </a:path>
                    <a:path w="65404" h="149860">
                      <a:moveTo>
                        <a:pt x="30454" y="19875"/>
                      </a:moveTo>
                      <a:lnTo>
                        <a:pt x="29984" y="19672"/>
                      </a:lnTo>
                      <a:lnTo>
                        <a:pt x="29895" y="19812"/>
                      </a:lnTo>
                      <a:lnTo>
                        <a:pt x="29489" y="19888"/>
                      </a:lnTo>
                      <a:lnTo>
                        <a:pt x="30099" y="20027"/>
                      </a:lnTo>
                      <a:lnTo>
                        <a:pt x="30454" y="19875"/>
                      </a:lnTo>
                      <a:close/>
                    </a:path>
                    <a:path w="65404" h="149860">
                      <a:moveTo>
                        <a:pt x="30695" y="141757"/>
                      </a:moveTo>
                      <a:lnTo>
                        <a:pt x="30530" y="141757"/>
                      </a:lnTo>
                      <a:lnTo>
                        <a:pt x="30467" y="141947"/>
                      </a:lnTo>
                      <a:lnTo>
                        <a:pt x="30695" y="141757"/>
                      </a:lnTo>
                      <a:close/>
                    </a:path>
                    <a:path w="65404" h="149860">
                      <a:moveTo>
                        <a:pt x="30988" y="141503"/>
                      </a:moveTo>
                      <a:lnTo>
                        <a:pt x="30695" y="141757"/>
                      </a:lnTo>
                      <a:lnTo>
                        <a:pt x="30988" y="141503"/>
                      </a:lnTo>
                      <a:close/>
                    </a:path>
                    <a:path w="65404" h="149860">
                      <a:moveTo>
                        <a:pt x="31330" y="75374"/>
                      </a:moveTo>
                      <a:lnTo>
                        <a:pt x="30975" y="74828"/>
                      </a:lnTo>
                      <a:lnTo>
                        <a:pt x="30607" y="75590"/>
                      </a:lnTo>
                      <a:lnTo>
                        <a:pt x="31330" y="75374"/>
                      </a:lnTo>
                      <a:close/>
                    </a:path>
                    <a:path w="65404" h="149860">
                      <a:moveTo>
                        <a:pt x="31356" y="14986"/>
                      </a:moveTo>
                      <a:lnTo>
                        <a:pt x="31280" y="14732"/>
                      </a:lnTo>
                      <a:lnTo>
                        <a:pt x="31051" y="14097"/>
                      </a:lnTo>
                      <a:lnTo>
                        <a:pt x="29235" y="14732"/>
                      </a:lnTo>
                      <a:lnTo>
                        <a:pt x="30962" y="13843"/>
                      </a:lnTo>
                      <a:lnTo>
                        <a:pt x="29070" y="14351"/>
                      </a:lnTo>
                      <a:lnTo>
                        <a:pt x="28994" y="14224"/>
                      </a:lnTo>
                      <a:lnTo>
                        <a:pt x="28917" y="14097"/>
                      </a:lnTo>
                      <a:lnTo>
                        <a:pt x="29044" y="14097"/>
                      </a:lnTo>
                      <a:lnTo>
                        <a:pt x="29311" y="13843"/>
                      </a:lnTo>
                      <a:lnTo>
                        <a:pt x="23177" y="13855"/>
                      </a:lnTo>
                      <a:lnTo>
                        <a:pt x="23761" y="13970"/>
                      </a:lnTo>
                      <a:lnTo>
                        <a:pt x="24091" y="13970"/>
                      </a:lnTo>
                      <a:lnTo>
                        <a:pt x="24028" y="14224"/>
                      </a:lnTo>
                      <a:lnTo>
                        <a:pt x="23482" y="14097"/>
                      </a:lnTo>
                      <a:lnTo>
                        <a:pt x="23050" y="14351"/>
                      </a:lnTo>
                      <a:lnTo>
                        <a:pt x="24511" y="14351"/>
                      </a:lnTo>
                      <a:lnTo>
                        <a:pt x="23025" y="14986"/>
                      </a:lnTo>
                      <a:lnTo>
                        <a:pt x="24003" y="15113"/>
                      </a:lnTo>
                      <a:lnTo>
                        <a:pt x="21691" y="15875"/>
                      </a:lnTo>
                      <a:lnTo>
                        <a:pt x="24358" y="16002"/>
                      </a:lnTo>
                      <a:lnTo>
                        <a:pt x="22821" y="16510"/>
                      </a:lnTo>
                      <a:lnTo>
                        <a:pt x="23444" y="16510"/>
                      </a:lnTo>
                      <a:lnTo>
                        <a:pt x="23939" y="16510"/>
                      </a:lnTo>
                      <a:lnTo>
                        <a:pt x="23571" y="16560"/>
                      </a:lnTo>
                      <a:lnTo>
                        <a:pt x="23749" y="16637"/>
                      </a:lnTo>
                      <a:lnTo>
                        <a:pt x="24498" y="17399"/>
                      </a:lnTo>
                      <a:lnTo>
                        <a:pt x="22872" y="18161"/>
                      </a:lnTo>
                      <a:lnTo>
                        <a:pt x="22225" y="18669"/>
                      </a:lnTo>
                      <a:lnTo>
                        <a:pt x="22021" y="18796"/>
                      </a:lnTo>
                      <a:lnTo>
                        <a:pt x="25019" y="19558"/>
                      </a:lnTo>
                      <a:lnTo>
                        <a:pt x="23622" y="19558"/>
                      </a:lnTo>
                      <a:lnTo>
                        <a:pt x="22644" y="19177"/>
                      </a:lnTo>
                      <a:lnTo>
                        <a:pt x="23672" y="20066"/>
                      </a:lnTo>
                      <a:lnTo>
                        <a:pt x="22237" y="20193"/>
                      </a:lnTo>
                      <a:lnTo>
                        <a:pt x="22923" y="21082"/>
                      </a:lnTo>
                      <a:lnTo>
                        <a:pt x="22733" y="20955"/>
                      </a:lnTo>
                      <a:lnTo>
                        <a:pt x="22479" y="20815"/>
                      </a:lnTo>
                      <a:lnTo>
                        <a:pt x="21767" y="20574"/>
                      </a:lnTo>
                      <a:lnTo>
                        <a:pt x="22237" y="21082"/>
                      </a:lnTo>
                      <a:lnTo>
                        <a:pt x="22758" y="21463"/>
                      </a:lnTo>
                      <a:lnTo>
                        <a:pt x="22275" y="21209"/>
                      </a:lnTo>
                      <a:lnTo>
                        <a:pt x="21539" y="20955"/>
                      </a:lnTo>
                      <a:lnTo>
                        <a:pt x="22644" y="21844"/>
                      </a:lnTo>
                      <a:lnTo>
                        <a:pt x="27965" y="21844"/>
                      </a:lnTo>
                      <a:lnTo>
                        <a:pt x="27851" y="21501"/>
                      </a:lnTo>
                      <a:lnTo>
                        <a:pt x="27686" y="21463"/>
                      </a:lnTo>
                      <a:lnTo>
                        <a:pt x="27571" y="21082"/>
                      </a:lnTo>
                      <a:lnTo>
                        <a:pt x="28028" y="21209"/>
                      </a:lnTo>
                      <a:lnTo>
                        <a:pt x="28486" y="21082"/>
                      </a:lnTo>
                      <a:lnTo>
                        <a:pt x="29324" y="21336"/>
                      </a:lnTo>
                      <a:lnTo>
                        <a:pt x="29260" y="21590"/>
                      </a:lnTo>
                      <a:lnTo>
                        <a:pt x="30403" y="21844"/>
                      </a:lnTo>
                      <a:lnTo>
                        <a:pt x="29362" y="21209"/>
                      </a:lnTo>
                      <a:lnTo>
                        <a:pt x="29591" y="21082"/>
                      </a:lnTo>
                      <a:lnTo>
                        <a:pt x="30060" y="21209"/>
                      </a:lnTo>
                      <a:lnTo>
                        <a:pt x="30048" y="20701"/>
                      </a:lnTo>
                      <a:lnTo>
                        <a:pt x="28829" y="20320"/>
                      </a:lnTo>
                      <a:lnTo>
                        <a:pt x="29044" y="19939"/>
                      </a:lnTo>
                      <a:lnTo>
                        <a:pt x="28663" y="19812"/>
                      </a:lnTo>
                      <a:lnTo>
                        <a:pt x="28092" y="19558"/>
                      </a:lnTo>
                      <a:lnTo>
                        <a:pt x="27520" y="19304"/>
                      </a:lnTo>
                      <a:lnTo>
                        <a:pt x="29387" y="19812"/>
                      </a:lnTo>
                      <a:lnTo>
                        <a:pt x="28536" y="19304"/>
                      </a:lnTo>
                      <a:lnTo>
                        <a:pt x="29781" y="19431"/>
                      </a:lnTo>
                      <a:lnTo>
                        <a:pt x="29654" y="19304"/>
                      </a:lnTo>
                      <a:lnTo>
                        <a:pt x="28752" y="18580"/>
                      </a:lnTo>
                      <a:lnTo>
                        <a:pt x="28486" y="18288"/>
                      </a:lnTo>
                      <a:lnTo>
                        <a:pt x="29108" y="18453"/>
                      </a:lnTo>
                      <a:lnTo>
                        <a:pt x="28841" y="18288"/>
                      </a:lnTo>
                      <a:lnTo>
                        <a:pt x="28587" y="18084"/>
                      </a:lnTo>
                      <a:lnTo>
                        <a:pt x="28549" y="17780"/>
                      </a:lnTo>
                      <a:lnTo>
                        <a:pt x="30975" y="17907"/>
                      </a:lnTo>
                      <a:lnTo>
                        <a:pt x="30784" y="17780"/>
                      </a:lnTo>
                      <a:lnTo>
                        <a:pt x="29222" y="16764"/>
                      </a:lnTo>
                      <a:lnTo>
                        <a:pt x="31064" y="16510"/>
                      </a:lnTo>
                      <a:lnTo>
                        <a:pt x="30149" y="15748"/>
                      </a:lnTo>
                      <a:lnTo>
                        <a:pt x="31356" y="14986"/>
                      </a:lnTo>
                      <a:close/>
                    </a:path>
                    <a:path w="65404" h="149860">
                      <a:moveTo>
                        <a:pt x="31889" y="75209"/>
                      </a:moveTo>
                      <a:lnTo>
                        <a:pt x="31457" y="75336"/>
                      </a:lnTo>
                      <a:lnTo>
                        <a:pt x="31394" y="75463"/>
                      </a:lnTo>
                      <a:lnTo>
                        <a:pt x="31648" y="75869"/>
                      </a:lnTo>
                      <a:lnTo>
                        <a:pt x="31889" y="75209"/>
                      </a:lnTo>
                      <a:close/>
                    </a:path>
                    <a:path w="65404" h="149860">
                      <a:moveTo>
                        <a:pt x="32080" y="12319"/>
                      </a:moveTo>
                      <a:lnTo>
                        <a:pt x="31432" y="12573"/>
                      </a:lnTo>
                      <a:lnTo>
                        <a:pt x="31076" y="12446"/>
                      </a:lnTo>
                      <a:lnTo>
                        <a:pt x="31267" y="12065"/>
                      </a:lnTo>
                      <a:lnTo>
                        <a:pt x="30505" y="12700"/>
                      </a:lnTo>
                      <a:lnTo>
                        <a:pt x="29362" y="12446"/>
                      </a:lnTo>
                      <a:lnTo>
                        <a:pt x="31902" y="11684"/>
                      </a:lnTo>
                      <a:lnTo>
                        <a:pt x="30708" y="11430"/>
                      </a:lnTo>
                      <a:lnTo>
                        <a:pt x="31356" y="11430"/>
                      </a:lnTo>
                      <a:lnTo>
                        <a:pt x="30911" y="11176"/>
                      </a:lnTo>
                      <a:lnTo>
                        <a:pt x="30924" y="10922"/>
                      </a:lnTo>
                      <a:lnTo>
                        <a:pt x="30924" y="10541"/>
                      </a:lnTo>
                      <a:lnTo>
                        <a:pt x="30924" y="10160"/>
                      </a:lnTo>
                      <a:lnTo>
                        <a:pt x="29349" y="10541"/>
                      </a:lnTo>
                      <a:lnTo>
                        <a:pt x="29565" y="10414"/>
                      </a:lnTo>
                      <a:lnTo>
                        <a:pt x="29768" y="10287"/>
                      </a:lnTo>
                      <a:lnTo>
                        <a:pt x="29972" y="10160"/>
                      </a:lnTo>
                      <a:lnTo>
                        <a:pt x="30162" y="10160"/>
                      </a:lnTo>
                      <a:lnTo>
                        <a:pt x="30149" y="10033"/>
                      </a:lnTo>
                      <a:lnTo>
                        <a:pt x="30073" y="9525"/>
                      </a:lnTo>
                      <a:lnTo>
                        <a:pt x="30035" y="9271"/>
                      </a:lnTo>
                      <a:lnTo>
                        <a:pt x="27914" y="9525"/>
                      </a:lnTo>
                      <a:lnTo>
                        <a:pt x="28244" y="8890"/>
                      </a:lnTo>
                      <a:lnTo>
                        <a:pt x="28435" y="8509"/>
                      </a:lnTo>
                      <a:lnTo>
                        <a:pt x="28867" y="8255"/>
                      </a:lnTo>
                      <a:lnTo>
                        <a:pt x="28663" y="8255"/>
                      </a:lnTo>
                      <a:lnTo>
                        <a:pt x="27990" y="8636"/>
                      </a:lnTo>
                      <a:lnTo>
                        <a:pt x="28282" y="8128"/>
                      </a:lnTo>
                      <a:lnTo>
                        <a:pt x="28448" y="8001"/>
                      </a:lnTo>
                      <a:lnTo>
                        <a:pt x="28714" y="8001"/>
                      </a:lnTo>
                      <a:lnTo>
                        <a:pt x="28689" y="7874"/>
                      </a:lnTo>
                      <a:lnTo>
                        <a:pt x="27787" y="8001"/>
                      </a:lnTo>
                      <a:lnTo>
                        <a:pt x="27901" y="7747"/>
                      </a:lnTo>
                      <a:lnTo>
                        <a:pt x="28422" y="7493"/>
                      </a:lnTo>
                      <a:lnTo>
                        <a:pt x="28435" y="7366"/>
                      </a:lnTo>
                      <a:lnTo>
                        <a:pt x="28460" y="6477"/>
                      </a:lnTo>
                      <a:lnTo>
                        <a:pt x="26695" y="7366"/>
                      </a:lnTo>
                      <a:lnTo>
                        <a:pt x="26073" y="7239"/>
                      </a:lnTo>
                      <a:lnTo>
                        <a:pt x="26225" y="7112"/>
                      </a:lnTo>
                      <a:lnTo>
                        <a:pt x="26377" y="6985"/>
                      </a:lnTo>
                      <a:lnTo>
                        <a:pt x="26822" y="6604"/>
                      </a:lnTo>
                      <a:lnTo>
                        <a:pt x="27114" y="6350"/>
                      </a:lnTo>
                      <a:lnTo>
                        <a:pt x="27076" y="5842"/>
                      </a:lnTo>
                      <a:lnTo>
                        <a:pt x="26936" y="4826"/>
                      </a:lnTo>
                      <a:lnTo>
                        <a:pt x="26555" y="4318"/>
                      </a:lnTo>
                      <a:lnTo>
                        <a:pt x="25196" y="4826"/>
                      </a:lnTo>
                      <a:lnTo>
                        <a:pt x="24257" y="4826"/>
                      </a:lnTo>
                      <a:lnTo>
                        <a:pt x="24307" y="4699"/>
                      </a:lnTo>
                      <a:lnTo>
                        <a:pt x="24472" y="4191"/>
                      </a:lnTo>
                      <a:lnTo>
                        <a:pt x="24561" y="3937"/>
                      </a:lnTo>
                      <a:lnTo>
                        <a:pt x="24726" y="3429"/>
                      </a:lnTo>
                      <a:lnTo>
                        <a:pt x="24765" y="3302"/>
                      </a:lnTo>
                      <a:lnTo>
                        <a:pt x="23241" y="3429"/>
                      </a:lnTo>
                      <a:lnTo>
                        <a:pt x="23215" y="3302"/>
                      </a:lnTo>
                      <a:lnTo>
                        <a:pt x="22910" y="2286"/>
                      </a:lnTo>
                      <a:lnTo>
                        <a:pt x="22834" y="2667"/>
                      </a:lnTo>
                      <a:lnTo>
                        <a:pt x="22390" y="3302"/>
                      </a:lnTo>
                      <a:lnTo>
                        <a:pt x="22212" y="3302"/>
                      </a:lnTo>
                      <a:lnTo>
                        <a:pt x="22161" y="2921"/>
                      </a:lnTo>
                      <a:lnTo>
                        <a:pt x="21348" y="3937"/>
                      </a:lnTo>
                      <a:lnTo>
                        <a:pt x="21412" y="3810"/>
                      </a:lnTo>
                      <a:lnTo>
                        <a:pt x="21602" y="3429"/>
                      </a:lnTo>
                      <a:lnTo>
                        <a:pt x="21729" y="3175"/>
                      </a:lnTo>
                      <a:lnTo>
                        <a:pt x="21907" y="2794"/>
                      </a:lnTo>
                      <a:lnTo>
                        <a:pt x="21958" y="2921"/>
                      </a:lnTo>
                      <a:lnTo>
                        <a:pt x="22009" y="2794"/>
                      </a:lnTo>
                      <a:lnTo>
                        <a:pt x="22326" y="1778"/>
                      </a:lnTo>
                      <a:lnTo>
                        <a:pt x="22364" y="1651"/>
                      </a:lnTo>
                      <a:lnTo>
                        <a:pt x="21844" y="1778"/>
                      </a:lnTo>
                      <a:lnTo>
                        <a:pt x="21564" y="1651"/>
                      </a:lnTo>
                      <a:lnTo>
                        <a:pt x="20891" y="3175"/>
                      </a:lnTo>
                      <a:lnTo>
                        <a:pt x="20929" y="1778"/>
                      </a:lnTo>
                      <a:lnTo>
                        <a:pt x="21272" y="1562"/>
                      </a:lnTo>
                      <a:lnTo>
                        <a:pt x="20942" y="1714"/>
                      </a:lnTo>
                      <a:lnTo>
                        <a:pt x="20980" y="635"/>
                      </a:lnTo>
                      <a:lnTo>
                        <a:pt x="18757" y="3429"/>
                      </a:lnTo>
                      <a:lnTo>
                        <a:pt x="18821" y="2667"/>
                      </a:lnTo>
                      <a:lnTo>
                        <a:pt x="18872" y="1905"/>
                      </a:lnTo>
                      <a:lnTo>
                        <a:pt x="18884" y="1651"/>
                      </a:lnTo>
                      <a:lnTo>
                        <a:pt x="18630" y="1651"/>
                      </a:lnTo>
                      <a:lnTo>
                        <a:pt x="18313" y="1651"/>
                      </a:lnTo>
                      <a:lnTo>
                        <a:pt x="18135" y="1905"/>
                      </a:lnTo>
                      <a:lnTo>
                        <a:pt x="18313" y="1016"/>
                      </a:lnTo>
                      <a:lnTo>
                        <a:pt x="17805" y="762"/>
                      </a:lnTo>
                      <a:lnTo>
                        <a:pt x="17538" y="635"/>
                      </a:lnTo>
                      <a:lnTo>
                        <a:pt x="16840" y="762"/>
                      </a:lnTo>
                      <a:lnTo>
                        <a:pt x="17043" y="127"/>
                      </a:lnTo>
                      <a:lnTo>
                        <a:pt x="16637" y="0"/>
                      </a:lnTo>
                      <a:lnTo>
                        <a:pt x="16357" y="2667"/>
                      </a:lnTo>
                      <a:lnTo>
                        <a:pt x="16052" y="2667"/>
                      </a:lnTo>
                      <a:lnTo>
                        <a:pt x="16052" y="2413"/>
                      </a:lnTo>
                      <a:lnTo>
                        <a:pt x="16040" y="1905"/>
                      </a:lnTo>
                      <a:lnTo>
                        <a:pt x="16014" y="1397"/>
                      </a:lnTo>
                      <a:lnTo>
                        <a:pt x="15405" y="1270"/>
                      </a:lnTo>
                      <a:lnTo>
                        <a:pt x="14668" y="254"/>
                      </a:lnTo>
                      <a:lnTo>
                        <a:pt x="14097" y="1397"/>
                      </a:lnTo>
                      <a:lnTo>
                        <a:pt x="14185" y="762"/>
                      </a:lnTo>
                      <a:lnTo>
                        <a:pt x="13868" y="749"/>
                      </a:lnTo>
                      <a:lnTo>
                        <a:pt x="13716" y="635"/>
                      </a:lnTo>
                      <a:lnTo>
                        <a:pt x="12852" y="0"/>
                      </a:lnTo>
                      <a:lnTo>
                        <a:pt x="13004" y="749"/>
                      </a:lnTo>
                      <a:lnTo>
                        <a:pt x="13093" y="1270"/>
                      </a:lnTo>
                      <a:lnTo>
                        <a:pt x="13004" y="749"/>
                      </a:lnTo>
                      <a:lnTo>
                        <a:pt x="12598" y="1651"/>
                      </a:lnTo>
                      <a:lnTo>
                        <a:pt x="12344" y="2413"/>
                      </a:lnTo>
                      <a:lnTo>
                        <a:pt x="12217" y="1524"/>
                      </a:lnTo>
                      <a:lnTo>
                        <a:pt x="12141" y="3175"/>
                      </a:lnTo>
                      <a:lnTo>
                        <a:pt x="11950" y="3429"/>
                      </a:lnTo>
                      <a:lnTo>
                        <a:pt x="11836" y="3302"/>
                      </a:lnTo>
                      <a:lnTo>
                        <a:pt x="11734" y="2921"/>
                      </a:lnTo>
                      <a:lnTo>
                        <a:pt x="11874" y="2921"/>
                      </a:lnTo>
                      <a:lnTo>
                        <a:pt x="11734" y="2794"/>
                      </a:lnTo>
                      <a:lnTo>
                        <a:pt x="11455" y="2540"/>
                      </a:lnTo>
                      <a:lnTo>
                        <a:pt x="11861" y="3810"/>
                      </a:lnTo>
                      <a:lnTo>
                        <a:pt x="11506" y="3505"/>
                      </a:lnTo>
                      <a:lnTo>
                        <a:pt x="11391" y="3048"/>
                      </a:lnTo>
                      <a:lnTo>
                        <a:pt x="11366" y="2794"/>
                      </a:lnTo>
                      <a:lnTo>
                        <a:pt x="11341" y="8128"/>
                      </a:lnTo>
                      <a:lnTo>
                        <a:pt x="11137" y="8128"/>
                      </a:lnTo>
                      <a:lnTo>
                        <a:pt x="10985" y="7874"/>
                      </a:lnTo>
                      <a:lnTo>
                        <a:pt x="10934" y="8382"/>
                      </a:lnTo>
                      <a:lnTo>
                        <a:pt x="10922" y="8255"/>
                      </a:lnTo>
                      <a:lnTo>
                        <a:pt x="10934" y="8382"/>
                      </a:lnTo>
                      <a:lnTo>
                        <a:pt x="10934" y="7772"/>
                      </a:lnTo>
                      <a:lnTo>
                        <a:pt x="10871" y="7620"/>
                      </a:lnTo>
                      <a:lnTo>
                        <a:pt x="10985" y="7747"/>
                      </a:lnTo>
                      <a:lnTo>
                        <a:pt x="11163" y="7874"/>
                      </a:lnTo>
                      <a:lnTo>
                        <a:pt x="11341" y="8128"/>
                      </a:lnTo>
                      <a:lnTo>
                        <a:pt x="11341" y="2806"/>
                      </a:lnTo>
                      <a:lnTo>
                        <a:pt x="11049" y="2921"/>
                      </a:lnTo>
                      <a:lnTo>
                        <a:pt x="11137" y="4191"/>
                      </a:lnTo>
                      <a:lnTo>
                        <a:pt x="10617" y="3810"/>
                      </a:lnTo>
                      <a:lnTo>
                        <a:pt x="10287" y="3048"/>
                      </a:lnTo>
                      <a:lnTo>
                        <a:pt x="10388" y="3429"/>
                      </a:lnTo>
                      <a:lnTo>
                        <a:pt x="10490" y="4191"/>
                      </a:lnTo>
                      <a:lnTo>
                        <a:pt x="10248" y="4064"/>
                      </a:lnTo>
                      <a:lnTo>
                        <a:pt x="10185" y="3937"/>
                      </a:lnTo>
                      <a:lnTo>
                        <a:pt x="10096" y="3429"/>
                      </a:lnTo>
                      <a:lnTo>
                        <a:pt x="9829" y="3289"/>
                      </a:lnTo>
                      <a:lnTo>
                        <a:pt x="9829" y="4699"/>
                      </a:lnTo>
                      <a:lnTo>
                        <a:pt x="9144" y="4064"/>
                      </a:lnTo>
                      <a:lnTo>
                        <a:pt x="9017" y="3810"/>
                      </a:lnTo>
                      <a:lnTo>
                        <a:pt x="8864" y="3683"/>
                      </a:lnTo>
                      <a:lnTo>
                        <a:pt x="9245" y="3429"/>
                      </a:lnTo>
                      <a:lnTo>
                        <a:pt x="9486" y="3429"/>
                      </a:lnTo>
                      <a:lnTo>
                        <a:pt x="9829" y="4699"/>
                      </a:lnTo>
                      <a:lnTo>
                        <a:pt x="9829" y="3289"/>
                      </a:lnTo>
                      <a:lnTo>
                        <a:pt x="9436" y="3073"/>
                      </a:lnTo>
                      <a:lnTo>
                        <a:pt x="9258" y="2667"/>
                      </a:lnTo>
                      <a:lnTo>
                        <a:pt x="8864" y="2667"/>
                      </a:lnTo>
                      <a:lnTo>
                        <a:pt x="8674" y="1524"/>
                      </a:lnTo>
                      <a:lnTo>
                        <a:pt x="8674" y="2667"/>
                      </a:lnTo>
                      <a:lnTo>
                        <a:pt x="8788" y="3683"/>
                      </a:lnTo>
                      <a:lnTo>
                        <a:pt x="8559" y="3556"/>
                      </a:lnTo>
                      <a:lnTo>
                        <a:pt x="8318" y="3429"/>
                      </a:lnTo>
                      <a:lnTo>
                        <a:pt x="8140" y="3302"/>
                      </a:lnTo>
                      <a:lnTo>
                        <a:pt x="8026" y="3048"/>
                      </a:lnTo>
                      <a:lnTo>
                        <a:pt x="8001" y="3302"/>
                      </a:lnTo>
                      <a:lnTo>
                        <a:pt x="7632" y="3302"/>
                      </a:lnTo>
                      <a:lnTo>
                        <a:pt x="7518" y="3556"/>
                      </a:lnTo>
                      <a:lnTo>
                        <a:pt x="7366" y="3302"/>
                      </a:lnTo>
                      <a:lnTo>
                        <a:pt x="7442" y="3149"/>
                      </a:lnTo>
                      <a:lnTo>
                        <a:pt x="7594" y="3302"/>
                      </a:lnTo>
                      <a:lnTo>
                        <a:pt x="7493" y="3048"/>
                      </a:lnTo>
                      <a:lnTo>
                        <a:pt x="7264" y="2667"/>
                      </a:lnTo>
                      <a:lnTo>
                        <a:pt x="7010" y="3429"/>
                      </a:lnTo>
                      <a:lnTo>
                        <a:pt x="7404" y="4064"/>
                      </a:lnTo>
                      <a:lnTo>
                        <a:pt x="7137" y="4064"/>
                      </a:lnTo>
                      <a:lnTo>
                        <a:pt x="7708" y="4572"/>
                      </a:lnTo>
                      <a:lnTo>
                        <a:pt x="7645" y="4445"/>
                      </a:lnTo>
                      <a:lnTo>
                        <a:pt x="7759" y="4191"/>
                      </a:lnTo>
                      <a:lnTo>
                        <a:pt x="7772" y="4330"/>
                      </a:lnTo>
                      <a:lnTo>
                        <a:pt x="7912" y="4483"/>
                      </a:lnTo>
                      <a:lnTo>
                        <a:pt x="7823" y="4305"/>
                      </a:lnTo>
                      <a:lnTo>
                        <a:pt x="7962" y="4191"/>
                      </a:lnTo>
                      <a:lnTo>
                        <a:pt x="8128" y="4064"/>
                      </a:lnTo>
                      <a:lnTo>
                        <a:pt x="8318" y="4826"/>
                      </a:lnTo>
                      <a:lnTo>
                        <a:pt x="7899" y="4572"/>
                      </a:lnTo>
                      <a:lnTo>
                        <a:pt x="8470" y="5842"/>
                      </a:lnTo>
                      <a:lnTo>
                        <a:pt x="7645" y="4953"/>
                      </a:lnTo>
                      <a:lnTo>
                        <a:pt x="6883" y="4572"/>
                      </a:lnTo>
                      <a:lnTo>
                        <a:pt x="6388" y="4064"/>
                      </a:lnTo>
                      <a:lnTo>
                        <a:pt x="6261" y="4699"/>
                      </a:lnTo>
                      <a:lnTo>
                        <a:pt x="5537" y="5080"/>
                      </a:lnTo>
                      <a:lnTo>
                        <a:pt x="6350" y="6477"/>
                      </a:lnTo>
                      <a:lnTo>
                        <a:pt x="6464" y="6858"/>
                      </a:lnTo>
                      <a:lnTo>
                        <a:pt x="6007" y="6350"/>
                      </a:lnTo>
                      <a:lnTo>
                        <a:pt x="5765" y="6096"/>
                      </a:lnTo>
                      <a:lnTo>
                        <a:pt x="5753" y="6223"/>
                      </a:lnTo>
                      <a:lnTo>
                        <a:pt x="5156" y="6350"/>
                      </a:lnTo>
                      <a:lnTo>
                        <a:pt x="5308" y="6350"/>
                      </a:lnTo>
                      <a:lnTo>
                        <a:pt x="5384" y="6604"/>
                      </a:lnTo>
                      <a:lnTo>
                        <a:pt x="5930" y="7239"/>
                      </a:lnTo>
                      <a:lnTo>
                        <a:pt x="5308" y="7112"/>
                      </a:lnTo>
                      <a:lnTo>
                        <a:pt x="5308" y="6858"/>
                      </a:lnTo>
                      <a:lnTo>
                        <a:pt x="5270" y="6464"/>
                      </a:lnTo>
                      <a:lnTo>
                        <a:pt x="5105" y="6858"/>
                      </a:lnTo>
                      <a:lnTo>
                        <a:pt x="4889" y="6604"/>
                      </a:lnTo>
                      <a:lnTo>
                        <a:pt x="3886" y="6223"/>
                      </a:lnTo>
                      <a:lnTo>
                        <a:pt x="4610" y="8509"/>
                      </a:lnTo>
                      <a:lnTo>
                        <a:pt x="4953" y="9271"/>
                      </a:lnTo>
                      <a:lnTo>
                        <a:pt x="3975" y="9080"/>
                      </a:lnTo>
                      <a:lnTo>
                        <a:pt x="2476" y="9525"/>
                      </a:lnTo>
                      <a:lnTo>
                        <a:pt x="3695" y="11557"/>
                      </a:lnTo>
                      <a:lnTo>
                        <a:pt x="1333" y="12192"/>
                      </a:lnTo>
                      <a:lnTo>
                        <a:pt x="2273" y="12700"/>
                      </a:lnTo>
                      <a:lnTo>
                        <a:pt x="6324" y="12700"/>
                      </a:lnTo>
                      <a:lnTo>
                        <a:pt x="7480" y="13081"/>
                      </a:lnTo>
                      <a:lnTo>
                        <a:pt x="7594" y="13462"/>
                      </a:lnTo>
                      <a:lnTo>
                        <a:pt x="8661" y="13843"/>
                      </a:lnTo>
                      <a:lnTo>
                        <a:pt x="7747" y="13462"/>
                      </a:lnTo>
                      <a:lnTo>
                        <a:pt x="7874" y="13208"/>
                      </a:lnTo>
                      <a:lnTo>
                        <a:pt x="7099" y="12827"/>
                      </a:lnTo>
                      <a:lnTo>
                        <a:pt x="7594" y="13004"/>
                      </a:lnTo>
                      <a:lnTo>
                        <a:pt x="8420" y="13335"/>
                      </a:lnTo>
                      <a:lnTo>
                        <a:pt x="7734" y="12954"/>
                      </a:lnTo>
                      <a:lnTo>
                        <a:pt x="7505" y="12827"/>
                      </a:lnTo>
                      <a:lnTo>
                        <a:pt x="7277" y="12700"/>
                      </a:lnTo>
                      <a:lnTo>
                        <a:pt x="7048" y="12573"/>
                      </a:lnTo>
                      <a:lnTo>
                        <a:pt x="8229" y="13081"/>
                      </a:lnTo>
                      <a:lnTo>
                        <a:pt x="7454" y="12573"/>
                      </a:lnTo>
                      <a:lnTo>
                        <a:pt x="8216" y="12827"/>
                      </a:lnTo>
                      <a:lnTo>
                        <a:pt x="8737" y="13208"/>
                      </a:lnTo>
                      <a:lnTo>
                        <a:pt x="8496" y="12890"/>
                      </a:lnTo>
                      <a:lnTo>
                        <a:pt x="8343" y="12827"/>
                      </a:lnTo>
                      <a:lnTo>
                        <a:pt x="7975" y="12573"/>
                      </a:lnTo>
                      <a:lnTo>
                        <a:pt x="7785" y="12446"/>
                      </a:lnTo>
                      <a:lnTo>
                        <a:pt x="7632" y="11938"/>
                      </a:lnTo>
                      <a:lnTo>
                        <a:pt x="8572" y="12700"/>
                      </a:lnTo>
                      <a:lnTo>
                        <a:pt x="9118" y="12954"/>
                      </a:lnTo>
                      <a:lnTo>
                        <a:pt x="8928" y="12700"/>
                      </a:lnTo>
                      <a:lnTo>
                        <a:pt x="8102" y="12065"/>
                      </a:lnTo>
                      <a:lnTo>
                        <a:pt x="8216" y="11938"/>
                      </a:lnTo>
                      <a:lnTo>
                        <a:pt x="8636" y="12192"/>
                      </a:lnTo>
                      <a:lnTo>
                        <a:pt x="8382" y="11938"/>
                      </a:lnTo>
                      <a:lnTo>
                        <a:pt x="7975" y="11557"/>
                      </a:lnTo>
                      <a:lnTo>
                        <a:pt x="8864" y="11811"/>
                      </a:lnTo>
                      <a:lnTo>
                        <a:pt x="8648" y="11557"/>
                      </a:lnTo>
                      <a:lnTo>
                        <a:pt x="8102" y="10934"/>
                      </a:lnTo>
                      <a:lnTo>
                        <a:pt x="7861" y="10795"/>
                      </a:lnTo>
                      <a:lnTo>
                        <a:pt x="7061" y="10033"/>
                      </a:lnTo>
                      <a:lnTo>
                        <a:pt x="6654" y="9398"/>
                      </a:lnTo>
                      <a:lnTo>
                        <a:pt x="7264" y="9906"/>
                      </a:lnTo>
                      <a:lnTo>
                        <a:pt x="7315" y="10033"/>
                      </a:lnTo>
                      <a:lnTo>
                        <a:pt x="7429" y="10160"/>
                      </a:lnTo>
                      <a:lnTo>
                        <a:pt x="7594" y="10287"/>
                      </a:lnTo>
                      <a:lnTo>
                        <a:pt x="7416" y="10033"/>
                      </a:lnTo>
                      <a:lnTo>
                        <a:pt x="8051" y="10477"/>
                      </a:lnTo>
                      <a:lnTo>
                        <a:pt x="7759" y="10033"/>
                      </a:lnTo>
                      <a:lnTo>
                        <a:pt x="7594" y="9779"/>
                      </a:lnTo>
                      <a:lnTo>
                        <a:pt x="7950" y="9779"/>
                      </a:lnTo>
                      <a:lnTo>
                        <a:pt x="8737" y="10541"/>
                      </a:lnTo>
                      <a:lnTo>
                        <a:pt x="7950" y="10287"/>
                      </a:lnTo>
                      <a:lnTo>
                        <a:pt x="8788" y="10795"/>
                      </a:lnTo>
                      <a:lnTo>
                        <a:pt x="8318" y="10795"/>
                      </a:lnTo>
                      <a:lnTo>
                        <a:pt x="9715" y="11811"/>
                      </a:lnTo>
                      <a:lnTo>
                        <a:pt x="8191" y="10820"/>
                      </a:lnTo>
                      <a:lnTo>
                        <a:pt x="9613" y="11811"/>
                      </a:lnTo>
                      <a:lnTo>
                        <a:pt x="10020" y="11938"/>
                      </a:lnTo>
                      <a:lnTo>
                        <a:pt x="9410" y="11303"/>
                      </a:lnTo>
                      <a:lnTo>
                        <a:pt x="9842" y="11303"/>
                      </a:lnTo>
                      <a:lnTo>
                        <a:pt x="9474" y="10795"/>
                      </a:lnTo>
                      <a:lnTo>
                        <a:pt x="9207" y="10668"/>
                      </a:lnTo>
                      <a:lnTo>
                        <a:pt x="9118" y="10541"/>
                      </a:lnTo>
                      <a:lnTo>
                        <a:pt x="8839" y="10160"/>
                      </a:lnTo>
                      <a:lnTo>
                        <a:pt x="8724" y="9779"/>
                      </a:lnTo>
                      <a:lnTo>
                        <a:pt x="8597" y="9398"/>
                      </a:lnTo>
                      <a:lnTo>
                        <a:pt x="8559" y="9271"/>
                      </a:lnTo>
                      <a:lnTo>
                        <a:pt x="8470" y="9017"/>
                      </a:lnTo>
                      <a:lnTo>
                        <a:pt x="10909" y="11938"/>
                      </a:lnTo>
                      <a:lnTo>
                        <a:pt x="9779" y="10033"/>
                      </a:lnTo>
                      <a:lnTo>
                        <a:pt x="8953" y="9017"/>
                      </a:lnTo>
                      <a:lnTo>
                        <a:pt x="9525" y="9347"/>
                      </a:lnTo>
                      <a:lnTo>
                        <a:pt x="9652" y="9461"/>
                      </a:lnTo>
                      <a:lnTo>
                        <a:pt x="10287" y="10414"/>
                      </a:lnTo>
                      <a:lnTo>
                        <a:pt x="10579" y="10414"/>
                      </a:lnTo>
                      <a:lnTo>
                        <a:pt x="10160" y="9906"/>
                      </a:lnTo>
                      <a:lnTo>
                        <a:pt x="9474" y="9017"/>
                      </a:lnTo>
                      <a:lnTo>
                        <a:pt x="9372" y="8890"/>
                      </a:lnTo>
                      <a:lnTo>
                        <a:pt x="10058" y="9347"/>
                      </a:lnTo>
                      <a:lnTo>
                        <a:pt x="10121" y="9144"/>
                      </a:lnTo>
                      <a:lnTo>
                        <a:pt x="10756" y="10033"/>
                      </a:lnTo>
                      <a:lnTo>
                        <a:pt x="10845" y="9893"/>
                      </a:lnTo>
                      <a:lnTo>
                        <a:pt x="10833" y="9144"/>
                      </a:lnTo>
                      <a:lnTo>
                        <a:pt x="10795" y="8890"/>
                      </a:lnTo>
                      <a:lnTo>
                        <a:pt x="11061" y="8636"/>
                      </a:lnTo>
                      <a:lnTo>
                        <a:pt x="11290" y="9131"/>
                      </a:lnTo>
                      <a:lnTo>
                        <a:pt x="11518" y="9398"/>
                      </a:lnTo>
                      <a:lnTo>
                        <a:pt x="11658" y="8763"/>
                      </a:lnTo>
                      <a:lnTo>
                        <a:pt x="12407" y="9131"/>
                      </a:lnTo>
                      <a:lnTo>
                        <a:pt x="12966" y="9652"/>
                      </a:lnTo>
                      <a:lnTo>
                        <a:pt x="12814" y="8763"/>
                      </a:lnTo>
                      <a:lnTo>
                        <a:pt x="12852" y="8636"/>
                      </a:lnTo>
                      <a:lnTo>
                        <a:pt x="12827" y="8382"/>
                      </a:lnTo>
                      <a:lnTo>
                        <a:pt x="12903" y="8255"/>
                      </a:lnTo>
                      <a:lnTo>
                        <a:pt x="13017" y="8636"/>
                      </a:lnTo>
                      <a:lnTo>
                        <a:pt x="13119" y="9144"/>
                      </a:lnTo>
                      <a:lnTo>
                        <a:pt x="13131" y="8255"/>
                      </a:lnTo>
                      <a:lnTo>
                        <a:pt x="13195" y="8128"/>
                      </a:lnTo>
                      <a:lnTo>
                        <a:pt x="13411" y="7620"/>
                      </a:lnTo>
                      <a:lnTo>
                        <a:pt x="13563" y="7239"/>
                      </a:lnTo>
                      <a:lnTo>
                        <a:pt x="14046" y="8255"/>
                      </a:lnTo>
                      <a:lnTo>
                        <a:pt x="14122" y="8636"/>
                      </a:lnTo>
                      <a:lnTo>
                        <a:pt x="14300" y="8890"/>
                      </a:lnTo>
                      <a:lnTo>
                        <a:pt x="14084" y="6858"/>
                      </a:lnTo>
                      <a:lnTo>
                        <a:pt x="14046" y="6604"/>
                      </a:lnTo>
                      <a:lnTo>
                        <a:pt x="14274" y="7112"/>
                      </a:lnTo>
                      <a:lnTo>
                        <a:pt x="14363" y="7620"/>
                      </a:lnTo>
                      <a:lnTo>
                        <a:pt x="14922" y="7874"/>
                      </a:lnTo>
                      <a:lnTo>
                        <a:pt x="15582" y="6985"/>
                      </a:lnTo>
                      <a:lnTo>
                        <a:pt x="15913" y="8509"/>
                      </a:lnTo>
                      <a:lnTo>
                        <a:pt x="16090" y="7112"/>
                      </a:lnTo>
                      <a:lnTo>
                        <a:pt x="16357" y="9144"/>
                      </a:lnTo>
                      <a:lnTo>
                        <a:pt x="16598" y="7239"/>
                      </a:lnTo>
                      <a:lnTo>
                        <a:pt x="16649" y="7493"/>
                      </a:lnTo>
                      <a:lnTo>
                        <a:pt x="16751" y="8763"/>
                      </a:lnTo>
                      <a:lnTo>
                        <a:pt x="16929" y="9271"/>
                      </a:lnTo>
                      <a:lnTo>
                        <a:pt x="17310" y="8128"/>
                      </a:lnTo>
                      <a:lnTo>
                        <a:pt x="17500" y="8001"/>
                      </a:lnTo>
                      <a:lnTo>
                        <a:pt x="17284" y="8877"/>
                      </a:lnTo>
                      <a:lnTo>
                        <a:pt x="17703" y="8001"/>
                      </a:lnTo>
                      <a:lnTo>
                        <a:pt x="17564" y="8890"/>
                      </a:lnTo>
                      <a:lnTo>
                        <a:pt x="17513" y="9144"/>
                      </a:lnTo>
                      <a:lnTo>
                        <a:pt x="17691" y="8890"/>
                      </a:lnTo>
                      <a:lnTo>
                        <a:pt x="17792" y="8128"/>
                      </a:lnTo>
                      <a:lnTo>
                        <a:pt x="17907" y="8001"/>
                      </a:lnTo>
                      <a:lnTo>
                        <a:pt x="18122" y="7747"/>
                      </a:lnTo>
                      <a:lnTo>
                        <a:pt x="18034" y="9131"/>
                      </a:lnTo>
                      <a:lnTo>
                        <a:pt x="17907" y="9398"/>
                      </a:lnTo>
                      <a:lnTo>
                        <a:pt x="18364" y="9017"/>
                      </a:lnTo>
                      <a:lnTo>
                        <a:pt x="18618" y="8890"/>
                      </a:lnTo>
                      <a:lnTo>
                        <a:pt x="18783" y="8636"/>
                      </a:lnTo>
                      <a:lnTo>
                        <a:pt x="17856" y="10541"/>
                      </a:lnTo>
                      <a:lnTo>
                        <a:pt x="18415" y="9626"/>
                      </a:lnTo>
                      <a:lnTo>
                        <a:pt x="18643" y="9131"/>
                      </a:lnTo>
                      <a:lnTo>
                        <a:pt x="18592" y="9525"/>
                      </a:lnTo>
                      <a:lnTo>
                        <a:pt x="18796" y="9652"/>
                      </a:lnTo>
                      <a:lnTo>
                        <a:pt x="19075" y="9525"/>
                      </a:lnTo>
                      <a:lnTo>
                        <a:pt x="18948" y="9779"/>
                      </a:lnTo>
                      <a:lnTo>
                        <a:pt x="18846" y="10287"/>
                      </a:lnTo>
                      <a:lnTo>
                        <a:pt x="18948" y="10414"/>
                      </a:lnTo>
                      <a:lnTo>
                        <a:pt x="19469" y="10160"/>
                      </a:lnTo>
                      <a:lnTo>
                        <a:pt x="19786" y="10414"/>
                      </a:lnTo>
                      <a:lnTo>
                        <a:pt x="19837" y="10160"/>
                      </a:lnTo>
                      <a:lnTo>
                        <a:pt x="19939" y="9893"/>
                      </a:lnTo>
                      <a:lnTo>
                        <a:pt x="20180" y="9525"/>
                      </a:lnTo>
                      <a:lnTo>
                        <a:pt x="20497" y="9017"/>
                      </a:lnTo>
                      <a:lnTo>
                        <a:pt x="20662" y="9017"/>
                      </a:lnTo>
                      <a:lnTo>
                        <a:pt x="20815" y="8890"/>
                      </a:lnTo>
                      <a:lnTo>
                        <a:pt x="20802" y="9271"/>
                      </a:lnTo>
                      <a:lnTo>
                        <a:pt x="20231" y="10033"/>
                      </a:lnTo>
                      <a:lnTo>
                        <a:pt x="19989" y="10160"/>
                      </a:lnTo>
                      <a:lnTo>
                        <a:pt x="20332" y="10033"/>
                      </a:lnTo>
                      <a:lnTo>
                        <a:pt x="20154" y="10287"/>
                      </a:lnTo>
                      <a:lnTo>
                        <a:pt x="19799" y="10668"/>
                      </a:lnTo>
                      <a:lnTo>
                        <a:pt x="20231" y="10287"/>
                      </a:lnTo>
                      <a:lnTo>
                        <a:pt x="19392" y="11684"/>
                      </a:lnTo>
                      <a:lnTo>
                        <a:pt x="20142" y="10922"/>
                      </a:lnTo>
                      <a:lnTo>
                        <a:pt x="19951" y="11176"/>
                      </a:lnTo>
                      <a:lnTo>
                        <a:pt x="20231" y="11303"/>
                      </a:lnTo>
                      <a:lnTo>
                        <a:pt x="20548" y="11176"/>
                      </a:lnTo>
                      <a:lnTo>
                        <a:pt x="20815" y="11303"/>
                      </a:lnTo>
                      <a:lnTo>
                        <a:pt x="20942" y="11176"/>
                      </a:lnTo>
                      <a:lnTo>
                        <a:pt x="21196" y="10922"/>
                      </a:lnTo>
                      <a:lnTo>
                        <a:pt x="21437" y="10668"/>
                      </a:lnTo>
                      <a:lnTo>
                        <a:pt x="21386" y="10922"/>
                      </a:lnTo>
                      <a:lnTo>
                        <a:pt x="21678" y="10668"/>
                      </a:lnTo>
                      <a:lnTo>
                        <a:pt x="21971" y="10414"/>
                      </a:lnTo>
                      <a:lnTo>
                        <a:pt x="21945" y="10795"/>
                      </a:lnTo>
                      <a:lnTo>
                        <a:pt x="21590" y="11557"/>
                      </a:lnTo>
                      <a:lnTo>
                        <a:pt x="21831" y="11684"/>
                      </a:lnTo>
                      <a:lnTo>
                        <a:pt x="22301" y="11557"/>
                      </a:lnTo>
                      <a:lnTo>
                        <a:pt x="22453" y="11176"/>
                      </a:lnTo>
                      <a:lnTo>
                        <a:pt x="22923" y="10922"/>
                      </a:lnTo>
                      <a:lnTo>
                        <a:pt x="22466" y="11303"/>
                      </a:lnTo>
                      <a:lnTo>
                        <a:pt x="22415" y="11557"/>
                      </a:lnTo>
                      <a:lnTo>
                        <a:pt x="22517" y="11684"/>
                      </a:lnTo>
                      <a:lnTo>
                        <a:pt x="21971" y="11938"/>
                      </a:lnTo>
                      <a:lnTo>
                        <a:pt x="22263" y="12065"/>
                      </a:lnTo>
                      <a:lnTo>
                        <a:pt x="23139" y="12192"/>
                      </a:lnTo>
                      <a:lnTo>
                        <a:pt x="23406" y="11938"/>
                      </a:lnTo>
                      <a:lnTo>
                        <a:pt x="23495" y="11811"/>
                      </a:lnTo>
                      <a:lnTo>
                        <a:pt x="23749" y="11684"/>
                      </a:lnTo>
                      <a:lnTo>
                        <a:pt x="23901" y="11684"/>
                      </a:lnTo>
                      <a:lnTo>
                        <a:pt x="23558" y="12065"/>
                      </a:lnTo>
                      <a:lnTo>
                        <a:pt x="23139" y="12192"/>
                      </a:lnTo>
                      <a:lnTo>
                        <a:pt x="24511" y="12192"/>
                      </a:lnTo>
                      <a:lnTo>
                        <a:pt x="21551" y="14224"/>
                      </a:lnTo>
                      <a:lnTo>
                        <a:pt x="23177" y="13855"/>
                      </a:lnTo>
                      <a:lnTo>
                        <a:pt x="29311" y="13843"/>
                      </a:lnTo>
                      <a:lnTo>
                        <a:pt x="29705" y="13462"/>
                      </a:lnTo>
                      <a:lnTo>
                        <a:pt x="30035" y="13208"/>
                      </a:lnTo>
                      <a:lnTo>
                        <a:pt x="30543" y="12954"/>
                      </a:lnTo>
                      <a:lnTo>
                        <a:pt x="30492" y="13335"/>
                      </a:lnTo>
                      <a:lnTo>
                        <a:pt x="30911" y="13208"/>
                      </a:lnTo>
                      <a:lnTo>
                        <a:pt x="30937" y="12954"/>
                      </a:lnTo>
                      <a:lnTo>
                        <a:pt x="30949" y="12700"/>
                      </a:lnTo>
                      <a:lnTo>
                        <a:pt x="31661" y="12827"/>
                      </a:lnTo>
                      <a:lnTo>
                        <a:pt x="31877" y="12573"/>
                      </a:lnTo>
                      <a:lnTo>
                        <a:pt x="32080" y="12319"/>
                      </a:lnTo>
                      <a:close/>
                    </a:path>
                    <a:path w="65404" h="149860">
                      <a:moveTo>
                        <a:pt x="32816" y="142062"/>
                      </a:moveTo>
                      <a:lnTo>
                        <a:pt x="32677" y="142163"/>
                      </a:lnTo>
                      <a:lnTo>
                        <a:pt x="32816" y="142062"/>
                      </a:lnTo>
                      <a:close/>
                    </a:path>
                    <a:path w="65404" h="149860">
                      <a:moveTo>
                        <a:pt x="34010" y="141757"/>
                      </a:moveTo>
                      <a:lnTo>
                        <a:pt x="33921" y="141960"/>
                      </a:lnTo>
                      <a:lnTo>
                        <a:pt x="34010" y="141757"/>
                      </a:lnTo>
                      <a:close/>
                    </a:path>
                    <a:path w="65404" h="149860">
                      <a:moveTo>
                        <a:pt x="35826" y="80733"/>
                      </a:moveTo>
                      <a:lnTo>
                        <a:pt x="34963" y="79781"/>
                      </a:lnTo>
                      <a:lnTo>
                        <a:pt x="35166" y="80797"/>
                      </a:lnTo>
                      <a:lnTo>
                        <a:pt x="35826" y="80733"/>
                      </a:lnTo>
                      <a:close/>
                    </a:path>
                    <a:path w="65404" h="149860">
                      <a:moveTo>
                        <a:pt x="38252" y="76352"/>
                      </a:moveTo>
                      <a:lnTo>
                        <a:pt x="38112" y="76301"/>
                      </a:lnTo>
                      <a:lnTo>
                        <a:pt x="38252" y="76352"/>
                      </a:lnTo>
                      <a:close/>
                    </a:path>
                    <a:path w="65404" h="149860">
                      <a:moveTo>
                        <a:pt x="39141" y="75641"/>
                      </a:moveTo>
                      <a:lnTo>
                        <a:pt x="38696" y="75666"/>
                      </a:lnTo>
                      <a:lnTo>
                        <a:pt x="39052" y="75946"/>
                      </a:lnTo>
                      <a:lnTo>
                        <a:pt x="39141" y="75641"/>
                      </a:lnTo>
                      <a:close/>
                    </a:path>
                    <a:path w="65404" h="149860">
                      <a:moveTo>
                        <a:pt x="44970" y="79235"/>
                      </a:moveTo>
                      <a:lnTo>
                        <a:pt x="44691" y="78701"/>
                      </a:lnTo>
                      <a:lnTo>
                        <a:pt x="44500" y="78994"/>
                      </a:lnTo>
                      <a:lnTo>
                        <a:pt x="44792" y="79044"/>
                      </a:lnTo>
                      <a:lnTo>
                        <a:pt x="44970" y="79235"/>
                      </a:lnTo>
                      <a:close/>
                    </a:path>
                    <a:path w="65404" h="149860">
                      <a:moveTo>
                        <a:pt x="45262" y="135661"/>
                      </a:moveTo>
                      <a:lnTo>
                        <a:pt x="44881" y="135534"/>
                      </a:lnTo>
                      <a:lnTo>
                        <a:pt x="44818" y="135280"/>
                      </a:lnTo>
                      <a:lnTo>
                        <a:pt x="44221" y="135407"/>
                      </a:lnTo>
                      <a:lnTo>
                        <a:pt x="45262" y="135661"/>
                      </a:lnTo>
                      <a:close/>
                    </a:path>
                    <a:path w="65404" h="149860">
                      <a:moveTo>
                        <a:pt x="48704" y="82829"/>
                      </a:moveTo>
                      <a:lnTo>
                        <a:pt x="48387" y="82702"/>
                      </a:lnTo>
                      <a:lnTo>
                        <a:pt x="48298" y="82829"/>
                      </a:lnTo>
                      <a:lnTo>
                        <a:pt x="48704" y="82829"/>
                      </a:lnTo>
                      <a:close/>
                    </a:path>
                    <a:path w="65404" h="149860">
                      <a:moveTo>
                        <a:pt x="48831" y="80010"/>
                      </a:moveTo>
                      <a:lnTo>
                        <a:pt x="48717" y="80200"/>
                      </a:lnTo>
                      <a:lnTo>
                        <a:pt x="48806" y="80073"/>
                      </a:lnTo>
                      <a:close/>
                    </a:path>
                    <a:path w="65404" h="149860">
                      <a:moveTo>
                        <a:pt x="48958" y="81813"/>
                      </a:moveTo>
                      <a:lnTo>
                        <a:pt x="48729" y="81445"/>
                      </a:lnTo>
                      <a:lnTo>
                        <a:pt x="48704" y="81940"/>
                      </a:lnTo>
                      <a:lnTo>
                        <a:pt x="48856" y="81813"/>
                      </a:lnTo>
                      <a:close/>
                    </a:path>
                    <a:path w="65404" h="149860">
                      <a:moveTo>
                        <a:pt x="48996" y="82321"/>
                      </a:moveTo>
                      <a:lnTo>
                        <a:pt x="48869" y="81864"/>
                      </a:lnTo>
                      <a:lnTo>
                        <a:pt x="48475" y="82499"/>
                      </a:lnTo>
                      <a:lnTo>
                        <a:pt x="48996" y="82321"/>
                      </a:lnTo>
                      <a:close/>
                    </a:path>
                    <a:path w="65404" h="149860">
                      <a:moveTo>
                        <a:pt x="49034" y="140741"/>
                      </a:moveTo>
                      <a:lnTo>
                        <a:pt x="48679" y="140741"/>
                      </a:lnTo>
                      <a:lnTo>
                        <a:pt x="49034" y="140741"/>
                      </a:lnTo>
                      <a:close/>
                    </a:path>
                    <a:path w="65404" h="149860">
                      <a:moveTo>
                        <a:pt x="49491" y="86004"/>
                      </a:moveTo>
                      <a:lnTo>
                        <a:pt x="49237" y="86131"/>
                      </a:lnTo>
                      <a:lnTo>
                        <a:pt x="49314" y="85877"/>
                      </a:lnTo>
                      <a:lnTo>
                        <a:pt x="48323" y="85877"/>
                      </a:lnTo>
                      <a:lnTo>
                        <a:pt x="47764" y="85877"/>
                      </a:lnTo>
                      <a:lnTo>
                        <a:pt x="47866" y="86004"/>
                      </a:lnTo>
                      <a:lnTo>
                        <a:pt x="49034" y="86512"/>
                      </a:lnTo>
                      <a:lnTo>
                        <a:pt x="49377" y="86131"/>
                      </a:lnTo>
                      <a:lnTo>
                        <a:pt x="49491" y="86004"/>
                      </a:lnTo>
                      <a:close/>
                    </a:path>
                    <a:path w="65404" h="149860">
                      <a:moveTo>
                        <a:pt x="49618" y="86817"/>
                      </a:moveTo>
                      <a:lnTo>
                        <a:pt x="49530" y="86956"/>
                      </a:lnTo>
                      <a:lnTo>
                        <a:pt x="49618" y="86817"/>
                      </a:lnTo>
                      <a:close/>
                    </a:path>
                    <a:path w="65404" h="149860">
                      <a:moveTo>
                        <a:pt x="50203" y="127660"/>
                      </a:moveTo>
                      <a:lnTo>
                        <a:pt x="50012" y="127660"/>
                      </a:lnTo>
                      <a:lnTo>
                        <a:pt x="48869" y="127914"/>
                      </a:lnTo>
                      <a:lnTo>
                        <a:pt x="50114" y="128308"/>
                      </a:lnTo>
                      <a:lnTo>
                        <a:pt x="50203" y="127660"/>
                      </a:lnTo>
                      <a:close/>
                    </a:path>
                    <a:path w="65404" h="149860">
                      <a:moveTo>
                        <a:pt x="50342" y="128384"/>
                      </a:moveTo>
                      <a:lnTo>
                        <a:pt x="50114" y="128308"/>
                      </a:lnTo>
                      <a:lnTo>
                        <a:pt x="50279" y="128422"/>
                      </a:lnTo>
                      <a:close/>
                    </a:path>
                    <a:path w="65404" h="149860">
                      <a:moveTo>
                        <a:pt x="52412" y="136740"/>
                      </a:moveTo>
                      <a:lnTo>
                        <a:pt x="52336" y="136423"/>
                      </a:lnTo>
                      <a:lnTo>
                        <a:pt x="52324" y="136677"/>
                      </a:lnTo>
                      <a:close/>
                    </a:path>
                    <a:path w="65404" h="149860">
                      <a:moveTo>
                        <a:pt x="52552" y="83362"/>
                      </a:moveTo>
                      <a:lnTo>
                        <a:pt x="52044" y="83464"/>
                      </a:lnTo>
                      <a:lnTo>
                        <a:pt x="52273" y="83515"/>
                      </a:lnTo>
                      <a:lnTo>
                        <a:pt x="52412" y="83451"/>
                      </a:lnTo>
                      <a:lnTo>
                        <a:pt x="52552" y="83362"/>
                      </a:lnTo>
                      <a:close/>
                    </a:path>
                    <a:path w="65404" h="149860">
                      <a:moveTo>
                        <a:pt x="52705" y="91744"/>
                      </a:moveTo>
                      <a:close/>
                    </a:path>
                    <a:path w="65404" h="149860">
                      <a:moveTo>
                        <a:pt x="52933" y="93980"/>
                      </a:moveTo>
                      <a:lnTo>
                        <a:pt x="52489" y="94132"/>
                      </a:lnTo>
                      <a:lnTo>
                        <a:pt x="52895" y="94513"/>
                      </a:lnTo>
                      <a:lnTo>
                        <a:pt x="52933" y="93980"/>
                      </a:lnTo>
                      <a:close/>
                    </a:path>
                    <a:path w="65404" h="149860">
                      <a:moveTo>
                        <a:pt x="53251" y="93878"/>
                      </a:moveTo>
                      <a:lnTo>
                        <a:pt x="53022" y="93726"/>
                      </a:lnTo>
                      <a:lnTo>
                        <a:pt x="52933" y="93980"/>
                      </a:lnTo>
                      <a:lnTo>
                        <a:pt x="53251" y="93878"/>
                      </a:lnTo>
                      <a:close/>
                    </a:path>
                    <a:path w="65404" h="149860">
                      <a:moveTo>
                        <a:pt x="53911" y="98831"/>
                      </a:moveTo>
                      <a:lnTo>
                        <a:pt x="53695" y="98831"/>
                      </a:lnTo>
                      <a:lnTo>
                        <a:pt x="53911" y="98831"/>
                      </a:lnTo>
                      <a:close/>
                    </a:path>
                    <a:path w="65404" h="149860">
                      <a:moveTo>
                        <a:pt x="54190" y="102323"/>
                      </a:moveTo>
                      <a:lnTo>
                        <a:pt x="54114" y="102184"/>
                      </a:lnTo>
                      <a:lnTo>
                        <a:pt x="54076" y="102311"/>
                      </a:lnTo>
                      <a:close/>
                    </a:path>
                    <a:path w="65404" h="149860">
                      <a:moveTo>
                        <a:pt x="54190" y="98831"/>
                      </a:moveTo>
                      <a:lnTo>
                        <a:pt x="53911" y="98831"/>
                      </a:lnTo>
                      <a:lnTo>
                        <a:pt x="54190" y="98831"/>
                      </a:lnTo>
                      <a:close/>
                    </a:path>
                    <a:path w="65404" h="149860">
                      <a:moveTo>
                        <a:pt x="54317" y="99606"/>
                      </a:moveTo>
                      <a:lnTo>
                        <a:pt x="54292" y="99441"/>
                      </a:lnTo>
                      <a:lnTo>
                        <a:pt x="54317" y="99606"/>
                      </a:lnTo>
                      <a:close/>
                    </a:path>
                    <a:path w="65404" h="149860">
                      <a:moveTo>
                        <a:pt x="54330" y="102362"/>
                      </a:moveTo>
                      <a:lnTo>
                        <a:pt x="54330" y="102489"/>
                      </a:lnTo>
                      <a:lnTo>
                        <a:pt x="54330" y="102362"/>
                      </a:lnTo>
                      <a:close/>
                    </a:path>
                    <a:path w="65404" h="149860">
                      <a:moveTo>
                        <a:pt x="54457" y="132524"/>
                      </a:moveTo>
                      <a:lnTo>
                        <a:pt x="54267" y="132461"/>
                      </a:lnTo>
                      <a:lnTo>
                        <a:pt x="54419" y="132689"/>
                      </a:lnTo>
                      <a:lnTo>
                        <a:pt x="54457" y="132562"/>
                      </a:lnTo>
                      <a:close/>
                    </a:path>
                    <a:path w="65404" h="149860">
                      <a:moveTo>
                        <a:pt x="54483" y="100012"/>
                      </a:moveTo>
                      <a:lnTo>
                        <a:pt x="54394" y="99860"/>
                      </a:lnTo>
                      <a:lnTo>
                        <a:pt x="54203" y="99758"/>
                      </a:lnTo>
                      <a:lnTo>
                        <a:pt x="54356" y="99936"/>
                      </a:lnTo>
                      <a:lnTo>
                        <a:pt x="54483" y="100012"/>
                      </a:lnTo>
                      <a:close/>
                    </a:path>
                    <a:path w="65404" h="149860">
                      <a:moveTo>
                        <a:pt x="54521" y="98831"/>
                      </a:moveTo>
                      <a:lnTo>
                        <a:pt x="54190" y="98831"/>
                      </a:lnTo>
                      <a:lnTo>
                        <a:pt x="54368" y="98844"/>
                      </a:lnTo>
                      <a:lnTo>
                        <a:pt x="54521" y="98831"/>
                      </a:lnTo>
                      <a:close/>
                    </a:path>
                    <a:path w="65404" h="149860">
                      <a:moveTo>
                        <a:pt x="54559" y="102781"/>
                      </a:moveTo>
                      <a:lnTo>
                        <a:pt x="54330" y="102489"/>
                      </a:lnTo>
                      <a:lnTo>
                        <a:pt x="54305" y="102717"/>
                      </a:lnTo>
                      <a:lnTo>
                        <a:pt x="54559" y="102781"/>
                      </a:lnTo>
                      <a:close/>
                    </a:path>
                    <a:path w="65404" h="149860">
                      <a:moveTo>
                        <a:pt x="54711" y="99758"/>
                      </a:moveTo>
                      <a:lnTo>
                        <a:pt x="54483" y="99733"/>
                      </a:lnTo>
                      <a:lnTo>
                        <a:pt x="54330" y="99606"/>
                      </a:lnTo>
                      <a:lnTo>
                        <a:pt x="54368" y="99771"/>
                      </a:lnTo>
                      <a:lnTo>
                        <a:pt x="54508" y="99796"/>
                      </a:lnTo>
                      <a:lnTo>
                        <a:pt x="54635" y="99796"/>
                      </a:lnTo>
                      <a:close/>
                    </a:path>
                    <a:path w="65404" h="149860">
                      <a:moveTo>
                        <a:pt x="54813" y="102031"/>
                      </a:moveTo>
                      <a:lnTo>
                        <a:pt x="54749" y="101828"/>
                      </a:lnTo>
                      <a:lnTo>
                        <a:pt x="54533" y="101879"/>
                      </a:lnTo>
                      <a:lnTo>
                        <a:pt x="54813" y="102031"/>
                      </a:lnTo>
                      <a:close/>
                    </a:path>
                    <a:path w="65404" h="149860">
                      <a:moveTo>
                        <a:pt x="54838" y="98056"/>
                      </a:moveTo>
                      <a:lnTo>
                        <a:pt x="54267" y="97929"/>
                      </a:lnTo>
                      <a:lnTo>
                        <a:pt x="54229" y="98158"/>
                      </a:lnTo>
                      <a:lnTo>
                        <a:pt x="53695" y="98666"/>
                      </a:lnTo>
                      <a:lnTo>
                        <a:pt x="54838" y="98056"/>
                      </a:lnTo>
                      <a:close/>
                    </a:path>
                    <a:path w="65404" h="149860">
                      <a:moveTo>
                        <a:pt x="55029" y="101752"/>
                      </a:moveTo>
                      <a:lnTo>
                        <a:pt x="54940" y="101498"/>
                      </a:lnTo>
                      <a:lnTo>
                        <a:pt x="54800" y="101244"/>
                      </a:lnTo>
                      <a:lnTo>
                        <a:pt x="54444" y="101117"/>
                      </a:lnTo>
                      <a:lnTo>
                        <a:pt x="54635" y="101498"/>
                      </a:lnTo>
                      <a:lnTo>
                        <a:pt x="54749" y="101828"/>
                      </a:lnTo>
                      <a:lnTo>
                        <a:pt x="55029" y="101752"/>
                      </a:lnTo>
                      <a:close/>
                    </a:path>
                    <a:path w="65404" h="149860">
                      <a:moveTo>
                        <a:pt x="55994" y="102514"/>
                      </a:moveTo>
                      <a:lnTo>
                        <a:pt x="55372" y="102514"/>
                      </a:lnTo>
                      <a:lnTo>
                        <a:pt x="55206" y="102260"/>
                      </a:lnTo>
                      <a:lnTo>
                        <a:pt x="54813" y="102031"/>
                      </a:lnTo>
                      <a:lnTo>
                        <a:pt x="54940" y="102514"/>
                      </a:lnTo>
                      <a:lnTo>
                        <a:pt x="55791" y="102768"/>
                      </a:lnTo>
                      <a:lnTo>
                        <a:pt x="55994" y="102514"/>
                      </a:lnTo>
                      <a:close/>
                    </a:path>
                    <a:path w="65404" h="149860">
                      <a:moveTo>
                        <a:pt x="56032" y="88493"/>
                      </a:moveTo>
                      <a:lnTo>
                        <a:pt x="55994" y="88341"/>
                      </a:lnTo>
                      <a:lnTo>
                        <a:pt x="55194" y="88760"/>
                      </a:lnTo>
                      <a:lnTo>
                        <a:pt x="54838" y="88912"/>
                      </a:lnTo>
                      <a:lnTo>
                        <a:pt x="55194" y="88785"/>
                      </a:lnTo>
                      <a:lnTo>
                        <a:pt x="55397" y="88798"/>
                      </a:lnTo>
                      <a:lnTo>
                        <a:pt x="55664" y="88785"/>
                      </a:lnTo>
                      <a:lnTo>
                        <a:pt x="55829" y="88671"/>
                      </a:lnTo>
                      <a:lnTo>
                        <a:pt x="56032" y="88493"/>
                      </a:lnTo>
                      <a:close/>
                    </a:path>
                    <a:path w="65404" h="149860">
                      <a:moveTo>
                        <a:pt x="56070" y="92735"/>
                      </a:moveTo>
                      <a:lnTo>
                        <a:pt x="55765" y="92252"/>
                      </a:lnTo>
                      <a:lnTo>
                        <a:pt x="55435" y="92405"/>
                      </a:lnTo>
                      <a:lnTo>
                        <a:pt x="56070" y="92735"/>
                      </a:lnTo>
                      <a:close/>
                    </a:path>
                    <a:path w="65404" h="149860">
                      <a:moveTo>
                        <a:pt x="56083" y="122402"/>
                      </a:moveTo>
                      <a:lnTo>
                        <a:pt x="55803" y="122326"/>
                      </a:lnTo>
                      <a:lnTo>
                        <a:pt x="56045" y="122555"/>
                      </a:lnTo>
                      <a:lnTo>
                        <a:pt x="56083" y="122402"/>
                      </a:lnTo>
                      <a:close/>
                    </a:path>
                    <a:path w="65404" h="149860">
                      <a:moveTo>
                        <a:pt x="56121" y="122199"/>
                      </a:moveTo>
                      <a:lnTo>
                        <a:pt x="54902" y="120802"/>
                      </a:lnTo>
                      <a:lnTo>
                        <a:pt x="54610" y="120929"/>
                      </a:lnTo>
                      <a:lnTo>
                        <a:pt x="54813" y="120929"/>
                      </a:lnTo>
                      <a:lnTo>
                        <a:pt x="56121" y="122199"/>
                      </a:lnTo>
                      <a:close/>
                    </a:path>
                    <a:path w="65404" h="149860">
                      <a:moveTo>
                        <a:pt x="56134" y="121653"/>
                      </a:moveTo>
                      <a:lnTo>
                        <a:pt x="55702" y="121183"/>
                      </a:lnTo>
                      <a:lnTo>
                        <a:pt x="55841" y="120789"/>
                      </a:lnTo>
                      <a:lnTo>
                        <a:pt x="55524" y="121107"/>
                      </a:lnTo>
                      <a:lnTo>
                        <a:pt x="56134" y="121653"/>
                      </a:lnTo>
                      <a:close/>
                    </a:path>
                    <a:path w="65404" h="149860">
                      <a:moveTo>
                        <a:pt x="56146" y="102514"/>
                      </a:moveTo>
                      <a:lnTo>
                        <a:pt x="56095" y="102387"/>
                      </a:lnTo>
                      <a:lnTo>
                        <a:pt x="55994" y="102514"/>
                      </a:lnTo>
                      <a:lnTo>
                        <a:pt x="56146" y="102514"/>
                      </a:lnTo>
                      <a:close/>
                    </a:path>
                    <a:path w="65404" h="149860">
                      <a:moveTo>
                        <a:pt x="56184" y="99974"/>
                      </a:moveTo>
                      <a:lnTo>
                        <a:pt x="55791" y="100025"/>
                      </a:lnTo>
                      <a:lnTo>
                        <a:pt x="55727" y="100482"/>
                      </a:lnTo>
                      <a:lnTo>
                        <a:pt x="56184" y="99974"/>
                      </a:lnTo>
                      <a:close/>
                    </a:path>
                    <a:path w="65404" h="149860">
                      <a:moveTo>
                        <a:pt x="56388" y="121945"/>
                      </a:moveTo>
                      <a:lnTo>
                        <a:pt x="56286" y="121818"/>
                      </a:lnTo>
                      <a:lnTo>
                        <a:pt x="56146" y="121691"/>
                      </a:lnTo>
                      <a:lnTo>
                        <a:pt x="56388" y="121945"/>
                      </a:lnTo>
                      <a:close/>
                    </a:path>
                    <a:path w="65404" h="149860">
                      <a:moveTo>
                        <a:pt x="56426" y="128295"/>
                      </a:moveTo>
                      <a:lnTo>
                        <a:pt x="56299" y="128041"/>
                      </a:lnTo>
                      <a:lnTo>
                        <a:pt x="56426" y="128295"/>
                      </a:lnTo>
                      <a:close/>
                    </a:path>
                    <a:path w="65404" h="149860">
                      <a:moveTo>
                        <a:pt x="56565" y="118313"/>
                      </a:moveTo>
                      <a:lnTo>
                        <a:pt x="56273" y="117754"/>
                      </a:lnTo>
                      <a:lnTo>
                        <a:pt x="56070" y="118262"/>
                      </a:lnTo>
                      <a:lnTo>
                        <a:pt x="56565" y="118313"/>
                      </a:lnTo>
                      <a:close/>
                    </a:path>
                    <a:path w="65404" h="149860">
                      <a:moveTo>
                        <a:pt x="56642" y="109372"/>
                      </a:moveTo>
                      <a:lnTo>
                        <a:pt x="56299" y="109245"/>
                      </a:lnTo>
                      <a:lnTo>
                        <a:pt x="56146" y="110007"/>
                      </a:lnTo>
                      <a:lnTo>
                        <a:pt x="56642" y="109372"/>
                      </a:lnTo>
                      <a:close/>
                    </a:path>
                    <a:path w="65404" h="149860">
                      <a:moveTo>
                        <a:pt x="56680" y="122580"/>
                      </a:moveTo>
                      <a:lnTo>
                        <a:pt x="56172" y="121945"/>
                      </a:lnTo>
                      <a:lnTo>
                        <a:pt x="56121" y="122199"/>
                      </a:lnTo>
                      <a:lnTo>
                        <a:pt x="56083" y="122402"/>
                      </a:lnTo>
                      <a:lnTo>
                        <a:pt x="56680" y="122580"/>
                      </a:lnTo>
                      <a:close/>
                    </a:path>
                    <a:path w="65404" h="149860">
                      <a:moveTo>
                        <a:pt x="56756" y="89242"/>
                      </a:moveTo>
                      <a:lnTo>
                        <a:pt x="56311" y="89090"/>
                      </a:lnTo>
                      <a:lnTo>
                        <a:pt x="56134" y="89547"/>
                      </a:lnTo>
                      <a:lnTo>
                        <a:pt x="56515" y="89954"/>
                      </a:lnTo>
                      <a:lnTo>
                        <a:pt x="56578" y="89306"/>
                      </a:lnTo>
                      <a:lnTo>
                        <a:pt x="56756" y="89242"/>
                      </a:lnTo>
                      <a:close/>
                    </a:path>
                    <a:path w="65404" h="149860">
                      <a:moveTo>
                        <a:pt x="57048" y="94005"/>
                      </a:moveTo>
                      <a:lnTo>
                        <a:pt x="56235" y="93764"/>
                      </a:lnTo>
                      <a:lnTo>
                        <a:pt x="56667" y="94259"/>
                      </a:lnTo>
                      <a:lnTo>
                        <a:pt x="56667" y="94132"/>
                      </a:lnTo>
                      <a:lnTo>
                        <a:pt x="57048" y="94005"/>
                      </a:lnTo>
                      <a:close/>
                    </a:path>
                    <a:path w="65404" h="149860">
                      <a:moveTo>
                        <a:pt x="57150" y="118389"/>
                      </a:moveTo>
                      <a:lnTo>
                        <a:pt x="56565" y="118313"/>
                      </a:lnTo>
                      <a:lnTo>
                        <a:pt x="57150" y="118389"/>
                      </a:lnTo>
                      <a:close/>
                    </a:path>
                    <a:path w="65404" h="149860">
                      <a:moveTo>
                        <a:pt x="57289" y="104838"/>
                      </a:moveTo>
                      <a:lnTo>
                        <a:pt x="56984" y="105308"/>
                      </a:lnTo>
                      <a:lnTo>
                        <a:pt x="57289" y="104838"/>
                      </a:lnTo>
                      <a:close/>
                    </a:path>
                    <a:path w="65404" h="149860">
                      <a:moveTo>
                        <a:pt x="57619" y="109499"/>
                      </a:moveTo>
                      <a:lnTo>
                        <a:pt x="57492" y="109626"/>
                      </a:lnTo>
                      <a:lnTo>
                        <a:pt x="56946" y="109880"/>
                      </a:lnTo>
                      <a:lnTo>
                        <a:pt x="56921" y="110388"/>
                      </a:lnTo>
                      <a:lnTo>
                        <a:pt x="57543" y="110007"/>
                      </a:lnTo>
                      <a:lnTo>
                        <a:pt x="57619" y="109499"/>
                      </a:lnTo>
                      <a:close/>
                    </a:path>
                    <a:path w="65404" h="149860">
                      <a:moveTo>
                        <a:pt x="57645" y="92913"/>
                      </a:moveTo>
                      <a:lnTo>
                        <a:pt x="57251" y="93319"/>
                      </a:lnTo>
                      <a:lnTo>
                        <a:pt x="57238" y="93814"/>
                      </a:lnTo>
                      <a:lnTo>
                        <a:pt x="57518" y="93319"/>
                      </a:lnTo>
                      <a:lnTo>
                        <a:pt x="57645" y="92913"/>
                      </a:lnTo>
                      <a:close/>
                    </a:path>
                    <a:path w="65404" h="149860">
                      <a:moveTo>
                        <a:pt x="57746" y="110299"/>
                      </a:moveTo>
                      <a:lnTo>
                        <a:pt x="57404" y="110388"/>
                      </a:lnTo>
                      <a:lnTo>
                        <a:pt x="57594" y="110388"/>
                      </a:lnTo>
                      <a:lnTo>
                        <a:pt x="57746" y="110299"/>
                      </a:lnTo>
                      <a:close/>
                    </a:path>
                    <a:path w="65404" h="149860">
                      <a:moveTo>
                        <a:pt x="57835" y="101625"/>
                      </a:moveTo>
                      <a:lnTo>
                        <a:pt x="55727" y="100482"/>
                      </a:lnTo>
                      <a:lnTo>
                        <a:pt x="55384" y="100355"/>
                      </a:lnTo>
                      <a:lnTo>
                        <a:pt x="54825" y="100228"/>
                      </a:lnTo>
                      <a:lnTo>
                        <a:pt x="54483" y="100101"/>
                      </a:lnTo>
                      <a:lnTo>
                        <a:pt x="54762" y="100609"/>
                      </a:lnTo>
                      <a:lnTo>
                        <a:pt x="55346" y="100990"/>
                      </a:lnTo>
                      <a:lnTo>
                        <a:pt x="55626" y="101498"/>
                      </a:lnTo>
                      <a:lnTo>
                        <a:pt x="55156" y="101714"/>
                      </a:lnTo>
                      <a:lnTo>
                        <a:pt x="55511" y="101625"/>
                      </a:lnTo>
                      <a:lnTo>
                        <a:pt x="55816" y="101625"/>
                      </a:lnTo>
                      <a:lnTo>
                        <a:pt x="56019" y="101879"/>
                      </a:lnTo>
                      <a:lnTo>
                        <a:pt x="57835" y="101625"/>
                      </a:lnTo>
                      <a:close/>
                    </a:path>
                    <a:path w="65404" h="149860">
                      <a:moveTo>
                        <a:pt x="57861" y="111594"/>
                      </a:moveTo>
                      <a:close/>
                    </a:path>
                    <a:path w="65404" h="149860">
                      <a:moveTo>
                        <a:pt x="57861" y="109245"/>
                      </a:moveTo>
                      <a:lnTo>
                        <a:pt x="57645" y="109308"/>
                      </a:lnTo>
                      <a:lnTo>
                        <a:pt x="57619" y="109499"/>
                      </a:lnTo>
                      <a:lnTo>
                        <a:pt x="57861" y="109245"/>
                      </a:lnTo>
                      <a:close/>
                    </a:path>
                    <a:path w="65404" h="149860">
                      <a:moveTo>
                        <a:pt x="58407" y="91782"/>
                      </a:moveTo>
                      <a:lnTo>
                        <a:pt x="57696" y="93002"/>
                      </a:lnTo>
                      <a:lnTo>
                        <a:pt x="57873" y="93319"/>
                      </a:lnTo>
                      <a:lnTo>
                        <a:pt x="58407" y="91782"/>
                      </a:lnTo>
                      <a:close/>
                    </a:path>
                    <a:path w="65404" h="149860">
                      <a:moveTo>
                        <a:pt x="61620" y="106705"/>
                      </a:moveTo>
                      <a:lnTo>
                        <a:pt x="61125" y="107010"/>
                      </a:lnTo>
                      <a:lnTo>
                        <a:pt x="61480" y="106832"/>
                      </a:lnTo>
                      <a:lnTo>
                        <a:pt x="61620" y="106705"/>
                      </a:lnTo>
                      <a:close/>
                    </a:path>
                    <a:path w="65404" h="149860">
                      <a:moveTo>
                        <a:pt x="61760" y="122707"/>
                      </a:moveTo>
                      <a:lnTo>
                        <a:pt x="61328" y="122834"/>
                      </a:lnTo>
                      <a:lnTo>
                        <a:pt x="61760" y="122707"/>
                      </a:lnTo>
                      <a:close/>
                    </a:path>
                    <a:path w="65404" h="149860">
                      <a:moveTo>
                        <a:pt x="64884" y="113563"/>
                      </a:moveTo>
                      <a:lnTo>
                        <a:pt x="64147" y="113436"/>
                      </a:lnTo>
                      <a:lnTo>
                        <a:pt x="63576" y="112928"/>
                      </a:lnTo>
                      <a:lnTo>
                        <a:pt x="64528" y="112801"/>
                      </a:lnTo>
                      <a:lnTo>
                        <a:pt x="64147" y="112420"/>
                      </a:lnTo>
                      <a:lnTo>
                        <a:pt x="63347" y="111912"/>
                      </a:lnTo>
                      <a:lnTo>
                        <a:pt x="63068" y="111531"/>
                      </a:lnTo>
                      <a:lnTo>
                        <a:pt x="63106" y="111023"/>
                      </a:lnTo>
                      <a:lnTo>
                        <a:pt x="63334" y="110769"/>
                      </a:lnTo>
                      <a:lnTo>
                        <a:pt x="63474" y="110388"/>
                      </a:lnTo>
                      <a:lnTo>
                        <a:pt x="63512" y="110261"/>
                      </a:lnTo>
                      <a:lnTo>
                        <a:pt x="63614" y="110007"/>
                      </a:lnTo>
                      <a:lnTo>
                        <a:pt x="63881" y="109245"/>
                      </a:lnTo>
                      <a:lnTo>
                        <a:pt x="63906" y="108737"/>
                      </a:lnTo>
                      <a:lnTo>
                        <a:pt x="63931" y="108356"/>
                      </a:lnTo>
                      <a:lnTo>
                        <a:pt x="63931" y="108229"/>
                      </a:lnTo>
                      <a:lnTo>
                        <a:pt x="62814" y="107848"/>
                      </a:lnTo>
                      <a:lnTo>
                        <a:pt x="62369" y="108356"/>
                      </a:lnTo>
                      <a:lnTo>
                        <a:pt x="62179" y="107848"/>
                      </a:lnTo>
                      <a:lnTo>
                        <a:pt x="61010" y="107086"/>
                      </a:lnTo>
                      <a:lnTo>
                        <a:pt x="61074" y="106705"/>
                      </a:lnTo>
                      <a:lnTo>
                        <a:pt x="61429" y="106324"/>
                      </a:lnTo>
                      <a:lnTo>
                        <a:pt x="60871" y="106070"/>
                      </a:lnTo>
                      <a:lnTo>
                        <a:pt x="60312" y="106070"/>
                      </a:lnTo>
                      <a:lnTo>
                        <a:pt x="59778" y="105943"/>
                      </a:lnTo>
                      <a:lnTo>
                        <a:pt x="59055" y="105054"/>
                      </a:lnTo>
                      <a:lnTo>
                        <a:pt x="61175" y="104419"/>
                      </a:lnTo>
                      <a:lnTo>
                        <a:pt x="59601" y="103403"/>
                      </a:lnTo>
                      <a:lnTo>
                        <a:pt x="58839" y="103149"/>
                      </a:lnTo>
                      <a:lnTo>
                        <a:pt x="57238" y="103911"/>
                      </a:lnTo>
                      <a:lnTo>
                        <a:pt x="57378" y="104292"/>
                      </a:lnTo>
                      <a:lnTo>
                        <a:pt x="57607" y="104419"/>
                      </a:lnTo>
                      <a:lnTo>
                        <a:pt x="57683" y="104546"/>
                      </a:lnTo>
                      <a:lnTo>
                        <a:pt x="57746" y="105054"/>
                      </a:lnTo>
                      <a:lnTo>
                        <a:pt x="57645" y="105308"/>
                      </a:lnTo>
                      <a:lnTo>
                        <a:pt x="57086" y="105308"/>
                      </a:lnTo>
                      <a:lnTo>
                        <a:pt x="56032" y="107721"/>
                      </a:lnTo>
                      <a:lnTo>
                        <a:pt x="55930" y="108483"/>
                      </a:lnTo>
                      <a:lnTo>
                        <a:pt x="56045" y="109245"/>
                      </a:lnTo>
                      <a:lnTo>
                        <a:pt x="56311" y="109118"/>
                      </a:lnTo>
                      <a:lnTo>
                        <a:pt x="56591" y="108864"/>
                      </a:lnTo>
                      <a:lnTo>
                        <a:pt x="56896" y="108737"/>
                      </a:lnTo>
                      <a:lnTo>
                        <a:pt x="56642" y="109372"/>
                      </a:lnTo>
                      <a:lnTo>
                        <a:pt x="56908" y="109245"/>
                      </a:lnTo>
                      <a:lnTo>
                        <a:pt x="56680" y="109753"/>
                      </a:lnTo>
                      <a:lnTo>
                        <a:pt x="56603" y="110007"/>
                      </a:lnTo>
                      <a:lnTo>
                        <a:pt x="56984" y="109753"/>
                      </a:lnTo>
                      <a:lnTo>
                        <a:pt x="57416" y="109372"/>
                      </a:lnTo>
                      <a:lnTo>
                        <a:pt x="57645" y="109308"/>
                      </a:lnTo>
                      <a:lnTo>
                        <a:pt x="57861" y="109245"/>
                      </a:lnTo>
                      <a:lnTo>
                        <a:pt x="58254" y="109245"/>
                      </a:lnTo>
                      <a:lnTo>
                        <a:pt x="57950" y="109880"/>
                      </a:lnTo>
                      <a:lnTo>
                        <a:pt x="57480" y="110134"/>
                      </a:lnTo>
                      <a:lnTo>
                        <a:pt x="58089" y="110007"/>
                      </a:lnTo>
                      <a:lnTo>
                        <a:pt x="57810" y="110261"/>
                      </a:lnTo>
                      <a:lnTo>
                        <a:pt x="57899" y="110769"/>
                      </a:lnTo>
                      <a:lnTo>
                        <a:pt x="58623" y="110388"/>
                      </a:lnTo>
                      <a:lnTo>
                        <a:pt x="58026" y="111023"/>
                      </a:lnTo>
                      <a:lnTo>
                        <a:pt x="59220" y="111150"/>
                      </a:lnTo>
                      <a:lnTo>
                        <a:pt x="58229" y="111531"/>
                      </a:lnTo>
                      <a:lnTo>
                        <a:pt x="59067" y="111658"/>
                      </a:lnTo>
                      <a:lnTo>
                        <a:pt x="59194" y="111912"/>
                      </a:lnTo>
                      <a:lnTo>
                        <a:pt x="57492" y="111912"/>
                      </a:lnTo>
                      <a:lnTo>
                        <a:pt x="59245" y="112674"/>
                      </a:lnTo>
                      <a:lnTo>
                        <a:pt x="57416" y="112801"/>
                      </a:lnTo>
                      <a:lnTo>
                        <a:pt x="58940" y="112801"/>
                      </a:lnTo>
                      <a:lnTo>
                        <a:pt x="58293" y="113690"/>
                      </a:lnTo>
                      <a:lnTo>
                        <a:pt x="58242" y="114071"/>
                      </a:lnTo>
                      <a:lnTo>
                        <a:pt x="58851" y="114706"/>
                      </a:lnTo>
                      <a:lnTo>
                        <a:pt x="58508" y="114592"/>
                      </a:lnTo>
                      <a:lnTo>
                        <a:pt x="58407" y="114833"/>
                      </a:lnTo>
                      <a:lnTo>
                        <a:pt x="57962" y="114960"/>
                      </a:lnTo>
                      <a:lnTo>
                        <a:pt x="57632" y="115214"/>
                      </a:lnTo>
                      <a:lnTo>
                        <a:pt x="58851" y="115341"/>
                      </a:lnTo>
                      <a:lnTo>
                        <a:pt x="59067" y="116103"/>
                      </a:lnTo>
                      <a:lnTo>
                        <a:pt x="59715" y="116611"/>
                      </a:lnTo>
                      <a:lnTo>
                        <a:pt x="58420" y="116865"/>
                      </a:lnTo>
                      <a:lnTo>
                        <a:pt x="58356" y="115976"/>
                      </a:lnTo>
                      <a:lnTo>
                        <a:pt x="57188" y="115849"/>
                      </a:lnTo>
                      <a:lnTo>
                        <a:pt x="58178" y="116103"/>
                      </a:lnTo>
                      <a:lnTo>
                        <a:pt x="57988" y="116865"/>
                      </a:lnTo>
                      <a:lnTo>
                        <a:pt x="58839" y="116992"/>
                      </a:lnTo>
                      <a:lnTo>
                        <a:pt x="58013" y="117119"/>
                      </a:lnTo>
                      <a:lnTo>
                        <a:pt x="58394" y="117246"/>
                      </a:lnTo>
                      <a:lnTo>
                        <a:pt x="57353" y="117119"/>
                      </a:lnTo>
                      <a:lnTo>
                        <a:pt x="58813" y="117627"/>
                      </a:lnTo>
                      <a:lnTo>
                        <a:pt x="57531" y="117500"/>
                      </a:lnTo>
                      <a:lnTo>
                        <a:pt x="58318" y="118008"/>
                      </a:lnTo>
                      <a:lnTo>
                        <a:pt x="57404" y="118262"/>
                      </a:lnTo>
                      <a:lnTo>
                        <a:pt x="56908" y="117627"/>
                      </a:lnTo>
                      <a:lnTo>
                        <a:pt x="57124" y="118313"/>
                      </a:lnTo>
                      <a:lnTo>
                        <a:pt x="57810" y="118770"/>
                      </a:lnTo>
                      <a:lnTo>
                        <a:pt x="57823" y="119532"/>
                      </a:lnTo>
                      <a:lnTo>
                        <a:pt x="56896" y="118770"/>
                      </a:lnTo>
                      <a:lnTo>
                        <a:pt x="56273" y="118643"/>
                      </a:lnTo>
                      <a:lnTo>
                        <a:pt x="56375" y="119024"/>
                      </a:lnTo>
                      <a:lnTo>
                        <a:pt x="57162" y="119913"/>
                      </a:lnTo>
                      <a:lnTo>
                        <a:pt x="56946" y="120167"/>
                      </a:lnTo>
                      <a:lnTo>
                        <a:pt x="56769" y="120040"/>
                      </a:lnTo>
                      <a:lnTo>
                        <a:pt x="56515" y="119913"/>
                      </a:lnTo>
                      <a:lnTo>
                        <a:pt x="56591" y="120040"/>
                      </a:lnTo>
                      <a:lnTo>
                        <a:pt x="57061" y="120802"/>
                      </a:lnTo>
                      <a:lnTo>
                        <a:pt x="55905" y="120802"/>
                      </a:lnTo>
                      <a:lnTo>
                        <a:pt x="56337" y="121818"/>
                      </a:lnTo>
                      <a:lnTo>
                        <a:pt x="56438" y="121945"/>
                      </a:lnTo>
                      <a:lnTo>
                        <a:pt x="56578" y="122072"/>
                      </a:lnTo>
                      <a:lnTo>
                        <a:pt x="56997" y="122580"/>
                      </a:lnTo>
                      <a:lnTo>
                        <a:pt x="57137" y="122707"/>
                      </a:lnTo>
                      <a:lnTo>
                        <a:pt x="57188" y="123469"/>
                      </a:lnTo>
                      <a:lnTo>
                        <a:pt x="57289" y="123850"/>
                      </a:lnTo>
                      <a:lnTo>
                        <a:pt x="56972" y="123469"/>
                      </a:lnTo>
                      <a:lnTo>
                        <a:pt x="56756" y="123215"/>
                      </a:lnTo>
                      <a:lnTo>
                        <a:pt x="56908" y="123215"/>
                      </a:lnTo>
                      <a:lnTo>
                        <a:pt x="56819" y="123088"/>
                      </a:lnTo>
                      <a:lnTo>
                        <a:pt x="56730" y="122961"/>
                      </a:lnTo>
                      <a:lnTo>
                        <a:pt x="56642" y="122707"/>
                      </a:lnTo>
                      <a:lnTo>
                        <a:pt x="56629" y="123088"/>
                      </a:lnTo>
                      <a:lnTo>
                        <a:pt x="56045" y="122555"/>
                      </a:lnTo>
                      <a:lnTo>
                        <a:pt x="56146" y="123469"/>
                      </a:lnTo>
                      <a:lnTo>
                        <a:pt x="55384" y="123469"/>
                      </a:lnTo>
                      <a:lnTo>
                        <a:pt x="55054" y="123088"/>
                      </a:lnTo>
                      <a:lnTo>
                        <a:pt x="55524" y="122707"/>
                      </a:lnTo>
                      <a:lnTo>
                        <a:pt x="55397" y="122199"/>
                      </a:lnTo>
                      <a:lnTo>
                        <a:pt x="55270" y="122072"/>
                      </a:lnTo>
                      <a:lnTo>
                        <a:pt x="55460" y="122199"/>
                      </a:lnTo>
                      <a:lnTo>
                        <a:pt x="55867" y="122199"/>
                      </a:lnTo>
                      <a:lnTo>
                        <a:pt x="55753" y="122072"/>
                      </a:lnTo>
                      <a:lnTo>
                        <a:pt x="54737" y="121005"/>
                      </a:lnTo>
                      <a:lnTo>
                        <a:pt x="54051" y="121691"/>
                      </a:lnTo>
                      <a:lnTo>
                        <a:pt x="53746" y="122072"/>
                      </a:lnTo>
                      <a:lnTo>
                        <a:pt x="52920" y="122326"/>
                      </a:lnTo>
                      <a:lnTo>
                        <a:pt x="52959" y="122961"/>
                      </a:lnTo>
                      <a:lnTo>
                        <a:pt x="53492" y="122961"/>
                      </a:lnTo>
                      <a:lnTo>
                        <a:pt x="53555" y="123469"/>
                      </a:lnTo>
                      <a:lnTo>
                        <a:pt x="53403" y="123723"/>
                      </a:lnTo>
                      <a:lnTo>
                        <a:pt x="53263" y="123850"/>
                      </a:lnTo>
                      <a:lnTo>
                        <a:pt x="53098" y="123850"/>
                      </a:lnTo>
                      <a:lnTo>
                        <a:pt x="52882" y="124231"/>
                      </a:lnTo>
                      <a:lnTo>
                        <a:pt x="52489" y="124358"/>
                      </a:lnTo>
                      <a:lnTo>
                        <a:pt x="50507" y="124358"/>
                      </a:lnTo>
                      <a:lnTo>
                        <a:pt x="50622" y="125501"/>
                      </a:lnTo>
                      <a:lnTo>
                        <a:pt x="50736" y="125755"/>
                      </a:lnTo>
                      <a:lnTo>
                        <a:pt x="51104" y="126136"/>
                      </a:lnTo>
                      <a:lnTo>
                        <a:pt x="51295" y="126517"/>
                      </a:lnTo>
                      <a:lnTo>
                        <a:pt x="51295" y="127279"/>
                      </a:lnTo>
                      <a:lnTo>
                        <a:pt x="51054" y="127406"/>
                      </a:lnTo>
                      <a:lnTo>
                        <a:pt x="50012" y="126644"/>
                      </a:lnTo>
                      <a:lnTo>
                        <a:pt x="49530" y="127533"/>
                      </a:lnTo>
                      <a:lnTo>
                        <a:pt x="51422" y="127787"/>
                      </a:lnTo>
                      <a:lnTo>
                        <a:pt x="50507" y="128295"/>
                      </a:lnTo>
                      <a:lnTo>
                        <a:pt x="50266" y="128803"/>
                      </a:lnTo>
                      <a:lnTo>
                        <a:pt x="49225" y="128549"/>
                      </a:lnTo>
                      <a:lnTo>
                        <a:pt x="49212" y="133121"/>
                      </a:lnTo>
                      <a:lnTo>
                        <a:pt x="49123" y="133248"/>
                      </a:lnTo>
                      <a:lnTo>
                        <a:pt x="48996" y="133121"/>
                      </a:lnTo>
                      <a:lnTo>
                        <a:pt x="48336" y="133375"/>
                      </a:lnTo>
                      <a:lnTo>
                        <a:pt x="48450" y="133248"/>
                      </a:lnTo>
                      <a:lnTo>
                        <a:pt x="48679" y="132867"/>
                      </a:lnTo>
                      <a:lnTo>
                        <a:pt x="49212" y="133121"/>
                      </a:lnTo>
                      <a:lnTo>
                        <a:pt x="49212" y="128600"/>
                      </a:lnTo>
                      <a:lnTo>
                        <a:pt x="49136" y="128854"/>
                      </a:lnTo>
                      <a:lnTo>
                        <a:pt x="49136" y="131724"/>
                      </a:lnTo>
                      <a:lnTo>
                        <a:pt x="49022" y="132105"/>
                      </a:lnTo>
                      <a:lnTo>
                        <a:pt x="49047" y="131978"/>
                      </a:lnTo>
                      <a:lnTo>
                        <a:pt x="49136" y="131724"/>
                      </a:lnTo>
                      <a:lnTo>
                        <a:pt x="49136" y="128854"/>
                      </a:lnTo>
                      <a:lnTo>
                        <a:pt x="49022" y="129819"/>
                      </a:lnTo>
                      <a:lnTo>
                        <a:pt x="49123" y="130962"/>
                      </a:lnTo>
                      <a:lnTo>
                        <a:pt x="48768" y="131978"/>
                      </a:lnTo>
                      <a:lnTo>
                        <a:pt x="48310" y="131470"/>
                      </a:lnTo>
                      <a:lnTo>
                        <a:pt x="47904" y="131470"/>
                      </a:lnTo>
                      <a:lnTo>
                        <a:pt x="47688" y="132994"/>
                      </a:lnTo>
                      <a:lnTo>
                        <a:pt x="46202" y="134010"/>
                      </a:lnTo>
                      <a:lnTo>
                        <a:pt x="44932" y="134645"/>
                      </a:lnTo>
                      <a:lnTo>
                        <a:pt x="45224" y="135280"/>
                      </a:lnTo>
                      <a:lnTo>
                        <a:pt x="45262" y="135661"/>
                      </a:lnTo>
                      <a:lnTo>
                        <a:pt x="45339" y="136169"/>
                      </a:lnTo>
                      <a:lnTo>
                        <a:pt x="45250" y="136423"/>
                      </a:lnTo>
                      <a:lnTo>
                        <a:pt x="44729" y="136042"/>
                      </a:lnTo>
                      <a:lnTo>
                        <a:pt x="44627" y="135788"/>
                      </a:lnTo>
                      <a:lnTo>
                        <a:pt x="44589" y="137312"/>
                      </a:lnTo>
                      <a:lnTo>
                        <a:pt x="44107" y="138836"/>
                      </a:lnTo>
                      <a:lnTo>
                        <a:pt x="42710" y="138709"/>
                      </a:lnTo>
                      <a:lnTo>
                        <a:pt x="42659" y="138328"/>
                      </a:lnTo>
                      <a:lnTo>
                        <a:pt x="41910" y="138582"/>
                      </a:lnTo>
                      <a:lnTo>
                        <a:pt x="43268" y="140360"/>
                      </a:lnTo>
                      <a:lnTo>
                        <a:pt x="42164" y="140106"/>
                      </a:lnTo>
                      <a:lnTo>
                        <a:pt x="42164" y="139979"/>
                      </a:lnTo>
                      <a:lnTo>
                        <a:pt x="40716" y="140614"/>
                      </a:lnTo>
                      <a:lnTo>
                        <a:pt x="39509" y="142265"/>
                      </a:lnTo>
                      <a:lnTo>
                        <a:pt x="37896" y="141376"/>
                      </a:lnTo>
                      <a:lnTo>
                        <a:pt x="38163" y="142773"/>
                      </a:lnTo>
                      <a:lnTo>
                        <a:pt x="36360" y="141249"/>
                      </a:lnTo>
                      <a:lnTo>
                        <a:pt x="36791" y="143027"/>
                      </a:lnTo>
                      <a:lnTo>
                        <a:pt x="35712" y="142392"/>
                      </a:lnTo>
                      <a:lnTo>
                        <a:pt x="35864" y="142011"/>
                      </a:lnTo>
                      <a:lnTo>
                        <a:pt x="34696" y="141630"/>
                      </a:lnTo>
                      <a:lnTo>
                        <a:pt x="34417" y="141503"/>
                      </a:lnTo>
                      <a:lnTo>
                        <a:pt x="34391" y="142773"/>
                      </a:lnTo>
                      <a:lnTo>
                        <a:pt x="33985" y="143027"/>
                      </a:lnTo>
                      <a:lnTo>
                        <a:pt x="33921" y="142011"/>
                      </a:lnTo>
                      <a:lnTo>
                        <a:pt x="33439" y="143027"/>
                      </a:lnTo>
                      <a:lnTo>
                        <a:pt x="33172" y="141884"/>
                      </a:lnTo>
                      <a:lnTo>
                        <a:pt x="32816" y="142138"/>
                      </a:lnTo>
                      <a:lnTo>
                        <a:pt x="32956" y="142138"/>
                      </a:lnTo>
                      <a:lnTo>
                        <a:pt x="33070" y="142900"/>
                      </a:lnTo>
                      <a:lnTo>
                        <a:pt x="32461" y="143281"/>
                      </a:lnTo>
                      <a:lnTo>
                        <a:pt x="31800" y="142265"/>
                      </a:lnTo>
                      <a:lnTo>
                        <a:pt x="31724" y="142138"/>
                      </a:lnTo>
                      <a:lnTo>
                        <a:pt x="31813" y="141630"/>
                      </a:lnTo>
                      <a:lnTo>
                        <a:pt x="30899" y="142011"/>
                      </a:lnTo>
                      <a:lnTo>
                        <a:pt x="30403" y="142138"/>
                      </a:lnTo>
                      <a:lnTo>
                        <a:pt x="30467" y="141947"/>
                      </a:lnTo>
                      <a:lnTo>
                        <a:pt x="30099" y="142265"/>
                      </a:lnTo>
                      <a:lnTo>
                        <a:pt x="30314" y="141884"/>
                      </a:lnTo>
                      <a:lnTo>
                        <a:pt x="31102" y="140487"/>
                      </a:lnTo>
                      <a:lnTo>
                        <a:pt x="30302" y="141249"/>
                      </a:lnTo>
                      <a:lnTo>
                        <a:pt x="30251" y="141503"/>
                      </a:lnTo>
                      <a:lnTo>
                        <a:pt x="30035" y="141884"/>
                      </a:lnTo>
                      <a:lnTo>
                        <a:pt x="29870" y="141249"/>
                      </a:lnTo>
                      <a:lnTo>
                        <a:pt x="29235" y="141122"/>
                      </a:lnTo>
                      <a:lnTo>
                        <a:pt x="28638" y="141122"/>
                      </a:lnTo>
                      <a:lnTo>
                        <a:pt x="28854" y="140741"/>
                      </a:lnTo>
                      <a:lnTo>
                        <a:pt x="28917" y="140614"/>
                      </a:lnTo>
                      <a:lnTo>
                        <a:pt x="28943" y="140449"/>
                      </a:lnTo>
                      <a:lnTo>
                        <a:pt x="28206" y="139979"/>
                      </a:lnTo>
                      <a:lnTo>
                        <a:pt x="27051" y="139852"/>
                      </a:lnTo>
                      <a:lnTo>
                        <a:pt x="26111" y="139217"/>
                      </a:lnTo>
                      <a:lnTo>
                        <a:pt x="26174" y="139852"/>
                      </a:lnTo>
                      <a:lnTo>
                        <a:pt x="25552" y="140741"/>
                      </a:lnTo>
                      <a:lnTo>
                        <a:pt x="25184" y="140614"/>
                      </a:lnTo>
                      <a:lnTo>
                        <a:pt x="25260" y="140449"/>
                      </a:lnTo>
                      <a:lnTo>
                        <a:pt x="24904" y="140614"/>
                      </a:lnTo>
                      <a:lnTo>
                        <a:pt x="24599" y="140106"/>
                      </a:lnTo>
                      <a:lnTo>
                        <a:pt x="25361" y="139471"/>
                      </a:lnTo>
                      <a:lnTo>
                        <a:pt x="25742" y="139344"/>
                      </a:lnTo>
                      <a:lnTo>
                        <a:pt x="25107" y="139217"/>
                      </a:lnTo>
                      <a:lnTo>
                        <a:pt x="25184" y="138963"/>
                      </a:lnTo>
                      <a:lnTo>
                        <a:pt x="25488" y="137947"/>
                      </a:lnTo>
                      <a:lnTo>
                        <a:pt x="25692" y="137312"/>
                      </a:lnTo>
                      <a:lnTo>
                        <a:pt x="24752" y="137947"/>
                      </a:lnTo>
                      <a:lnTo>
                        <a:pt x="24853" y="137820"/>
                      </a:lnTo>
                      <a:lnTo>
                        <a:pt x="24942" y="137693"/>
                      </a:lnTo>
                      <a:lnTo>
                        <a:pt x="24091" y="136931"/>
                      </a:lnTo>
                      <a:lnTo>
                        <a:pt x="23482" y="136804"/>
                      </a:lnTo>
                      <a:lnTo>
                        <a:pt x="23342" y="136677"/>
                      </a:lnTo>
                      <a:lnTo>
                        <a:pt x="22783" y="136169"/>
                      </a:lnTo>
                      <a:lnTo>
                        <a:pt x="22098" y="136677"/>
                      </a:lnTo>
                      <a:lnTo>
                        <a:pt x="22059" y="136550"/>
                      </a:lnTo>
                      <a:lnTo>
                        <a:pt x="21983" y="136296"/>
                      </a:lnTo>
                      <a:lnTo>
                        <a:pt x="21247" y="136550"/>
                      </a:lnTo>
                      <a:lnTo>
                        <a:pt x="21056" y="136042"/>
                      </a:lnTo>
                      <a:lnTo>
                        <a:pt x="21005" y="134899"/>
                      </a:lnTo>
                      <a:lnTo>
                        <a:pt x="20904" y="134518"/>
                      </a:lnTo>
                      <a:lnTo>
                        <a:pt x="20789" y="134391"/>
                      </a:lnTo>
                      <a:lnTo>
                        <a:pt x="20459" y="134010"/>
                      </a:lnTo>
                      <a:lnTo>
                        <a:pt x="19723" y="133756"/>
                      </a:lnTo>
                      <a:lnTo>
                        <a:pt x="19723" y="133908"/>
                      </a:lnTo>
                      <a:lnTo>
                        <a:pt x="19723" y="134264"/>
                      </a:lnTo>
                      <a:lnTo>
                        <a:pt x="19113" y="134391"/>
                      </a:lnTo>
                      <a:lnTo>
                        <a:pt x="19723" y="133908"/>
                      </a:lnTo>
                      <a:lnTo>
                        <a:pt x="19659" y="133756"/>
                      </a:lnTo>
                      <a:lnTo>
                        <a:pt x="19202" y="133121"/>
                      </a:lnTo>
                      <a:lnTo>
                        <a:pt x="19939" y="133248"/>
                      </a:lnTo>
                      <a:lnTo>
                        <a:pt x="19837" y="133121"/>
                      </a:lnTo>
                      <a:lnTo>
                        <a:pt x="19050" y="132105"/>
                      </a:lnTo>
                      <a:lnTo>
                        <a:pt x="18516" y="131724"/>
                      </a:lnTo>
                      <a:lnTo>
                        <a:pt x="17805" y="131216"/>
                      </a:lnTo>
                      <a:lnTo>
                        <a:pt x="17589" y="131470"/>
                      </a:lnTo>
                      <a:lnTo>
                        <a:pt x="17551" y="131724"/>
                      </a:lnTo>
                      <a:lnTo>
                        <a:pt x="17259" y="131724"/>
                      </a:lnTo>
                      <a:lnTo>
                        <a:pt x="17018" y="131597"/>
                      </a:lnTo>
                      <a:lnTo>
                        <a:pt x="17272" y="131089"/>
                      </a:lnTo>
                      <a:lnTo>
                        <a:pt x="17640" y="130962"/>
                      </a:lnTo>
                      <a:lnTo>
                        <a:pt x="17119" y="130708"/>
                      </a:lnTo>
                      <a:lnTo>
                        <a:pt x="16802" y="130581"/>
                      </a:lnTo>
                      <a:lnTo>
                        <a:pt x="16979" y="129311"/>
                      </a:lnTo>
                      <a:lnTo>
                        <a:pt x="17005" y="129057"/>
                      </a:lnTo>
                      <a:lnTo>
                        <a:pt x="17132" y="128041"/>
                      </a:lnTo>
                      <a:lnTo>
                        <a:pt x="17056" y="126517"/>
                      </a:lnTo>
                      <a:lnTo>
                        <a:pt x="16903" y="126517"/>
                      </a:lnTo>
                      <a:lnTo>
                        <a:pt x="16230" y="125882"/>
                      </a:lnTo>
                      <a:lnTo>
                        <a:pt x="16014" y="125501"/>
                      </a:lnTo>
                      <a:lnTo>
                        <a:pt x="15798" y="125247"/>
                      </a:lnTo>
                      <a:lnTo>
                        <a:pt x="15303" y="124739"/>
                      </a:lnTo>
                      <a:lnTo>
                        <a:pt x="14795" y="124231"/>
                      </a:lnTo>
                      <a:lnTo>
                        <a:pt x="14554" y="123088"/>
                      </a:lnTo>
                      <a:lnTo>
                        <a:pt x="15506" y="124358"/>
                      </a:lnTo>
                      <a:lnTo>
                        <a:pt x="15646" y="123215"/>
                      </a:lnTo>
                      <a:lnTo>
                        <a:pt x="15443" y="123088"/>
                      </a:lnTo>
                      <a:lnTo>
                        <a:pt x="15227" y="122961"/>
                      </a:lnTo>
                      <a:lnTo>
                        <a:pt x="14960" y="122555"/>
                      </a:lnTo>
                      <a:lnTo>
                        <a:pt x="14706" y="122326"/>
                      </a:lnTo>
                      <a:lnTo>
                        <a:pt x="13716" y="122326"/>
                      </a:lnTo>
                      <a:lnTo>
                        <a:pt x="13017" y="122072"/>
                      </a:lnTo>
                      <a:lnTo>
                        <a:pt x="11671" y="121691"/>
                      </a:lnTo>
                      <a:lnTo>
                        <a:pt x="11595" y="121564"/>
                      </a:lnTo>
                      <a:lnTo>
                        <a:pt x="11315" y="121564"/>
                      </a:lnTo>
                      <a:lnTo>
                        <a:pt x="11112" y="121691"/>
                      </a:lnTo>
                      <a:lnTo>
                        <a:pt x="11582" y="120548"/>
                      </a:lnTo>
                      <a:lnTo>
                        <a:pt x="10477" y="119913"/>
                      </a:lnTo>
                      <a:lnTo>
                        <a:pt x="9906" y="119405"/>
                      </a:lnTo>
                      <a:lnTo>
                        <a:pt x="10147" y="119024"/>
                      </a:lnTo>
                      <a:lnTo>
                        <a:pt x="10375" y="118643"/>
                      </a:lnTo>
                      <a:lnTo>
                        <a:pt x="9906" y="119024"/>
                      </a:lnTo>
                      <a:lnTo>
                        <a:pt x="9296" y="119024"/>
                      </a:lnTo>
                      <a:lnTo>
                        <a:pt x="9550" y="118897"/>
                      </a:lnTo>
                      <a:lnTo>
                        <a:pt x="9423" y="118897"/>
                      </a:lnTo>
                      <a:lnTo>
                        <a:pt x="8661" y="118008"/>
                      </a:lnTo>
                      <a:lnTo>
                        <a:pt x="8534" y="117119"/>
                      </a:lnTo>
                      <a:lnTo>
                        <a:pt x="8534" y="116357"/>
                      </a:lnTo>
                      <a:lnTo>
                        <a:pt x="8750" y="114833"/>
                      </a:lnTo>
                      <a:lnTo>
                        <a:pt x="9169" y="113309"/>
                      </a:lnTo>
                      <a:lnTo>
                        <a:pt x="9220" y="113055"/>
                      </a:lnTo>
                      <a:lnTo>
                        <a:pt x="9588" y="112547"/>
                      </a:lnTo>
                      <a:lnTo>
                        <a:pt x="9804" y="112293"/>
                      </a:lnTo>
                      <a:lnTo>
                        <a:pt x="8280" y="111912"/>
                      </a:lnTo>
                      <a:lnTo>
                        <a:pt x="8280" y="126022"/>
                      </a:lnTo>
                      <a:lnTo>
                        <a:pt x="8153" y="126301"/>
                      </a:lnTo>
                      <a:lnTo>
                        <a:pt x="7073" y="126390"/>
                      </a:lnTo>
                      <a:lnTo>
                        <a:pt x="7670" y="125501"/>
                      </a:lnTo>
                      <a:lnTo>
                        <a:pt x="8128" y="125755"/>
                      </a:lnTo>
                      <a:lnTo>
                        <a:pt x="8267" y="125882"/>
                      </a:lnTo>
                      <a:lnTo>
                        <a:pt x="8280" y="126022"/>
                      </a:lnTo>
                      <a:lnTo>
                        <a:pt x="8280" y="111912"/>
                      </a:lnTo>
                      <a:lnTo>
                        <a:pt x="6794" y="111531"/>
                      </a:lnTo>
                      <a:lnTo>
                        <a:pt x="8343" y="111277"/>
                      </a:lnTo>
                      <a:lnTo>
                        <a:pt x="8928" y="111658"/>
                      </a:lnTo>
                      <a:lnTo>
                        <a:pt x="9245" y="111912"/>
                      </a:lnTo>
                      <a:lnTo>
                        <a:pt x="8902" y="111277"/>
                      </a:lnTo>
                      <a:lnTo>
                        <a:pt x="8915" y="111023"/>
                      </a:lnTo>
                      <a:lnTo>
                        <a:pt x="9182" y="110642"/>
                      </a:lnTo>
                      <a:lnTo>
                        <a:pt x="9575" y="110261"/>
                      </a:lnTo>
                      <a:lnTo>
                        <a:pt x="9855" y="110134"/>
                      </a:lnTo>
                      <a:lnTo>
                        <a:pt x="10617" y="109626"/>
                      </a:lnTo>
                      <a:lnTo>
                        <a:pt x="10845" y="109499"/>
                      </a:lnTo>
                      <a:lnTo>
                        <a:pt x="11430" y="109245"/>
                      </a:lnTo>
                      <a:lnTo>
                        <a:pt x="11734" y="109118"/>
                      </a:lnTo>
                      <a:lnTo>
                        <a:pt x="12649" y="108610"/>
                      </a:lnTo>
                      <a:lnTo>
                        <a:pt x="13258" y="108102"/>
                      </a:lnTo>
                      <a:lnTo>
                        <a:pt x="13233" y="107848"/>
                      </a:lnTo>
                      <a:lnTo>
                        <a:pt x="13614" y="108483"/>
                      </a:lnTo>
                      <a:lnTo>
                        <a:pt x="13360" y="108610"/>
                      </a:lnTo>
                      <a:lnTo>
                        <a:pt x="14046" y="108610"/>
                      </a:lnTo>
                      <a:lnTo>
                        <a:pt x="14414" y="107848"/>
                      </a:lnTo>
                      <a:lnTo>
                        <a:pt x="13766" y="105816"/>
                      </a:lnTo>
                      <a:lnTo>
                        <a:pt x="13246" y="105689"/>
                      </a:lnTo>
                      <a:lnTo>
                        <a:pt x="13322" y="105054"/>
                      </a:lnTo>
                      <a:lnTo>
                        <a:pt x="13817" y="105689"/>
                      </a:lnTo>
                      <a:lnTo>
                        <a:pt x="14122" y="105435"/>
                      </a:lnTo>
                      <a:lnTo>
                        <a:pt x="14503" y="104800"/>
                      </a:lnTo>
                      <a:lnTo>
                        <a:pt x="14465" y="104546"/>
                      </a:lnTo>
                      <a:lnTo>
                        <a:pt x="14109" y="104165"/>
                      </a:lnTo>
                      <a:lnTo>
                        <a:pt x="13157" y="103149"/>
                      </a:lnTo>
                      <a:lnTo>
                        <a:pt x="13665" y="102895"/>
                      </a:lnTo>
                      <a:lnTo>
                        <a:pt x="13919" y="102768"/>
                      </a:lnTo>
                      <a:lnTo>
                        <a:pt x="14122" y="102997"/>
                      </a:lnTo>
                      <a:lnTo>
                        <a:pt x="14097" y="102768"/>
                      </a:lnTo>
                      <a:lnTo>
                        <a:pt x="13982" y="101879"/>
                      </a:lnTo>
                      <a:lnTo>
                        <a:pt x="13931" y="101752"/>
                      </a:lnTo>
                      <a:lnTo>
                        <a:pt x="13868" y="101625"/>
                      </a:lnTo>
                      <a:lnTo>
                        <a:pt x="13436" y="101752"/>
                      </a:lnTo>
                      <a:lnTo>
                        <a:pt x="13855" y="100990"/>
                      </a:lnTo>
                      <a:lnTo>
                        <a:pt x="13042" y="100228"/>
                      </a:lnTo>
                      <a:lnTo>
                        <a:pt x="13563" y="99593"/>
                      </a:lnTo>
                      <a:lnTo>
                        <a:pt x="13322" y="99466"/>
                      </a:lnTo>
                      <a:lnTo>
                        <a:pt x="13208" y="99212"/>
                      </a:lnTo>
                      <a:lnTo>
                        <a:pt x="13182" y="99085"/>
                      </a:lnTo>
                      <a:lnTo>
                        <a:pt x="13347" y="98958"/>
                      </a:lnTo>
                      <a:lnTo>
                        <a:pt x="13398" y="98704"/>
                      </a:lnTo>
                      <a:lnTo>
                        <a:pt x="14160" y="98831"/>
                      </a:lnTo>
                      <a:lnTo>
                        <a:pt x="14135" y="98577"/>
                      </a:lnTo>
                      <a:lnTo>
                        <a:pt x="14033" y="97561"/>
                      </a:lnTo>
                      <a:lnTo>
                        <a:pt x="13512" y="97053"/>
                      </a:lnTo>
                      <a:lnTo>
                        <a:pt x="13893" y="97307"/>
                      </a:lnTo>
                      <a:lnTo>
                        <a:pt x="13970" y="97053"/>
                      </a:lnTo>
                      <a:lnTo>
                        <a:pt x="14046" y="96799"/>
                      </a:lnTo>
                      <a:lnTo>
                        <a:pt x="14566" y="97053"/>
                      </a:lnTo>
                      <a:lnTo>
                        <a:pt x="14643" y="96799"/>
                      </a:lnTo>
                      <a:lnTo>
                        <a:pt x="14541" y="96037"/>
                      </a:lnTo>
                      <a:lnTo>
                        <a:pt x="13817" y="95910"/>
                      </a:lnTo>
                      <a:lnTo>
                        <a:pt x="15684" y="95656"/>
                      </a:lnTo>
                      <a:lnTo>
                        <a:pt x="13982" y="94386"/>
                      </a:lnTo>
                      <a:lnTo>
                        <a:pt x="13131" y="93751"/>
                      </a:lnTo>
                      <a:lnTo>
                        <a:pt x="15354" y="94132"/>
                      </a:lnTo>
                      <a:lnTo>
                        <a:pt x="15328" y="93751"/>
                      </a:lnTo>
                      <a:lnTo>
                        <a:pt x="15417" y="91046"/>
                      </a:lnTo>
                      <a:lnTo>
                        <a:pt x="15455" y="90906"/>
                      </a:lnTo>
                      <a:lnTo>
                        <a:pt x="15862" y="89941"/>
                      </a:lnTo>
                      <a:lnTo>
                        <a:pt x="15963" y="89687"/>
                      </a:lnTo>
                      <a:lnTo>
                        <a:pt x="16586" y="90106"/>
                      </a:lnTo>
                      <a:lnTo>
                        <a:pt x="16421" y="89687"/>
                      </a:lnTo>
                      <a:lnTo>
                        <a:pt x="16154" y="89052"/>
                      </a:lnTo>
                      <a:lnTo>
                        <a:pt x="16891" y="88544"/>
                      </a:lnTo>
                      <a:lnTo>
                        <a:pt x="17259" y="88290"/>
                      </a:lnTo>
                      <a:lnTo>
                        <a:pt x="17627" y="88163"/>
                      </a:lnTo>
                      <a:lnTo>
                        <a:pt x="17729" y="89052"/>
                      </a:lnTo>
                      <a:lnTo>
                        <a:pt x="17957" y="88163"/>
                      </a:lnTo>
                      <a:lnTo>
                        <a:pt x="18097" y="87655"/>
                      </a:lnTo>
                      <a:lnTo>
                        <a:pt x="19443" y="87274"/>
                      </a:lnTo>
                      <a:lnTo>
                        <a:pt x="19608" y="86639"/>
                      </a:lnTo>
                      <a:lnTo>
                        <a:pt x="19761" y="86004"/>
                      </a:lnTo>
                      <a:lnTo>
                        <a:pt x="18961" y="85623"/>
                      </a:lnTo>
                      <a:lnTo>
                        <a:pt x="19050" y="85242"/>
                      </a:lnTo>
                      <a:lnTo>
                        <a:pt x="19240" y="84353"/>
                      </a:lnTo>
                      <a:lnTo>
                        <a:pt x="19304" y="84099"/>
                      </a:lnTo>
                      <a:lnTo>
                        <a:pt x="19253" y="83858"/>
                      </a:lnTo>
                      <a:lnTo>
                        <a:pt x="19900" y="85242"/>
                      </a:lnTo>
                      <a:lnTo>
                        <a:pt x="20231" y="83464"/>
                      </a:lnTo>
                      <a:lnTo>
                        <a:pt x="20307" y="83083"/>
                      </a:lnTo>
                      <a:lnTo>
                        <a:pt x="21209" y="85369"/>
                      </a:lnTo>
                      <a:lnTo>
                        <a:pt x="21094" y="84734"/>
                      </a:lnTo>
                      <a:lnTo>
                        <a:pt x="20955" y="84607"/>
                      </a:lnTo>
                      <a:lnTo>
                        <a:pt x="21209" y="84480"/>
                      </a:lnTo>
                      <a:lnTo>
                        <a:pt x="21412" y="84734"/>
                      </a:lnTo>
                      <a:lnTo>
                        <a:pt x="21513" y="85242"/>
                      </a:lnTo>
                      <a:lnTo>
                        <a:pt x="21971" y="84480"/>
                      </a:lnTo>
                      <a:lnTo>
                        <a:pt x="21348" y="84099"/>
                      </a:lnTo>
                      <a:lnTo>
                        <a:pt x="21983" y="83718"/>
                      </a:lnTo>
                      <a:lnTo>
                        <a:pt x="22072" y="83845"/>
                      </a:lnTo>
                      <a:lnTo>
                        <a:pt x="22123" y="84175"/>
                      </a:lnTo>
                      <a:lnTo>
                        <a:pt x="22225" y="84480"/>
                      </a:lnTo>
                      <a:lnTo>
                        <a:pt x="22186" y="83718"/>
                      </a:lnTo>
                      <a:lnTo>
                        <a:pt x="22275" y="83070"/>
                      </a:lnTo>
                      <a:lnTo>
                        <a:pt x="22923" y="82956"/>
                      </a:lnTo>
                      <a:lnTo>
                        <a:pt x="23114" y="83273"/>
                      </a:lnTo>
                      <a:lnTo>
                        <a:pt x="23634" y="82956"/>
                      </a:lnTo>
                      <a:lnTo>
                        <a:pt x="23850" y="82829"/>
                      </a:lnTo>
                      <a:lnTo>
                        <a:pt x="23901" y="81940"/>
                      </a:lnTo>
                      <a:lnTo>
                        <a:pt x="23952" y="81051"/>
                      </a:lnTo>
                      <a:lnTo>
                        <a:pt x="25336" y="81051"/>
                      </a:lnTo>
                      <a:lnTo>
                        <a:pt x="25501" y="82448"/>
                      </a:lnTo>
                      <a:lnTo>
                        <a:pt x="25895" y="81432"/>
                      </a:lnTo>
                      <a:lnTo>
                        <a:pt x="26365" y="82448"/>
                      </a:lnTo>
                      <a:lnTo>
                        <a:pt x="26720" y="82067"/>
                      </a:lnTo>
                      <a:lnTo>
                        <a:pt x="26695" y="81813"/>
                      </a:lnTo>
                      <a:lnTo>
                        <a:pt x="26416" y="81559"/>
                      </a:lnTo>
                      <a:lnTo>
                        <a:pt x="26682" y="81432"/>
                      </a:lnTo>
                      <a:lnTo>
                        <a:pt x="26936" y="81305"/>
                      </a:lnTo>
                      <a:lnTo>
                        <a:pt x="27000" y="81051"/>
                      </a:lnTo>
                      <a:lnTo>
                        <a:pt x="27114" y="80543"/>
                      </a:lnTo>
                      <a:lnTo>
                        <a:pt x="27178" y="80289"/>
                      </a:lnTo>
                      <a:lnTo>
                        <a:pt x="27774" y="80543"/>
                      </a:lnTo>
                      <a:lnTo>
                        <a:pt x="27495" y="81178"/>
                      </a:lnTo>
                      <a:lnTo>
                        <a:pt x="28473" y="80670"/>
                      </a:lnTo>
                      <a:lnTo>
                        <a:pt x="27774" y="80416"/>
                      </a:lnTo>
                      <a:lnTo>
                        <a:pt x="27851" y="80289"/>
                      </a:lnTo>
                      <a:lnTo>
                        <a:pt x="28206" y="79654"/>
                      </a:lnTo>
                      <a:lnTo>
                        <a:pt x="27343" y="79019"/>
                      </a:lnTo>
                      <a:lnTo>
                        <a:pt x="28206" y="79146"/>
                      </a:lnTo>
                      <a:lnTo>
                        <a:pt x="28079" y="79273"/>
                      </a:lnTo>
                      <a:lnTo>
                        <a:pt x="28816" y="79019"/>
                      </a:lnTo>
                      <a:lnTo>
                        <a:pt x="29210" y="79616"/>
                      </a:lnTo>
                      <a:lnTo>
                        <a:pt x="29057" y="79921"/>
                      </a:lnTo>
                      <a:lnTo>
                        <a:pt x="28943" y="80048"/>
                      </a:lnTo>
                      <a:lnTo>
                        <a:pt x="28778" y="80022"/>
                      </a:lnTo>
                      <a:lnTo>
                        <a:pt x="28549" y="79984"/>
                      </a:lnTo>
                      <a:lnTo>
                        <a:pt x="28409" y="80162"/>
                      </a:lnTo>
                      <a:lnTo>
                        <a:pt x="28651" y="80289"/>
                      </a:lnTo>
                      <a:lnTo>
                        <a:pt x="28816" y="80213"/>
                      </a:lnTo>
                      <a:lnTo>
                        <a:pt x="28943" y="80060"/>
                      </a:lnTo>
                      <a:lnTo>
                        <a:pt x="29159" y="80060"/>
                      </a:lnTo>
                      <a:lnTo>
                        <a:pt x="29337" y="80048"/>
                      </a:lnTo>
                      <a:lnTo>
                        <a:pt x="29260" y="79641"/>
                      </a:lnTo>
                      <a:lnTo>
                        <a:pt x="29591" y="79019"/>
                      </a:lnTo>
                      <a:lnTo>
                        <a:pt x="29730" y="78765"/>
                      </a:lnTo>
                      <a:lnTo>
                        <a:pt x="30213" y="79019"/>
                      </a:lnTo>
                      <a:lnTo>
                        <a:pt x="30327" y="79273"/>
                      </a:lnTo>
                      <a:lnTo>
                        <a:pt x="30403" y="80543"/>
                      </a:lnTo>
                      <a:lnTo>
                        <a:pt x="30556" y="79527"/>
                      </a:lnTo>
                      <a:lnTo>
                        <a:pt x="31699" y="80035"/>
                      </a:lnTo>
                      <a:lnTo>
                        <a:pt x="31851" y="79527"/>
                      </a:lnTo>
                      <a:lnTo>
                        <a:pt x="31953" y="79146"/>
                      </a:lnTo>
                      <a:lnTo>
                        <a:pt x="32004" y="79019"/>
                      </a:lnTo>
                      <a:lnTo>
                        <a:pt x="31965" y="80035"/>
                      </a:lnTo>
                      <a:lnTo>
                        <a:pt x="32169" y="79273"/>
                      </a:lnTo>
                      <a:lnTo>
                        <a:pt x="32448" y="79527"/>
                      </a:lnTo>
                      <a:lnTo>
                        <a:pt x="32473" y="80162"/>
                      </a:lnTo>
                      <a:lnTo>
                        <a:pt x="33286" y="80162"/>
                      </a:lnTo>
                      <a:lnTo>
                        <a:pt x="32639" y="79273"/>
                      </a:lnTo>
                      <a:lnTo>
                        <a:pt x="32448" y="79019"/>
                      </a:lnTo>
                      <a:lnTo>
                        <a:pt x="32258" y="78765"/>
                      </a:lnTo>
                      <a:lnTo>
                        <a:pt x="32169" y="78638"/>
                      </a:lnTo>
                      <a:lnTo>
                        <a:pt x="33159" y="79273"/>
                      </a:lnTo>
                      <a:lnTo>
                        <a:pt x="33121" y="79400"/>
                      </a:lnTo>
                      <a:lnTo>
                        <a:pt x="32969" y="79527"/>
                      </a:lnTo>
                      <a:lnTo>
                        <a:pt x="33921" y="79908"/>
                      </a:lnTo>
                      <a:lnTo>
                        <a:pt x="34886" y="79019"/>
                      </a:lnTo>
                      <a:lnTo>
                        <a:pt x="35763" y="79527"/>
                      </a:lnTo>
                      <a:lnTo>
                        <a:pt x="35877" y="80721"/>
                      </a:lnTo>
                      <a:lnTo>
                        <a:pt x="36372" y="80670"/>
                      </a:lnTo>
                      <a:lnTo>
                        <a:pt x="37960" y="79781"/>
                      </a:lnTo>
                      <a:lnTo>
                        <a:pt x="39128" y="80289"/>
                      </a:lnTo>
                      <a:lnTo>
                        <a:pt x="38938" y="80162"/>
                      </a:lnTo>
                      <a:lnTo>
                        <a:pt x="39077" y="79781"/>
                      </a:lnTo>
                      <a:lnTo>
                        <a:pt x="39370" y="79019"/>
                      </a:lnTo>
                      <a:lnTo>
                        <a:pt x="39509" y="78638"/>
                      </a:lnTo>
                      <a:lnTo>
                        <a:pt x="39560" y="78511"/>
                      </a:lnTo>
                      <a:lnTo>
                        <a:pt x="39624" y="81178"/>
                      </a:lnTo>
                      <a:lnTo>
                        <a:pt x="40170" y="80835"/>
                      </a:lnTo>
                      <a:lnTo>
                        <a:pt x="39941" y="81432"/>
                      </a:lnTo>
                      <a:lnTo>
                        <a:pt x="40043" y="81305"/>
                      </a:lnTo>
                      <a:lnTo>
                        <a:pt x="40741" y="81813"/>
                      </a:lnTo>
                      <a:lnTo>
                        <a:pt x="41757" y="81432"/>
                      </a:lnTo>
                      <a:lnTo>
                        <a:pt x="43205" y="81559"/>
                      </a:lnTo>
                      <a:lnTo>
                        <a:pt x="42976" y="81813"/>
                      </a:lnTo>
                      <a:lnTo>
                        <a:pt x="42938" y="82067"/>
                      </a:lnTo>
                      <a:lnTo>
                        <a:pt x="43141" y="82448"/>
                      </a:lnTo>
                      <a:lnTo>
                        <a:pt x="43916" y="82702"/>
                      </a:lnTo>
                      <a:lnTo>
                        <a:pt x="44284" y="83083"/>
                      </a:lnTo>
                      <a:lnTo>
                        <a:pt x="44640" y="82829"/>
                      </a:lnTo>
                      <a:lnTo>
                        <a:pt x="44881" y="83083"/>
                      </a:lnTo>
                      <a:lnTo>
                        <a:pt x="44945" y="82829"/>
                      </a:lnTo>
                      <a:lnTo>
                        <a:pt x="45046" y="82448"/>
                      </a:lnTo>
                      <a:lnTo>
                        <a:pt x="45097" y="83972"/>
                      </a:lnTo>
                      <a:lnTo>
                        <a:pt x="45910" y="84099"/>
                      </a:lnTo>
                      <a:lnTo>
                        <a:pt x="47574" y="84480"/>
                      </a:lnTo>
                      <a:lnTo>
                        <a:pt x="48514" y="84607"/>
                      </a:lnTo>
                      <a:lnTo>
                        <a:pt x="48336" y="85750"/>
                      </a:lnTo>
                      <a:lnTo>
                        <a:pt x="49364" y="85750"/>
                      </a:lnTo>
                      <a:lnTo>
                        <a:pt x="49441" y="85496"/>
                      </a:lnTo>
                      <a:lnTo>
                        <a:pt x="49860" y="85369"/>
                      </a:lnTo>
                      <a:lnTo>
                        <a:pt x="50393" y="85369"/>
                      </a:lnTo>
                      <a:lnTo>
                        <a:pt x="50622" y="85623"/>
                      </a:lnTo>
                      <a:lnTo>
                        <a:pt x="49847" y="85496"/>
                      </a:lnTo>
                      <a:lnTo>
                        <a:pt x="49733" y="86512"/>
                      </a:lnTo>
                      <a:lnTo>
                        <a:pt x="49618" y="86893"/>
                      </a:lnTo>
                      <a:lnTo>
                        <a:pt x="49758" y="86639"/>
                      </a:lnTo>
                      <a:lnTo>
                        <a:pt x="49999" y="86639"/>
                      </a:lnTo>
                      <a:lnTo>
                        <a:pt x="50152" y="86385"/>
                      </a:lnTo>
                      <a:lnTo>
                        <a:pt x="49618" y="87782"/>
                      </a:lnTo>
                      <a:lnTo>
                        <a:pt x="50673" y="86385"/>
                      </a:lnTo>
                      <a:lnTo>
                        <a:pt x="51244" y="85623"/>
                      </a:lnTo>
                      <a:lnTo>
                        <a:pt x="51333" y="85496"/>
                      </a:lnTo>
                      <a:lnTo>
                        <a:pt x="51295" y="86893"/>
                      </a:lnTo>
                      <a:lnTo>
                        <a:pt x="50965" y="87020"/>
                      </a:lnTo>
                      <a:lnTo>
                        <a:pt x="51346" y="87147"/>
                      </a:lnTo>
                      <a:lnTo>
                        <a:pt x="51968" y="87147"/>
                      </a:lnTo>
                      <a:lnTo>
                        <a:pt x="51981" y="87655"/>
                      </a:lnTo>
                      <a:lnTo>
                        <a:pt x="51511" y="88163"/>
                      </a:lnTo>
                      <a:lnTo>
                        <a:pt x="51562" y="87401"/>
                      </a:lnTo>
                      <a:lnTo>
                        <a:pt x="51003" y="87909"/>
                      </a:lnTo>
                      <a:lnTo>
                        <a:pt x="51333" y="88290"/>
                      </a:lnTo>
                      <a:lnTo>
                        <a:pt x="51727" y="88163"/>
                      </a:lnTo>
                      <a:lnTo>
                        <a:pt x="52908" y="87782"/>
                      </a:lnTo>
                      <a:lnTo>
                        <a:pt x="52501" y="88671"/>
                      </a:lnTo>
                      <a:lnTo>
                        <a:pt x="52171" y="88544"/>
                      </a:lnTo>
                      <a:lnTo>
                        <a:pt x="51981" y="88290"/>
                      </a:lnTo>
                      <a:lnTo>
                        <a:pt x="51663" y="88290"/>
                      </a:lnTo>
                      <a:lnTo>
                        <a:pt x="51155" y="89306"/>
                      </a:lnTo>
                      <a:lnTo>
                        <a:pt x="51384" y="89179"/>
                      </a:lnTo>
                      <a:lnTo>
                        <a:pt x="51460" y="89916"/>
                      </a:lnTo>
                      <a:lnTo>
                        <a:pt x="51460" y="90081"/>
                      </a:lnTo>
                      <a:lnTo>
                        <a:pt x="51536" y="90449"/>
                      </a:lnTo>
                      <a:lnTo>
                        <a:pt x="51663" y="90195"/>
                      </a:lnTo>
                      <a:lnTo>
                        <a:pt x="53860" y="89560"/>
                      </a:lnTo>
                      <a:lnTo>
                        <a:pt x="52857" y="90906"/>
                      </a:lnTo>
                      <a:lnTo>
                        <a:pt x="52755" y="91084"/>
                      </a:lnTo>
                      <a:lnTo>
                        <a:pt x="53594" y="91465"/>
                      </a:lnTo>
                      <a:lnTo>
                        <a:pt x="52705" y="91846"/>
                      </a:lnTo>
                      <a:lnTo>
                        <a:pt x="52539" y="92125"/>
                      </a:lnTo>
                      <a:lnTo>
                        <a:pt x="52425" y="92608"/>
                      </a:lnTo>
                      <a:lnTo>
                        <a:pt x="53009" y="92608"/>
                      </a:lnTo>
                      <a:lnTo>
                        <a:pt x="51866" y="93370"/>
                      </a:lnTo>
                      <a:lnTo>
                        <a:pt x="53136" y="93497"/>
                      </a:lnTo>
                      <a:lnTo>
                        <a:pt x="52857" y="93624"/>
                      </a:lnTo>
                      <a:lnTo>
                        <a:pt x="53022" y="93726"/>
                      </a:lnTo>
                      <a:lnTo>
                        <a:pt x="53327" y="93624"/>
                      </a:lnTo>
                      <a:lnTo>
                        <a:pt x="54622" y="94132"/>
                      </a:lnTo>
                      <a:lnTo>
                        <a:pt x="52768" y="95783"/>
                      </a:lnTo>
                      <a:lnTo>
                        <a:pt x="54419" y="96545"/>
                      </a:lnTo>
                      <a:lnTo>
                        <a:pt x="55270" y="97307"/>
                      </a:lnTo>
                      <a:lnTo>
                        <a:pt x="56248" y="97307"/>
                      </a:lnTo>
                      <a:lnTo>
                        <a:pt x="56959" y="98323"/>
                      </a:lnTo>
                      <a:lnTo>
                        <a:pt x="56527" y="98704"/>
                      </a:lnTo>
                      <a:lnTo>
                        <a:pt x="55803" y="98196"/>
                      </a:lnTo>
                      <a:lnTo>
                        <a:pt x="55664" y="98450"/>
                      </a:lnTo>
                      <a:lnTo>
                        <a:pt x="55549" y="98958"/>
                      </a:lnTo>
                      <a:lnTo>
                        <a:pt x="55905" y="99466"/>
                      </a:lnTo>
                      <a:lnTo>
                        <a:pt x="55626" y="99339"/>
                      </a:lnTo>
                      <a:lnTo>
                        <a:pt x="55054" y="99593"/>
                      </a:lnTo>
                      <a:lnTo>
                        <a:pt x="55130" y="100101"/>
                      </a:lnTo>
                      <a:lnTo>
                        <a:pt x="55791" y="100025"/>
                      </a:lnTo>
                      <a:lnTo>
                        <a:pt x="55829" y="99720"/>
                      </a:lnTo>
                      <a:lnTo>
                        <a:pt x="57150" y="100101"/>
                      </a:lnTo>
                      <a:lnTo>
                        <a:pt x="56603" y="99720"/>
                      </a:lnTo>
                      <a:lnTo>
                        <a:pt x="56235" y="99466"/>
                      </a:lnTo>
                      <a:lnTo>
                        <a:pt x="56057" y="99339"/>
                      </a:lnTo>
                      <a:lnTo>
                        <a:pt x="56400" y="99212"/>
                      </a:lnTo>
                      <a:lnTo>
                        <a:pt x="57137" y="99085"/>
                      </a:lnTo>
                      <a:lnTo>
                        <a:pt x="57340" y="99339"/>
                      </a:lnTo>
                      <a:lnTo>
                        <a:pt x="57658" y="99085"/>
                      </a:lnTo>
                      <a:lnTo>
                        <a:pt x="57823" y="98958"/>
                      </a:lnTo>
                      <a:lnTo>
                        <a:pt x="57975" y="98831"/>
                      </a:lnTo>
                      <a:lnTo>
                        <a:pt x="56908" y="98958"/>
                      </a:lnTo>
                      <a:lnTo>
                        <a:pt x="57226" y="98704"/>
                      </a:lnTo>
                      <a:lnTo>
                        <a:pt x="57543" y="98450"/>
                      </a:lnTo>
                      <a:lnTo>
                        <a:pt x="57772" y="98450"/>
                      </a:lnTo>
                      <a:lnTo>
                        <a:pt x="57658" y="98323"/>
                      </a:lnTo>
                      <a:lnTo>
                        <a:pt x="57289" y="97942"/>
                      </a:lnTo>
                      <a:lnTo>
                        <a:pt x="57581" y="97942"/>
                      </a:lnTo>
                      <a:lnTo>
                        <a:pt x="58204" y="97688"/>
                      </a:lnTo>
                      <a:lnTo>
                        <a:pt x="58064" y="98069"/>
                      </a:lnTo>
                      <a:lnTo>
                        <a:pt x="58254" y="97688"/>
                      </a:lnTo>
                      <a:lnTo>
                        <a:pt x="58648" y="96926"/>
                      </a:lnTo>
                      <a:lnTo>
                        <a:pt x="56845" y="96672"/>
                      </a:lnTo>
                      <a:lnTo>
                        <a:pt x="57518" y="96291"/>
                      </a:lnTo>
                      <a:lnTo>
                        <a:pt x="57734" y="96164"/>
                      </a:lnTo>
                      <a:lnTo>
                        <a:pt x="57061" y="95021"/>
                      </a:lnTo>
                      <a:lnTo>
                        <a:pt x="56857" y="96291"/>
                      </a:lnTo>
                      <a:lnTo>
                        <a:pt x="55511" y="95656"/>
                      </a:lnTo>
                      <a:lnTo>
                        <a:pt x="56934" y="94767"/>
                      </a:lnTo>
                      <a:lnTo>
                        <a:pt x="57404" y="94513"/>
                      </a:lnTo>
                      <a:lnTo>
                        <a:pt x="57645" y="94386"/>
                      </a:lnTo>
                      <a:lnTo>
                        <a:pt x="56680" y="94513"/>
                      </a:lnTo>
                      <a:lnTo>
                        <a:pt x="56667" y="94259"/>
                      </a:lnTo>
                      <a:lnTo>
                        <a:pt x="55981" y="94132"/>
                      </a:lnTo>
                      <a:lnTo>
                        <a:pt x="56235" y="93764"/>
                      </a:lnTo>
                      <a:lnTo>
                        <a:pt x="56324" y="93624"/>
                      </a:lnTo>
                      <a:lnTo>
                        <a:pt x="56591" y="93243"/>
                      </a:lnTo>
                      <a:lnTo>
                        <a:pt x="54991" y="92608"/>
                      </a:lnTo>
                      <a:lnTo>
                        <a:pt x="55435" y="92405"/>
                      </a:lnTo>
                      <a:lnTo>
                        <a:pt x="55702" y="92125"/>
                      </a:lnTo>
                      <a:lnTo>
                        <a:pt x="55765" y="92252"/>
                      </a:lnTo>
                      <a:lnTo>
                        <a:pt x="56362" y="91973"/>
                      </a:lnTo>
                      <a:lnTo>
                        <a:pt x="55943" y="91973"/>
                      </a:lnTo>
                      <a:lnTo>
                        <a:pt x="56362" y="91719"/>
                      </a:lnTo>
                      <a:lnTo>
                        <a:pt x="56769" y="91465"/>
                      </a:lnTo>
                      <a:lnTo>
                        <a:pt x="54737" y="91719"/>
                      </a:lnTo>
                      <a:lnTo>
                        <a:pt x="54991" y="91211"/>
                      </a:lnTo>
                      <a:lnTo>
                        <a:pt x="55054" y="91084"/>
                      </a:lnTo>
                      <a:lnTo>
                        <a:pt x="55181" y="90830"/>
                      </a:lnTo>
                      <a:lnTo>
                        <a:pt x="56019" y="90576"/>
                      </a:lnTo>
                      <a:lnTo>
                        <a:pt x="55867" y="91338"/>
                      </a:lnTo>
                      <a:lnTo>
                        <a:pt x="56235" y="90576"/>
                      </a:lnTo>
                      <a:lnTo>
                        <a:pt x="56299" y="90449"/>
                      </a:lnTo>
                      <a:lnTo>
                        <a:pt x="54851" y="90830"/>
                      </a:lnTo>
                      <a:lnTo>
                        <a:pt x="55854" y="89560"/>
                      </a:lnTo>
                      <a:lnTo>
                        <a:pt x="55956" y="89433"/>
                      </a:lnTo>
                      <a:lnTo>
                        <a:pt x="56057" y="89306"/>
                      </a:lnTo>
                      <a:lnTo>
                        <a:pt x="55511" y="88925"/>
                      </a:lnTo>
                      <a:lnTo>
                        <a:pt x="54483" y="89433"/>
                      </a:lnTo>
                      <a:lnTo>
                        <a:pt x="54495" y="89179"/>
                      </a:lnTo>
                      <a:lnTo>
                        <a:pt x="54533" y="88671"/>
                      </a:lnTo>
                      <a:lnTo>
                        <a:pt x="54571" y="88163"/>
                      </a:lnTo>
                      <a:lnTo>
                        <a:pt x="53936" y="87782"/>
                      </a:lnTo>
                      <a:lnTo>
                        <a:pt x="53721" y="87655"/>
                      </a:lnTo>
                      <a:lnTo>
                        <a:pt x="54063" y="87528"/>
                      </a:lnTo>
                      <a:lnTo>
                        <a:pt x="53403" y="86131"/>
                      </a:lnTo>
                      <a:lnTo>
                        <a:pt x="53225" y="85623"/>
                      </a:lnTo>
                      <a:lnTo>
                        <a:pt x="53124" y="85242"/>
                      </a:lnTo>
                      <a:lnTo>
                        <a:pt x="53213" y="85026"/>
                      </a:lnTo>
                      <a:lnTo>
                        <a:pt x="52247" y="85623"/>
                      </a:lnTo>
                      <a:lnTo>
                        <a:pt x="52184" y="85496"/>
                      </a:lnTo>
                      <a:lnTo>
                        <a:pt x="52133" y="85369"/>
                      </a:lnTo>
                      <a:lnTo>
                        <a:pt x="51892" y="84861"/>
                      </a:lnTo>
                      <a:lnTo>
                        <a:pt x="51295" y="84607"/>
                      </a:lnTo>
                      <a:lnTo>
                        <a:pt x="51828" y="84099"/>
                      </a:lnTo>
                      <a:lnTo>
                        <a:pt x="52108" y="83972"/>
                      </a:lnTo>
                      <a:lnTo>
                        <a:pt x="52552" y="84099"/>
                      </a:lnTo>
                      <a:lnTo>
                        <a:pt x="52387" y="83845"/>
                      </a:lnTo>
                      <a:lnTo>
                        <a:pt x="52298" y="83718"/>
                      </a:lnTo>
                      <a:lnTo>
                        <a:pt x="52146" y="83591"/>
                      </a:lnTo>
                      <a:lnTo>
                        <a:pt x="51777" y="83845"/>
                      </a:lnTo>
                      <a:lnTo>
                        <a:pt x="51511" y="83845"/>
                      </a:lnTo>
                      <a:lnTo>
                        <a:pt x="51155" y="83591"/>
                      </a:lnTo>
                      <a:lnTo>
                        <a:pt x="51866" y="83083"/>
                      </a:lnTo>
                      <a:lnTo>
                        <a:pt x="51409" y="82702"/>
                      </a:lnTo>
                      <a:lnTo>
                        <a:pt x="51257" y="82575"/>
                      </a:lnTo>
                      <a:lnTo>
                        <a:pt x="50063" y="82702"/>
                      </a:lnTo>
                      <a:lnTo>
                        <a:pt x="49657" y="81686"/>
                      </a:lnTo>
                      <a:lnTo>
                        <a:pt x="49110" y="82321"/>
                      </a:lnTo>
                      <a:lnTo>
                        <a:pt x="48780" y="83972"/>
                      </a:lnTo>
                      <a:lnTo>
                        <a:pt x="47688" y="83718"/>
                      </a:lnTo>
                      <a:lnTo>
                        <a:pt x="48209" y="82956"/>
                      </a:lnTo>
                      <a:lnTo>
                        <a:pt x="48234" y="82829"/>
                      </a:lnTo>
                      <a:lnTo>
                        <a:pt x="48221" y="82575"/>
                      </a:lnTo>
                      <a:lnTo>
                        <a:pt x="48374" y="82524"/>
                      </a:lnTo>
                      <a:lnTo>
                        <a:pt x="48196" y="82321"/>
                      </a:lnTo>
                      <a:lnTo>
                        <a:pt x="48590" y="81813"/>
                      </a:lnTo>
                      <a:lnTo>
                        <a:pt x="48272" y="81813"/>
                      </a:lnTo>
                      <a:lnTo>
                        <a:pt x="48615" y="81432"/>
                      </a:lnTo>
                      <a:lnTo>
                        <a:pt x="48679" y="81305"/>
                      </a:lnTo>
                      <a:lnTo>
                        <a:pt x="48615" y="81051"/>
                      </a:lnTo>
                      <a:lnTo>
                        <a:pt x="48691" y="80416"/>
                      </a:lnTo>
                      <a:lnTo>
                        <a:pt x="48183" y="81051"/>
                      </a:lnTo>
                      <a:lnTo>
                        <a:pt x="47891" y="80924"/>
                      </a:lnTo>
                      <a:lnTo>
                        <a:pt x="47459" y="80670"/>
                      </a:lnTo>
                      <a:lnTo>
                        <a:pt x="47244" y="80543"/>
                      </a:lnTo>
                      <a:lnTo>
                        <a:pt x="48107" y="80162"/>
                      </a:lnTo>
                      <a:lnTo>
                        <a:pt x="48056" y="80035"/>
                      </a:lnTo>
                      <a:lnTo>
                        <a:pt x="48006" y="79908"/>
                      </a:lnTo>
                      <a:lnTo>
                        <a:pt x="47904" y="79654"/>
                      </a:lnTo>
                      <a:lnTo>
                        <a:pt x="47510" y="79908"/>
                      </a:lnTo>
                      <a:lnTo>
                        <a:pt x="47332" y="79273"/>
                      </a:lnTo>
                      <a:lnTo>
                        <a:pt x="46824" y="80035"/>
                      </a:lnTo>
                      <a:lnTo>
                        <a:pt x="46647" y="79908"/>
                      </a:lnTo>
                      <a:lnTo>
                        <a:pt x="46774" y="79654"/>
                      </a:lnTo>
                      <a:lnTo>
                        <a:pt x="46863" y="79400"/>
                      </a:lnTo>
                      <a:lnTo>
                        <a:pt x="46888" y="79273"/>
                      </a:lnTo>
                      <a:lnTo>
                        <a:pt x="46316" y="79400"/>
                      </a:lnTo>
                      <a:lnTo>
                        <a:pt x="45173" y="78384"/>
                      </a:lnTo>
                      <a:lnTo>
                        <a:pt x="45161" y="79654"/>
                      </a:lnTo>
                      <a:lnTo>
                        <a:pt x="43561" y="79908"/>
                      </a:lnTo>
                      <a:lnTo>
                        <a:pt x="42926" y="78003"/>
                      </a:lnTo>
                      <a:lnTo>
                        <a:pt x="41541" y="78003"/>
                      </a:lnTo>
                      <a:lnTo>
                        <a:pt x="41579" y="77876"/>
                      </a:lnTo>
                      <a:lnTo>
                        <a:pt x="41605" y="77749"/>
                      </a:lnTo>
                      <a:lnTo>
                        <a:pt x="41643" y="77622"/>
                      </a:lnTo>
                      <a:lnTo>
                        <a:pt x="40805" y="77749"/>
                      </a:lnTo>
                      <a:lnTo>
                        <a:pt x="39954" y="77368"/>
                      </a:lnTo>
                      <a:lnTo>
                        <a:pt x="39255" y="77876"/>
                      </a:lnTo>
                      <a:lnTo>
                        <a:pt x="39052" y="77876"/>
                      </a:lnTo>
                      <a:lnTo>
                        <a:pt x="38887" y="77241"/>
                      </a:lnTo>
                      <a:lnTo>
                        <a:pt x="39052" y="76860"/>
                      </a:lnTo>
                      <a:lnTo>
                        <a:pt x="38430" y="76987"/>
                      </a:lnTo>
                      <a:lnTo>
                        <a:pt x="38315" y="77241"/>
                      </a:lnTo>
                      <a:lnTo>
                        <a:pt x="37871" y="76860"/>
                      </a:lnTo>
                      <a:lnTo>
                        <a:pt x="37566" y="76606"/>
                      </a:lnTo>
                      <a:lnTo>
                        <a:pt x="38023" y="76352"/>
                      </a:lnTo>
                      <a:lnTo>
                        <a:pt x="38011" y="76225"/>
                      </a:lnTo>
                      <a:lnTo>
                        <a:pt x="38138" y="76288"/>
                      </a:lnTo>
                      <a:lnTo>
                        <a:pt x="37909" y="76174"/>
                      </a:lnTo>
                      <a:lnTo>
                        <a:pt x="37541" y="75971"/>
                      </a:lnTo>
                      <a:lnTo>
                        <a:pt x="37401" y="75463"/>
                      </a:lnTo>
                      <a:lnTo>
                        <a:pt x="36474" y="76098"/>
                      </a:lnTo>
                      <a:lnTo>
                        <a:pt x="36537" y="75971"/>
                      </a:lnTo>
                      <a:lnTo>
                        <a:pt x="36855" y="75336"/>
                      </a:lnTo>
                      <a:lnTo>
                        <a:pt x="35991" y="75082"/>
                      </a:lnTo>
                      <a:lnTo>
                        <a:pt x="35598" y="75209"/>
                      </a:lnTo>
                      <a:lnTo>
                        <a:pt x="35890" y="75590"/>
                      </a:lnTo>
                      <a:lnTo>
                        <a:pt x="36004" y="75869"/>
                      </a:lnTo>
                      <a:lnTo>
                        <a:pt x="35699" y="75971"/>
                      </a:lnTo>
                      <a:lnTo>
                        <a:pt x="34937" y="75717"/>
                      </a:lnTo>
                      <a:lnTo>
                        <a:pt x="35217" y="74701"/>
                      </a:lnTo>
                      <a:lnTo>
                        <a:pt x="33528" y="73304"/>
                      </a:lnTo>
                      <a:lnTo>
                        <a:pt x="32296" y="76860"/>
                      </a:lnTo>
                      <a:lnTo>
                        <a:pt x="31889" y="76225"/>
                      </a:lnTo>
                      <a:lnTo>
                        <a:pt x="31800" y="76098"/>
                      </a:lnTo>
                      <a:lnTo>
                        <a:pt x="31648" y="75869"/>
                      </a:lnTo>
                      <a:lnTo>
                        <a:pt x="31572" y="76098"/>
                      </a:lnTo>
                      <a:lnTo>
                        <a:pt x="30848" y="75971"/>
                      </a:lnTo>
                      <a:lnTo>
                        <a:pt x="29908" y="74701"/>
                      </a:lnTo>
                      <a:lnTo>
                        <a:pt x="29654" y="74701"/>
                      </a:lnTo>
                      <a:lnTo>
                        <a:pt x="28511" y="74320"/>
                      </a:lnTo>
                      <a:lnTo>
                        <a:pt x="28917" y="76225"/>
                      </a:lnTo>
                      <a:lnTo>
                        <a:pt x="27825" y="76098"/>
                      </a:lnTo>
                      <a:lnTo>
                        <a:pt x="28041" y="76479"/>
                      </a:lnTo>
                      <a:lnTo>
                        <a:pt x="28346" y="77495"/>
                      </a:lnTo>
                      <a:lnTo>
                        <a:pt x="27711" y="78003"/>
                      </a:lnTo>
                      <a:lnTo>
                        <a:pt x="27012" y="78003"/>
                      </a:lnTo>
                      <a:lnTo>
                        <a:pt x="26466" y="76606"/>
                      </a:lnTo>
                      <a:lnTo>
                        <a:pt x="24803" y="76606"/>
                      </a:lnTo>
                      <a:lnTo>
                        <a:pt x="23952" y="76606"/>
                      </a:lnTo>
                      <a:lnTo>
                        <a:pt x="24244" y="76987"/>
                      </a:lnTo>
                      <a:lnTo>
                        <a:pt x="24091" y="77114"/>
                      </a:lnTo>
                      <a:lnTo>
                        <a:pt x="22580" y="77114"/>
                      </a:lnTo>
                      <a:lnTo>
                        <a:pt x="23774" y="78003"/>
                      </a:lnTo>
                      <a:lnTo>
                        <a:pt x="22974" y="78511"/>
                      </a:lnTo>
                      <a:lnTo>
                        <a:pt x="22237" y="78130"/>
                      </a:lnTo>
                      <a:lnTo>
                        <a:pt x="22275" y="78003"/>
                      </a:lnTo>
                      <a:lnTo>
                        <a:pt x="22580" y="77114"/>
                      </a:lnTo>
                      <a:lnTo>
                        <a:pt x="21894" y="78003"/>
                      </a:lnTo>
                      <a:lnTo>
                        <a:pt x="21170" y="77876"/>
                      </a:lnTo>
                      <a:lnTo>
                        <a:pt x="21196" y="77749"/>
                      </a:lnTo>
                      <a:lnTo>
                        <a:pt x="21323" y="77114"/>
                      </a:lnTo>
                      <a:lnTo>
                        <a:pt x="21424" y="76733"/>
                      </a:lnTo>
                      <a:lnTo>
                        <a:pt x="20904" y="77749"/>
                      </a:lnTo>
                      <a:lnTo>
                        <a:pt x="20167" y="77368"/>
                      </a:lnTo>
                      <a:lnTo>
                        <a:pt x="19672" y="77114"/>
                      </a:lnTo>
                      <a:lnTo>
                        <a:pt x="19100" y="77368"/>
                      </a:lnTo>
                      <a:lnTo>
                        <a:pt x="19392" y="76860"/>
                      </a:lnTo>
                      <a:lnTo>
                        <a:pt x="19215" y="77114"/>
                      </a:lnTo>
                      <a:lnTo>
                        <a:pt x="18770" y="77368"/>
                      </a:lnTo>
                      <a:lnTo>
                        <a:pt x="19405" y="77876"/>
                      </a:lnTo>
                      <a:lnTo>
                        <a:pt x="19088" y="77876"/>
                      </a:lnTo>
                      <a:lnTo>
                        <a:pt x="18872" y="78003"/>
                      </a:lnTo>
                      <a:lnTo>
                        <a:pt x="18707" y="77749"/>
                      </a:lnTo>
                      <a:lnTo>
                        <a:pt x="18719" y="78257"/>
                      </a:lnTo>
                      <a:lnTo>
                        <a:pt x="19545" y="78638"/>
                      </a:lnTo>
                      <a:lnTo>
                        <a:pt x="19431" y="79527"/>
                      </a:lnTo>
                      <a:lnTo>
                        <a:pt x="18910" y="79527"/>
                      </a:lnTo>
                      <a:lnTo>
                        <a:pt x="18732" y="80543"/>
                      </a:lnTo>
                      <a:lnTo>
                        <a:pt x="18618" y="80416"/>
                      </a:lnTo>
                      <a:lnTo>
                        <a:pt x="18059" y="79781"/>
                      </a:lnTo>
                      <a:lnTo>
                        <a:pt x="19227" y="79400"/>
                      </a:lnTo>
                      <a:lnTo>
                        <a:pt x="17373" y="79019"/>
                      </a:lnTo>
                      <a:lnTo>
                        <a:pt x="17678" y="78765"/>
                      </a:lnTo>
                      <a:lnTo>
                        <a:pt x="17830" y="78638"/>
                      </a:lnTo>
                      <a:lnTo>
                        <a:pt x="17513" y="78765"/>
                      </a:lnTo>
                      <a:lnTo>
                        <a:pt x="17475" y="78384"/>
                      </a:lnTo>
                      <a:lnTo>
                        <a:pt x="15976" y="78384"/>
                      </a:lnTo>
                      <a:lnTo>
                        <a:pt x="17475" y="79527"/>
                      </a:lnTo>
                      <a:lnTo>
                        <a:pt x="17589" y="79705"/>
                      </a:lnTo>
                      <a:lnTo>
                        <a:pt x="16713" y="80416"/>
                      </a:lnTo>
                      <a:lnTo>
                        <a:pt x="16484" y="79781"/>
                      </a:lnTo>
                      <a:lnTo>
                        <a:pt x="16167" y="79717"/>
                      </a:lnTo>
                      <a:lnTo>
                        <a:pt x="16357" y="80162"/>
                      </a:lnTo>
                      <a:lnTo>
                        <a:pt x="16459" y="81051"/>
                      </a:lnTo>
                      <a:lnTo>
                        <a:pt x="15595" y="81305"/>
                      </a:lnTo>
                      <a:lnTo>
                        <a:pt x="15925" y="81686"/>
                      </a:lnTo>
                      <a:lnTo>
                        <a:pt x="15976" y="81864"/>
                      </a:lnTo>
                      <a:lnTo>
                        <a:pt x="15709" y="82067"/>
                      </a:lnTo>
                      <a:lnTo>
                        <a:pt x="16192" y="81940"/>
                      </a:lnTo>
                      <a:lnTo>
                        <a:pt x="16256" y="82067"/>
                      </a:lnTo>
                      <a:lnTo>
                        <a:pt x="16383" y="82499"/>
                      </a:lnTo>
                      <a:lnTo>
                        <a:pt x="16116" y="82702"/>
                      </a:lnTo>
                      <a:lnTo>
                        <a:pt x="15887" y="83083"/>
                      </a:lnTo>
                      <a:lnTo>
                        <a:pt x="16040" y="83718"/>
                      </a:lnTo>
                      <a:lnTo>
                        <a:pt x="14109" y="82702"/>
                      </a:lnTo>
                      <a:lnTo>
                        <a:pt x="14020" y="83718"/>
                      </a:lnTo>
                      <a:lnTo>
                        <a:pt x="13500" y="83845"/>
                      </a:lnTo>
                      <a:lnTo>
                        <a:pt x="13220" y="83083"/>
                      </a:lnTo>
                      <a:lnTo>
                        <a:pt x="12801" y="83210"/>
                      </a:lnTo>
                      <a:lnTo>
                        <a:pt x="12763" y="84175"/>
                      </a:lnTo>
                      <a:lnTo>
                        <a:pt x="12992" y="85623"/>
                      </a:lnTo>
                      <a:lnTo>
                        <a:pt x="13093" y="85496"/>
                      </a:lnTo>
                      <a:lnTo>
                        <a:pt x="12966" y="85064"/>
                      </a:lnTo>
                      <a:lnTo>
                        <a:pt x="13169" y="85394"/>
                      </a:lnTo>
                      <a:lnTo>
                        <a:pt x="13284" y="85064"/>
                      </a:lnTo>
                      <a:lnTo>
                        <a:pt x="13258" y="84480"/>
                      </a:lnTo>
                      <a:lnTo>
                        <a:pt x="13538" y="84353"/>
                      </a:lnTo>
                      <a:lnTo>
                        <a:pt x="13652" y="84861"/>
                      </a:lnTo>
                      <a:lnTo>
                        <a:pt x="13766" y="85064"/>
                      </a:lnTo>
                      <a:lnTo>
                        <a:pt x="14211" y="85242"/>
                      </a:lnTo>
                      <a:lnTo>
                        <a:pt x="13284" y="85064"/>
                      </a:lnTo>
                      <a:lnTo>
                        <a:pt x="13233" y="85496"/>
                      </a:lnTo>
                      <a:lnTo>
                        <a:pt x="13931" y="86639"/>
                      </a:lnTo>
                      <a:lnTo>
                        <a:pt x="12928" y="86639"/>
                      </a:lnTo>
                      <a:lnTo>
                        <a:pt x="11430" y="85496"/>
                      </a:lnTo>
                      <a:lnTo>
                        <a:pt x="10045" y="86004"/>
                      </a:lnTo>
                      <a:lnTo>
                        <a:pt x="11061" y="87782"/>
                      </a:lnTo>
                      <a:lnTo>
                        <a:pt x="9956" y="88798"/>
                      </a:lnTo>
                      <a:lnTo>
                        <a:pt x="10477" y="88544"/>
                      </a:lnTo>
                      <a:lnTo>
                        <a:pt x="11036" y="89052"/>
                      </a:lnTo>
                      <a:lnTo>
                        <a:pt x="10096" y="89306"/>
                      </a:lnTo>
                      <a:lnTo>
                        <a:pt x="10185" y="89941"/>
                      </a:lnTo>
                      <a:lnTo>
                        <a:pt x="9639" y="89560"/>
                      </a:lnTo>
                      <a:lnTo>
                        <a:pt x="9309" y="89687"/>
                      </a:lnTo>
                      <a:lnTo>
                        <a:pt x="8877" y="89687"/>
                      </a:lnTo>
                      <a:lnTo>
                        <a:pt x="9296" y="89941"/>
                      </a:lnTo>
                      <a:lnTo>
                        <a:pt x="8369" y="90703"/>
                      </a:lnTo>
                      <a:lnTo>
                        <a:pt x="9461" y="91338"/>
                      </a:lnTo>
                      <a:lnTo>
                        <a:pt x="8775" y="91465"/>
                      </a:lnTo>
                      <a:lnTo>
                        <a:pt x="8445" y="91592"/>
                      </a:lnTo>
                      <a:lnTo>
                        <a:pt x="7721" y="92608"/>
                      </a:lnTo>
                      <a:lnTo>
                        <a:pt x="9626" y="93497"/>
                      </a:lnTo>
                      <a:lnTo>
                        <a:pt x="9131" y="94386"/>
                      </a:lnTo>
                      <a:lnTo>
                        <a:pt x="8991" y="94259"/>
                      </a:lnTo>
                      <a:lnTo>
                        <a:pt x="8572" y="93878"/>
                      </a:lnTo>
                      <a:lnTo>
                        <a:pt x="7975" y="94259"/>
                      </a:lnTo>
                      <a:lnTo>
                        <a:pt x="7747" y="93370"/>
                      </a:lnTo>
                      <a:lnTo>
                        <a:pt x="7620" y="93726"/>
                      </a:lnTo>
                      <a:lnTo>
                        <a:pt x="7429" y="94005"/>
                      </a:lnTo>
                      <a:lnTo>
                        <a:pt x="7835" y="94132"/>
                      </a:lnTo>
                      <a:lnTo>
                        <a:pt x="7404" y="94259"/>
                      </a:lnTo>
                      <a:lnTo>
                        <a:pt x="8394" y="95402"/>
                      </a:lnTo>
                      <a:lnTo>
                        <a:pt x="7721" y="95529"/>
                      </a:lnTo>
                      <a:lnTo>
                        <a:pt x="7962" y="95783"/>
                      </a:lnTo>
                      <a:lnTo>
                        <a:pt x="8572" y="95910"/>
                      </a:lnTo>
                      <a:lnTo>
                        <a:pt x="8445" y="97053"/>
                      </a:lnTo>
                      <a:lnTo>
                        <a:pt x="9182" y="96799"/>
                      </a:lnTo>
                      <a:lnTo>
                        <a:pt x="8128" y="97180"/>
                      </a:lnTo>
                      <a:lnTo>
                        <a:pt x="8026" y="99466"/>
                      </a:lnTo>
                      <a:lnTo>
                        <a:pt x="8153" y="100228"/>
                      </a:lnTo>
                      <a:lnTo>
                        <a:pt x="7531" y="100609"/>
                      </a:lnTo>
                      <a:lnTo>
                        <a:pt x="7442" y="101117"/>
                      </a:lnTo>
                      <a:lnTo>
                        <a:pt x="7543" y="101498"/>
                      </a:lnTo>
                      <a:lnTo>
                        <a:pt x="7772" y="102895"/>
                      </a:lnTo>
                      <a:lnTo>
                        <a:pt x="7581" y="102768"/>
                      </a:lnTo>
                      <a:lnTo>
                        <a:pt x="6934" y="103149"/>
                      </a:lnTo>
                      <a:lnTo>
                        <a:pt x="9321" y="103403"/>
                      </a:lnTo>
                      <a:lnTo>
                        <a:pt x="8674" y="104165"/>
                      </a:lnTo>
                      <a:lnTo>
                        <a:pt x="7658" y="104165"/>
                      </a:lnTo>
                      <a:lnTo>
                        <a:pt x="8039" y="103657"/>
                      </a:lnTo>
                      <a:lnTo>
                        <a:pt x="8128" y="103530"/>
                      </a:lnTo>
                      <a:lnTo>
                        <a:pt x="7734" y="103657"/>
                      </a:lnTo>
                      <a:lnTo>
                        <a:pt x="6896" y="103403"/>
                      </a:lnTo>
                      <a:lnTo>
                        <a:pt x="6908" y="103784"/>
                      </a:lnTo>
                      <a:lnTo>
                        <a:pt x="7353" y="104165"/>
                      </a:lnTo>
                      <a:lnTo>
                        <a:pt x="6794" y="104165"/>
                      </a:lnTo>
                      <a:lnTo>
                        <a:pt x="6540" y="104038"/>
                      </a:lnTo>
                      <a:lnTo>
                        <a:pt x="6502" y="103911"/>
                      </a:lnTo>
                      <a:lnTo>
                        <a:pt x="5676" y="103530"/>
                      </a:lnTo>
                      <a:lnTo>
                        <a:pt x="6794" y="104546"/>
                      </a:lnTo>
                      <a:lnTo>
                        <a:pt x="5867" y="105054"/>
                      </a:lnTo>
                      <a:lnTo>
                        <a:pt x="5791" y="104927"/>
                      </a:lnTo>
                      <a:lnTo>
                        <a:pt x="5676" y="104800"/>
                      </a:lnTo>
                      <a:lnTo>
                        <a:pt x="5702" y="106070"/>
                      </a:lnTo>
                      <a:lnTo>
                        <a:pt x="5067" y="107340"/>
                      </a:lnTo>
                      <a:lnTo>
                        <a:pt x="5016" y="108102"/>
                      </a:lnTo>
                      <a:lnTo>
                        <a:pt x="4826" y="108864"/>
                      </a:lnTo>
                      <a:lnTo>
                        <a:pt x="4305" y="108864"/>
                      </a:lnTo>
                      <a:lnTo>
                        <a:pt x="3695" y="109245"/>
                      </a:lnTo>
                      <a:lnTo>
                        <a:pt x="2844" y="108991"/>
                      </a:lnTo>
                      <a:lnTo>
                        <a:pt x="3213" y="108102"/>
                      </a:lnTo>
                      <a:lnTo>
                        <a:pt x="1955" y="108102"/>
                      </a:lnTo>
                      <a:lnTo>
                        <a:pt x="2540" y="108991"/>
                      </a:lnTo>
                      <a:lnTo>
                        <a:pt x="2590" y="109372"/>
                      </a:lnTo>
                      <a:lnTo>
                        <a:pt x="2374" y="109626"/>
                      </a:lnTo>
                      <a:lnTo>
                        <a:pt x="1930" y="109499"/>
                      </a:lnTo>
                      <a:lnTo>
                        <a:pt x="1638" y="111023"/>
                      </a:lnTo>
                      <a:lnTo>
                        <a:pt x="2870" y="111277"/>
                      </a:lnTo>
                      <a:lnTo>
                        <a:pt x="2654" y="112674"/>
                      </a:lnTo>
                      <a:lnTo>
                        <a:pt x="3035" y="112547"/>
                      </a:lnTo>
                      <a:lnTo>
                        <a:pt x="4241" y="113309"/>
                      </a:lnTo>
                      <a:lnTo>
                        <a:pt x="2324" y="113182"/>
                      </a:lnTo>
                      <a:lnTo>
                        <a:pt x="3263" y="113817"/>
                      </a:lnTo>
                      <a:lnTo>
                        <a:pt x="2019" y="114071"/>
                      </a:lnTo>
                      <a:lnTo>
                        <a:pt x="2336" y="114579"/>
                      </a:lnTo>
                      <a:lnTo>
                        <a:pt x="3340" y="115595"/>
                      </a:lnTo>
                      <a:lnTo>
                        <a:pt x="3708" y="116357"/>
                      </a:lnTo>
                      <a:lnTo>
                        <a:pt x="3162" y="116217"/>
                      </a:lnTo>
                      <a:lnTo>
                        <a:pt x="3746" y="116738"/>
                      </a:lnTo>
                      <a:lnTo>
                        <a:pt x="3949" y="117627"/>
                      </a:lnTo>
                      <a:lnTo>
                        <a:pt x="1498" y="118135"/>
                      </a:lnTo>
                      <a:lnTo>
                        <a:pt x="3987" y="120040"/>
                      </a:lnTo>
                      <a:lnTo>
                        <a:pt x="2578" y="121437"/>
                      </a:lnTo>
                      <a:lnTo>
                        <a:pt x="3937" y="122555"/>
                      </a:lnTo>
                      <a:lnTo>
                        <a:pt x="4064" y="123469"/>
                      </a:lnTo>
                      <a:lnTo>
                        <a:pt x="3937" y="124993"/>
                      </a:lnTo>
                      <a:lnTo>
                        <a:pt x="5956" y="126644"/>
                      </a:lnTo>
                      <a:lnTo>
                        <a:pt x="6591" y="124739"/>
                      </a:lnTo>
                      <a:lnTo>
                        <a:pt x="6553" y="126415"/>
                      </a:lnTo>
                      <a:lnTo>
                        <a:pt x="6553" y="127152"/>
                      </a:lnTo>
                      <a:lnTo>
                        <a:pt x="6769" y="126834"/>
                      </a:lnTo>
                      <a:lnTo>
                        <a:pt x="7086" y="127444"/>
                      </a:lnTo>
                      <a:lnTo>
                        <a:pt x="6921" y="126606"/>
                      </a:lnTo>
                      <a:lnTo>
                        <a:pt x="7023" y="126453"/>
                      </a:lnTo>
                      <a:lnTo>
                        <a:pt x="8737" y="127266"/>
                      </a:lnTo>
                      <a:lnTo>
                        <a:pt x="8547" y="126771"/>
                      </a:lnTo>
                      <a:lnTo>
                        <a:pt x="8902" y="127406"/>
                      </a:lnTo>
                      <a:lnTo>
                        <a:pt x="9017" y="128041"/>
                      </a:lnTo>
                      <a:lnTo>
                        <a:pt x="8877" y="128168"/>
                      </a:lnTo>
                      <a:lnTo>
                        <a:pt x="8394" y="128168"/>
                      </a:lnTo>
                      <a:lnTo>
                        <a:pt x="8432" y="128384"/>
                      </a:lnTo>
                      <a:lnTo>
                        <a:pt x="8623" y="128549"/>
                      </a:lnTo>
                      <a:lnTo>
                        <a:pt x="8661" y="128676"/>
                      </a:lnTo>
                      <a:lnTo>
                        <a:pt x="8547" y="129032"/>
                      </a:lnTo>
                      <a:lnTo>
                        <a:pt x="8737" y="128930"/>
                      </a:lnTo>
                      <a:lnTo>
                        <a:pt x="8890" y="128676"/>
                      </a:lnTo>
                      <a:lnTo>
                        <a:pt x="9042" y="128295"/>
                      </a:lnTo>
                      <a:lnTo>
                        <a:pt x="9423" y="128041"/>
                      </a:lnTo>
                      <a:lnTo>
                        <a:pt x="9347" y="128384"/>
                      </a:lnTo>
                      <a:lnTo>
                        <a:pt x="9105" y="128803"/>
                      </a:lnTo>
                      <a:lnTo>
                        <a:pt x="8432" y="129438"/>
                      </a:lnTo>
                      <a:lnTo>
                        <a:pt x="9017" y="129057"/>
                      </a:lnTo>
                      <a:lnTo>
                        <a:pt x="8661" y="129311"/>
                      </a:lnTo>
                      <a:lnTo>
                        <a:pt x="8661" y="129438"/>
                      </a:lnTo>
                      <a:lnTo>
                        <a:pt x="8851" y="129438"/>
                      </a:lnTo>
                      <a:lnTo>
                        <a:pt x="8826" y="129311"/>
                      </a:lnTo>
                      <a:lnTo>
                        <a:pt x="9271" y="129819"/>
                      </a:lnTo>
                      <a:lnTo>
                        <a:pt x="9702" y="130073"/>
                      </a:lnTo>
                      <a:lnTo>
                        <a:pt x="10045" y="130200"/>
                      </a:lnTo>
                      <a:lnTo>
                        <a:pt x="10464" y="130200"/>
                      </a:lnTo>
                      <a:lnTo>
                        <a:pt x="10312" y="130454"/>
                      </a:lnTo>
                      <a:lnTo>
                        <a:pt x="9880" y="130708"/>
                      </a:lnTo>
                      <a:lnTo>
                        <a:pt x="9626" y="130581"/>
                      </a:lnTo>
                      <a:lnTo>
                        <a:pt x="10058" y="132232"/>
                      </a:lnTo>
                      <a:lnTo>
                        <a:pt x="12649" y="133121"/>
                      </a:lnTo>
                      <a:lnTo>
                        <a:pt x="12433" y="134772"/>
                      </a:lnTo>
                      <a:lnTo>
                        <a:pt x="11950" y="134899"/>
                      </a:lnTo>
                      <a:lnTo>
                        <a:pt x="12230" y="135026"/>
                      </a:lnTo>
                      <a:lnTo>
                        <a:pt x="12992" y="134899"/>
                      </a:lnTo>
                      <a:lnTo>
                        <a:pt x="12763" y="135407"/>
                      </a:lnTo>
                      <a:lnTo>
                        <a:pt x="12585" y="135534"/>
                      </a:lnTo>
                      <a:lnTo>
                        <a:pt x="12293" y="135534"/>
                      </a:lnTo>
                      <a:lnTo>
                        <a:pt x="12331" y="135661"/>
                      </a:lnTo>
                      <a:lnTo>
                        <a:pt x="13487" y="136042"/>
                      </a:lnTo>
                      <a:lnTo>
                        <a:pt x="13474" y="136550"/>
                      </a:lnTo>
                      <a:lnTo>
                        <a:pt x="12827" y="136423"/>
                      </a:lnTo>
                      <a:lnTo>
                        <a:pt x="13157" y="138201"/>
                      </a:lnTo>
                      <a:lnTo>
                        <a:pt x="15316" y="137820"/>
                      </a:lnTo>
                      <a:lnTo>
                        <a:pt x="16332" y="138709"/>
                      </a:lnTo>
                      <a:lnTo>
                        <a:pt x="15379" y="139471"/>
                      </a:lnTo>
                      <a:lnTo>
                        <a:pt x="15316" y="139852"/>
                      </a:lnTo>
                      <a:lnTo>
                        <a:pt x="15798" y="141122"/>
                      </a:lnTo>
                      <a:lnTo>
                        <a:pt x="15887" y="141757"/>
                      </a:lnTo>
                      <a:lnTo>
                        <a:pt x="17018" y="143281"/>
                      </a:lnTo>
                      <a:lnTo>
                        <a:pt x="18986" y="143408"/>
                      </a:lnTo>
                      <a:lnTo>
                        <a:pt x="20726" y="144043"/>
                      </a:lnTo>
                      <a:lnTo>
                        <a:pt x="20650" y="146075"/>
                      </a:lnTo>
                      <a:lnTo>
                        <a:pt x="23507" y="146837"/>
                      </a:lnTo>
                      <a:lnTo>
                        <a:pt x="24917" y="148361"/>
                      </a:lnTo>
                      <a:lnTo>
                        <a:pt x="24752" y="148107"/>
                      </a:lnTo>
                      <a:lnTo>
                        <a:pt x="25425" y="147472"/>
                      </a:lnTo>
                      <a:lnTo>
                        <a:pt x="25781" y="147472"/>
                      </a:lnTo>
                      <a:lnTo>
                        <a:pt x="26098" y="147853"/>
                      </a:lnTo>
                      <a:lnTo>
                        <a:pt x="26593" y="147472"/>
                      </a:lnTo>
                      <a:lnTo>
                        <a:pt x="27266" y="146964"/>
                      </a:lnTo>
                      <a:lnTo>
                        <a:pt x="26758" y="148107"/>
                      </a:lnTo>
                      <a:lnTo>
                        <a:pt x="26606" y="148107"/>
                      </a:lnTo>
                      <a:lnTo>
                        <a:pt x="26479" y="149377"/>
                      </a:lnTo>
                      <a:lnTo>
                        <a:pt x="27559" y="149377"/>
                      </a:lnTo>
                      <a:lnTo>
                        <a:pt x="28282" y="149631"/>
                      </a:lnTo>
                      <a:lnTo>
                        <a:pt x="28816" y="147980"/>
                      </a:lnTo>
                      <a:lnTo>
                        <a:pt x="29413" y="149377"/>
                      </a:lnTo>
                      <a:lnTo>
                        <a:pt x="30797" y="149504"/>
                      </a:lnTo>
                      <a:lnTo>
                        <a:pt x="31953" y="149250"/>
                      </a:lnTo>
                      <a:lnTo>
                        <a:pt x="33134" y="149123"/>
                      </a:lnTo>
                      <a:lnTo>
                        <a:pt x="34086" y="148742"/>
                      </a:lnTo>
                      <a:lnTo>
                        <a:pt x="34709" y="149758"/>
                      </a:lnTo>
                      <a:lnTo>
                        <a:pt x="35153" y="149377"/>
                      </a:lnTo>
                      <a:lnTo>
                        <a:pt x="35725" y="149377"/>
                      </a:lnTo>
                      <a:lnTo>
                        <a:pt x="36106" y="148869"/>
                      </a:lnTo>
                      <a:lnTo>
                        <a:pt x="36220" y="149758"/>
                      </a:lnTo>
                      <a:lnTo>
                        <a:pt x="37566" y="149758"/>
                      </a:lnTo>
                      <a:lnTo>
                        <a:pt x="38265" y="149631"/>
                      </a:lnTo>
                      <a:lnTo>
                        <a:pt x="39763" y="148996"/>
                      </a:lnTo>
                      <a:lnTo>
                        <a:pt x="39649" y="149758"/>
                      </a:lnTo>
                      <a:lnTo>
                        <a:pt x="40589" y="149504"/>
                      </a:lnTo>
                      <a:lnTo>
                        <a:pt x="40449" y="148996"/>
                      </a:lnTo>
                      <a:lnTo>
                        <a:pt x="40411" y="148869"/>
                      </a:lnTo>
                      <a:lnTo>
                        <a:pt x="40373" y="148742"/>
                      </a:lnTo>
                      <a:lnTo>
                        <a:pt x="40170" y="147980"/>
                      </a:lnTo>
                      <a:lnTo>
                        <a:pt x="39890" y="146964"/>
                      </a:lnTo>
                      <a:lnTo>
                        <a:pt x="39852" y="146837"/>
                      </a:lnTo>
                      <a:lnTo>
                        <a:pt x="40513" y="146583"/>
                      </a:lnTo>
                      <a:lnTo>
                        <a:pt x="41287" y="147726"/>
                      </a:lnTo>
                      <a:lnTo>
                        <a:pt x="42621" y="147091"/>
                      </a:lnTo>
                      <a:lnTo>
                        <a:pt x="44640" y="147218"/>
                      </a:lnTo>
                      <a:lnTo>
                        <a:pt x="44678" y="147091"/>
                      </a:lnTo>
                      <a:lnTo>
                        <a:pt x="44818" y="146583"/>
                      </a:lnTo>
                      <a:lnTo>
                        <a:pt x="45173" y="145313"/>
                      </a:lnTo>
                      <a:lnTo>
                        <a:pt x="45466" y="145821"/>
                      </a:lnTo>
                      <a:lnTo>
                        <a:pt x="45288" y="146075"/>
                      </a:lnTo>
                      <a:lnTo>
                        <a:pt x="45872" y="145694"/>
                      </a:lnTo>
                      <a:lnTo>
                        <a:pt x="47193" y="145313"/>
                      </a:lnTo>
                      <a:lnTo>
                        <a:pt x="48082" y="145059"/>
                      </a:lnTo>
                      <a:lnTo>
                        <a:pt x="47650" y="144678"/>
                      </a:lnTo>
                      <a:lnTo>
                        <a:pt x="47485" y="144526"/>
                      </a:lnTo>
                      <a:lnTo>
                        <a:pt x="47675" y="143789"/>
                      </a:lnTo>
                      <a:lnTo>
                        <a:pt x="47802" y="143281"/>
                      </a:lnTo>
                      <a:lnTo>
                        <a:pt x="47866" y="143027"/>
                      </a:lnTo>
                      <a:lnTo>
                        <a:pt x="47917" y="142773"/>
                      </a:lnTo>
                      <a:lnTo>
                        <a:pt x="47993" y="142265"/>
                      </a:lnTo>
                      <a:lnTo>
                        <a:pt x="48031" y="142011"/>
                      </a:lnTo>
                      <a:lnTo>
                        <a:pt x="48577" y="142646"/>
                      </a:lnTo>
                      <a:lnTo>
                        <a:pt x="48399" y="142011"/>
                      </a:lnTo>
                      <a:lnTo>
                        <a:pt x="48221" y="141376"/>
                      </a:lnTo>
                      <a:lnTo>
                        <a:pt x="48006" y="141249"/>
                      </a:lnTo>
                      <a:lnTo>
                        <a:pt x="48387" y="140360"/>
                      </a:lnTo>
                      <a:lnTo>
                        <a:pt x="48615" y="140233"/>
                      </a:lnTo>
                      <a:lnTo>
                        <a:pt x="48958" y="140652"/>
                      </a:lnTo>
                      <a:lnTo>
                        <a:pt x="49504" y="140487"/>
                      </a:lnTo>
                      <a:lnTo>
                        <a:pt x="49136" y="140233"/>
                      </a:lnTo>
                      <a:lnTo>
                        <a:pt x="48412" y="139725"/>
                      </a:lnTo>
                      <a:lnTo>
                        <a:pt x="49301" y="139471"/>
                      </a:lnTo>
                      <a:lnTo>
                        <a:pt x="49530" y="140106"/>
                      </a:lnTo>
                      <a:lnTo>
                        <a:pt x="50038" y="139598"/>
                      </a:lnTo>
                      <a:lnTo>
                        <a:pt x="49911" y="139471"/>
                      </a:lnTo>
                      <a:lnTo>
                        <a:pt x="49771" y="139344"/>
                      </a:lnTo>
                      <a:lnTo>
                        <a:pt x="49555" y="138836"/>
                      </a:lnTo>
                      <a:lnTo>
                        <a:pt x="49517" y="138074"/>
                      </a:lnTo>
                      <a:lnTo>
                        <a:pt x="50469" y="137820"/>
                      </a:lnTo>
                      <a:lnTo>
                        <a:pt x="51193" y="138201"/>
                      </a:lnTo>
                      <a:lnTo>
                        <a:pt x="50850" y="137820"/>
                      </a:lnTo>
                      <a:lnTo>
                        <a:pt x="50533" y="137058"/>
                      </a:lnTo>
                      <a:lnTo>
                        <a:pt x="50965" y="136931"/>
                      </a:lnTo>
                      <a:lnTo>
                        <a:pt x="51244" y="137058"/>
                      </a:lnTo>
                      <a:lnTo>
                        <a:pt x="51346" y="137312"/>
                      </a:lnTo>
                      <a:lnTo>
                        <a:pt x="52057" y="136931"/>
                      </a:lnTo>
                      <a:lnTo>
                        <a:pt x="52298" y="136804"/>
                      </a:lnTo>
                      <a:lnTo>
                        <a:pt x="52324" y="136677"/>
                      </a:lnTo>
                      <a:lnTo>
                        <a:pt x="52247" y="136550"/>
                      </a:lnTo>
                      <a:lnTo>
                        <a:pt x="52336" y="136423"/>
                      </a:lnTo>
                      <a:lnTo>
                        <a:pt x="51422" y="135280"/>
                      </a:lnTo>
                      <a:lnTo>
                        <a:pt x="52603" y="135153"/>
                      </a:lnTo>
                      <a:lnTo>
                        <a:pt x="52857" y="135280"/>
                      </a:lnTo>
                      <a:lnTo>
                        <a:pt x="53124" y="135280"/>
                      </a:lnTo>
                      <a:lnTo>
                        <a:pt x="52514" y="136169"/>
                      </a:lnTo>
                      <a:lnTo>
                        <a:pt x="52438" y="136550"/>
                      </a:lnTo>
                      <a:lnTo>
                        <a:pt x="52489" y="136804"/>
                      </a:lnTo>
                      <a:lnTo>
                        <a:pt x="52832" y="137058"/>
                      </a:lnTo>
                      <a:lnTo>
                        <a:pt x="53365" y="136423"/>
                      </a:lnTo>
                      <a:lnTo>
                        <a:pt x="53987" y="137566"/>
                      </a:lnTo>
                      <a:lnTo>
                        <a:pt x="53873" y="136931"/>
                      </a:lnTo>
                      <a:lnTo>
                        <a:pt x="53721" y="136423"/>
                      </a:lnTo>
                      <a:lnTo>
                        <a:pt x="53238" y="135153"/>
                      </a:lnTo>
                      <a:lnTo>
                        <a:pt x="53911" y="134645"/>
                      </a:lnTo>
                      <a:lnTo>
                        <a:pt x="54203" y="134645"/>
                      </a:lnTo>
                      <a:lnTo>
                        <a:pt x="54254" y="134772"/>
                      </a:lnTo>
                      <a:lnTo>
                        <a:pt x="54406" y="134645"/>
                      </a:lnTo>
                      <a:lnTo>
                        <a:pt x="54356" y="134264"/>
                      </a:lnTo>
                      <a:lnTo>
                        <a:pt x="54762" y="134137"/>
                      </a:lnTo>
                      <a:lnTo>
                        <a:pt x="54876" y="133883"/>
                      </a:lnTo>
                      <a:lnTo>
                        <a:pt x="55537" y="134137"/>
                      </a:lnTo>
                      <a:lnTo>
                        <a:pt x="55613" y="133248"/>
                      </a:lnTo>
                      <a:lnTo>
                        <a:pt x="55803" y="132867"/>
                      </a:lnTo>
                      <a:lnTo>
                        <a:pt x="55295" y="132715"/>
                      </a:lnTo>
                      <a:lnTo>
                        <a:pt x="55295" y="133883"/>
                      </a:lnTo>
                      <a:lnTo>
                        <a:pt x="55105" y="133883"/>
                      </a:lnTo>
                      <a:lnTo>
                        <a:pt x="54978" y="133629"/>
                      </a:lnTo>
                      <a:lnTo>
                        <a:pt x="54952" y="133248"/>
                      </a:lnTo>
                      <a:lnTo>
                        <a:pt x="55219" y="133502"/>
                      </a:lnTo>
                      <a:lnTo>
                        <a:pt x="55295" y="133883"/>
                      </a:lnTo>
                      <a:lnTo>
                        <a:pt x="55295" y="132715"/>
                      </a:lnTo>
                      <a:lnTo>
                        <a:pt x="54991" y="132613"/>
                      </a:lnTo>
                      <a:lnTo>
                        <a:pt x="55333" y="132232"/>
                      </a:lnTo>
                      <a:lnTo>
                        <a:pt x="54546" y="132232"/>
                      </a:lnTo>
                      <a:lnTo>
                        <a:pt x="54470" y="132867"/>
                      </a:lnTo>
                      <a:lnTo>
                        <a:pt x="54406" y="132740"/>
                      </a:lnTo>
                      <a:lnTo>
                        <a:pt x="54368" y="132867"/>
                      </a:lnTo>
                      <a:lnTo>
                        <a:pt x="54038" y="133629"/>
                      </a:lnTo>
                      <a:lnTo>
                        <a:pt x="53911" y="133375"/>
                      </a:lnTo>
                      <a:lnTo>
                        <a:pt x="53848" y="133248"/>
                      </a:lnTo>
                      <a:lnTo>
                        <a:pt x="53644" y="132867"/>
                      </a:lnTo>
                      <a:lnTo>
                        <a:pt x="53581" y="132740"/>
                      </a:lnTo>
                      <a:lnTo>
                        <a:pt x="54203" y="132486"/>
                      </a:lnTo>
                      <a:lnTo>
                        <a:pt x="53797" y="132105"/>
                      </a:lnTo>
                      <a:lnTo>
                        <a:pt x="53390" y="131724"/>
                      </a:lnTo>
                      <a:lnTo>
                        <a:pt x="53124" y="131470"/>
                      </a:lnTo>
                      <a:lnTo>
                        <a:pt x="54457" y="131597"/>
                      </a:lnTo>
                      <a:lnTo>
                        <a:pt x="54673" y="131470"/>
                      </a:lnTo>
                      <a:lnTo>
                        <a:pt x="55511" y="130962"/>
                      </a:lnTo>
                      <a:lnTo>
                        <a:pt x="56261" y="131089"/>
                      </a:lnTo>
                      <a:lnTo>
                        <a:pt x="56261" y="130962"/>
                      </a:lnTo>
                      <a:lnTo>
                        <a:pt x="56362" y="130073"/>
                      </a:lnTo>
                      <a:lnTo>
                        <a:pt x="56426" y="128803"/>
                      </a:lnTo>
                      <a:lnTo>
                        <a:pt x="56413" y="128676"/>
                      </a:lnTo>
                      <a:lnTo>
                        <a:pt x="56083" y="128422"/>
                      </a:lnTo>
                      <a:lnTo>
                        <a:pt x="55473" y="127660"/>
                      </a:lnTo>
                      <a:lnTo>
                        <a:pt x="55410" y="127406"/>
                      </a:lnTo>
                      <a:lnTo>
                        <a:pt x="55372" y="127279"/>
                      </a:lnTo>
                      <a:lnTo>
                        <a:pt x="55956" y="127660"/>
                      </a:lnTo>
                      <a:lnTo>
                        <a:pt x="56184" y="127787"/>
                      </a:lnTo>
                      <a:lnTo>
                        <a:pt x="56299" y="128041"/>
                      </a:lnTo>
                      <a:lnTo>
                        <a:pt x="56349" y="127279"/>
                      </a:lnTo>
                      <a:lnTo>
                        <a:pt x="56311" y="126898"/>
                      </a:lnTo>
                      <a:lnTo>
                        <a:pt x="56121" y="126517"/>
                      </a:lnTo>
                      <a:lnTo>
                        <a:pt x="56921" y="126898"/>
                      </a:lnTo>
                      <a:lnTo>
                        <a:pt x="56527" y="127533"/>
                      </a:lnTo>
                      <a:lnTo>
                        <a:pt x="57010" y="127279"/>
                      </a:lnTo>
                      <a:lnTo>
                        <a:pt x="57124" y="127533"/>
                      </a:lnTo>
                      <a:lnTo>
                        <a:pt x="57391" y="127660"/>
                      </a:lnTo>
                      <a:lnTo>
                        <a:pt x="57480" y="127787"/>
                      </a:lnTo>
                      <a:lnTo>
                        <a:pt x="57988" y="127787"/>
                      </a:lnTo>
                      <a:lnTo>
                        <a:pt x="58318" y="127533"/>
                      </a:lnTo>
                      <a:lnTo>
                        <a:pt x="58547" y="127279"/>
                      </a:lnTo>
                      <a:lnTo>
                        <a:pt x="59067" y="126898"/>
                      </a:lnTo>
                      <a:lnTo>
                        <a:pt x="59893" y="124358"/>
                      </a:lnTo>
                      <a:lnTo>
                        <a:pt x="60020" y="123215"/>
                      </a:lnTo>
                      <a:lnTo>
                        <a:pt x="61328" y="122834"/>
                      </a:lnTo>
                      <a:lnTo>
                        <a:pt x="62445" y="121881"/>
                      </a:lnTo>
                      <a:lnTo>
                        <a:pt x="62560" y="121691"/>
                      </a:lnTo>
                      <a:lnTo>
                        <a:pt x="62941" y="120167"/>
                      </a:lnTo>
                      <a:lnTo>
                        <a:pt x="63042" y="119532"/>
                      </a:lnTo>
                      <a:lnTo>
                        <a:pt x="63258" y="118262"/>
                      </a:lnTo>
                      <a:lnTo>
                        <a:pt x="63373" y="117627"/>
                      </a:lnTo>
                      <a:lnTo>
                        <a:pt x="63436" y="117246"/>
                      </a:lnTo>
                      <a:lnTo>
                        <a:pt x="63474" y="116865"/>
                      </a:lnTo>
                      <a:lnTo>
                        <a:pt x="63576" y="115849"/>
                      </a:lnTo>
                      <a:lnTo>
                        <a:pt x="64350" y="114706"/>
                      </a:lnTo>
                      <a:lnTo>
                        <a:pt x="64516" y="114452"/>
                      </a:lnTo>
                      <a:lnTo>
                        <a:pt x="64884" y="113563"/>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95" name="object 81">
                  <a:extLst>
                    <a:ext uri="{FF2B5EF4-FFF2-40B4-BE49-F238E27FC236}">
                      <a16:creationId xmlns:a16="http://schemas.microsoft.com/office/drawing/2014/main" id="{77E0ABA1-A6A8-4F05-89A9-8F28CA2DD7C5}"/>
                    </a:ext>
                  </a:extLst>
                </p:cNvPr>
                <p:cNvSpPr/>
                <p:nvPr/>
              </p:nvSpPr>
              <p:spPr>
                <a:xfrm>
                  <a:off x="1703" y="263172"/>
                  <a:ext cx="116205" cy="116205"/>
                </a:xfrm>
                <a:custGeom>
                  <a:avLst/>
                  <a:gdLst/>
                  <a:ahLst/>
                  <a:cxnLst/>
                  <a:rect l="l" t="t" r="r" b="b"/>
                  <a:pathLst>
                    <a:path w="116204" h="116204">
                      <a:moveTo>
                        <a:pt x="279" y="111074"/>
                      </a:moveTo>
                      <a:lnTo>
                        <a:pt x="190" y="110934"/>
                      </a:lnTo>
                      <a:lnTo>
                        <a:pt x="0" y="110858"/>
                      </a:lnTo>
                      <a:lnTo>
                        <a:pt x="152" y="111010"/>
                      </a:lnTo>
                      <a:lnTo>
                        <a:pt x="279" y="111074"/>
                      </a:lnTo>
                      <a:close/>
                    </a:path>
                    <a:path w="116204" h="116204">
                      <a:moveTo>
                        <a:pt x="1473" y="115836"/>
                      </a:moveTo>
                      <a:lnTo>
                        <a:pt x="1358" y="115595"/>
                      </a:lnTo>
                      <a:lnTo>
                        <a:pt x="304" y="115417"/>
                      </a:lnTo>
                      <a:lnTo>
                        <a:pt x="584" y="115798"/>
                      </a:lnTo>
                      <a:lnTo>
                        <a:pt x="863" y="115887"/>
                      </a:lnTo>
                      <a:lnTo>
                        <a:pt x="1473" y="115836"/>
                      </a:lnTo>
                      <a:close/>
                    </a:path>
                    <a:path w="116204" h="116204">
                      <a:moveTo>
                        <a:pt x="2540" y="114147"/>
                      </a:moveTo>
                      <a:lnTo>
                        <a:pt x="2032" y="113855"/>
                      </a:lnTo>
                      <a:lnTo>
                        <a:pt x="1130" y="113525"/>
                      </a:lnTo>
                      <a:lnTo>
                        <a:pt x="165" y="113715"/>
                      </a:lnTo>
                      <a:lnTo>
                        <a:pt x="1181" y="113995"/>
                      </a:lnTo>
                      <a:lnTo>
                        <a:pt x="749" y="114071"/>
                      </a:lnTo>
                      <a:lnTo>
                        <a:pt x="1955" y="114376"/>
                      </a:lnTo>
                      <a:lnTo>
                        <a:pt x="2082" y="114617"/>
                      </a:lnTo>
                      <a:lnTo>
                        <a:pt x="1625" y="114808"/>
                      </a:lnTo>
                      <a:lnTo>
                        <a:pt x="1231" y="114757"/>
                      </a:lnTo>
                      <a:lnTo>
                        <a:pt x="1498" y="114846"/>
                      </a:lnTo>
                      <a:lnTo>
                        <a:pt x="1003" y="115138"/>
                      </a:lnTo>
                      <a:lnTo>
                        <a:pt x="1663" y="115277"/>
                      </a:lnTo>
                      <a:lnTo>
                        <a:pt x="2476" y="114947"/>
                      </a:lnTo>
                      <a:lnTo>
                        <a:pt x="2514" y="114554"/>
                      </a:lnTo>
                      <a:lnTo>
                        <a:pt x="1841" y="114134"/>
                      </a:lnTo>
                      <a:lnTo>
                        <a:pt x="2070" y="114033"/>
                      </a:lnTo>
                      <a:lnTo>
                        <a:pt x="2349" y="114134"/>
                      </a:lnTo>
                      <a:lnTo>
                        <a:pt x="2540" y="114147"/>
                      </a:lnTo>
                      <a:close/>
                    </a:path>
                    <a:path w="116204" h="116204">
                      <a:moveTo>
                        <a:pt x="5689" y="102298"/>
                      </a:moveTo>
                      <a:lnTo>
                        <a:pt x="4826" y="102057"/>
                      </a:lnTo>
                      <a:lnTo>
                        <a:pt x="4457" y="101930"/>
                      </a:lnTo>
                      <a:lnTo>
                        <a:pt x="4800" y="102069"/>
                      </a:lnTo>
                      <a:lnTo>
                        <a:pt x="4953" y="102184"/>
                      </a:lnTo>
                      <a:lnTo>
                        <a:pt x="5168" y="102336"/>
                      </a:lnTo>
                      <a:lnTo>
                        <a:pt x="5359" y="102362"/>
                      </a:lnTo>
                      <a:lnTo>
                        <a:pt x="5626" y="102387"/>
                      </a:lnTo>
                      <a:close/>
                    </a:path>
                    <a:path w="116204" h="116204">
                      <a:moveTo>
                        <a:pt x="7289" y="98615"/>
                      </a:moveTo>
                      <a:lnTo>
                        <a:pt x="6997" y="98247"/>
                      </a:lnTo>
                      <a:lnTo>
                        <a:pt x="7048" y="98425"/>
                      </a:lnTo>
                      <a:lnTo>
                        <a:pt x="7289" y="98615"/>
                      </a:lnTo>
                      <a:close/>
                    </a:path>
                    <a:path w="116204" h="116204">
                      <a:moveTo>
                        <a:pt x="8991" y="95808"/>
                      </a:moveTo>
                      <a:close/>
                    </a:path>
                    <a:path w="116204" h="116204">
                      <a:moveTo>
                        <a:pt x="9093" y="95872"/>
                      </a:moveTo>
                      <a:close/>
                    </a:path>
                    <a:path w="116204" h="116204">
                      <a:moveTo>
                        <a:pt x="9702" y="93560"/>
                      </a:moveTo>
                      <a:lnTo>
                        <a:pt x="9537" y="93484"/>
                      </a:lnTo>
                      <a:lnTo>
                        <a:pt x="9702" y="93560"/>
                      </a:lnTo>
                      <a:close/>
                    </a:path>
                    <a:path w="116204" h="116204">
                      <a:moveTo>
                        <a:pt x="10096" y="93751"/>
                      </a:moveTo>
                      <a:lnTo>
                        <a:pt x="9969" y="93433"/>
                      </a:lnTo>
                      <a:lnTo>
                        <a:pt x="9867" y="93573"/>
                      </a:lnTo>
                      <a:lnTo>
                        <a:pt x="9702" y="93560"/>
                      </a:lnTo>
                      <a:lnTo>
                        <a:pt x="10096" y="93751"/>
                      </a:lnTo>
                      <a:close/>
                    </a:path>
                    <a:path w="116204" h="116204">
                      <a:moveTo>
                        <a:pt x="23571" y="88544"/>
                      </a:moveTo>
                      <a:lnTo>
                        <a:pt x="23406" y="88531"/>
                      </a:lnTo>
                      <a:lnTo>
                        <a:pt x="23444" y="88734"/>
                      </a:lnTo>
                      <a:lnTo>
                        <a:pt x="23571" y="88544"/>
                      </a:lnTo>
                      <a:close/>
                    </a:path>
                    <a:path w="116204" h="116204">
                      <a:moveTo>
                        <a:pt x="26035" y="38874"/>
                      </a:moveTo>
                      <a:lnTo>
                        <a:pt x="25920" y="38646"/>
                      </a:lnTo>
                      <a:lnTo>
                        <a:pt x="25400" y="38823"/>
                      </a:lnTo>
                      <a:lnTo>
                        <a:pt x="25069" y="39420"/>
                      </a:lnTo>
                      <a:lnTo>
                        <a:pt x="25577" y="39674"/>
                      </a:lnTo>
                      <a:lnTo>
                        <a:pt x="25628" y="39306"/>
                      </a:lnTo>
                      <a:lnTo>
                        <a:pt x="26035" y="38874"/>
                      </a:lnTo>
                      <a:close/>
                    </a:path>
                    <a:path w="116204" h="116204">
                      <a:moveTo>
                        <a:pt x="26289" y="88582"/>
                      </a:moveTo>
                      <a:lnTo>
                        <a:pt x="26123" y="88569"/>
                      </a:lnTo>
                      <a:lnTo>
                        <a:pt x="26289" y="88671"/>
                      </a:lnTo>
                      <a:close/>
                    </a:path>
                    <a:path w="116204" h="116204">
                      <a:moveTo>
                        <a:pt x="29654" y="23164"/>
                      </a:moveTo>
                      <a:lnTo>
                        <a:pt x="29286" y="23114"/>
                      </a:lnTo>
                      <a:lnTo>
                        <a:pt x="29121" y="23241"/>
                      </a:lnTo>
                      <a:lnTo>
                        <a:pt x="29565" y="23368"/>
                      </a:lnTo>
                      <a:lnTo>
                        <a:pt x="29654" y="23164"/>
                      </a:lnTo>
                      <a:close/>
                    </a:path>
                    <a:path w="116204" h="116204">
                      <a:moveTo>
                        <a:pt x="31000" y="87871"/>
                      </a:moveTo>
                      <a:lnTo>
                        <a:pt x="30899" y="88011"/>
                      </a:lnTo>
                      <a:lnTo>
                        <a:pt x="31000" y="87871"/>
                      </a:lnTo>
                      <a:close/>
                    </a:path>
                    <a:path w="116204" h="116204">
                      <a:moveTo>
                        <a:pt x="35941" y="27216"/>
                      </a:moveTo>
                      <a:lnTo>
                        <a:pt x="35826" y="27076"/>
                      </a:lnTo>
                      <a:lnTo>
                        <a:pt x="35941" y="27216"/>
                      </a:lnTo>
                      <a:close/>
                    </a:path>
                    <a:path w="116204" h="116204">
                      <a:moveTo>
                        <a:pt x="36156" y="27305"/>
                      </a:moveTo>
                      <a:lnTo>
                        <a:pt x="35941" y="27216"/>
                      </a:lnTo>
                      <a:lnTo>
                        <a:pt x="36068" y="27355"/>
                      </a:lnTo>
                      <a:close/>
                    </a:path>
                    <a:path w="116204" h="116204">
                      <a:moveTo>
                        <a:pt x="36449" y="27813"/>
                      </a:moveTo>
                      <a:lnTo>
                        <a:pt x="36131" y="27432"/>
                      </a:lnTo>
                      <a:lnTo>
                        <a:pt x="35966" y="27432"/>
                      </a:lnTo>
                      <a:lnTo>
                        <a:pt x="35445" y="27228"/>
                      </a:lnTo>
                      <a:lnTo>
                        <a:pt x="35788" y="27686"/>
                      </a:lnTo>
                      <a:lnTo>
                        <a:pt x="35890" y="27813"/>
                      </a:lnTo>
                      <a:lnTo>
                        <a:pt x="36449" y="28067"/>
                      </a:lnTo>
                      <a:lnTo>
                        <a:pt x="36449" y="27813"/>
                      </a:lnTo>
                      <a:close/>
                    </a:path>
                    <a:path w="116204" h="116204">
                      <a:moveTo>
                        <a:pt x="37553" y="25717"/>
                      </a:moveTo>
                      <a:lnTo>
                        <a:pt x="37338" y="25704"/>
                      </a:lnTo>
                      <a:lnTo>
                        <a:pt x="37490" y="25819"/>
                      </a:lnTo>
                      <a:close/>
                    </a:path>
                    <a:path w="116204" h="116204">
                      <a:moveTo>
                        <a:pt x="38061" y="25247"/>
                      </a:moveTo>
                      <a:lnTo>
                        <a:pt x="37465" y="24282"/>
                      </a:lnTo>
                      <a:lnTo>
                        <a:pt x="37388" y="24701"/>
                      </a:lnTo>
                      <a:lnTo>
                        <a:pt x="38011" y="25488"/>
                      </a:lnTo>
                      <a:lnTo>
                        <a:pt x="38061" y="25247"/>
                      </a:lnTo>
                      <a:close/>
                    </a:path>
                    <a:path w="116204" h="116204">
                      <a:moveTo>
                        <a:pt x="40195" y="23825"/>
                      </a:moveTo>
                      <a:lnTo>
                        <a:pt x="40043" y="23749"/>
                      </a:lnTo>
                      <a:lnTo>
                        <a:pt x="40195" y="23825"/>
                      </a:lnTo>
                      <a:close/>
                    </a:path>
                    <a:path w="116204" h="116204">
                      <a:moveTo>
                        <a:pt x="40868" y="22860"/>
                      </a:moveTo>
                      <a:lnTo>
                        <a:pt x="40665" y="22987"/>
                      </a:lnTo>
                      <a:lnTo>
                        <a:pt x="40424" y="22987"/>
                      </a:lnTo>
                      <a:lnTo>
                        <a:pt x="40652" y="23368"/>
                      </a:lnTo>
                      <a:lnTo>
                        <a:pt x="40868" y="22860"/>
                      </a:lnTo>
                      <a:close/>
                    </a:path>
                    <a:path w="116204" h="116204">
                      <a:moveTo>
                        <a:pt x="42062" y="5715"/>
                      </a:moveTo>
                      <a:lnTo>
                        <a:pt x="41960" y="5461"/>
                      </a:lnTo>
                      <a:lnTo>
                        <a:pt x="41770" y="5207"/>
                      </a:lnTo>
                      <a:lnTo>
                        <a:pt x="41973" y="5842"/>
                      </a:lnTo>
                      <a:lnTo>
                        <a:pt x="42062" y="5715"/>
                      </a:lnTo>
                      <a:close/>
                    </a:path>
                    <a:path w="116204" h="116204">
                      <a:moveTo>
                        <a:pt x="42164" y="30937"/>
                      </a:moveTo>
                      <a:lnTo>
                        <a:pt x="41922" y="30721"/>
                      </a:lnTo>
                      <a:lnTo>
                        <a:pt x="41732" y="30619"/>
                      </a:lnTo>
                      <a:lnTo>
                        <a:pt x="41592" y="30581"/>
                      </a:lnTo>
                      <a:lnTo>
                        <a:pt x="41630" y="30708"/>
                      </a:lnTo>
                      <a:lnTo>
                        <a:pt x="42164" y="30937"/>
                      </a:lnTo>
                      <a:close/>
                    </a:path>
                    <a:path w="116204" h="116204">
                      <a:moveTo>
                        <a:pt x="42316" y="5918"/>
                      </a:moveTo>
                      <a:lnTo>
                        <a:pt x="42252" y="5461"/>
                      </a:lnTo>
                      <a:lnTo>
                        <a:pt x="42151" y="5715"/>
                      </a:lnTo>
                      <a:lnTo>
                        <a:pt x="42316" y="5918"/>
                      </a:lnTo>
                      <a:close/>
                    </a:path>
                    <a:path w="116204" h="116204">
                      <a:moveTo>
                        <a:pt x="42443" y="6096"/>
                      </a:moveTo>
                      <a:lnTo>
                        <a:pt x="42316" y="5918"/>
                      </a:lnTo>
                      <a:lnTo>
                        <a:pt x="42341" y="6096"/>
                      </a:lnTo>
                      <a:close/>
                    </a:path>
                    <a:path w="116204" h="116204">
                      <a:moveTo>
                        <a:pt x="42710" y="21374"/>
                      </a:moveTo>
                      <a:lnTo>
                        <a:pt x="42595" y="21209"/>
                      </a:lnTo>
                      <a:lnTo>
                        <a:pt x="42443" y="21069"/>
                      </a:lnTo>
                      <a:lnTo>
                        <a:pt x="42532" y="21196"/>
                      </a:lnTo>
                      <a:lnTo>
                        <a:pt x="42710" y="21374"/>
                      </a:lnTo>
                      <a:close/>
                    </a:path>
                    <a:path w="116204" h="116204">
                      <a:moveTo>
                        <a:pt x="43014" y="21717"/>
                      </a:moveTo>
                      <a:lnTo>
                        <a:pt x="42710" y="21463"/>
                      </a:lnTo>
                      <a:lnTo>
                        <a:pt x="42862" y="21717"/>
                      </a:lnTo>
                      <a:lnTo>
                        <a:pt x="43014" y="21717"/>
                      </a:lnTo>
                      <a:close/>
                    </a:path>
                    <a:path w="116204" h="116204">
                      <a:moveTo>
                        <a:pt x="43776" y="29908"/>
                      </a:moveTo>
                      <a:lnTo>
                        <a:pt x="43294" y="30060"/>
                      </a:lnTo>
                      <a:lnTo>
                        <a:pt x="43459" y="30060"/>
                      </a:lnTo>
                      <a:lnTo>
                        <a:pt x="43624" y="29997"/>
                      </a:lnTo>
                      <a:lnTo>
                        <a:pt x="43776" y="29908"/>
                      </a:lnTo>
                      <a:close/>
                    </a:path>
                    <a:path w="116204" h="116204">
                      <a:moveTo>
                        <a:pt x="46012" y="19939"/>
                      </a:moveTo>
                      <a:close/>
                    </a:path>
                    <a:path w="116204" h="116204">
                      <a:moveTo>
                        <a:pt x="46431" y="19812"/>
                      </a:moveTo>
                      <a:lnTo>
                        <a:pt x="45834" y="18542"/>
                      </a:lnTo>
                      <a:lnTo>
                        <a:pt x="45732" y="18796"/>
                      </a:lnTo>
                      <a:lnTo>
                        <a:pt x="45631" y="19431"/>
                      </a:lnTo>
                      <a:lnTo>
                        <a:pt x="45948" y="19862"/>
                      </a:lnTo>
                      <a:lnTo>
                        <a:pt x="45897" y="20701"/>
                      </a:lnTo>
                      <a:lnTo>
                        <a:pt x="46367" y="20066"/>
                      </a:lnTo>
                      <a:lnTo>
                        <a:pt x="46431" y="19812"/>
                      </a:lnTo>
                      <a:close/>
                    </a:path>
                    <a:path w="116204" h="116204">
                      <a:moveTo>
                        <a:pt x="47840" y="27012"/>
                      </a:moveTo>
                      <a:lnTo>
                        <a:pt x="47828" y="26885"/>
                      </a:lnTo>
                      <a:lnTo>
                        <a:pt x="46926" y="26504"/>
                      </a:lnTo>
                      <a:lnTo>
                        <a:pt x="46939" y="26797"/>
                      </a:lnTo>
                      <a:lnTo>
                        <a:pt x="47447" y="27686"/>
                      </a:lnTo>
                      <a:lnTo>
                        <a:pt x="47840" y="27012"/>
                      </a:lnTo>
                      <a:close/>
                    </a:path>
                    <a:path w="116204" h="116204">
                      <a:moveTo>
                        <a:pt x="48221" y="27051"/>
                      </a:moveTo>
                      <a:lnTo>
                        <a:pt x="47955" y="26479"/>
                      </a:lnTo>
                      <a:lnTo>
                        <a:pt x="47917" y="26924"/>
                      </a:lnTo>
                      <a:lnTo>
                        <a:pt x="48221" y="27051"/>
                      </a:lnTo>
                      <a:close/>
                    </a:path>
                    <a:path w="116204" h="116204">
                      <a:moveTo>
                        <a:pt x="48361" y="1816"/>
                      </a:moveTo>
                      <a:lnTo>
                        <a:pt x="48260" y="1968"/>
                      </a:lnTo>
                      <a:lnTo>
                        <a:pt x="48361" y="1816"/>
                      </a:lnTo>
                      <a:close/>
                    </a:path>
                    <a:path w="116204" h="116204">
                      <a:moveTo>
                        <a:pt x="48806" y="20434"/>
                      </a:moveTo>
                      <a:lnTo>
                        <a:pt x="48793" y="20066"/>
                      </a:lnTo>
                      <a:lnTo>
                        <a:pt x="48628" y="20066"/>
                      </a:lnTo>
                      <a:lnTo>
                        <a:pt x="48806" y="20434"/>
                      </a:lnTo>
                      <a:close/>
                    </a:path>
                    <a:path w="116204" h="116204">
                      <a:moveTo>
                        <a:pt x="48831" y="19481"/>
                      </a:moveTo>
                      <a:lnTo>
                        <a:pt x="48641" y="19431"/>
                      </a:lnTo>
                      <a:lnTo>
                        <a:pt x="48831" y="19481"/>
                      </a:lnTo>
                      <a:close/>
                    </a:path>
                    <a:path w="116204" h="116204">
                      <a:moveTo>
                        <a:pt x="48971" y="20066"/>
                      </a:moveTo>
                      <a:lnTo>
                        <a:pt x="48793" y="19939"/>
                      </a:lnTo>
                      <a:lnTo>
                        <a:pt x="48793" y="20066"/>
                      </a:lnTo>
                      <a:lnTo>
                        <a:pt x="48971" y="20066"/>
                      </a:lnTo>
                      <a:close/>
                    </a:path>
                    <a:path w="116204" h="116204">
                      <a:moveTo>
                        <a:pt x="49288" y="17653"/>
                      </a:moveTo>
                      <a:lnTo>
                        <a:pt x="49149" y="17526"/>
                      </a:lnTo>
                      <a:lnTo>
                        <a:pt x="49072" y="17653"/>
                      </a:lnTo>
                      <a:lnTo>
                        <a:pt x="49288" y="17653"/>
                      </a:lnTo>
                      <a:close/>
                    </a:path>
                    <a:path w="116204" h="116204">
                      <a:moveTo>
                        <a:pt x="49364" y="17716"/>
                      </a:moveTo>
                      <a:close/>
                    </a:path>
                    <a:path w="116204" h="116204">
                      <a:moveTo>
                        <a:pt x="49428" y="1143"/>
                      </a:moveTo>
                      <a:lnTo>
                        <a:pt x="49390" y="1358"/>
                      </a:lnTo>
                      <a:lnTo>
                        <a:pt x="49428" y="1143"/>
                      </a:lnTo>
                      <a:close/>
                    </a:path>
                    <a:path w="116204" h="116204">
                      <a:moveTo>
                        <a:pt x="50393" y="16891"/>
                      </a:moveTo>
                      <a:lnTo>
                        <a:pt x="50330" y="17018"/>
                      </a:lnTo>
                      <a:lnTo>
                        <a:pt x="50393" y="16891"/>
                      </a:lnTo>
                      <a:close/>
                    </a:path>
                    <a:path w="116204" h="116204">
                      <a:moveTo>
                        <a:pt x="50761" y="17272"/>
                      </a:moveTo>
                      <a:lnTo>
                        <a:pt x="50482" y="17399"/>
                      </a:lnTo>
                      <a:lnTo>
                        <a:pt x="50685" y="17399"/>
                      </a:lnTo>
                      <a:lnTo>
                        <a:pt x="50761" y="17272"/>
                      </a:lnTo>
                      <a:close/>
                    </a:path>
                    <a:path w="116204" h="116204">
                      <a:moveTo>
                        <a:pt x="51130" y="25006"/>
                      </a:moveTo>
                      <a:lnTo>
                        <a:pt x="51003" y="25285"/>
                      </a:lnTo>
                      <a:lnTo>
                        <a:pt x="51130" y="25006"/>
                      </a:lnTo>
                      <a:close/>
                    </a:path>
                    <a:path w="116204" h="116204">
                      <a:moveTo>
                        <a:pt x="51549" y="25146"/>
                      </a:moveTo>
                      <a:lnTo>
                        <a:pt x="51308" y="24511"/>
                      </a:lnTo>
                      <a:lnTo>
                        <a:pt x="51219" y="24765"/>
                      </a:lnTo>
                      <a:lnTo>
                        <a:pt x="51142" y="25019"/>
                      </a:lnTo>
                      <a:lnTo>
                        <a:pt x="51269" y="25019"/>
                      </a:lnTo>
                      <a:lnTo>
                        <a:pt x="51549" y="25146"/>
                      </a:lnTo>
                      <a:close/>
                    </a:path>
                    <a:path w="116204" h="116204">
                      <a:moveTo>
                        <a:pt x="53555" y="75793"/>
                      </a:moveTo>
                      <a:lnTo>
                        <a:pt x="53238" y="75679"/>
                      </a:lnTo>
                      <a:lnTo>
                        <a:pt x="52793" y="75946"/>
                      </a:lnTo>
                      <a:lnTo>
                        <a:pt x="53555" y="75793"/>
                      </a:lnTo>
                      <a:close/>
                    </a:path>
                    <a:path w="116204" h="116204">
                      <a:moveTo>
                        <a:pt x="54470" y="17043"/>
                      </a:moveTo>
                      <a:lnTo>
                        <a:pt x="54343" y="16916"/>
                      </a:lnTo>
                      <a:lnTo>
                        <a:pt x="54470" y="17043"/>
                      </a:lnTo>
                      <a:close/>
                    </a:path>
                    <a:path w="116204" h="116204">
                      <a:moveTo>
                        <a:pt x="55829" y="16383"/>
                      </a:moveTo>
                      <a:lnTo>
                        <a:pt x="55626" y="16637"/>
                      </a:lnTo>
                      <a:lnTo>
                        <a:pt x="55587" y="16814"/>
                      </a:lnTo>
                      <a:lnTo>
                        <a:pt x="55727" y="16941"/>
                      </a:lnTo>
                      <a:lnTo>
                        <a:pt x="55829" y="16383"/>
                      </a:lnTo>
                      <a:close/>
                    </a:path>
                    <a:path w="116204" h="116204">
                      <a:moveTo>
                        <a:pt x="56121" y="406"/>
                      </a:moveTo>
                      <a:lnTo>
                        <a:pt x="55397" y="736"/>
                      </a:lnTo>
                      <a:lnTo>
                        <a:pt x="55930" y="533"/>
                      </a:lnTo>
                      <a:lnTo>
                        <a:pt x="56121" y="406"/>
                      </a:lnTo>
                      <a:close/>
                    </a:path>
                    <a:path w="116204" h="116204">
                      <a:moveTo>
                        <a:pt x="56984" y="17145"/>
                      </a:moveTo>
                      <a:lnTo>
                        <a:pt x="56730" y="16764"/>
                      </a:lnTo>
                      <a:lnTo>
                        <a:pt x="56730" y="17145"/>
                      </a:lnTo>
                      <a:lnTo>
                        <a:pt x="56438" y="16764"/>
                      </a:lnTo>
                      <a:lnTo>
                        <a:pt x="55968" y="16941"/>
                      </a:lnTo>
                      <a:lnTo>
                        <a:pt x="56095" y="17145"/>
                      </a:lnTo>
                      <a:lnTo>
                        <a:pt x="55829" y="17005"/>
                      </a:lnTo>
                      <a:lnTo>
                        <a:pt x="55384" y="16764"/>
                      </a:lnTo>
                      <a:lnTo>
                        <a:pt x="55168" y="17272"/>
                      </a:lnTo>
                      <a:lnTo>
                        <a:pt x="54470" y="17145"/>
                      </a:lnTo>
                      <a:lnTo>
                        <a:pt x="54622" y="17272"/>
                      </a:lnTo>
                      <a:lnTo>
                        <a:pt x="54749" y="17526"/>
                      </a:lnTo>
                      <a:lnTo>
                        <a:pt x="56337" y="17526"/>
                      </a:lnTo>
                      <a:lnTo>
                        <a:pt x="56502" y="17272"/>
                      </a:lnTo>
                      <a:lnTo>
                        <a:pt x="56667" y="17475"/>
                      </a:lnTo>
                      <a:lnTo>
                        <a:pt x="56565" y="17602"/>
                      </a:lnTo>
                      <a:lnTo>
                        <a:pt x="56692" y="17640"/>
                      </a:lnTo>
                      <a:lnTo>
                        <a:pt x="56984" y="17145"/>
                      </a:lnTo>
                      <a:close/>
                    </a:path>
                    <a:path w="116204" h="116204">
                      <a:moveTo>
                        <a:pt x="57899" y="8534"/>
                      </a:moveTo>
                      <a:close/>
                    </a:path>
                    <a:path w="116204" h="116204">
                      <a:moveTo>
                        <a:pt x="59931" y="6985"/>
                      </a:moveTo>
                      <a:lnTo>
                        <a:pt x="59880" y="6858"/>
                      </a:lnTo>
                      <a:lnTo>
                        <a:pt x="59804" y="6731"/>
                      </a:lnTo>
                      <a:lnTo>
                        <a:pt x="59931" y="6985"/>
                      </a:lnTo>
                      <a:close/>
                    </a:path>
                    <a:path w="116204" h="116204">
                      <a:moveTo>
                        <a:pt x="60134" y="16662"/>
                      </a:moveTo>
                      <a:lnTo>
                        <a:pt x="59944" y="16129"/>
                      </a:lnTo>
                      <a:lnTo>
                        <a:pt x="59474" y="16891"/>
                      </a:lnTo>
                      <a:lnTo>
                        <a:pt x="60134" y="16662"/>
                      </a:lnTo>
                      <a:close/>
                    </a:path>
                    <a:path w="116204" h="116204">
                      <a:moveTo>
                        <a:pt x="60617" y="16510"/>
                      </a:moveTo>
                      <a:lnTo>
                        <a:pt x="60236" y="16637"/>
                      </a:lnTo>
                      <a:lnTo>
                        <a:pt x="60172" y="16764"/>
                      </a:lnTo>
                      <a:lnTo>
                        <a:pt x="60299" y="17068"/>
                      </a:lnTo>
                      <a:lnTo>
                        <a:pt x="60617" y="16510"/>
                      </a:lnTo>
                      <a:close/>
                    </a:path>
                    <a:path w="116204" h="116204">
                      <a:moveTo>
                        <a:pt x="60769" y="21145"/>
                      </a:moveTo>
                      <a:lnTo>
                        <a:pt x="60401" y="21412"/>
                      </a:lnTo>
                      <a:lnTo>
                        <a:pt x="60223" y="21945"/>
                      </a:lnTo>
                      <a:lnTo>
                        <a:pt x="60769" y="21145"/>
                      </a:lnTo>
                      <a:close/>
                    </a:path>
                    <a:path w="116204" h="116204">
                      <a:moveTo>
                        <a:pt x="60858" y="21082"/>
                      </a:moveTo>
                      <a:lnTo>
                        <a:pt x="60286" y="22098"/>
                      </a:lnTo>
                      <a:lnTo>
                        <a:pt x="60553" y="22098"/>
                      </a:lnTo>
                      <a:lnTo>
                        <a:pt x="60655" y="21932"/>
                      </a:lnTo>
                      <a:lnTo>
                        <a:pt x="60858" y="21082"/>
                      </a:lnTo>
                      <a:close/>
                    </a:path>
                    <a:path w="116204" h="116204">
                      <a:moveTo>
                        <a:pt x="61315" y="15405"/>
                      </a:moveTo>
                      <a:lnTo>
                        <a:pt x="60553" y="15748"/>
                      </a:lnTo>
                      <a:lnTo>
                        <a:pt x="61099" y="15532"/>
                      </a:lnTo>
                      <a:lnTo>
                        <a:pt x="61315" y="15405"/>
                      </a:lnTo>
                      <a:close/>
                    </a:path>
                    <a:path w="116204" h="116204">
                      <a:moveTo>
                        <a:pt x="61772" y="1016"/>
                      </a:moveTo>
                      <a:lnTo>
                        <a:pt x="61760" y="635"/>
                      </a:lnTo>
                      <a:lnTo>
                        <a:pt x="61709" y="254"/>
                      </a:lnTo>
                      <a:lnTo>
                        <a:pt x="61518" y="0"/>
                      </a:lnTo>
                      <a:lnTo>
                        <a:pt x="61772" y="1016"/>
                      </a:lnTo>
                      <a:close/>
                    </a:path>
                    <a:path w="116204" h="116204">
                      <a:moveTo>
                        <a:pt x="63373" y="1016"/>
                      </a:moveTo>
                      <a:lnTo>
                        <a:pt x="62471" y="254"/>
                      </a:lnTo>
                      <a:lnTo>
                        <a:pt x="61950" y="1016"/>
                      </a:lnTo>
                      <a:lnTo>
                        <a:pt x="63373" y="1016"/>
                      </a:lnTo>
                      <a:close/>
                    </a:path>
                    <a:path w="116204" h="116204">
                      <a:moveTo>
                        <a:pt x="64477" y="25641"/>
                      </a:moveTo>
                      <a:lnTo>
                        <a:pt x="64338" y="25781"/>
                      </a:lnTo>
                      <a:lnTo>
                        <a:pt x="64477" y="25641"/>
                      </a:lnTo>
                      <a:close/>
                    </a:path>
                    <a:path w="116204" h="116204">
                      <a:moveTo>
                        <a:pt x="64846" y="25273"/>
                      </a:moveTo>
                      <a:lnTo>
                        <a:pt x="64554" y="25527"/>
                      </a:lnTo>
                      <a:lnTo>
                        <a:pt x="64846" y="25273"/>
                      </a:lnTo>
                      <a:close/>
                    </a:path>
                    <a:path w="116204" h="116204">
                      <a:moveTo>
                        <a:pt x="64871" y="25006"/>
                      </a:moveTo>
                      <a:lnTo>
                        <a:pt x="64528" y="25400"/>
                      </a:lnTo>
                      <a:lnTo>
                        <a:pt x="64871" y="25006"/>
                      </a:lnTo>
                      <a:close/>
                    </a:path>
                    <a:path w="116204" h="116204">
                      <a:moveTo>
                        <a:pt x="65062" y="8051"/>
                      </a:moveTo>
                      <a:lnTo>
                        <a:pt x="64909" y="8293"/>
                      </a:lnTo>
                      <a:lnTo>
                        <a:pt x="65036" y="8267"/>
                      </a:lnTo>
                      <a:lnTo>
                        <a:pt x="65062" y="8051"/>
                      </a:lnTo>
                      <a:close/>
                    </a:path>
                    <a:path w="116204" h="116204">
                      <a:moveTo>
                        <a:pt x="65214" y="8255"/>
                      </a:moveTo>
                      <a:lnTo>
                        <a:pt x="65201" y="8382"/>
                      </a:lnTo>
                      <a:lnTo>
                        <a:pt x="65214" y="8255"/>
                      </a:lnTo>
                      <a:close/>
                    </a:path>
                    <a:path w="116204" h="116204">
                      <a:moveTo>
                        <a:pt x="65278" y="21628"/>
                      </a:moveTo>
                      <a:lnTo>
                        <a:pt x="65151" y="21894"/>
                      </a:lnTo>
                      <a:lnTo>
                        <a:pt x="65265" y="21691"/>
                      </a:lnTo>
                      <a:close/>
                    </a:path>
                    <a:path w="116204" h="116204">
                      <a:moveTo>
                        <a:pt x="65316" y="27051"/>
                      </a:moveTo>
                      <a:lnTo>
                        <a:pt x="65087" y="27432"/>
                      </a:lnTo>
                      <a:lnTo>
                        <a:pt x="65316" y="27051"/>
                      </a:lnTo>
                      <a:close/>
                    </a:path>
                    <a:path w="116204" h="116204">
                      <a:moveTo>
                        <a:pt x="65430" y="24130"/>
                      </a:moveTo>
                      <a:lnTo>
                        <a:pt x="64871" y="25006"/>
                      </a:lnTo>
                      <a:lnTo>
                        <a:pt x="65214" y="24638"/>
                      </a:lnTo>
                      <a:lnTo>
                        <a:pt x="65303" y="24511"/>
                      </a:lnTo>
                      <a:lnTo>
                        <a:pt x="65430" y="24130"/>
                      </a:lnTo>
                      <a:close/>
                    </a:path>
                    <a:path w="116204" h="116204">
                      <a:moveTo>
                        <a:pt x="65595" y="20942"/>
                      </a:moveTo>
                      <a:lnTo>
                        <a:pt x="65265" y="21336"/>
                      </a:lnTo>
                      <a:lnTo>
                        <a:pt x="65278" y="21628"/>
                      </a:lnTo>
                      <a:lnTo>
                        <a:pt x="65595" y="20942"/>
                      </a:lnTo>
                      <a:close/>
                    </a:path>
                    <a:path w="116204" h="116204">
                      <a:moveTo>
                        <a:pt x="65684" y="27559"/>
                      </a:moveTo>
                      <a:lnTo>
                        <a:pt x="65671" y="27381"/>
                      </a:lnTo>
                      <a:lnTo>
                        <a:pt x="65633" y="27559"/>
                      </a:lnTo>
                      <a:close/>
                    </a:path>
                    <a:path w="116204" h="116204">
                      <a:moveTo>
                        <a:pt x="65735" y="17018"/>
                      </a:moveTo>
                      <a:lnTo>
                        <a:pt x="65595" y="16979"/>
                      </a:lnTo>
                      <a:lnTo>
                        <a:pt x="65735" y="17018"/>
                      </a:lnTo>
                      <a:close/>
                    </a:path>
                    <a:path w="116204" h="116204">
                      <a:moveTo>
                        <a:pt x="65849" y="16764"/>
                      </a:moveTo>
                      <a:lnTo>
                        <a:pt x="65532" y="16814"/>
                      </a:lnTo>
                      <a:lnTo>
                        <a:pt x="65849" y="16764"/>
                      </a:lnTo>
                      <a:close/>
                    </a:path>
                    <a:path w="116204" h="116204">
                      <a:moveTo>
                        <a:pt x="66548" y="16433"/>
                      </a:moveTo>
                      <a:lnTo>
                        <a:pt x="66243" y="16764"/>
                      </a:lnTo>
                      <a:lnTo>
                        <a:pt x="66548" y="16433"/>
                      </a:lnTo>
                      <a:close/>
                    </a:path>
                    <a:path w="116204" h="116204">
                      <a:moveTo>
                        <a:pt x="67678" y="21971"/>
                      </a:moveTo>
                      <a:lnTo>
                        <a:pt x="67360" y="22529"/>
                      </a:lnTo>
                      <a:lnTo>
                        <a:pt x="67678" y="21971"/>
                      </a:lnTo>
                      <a:close/>
                    </a:path>
                    <a:path w="116204" h="116204">
                      <a:moveTo>
                        <a:pt x="67741" y="26035"/>
                      </a:moveTo>
                      <a:lnTo>
                        <a:pt x="67449" y="25654"/>
                      </a:lnTo>
                      <a:lnTo>
                        <a:pt x="67246" y="26543"/>
                      </a:lnTo>
                      <a:lnTo>
                        <a:pt x="67741" y="26289"/>
                      </a:lnTo>
                      <a:lnTo>
                        <a:pt x="67741" y="26035"/>
                      </a:lnTo>
                      <a:close/>
                    </a:path>
                    <a:path w="116204" h="116204">
                      <a:moveTo>
                        <a:pt x="67932" y="9652"/>
                      </a:moveTo>
                      <a:lnTo>
                        <a:pt x="67665" y="9779"/>
                      </a:lnTo>
                      <a:lnTo>
                        <a:pt x="67932" y="9652"/>
                      </a:lnTo>
                      <a:close/>
                    </a:path>
                    <a:path w="116204" h="116204">
                      <a:moveTo>
                        <a:pt x="68122" y="9550"/>
                      </a:moveTo>
                      <a:lnTo>
                        <a:pt x="67932" y="9652"/>
                      </a:lnTo>
                      <a:lnTo>
                        <a:pt x="68110" y="9652"/>
                      </a:lnTo>
                      <a:close/>
                    </a:path>
                    <a:path w="116204" h="116204">
                      <a:moveTo>
                        <a:pt x="69126" y="3670"/>
                      </a:moveTo>
                      <a:lnTo>
                        <a:pt x="69088" y="3429"/>
                      </a:lnTo>
                      <a:lnTo>
                        <a:pt x="69024" y="2413"/>
                      </a:lnTo>
                      <a:lnTo>
                        <a:pt x="68554" y="3632"/>
                      </a:lnTo>
                      <a:lnTo>
                        <a:pt x="68745" y="3429"/>
                      </a:lnTo>
                      <a:lnTo>
                        <a:pt x="69126" y="3670"/>
                      </a:lnTo>
                      <a:close/>
                    </a:path>
                    <a:path w="116204" h="116204">
                      <a:moveTo>
                        <a:pt x="69443" y="22339"/>
                      </a:moveTo>
                      <a:lnTo>
                        <a:pt x="69367" y="21971"/>
                      </a:lnTo>
                      <a:lnTo>
                        <a:pt x="69329" y="21704"/>
                      </a:lnTo>
                      <a:lnTo>
                        <a:pt x="69367" y="22593"/>
                      </a:lnTo>
                      <a:lnTo>
                        <a:pt x="69392" y="22999"/>
                      </a:lnTo>
                      <a:lnTo>
                        <a:pt x="69380" y="22606"/>
                      </a:lnTo>
                      <a:lnTo>
                        <a:pt x="69405" y="22415"/>
                      </a:lnTo>
                      <a:close/>
                    </a:path>
                    <a:path w="116204" h="116204">
                      <a:moveTo>
                        <a:pt x="69862" y="21831"/>
                      </a:moveTo>
                      <a:lnTo>
                        <a:pt x="69596" y="21564"/>
                      </a:lnTo>
                      <a:lnTo>
                        <a:pt x="69557" y="21361"/>
                      </a:lnTo>
                      <a:lnTo>
                        <a:pt x="69545" y="21704"/>
                      </a:lnTo>
                      <a:lnTo>
                        <a:pt x="69723" y="22047"/>
                      </a:lnTo>
                      <a:lnTo>
                        <a:pt x="69862" y="21831"/>
                      </a:lnTo>
                      <a:close/>
                    </a:path>
                    <a:path w="116204" h="116204">
                      <a:moveTo>
                        <a:pt x="71069" y="26263"/>
                      </a:moveTo>
                      <a:lnTo>
                        <a:pt x="71056" y="26098"/>
                      </a:lnTo>
                      <a:lnTo>
                        <a:pt x="71005" y="25908"/>
                      </a:lnTo>
                      <a:lnTo>
                        <a:pt x="71069" y="26263"/>
                      </a:lnTo>
                      <a:close/>
                    </a:path>
                    <a:path w="116204" h="116204">
                      <a:moveTo>
                        <a:pt x="71259" y="23177"/>
                      </a:moveTo>
                      <a:lnTo>
                        <a:pt x="71158" y="22606"/>
                      </a:lnTo>
                      <a:lnTo>
                        <a:pt x="71107" y="22479"/>
                      </a:lnTo>
                      <a:lnTo>
                        <a:pt x="71132" y="22771"/>
                      </a:lnTo>
                      <a:lnTo>
                        <a:pt x="71259" y="23177"/>
                      </a:lnTo>
                      <a:close/>
                    </a:path>
                    <a:path w="116204" h="116204">
                      <a:moveTo>
                        <a:pt x="71666" y="22860"/>
                      </a:moveTo>
                      <a:lnTo>
                        <a:pt x="71462" y="23342"/>
                      </a:lnTo>
                      <a:lnTo>
                        <a:pt x="71666" y="22860"/>
                      </a:lnTo>
                      <a:close/>
                    </a:path>
                    <a:path w="116204" h="116204">
                      <a:moveTo>
                        <a:pt x="71894" y="21183"/>
                      </a:moveTo>
                      <a:lnTo>
                        <a:pt x="70853" y="20447"/>
                      </a:lnTo>
                      <a:lnTo>
                        <a:pt x="71716" y="21310"/>
                      </a:lnTo>
                      <a:lnTo>
                        <a:pt x="71894" y="21183"/>
                      </a:lnTo>
                      <a:close/>
                    </a:path>
                    <a:path w="116204" h="116204">
                      <a:moveTo>
                        <a:pt x="72148" y="22034"/>
                      </a:moveTo>
                      <a:lnTo>
                        <a:pt x="72047" y="21907"/>
                      </a:lnTo>
                      <a:lnTo>
                        <a:pt x="71501" y="21983"/>
                      </a:lnTo>
                      <a:lnTo>
                        <a:pt x="72148" y="22034"/>
                      </a:lnTo>
                      <a:close/>
                    </a:path>
                    <a:path w="116204" h="116204">
                      <a:moveTo>
                        <a:pt x="72288" y="21869"/>
                      </a:moveTo>
                      <a:lnTo>
                        <a:pt x="71716" y="21310"/>
                      </a:lnTo>
                      <a:lnTo>
                        <a:pt x="72047" y="21907"/>
                      </a:lnTo>
                      <a:lnTo>
                        <a:pt x="72288" y="21869"/>
                      </a:lnTo>
                      <a:close/>
                    </a:path>
                    <a:path w="116204" h="116204">
                      <a:moveTo>
                        <a:pt x="72364" y="22860"/>
                      </a:moveTo>
                      <a:close/>
                    </a:path>
                    <a:path w="116204" h="116204">
                      <a:moveTo>
                        <a:pt x="72529" y="22479"/>
                      </a:moveTo>
                      <a:lnTo>
                        <a:pt x="72428" y="22098"/>
                      </a:lnTo>
                      <a:lnTo>
                        <a:pt x="72351" y="22834"/>
                      </a:lnTo>
                      <a:lnTo>
                        <a:pt x="72517" y="22606"/>
                      </a:lnTo>
                      <a:lnTo>
                        <a:pt x="72529" y="22479"/>
                      </a:lnTo>
                      <a:close/>
                    </a:path>
                    <a:path w="116204" h="116204">
                      <a:moveTo>
                        <a:pt x="72694" y="26060"/>
                      </a:moveTo>
                      <a:lnTo>
                        <a:pt x="72631" y="25781"/>
                      </a:lnTo>
                      <a:lnTo>
                        <a:pt x="72567" y="26035"/>
                      </a:lnTo>
                      <a:lnTo>
                        <a:pt x="72694" y="26060"/>
                      </a:lnTo>
                      <a:close/>
                    </a:path>
                    <a:path w="116204" h="116204">
                      <a:moveTo>
                        <a:pt x="72796" y="6997"/>
                      </a:moveTo>
                      <a:lnTo>
                        <a:pt x="72644" y="7048"/>
                      </a:lnTo>
                      <a:lnTo>
                        <a:pt x="72796" y="6997"/>
                      </a:lnTo>
                      <a:close/>
                    </a:path>
                    <a:path w="116204" h="116204">
                      <a:moveTo>
                        <a:pt x="72936" y="6731"/>
                      </a:moveTo>
                      <a:lnTo>
                        <a:pt x="72796" y="6997"/>
                      </a:lnTo>
                      <a:lnTo>
                        <a:pt x="72936" y="6997"/>
                      </a:lnTo>
                      <a:lnTo>
                        <a:pt x="72936" y="6731"/>
                      </a:lnTo>
                      <a:close/>
                    </a:path>
                    <a:path w="116204" h="116204">
                      <a:moveTo>
                        <a:pt x="73088" y="26162"/>
                      </a:moveTo>
                      <a:lnTo>
                        <a:pt x="72694" y="26060"/>
                      </a:lnTo>
                      <a:lnTo>
                        <a:pt x="72821" y="26543"/>
                      </a:lnTo>
                      <a:lnTo>
                        <a:pt x="73088" y="26162"/>
                      </a:lnTo>
                      <a:close/>
                    </a:path>
                    <a:path w="116204" h="116204">
                      <a:moveTo>
                        <a:pt x="73456" y="7112"/>
                      </a:moveTo>
                      <a:lnTo>
                        <a:pt x="73279" y="7073"/>
                      </a:lnTo>
                      <a:lnTo>
                        <a:pt x="72936" y="6997"/>
                      </a:lnTo>
                      <a:lnTo>
                        <a:pt x="72948" y="7747"/>
                      </a:lnTo>
                      <a:lnTo>
                        <a:pt x="73456" y="7112"/>
                      </a:lnTo>
                      <a:close/>
                    </a:path>
                    <a:path w="116204" h="116204">
                      <a:moveTo>
                        <a:pt x="73685" y="6985"/>
                      </a:moveTo>
                      <a:lnTo>
                        <a:pt x="73533" y="7239"/>
                      </a:lnTo>
                      <a:lnTo>
                        <a:pt x="73685" y="6985"/>
                      </a:lnTo>
                      <a:close/>
                    </a:path>
                    <a:path w="116204" h="116204">
                      <a:moveTo>
                        <a:pt x="74599" y="6565"/>
                      </a:moveTo>
                      <a:lnTo>
                        <a:pt x="74041" y="6184"/>
                      </a:lnTo>
                      <a:lnTo>
                        <a:pt x="73952" y="6438"/>
                      </a:lnTo>
                      <a:lnTo>
                        <a:pt x="73672" y="6921"/>
                      </a:lnTo>
                      <a:lnTo>
                        <a:pt x="74028" y="6388"/>
                      </a:lnTo>
                      <a:lnTo>
                        <a:pt x="74599" y="6565"/>
                      </a:lnTo>
                      <a:close/>
                    </a:path>
                    <a:path w="116204" h="116204">
                      <a:moveTo>
                        <a:pt x="75196" y="21272"/>
                      </a:moveTo>
                      <a:lnTo>
                        <a:pt x="75133" y="21424"/>
                      </a:lnTo>
                      <a:lnTo>
                        <a:pt x="75196" y="21272"/>
                      </a:lnTo>
                      <a:close/>
                    </a:path>
                    <a:path w="116204" h="116204">
                      <a:moveTo>
                        <a:pt x="76225" y="25361"/>
                      </a:moveTo>
                      <a:lnTo>
                        <a:pt x="76200" y="25095"/>
                      </a:lnTo>
                      <a:lnTo>
                        <a:pt x="75590" y="24269"/>
                      </a:lnTo>
                      <a:lnTo>
                        <a:pt x="75603" y="24841"/>
                      </a:lnTo>
                      <a:lnTo>
                        <a:pt x="75793" y="24853"/>
                      </a:lnTo>
                      <a:lnTo>
                        <a:pt x="76225" y="25361"/>
                      </a:lnTo>
                      <a:close/>
                    </a:path>
                    <a:path w="116204" h="116204">
                      <a:moveTo>
                        <a:pt x="76339" y="24777"/>
                      </a:moveTo>
                      <a:lnTo>
                        <a:pt x="76263" y="24523"/>
                      </a:lnTo>
                      <a:lnTo>
                        <a:pt x="76339" y="24841"/>
                      </a:lnTo>
                      <a:close/>
                    </a:path>
                    <a:path w="116204" h="116204">
                      <a:moveTo>
                        <a:pt x="76962" y="24511"/>
                      </a:moveTo>
                      <a:lnTo>
                        <a:pt x="76809" y="24574"/>
                      </a:lnTo>
                      <a:lnTo>
                        <a:pt x="76936" y="24561"/>
                      </a:lnTo>
                      <a:close/>
                    </a:path>
                    <a:path w="116204" h="116204">
                      <a:moveTo>
                        <a:pt x="77038" y="23114"/>
                      </a:moveTo>
                      <a:lnTo>
                        <a:pt x="76542" y="22733"/>
                      </a:lnTo>
                      <a:lnTo>
                        <a:pt x="76695" y="23114"/>
                      </a:lnTo>
                      <a:lnTo>
                        <a:pt x="77038" y="23114"/>
                      </a:lnTo>
                      <a:close/>
                    </a:path>
                    <a:path w="116204" h="116204">
                      <a:moveTo>
                        <a:pt x="77050" y="24434"/>
                      </a:moveTo>
                      <a:lnTo>
                        <a:pt x="77025" y="24307"/>
                      </a:lnTo>
                      <a:lnTo>
                        <a:pt x="76987" y="24180"/>
                      </a:lnTo>
                      <a:lnTo>
                        <a:pt x="76987" y="24333"/>
                      </a:lnTo>
                      <a:lnTo>
                        <a:pt x="76962" y="24511"/>
                      </a:lnTo>
                      <a:close/>
                    </a:path>
                    <a:path w="116204" h="116204">
                      <a:moveTo>
                        <a:pt x="77406" y="8128"/>
                      </a:moveTo>
                      <a:lnTo>
                        <a:pt x="77203" y="8483"/>
                      </a:lnTo>
                      <a:lnTo>
                        <a:pt x="77406" y="8128"/>
                      </a:lnTo>
                      <a:close/>
                    </a:path>
                    <a:path w="116204" h="116204">
                      <a:moveTo>
                        <a:pt x="78079" y="8128"/>
                      </a:moveTo>
                      <a:lnTo>
                        <a:pt x="77685" y="7620"/>
                      </a:lnTo>
                      <a:lnTo>
                        <a:pt x="77406" y="8128"/>
                      </a:lnTo>
                      <a:lnTo>
                        <a:pt x="78079" y="8128"/>
                      </a:lnTo>
                      <a:close/>
                    </a:path>
                    <a:path w="116204" h="116204">
                      <a:moveTo>
                        <a:pt x="78232" y="22415"/>
                      </a:moveTo>
                      <a:lnTo>
                        <a:pt x="78193" y="22225"/>
                      </a:lnTo>
                      <a:lnTo>
                        <a:pt x="78079" y="22352"/>
                      </a:lnTo>
                      <a:lnTo>
                        <a:pt x="78232" y="22415"/>
                      </a:lnTo>
                      <a:close/>
                    </a:path>
                    <a:path w="116204" h="116204">
                      <a:moveTo>
                        <a:pt x="78574" y="23368"/>
                      </a:moveTo>
                      <a:lnTo>
                        <a:pt x="78409" y="22479"/>
                      </a:lnTo>
                      <a:lnTo>
                        <a:pt x="78232" y="22415"/>
                      </a:lnTo>
                      <a:lnTo>
                        <a:pt x="78270" y="23596"/>
                      </a:lnTo>
                      <a:lnTo>
                        <a:pt x="78574" y="23368"/>
                      </a:lnTo>
                      <a:close/>
                    </a:path>
                    <a:path w="116204" h="116204">
                      <a:moveTo>
                        <a:pt x="78727" y="24180"/>
                      </a:moveTo>
                      <a:lnTo>
                        <a:pt x="78701" y="24041"/>
                      </a:lnTo>
                      <a:lnTo>
                        <a:pt x="78638" y="24168"/>
                      </a:lnTo>
                      <a:close/>
                    </a:path>
                    <a:path w="116204" h="116204">
                      <a:moveTo>
                        <a:pt x="78752" y="23901"/>
                      </a:moveTo>
                      <a:lnTo>
                        <a:pt x="78689" y="24028"/>
                      </a:lnTo>
                      <a:lnTo>
                        <a:pt x="78752" y="23901"/>
                      </a:lnTo>
                      <a:close/>
                    </a:path>
                    <a:path w="116204" h="116204">
                      <a:moveTo>
                        <a:pt x="78905" y="23876"/>
                      </a:moveTo>
                      <a:lnTo>
                        <a:pt x="78867" y="23622"/>
                      </a:lnTo>
                      <a:lnTo>
                        <a:pt x="78740" y="23901"/>
                      </a:lnTo>
                      <a:lnTo>
                        <a:pt x="78905" y="23876"/>
                      </a:lnTo>
                      <a:close/>
                    </a:path>
                    <a:path w="116204" h="116204">
                      <a:moveTo>
                        <a:pt x="79349" y="10160"/>
                      </a:moveTo>
                      <a:lnTo>
                        <a:pt x="78574" y="10795"/>
                      </a:lnTo>
                      <a:lnTo>
                        <a:pt x="79349" y="10160"/>
                      </a:lnTo>
                      <a:close/>
                    </a:path>
                    <a:path w="116204" h="116204">
                      <a:moveTo>
                        <a:pt x="79895" y="22606"/>
                      </a:moveTo>
                      <a:lnTo>
                        <a:pt x="79781" y="21945"/>
                      </a:lnTo>
                      <a:lnTo>
                        <a:pt x="79298" y="21247"/>
                      </a:lnTo>
                      <a:lnTo>
                        <a:pt x="78994" y="21323"/>
                      </a:lnTo>
                      <a:lnTo>
                        <a:pt x="78905" y="22059"/>
                      </a:lnTo>
                      <a:lnTo>
                        <a:pt x="78765" y="21856"/>
                      </a:lnTo>
                      <a:lnTo>
                        <a:pt x="78740" y="21577"/>
                      </a:lnTo>
                      <a:lnTo>
                        <a:pt x="78689" y="21386"/>
                      </a:lnTo>
                      <a:lnTo>
                        <a:pt x="78638" y="21945"/>
                      </a:lnTo>
                      <a:lnTo>
                        <a:pt x="78689" y="22872"/>
                      </a:lnTo>
                      <a:lnTo>
                        <a:pt x="79121" y="23749"/>
                      </a:lnTo>
                      <a:lnTo>
                        <a:pt x="79019" y="22707"/>
                      </a:lnTo>
                      <a:lnTo>
                        <a:pt x="79197" y="23101"/>
                      </a:lnTo>
                      <a:lnTo>
                        <a:pt x="79044" y="21882"/>
                      </a:lnTo>
                      <a:lnTo>
                        <a:pt x="79171" y="21704"/>
                      </a:lnTo>
                      <a:lnTo>
                        <a:pt x="79451" y="22098"/>
                      </a:lnTo>
                      <a:lnTo>
                        <a:pt x="79552" y="22479"/>
                      </a:lnTo>
                      <a:lnTo>
                        <a:pt x="79527" y="22199"/>
                      </a:lnTo>
                      <a:lnTo>
                        <a:pt x="79895" y="22606"/>
                      </a:lnTo>
                      <a:close/>
                    </a:path>
                    <a:path w="116204" h="116204">
                      <a:moveTo>
                        <a:pt x="80492" y="22834"/>
                      </a:moveTo>
                      <a:lnTo>
                        <a:pt x="80467" y="22555"/>
                      </a:lnTo>
                      <a:lnTo>
                        <a:pt x="80238" y="21971"/>
                      </a:lnTo>
                      <a:lnTo>
                        <a:pt x="80098" y="22148"/>
                      </a:lnTo>
                      <a:lnTo>
                        <a:pt x="80302" y="23190"/>
                      </a:lnTo>
                      <a:lnTo>
                        <a:pt x="80492" y="22834"/>
                      </a:lnTo>
                      <a:close/>
                    </a:path>
                    <a:path w="116204" h="116204">
                      <a:moveTo>
                        <a:pt x="81813" y="14808"/>
                      </a:moveTo>
                      <a:lnTo>
                        <a:pt x="81661" y="14846"/>
                      </a:lnTo>
                      <a:lnTo>
                        <a:pt x="81813" y="14808"/>
                      </a:lnTo>
                      <a:close/>
                    </a:path>
                    <a:path w="116204" h="116204">
                      <a:moveTo>
                        <a:pt x="82867" y="17145"/>
                      </a:moveTo>
                      <a:lnTo>
                        <a:pt x="82143" y="17145"/>
                      </a:lnTo>
                      <a:lnTo>
                        <a:pt x="81826" y="17767"/>
                      </a:lnTo>
                      <a:lnTo>
                        <a:pt x="82067" y="17653"/>
                      </a:lnTo>
                      <a:lnTo>
                        <a:pt x="82727" y="17653"/>
                      </a:lnTo>
                      <a:lnTo>
                        <a:pt x="82867" y="17145"/>
                      </a:lnTo>
                      <a:close/>
                    </a:path>
                    <a:path w="116204" h="116204">
                      <a:moveTo>
                        <a:pt x="83210" y="19177"/>
                      </a:moveTo>
                      <a:lnTo>
                        <a:pt x="82156" y="18923"/>
                      </a:lnTo>
                      <a:lnTo>
                        <a:pt x="82765" y="18542"/>
                      </a:lnTo>
                      <a:lnTo>
                        <a:pt x="82892" y="18542"/>
                      </a:lnTo>
                      <a:lnTo>
                        <a:pt x="82435" y="18415"/>
                      </a:lnTo>
                      <a:lnTo>
                        <a:pt x="82778" y="18288"/>
                      </a:lnTo>
                      <a:lnTo>
                        <a:pt x="82981" y="18034"/>
                      </a:lnTo>
                      <a:lnTo>
                        <a:pt x="83083" y="17907"/>
                      </a:lnTo>
                      <a:lnTo>
                        <a:pt x="81559" y="17907"/>
                      </a:lnTo>
                      <a:lnTo>
                        <a:pt x="81343" y="17716"/>
                      </a:lnTo>
                      <a:lnTo>
                        <a:pt x="81432" y="17399"/>
                      </a:lnTo>
                      <a:lnTo>
                        <a:pt x="81686" y="17145"/>
                      </a:lnTo>
                      <a:lnTo>
                        <a:pt x="82232" y="17018"/>
                      </a:lnTo>
                      <a:lnTo>
                        <a:pt x="81559" y="17018"/>
                      </a:lnTo>
                      <a:lnTo>
                        <a:pt x="81889" y="16764"/>
                      </a:lnTo>
                      <a:lnTo>
                        <a:pt x="82346" y="16764"/>
                      </a:lnTo>
                      <a:lnTo>
                        <a:pt x="81940" y="16662"/>
                      </a:lnTo>
                      <a:lnTo>
                        <a:pt x="81826" y="16383"/>
                      </a:lnTo>
                      <a:lnTo>
                        <a:pt x="81838" y="16129"/>
                      </a:lnTo>
                      <a:lnTo>
                        <a:pt x="81076" y="16383"/>
                      </a:lnTo>
                      <a:lnTo>
                        <a:pt x="81178" y="16256"/>
                      </a:lnTo>
                      <a:lnTo>
                        <a:pt x="81483" y="15875"/>
                      </a:lnTo>
                      <a:lnTo>
                        <a:pt x="81699" y="15621"/>
                      </a:lnTo>
                      <a:lnTo>
                        <a:pt x="80403" y="15494"/>
                      </a:lnTo>
                      <a:lnTo>
                        <a:pt x="81407" y="14986"/>
                      </a:lnTo>
                      <a:lnTo>
                        <a:pt x="81661" y="14859"/>
                      </a:lnTo>
                      <a:lnTo>
                        <a:pt x="81318" y="14986"/>
                      </a:lnTo>
                      <a:lnTo>
                        <a:pt x="80441" y="14986"/>
                      </a:lnTo>
                      <a:lnTo>
                        <a:pt x="80264" y="14732"/>
                      </a:lnTo>
                      <a:lnTo>
                        <a:pt x="81965" y="14351"/>
                      </a:lnTo>
                      <a:lnTo>
                        <a:pt x="79844" y="13843"/>
                      </a:lnTo>
                      <a:lnTo>
                        <a:pt x="81432" y="12954"/>
                      </a:lnTo>
                      <a:lnTo>
                        <a:pt x="79933" y="13462"/>
                      </a:lnTo>
                      <a:lnTo>
                        <a:pt x="80111" y="12192"/>
                      </a:lnTo>
                      <a:lnTo>
                        <a:pt x="79032" y="12065"/>
                      </a:lnTo>
                      <a:lnTo>
                        <a:pt x="79324" y="11950"/>
                      </a:lnTo>
                      <a:lnTo>
                        <a:pt x="79438" y="11430"/>
                      </a:lnTo>
                      <a:lnTo>
                        <a:pt x="79552" y="11176"/>
                      </a:lnTo>
                      <a:lnTo>
                        <a:pt x="79603" y="10922"/>
                      </a:lnTo>
                      <a:lnTo>
                        <a:pt x="78587" y="11684"/>
                      </a:lnTo>
                      <a:lnTo>
                        <a:pt x="78003" y="11430"/>
                      </a:lnTo>
                      <a:lnTo>
                        <a:pt x="77228" y="11684"/>
                      </a:lnTo>
                      <a:lnTo>
                        <a:pt x="77876" y="10541"/>
                      </a:lnTo>
                      <a:lnTo>
                        <a:pt x="78524" y="10922"/>
                      </a:lnTo>
                      <a:lnTo>
                        <a:pt x="78574" y="10795"/>
                      </a:lnTo>
                      <a:lnTo>
                        <a:pt x="78359" y="10541"/>
                      </a:lnTo>
                      <a:lnTo>
                        <a:pt x="78054" y="10160"/>
                      </a:lnTo>
                      <a:lnTo>
                        <a:pt x="77508" y="10795"/>
                      </a:lnTo>
                      <a:lnTo>
                        <a:pt x="77609" y="10541"/>
                      </a:lnTo>
                      <a:lnTo>
                        <a:pt x="77724" y="10287"/>
                      </a:lnTo>
                      <a:lnTo>
                        <a:pt x="77838" y="10033"/>
                      </a:lnTo>
                      <a:lnTo>
                        <a:pt x="77584" y="10287"/>
                      </a:lnTo>
                      <a:lnTo>
                        <a:pt x="78244" y="9525"/>
                      </a:lnTo>
                      <a:lnTo>
                        <a:pt x="77025" y="10541"/>
                      </a:lnTo>
                      <a:lnTo>
                        <a:pt x="77470" y="9906"/>
                      </a:lnTo>
                      <a:lnTo>
                        <a:pt x="77825" y="9398"/>
                      </a:lnTo>
                      <a:lnTo>
                        <a:pt x="76911" y="9906"/>
                      </a:lnTo>
                      <a:lnTo>
                        <a:pt x="77063" y="9271"/>
                      </a:lnTo>
                      <a:lnTo>
                        <a:pt x="77101" y="9144"/>
                      </a:lnTo>
                      <a:lnTo>
                        <a:pt x="77139" y="9017"/>
                      </a:lnTo>
                      <a:lnTo>
                        <a:pt x="77889" y="8763"/>
                      </a:lnTo>
                      <a:lnTo>
                        <a:pt x="77165" y="8636"/>
                      </a:lnTo>
                      <a:lnTo>
                        <a:pt x="77203" y="8483"/>
                      </a:lnTo>
                      <a:lnTo>
                        <a:pt x="77063" y="8763"/>
                      </a:lnTo>
                      <a:lnTo>
                        <a:pt x="76492" y="9144"/>
                      </a:lnTo>
                      <a:lnTo>
                        <a:pt x="75768" y="8890"/>
                      </a:lnTo>
                      <a:lnTo>
                        <a:pt x="75984" y="8763"/>
                      </a:lnTo>
                      <a:lnTo>
                        <a:pt x="76212" y="8636"/>
                      </a:lnTo>
                      <a:lnTo>
                        <a:pt x="76885" y="8255"/>
                      </a:lnTo>
                      <a:lnTo>
                        <a:pt x="76936" y="8128"/>
                      </a:lnTo>
                      <a:lnTo>
                        <a:pt x="77127" y="7747"/>
                      </a:lnTo>
                      <a:lnTo>
                        <a:pt x="76581" y="7620"/>
                      </a:lnTo>
                      <a:lnTo>
                        <a:pt x="75615" y="8128"/>
                      </a:lnTo>
                      <a:lnTo>
                        <a:pt x="75412" y="7874"/>
                      </a:lnTo>
                      <a:lnTo>
                        <a:pt x="75526" y="7620"/>
                      </a:lnTo>
                      <a:lnTo>
                        <a:pt x="75742" y="7493"/>
                      </a:lnTo>
                      <a:lnTo>
                        <a:pt x="74815" y="7874"/>
                      </a:lnTo>
                      <a:lnTo>
                        <a:pt x="74688" y="6731"/>
                      </a:lnTo>
                      <a:lnTo>
                        <a:pt x="73558" y="7239"/>
                      </a:lnTo>
                      <a:lnTo>
                        <a:pt x="72745" y="8255"/>
                      </a:lnTo>
                      <a:lnTo>
                        <a:pt x="72542" y="8128"/>
                      </a:lnTo>
                      <a:lnTo>
                        <a:pt x="71945" y="8636"/>
                      </a:lnTo>
                      <a:lnTo>
                        <a:pt x="72351" y="8001"/>
                      </a:lnTo>
                      <a:lnTo>
                        <a:pt x="72644" y="7874"/>
                      </a:lnTo>
                      <a:lnTo>
                        <a:pt x="72745" y="7747"/>
                      </a:lnTo>
                      <a:lnTo>
                        <a:pt x="72847" y="7620"/>
                      </a:lnTo>
                      <a:lnTo>
                        <a:pt x="72440" y="7747"/>
                      </a:lnTo>
                      <a:lnTo>
                        <a:pt x="72618" y="7366"/>
                      </a:lnTo>
                      <a:lnTo>
                        <a:pt x="72644" y="7112"/>
                      </a:lnTo>
                      <a:lnTo>
                        <a:pt x="71831" y="7366"/>
                      </a:lnTo>
                      <a:lnTo>
                        <a:pt x="71704" y="6997"/>
                      </a:lnTo>
                      <a:lnTo>
                        <a:pt x="71767" y="6858"/>
                      </a:lnTo>
                      <a:lnTo>
                        <a:pt x="72034" y="6350"/>
                      </a:lnTo>
                      <a:lnTo>
                        <a:pt x="72174" y="6096"/>
                      </a:lnTo>
                      <a:lnTo>
                        <a:pt x="72250" y="5969"/>
                      </a:lnTo>
                      <a:lnTo>
                        <a:pt x="72618" y="7061"/>
                      </a:lnTo>
                      <a:lnTo>
                        <a:pt x="72783" y="6096"/>
                      </a:lnTo>
                      <a:lnTo>
                        <a:pt x="73037" y="6731"/>
                      </a:lnTo>
                      <a:lnTo>
                        <a:pt x="73279" y="6096"/>
                      </a:lnTo>
                      <a:lnTo>
                        <a:pt x="73329" y="5969"/>
                      </a:lnTo>
                      <a:lnTo>
                        <a:pt x="73583" y="5334"/>
                      </a:lnTo>
                      <a:lnTo>
                        <a:pt x="73685" y="5080"/>
                      </a:lnTo>
                      <a:lnTo>
                        <a:pt x="73279" y="7073"/>
                      </a:lnTo>
                      <a:lnTo>
                        <a:pt x="73901" y="5588"/>
                      </a:lnTo>
                      <a:lnTo>
                        <a:pt x="73812" y="5080"/>
                      </a:lnTo>
                      <a:lnTo>
                        <a:pt x="73507" y="4699"/>
                      </a:lnTo>
                      <a:lnTo>
                        <a:pt x="72923" y="5334"/>
                      </a:lnTo>
                      <a:lnTo>
                        <a:pt x="72415" y="4572"/>
                      </a:lnTo>
                      <a:lnTo>
                        <a:pt x="72085" y="4826"/>
                      </a:lnTo>
                      <a:lnTo>
                        <a:pt x="71983" y="5334"/>
                      </a:lnTo>
                      <a:lnTo>
                        <a:pt x="71501" y="5715"/>
                      </a:lnTo>
                      <a:lnTo>
                        <a:pt x="70015" y="6096"/>
                      </a:lnTo>
                      <a:lnTo>
                        <a:pt x="70180" y="5842"/>
                      </a:lnTo>
                      <a:lnTo>
                        <a:pt x="70434" y="5461"/>
                      </a:lnTo>
                      <a:lnTo>
                        <a:pt x="72148" y="2921"/>
                      </a:lnTo>
                      <a:lnTo>
                        <a:pt x="70662" y="3810"/>
                      </a:lnTo>
                      <a:lnTo>
                        <a:pt x="70116" y="4318"/>
                      </a:lnTo>
                      <a:lnTo>
                        <a:pt x="69469" y="5359"/>
                      </a:lnTo>
                      <a:lnTo>
                        <a:pt x="69469" y="10033"/>
                      </a:lnTo>
                      <a:lnTo>
                        <a:pt x="68757" y="10033"/>
                      </a:lnTo>
                      <a:lnTo>
                        <a:pt x="69164" y="9525"/>
                      </a:lnTo>
                      <a:lnTo>
                        <a:pt x="69367" y="9271"/>
                      </a:lnTo>
                      <a:lnTo>
                        <a:pt x="69469" y="10033"/>
                      </a:lnTo>
                      <a:lnTo>
                        <a:pt x="69469" y="5359"/>
                      </a:lnTo>
                      <a:lnTo>
                        <a:pt x="69303" y="4953"/>
                      </a:lnTo>
                      <a:lnTo>
                        <a:pt x="69405" y="4318"/>
                      </a:lnTo>
                      <a:lnTo>
                        <a:pt x="69977" y="3556"/>
                      </a:lnTo>
                      <a:lnTo>
                        <a:pt x="69303" y="3048"/>
                      </a:lnTo>
                      <a:lnTo>
                        <a:pt x="69126" y="3670"/>
                      </a:lnTo>
                      <a:lnTo>
                        <a:pt x="68783" y="4953"/>
                      </a:lnTo>
                      <a:lnTo>
                        <a:pt x="68440" y="3924"/>
                      </a:lnTo>
                      <a:lnTo>
                        <a:pt x="68097" y="3810"/>
                      </a:lnTo>
                      <a:lnTo>
                        <a:pt x="68135" y="3683"/>
                      </a:lnTo>
                      <a:lnTo>
                        <a:pt x="68465" y="2794"/>
                      </a:lnTo>
                      <a:lnTo>
                        <a:pt x="67627" y="2540"/>
                      </a:lnTo>
                      <a:lnTo>
                        <a:pt x="66459" y="3048"/>
                      </a:lnTo>
                      <a:lnTo>
                        <a:pt x="65557" y="2921"/>
                      </a:lnTo>
                      <a:lnTo>
                        <a:pt x="65709" y="2540"/>
                      </a:lnTo>
                      <a:lnTo>
                        <a:pt x="65976" y="2286"/>
                      </a:lnTo>
                      <a:lnTo>
                        <a:pt x="65900" y="2032"/>
                      </a:lnTo>
                      <a:lnTo>
                        <a:pt x="65874" y="1905"/>
                      </a:lnTo>
                      <a:lnTo>
                        <a:pt x="64871" y="2006"/>
                      </a:lnTo>
                      <a:lnTo>
                        <a:pt x="64871" y="3048"/>
                      </a:lnTo>
                      <a:lnTo>
                        <a:pt x="64681" y="3683"/>
                      </a:lnTo>
                      <a:lnTo>
                        <a:pt x="64579" y="3556"/>
                      </a:lnTo>
                      <a:lnTo>
                        <a:pt x="64706" y="3429"/>
                      </a:lnTo>
                      <a:lnTo>
                        <a:pt x="64516" y="3175"/>
                      </a:lnTo>
                      <a:lnTo>
                        <a:pt x="64439" y="2921"/>
                      </a:lnTo>
                      <a:lnTo>
                        <a:pt x="64706" y="3048"/>
                      </a:lnTo>
                      <a:lnTo>
                        <a:pt x="64871" y="3048"/>
                      </a:lnTo>
                      <a:lnTo>
                        <a:pt x="64871" y="2006"/>
                      </a:lnTo>
                      <a:lnTo>
                        <a:pt x="64579" y="2032"/>
                      </a:lnTo>
                      <a:lnTo>
                        <a:pt x="64427" y="1905"/>
                      </a:lnTo>
                      <a:lnTo>
                        <a:pt x="63817" y="1397"/>
                      </a:lnTo>
                      <a:lnTo>
                        <a:pt x="63525" y="1143"/>
                      </a:lnTo>
                      <a:lnTo>
                        <a:pt x="61874" y="1143"/>
                      </a:lnTo>
                      <a:lnTo>
                        <a:pt x="61683" y="1143"/>
                      </a:lnTo>
                      <a:lnTo>
                        <a:pt x="61506" y="1397"/>
                      </a:lnTo>
                      <a:lnTo>
                        <a:pt x="61252" y="1397"/>
                      </a:lnTo>
                      <a:lnTo>
                        <a:pt x="61366" y="635"/>
                      </a:lnTo>
                      <a:lnTo>
                        <a:pt x="61468" y="508"/>
                      </a:lnTo>
                      <a:lnTo>
                        <a:pt x="60528" y="1270"/>
                      </a:lnTo>
                      <a:lnTo>
                        <a:pt x="59118" y="1905"/>
                      </a:lnTo>
                      <a:lnTo>
                        <a:pt x="58458" y="1143"/>
                      </a:lnTo>
                      <a:lnTo>
                        <a:pt x="58534" y="635"/>
                      </a:lnTo>
                      <a:lnTo>
                        <a:pt x="57899" y="254"/>
                      </a:lnTo>
                      <a:lnTo>
                        <a:pt x="57759" y="2540"/>
                      </a:lnTo>
                      <a:lnTo>
                        <a:pt x="57670" y="2413"/>
                      </a:lnTo>
                      <a:lnTo>
                        <a:pt x="57594" y="2286"/>
                      </a:lnTo>
                      <a:lnTo>
                        <a:pt x="57518" y="2159"/>
                      </a:lnTo>
                      <a:lnTo>
                        <a:pt x="57442" y="2032"/>
                      </a:lnTo>
                      <a:lnTo>
                        <a:pt x="57289" y="1778"/>
                      </a:lnTo>
                      <a:lnTo>
                        <a:pt x="57327" y="1524"/>
                      </a:lnTo>
                      <a:lnTo>
                        <a:pt x="55956" y="1143"/>
                      </a:lnTo>
                      <a:lnTo>
                        <a:pt x="54571" y="2032"/>
                      </a:lnTo>
                      <a:lnTo>
                        <a:pt x="53352" y="889"/>
                      </a:lnTo>
                      <a:lnTo>
                        <a:pt x="53365" y="2159"/>
                      </a:lnTo>
                      <a:lnTo>
                        <a:pt x="51892" y="381"/>
                      </a:lnTo>
                      <a:lnTo>
                        <a:pt x="52146" y="2286"/>
                      </a:lnTo>
                      <a:lnTo>
                        <a:pt x="51219" y="1524"/>
                      </a:lnTo>
                      <a:lnTo>
                        <a:pt x="51358" y="1143"/>
                      </a:lnTo>
                      <a:lnTo>
                        <a:pt x="50101" y="889"/>
                      </a:lnTo>
                      <a:lnTo>
                        <a:pt x="49784" y="889"/>
                      </a:lnTo>
                      <a:lnTo>
                        <a:pt x="49860" y="2159"/>
                      </a:lnTo>
                      <a:lnTo>
                        <a:pt x="49682" y="2413"/>
                      </a:lnTo>
                      <a:lnTo>
                        <a:pt x="49390" y="1397"/>
                      </a:lnTo>
                      <a:lnTo>
                        <a:pt x="49225" y="2540"/>
                      </a:lnTo>
                      <a:lnTo>
                        <a:pt x="48615" y="1524"/>
                      </a:lnTo>
                      <a:lnTo>
                        <a:pt x="48361" y="1905"/>
                      </a:lnTo>
                      <a:lnTo>
                        <a:pt x="48514" y="1905"/>
                      </a:lnTo>
                      <a:lnTo>
                        <a:pt x="48641" y="2032"/>
                      </a:lnTo>
                      <a:lnTo>
                        <a:pt x="48755" y="2667"/>
                      </a:lnTo>
                      <a:lnTo>
                        <a:pt x="48488" y="3048"/>
                      </a:lnTo>
                      <a:lnTo>
                        <a:pt x="47383" y="2286"/>
                      </a:lnTo>
                      <a:lnTo>
                        <a:pt x="47180" y="1778"/>
                      </a:lnTo>
                      <a:lnTo>
                        <a:pt x="46863" y="2159"/>
                      </a:lnTo>
                      <a:lnTo>
                        <a:pt x="46304" y="3048"/>
                      </a:lnTo>
                      <a:lnTo>
                        <a:pt x="46240" y="2870"/>
                      </a:lnTo>
                      <a:lnTo>
                        <a:pt x="46202" y="3048"/>
                      </a:lnTo>
                      <a:lnTo>
                        <a:pt x="46139" y="3429"/>
                      </a:lnTo>
                      <a:lnTo>
                        <a:pt x="46101" y="3175"/>
                      </a:lnTo>
                      <a:lnTo>
                        <a:pt x="45859" y="1270"/>
                      </a:lnTo>
                      <a:lnTo>
                        <a:pt x="45631" y="2413"/>
                      </a:lnTo>
                      <a:lnTo>
                        <a:pt x="45808" y="2540"/>
                      </a:lnTo>
                      <a:lnTo>
                        <a:pt x="45897" y="3175"/>
                      </a:lnTo>
                      <a:lnTo>
                        <a:pt x="45377" y="2667"/>
                      </a:lnTo>
                      <a:lnTo>
                        <a:pt x="44691" y="2921"/>
                      </a:lnTo>
                      <a:lnTo>
                        <a:pt x="44348" y="3429"/>
                      </a:lnTo>
                      <a:lnTo>
                        <a:pt x="44132" y="2794"/>
                      </a:lnTo>
                      <a:lnTo>
                        <a:pt x="43180" y="3175"/>
                      </a:lnTo>
                      <a:lnTo>
                        <a:pt x="42456" y="4064"/>
                      </a:lnTo>
                      <a:lnTo>
                        <a:pt x="41579" y="4699"/>
                      </a:lnTo>
                      <a:lnTo>
                        <a:pt x="42075" y="4699"/>
                      </a:lnTo>
                      <a:lnTo>
                        <a:pt x="42506" y="5588"/>
                      </a:lnTo>
                      <a:lnTo>
                        <a:pt x="42570" y="5918"/>
                      </a:lnTo>
                      <a:lnTo>
                        <a:pt x="42456" y="6096"/>
                      </a:lnTo>
                      <a:lnTo>
                        <a:pt x="42367" y="6223"/>
                      </a:lnTo>
                      <a:lnTo>
                        <a:pt x="41973" y="6350"/>
                      </a:lnTo>
                      <a:lnTo>
                        <a:pt x="41529" y="5588"/>
                      </a:lnTo>
                      <a:lnTo>
                        <a:pt x="41478" y="5080"/>
                      </a:lnTo>
                      <a:lnTo>
                        <a:pt x="41275" y="5588"/>
                      </a:lnTo>
                      <a:lnTo>
                        <a:pt x="41173" y="5461"/>
                      </a:lnTo>
                      <a:lnTo>
                        <a:pt x="40868" y="4826"/>
                      </a:lnTo>
                      <a:lnTo>
                        <a:pt x="41084" y="5461"/>
                      </a:lnTo>
                      <a:lnTo>
                        <a:pt x="39535" y="4445"/>
                      </a:lnTo>
                      <a:lnTo>
                        <a:pt x="39979" y="5588"/>
                      </a:lnTo>
                      <a:lnTo>
                        <a:pt x="39776" y="5334"/>
                      </a:lnTo>
                      <a:lnTo>
                        <a:pt x="38912" y="6096"/>
                      </a:lnTo>
                      <a:lnTo>
                        <a:pt x="38722" y="6604"/>
                      </a:lnTo>
                      <a:lnTo>
                        <a:pt x="38341" y="6997"/>
                      </a:lnTo>
                      <a:lnTo>
                        <a:pt x="38214" y="7366"/>
                      </a:lnTo>
                      <a:lnTo>
                        <a:pt x="38709" y="8001"/>
                      </a:lnTo>
                      <a:lnTo>
                        <a:pt x="38328" y="8001"/>
                      </a:lnTo>
                      <a:lnTo>
                        <a:pt x="38646" y="8763"/>
                      </a:lnTo>
                      <a:lnTo>
                        <a:pt x="38011" y="9017"/>
                      </a:lnTo>
                      <a:lnTo>
                        <a:pt x="36969" y="9017"/>
                      </a:lnTo>
                      <a:lnTo>
                        <a:pt x="36614" y="9525"/>
                      </a:lnTo>
                      <a:lnTo>
                        <a:pt x="36525" y="10287"/>
                      </a:lnTo>
                      <a:lnTo>
                        <a:pt x="37007" y="10287"/>
                      </a:lnTo>
                      <a:lnTo>
                        <a:pt x="37249" y="10795"/>
                      </a:lnTo>
                      <a:lnTo>
                        <a:pt x="36614" y="10287"/>
                      </a:lnTo>
                      <a:lnTo>
                        <a:pt x="36169" y="10922"/>
                      </a:lnTo>
                      <a:lnTo>
                        <a:pt x="35979" y="10160"/>
                      </a:lnTo>
                      <a:lnTo>
                        <a:pt x="35471" y="10922"/>
                      </a:lnTo>
                      <a:lnTo>
                        <a:pt x="35407" y="11049"/>
                      </a:lnTo>
                      <a:lnTo>
                        <a:pt x="35331" y="11303"/>
                      </a:lnTo>
                      <a:lnTo>
                        <a:pt x="35217" y="12573"/>
                      </a:lnTo>
                      <a:lnTo>
                        <a:pt x="35560" y="12700"/>
                      </a:lnTo>
                      <a:lnTo>
                        <a:pt x="35750" y="12573"/>
                      </a:lnTo>
                      <a:lnTo>
                        <a:pt x="35839" y="12700"/>
                      </a:lnTo>
                      <a:lnTo>
                        <a:pt x="35928" y="13081"/>
                      </a:lnTo>
                      <a:lnTo>
                        <a:pt x="35394" y="13081"/>
                      </a:lnTo>
                      <a:lnTo>
                        <a:pt x="35090" y="12827"/>
                      </a:lnTo>
                      <a:lnTo>
                        <a:pt x="35052" y="12700"/>
                      </a:lnTo>
                      <a:lnTo>
                        <a:pt x="35369" y="14351"/>
                      </a:lnTo>
                      <a:lnTo>
                        <a:pt x="33477" y="14173"/>
                      </a:lnTo>
                      <a:lnTo>
                        <a:pt x="33477" y="29845"/>
                      </a:lnTo>
                      <a:lnTo>
                        <a:pt x="32918" y="31115"/>
                      </a:lnTo>
                      <a:lnTo>
                        <a:pt x="33121" y="30607"/>
                      </a:lnTo>
                      <a:lnTo>
                        <a:pt x="33350" y="30099"/>
                      </a:lnTo>
                      <a:lnTo>
                        <a:pt x="33477" y="29845"/>
                      </a:lnTo>
                      <a:lnTo>
                        <a:pt x="33477" y="14173"/>
                      </a:lnTo>
                      <a:lnTo>
                        <a:pt x="33388" y="28956"/>
                      </a:lnTo>
                      <a:lnTo>
                        <a:pt x="33362" y="29210"/>
                      </a:lnTo>
                      <a:lnTo>
                        <a:pt x="33274" y="28956"/>
                      </a:lnTo>
                      <a:lnTo>
                        <a:pt x="33388" y="14173"/>
                      </a:lnTo>
                      <a:lnTo>
                        <a:pt x="31381" y="13970"/>
                      </a:lnTo>
                      <a:lnTo>
                        <a:pt x="32385" y="15811"/>
                      </a:lnTo>
                      <a:lnTo>
                        <a:pt x="32473" y="16129"/>
                      </a:lnTo>
                      <a:lnTo>
                        <a:pt x="32600" y="17145"/>
                      </a:lnTo>
                      <a:lnTo>
                        <a:pt x="32372" y="17399"/>
                      </a:lnTo>
                      <a:lnTo>
                        <a:pt x="32283" y="16510"/>
                      </a:lnTo>
                      <a:lnTo>
                        <a:pt x="31661" y="16637"/>
                      </a:lnTo>
                      <a:lnTo>
                        <a:pt x="32423" y="18288"/>
                      </a:lnTo>
                      <a:lnTo>
                        <a:pt x="30797" y="18415"/>
                      </a:lnTo>
                      <a:lnTo>
                        <a:pt x="31305" y="19558"/>
                      </a:lnTo>
                      <a:lnTo>
                        <a:pt x="28803" y="19558"/>
                      </a:lnTo>
                      <a:lnTo>
                        <a:pt x="30708" y="22098"/>
                      </a:lnTo>
                      <a:lnTo>
                        <a:pt x="29095" y="22860"/>
                      </a:lnTo>
                      <a:lnTo>
                        <a:pt x="29667" y="22860"/>
                      </a:lnTo>
                      <a:lnTo>
                        <a:pt x="30162" y="23241"/>
                      </a:lnTo>
                      <a:lnTo>
                        <a:pt x="29743" y="23177"/>
                      </a:lnTo>
                      <a:lnTo>
                        <a:pt x="29921" y="23342"/>
                      </a:lnTo>
                      <a:lnTo>
                        <a:pt x="29972" y="24130"/>
                      </a:lnTo>
                      <a:lnTo>
                        <a:pt x="29883" y="24358"/>
                      </a:lnTo>
                      <a:lnTo>
                        <a:pt x="29781" y="25946"/>
                      </a:lnTo>
                      <a:lnTo>
                        <a:pt x="29133" y="27813"/>
                      </a:lnTo>
                      <a:lnTo>
                        <a:pt x="28689" y="28702"/>
                      </a:lnTo>
                      <a:lnTo>
                        <a:pt x="28562" y="29083"/>
                      </a:lnTo>
                      <a:lnTo>
                        <a:pt x="28219" y="30607"/>
                      </a:lnTo>
                      <a:lnTo>
                        <a:pt x="31305" y="30226"/>
                      </a:lnTo>
                      <a:lnTo>
                        <a:pt x="29946" y="31115"/>
                      </a:lnTo>
                      <a:lnTo>
                        <a:pt x="28892" y="30861"/>
                      </a:lnTo>
                      <a:lnTo>
                        <a:pt x="29248" y="31369"/>
                      </a:lnTo>
                      <a:lnTo>
                        <a:pt x="29349" y="31623"/>
                      </a:lnTo>
                      <a:lnTo>
                        <a:pt x="31711" y="41021"/>
                      </a:lnTo>
                      <a:lnTo>
                        <a:pt x="36804" y="34163"/>
                      </a:lnTo>
                      <a:lnTo>
                        <a:pt x="38023" y="33909"/>
                      </a:lnTo>
                      <a:lnTo>
                        <a:pt x="38354" y="32639"/>
                      </a:lnTo>
                      <a:lnTo>
                        <a:pt x="38430" y="32893"/>
                      </a:lnTo>
                      <a:lnTo>
                        <a:pt x="38620" y="33147"/>
                      </a:lnTo>
                      <a:lnTo>
                        <a:pt x="39204" y="33655"/>
                      </a:lnTo>
                      <a:lnTo>
                        <a:pt x="39357" y="32639"/>
                      </a:lnTo>
                      <a:lnTo>
                        <a:pt x="39090" y="32258"/>
                      </a:lnTo>
                      <a:lnTo>
                        <a:pt x="39103" y="32067"/>
                      </a:lnTo>
                      <a:lnTo>
                        <a:pt x="39370" y="32512"/>
                      </a:lnTo>
                      <a:lnTo>
                        <a:pt x="39662" y="32639"/>
                      </a:lnTo>
                      <a:lnTo>
                        <a:pt x="40157" y="32893"/>
                      </a:lnTo>
                      <a:lnTo>
                        <a:pt x="39839" y="32004"/>
                      </a:lnTo>
                      <a:lnTo>
                        <a:pt x="39789" y="31877"/>
                      </a:lnTo>
                      <a:lnTo>
                        <a:pt x="39662" y="31496"/>
                      </a:lnTo>
                      <a:lnTo>
                        <a:pt x="40246" y="32067"/>
                      </a:lnTo>
                      <a:lnTo>
                        <a:pt x="41046" y="31877"/>
                      </a:lnTo>
                      <a:lnTo>
                        <a:pt x="40398" y="31242"/>
                      </a:lnTo>
                      <a:lnTo>
                        <a:pt x="41046" y="31369"/>
                      </a:lnTo>
                      <a:lnTo>
                        <a:pt x="41033" y="31242"/>
                      </a:lnTo>
                      <a:lnTo>
                        <a:pt x="40970" y="30480"/>
                      </a:lnTo>
                      <a:lnTo>
                        <a:pt x="41592" y="30607"/>
                      </a:lnTo>
                      <a:lnTo>
                        <a:pt x="41541" y="30480"/>
                      </a:lnTo>
                      <a:lnTo>
                        <a:pt x="41262" y="29718"/>
                      </a:lnTo>
                      <a:lnTo>
                        <a:pt x="42557" y="30607"/>
                      </a:lnTo>
                      <a:lnTo>
                        <a:pt x="42075" y="29718"/>
                      </a:lnTo>
                      <a:lnTo>
                        <a:pt x="41871" y="29337"/>
                      </a:lnTo>
                      <a:lnTo>
                        <a:pt x="42633" y="30607"/>
                      </a:lnTo>
                      <a:lnTo>
                        <a:pt x="43129" y="29972"/>
                      </a:lnTo>
                      <a:lnTo>
                        <a:pt x="43180" y="29337"/>
                      </a:lnTo>
                      <a:lnTo>
                        <a:pt x="43167" y="29210"/>
                      </a:lnTo>
                      <a:lnTo>
                        <a:pt x="43154" y="29083"/>
                      </a:lnTo>
                      <a:lnTo>
                        <a:pt x="43294" y="29591"/>
                      </a:lnTo>
                      <a:lnTo>
                        <a:pt x="43624" y="29337"/>
                      </a:lnTo>
                      <a:lnTo>
                        <a:pt x="43802" y="29908"/>
                      </a:lnTo>
                      <a:lnTo>
                        <a:pt x="44119" y="29718"/>
                      </a:lnTo>
                      <a:lnTo>
                        <a:pt x="44259" y="29337"/>
                      </a:lnTo>
                      <a:lnTo>
                        <a:pt x="44081" y="29083"/>
                      </a:lnTo>
                      <a:lnTo>
                        <a:pt x="43992" y="28956"/>
                      </a:lnTo>
                      <a:lnTo>
                        <a:pt x="43827" y="28702"/>
                      </a:lnTo>
                      <a:lnTo>
                        <a:pt x="45275" y="29845"/>
                      </a:lnTo>
                      <a:lnTo>
                        <a:pt x="44881" y="28702"/>
                      </a:lnTo>
                      <a:lnTo>
                        <a:pt x="44843" y="28575"/>
                      </a:lnTo>
                      <a:lnTo>
                        <a:pt x="44373" y="27178"/>
                      </a:lnTo>
                      <a:lnTo>
                        <a:pt x="44297" y="26924"/>
                      </a:lnTo>
                      <a:lnTo>
                        <a:pt x="45707" y="28575"/>
                      </a:lnTo>
                      <a:lnTo>
                        <a:pt x="46189" y="27559"/>
                      </a:lnTo>
                      <a:lnTo>
                        <a:pt x="46786" y="26670"/>
                      </a:lnTo>
                      <a:lnTo>
                        <a:pt x="46723" y="26416"/>
                      </a:lnTo>
                      <a:lnTo>
                        <a:pt x="46837" y="26606"/>
                      </a:lnTo>
                      <a:lnTo>
                        <a:pt x="47002" y="26416"/>
                      </a:lnTo>
                      <a:lnTo>
                        <a:pt x="47625" y="25781"/>
                      </a:lnTo>
                      <a:lnTo>
                        <a:pt x="47955" y="26479"/>
                      </a:lnTo>
                      <a:lnTo>
                        <a:pt x="47917" y="25400"/>
                      </a:lnTo>
                      <a:lnTo>
                        <a:pt x="49187" y="25400"/>
                      </a:lnTo>
                      <a:lnTo>
                        <a:pt x="49149" y="25527"/>
                      </a:lnTo>
                      <a:lnTo>
                        <a:pt x="49060" y="26162"/>
                      </a:lnTo>
                      <a:lnTo>
                        <a:pt x="49657" y="25400"/>
                      </a:lnTo>
                      <a:lnTo>
                        <a:pt x="50698" y="25654"/>
                      </a:lnTo>
                      <a:lnTo>
                        <a:pt x="50812" y="25400"/>
                      </a:lnTo>
                      <a:lnTo>
                        <a:pt x="51041" y="24892"/>
                      </a:lnTo>
                      <a:lnTo>
                        <a:pt x="51015" y="24511"/>
                      </a:lnTo>
                      <a:lnTo>
                        <a:pt x="50723" y="24130"/>
                      </a:lnTo>
                      <a:lnTo>
                        <a:pt x="50825" y="23495"/>
                      </a:lnTo>
                      <a:lnTo>
                        <a:pt x="51066" y="22860"/>
                      </a:lnTo>
                      <a:lnTo>
                        <a:pt x="51003" y="22352"/>
                      </a:lnTo>
                      <a:lnTo>
                        <a:pt x="51371" y="24003"/>
                      </a:lnTo>
                      <a:lnTo>
                        <a:pt x="51904" y="22352"/>
                      </a:lnTo>
                      <a:lnTo>
                        <a:pt x="52298" y="24765"/>
                      </a:lnTo>
                      <a:lnTo>
                        <a:pt x="52209" y="23876"/>
                      </a:lnTo>
                      <a:lnTo>
                        <a:pt x="52400" y="23876"/>
                      </a:lnTo>
                      <a:lnTo>
                        <a:pt x="52463" y="24003"/>
                      </a:lnTo>
                      <a:lnTo>
                        <a:pt x="52539" y="24638"/>
                      </a:lnTo>
                      <a:lnTo>
                        <a:pt x="52844" y="24257"/>
                      </a:lnTo>
                      <a:lnTo>
                        <a:pt x="52793" y="23876"/>
                      </a:lnTo>
                      <a:lnTo>
                        <a:pt x="52552" y="23495"/>
                      </a:lnTo>
                      <a:lnTo>
                        <a:pt x="53047" y="23368"/>
                      </a:lnTo>
                      <a:lnTo>
                        <a:pt x="53149" y="24257"/>
                      </a:lnTo>
                      <a:lnTo>
                        <a:pt x="53213" y="23368"/>
                      </a:lnTo>
                      <a:lnTo>
                        <a:pt x="53263" y="22860"/>
                      </a:lnTo>
                      <a:lnTo>
                        <a:pt x="53771" y="22987"/>
                      </a:lnTo>
                      <a:lnTo>
                        <a:pt x="53924" y="23368"/>
                      </a:lnTo>
                      <a:lnTo>
                        <a:pt x="53797" y="23495"/>
                      </a:lnTo>
                      <a:lnTo>
                        <a:pt x="54343" y="23177"/>
                      </a:lnTo>
                      <a:lnTo>
                        <a:pt x="54470" y="23088"/>
                      </a:lnTo>
                      <a:lnTo>
                        <a:pt x="54483" y="22860"/>
                      </a:lnTo>
                      <a:lnTo>
                        <a:pt x="54521" y="22352"/>
                      </a:lnTo>
                      <a:lnTo>
                        <a:pt x="54521" y="22225"/>
                      </a:lnTo>
                      <a:lnTo>
                        <a:pt x="54584" y="21463"/>
                      </a:lnTo>
                      <a:lnTo>
                        <a:pt x="55549" y="21844"/>
                      </a:lnTo>
                      <a:lnTo>
                        <a:pt x="55651" y="23241"/>
                      </a:lnTo>
                      <a:lnTo>
                        <a:pt x="55943" y="22225"/>
                      </a:lnTo>
                      <a:lnTo>
                        <a:pt x="56261" y="23368"/>
                      </a:lnTo>
                      <a:lnTo>
                        <a:pt x="56489" y="23101"/>
                      </a:lnTo>
                      <a:lnTo>
                        <a:pt x="56413" y="22606"/>
                      </a:lnTo>
                      <a:lnTo>
                        <a:pt x="56299" y="22352"/>
                      </a:lnTo>
                      <a:lnTo>
                        <a:pt x="56680" y="22352"/>
                      </a:lnTo>
                      <a:lnTo>
                        <a:pt x="56692" y="22225"/>
                      </a:lnTo>
                      <a:lnTo>
                        <a:pt x="56832" y="21463"/>
                      </a:lnTo>
                      <a:lnTo>
                        <a:pt x="57251" y="21717"/>
                      </a:lnTo>
                      <a:lnTo>
                        <a:pt x="57061" y="22225"/>
                      </a:lnTo>
                      <a:lnTo>
                        <a:pt x="57645" y="21996"/>
                      </a:lnTo>
                      <a:lnTo>
                        <a:pt x="57569" y="21844"/>
                      </a:lnTo>
                      <a:lnTo>
                        <a:pt x="57238" y="21590"/>
                      </a:lnTo>
                      <a:lnTo>
                        <a:pt x="57467" y="20955"/>
                      </a:lnTo>
                      <a:lnTo>
                        <a:pt x="57416" y="20701"/>
                      </a:lnTo>
                      <a:lnTo>
                        <a:pt x="56908" y="20066"/>
                      </a:lnTo>
                      <a:lnTo>
                        <a:pt x="57492" y="20320"/>
                      </a:lnTo>
                      <a:lnTo>
                        <a:pt x="57416" y="20447"/>
                      </a:lnTo>
                      <a:lnTo>
                        <a:pt x="57899" y="20193"/>
                      </a:lnTo>
                      <a:lnTo>
                        <a:pt x="58102" y="20891"/>
                      </a:lnTo>
                      <a:lnTo>
                        <a:pt x="58064" y="21043"/>
                      </a:lnTo>
                      <a:lnTo>
                        <a:pt x="58013" y="21209"/>
                      </a:lnTo>
                      <a:lnTo>
                        <a:pt x="57873" y="21259"/>
                      </a:lnTo>
                      <a:lnTo>
                        <a:pt x="57670" y="21348"/>
                      </a:lnTo>
                      <a:lnTo>
                        <a:pt x="57861" y="21488"/>
                      </a:lnTo>
                      <a:lnTo>
                        <a:pt x="57962" y="21336"/>
                      </a:lnTo>
                      <a:lnTo>
                        <a:pt x="58153" y="21374"/>
                      </a:lnTo>
                      <a:lnTo>
                        <a:pt x="58115" y="20929"/>
                      </a:lnTo>
                      <a:lnTo>
                        <a:pt x="58381" y="20193"/>
                      </a:lnTo>
                      <a:lnTo>
                        <a:pt x="58432" y="20066"/>
                      </a:lnTo>
                      <a:lnTo>
                        <a:pt x="58559" y="20193"/>
                      </a:lnTo>
                      <a:lnTo>
                        <a:pt x="58635" y="21971"/>
                      </a:lnTo>
                      <a:lnTo>
                        <a:pt x="58813" y="20955"/>
                      </a:lnTo>
                      <a:lnTo>
                        <a:pt x="59258" y="21590"/>
                      </a:lnTo>
                      <a:lnTo>
                        <a:pt x="59474" y="20955"/>
                      </a:lnTo>
                      <a:lnTo>
                        <a:pt x="59385" y="21463"/>
                      </a:lnTo>
                      <a:lnTo>
                        <a:pt x="59690" y="20701"/>
                      </a:lnTo>
                      <a:lnTo>
                        <a:pt x="59690" y="21209"/>
                      </a:lnTo>
                      <a:lnTo>
                        <a:pt x="59575" y="21590"/>
                      </a:lnTo>
                      <a:lnTo>
                        <a:pt x="59880" y="21717"/>
                      </a:lnTo>
                      <a:lnTo>
                        <a:pt x="59905" y="20701"/>
                      </a:lnTo>
                      <a:lnTo>
                        <a:pt x="59905" y="20447"/>
                      </a:lnTo>
                      <a:lnTo>
                        <a:pt x="59918" y="20066"/>
                      </a:lnTo>
                      <a:lnTo>
                        <a:pt x="59931" y="19939"/>
                      </a:lnTo>
                      <a:lnTo>
                        <a:pt x="60032" y="20193"/>
                      </a:lnTo>
                      <a:lnTo>
                        <a:pt x="60134" y="20701"/>
                      </a:lnTo>
                      <a:lnTo>
                        <a:pt x="60045" y="21043"/>
                      </a:lnTo>
                      <a:lnTo>
                        <a:pt x="60261" y="21336"/>
                      </a:lnTo>
                      <a:lnTo>
                        <a:pt x="61188" y="20320"/>
                      </a:lnTo>
                      <a:lnTo>
                        <a:pt x="61328" y="20828"/>
                      </a:lnTo>
                      <a:lnTo>
                        <a:pt x="60718" y="21932"/>
                      </a:lnTo>
                      <a:lnTo>
                        <a:pt x="61074" y="21590"/>
                      </a:lnTo>
                      <a:lnTo>
                        <a:pt x="61645" y="21336"/>
                      </a:lnTo>
                      <a:lnTo>
                        <a:pt x="61988" y="21082"/>
                      </a:lnTo>
                      <a:lnTo>
                        <a:pt x="62103" y="21336"/>
                      </a:lnTo>
                      <a:lnTo>
                        <a:pt x="62179" y="22098"/>
                      </a:lnTo>
                      <a:lnTo>
                        <a:pt x="62318" y="21717"/>
                      </a:lnTo>
                      <a:lnTo>
                        <a:pt x="62915" y="21082"/>
                      </a:lnTo>
                      <a:lnTo>
                        <a:pt x="63639" y="20320"/>
                      </a:lnTo>
                      <a:lnTo>
                        <a:pt x="64008" y="19939"/>
                      </a:lnTo>
                      <a:lnTo>
                        <a:pt x="61480" y="23368"/>
                      </a:lnTo>
                      <a:lnTo>
                        <a:pt x="62039" y="23101"/>
                      </a:lnTo>
                      <a:lnTo>
                        <a:pt x="62280" y="22987"/>
                      </a:lnTo>
                      <a:lnTo>
                        <a:pt x="62039" y="23101"/>
                      </a:lnTo>
                      <a:lnTo>
                        <a:pt x="61341" y="23876"/>
                      </a:lnTo>
                      <a:lnTo>
                        <a:pt x="61531" y="23749"/>
                      </a:lnTo>
                      <a:lnTo>
                        <a:pt x="61264" y="24765"/>
                      </a:lnTo>
                      <a:lnTo>
                        <a:pt x="61937" y="24638"/>
                      </a:lnTo>
                      <a:lnTo>
                        <a:pt x="62471" y="24892"/>
                      </a:lnTo>
                      <a:lnTo>
                        <a:pt x="62039" y="25273"/>
                      </a:lnTo>
                      <a:lnTo>
                        <a:pt x="61810" y="25781"/>
                      </a:lnTo>
                      <a:lnTo>
                        <a:pt x="61734" y="26911"/>
                      </a:lnTo>
                      <a:lnTo>
                        <a:pt x="61620" y="27305"/>
                      </a:lnTo>
                      <a:lnTo>
                        <a:pt x="62052" y="26797"/>
                      </a:lnTo>
                      <a:lnTo>
                        <a:pt x="61988" y="27178"/>
                      </a:lnTo>
                      <a:lnTo>
                        <a:pt x="62217" y="26797"/>
                      </a:lnTo>
                      <a:lnTo>
                        <a:pt x="62611" y="26162"/>
                      </a:lnTo>
                      <a:lnTo>
                        <a:pt x="61633" y="27940"/>
                      </a:lnTo>
                      <a:lnTo>
                        <a:pt x="61506" y="28448"/>
                      </a:lnTo>
                      <a:lnTo>
                        <a:pt x="61683" y="28702"/>
                      </a:lnTo>
                      <a:lnTo>
                        <a:pt x="62052" y="28702"/>
                      </a:lnTo>
                      <a:lnTo>
                        <a:pt x="63207" y="27940"/>
                      </a:lnTo>
                      <a:lnTo>
                        <a:pt x="63982" y="27178"/>
                      </a:lnTo>
                      <a:lnTo>
                        <a:pt x="64122" y="27051"/>
                      </a:lnTo>
                      <a:lnTo>
                        <a:pt x="64058" y="28194"/>
                      </a:lnTo>
                      <a:lnTo>
                        <a:pt x="63766" y="28448"/>
                      </a:lnTo>
                      <a:lnTo>
                        <a:pt x="63385" y="28829"/>
                      </a:lnTo>
                      <a:lnTo>
                        <a:pt x="63525" y="28829"/>
                      </a:lnTo>
                      <a:lnTo>
                        <a:pt x="64985" y="27940"/>
                      </a:lnTo>
                      <a:lnTo>
                        <a:pt x="65087" y="27647"/>
                      </a:lnTo>
                      <a:lnTo>
                        <a:pt x="65087" y="27432"/>
                      </a:lnTo>
                      <a:lnTo>
                        <a:pt x="65163" y="27051"/>
                      </a:lnTo>
                      <a:lnTo>
                        <a:pt x="65214" y="26797"/>
                      </a:lnTo>
                      <a:lnTo>
                        <a:pt x="65620" y="26162"/>
                      </a:lnTo>
                      <a:lnTo>
                        <a:pt x="66078" y="25641"/>
                      </a:lnTo>
                      <a:lnTo>
                        <a:pt x="66268" y="25527"/>
                      </a:lnTo>
                      <a:lnTo>
                        <a:pt x="65798" y="26060"/>
                      </a:lnTo>
                      <a:lnTo>
                        <a:pt x="65684" y="27432"/>
                      </a:lnTo>
                      <a:lnTo>
                        <a:pt x="65747" y="27165"/>
                      </a:lnTo>
                      <a:lnTo>
                        <a:pt x="65862" y="27012"/>
                      </a:lnTo>
                      <a:lnTo>
                        <a:pt x="65963" y="26797"/>
                      </a:lnTo>
                      <a:lnTo>
                        <a:pt x="66040" y="26543"/>
                      </a:lnTo>
                      <a:lnTo>
                        <a:pt x="66001" y="27940"/>
                      </a:lnTo>
                      <a:lnTo>
                        <a:pt x="66332" y="26543"/>
                      </a:lnTo>
                      <a:lnTo>
                        <a:pt x="66586" y="25527"/>
                      </a:lnTo>
                      <a:lnTo>
                        <a:pt x="66776" y="24765"/>
                      </a:lnTo>
                      <a:lnTo>
                        <a:pt x="66890" y="25146"/>
                      </a:lnTo>
                      <a:lnTo>
                        <a:pt x="66992" y="25781"/>
                      </a:lnTo>
                      <a:lnTo>
                        <a:pt x="66890" y="26035"/>
                      </a:lnTo>
                      <a:lnTo>
                        <a:pt x="67233" y="25781"/>
                      </a:lnTo>
                      <a:lnTo>
                        <a:pt x="67589" y="25146"/>
                      </a:lnTo>
                      <a:lnTo>
                        <a:pt x="67805" y="25146"/>
                      </a:lnTo>
                      <a:lnTo>
                        <a:pt x="67741" y="26035"/>
                      </a:lnTo>
                      <a:lnTo>
                        <a:pt x="68084" y="25146"/>
                      </a:lnTo>
                      <a:lnTo>
                        <a:pt x="68199" y="24765"/>
                      </a:lnTo>
                      <a:lnTo>
                        <a:pt x="68326" y="24384"/>
                      </a:lnTo>
                      <a:lnTo>
                        <a:pt x="68351" y="24511"/>
                      </a:lnTo>
                      <a:lnTo>
                        <a:pt x="68453" y="25400"/>
                      </a:lnTo>
                      <a:lnTo>
                        <a:pt x="68364" y="25527"/>
                      </a:lnTo>
                      <a:lnTo>
                        <a:pt x="68122" y="25654"/>
                      </a:lnTo>
                      <a:lnTo>
                        <a:pt x="68008" y="25781"/>
                      </a:lnTo>
                      <a:lnTo>
                        <a:pt x="67932" y="26035"/>
                      </a:lnTo>
                      <a:lnTo>
                        <a:pt x="68173" y="26924"/>
                      </a:lnTo>
                      <a:lnTo>
                        <a:pt x="68300" y="26670"/>
                      </a:lnTo>
                      <a:lnTo>
                        <a:pt x="68592" y="26670"/>
                      </a:lnTo>
                      <a:lnTo>
                        <a:pt x="69405" y="26924"/>
                      </a:lnTo>
                      <a:lnTo>
                        <a:pt x="69189" y="26670"/>
                      </a:lnTo>
                      <a:lnTo>
                        <a:pt x="69443" y="25400"/>
                      </a:lnTo>
                      <a:lnTo>
                        <a:pt x="69659" y="25273"/>
                      </a:lnTo>
                      <a:lnTo>
                        <a:pt x="70205" y="25019"/>
                      </a:lnTo>
                      <a:lnTo>
                        <a:pt x="70535" y="25019"/>
                      </a:lnTo>
                      <a:lnTo>
                        <a:pt x="70421" y="25781"/>
                      </a:lnTo>
                      <a:lnTo>
                        <a:pt x="70764" y="25019"/>
                      </a:lnTo>
                      <a:lnTo>
                        <a:pt x="70980" y="25781"/>
                      </a:lnTo>
                      <a:lnTo>
                        <a:pt x="71069" y="25946"/>
                      </a:lnTo>
                      <a:lnTo>
                        <a:pt x="71335" y="26162"/>
                      </a:lnTo>
                      <a:lnTo>
                        <a:pt x="71628" y="26289"/>
                      </a:lnTo>
                      <a:lnTo>
                        <a:pt x="71653" y="26670"/>
                      </a:lnTo>
                      <a:lnTo>
                        <a:pt x="71678" y="25781"/>
                      </a:lnTo>
                      <a:lnTo>
                        <a:pt x="72301" y="27051"/>
                      </a:lnTo>
                      <a:lnTo>
                        <a:pt x="72326" y="25781"/>
                      </a:lnTo>
                      <a:lnTo>
                        <a:pt x="72440" y="26162"/>
                      </a:lnTo>
                      <a:lnTo>
                        <a:pt x="72491" y="25781"/>
                      </a:lnTo>
                      <a:lnTo>
                        <a:pt x="72605" y="24892"/>
                      </a:lnTo>
                      <a:lnTo>
                        <a:pt x="72682" y="24511"/>
                      </a:lnTo>
                      <a:lnTo>
                        <a:pt x="74168" y="26416"/>
                      </a:lnTo>
                      <a:lnTo>
                        <a:pt x="74472" y="24892"/>
                      </a:lnTo>
                      <a:lnTo>
                        <a:pt x="74574" y="24638"/>
                      </a:lnTo>
                      <a:lnTo>
                        <a:pt x="74650" y="24511"/>
                      </a:lnTo>
                      <a:lnTo>
                        <a:pt x="74815" y="24257"/>
                      </a:lnTo>
                      <a:lnTo>
                        <a:pt x="74891" y="24130"/>
                      </a:lnTo>
                      <a:lnTo>
                        <a:pt x="74980" y="24003"/>
                      </a:lnTo>
                      <a:lnTo>
                        <a:pt x="74955" y="23876"/>
                      </a:lnTo>
                      <a:lnTo>
                        <a:pt x="74930" y="23749"/>
                      </a:lnTo>
                      <a:lnTo>
                        <a:pt x="74803" y="23164"/>
                      </a:lnTo>
                      <a:lnTo>
                        <a:pt x="74930" y="22733"/>
                      </a:lnTo>
                      <a:lnTo>
                        <a:pt x="75082" y="22479"/>
                      </a:lnTo>
                      <a:lnTo>
                        <a:pt x="75247" y="22225"/>
                      </a:lnTo>
                      <a:lnTo>
                        <a:pt x="75425" y="22479"/>
                      </a:lnTo>
                      <a:lnTo>
                        <a:pt x="75539" y="22987"/>
                      </a:lnTo>
                      <a:lnTo>
                        <a:pt x="75425" y="23368"/>
                      </a:lnTo>
                      <a:lnTo>
                        <a:pt x="75920" y="23749"/>
                      </a:lnTo>
                      <a:lnTo>
                        <a:pt x="76149" y="23495"/>
                      </a:lnTo>
                      <a:lnTo>
                        <a:pt x="76365" y="23114"/>
                      </a:lnTo>
                      <a:lnTo>
                        <a:pt x="76466" y="23495"/>
                      </a:lnTo>
                      <a:lnTo>
                        <a:pt x="76733" y="23876"/>
                      </a:lnTo>
                      <a:lnTo>
                        <a:pt x="76962" y="23749"/>
                      </a:lnTo>
                      <a:lnTo>
                        <a:pt x="76695" y="23114"/>
                      </a:lnTo>
                      <a:lnTo>
                        <a:pt x="76542" y="23114"/>
                      </a:lnTo>
                      <a:lnTo>
                        <a:pt x="76517" y="22987"/>
                      </a:lnTo>
                      <a:lnTo>
                        <a:pt x="76314" y="21844"/>
                      </a:lnTo>
                      <a:lnTo>
                        <a:pt x="76200" y="22987"/>
                      </a:lnTo>
                      <a:lnTo>
                        <a:pt x="75984" y="22733"/>
                      </a:lnTo>
                      <a:lnTo>
                        <a:pt x="75831" y="22352"/>
                      </a:lnTo>
                      <a:lnTo>
                        <a:pt x="75730" y="22098"/>
                      </a:lnTo>
                      <a:lnTo>
                        <a:pt x="75844" y="21717"/>
                      </a:lnTo>
                      <a:lnTo>
                        <a:pt x="75323" y="21209"/>
                      </a:lnTo>
                      <a:lnTo>
                        <a:pt x="75704" y="22352"/>
                      </a:lnTo>
                      <a:lnTo>
                        <a:pt x="75603" y="22225"/>
                      </a:lnTo>
                      <a:lnTo>
                        <a:pt x="75399" y="21971"/>
                      </a:lnTo>
                      <a:lnTo>
                        <a:pt x="75196" y="21717"/>
                      </a:lnTo>
                      <a:lnTo>
                        <a:pt x="75145" y="21463"/>
                      </a:lnTo>
                      <a:lnTo>
                        <a:pt x="74942" y="21971"/>
                      </a:lnTo>
                      <a:lnTo>
                        <a:pt x="74853" y="21590"/>
                      </a:lnTo>
                      <a:lnTo>
                        <a:pt x="74663" y="21209"/>
                      </a:lnTo>
                      <a:lnTo>
                        <a:pt x="74853" y="21209"/>
                      </a:lnTo>
                      <a:lnTo>
                        <a:pt x="74650" y="21082"/>
                      </a:lnTo>
                      <a:lnTo>
                        <a:pt x="74041" y="20701"/>
                      </a:lnTo>
                      <a:lnTo>
                        <a:pt x="74244" y="22479"/>
                      </a:lnTo>
                      <a:lnTo>
                        <a:pt x="73787" y="21717"/>
                      </a:lnTo>
                      <a:lnTo>
                        <a:pt x="73736" y="21463"/>
                      </a:lnTo>
                      <a:lnTo>
                        <a:pt x="73075" y="22225"/>
                      </a:lnTo>
                      <a:lnTo>
                        <a:pt x="73736" y="22415"/>
                      </a:lnTo>
                      <a:lnTo>
                        <a:pt x="73850" y="23088"/>
                      </a:lnTo>
                      <a:lnTo>
                        <a:pt x="73736" y="23749"/>
                      </a:lnTo>
                      <a:lnTo>
                        <a:pt x="73393" y="23114"/>
                      </a:lnTo>
                      <a:lnTo>
                        <a:pt x="72567" y="21590"/>
                      </a:lnTo>
                      <a:lnTo>
                        <a:pt x="72796" y="22479"/>
                      </a:lnTo>
                      <a:lnTo>
                        <a:pt x="72618" y="22479"/>
                      </a:lnTo>
                      <a:lnTo>
                        <a:pt x="72631" y="23114"/>
                      </a:lnTo>
                      <a:lnTo>
                        <a:pt x="72440" y="22923"/>
                      </a:lnTo>
                      <a:lnTo>
                        <a:pt x="72224" y="22733"/>
                      </a:lnTo>
                      <a:lnTo>
                        <a:pt x="71970" y="22479"/>
                      </a:lnTo>
                      <a:lnTo>
                        <a:pt x="71678" y="23876"/>
                      </a:lnTo>
                      <a:lnTo>
                        <a:pt x="71513" y="23495"/>
                      </a:lnTo>
                      <a:lnTo>
                        <a:pt x="71462" y="23342"/>
                      </a:lnTo>
                      <a:lnTo>
                        <a:pt x="71399" y="23495"/>
                      </a:lnTo>
                      <a:lnTo>
                        <a:pt x="71285" y="23241"/>
                      </a:lnTo>
                      <a:lnTo>
                        <a:pt x="71069" y="22733"/>
                      </a:lnTo>
                      <a:lnTo>
                        <a:pt x="70751" y="21971"/>
                      </a:lnTo>
                      <a:lnTo>
                        <a:pt x="71005" y="24003"/>
                      </a:lnTo>
                      <a:lnTo>
                        <a:pt x="70878" y="23876"/>
                      </a:lnTo>
                      <a:lnTo>
                        <a:pt x="70637" y="23622"/>
                      </a:lnTo>
                      <a:lnTo>
                        <a:pt x="70396" y="23342"/>
                      </a:lnTo>
                      <a:lnTo>
                        <a:pt x="70281" y="22733"/>
                      </a:lnTo>
                      <a:lnTo>
                        <a:pt x="70332" y="22555"/>
                      </a:lnTo>
                      <a:lnTo>
                        <a:pt x="70726" y="22860"/>
                      </a:lnTo>
                      <a:lnTo>
                        <a:pt x="70358" y="22479"/>
                      </a:lnTo>
                      <a:lnTo>
                        <a:pt x="70129" y="22225"/>
                      </a:lnTo>
                      <a:lnTo>
                        <a:pt x="70345" y="23622"/>
                      </a:lnTo>
                      <a:lnTo>
                        <a:pt x="69532" y="22098"/>
                      </a:lnTo>
                      <a:lnTo>
                        <a:pt x="69456" y="22479"/>
                      </a:lnTo>
                      <a:lnTo>
                        <a:pt x="69583" y="23622"/>
                      </a:lnTo>
                      <a:lnTo>
                        <a:pt x="69011" y="22987"/>
                      </a:lnTo>
                      <a:lnTo>
                        <a:pt x="68618" y="23622"/>
                      </a:lnTo>
                      <a:lnTo>
                        <a:pt x="68656" y="23114"/>
                      </a:lnTo>
                      <a:lnTo>
                        <a:pt x="67970" y="23114"/>
                      </a:lnTo>
                      <a:lnTo>
                        <a:pt x="67843" y="22733"/>
                      </a:lnTo>
                      <a:lnTo>
                        <a:pt x="67449" y="23876"/>
                      </a:lnTo>
                      <a:lnTo>
                        <a:pt x="67144" y="23749"/>
                      </a:lnTo>
                      <a:lnTo>
                        <a:pt x="66751" y="24130"/>
                      </a:lnTo>
                      <a:lnTo>
                        <a:pt x="66852" y="23876"/>
                      </a:lnTo>
                      <a:lnTo>
                        <a:pt x="67030" y="23495"/>
                      </a:lnTo>
                      <a:lnTo>
                        <a:pt x="67144" y="23241"/>
                      </a:lnTo>
                      <a:lnTo>
                        <a:pt x="67360" y="22923"/>
                      </a:lnTo>
                      <a:lnTo>
                        <a:pt x="67602" y="22479"/>
                      </a:lnTo>
                      <a:lnTo>
                        <a:pt x="67411" y="22606"/>
                      </a:lnTo>
                      <a:lnTo>
                        <a:pt x="67157" y="23088"/>
                      </a:lnTo>
                      <a:lnTo>
                        <a:pt x="66979" y="23368"/>
                      </a:lnTo>
                      <a:lnTo>
                        <a:pt x="66751" y="23495"/>
                      </a:lnTo>
                      <a:lnTo>
                        <a:pt x="67348" y="22479"/>
                      </a:lnTo>
                      <a:lnTo>
                        <a:pt x="67132" y="22606"/>
                      </a:lnTo>
                      <a:lnTo>
                        <a:pt x="66052" y="23876"/>
                      </a:lnTo>
                      <a:lnTo>
                        <a:pt x="66179" y="23241"/>
                      </a:lnTo>
                      <a:lnTo>
                        <a:pt x="65366" y="24358"/>
                      </a:lnTo>
                      <a:lnTo>
                        <a:pt x="65303" y="24511"/>
                      </a:lnTo>
                      <a:lnTo>
                        <a:pt x="64617" y="26162"/>
                      </a:lnTo>
                      <a:lnTo>
                        <a:pt x="63461" y="27178"/>
                      </a:lnTo>
                      <a:lnTo>
                        <a:pt x="64135" y="26162"/>
                      </a:lnTo>
                      <a:lnTo>
                        <a:pt x="64300" y="25908"/>
                      </a:lnTo>
                      <a:lnTo>
                        <a:pt x="64338" y="25781"/>
                      </a:lnTo>
                      <a:lnTo>
                        <a:pt x="64427" y="25527"/>
                      </a:lnTo>
                      <a:lnTo>
                        <a:pt x="64973" y="24638"/>
                      </a:lnTo>
                      <a:lnTo>
                        <a:pt x="65417" y="24003"/>
                      </a:lnTo>
                      <a:lnTo>
                        <a:pt x="65328" y="24257"/>
                      </a:lnTo>
                      <a:lnTo>
                        <a:pt x="65430" y="24130"/>
                      </a:lnTo>
                      <a:lnTo>
                        <a:pt x="65532" y="24003"/>
                      </a:lnTo>
                      <a:lnTo>
                        <a:pt x="65595" y="23749"/>
                      </a:lnTo>
                      <a:lnTo>
                        <a:pt x="65709" y="23495"/>
                      </a:lnTo>
                      <a:lnTo>
                        <a:pt x="65938" y="22987"/>
                      </a:lnTo>
                      <a:lnTo>
                        <a:pt x="66357" y="22352"/>
                      </a:lnTo>
                      <a:lnTo>
                        <a:pt x="65506" y="23495"/>
                      </a:lnTo>
                      <a:lnTo>
                        <a:pt x="65493" y="22987"/>
                      </a:lnTo>
                      <a:lnTo>
                        <a:pt x="65836" y="22606"/>
                      </a:lnTo>
                      <a:lnTo>
                        <a:pt x="65951" y="22479"/>
                      </a:lnTo>
                      <a:lnTo>
                        <a:pt x="66179" y="22225"/>
                      </a:lnTo>
                      <a:lnTo>
                        <a:pt x="66243" y="22098"/>
                      </a:lnTo>
                      <a:lnTo>
                        <a:pt x="66497" y="21590"/>
                      </a:lnTo>
                      <a:lnTo>
                        <a:pt x="66052" y="22098"/>
                      </a:lnTo>
                      <a:lnTo>
                        <a:pt x="66497" y="21209"/>
                      </a:lnTo>
                      <a:lnTo>
                        <a:pt x="65570" y="22479"/>
                      </a:lnTo>
                      <a:lnTo>
                        <a:pt x="65646" y="22225"/>
                      </a:lnTo>
                      <a:lnTo>
                        <a:pt x="65989" y="21717"/>
                      </a:lnTo>
                      <a:lnTo>
                        <a:pt x="66255" y="21336"/>
                      </a:lnTo>
                      <a:lnTo>
                        <a:pt x="65836" y="21717"/>
                      </a:lnTo>
                      <a:lnTo>
                        <a:pt x="66116" y="20447"/>
                      </a:lnTo>
                      <a:lnTo>
                        <a:pt x="65062" y="22098"/>
                      </a:lnTo>
                      <a:lnTo>
                        <a:pt x="64122" y="22606"/>
                      </a:lnTo>
                      <a:lnTo>
                        <a:pt x="65544" y="19939"/>
                      </a:lnTo>
                      <a:lnTo>
                        <a:pt x="65341" y="19812"/>
                      </a:lnTo>
                      <a:lnTo>
                        <a:pt x="65341" y="19431"/>
                      </a:lnTo>
                      <a:lnTo>
                        <a:pt x="65443" y="19304"/>
                      </a:lnTo>
                      <a:lnTo>
                        <a:pt x="65087" y="19304"/>
                      </a:lnTo>
                      <a:lnTo>
                        <a:pt x="65112" y="19177"/>
                      </a:lnTo>
                      <a:lnTo>
                        <a:pt x="65138" y="19050"/>
                      </a:lnTo>
                      <a:lnTo>
                        <a:pt x="65227" y="18669"/>
                      </a:lnTo>
                      <a:lnTo>
                        <a:pt x="64579" y="19050"/>
                      </a:lnTo>
                      <a:lnTo>
                        <a:pt x="64668" y="18796"/>
                      </a:lnTo>
                      <a:lnTo>
                        <a:pt x="65125" y="18161"/>
                      </a:lnTo>
                      <a:lnTo>
                        <a:pt x="65481" y="17780"/>
                      </a:lnTo>
                      <a:lnTo>
                        <a:pt x="65189" y="17780"/>
                      </a:lnTo>
                      <a:lnTo>
                        <a:pt x="65087" y="17653"/>
                      </a:lnTo>
                      <a:lnTo>
                        <a:pt x="64884" y="17399"/>
                      </a:lnTo>
                      <a:lnTo>
                        <a:pt x="65481" y="17005"/>
                      </a:lnTo>
                      <a:lnTo>
                        <a:pt x="65532" y="16814"/>
                      </a:lnTo>
                      <a:lnTo>
                        <a:pt x="65544" y="16129"/>
                      </a:lnTo>
                      <a:lnTo>
                        <a:pt x="64198" y="17145"/>
                      </a:lnTo>
                      <a:lnTo>
                        <a:pt x="64312" y="17018"/>
                      </a:lnTo>
                      <a:lnTo>
                        <a:pt x="65049" y="16256"/>
                      </a:lnTo>
                      <a:lnTo>
                        <a:pt x="64401" y="16129"/>
                      </a:lnTo>
                      <a:lnTo>
                        <a:pt x="63906" y="16383"/>
                      </a:lnTo>
                      <a:lnTo>
                        <a:pt x="63931" y="16903"/>
                      </a:lnTo>
                      <a:lnTo>
                        <a:pt x="63563" y="17018"/>
                      </a:lnTo>
                      <a:lnTo>
                        <a:pt x="63106" y="16903"/>
                      </a:lnTo>
                      <a:lnTo>
                        <a:pt x="63233" y="16637"/>
                      </a:lnTo>
                      <a:lnTo>
                        <a:pt x="63728" y="16002"/>
                      </a:lnTo>
                      <a:lnTo>
                        <a:pt x="63665" y="15621"/>
                      </a:lnTo>
                      <a:lnTo>
                        <a:pt x="63423" y="15240"/>
                      </a:lnTo>
                      <a:lnTo>
                        <a:pt x="62382" y="15875"/>
                      </a:lnTo>
                      <a:lnTo>
                        <a:pt x="60769" y="16814"/>
                      </a:lnTo>
                      <a:lnTo>
                        <a:pt x="60325" y="17145"/>
                      </a:lnTo>
                      <a:lnTo>
                        <a:pt x="60121" y="17399"/>
                      </a:lnTo>
                      <a:lnTo>
                        <a:pt x="59613" y="17399"/>
                      </a:lnTo>
                      <a:lnTo>
                        <a:pt x="59118" y="16002"/>
                      </a:lnTo>
                      <a:lnTo>
                        <a:pt x="59080" y="15875"/>
                      </a:lnTo>
                      <a:lnTo>
                        <a:pt x="58826" y="16002"/>
                      </a:lnTo>
                      <a:lnTo>
                        <a:pt x="57848" y="15494"/>
                      </a:lnTo>
                      <a:lnTo>
                        <a:pt x="58026" y="17653"/>
                      </a:lnTo>
                      <a:lnTo>
                        <a:pt x="57150" y="17399"/>
                      </a:lnTo>
                      <a:lnTo>
                        <a:pt x="57353" y="17653"/>
                      </a:lnTo>
                      <a:lnTo>
                        <a:pt x="57416" y="18796"/>
                      </a:lnTo>
                      <a:lnTo>
                        <a:pt x="57124" y="19177"/>
                      </a:lnTo>
                      <a:lnTo>
                        <a:pt x="56667" y="19050"/>
                      </a:lnTo>
                      <a:lnTo>
                        <a:pt x="56591" y="18796"/>
                      </a:lnTo>
                      <a:lnTo>
                        <a:pt x="56261" y="17653"/>
                      </a:lnTo>
                      <a:lnTo>
                        <a:pt x="54813" y="17653"/>
                      </a:lnTo>
                      <a:lnTo>
                        <a:pt x="53809" y="17653"/>
                      </a:lnTo>
                      <a:lnTo>
                        <a:pt x="54508" y="18542"/>
                      </a:lnTo>
                      <a:lnTo>
                        <a:pt x="53975" y="18796"/>
                      </a:lnTo>
                      <a:lnTo>
                        <a:pt x="53479" y="18415"/>
                      </a:lnTo>
                      <a:lnTo>
                        <a:pt x="53543" y="18161"/>
                      </a:lnTo>
                      <a:lnTo>
                        <a:pt x="53721" y="17526"/>
                      </a:lnTo>
                      <a:lnTo>
                        <a:pt x="53263" y="18161"/>
                      </a:lnTo>
                      <a:lnTo>
                        <a:pt x="52870" y="17856"/>
                      </a:lnTo>
                      <a:lnTo>
                        <a:pt x="52793" y="17653"/>
                      </a:lnTo>
                      <a:lnTo>
                        <a:pt x="52971" y="16764"/>
                      </a:lnTo>
                      <a:lnTo>
                        <a:pt x="52616" y="17653"/>
                      </a:lnTo>
                      <a:lnTo>
                        <a:pt x="52298" y="17272"/>
                      </a:lnTo>
                      <a:lnTo>
                        <a:pt x="51790" y="16637"/>
                      </a:lnTo>
                      <a:lnTo>
                        <a:pt x="51435" y="16637"/>
                      </a:lnTo>
                      <a:lnTo>
                        <a:pt x="51498" y="16510"/>
                      </a:lnTo>
                      <a:lnTo>
                        <a:pt x="51219" y="16510"/>
                      </a:lnTo>
                      <a:lnTo>
                        <a:pt x="51612" y="17272"/>
                      </a:lnTo>
                      <a:lnTo>
                        <a:pt x="51409" y="17145"/>
                      </a:lnTo>
                      <a:lnTo>
                        <a:pt x="51257" y="17145"/>
                      </a:lnTo>
                      <a:lnTo>
                        <a:pt x="51168" y="16891"/>
                      </a:lnTo>
                      <a:lnTo>
                        <a:pt x="51155" y="17145"/>
                      </a:lnTo>
                      <a:lnTo>
                        <a:pt x="51244" y="17526"/>
                      </a:lnTo>
                      <a:lnTo>
                        <a:pt x="51574" y="17907"/>
                      </a:lnTo>
                      <a:lnTo>
                        <a:pt x="51663" y="18161"/>
                      </a:lnTo>
                      <a:lnTo>
                        <a:pt x="51549" y="18796"/>
                      </a:lnTo>
                      <a:lnTo>
                        <a:pt x="51206" y="18542"/>
                      </a:lnTo>
                      <a:lnTo>
                        <a:pt x="51015" y="19431"/>
                      </a:lnTo>
                      <a:lnTo>
                        <a:pt x="50838" y="19050"/>
                      </a:lnTo>
                      <a:lnTo>
                        <a:pt x="50622" y="18542"/>
                      </a:lnTo>
                      <a:lnTo>
                        <a:pt x="51206" y="18542"/>
                      </a:lnTo>
                      <a:lnTo>
                        <a:pt x="51422" y="18542"/>
                      </a:lnTo>
                      <a:lnTo>
                        <a:pt x="50203" y="17526"/>
                      </a:lnTo>
                      <a:lnTo>
                        <a:pt x="50482" y="17399"/>
                      </a:lnTo>
                      <a:lnTo>
                        <a:pt x="50317" y="17399"/>
                      </a:lnTo>
                      <a:lnTo>
                        <a:pt x="50215" y="16967"/>
                      </a:lnTo>
                      <a:lnTo>
                        <a:pt x="49326" y="16510"/>
                      </a:lnTo>
                      <a:lnTo>
                        <a:pt x="50368" y="18288"/>
                      </a:lnTo>
                      <a:lnTo>
                        <a:pt x="49669" y="18542"/>
                      </a:lnTo>
                      <a:lnTo>
                        <a:pt x="49568" y="17907"/>
                      </a:lnTo>
                      <a:lnTo>
                        <a:pt x="49364" y="17716"/>
                      </a:lnTo>
                      <a:lnTo>
                        <a:pt x="49428" y="19050"/>
                      </a:lnTo>
                      <a:lnTo>
                        <a:pt x="48844" y="18796"/>
                      </a:lnTo>
                      <a:lnTo>
                        <a:pt x="49072" y="19558"/>
                      </a:lnTo>
                      <a:lnTo>
                        <a:pt x="48831" y="19558"/>
                      </a:lnTo>
                      <a:lnTo>
                        <a:pt x="49161" y="19685"/>
                      </a:lnTo>
                      <a:lnTo>
                        <a:pt x="49288" y="20193"/>
                      </a:lnTo>
                      <a:lnTo>
                        <a:pt x="49047" y="20193"/>
                      </a:lnTo>
                      <a:lnTo>
                        <a:pt x="48818" y="20447"/>
                      </a:lnTo>
                      <a:lnTo>
                        <a:pt x="48831" y="20955"/>
                      </a:lnTo>
                      <a:lnTo>
                        <a:pt x="48374" y="20320"/>
                      </a:lnTo>
                      <a:lnTo>
                        <a:pt x="48285" y="20193"/>
                      </a:lnTo>
                      <a:lnTo>
                        <a:pt x="47663" y="19304"/>
                      </a:lnTo>
                      <a:lnTo>
                        <a:pt x="47459" y="20193"/>
                      </a:lnTo>
                      <a:lnTo>
                        <a:pt x="47091" y="19812"/>
                      </a:lnTo>
                      <a:lnTo>
                        <a:pt x="47015" y="19177"/>
                      </a:lnTo>
                      <a:lnTo>
                        <a:pt x="46723" y="19050"/>
                      </a:lnTo>
                      <a:lnTo>
                        <a:pt x="46507" y="19875"/>
                      </a:lnTo>
                      <a:lnTo>
                        <a:pt x="46443" y="21082"/>
                      </a:lnTo>
                      <a:lnTo>
                        <a:pt x="46507" y="20447"/>
                      </a:lnTo>
                      <a:lnTo>
                        <a:pt x="46736" y="20739"/>
                      </a:lnTo>
                      <a:lnTo>
                        <a:pt x="46786" y="20447"/>
                      </a:lnTo>
                      <a:lnTo>
                        <a:pt x="46812" y="20320"/>
                      </a:lnTo>
                      <a:lnTo>
                        <a:pt x="47028" y="20320"/>
                      </a:lnTo>
                      <a:lnTo>
                        <a:pt x="47053" y="20993"/>
                      </a:lnTo>
                      <a:lnTo>
                        <a:pt x="47332" y="21463"/>
                      </a:lnTo>
                      <a:lnTo>
                        <a:pt x="47002" y="21082"/>
                      </a:lnTo>
                      <a:lnTo>
                        <a:pt x="46736" y="20739"/>
                      </a:lnTo>
                      <a:lnTo>
                        <a:pt x="46697" y="21336"/>
                      </a:lnTo>
                      <a:lnTo>
                        <a:pt x="46913" y="22352"/>
                      </a:lnTo>
                      <a:lnTo>
                        <a:pt x="46189" y="21844"/>
                      </a:lnTo>
                      <a:lnTo>
                        <a:pt x="45389" y="20066"/>
                      </a:lnTo>
                      <a:lnTo>
                        <a:pt x="44399" y="19685"/>
                      </a:lnTo>
                      <a:lnTo>
                        <a:pt x="44691" y="21463"/>
                      </a:lnTo>
                      <a:lnTo>
                        <a:pt x="43700" y="21463"/>
                      </a:lnTo>
                      <a:lnTo>
                        <a:pt x="44094" y="21717"/>
                      </a:lnTo>
                      <a:lnTo>
                        <a:pt x="44335" y="22352"/>
                      </a:lnTo>
                      <a:lnTo>
                        <a:pt x="43662" y="21971"/>
                      </a:lnTo>
                      <a:lnTo>
                        <a:pt x="43548" y="22352"/>
                      </a:lnTo>
                      <a:lnTo>
                        <a:pt x="43281" y="21844"/>
                      </a:lnTo>
                      <a:lnTo>
                        <a:pt x="42951" y="21844"/>
                      </a:lnTo>
                      <a:lnTo>
                        <a:pt x="42164" y="21844"/>
                      </a:lnTo>
                      <a:lnTo>
                        <a:pt x="42646" y="22860"/>
                      </a:lnTo>
                      <a:lnTo>
                        <a:pt x="41897" y="22352"/>
                      </a:lnTo>
                      <a:lnTo>
                        <a:pt x="41097" y="22352"/>
                      </a:lnTo>
                      <a:lnTo>
                        <a:pt x="42075" y="24257"/>
                      </a:lnTo>
                      <a:lnTo>
                        <a:pt x="41389" y="24511"/>
                      </a:lnTo>
                      <a:lnTo>
                        <a:pt x="41351" y="24384"/>
                      </a:lnTo>
                      <a:lnTo>
                        <a:pt x="41211" y="23749"/>
                      </a:lnTo>
                      <a:lnTo>
                        <a:pt x="40716" y="23495"/>
                      </a:lnTo>
                      <a:lnTo>
                        <a:pt x="40652" y="23368"/>
                      </a:lnTo>
                      <a:lnTo>
                        <a:pt x="40322" y="23114"/>
                      </a:lnTo>
                      <a:lnTo>
                        <a:pt x="40538" y="24384"/>
                      </a:lnTo>
                      <a:lnTo>
                        <a:pt x="40055" y="24003"/>
                      </a:lnTo>
                      <a:lnTo>
                        <a:pt x="40106" y="24358"/>
                      </a:lnTo>
                      <a:lnTo>
                        <a:pt x="40436" y="24892"/>
                      </a:lnTo>
                      <a:lnTo>
                        <a:pt x="40195" y="25019"/>
                      </a:lnTo>
                      <a:lnTo>
                        <a:pt x="39916" y="25273"/>
                      </a:lnTo>
                      <a:lnTo>
                        <a:pt x="40474" y="25781"/>
                      </a:lnTo>
                      <a:lnTo>
                        <a:pt x="38823" y="24511"/>
                      </a:lnTo>
                      <a:lnTo>
                        <a:pt x="38938" y="26924"/>
                      </a:lnTo>
                      <a:lnTo>
                        <a:pt x="37490" y="25908"/>
                      </a:lnTo>
                      <a:lnTo>
                        <a:pt x="36830" y="26797"/>
                      </a:lnTo>
                      <a:lnTo>
                        <a:pt x="36487" y="27178"/>
                      </a:lnTo>
                      <a:lnTo>
                        <a:pt x="36410" y="26924"/>
                      </a:lnTo>
                      <a:lnTo>
                        <a:pt x="35572" y="26797"/>
                      </a:lnTo>
                      <a:lnTo>
                        <a:pt x="35763" y="27012"/>
                      </a:lnTo>
                      <a:lnTo>
                        <a:pt x="35979" y="27228"/>
                      </a:lnTo>
                      <a:lnTo>
                        <a:pt x="36156" y="27305"/>
                      </a:lnTo>
                      <a:lnTo>
                        <a:pt x="36131" y="27432"/>
                      </a:lnTo>
                      <a:lnTo>
                        <a:pt x="36436" y="27762"/>
                      </a:lnTo>
                      <a:lnTo>
                        <a:pt x="36360" y="27317"/>
                      </a:lnTo>
                      <a:lnTo>
                        <a:pt x="36474" y="27813"/>
                      </a:lnTo>
                      <a:lnTo>
                        <a:pt x="37160" y="28575"/>
                      </a:lnTo>
                      <a:lnTo>
                        <a:pt x="36220" y="28448"/>
                      </a:lnTo>
                      <a:lnTo>
                        <a:pt x="35318" y="27813"/>
                      </a:lnTo>
                      <a:lnTo>
                        <a:pt x="35890" y="27813"/>
                      </a:lnTo>
                      <a:lnTo>
                        <a:pt x="35394" y="27216"/>
                      </a:lnTo>
                      <a:lnTo>
                        <a:pt x="34810" y="27012"/>
                      </a:lnTo>
                      <a:lnTo>
                        <a:pt x="34950" y="27432"/>
                      </a:lnTo>
                      <a:lnTo>
                        <a:pt x="35064" y="27686"/>
                      </a:lnTo>
                      <a:lnTo>
                        <a:pt x="34721" y="27432"/>
                      </a:lnTo>
                      <a:lnTo>
                        <a:pt x="34594" y="27178"/>
                      </a:lnTo>
                      <a:lnTo>
                        <a:pt x="34518" y="27012"/>
                      </a:lnTo>
                      <a:lnTo>
                        <a:pt x="34518" y="31877"/>
                      </a:lnTo>
                      <a:lnTo>
                        <a:pt x="34366" y="31877"/>
                      </a:lnTo>
                      <a:lnTo>
                        <a:pt x="34239" y="31750"/>
                      </a:lnTo>
                      <a:lnTo>
                        <a:pt x="34518" y="31877"/>
                      </a:lnTo>
                      <a:lnTo>
                        <a:pt x="34518" y="27012"/>
                      </a:lnTo>
                      <a:lnTo>
                        <a:pt x="34810" y="27012"/>
                      </a:lnTo>
                      <a:lnTo>
                        <a:pt x="35052" y="27076"/>
                      </a:lnTo>
                      <a:lnTo>
                        <a:pt x="35356" y="27165"/>
                      </a:lnTo>
                      <a:lnTo>
                        <a:pt x="34505" y="26098"/>
                      </a:lnTo>
                      <a:lnTo>
                        <a:pt x="34683" y="26670"/>
                      </a:lnTo>
                      <a:lnTo>
                        <a:pt x="34798" y="26911"/>
                      </a:lnTo>
                      <a:lnTo>
                        <a:pt x="34925" y="27012"/>
                      </a:lnTo>
                      <a:lnTo>
                        <a:pt x="34759" y="26885"/>
                      </a:lnTo>
                      <a:lnTo>
                        <a:pt x="34493" y="26670"/>
                      </a:lnTo>
                      <a:lnTo>
                        <a:pt x="34467" y="26035"/>
                      </a:lnTo>
                      <a:lnTo>
                        <a:pt x="35737" y="26162"/>
                      </a:lnTo>
                      <a:lnTo>
                        <a:pt x="35775" y="26035"/>
                      </a:lnTo>
                      <a:lnTo>
                        <a:pt x="36156" y="24892"/>
                      </a:lnTo>
                      <a:lnTo>
                        <a:pt x="37109" y="24765"/>
                      </a:lnTo>
                      <a:lnTo>
                        <a:pt x="36347" y="23749"/>
                      </a:lnTo>
                      <a:lnTo>
                        <a:pt x="37795" y="23241"/>
                      </a:lnTo>
                      <a:lnTo>
                        <a:pt x="37909" y="22352"/>
                      </a:lnTo>
                      <a:lnTo>
                        <a:pt x="36004" y="22098"/>
                      </a:lnTo>
                      <a:lnTo>
                        <a:pt x="37934" y="21971"/>
                      </a:lnTo>
                      <a:lnTo>
                        <a:pt x="37617" y="21894"/>
                      </a:lnTo>
                      <a:lnTo>
                        <a:pt x="37998" y="21755"/>
                      </a:lnTo>
                      <a:lnTo>
                        <a:pt x="37325" y="21818"/>
                      </a:lnTo>
                      <a:lnTo>
                        <a:pt x="36055" y="21463"/>
                      </a:lnTo>
                      <a:lnTo>
                        <a:pt x="35991" y="21209"/>
                      </a:lnTo>
                      <a:lnTo>
                        <a:pt x="36195" y="21209"/>
                      </a:lnTo>
                      <a:lnTo>
                        <a:pt x="36347" y="21170"/>
                      </a:lnTo>
                      <a:lnTo>
                        <a:pt x="36537" y="21196"/>
                      </a:lnTo>
                      <a:lnTo>
                        <a:pt x="37134" y="21742"/>
                      </a:lnTo>
                      <a:lnTo>
                        <a:pt x="37211" y="20942"/>
                      </a:lnTo>
                      <a:lnTo>
                        <a:pt x="36982" y="20993"/>
                      </a:lnTo>
                      <a:lnTo>
                        <a:pt x="37541" y="20828"/>
                      </a:lnTo>
                      <a:lnTo>
                        <a:pt x="37884" y="20904"/>
                      </a:lnTo>
                      <a:lnTo>
                        <a:pt x="37998" y="21082"/>
                      </a:lnTo>
                      <a:lnTo>
                        <a:pt x="37871" y="21209"/>
                      </a:lnTo>
                      <a:lnTo>
                        <a:pt x="38290" y="21336"/>
                      </a:lnTo>
                      <a:lnTo>
                        <a:pt x="38595" y="20955"/>
                      </a:lnTo>
                      <a:lnTo>
                        <a:pt x="39128" y="21463"/>
                      </a:lnTo>
                      <a:lnTo>
                        <a:pt x="39725" y="21336"/>
                      </a:lnTo>
                      <a:lnTo>
                        <a:pt x="39052" y="21209"/>
                      </a:lnTo>
                      <a:lnTo>
                        <a:pt x="38912" y="20955"/>
                      </a:lnTo>
                      <a:lnTo>
                        <a:pt x="38849" y="20828"/>
                      </a:lnTo>
                      <a:lnTo>
                        <a:pt x="39192" y="20701"/>
                      </a:lnTo>
                      <a:lnTo>
                        <a:pt x="38227" y="20701"/>
                      </a:lnTo>
                      <a:lnTo>
                        <a:pt x="37490" y="19685"/>
                      </a:lnTo>
                      <a:lnTo>
                        <a:pt x="39928" y="20828"/>
                      </a:lnTo>
                      <a:lnTo>
                        <a:pt x="39268" y="19812"/>
                      </a:lnTo>
                      <a:lnTo>
                        <a:pt x="39738" y="20193"/>
                      </a:lnTo>
                      <a:lnTo>
                        <a:pt x="39573" y="19812"/>
                      </a:lnTo>
                      <a:lnTo>
                        <a:pt x="39700" y="19685"/>
                      </a:lnTo>
                      <a:lnTo>
                        <a:pt x="40246" y="19177"/>
                      </a:lnTo>
                      <a:lnTo>
                        <a:pt x="39065" y="18034"/>
                      </a:lnTo>
                      <a:lnTo>
                        <a:pt x="39293" y="18161"/>
                      </a:lnTo>
                      <a:lnTo>
                        <a:pt x="39801" y="18288"/>
                      </a:lnTo>
                      <a:lnTo>
                        <a:pt x="39852" y="18542"/>
                      </a:lnTo>
                      <a:lnTo>
                        <a:pt x="40309" y="18034"/>
                      </a:lnTo>
                      <a:lnTo>
                        <a:pt x="40220" y="17526"/>
                      </a:lnTo>
                      <a:lnTo>
                        <a:pt x="40157" y="17399"/>
                      </a:lnTo>
                      <a:lnTo>
                        <a:pt x="39395" y="16002"/>
                      </a:lnTo>
                      <a:lnTo>
                        <a:pt x="40627" y="16002"/>
                      </a:lnTo>
                      <a:lnTo>
                        <a:pt x="40970" y="16383"/>
                      </a:lnTo>
                      <a:lnTo>
                        <a:pt x="40944" y="16129"/>
                      </a:lnTo>
                      <a:lnTo>
                        <a:pt x="40805" y="16002"/>
                      </a:lnTo>
                      <a:lnTo>
                        <a:pt x="40538" y="15748"/>
                      </a:lnTo>
                      <a:lnTo>
                        <a:pt x="40411" y="15621"/>
                      </a:lnTo>
                      <a:lnTo>
                        <a:pt x="40906" y="15748"/>
                      </a:lnTo>
                      <a:lnTo>
                        <a:pt x="41249" y="16002"/>
                      </a:lnTo>
                      <a:lnTo>
                        <a:pt x="41122" y="15621"/>
                      </a:lnTo>
                      <a:lnTo>
                        <a:pt x="40894" y="15113"/>
                      </a:lnTo>
                      <a:lnTo>
                        <a:pt x="41262" y="15113"/>
                      </a:lnTo>
                      <a:lnTo>
                        <a:pt x="41567" y="15621"/>
                      </a:lnTo>
                      <a:lnTo>
                        <a:pt x="42570" y="15494"/>
                      </a:lnTo>
                      <a:lnTo>
                        <a:pt x="42291" y="15113"/>
                      </a:lnTo>
                      <a:lnTo>
                        <a:pt x="41732" y="14351"/>
                      </a:lnTo>
                      <a:lnTo>
                        <a:pt x="41363" y="13843"/>
                      </a:lnTo>
                      <a:lnTo>
                        <a:pt x="41668" y="13081"/>
                      </a:lnTo>
                      <a:lnTo>
                        <a:pt x="42684" y="13970"/>
                      </a:lnTo>
                      <a:lnTo>
                        <a:pt x="43840" y="13843"/>
                      </a:lnTo>
                      <a:lnTo>
                        <a:pt x="43967" y="13970"/>
                      </a:lnTo>
                      <a:lnTo>
                        <a:pt x="44145" y="13843"/>
                      </a:lnTo>
                      <a:lnTo>
                        <a:pt x="44716" y="13462"/>
                      </a:lnTo>
                      <a:lnTo>
                        <a:pt x="44500" y="12573"/>
                      </a:lnTo>
                      <a:lnTo>
                        <a:pt x="44589" y="11557"/>
                      </a:lnTo>
                      <a:lnTo>
                        <a:pt x="44792" y="11049"/>
                      </a:lnTo>
                      <a:lnTo>
                        <a:pt x="46151" y="11938"/>
                      </a:lnTo>
                      <a:lnTo>
                        <a:pt x="46507" y="11049"/>
                      </a:lnTo>
                      <a:lnTo>
                        <a:pt x="46558" y="10922"/>
                      </a:lnTo>
                      <a:lnTo>
                        <a:pt x="46609" y="10795"/>
                      </a:lnTo>
                      <a:lnTo>
                        <a:pt x="46723" y="10541"/>
                      </a:lnTo>
                      <a:lnTo>
                        <a:pt x="47929" y="10922"/>
                      </a:lnTo>
                      <a:lnTo>
                        <a:pt x="47688" y="10668"/>
                      </a:lnTo>
                      <a:lnTo>
                        <a:pt x="47637" y="10541"/>
                      </a:lnTo>
                      <a:lnTo>
                        <a:pt x="47459" y="10033"/>
                      </a:lnTo>
                      <a:lnTo>
                        <a:pt x="47510" y="9652"/>
                      </a:lnTo>
                      <a:lnTo>
                        <a:pt x="47815" y="9906"/>
                      </a:lnTo>
                      <a:lnTo>
                        <a:pt x="47764" y="9652"/>
                      </a:lnTo>
                      <a:lnTo>
                        <a:pt x="47586" y="8509"/>
                      </a:lnTo>
                      <a:lnTo>
                        <a:pt x="48133" y="9779"/>
                      </a:lnTo>
                      <a:lnTo>
                        <a:pt x="48133" y="9906"/>
                      </a:lnTo>
                      <a:lnTo>
                        <a:pt x="48755" y="10795"/>
                      </a:lnTo>
                      <a:lnTo>
                        <a:pt x="48983" y="10287"/>
                      </a:lnTo>
                      <a:lnTo>
                        <a:pt x="49288" y="10287"/>
                      </a:lnTo>
                      <a:lnTo>
                        <a:pt x="48666" y="8636"/>
                      </a:lnTo>
                      <a:lnTo>
                        <a:pt x="49530" y="9626"/>
                      </a:lnTo>
                      <a:lnTo>
                        <a:pt x="49517" y="9969"/>
                      </a:lnTo>
                      <a:lnTo>
                        <a:pt x="49618" y="9728"/>
                      </a:lnTo>
                      <a:lnTo>
                        <a:pt x="50355" y="10541"/>
                      </a:lnTo>
                      <a:lnTo>
                        <a:pt x="50482" y="8636"/>
                      </a:lnTo>
                      <a:lnTo>
                        <a:pt x="50495" y="8509"/>
                      </a:lnTo>
                      <a:lnTo>
                        <a:pt x="50609" y="6985"/>
                      </a:lnTo>
                      <a:lnTo>
                        <a:pt x="51727" y="8890"/>
                      </a:lnTo>
                      <a:lnTo>
                        <a:pt x="51816" y="8509"/>
                      </a:lnTo>
                      <a:lnTo>
                        <a:pt x="52082" y="8382"/>
                      </a:lnTo>
                      <a:lnTo>
                        <a:pt x="52184" y="8001"/>
                      </a:lnTo>
                      <a:lnTo>
                        <a:pt x="52387" y="8763"/>
                      </a:lnTo>
                      <a:lnTo>
                        <a:pt x="53009" y="8890"/>
                      </a:lnTo>
                      <a:lnTo>
                        <a:pt x="53276" y="8890"/>
                      </a:lnTo>
                      <a:lnTo>
                        <a:pt x="53936" y="8636"/>
                      </a:lnTo>
                      <a:lnTo>
                        <a:pt x="53911" y="9271"/>
                      </a:lnTo>
                      <a:lnTo>
                        <a:pt x="54279" y="9271"/>
                      </a:lnTo>
                      <a:lnTo>
                        <a:pt x="54203" y="8636"/>
                      </a:lnTo>
                      <a:lnTo>
                        <a:pt x="54140" y="8001"/>
                      </a:lnTo>
                      <a:lnTo>
                        <a:pt x="54038" y="6985"/>
                      </a:lnTo>
                      <a:lnTo>
                        <a:pt x="54000" y="6604"/>
                      </a:lnTo>
                      <a:lnTo>
                        <a:pt x="54406" y="6477"/>
                      </a:lnTo>
                      <a:lnTo>
                        <a:pt x="54686" y="7874"/>
                      </a:lnTo>
                      <a:lnTo>
                        <a:pt x="55410" y="7747"/>
                      </a:lnTo>
                      <a:lnTo>
                        <a:pt x="56172" y="8890"/>
                      </a:lnTo>
                      <a:lnTo>
                        <a:pt x="56756" y="7747"/>
                      </a:lnTo>
                      <a:lnTo>
                        <a:pt x="56832" y="7620"/>
                      </a:lnTo>
                      <a:lnTo>
                        <a:pt x="56807" y="8255"/>
                      </a:lnTo>
                      <a:lnTo>
                        <a:pt x="57035" y="8255"/>
                      </a:lnTo>
                      <a:lnTo>
                        <a:pt x="57924" y="9271"/>
                      </a:lnTo>
                      <a:lnTo>
                        <a:pt x="57835" y="8636"/>
                      </a:lnTo>
                      <a:lnTo>
                        <a:pt x="57861" y="7620"/>
                      </a:lnTo>
                      <a:lnTo>
                        <a:pt x="57873" y="7366"/>
                      </a:lnTo>
                      <a:lnTo>
                        <a:pt x="57899" y="8534"/>
                      </a:lnTo>
                      <a:lnTo>
                        <a:pt x="58597" y="7493"/>
                      </a:lnTo>
                      <a:lnTo>
                        <a:pt x="58712" y="7366"/>
                      </a:lnTo>
                      <a:lnTo>
                        <a:pt x="59055" y="6985"/>
                      </a:lnTo>
                      <a:lnTo>
                        <a:pt x="58915" y="7874"/>
                      </a:lnTo>
                      <a:lnTo>
                        <a:pt x="59283" y="6985"/>
                      </a:lnTo>
                      <a:lnTo>
                        <a:pt x="59397" y="6477"/>
                      </a:lnTo>
                      <a:lnTo>
                        <a:pt x="59651" y="6350"/>
                      </a:lnTo>
                      <a:lnTo>
                        <a:pt x="59918" y="6223"/>
                      </a:lnTo>
                      <a:lnTo>
                        <a:pt x="60007" y="7048"/>
                      </a:lnTo>
                      <a:lnTo>
                        <a:pt x="60121" y="7239"/>
                      </a:lnTo>
                      <a:lnTo>
                        <a:pt x="60198" y="6223"/>
                      </a:lnTo>
                      <a:lnTo>
                        <a:pt x="60223" y="5969"/>
                      </a:lnTo>
                      <a:lnTo>
                        <a:pt x="60515" y="6350"/>
                      </a:lnTo>
                      <a:lnTo>
                        <a:pt x="60553" y="6604"/>
                      </a:lnTo>
                      <a:lnTo>
                        <a:pt x="60490" y="6731"/>
                      </a:lnTo>
                      <a:lnTo>
                        <a:pt x="60413" y="6997"/>
                      </a:lnTo>
                      <a:lnTo>
                        <a:pt x="60731" y="7112"/>
                      </a:lnTo>
                      <a:lnTo>
                        <a:pt x="60807" y="6731"/>
                      </a:lnTo>
                      <a:lnTo>
                        <a:pt x="61074" y="6223"/>
                      </a:lnTo>
                      <a:lnTo>
                        <a:pt x="61277" y="5969"/>
                      </a:lnTo>
                      <a:lnTo>
                        <a:pt x="61391" y="5842"/>
                      </a:lnTo>
                      <a:lnTo>
                        <a:pt x="61582" y="6223"/>
                      </a:lnTo>
                      <a:lnTo>
                        <a:pt x="61671" y="7366"/>
                      </a:lnTo>
                      <a:lnTo>
                        <a:pt x="61798" y="6934"/>
                      </a:lnTo>
                      <a:lnTo>
                        <a:pt x="62179" y="6350"/>
                      </a:lnTo>
                      <a:lnTo>
                        <a:pt x="62268" y="6477"/>
                      </a:lnTo>
                      <a:lnTo>
                        <a:pt x="62318" y="6858"/>
                      </a:lnTo>
                      <a:lnTo>
                        <a:pt x="62204" y="7239"/>
                      </a:lnTo>
                      <a:lnTo>
                        <a:pt x="62560" y="7810"/>
                      </a:lnTo>
                      <a:lnTo>
                        <a:pt x="62649" y="7493"/>
                      </a:lnTo>
                      <a:lnTo>
                        <a:pt x="62699" y="7658"/>
                      </a:lnTo>
                      <a:lnTo>
                        <a:pt x="62776" y="7493"/>
                      </a:lnTo>
                      <a:lnTo>
                        <a:pt x="63347" y="6350"/>
                      </a:lnTo>
                      <a:lnTo>
                        <a:pt x="63461" y="7874"/>
                      </a:lnTo>
                      <a:lnTo>
                        <a:pt x="62699" y="7658"/>
                      </a:lnTo>
                      <a:lnTo>
                        <a:pt x="62598" y="7874"/>
                      </a:lnTo>
                      <a:lnTo>
                        <a:pt x="62445" y="8255"/>
                      </a:lnTo>
                      <a:lnTo>
                        <a:pt x="62611" y="8382"/>
                      </a:lnTo>
                      <a:lnTo>
                        <a:pt x="62699" y="8636"/>
                      </a:lnTo>
                      <a:lnTo>
                        <a:pt x="62179" y="9525"/>
                      </a:lnTo>
                      <a:lnTo>
                        <a:pt x="63550" y="7874"/>
                      </a:lnTo>
                      <a:lnTo>
                        <a:pt x="63677" y="8128"/>
                      </a:lnTo>
                      <a:lnTo>
                        <a:pt x="63754" y="8890"/>
                      </a:lnTo>
                      <a:lnTo>
                        <a:pt x="63855" y="8763"/>
                      </a:lnTo>
                      <a:lnTo>
                        <a:pt x="64084" y="9017"/>
                      </a:lnTo>
                      <a:lnTo>
                        <a:pt x="64084" y="9398"/>
                      </a:lnTo>
                      <a:lnTo>
                        <a:pt x="63995" y="9779"/>
                      </a:lnTo>
                      <a:lnTo>
                        <a:pt x="64477" y="9525"/>
                      </a:lnTo>
                      <a:lnTo>
                        <a:pt x="64643" y="9652"/>
                      </a:lnTo>
                      <a:lnTo>
                        <a:pt x="64693" y="9525"/>
                      </a:lnTo>
                      <a:lnTo>
                        <a:pt x="64973" y="8890"/>
                      </a:lnTo>
                      <a:lnTo>
                        <a:pt x="65163" y="9017"/>
                      </a:lnTo>
                      <a:lnTo>
                        <a:pt x="65163" y="8890"/>
                      </a:lnTo>
                      <a:lnTo>
                        <a:pt x="65176" y="8763"/>
                      </a:lnTo>
                      <a:lnTo>
                        <a:pt x="65201" y="8382"/>
                      </a:lnTo>
                      <a:lnTo>
                        <a:pt x="64922" y="8382"/>
                      </a:lnTo>
                      <a:lnTo>
                        <a:pt x="64554" y="8293"/>
                      </a:lnTo>
                      <a:lnTo>
                        <a:pt x="64554" y="9017"/>
                      </a:lnTo>
                      <a:lnTo>
                        <a:pt x="64338" y="9398"/>
                      </a:lnTo>
                      <a:lnTo>
                        <a:pt x="64173" y="9398"/>
                      </a:lnTo>
                      <a:lnTo>
                        <a:pt x="64236" y="9017"/>
                      </a:lnTo>
                      <a:lnTo>
                        <a:pt x="64300" y="9144"/>
                      </a:lnTo>
                      <a:lnTo>
                        <a:pt x="64490" y="9017"/>
                      </a:lnTo>
                      <a:lnTo>
                        <a:pt x="64554" y="8293"/>
                      </a:lnTo>
                      <a:lnTo>
                        <a:pt x="64427" y="8255"/>
                      </a:lnTo>
                      <a:lnTo>
                        <a:pt x="64731" y="7874"/>
                      </a:lnTo>
                      <a:lnTo>
                        <a:pt x="65036" y="7620"/>
                      </a:lnTo>
                      <a:lnTo>
                        <a:pt x="65062" y="8051"/>
                      </a:lnTo>
                      <a:lnTo>
                        <a:pt x="65405" y="7620"/>
                      </a:lnTo>
                      <a:lnTo>
                        <a:pt x="65900" y="6858"/>
                      </a:lnTo>
                      <a:lnTo>
                        <a:pt x="65735" y="8255"/>
                      </a:lnTo>
                      <a:lnTo>
                        <a:pt x="65849" y="9144"/>
                      </a:lnTo>
                      <a:lnTo>
                        <a:pt x="65646" y="9779"/>
                      </a:lnTo>
                      <a:lnTo>
                        <a:pt x="66421" y="9525"/>
                      </a:lnTo>
                      <a:lnTo>
                        <a:pt x="67056" y="10033"/>
                      </a:lnTo>
                      <a:lnTo>
                        <a:pt x="67525" y="9525"/>
                      </a:lnTo>
                      <a:lnTo>
                        <a:pt x="68237" y="8763"/>
                      </a:lnTo>
                      <a:lnTo>
                        <a:pt x="68516" y="8763"/>
                      </a:lnTo>
                      <a:lnTo>
                        <a:pt x="68186" y="9271"/>
                      </a:lnTo>
                      <a:lnTo>
                        <a:pt x="68122" y="9550"/>
                      </a:lnTo>
                      <a:lnTo>
                        <a:pt x="68567" y="10033"/>
                      </a:lnTo>
                      <a:lnTo>
                        <a:pt x="68668" y="10160"/>
                      </a:lnTo>
                      <a:lnTo>
                        <a:pt x="69189" y="10160"/>
                      </a:lnTo>
                      <a:lnTo>
                        <a:pt x="68922" y="10414"/>
                      </a:lnTo>
                      <a:lnTo>
                        <a:pt x="68884" y="11557"/>
                      </a:lnTo>
                      <a:lnTo>
                        <a:pt x="69710" y="11176"/>
                      </a:lnTo>
                      <a:lnTo>
                        <a:pt x="71361" y="10795"/>
                      </a:lnTo>
                      <a:lnTo>
                        <a:pt x="72250" y="10795"/>
                      </a:lnTo>
                      <a:lnTo>
                        <a:pt x="71996" y="11772"/>
                      </a:lnTo>
                      <a:lnTo>
                        <a:pt x="72517" y="13462"/>
                      </a:lnTo>
                      <a:lnTo>
                        <a:pt x="75171" y="13462"/>
                      </a:lnTo>
                      <a:lnTo>
                        <a:pt x="74790" y="15494"/>
                      </a:lnTo>
                      <a:lnTo>
                        <a:pt x="74701" y="16383"/>
                      </a:lnTo>
                      <a:lnTo>
                        <a:pt x="75349" y="16002"/>
                      </a:lnTo>
                      <a:lnTo>
                        <a:pt x="75984" y="15875"/>
                      </a:lnTo>
                      <a:lnTo>
                        <a:pt x="75234" y="16510"/>
                      </a:lnTo>
                      <a:lnTo>
                        <a:pt x="76428" y="16256"/>
                      </a:lnTo>
                      <a:lnTo>
                        <a:pt x="77482" y="16510"/>
                      </a:lnTo>
                      <a:lnTo>
                        <a:pt x="74942" y="18415"/>
                      </a:lnTo>
                      <a:lnTo>
                        <a:pt x="76669" y="18415"/>
                      </a:lnTo>
                      <a:lnTo>
                        <a:pt x="77203" y="18034"/>
                      </a:lnTo>
                      <a:lnTo>
                        <a:pt x="77216" y="18415"/>
                      </a:lnTo>
                      <a:lnTo>
                        <a:pt x="77952" y="18796"/>
                      </a:lnTo>
                      <a:lnTo>
                        <a:pt x="77254" y="19050"/>
                      </a:lnTo>
                      <a:lnTo>
                        <a:pt x="77914" y="18923"/>
                      </a:lnTo>
                      <a:lnTo>
                        <a:pt x="77647" y="19177"/>
                      </a:lnTo>
                      <a:lnTo>
                        <a:pt x="77190" y="19304"/>
                      </a:lnTo>
                      <a:lnTo>
                        <a:pt x="78282" y="19685"/>
                      </a:lnTo>
                      <a:lnTo>
                        <a:pt x="78143" y="20447"/>
                      </a:lnTo>
                      <a:lnTo>
                        <a:pt x="76390" y="20320"/>
                      </a:lnTo>
                      <a:lnTo>
                        <a:pt x="76568" y="21209"/>
                      </a:lnTo>
                      <a:lnTo>
                        <a:pt x="76847" y="21336"/>
                      </a:lnTo>
                      <a:lnTo>
                        <a:pt x="77038" y="21348"/>
                      </a:lnTo>
                      <a:lnTo>
                        <a:pt x="77038" y="23114"/>
                      </a:lnTo>
                      <a:lnTo>
                        <a:pt x="77152" y="24295"/>
                      </a:lnTo>
                      <a:lnTo>
                        <a:pt x="77063" y="24422"/>
                      </a:lnTo>
                      <a:lnTo>
                        <a:pt x="77101" y="24587"/>
                      </a:lnTo>
                      <a:lnTo>
                        <a:pt x="77165" y="24409"/>
                      </a:lnTo>
                      <a:lnTo>
                        <a:pt x="77304" y="24130"/>
                      </a:lnTo>
                      <a:lnTo>
                        <a:pt x="77431" y="23749"/>
                      </a:lnTo>
                      <a:lnTo>
                        <a:pt x="77520" y="23342"/>
                      </a:lnTo>
                      <a:lnTo>
                        <a:pt x="77736" y="22987"/>
                      </a:lnTo>
                      <a:lnTo>
                        <a:pt x="77927" y="23495"/>
                      </a:lnTo>
                      <a:lnTo>
                        <a:pt x="77800" y="24130"/>
                      </a:lnTo>
                      <a:lnTo>
                        <a:pt x="78079" y="23749"/>
                      </a:lnTo>
                      <a:lnTo>
                        <a:pt x="77978" y="23342"/>
                      </a:lnTo>
                      <a:lnTo>
                        <a:pt x="77800" y="22987"/>
                      </a:lnTo>
                      <a:lnTo>
                        <a:pt x="77724" y="22225"/>
                      </a:lnTo>
                      <a:lnTo>
                        <a:pt x="77304" y="21374"/>
                      </a:lnTo>
                      <a:lnTo>
                        <a:pt x="78244" y="21463"/>
                      </a:lnTo>
                      <a:lnTo>
                        <a:pt x="78435" y="21374"/>
                      </a:lnTo>
                      <a:lnTo>
                        <a:pt x="78714" y="20828"/>
                      </a:lnTo>
                      <a:lnTo>
                        <a:pt x="79197" y="20701"/>
                      </a:lnTo>
                      <a:lnTo>
                        <a:pt x="79438" y="20891"/>
                      </a:lnTo>
                      <a:lnTo>
                        <a:pt x="79057" y="20993"/>
                      </a:lnTo>
                      <a:lnTo>
                        <a:pt x="79476" y="20916"/>
                      </a:lnTo>
                      <a:lnTo>
                        <a:pt x="80251" y="20701"/>
                      </a:lnTo>
                      <a:lnTo>
                        <a:pt x="80975" y="20447"/>
                      </a:lnTo>
                      <a:lnTo>
                        <a:pt x="82524" y="20320"/>
                      </a:lnTo>
                      <a:lnTo>
                        <a:pt x="83210" y="19177"/>
                      </a:lnTo>
                      <a:close/>
                    </a:path>
                    <a:path w="116204" h="116204">
                      <a:moveTo>
                        <a:pt x="83515" y="18415"/>
                      </a:moveTo>
                      <a:lnTo>
                        <a:pt x="82892" y="18542"/>
                      </a:lnTo>
                      <a:lnTo>
                        <a:pt x="82829" y="18669"/>
                      </a:lnTo>
                      <a:lnTo>
                        <a:pt x="82981" y="18923"/>
                      </a:lnTo>
                      <a:lnTo>
                        <a:pt x="83515" y="18415"/>
                      </a:lnTo>
                      <a:close/>
                    </a:path>
                    <a:path w="116204" h="116204">
                      <a:moveTo>
                        <a:pt x="111315" y="115798"/>
                      </a:moveTo>
                      <a:lnTo>
                        <a:pt x="110769" y="115697"/>
                      </a:lnTo>
                      <a:lnTo>
                        <a:pt x="111315" y="115798"/>
                      </a:lnTo>
                      <a:close/>
                    </a:path>
                    <a:path w="116204" h="116204">
                      <a:moveTo>
                        <a:pt x="115735" y="109994"/>
                      </a:moveTo>
                      <a:lnTo>
                        <a:pt x="115570" y="109994"/>
                      </a:lnTo>
                      <a:lnTo>
                        <a:pt x="115722" y="110032"/>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96" name="object 82">
                  <a:extLst>
                    <a:ext uri="{FF2B5EF4-FFF2-40B4-BE49-F238E27FC236}">
                      <a16:creationId xmlns:a16="http://schemas.microsoft.com/office/drawing/2014/main" id="{499E04D0-6B58-A530-3098-39701249E910}"/>
                    </a:ext>
                  </a:extLst>
                </p:cNvPr>
                <p:cNvSpPr/>
                <p:nvPr/>
              </p:nvSpPr>
              <p:spPr>
                <a:xfrm>
                  <a:off x="928" y="7037"/>
                  <a:ext cx="370840" cy="372745"/>
                </a:xfrm>
                <a:custGeom>
                  <a:avLst/>
                  <a:gdLst/>
                  <a:ahLst/>
                  <a:cxnLst/>
                  <a:rect l="l" t="t" r="r" b="b"/>
                  <a:pathLst>
                    <a:path w="370840" h="372745">
                      <a:moveTo>
                        <a:pt x="469" y="365861"/>
                      </a:moveTo>
                      <a:lnTo>
                        <a:pt x="292" y="365810"/>
                      </a:lnTo>
                      <a:lnTo>
                        <a:pt x="469" y="365861"/>
                      </a:lnTo>
                      <a:close/>
                    </a:path>
                    <a:path w="370840" h="372745">
                      <a:moveTo>
                        <a:pt x="762" y="369189"/>
                      </a:moveTo>
                      <a:close/>
                    </a:path>
                    <a:path w="370840" h="372745">
                      <a:moveTo>
                        <a:pt x="774" y="365950"/>
                      </a:moveTo>
                      <a:lnTo>
                        <a:pt x="469" y="365861"/>
                      </a:lnTo>
                      <a:lnTo>
                        <a:pt x="774" y="365950"/>
                      </a:lnTo>
                      <a:close/>
                    </a:path>
                    <a:path w="370840" h="372745">
                      <a:moveTo>
                        <a:pt x="850" y="360870"/>
                      </a:moveTo>
                      <a:lnTo>
                        <a:pt x="419" y="360794"/>
                      </a:lnTo>
                      <a:lnTo>
                        <a:pt x="609" y="361302"/>
                      </a:lnTo>
                      <a:lnTo>
                        <a:pt x="850" y="360870"/>
                      </a:lnTo>
                      <a:close/>
                    </a:path>
                    <a:path w="370840" h="372745">
                      <a:moveTo>
                        <a:pt x="889" y="366864"/>
                      </a:moveTo>
                      <a:lnTo>
                        <a:pt x="863" y="366725"/>
                      </a:lnTo>
                      <a:lnTo>
                        <a:pt x="889" y="366864"/>
                      </a:lnTo>
                      <a:close/>
                    </a:path>
                    <a:path w="370840" h="372745">
                      <a:moveTo>
                        <a:pt x="901" y="369201"/>
                      </a:moveTo>
                      <a:close/>
                    </a:path>
                    <a:path w="370840" h="372745">
                      <a:moveTo>
                        <a:pt x="1130" y="369582"/>
                      </a:moveTo>
                      <a:lnTo>
                        <a:pt x="901" y="369316"/>
                      </a:lnTo>
                      <a:lnTo>
                        <a:pt x="876" y="369519"/>
                      </a:lnTo>
                      <a:lnTo>
                        <a:pt x="1130" y="369582"/>
                      </a:lnTo>
                      <a:close/>
                    </a:path>
                    <a:path w="370840" h="372745">
                      <a:moveTo>
                        <a:pt x="1181" y="360921"/>
                      </a:moveTo>
                      <a:lnTo>
                        <a:pt x="1079" y="360705"/>
                      </a:lnTo>
                      <a:lnTo>
                        <a:pt x="850" y="360870"/>
                      </a:lnTo>
                      <a:lnTo>
                        <a:pt x="1181" y="360921"/>
                      </a:lnTo>
                      <a:close/>
                    </a:path>
                    <a:path w="370840" h="372745">
                      <a:moveTo>
                        <a:pt x="1270" y="366991"/>
                      </a:moveTo>
                      <a:lnTo>
                        <a:pt x="1041" y="366966"/>
                      </a:lnTo>
                      <a:lnTo>
                        <a:pt x="889" y="366864"/>
                      </a:lnTo>
                      <a:lnTo>
                        <a:pt x="927" y="367004"/>
                      </a:lnTo>
                      <a:lnTo>
                        <a:pt x="1066" y="367017"/>
                      </a:lnTo>
                      <a:lnTo>
                        <a:pt x="1193" y="367030"/>
                      </a:lnTo>
                      <a:close/>
                    </a:path>
                    <a:path w="370840" h="372745">
                      <a:moveTo>
                        <a:pt x="1346" y="368935"/>
                      </a:moveTo>
                      <a:lnTo>
                        <a:pt x="1282" y="368744"/>
                      </a:lnTo>
                      <a:lnTo>
                        <a:pt x="1104" y="368795"/>
                      </a:lnTo>
                      <a:lnTo>
                        <a:pt x="1346" y="368935"/>
                      </a:lnTo>
                      <a:close/>
                    </a:path>
                    <a:path w="370840" h="372745">
                      <a:moveTo>
                        <a:pt x="1549" y="365264"/>
                      </a:moveTo>
                      <a:lnTo>
                        <a:pt x="1003" y="365048"/>
                      </a:lnTo>
                      <a:lnTo>
                        <a:pt x="927" y="365277"/>
                      </a:lnTo>
                      <a:lnTo>
                        <a:pt x="317" y="365607"/>
                      </a:lnTo>
                      <a:lnTo>
                        <a:pt x="419" y="365760"/>
                      </a:lnTo>
                      <a:lnTo>
                        <a:pt x="1549" y="365264"/>
                      </a:lnTo>
                      <a:close/>
                    </a:path>
                    <a:path w="370840" h="372745">
                      <a:moveTo>
                        <a:pt x="1587" y="368668"/>
                      </a:moveTo>
                      <a:lnTo>
                        <a:pt x="1460" y="368414"/>
                      </a:lnTo>
                      <a:lnTo>
                        <a:pt x="1371" y="368287"/>
                      </a:lnTo>
                      <a:lnTo>
                        <a:pt x="1016" y="368160"/>
                      </a:lnTo>
                      <a:lnTo>
                        <a:pt x="1282" y="368744"/>
                      </a:lnTo>
                      <a:lnTo>
                        <a:pt x="1587" y="368668"/>
                      </a:lnTo>
                      <a:close/>
                    </a:path>
                    <a:path w="370840" h="372745">
                      <a:moveTo>
                        <a:pt x="2184" y="368541"/>
                      </a:moveTo>
                      <a:lnTo>
                        <a:pt x="1638" y="368655"/>
                      </a:lnTo>
                      <a:lnTo>
                        <a:pt x="2184" y="368541"/>
                      </a:lnTo>
                      <a:close/>
                    </a:path>
                    <a:path w="370840" h="372745">
                      <a:moveTo>
                        <a:pt x="2438" y="356146"/>
                      </a:moveTo>
                      <a:lnTo>
                        <a:pt x="2006" y="356514"/>
                      </a:lnTo>
                      <a:lnTo>
                        <a:pt x="2235" y="356362"/>
                      </a:lnTo>
                      <a:lnTo>
                        <a:pt x="2438" y="356146"/>
                      </a:lnTo>
                      <a:close/>
                    </a:path>
                    <a:path w="370840" h="372745">
                      <a:moveTo>
                        <a:pt x="2489" y="369392"/>
                      </a:moveTo>
                      <a:lnTo>
                        <a:pt x="1930" y="369303"/>
                      </a:lnTo>
                      <a:lnTo>
                        <a:pt x="1778" y="369176"/>
                      </a:lnTo>
                      <a:lnTo>
                        <a:pt x="1346" y="368935"/>
                      </a:lnTo>
                      <a:lnTo>
                        <a:pt x="1511" y="369430"/>
                      </a:lnTo>
                      <a:lnTo>
                        <a:pt x="2362" y="369557"/>
                      </a:lnTo>
                      <a:lnTo>
                        <a:pt x="2489" y="369392"/>
                      </a:lnTo>
                      <a:close/>
                    </a:path>
                    <a:path w="370840" h="372745">
                      <a:moveTo>
                        <a:pt x="2717" y="369430"/>
                      </a:moveTo>
                      <a:lnTo>
                        <a:pt x="2667" y="369176"/>
                      </a:lnTo>
                      <a:lnTo>
                        <a:pt x="2489" y="369392"/>
                      </a:lnTo>
                      <a:lnTo>
                        <a:pt x="2717" y="369430"/>
                      </a:lnTo>
                      <a:close/>
                    </a:path>
                    <a:path w="370840" h="372745">
                      <a:moveTo>
                        <a:pt x="2755" y="367144"/>
                      </a:moveTo>
                      <a:lnTo>
                        <a:pt x="2374" y="367195"/>
                      </a:lnTo>
                      <a:lnTo>
                        <a:pt x="2286" y="367652"/>
                      </a:lnTo>
                      <a:lnTo>
                        <a:pt x="2755" y="367144"/>
                      </a:lnTo>
                      <a:close/>
                    </a:path>
                    <a:path w="370840" h="372745">
                      <a:moveTo>
                        <a:pt x="3835" y="353123"/>
                      </a:moveTo>
                      <a:lnTo>
                        <a:pt x="3670" y="353085"/>
                      </a:lnTo>
                      <a:lnTo>
                        <a:pt x="3835" y="353123"/>
                      </a:lnTo>
                      <a:close/>
                    </a:path>
                    <a:path w="370840" h="372745">
                      <a:moveTo>
                        <a:pt x="4203" y="361048"/>
                      </a:moveTo>
                      <a:lnTo>
                        <a:pt x="4140" y="360667"/>
                      </a:lnTo>
                      <a:lnTo>
                        <a:pt x="3924" y="360667"/>
                      </a:lnTo>
                      <a:lnTo>
                        <a:pt x="4203" y="361048"/>
                      </a:lnTo>
                      <a:close/>
                    </a:path>
                    <a:path w="370840" h="372745">
                      <a:moveTo>
                        <a:pt x="4216" y="355079"/>
                      </a:moveTo>
                      <a:lnTo>
                        <a:pt x="3568" y="354825"/>
                      </a:lnTo>
                      <a:lnTo>
                        <a:pt x="3416" y="355333"/>
                      </a:lnTo>
                      <a:lnTo>
                        <a:pt x="3606" y="355460"/>
                      </a:lnTo>
                      <a:lnTo>
                        <a:pt x="4216" y="355079"/>
                      </a:lnTo>
                      <a:close/>
                    </a:path>
                    <a:path w="370840" h="372745">
                      <a:moveTo>
                        <a:pt x="4406" y="368541"/>
                      </a:moveTo>
                      <a:lnTo>
                        <a:pt x="2286" y="367652"/>
                      </a:lnTo>
                      <a:lnTo>
                        <a:pt x="1943" y="367525"/>
                      </a:lnTo>
                      <a:lnTo>
                        <a:pt x="1397" y="367398"/>
                      </a:lnTo>
                      <a:lnTo>
                        <a:pt x="1054" y="367271"/>
                      </a:lnTo>
                      <a:lnTo>
                        <a:pt x="1333" y="367652"/>
                      </a:lnTo>
                      <a:lnTo>
                        <a:pt x="1905" y="368033"/>
                      </a:lnTo>
                      <a:lnTo>
                        <a:pt x="2184" y="368541"/>
                      </a:lnTo>
                      <a:lnTo>
                        <a:pt x="2387" y="368541"/>
                      </a:lnTo>
                      <a:lnTo>
                        <a:pt x="2578" y="368922"/>
                      </a:lnTo>
                      <a:lnTo>
                        <a:pt x="4406" y="368541"/>
                      </a:lnTo>
                      <a:close/>
                    </a:path>
                    <a:path w="370840" h="372745">
                      <a:moveTo>
                        <a:pt x="4648" y="362318"/>
                      </a:moveTo>
                      <a:lnTo>
                        <a:pt x="4013" y="361962"/>
                      </a:lnTo>
                      <a:lnTo>
                        <a:pt x="4216" y="362318"/>
                      </a:lnTo>
                      <a:lnTo>
                        <a:pt x="4648" y="362318"/>
                      </a:lnTo>
                      <a:close/>
                    </a:path>
                    <a:path w="370840" h="372745">
                      <a:moveTo>
                        <a:pt x="4813" y="360667"/>
                      </a:moveTo>
                      <a:lnTo>
                        <a:pt x="4191" y="360451"/>
                      </a:lnTo>
                      <a:lnTo>
                        <a:pt x="4140" y="360667"/>
                      </a:lnTo>
                      <a:lnTo>
                        <a:pt x="4813" y="360667"/>
                      </a:lnTo>
                      <a:close/>
                    </a:path>
                    <a:path w="370840" h="372745">
                      <a:moveTo>
                        <a:pt x="5054" y="361226"/>
                      </a:moveTo>
                      <a:lnTo>
                        <a:pt x="4775" y="361950"/>
                      </a:lnTo>
                      <a:lnTo>
                        <a:pt x="4927" y="361886"/>
                      </a:lnTo>
                      <a:lnTo>
                        <a:pt x="5054" y="361226"/>
                      </a:lnTo>
                      <a:close/>
                    </a:path>
                    <a:path w="370840" h="372745">
                      <a:moveTo>
                        <a:pt x="5588" y="361683"/>
                      </a:moveTo>
                      <a:lnTo>
                        <a:pt x="4927" y="361886"/>
                      </a:lnTo>
                      <a:lnTo>
                        <a:pt x="4876" y="362165"/>
                      </a:lnTo>
                      <a:lnTo>
                        <a:pt x="5499" y="361823"/>
                      </a:lnTo>
                      <a:lnTo>
                        <a:pt x="5588" y="361683"/>
                      </a:lnTo>
                      <a:close/>
                    </a:path>
                    <a:path w="370840" h="372745">
                      <a:moveTo>
                        <a:pt x="6502" y="359232"/>
                      </a:moveTo>
                      <a:lnTo>
                        <a:pt x="6235" y="358952"/>
                      </a:lnTo>
                      <a:lnTo>
                        <a:pt x="5816" y="359092"/>
                      </a:lnTo>
                      <a:lnTo>
                        <a:pt x="5905" y="359486"/>
                      </a:lnTo>
                      <a:lnTo>
                        <a:pt x="6311" y="359181"/>
                      </a:lnTo>
                      <a:lnTo>
                        <a:pt x="6502" y="359232"/>
                      </a:lnTo>
                      <a:close/>
                    </a:path>
                    <a:path w="370840" h="372745">
                      <a:moveTo>
                        <a:pt x="6718" y="361149"/>
                      </a:moveTo>
                      <a:lnTo>
                        <a:pt x="5740" y="361683"/>
                      </a:lnTo>
                      <a:lnTo>
                        <a:pt x="5664" y="362000"/>
                      </a:lnTo>
                      <a:lnTo>
                        <a:pt x="6718" y="361149"/>
                      </a:lnTo>
                      <a:close/>
                    </a:path>
                    <a:path w="370840" h="372745">
                      <a:moveTo>
                        <a:pt x="6896" y="351523"/>
                      </a:moveTo>
                      <a:lnTo>
                        <a:pt x="6426" y="350799"/>
                      </a:lnTo>
                      <a:lnTo>
                        <a:pt x="6388" y="351548"/>
                      </a:lnTo>
                      <a:lnTo>
                        <a:pt x="6896" y="351523"/>
                      </a:lnTo>
                      <a:close/>
                    </a:path>
                    <a:path w="370840" h="372745">
                      <a:moveTo>
                        <a:pt x="7112" y="355587"/>
                      </a:moveTo>
                      <a:lnTo>
                        <a:pt x="6946" y="355460"/>
                      </a:lnTo>
                      <a:lnTo>
                        <a:pt x="7112" y="355587"/>
                      </a:lnTo>
                      <a:close/>
                    </a:path>
                    <a:path w="370840" h="372745">
                      <a:moveTo>
                        <a:pt x="8420" y="351904"/>
                      </a:moveTo>
                      <a:lnTo>
                        <a:pt x="7670" y="351472"/>
                      </a:lnTo>
                      <a:lnTo>
                        <a:pt x="7962" y="351904"/>
                      </a:lnTo>
                      <a:lnTo>
                        <a:pt x="8420" y="351904"/>
                      </a:lnTo>
                      <a:close/>
                    </a:path>
                    <a:path w="370840" h="372745">
                      <a:moveTo>
                        <a:pt x="8610" y="352539"/>
                      </a:moveTo>
                      <a:lnTo>
                        <a:pt x="7975" y="352031"/>
                      </a:lnTo>
                      <a:lnTo>
                        <a:pt x="6489" y="351802"/>
                      </a:lnTo>
                      <a:lnTo>
                        <a:pt x="6388" y="351650"/>
                      </a:lnTo>
                      <a:lnTo>
                        <a:pt x="4432" y="351650"/>
                      </a:lnTo>
                      <a:lnTo>
                        <a:pt x="4318" y="351015"/>
                      </a:lnTo>
                      <a:lnTo>
                        <a:pt x="4241" y="351142"/>
                      </a:lnTo>
                      <a:lnTo>
                        <a:pt x="4114" y="351650"/>
                      </a:lnTo>
                      <a:lnTo>
                        <a:pt x="4000" y="352552"/>
                      </a:lnTo>
                      <a:lnTo>
                        <a:pt x="4660" y="352793"/>
                      </a:lnTo>
                      <a:lnTo>
                        <a:pt x="4419" y="352539"/>
                      </a:lnTo>
                      <a:lnTo>
                        <a:pt x="5054" y="352666"/>
                      </a:lnTo>
                      <a:lnTo>
                        <a:pt x="5359" y="352920"/>
                      </a:lnTo>
                      <a:lnTo>
                        <a:pt x="5448" y="353555"/>
                      </a:lnTo>
                      <a:lnTo>
                        <a:pt x="5372" y="353682"/>
                      </a:lnTo>
                      <a:lnTo>
                        <a:pt x="5181" y="352920"/>
                      </a:lnTo>
                      <a:lnTo>
                        <a:pt x="4318" y="353174"/>
                      </a:lnTo>
                      <a:lnTo>
                        <a:pt x="3835" y="353174"/>
                      </a:lnTo>
                      <a:lnTo>
                        <a:pt x="4457" y="353555"/>
                      </a:lnTo>
                      <a:lnTo>
                        <a:pt x="3009" y="353555"/>
                      </a:lnTo>
                      <a:lnTo>
                        <a:pt x="5753" y="354190"/>
                      </a:lnTo>
                      <a:lnTo>
                        <a:pt x="4597" y="354698"/>
                      </a:lnTo>
                      <a:lnTo>
                        <a:pt x="4267" y="354444"/>
                      </a:lnTo>
                      <a:lnTo>
                        <a:pt x="4279" y="354571"/>
                      </a:lnTo>
                      <a:lnTo>
                        <a:pt x="4406" y="354952"/>
                      </a:lnTo>
                      <a:lnTo>
                        <a:pt x="4508" y="355079"/>
                      </a:lnTo>
                      <a:lnTo>
                        <a:pt x="4572" y="355460"/>
                      </a:lnTo>
                      <a:lnTo>
                        <a:pt x="4457" y="355587"/>
                      </a:lnTo>
                      <a:lnTo>
                        <a:pt x="3606" y="355460"/>
                      </a:lnTo>
                      <a:lnTo>
                        <a:pt x="4762" y="356222"/>
                      </a:lnTo>
                      <a:lnTo>
                        <a:pt x="3810" y="356476"/>
                      </a:lnTo>
                      <a:lnTo>
                        <a:pt x="3733" y="356349"/>
                      </a:lnTo>
                      <a:lnTo>
                        <a:pt x="3670" y="355714"/>
                      </a:lnTo>
                      <a:lnTo>
                        <a:pt x="3594" y="355587"/>
                      </a:lnTo>
                      <a:lnTo>
                        <a:pt x="2489" y="355714"/>
                      </a:lnTo>
                      <a:lnTo>
                        <a:pt x="2603" y="355968"/>
                      </a:lnTo>
                      <a:lnTo>
                        <a:pt x="2438" y="356222"/>
                      </a:lnTo>
                      <a:lnTo>
                        <a:pt x="1790" y="356857"/>
                      </a:lnTo>
                      <a:lnTo>
                        <a:pt x="2120" y="356730"/>
                      </a:lnTo>
                      <a:lnTo>
                        <a:pt x="4102" y="357873"/>
                      </a:lnTo>
                      <a:lnTo>
                        <a:pt x="2197" y="358127"/>
                      </a:lnTo>
                      <a:lnTo>
                        <a:pt x="3175" y="359016"/>
                      </a:lnTo>
                      <a:lnTo>
                        <a:pt x="2273" y="358254"/>
                      </a:lnTo>
                      <a:lnTo>
                        <a:pt x="2730" y="359016"/>
                      </a:lnTo>
                      <a:lnTo>
                        <a:pt x="1790" y="358762"/>
                      </a:lnTo>
                      <a:lnTo>
                        <a:pt x="1473" y="358889"/>
                      </a:lnTo>
                      <a:lnTo>
                        <a:pt x="1130" y="359270"/>
                      </a:lnTo>
                      <a:lnTo>
                        <a:pt x="876" y="359143"/>
                      </a:lnTo>
                      <a:lnTo>
                        <a:pt x="1054" y="359270"/>
                      </a:lnTo>
                      <a:lnTo>
                        <a:pt x="1600" y="359651"/>
                      </a:lnTo>
                      <a:lnTo>
                        <a:pt x="165" y="359778"/>
                      </a:lnTo>
                      <a:lnTo>
                        <a:pt x="1244" y="360413"/>
                      </a:lnTo>
                      <a:lnTo>
                        <a:pt x="939" y="360413"/>
                      </a:lnTo>
                      <a:lnTo>
                        <a:pt x="1079" y="360705"/>
                      </a:lnTo>
                      <a:lnTo>
                        <a:pt x="1346" y="360794"/>
                      </a:lnTo>
                      <a:lnTo>
                        <a:pt x="2324" y="361556"/>
                      </a:lnTo>
                      <a:lnTo>
                        <a:pt x="0" y="362699"/>
                      </a:lnTo>
                      <a:lnTo>
                        <a:pt x="1447" y="363715"/>
                      </a:lnTo>
                      <a:lnTo>
                        <a:pt x="2044" y="364731"/>
                      </a:lnTo>
                      <a:lnTo>
                        <a:pt x="3098" y="364858"/>
                      </a:lnTo>
                      <a:lnTo>
                        <a:pt x="3619" y="365747"/>
                      </a:lnTo>
                      <a:lnTo>
                        <a:pt x="3124" y="366001"/>
                      </a:lnTo>
                      <a:lnTo>
                        <a:pt x="2489" y="365493"/>
                      </a:lnTo>
                      <a:lnTo>
                        <a:pt x="2146" y="365874"/>
                      </a:lnTo>
                      <a:lnTo>
                        <a:pt x="2108" y="366382"/>
                      </a:lnTo>
                      <a:lnTo>
                        <a:pt x="2463" y="366763"/>
                      </a:lnTo>
                      <a:lnTo>
                        <a:pt x="2197" y="366636"/>
                      </a:lnTo>
                      <a:lnTo>
                        <a:pt x="1625" y="366890"/>
                      </a:lnTo>
                      <a:lnTo>
                        <a:pt x="1701" y="367271"/>
                      </a:lnTo>
                      <a:lnTo>
                        <a:pt x="2374" y="367195"/>
                      </a:lnTo>
                      <a:lnTo>
                        <a:pt x="2400" y="367017"/>
                      </a:lnTo>
                      <a:lnTo>
                        <a:pt x="3721" y="367271"/>
                      </a:lnTo>
                      <a:lnTo>
                        <a:pt x="3289" y="367017"/>
                      </a:lnTo>
                      <a:lnTo>
                        <a:pt x="2844" y="366763"/>
                      </a:lnTo>
                      <a:lnTo>
                        <a:pt x="2628" y="366636"/>
                      </a:lnTo>
                      <a:lnTo>
                        <a:pt x="2971" y="366509"/>
                      </a:lnTo>
                      <a:lnTo>
                        <a:pt x="3708" y="366382"/>
                      </a:lnTo>
                      <a:lnTo>
                        <a:pt x="3898" y="366763"/>
                      </a:lnTo>
                      <a:lnTo>
                        <a:pt x="4394" y="366382"/>
                      </a:lnTo>
                      <a:lnTo>
                        <a:pt x="4559" y="366255"/>
                      </a:lnTo>
                      <a:lnTo>
                        <a:pt x="3429" y="366255"/>
                      </a:lnTo>
                      <a:lnTo>
                        <a:pt x="3924" y="366001"/>
                      </a:lnTo>
                      <a:lnTo>
                        <a:pt x="4165" y="365874"/>
                      </a:lnTo>
                      <a:lnTo>
                        <a:pt x="4394" y="365874"/>
                      </a:lnTo>
                      <a:lnTo>
                        <a:pt x="4000" y="365493"/>
                      </a:lnTo>
                      <a:lnTo>
                        <a:pt x="4279" y="365620"/>
                      </a:lnTo>
                      <a:lnTo>
                        <a:pt x="4610" y="365493"/>
                      </a:lnTo>
                      <a:lnTo>
                        <a:pt x="4927" y="365366"/>
                      </a:lnTo>
                      <a:lnTo>
                        <a:pt x="4737" y="365620"/>
                      </a:lnTo>
                      <a:lnTo>
                        <a:pt x="4991" y="365366"/>
                      </a:lnTo>
                      <a:lnTo>
                        <a:pt x="5499" y="364858"/>
                      </a:lnTo>
                      <a:lnTo>
                        <a:pt x="3746" y="364350"/>
                      </a:lnTo>
                      <a:lnTo>
                        <a:pt x="4749" y="364096"/>
                      </a:lnTo>
                      <a:lnTo>
                        <a:pt x="4838" y="364223"/>
                      </a:lnTo>
                      <a:lnTo>
                        <a:pt x="4381" y="363080"/>
                      </a:lnTo>
                      <a:lnTo>
                        <a:pt x="3860" y="364096"/>
                      </a:lnTo>
                      <a:lnTo>
                        <a:pt x="2717" y="363207"/>
                      </a:lnTo>
                      <a:lnTo>
                        <a:pt x="5118" y="362699"/>
                      </a:lnTo>
                      <a:lnTo>
                        <a:pt x="4140" y="362572"/>
                      </a:lnTo>
                      <a:lnTo>
                        <a:pt x="4216" y="362318"/>
                      </a:lnTo>
                      <a:lnTo>
                        <a:pt x="3594" y="362191"/>
                      </a:lnTo>
                      <a:lnTo>
                        <a:pt x="4013" y="361962"/>
                      </a:lnTo>
                      <a:lnTo>
                        <a:pt x="4483" y="361683"/>
                      </a:lnTo>
                      <a:lnTo>
                        <a:pt x="3251" y="360667"/>
                      </a:lnTo>
                      <a:lnTo>
                        <a:pt x="3924" y="360667"/>
                      </a:lnTo>
                      <a:lnTo>
                        <a:pt x="3733" y="360413"/>
                      </a:lnTo>
                      <a:lnTo>
                        <a:pt x="4089" y="360438"/>
                      </a:lnTo>
                      <a:lnTo>
                        <a:pt x="5397" y="360540"/>
                      </a:lnTo>
                      <a:lnTo>
                        <a:pt x="3530" y="359778"/>
                      </a:lnTo>
                      <a:lnTo>
                        <a:pt x="4356" y="359397"/>
                      </a:lnTo>
                      <a:lnTo>
                        <a:pt x="5168" y="359651"/>
                      </a:lnTo>
                      <a:lnTo>
                        <a:pt x="4673" y="360032"/>
                      </a:lnTo>
                      <a:lnTo>
                        <a:pt x="5486" y="359651"/>
                      </a:lnTo>
                      <a:lnTo>
                        <a:pt x="4800" y="359397"/>
                      </a:lnTo>
                      <a:lnTo>
                        <a:pt x="4114" y="359143"/>
                      </a:lnTo>
                      <a:lnTo>
                        <a:pt x="5943" y="358889"/>
                      </a:lnTo>
                      <a:lnTo>
                        <a:pt x="5765" y="358508"/>
                      </a:lnTo>
                      <a:lnTo>
                        <a:pt x="4635" y="358254"/>
                      </a:lnTo>
                      <a:lnTo>
                        <a:pt x="5486" y="357492"/>
                      </a:lnTo>
                      <a:lnTo>
                        <a:pt x="5321" y="356857"/>
                      </a:lnTo>
                      <a:lnTo>
                        <a:pt x="5664" y="356984"/>
                      </a:lnTo>
                      <a:lnTo>
                        <a:pt x="5740" y="356857"/>
                      </a:lnTo>
                      <a:lnTo>
                        <a:pt x="5803" y="356730"/>
                      </a:lnTo>
                      <a:lnTo>
                        <a:pt x="5956" y="356476"/>
                      </a:lnTo>
                      <a:lnTo>
                        <a:pt x="6311" y="355841"/>
                      </a:lnTo>
                      <a:lnTo>
                        <a:pt x="6731" y="355587"/>
                      </a:lnTo>
                      <a:lnTo>
                        <a:pt x="6858" y="355460"/>
                      </a:lnTo>
                      <a:lnTo>
                        <a:pt x="6096" y="355079"/>
                      </a:lnTo>
                      <a:lnTo>
                        <a:pt x="6426" y="354698"/>
                      </a:lnTo>
                      <a:lnTo>
                        <a:pt x="6540" y="354063"/>
                      </a:lnTo>
                      <a:lnTo>
                        <a:pt x="7162" y="354317"/>
                      </a:lnTo>
                      <a:lnTo>
                        <a:pt x="7366" y="354571"/>
                      </a:lnTo>
                      <a:lnTo>
                        <a:pt x="7543" y="354952"/>
                      </a:lnTo>
                      <a:lnTo>
                        <a:pt x="7721" y="354571"/>
                      </a:lnTo>
                      <a:lnTo>
                        <a:pt x="7429" y="354317"/>
                      </a:lnTo>
                      <a:lnTo>
                        <a:pt x="7315" y="354063"/>
                      </a:lnTo>
                      <a:lnTo>
                        <a:pt x="7327" y="353809"/>
                      </a:lnTo>
                      <a:lnTo>
                        <a:pt x="8051" y="354317"/>
                      </a:lnTo>
                      <a:lnTo>
                        <a:pt x="8255" y="353809"/>
                      </a:lnTo>
                      <a:lnTo>
                        <a:pt x="8191" y="353682"/>
                      </a:lnTo>
                      <a:lnTo>
                        <a:pt x="7721" y="352793"/>
                      </a:lnTo>
                      <a:lnTo>
                        <a:pt x="8610" y="352539"/>
                      </a:lnTo>
                      <a:close/>
                    </a:path>
                    <a:path w="370840" h="372745">
                      <a:moveTo>
                        <a:pt x="8636" y="351777"/>
                      </a:moveTo>
                      <a:lnTo>
                        <a:pt x="8280" y="351650"/>
                      </a:lnTo>
                      <a:lnTo>
                        <a:pt x="8420" y="351904"/>
                      </a:lnTo>
                      <a:lnTo>
                        <a:pt x="8636" y="351802"/>
                      </a:lnTo>
                      <a:close/>
                    </a:path>
                    <a:path w="370840" h="372745">
                      <a:moveTo>
                        <a:pt x="13639" y="348221"/>
                      </a:moveTo>
                      <a:lnTo>
                        <a:pt x="7886" y="348221"/>
                      </a:lnTo>
                      <a:lnTo>
                        <a:pt x="4749" y="348221"/>
                      </a:lnTo>
                      <a:lnTo>
                        <a:pt x="6426" y="350799"/>
                      </a:lnTo>
                      <a:lnTo>
                        <a:pt x="7353" y="351345"/>
                      </a:lnTo>
                      <a:lnTo>
                        <a:pt x="7543" y="351269"/>
                      </a:lnTo>
                      <a:lnTo>
                        <a:pt x="7772" y="351269"/>
                      </a:lnTo>
                      <a:lnTo>
                        <a:pt x="8267" y="351650"/>
                      </a:lnTo>
                      <a:lnTo>
                        <a:pt x="8255" y="351396"/>
                      </a:lnTo>
                      <a:lnTo>
                        <a:pt x="8623" y="351650"/>
                      </a:lnTo>
                      <a:lnTo>
                        <a:pt x="8636" y="351777"/>
                      </a:lnTo>
                      <a:lnTo>
                        <a:pt x="9207" y="351777"/>
                      </a:lnTo>
                      <a:lnTo>
                        <a:pt x="9652" y="351904"/>
                      </a:lnTo>
                      <a:lnTo>
                        <a:pt x="9321" y="351751"/>
                      </a:lnTo>
                      <a:lnTo>
                        <a:pt x="8978" y="351396"/>
                      </a:lnTo>
                      <a:lnTo>
                        <a:pt x="9017" y="351269"/>
                      </a:lnTo>
                      <a:lnTo>
                        <a:pt x="9055" y="351142"/>
                      </a:lnTo>
                      <a:lnTo>
                        <a:pt x="9372" y="350761"/>
                      </a:lnTo>
                      <a:lnTo>
                        <a:pt x="9753" y="351523"/>
                      </a:lnTo>
                      <a:lnTo>
                        <a:pt x="10210" y="351523"/>
                      </a:lnTo>
                      <a:lnTo>
                        <a:pt x="9969" y="351142"/>
                      </a:lnTo>
                      <a:lnTo>
                        <a:pt x="10401" y="351269"/>
                      </a:lnTo>
                      <a:lnTo>
                        <a:pt x="10274" y="351142"/>
                      </a:lnTo>
                      <a:lnTo>
                        <a:pt x="9893" y="350761"/>
                      </a:lnTo>
                      <a:lnTo>
                        <a:pt x="9855" y="350507"/>
                      </a:lnTo>
                      <a:lnTo>
                        <a:pt x="10160" y="350761"/>
                      </a:lnTo>
                      <a:lnTo>
                        <a:pt x="10350" y="351015"/>
                      </a:lnTo>
                      <a:lnTo>
                        <a:pt x="10147" y="350507"/>
                      </a:lnTo>
                      <a:lnTo>
                        <a:pt x="10972" y="350507"/>
                      </a:lnTo>
                      <a:lnTo>
                        <a:pt x="10287" y="349618"/>
                      </a:lnTo>
                      <a:lnTo>
                        <a:pt x="10566" y="348475"/>
                      </a:lnTo>
                      <a:lnTo>
                        <a:pt x="12357" y="349224"/>
                      </a:lnTo>
                      <a:lnTo>
                        <a:pt x="13093" y="348602"/>
                      </a:lnTo>
                      <a:lnTo>
                        <a:pt x="13208" y="348856"/>
                      </a:lnTo>
                      <a:lnTo>
                        <a:pt x="13385" y="348602"/>
                      </a:lnTo>
                      <a:lnTo>
                        <a:pt x="13462" y="348475"/>
                      </a:lnTo>
                      <a:lnTo>
                        <a:pt x="13639" y="348221"/>
                      </a:lnTo>
                      <a:close/>
                    </a:path>
                    <a:path w="370840" h="372745">
                      <a:moveTo>
                        <a:pt x="16052" y="348754"/>
                      </a:moveTo>
                      <a:lnTo>
                        <a:pt x="15684" y="348703"/>
                      </a:lnTo>
                      <a:lnTo>
                        <a:pt x="15798" y="348983"/>
                      </a:lnTo>
                      <a:lnTo>
                        <a:pt x="16052" y="348754"/>
                      </a:lnTo>
                      <a:close/>
                    </a:path>
                    <a:path w="370840" h="372745">
                      <a:moveTo>
                        <a:pt x="16751" y="343649"/>
                      </a:moveTo>
                      <a:lnTo>
                        <a:pt x="16383" y="343141"/>
                      </a:lnTo>
                      <a:lnTo>
                        <a:pt x="16103" y="342760"/>
                      </a:lnTo>
                      <a:lnTo>
                        <a:pt x="15519" y="343141"/>
                      </a:lnTo>
                      <a:lnTo>
                        <a:pt x="16751" y="343649"/>
                      </a:lnTo>
                      <a:close/>
                    </a:path>
                    <a:path w="370840" h="372745">
                      <a:moveTo>
                        <a:pt x="17018" y="343052"/>
                      </a:moveTo>
                      <a:lnTo>
                        <a:pt x="16535" y="342709"/>
                      </a:lnTo>
                      <a:lnTo>
                        <a:pt x="16675" y="343458"/>
                      </a:lnTo>
                      <a:lnTo>
                        <a:pt x="17018" y="343052"/>
                      </a:lnTo>
                      <a:close/>
                    </a:path>
                    <a:path w="370840" h="372745">
                      <a:moveTo>
                        <a:pt x="21234" y="346570"/>
                      </a:moveTo>
                      <a:lnTo>
                        <a:pt x="21196" y="346443"/>
                      </a:lnTo>
                      <a:lnTo>
                        <a:pt x="20840" y="346113"/>
                      </a:lnTo>
                      <a:lnTo>
                        <a:pt x="20891" y="346824"/>
                      </a:lnTo>
                      <a:lnTo>
                        <a:pt x="21234" y="346570"/>
                      </a:lnTo>
                      <a:close/>
                    </a:path>
                    <a:path w="370840" h="372745">
                      <a:moveTo>
                        <a:pt x="21374" y="347332"/>
                      </a:moveTo>
                      <a:lnTo>
                        <a:pt x="21069" y="347649"/>
                      </a:lnTo>
                      <a:lnTo>
                        <a:pt x="20980" y="347814"/>
                      </a:lnTo>
                      <a:lnTo>
                        <a:pt x="21374" y="347332"/>
                      </a:lnTo>
                      <a:close/>
                    </a:path>
                    <a:path w="370840" h="372745">
                      <a:moveTo>
                        <a:pt x="21742" y="346189"/>
                      </a:moveTo>
                      <a:lnTo>
                        <a:pt x="21399" y="346443"/>
                      </a:lnTo>
                      <a:lnTo>
                        <a:pt x="21323" y="346570"/>
                      </a:lnTo>
                      <a:lnTo>
                        <a:pt x="21717" y="346951"/>
                      </a:lnTo>
                      <a:lnTo>
                        <a:pt x="21742" y="346189"/>
                      </a:lnTo>
                      <a:close/>
                    </a:path>
                    <a:path w="370840" h="372745">
                      <a:moveTo>
                        <a:pt x="21920" y="341452"/>
                      </a:moveTo>
                      <a:lnTo>
                        <a:pt x="21717" y="341464"/>
                      </a:lnTo>
                      <a:lnTo>
                        <a:pt x="21564" y="341503"/>
                      </a:lnTo>
                      <a:lnTo>
                        <a:pt x="21755" y="341972"/>
                      </a:lnTo>
                      <a:lnTo>
                        <a:pt x="21805" y="341782"/>
                      </a:lnTo>
                      <a:lnTo>
                        <a:pt x="21844" y="341591"/>
                      </a:lnTo>
                      <a:lnTo>
                        <a:pt x="21920" y="341452"/>
                      </a:lnTo>
                      <a:close/>
                    </a:path>
                    <a:path w="370840" h="372745">
                      <a:moveTo>
                        <a:pt x="22402" y="341274"/>
                      </a:moveTo>
                      <a:lnTo>
                        <a:pt x="22148" y="341185"/>
                      </a:lnTo>
                      <a:lnTo>
                        <a:pt x="22009" y="341287"/>
                      </a:lnTo>
                      <a:lnTo>
                        <a:pt x="21920" y="341452"/>
                      </a:lnTo>
                      <a:lnTo>
                        <a:pt x="22098" y="341452"/>
                      </a:lnTo>
                      <a:lnTo>
                        <a:pt x="22301" y="341464"/>
                      </a:lnTo>
                      <a:lnTo>
                        <a:pt x="22402" y="341274"/>
                      </a:lnTo>
                      <a:close/>
                    </a:path>
                    <a:path w="370840" h="372745">
                      <a:moveTo>
                        <a:pt x="27444" y="338188"/>
                      </a:moveTo>
                      <a:lnTo>
                        <a:pt x="27279" y="338188"/>
                      </a:lnTo>
                      <a:lnTo>
                        <a:pt x="27444" y="338188"/>
                      </a:lnTo>
                      <a:close/>
                    </a:path>
                    <a:path w="370840" h="372745">
                      <a:moveTo>
                        <a:pt x="31140" y="335902"/>
                      </a:moveTo>
                      <a:lnTo>
                        <a:pt x="30962" y="336029"/>
                      </a:lnTo>
                      <a:lnTo>
                        <a:pt x="31089" y="336029"/>
                      </a:lnTo>
                      <a:lnTo>
                        <a:pt x="31140" y="335902"/>
                      </a:lnTo>
                      <a:close/>
                    </a:path>
                    <a:path w="370840" h="372745">
                      <a:moveTo>
                        <a:pt x="31343" y="335508"/>
                      </a:moveTo>
                      <a:lnTo>
                        <a:pt x="31229" y="335635"/>
                      </a:lnTo>
                      <a:lnTo>
                        <a:pt x="31140" y="335826"/>
                      </a:lnTo>
                      <a:lnTo>
                        <a:pt x="31343" y="335508"/>
                      </a:lnTo>
                      <a:close/>
                    </a:path>
                    <a:path w="370840" h="372745">
                      <a:moveTo>
                        <a:pt x="31572" y="343776"/>
                      </a:moveTo>
                      <a:lnTo>
                        <a:pt x="31343" y="343776"/>
                      </a:lnTo>
                      <a:lnTo>
                        <a:pt x="31254" y="344030"/>
                      </a:lnTo>
                      <a:lnTo>
                        <a:pt x="31572" y="343776"/>
                      </a:lnTo>
                      <a:close/>
                    </a:path>
                    <a:path w="370840" h="372745">
                      <a:moveTo>
                        <a:pt x="33032" y="343344"/>
                      </a:moveTo>
                      <a:lnTo>
                        <a:pt x="32867" y="343255"/>
                      </a:lnTo>
                      <a:lnTo>
                        <a:pt x="32893" y="343395"/>
                      </a:lnTo>
                      <a:lnTo>
                        <a:pt x="33032" y="343344"/>
                      </a:lnTo>
                      <a:close/>
                    </a:path>
                    <a:path w="370840" h="372745">
                      <a:moveTo>
                        <a:pt x="33667" y="340728"/>
                      </a:moveTo>
                      <a:lnTo>
                        <a:pt x="33464" y="340728"/>
                      </a:lnTo>
                      <a:lnTo>
                        <a:pt x="33667" y="340855"/>
                      </a:lnTo>
                      <a:lnTo>
                        <a:pt x="33667" y="340728"/>
                      </a:lnTo>
                      <a:close/>
                    </a:path>
                    <a:path w="370840" h="372745">
                      <a:moveTo>
                        <a:pt x="33820" y="341325"/>
                      </a:moveTo>
                      <a:lnTo>
                        <a:pt x="33642" y="341274"/>
                      </a:lnTo>
                      <a:lnTo>
                        <a:pt x="33820" y="341325"/>
                      </a:lnTo>
                      <a:close/>
                    </a:path>
                    <a:path w="370840" h="372745">
                      <a:moveTo>
                        <a:pt x="33883" y="340728"/>
                      </a:moveTo>
                      <a:lnTo>
                        <a:pt x="33680" y="340347"/>
                      </a:lnTo>
                      <a:lnTo>
                        <a:pt x="33667" y="340728"/>
                      </a:lnTo>
                      <a:lnTo>
                        <a:pt x="33883" y="340728"/>
                      </a:lnTo>
                      <a:close/>
                    </a:path>
                    <a:path w="370840" h="372745">
                      <a:moveTo>
                        <a:pt x="35814" y="333489"/>
                      </a:moveTo>
                      <a:lnTo>
                        <a:pt x="35445" y="333362"/>
                      </a:lnTo>
                      <a:lnTo>
                        <a:pt x="35661" y="333946"/>
                      </a:lnTo>
                      <a:lnTo>
                        <a:pt x="35687" y="333743"/>
                      </a:lnTo>
                      <a:lnTo>
                        <a:pt x="35801" y="333616"/>
                      </a:lnTo>
                      <a:lnTo>
                        <a:pt x="35814" y="333489"/>
                      </a:lnTo>
                      <a:close/>
                    </a:path>
                    <a:path w="370840" h="372745">
                      <a:moveTo>
                        <a:pt x="36449" y="340855"/>
                      </a:moveTo>
                      <a:lnTo>
                        <a:pt x="36423" y="340728"/>
                      </a:lnTo>
                      <a:lnTo>
                        <a:pt x="36334" y="340982"/>
                      </a:lnTo>
                      <a:lnTo>
                        <a:pt x="36449" y="340855"/>
                      </a:lnTo>
                      <a:close/>
                    </a:path>
                    <a:path w="370840" h="372745">
                      <a:moveTo>
                        <a:pt x="37071" y="333933"/>
                      </a:moveTo>
                      <a:lnTo>
                        <a:pt x="36944" y="333362"/>
                      </a:lnTo>
                      <a:lnTo>
                        <a:pt x="36626" y="332727"/>
                      </a:lnTo>
                      <a:lnTo>
                        <a:pt x="35890" y="333527"/>
                      </a:lnTo>
                      <a:lnTo>
                        <a:pt x="37071" y="333933"/>
                      </a:lnTo>
                      <a:close/>
                    </a:path>
                    <a:path w="370840" h="372745">
                      <a:moveTo>
                        <a:pt x="37414" y="341490"/>
                      </a:moveTo>
                      <a:lnTo>
                        <a:pt x="37299" y="341109"/>
                      </a:lnTo>
                      <a:lnTo>
                        <a:pt x="37109" y="340855"/>
                      </a:lnTo>
                      <a:lnTo>
                        <a:pt x="37071" y="340728"/>
                      </a:lnTo>
                      <a:lnTo>
                        <a:pt x="37236" y="339966"/>
                      </a:lnTo>
                      <a:lnTo>
                        <a:pt x="36677" y="340601"/>
                      </a:lnTo>
                      <a:lnTo>
                        <a:pt x="36588" y="341109"/>
                      </a:lnTo>
                      <a:lnTo>
                        <a:pt x="37045" y="342125"/>
                      </a:lnTo>
                      <a:lnTo>
                        <a:pt x="37414" y="341490"/>
                      </a:lnTo>
                      <a:close/>
                    </a:path>
                    <a:path w="370840" h="372745">
                      <a:moveTo>
                        <a:pt x="40678" y="330327"/>
                      </a:moveTo>
                      <a:close/>
                    </a:path>
                    <a:path w="370840" h="372745">
                      <a:moveTo>
                        <a:pt x="41071" y="330161"/>
                      </a:moveTo>
                      <a:lnTo>
                        <a:pt x="40932" y="330161"/>
                      </a:lnTo>
                      <a:lnTo>
                        <a:pt x="40792" y="330238"/>
                      </a:lnTo>
                      <a:lnTo>
                        <a:pt x="41071" y="330161"/>
                      </a:lnTo>
                      <a:close/>
                    </a:path>
                    <a:path w="370840" h="372745">
                      <a:moveTo>
                        <a:pt x="41414" y="339432"/>
                      </a:moveTo>
                      <a:lnTo>
                        <a:pt x="41338" y="339293"/>
                      </a:lnTo>
                      <a:lnTo>
                        <a:pt x="41160" y="339115"/>
                      </a:lnTo>
                      <a:lnTo>
                        <a:pt x="41262" y="339293"/>
                      </a:lnTo>
                      <a:lnTo>
                        <a:pt x="41414" y="339432"/>
                      </a:lnTo>
                      <a:close/>
                    </a:path>
                    <a:path w="370840" h="372745">
                      <a:moveTo>
                        <a:pt x="42379" y="329298"/>
                      </a:moveTo>
                      <a:lnTo>
                        <a:pt x="42214" y="329133"/>
                      </a:lnTo>
                      <a:lnTo>
                        <a:pt x="41732" y="329158"/>
                      </a:lnTo>
                      <a:lnTo>
                        <a:pt x="42037" y="329285"/>
                      </a:lnTo>
                      <a:lnTo>
                        <a:pt x="42227" y="329311"/>
                      </a:lnTo>
                      <a:lnTo>
                        <a:pt x="42379" y="329298"/>
                      </a:lnTo>
                      <a:close/>
                    </a:path>
                    <a:path w="370840" h="372745">
                      <a:moveTo>
                        <a:pt x="43065" y="326250"/>
                      </a:moveTo>
                      <a:lnTo>
                        <a:pt x="42811" y="325615"/>
                      </a:lnTo>
                      <a:lnTo>
                        <a:pt x="42951" y="326250"/>
                      </a:lnTo>
                      <a:close/>
                    </a:path>
                    <a:path w="370840" h="372745">
                      <a:moveTo>
                        <a:pt x="45351" y="335813"/>
                      </a:moveTo>
                      <a:close/>
                    </a:path>
                    <a:path w="370840" h="372745">
                      <a:moveTo>
                        <a:pt x="45389" y="334759"/>
                      </a:moveTo>
                      <a:lnTo>
                        <a:pt x="45288" y="334632"/>
                      </a:lnTo>
                      <a:lnTo>
                        <a:pt x="45389" y="334759"/>
                      </a:lnTo>
                      <a:close/>
                    </a:path>
                    <a:path w="370840" h="372745">
                      <a:moveTo>
                        <a:pt x="48628" y="332930"/>
                      </a:moveTo>
                      <a:lnTo>
                        <a:pt x="47713" y="332511"/>
                      </a:lnTo>
                      <a:lnTo>
                        <a:pt x="47713" y="332828"/>
                      </a:lnTo>
                      <a:lnTo>
                        <a:pt x="48628" y="333502"/>
                      </a:lnTo>
                      <a:lnTo>
                        <a:pt x="48628" y="332930"/>
                      </a:lnTo>
                      <a:close/>
                    </a:path>
                    <a:path w="370840" h="372745">
                      <a:moveTo>
                        <a:pt x="49707" y="327533"/>
                      </a:moveTo>
                      <a:lnTo>
                        <a:pt x="49631" y="327012"/>
                      </a:lnTo>
                      <a:lnTo>
                        <a:pt x="49504" y="327012"/>
                      </a:lnTo>
                      <a:lnTo>
                        <a:pt x="49707" y="327533"/>
                      </a:lnTo>
                      <a:close/>
                    </a:path>
                    <a:path w="370840" h="372745">
                      <a:moveTo>
                        <a:pt x="50101" y="328536"/>
                      </a:moveTo>
                      <a:lnTo>
                        <a:pt x="49707" y="327533"/>
                      </a:lnTo>
                      <a:lnTo>
                        <a:pt x="49758" y="327875"/>
                      </a:lnTo>
                      <a:lnTo>
                        <a:pt x="49974" y="328536"/>
                      </a:lnTo>
                      <a:lnTo>
                        <a:pt x="50101" y="328536"/>
                      </a:lnTo>
                      <a:close/>
                    </a:path>
                    <a:path w="370840" h="372745">
                      <a:moveTo>
                        <a:pt x="52209" y="329996"/>
                      </a:moveTo>
                      <a:lnTo>
                        <a:pt x="51854" y="329793"/>
                      </a:lnTo>
                      <a:lnTo>
                        <a:pt x="51892" y="329399"/>
                      </a:lnTo>
                      <a:lnTo>
                        <a:pt x="51765" y="329488"/>
                      </a:lnTo>
                      <a:lnTo>
                        <a:pt x="51689" y="329996"/>
                      </a:lnTo>
                      <a:lnTo>
                        <a:pt x="51714" y="330352"/>
                      </a:lnTo>
                      <a:lnTo>
                        <a:pt x="52209" y="329996"/>
                      </a:lnTo>
                      <a:close/>
                    </a:path>
                    <a:path w="370840" h="372745">
                      <a:moveTo>
                        <a:pt x="54775" y="330187"/>
                      </a:moveTo>
                      <a:lnTo>
                        <a:pt x="54597" y="330314"/>
                      </a:lnTo>
                      <a:lnTo>
                        <a:pt x="54330" y="330568"/>
                      </a:lnTo>
                      <a:lnTo>
                        <a:pt x="54267" y="330441"/>
                      </a:lnTo>
                      <a:lnTo>
                        <a:pt x="54317" y="330187"/>
                      </a:lnTo>
                      <a:lnTo>
                        <a:pt x="54521" y="329971"/>
                      </a:lnTo>
                      <a:lnTo>
                        <a:pt x="53708" y="330187"/>
                      </a:lnTo>
                      <a:lnTo>
                        <a:pt x="53022" y="330568"/>
                      </a:lnTo>
                      <a:lnTo>
                        <a:pt x="53428" y="330695"/>
                      </a:lnTo>
                      <a:lnTo>
                        <a:pt x="54457" y="330822"/>
                      </a:lnTo>
                      <a:lnTo>
                        <a:pt x="54584" y="330568"/>
                      </a:lnTo>
                      <a:lnTo>
                        <a:pt x="54775" y="330187"/>
                      </a:lnTo>
                      <a:close/>
                    </a:path>
                    <a:path w="370840" h="372745">
                      <a:moveTo>
                        <a:pt x="54851" y="329615"/>
                      </a:moveTo>
                      <a:lnTo>
                        <a:pt x="54521" y="329971"/>
                      </a:lnTo>
                      <a:lnTo>
                        <a:pt x="54660" y="329933"/>
                      </a:lnTo>
                      <a:lnTo>
                        <a:pt x="54851" y="329615"/>
                      </a:lnTo>
                      <a:close/>
                    </a:path>
                    <a:path w="370840" h="372745">
                      <a:moveTo>
                        <a:pt x="58928" y="324091"/>
                      </a:moveTo>
                      <a:lnTo>
                        <a:pt x="58877" y="323837"/>
                      </a:lnTo>
                      <a:lnTo>
                        <a:pt x="58724" y="323710"/>
                      </a:lnTo>
                      <a:lnTo>
                        <a:pt x="58775" y="324091"/>
                      </a:lnTo>
                      <a:lnTo>
                        <a:pt x="58928" y="324091"/>
                      </a:lnTo>
                      <a:close/>
                    </a:path>
                    <a:path w="370840" h="372745">
                      <a:moveTo>
                        <a:pt x="58991" y="324091"/>
                      </a:moveTo>
                      <a:lnTo>
                        <a:pt x="58953" y="324243"/>
                      </a:lnTo>
                      <a:lnTo>
                        <a:pt x="58991" y="324091"/>
                      </a:lnTo>
                      <a:close/>
                    </a:path>
                    <a:path w="370840" h="372745">
                      <a:moveTo>
                        <a:pt x="64770" y="332219"/>
                      </a:moveTo>
                      <a:lnTo>
                        <a:pt x="64731" y="332346"/>
                      </a:lnTo>
                      <a:lnTo>
                        <a:pt x="64770" y="332219"/>
                      </a:lnTo>
                      <a:close/>
                    </a:path>
                    <a:path w="370840" h="372745">
                      <a:moveTo>
                        <a:pt x="77508" y="332727"/>
                      </a:moveTo>
                      <a:lnTo>
                        <a:pt x="77050" y="333235"/>
                      </a:lnTo>
                      <a:lnTo>
                        <a:pt x="77381" y="333235"/>
                      </a:lnTo>
                      <a:lnTo>
                        <a:pt x="77508" y="332727"/>
                      </a:lnTo>
                      <a:close/>
                    </a:path>
                    <a:path w="370840" h="372745">
                      <a:moveTo>
                        <a:pt x="77698" y="333235"/>
                      </a:moveTo>
                      <a:lnTo>
                        <a:pt x="77381" y="333235"/>
                      </a:lnTo>
                      <a:lnTo>
                        <a:pt x="77304" y="333514"/>
                      </a:lnTo>
                      <a:lnTo>
                        <a:pt x="77698" y="333235"/>
                      </a:lnTo>
                      <a:close/>
                    </a:path>
                    <a:path w="370840" h="372745">
                      <a:moveTo>
                        <a:pt x="83439" y="334632"/>
                      </a:moveTo>
                      <a:lnTo>
                        <a:pt x="83172" y="334759"/>
                      </a:lnTo>
                      <a:lnTo>
                        <a:pt x="82892" y="334759"/>
                      </a:lnTo>
                      <a:lnTo>
                        <a:pt x="82765" y="335026"/>
                      </a:lnTo>
                      <a:lnTo>
                        <a:pt x="83223" y="334759"/>
                      </a:lnTo>
                      <a:lnTo>
                        <a:pt x="83439" y="334632"/>
                      </a:lnTo>
                      <a:close/>
                    </a:path>
                    <a:path w="370840" h="372745">
                      <a:moveTo>
                        <a:pt x="85305" y="335762"/>
                      </a:moveTo>
                      <a:lnTo>
                        <a:pt x="85115" y="335800"/>
                      </a:lnTo>
                      <a:lnTo>
                        <a:pt x="85305" y="335762"/>
                      </a:lnTo>
                      <a:close/>
                    </a:path>
                    <a:path w="370840" h="372745">
                      <a:moveTo>
                        <a:pt x="86702" y="335991"/>
                      </a:moveTo>
                      <a:lnTo>
                        <a:pt x="86512" y="336143"/>
                      </a:lnTo>
                      <a:lnTo>
                        <a:pt x="86702" y="335991"/>
                      </a:lnTo>
                      <a:close/>
                    </a:path>
                    <a:path w="370840" h="372745">
                      <a:moveTo>
                        <a:pt x="99491" y="341490"/>
                      </a:moveTo>
                      <a:lnTo>
                        <a:pt x="99441" y="340982"/>
                      </a:lnTo>
                      <a:lnTo>
                        <a:pt x="99352" y="340855"/>
                      </a:lnTo>
                      <a:lnTo>
                        <a:pt x="99428" y="341871"/>
                      </a:lnTo>
                      <a:lnTo>
                        <a:pt x="99491" y="341490"/>
                      </a:lnTo>
                      <a:close/>
                    </a:path>
                    <a:path w="370840" h="372745">
                      <a:moveTo>
                        <a:pt x="106032" y="351777"/>
                      </a:moveTo>
                      <a:lnTo>
                        <a:pt x="105943" y="351650"/>
                      </a:lnTo>
                      <a:lnTo>
                        <a:pt x="105714" y="351777"/>
                      </a:lnTo>
                      <a:lnTo>
                        <a:pt x="106032" y="351777"/>
                      </a:lnTo>
                      <a:close/>
                    </a:path>
                    <a:path w="370840" h="372745">
                      <a:moveTo>
                        <a:pt x="108077" y="345681"/>
                      </a:moveTo>
                      <a:lnTo>
                        <a:pt x="107950" y="345567"/>
                      </a:lnTo>
                      <a:lnTo>
                        <a:pt x="107848" y="345300"/>
                      </a:lnTo>
                      <a:lnTo>
                        <a:pt x="107467" y="344284"/>
                      </a:lnTo>
                      <a:lnTo>
                        <a:pt x="106921" y="345617"/>
                      </a:lnTo>
                      <a:lnTo>
                        <a:pt x="107276" y="345300"/>
                      </a:lnTo>
                      <a:lnTo>
                        <a:pt x="108077" y="345681"/>
                      </a:lnTo>
                      <a:close/>
                    </a:path>
                    <a:path w="370840" h="372745">
                      <a:moveTo>
                        <a:pt x="111226" y="368541"/>
                      </a:moveTo>
                      <a:lnTo>
                        <a:pt x="110553" y="368414"/>
                      </a:lnTo>
                      <a:lnTo>
                        <a:pt x="110680" y="368541"/>
                      </a:lnTo>
                      <a:lnTo>
                        <a:pt x="111226" y="368541"/>
                      </a:lnTo>
                      <a:close/>
                    </a:path>
                    <a:path w="370840" h="372745">
                      <a:moveTo>
                        <a:pt x="112623" y="352285"/>
                      </a:moveTo>
                      <a:lnTo>
                        <a:pt x="112471" y="352158"/>
                      </a:lnTo>
                      <a:lnTo>
                        <a:pt x="112318" y="352031"/>
                      </a:lnTo>
                      <a:lnTo>
                        <a:pt x="112115" y="351878"/>
                      </a:lnTo>
                      <a:lnTo>
                        <a:pt x="111912" y="352666"/>
                      </a:lnTo>
                      <a:lnTo>
                        <a:pt x="112623" y="352285"/>
                      </a:lnTo>
                      <a:close/>
                    </a:path>
                    <a:path w="370840" h="372745">
                      <a:moveTo>
                        <a:pt x="113982" y="352488"/>
                      </a:moveTo>
                      <a:lnTo>
                        <a:pt x="113512" y="351701"/>
                      </a:lnTo>
                      <a:lnTo>
                        <a:pt x="113334" y="351917"/>
                      </a:lnTo>
                      <a:lnTo>
                        <a:pt x="113118" y="352107"/>
                      </a:lnTo>
                      <a:lnTo>
                        <a:pt x="112903" y="352272"/>
                      </a:lnTo>
                      <a:lnTo>
                        <a:pt x="113436" y="351917"/>
                      </a:lnTo>
                      <a:lnTo>
                        <a:pt x="113982" y="352488"/>
                      </a:lnTo>
                      <a:close/>
                    </a:path>
                    <a:path w="370840" h="372745">
                      <a:moveTo>
                        <a:pt x="115392" y="369176"/>
                      </a:moveTo>
                      <a:lnTo>
                        <a:pt x="114973" y="369176"/>
                      </a:lnTo>
                      <a:lnTo>
                        <a:pt x="115252" y="369328"/>
                      </a:lnTo>
                      <a:lnTo>
                        <a:pt x="115392" y="369176"/>
                      </a:lnTo>
                      <a:close/>
                    </a:path>
                    <a:path w="370840" h="372745">
                      <a:moveTo>
                        <a:pt x="116052" y="356222"/>
                      </a:moveTo>
                      <a:lnTo>
                        <a:pt x="116039" y="356095"/>
                      </a:lnTo>
                      <a:lnTo>
                        <a:pt x="115811" y="356400"/>
                      </a:lnTo>
                      <a:lnTo>
                        <a:pt x="116052" y="356222"/>
                      </a:lnTo>
                      <a:close/>
                    </a:path>
                    <a:path w="370840" h="372745">
                      <a:moveTo>
                        <a:pt x="116446" y="369049"/>
                      </a:moveTo>
                      <a:lnTo>
                        <a:pt x="115785" y="368795"/>
                      </a:lnTo>
                      <a:lnTo>
                        <a:pt x="115392" y="369176"/>
                      </a:lnTo>
                      <a:lnTo>
                        <a:pt x="115557" y="369176"/>
                      </a:lnTo>
                      <a:lnTo>
                        <a:pt x="116116" y="369557"/>
                      </a:lnTo>
                      <a:lnTo>
                        <a:pt x="116446" y="369049"/>
                      </a:lnTo>
                      <a:close/>
                    </a:path>
                    <a:path w="370840" h="372745">
                      <a:moveTo>
                        <a:pt x="116598" y="370573"/>
                      </a:moveTo>
                      <a:lnTo>
                        <a:pt x="116001" y="370446"/>
                      </a:lnTo>
                      <a:lnTo>
                        <a:pt x="115925" y="370954"/>
                      </a:lnTo>
                      <a:lnTo>
                        <a:pt x="116598" y="370573"/>
                      </a:lnTo>
                      <a:close/>
                    </a:path>
                    <a:path w="370840" h="372745">
                      <a:moveTo>
                        <a:pt x="116738" y="356730"/>
                      </a:moveTo>
                      <a:lnTo>
                        <a:pt x="116573" y="355841"/>
                      </a:lnTo>
                      <a:lnTo>
                        <a:pt x="116230" y="356095"/>
                      </a:lnTo>
                      <a:lnTo>
                        <a:pt x="116179" y="356222"/>
                      </a:lnTo>
                      <a:lnTo>
                        <a:pt x="116738" y="356730"/>
                      </a:lnTo>
                      <a:close/>
                    </a:path>
                    <a:path w="370840" h="372745">
                      <a:moveTo>
                        <a:pt x="117094" y="364223"/>
                      </a:moveTo>
                      <a:lnTo>
                        <a:pt x="116674" y="364096"/>
                      </a:lnTo>
                      <a:lnTo>
                        <a:pt x="115849" y="363842"/>
                      </a:lnTo>
                      <a:lnTo>
                        <a:pt x="116090" y="363334"/>
                      </a:lnTo>
                      <a:lnTo>
                        <a:pt x="115989" y="362572"/>
                      </a:lnTo>
                      <a:lnTo>
                        <a:pt x="115862" y="362292"/>
                      </a:lnTo>
                      <a:lnTo>
                        <a:pt x="115658" y="361861"/>
                      </a:lnTo>
                      <a:lnTo>
                        <a:pt x="115900" y="361924"/>
                      </a:lnTo>
                      <a:lnTo>
                        <a:pt x="115976" y="361556"/>
                      </a:lnTo>
                      <a:lnTo>
                        <a:pt x="116433" y="361429"/>
                      </a:lnTo>
                      <a:lnTo>
                        <a:pt x="116700" y="361048"/>
                      </a:lnTo>
                      <a:lnTo>
                        <a:pt x="115443" y="361048"/>
                      </a:lnTo>
                      <a:lnTo>
                        <a:pt x="115112" y="360286"/>
                      </a:lnTo>
                      <a:lnTo>
                        <a:pt x="114947" y="360210"/>
                      </a:lnTo>
                      <a:lnTo>
                        <a:pt x="114719" y="359676"/>
                      </a:lnTo>
                      <a:lnTo>
                        <a:pt x="115430" y="359270"/>
                      </a:lnTo>
                      <a:lnTo>
                        <a:pt x="115798" y="360159"/>
                      </a:lnTo>
                      <a:lnTo>
                        <a:pt x="116370" y="360032"/>
                      </a:lnTo>
                      <a:lnTo>
                        <a:pt x="116928" y="359905"/>
                      </a:lnTo>
                      <a:lnTo>
                        <a:pt x="115925" y="360032"/>
                      </a:lnTo>
                      <a:lnTo>
                        <a:pt x="115785" y="358889"/>
                      </a:lnTo>
                      <a:lnTo>
                        <a:pt x="114985" y="359270"/>
                      </a:lnTo>
                      <a:lnTo>
                        <a:pt x="115519" y="358762"/>
                      </a:lnTo>
                      <a:lnTo>
                        <a:pt x="115658" y="358635"/>
                      </a:lnTo>
                      <a:lnTo>
                        <a:pt x="115277" y="358762"/>
                      </a:lnTo>
                      <a:lnTo>
                        <a:pt x="115925" y="358508"/>
                      </a:lnTo>
                      <a:lnTo>
                        <a:pt x="116255" y="358381"/>
                      </a:lnTo>
                      <a:lnTo>
                        <a:pt x="114706" y="358508"/>
                      </a:lnTo>
                      <a:lnTo>
                        <a:pt x="115925" y="358000"/>
                      </a:lnTo>
                      <a:lnTo>
                        <a:pt x="114909" y="357746"/>
                      </a:lnTo>
                      <a:lnTo>
                        <a:pt x="115506" y="356984"/>
                      </a:lnTo>
                      <a:lnTo>
                        <a:pt x="116293" y="357238"/>
                      </a:lnTo>
                      <a:lnTo>
                        <a:pt x="116039" y="356984"/>
                      </a:lnTo>
                      <a:lnTo>
                        <a:pt x="115658" y="356603"/>
                      </a:lnTo>
                      <a:lnTo>
                        <a:pt x="115811" y="356400"/>
                      </a:lnTo>
                      <a:lnTo>
                        <a:pt x="115531" y="356603"/>
                      </a:lnTo>
                      <a:lnTo>
                        <a:pt x="114833" y="356603"/>
                      </a:lnTo>
                      <a:lnTo>
                        <a:pt x="114642" y="356349"/>
                      </a:lnTo>
                      <a:lnTo>
                        <a:pt x="114274" y="355841"/>
                      </a:lnTo>
                      <a:lnTo>
                        <a:pt x="115557" y="355968"/>
                      </a:lnTo>
                      <a:lnTo>
                        <a:pt x="115684" y="355841"/>
                      </a:lnTo>
                      <a:lnTo>
                        <a:pt x="115925" y="355587"/>
                      </a:lnTo>
                      <a:lnTo>
                        <a:pt x="115925" y="355333"/>
                      </a:lnTo>
                      <a:lnTo>
                        <a:pt x="115582" y="354952"/>
                      </a:lnTo>
                      <a:lnTo>
                        <a:pt x="114401" y="354952"/>
                      </a:lnTo>
                      <a:lnTo>
                        <a:pt x="114312" y="354571"/>
                      </a:lnTo>
                      <a:lnTo>
                        <a:pt x="114477" y="354444"/>
                      </a:lnTo>
                      <a:lnTo>
                        <a:pt x="114515" y="354317"/>
                      </a:lnTo>
                      <a:lnTo>
                        <a:pt x="114782" y="354317"/>
                      </a:lnTo>
                      <a:lnTo>
                        <a:pt x="113703" y="354063"/>
                      </a:lnTo>
                      <a:lnTo>
                        <a:pt x="113919" y="353174"/>
                      </a:lnTo>
                      <a:lnTo>
                        <a:pt x="114046" y="352666"/>
                      </a:lnTo>
                      <a:lnTo>
                        <a:pt x="112674" y="352539"/>
                      </a:lnTo>
                      <a:lnTo>
                        <a:pt x="112814" y="352412"/>
                      </a:lnTo>
                      <a:lnTo>
                        <a:pt x="112890" y="352285"/>
                      </a:lnTo>
                      <a:lnTo>
                        <a:pt x="112420" y="352666"/>
                      </a:lnTo>
                      <a:lnTo>
                        <a:pt x="111887" y="352920"/>
                      </a:lnTo>
                      <a:lnTo>
                        <a:pt x="111493" y="353174"/>
                      </a:lnTo>
                      <a:lnTo>
                        <a:pt x="111417" y="353047"/>
                      </a:lnTo>
                      <a:lnTo>
                        <a:pt x="111340" y="352920"/>
                      </a:lnTo>
                      <a:lnTo>
                        <a:pt x="110578" y="353047"/>
                      </a:lnTo>
                      <a:lnTo>
                        <a:pt x="110731" y="352920"/>
                      </a:lnTo>
                      <a:lnTo>
                        <a:pt x="111201" y="352539"/>
                      </a:lnTo>
                      <a:lnTo>
                        <a:pt x="111277" y="352666"/>
                      </a:lnTo>
                      <a:lnTo>
                        <a:pt x="111556" y="352539"/>
                      </a:lnTo>
                      <a:lnTo>
                        <a:pt x="111810" y="352539"/>
                      </a:lnTo>
                      <a:lnTo>
                        <a:pt x="111353" y="352412"/>
                      </a:lnTo>
                      <a:lnTo>
                        <a:pt x="111633" y="352158"/>
                      </a:lnTo>
                      <a:lnTo>
                        <a:pt x="111899" y="351904"/>
                      </a:lnTo>
                      <a:lnTo>
                        <a:pt x="112001" y="351777"/>
                      </a:lnTo>
                      <a:lnTo>
                        <a:pt x="111823" y="351764"/>
                      </a:lnTo>
                      <a:lnTo>
                        <a:pt x="111760" y="351904"/>
                      </a:lnTo>
                      <a:lnTo>
                        <a:pt x="111747" y="351751"/>
                      </a:lnTo>
                      <a:lnTo>
                        <a:pt x="110832" y="351650"/>
                      </a:lnTo>
                      <a:lnTo>
                        <a:pt x="110820" y="351015"/>
                      </a:lnTo>
                      <a:lnTo>
                        <a:pt x="111683" y="350380"/>
                      </a:lnTo>
                      <a:lnTo>
                        <a:pt x="111823" y="351764"/>
                      </a:lnTo>
                      <a:lnTo>
                        <a:pt x="112229" y="350761"/>
                      </a:lnTo>
                      <a:lnTo>
                        <a:pt x="112280" y="351650"/>
                      </a:lnTo>
                      <a:lnTo>
                        <a:pt x="113030" y="350761"/>
                      </a:lnTo>
                      <a:lnTo>
                        <a:pt x="113347" y="350380"/>
                      </a:lnTo>
                      <a:lnTo>
                        <a:pt x="113449" y="350253"/>
                      </a:lnTo>
                      <a:lnTo>
                        <a:pt x="112445" y="352132"/>
                      </a:lnTo>
                      <a:lnTo>
                        <a:pt x="113614" y="350888"/>
                      </a:lnTo>
                      <a:lnTo>
                        <a:pt x="113588" y="350253"/>
                      </a:lnTo>
                      <a:lnTo>
                        <a:pt x="113525" y="349999"/>
                      </a:lnTo>
                      <a:lnTo>
                        <a:pt x="113423" y="349618"/>
                      </a:lnTo>
                      <a:lnTo>
                        <a:pt x="112610" y="349999"/>
                      </a:lnTo>
                      <a:lnTo>
                        <a:pt x="112483" y="349618"/>
                      </a:lnTo>
                      <a:lnTo>
                        <a:pt x="112242" y="348856"/>
                      </a:lnTo>
                      <a:lnTo>
                        <a:pt x="111607" y="348983"/>
                      </a:lnTo>
                      <a:lnTo>
                        <a:pt x="111569" y="349491"/>
                      </a:lnTo>
                      <a:lnTo>
                        <a:pt x="110934" y="349618"/>
                      </a:lnTo>
                      <a:lnTo>
                        <a:pt x="109194" y="349110"/>
                      </a:lnTo>
                      <a:lnTo>
                        <a:pt x="109753" y="348729"/>
                      </a:lnTo>
                      <a:lnTo>
                        <a:pt x="110883" y="347967"/>
                      </a:lnTo>
                      <a:lnTo>
                        <a:pt x="112382" y="346951"/>
                      </a:lnTo>
                      <a:lnTo>
                        <a:pt x="110439" y="346951"/>
                      </a:lnTo>
                      <a:lnTo>
                        <a:pt x="109613" y="347078"/>
                      </a:lnTo>
                      <a:lnTo>
                        <a:pt x="108597" y="347967"/>
                      </a:lnTo>
                      <a:lnTo>
                        <a:pt x="108546" y="347713"/>
                      </a:lnTo>
                      <a:lnTo>
                        <a:pt x="108483" y="347332"/>
                      </a:lnTo>
                      <a:lnTo>
                        <a:pt x="108369" y="346697"/>
                      </a:lnTo>
                      <a:lnTo>
                        <a:pt x="108534" y="346570"/>
                      </a:lnTo>
                      <a:lnTo>
                        <a:pt x="108864" y="346316"/>
                      </a:lnTo>
                      <a:lnTo>
                        <a:pt x="109029" y="346189"/>
                      </a:lnTo>
                      <a:lnTo>
                        <a:pt x="109385" y="346062"/>
                      </a:lnTo>
                      <a:lnTo>
                        <a:pt x="108915" y="345300"/>
                      </a:lnTo>
                      <a:lnTo>
                        <a:pt x="108318" y="345732"/>
                      </a:lnTo>
                      <a:lnTo>
                        <a:pt x="107353" y="346316"/>
                      </a:lnTo>
                      <a:lnTo>
                        <a:pt x="107251" y="346189"/>
                      </a:lnTo>
                      <a:lnTo>
                        <a:pt x="106946" y="345808"/>
                      </a:lnTo>
                      <a:lnTo>
                        <a:pt x="106451" y="345681"/>
                      </a:lnTo>
                      <a:lnTo>
                        <a:pt x="106616" y="345173"/>
                      </a:lnTo>
                      <a:lnTo>
                        <a:pt x="106781" y="344665"/>
                      </a:lnTo>
                      <a:lnTo>
                        <a:pt x="105829" y="344411"/>
                      </a:lnTo>
                      <a:lnTo>
                        <a:pt x="104559" y="344665"/>
                      </a:lnTo>
                      <a:lnTo>
                        <a:pt x="103505" y="344538"/>
                      </a:lnTo>
                      <a:lnTo>
                        <a:pt x="103682" y="344284"/>
                      </a:lnTo>
                      <a:lnTo>
                        <a:pt x="103974" y="344030"/>
                      </a:lnTo>
                      <a:lnTo>
                        <a:pt x="103873" y="343649"/>
                      </a:lnTo>
                      <a:lnTo>
                        <a:pt x="102704" y="343547"/>
                      </a:lnTo>
                      <a:lnTo>
                        <a:pt x="102704" y="344538"/>
                      </a:lnTo>
                      <a:lnTo>
                        <a:pt x="102463" y="345173"/>
                      </a:lnTo>
                      <a:lnTo>
                        <a:pt x="102349" y="345046"/>
                      </a:lnTo>
                      <a:lnTo>
                        <a:pt x="102196" y="344284"/>
                      </a:lnTo>
                      <a:lnTo>
                        <a:pt x="102514" y="344538"/>
                      </a:lnTo>
                      <a:lnTo>
                        <a:pt x="102704" y="344538"/>
                      </a:lnTo>
                      <a:lnTo>
                        <a:pt x="102704" y="343547"/>
                      </a:lnTo>
                      <a:lnTo>
                        <a:pt x="102438" y="343522"/>
                      </a:lnTo>
                      <a:lnTo>
                        <a:pt x="102311" y="343395"/>
                      </a:lnTo>
                      <a:lnTo>
                        <a:pt x="102057" y="343141"/>
                      </a:lnTo>
                      <a:lnTo>
                        <a:pt x="101295" y="342379"/>
                      </a:lnTo>
                      <a:lnTo>
                        <a:pt x="101079" y="342125"/>
                      </a:lnTo>
                      <a:lnTo>
                        <a:pt x="100977" y="341998"/>
                      </a:lnTo>
                      <a:lnTo>
                        <a:pt x="100901" y="349237"/>
                      </a:lnTo>
                      <a:lnTo>
                        <a:pt x="99822" y="348805"/>
                      </a:lnTo>
                      <a:lnTo>
                        <a:pt x="99987" y="348602"/>
                      </a:lnTo>
                      <a:lnTo>
                        <a:pt x="100723" y="347713"/>
                      </a:lnTo>
                      <a:lnTo>
                        <a:pt x="100799" y="347967"/>
                      </a:lnTo>
                      <a:lnTo>
                        <a:pt x="100901" y="349237"/>
                      </a:lnTo>
                      <a:lnTo>
                        <a:pt x="100901" y="341909"/>
                      </a:lnTo>
                      <a:lnTo>
                        <a:pt x="100342" y="341236"/>
                      </a:lnTo>
                      <a:lnTo>
                        <a:pt x="99529" y="341998"/>
                      </a:lnTo>
                      <a:lnTo>
                        <a:pt x="99428" y="341871"/>
                      </a:lnTo>
                      <a:lnTo>
                        <a:pt x="99072" y="342125"/>
                      </a:lnTo>
                      <a:lnTo>
                        <a:pt x="98780" y="342125"/>
                      </a:lnTo>
                      <a:lnTo>
                        <a:pt x="98831" y="341871"/>
                      </a:lnTo>
                      <a:lnTo>
                        <a:pt x="98920" y="341490"/>
                      </a:lnTo>
                      <a:lnTo>
                        <a:pt x="99199" y="341363"/>
                      </a:lnTo>
                      <a:lnTo>
                        <a:pt x="98082" y="341744"/>
                      </a:lnTo>
                      <a:lnTo>
                        <a:pt x="96215" y="341871"/>
                      </a:lnTo>
                      <a:lnTo>
                        <a:pt x="95732" y="340601"/>
                      </a:lnTo>
                      <a:lnTo>
                        <a:pt x="96012" y="340474"/>
                      </a:lnTo>
                      <a:lnTo>
                        <a:pt x="95478" y="339839"/>
                      </a:lnTo>
                      <a:lnTo>
                        <a:pt x="94513" y="341871"/>
                      </a:lnTo>
                      <a:lnTo>
                        <a:pt x="94335" y="341236"/>
                      </a:lnTo>
                      <a:lnTo>
                        <a:pt x="94411" y="340728"/>
                      </a:lnTo>
                      <a:lnTo>
                        <a:pt x="93433" y="339966"/>
                      </a:lnTo>
                      <a:lnTo>
                        <a:pt x="93103" y="339712"/>
                      </a:lnTo>
                      <a:lnTo>
                        <a:pt x="91160" y="339966"/>
                      </a:lnTo>
                      <a:lnTo>
                        <a:pt x="91084" y="339712"/>
                      </a:lnTo>
                      <a:lnTo>
                        <a:pt x="90957" y="339331"/>
                      </a:lnTo>
                      <a:lnTo>
                        <a:pt x="90589" y="338188"/>
                      </a:lnTo>
                      <a:lnTo>
                        <a:pt x="89865" y="339331"/>
                      </a:lnTo>
                      <a:lnTo>
                        <a:pt x="89725" y="338696"/>
                      </a:lnTo>
                      <a:lnTo>
                        <a:pt x="89382" y="337045"/>
                      </a:lnTo>
                      <a:lnTo>
                        <a:pt x="88569" y="338696"/>
                      </a:lnTo>
                      <a:lnTo>
                        <a:pt x="88328" y="338061"/>
                      </a:lnTo>
                      <a:lnTo>
                        <a:pt x="88087" y="337426"/>
                      </a:lnTo>
                      <a:lnTo>
                        <a:pt x="88455" y="337299"/>
                      </a:lnTo>
                      <a:lnTo>
                        <a:pt x="88252" y="337045"/>
                      </a:lnTo>
                      <a:lnTo>
                        <a:pt x="87528" y="336156"/>
                      </a:lnTo>
                      <a:lnTo>
                        <a:pt x="87249" y="336029"/>
                      </a:lnTo>
                      <a:lnTo>
                        <a:pt x="86601" y="337045"/>
                      </a:lnTo>
                      <a:lnTo>
                        <a:pt x="86144" y="337045"/>
                      </a:lnTo>
                      <a:lnTo>
                        <a:pt x="86194" y="336918"/>
                      </a:lnTo>
                      <a:lnTo>
                        <a:pt x="86512" y="336156"/>
                      </a:lnTo>
                      <a:lnTo>
                        <a:pt x="85598" y="336918"/>
                      </a:lnTo>
                      <a:lnTo>
                        <a:pt x="85610" y="336791"/>
                      </a:lnTo>
                      <a:lnTo>
                        <a:pt x="85763" y="335775"/>
                      </a:lnTo>
                      <a:lnTo>
                        <a:pt x="85305" y="335775"/>
                      </a:lnTo>
                      <a:lnTo>
                        <a:pt x="85382" y="336410"/>
                      </a:lnTo>
                      <a:lnTo>
                        <a:pt x="85305" y="336537"/>
                      </a:lnTo>
                      <a:lnTo>
                        <a:pt x="84569" y="336791"/>
                      </a:lnTo>
                      <a:lnTo>
                        <a:pt x="84251" y="335648"/>
                      </a:lnTo>
                      <a:lnTo>
                        <a:pt x="84239" y="335267"/>
                      </a:lnTo>
                      <a:lnTo>
                        <a:pt x="84277" y="335140"/>
                      </a:lnTo>
                      <a:lnTo>
                        <a:pt x="84366" y="334886"/>
                      </a:lnTo>
                      <a:lnTo>
                        <a:pt x="82702" y="335140"/>
                      </a:lnTo>
                      <a:lnTo>
                        <a:pt x="82334" y="335267"/>
                      </a:lnTo>
                      <a:lnTo>
                        <a:pt x="82651" y="334886"/>
                      </a:lnTo>
                      <a:lnTo>
                        <a:pt x="83705" y="333616"/>
                      </a:lnTo>
                      <a:lnTo>
                        <a:pt x="82702" y="334124"/>
                      </a:lnTo>
                      <a:lnTo>
                        <a:pt x="82702" y="334378"/>
                      </a:lnTo>
                      <a:lnTo>
                        <a:pt x="82423" y="334632"/>
                      </a:lnTo>
                      <a:lnTo>
                        <a:pt x="82334" y="334886"/>
                      </a:lnTo>
                      <a:lnTo>
                        <a:pt x="82232" y="334124"/>
                      </a:lnTo>
                      <a:lnTo>
                        <a:pt x="81495" y="333870"/>
                      </a:lnTo>
                      <a:lnTo>
                        <a:pt x="80848" y="333870"/>
                      </a:lnTo>
                      <a:lnTo>
                        <a:pt x="80924" y="333743"/>
                      </a:lnTo>
                      <a:lnTo>
                        <a:pt x="81203" y="333235"/>
                      </a:lnTo>
                      <a:lnTo>
                        <a:pt x="80276" y="332727"/>
                      </a:lnTo>
                      <a:lnTo>
                        <a:pt x="78981" y="332727"/>
                      </a:lnTo>
                      <a:lnTo>
                        <a:pt x="77876" y="332219"/>
                      </a:lnTo>
                      <a:lnTo>
                        <a:pt x="78016" y="332473"/>
                      </a:lnTo>
                      <a:lnTo>
                        <a:pt x="78092" y="332854"/>
                      </a:lnTo>
                      <a:lnTo>
                        <a:pt x="77609" y="333743"/>
                      </a:lnTo>
                      <a:lnTo>
                        <a:pt x="77241" y="333743"/>
                      </a:lnTo>
                      <a:lnTo>
                        <a:pt x="77304" y="333514"/>
                      </a:lnTo>
                      <a:lnTo>
                        <a:pt x="76962" y="333743"/>
                      </a:lnTo>
                      <a:lnTo>
                        <a:pt x="76631" y="333527"/>
                      </a:lnTo>
                      <a:lnTo>
                        <a:pt x="76746" y="333235"/>
                      </a:lnTo>
                      <a:lnTo>
                        <a:pt x="77139" y="332600"/>
                      </a:lnTo>
                      <a:lnTo>
                        <a:pt x="77330" y="332473"/>
                      </a:lnTo>
                      <a:lnTo>
                        <a:pt x="77508" y="332346"/>
                      </a:lnTo>
                      <a:lnTo>
                        <a:pt x="76860" y="332473"/>
                      </a:lnTo>
                      <a:lnTo>
                        <a:pt x="76923" y="332219"/>
                      </a:lnTo>
                      <a:lnTo>
                        <a:pt x="76949" y="332092"/>
                      </a:lnTo>
                      <a:lnTo>
                        <a:pt x="77127" y="332092"/>
                      </a:lnTo>
                      <a:lnTo>
                        <a:pt x="77317" y="331711"/>
                      </a:lnTo>
                      <a:lnTo>
                        <a:pt x="76746" y="332219"/>
                      </a:lnTo>
                      <a:lnTo>
                        <a:pt x="76898" y="331457"/>
                      </a:lnTo>
                      <a:lnTo>
                        <a:pt x="77114" y="330441"/>
                      </a:lnTo>
                      <a:lnTo>
                        <a:pt x="76454" y="331457"/>
                      </a:lnTo>
                      <a:lnTo>
                        <a:pt x="76581" y="331076"/>
                      </a:lnTo>
                      <a:lnTo>
                        <a:pt x="75971" y="330822"/>
                      </a:lnTo>
                      <a:lnTo>
                        <a:pt x="75501" y="330822"/>
                      </a:lnTo>
                      <a:lnTo>
                        <a:pt x="74993" y="330568"/>
                      </a:lnTo>
                      <a:lnTo>
                        <a:pt x="74396" y="331203"/>
                      </a:lnTo>
                      <a:lnTo>
                        <a:pt x="74333" y="330822"/>
                      </a:lnTo>
                      <a:lnTo>
                        <a:pt x="73685" y="331203"/>
                      </a:lnTo>
                      <a:lnTo>
                        <a:pt x="73558" y="330822"/>
                      </a:lnTo>
                      <a:lnTo>
                        <a:pt x="73596" y="330314"/>
                      </a:lnTo>
                      <a:lnTo>
                        <a:pt x="73710" y="329806"/>
                      </a:lnTo>
                      <a:lnTo>
                        <a:pt x="73355" y="329425"/>
                      </a:lnTo>
                      <a:lnTo>
                        <a:pt x="72758" y="329298"/>
                      </a:lnTo>
                      <a:lnTo>
                        <a:pt x="72644" y="329679"/>
                      </a:lnTo>
                      <a:lnTo>
                        <a:pt x="72085" y="329806"/>
                      </a:lnTo>
                      <a:lnTo>
                        <a:pt x="72593" y="329425"/>
                      </a:lnTo>
                      <a:lnTo>
                        <a:pt x="72593" y="329044"/>
                      </a:lnTo>
                      <a:lnTo>
                        <a:pt x="72504" y="328917"/>
                      </a:lnTo>
                      <a:lnTo>
                        <a:pt x="72415" y="328790"/>
                      </a:lnTo>
                      <a:lnTo>
                        <a:pt x="73075" y="328790"/>
                      </a:lnTo>
                      <a:lnTo>
                        <a:pt x="72898" y="328663"/>
                      </a:lnTo>
                      <a:lnTo>
                        <a:pt x="72364" y="327520"/>
                      </a:lnTo>
                      <a:lnTo>
                        <a:pt x="72148" y="327139"/>
                      </a:lnTo>
                      <a:lnTo>
                        <a:pt x="72034" y="326758"/>
                      </a:lnTo>
                      <a:lnTo>
                        <a:pt x="71983" y="326504"/>
                      </a:lnTo>
                      <a:lnTo>
                        <a:pt x="71970" y="326377"/>
                      </a:lnTo>
                      <a:lnTo>
                        <a:pt x="71894" y="326123"/>
                      </a:lnTo>
                      <a:lnTo>
                        <a:pt x="71551" y="325234"/>
                      </a:lnTo>
                      <a:lnTo>
                        <a:pt x="71259" y="325869"/>
                      </a:lnTo>
                      <a:lnTo>
                        <a:pt x="71145" y="326250"/>
                      </a:lnTo>
                      <a:lnTo>
                        <a:pt x="70878" y="326377"/>
                      </a:lnTo>
                      <a:lnTo>
                        <a:pt x="70802" y="326250"/>
                      </a:lnTo>
                      <a:lnTo>
                        <a:pt x="70904" y="325615"/>
                      </a:lnTo>
                      <a:lnTo>
                        <a:pt x="71132" y="324980"/>
                      </a:lnTo>
                      <a:lnTo>
                        <a:pt x="71259" y="324853"/>
                      </a:lnTo>
                      <a:lnTo>
                        <a:pt x="71501" y="324599"/>
                      </a:lnTo>
                      <a:lnTo>
                        <a:pt x="71259" y="324218"/>
                      </a:lnTo>
                      <a:lnTo>
                        <a:pt x="71183" y="323837"/>
                      </a:lnTo>
                      <a:lnTo>
                        <a:pt x="71285" y="322694"/>
                      </a:lnTo>
                      <a:lnTo>
                        <a:pt x="71450" y="321678"/>
                      </a:lnTo>
                      <a:lnTo>
                        <a:pt x="72415" y="316471"/>
                      </a:lnTo>
                      <a:lnTo>
                        <a:pt x="71970" y="316344"/>
                      </a:lnTo>
                      <a:lnTo>
                        <a:pt x="71005" y="317106"/>
                      </a:lnTo>
                      <a:lnTo>
                        <a:pt x="70116" y="318376"/>
                      </a:lnTo>
                      <a:lnTo>
                        <a:pt x="69900" y="318630"/>
                      </a:lnTo>
                      <a:lnTo>
                        <a:pt x="67716" y="321170"/>
                      </a:lnTo>
                      <a:lnTo>
                        <a:pt x="66890" y="321678"/>
                      </a:lnTo>
                      <a:lnTo>
                        <a:pt x="68516" y="319900"/>
                      </a:lnTo>
                      <a:lnTo>
                        <a:pt x="68046" y="319646"/>
                      </a:lnTo>
                      <a:lnTo>
                        <a:pt x="66649" y="321424"/>
                      </a:lnTo>
                      <a:lnTo>
                        <a:pt x="65913" y="321932"/>
                      </a:lnTo>
                      <a:lnTo>
                        <a:pt x="64350" y="322821"/>
                      </a:lnTo>
                      <a:lnTo>
                        <a:pt x="64033" y="322935"/>
                      </a:lnTo>
                      <a:lnTo>
                        <a:pt x="64033" y="329984"/>
                      </a:lnTo>
                      <a:lnTo>
                        <a:pt x="63804" y="329425"/>
                      </a:lnTo>
                      <a:lnTo>
                        <a:pt x="63690" y="329171"/>
                      </a:lnTo>
                      <a:lnTo>
                        <a:pt x="63639" y="329044"/>
                      </a:lnTo>
                      <a:lnTo>
                        <a:pt x="63817" y="328917"/>
                      </a:lnTo>
                      <a:lnTo>
                        <a:pt x="63957" y="329044"/>
                      </a:lnTo>
                      <a:lnTo>
                        <a:pt x="64033" y="329984"/>
                      </a:lnTo>
                      <a:lnTo>
                        <a:pt x="64033" y="322935"/>
                      </a:lnTo>
                      <a:lnTo>
                        <a:pt x="63563" y="323075"/>
                      </a:lnTo>
                      <a:lnTo>
                        <a:pt x="62814" y="323837"/>
                      </a:lnTo>
                      <a:lnTo>
                        <a:pt x="62445" y="323456"/>
                      </a:lnTo>
                      <a:lnTo>
                        <a:pt x="61544" y="323456"/>
                      </a:lnTo>
                      <a:lnTo>
                        <a:pt x="61417" y="323329"/>
                      </a:lnTo>
                      <a:lnTo>
                        <a:pt x="61137" y="323329"/>
                      </a:lnTo>
                      <a:lnTo>
                        <a:pt x="60134" y="323837"/>
                      </a:lnTo>
                      <a:lnTo>
                        <a:pt x="59550" y="324218"/>
                      </a:lnTo>
                      <a:lnTo>
                        <a:pt x="59055" y="323456"/>
                      </a:lnTo>
                      <a:lnTo>
                        <a:pt x="59131" y="324218"/>
                      </a:lnTo>
                      <a:lnTo>
                        <a:pt x="59016" y="324599"/>
                      </a:lnTo>
                      <a:lnTo>
                        <a:pt x="58953" y="324243"/>
                      </a:lnTo>
                      <a:lnTo>
                        <a:pt x="58889" y="324472"/>
                      </a:lnTo>
                      <a:lnTo>
                        <a:pt x="57975" y="324853"/>
                      </a:lnTo>
                      <a:lnTo>
                        <a:pt x="56934" y="324599"/>
                      </a:lnTo>
                      <a:lnTo>
                        <a:pt x="56489" y="324345"/>
                      </a:lnTo>
                      <a:lnTo>
                        <a:pt x="55206" y="323583"/>
                      </a:lnTo>
                      <a:lnTo>
                        <a:pt x="54432" y="322948"/>
                      </a:lnTo>
                      <a:lnTo>
                        <a:pt x="54432" y="322821"/>
                      </a:lnTo>
                      <a:lnTo>
                        <a:pt x="54063" y="322694"/>
                      </a:lnTo>
                      <a:lnTo>
                        <a:pt x="52362" y="321551"/>
                      </a:lnTo>
                      <a:lnTo>
                        <a:pt x="50558" y="320281"/>
                      </a:lnTo>
                      <a:lnTo>
                        <a:pt x="51409" y="324345"/>
                      </a:lnTo>
                      <a:lnTo>
                        <a:pt x="51320" y="324218"/>
                      </a:lnTo>
                      <a:lnTo>
                        <a:pt x="49530" y="321551"/>
                      </a:lnTo>
                      <a:lnTo>
                        <a:pt x="49542" y="321043"/>
                      </a:lnTo>
                      <a:lnTo>
                        <a:pt x="49847" y="320535"/>
                      </a:lnTo>
                      <a:lnTo>
                        <a:pt x="48717" y="320154"/>
                      </a:lnTo>
                      <a:lnTo>
                        <a:pt x="47650" y="319519"/>
                      </a:lnTo>
                      <a:lnTo>
                        <a:pt x="45453" y="317995"/>
                      </a:lnTo>
                      <a:lnTo>
                        <a:pt x="44234" y="316979"/>
                      </a:lnTo>
                      <a:lnTo>
                        <a:pt x="43370" y="316471"/>
                      </a:lnTo>
                      <a:lnTo>
                        <a:pt x="43383" y="316979"/>
                      </a:lnTo>
                      <a:lnTo>
                        <a:pt x="43497" y="319265"/>
                      </a:lnTo>
                      <a:lnTo>
                        <a:pt x="43815" y="321043"/>
                      </a:lnTo>
                      <a:lnTo>
                        <a:pt x="43624" y="320535"/>
                      </a:lnTo>
                      <a:lnTo>
                        <a:pt x="43268" y="319900"/>
                      </a:lnTo>
                      <a:lnTo>
                        <a:pt x="43268" y="319519"/>
                      </a:lnTo>
                      <a:lnTo>
                        <a:pt x="42519" y="319265"/>
                      </a:lnTo>
                      <a:lnTo>
                        <a:pt x="43218" y="323075"/>
                      </a:lnTo>
                      <a:lnTo>
                        <a:pt x="43675" y="323583"/>
                      </a:lnTo>
                      <a:lnTo>
                        <a:pt x="43700" y="324218"/>
                      </a:lnTo>
                      <a:lnTo>
                        <a:pt x="43256" y="323202"/>
                      </a:lnTo>
                      <a:lnTo>
                        <a:pt x="42938" y="323329"/>
                      </a:lnTo>
                      <a:lnTo>
                        <a:pt x="42773" y="323583"/>
                      </a:lnTo>
                      <a:lnTo>
                        <a:pt x="42659" y="324218"/>
                      </a:lnTo>
                      <a:lnTo>
                        <a:pt x="43789" y="326504"/>
                      </a:lnTo>
                      <a:lnTo>
                        <a:pt x="43065" y="326250"/>
                      </a:lnTo>
                      <a:lnTo>
                        <a:pt x="43129" y="326758"/>
                      </a:lnTo>
                      <a:lnTo>
                        <a:pt x="42303" y="328028"/>
                      </a:lnTo>
                      <a:lnTo>
                        <a:pt x="43205" y="328028"/>
                      </a:lnTo>
                      <a:lnTo>
                        <a:pt x="43027" y="328155"/>
                      </a:lnTo>
                      <a:lnTo>
                        <a:pt x="42786" y="328663"/>
                      </a:lnTo>
                      <a:lnTo>
                        <a:pt x="42697" y="329298"/>
                      </a:lnTo>
                      <a:lnTo>
                        <a:pt x="42379" y="329298"/>
                      </a:lnTo>
                      <a:lnTo>
                        <a:pt x="43065" y="330187"/>
                      </a:lnTo>
                      <a:lnTo>
                        <a:pt x="41554" y="329679"/>
                      </a:lnTo>
                      <a:lnTo>
                        <a:pt x="42583" y="330568"/>
                      </a:lnTo>
                      <a:lnTo>
                        <a:pt x="41478" y="329679"/>
                      </a:lnTo>
                      <a:lnTo>
                        <a:pt x="41440" y="329806"/>
                      </a:lnTo>
                      <a:lnTo>
                        <a:pt x="41325" y="330695"/>
                      </a:lnTo>
                      <a:lnTo>
                        <a:pt x="41440" y="331076"/>
                      </a:lnTo>
                      <a:lnTo>
                        <a:pt x="41363" y="330949"/>
                      </a:lnTo>
                      <a:lnTo>
                        <a:pt x="41224" y="330695"/>
                      </a:lnTo>
                      <a:lnTo>
                        <a:pt x="40944" y="330949"/>
                      </a:lnTo>
                      <a:lnTo>
                        <a:pt x="40640" y="330441"/>
                      </a:lnTo>
                      <a:lnTo>
                        <a:pt x="40538" y="330568"/>
                      </a:lnTo>
                      <a:lnTo>
                        <a:pt x="40474" y="331203"/>
                      </a:lnTo>
                      <a:lnTo>
                        <a:pt x="40830" y="331584"/>
                      </a:lnTo>
                      <a:lnTo>
                        <a:pt x="40068" y="331076"/>
                      </a:lnTo>
                      <a:lnTo>
                        <a:pt x="40030" y="331520"/>
                      </a:lnTo>
                      <a:lnTo>
                        <a:pt x="39789" y="332346"/>
                      </a:lnTo>
                      <a:lnTo>
                        <a:pt x="39674" y="332600"/>
                      </a:lnTo>
                      <a:lnTo>
                        <a:pt x="39065" y="331711"/>
                      </a:lnTo>
                      <a:lnTo>
                        <a:pt x="38252" y="332854"/>
                      </a:lnTo>
                      <a:lnTo>
                        <a:pt x="37274" y="333743"/>
                      </a:lnTo>
                      <a:lnTo>
                        <a:pt x="37261" y="333997"/>
                      </a:lnTo>
                      <a:lnTo>
                        <a:pt x="37172" y="333832"/>
                      </a:lnTo>
                      <a:lnTo>
                        <a:pt x="35953" y="334759"/>
                      </a:lnTo>
                      <a:lnTo>
                        <a:pt x="35661" y="333946"/>
                      </a:lnTo>
                      <a:lnTo>
                        <a:pt x="35483" y="335140"/>
                      </a:lnTo>
                      <a:lnTo>
                        <a:pt x="34188" y="335267"/>
                      </a:lnTo>
                      <a:lnTo>
                        <a:pt x="33807" y="335267"/>
                      </a:lnTo>
                      <a:lnTo>
                        <a:pt x="33997" y="334886"/>
                      </a:lnTo>
                      <a:lnTo>
                        <a:pt x="34124" y="334378"/>
                      </a:lnTo>
                      <a:lnTo>
                        <a:pt x="33185" y="335394"/>
                      </a:lnTo>
                      <a:lnTo>
                        <a:pt x="31813" y="335140"/>
                      </a:lnTo>
                      <a:lnTo>
                        <a:pt x="31076" y="336283"/>
                      </a:lnTo>
                      <a:lnTo>
                        <a:pt x="30962" y="336029"/>
                      </a:lnTo>
                      <a:lnTo>
                        <a:pt x="30594" y="335902"/>
                      </a:lnTo>
                      <a:lnTo>
                        <a:pt x="30861" y="336537"/>
                      </a:lnTo>
                      <a:lnTo>
                        <a:pt x="30988" y="336283"/>
                      </a:lnTo>
                      <a:lnTo>
                        <a:pt x="31546" y="336791"/>
                      </a:lnTo>
                      <a:lnTo>
                        <a:pt x="31559" y="337172"/>
                      </a:lnTo>
                      <a:lnTo>
                        <a:pt x="31407" y="337489"/>
                      </a:lnTo>
                      <a:lnTo>
                        <a:pt x="31407" y="342633"/>
                      </a:lnTo>
                      <a:lnTo>
                        <a:pt x="30721" y="342633"/>
                      </a:lnTo>
                      <a:lnTo>
                        <a:pt x="30759" y="342506"/>
                      </a:lnTo>
                      <a:lnTo>
                        <a:pt x="30937" y="341744"/>
                      </a:lnTo>
                      <a:lnTo>
                        <a:pt x="31407" y="342633"/>
                      </a:lnTo>
                      <a:lnTo>
                        <a:pt x="31407" y="337489"/>
                      </a:lnTo>
                      <a:lnTo>
                        <a:pt x="31191" y="337934"/>
                      </a:lnTo>
                      <a:lnTo>
                        <a:pt x="31089" y="338823"/>
                      </a:lnTo>
                      <a:lnTo>
                        <a:pt x="30988" y="338340"/>
                      </a:lnTo>
                      <a:lnTo>
                        <a:pt x="30988" y="338569"/>
                      </a:lnTo>
                      <a:lnTo>
                        <a:pt x="30873" y="337807"/>
                      </a:lnTo>
                      <a:lnTo>
                        <a:pt x="30721" y="337045"/>
                      </a:lnTo>
                      <a:lnTo>
                        <a:pt x="29883" y="338823"/>
                      </a:lnTo>
                      <a:lnTo>
                        <a:pt x="29845" y="338569"/>
                      </a:lnTo>
                      <a:lnTo>
                        <a:pt x="29768" y="338061"/>
                      </a:lnTo>
                      <a:lnTo>
                        <a:pt x="29679" y="337426"/>
                      </a:lnTo>
                      <a:lnTo>
                        <a:pt x="29527" y="336410"/>
                      </a:lnTo>
                      <a:lnTo>
                        <a:pt x="29451" y="337172"/>
                      </a:lnTo>
                      <a:lnTo>
                        <a:pt x="29591" y="337426"/>
                      </a:lnTo>
                      <a:lnTo>
                        <a:pt x="29337" y="337299"/>
                      </a:lnTo>
                      <a:lnTo>
                        <a:pt x="29184" y="337172"/>
                      </a:lnTo>
                      <a:lnTo>
                        <a:pt x="29197" y="336537"/>
                      </a:lnTo>
                      <a:lnTo>
                        <a:pt x="28714" y="337045"/>
                      </a:lnTo>
                      <a:lnTo>
                        <a:pt x="28689" y="337299"/>
                      </a:lnTo>
                      <a:lnTo>
                        <a:pt x="29121" y="337807"/>
                      </a:lnTo>
                      <a:lnTo>
                        <a:pt x="28448" y="338061"/>
                      </a:lnTo>
                      <a:lnTo>
                        <a:pt x="28346" y="337172"/>
                      </a:lnTo>
                      <a:lnTo>
                        <a:pt x="28143" y="338569"/>
                      </a:lnTo>
                      <a:lnTo>
                        <a:pt x="27470" y="338569"/>
                      </a:lnTo>
                      <a:lnTo>
                        <a:pt x="27317" y="338239"/>
                      </a:lnTo>
                      <a:lnTo>
                        <a:pt x="26517" y="338569"/>
                      </a:lnTo>
                      <a:lnTo>
                        <a:pt x="26428" y="340347"/>
                      </a:lnTo>
                      <a:lnTo>
                        <a:pt x="25133" y="340220"/>
                      </a:lnTo>
                      <a:lnTo>
                        <a:pt x="25095" y="339966"/>
                      </a:lnTo>
                      <a:lnTo>
                        <a:pt x="24917" y="338823"/>
                      </a:lnTo>
                      <a:lnTo>
                        <a:pt x="24599" y="339966"/>
                      </a:lnTo>
                      <a:lnTo>
                        <a:pt x="24091" y="338823"/>
                      </a:lnTo>
                      <a:lnTo>
                        <a:pt x="23660" y="339458"/>
                      </a:lnTo>
                      <a:lnTo>
                        <a:pt x="24104" y="339839"/>
                      </a:lnTo>
                      <a:lnTo>
                        <a:pt x="23596" y="340093"/>
                      </a:lnTo>
                      <a:lnTo>
                        <a:pt x="23495" y="340982"/>
                      </a:lnTo>
                      <a:lnTo>
                        <a:pt x="22910" y="340855"/>
                      </a:lnTo>
                      <a:lnTo>
                        <a:pt x="23101" y="340220"/>
                      </a:lnTo>
                      <a:lnTo>
                        <a:pt x="22250" y="340855"/>
                      </a:lnTo>
                      <a:lnTo>
                        <a:pt x="22948" y="341109"/>
                      </a:lnTo>
                      <a:lnTo>
                        <a:pt x="22682" y="341871"/>
                      </a:lnTo>
                      <a:lnTo>
                        <a:pt x="23583" y="342379"/>
                      </a:lnTo>
                      <a:lnTo>
                        <a:pt x="22783" y="342379"/>
                      </a:lnTo>
                      <a:lnTo>
                        <a:pt x="22872" y="342252"/>
                      </a:lnTo>
                      <a:lnTo>
                        <a:pt x="22682" y="342379"/>
                      </a:lnTo>
                      <a:lnTo>
                        <a:pt x="22288" y="342633"/>
                      </a:lnTo>
                      <a:lnTo>
                        <a:pt x="21755" y="341998"/>
                      </a:lnTo>
                      <a:lnTo>
                        <a:pt x="21551" y="343014"/>
                      </a:lnTo>
                      <a:lnTo>
                        <a:pt x="21069" y="342887"/>
                      </a:lnTo>
                      <a:lnTo>
                        <a:pt x="20904" y="342633"/>
                      </a:lnTo>
                      <a:lnTo>
                        <a:pt x="20802" y="342379"/>
                      </a:lnTo>
                      <a:lnTo>
                        <a:pt x="20637" y="341617"/>
                      </a:lnTo>
                      <a:lnTo>
                        <a:pt x="20485" y="341363"/>
                      </a:lnTo>
                      <a:lnTo>
                        <a:pt x="20624" y="342379"/>
                      </a:lnTo>
                      <a:lnTo>
                        <a:pt x="19418" y="342125"/>
                      </a:lnTo>
                      <a:lnTo>
                        <a:pt x="19507" y="343141"/>
                      </a:lnTo>
                      <a:lnTo>
                        <a:pt x="19380" y="342633"/>
                      </a:lnTo>
                      <a:lnTo>
                        <a:pt x="19291" y="342379"/>
                      </a:lnTo>
                      <a:lnTo>
                        <a:pt x="19202" y="342252"/>
                      </a:lnTo>
                      <a:lnTo>
                        <a:pt x="19316" y="343141"/>
                      </a:lnTo>
                      <a:lnTo>
                        <a:pt x="18986" y="343014"/>
                      </a:lnTo>
                      <a:lnTo>
                        <a:pt x="18859" y="342760"/>
                      </a:lnTo>
                      <a:lnTo>
                        <a:pt x="18745" y="342379"/>
                      </a:lnTo>
                      <a:lnTo>
                        <a:pt x="17995" y="342506"/>
                      </a:lnTo>
                      <a:lnTo>
                        <a:pt x="19545" y="343649"/>
                      </a:lnTo>
                      <a:lnTo>
                        <a:pt x="18465" y="343395"/>
                      </a:lnTo>
                      <a:lnTo>
                        <a:pt x="18516" y="343141"/>
                      </a:lnTo>
                      <a:lnTo>
                        <a:pt x="17564" y="343141"/>
                      </a:lnTo>
                      <a:lnTo>
                        <a:pt x="17119" y="344157"/>
                      </a:lnTo>
                      <a:lnTo>
                        <a:pt x="16192" y="344157"/>
                      </a:lnTo>
                      <a:lnTo>
                        <a:pt x="15519" y="343141"/>
                      </a:lnTo>
                      <a:lnTo>
                        <a:pt x="15100" y="343395"/>
                      </a:lnTo>
                      <a:lnTo>
                        <a:pt x="14376" y="345046"/>
                      </a:lnTo>
                      <a:lnTo>
                        <a:pt x="13208" y="345173"/>
                      </a:lnTo>
                      <a:lnTo>
                        <a:pt x="13373" y="345262"/>
                      </a:lnTo>
                      <a:lnTo>
                        <a:pt x="13500" y="345427"/>
                      </a:lnTo>
                      <a:lnTo>
                        <a:pt x="13957" y="346951"/>
                      </a:lnTo>
                      <a:lnTo>
                        <a:pt x="13106" y="345808"/>
                      </a:lnTo>
                      <a:lnTo>
                        <a:pt x="12344" y="344792"/>
                      </a:lnTo>
                      <a:lnTo>
                        <a:pt x="12115" y="345808"/>
                      </a:lnTo>
                      <a:lnTo>
                        <a:pt x="12001" y="345046"/>
                      </a:lnTo>
                      <a:lnTo>
                        <a:pt x="11925" y="344792"/>
                      </a:lnTo>
                      <a:lnTo>
                        <a:pt x="11963" y="345046"/>
                      </a:lnTo>
                      <a:lnTo>
                        <a:pt x="11137" y="345046"/>
                      </a:lnTo>
                      <a:lnTo>
                        <a:pt x="10629" y="346062"/>
                      </a:lnTo>
                      <a:lnTo>
                        <a:pt x="9740" y="346951"/>
                      </a:lnTo>
                      <a:lnTo>
                        <a:pt x="9626" y="346532"/>
                      </a:lnTo>
                      <a:lnTo>
                        <a:pt x="9461" y="346443"/>
                      </a:lnTo>
                      <a:lnTo>
                        <a:pt x="7759" y="346951"/>
                      </a:lnTo>
                      <a:lnTo>
                        <a:pt x="7607" y="347713"/>
                      </a:lnTo>
                      <a:lnTo>
                        <a:pt x="7315" y="347967"/>
                      </a:lnTo>
                      <a:lnTo>
                        <a:pt x="7594" y="348094"/>
                      </a:lnTo>
                      <a:lnTo>
                        <a:pt x="14389" y="348094"/>
                      </a:lnTo>
                      <a:lnTo>
                        <a:pt x="14541" y="347332"/>
                      </a:lnTo>
                      <a:lnTo>
                        <a:pt x="14706" y="347205"/>
                      </a:lnTo>
                      <a:lnTo>
                        <a:pt x="15163" y="347713"/>
                      </a:lnTo>
                      <a:lnTo>
                        <a:pt x="15227" y="348094"/>
                      </a:lnTo>
                      <a:lnTo>
                        <a:pt x="15455" y="347840"/>
                      </a:lnTo>
                      <a:lnTo>
                        <a:pt x="15494" y="347332"/>
                      </a:lnTo>
                      <a:lnTo>
                        <a:pt x="16192" y="347548"/>
                      </a:lnTo>
                      <a:lnTo>
                        <a:pt x="16230" y="347840"/>
                      </a:lnTo>
                      <a:lnTo>
                        <a:pt x="16141" y="348068"/>
                      </a:lnTo>
                      <a:lnTo>
                        <a:pt x="16014" y="348094"/>
                      </a:lnTo>
                      <a:lnTo>
                        <a:pt x="16090" y="348221"/>
                      </a:lnTo>
                      <a:lnTo>
                        <a:pt x="16370" y="348094"/>
                      </a:lnTo>
                      <a:lnTo>
                        <a:pt x="16687" y="348094"/>
                      </a:lnTo>
                      <a:lnTo>
                        <a:pt x="17005" y="348475"/>
                      </a:lnTo>
                      <a:lnTo>
                        <a:pt x="17145" y="347967"/>
                      </a:lnTo>
                      <a:lnTo>
                        <a:pt x="17284" y="347459"/>
                      </a:lnTo>
                      <a:lnTo>
                        <a:pt x="17386" y="348348"/>
                      </a:lnTo>
                      <a:lnTo>
                        <a:pt x="18097" y="348221"/>
                      </a:lnTo>
                      <a:lnTo>
                        <a:pt x="18275" y="347840"/>
                      </a:lnTo>
                      <a:lnTo>
                        <a:pt x="17665" y="347586"/>
                      </a:lnTo>
                      <a:lnTo>
                        <a:pt x="17792" y="347459"/>
                      </a:lnTo>
                      <a:lnTo>
                        <a:pt x="17919" y="347332"/>
                      </a:lnTo>
                      <a:lnTo>
                        <a:pt x="18503" y="347205"/>
                      </a:lnTo>
                      <a:lnTo>
                        <a:pt x="18770" y="348221"/>
                      </a:lnTo>
                      <a:lnTo>
                        <a:pt x="20421" y="348983"/>
                      </a:lnTo>
                      <a:lnTo>
                        <a:pt x="20231" y="347205"/>
                      </a:lnTo>
                      <a:lnTo>
                        <a:pt x="20193" y="346951"/>
                      </a:lnTo>
                      <a:lnTo>
                        <a:pt x="20015" y="345300"/>
                      </a:lnTo>
                      <a:lnTo>
                        <a:pt x="20840" y="346113"/>
                      </a:lnTo>
                      <a:lnTo>
                        <a:pt x="20828" y="345808"/>
                      </a:lnTo>
                      <a:lnTo>
                        <a:pt x="21412" y="345808"/>
                      </a:lnTo>
                      <a:lnTo>
                        <a:pt x="22555" y="346951"/>
                      </a:lnTo>
                      <a:lnTo>
                        <a:pt x="22720" y="346824"/>
                      </a:lnTo>
                      <a:lnTo>
                        <a:pt x="23672" y="347078"/>
                      </a:lnTo>
                      <a:lnTo>
                        <a:pt x="23558" y="346824"/>
                      </a:lnTo>
                      <a:lnTo>
                        <a:pt x="23101" y="345808"/>
                      </a:lnTo>
                      <a:lnTo>
                        <a:pt x="22872" y="345300"/>
                      </a:lnTo>
                      <a:lnTo>
                        <a:pt x="22809" y="345173"/>
                      </a:lnTo>
                      <a:lnTo>
                        <a:pt x="23723" y="345173"/>
                      </a:lnTo>
                      <a:lnTo>
                        <a:pt x="23482" y="344919"/>
                      </a:lnTo>
                      <a:lnTo>
                        <a:pt x="23063" y="344157"/>
                      </a:lnTo>
                      <a:lnTo>
                        <a:pt x="23177" y="343776"/>
                      </a:lnTo>
                      <a:lnTo>
                        <a:pt x="23266" y="343649"/>
                      </a:lnTo>
                      <a:lnTo>
                        <a:pt x="23444" y="343395"/>
                      </a:lnTo>
                      <a:lnTo>
                        <a:pt x="24028" y="343395"/>
                      </a:lnTo>
                      <a:lnTo>
                        <a:pt x="24561" y="344411"/>
                      </a:lnTo>
                      <a:lnTo>
                        <a:pt x="24638" y="344792"/>
                      </a:lnTo>
                      <a:lnTo>
                        <a:pt x="24485" y="345046"/>
                      </a:lnTo>
                      <a:lnTo>
                        <a:pt x="24371" y="345173"/>
                      </a:lnTo>
                      <a:lnTo>
                        <a:pt x="24257" y="345046"/>
                      </a:lnTo>
                      <a:lnTo>
                        <a:pt x="24218" y="344919"/>
                      </a:lnTo>
                      <a:lnTo>
                        <a:pt x="23926" y="345427"/>
                      </a:lnTo>
                      <a:lnTo>
                        <a:pt x="24295" y="345681"/>
                      </a:lnTo>
                      <a:lnTo>
                        <a:pt x="24218" y="345300"/>
                      </a:lnTo>
                      <a:lnTo>
                        <a:pt x="24638" y="345554"/>
                      </a:lnTo>
                      <a:lnTo>
                        <a:pt x="25107" y="345300"/>
                      </a:lnTo>
                      <a:lnTo>
                        <a:pt x="25273" y="345211"/>
                      </a:lnTo>
                      <a:lnTo>
                        <a:pt x="25425" y="345808"/>
                      </a:lnTo>
                      <a:lnTo>
                        <a:pt x="25552" y="345554"/>
                      </a:lnTo>
                      <a:lnTo>
                        <a:pt x="25565" y="345262"/>
                      </a:lnTo>
                      <a:lnTo>
                        <a:pt x="25869" y="345300"/>
                      </a:lnTo>
                      <a:lnTo>
                        <a:pt x="26047" y="344665"/>
                      </a:lnTo>
                      <a:lnTo>
                        <a:pt x="26898" y="344792"/>
                      </a:lnTo>
                      <a:lnTo>
                        <a:pt x="26708" y="344665"/>
                      </a:lnTo>
                      <a:lnTo>
                        <a:pt x="26517" y="344411"/>
                      </a:lnTo>
                      <a:lnTo>
                        <a:pt x="26543" y="344157"/>
                      </a:lnTo>
                      <a:lnTo>
                        <a:pt x="27749" y="344157"/>
                      </a:lnTo>
                      <a:lnTo>
                        <a:pt x="26720" y="343395"/>
                      </a:lnTo>
                      <a:lnTo>
                        <a:pt x="26885" y="343268"/>
                      </a:lnTo>
                      <a:lnTo>
                        <a:pt x="27203" y="343014"/>
                      </a:lnTo>
                      <a:lnTo>
                        <a:pt x="27355" y="342887"/>
                      </a:lnTo>
                      <a:lnTo>
                        <a:pt x="27774" y="343141"/>
                      </a:lnTo>
                      <a:lnTo>
                        <a:pt x="27863" y="343776"/>
                      </a:lnTo>
                      <a:lnTo>
                        <a:pt x="27749" y="344284"/>
                      </a:lnTo>
                      <a:lnTo>
                        <a:pt x="28257" y="343522"/>
                      </a:lnTo>
                      <a:lnTo>
                        <a:pt x="28841" y="343649"/>
                      </a:lnTo>
                      <a:lnTo>
                        <a:pt x="28676" y="344792"/>
                      </a:lnTo>
                      <a:lnTo>
                        <a:pt x="29044" y="343776"/>
                      </a:lnTo>
                      <a:lnTo>
                        <a:pt x="30060" y="344665"/>
                      </a:lnTo>
                      <a:lnTo>
                        <a:pt x="30480" y="344665"/>
                      </a:lnTo>
                      <a:lnTo>
                        <a:pt x="30416" y="344792"/>
                      </a:lnTo>
                      <a:lnTo>
                        <a:pt x="30734" y="344665"/>
                      </a:lnTo>
                      <a:lnTo>
                        <a:pt x="30251" y="344030"/>
                      </a:lnTo>
                      <a:lnTo>
                        <a:pt x="30492" y="344157"/>
                      </a:lnTo>
                      <a:lnTo>
                        <a:pt x="30670" y="344030"/>
                      </a:lnTo>
                      <a:lnTo>
                        <a:pt x="30784" y="344411"/>
                      </a:lnTo>
                      <a:lnTo>
                        <a:pt x="30797" y="344030"/>
                      </a:lnTo>
                      <a:lnTo>
                        <a:pt x="30797" y="343776"/>
                      </a:lnTo>
                      <a:lnTo>
                        <a:pt x="30467" y="343522"/>
                      </a:lnTo>
                      <a:lnTo>
                        <a:pt x="30238" y="343344"/>
                      </a:lnTo>
                      <a:lnTo>
                        <a:pt x="30213" y="342887"/>
                      </a:lnTo>
                      <a:lnTo>
                        <a:pt x="30264" y="342633"/>
                      </a:lnTo>
                      <a:lnTo>
                        <a:pt x="30289" y="342506"/>
                      </a:lnTo>
                      <a:lnTo>
                        <a:pt x="30492" y="342633"/>
                      </a:lnTo>
                      <a:lnTo>
                        <a:pt x="30657" y="342760"/>
                      </a:lnTo>
                      <a:lnTo>
                        <a:pt x="31889" y="343522"/>
                      </a:lnTo>
                      <a:lnTo>
                        <a:pt x="31572" y="343776"/>
                      </a:lnTo>
                      <a:lnTo>
                        <a:pt x="31750" y="343776"/>
                      </a:lnTo>
                      <a:lnTo>
                        <a:pt x="31750" y="344004"/>
                      </a:lnTo>
                      <a:lnTo>
                        <a:pt x="31673" y="344144"/>
                      </a:lnTo>
                      <a:lnTo>
                        <a:pt x="31762" y="344017"/>
                      </a:lnTo>
                      <a:lnTo>
                        <a:pt x="32918" y="344538"/>
                      </a:lnTo>
                      <a:lnTo>
                        <a:pt x="31699" y="342887"/>
                      </a:lnTo>
                      <a:lnTo>
                        <a:pt x="32537" y="342506"/>
                      </a:lnTo>
                      <a:lnTo>
                        <a:pt x="32651" y="343141"/>
                      </a:lnTo>
                      <a:lnTo>
                        <a:pt x="32867" y="343255"/>
                      </a:lnTo>
                      <a:lnTo>
                        <a:pt x="32702" y="342506"/>
                      </a:lnTo>
                      <a:lnTo>
                        <a:pt x="32842" y="341998"/>
                      </a:lnTo>
                      <a:lnTo>
                        <a:pt x="33540" y="342125"/>
                      </a:lnTo>
                      <a:lnTo>
                        <a:pt x="33502" y="341998"/>
                      </a:lnTo>
                      <a:lnTo>
                        <a:pt x="33426" y="341744"/>
                      </a:lnTo>
                      <a:lnTo>
                        <a:pt x="33299" y="341363"/>
                      </a:lnTo>
                      <a:lnTo>
                        <a:pt x="33591" y="341363"/>
                      </a:lnTo>
                      <a:lnTo>
                        <a:pt x="33197" y="341236"/>
                      </a:lnTo>
                      <a:lnTo>
                        <a:pt x="33147" y="340982"/>
                      </a:lnTo>
                      <a:lnTo>
                        <a:pt x="33083" y="340728"/>
                      </a:lnTo>
                      <a:lnTo>
                        <a:pt x="33375" y="340728"/>
                      </a:lnTo>
                      <a:lnTo>
                        <a:pt x="33680" y="340347"/>
                      </a:lnTo>
                      <a:lnTo>
                        <a:pt x="33693" y="339839"/>
                      </a:lnTo>
                      <a:lnTo>
                        <a:pt x="34988" y="341490"/>
                      </a:lnTo>
                      <a:lnTo>
                        <a:pt x="35293" y="340601"/>
                      </a:lnTo>
                      <a:lnTo>
                        <a:pt x="35610" y="340791"/>
                      </a:lnTo>
                      <a:lnTo>
                        <a:pt x="35725" y="341617"/>
                      </a:lnTo>
                      <a:lnTo>
                        <a:pt x="36068" y="341744"/>
                      </a:lnTo>
                      <a:lnTo>
                        <a:pt x="36245" y="341236"/>
                      </a:lnTo>
                      <a:lnTo>
                        <a:pt x="36410" y="340601"/>
                      </a:lnTo>
                      <a:lnTo>
                        <a:pt x="36461" y="340347"/>
                      </a:lnTo>
                      <a:lnTo>
                        <a:pt x="36474" y="340220"/>
                      </a:lnTo>
                      <a:lnTo>
                        <a:pt x="36614" y="339585"/>
                      </a:lnTo>
                      <a:lnTo>
                        <a:pt x="36398" y="339674"/>
                      </a:lnTo>
                      <a:lnTo>
                        <a:pt x="36220" y="339966"/>
                      </a:lnTo>
                      <a:lnTo>
                        <a:pt x="36093" y="340347"/>
                      </a:lnTo>
                      <a:lnTo>
                        <a:pt x="35852" y="340347"/>
                      </a:lnTo>
                      <a:lnTo>
                        <a:pt x="35915" y="339839"/>
                      </a:lnTo>
                      <a:lnTo>
                        <a:pt x="35852" y="339674"/>
                      </a:lnTo>
                      <a:lnTo>
                        <a:pt x="35585" y="339331"/>
                      </a:lnTo>
                      <a:lnTo>
                        <a:pt x="35941" y="339686"/>
                      </a:lnTo>
                      <a:lnTo>
                        <a:pt x="36207" y="339953"/>
                      </a:lnTo>
                      <a:lnTo>
                        <a:pt x="36283" y="339712"/>
                      </a:lnTo>
                      <a:lnTo>
                        <a:pt x="36398" y="339585"/>
                      </a:lnTo>
                      <a:lnTo>
                        <a:pt x="36360" y="339331"/>
                      </a:lnTo>
                      <a:lnTo>
                        <a:pt x="36296" y="338823"/>
                      </a:lnTo>
                      <a:lnTo>
                        <a:pt x="36233" y="338315"/>
                      </a:lnTo>
                      <a:lnTo>
                        <a:pt x="37058" y="338823"/>
                      </a:lnTo>
                      <a:lnTo>
                        <a:pt x="37769" y="340601"/>
                      </a:lnTo>
                      <a:lnTo>
                        <a:pt x="38874" y="340982"/>
                      </a:lnTo>
                      <a:lnTo>
                        <a:pt x="38798" y="339077"/>
                      </a:lnTo>
                      <a:lnTo>
                        <a:pt x="40005" y="339077"/>
                      </a:lnTo>
                      <a:lnTo>
                        <a:pt x="39560" y="338950"/>
                      </a:lnTo>
                      <a:lnTo>
                        <a:pt x="39433" y="338315"/>
                      </a:lnTo>
                      <a:lnTo>
                        <a:pt x="39408" y="338188"/>
                      </a:lnTo>
                      <a:lnTo>
                        <a:pt x="40144" y="338569"/>
                      </a:lnTo>
                      <a:lnTo>
                        <a:pt x="40360" y="338188"/>
                      </a:lnTo>
                      <a:lnTo>
                        <a:pt x="40576" y="338696"/>
                      </a:lnTo>
                      <a:lnTo>
                        <a:pt x="40868" y="338823"/>
                      </a:lnTo>
                      <a:lnTo>
                        <a:pt x="41160" y="339204"/>
                      </a:lnTo>
                      <a:lnTo>
                        <a:pt x="40982" y="338696"/>
                      </a:lnTo>
                      <a:lnTo>
                        <a:pt x="41897" y="338950"/>
                      </a:lnTo>
                      <a:lnTo>
                        <a:pt x="41833" y="338696"/>
                      </a:lnTo>
                      <a:lnTo>
                        <a:pt x="41706" y="338188"/>
                      </a:lnTo>
                      <a:lnTo>
                        <a:pt x="41579" y="337680"/>
                      </a:lnTo>
                      <a:lnTo>
                        <a:pt x="42481" y="338188"/>
                      </a:lnTo>
                      <a:lnTo>
                        <a:pt x="43688" y="337934"/>
                      </a:lnTo>
                      <a:lnTo>
                        <a:pt x="43561" y="337680"/>
                      </a:lnTo>
                      <a:lnTo>
                        <a:pt x="42722" y="336029"/>
                      </a:lnTo>
                      <a:lnTo>
                        <a:pt x="43611" y="335648"/>
                      </a:lnTo>
                      <a:lnTo>
                        <a:pt x="43764" y="336410"/>
                      </a:lnTo>
                      <a:lnTo>
                        <a:pt x="44411" y="336537"/>
                      </a:lnTo>
                      <a:lnTo>
                        <a:pt x="44094" y="337299"/>
                      </a:lnTo>
                      <a:lnTo>
                        <a:pt x="44399" y="337045"/>
                      </a:lnTo>
                      <a:lnTo>
                        <a:pt x="44742" y="337045"/>
                      </a:lnTo>
                      <a:lnTo>
                        <a:pt x="44475" y="336664"/>
                      </a:lnTo>
                      <a:lnTo>
                        <a:pt x="44907" y="336791"/>
                      </a:lnTo>
                      <a:lnTo>
                        <a:pt x="44894" y="336664"/>
                      </a:lnTo>
                      <a:lnTo>
                        <a:pt x="44767" y="335648"/>
                      </a:lnTo>
                      <a:lnTo>
                        <a:pt x="44729" y="335394"/>
                      </a:lnTo>
                      <a:lnTo>
                        <a:pt x="45351" y="335648"/>
                      </a:lnTo>
                      <a:lnTo>
                        <a:pt x="45275" y="335267"/>
                      </a:lnTo>
                      <a:lnTo>
                        <a:pt x="44869" y="334759"/>
                      </a:lnTo>
                      <a:lnTo>
                        <a:pt x="45173" y="334632"/>
                      </a:lnTo>
                      <a:lnTo>
                        <a:pt x="45504" y="334124"/>
                      </a:lnTo>
                      <a:lnTo>
                        <a:pt x="45148" y="333997"/>
                      </a:lnTo>
                      <a:lnTo>
                        <a:pt x="44792" y="333870"/>
                      </a:lnTo>
                      <a:lnTo>
                        <a:pt x="45821" y="334124"/>
                      </a:lnTo>
                      <a:lnTo>
                        <a:pt x="46062" y="333870"/>
                      </a:lnTo>
                      <a:lnTo>
                        <a:pt x="46304" y="333616"/>
                      </a:lnTo>
                      <a:lnTo>
                        <a:pt x="46888" y="332600"/>
                      </a:lnTo>
                      <a:lnTo>
                        <a:pt x="47078" y="332219"/>
                      </a:lnTo>
                      <a:lnTo>
                        <a:pt x="47256" y="331711"/>
                      </a:lnTo>
                      <a:lnTo>
                        <a:pt x="48209" y="331711"/>
                      </a:lnTo>
                      <a:lnTo>
                        <a:pt x="48183" y="331863"/>
                      </a:lnTo>
                      <a:lnTo>
                        <a:pt x="48425" y="331698"/>
                      </a:lnTo>
                      <a:lnTo>
                        <a:pt x="48221" y="331698"/>
                      </a:lnTo>
                      <a:lnTo>
                        <a:pt x="48387" y="331076"/>
                      </a:lnTo>
                      <a:lnTo>
                        <a:pt x="48336" y="330568"/>
                      </a:lnTo>
                      <a:lnTo>
                        <a:pt x="48412" y="330187"/>
                      </a:lnTo>
                      <a:lnTo>
                        <a:pt x="48437" y="330060"/>
                      </a:lnTo>
                      <a:lnTo>
                        <a:pt x="48577" y="330314"/>
                      </a:lnTo>
                      <a:lnTo>
                        <a:pt x="49199" y="330314"/>
                      </a:lnTo>
                      <a:lnTo>
                        <a:pt x="48882" y="330060"/>
                      </a:lnTo>
                      <a:lnTo>
                        <a:pt x="47294" y="328790"/>
                      </a:lnTo>
                      <a:lnTo>
                        <a:pt x="47955" y="328536"/>
                      </a:lnTo>
                      <a:lnTo>
                        <a:pt x="48780" y="329171"/>
                      </a:lnTo>
                      <a:lnTo>
                        <a:pt x="48310" y="329298"/>
                      </a:lnTo>
                      <a:lnTo>
                        <a:pt x="48628" y="329425"/>
                      </a:lnTo>
                      <a:lnTo>
                        <a:pt x="49428" y="330314"/>
                      </a:lnTo>
                      <a:lnTo>
                        <a:pt x="48996" y="329044"/>
                      </a:lnTo>
                      <a:lnTo>
                        <a:pt x="49428" y="329552"/>
                      </a:lnTo>
                      <a:lnTo>
                        <a:pt x="49517" y="329806"/>
                      </a:lnTo>
                      <a:lnTo>
                        <a:pt x="49936" y="330314"/>
                      </a:lnTo>
                      <a:lnTo>
                        <a:pt x="49314" y="329044"/>
                      </a:lnTo>
                      <a:lnTo>
                        <a:pt x="49174" y="328536"/>
                      </a:lnTo>
                      <a:lnTo>
                        <a:pt x="49034" y="328028"/>
                      </a:lnTo>
                      <a:lnTo>
                        <a:pt x="48793" y="327139"/>
                      </a:lnTo>
                      <a:lnTo>
                        <a:pt x="49237" y="327012"/>
                      </a:lnTo>
                      <a:lnTo>
                        <a:pt x="49504" y="327012"/>
                      </a:lnTo>
                      <a:lnTo>
                        <a:pt x="49403" y="326758"/>
                      </a:lnTo>
                      <a:lnTo>
                        <a:pt x="49809" y="326758"/>
                      </a:lnTo>
                      <a:lnTo>
                        <a:pt x="50101" y="327393"/>
                      </a:lnTo>
                      <a:lnTo>
                        <a:pt x="50393" y="327875"/>
                      </a:lnTo>
                      <a:lnTo>
                        <a:pt x="50495" y="328155"/>
                      </a:lnTo>
                      <a:lnTo>
                        <a:pt x="50622" y="329044"/>
                      </a:lnTo>
                      <a:lnTo>
                        <a:pt x="50355" y="328917"/>
                      </a:lnTo>
                      <a:lnTo>
                        <a:pt x="50736" y="330441"/>
                      </a:lnTo>
                      <a:lnTo>
                        <a:pt x="50673" y="329171"/>
                      </a:lnTo>
                      <a:lnTo>
                        <a:pt x="50774" y="329298"/>
                      </a:lnTo>
                      <a:lnTo>
                        <a:pt x="50901" y="329933"/>
                      </a:lnTo>
                      <a:lnTo>
                        <a:pt x="51193" y="329933"/>
                      </a:lnTo>
                      <a:lnTo>
                        <a:pt x="51295" y="329171"/>
                      </a:lnTo>
                      <a:lnTo>
                        <a:pt x="51308" y="329044"/>
                      </a:lnTo>
                      <a:lnTo>
                        <a:pt x="51358" y="328663"/>
                      </a:lnTo>
                      <a:lnTo>
                        <a:pt x="51981" y="329044"/>
                      </a:lnTo>
                      <a:lnTo>
                        <a:pt x="52019" y="328663"/>
                      </a:lnTo>
                      <a:lnTo>
                        <a:pt x="52768" y="327520"/>
                      </a:lnTo>
                      <a:lnTo>
                        <a:pt x="52158" y="329425"/>
                      </a:lnTo>
                      <a:lnTo>
                        <a:pt x="52984" y="328663"/>
                      </a:lnTo>
                      <a:lnTo>
                        <a:pt x="52806" y="329933"/>
                      </a:lnTo>
                      <a:lnTo>
                        <a:pt x="53301" y="329806"/>
                      </a:lnTo>
                      <a:lnTo>
                        <a:pt x="54495" y="329171"/>
                      </a:lnTo>
                      <a:lnTo>
                        <a:pt x="55206" y="329044"/>
                      </a:lnTo>
                      <a:lnTo>
                        <a:pt x="54851" y="329615"/>
                      </a:lnTo>
                      <a:lnTo>
                        <a:pt x="55587" y="329171"/>
                      </a:lnTo>
                      <a:lnTo>
                        <a:pt x="56337" y="329298"/>
                      </a:lnTo>
                      <a:lnTo>
                        <a:pt x="55981" y="331711"/>
                      </a:lnTo>
                      <a:lnTo>
                        <a:pt x="58343" y="329933"/>
                      </a:lnTo>
                      <a:lnTo>
                        <a:pt x="59042" y="331838"/>
                      </a:lnTo>
                      <a:lnTo>
                        <a:pt x="60477" y="330822"/>
                      </a:lnTo>
                      <a:lnTo>
                        <a:pt x="62153" y="331838"/>
                      </a:lnTo>
                      <a:lnTo>
                        <a:pt x="63906" y="331076"/>
                      </a:lnTo>
                      <a:lnTo>
                        <a:pt x="63728" y="330822"/>
                      </a:lnTo>
                      <a:lnTo>
                        <a:pt x="63093" y="329933"/>
                      </a:lnTo>
                      <a:lnTo>
                        <a:pt x="62725" y="329425"/>
                      </a:lnTo>
                      <a:lnTo>
                        <a:pt x="64401" y="330822"/>
                      </a:lnTo>
                      <a:lnTo>
                        <a:pt x="64058" y="330047"/>
                      </a:lnTo>
                      <a:lnTo>
                        <a:pt x="64516" y="329666"/>
                      </a:lnTo>
                      <a:lnTo>
                        <a:pt x="64211" y="329260"/>
                      </a:lnTo>
                      <a:lnTo>
                        <a:pt x="64490" y="329552"/>
                      </a:lnTo>
                      <a:lnTo>
                        <a:pt x="64643" y="329933"/>
                      </a:lnTo>
                      <a:lnTo>
                        <a:pt x="64757" y="330568"/>
                      </a:lnTo>
                      <a:lnTo>
                        <a:pt x="64554" y="330441"/>
                      </a:lnTo>
                      <a:lnTo>
                        <a:pt x="64617" y="330949"/>
                      </a:lnTo>
                      <a:lnTo>
                        <a:pt x="64795" y="330949"/>
                      </a:lnTo>
                      <a:lnTo>
                        <a:pt x="64782" y="331203"/>
                      </a:lnTo>
                      <a:lnTo>
                        <a:pt x="64757" y="332219"/>
                      </a:lnTo>
                      <a:lnTo>
                        <a:pt x="64846" y="331203"/>
                      </a:lnTo>
                      <a:lnTo>
                        <a:pt x="64871" y="331457"/>
                      </a:lnTo>
                      <a:lnTo>
                        <a:pt x="64884" y="331203"/>
                      </a:lnTo>
                      <a:lnTo>
                        <a:pt x="64858" y="330568"/>
                      </a:lnTo>
                      <a:lnTo>
                        <a:pt x="64935" y="330187"/>
                      </a:lnTo>
                      <a:lnTo>
                        <a:pt x="65366" y="329044"/>
                      </a:lnTo>
                      <a:lnTo>
                        <a:pt x="64858" y="331711"/>
                      </a:lnTo>
                      <a:lnTo>
                        <a:pt x="64757" y="332219"/>
                      </a:lnTo>
                      <a:lnTo>
                        <a:pt x="64922" y="331711"/>
                      </a:lnTo>
                      <a:lnTo>
                        <a:pt x="64985" y="331520"/>
                      </a:lnTo>
                      <a:lnTo>
                        <a:pt x="64884" y="331711"/>
                      </a:lnTo>
                      <a:lnTo>
                        <a:pt x="64998" y="331457"/>
                      </a:lnTo>
                      <a:lnTo>
                        <a:pt x="65074" y="331330"/>
                      </a:lnTo>
                      <a:lnTo>
                        <a:pt x="64985" y="331584"/>
                      </a:lnTo>
                      <a:lnTo>
                        <a:pt x="65125" y="331330"/>
                      </a:lnTo>
                      <a:lnTo>
                        <a:pt x="65328" y="330949"/>
                      </a:lnTo>
                      <a:lnTo>
                        <a:pt x="66141" y="329425"/>
                      </a:lnTo>
                      <a:lnTo>
                        <a:pt x="65557" y="330568"/>
                      </a:lnTo>
                      <a:lnTo>
                        <a:pt x="65443" y="330949"/>
                      </a:lnTo>
                      <a:lnTo>
                        <a:pt x="65735" y="330568"/>
                      </a:lnTo>
                      <a:lnTo>
                        <a:pt x="66243" y="330314"/>
                      </a:lnTo>
                      <a:lnTo>
                        <a:pt x="66471" y="330441"/>
                      </a:lnTo>
                      <a:lnTo>
                        <a:pt x="66154" y="330949"/>
                      </a:lnTo>
                      <a:lnTo>
                        <a:pt x="65773" y="331330"/>
                      </a:lnTo>
                      <a:lnTo>
                        <a:pt x="66522" y="330822"/>
                      </a:lnTo>
                      <a:lnTo>
                        <a:pt x="66167" y="331203"/>
                      </a:lnTo>
                      <a:lnTo>
                        <a:pt x="65773" y="331457"/>
                      </a:lnTo>
                      <a:lnTo>
                        <a:pt x="65747" y="331584"/>
                      </a:lnTo>
                      <a:lnTo>
                        <a:pt x="65887" y="331457"/>
                      </a:lnTo>
                      <a:lnTo>
                        <a:pt x="66509" y="331203"/>
                      </a:lnTo>
                      <a:lnTo>
                        <a:pt x="66382" y="331584"/>
                      </a:lnTo>
                      <a:lnTo>
                        <a:pt x="65836" y="331711"/>
                      </a:lnTo>
                      <a:lnTo>
                        <a:pt x="65900" y="332219"/>
                      </a:lnTo>
                      <a:lnTo>
                        <a:pt x="66382" y="332727"/>
                      </a:lnTo>
                      <a:lnTo>
                        <a:pt x="66713" y="332854"/>
                      </a:lnTo>
                      <a:lnTo>
                        <a:pt x="67767" y="333362"/>
                      </a:lnTo>
                      <a:lnTo>
                        <a:pt x="68516" y="333489"/>
                      </a:lnTo>
                      <a:lnTo>
                        <a:pt x="68872" y="333743"/>
                      </a:lnTo>
                      <a:lnTo>
                        <a:pt x="68973" y="333933"/>
                      </a:lnTo>
                      <a:lnTo>
                        <a:pt x="68084" y="334632"/>
                      </a:lnTo>
                      <a:lnTo>
                        <a:pt x="67970" y="334886"/>
                      </a:lnTo>
                      <a:lnTo>
                        <a:pt x="68465" y="336029"/>
                      </a:lnTo>
                      <a:lnTo>
                        <a:pt x="68707" y="336410"/>
                      </a:lnTo>
                      <a:lnTo>
                        <a:pt x="68834" y="336918"/>
                      </a:lnTo>
                      <a:lnTo>
                        <a:pt x="70154" y="338442"/>
                      </a:lnTo>
                      <a:lnTo>
                        <a:pt x="72186" y="338061"/>
                      </a:lnTo>
                      <a:lnTo>
                        <a:pt x="73926" y="338315"/>
                      </a:lnTo>
                      <a:lnTo>
                        <a:pt x="74231" y="340093"/>
                      </a:lnTo>
                      <a:lnTo>
                        <a:pt x="76377" y="339966"/>
                      </a:lnTo>
                      <a:lnTo>
                        <a:pt x="77330" y="341236"/>
                      </a:lnTo>
                      <a:lnTo>
                        <a:pt x="77406" y="340791"/>
                      </a:lnTo>
                      <a:lnTo>
                        <a:pt x="77787" y="340347"/>
                      </a:lnTo>
                      <a:lnTo>
                        <a:pt x="78066" y="340220"/>
                      </a:lnTo>
                      <a:lnTo>
                        <a:pt x="78257" y="340601"/>
                      </a:lnTo>
                      <a:lnTo>
                        <a:pt x="78676" y="340220"/>
                      </a:lnTo>
                      <a:lnTo>
                        <a:pt x="78968" y="339966"/>
                      </a:lnTo>
                      <a:lnTo>
                        <a:pt x="79248" y="339712"/>
                      </a:lnTo>
                      <a:lnTo>
                        <a:pt x="78714" y="340855"/>
                      </a:lnTo>
                      <a:lnTo>
                        <a:pt x="78600" y="340982"/>
                      </a:lnTo>
                      <a:lnTo>
                        <a:pt x="78359" y="341998"/>
                      </a:lnTo>
                      <a:lnTo>
                        <a:pt x="79095" y="341998"/>
                      </a:lnTo>
                      <a:lnTo>
                        <a:pt x="79565" y="342252"/>
                      </a:lnTo>
                      <a:lnTo>
                        <a:pt x="80289" y="340728"/>
                      </a:lnTo>
                      <a:lnTo>
                        <a:pt x="80429" y="342099"/>
                      </a:lnTo>
                      <a:lnTo>
                        <a:pt x="80022" y="342277"/>
                      </a:lnTo>
                      <a:lnTo>
                        <a:pt x="80441" y="342226"/>
                      </a:lnTo>
                      <a:lnTo>
                        <a:pt x="80594" y="343522"/>
                      </a:lnTo>
                      <a:lnTo>
                        <a:pt x="83896" y="341236"/>
                      </a:lnTo>
                      <a:lnTo>
                        <a:pt x="83731" y="343522"/>
                      </a:lnTo>
                      <a:lnTo>
                        <a:pt x="84188" y="343268"/>
                      </a:lnTo>
                      <a:lnTo>
                        <a:pt x="84569" y="343395"/>
                      </a:lnTo>
                      <a:lnTo>
                        <a:pt x="84797" y="343268"/>
                      </a:lnTo>
                      <a:lnTo>
                        <a:pt x="85026" y="343141"/>
                      </a:lnTo>
                      <a:lnTo>
                        <a:pt x="84658" y="344030"/>
                      </a:lnTo>
                      <a:lnTo>
                        <a:pt x="85775" y="344792"/>
                      </a:lnTo>
                      <a:lnTo>
                        <a:pt x="86893" y="345046"/>
                      </a:lnTo>
                      <a:lnTo>
                        <a:pt x="86664" y="345300"/>
                      </a:lnTo>
                      <a:lnTo>
                        <a:pt x="86563" y="345617"/>
                      </a:lnTo>
                      <a:lnTo>
                        <a:pt x="86995" y="345808"/>
                      </a:lnTo>
                      <a:lnTo>
                        <a:pt x="88163" y="343395"/>
                      </a:lnTo>
                      <a:lnTo>
                        <a:pt x="88722" y="343649"/>
                      </a:lnTo>
                      <a:lnTo>
                        <a:pt x="88366" y="344919"/>
                      </a:lnTo>
                      <a:lnTo>
                        <a:pt x="89382" y="345300"/>
                      </a:lnTo>
                      <a:lnTo>
                        <a:pt x="89954" y="346824"/>
                      </a:lnTo>
                      <a:lnTo>
                        <a:pt x="91427" y="346189"/>
                      </a:lnTo>
                      <a:lnTo>
                        <a:pt x="91160" y="346697"/>
                      </a:lnTo>
                      <a:lnTo>
                        <a:pt x="90970" y="346697"/>
                      </a:lnTo>
                      <a:lnTo>
                        <a:pt x="91440" y="346824"/>
                      </a:lnTo>
                      <a:lnTo>
                        <a:pt x="92468" y="348221"/>
                      </a:lnTo>
                      <a:lnTo>
                        <a:pt x="92583" y="347840"/>
                      </a:lnTo>
                      <a:lnTo>
                        <a:pt x="92557" y="347586"/>
                      </a:lnTo>
                      <a:lnTo>
                        <a:pt x="94043" y="347065"/>
                      </a:lnTo>
                      <a:lnTo>
                        <a:pt x="94754" y="346697"/>
                      </a:lnTo>
                      <a:lnTo>
                        <a:pt x="94322" y="347586"/>
                      </a:lnTo>
                      <a:lnTo>
                        <a:pt x="95224" y="346697"/>
                      </a:lnTo>
                      <a:lnTo>
                        <a:pt x="95351" y="346443"/>
                      </a:lnTo>
                      <a:lnTo>
                        <a:pt x="96113" y="346443"/>
                      </a:lnTo>
                      <a:lnTo>
                        <a:pt x="96164" y="346697"/>
                      </a:lnTo>
                      <a:lnTo>
                        <a:pt x="96075" y="347205"/>
                      </a:lnTo>
                      <a:lnTo>
                        <a:pt x="96202" y="347459"/>
                      </a:lnTo>
                      <a:lnTo>
                        <a:pt x="96507" y="346443"/>
                      </a:lnTo>
                      <a:lnTo>
                        <a:pt x="96583" y="346189"/>
                      </a:lnTo>
                      <a:lnTo>
                        <a:pt x="96812" y="346532"/>
                      </a:lnTo>
                      <a:lnTo>
                        <a:pt x="96901" y="346951"/>
                      </a:lnTo>
                      <a:lnTo>
                        <a:pt x="96570" y="347332"/>
                      </a:lnTo>
                      <a:lnTo>
                        <a:pt x="97078" y="347586"/>
                      </a:lnTo>
                      <a:lnTo>
                        <a:pt x="97142" y="347332"/>
                      </a:lnTo>
                      <a:lnTo>
                        <a:pt x="97688" y="346824"/>
                      </a:lnTo>
                      <a:lnTo>
                        <a:pt x="98158" y="346570"/>
                      </a:lnTo>
                      <a:lnTo>
                        <a:pt x="98399" y="347065"/>
                      </a:lnTo>
                      <a:lnTo>
                        <a:pt x="98475" y="347840"/>
                      </a:lnTo>
                      <a:lnTo>
                        <a:pt x="98361" y="348221"/>
                      </a:lnTo>
                      <a:lnTo>
                        <a:pt x="98628" y="347713"/>
                      </a:lnTo>
                      <a:lnTo>
                        <a:pt x="99161" y="347332"/>
                      </a:lnTo>
                      <a:lnTo>
                        <a:pt x="99275" y="347459"/>
                      </a:lnTo>
                      <a:lnTo>
                        <a:pt x="99301" y="347967"/>
                      </a:lnTo>
                      <a:lnTo>
                        <a:pt x="99085" y="348068"/>
                      </a:lnTo>
                      <a:lnTo>
                        <a:pt x="99123" y="348221"/>
                      </a:lnTo>
                      <a:lnTo>
                        <a:pt x="99618" y="348907"/>
                      </a:lnTo>
                      <a:lnTo>
                        <a:pt x="99669" y="348729"/>
                      </a:lnTo>
                      <a:lnTo>
                        <a:pt x="99745" y="348602"/>
                      </a:lnTo>
                      <a:lnTo>
                        <a:pt x="99695" y="348742"/>
                      </a:lnTo>
                      <a:lnTo>
                        <a:pt x="99669" y="348983"/>
                      </a:lnTo>
                      <a:lnTo>
                        <a:pt x="99428" y="349364"/>
                      </a:lnTo>
                      <a:lnTo>
                        <a:pt x="99771" y="349618"/>
                      </a:lnTo>
                      <a:lnTo>
                        <a:pt x="99809" y="349872"/>
                      </a:lnTo>
                      <a:lnTo>
                        <a:pt x="99060" y="350634"/>
                      </a:lnTo>
                      <a:lnTo>
                        <a:pt x="99745" y="350253"/>
                      </a:lnTo>
                      <a:lnTo>
                        <a:pt x="101028" y="349364"/>
                      </a:lnTo>
                      <a:lnTo>
                        <a:pt x="101333" y="349745"/>
                      </a:lnTo>
                      <a:lnTo>
                        <a:pt x="101396" y="350253"/>
                      </a:lnTo>
                      <a:lnTo>
                        <a:pt x="101396" y="350380"/>
                      </a:lnTo>
                      <a:lnTo>
                        <a:pt x="101536" y="350380"/>
                      </a:lnTo>
                      <a:lnTo>
                        <a:pt x="101701" y="350253"/>
                      </a:lnTo>
                      <a:lnTo>
                        <a:pt x="101892" y="350634"/>
                      </a:lnTo>
                      <a:lnTo>
                        <a:pt x="101981" y="351015"/>
                      </a:lnTo>
                      <a:lnTo>
                        <a:pt x="101866" y="351396"/>
                      </a:lnTo>
                      <a:lnTo>
                        <a:pt x="102565" y="351269"/>
                      </a:lnTo>
                      <a:lnTo>
                        <a:pt x="102831" y="351396"/>
                      </a:lnTo>
                      <a:lnTo>
                        <a:pt x="102882" y="351269"/>
                      </a:lnTo>
                      <a:lnTo>
                        <a:pt x="102933" y="351142"/>
                      </a:lnTo>
                      <a:lnTo>
                        <a:pt x="103149" y="350634"/>
                      </a:lnTo>
                      <a:lnTo>
                        <a:pt x="103466" y="350888"/>
                      </a:lnTo>
                      <a:lnTo>
                        <a:pt x="103441" y="350634"/>
                      </a:lnTo>
                      <a:lnTo>
                        <a:pt x="103403" y="350126"/>
                      </a:lnTo>
                      <a:lnTo>
                        <a:pt x="102997" y="350126"/>
                      </a:lnTo>
                      <a:lnTo>
                        <a:pt x="102501" y="349961"/>
                      </a:lnTo>
                      <a:lnTo>
                        <a:pt x="102501" y="350761"/>
                      </a:lnTo>
                      <a:lnTo>
                        <a:pt x="102323" y="351015"/>
                      </a:lnTo>
                      <a:lnTo>
                        <a:pt x="102082" y="351142"/>
                      </a:lnTo>
                      <a:lnTo>
                        <a:pt x="102133" y="350761"/>
                      </a:lnTo>
                      <a:lnTo>
                        <a:pt x="102489" y="350761"/>
                      </a:lnTo>
                      <a:lnTo>
                        <a:pt x="102501" y="349961"/>
                      </a:lnTo>
                      <a:lnTo>
                        <a:pt x="102285" y="349872"/>
                      </a:lnTo>
                      <a:lnTo>
                        <a:pt x="102679" y="349491"/>
                      </a:lnTo>
                      <a:lnTo>
                        <a:pt x="102870" y="349364"/>
                      </a:lnTo>
                      <a:lnTo>
                        <a:pt x="103060" y="349237"/>
                      </a:lnTo>
                      <a:lnTo>
                        <a:pt x="103162" y="349821"/>
                      </a:lnTo>
                      <a:lnTo>
                        <a:pt x="103009" y="350037"/>
                      </a:lnTo>
                      <a:lnTo>
                        <a:pt x="103149" y="350062"/>
                      </a:lnTo>
                      <a:lnTo>
                        <a:pt x="103174" y="349872"/>
                      </a:lnTo>
                      <a:lnTo>
                        <a:pt x="104114" y="348729"/>
                      </a:lnTo>
                      <a:lnTo>
                        <a:pt x="104076" y="350126"/>
                      </a:lnTo>
                      <a:lnTo>
                        <a:pt x="104394" y="350634"/>
                      </a:lnTo>
                      <a:lnTo>
                        <a:pt x="104508" y="351015"/>
                      </a:lnTo>
                      <a:lnTo>
                        <a:pt x="104279" y="351650"/>
                      </a:lnTo>
                      <a:lnTo>
                        <a:pt x="104851" y="351269"/>
                      </a:lnTo>
                      <a:lnTo>
                        <a:pt x="104876" y="351650"/>
                      </a:lnTo>
                      <a:lnTo>
                        <a:pt x="105905" y="351269"/>
                      </a:lnTo>
                      <a:lnTo>
                        <a:pt x="106591" y="351015"/>
                      </a:lnTo>
                      <a:lnTo>
                        <a:pt x="106908" y="351015"/>
                      </a:lnTo>
                      <a:lnTo>
                        <a:pt x="106413" y="351497"/>
                      </a:lnTo>
                      <a:lnTo>
                        <a:pt x="106235" y="351777"/>
                      </a:lnTo>
                      <a:lnTo>
                        <a:pt x="106667" y="352666"/>
                      </a:lnTo>
                      <a:lnTo>
                        <a:pt x="106616" y="352412"/>
                      </a:lnTo>
                      <a:lnTo>
                        <a:pt x="106794" y="352602"/>
                      </a:lnTo>
                      <a:lnTo>
                        <a:pt x="107188" y="352412"/>
                      </a:lnTo>
                      <a:lnTo>
                        <a:pt x="107696" y="352158"/>
                      </a:lnTo>
                      <a:lnTo>
                        <a:pt x="107594" y="352920"/>
                      </a:lnTo>
                      <a:lnTo>
                        <a:pt x="106895" y="352552"/>
                      </a:lnTo>
                      <a:lnTo>
                        <a:pt x="107226" y="353047"/>
                      </a:lnTo>
                      <a:lnTo>
                        <a:pt x="106870" y="353174"/>
                      </a:lnTo>
                      <a:lnTo>
                        <a:pt x="106502" y="354317"/>
                      </a:lnTo>
                      <a:lnTo>
                        <a:pt x="107429" y="354317"/>
                      </a:lnTo>
                      <a:lnTo>
                        <a:pt x="109245" y="354952"/>
                      </a:lnTo>
                      <a:lnTo>
                        <a:pt x="110147" y="355460"/>
                      </a:lnTo>
                      <a:lnTo>
                        <a:pt x="109486" y="356450"/>
                      </a:lnTo>
                      <a:lnTo>
                        <a:pt x="109626" y="356349"/>
                      </a:lnTo>
                      <a:lnTo>
                        <a:pt x="109613" y="357746"/>
                      </a:lnTo>
                      <a:lnTo>
                        <a:pt x="109918" y="358381"/>
                      </a:lnTo>
                      <a:lnTo>
                        <a:pt x="110515" y="360032"/>
                      </a:lnTo>
                      <a:lnTo>
                        <a:pt x="110629" y="360413"/>
                      </a:lnTo>
                      <a:lnTo>
                        <a:pt x="110744" y="361429"/>
                      </a:lnTo>
                      <a:lnTo>
                        <a:pt x="110159" y="362331"/>
                      </a:lnTo>
                      <a:lnTo>
                        <a:pt x="109816" y="362864"/>
                      </a:lnTo>
                      <a:lnTo>
                        <a:pt x="109626" y="363207"/>
                      </a:lnTo>
                      <a:lnTo>
                        <a:pt x="110375" y="363334"/>
                      </a:lnTo>
                      <a:lnTo>
                        <a:pt x="110947" y="363715"/>
                      </a:lnTo>
                      <a:lnTo>
                        <a:pt x="109994" y="363842"/>
                      </a:lnTo>
                      <a:lnTo>
                        <a:pt x="111099" y="364477"/>
                      </a:lnTo>
                      <a:lnTo>
                        <a:pt x="111912" y="365493"/>
                      </a:lnTo>
                      <a:lnTo>
                        <a:pt x="108737" y="366128"/>
                      </a:lnTo>
                      <a:lnTo>
                        <a:pt x="110274" y="367271"/>
                      </a:lnTo>
                      <a:lnTo>
                        <a:pt x="110921" y="367144"/>
                      </a:lnTo>
                      <a:lnTo>
                        <a:pt x="110858" y="367652"/>
                      </a:lnTo>
                      <a:lnTo>
                        <a:pt x="111302" y="368541"/>
                      </a:lnTo>
                      <a:lnTo>
                        <a:pt x="110896" y="368795"/>
                      </a:lnTo>
                      <a:lnTo>
                        <a:pt x="110388" y="368795"/>
                      </a:lnTo>
                      <a:lnTo>
                        <a:pt x="111036" y="369557"/>
                      </a:lnTo>
                      <a:lnTo>
                        <a:pt x="111125" y="370065"/>
                      </a:lnTo>
                      <a:lnTo>
                        <a:pt x="110883" y="370573"/>
                      </a:lnTo>
                      <a:lnTo>
                        <a:pt x="109258" y="369684"/>
                      </a:lnTo>
                      <a:lnTo>
                        <a:pt x="109207" y="370954"/>
                      </a:lnTo>
                      <a:lnTo>
                        <a:pt x="109347" y="371335"/>
                      </a:lnTo>
                      <a:lnTo>
                        <a:pt x="110617" y="372097"/>
                      </a:lnTo>
                      <a:lnTo>
                        <a:pt x="110959" y="371970"/>
                      </a:lnTo>
                      <a:lnTo>
                        <a:pt x="110985" y="371843"/>
                      </a:lnTo>
                      <a:lnTo>
                        <a:pt x="111277" y="371462"/>
                      </a:lnTo>
                      <a:lnTo>
                        <a:pt x="111772" y="371462"/>
                      </a:lnTo>
                      <a:lnTo>
                        <a:pt x="112039" y="371843"/>
                      </a:lnTo>
                      <a:lnTo>
                        <a:pt x="113525" y="371970"/>
                      </a:lnTo>
                      <a:lnTo>
                        <a:pt x="115036" y="372224"/>
                      </a:lnTo>
                      <a:lnTo>
                        <a:pt x="115912" y="371462"/>
                      </a:lnTo>
                      <a:lnTo>
                        <a:pt x="116065" y="371335"/>
                      </a:lnTo>
                      <a:lnTo>
                        <a:pt x="115163" y="370573"/>
                      </a:lnTo>
                      <a:lnTo>
                        <a:pt x="115722" y="370382"/>
                      </a:lnTo>
                      <a:lnTo>
                        <a:pt x="115595" y="370192"/>
                      </a:lnTo>
                      <a:lnTo>
                        <a:pt x="115976" y="370192"/>
                      </a:lnTo>
                      <a:lnTo>
                        <a:pt x="116243" y="370065"/>
                      </a:lnTo>
                      <a:lnTo>
                        <a:pt x="116382" y="369938"/>
                      </a:lnTo>
                      <a:lnTo>
                        <a:pt x="115443" y="369430"/>
                      </a:lnTo>
                      <a:lnTo>
                        <a:pt x="115252" y="369328"/>
                      </a:lnTo>
                      <a:lnTo>
                        <a:pt x="114795" y="368922"/>
                      </a:lnTo>
                      <a:lnTo>
                        <a:pt x="114833" y="368744"/>
                      </a:lnTo>
                      <a:lnTo>
                        <a:pt x="115379" y="368541"/>
                      </a:lnTo>
                      <a:lnTo>
                        <a:pt x="115925" y="368668"/>
                      </a:lnTo>
                      <a:lnTo>
                        <a:pt x="115354" y="368160"/>
                      </a:lnTo>
                      <a:lnTo>
                        <a:pt x="115735" y="368160"/>
                      </a:lnTo>
                      <a:lnTo>
                        <a:pt x="115976" y="368287"/>
                      </a:lnTo>
                      <a:lnTo>
                        <a:pt x="115849" y="368160"/>
                      </a:lnTo>
                      <a:lnTo>
                        <a:pt x="115697" y="368033"/>
                      </a:lnTo>
                      <a:lnTo>
                        <a:pt x="115951" y="367525"/>
                      </a:lnTo>
                      <a:lnTo>
                        <a:pt x="115176" y="367271"/>
                      </a:lnTo>
                      <a:lnTo>
                        <a:pt x="115595" y="367144"/>
                      </a:lnTo>
                      <a:lnTo>
                        <a:pt x="116001" y="367017"/>
                      </a:lnTo>
                      <a:lnTo>
                        <a:pt x="114960" y="366128"/>
                      </a:lnTo>
                      <a:lnTo>
                        <a:pt x="116014" y="366128"/>
                      </a:lnTo>
                      <a:lnTo>
                        <a:pt x="115252" y="365620"/>
                      </a:lnTo>
                      <a:lnTo>
                        <a:pt x="115201" y="365239"/>
                      </a:lnTo>
                      <a:lnTo>
                        <a:pt x="116878" y="365874"/>
                      </a:lnTo>
                      <a:lnTo>
                        <a:pt x="116306" y="365239"/>
                      </a:lnTo>
                      <a:lnTo>
                        <a:pt x="115633" y="364477"/>
                      </a:lnTo>
                      <a:lnTo>
                        <a:pt x="115290" y="364096"/>
                      </a:lnTo>
                      <a:lnTo>
                        <a:pt x="117094" y="364223"/>
                      </a:lnTo>
                      <a:close/>
                    </a:path>
                    <a:path w="370840" h="372745">
                      <a:moveTo>
                        <a:pt x="308051" y="42646"/>
                      </a:moveTo>
                      <a:lnTo>
                        <a:pt x="307911" y="42418"/>
                      </a:lnTo>
                      <a:lnTo>
                        <a:pt x="307543" y="41783"/>
                      </a:lnTo>
                      <a:lnTo>
                        <a:pt x="306946" y="41148"/>
                      </a:lnTo>
                      <a:lnTo>
                        <a:pt x="306984" y="41656"/>
                      </a:lnTo>
                      <a:lnTo>
                        <a:pt x="307187" y="42799"/>
                      </a:lnTo>
                      <a:lnTo>
                        <a:pt x="307860" y="43053"/>
                      </a:lnTo>
                      <a:lnTo>
                        <a:pt x="307721" y="42799"/>
                      </a:lnTo>
                      <a:lnTo>
                        <a:pt x="307365" y="42672"/>
                      </a:lnTo>
                      <a:lnTo>
                        <a:pt x="307543" y="42418"/>
                      </a:lnTo>
                      <a:lnTo>
                        <a:pt x="308051" y="42646"/>
                      </a:lnTo>
                      <a:close/>
                    </a:path>
                    <a:path w="370840" h="372745">
                      <a:moveTo>
                        <a:pt x="308597" y="42913"/>
                      </a:moveTo>
                      <a:lnTo>
                        <a:pt x="308051" y="42646"/>
                      </a:lnTo>
                      <a:lnTo>
                        <a:pt x="308127" y="42799"/>
                      </a:lnTo>
                      <a:lnTo>
                        <a:pt x="308597" y="42913"/>
                      </a:lnTo>
                      <a:close/>
                    </a:path>
                    <a:path w="370840" h="372745">
                      <a:moveTo>
                        <a:pt x="310134" y="34417"/>
                      </a:moveTo>
                      <a:lnTo>
                        <a:pt x="309880" y="34290"/>
                      </a:lnTo>
                      <a:lnTo>
                        <a:pt x="309346" y="34036"/>
                      </a:lnTo>
                      <a:lnTo>
                        <a:pt x="309194" y="34544"/>
                      </a:lnTo>
                      <a:lnTo>
                        <a:pt x="309994" y="34620"/>
                      </a:lnTo>
                      <a:lnTo>
                        <a:pt x="309727" y="34290"/>
                      </a:lnTo>
                      <a:lnTo>
                        <a:pt x="310134" y="34417"/>
                      </a:lnTo>
                      <a:close/>
                    </a:path>
                    <a:path w="370840" h="372745">
                      <a:moveTo>
                        <a:pt x="310311" y="34645"/>
                      </a:moveTo>
                      <a:lnTo>
                        <a:pt x="309994" y="34620"/>
                      </a:lnTo>
                      <a:lnTo>
                        <a:pt x="310235" y="34925"/>
                      </a:lnTo>
                      <a:lnTo>
                        <a:pt x="310311" y="34645"/>
                      </a:lnTo>
                      <a:close/>
                    </a:path>
                    <a:path w="370840" h="372745">
                      <a:moveTo>
                        <a:pt x="312750" y="27368"/>
                      </a:moveTo>
                      <a:lnTo>
                        <a:pt x="312699" y="27203"/>
                      </a:lnTo>
                      <a:lnTo>
                        <a:pt x="312572" y="27457"/>
                      </a:lnTo>
                      <a:lnTo>
                        <a:pt x="312750" y="27368"/>
                      </a:lnTo>
                      <a:close/>
                    </a:path>
                    <a:path w="370840" h="372745">
                      <a:moveTo>
                        <a:pt x="313207" y="21882"/>
                      </a:moveTo>
                      <a:lnTo>
                        <a:pt x="313029" y="22009"/>
                      </a:lnTo>
                      <a:lnTo>
                        <a:pt x="313207" y="21882"/>
                      </a:lnTo>
                      <a:close/>
                    </a:path>
                    <a:path w="370840" h="372745">
                      <a:moveTo>
                        <a:pt x="313867" y="22987"/>
                      </a:moveTo>
                      <a:lnTo>
                        <a:pt x="313563" y="22987"/>
                      </a:lnTo>
                      <a:lnTo>
                        <a:pt x="313740" y="23114"/>
                      </a:lnTo>
                      <a:lnTo>
                        <a:pt x="313867" y="22987"/>
                      </a:lnTo>
                      <a:close/>
                    </a:path>
                    <a:path w="370840" h="372745">
                      <a:moveTo>
                        <a:pt x="314312" y="16357"/>
                      </a:moveTo>
                      <a:lnTo>
                        <a:pt x="314109" y="16306"/>
                      </a:lnTo>
                      <a:lnTo>
                        <a:pt x="313893" y="16319"/>
                      </a:lnTo>
                      <a:lnTo>
                        <a:pt x="314045" y="16357"/>
                      </a:lnTo>
                      <a:lnTo>
                        <a:pt x="314312" y="16357"/>
                      </a:lnTo>
                      <a:close/>
                    </a:path>
                    <a:path w="370840" h="372745">
                      <a:moveTo>
                        <a:pt x="315188" y="45593"/>
                      </a:moveTo>
                      <a:lnTo>
                        <a:pt x="314985" y="45593"/>
                      </a:lnTo>
                      <a:lnTo>
                        <a:pt x="315188" y="45593"/>
                      </a:lnTo>
                      <a:close/>
                    </a:path>
                    <a:path w="370840" h="372745">
                      <a:moveTo>
                        <a:pt x="315531" y="45085"/>
                      </a:moveTo>
                      <a:lnTo>
                        <a:pt x="315137" y="45339"/>
                      </a:lnTo>
                      <a:lnTo>
                        <a:pt x="315175" y="45491"/>
                      </a:lnTo>
                      <a:lnTo>
                        <a:pt x="315493" y="45339"/>
                      </a:lnTo>
                      <a:lnTo>
                        <a:pt x="315531" y="45085"/>
                      </a:lnTo>
                      <a:close/>
                    </a:path>
                    <a:path w="370840" h="372745">
                      <a:moveTo>
                        <a:pt x="318135" y="10998"/>
                      </a:moveTo>
                      <a:lnTo>
                        <a:pt x="316979" y="10160"/>
                      </a:lnTo>
                      <a:lnTo>
                        <a:pt x="316801" y="11303"/>
                      </a:lnTo>
                      <a:lnTo>
                        <a:pt x="317474" y="11518"/>
                      </a:lnTo>
                      <a:lnTo>
                        <a:pt x="317525" y="11747"/>
                      </a:lnTo>
                      <a:lnTo>
                        <a:pt x="317639" y="12319"/>
                      </a:lnTo>
                      <a:lnTo>
                        <a:pt x="317855" y="11684"/>
                      </a:lnTo>
                      <a:lnTo>
                        <a:pt x="317969" y="11430"/>
                      </a:lnTo>
                      <a:lnTo>
                        <a:pt x="318135" y="10998"/>
                      </a:lnTo>
                      <a:close/>
                    </a:path>
                    <a:path w="370840" h="372745">
                      <a:moveTo>
                        <a:pt x="319620" y="25819"/>
                      </a:moveTo>
                      <a:lnTo>
                        <a:pt x="319303" y="25946"/>
                      </a:lnTo>
                      <a:lnTo>
                        <a:pt x="319125" y="26111"/>
                      </a:lnTo>
                      <a:lnTo>
                        <a:pt x="318998" y="26263"/>
                      </a:lnTo>
                      <a:lnTo>
                        <a:pt x="319125" y="26327"/>
                      </a:lnTo>
                      <a:lnTo>
                        <a:pt x="319620" y="25819"/>
                      </a:lnTo>
                      <a:close/>
                    </a:path>
                    <a:path w="370840" h="372745">
                      <a:moveTo>
                        <a:pt x="320001" y="23761"/>
                      </a:moveTo>
                      <a:lnTo>
                        <a:pt x="319900" y="23964"/>
                      </a:lnTo>
                      <a:lnTo>
                        <a:pt x="319786" y="24155"/>
                      </a:lnTo>
                      <a:lnTo>
                        <a:pt x="319722" y="24358"/>
                      </a:lnTo>
                      <a:lnTo>
                        <a:pt x="319824" y="24193"/>
                      </a:lnTo>
                      <a:lnTo>
                        <a:pt x="319938" y="23990"/>
                      </a:lnTo>
                      <a:lnTo>
                        <a:pt x="320001" y="23761"/>
                      </a:lnTo>
                      <a:close/>
                    </a:path>
                    <a:path w="370840" h="372745">
                      <a:moveTo>
                        <a:pt x="321144" y="8712"/>
                      </a:moveTo>
                      <a:lnTo>
                        <a:pt x="320878" y="8801"/>
                      </a:lnTo>
                      <a:lnTo>
                        <a:pt x="321005" y="8788"/>
                      </a:lnTo>
                      <a:lnTo>
                        <a:pt x="321144" y="8712"/>
                      </a:lnTo>
                      <a:close/>
                    </a:path>
                    <a:path w="370840" h="372745">
                      <a:moveTo>
                        <a:pt x="321310" y="9766"/>
                      </a:moveTo>
                      <a:lnTo>
                        <a:pt x="321221" y="9398"/>
                      </a:lnTo>
                      <a:lnTo>
                        <a:pt x="320992" y="9525"/>
                      </a:lnTo>
                      <a:lnTo>
                        <a:pt x="321310" y="9766"/>
                      </a:lnTo>
                      <a:close/>
                    </a:path>
                    <a:path w="370840" h="372745">
                      <a:moveTo>
                        <a:pt x="321437" y="9271"/>
                      </a:moveTo>
                      <a:lnTo>
                        <a:pt x="321183" y="9271"/>
                      </a:lnTo>
                      <a:lnTo>
                        <a:pt x="321221" y="9398"/>
                      </a:lnTo>
                      <a:lnTo>
                        <a:pt x="321437" y="9271"/>
                      </a:lnTo>
                      <a:close/>
                    </a:path>
                    <a:path w="370840" h="372745">
                      <a:moveTo>
                        <a:pt x="321500" y="6388"/>
                      </a:moveTo>
                      <a:lnTo>
                        <a:pt x="321259" y="6350"/>
                      </a:lnTo>
                      <a:lnTo>
                        <a:pt x="321183" y="6604"/>
                      </a:lnTo>
                      <a:lnTo>
                        <a:pt x="321500" y="6388"/>
                      </a:lnTo>
                      <a:close/>
                    </a:path>
                    <a:path w="370840" h="372745">
                      <a:moveTo>
                        <a:pt x="322097" y="17259"/>
                      </a:moveTo>
                      <a:lnTo>
                        <a:pt x="320890" y="17589"/>
                      </a:lnTo>
                      <a:lnTo>
                        <a:pt x="320916" y="17780"/>
                      </a:lnTo>
                      <a:lnTo>
                        <a:pt x="322021" y="18415"/>
                      </a:lnTo>
                      <a:lnTo>
                        <a:pt x="322097" y="17259"/>
                      </a:lnTo>
                      <a:close/>
                    </a:path>
                    <a:path w="370840" h="372745">
                      <a:moveTo>
                        <a:pt x="322529" y="17145"/>
                      </a:moveTo>
                      <a:lnTo>
                        <a:pt x="322021" y="16802"/>
                      </a:lnTo>
                      <a:lnTo>
                        <a:pt x="322097" y="17259"/>
                      </a:lnTo>
                      <a:lnTo>
                        <a:pt x="322529" y="17145"/>
                      </a:lnTo>
                      <a:close/>
                    </a:path>
                    <a:path w="370840" h="372745">
                      <a:moveTo>
                        <a:pt x="323011" y="4889"/>
                      </a:moveTo>
                      <a:lnTo>
                        <a:pt x="322897" y="5067"/>
                      </a:lnTo>
                      <a:lnTo>
                        <a:pt x="323011" y="4889"/>
                      </a:lnTo>
                      <a:close/>
                    </a:path>
                    <a:path w="370840" h="372745">
                      <a:moveTo>
                        <a:pt x="323570" y="5080"/>
                      </a:moveTo>
                      <a:lnTo>
                        <a:pt x="323265" y="5334"/>
                      </a:lnTo>
                      <a:lnTo>
                        <a:pt x="323469" y="5207"/>
                      </a:lnTo>
                      <a:lnTo>
                        <a:pt x="323570" y="5080"/>
                      </a:lnTo>
                      <a:close/>
                    </a:path>
                    <a:path w="370840" h="372745">
                      <a:moveTo>
                        <a:pt x="325805" y="12954"/>
                      </a:moveTo>
                      <a:lnTo>
                        <a:pt x="325361" y="12446"/>
                      </a:lnTo>
                      <a:lnTo>
                        <a:pt x="325310" y="12700"/>
                      </a:lnTo>
                      <a:lnTo>
                        <a:pt x="325259" y="13081"/>
                      </a:lnTo>
                      <a:lnTo>
                        <a:pt x="325412" y="12954"/>
                      </a:lnTo>
                      <a:lnTo>
                        <a:pt x="325805" y="12954"/>
                      </a:lnTo>
                      <a:close/>
                    </a:path>
                    <a:path w="370840" h="372745">
                      <a:moveTo>
                        <a:pt x="328587" y="10033"/>
                      </a:moveTo>
                      <a:lnTo>
                        <a:pt x="328422" y="10033"/>
                      </a:lnTo>
                      <a:lnTo>
                        <a:pt x="328587" y="10033"/>
                      </a:lnTo>
                      <a:close/>
                    </a:path>
                    <a:path w="370840" h="372745">
                      <a:moveTo>
                        <a:pt x="329158" y="3136"/>
                      </a:moveTo>
                      <a:lnTo>
                        <a:pt x="328955" y="3048"/>
                      </a:lnTo>
                      <a:lnTo>
                        <a:pt x="329158" y="3136"/>
                      </a:lnTo>
                      <a:close/>
                    </a:path>
                    <a:path w="370840" h="372745">
                      <a:moveTo>
                        <a:pt x="331089" y="66294"/>
                      </a:moveTo>
                      <a:lnTo>
                        <a:pt x="330530" y="66675"/>
                      </a:lnTo>
                      <a:lnTo>
                        <a:pt x="330847" y="66802"/>
                      </a:lnTo>
                      <a:lnTo>
                        <a:pt x="331089" y="66294"/>
                      </a:lnTo>
                      <a:close/>
                    </a:path>
                    <a:path w="370840" h="372745">
                      <a:moveTo>
                        <a:pt x="331165" y="66929"/>
                      </a:moveTo>
                      <a:lnTo>
                        <a:pt x="330847" y="66802"/>
                      </a:lnTo>
                      <a:lnTo>
                        <a:pt x="330733" y="67056"/>
                      </a:lnTo>
                      <a:lnTo>
                        <a:pt x="331165" y="66929"/>
                      </a:lnTo>
                      <a:close/>
                    </a:path>
                    <a:path w="370840" h="372745">
                      <a:moveTo>
                        <a:pt x="331165" y="65278"/>
                      </a:moveTo>
                      <a:lnTo>
                        <a:pt x="330593" y="65659"/>
                      </a:lnTo>
                      <a:lnTo>
                        <a:pt x="330898" y="65659"/>
                      </a:lnTo>
                      <a:lnTo>
                        <a:pt x="331165" y="65278"/>
                      </a:lnTo>
                      <a:close/>
                    </a:path>
                    <a:path w="370840" h="372745">
                      <a:moveTo>
                        <a:pt x="331279" y="2032"/>
                      </a:moveTo>
                      <a:lnTo>
                        <a:pt x="330936" y="2413"/>
                      </a:lnTo>
                      <a:lnTo>
                        <a:pt x="330898" y="2552"/>
                      </a:lnTo>
                      <a:lnTo>
                        <a:pt x="331203" y="2654"/>
                      </a:lnTo>
                      <a:lnTo>
                        <a:pt x="331279" y="2032"/>
                      </a:lnTo>
                      <a:close/>
                    </a:path>
                    <a:path w="370840" h="372745">
                      <a:moveTo>
                        <a:pt x="333057" y="2667"/>
                      </a:moveTo>
                      <a:lnTo>
                        <a:pt x="332663" y="2286"/>
                      </a:lnTo>
                      <a:lnTo>
                        <a:pt x="332663" y="2667"/>
                      </a:lnTo>
                      <a:lnTo>
                        <a:pt x="332206" y="2413"/>
                      </a:lnTo>
                      <a:lnTo>
                        <a:pt x="331241" y="2667"/>
                      </a:lnTo>
                      <a:lnTo>
                        <a:pt x="331673" y="2794"/>
                      </a:lnTo>
                      <a:lnTo>
                        <a:pt x="330581" y="2540"/>
                      </a:lnTo>
                      <a:lnTo>
                        <a:pt x="330276" y="3175"/>
                      </a:lnTo>
                      <a:lnTo>
                        <a:pt x="332016" y="3175"/>
                      </a:lnTo>
                      <a:lnTo>
                        <a:pt x="332270" y="2921"/>
                      </a:lnTo>
                      <a:lnTo>
                        <a:pt x="332447" y="2794"/>
                      </a:lnTo>
                      <a:lnTo>
                        <a:pt x="332562" y="3035"/>
                      </a:lnTo>
                      <a:lnTo>
                        <a:pt x="332384" y="3187"/>
                      </a:lnTo>
                      <a:lnTo>
                        <a:pt x="332574" y="3213"/>
                      </a:lnTo>
                      <a:lnTo>
                        <a:pt x="332587" y="3035"/>
                      </a:lnTo>
                      <a:lnTo>
                        <a:pt x="333057" y="2667"/>
                      </a:lnTo>
                      <a:close/>
                    </a:path>
                    <a:path w="370840" h="372745">
                      <a:moveTo>
                        <a:pt x="336118" y="68453"/>
                      </a:moveTo>
                      <a:lnTo>
                        <a:pt x="335953" y="68453"/>
                      </a:lnTo>
                      <a:lnTo>
                        <a:pt x="335889" y="68643"/>
                      </a:lnTo>
                      <a:lnTo>
                        <a:pt x="336118" y="68453"/>
                      </a:lnTo>
                      <a:close/>
                    </a:path>
                    <a:path w="370840" h="372745">
                      <a:moveTo>
                        <a:pt x="336410" y="68199"/>
                      </a:moveTo>
                      <a:lnTo>
                        <a:pt x="336118" y="68453"/>
                      </a:lnTo>
                      <a:lnTo>
                        <a:pt x="336410" y="68199"/>
                      </a:lnTo>
                      <a:close/>
                    </a:path>
                    <a:path w="370840" h="372745">
                      <a:moveTo>
                        <a:pt x="336765" y="2070"/>
                      </a:moveTo>
                      <a:lnTo>
                        <a:pt x="336397" y="1524"/>
                      </a:lnTo>
                      <a:lnTo>
                        <a:pt x="336029" y="2286"/>
                      </a:lnTo>
                      <a:lnTo>
                        <a:pt x="336765" y="2070"/>
                      </a:lnTo>
                      <a:close/>
                    </a:path>
                    <a:path w="370840" h="372745">
                      <a:moveTo>
                        <a:pt x="337324" y="1905"/>
                      </a:moveTo>
                      <a:lnTo>
                        <a:pt x="336892" y="2032"/>
                      </a:lnTo>
                      <a:lnTo>
                        <a:pt x="336816" y="2159"/>
                      </a:lnTo>
                      <a:lnTo>
                        <a:pt x="337083" y="2552"/>
                      </a:lnTo>
                      <a:lnTo>
                        <a:pt x="337324" y="1905"/>
                      </a:lnTo>
                      <a:close/>
                    </a:path>
                    <a:path w="370840" h="372745">
                      <a:moveTo>
                        <a:pt x="338239" y="68757"/>
                      </a:moveTo>
                      <a:lnTo>
                        <a:pt x="338099" y="68859"/>
                      </a:lnTo>
                      <a:lnTo>
                        <a:pt x="338239" y="68757"/>
                      </a:lnTo>
                      <a:close/>
                    </a:path>
                    <a:path w="370840" h="372745">
                      <a:moveTo>
                        <a:pt x="339445" y="68440"/>
                      </a:moveTo>
                      <a:lnTo>
                        <a:pt x="339356" y="68643"/>
                      </a:lnTo>
                      <a:lnTo>
                        <a:pt x="339445" y="68440"/>
                      </a:lnTo>
                      <a:close/>
                    </a:path>
                    <a:path w="370840" h="372745">
                      <a:moveTo>
                        <a:pt x="341249" y="7416"/>
                      </a:moveTo>
                      <a:lnTo>
                        <a:pt x="340398" y="6477"/>
                      </a:lnTo>
                      <a:lnTo>
                        <a:pt x="340588" y="7493"/>
                      </a:lnTo>
                      <a:lnTo>
                        <a:pt x="341249" y="7416"/>
                      </a:lnTo>
                      <a:close/>
                    </a:path>
                    <a:path w="370840" h="372745">
                      <a:moveTo>
                        <a:pt x="343674" y="3048"/>
                      </a:moveTo>
                      <a:lnTo>
                        <a:pt x="343484" y="2946"/>
                      </a:lnTo>
                      <a:lnTo>
                        <a:pt x="343674" y="3048"/>
                      </a:lnTo>
                      <a:close/>
                    </a:path>
                    <a:path w="370840" h="372745">
                      <a:moveTo>
                        <a:pt x="350405" y="5918"/>
                      </a:moveTo>
                      <a:lnTo>
                        <a:pt x="350126" y="5384"/>
                      </a:lnTo>
                      <a:lnTo>
                        <a:pt x="349935" y="5676"/>
                      </a:lnTo>
                      <a:lnTo>
                        <a:pt x="350227" y="5727"/>
                      </a:lnTo>
                      <a:lnTo>
                        <a:pt x="350405" y="5918"/>
                      </a:lnTo>
                      <a:close/>
                    </a:path>
                    <a:path w="370840" h="372745">
                      <a:moveTo>
                        <a:pt x="350520" y="6121"/>
                      </a:moveTo>
                      <a:lnTo>
                        <a:pt x="350469" y="5969"/>
                      </a:lnTo>
                      <a:lnTo>
                        <a:pt x="350520" y="6121"/>
                      </a:lnTo>
                      <a:close/>
                    </a:path>
                    <a:path w="370840" h="372745">
                      <a:moveTo>
                        <a:pt x="350532" y="6159"/>
                      </a:moveTo>
                      <a:close/>
                    </a:path>
                    <a:path w="370840" h="372745">
                      <a:moveTo>
                        <a:pt x="350685" y="62357"/>
                      </a:moveTo>
                      <a:lnTo>
                        <a:pt x="350304" y="62230"/>
                      </a:lnTo>
                      <a:lnTo>
                        <a:pt x="350240" y="61976"/>
                      </a:lnTo>
                      <a:lnTo>
                        <a:pt x="349643" y="62103"/>
                      </a:lnTo>
                      <a:lnTo>
                        <a:pt x="350685" y="62357"/>
                      </a:lnTo>
                      <a:close/>
                    </a:path>
                    <a:path w="370840" h="372745">
                      <a:moveTo>
                        <a:pt x="354126" y="9525"/>
                      </a:moveTo>
                      <a:lnTo>
                        <a:pt x="353809" y="9398"/>
                      </a:lnTo>
                      <a:lnTo>
                        <a:pt x="353720" y="9525"/>
                      </a:lnTo>
                      <a:lnTo>
                        <a:pt x="354126" y="9525"/>
                      </a:lnTo>
                      <a:close/>
                    </a:path>
                    <a:path w="370840" h="372745">
                      <a:moveTo>
                        <a:pt x="354253" y="6692"/>
                      </a:moveTo>
                      <a:lnTo>
                        <a:pt x="354139" y="6883"/>
                      </a:lnTo>
                      <a:lnTo>
                        <a:pt x="354228" y="6756"/>
                      </a:lnTo>
                      <a:close/>
                    </a:path>
                    <a:path w="370840" h="372745">
                      <a:moveTo>
                        <a:pt x="354380" y="8509"/>
                      </a:moveTo>
                      <a:lnTo>
                        <a:pt x="354152" y="8128"/>
                      </a:lnTo>
                      <a:lnTo>
                        <a:pt x="354126" y="8636"/>
                      </a:lnTo>
                      <a:lnTo>
                        <a:pt x="354279" y="8509"/>
                      </a:lnTo>
                      <a:close/>
                    </a:path>
                    <a:path w="370840" h="372745">
                      <a:moveTo>
                        <a:pt x="354418" y="9017"/>
                      </a:moveTo>
                      <a:lnTo>
                        <a:pt x="354291" y="8547"/>
                      </a:lnTo>
                      <a:lnTo>
                        <a:pt x="353898" y="9182"/>
                      </a:lnTo>
                      <a:lnTo>
                        <a:pt x="354418" y="9017"/>
                      </a:lnTo>
                      <a:close/>
                    </a:path>
                    <a:path w="370840" h="372745">
                      <a:moveTo>
                        <a:pt x="354457" y="67437"/>
                      </a:moveTo>
                      <a:lnTo>
                        <a:pt x="354101" y="67437"/>
                      </a:lnTo>
                      <a:lnTo>
                        <a:pt x="354457" y="67437"/>
                      </a:lnTo>
                      <a:close/>
                    </a:path>
                    <a:path w="370840" h="372745">
                      <a:moveTo>
                        <a:pt x="354914" y="12700"/>
                      </a:moveTo>
                      <a:lnTo>
                        <a:pt x="354660" y="12827"/>
                      </a:lnTo>
                      <a:lnTo>
                        <a:pt x="354749" y="12573"/>
                      </a:lnTo>
                      <a:lnTo>
                        <a:pt x="353745" y="12573"/>
                      </a:lnTo>
                      <a:lnTo>
                        <a:pt x="353187" y="12573"/>
                      </a:lnTo>
                      <a:lnTo>
                        <a:pt x="353288" y="12700"/>
                      </a:lnTo>
                      <a:lnTo>
                        <a:pt x="354457" y="13208"/>
                      </a:lnTo>
                      <a:lnTo>
                        <a:pt x="354799" y="12827"/>
                      </a:lnTo>
                      <a:lnTo>
                        <a:pt x="354914" y="12700"/>
                      </a:lnTo>
                      <a:close/>
                    </a:path>
                    <a:path w="370840" h="372745">
                      <a:moveTo>
                        <a:pt x="355053" y="13512"/>
                      </a:moveTo>
                      <a:lnTo>
                        <a:pt x="354965" y="13652"/>
                      </a:lnTo>
                      <a:lnTo>
                        <a:pt x="355053" y="13512"/>
                      </a:lnTo>
                      <a:close/>
                    </a:path>
                    <a:path w="370840" h="372745">
                      <a:moveTo>
                        <a:pt x="355625" y="54356"/>
                      </a:moveTo>
                      <a:lnTo>
                        <a:pt x="355422" y="54356"/>
                      </a:lnTo>
                      <a:lnTo>
                        <a:pt x="354291" y="54610"/>
                      </a:lnTo>
                      <a:lnTo>
                        <a:pt x="355523" y="54991"/>
                      </a:lnTo>
                      <a:lnTo>
                        <a:pt x="355625" y="54356"/>
                      </a:lnTo>
                      <a:close/>
                    </a:path>
                    <a:path w="370840" h="372745">
                      <a:moveTo>
                        <a:pt x="355777" y="55067"/>
                      </a:moveTo>
                      <a:lnTo>
                        <a:pt x="355536" y="54991"/>
                      </a:lnTo>
                      <a:lnTo>
                        <a:pt x="355701" y="55118"/>
                      </a:lnTo>
                      <a:close/>
                    </a:path>
                    <a:path w="370840" h="372745">
                      <a:moveTo>
                        <a:pt x="357974" y="10045"/>
                      </a:moveTo>
                      <a:lnTo>
                        <a:pt x="357466" y="10147"/>
                      </a:lnTo>
                      <a:lnTo>
                        <a:pt x="357695" y="10210"/>
                      </a:lnTo>
                      <a:lnTo>
                        <a:pt x="357835" y="10134"/>
                      </a:lnTo>
                      <a:lnTo>
                        <a:pt x="357974" y="10045"/>
                      </a:lnTo>
                      <a:close/>
                    </a:path>
                    <a:path w="370840" h="372745">
                      <a:moveTo>
                        <a:pt x="358140" y="18427"/>
                      </a:moveTo>
                      <a:close/>
                    </a:path>
                    <a:path w="370840" h="372745">
                      <a:moveTo>
                        <a:pt x="358368" y="20675"/>
                      </a:moveTo>
                      <a:lnTo>
                        <a:pt x="357924" y="20828"/>
                      </a:lnTo>
                      <a:lnTo>
                        <a:pt x="358317" y="21209"/>
                      </a:lnTo>
                      <a:lnTo>
                        <a:pt x="358368" y="20675"/>
                      </a:lnTo>
                      <a:close/>
                    </a:path>
                    <a:path w="370840" h="372745">
                      <a:moveTo>
                        <a:pt x="358673" y="20574"/>
                      </a:moveTo>
                      <a:lnTo>
                        <a:pt x="358444" y="20421"/>
                      </a:lnTo>
                      <a:lnTo>
                        <a:pt x="358368" y="20675"/>
                      </a:lnTo>
                      <a:lnTo>
                        <a:pt x="358673" y="20574"/>
                      </a:lnTo>
                      <a:close/>
                    </a:path>
                    <a:path w="370840" h="372745">
                      <a:moveTo>
                        <a:pt x="359752" y="26289"/>
                      </a:moveTo>
                      <a:lnTo>
                        <a:pt x="359727" y="26123"/>
                      </a:lnTo>
                      <a:lnTo>
                        <a:pt x="359752" y="26289"/>
                      </a:lnTo>
                      <a:close/>
                    </a:path>
                    <a:path w="370840" h="372745">
                      <a:moveTo>
                        <a:pt x="359879" y="59220"/>
                      </a:moveTo>
                      <a:lnTo>
                        <a:pt x="359689" y="59156"/>
                      </a:lnTo>
                      <a:lnTo>
                        <a:pt x="359829" y="59385"/>
                      </a:lnTo>
                      <a:lnTo>
                        <a:pt x="359879" y="59258"/>
                      </a:lnTo>
                      <a:close/>
                    </a:path>
                    <a:path w="370840" h="372745">
                      <a:moveTo>
                        <a:pt x="360146" y="26441"/>
                      </a:moveTo>
                      <a:lnTo>
                        <a:pt x="359918" y="26416"/>
                      </a:lnTo>
                      <a:lnTo>
                        <a:pt x="359765" y="26289"/>
                      </a:lnTo>
                      <a:lnTo>
                        <a:pt x="359791" y="26454"/>
                      </a:lnTo>
                      <a:lnTo>
                        <a:pt x="359638" y="26441"/>
                      </a:lnTo>
                      <a:lnTo>
                        <a:pt x="359791" y="26619"/>
                      </a:lnTo>
                      <a:lnTo>
                        <a:pt x="359918" y="26695"/>
                      </a:lnTo>
                      <a:lnTo>
                        <a:pt x="359829" y="26543"/>
                      </a:lnTo>
                      <a:lnTo>
                        <a:pt x="360070" y="26479"/>
                      </a:lnTo>
                      <a:close/>
                    </a:path>
                    <a:path w="370840" h="372745">
                      <a:moveTo>
                        <a:pt x="360235" y="28727"/>
                      </a:moveTo>
                      <a:lnTo>
                        <a:pt x="360184" y="28511"/>
                      </a:lnTo>
                      <a:lnTo>
                        <a:pt x="359968" y="28575"/>
                      </a:lnTo>
                      <a:lnTo>
                        <a:pt x="360235" y="28727"/>
                      </a:lnTo>
                      <a:close/>
                    </a:path>
                    <a:path w="370840" h="372745">
                      <a:moveTo>
                        <a:pt x="361111" y="32258"/>
                      </a:moveTo>
                      <a:lnTo>
                        <a:pt x="360997" y="31965"/>
                      </a:lnTo>
                      <a:lnTo>
                        <a:pt x="359943" y="31762"/>
                      </a:lnTo>
                      <a:lnTo>
                        <a:pt x="360222" y="32207"/>
                      </a:lnTo>
                      <a:lnTo>
                        <a:pt x="360502" y="32308"/>
                      </a:lnTo>
                      <a:lnTo>
                        <a:pt x="361111" y="32258"/>
                      </a:lnTo>
                      <a:close/>
                    </a:path>
                    <a:path w="370840" h="372745">
                      <a:moveTo>
                        <a:pt x="361429" y="29210"/>
                      </a:moveTo>
                      <a:lnTo>
                        <a:pt x="360794" y="29210"/>
                      </a:lnTo>
                      <a:lnTo>
                        <a:pt x="360641" y="28956"/>
                      </a:lnTo>
                      <a:lnTo>
                        <a:pt x="360235" y="28727"/>
                      </a:lnTo>
                      <a:lnTo>
                        <a:pt x="360375" y="29210"/>
                      </a:lnTo>
                      <a:lnTo>
                        <a:pt x="361226" y="29464"/>
                      </a:lnTo>
                      <a:lnTo>
                        <a:pt x="361429" y="29210"/>
                      </a:lnTo>
                      <a:close/>
                    </a:path>
                    <a:path w="370840" h="372745">
                      <a:moveTo>
                        <a:pt x="361454" y="15176"/>
                      </a:moveTo>
                      <a:lnTo>
                        <a:pt x="361416" y="15024"/>
                      </a:lnTo>
                      <a:lnTo>
                        <a:pt x="360616" y="15443"/>
                      </a:lnTo>
                      <a:lnTo>
                        <a:pt x="360260" y="15595"/>
                      </a:lnTo>
                      <a:lnTo>
                        <a:pt x="360616" y="15468"/>
                      </a:lnTo>
                      <a:lnTo>
                        <a:pt x="360819" y="15481"/>
                      </a:lnTo>
                      <a:lnTo>
                        <a:pt x="361086" y="15468"/>
                      </a:lnTo>
                      <a:lnTo>
                        <a:pt x="361251" y="15354"/>
                      </a:lnTo>
                      <a:lnTo>
                        <a:pt x="361454" y="15176"/>
                      </a:lnTo>
                      <a:close/>
                    </a:path>
                    <a:path w="370840" h="372745">
                      <a:moveTo>
                        <a:pt x="361480" y="49085"/>
                      </a:moveTo>
                      <a:lnTo>
                        <a:pt x="361238" y="49022"/>
                      </a:lnTo>
                      <a:lnTo>
                        <a:pt x="361467" y="49237"/>
                      </a:lnTo>
                      <a:lnTo>
                        <a:pt x="361480" y="49085"/>
                      </a:lnTo>
                      <a:close/>
                    </a:path>
                    <a:path w="370840" h="372745">
                      <a:moveTo>
                        <a:pt x="361505" y="19431"/>
                      </a:moveTo>
                      <a:lnTo>
                        <a:pt x="361200" y="18935"/>
                      </a:lnTo>
                      <a:lnTo>
                        <a:pt x="360870" y="19088"/>
                      </a:lnTo>
                      <a:lnTo>
                        <a:pt x="361505" y="19431"/>
                      </a:lnTo>
                      <a:close/>
                    </a:path>
                    <a:path w="370840" h="372745">
                      <a:moveTo>
                        <a:pt x="361530" y="48869"/>
                      </a:moveTo>
                      <a:lnTo>
                        <a:pt x="360324" y="47498"/>
                      </a:lnTo>
                      <a:lnTo>
                        <a:pt x="360133" y="47625"/>
                      </a:lnTo>
                      <a:lnTo>
                        <a:pt x="361530" y="48869"/>
                      </a:lnTo>
                      <a:close/>
                    </a:path>
                    <a:path w="370840" h="372745">
                      <a:moveTo>
                        <a:pt x="361556" y="48895"/>
                      </a:moveTo>
                      <a:close/>
                    </a:path>
                    <a:path w="370840" h="372745">
                      <a:moveTo>
                        <a:pt x="361569" y="48336"/>
                      </a:moveTo>
                      <a:lnTo>
                        <a:pt x="361137" y="47866"/>
                      </a:lnTo>
                      <a:lnTo>
                        <a:pt x="361276" y="47472"/>
                      </a:lnTo>
                      <a:lnTo>
                        <a:pt x="360959" y="47790"/>
                      </a:lnTo>
                      <a:lnTo>
                        <a:pt x="361569" y="48336"/>
                      </a:lnTo>
                      <a:close/>
                    </a:path>
                    <a:path w="370840" h="372745">
                      <a:moveTo>
                        <a:pt x="361569" y="29210"/>
                      </a:moveTo>
                      <a:lnTo>
                        <a:pt x="361530" y="29083"/>
                      </a:lnTo>
                      <a:lnTo>
                        <a:pt x="361429" y="29210"/>
                      </a:lnTo>
                      <a:lnTo>
                        <a:pt x="361569" y="29210"/>
                      </a:lnTo>
                      <a:close/>
                    </a:path>
                    <a:path w="370840" h="372745">
                      <a:moveTo>
                        <a:pt x="361619" y="26670"/>
                      </a:moveTo>
                      <a:lnTo>
                        <a:pt x="361226" y="26708"/>
                      </a:lnTo>
                      <a:lnTo>
                        <a:pt x="361162" y="27178"/>
                      </a:lnTo>
                      <a:lnTo>
                        <a:pt x="361619" y="26670"/>
                      </a:lnTo>
                      <a:close/>
                    </a:path>
                    <a:path w="370840" h="372745">
                      <a:moveTo>
                        <a:pt x="361810" y="48641"/>
                      </a:moveTo>
                      <a:lnTo>
                        <a:pt x="361721" y="48514"/>
                      </a:lnTo>
                      <a:lnTo>
                        <a:pt x="361569" y="48387"/>
                      </a:lnTo>
                      <a:lnTo>
                        <a:pt x="361810" y="48641"/>
                      </a:lnTo>
                      <a:close/>
                    </a:path>
                    <a:path w="370840" h="372745">
                      <a:moveTo>
                        <a:pt x="361848" y="54991"/>
                      </a:moveTo>
                      <a:lnTo>
                        <a:pt x="361708" y="54737"/>
                      </a:lnTo>
                      <a:lnTo>
                        <a:pt x="361848" y="54991"/>
                      </a:lnTo>
                      <a:close/>
                    </a:path>
                    <a:path w="370840" h="372745">
                      <a:moveTo>
                        <a:pt x="362000" y="45008"/>
                      </a:moveTo>
                      <a:lnTo>
                        <a:pt x="361696" y="44450"/>
                      </a:lnTo>
                      <a:lnTo>
                        <a:pt x="361492" y="44958"/>
                      </a:lnTo>
                      <a:lnTo>
                        <a:pt x="362000" y="45008"/>
                      </a:lnTo>
                      <a:close/>
                    </a:path>
                    <a:path w="370840" h="372745">
                      <a:moveTo>
                        <a:pt x="362077" y="36068"/>
                      </a:moveTo>
                      <a:lnTo>
                        <a:pt x="361734" y="35941"/>
                      </a:lnTo>
                      <a:lnTo>
                        <a:pt x="361581" y="36703"/>
                      </a:lnTo>
                      <a:lnTo>
                        <a:pt x="362077" y="36068"/>
                      </a:lnTo>
                      <a:close/>
                    </a:path>
                    <a:path w="370840" h="372745">
                      <a:moveTo>
                        <a:pt x="362115" y="49276"/>
                      </a:moveTo>
                      <a:lnTo>
                        <a:pt x="361594" y="48641"/>
                      </a:lnTo>
                      <a:lnTo>
                        <a:pt x="361556" y="48895"/>
                      </a:lnTo>
                      <a:lnTo>
                        <a:pt x="361480" y="49085"/>
                      </a:lnTo>
                      <a:lnTo>
                        <a:pt x="362115" y="49276"/>
                      </a:lnTo>
                      <a:close/>
                    </a:path>
                    <a:path w="370840" h="372745">
                      <a:moveTo>
                        <a:pt x="362178" y="30289"/>
                      </a:moveTo>
                      <a:lnTo>
                        <a:pt x="361670" y="29959"/>
                      </a:lnTo>
                      <a:lnTo>
                        <a:pt x="360768" y="29565"/>
                      </a:lnTo>
                      <a:lnTo>
                        <a:pt x="359803" y="29781"/>
                      </a:lnTo>
                      <a:lnTo>
                        <a:pt x="360819" y="30111"/>
                      </a:lnTo>
                      <a:lnTo>
                        <a:pt x="360387" y="30200"/>
                      </a:lnTo>
                      <a:lnTo>
                        <a:pt x="361594" y="30556"/>
                      </a:lnTo>
                      <a:lnTo>
                        <a:pt x="361721" y="30835"/>
                      </a:lnTo>
                      <a:lnTo>
                        <a:pt x="361264" y="31051"/>
                      </a:lnTo>
                      <a:lnTo>
                        <a:pt x="360870" y="31000"/>
                      </a:lnTo>
                      <a:lnTo>
                        <a:pt x="361137" y="31102"/>
                      </a:lnTo>
                      <a:lnTo>
                        <a:pt x="360641" y="31445"/>
                      </a:lnTo>
                      <a:lnTo>
                        <a:pt x="361302" y="31597"/>
                      </a:lnTo>
                      <a:lnTo>
                        <a:pt x="362115" y="31229"/>
                      </a:lnTo>
                      <a:lnTo>
                        <a:pt x="362153" y="30759"/>
                      </a:lnTo>
                      <a:lnTo>
                        <a:pt x="361480" y="30264"/>
                      </a:lnTo>
                      <a:lnTo>
                        <a:pt x="361708" y="30162"/>
                      </a:lnTo>
                      <a:lnTo>
                        <a:pt x="361988" y="30264"/>
                      </a:lnTo>
                      <a:lnTo>
                        <a:pt x="362178" y="30289"/>
                      </a:lnTo>
                      <a:close/>
                    </a:path>
                    <a:path w="370840" h="372745">
                      <a:moveTo>
                        <a:pt x="362470" y="20701"/>
                      </a:moveTo>
                      <a:lnTo>
                        <a:pt x="361670" y="20447"/>
                      </a:lnTo>
                      <a:lnTo>
                        <a:pt x="362102" y="20955"/>
                      </a:lnTo>
                      <a:lnTo>
                        <a:pt x="362089" y="20828"/>
                      </a:lnTo>
                      <a:lnTo>
                        <a:pt x="362470" y="20701"/>
                      </a:lnTo>
                      <a:close/>
                    </a:path>
                    <a:path w="370840" h="372745">
                      <a:moveTo>
                        <a:pt x="362572" y="45085"/>
                      </a:moveTo>
                      <a:lnTo>
                        <a:pt x="362000" y="45008"/>
                      </a:lnTo>
                      <a:lnTo>
                        <a:pt x="362572" y="45085"/>
                      </a:lnTo>
                      <a:close/>
                    </a:path>
                    <a:path w="370840" h="372745">
                      <a:moveTo>
                        <a:pt x="362724" y="31521"/>
                      </a:moveTo>
                      <a:lnTo>
                        <a:pt x="362419" y="31991"/>
                      </a:lnTo>
                      <a:lnTo>
                        <a:pt x="362724" y="31521"/>
                      </a:lnTo>
                      <a:close/>
                    </a:path>
                    <a:path w="370840" h="372745">
                      <a:moveTo>
                        <a:pt x="363042" y="36195"/>
                      </a:moveTo>
                      <a:lnTo>
                        <a:pt x="362927" y="36322"/>
                      </a:lnTo>
                      <a:lnTo>
                        <a:pt x="362369" y="36576"/>
                      </a:lnTo>
                      <a:lnTo>
                        <a:pt x="362343" y="37084"/>
                      </a:lnTo>
                      <a:lnTo>
                        <a:pt x="362966" y="36703"/>
                      </a:lnTo>
                      <a:lnTo>
                        <a:pt x="363042" y="36195"/>
                      </a:lnTo>
                      <a:close/>
                    </a:path>
                    <a:path w="370840" h="372745">
                      <a:moveTo>
                        <a:pt x="363181" y="36982"/>
                      </a:moveTo>
                      <a:lnTo>
                        <a:pt x="362826" y="37084"/>
                      </a:lnTo>
                      <a:lnTo>
                        <a:pt x="363016" y="37084"/>
                      </a:lnTo>
                      <a:lnTo>
                        <a:pt x="363181" y="36982"/>
                      </a:lnTo>
                      <a:close/>
                    </a:path>
                    <a:path w="370840" h="372745">
                      <a:moveTo>
                        <a:pt x="363207" y="25146"/>
                      </a:moveTo>
                      <a:lnTo>
                        <a:pt x="363093" y="25019"/>
                      </a:lnTo>
                      <a:lnTo>
                        <a:pt x="363207" y="25146"/>
                      </a:lnTo>
                      <a:close/>
                    </a:path>
                    <a:path w="370840" h="372745">
                      <a:moveTo>
                        <a:pt x="363270" y="28321"/>
                      </a:moveTo>
                      <a:lnTo>
                        <a:pt x="361162" y="27178"/>
                      </a:lnTo>
                      <a:lnTo>
                        <a:pt x="360260" y="26924"/>
                      </a:lnTo>
                      <a:lnTo>
                        <a:pt x="359905" y="26797"/>
                      </a:lnTo>
                      <a:lnTo>
                        <a:pt x="360197" y="27305"/>
                      </a:lnTo>
                      <a:lnTo>
                        <a:pt x="360781" y="27686"/>
                      </a:lnTo>
                      <a:lnTo>
                        <a:pt x="361061" y="28194"/>
                      </a:lnTo>
                      <a:lnTo>
                        <a:pt x="360514" y="28321"/>
                      </a:lnTo>
                      <a:lnTo>
                        <a:pt x="360235" y="27940"/>
                      </a:lnTo>
                      <a:lnTo>
                        <a:pt x="359879" y="27813"/>
                      </a:lnTo>
                      <a:lnTo>
                        <a:pt x="360070" y="28194"/>
                      </a:lnTo>
                      <a:lnTo>
                        <a:pt x="360184" y="28511"/>
                      </a:lnTo>
                      <a:lnTo>
                        <a:pt x="360934" y="28321"/>
                      </a:lnTo>
                      <a:lnTo>
                        <a:pt x="361251" y="28321"/>
                      </a:lnTo>
                      <a:lnTo>
                        <a:pt x="361454" y="28575"/>
                      </a:lnTo>
                      <a:lnTo>
                        <a:pt x="363270" y="28321"/>
                      </a:lnTo>
                      <a:close/>
                    </a:path>
                    <a:path w="370840" h="372745">
                      <a:moveTo>
                        <a:pt x="363283" y="38277"/>
                      </a:moveTo>
                      <a:close/>
                    </a:path>
                    <a:path w="370840" h="372745">
                      <a:moveTo>
                        <a:pt x="363283" y="35941"/>
                      </a:moveTo>
                      <a:lnTo>
                        <a:pt x="363080" y="35991"/>
                      </a:lnTo>
                      <a:lnTo>
                        <a:pt x="363042" y="36195"/>
                      </a:lnTo>
                      <a:lnTo>
                        <a:pt x="363283" y="35941"/>
                      </a:lnTo>
                      <a:close/>
                    </a:path>
                    <a:path w="370840" h="372745">
                      <a:moveTo>
                        <a:pt x="367042" y="33401"/>
                      </a:moveTo>
                      <a:lnTo>
                        <a:pt x="366496" y="33743"/>
                      </a:lnTo>
                      <a:lnTo>
                        <a:pt x="366915" y="33528"/>
                      </a:lnTo>
                      <a:lnTo>
                        <a:pt x="367042" y="33401"/>
                      </a:lnTo>
                      <a:close/>
                    </a:path>
                    <a:path w="370840" h="372745">
                      <a:moveTo>
                        <a:pt x="367182" y="49403"/>
                      </a:moveTo>
                      <a:lnTo>
                        <a:pt x="366750" y="49530"/>
                      </a:lnTo>
                      <a:lnTo>
                        <a:pt x="367182" y="49403"/>
                      </a:lnTo>
                      <a:close/>
                    </a:path>
                    <a:path w="370840" h="372745">
                      <a:moveTo>
                        <a:pt x="370306" y="40259"/>
                      </a:moveTo>
                      <a:lnTo>
                        <a:pt x="369570" y="40132"/>
                      </a:lnTo>
                      <a:lnTo>
                        <a:pt x="368998" y="39624"/>
                      </a:lnTo>
                      <a:lnTo>
                        <a:pt x="369951" y="39497"/>
                      </a:lnTo>
                      <a:lnTo>
                        <a:pt x="369582" y="39116"/>
                      </a:lnTo>
                      <a:lnTo>
                        <a:pt x="368782" y="38608"/>
                      </a:lnTo>
                      <a:lnTo>
                        <a:pt x="368503" y="38227"/>
                      </a:lnTo>
                      <a:lnTo>
                        <a:pt x="368528" y="37719"/>
                      </a:lnTo>
                      <a:lnTo>
                        <a:pt x="368757" y="37465"/>
                      </a:lnTo>
                      <a:lnTo>
                        <a:pt x="368896" y="37084"/>
                      </a:lnTo>
                      <a:lnTo>
                        <a:pt x="368947" y="36957"/>
                      </a:lnTo>
                      <a:lnTo>
                        <a:pt x="369036" y="36703"/>
                      </a:lnTo>
                      <a:lnTo>
                        <a:pt x="369303" y="35941"/>
                      </a:lnTo>
                      <a:lnTo>
                        <a:pt x="369341" y="35433"/>
                      </a:lnTo>
                      <a:lnTo>
                        <a:pt x="369366" y="35052"/>
                      </a:lnTo>
                      <a:lnTo>
                        <a:pt x="369366" y="34925"/>
                      </a:lnTo>
                      <a:lnTo>
                        <a:pt x="368236" y="34544"/>
                      </a:lnTo>
                      <a:lnTo>
                        <a:pt x="367792" y="35052"/>
                      </a:lnTo>
                      <a:lnTo>
                        <a:pt x="367614" y="34544"/>
                      </a:lnTo>
                      <a:lnTo>
                        <a:pt x="366433" y="33782"/>
                      </a:lnTo>
                      <a:lnTo>
                        <a:pt x="366509" y="33401"/>
                      </a:lnTo>
                      <a:lnTo>
                        <a:pt x="366864" y="33020"/>
                      </a:lnTo>
                      <a:lnTo>
                        <a:pt x="366306" y="32766"/>
                      </a:lnTo>
                      <a:lnTo>
                        <a:pt x="365747" y="32766"/>
                      </a:lnTo>
                      <a:lnTo>
                        <a:pt x="365201" y="32639"/>
                      </a:lnTo>
                      <a:lnTo>
                        <a:pt x="364490" y="31750"/>
                      </a:lnTo>
                      <a:lnTo>
                        <a:pt x="366610" y="31115"/>
                      </a:lnTo>
                      <a:lnTo>
                        <a:pt x="365036" y="30099"/>
                      </a:lnTo>
                      <a:lnTo>
                        <a:pt x="364274" y="29845"/>
                      </a:lnTo>
                      <a:lnTo>
                        <a:pt x="362673" y="30607"/>
                      </a:lnTo>
                      <a:lnTo>
                        <a:pt x="362813" y="30988"/>
                      </a:lnTo>
                      <a:lnTo>
                        <a:pt x="363042" y="31115"/>
                      </a:lnTo>
                      <a:lnTo>
                        <a:pt x="363118" y="31242"/>
                      </a:lnTo>
                      <a:lnTo>
                        <a:pt x="363181" y="31750"/>
                      </a:lnTo>
                      <a:lnTo>
                        <a:pt x="363080" y="32004"/>
                      </a:lnTo>
                      <a:lnTo>
                        <a:pt x="362521" y="32004"/>
                      </a:lnTo>
                      <a:lnTo>
                        <a:pt x="361467" y="34417"/>
                      </a:lnTo>
                      <a:lnTo>
                        <a:pt x="361378" y="35179"/>
                      </a:lnTo>
                      <a:lnTo>
                        <a:pt x="361480" y="35941"/>
                      </a:lnTo>
                      <a:lnTo>
                        <a:pt x="361734" y="35814"/>
                      </a:lnTo>
                      <a:lnTo>
                        <a:pt x="362013" y="35560"/>
                      </a:lnTo>
                      <a:lnTo>
                        <a:pt x="362318" y="35433"/>
                      </a:lnTo>
                      <a:lnTo>
                        <a:pt x="362077" y="36068"/>
                      </a:lnTo>
                      <a:lnTo>
                        <a:pt x="362343" y="35941"/>
                      </a:lnTo>
                      <a:lnTo>
                        <a:pt x="362153" y="36322"/>
                      </a:lnTo>
                      <a:lnTo>
                        <a:pt x="362051" y="36576"/>
                      </a:lnTo>
                      <a:lnTo>
                        <a:pt x="362026" y="36703"/>
                      </a:lnTo>
                      <a:lnTo>
                        <a:pt x="362839" y="36068"/>
                      </a:lnTo>
                      <a:lnTo>
                        <a:pt x="363080" y="35991"/>
                      </a:lnTo>
                      <a:lnTo>
                        <a:pt x="363283" y="35941"/>
                      </a:lnTo>
                      <a:lnTo>
                        <a:pt x="363677" y="35941"/>
                      </a:lnTo>
                      <a:lnTo>
                        <a:pt x="363372" y="36576"/>
                      </a:lnTo>
                      <a:lnTo>
                        <a:pt x="362902" y="36830"/>
                      </a:lnTo>
                      <a:lnTo>
                        <a:pt x="363512" y="36703"/>
                      </a:lnTo>
                      <a:lnTo>
                        <a:pt x="363245" y="36957"/>
                      </a:lnTo>
                      <a:lnTo>
                        <a:pt x="363321" y="37465"/>
                      </a:lnTo>
                      <a:lnTo>
                        <a:pt x="364058" y="37084"/>
                      </a:lnTo>
                      <a:lnTo>
                        <a:pt x="363461" y="37719"/>
                      </a:lnTo>
                      <a:lnTo>
                        <a:pt x="364642" y="37846"/>
                      </a:lnTo>
                      <a:lnTo>
                        <a:pt x="363664" y="38227"/>
                      </a:lnTo>
                      <a:lnTo>
                        <a:pt x="364490" y="38354"/>
                      </a:lnTo>
                      <a:lnTo>
                        <a:pt x="364617" y="38608"/>
                      </a:lnTo>
                      <a:lnTo>
                        <a:pt x="362915" y="38608"/>
                      </a:lnTo>
                      <a:lnTo>
                        <a:pt x="364667" y="39370"/>
                      </a:lnTo>
                      <a:lnTo>
                        <a:pt x="362851" y="39497"/>
                      </a:lnTo>
                      <a:lnTo>
                        <a:pt x="364363" y="39497"/>
                      </a:lnTo>
                      <a:lnTo>
                        <a:pt x="363639" y="40513"/>
                      </a:lnTo>
                      <a:lnTo>
                        <a:pt x="363664" y="40767"/>
                      </a:lnTo>
                      <a:lnTo>
                        <a:pt x="364274" y="41402"/>
                      </a:lnTo>
                      <a:lnTo>
                        <a:pt x="363969" y="41287"/>
                      </a:lnTo>
                      <a:lnTo>
                        <a:pt x="363842" y="41656"/>
                      </a:lnTo>
                      <a:lnTo>
                        <a:pt x="363385" y="41656"/>
                      </a:lnTo>
                      <a:lnTo>
                        <a:pt x="363054" y="41910"/>
                      </a:lnTo>
                      <a:lnTo>
                        <a:pt x="364274" y="42037"/>
                      </a:lnTo>
                      <a:lnTo>
                        <a:pt x="364490" y="42799"/>
                      </a:lnTo>
                      <a:lnTo>
                        <a:pt x="365137" y="43307"/>
                      </a:lnTo>
                      <a:lnTo>
                        <a:pt x="363842" y="43561"/>
                      </a:lnTo>
                      <a:lnTo>
                        <a:pt x="363778" y="42672"/>
                      </a:lnTo>
                      <a:lnTo>
                        <a:pt x="362610" y="42545"/>
                      </a:lnTo>
                      <a:lnTo>
                        <a:pt x="363601" y="42799"/>
                      </a:lnTo>
                      <a:lnTo>
                        <a:pt x="363410" y="43561"/>
                      </a:lnTo>
                      <a:lnTo>
                        <a:pt x="364261" y="43688"/>
                      </a:lnTo>
                      <a:lnTo>
                        <a:pt x="363435" y="43815"/>
                      </a:lnTo>
                      <a:lnTo>
                        <a:pt x="363816" y="43942"/>
                      </a:lnTo>
                      <a:lnTo>
                        <a:pt x="362775" y="43815"/>
                      </a:lnTo>
                      <a:lnTo>
                        <a:pt x="364248" y="44323"/>
                      </a:lnTo>
                      <a:lnTo>
                        <a:pt x="362953" y="44196"/>
                      </a:lnTo>
                      <a:lnTo>
                        <a:pt x="363740" y="44704"/>
                      </a:lnTo>
                      <a:lnTo>
                        <a:pt x="362826" y="44958"/>
                      </a:lnTo>
                      <a:lnTo>
                        <a:pt x="362331" y="44323"/>
                      </a:lnTo>
                      <a:lnTo>
                        <a:pt x="362559" y="45008"/>
                      </a:lnTo>
                      <a:lnTo>
                        <a:pt x="363232" y="45466"/>
                      </a:lnTo>
                      <a:lnTo>
                        <a:pt x="363245" y="46228"/>
                      </a:lnTo>
                      <a:lnTo>
                        <a:pt x="362318" y="45466"/>
                      </a:lnTo>
                      <a:lnTo>
                        <a:pt x="361696" y="45339"/>
                      </a:lnTo>
                      <a:lnTo>
                        <a:pt x="361797" y="45720"/>
                      </a:lnTo>
                      <a:lnTo>
                        <a:pt x="362597" y="46609"/>
                      </a:lnTo>
                      <a:lnTo>
                        <a:pt x="362369" y="46863"/>
                      </a:lnTo>
                      <a:lnTo>
                        <a:pt x="362191" y="46736"/>
                      </a:lnTo>
                      <a:lnTo>
                        <a:pt x="361937" y="46609"/>
                      </a:lnTo>
                      <a:lnTo>
                        <a:pt x="362013" y="46736"/>
                      </a:lnTo>
                      <a:lnTo>
                        <a:pt x="362470" y="47498"/>
                      </a:lnTo>
                      <a:lnTo>
                        <a:pt x="361327" y="47498"/>
                      </a:lnTo>
                      <a:lnTo>
                        <a:pt x="361759" y="48514"/>
                      </a:lnTo>
                      <a:lnTo>
                        <a:pt x="362419" y="49276"/>
                      </a:lnTo>
                      <a:lnTo>
                        <a:pt x="362559" y="49403"/>
                      </a:lnTo>
                      <a:lnTo>
                        <a:pt x="362610" y="50165"/>
                      </a:lnTo>
                      <a:lnTo>
                        <a:pt x="362712" y="50546"/>
                      </a:lnTo>
                      <a:lnTo>
                        <a:pt x="362394" y="50165"/>
                      </a:lnTo>
                      <a:lnTo>
                        <a:pt x="362178" y="49911"/>
                      </a:lnTo>
                      <a:lnTo>
                        <a:pt x="362331" y="49911"/>
                      </a:lnTo>
                      <a:lnTo>
                        <a:pt x="362242" y="49784"/>
                      </a:lnTo>
                      <a:lnTo>
                        <a:pt x="362153" y="49657"/>
                      </a:lnTo>
                      <a:lnTo>
                        <a:pt x="362064" y="49403"/>
                      </a:lnTo>
                      <a:lnTo>
                        <a:pt x="362051" y="49784"/>
                      </a:lnTo>
                      <a:lnTo>
                        <a:pt x="361467" y="49237"/>
                      </a:lnTo>
                      <a:lnTo>
                        <a:pt x="361607" y="50165"/>
                      </a:lnTo>
                      <a:lnTo>
                        <a:pt x="360768" y="50165"/>
                      </a:lnTo>
                      <a:lnTo>
                        <a:pt x="360413" y="49657"/>
                      </a:lnTo>
                      <a:lnTo>
                        <a:pt x="360972" y="49403"/>
                      </a:lnTo>
                      <a:lnTo>
                        <a:pt x="360832" y="48895"/>
                      </a:lnTo>
                      <a:lnTo>
                        <a:pt x="360705" y="48768"/>
                      </a:lnTo>
                      <a:lnTo>
                        <a:pt x="360883" y="48895"/>
                      </a:lnTo>
                      <a:lnTo>
                        <a:pt x="361289" y="48895"/>
                      </a:lnTo>
                      <a:lnTo>
                        <a:pt x="361175" y="48768"/>
                      </a:lnTo>
                      <a:lnTo>
                        <a:pt x="360172" y="47701"/>
                      </a:lnTo>
                      <a:lnTo>
                        <a:pt x="359905" y="47879"/>
                      </a:lnTo>
                      <a:lnTo>
                        <a:pt x="359346" y="48133"/>
                      </a:lnTo>
                      <a:lnTo>
                        <a:pt x="358889" y="48260"/>
                      </a:lnTo>
                      <a:lnTo>
                        <a:pt x="357809" y="48387"/>
                      </a:lnTo>
                      <a:lnTo>
                        <a:pt x="357809" y="49022"/>
                      </a:lnTo>
                      <a:lnTo>
                        <a:pt x="358521" y="49149"/>
                      </a:lnTo>
                      <a:lnTo>
                        <a:pt x="358559" y="49784"/>
                      </a:lnTo>
                      <a:lnTo>
                        <a:pt x="358406" y="49911"/>
                      </a:lnTo>
                      <a:lnTo>
                        <a:pt x="358254" y="49911"/>
                      </a:lnTo>
                      <a:lnTo>
                        <a:pt x="358101" y="50038"/>
                      </a:lnTo>
                      <a:lnTo>
                        <a:pt x="357670" y="51435"/>
                      </a:lnTo>
                      <a:lnTo>
                        <a:pt x="355333" y="49403"/>
                      </a:lnTo>
                      <a:lnTo>
                        <a:pt x="355815" y="51943"/>
                      </a:lnTo>
                      <a:lnTo>
                        <a:pt x="356044" y="52324"/>
                      </a:lnTo>
                      <a:lnTo>
                        <a:pt x="356450" y="52705"/>
                      </a:lnTo>
                      <a:lnTo>
                        <a:pt x="356679" y="53086"/>
                      </a:lnTo>
                      <a:lnTo>
                        <a:pt x="356895" y="53594"/>
                      </a:lnTo>
                      <a:lnTo>
                        <a:pt x="356933" y="53848"/>
                      </a:lnTo>
                      <a:lnTo>
                        <a:pt x="356476" y="54102"/>
                      </a:lnTo>
                      <a:lnTo>
                        <a:pt x="355434" y="53340"/>
                      </a:lnTo>
                      <a:lnTo>
                        <a:pt x="354952" y="54229"/>
                      </a:lnTo>
                      <a:lnTo>
                        <a:pt x="356844" y="54483"/>
                      </a:lnTo>
                      <a:lnTo>
                        <a:pt x="355930" y="54991"/>
                      </a:lnTo>
                      <a:lnTo>
                        <a:pt x="355841" y="55245"/>
                      </a:lnTo>
                      <a:lnTo>
                        <a:pt x="355688" y="55499"/>
                      </a:lnTo>
                      <a:lnTo>
                        <a:pt x="354660" y="55245"/>
                      </a:lnTo>
                      <a:lnTo>
                        <a:pt x="354634" y="59817"/>
                      </a:lnTo>
                      <a:lnTo>
                        <a:pt x="354545" y="59944"/>
                      </a:lnTo>
                      <a:lnTo>
                        <a:pt x="354418" y="59817"/>
                      </a:lnTo>
                      <a:lnTo>
                        <a:pt x="353758" y="60071"/>
                      </a:lnTo>
                      <a:lnTo>
                        <a:pt x="353872" y="59944"/>
                      </a:lnTo>
                      <a:lnTo>
                        <a:pt x="354101" y="59563"/>
                      </a:lnTo>
                      <a:lnTo>
                        <a:pt x="354634" y="59817"/>
                      </a:lnTo>
                      <a:lnTo>
                        <a:pt x="354634" y="55333"/>
                      </a:lnTo>
                      <a:lnTo>
                        <a:pt x="354545" y="55626"/>
                      </a:lnTo>
                      <a:lnTo>
                        <a:pt x="354444" y="56515"/>
                      </a:lnTo>
                      <a:lnTo>
                        <a:pt x="354558" y="57658"/>
                      </a:lnTo>
                      <a:lnTo>
                        <a:pt x="354482" y="57873"/>
                      </a:lnTo>
                      <a:lnTo>
                        <a:pt x="354482" y="58674"/>
                      </a:lnTo>
                      <a:lnTo>
                        <a:pt x="354444" y="58801"/>
                      </a:lnTo>
                      <a:lnTo>
                        <a:pt x="354482" y="58674"/>
                      </a:lnTo>
                      <a:lnTo>
                        <a:pt x="354482" y="57873"/>
                      </a:lnTo>
                      <a:lnTo>
                        <a:pt x="354190" y="58674"/>
                      </a:lnTo>
                      <a:lnTo>
                        <a:pt x="353733" y="58166"/>
                      </a:lnTo>
                      <a:lnTo>
                        <a:pt x="353326" y="58166"/>
                      </a:lnTo>
                      <a:lnTo>
                        <a:pt x="353110" y="59690"/>
                      </a:lnTo>
                      <a:lnTo>
                        <a:pt x="351624" y="60706"/>
                      </a:lnTo>
                      <a:lnTo>
                        <a:pt x="350354" y="61341"/>
                      </a:lnTo>
                      <a:lnTo>
                        <a:pt x="350647" y="61976"/>
                      </a:lnTo>
                      <a:lnTo>
                        <a:pt x="350774" y="62865"/>
                      </a:lnTo>
                      <a:lnTo>
                        <a:pt x="350672" y="63106"/>
                      </a:lnTo>
                      <a:lnTo>
                        <a:pt x="350151" y="62738"/>
                      </a:lnTo>
                      <a:lnTo>
                        <a:pt x="350050" y="62484"/>
                      </a:lnTo>
                      <a:lnTo>
                        <a:pt x="350012" y="64008"/>
                      </a:lnTo>
                      <a:lnTo>
                        <a:pt x="349529" y="65532"/>
                      </a:lnTo>
                      <a:lnTo>
                        <a:pt x="348132" y="65405"/>
                      </a:lnTo>
                      <a:lnTo>
                        <a:pt x="348081" y="65024"/>
                      </a:lnTo>
                      <a:lnTo>
                        <a:pt x="347332" y="65278"/>
                      </a:lnTo>
                      <a:lnTo>
                        <a:pt x="348691" y="67056"/>
                      </a:lnTo>
                      <a:lnTo>
                        <a:pt x="347586" y="66802"/>
                      </a:lnTo>
                      <a:lnTo>
                        <a:pt x="347586" y="66675"/>
                      </a:lnTo>
                      <a:lnTo>
                        <a:pt x="346138" y="67310"/>
                      </a:lnTo>
                      <a:lnTo>
                        <a:pt x="344932" y="68961"/>
                      </a:lnTo>
                      <a:lnTo>
                        <a:pt x="343319" y="68072"/>
                      </a:lnTo>
                      <a:lnTo>
                        <a:pt x="343585" y="69469"/>
                      </a:lnTo>
                      <a:lnTo>
                        <a:pt x="341795" y="67945"/>
                      </a:lnTo>
                      <a:lnTo>
                        <a:pt x="342214" y="69723"/>
                      </a:lnTo>
                      <a:lnTo>
                        <a:pt x="341134" y="69088"/>
                      </a:lnTo>
                      <a:lnTo>
                        <a:pt x="341287" y="68707"/>
                      </a:lnTo>
                      <a:lnTo>
                        <a:pt x="340118" y="68326"/>
                      </a:lnTo>
                      <a:lnTo>
                        <a:pt x="339839" y="68199"/>
                      </a:lnTo>
                      <a:lnTo>
                        <a:pt x="339813" y="69469"/>
                      </a:lnTo>
                      <a:lnTo>
                        <a:pt x="339407" y="69723"/>
                      </a:lnTo>
                      <a:lnTo>
                        <a:pt x="339344" y="68707"/>
                      </a:lnTo>
                      <a:lnTo>
                        <a:pt x="338861" y="69723"/>
                      </a:lnTo>
                      <a:lnTo>
                        <a:pt x="338594" y="68580"/>
                      </a:lnTo>
                      <a:lnTo>
                        <a:pt x="338239" y="68834"/>
                      </a:lnTo>
                      <a:lnTo>
                        <a:pt x="338378" y="68834"/>
                      </a:lnTo>
                      <a:lnTo>
                        <a:pt x="338416" y="68961"/>
                      </a:lnTo>
                      <a:lnTo>
                        <a:pt x="338505" y="69596"/>
                      </a:lnTo>
                      <a:lnTo>
                        <a:pt x="337883" y="69977"/>
                      </a:lnTo>
                      <a:lnTo>
                        <a:pt x="337248" y="68961"/>
                      </a:lnTo>
                      <a:lnTo>
                        <a:pt x="337159" y="68834"/>
                      </a:lnTo>
                      <a:lnTo>
                        <a:pt x="337248" y="68326"/>
                      </a:lnTo>
                      <a:lnTo>
                        <a:pt x="336804" y="68453"/>
                      </a:lnTo>
                      <a:lnTo>
                        <a:pt x="336321" y="68707"/>
                      </a:lnTo>
                      <a:lnTo>
                        <a:pt x="335826" y="68834"/>
                      </a:lnTo>
                      <a:lnTo>
                        <a:pt x="335889" y="68643"/>
                      </a:lnTo>
                      <a:lnTo>
                        <a:pt x="335521" y="68961"/>
                      </a:lnTo>
                      <a:lnTo>
                        <a:pt x="335737" y="68580"/>
                      </a:lnTo>
                      <a:lnTo>
                        <a:pt x="336537" y="67183"/>
                      </a:lnTo>
                      <a:lnTo>
                        <a:pt x="335724" y="67945"/>
                      </a:lnTo>
                      <a:lnTo>
                        <a:pt x="335686" y="68199"/>
                      </a:lnTo>
                      <a:lnTo>
                        <a:pt x="335457" y="68580"/>
                      </a:lnTo>
                      <a:lnTo>
                        <a:pt x="335292" y="67945"/>
                      </a:lnTo>
                      <a:lnTo>
                        <a:pt x="334657" y="67818"/>
                      </a:lnTo>
                      <a:lnTo>
                        <a:pt x="334060" y="67818"/>
                      </a:lnTo>
                      <a:lnTo>
                        <a:pt x="334276" y="67437"/>
                      </a:lnTo>
                      <a:lnTo>
                        <a:pt x="334416" y="67183"/>
                      </a:lnTo>
                      <a:lnTo>
                        <a:pt x="333629" y="66675"/>
                      </a:lnTo>
                      <a:lnTo>
                        <a:pt x="332473" y="66548"/>
                      </a:lnTo>
                      <a:lnTo>
                        <a:pt x="331533" y="65913"/>
                      </a:lnTo>
                      <a:lnTo>
                        <a:pt x="331609" y="66548"/>
                      </a:lnTo>
                      <a:lnTo>
                        <a:pt x="330987" y="67437"/>
                      </a:lnTo>
                      <a:lnTo>
                        <a:pt x="330733" y="67348"/>
                      </a:lnTo>
                      <a:lnTo>
                        <a:pt x="330669" y="67183"/>
                      </a:lnTo>
                      <a:lnTo>
                        <a:pt x="330733" y="67056"/>
                      </a:lnTo>
                      <a:lnTo>
                        <a:pt x="330327" y="67183"/>
                      </a:lnTo>
                      <a:lnTo>
                        <a:pt x="330022" y="66802"/>
                      </a:lnTo>
                      <a:lnTo>
                        <a:pt x="330784" y="66167"/>
                      </a:lnTo>
                      <a:lnTo>
                        <a:pt x="331177" y="66040"/>
                      </a:lnTo>
                      <a:lnTo>
                        <a:pt x="330542" y="65913"/>
                      </a:lnTo>
                      <a:lnTo>
                        <a:pt x="330593" y="65659"/>
                      </a:lnTo>
                      <a:lnTo>
                        <a:pt x="330923" y="64643"/>
                      </a:lnTo>
                      <a:lnTo>
                        <a:pt x="331114" y="64008"/>
                      </a:lnTo>
                      <a:lnTo>
                        <a:pt x="330187" y="64643"/>
                      </a:lnTo>
                      <a:lnTo>
                        <a:pt x="330276" y="64516"/>
                      </a:lnTo>
                      <a:lnTo>
                        <a:pt x="330365" y="64389"/>
                      </a:lnTo>
                      <a:lnTo>
                        <a:pt x="329526" y="63627"/>
                      </a:lnTo>
                      <a:lnTo>
                        <a:pt x="328904" y="63500"/>
                      </a:lnTo>
                      <a:lnTo>
                        <a:pt x="328764" y="63373"/>
                      </a:lnTo>
                      <a:lnTo>
                        <a:pt x="328206" y="62865"/>
                      </a:lnTo>
                      <a:lnTo>
                        <a:pt x="327520" y="63373"/>
                      </a:lnTo>
                      <a:lnTo>
                        <a:pt x="327494" y="63246"/>
                      </a:lnTo>
                      <a:lnTo>
                        <a:pt x="327418" y="62992"/>
                      </a:lnTo>
                      <a:lnTo>
                        <a:pt x="326669" y="63246"/>
                      </a:lnTo>
                      <a:lnTo>
                        <a:pt x="326491" y="62738"/>
                      </a:lnTo>
                      <a:lnTo>
                        <a:pt x="326440" y="61595"/>
                      </a:lnTo>
                      <a:lnTo>
                        <a:pt x="326339" y="61214"/>
                      </a:lnTo>
                      <a:lnTo>
                        <a:pt x="326224" y="61087"/>
                      </a:lnTo>
                      <a:lnTo>
                        <a:pt x="325882" y="60706"/>
                      </a:lnTo>
                      <a:lnTo>
                        <a:pt x="325145" y="60452"/>
                      </a:lnTo>
                      <a:lnTo>
                        <a:pt x="325145" y="60591"/>
                      </a:lnTo>
                      <a:lnTo>
                        <a:pt x="325145" y="60960"/>
                      </a:lnTo>
                      <a:lnTo>
                        <a:pt x="324535" y="61087"/>
                      </a:lnTo>
                      <a:lnTo>
                        <a:pt x="325145" y="60591"/>
                      </a:lnTo>
                      <a:lnTo>
                        <a:pt x="325081" y="60452"/>
                      </a:lnTo>
                      <a:lnTo>
                        <a:pt x="324637" y="59817"/>
                      </a:lnTo>
                      <a:lnTo>
                        <a:pt x="325374" y="59944"/>
                      </a:lnTo>
                      <a:lnTo>
                        <a:pt x="325285" y="59817"/>
                      </a:lnTo>
                      <a:lnTo>
                        <a:pt x="324485" y="58801"/>
                      </a:lnTo>
                      <a:lnTo>
                        <a:pt x="323951" y="58420"/>
                      </a:lnTo>
                      <a:lnTo>
                        <a:pt x="323227" y="57912"/>
                      </a:lnTo>
                      <a:lnTo>
                        <a:pt x="323011" y="58166"/>
                      </a:lnTo>
                      <a:lnTo>
                        <a:pt x="322973" y="58420"/>
                      </a:lnTo>
                      <a:lnTo>
                        <a:pt x="322681" y="58420"/>
                      </a:lnTo>
                      <a:lnTo>
                        <a:pt x="322440" y="58293"/>
                      </a:lnTo>
                      <a:lnTo>
                        <a:pt x="322694" y="57785"/>
                      </a:lnTo>
                      <a:lnTo>
                        <a:pt x="323062" y="57658"/>
                      </a:lnTo>
                      <a:lnTo>
                        <a:pt x="322541" y="57404"/>
                      </a:lnTo>
                      <a:lnTo>
                        <a:pt x="322224" y="57277"/>
                      </a:lnTo>
                      <a:lnTo>
                        <a:pt x="322402" y="56007"/>
                      </a:lnTo>
                      <a:lnTo>
                        <a:pt x="322427" y="55753"/>
                      </a:lnTo>
                      <a:lnTo>
                        <a:pt x="322554" y="54737"/>
                      </a:lnTo>
                      <a:lnTo>
                        <a:pt x="322478" y="53213"/>
                      </a:lnTo>
                      <a:lnTo>
                        <a:pt x="322326" y="53213"/>
                      </a:lnTo>
                      <a:lnTo>
                        <a:pt x="321652" y="52578"/>
                      </a:lnTo>
                      <a:lnTo>
                        <a:pt x="321449" y="52197"/>
                      </a:lnTo>
                      <a:lnTo>
                        <a:pt x="321221" y="51943"/>
                      </a:lnTo>
                      <a:lnTo>
                        <a:pt x="320713" y="51435"/>
                      </a:lnTo>
                      <a:lnTo>
                        <a:pt x="320205" y="50927"/>
                      </a:lnTo>
                      <a:lnTo>
                        <a:pt x="319963" y="49784"/>
                      </a:lnTo>
                      <a:lnTo>
                        <a:pt x="320929" y="51054"/>
                      </a:lnTo>
                      <a:lnTo>
                        <a:pt x="321068" y="49911"/>
                      </a:lnTo>
                      <a:lnTo>
                        <a:pt x="320852" y="49784"/>
                      </a:lnTo>
                      <a:lnTo>
                        <a:pt x="320636" y="49657"/>
                      </a:lnTo>
                      <a:lnTo>
                        <a:pt x="320408" y="49149"/>
                      </a:lnTo>
                      <a:lnTo>
                        <a:pt x="320128" y="49022"/>
                      </a:lnTo>
                      <a:lnTo>
                        <a:pt x="319125" y="49022"/>
                      </a:lnTo>
                      <a:lnTo>
                        <a:pt x="318427" y="48768"/>
                      </a:lnTo>
                      <a:lnTo>
                        <a:pt x="317080" y="48387"/>
                      </a:lnTo>
                      <a:lnTo>
                        <a:pt x="317017" y="48260"/>
                      </a:lnTo>
                      <a:lnTo>
                        <a:pt x="316738" y="48260"/>
                      </a:lnTo>
                      <a:lnTo>
                        <a:pt x="316534" y="48387"/>
                      </a:lnTo>
                      <a:lnTo>
                        <a:pt x="317004" y="47244"/>
                      </a:lnTo>
                      <a:lnTo>
                        <a:pt x="315899" y="46609"/>
                      </a:lnTo>
                      <a:lnTo>
                        <a:pt x="315328" y="46101"/>
                      </a:lnTo>
                      <a:lnTo>
                        <a:pt x="315569" y="45720"/>
                      </a:lnTo>
                      <a:lnTo>
                        <a:pt x="315798" y="45339"/>
                      </a:lnTo>
                      <a:lnTo>
                        <a:pt x="315328" y="45720"/>
                      </a:lnTo>
                      <a:lnTo>
                        <a:pt x="314718" y="45720"/>
                      </a:lnTo>
                      <a:lnTo>
                        <a:pt x="314985" y="45593"/>
                      </a:lnTo>
                      <a:lnTo>
                        <a:pt x="314845" y="45593"/>
                      </a:lnTo>
                      <a:lnTo>
                        <a:pt x="314071" y="44704"/>
                      </a:lnTo>
                      <a:lnTo>
                        <a:pt x="313956" y="43815"/>
                      </a:lnTo>
                      <a:lnTo>
                        <a:pt x="313956" y="43053"/>
                      </a:lnTo>
                      <a:lnTo>
                        <a:pt x="314134" y="41656"/>
                      </a:lnTo>
                      <a:lnTo>
                        <a:pt x="314591" y="40005"/>
                      </a:lnTo>
                      <a:lnTo>
                        <a:pt x="314642" y="39751"/>
                      </a:lnTo>
                      <a:lnTo>
                        <a:pt x="315036" y="39243"/>
                      </a:lnTo>
                      <a:lnTo>
                        <a:pt x="315226" y="38989"/>
                      </a:lnTo>
                      <a:lnTo>
                        <a:pt x="313690" y="38608"/>
                      </a:lnTo>
                      <a:lnTo>
                        <a:pt x="313690" y="52578"/>
                      </a:lnTo>
                      <a:lnTo>
                        <a:pt x="313575" y="52984"/>
                      </a:lnTo>
                      <a:lnTo>
                        <a:pt x="312496" y="53073"/>
                      </a:lnTo>
                      <a:lnTo>
                        <a:pt x="313093" y="52197"/>
                      </a:lnTo>
                      <a:lnTo>
                        <a:pt x="313550" y="52451"/>
                      </a:lnTo>
                      <a:lnTo>
                        <a:pt x="313664" y="52590"/>
                      </a:lnTo>
                      <a:lnTo>
                        <a:pt x="313690" y="38608"/>
                      </a:lnTo>
                      <a:lnTo>
                        <a:pt x="312216" y="38227"/>
                      </a:lnTo>
                      <a:lnTo>
                        <a:pt x="313766" y="37973"/>
                      </a:lnTo>
                      <a:lnTo>
                        <a:pt x="314350" y="38354"/>
                      </a:lnTo>
                      <a:lnTo>
                        <a:pt x="314667" y="38608"/>
                      </a:lnTo>
                      <a:lnTo>
                        <a:pt x="314325" y="37973"/>
                      </a:lnTo>
                      <a:lnTo>
                        <a:pt x="314337" y="37719"/>
                      </a:lnTo>
                      <a:lnTo>
                        <a:pt x="314604" y="37338"/>
                      </a:lnTo>
                      <a:lnTo>
                        <a:pt x="315099" y="36957"/>
                      </a:lnTo>
                      <a:lnTo>
                        <a:pt x="315188" y="36830"/>
                      </a:lnTo>
                      <a:lnTo>
                        <a:pt x="316052" y="36322"/>
                      </a:lnTo>
                      <a:lnTo>
                        <a:pt x="316268" y="36195"/>
                      </a:lnTo>
                      <a:lnTo>
                        <a:pt x="316877" y="35941"/>
                      </a:lnTo>
                      <a:lnTo>
                        <a:pt x="317169" y="35814"/>
                      </a:lnTo>
                      <a:lnTo>
                        <a:pt x="318084" y="35306"/>
                      </a:lnTo>
                      <a:lnTo>
                        <a:pt x="318681" y="34798"/>
                      </a:lnTo>
                      <a:lnTo>
                        <a:pt x="318668" y="34671"/>
                      </a:lnTo>
                      <a:lnTo>
                        <a:pt x="319036" y="35179"/>
                      </a:lnTo>
                      <a:lnTo>
                        <a:pt x="318782" y="35306"/>
                      </a:lnTo>
                      <a:lnTo>
                        <a:pt x="319481" y="35306"/>
                      </a:lnTo>
                      <a:lnTo>
                        <a:pt x="319786" y="34671"/>
                      </a:lnTo>
                      <a:lnTo>
                        <a:pt x="319684" y="34036"/>
                      </a:lnTo>
                      <a:lnTo>
                        <a:pt x="319189" y="32512"/>
                      </a:lnTo>
                      <a:lnTo>
                        <a:pt x="318681" y="32385"/>
                      </a:lnTo>
                      <a:lnTo>
                        <a:pt x="318757" y="31750"/>
                      </a:lnTo>
                      <a:lnTo>
                        <a:pt x="319239" y="32385"/>
                      </a:lnTo>
                      <a:lnTo>
                        <a:pt x="319557" y="32131"/>
                      </a:lnTo>
                      <a:lnTo>
                        <a:pt x="319938" y="31496"/>
                      </a:lnTo>
                      <a:lnTo>
                        <a:pt x="319900" y="31242"/>
                      </a:lnTo>
                      <a:lnTo>
                        <a:pt x="319544" y="30861"/>
                      </a:lnTo>
                      <a:lnTo>
                        <a:pt x="318579" y="29845"/>
                      </a:lnTo>
                      <a:lnTo>
                        <a:pt x="319341" y="29591"/>
                      </a:lnTo>
                      <a:lnTo>
                        <a:pt x="319468" y="29464"/>
                      </a:lnTo>
                      <a:lnTo>
                        <a:pt x="319532" y="29641"/>
                      </a:lnTo>
                      <a:lnTo>
                        <a:pt x="319519" y="29464"/>
                      </a:lnTo>
                      <a:lnTo>
                        <a:pt x="319405" y="28575"/>
                      </a:lnTo>
                      <a:lnTo>
                        <a:pt x="319303" y="28321"/>
                      </a:lnTo>
                      <a:lnTo>
                        <a:pt x="318871" y="28575"/>
                      </a:lnTo>
                      <a:lnTo>
                        <a:pt x="319290" y="27686"/>
                      </a:lnTo>
                      <a:lnTo>
                        <a:pt x="318465" y="26924"/>
                      </a:lnTo>
                      <a:lnTo>
                        <a:pt x="318998" y="26289"/>
                      </a:lnTo>
                      <a:lnTo>
                        <a:pt x="318744" y="26162"/>
                      </a:lnTo>
                      <a:lnTo>
                        <a:pt x="318655" y="26035"/>
                      </a:lnTo>
                      <a:lnTo>
                        <a:pt x="318655" y="25781"/>
                      </a:lnTo>
                      <a:lnTo>
                        <a:pt x="318782" y="25654"/>
                      </a:lnTo>
                      <a:lnTo>
                        <a:pt x="318833" y="25400"/>
                      </a:lnTo>
                      <a:lnTo>
                        <a:pt x="319595" y="25527"/>
                      </a:lnTo>
                      <a:lnTo>
                        <a:pt x="319570" y="25273"/>
                      </a:lnTo>
                      <a:lnTo>
                        <a:pt x="319455" y="24257"/>
                      </a:lnTo>
                      <a:lnTo>
                        <a:pt x="318947" y="23749"/>
                      </a:lnTo>
                      <a:lnTo>
                        <a:pt x="319328" y="24003"/>
                      </a:lnTo>
                      <a:lnTo>
                        <a:pt x="319405" y="23749"/>
                      </a:lnTo>
                      <a:lnTo>
                        <a:pt x="319481" y="23495"/>
                      </a:lnTo>
                      <a:lnTo>
                        <a:pt x="320014" y="23749"/>
                      </a:lnTo>
                      <a:lnTo>
                        <a:pt x="320065" y="23495"/>
                      </a:lnTo>
                      <a:lnTo>
                        <a:pt x="319976" y="22860"/>
                      </a:lnTo>
                      <a:lnTo>
                        <a:pt x="319239" y="22606"/>
                      </a:lnTo>
                      <a:lnTo>
                        <a:pt x="321106" y="22352"/>
                      </a:lnTo>
                      <a:lnTo>
                        <a:pt x="319417" y="21082"/>
                      </a:lnTo>
                      <a:lnTo>
                        <a:pt x="318566" y="20447"/>
                      </a:lnTo>
                      <a:lnTo>
                        <a:pt x="320789" y="20828"/>
                      </a:lnTo>
                      <a:lnTo>
                        <a:pt x="320763" y="20447"/>
                      </a:lnTo>
                      <a:lnTo>
                        <a:pt x="320852" y="17741"/>
                      </a:lnTo>
                      <a:lnTo>
                        <a:pt x="320890" y="17589"/>
                      </a:lnTo>
                      <a:lnTo>
                        <a:pt x="321297" y="16637"/>
                      </a:lnTo>
                      <a:lnTo>
                        <a:pt x="321398" y="16383"/>
                      </a:lnTo>
                      <a:lnTo>
                        <a:pt x="322021" y="16802"/>
                      </a:lnTo>
                      <a:lnTo>
                        <a:pt x="321856" y="16383"/>
                      </a:lnTo>
                      <a:lnTo>
                        <a:pt x="321589" y="15748"/>
                      </a:lnTo>
                      <a:lnTo>
                        <a:pt x="322326" y="15240"/>
                      </a:lnTo>
                      <a:lnTo>
                        <a:pt x="322694" y="14986"/>
                      </a:lnTo>
                      <a:lnTo>
                        <a:pt x="323062" y="14859"/>
                      </a:lnTo>
                      <a:lnTo>
                        <a:pt x="323164" y="15748"/>
                      </a:lnTo>
                      <a:lnTo>
                        <a:pt x="323392" y="14859"/>
                      </a:lnTo>
                      <a:lnTo>
                        <a:pt x="323519" y="14351"/>
                      </a:lnTo>
                      <a:lnTo>
                        <a:pt x="324866" y="13970"/>
                      </a:lnTo>
                      <a:lnTo>
                        <a:pt x="325031" y="13335"/>
                      </a:lnTo>
                      <a:lnTo>
                        <a:pt x="325196" y="12700"/>
                      </a:lnTo>
                      <a:lnTo>
                        <a:pt x="324383" y="12319"/>
                      </a:lnTo>
                      <a:lnTo>
                        <a:pt x="324472" y="11938"/>
                      </a:lnTo>
                      <a:lnTo>
                        <a:pt x="324675" y="11049"/>
                      </a:lnTo>
                      <a:lnTo>
                        <a:pt x="324726" y="10795"/>
                      </a:lnTo>
                      <a:lnTo>
                        <a:pt x="324675" y="10541"/>
                      </a:lnTo>
                      <a:lnTo>
                        <a:pt x="325335" y="11938"/>
                      </a:lnTo>
                      <a:lnTo>
                        <a:pt x="325678" y="10160"/>
                      </a:lnTo>
                      <a:lnTo>
                        <a:pt x="325742" y="9779"/>
                      </a:lnTo>
                      <a:lnTo>
                        <a:pt x="326644" y="12065"/>
                      </a:lnTo>
                      <a:lnTo>
                        <a:pt x="326517" y="11430"/>
                      </a:lnTo>
                      <a:lnTo>
                        <a:pt x="326377" y="11303"/>
                      </a:lnTo>
                      <a:lnTo>
                        <a:pt x="326644" y="11176"/>
                      </a:lnTo>
                      <a:lnTo>
                        <a:pt x="326847" y="11430"/>
                      </a:lnTo>
                      <a:lnTo>
                        <a:pt x="326948" y="11938"/>
                      </a:lnTo>
                      <a:lnTo>
                        <a:pt x="327406" y="11176"/>
                      </a:lnTo>
                      <a:lnTo>
                        <a:pt x="326783" y="10795"/>
                      </a:lnTo>
                      <a:lnTo>
                        <a:pt x="327406" y="10414"/>
                      </a:lnTo>
                      <a:lnTo>
                        <a:pt x="327494" y="10541"/>
                      </a:lnTo>
                      <a:lnTo>
                        <a:pt x="327545" y="10833"/>
                      </a:lnTo>
                      <a:lnTo>
                        <a:pt x="327660" y="11176"/>
                      </a:lnTo>
                      <a:lnTo>
                        <a:pt x="327621" y="10414"/>
                      </a:lnTo>
                      <a:lnTo>
                        <a:pt x="327698" y="9766"/>
                      </a:lnTo>
                      <a:lnTo>
                        <a:pt x="328345" y="9652"/>
                      </a:lnTo>
                      <a:lnTo>
                        <a:pt x="328536" y="9956"/>
                      </a:lnTo>
                      <a:lnTo>
                        <a:pt x="329069" y="9652"/>
                      </a:lnTo>
                      <a:lnTo>
                        <a:pt x="329272" y="9525"/>
                      </a:lnTo>
                      <a:lnTo>
                        <a:pt x="329336" y="8636"/>
                      </a:lnTo>
                      <a:lnTo>
                        <a:pt x="329387" y="7747"/>
                      </a:lnTo>
                      <a:lnTo>
                        <a:pt x="330771" y="7747"/>
                      </a:lnTo>
                      <a:lnTo>
                        <a:pt x="330936" y="9144"/>
                      </a:lnTo>
                      <a:lnTo>
                        <a:pt x="331330" y="8128"/>
                      </a:lnTo>
                      <a:lnTo>
                        <a:pt x="331787" y="9144"/>
                      </a:lnTo>
                      <a:lnTo>
                        <a:pt x="332143" y="8763"/>
                      </a:lnTo>
                      <a:lnTo>
                        <a:pt x="332117" y="8509"/>
                      </a:lnTo>
                      <a:lnTo>
                        <a:pt x="331838" y="8255"/>
                      </a:lnTo>
                      <a:lnTo>
                        <a:pt x="332105" y="8128"/>
                      </a:lnTo>
                      <a:lnTo>
                        <a:pt x="332371" y="8001"/>
                      </a:lnTo>
                      <a:lnTo>
                        <a:pt x="332435" y="7747"/>
                      </a:lnTo>
                      <a:lnTo>
                        <a:pt x="332562" y="7239"/>
                      </a:lnTo>
                      <a:lnTo>
                        <a:pt x="332613" y="6985"/>
                      </a:lnTo>
                      <a:lnTo>
                        <a:pt x="333209" y="7239"/>
                      </a:lnTo>
                      <a:lnTo>
                        <a:pt x="332917" y="7874"/>
                      </a:lnTo>
                      <a:lnTo>
                        <a:pt x="333908" y="7366"/>
                      </a:lnTo>
                      <a:lnTo>
                        <a:pt x="333197" y="7112"/>
                      </a:lnTo>
                      <a:lnTo>
                        <a:pt x="333273" y="6985"/>
                      </a:lnTo>
                      <a:lnTo>
                        <a:pt x="333629" y="6350"/>
                      </a:lnTo>
                      <a:lnTo>
                        <a:pt x="332765" y="5715"/>
                      </a:lnTo>
                      <a:lnTo>
                        <a:pt x="333641" y="5842"/>
                      </a:lnTo>
                      <a:lnTo>
                        <a:pt x="333502" y="5969"/>
                      </a:lnTo>
                      <a:lnTo>
                        <a:pt x="334238" y="5715"/>
                      </a:lnTo>
                      <a:lnTo>
                        <a:pt x="334683" y="6350"/>
                      </a:lnTo>
                      <a:lnTo>
                        <a:pt x="334899" y="5842"/>
                      </a:lnTo>
                      <a:lnTo>
                        <a:pt x="334987" y="5715"/>
                      </a:lnTo>
                      <a:lnTo>
                        <a:pt x="335153" y="5461"/>
                      </a:lnTo>
                      <a:lnTo>
                        <a:pt x="335635" y="5715"/>
                      </a:lnTo>
                      <a:lnTo>
                        <a:pt x="335749" y="5969"/>
                      </a:lnTo>
                      <a:lnTo>
                        <a:pt x="335838" y="7239"/>
                      </a:lnTo>
                      <a:lnTo>
                        <a:pt x="335978" y="6223"/>
                      </a:lnTo>
                      <a:lnTo>
                        <a:pt x="337121" y="6731"/>
                      </a:lnTo>
                      <a:lnTo>
                        <a:pt x="337273" y="6223"/>
                      </a:lnTo>
                      <a:lnTo>
                        <a:pt x="337375" y="5842"/>
                      </a:lnTo>
                      <a:lnTo>
                        <a:pt x="337426" y="5715"/>
                      </a:lnTo>
                      <a:lnTo>
                        <a:pt x="337400" y="6731"/>
                      </a:lnTo>
                      <a:lnTo>
                        <a:pt x="337591" y="5969"/>
                      </a:lnTo>
                      <a:lnTo>
                        <a:pt x="337883" y="6223"/>
                      </a:lnTo>
                      <a:lnTo>
                        <a:pt x="337896" y="6858"/>
                      </a:lnTo>
                      <a:lnTo>
                        <a:pt x="338709" y="6858"/>
                      </a:lnTo>
                      <a:lnTo>
                        <a:pt x="338061" y="5969"/>
                      </a:lnTo>
                      <a:lnTo>
                        <a:pt x="337870" y="5715"/>
                      </a:lnTo>
                      <a:lnTo>
                        <a:pt x="337693" y="5461"/>
                      </a:lnTo>
                      <a:lnTo>
                        <a:pt x="337591" y="5334"/>
                      </a:lnTo>
                      <a:lnTo>
                        <a:pt x="338594" y="5842"/>
                      </a:lnTo>
                      <a:lnTo>
                        <a:pt x="338556" y="6096"/>
                      </a:lnTo>
                      <a:lnTo>
                        <a:pt x="338391" y="6223"/>
                      </a:lnTo>
                      <a:lnTo>
                        <a:pt x="339344" y="6604"/>
                      </a:lnTo>
                      <a:lnTo>
                        <a:pt x="340309" y="5715"/>
                      </a:lnTo>
                      <a:lnTo>
                        <a:pt x="341185" y="6223"/>
                      </a:lnTo>
                      <a:lnTo>
                        <a:pt x="341312" y="7416"/>
                      </a:lnTo>
                      <a:lnTo>
                        <a:pt x="341795" y="7366"/>
                      </a:lnTo>
                      <a:lnTo>
                        <a:pt x="343395" y="6477"/>
                      </a:lnTo>
                      <a:lnTo>
                        <a:pt x="344551" y="6985"/>
                      </a:lnTo>
                      <a:lnTo>
                        <a:pt x="344360" y="6858"/>
                      </a:lnTo>
                      <a:lnTo>
                        <a:pt x="344512" y="6477"/>
                      </a:lnTo>
                      <a:lnTo>
                        <a:pt x="344792" y="5715"/>
                      </a:lnTo>
                      <a:lnTo>
                        <a:pt x="344944" y="5334"/>
                      </a:lnTo>
                      <a:lnTo>
                        <a:pt x="344982" y="5207"/>
                      </a:lnTo>
                      <a:lnTo>
                        <a:pt x="345046" y="7874"/>
                      </a:lnTo>
                      <a:lnTo>
                        <a:pt x="345617" y="7518"/>
                      </a:lnTo>
                      <a:lnTo>
                        <a:pt x="345363" y="8128"/>
                      </a:lnTo>
                      <a:lnTo>
                        <a:pt x="345465" y="8001"/>
                      </a:lnTo>
                      <a:lnTo>
                        <a:pt x="346176" y="8509"/>
                      </a:lnTo>
                      <a:lnTo>
                        <a:pt x="347179" y="8128"/>
                      </a:lnTo>
                      <a:lnTo>
                        <a:pt x="348627" y="8255"/>
                      </a:lnTo>
                      <a:lnTo>
                        <a:pt x="348399" y="8509"/>
                      </a:lnTo>
                      <a:lnTo>
                        <a:pt x="348361" y="8763"/>
                      </a:lnTo>
                      <a:lnTo>
                        <a:pt x="348576" y="9144"/>
                      </a:lnTo>
                      <a:lnTo>
                        <a:pt x="349338" y="9398"/>
                      </a:lnTo>
                      <a:lnTo>
                        <a:pt x="349707" y="9779"/>
                      </a:lnTo>
                      <a:lnTo>
                        <a:pt x="350062" y="9525"/>
                      </a:lnTo>
                      <a:lnTo>
                        <a:pt x="350304" y="9779"/>
                      </a:lnTo>
                      <a:lnTo>
                        <a:pt x="350380" y="9525"/>
                      </a:lnTo>
                      <a:lnTo>
                        <a:pt x="350469" y="9144"/>
                      </a:lnTo>
                      <a:lnTo>
                        <a:pt x="350520" y="10668"/>
                      </a:lnTo>
                      <a:lnTo>
                        <a:pt x="351332" y="10795"/>
                      </a:lnTo>
                      <a:lnTo>
                        <a:pt x="352996" y="11176"/>
                      </a:lnTo>
                      <a:lnTo>
                        <a:pt x="353949" y="11303"/>
                      </a:lnTo>
                      <a:lnTo>
                        <a:pt x="353758" y="12446"/>
                      </a:lnTo>
                      <a:lnTo>
                        <a:pt x="354799" y="12446"/>
                      </a:lnTo>
                      <a:lnTo>
                        <a:pt x="354876" y="12192"/>
                      </a:lnTo>
                      <a:lnTo>
                        <a:pt x="355295" y="12065"/>
                      </a:lnTo>
                      <a:lnTo>
                        <a:pt x="355828" y="12065"/>
                      </a:lnTo>
                      <a:lnTo>
                        <a:pt x="356044" y="12319"/>
                      </a:lnTo>
                      <a:lnTo>
                        <a:pt x="355282" y="12192"/>
                      </a:lnTo>
                      <a:lnTo>
                        <a:pt x="355168" y="13208"/>
                      </a:lnTo>
                      <a:lnTo>
                        <a:pt x="355041" y="13589"/>
                      </a:lnTo>
                      <a:lnTo>
                        <a:pt x="355180" y="13335"/>
                      </a:lnTo>
                      <a:lnTo>
                        <a:pt x="355422" y="13335"/>
                      </a:lnTo>
                      <a:lnTo>
                        <a:pt x="355574" y="13081"/>
                      </a:lnTo>
                      <a:lnTo>
                        <a:pt x="355041" y="14478"/>
                      </a:lnTo>
                      <a:lnTo>
                        <a:pt x="356095" y="13081"/>
                      </a:lnTo>
                      <a:lnTo>
                        <a:pt x="356679" y="12319"/>
                      </a:lnTo>
                      <a:lnTo>
                        <a:pt x="356768" y="12192"/>
                      </a:lnTo>
                      <a:lnTo>
                        <a:pt x="356717" y="13589"/>
                      </a:lnTo>
                      <a:lnTo>
                        <a:pt x="356387" y="13716"/>
                      </a:lnTo>
                      <a:lnTo>
                        <a:pt x="356768" y="13843"/>
                      </a:lnTo>
                      <a:lnTo>
                        <a:pt x="357403" y="13843"/>
                      </a:lnTo>
                      <a:lnTo>
                        <a:pt x="357416" y="14351"/>
                      </a:lnTo>
                      <a:lnTo>
                        <a:pt x="356933" y="14859"/>
                      </a:lnTo>
                      <a:lnTo>
                        <a:pt x="356984" y="14097"/>
                      </a:lnTo>
                      <a:lnTo>
                        <a:pt x="356425" y="14605"/>
                      </a:lnTo>
                      <a:lnTo>
                        <a:pt x="356755" y="14986"/>
                      </a:lnTo>
                      <a:lnTo>
                        <a:pt x="357149" y="14859"/>
                      </a:lnTo>
                      <a:lnTo>
                        <a:pt x="358330" y="14478"/>
                      </a:lnTo>
                      <a:lnTo>
                        <a:pt x="357924" y="15367"/>
                      </a:lnTo>
                      <a:lnTo>
                        <a:pt x="357606" y="15240"/>
                      </a:lnTo>
                      <a:lnTo>
                        <a:pt x="357403" y="14986"/>
                      </a:lnTo>
                      <a:lnTo>
                        <a:pt x="357085" y="14986"/>
                      </a:lnTo>
                      <a:lnTo>
                        <a:pt x="356577" y="16002"/>
                      </a:lnTo>
                      <a:lnTo>
                        <a:pt x="356806" y="15875"/>
                      </a:lnTo>
                      <a:lnTo>
                        <a:pt x="356870" y="16129"/>
                      </a:lnTo>
                      <a:lnTo>
                        <a:pt x="356908" y="16510"/>
                      </a:lnTo>
                      <a:lnTo>
                        <a:pt x="356895" y="16764"/>
                      </a:lnTo>
                      <a:lnTo>
                        <a:pt x="356908" y="16637"/>
                      </a:lnTo>
                      <a:lnTo>
                        <a:pt x="356971" y="17145"/>
                      </a:lnTo>
                      <a:lnTo>
                        <a:pt x="357085" y="16891"/>
                      </a:lnTo>
                      <a:lnTo>
                        <a:pt x="359295" y="16256"/>
                      </a:lnTo>
                      <a:lnTo>
                        <a:pt x="358279" y="17589"/>
                      </a:lnTo>
                      <a:lnTo>
                        <a:pt x="358190" y="17780"/>
                      </a:lnTo>
                      <a:lnTo>
                        <a:pt x="359029" y="18161"/>
                      </a:lnTo>
                      <a:lnTo>
                        <a:pt x="358127" y="18542"/>
                      </a:lnTo>
                      <a:lnTo>
                        <a:pt x="357987" y="18821"/>
                      </a:lnTo>
                      <a:lnTo>
                        <a:pt x="357860" y="19304"/>
                      </a:lnTo>
                      <a:lnTo>
                        <a:pt x="358444" y="19304"/>
                      </a:lnTo>
                      <a:lnTo>
                        <a:pt x="357301" y="20066"/>
                      </a:lnTo>
                      <a:lnTo>
                        <a:pt x="358559" y="20193"/>
                      </a:lnTo>
                      <a:lnTo>
                        <a:pt x="358279" y="20320"/>
                      </a:lnTo>
                      <a:lnTo>
                        <a:pt x="358444" y="20421"/>
                      </a:lnTo>
                      <a:lnTo>
                        <a:pt x="358762" y="20320"/>
                      </a:lnTo>
                      <a:lnTo>
                        <a:pt x="360057" y="20828"/>
                      </a:lnTo>
                      <a:lnTo>
                        <a:pt x="358190" y="22479"/>
                      </a:lnTo>
                      <a:lnTo>
                        <a:pt x="359841" y="23241"/>
                      </a:lnTo>
                      <a:lnTo>
                        <a:pt x="360692" y="24003"/>
                      </a:lnTo>
                      <a:lnTo>
                        <a:pt x="361683" y="24003"/>
                      </a:lnTo>
                      <a:lnTo>
                        <a:pt x="362394" y="25019"/>
                      </a:lnTo>
                      <a:lnTo>
                        <a:pt x="361962" y="25400"/>
                      </a:lnTo>
                      <a:lnTo>
                        <a:pt x="361226" y="24892"/>
                      </a:lnTo>
                      <a:lnTo>
                        <a:pt x="361099" y="25146"/>
                      </a:lnTo>
                      <a:lnTo>
                        <a:pt x="360984" y="25654"/>
                      </a:lnTo>
                      <a:lnTo>
                        <a:pt x="361327" y="26162"/>
                      </a:lnTo>
                      <a:lnTo>
                        <a:pt x="361061" y="26035"/>
                      </a:lnTo>
                      <a:lnTo>
                        <a:pt x="360489" y="26289"/>
                      </a:lnTo>
                      <a:lnTo>
                        <a:pt x="360565" y="26797"/>
                      </a:lnTo>
                      <a:lnTo>
                        <a:pt x="361226" y="26708"/>
                      </a:lnTo>
                      <a:lnTo>
                        <a:pt x="361264" y="26416"/>
                      </a:lnTo>
                      <a:lnTo>
                        <a:pt x="362585" y="26797"/>
                      </a:lnTo>
                      <a:lnTo>
                        <a:pt x="362038" y="26416"/>
                      </a:lnTo>
                      <a:lnTo>
                        <a:pt x="361683" y="26162"/>
                      </a:lnTo>
                      <a:lnTo>
                        <a:pt x="361492" y="26035"/>
                      </a:lnTo>
                      <a:lnTo>
                        <a:pt x="361835" y="25781"/>
                      </a:lnTo>
                      <a:lnTo>
                        <a:pt x="362572" y="25781"/>
                      </a:lnTo>
                      <a:lnTo>
                        <a:pt x="362775" y="26035"/>
                      </a:lnTo>
                      <a:lnTo>
                        <a:pt x="363093" y="25781"/>
                      </a:lnTo>
                      <a:lnTo>
                        <a:pt x="363258" y="25654"/>
                      </a:lnTo>
                      <a:lnTo>
                        <a:pt x="363410" y="25527"/>
                      </a:lnTo>
                      <a:lnTo>
                        <a:pt x="362331" y="25654"/>
                      </a:lnTo>
                      <a:lnTo>
                        <a:pt x="362635" y="25400"/>
                      </a:lnTo>
                      <a:lnTo>
                        <a:pt x="363080" y="25019"/>
                      </a:lnTo>
                      <a:lnTo>
                        <a:pt x="362724" y="24638"/>
                      </a:lnTo>
                      <a:lnTo>
                        <a:pt x="363016" y="24638"/>
                      </a:lnTo>
                      <a:lnTo>
                        <a:pt x="363626" y="24384"/>
                      </a:lnTo>
                      <a:lnTo>
                        <a:pt x="363499" y="24765"/>
                      </a:lnTo>
                      <a:lnTo>
                        <a:pt x="363689" y="24384"/>
                      </a:lnTo>
                      <a:lnTo>
                        <a:pt x="364070" y="23622"/>
                      </a:lnTo>
                      <a:lnTo>
                        <a:pt x="362280" y="23368"/>
                      </a:lnTo>
                      <a:lnTo>
                        <a:pt x="362953" y="22987"/>
                      </a:lnTo>
                      <a:lnTo>
                        <a:pt x="363169" y="22860"/>
                      </a:lnTo>
                      <a:lnTo>
                        <a:pt x="362496" y="21717"/>
                      </a:lnTo>
                      <a:lnTo>
                        <a:pt x="362280" y="22987"/>
                      </a:lnTo>
                      <a:lnTo>
                        <a:pt x="360934" y="22352"/>
                      </a:lnTo>
                      <a:lnTo>
                        <a:pt x="361657" y="21971"/>
                      </a:lnTo>
                      <a:lnTo>
                        <a:pt x="362864" y="21209"/>
                      </a:lnTo>
                      <a:lnTo>
                        <a:pt x="363067" y="21082"/>
                      </a:lnTo>
                      <a:lnTo>
                        <a:pt x="362102" y="21209"/>
                      </a:lnTo>
                      <a:lnTo>
                        <a:pt x="362102" y="20955"/>
                      </a:lnTo>
                      <a:lnTo>
                        <a:pt x="361403" y="20828"/>
                      </a:lnTo>
                      <a:lnTo>
                        <a:pt x="361670" y="20447"/>
                      </a:lnTo>
                      <a:lnTo>
                        <a:pt x="361759" y="20320"/>
                      </a:lnTo>
                      <a:lnTo>
                        <a:pt x="362013" y="19939"/>
                      </a:lnTo>
                      <a:lnTo>
                        <a:pt x="360426" y="19304"/>
                      </a:lnTo>
                      <a:lnTo>
                        <a:pt x="360870" y="19088"/>
                      </a:lnTo>
                      <a:lnTo>
                        <a:pt x="361124" y="18821"/>
                      </a:lnTo>
                      <a:lnTo>
                        <a:pt x="361784" y="18669"/>
                      </a:lnTo>
                      <a:lnTo>
                        <a:pt x="361391" y="18669"/>
                      </a:lnTo>
                      <a:lnTo>
                        <a:pt x="361797" y="18415"/>
                      </a:lnTo>
                      <a:lnTo>
                        <a:pt x="362204" y="18161"/>
                      </a:lnTo>
                      <a:lnTo>
                        <a:pt x="360159" y="18415"/>
                      </a:lnTo>
                      <a:lnTo>
                        <a:pt x="360413" y="17907"/>
                      </a:lnTo>
                      <a:lnTo>
                        <a:pt x="360476" y="17780"/>
                      </a:lnTo>
                      <a:lnTo>
                        <a:pt x="360603" y="17526"/>
                      </a:lnTo>
                      <a:lnTo>
                        <a:pt x="361454" y="17272"/>
                      </a:lnTo>
                      <a:lnTo>
                        <a:pt x="361302" y="18034"/>
                      </a:lnTo>
                      <a:lnTo>
                        <a:pt x="361670" y="17272"/>
                      </a:lnTo>
                      <a:lnTo>
                        <a:pt x="361721" y="17145"/>
                      </a:lnTo>
                      <a:lnTo>
                        <a:pt x="360286" y="17526"/>
                      </a:lnTo>
                      <a:lnTo>
                        <a:pt x="361289" y="16256"/>
                      </a:lnTo>
                      <a:lnTo>
                        <a:pt x="361378" y="16129"/>
                      </a:lnTo>
                      <a:lnTo>
                        <a:pt x="361480" y="16002"/>
                      </a:lnTo>
                      <a:lnTo>
                        <a:pt x="360946" y="15621"/>
                      </a:lnTo>
                      <a:lnTo>
                        <a:pt x="359905" y="16129"/>
                      </a:lnTo>
                      <a:lnTo>
                        <a:pt x="359930" y="15875"/>
                      </a:lnTo>
                      <a:lnTo>
                        <a:pt x="359968" y="15367"/>
                      </a:lnTo>
                      <a:lnTo>
                        <a:pt x="359994" y="14859"/>
                      </a:lnTo>
                      <a:lnTo>
                        <a:pt x="359371" y="14478"/>
                      </a:lnTo>
                      <a:lnTo>
                        <a:pt x="359156" y="14351"/>
                      </a:lnTo>
                      <a:lnTo>
                        <a:pt x="359486" y="14224"/>
                      </a:lnTo>
                      <a:lnTo>
                        <a:pt x="358838" y="12827"/>
                      </a:lnTo>
                      <a:lnTo>
                        <a:pt x="358660" y="12319"/>
                      </a:lnTo>
                      <a:lnTo>
                        <a:pt x="358546" y="11938"/>
                      </a:lnTo>
                      <a:lnTo>
                        <a:pt x="358635" y="11709"/>
                      </a:lnTo>
                      <a:lnTo>
                        <a:pt x="357670" y="12319"/>
                      </a:lnTo>
                      <a:lnTo>
                        <a:pt x="357619" y="12192"/>
                      </a:lnTo>
                      <a:lnTo>
                        <a:pt x="357555" y="12065"/>
                      </a:lnTo>
                      <a:lnTo>
                        <a:pt x="357314" y="11557"/>
                      </a:lnTo>
                      <a:lnTo>
                        <a:pt x="356730" y="11303"/>
                      </a:lnTo>
                      <a:lnTo>
                        <a:pt x="357251" y="10795"/>
                      </a:lnTo>
                      <a:lnTo>
                        <a:pt x="357530" y="10668"/>
                      </a:lnTo>
                      <a:lnTo>
                        <a:pt x="357987" y="10795"/>
                      </a:lnTo>
                      <a:lnTo>
                        <a:pt x="357809" y="10541"/>
                      </a:lnTo>
                      <a:lnTo>
                        <a:pt x="357720" y="10414"/>
                      </a:lnTo>
                      <a:lnTo>
                        <a:pt x="357581" y="10287"/>
                      </a:lnTo>
                      <a:lnTo>
                        <a:pt x="357212" y="10541"/>
                      </a:lnTo>
                      <a:lnTo>
                        <a:pt x="356933" y="10541"/>
                      </a:lnTo>
                      <a:lnTo>
                        <a:pt x="356577" y="10287"/>
                      </a:lnTo>
                      <a:lnTo>
                        <a:pt x="357301" y="9779"/>
                      </a:lnTo>
                      <a:lnTo>
                        <a:pt x="356844" y="9398"/>
                      </a:lnTo>
                      <a:lnTo>
                        <a:pt x="356679" y="9271"/>
                      </a:lnTo>
                      <a:lnTo>
                        <a:pt x="355485" y="9398"/>
                      </a:lnTo>
                      <a:lnTo>
                        <a:pt x="355079" y="8382"/>
                      </a:lnTo>
                      <a:lnTo>
                        <a:pt x="354533" y="9017"/>
                      </a:lnTo>
                      <a:lnTo>
                        <a:pt x="354203" y="10668"/>
                      </a:lnTo>
                      <a:lnTo>
                        <a:pt x="353110" y="10414"/>
                      </a:lnTo>
                      <a:lnTo>
                        <a:pt x="353644" y="9652"/>
                      </a:lnTo>
                      <a:lnTo>
                        <a:pt x="353656" y="9525"/>
                      </a:lnTo>
                      <a:lnTo>
                        <a:pt x="353644" y="9271"/>
                      </a:lnTo>
                      <a:lnTo>
                        <a:pt x="353809" y="9207"/>
                      </a:lnTo>
                      <a:lnTo>
                        <a:pt x="353631" y="9017"/>
                      </a:lnTo>
                      <a:lnTo>
                        <a:pt x="354025" y="8509"/>
                      </a:lnTo>
                      <a:lnTo>
                        <a:pt x="353707" y="8509"/>
                      </a:lnTo>
                      <a:lnTo>
                        <a:pt x="354037" y="8128"/>
                      </a:lnTo>
                      <a:lnTo>
                        <a:pt x="354126" y="8001"/>
                      </a:lnTo>
                      <a:lnTo>
                        <a:pt x="354063" y="7747"/>
                      </a:lnTo>
                      <a:lnTo>
                        <a:pt x="354114" y="7112"/>
                      </a:lnTo>
                      <a:lnTo>
                        <a:pt x="353618" y="7747"/>
                      </a:lnTo>
                      <a:lnTo>
                        <a:pt x="353326" y="7620"/>
                      </a:lnTo>
                      <a:lnTo>
                        <a:pt x="352894" y="7366"/>
                      </a:lnTo>
                      <a:lnTo>
                        <a:pt x="352666" y="7239"/>
                      </a:lnTo>
                      <a:lnTo>
                        <a:pt x="353529" y="6858"/>
                      </a:lnTo>
                      <a:lnTo>
                        <a:pt x="353491" y="6731"/>
                      </a:lnTo>
                      <a:lnTo>
                        <a:pt x="353441" y="6604"/>
                      </a:lnTo>
                      <a:lnTo>
                        <a:pt x="353339" y="6350"/>
                      </a:lnTo>
                      <a:lnTo>
                        <a:pt x="352933" y="6604"/>
                      </a:lnTo>
                      <a:lnTo>
                        <a:pt x="352767" y="5969"/>
                      </a:lnTo>
                      <a:lnTo>
                        <a:pt x="352259" y="6731"/>
                      </a:lnTo>
                      <a:lnTo>
                        <a:pt x="352069" y="6604"/>
                      </a:lnTo>
                      <a:lnTo>
                        <a:pt x="352196" y="6350"/>
                      </a:lnTo>
                      <a:lnTo>
                        <a:pt x="352298" y="6096"/>
                      </a:lnTo>
                      <a:lnTo>
                        <a:pt x="352323" y="5969"/>
                      </a:lnTo>
                      <a:lnTo>
                        <a:pt x="351751" y="6096"/>
                      </a:lnTo>
                      <a:lnTo>
                        <a:pt x="350596" y="5080"/>
                      </a:lnTo>
                      <a:lnTo>
                        <a:pt x="350583" y="6350"/>
                      </a:lnTo>
                      <a:lnTo>
                        <a:pt x="348983" y="6604"/>
                      </a:lnTo>
                      <a:lnTo>
                        <a:pt x="348348" y="4699"/>
                      </a:lnTo>
                      <a:lnTo>
                        <a:pt x="346964" y="4699"/>
                      </a:lnTo>
                      <a:lnTo>
                        <a:pt x="347002" y="4572"/>
                      </a:lnTo>
                      <a:lnTo>
                        <a:pt x="347040" y="4445"/>
                      </a:lnTo>
                      <a:lnTo>
                        <a:pt x="347065" y="4318"/>
                      </a:lnTo>
                      <a:lnTo>
                        <a:pt x="346227" y="4445"/>
                      </a:lnTo>
                      <a:lnTo>
                        <a:pt x="345376" y="4064"/>
                      </a:lnTo>
                      <a:lnTo>
                        <a:pt x="344690" y="4572"/>
                      </a:lnTo>
                      <a:lnTo>
                        <a:pt x="344474" y="4572"/>
                      </a:lnTo>
                      <a:lnTo>
                        <a:pt x="344309" y="3937"/>
                      </a:lnTo>
                      <a:lnTo>
                        <a:pt x="344487" y="3556"/>
                      </a:lnTo>
                      <a:lnTo>
                        <a:pt x="343852" y="3683"/>
                      </a:lnTo>
                      <a:lnTo>
                        <a:pt x="343750" y="3937"/>
                      </a:lnTo>
                      <a:lnTo>
                        <a:pt x="343306" y="3556"/>
                      </a:lnTo>
                      <a:lnTo>
                        <a:pt x="343001" y="3302"/>
                      </a:lnTo>
                      <a:lnTo>
                        <a:pt x="343344" y="3048"/>
                      </a:lnTo>
                      <a:lnTo>
                        <a:pt x="343281" y="2921"/>
                      </a:lnTo>
                      <a:lnTo>
                        <a:pt x="343446" y="2971"/>
                      </a:lnTo>
                      <a:lnTo>
                        <a:pt x="343687" y="2794"/>
                      </a:lnTo>
                      <a:lnTo>
                        <a:pt x="343204" y="2794"/>
                      </a:lnTo>
                      <a:lnTo>
                        <a:pt x="342963" y="2667"/>
                      </a:lnTo>
                      <a:lnTo>
                        <a:pt x="342836" y="2159"/>
                      </a:lnTo>
                      <a:lnTo>
                        <a:pt x="341896" y="2794"/>
                      </a:lnTo>
                      <a:lnTo>
                        <a:pt x="341960" y="2667"/>
                      </a:lnTo>
                      <a:lnTo>
                        <a:pt x="342290" y="2032"/>
                      </a:lnTo>
                      <a:lnTo>
                        <a:pt x="341426" y="1778"/>
                      </a:lnTo>
                      <a:lnTo>
                        <a:pt x="341020" y="1905"/>
                      </a:lnTo>
                      <a:lnTo>
                        <a:pt x="341325" y="2286"/>
                      </a:lnTo>
                      <a:lnTo>
                        <a:pt x="341439" y="2552"/>
                      </a:lnTo>
                      <a:lnTo>
                        <a:pt x="341109" y="2667"/>
                      </a:lnTo>
                      <a:lnTo>
                        <a:pt x="340372" y="2413"/>
                      </a:lnTo>
                      <a:lnTo>
                        <a:pt x="340639" y="1397"/>
                      </a:lnTo>
                      <a:lnTo>
                        <a:pt x="338950" y="0"/>
                      </a:lnTo>
                      <a:lnTo>
                        <a:pt x="337731" y="3556"/>
                      </a:lnTo>
                      <a:lnTo>
                        <a:pt x="337312" y="2921"/>
                      </a:lnTo>
                      <a:lnTo>
                        <a:pt x="337235" y="2794"/>
                      </a:lnTo>
                      <a:lnTo>
                        <a:pt x="337083" y="2552"/>
                      </a:lnTo>
                      <a:lnTo>
                        <a:pt x="336994" y="2794"/>
                      </a:lnTo>
                      <a:lnTo>
                        <a:pt x="336283" y="2667"/>
                      </a:lnTo>
                      <a:lnTo>
                        <a:pt x="335330" y="1397"/>
                      </a:lnTo>
                      <a:lnTo>
                        <a:pt x="335076" y="1397"/>
                      </a:lnTo>
                      <a:lnTo>
                        <a:pt x="333933" y="1016"/>
                      </a:lnTo>
                      <a:lnTo>
                        <a:pt x="334352" y="2921"/>
                      </a:lnTo>
                      <a:lnTo>
                        <a:pt x="333260" y="2794"/>
                      </a:lnTo>
                      <a:lnTo>
                        <a:pt x="333476" y="3175"/>
                      </a:lnTo>
                      <a:lnTo>
                        <a:pt x="333781" y="4191"/>
                      </a:lnTo>
                      <a:lnTo>
                        <a:pt x="333146" y="4699"/>
                      </a:lnTo>
                      <a:lnTo>
                        <a:pt x="332447" y="4699"/>
                      </a:lnTo>
                      <a:lnTo>
                        <a:pt x="331889" y="3302"/>
                      </a:lnTo>
                      <a:lnTo>
                        <a:pt x="330225" y="3302"/>
                      </a:lnTo>
                      <a:lnTo>
                        <a:pt x="329387" y="3302"/>
                      </a:lnTo>
                      <a:lnTo>
                        <a:pt x="329666" y="3683"/>
                      </a:lnTo>
                      <a:lnTo>
                        <a:pt x="329526" y="3810"/>
                      </a:lnTo>
                      <a:lnTo>
                        <a:pt x="328015" y="3810"/>
                      </a:lnTo>
                      <a:lnTo>
                        <a:pt x="329196" y="4699"/>
                      </a:lnTo>
                      <a:lnTo>
                        <a:pt x="328396" y="5207"/>
                      </a:lnTo>
                      <a:lnTo>
                        <a:pt x="327672" y="4826"/>
                      </a:lnTo>
                      <a:lnTo>
                        <a:pt x="327723" y="4699"/>
                      </a:lnTo>
                      <a:lnTo>
                        <a:pt x="328015" y="3810"/>
                      </a:lnTo>
                      <a:lnTo>
                        <a:pt x="327317" y="4699"/>
                      </a:lnTo>
                      <a:lnTo>
                        <a:pt x="326593" y="4572"/>
                      </a:lnTo>
                      <a:lnTo>
                        <a:pt x="326631" y="4445"/>
                      </a:lnTo>
                      <a:lnTo>
                        <a:pt x="326859" y="3429"/>
                      </a:lnTo>
                      <a:lnTo>
                        <a:pt x="326339" y="4445"/>
                      </a:lnTo>
                      <a:lnTo>
                        <a:pt x="325602" y="4064"/>
                      </a:lnTo>
                      <a:lnTo>
                        <a:pt x="325094" y="3810"/>
                      </a:lnTo>
                      <a:lnTo>
                        <a:pt x="324523" y="4064"/>
                      </a:lnTo>
                      <a:lnTo>
                        <a:pt x="324815" y="3556"/>
                      </a:lnTo>
                      <a:lnTo>
                        <a:pt x="324637" y="3810"/>
                      </a:lnTo>
                      <a:lnTo>
                        <a:pt x="324192" y="4064"/>
                      </a:lnTo>
                      <a:lnTo>
                        <a:pt x="324827" y="4572"/>
                      </a:lnTo>
                      <a:lnTo>
                        <a:pt x="324510" y="4572"/>
                      </a:lnTo>
                      <a:lnTo>
                        <a:pt x="324294" y="4699"/>
                      </a:lnTo>
                      <a:lnTo>
                        <a:pt x="324142" y="4445"/>
                      </a:lnTo>
                      <a:lnTo>
                        <a:pt x="324142" y="4953"/>
                      </a:lnTo>
                      <a:lnTo>
                        <a:pt x="324967" y="5334"/>
                      </a:lnTo>
                      <a:lnTo>
                        <a:pt x="324853" y="6223"/>
                      </a:lnTo>
                      <a:lnTo>
                        <a:pt x="324332" y="6223"/>
                      </a:lnTo>
                      <a:lnTo>
                        <a:pt x="324167" y="7239"/>
                      </a:lnTo>
                      <a:lnTo>
                        <a:pt x="324053" y="7112"/>
                      </a:lnTo>
                      <a:lnTo>
                        <a:pt x="323481" y="6477"/>
                      </a:lnTo>
                      <a:lnTo>
                        <a:pt x="324662" y="6096"/>
                      </a:lnTo>
                      <a:lnTo>
                        <a:pt x="322808" y="5715"/>
                      </a:lnTo>
                      <a:lnTo>
                        <a:pt x="323113" y="5461"/>
                      </a:lnTo>
                      <a:lnTo>
                        <a:pt x="323265" y="5334"/>
                      </a:lnTo>
                      <a:lnTo>
                        <a:pt x="322948" y="5461"/>
                      </a:lnTo>
                      <a:lnTo>
                        <a:pt x="322897" y="5080"/>
                      </a:lnTo>
                      <a:lnTo>
                        <a:pt x="321411" y="5080"/>
                      </a:lnTo>
                      <a:lnTo>
                        <a:pt x="322897" y="6223"/>
                      </a:lnTo>
                      <a:lnTo>
                        <a:pt x="323011" y="6388"/>
                      </a:lnTo>
                      <a:lnTo>
                        <a:pt x="322135" y="7112"/>
                      </a:lnTo>
                      <a:lnTo>
                        <a:pt x="321906" y="6477"/>
                      </a:lnTo>
                      <a:lnTo>
                        <a:pt x="321614" y="6413"/>
                      </a:lnTo>
                      <a:lnTo>
                        <a:pt x="321792" y="6858"/>
                      </a:lnTo>
                      <a:lnTo>
                        <a:pt x="321881" y="7747"/>
                      </a:lnTo>
                      <a:lnTo>
                        <a:pt x="321017" y="8001"/>
                      </a:lnTo>
                      <a:lnTo>
                        <a:pt x="321360" y="8382"/>
                      </a:lnTo>
                      <a:lnTo>
                        <a:pt x="321411" y="8547"/>
                      </a:lnTo>
                      <a:lnTo>
                        <a:pt x="321144" y="8763"/>
                      </a:lnTo>
                      <a:lnTo>
                        <a:pt x="321614" y="8636"/>
                      </a:lnTo>
                      <a:lnTo>
                        <a:pt x="321805" y="9017"/>
                      </a:lnTo>
                      <a:lnTo>
                        <a:pt x="321818" y="9182"/>
                      </a:lnTo>
                      <a:lnTo>
                        <a:pt x="321551" y="9398"/>
                      </a:lnTo>
                      <a:lnTo>
                        <a:pt x="321322" y="9779"/>
                      </a:lnTo>
                      <a:lnTo>
                        <a:pt x="321475" y="10414"/>
                      </a:lnTo>
                      <a:lnTo>
                        <a:pt x="319532" y="9398"/>
                      </a:lnTo>
                      <a:lnTo>
                        <a:pt x="319455" y="10541"/>
                      </a:lnTo>
                      <a:lnTo>
                        <a:pt x="318922" y="10541"/>
                      </a:lnTo>
                      <a:lnTo>
                        <a:pt x="318643" y="9779"/>
                      </a:lnTo>
                      <a:lnTo>
                        <a:pt x="318236" y="9906"/>
                      </a:lnTo>
                      <a:lnTo>
                        <a:pt x="318198" y="10833"/>
                      </a:lnTo>
                      <a:lnTo>
                        <a:pt x="318414" y="12319"/>
                      </a:lnTo>
                      <a:lnTo>
                        <a:pt x="318528" y="12192"/>
                      </a:lnTo>
                      <a:lnTo>
                        <a:pt x="318414" y="11785"/>
                      </a:lnTo>
                      <a:lnTo>
                        <a:pt x="318604" y="12077"/>
                      </a:lnTo>
                      <a:lnTo>
                        <a:pt x="318719" y="11747"/>
                      </a:lnTo>
                      <a:lnTo>
                        <a:pt x="318681" y="11303"/>
                      </a:lnTo>
                      <a:lnTo>
                        <a:pt x="318973" y="11049"/>
                      </a:lnTo>
                      <a:lnTo>
                        <a:pt x="319074" y="11557"/>
                      </a:lnTo>
                      <a:lnTo>
                        <a:pt x="319201" y="11747"/>
                      </a:lnTo>
                      <a:lnTo>
                        <a:pt x="319646" y="11938"/>
                      </a:lnTo>
                      <a:lnTo>
                        <a:pt x="318719" y="11747"/>
                      </a:lnTo>
                      <a:lnTo>
                        <a:pt x="318668" y="12192"/>
                      </a:lnTo>
                      <a:lnTo>
                        <a:pt x="319354" y="13335"/>
                      </a:lnTo>
                      <a:lnTo>
                        <a:pt x="318363" y="13335"/>
                      </a:lnTo>
                      <a:lnTo>
                        <a:pt x="316865" y="12192"/>
                      </a:lnTo>
                      <a:lnTo>
                        <a:pt x="315480" y="12700"/>
                      </a:lnTo>
                      <a:lnTo>
                        <a:pt x="316484" y="14478"/>
                      </a:lnTo>
                      <a:lnTo>
                        <a:pt x="315391" y="15494"/>
                      </a:lnTo>
                      <a:lnTo>
                        <a:pt x="315912" y="15240"/>
                      </a:lnTo>
                      <a:lnTo>
                        <a:pt x="316471" y="15748"/>
                      </a:lnTo>
                      <a:lnTo>
                        <a:pt x="315518" y="16002"/>
                      </a:lnTo>
                      <a:lnTo>
                        <a:pt x="315607" y="16637"/>
                      </a:lnTo>
                      <a:lnTo>
                        <a:pt x="315074" y="16256"/>
                      </a:lnTo>
                      <a:lnTo>
                        <a:pt x="314744" y="16383"/>
                      </a:lnTo>
                      <a:lnTo>
                        <a:pt x="314299" y="16383"/>
                      </a:lnTo>
                      <a:lnTo>
                        <a:pt x="314731" y="16637"/>
                      </a:lnTo>
                      <a:lnTo>
                        <a:pt x="313791" y="17399"/>
                      </a:lnTo>
                      <a:lnTo>
                        <a:pt x="314883" y="18034"/>
                      </a:lnTo>
                      <a:lnTo>
                        <a:pt x="314198" y="18161"/>
                      </a:lnTo>
                      <a:lnTo>
                        <a:pt x="313880" y="18288"/>
                      </a:lnTo>
                      <a:lnTo>
                        <a:pt x="313156" y="19304"/>
                      </a:lnTo>
                      <a:lnTo>
                        <a:pt x="315061" y="20193"/>
                      </a:lnTo>
                      <a:lnTo>
                        <a:pt x="314553" y="21082"/>
                      </a:lnTo>
                      <a:lnTo>
                        <a:pt x="314413" y="20955"/>
                      </a:lnTo>
                      <a:lnTo>
                        <a:pt x="313994" y="20574"/>
                      </a:lnTo>
                      <a:lnTo>
                        <a:pt x="313410" y="20955"/>
                      </a:lnTo>
                      <a:lnTo>
                        <a:pt x="313182" y="20066"/>
                      </a:lnTo>
                      <a:lnTo>
                        <a:pt x="313055" y="20421"/>
                      </a:lnTo>
                      <a:lnTo>
                        <a:pt x="312864" y="20701"/>
                      </a:lnTo>
                      <a:lnTo>
                        <a:pt x="313270" y="20828"/>
                      </a:lnTo>
                      <a:lnTo>
                        <a:pt x="312839" y="20955"/>
                      </a:lnTo>
                      <a:lnTo>
                        <a:pt x="313817" y="22098"/>
                      </a:lnTo>
                      <a:lnTo>
                        <a:pt x="313156" y="22225"/>
                      </a:lnTo>
                      <a:lnTo>
                        <a:pt x="313385" y="22479"/>
                      </a:lnTo>
                      <a:lnTo>
                        <a:pt x="314007" y="22606"/>
                      </a:lnTo>
                      <a:lnTo>
                        <a:pt x="313918" y="22860"/>
                      </a:lnTo>
                      <a:lnTo>
                        <a:pt x="313867" y="23749"/>
                      </a:lnTo>
                      <a:lnTo>
                        <a:pt x="314617" y="23495"/>
                      </a:lnTo>
                      <a:lnTo>
                        <a:pt x="313563" y="23876"/>
                      </a:lnTo>
                      <a:lnTo>
                        <a:pt x="313474" y="26162"/>
                      </a:lnTo>
                      <a:lnTo>
                        <a:pt x="313588" y="26924"/>
                      </a:lnTo>
                      <a:lnTo>
                        <a:pt x="312953" y="27305"/>
                      </a:lnTo>
                      <a:lnTo>
                        <a:pt x="312826" y="27686"/>
                      </a:lnTo>
                      <a:lnTo>
                        <a:pt x="312978" y="28194"/>
                      </a:lnTo>
                      <a:lnTo>
                        <a:pt x="313207" y="29591"/>
                      </a:lnTo>
                      <a:lnTo>
                        <a:pt x="313016" y="29464"/>
                      </a:lnTo>
                      <a:lnTo>
                        <a:pt x="312369" y="29845"/>
                      </a:lnTo>
                      <a:lnTo>
                        <a:pt x="314756" y="30099"/>
                      </a:lnTo>
                      <a:lnTo>
                        <a:pt x="314109" y="30861"/>
                      </a:lnTo>
                      <a:lnTo>
                        <a:pt x="313093" y="30861"/>
                      </a:lnTo>
                      <a:lnTo>
                        <a:pt x="313474" y="30353"/>
                      </a:lnTo>
                      <a:lnTo>
                        <a:pt x="313563" y="30226"/>
                      </a:lnTo>
                      <a:lnTo>
                        <a:pt x="313169" y="30353"/>
                      </a:lnTo>
                      <a:lnTo>
                        <a:pt x="312331" y="30099"/>
                      </a:lnTo>
                      <a:lnTo>
                        <a:pt x="312343" y="30353"/>
                      </a:lnTo>
                      <a:lnTo>
                        <a:pt x="312775" y="30861"/>
                      </a:lnTo>
                      <a:lnTo>
                        <a:pt x="312229" y="30861"/>
                      </a:lnTo>
                      <a:lnTo>
                        <a:pt x="311975" y="30734"/>
                      </a:lnTo>
                      <a:lnTo>
                        <a:pt x="311937" y="30607"/>
                      </a:lnTo>
                      <a:lnTo>
                        <a:pt x="311111" y="30226"/>
                      </a:lnTo>
                      <a:lnTo>
                        <a:pt x="312216" y="31242"/>
                      </a:lnTo>
                      <a:lnTo>
                        <a:pt x="311289" y="31750"/>
                      </a:lnTo>
                      <a:lnTo>
                        <a:pt x="311226" y="31623"/>
                      </a:lnTo>
                      <a:lnTo>
                        <a:pt x="311099" y="31496"/>
                      </a:lnTo>
                      <a:lnTo>
                        <a:pt x="311124" y="32766"/>
                      </a:lnTo>
                      <a:lnTo>
                        <a:pt x="310489" y="34036"/>
                      </a:lnTo>
                      <a:lnTo>
                        <a:pt x="310388" y="35052"/>
                      </a:lnTo>
                      <a:lnTo>
                        <a:pt x="310261" y="35560"/>
                      </a:lnTo>
                      <a:lnTo>
                        <a:pt x="309727" y="35560"/>
                      </a:lnTo>
                      <a:lnTo>
                        <a:pt x="309118" y="35941"/>
                      </a:lnTo>
                      <a:lnTo>
                        <a:pt x="308267" y="35687"/>
                      </a:lnTo>
                      <a:lnTo>
                        <a:pt x="308635" y="34798"/>
                      </a:lnTo>
                      <a:lnTo>
                        <a:pt x="307378" y="34798"/>
                      </a:lnTo>
                      <a:lnTo>
                        <a:pt x="307962" y="35687"/>
                      </a:lnTo>
                      <a:lnTo>
                        <a:pt x="308025" y="36068"/>
                      </a:lnTo>
                      <a:lnTo>
                        <a:pt x="307797" y="36322"/>
                      </a:lnTo>
                      <a:lnTo>
                        <a:pt x="307352" y="36195"/>
                      </a:lnTo>
                      <a:lnTo>
                        <a:pt x="307060" y="37719"/>
                      </a:lnTo>
                      <a:lnTo>
                        <a:pt x="308292" y="37973"/>
                      </a:lnTo>
                      <a:lnTo>
                        <a:pt x="308076" y="39370"/>
                      </a:lnTo>
                      <a:lnTo>
                        <a:pt x="308457" y="39243"/>
                      </a:lnTo>
                      <a:lnTo>
                        <a:pt x="309664" y="40005"/>
                      </a:lnTo>
                      <a:lnTo>
                        <a:pt x="307746" y="39878"/>
                      </a:lnTo>
                      <a:lnTo>
                        <a:pt x="308686" y="40513"/>
                      </a:lnTo>
                      <a:lnTo>
                        <a:pt x="307441" y="40767"/>
                      </a:lnTo>
                      <a:lnTo>
                        <a:pt x="307759" y="41275"/>
                      </a:lnTo>
                      <a:lnTo>
                        <a:pt x="308762" y="42291"/>
                      </a:lnTo>
                      <a:lnTo>
                        <a:pt x="309130" y="43053"/>
                      </a:lnTo>
                      <a:lnTo>
                        <a:pt x="308597" y="42913"/>
                      </a:lnTo>
                      <a:lnTo>
                        <a:pt x="309168" y="43434"/>
                      </a:lnTo>
                      <a:lnTo>
                        <a:pt x="309359" y="44323"/>
                      </a:lnTo>
                      <a:lnTo>
                        <a:pt x="306920" y="44831"/>
                      </a:lnTo>
                      <a:lnTo>
                        <a:pt x="309410" y="46736"/>
                      </a:lnTo>
                      <a:lnTo>
                        <a:pt x="308000" y="48133"/>
                      </a:lnTo>
                      <a:lnTo>
                        <a:pt x="309397" y="49276"/>
                      </a:lnTo>
                      <a:lnTo>
                        <a:pt x="309486" y="50165"/>
                      </a:lnTo>
                      <a:lnTo>
                        <a:pt x="309359" y="51689"/>
                      </a:lnTo>
                      <a:lnTo>
                        <a:pt x="311378" y="53340"/>
                      </a:lnTo>
                      <a:lnTo>
                        <a:pt x="312000" y="51435"/>
                      </a:lnTo>
                      <a:lnTo>
                        <a:pt x="311962" y="53848"/>
                      </a:lnTo>
                      <a:lnTo>
                        <a:pt x="312178" y="53517"/>
                      </a:lnTo>
                      <a:lnTo>
                        <a:pt x="312508" y="54127"/>
                      </a:lnTo>
                      <a:lnTo>
                        <a:pt x="312343" y="53301"/>
                      </a:lnTo>
                      <a:lnTo>
                        <a:pt x="312445" y="53136"/>
                      </a:lnTo>
                      <a:lnTo>
                        <a:pt x="314159" y="53949"/>
                      </a:lnTo>
                      <a:lnTo>
                        <a:pt x="313969" y="53454"/>
                      </a:lnTo>
                      <a:lnTo>
                        <a:pt x="314325" y="54102"/>
                      </a:lnTo>
                      <a:lnTo>
                        <a:pt x="314439" y="54737"/>
                      </a:lnTo>
                      <a:lnTo>
                        <a:pt x="314312" y="54864"/>
                      </a:lnTo>
                      <a:lnTo>
                        <a:pt x="313817" y="54864"/>
                      </a:lnTo>
                      <a:lnTo>
                        <a:pt x="313880" y="55067"/>
                      </a:lnTo>
                      <a:lnTo>
                        <a:pt x="314032" y="55499"/>
                      </a:lnTo>
                      <a:lnTo>
                        <a:pt x="313575" y="56388"/>
                      </a:lnTo>
                      <a:lnTo>
                        <a:pt x="313918" y="55753"/>
                      </a:lnTo>
                      <a:lnTo>
                        <a:pt x="314159" y="55626"/>
                      </a:lnTo>
                      <a:lnTo>
                        <a:pt x="314312" y="55372"/>
                      </a:lnTo>
                      <a:lnTo>
                        <a:pt x="314464" y="54991"/>
                      </a:lnTo>
                      <a:lnTo>
                        <a:pt x="314845" y="54737"/>
                      </a:lnTo>
                      <a:lnTo>
                        <a:pt x="314782" y="55067"/>
                      </a:lnTo>
                      <a:lnTo>
                        <a:pt x="314528" y="55499"/>
                      </a:lnTo>
                      <a:lnTo>
                        <a:pt x="313855" y="56134"/>
                      </a:lnTo>
                      <a:lnTo>
                        <a:pt x="314439" y="55753"/>
                      </a:lnTo>
                      <a:lnTo>
                        <a:pt x="314096" y="56007"/>
                      </a:lnTo>
                      <a:lnTo>
                        <a:pt x="314083" y="56134"/>
                      </a:lnTo>
                      <a:lnTo>
                        <a:pt x="314274" y="56134"/>
                      </a:lnTo>
                      <a:lnTo>
                        <a:pt x="314248" y="56007"/>
                      </a:lnTo>
                      <a:lnTo>
                        <a:pt x="314452" y="56261"/>
                      </a:lnTo>
                      <a:lnTo>
                        <a:pt x="314706" y="56515"/>
                      </a:lnTo>
                      <a:lnTo>
                        <a:pt x="315125" y="56769"/>
                      </a:lnTo>
                      <a:lnTo>
                        <a:pt x="315468" y="56896"/>
                      </a:lnTo>
                      <a:lnTo>
                        <a:pt x="315887" y="56896"/>
                      </a:lnTo>
                      <a:lnTo>
                        <a:pt x="315734" y="57150"/>
                      </a:lnTo>
                      <a:lnTo>
                        <a:pt x="315302" y="57404"/>
                      </a:lnTo>
                      <a:lnTo>
                        <a:pt x="315061" y="57277"/>
                      </a:lnTo>
                      <a:lnTo>
                        <a:pt x="315480" y="58928"/>
                      </a:lnTo>
                      <a:lnTo>
                        <a:pt x="318084" y="59817"/>
                      </a:lnTo>
                      <a:lnTo>
                        <a:pt x="317855" y="61468"/>
                      </a:lnTo>
                      <a:lnTo>
                        <a:pt x="317373" y="61468"/>
                      </a:lnTo>
                      <a:lnTo>
                        <a:pt x="317652" y="61722"/>
                      </a:lnTo>
                      <a:lnTo>
                        <a:pt x="318414" y="61595"/>
                      </a:lnTo>
                      <a:lnTo>
                        <a:pt x="318185" y="62103"/>
                      </a:lnTo>
                      <a:lnTo>
                        <a:pt x="318008" y="62230"/>
                      </a:lnTo>
                      <a:lnTo>
                        <a:pt x="317715" y="62230"/>
                      </a:lnTo>
                      <a:lnTo>
                        <a:pt x="317754" y="62357"/>
                      </a:lnTo>
                      <a:lnTo>
                        <a:pt x="318909" y="62738"/>
                      </a:lnTo>
                      <a:lnTo>
                        <a:pt x="318897" y="63246"/>
                      </a:lnTo>
                      <a:lnTo>
                        <a:pt x="318249" y="63119"/>
                      </a:lnTo>
                      <a:lnTo>
                        <a:pt x="318579" y="64897"/>
                      </a:lnTo>
                      <a:lnTo>
                        <a:pt x="320738" y="64516"/>
                      </a:lnTo>
                      <a:lnTo>
                        <a:pt x="321754" y="65405"/>
                      </a:lnTo>
                      <a:lnTo>
                        <a:pt x="320802" y="66167"/>
                      </a:lnTo>
                      <a:lnTo>
                        <a:pt x="320738" y="66548"/>
                      </a:lnTo>
                      <a:lnTo>
                        <a:pt x="321233" y="67818"/>
                      </a:lnTo>
                      <a:lnTo>
                        <a:pt x="321322" y="68453"/>
                      </a:lnTo>
                      <a:lnTo>
                        <a:pt x="322440" y="69977"/>
                      </a:lnTo>
                      <a:lnTo>
                        <a:pt x="324408" y="70104"/>
                      </a:lnTo>
                      <a:lnTo>
                        <a:pt x="326148" y="70739"/>
                      </a:lnTo>
                      <a:lnTo>
                        <a:pt x="326072" y="72644"/>
                      </a:lnTo>
                      <a:lnTo>
                        <a:pt x="328930" y="73533"/>
                      </a:lnTo>
                      <a:lnTo>
                        <a:pt x="330339" y="75057"/>
                      </a:lnTo>
                      <a:lnTo>
                        <a:pt x="330174" y="74803"/>
                      </a:lnTo>
                      <a:lnTo>
                        <a:pt x="330847" y="74168"/>
                      </a:lnTo>
                      <a:lnTo>
                        <a:pt x="331203" y="74168"/>
                      </a:lnTo>
                      <a:lnTo>
                        <a:pt x="331520" y="74549"/>
                      </a:lnTo>
                      <a:lnTo>
                        <a:pt x="332028" y="74168"/>
                      </a:lnTo>
                      <a:lnTo>
                        <a:pt x="332689" y="73660"/>
                      </a:lnTo>
                      <a:lnTo>
                        <a:pt x="332168" y="74803"/>
                      </a:lnTo>
                      <a:lnTo>
                        <a:pt x="332028" y="74803"/>
                      </a:lnTo>
                      <a:lnTo>
                        <a:pt x="331901" y="76073"/>
                      </a:lnTo>
                      <a:lnTo>
                        <a:pt x="332981" y="76073"/>
                      </a:lnTo>
                      <a:lnTo>
                        <a:pt x="333692" y="76327"/>
                      </a:lnTo>
                      <a:lnTo>
                        <a:pt x="334238" y="74676"/>
                      </a:lnTo>
                      <a:lnTo>
                        <a:pt x="334835" y="76073"/>
                      </a:lnTo>
                      <a:lnTo>
                        <a:pt x="336219" y="76200"/>
                      </a:lnTo>
                      <a:lnTo>
                        <a:pt x="337362" y="75946"/>
                      </a:lnTo>
                      <a:lnTo>
                        <a:pt x="338543" y="75819"/>
                      </a:lnTo>
                      <a:lnTo>
                        <a:pt x="339509" y="75438"/>
                      </a:lnTo>
                      <a:lnTo>
                        <a:pt x="340131" y="76454"/>
                      </a:lnTo>
                      <a:lnTo>
                        <a:pt x="340563" y="76073"/>
                      </a:lnTo>
                      <a:lnTo>
                        <a:pt x="341147" y="76073"/>
                      </a:lnTo>
                      <a:lnTo>
                        <a:pt x="341528" y="75565"/>
                      </a:lnTo>
                      <a:lnTo>
                        <a:pt x="341642" y="76454"/>
                      </a:lnTo>
                      <a:lnTo>
                        <a:pt x="342988" y="76454"/>
                      </a:lnTo>
                      <a:lnTo>
                        <a:pt x="343687" y="76327"/>
                      </a:lnTo>
                      <a:lnTo>
                        <a:pt x="345186" y="75692"/>
                      </a:lnTo>
                      <a:lnTo>
                        <a:pt x="345071" y="76454"/>
                      </a:lnTo>
                      <a:lnTo>
                        <a:pt x="346011" y="76200"/>
                      </a:lnTo>
                      <a:lnTo>
                        <a:pt x="345871" y="75692"/>
                      </a:lnTo>
                      <a:lnTo>
                        <a:pt x="345833" y="75565"/>
                      </a:lnTo>
                      <a:lnTo>
                        <a:pt x="345808" y="75438"/>
                      </a:lnTo>
                      <a:lnTo>
                        <a:pt x="345592" y="74676"/>
                      </a:lnTo>
                      <a:lnTo>
                        <a:pt x="345313" y="73660"/>
                      </a:lnTo>
                      <a:lnTo>
                        <a:pt x="345274" y="73533"/>
                      </a:lnTo>
                      <a:lnTo>
                        <a:pt x="345935" y="73279"/>
                      </a:lnTo>
                      <a:lnTo>
                        <a:pt x="346710" y="74422"/>
                      </a:lnTo>
                      <a:lnTo>
                        <a:pt x="348043" y="73787"/>
                      </a:lnTo>
                      <a:lnTo>
                        <a:pt x="350062" y="73914"/>
                      </a:lnTo>
                      <a:lnTo>
                        <a:pt x="350100" y="73787"/>
                      </a:lnTo>
                      <a:lnTo>
                        <a:pt x="350240" y="73279"/>
                      </a:lnTo>
                      <a:lnTo>
                        <a:pt x="350596" y="72009"/>
                      </a:lnTo>
                      <a:lnTo>
                        <a:pt x="350824" y="72390"/>
                      </a:lnTo>
                      <a:lnTo>
                        <a:pt x="350799" y="72644"/>
                      </a:lnTo>
                      <a:lnTo>
                        <a:pt x="350710" y="72771"/>
                      </a:lnTo>
                      <a:lnTo>
                        <a:pt x="351294" y="72390"/>
                      </a:lnTo>
                      <a:lnTo>
                        <a:pt x="352628" y="72009"/>
                      </a:lnTo>
                      <a:lnTo>
                        <a:pt x="353504" y="71755"/>
                      </a:lnTo>
                      <a:lnTo>
                        <a:pt x="353085" y="71374"/>
                      </a:lnTo>
                      <a:lnTo>
                        <a:pt x="352907" y="71221"/>
                      </a:lnTo>
                      <a:lnTo>
                        <a:pt x="353098" y="70485"/>
                      </a:lnTo>
                      <a:lnTo>
                        <a:pt x="353225" y="69977"/>
                      </a:lnTo>
                      <a:lnTo>
                        <a:pt x="353288" y="69723"/>
                      </a:lnTo>
                      <a:lnTo>
                        <a:pt x="353339" y="69469"/>
                      </a:lnTo>
                      <a:lnTo>
                        <a:pt x="353415" y="68961"/>
                      </a:lnTo>
                      <a:lnTo>
                        <a:pt x="353453" y="68707"/>
                      </a:lnTo>
                      <a:lnTo>
                        <a:pt x="353999" y="69342"/>
                      </a:lnTo>
                      <a:lnTo>
                        <a:pt x="353822" y="68707"/>
                      </a:lnTo>
                      <a:lnTo>
                        <a:pt x="353644" y="68072"/>
                      </a:lnTo>
                      <a:lnTo>
                        <a:pt x="353428" y="67945"/>
                      </a:lnTo>
                      <a:lnTo>
                        <a:pt x="353809" y="67056"/>
                      </a:lnTo>
                      <a:lnTo>
                        <a:pt x="354025" y="66929"/>
                      </a:lnTo>
                      <a:lnTo>
                        <a:pt x="354380" y="67348"/>
                      </a:lnTo>
                      <a:lnTo>
                        <a:pt x="354926" y="67183"/>
                      </a:lnTo>
                      <a:lnTo>
                        <a:pt x="354571" y="66929"/>
                      </a:lnTo>
                      <a:lnTo>
                        <a:pt x="353834" y="66421"/>
                      </a:lnTo>
                      <a:lnTo>
                        <a:pt x="354723" y="66167"/>
                      </a:lnTo>
                      <a:lnTo>
                        <a:pt x="354952" y="66802"/>
                      </a:lnTo>
                      <a:lnTo>
                        <a:pt x="355460" y="66294"/>
                      </a:lnTo>
                      <a:lnTo>
                        <a:pt x="355333" y="66167"/>
                      </a:lnTo>
                      <a:lnTo>
                        <a:pt x="355193" y="66040"/>
                      </a:lnTo>
                      <a:lnTo>
                        <a:pt x="354990" y="65532"/>
                      </a:lnTo>
                      <a:lnTo>
                        <a:pt x="354939" y="64770"/>
                      </a:lnTo>
                      <a:lnTo>
                        <a:pt x="355892" y="64516"/>
                      </a:lnTo>
                      <a:lnTo>
                        <a:pt x="356603" y="64770"/>
                      </a:lnTo>
                      <a:lnTo>
                        <a:pt x="356273" y="64516"/>
                      </a:lnTo>
                      <a:lnTo>
                        <a:pt x="355955" y="63754"/>
                      </a:lnTo>
                      <a:lnTo>
                        <a:pt x="356387" y="63627"/>
                      </a:lnTo>
                      <a:lnTo>
                        <a:pt x="356666" y="63754"/>
                      </a:lnTo>
                      <a:lnTo>
                        <a:pt x="356768" y="64008"/>
                      </a:lnTo>
                      <a:lnTo>
                        <a:pt x="357492" y="63627"/>
                      </a:lnTo>
                      <a:lnTo>
                        <a:pt x="357733" y="63500"/>
                      </a:lnTo>
                      <a:lnTo>
                        <a:pt x="357746" y="63373"/>
                      </a:lnTo>
                      <a:lnTo>
                        <a:pt x="357581" y="63373"/>
                      </a:lnTo>
                      <a:lnTo>
                        <a:pt x="357670" y="63246"/>
                      </a:lnTo>
                      <a:lnTo>
                        <a:pt x="357746" y="63373"/>
                      </a:lnTo>
                      <a:lnTo>
                        <a:pt x="357759" y="63119"/>
                      </a:lnTo>
                      <a:lnTo>
                        <a:pt x="356844" y="61976"/>
                      </a:lnTo>
                      <a:lnTo>
                        <a:pt x="358025" y="61849"/>
                      </a:lnTo>
                      <a:lnTo>
                        <a:pt x="358279" y="61976"/>
                      </a:lnTo>
                      <a:lnTo>
                        <a:pt x="358546" y="61976"/>
                      </a:lnTo>
                      <a:lnTo>
                        <a:pt x="357936" y="62865"/>
                      </a:lnTo>
                      <a:lnTo>
                        <a:pt x="357860" y="63246"/>
                      </a:lnTo>
                      <a:lnTo>
                        <a:pt x="357911" y="63500"/>
                      </a:lnTo>
                      <a:lnTo>
                        <a:pt x="358254" y="63754"/>
                      </a:lnTo>
                      <a:lnTo>
                        <a:pt x="358787" y="63119"/>
                      </a:lnTo>
                      <a:lnTo>
                        <a:pt x="359410" y="64262"/>
                      </a:lnTo>
                      <a:lnTo>
                        <a:pt x="359295" y="63627"/>
                      </a:lnTo>
                      <a:lnTo>
                        <a:pt x="359156" y="63119"/>
                      </a:lnTo>
                      <a:lnTo>
                        <a:pt x="358660" y="61849"/>
                      </a:lnTo>
                      <a:lnTo>
                        <a:pt x="359333" y="61341"/>
                      </a:lnTo>
                      <a:lnTo>
                        <a:pt x="359625" y="61341"/>
                      </a:lnTo>
                      <a:lnTo>
                        <a:pt x="359676" y="61468"/>
                      </a:lnTo>
                      <a:lnTo>
                        <a:pt x="359829" y="61341"/>
                      </a:lnTo>
                      <a:lnTo>
                        <a:pt x="359778" y="60960"/>
                      </a:lnTo>
                      <a:lnTo>
                        <a:pt x="360172" y="60833"/>
                      </a:lnTo>
                      <a:lnTo>
                        <a:pt x="360299" y="60579"/>
                      </a:lnTo>
                      <a:lnTo>
                        <a:pt x="360959" y="60833"/>
                      </a:lnTo>
                      <a:lnTo>
                        <a:pt x="361035" y="59944"/>
                      </a:lnTo>
                      <a:lnTo>
                        <a:pt x="361226" y="59563"/>
                      </a:lnTo>
                      <a:lnTo>
                        <a:pt x="360718" y="59410"/>
                      </a:lnTo>
                      <a:lnTo>
                        <a:pt x="360718" y="60579"/>
                      </a:lnTo>
                      <a:lnTo>
                        <a:pt x="360527" y="60579"/>
                      </a:lnTo>
                      <a:lnTo>
                        <a:pt x="360400" y="60325"/>
                      </a:lnTo>
                      <a:lnTo>
                        <a:pt x="360375" y="59944"/>
                      </a:lnTo>
                      <a:lnTo>
                        <a:pt x="360641" y="60198"/>
                      </a:lnTo>
                      <a:lnTo>
                        <a:pt x="360718" y="60579"/>
                      </a:lnTo>
                      <a:lnTo>
                        <a:pt x="360718" y="59410"/>
                      </a:lnTo>
                      <a:lnTo>
                        <a:pt x="360413" y="59309"/>
                      </a:lnTo>
                      <a:lnTo>
                        <a:pt x="360756" y="58928"/>
                      </a:lnTo>
                      <a:lnTo>
                        <a:pt x="359968" y="58928"/>
                      </a:lnTo>
                      <a:lnTo>
                        <a:pt x="359892" y="59563"/>
                      </a:lnTo>
                      <a:lnTo>
                        <a:pt x="359829" y="59436"/>
                      </a:lnTo>
                      <a:lnTo>
                        <a:pt x="359791" y="59563"/>
                      </a:lnTo>
                      <a:lnTo>
                        <a:pt x="359460" y="60325"/>
                      </a:lnTo>
                      <a:lnTo>
                        <a:pt x="359333" y="60071"/>
                      </a:lnTo>
                      <a:lnTo>
                        <a:pt x="359270" y="59944"/>
                      </a:lnTo>
                      <a:lnTo>
                        <a:pt x="359067" y="59563"/>
                      </a:lnTo>
                      <a:lnTo>
                        <a:pt x="359003" y="59436"/>
                      </a:lnTo>
                      <a:lnTo>
                        <a:pt x="359625" y="59182"/>
                      </a:lnTo>
                      <a:lnTo>
                        <a:pt x="359219" y="58801"/>
                      </a:lnTo>
                      <a:lnTo>
                        <a:pt x="358825" y="58420"/>
                      </a:lnTo>
                      <a:lnTo>
                        <a:pt x="358546" y="58166"/>
                      </a:lnTo>
                      <a:lnTo>
                        <a:pt x="359879" y="58293"/>
                      </a:lnTo>
                      <a:lnTo>
                        <a:pt x="360095" y="58166"/>
                      </a:lnTo>
                      <a:lnTo>
                        <a:pt x="360934" y="57658"/>
                      </a:lnTo>
                      <a:lnTo>
                        <a:pt x="361683" y="57785"/>
                      </a:lnTo>
                      <a:lnTo>
                        <a:pt x="361683" y="57658"/>
                      </a:lnTo>
                      <a:lnTo>
                        <a:pt x="361784" y="56769"/>
                      </a:lnTo>
                      <a:lnTo>
                        <a:pt x="361861" y="55499"/>
                      </a:lnTo>
                      <a:lnTo>
                        <a:pt x="361835" y="55372"/>
                      </a:lnTo>
                      <a:lnTo>
                        <a:pt x="361505" y="55118"/>
                      </a:lnTo>
                      <a:lnTo>
                        <a:pt x="360895" y="54356"/>
                      </a:lnTo>
                      <a:lnTo>
                        <a:pt x="360832" y="54102"/>
                      </a:lnTo>
                      <a:lnTo>
                        <a:pt x="360794" y="53975"/>
                      </a:lnTo>
                      <a:lnTo>
                        <a:pt x="361378" y="54356"/>
                      </a:lnTo>
                      <a:lnTo>
                        <a:pt x="361607" y="54483"/>
                      </a:lnTo>
                      <a:lnTo>
                        <a:pt x="361708" y="54711"/>
                      </a:lnTo>
                      <a:lnTo>
                        <a:pt x="361784" y="53975"/>
                      </a:lnTo>
                      <a:lnTo>
                        <a:pt x="361734" y="53594"/>
                      </a:lnTo>
                      <a:lnTo>
                        <a:pt x="361543" y="53213"/>
                      </a:lnTo>
                      <a:lnTo>
                        <a:pt x="362343" y="53594"/>
                      </a:lnTo>
                      <a:lnTo>
                        <a:pt x="361950" y="54229"/>
                      </a:lnTo>
                      <a:lnTo>
                        <a:pt x="362432" y="53975"/>
                      </a:lnTo>
                      <a:lnTo>
                        <a:pt x="362546" y="54229"/>
                      </a:lnTo>
                      <a:lnTo>
                        <a:pt x="362813" y="54356"/>
                      </a:lnTo>
                      <a:lnTo>
                        <a:pt x="362915" y="54483"/>
                      </a:lnTo>
                      <a:lnTo>
                        <a:pt x="363410" y="54483"/>
                      </a:lnTo>
                      <a:lnTo>
                        <a:pt x="364020" y="53975"/>
                      </a:lnTo>
                      <a:lnTo>
                        <a:pt x="364477" y="53594"/>
                      </a:lnTo>
                      <a:lnTo>
                        <a:pt x="364617" y="53213"/>
                      </a:lnTo>
                      <a:lnTo>
                        <a:pt x="365201" y="51435"/>
                      </a:lnTo>
                      <a:lnTo>
                        <a:pt x="365315" y="51054"/>
                      </a:lnTo>
                      <a:lnTo>
                        <a:pt x="365391" y="50546"/>
                      </a:lnTo>
                      <a:lnTo>
                        <a:pt x="365442" y="49911"/>
                      </a:lnTo>
                      <a:lnTo>
                        <a:pt x="366750" y="49530"/>
                      </a:lnTo>
                      <a:lnTo>
                        <a:pt x="367868" y="48564"/>
                      </a:lnTo>
                      <a:lnTo>
                        <a:pt x="367982" y="48387"/>
                      </a:lnTo>
                      <a:lnTo>
                        <a:pt x="368363" y="46863"/>
                      </a:lnTo>
                      <a:lnTo>
                        <a:pt x="368477" y="46228"/>
                      </a:lnTo>
                      <a:lnTo>
                        <a:pt x="368693" y="44958"/>
                      </a:lnTo>
                      <a:lnTo>
                        <a:pt x="368795" y="44323"/>
                      </a:lnTo>
                      <a:lnTo>
                        <a:pt x="368858" y="43942"/>
                      </a:lnTo>
                      <a:lnTo>
                        <a:pt x="368896" y="43561"/>
                      </a:lnTo>
                      <a:lnTo>
                        <a:pt x="368998" y="42545"/>
                      </a:lnTo>
                      <a:lnTo>
                        <a:pt x="369773" y="41402"/>
                      </a:lnTo>
                      <a:lnTo>
                        <a:pt x="369938" y="41148"/>
                      </a:lnTo>
                      <a:lnTo>
                        <a:pt x="370306" y="40259"/>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97" name="object 83">
                  <a:extLst>
                    <a:ext uri="{FF2B5EF4-FFF2-40B4-BE49-F238E27FC236}">
                      <a16:creationId xmlns:a16="http://schemas.microsoft.com/office/drawing/2014/main" id="{D9A0DE5D-7506-2F53-B240-AF3390452334}"/>
                    </a:ext>
                  </a:extLst>
                </p:cNvPr>
                <p:cNvSpPr/>
                <p:nvPr/>
              </p:nvSpPr>
              <p:spPr>
                <a:xfrm>
                  <a:off x="281763" y="7851"/>
                  <a:ext cx="117475" cy="128905"/>
                </a:xfrm>
                <a:custGeom>
                  <a:avLst/>
                  <a:gdLst/>
                  <a:ahLst/>
                  <a:cxnLst/>
                  <a:rect l="l" t="t" r="r" b="b"/>
                  <a:pathLst>
                    <a:path w="117475" h="128904">
                      <a:moveTo>
                        <a:pt x="482" y="121145"/>
                      </a:moveTo>
                      <a:lnTo>
                        <a:pt x="292" y="121081"/>
                      </a:lnTo>
                      <a:lnTo>
                        <a:pt x="482" y="121145"/>
                      </a:lnTo>
                      <a:close/>
                    </a:path>
                    <a:path w="117475" h="128904">
                      <a:moveTo>
                        <a:pt x="774" y="121246"/>
                      </a:moveTo>
                      <a:lnTo>
                        <a:pt x="482" y="121145"/>
                      </a:lnTo>
                      <a:lnTo>
                        <a:pt x="774" y="121246"/>
                      </a:lnTo>
                      <a:close/>
                    </a:path>
                    <a:path w="117475" h="128904">
                      <a:moveTo>
                        <a:pt x="787" y="124980"/>
                      </a:moveTo>
                      <a:lnTo>
                        <a:pt x="685" y="124841"/>
                      </a:lnTo>
                      <a:lnTo>
                        <a:pt x="647" y="124968"/>
                      </a:lnTo>
                      <a:lnTo>
                        <a:pt x="787" y="124980"/>
                      </a:lnTo>
                      <a:close/>
                    </a:path>
                    <a:path w="117475" h="128904">
                      <a:moveTo>
                        <a:pt x="800" y="115595"/>
                      </a:moveTo>
                      <a:lnTo>
                        <a:pt x="355" y="115519"/>
                      </a:lnTo>
                      <a:lnTo>
                        <a:pt x="596" y="116027"/>
                      </a:lnTo>
                      <a:lnTo>
                        <a:pt x="800" y="115595"/>
                      </a:lnTo>
                      <a:close/>
                    </a:path>
                    <a:path w="117475" h="128904">
                      <a:moveTo>
                        <a:pt x="889" y="122301"/>
                      </a:moveTo>
                      <a:lnTo>
                        <a:pt x="863" y="122148"/>
                      </a:lnTo>
                      <a:lnTo>
                        <a:pt x="889" y="122301"/>
                      </a:lnTo>
                      <a:close/>
                    </a:path>
                    <a:path w="117475" h="128904">
                      <a:moveTo>
                        <a:pt x="901" y="125006"/>
                      </a:moveTo>
                      <a:close/>
                    </a:path>
                    <a:path w="117475" h="128904">
                      <a:moveTo>
                        <a:pt x="1104" y="121285"/>
                      </a:moveTo>
                      <a:lnTo>
                        <a:pt x="774" y="121246"/>
                      </a:lnTo>
                      <a:lnTo>
                        <a:pt x="952" y="121285"/>
                      </a:lnTo>
                      <a:lnTo>
                        <a:pt x="1104" y="121285"/>
                      </a:lnTo>
                      <a:close/>
                    </a:path>
                    <a:path w="117475" h="128904">
                      <a:moveTo>
                        <a:pt x="1130" y="125425"/>
                      </a:moveTo>
                      <a:lnTo>
                        <a:pt x="901" y="125120"/>
                      </a:lnTo>
                      <a:lnTo>
                        <a:pt x="876" y="125361"/>
                      </a:lnTo>
                      <a:lnTo>
                        <a:pt x="1130" y="125425"/>
                      </a:lnTo>
                      <a:close/>
                    </a:path>
                    <a:path w="117475" h="128904">
                      <a:moveTo>
                        <a:pt x="1130" y="115646"/>
                      </a:moveTo>
                      <a:lnTo>
                        <a:pt x="990" y="115392"/>
                      </a:lnTo>
                      <a:lnTo>
                        <a:pt x="800" y="115595"/>
                      </a:lnTo>
                      <a:lnTo>
                        <a:pt x="1130" y="115646"/>
                      </a:lnTo>
                      <a:close/>
                    </a:path>
                    <a:path w="117475" h="128904">
                      <a:moveTo>
                        <a:pt x="1270" y="122440"/>
                      </a:moveTo>
                      <a:lnTo>
                        <a:pt x="1041" y="122415"/>
                      </a:lnTo>
                      <a:lnTo>
                        <a:pt x="889" y="122301"/>
                      </a:lnTo>
                      <a:lnTo>
                        <a:pt x="914" y="122453"/>
                      </a:lnTo>
                      <a:lnTo>
                        <a:pt x="774" y="122440"/>
                      </a:lnTo>
                      <a:lnTo>
                        <a:pt x="927" y="122618"/>
                      </a:lnTo>
                      <a:lnTo>
                        <a:pt x="1054" y="122694"/>
                      </a:lnTo>
                      <a:lnTo>
                        <a:pt x="965" y="122529"/>
                      </a:lnTo>
                      <a:lnTo>
                        <a:pt x="1193" y="122478"/>
                      </a:lnTo>
                      <a:close/>
                    </a:path>
                    <a:path w="117475" h="128904">
                      <a:moveTo>
                        <a:pt x="1384" y="124688"/>
                      </a:moveTo>
                      <a:lnTo>
                        <a:pt x="1320" y="124485"/>
                      </a:lnTo>
                      <a:lnTo>
                        <a:pt x="1104" y="124536"/>
                      </a:lnTo>
                      <a:lnTo>
                        <a:pt x="1384" y="124688"/>
                      </a:lnTo>
                      <a:close/>
                    </a:path>
                    <a:path w="117475" h="128904">
                      <a:moveTo>
                        <a:pt x="1485" y="113258"/>
                      </a:moveTo>
                      <a:lnTo>
                        <a:pt x="1092" y="113207"/>
                      </a:lnTo>
                      <a:lnTo>
                        <a:pt x="1244" y="113245"/>
                      </a:lnTo>
                      <a:lnTo>
                        <a:pt x="1371" y="113258"/>
                      </a:lnTo>
                      <a:close/>
                    </a:path>
                    <a:path w="117475" h="128904">
                      <a:moveTo>
                        <a:pt x="1536" y="110528"/>
                      </a:moveTo>
                      <a:lnTo>
                        <a:pt x="1219" y="111023"/>
                      </a:lnTo>
                      <a:lnTo>
                        <a:pt x="1397" y="110807"/>
                      </a:lnTo>
                      <a:lnTo>
                        <a:pt x="1485" y="110655"/>
                      </a:lnTo>
                      <a:lnTo>
                        <a:pt x="1536" y="110528"/>
                      </a:lnTo>
                      <a:close/>
                    </a:path>
                    <a:path w="117475" h="128904">
                      <a:moveTo>
                        <a:pt x="1549" y="120446"/>
                      </a:moveTo>
                      <a:lnTo>
                        <a:pt x="1003" y="120205"/>
                      </a:lnTo>
                      <a:lnTo>
                        <a:pt x="927" y="120459"/>
                      </a:lnTo>
                      <a:lnTo>
                        <a:pt x="317" y="120853"/>
                      </a:lnTo>
                      <a:lnTo>
                        <a:pt x="419" y="121031"/>
                      </a:lnTo>
                      <a:lnTo>
                        <a:pt x="1549" y="120446"/>
                      </a:lnTo>
                      <a:close/>
                    </a:path>
                    <a:path w="117475" h="128904">
                      <a:moveTo>
                        <a:pt x="1587" y="124409"/>
                      </a:moveTo>
                      <a:lnTo>
                        <a:pt x="1511" y="124155"/>
                      </a:lnTo>
                      <a:lnTo>
                        <a:pt x="1371" y="123901"/>
                      </a:lnTo>
                      <a:lnTo>
                        <a:pt x="1016" y="123774"/>
                      </a:lnTo>
                      <a:lnTo>
                        <a:pt x="1206" y="124155"/>
                      </a:lnTo>
                      <a:lnTo>
                        <a:pt x="1320" y="124485"/>
                      </a:lnTo>
                      <a:lnTo>
                        <a:pt x="1587" y="124409"/>
                      </a:lnTo>
                      <a:close/>
                    </a:path>
                    <a:path w="117475" h="128904">
                      <a:moveTo>
                        <a:pt x="1739" y="107035"/>
                      </a:moveTo>
                      <a:lnTo>
                        <a:pt x="1574" y="107086"/>
                      </a:lnTo>
                      <a:lnTo>
                        <a:pt x="1739" y="107035"/>
                      </a:lnTo>
                      <a:close/>
                    </a:path>
                    <a:path w="117475" h="128904">
                      <a:moveTo>
                        <a:pt x="2247" y="128181"/>
                      </a:moveTo>
                      <a:lnTo>
                        <a:pt x="2133" y="127889"/>
                      </a:lnTo>
                      <a:lnTo>
                        <a:pt x="1079" y="127698"/>
                      </a:lnTo>
                      <a:lnTo>
                        <a:pt x="1358" y="128130"/>
                      </a:lnTo>
                      <a:lnTo>
                        <a:pt x="1638" y="128231"/>
                      </a:lnTo>
                      <a:lnTo>
                        <a:pt x="2247" y="128181"/>
                      </a:lnTo>
                      <a:close/>
                    </a:path>
                    <a:path w="117475" h="128904">
                      <a:moveTo>
                        <a:pt x="2565" y="125171"/>
                      </a:moveTo>
                      <a:lnTo>
                        <a:pt x="1930" y="125171"/>
                      </a:lnTo>
                      <a:lnTo>
                        <a:pt x="1778" y="124917"/>
                      </a:lnTo>
                      <a:lnTo>
                        <a:pt x="1384" y="124688"/>
                      </a:lnTo>
                      <a:lnTo>
                        <a:pt x="1511" y="125171"/>
                      </a:lnTo>
                      <a:lnTo>
                        <a:pt x="2362" y="125425"/>
                      </a:lnTo>
                      <a:lnTo>
                        <a:pt x="2565" y="125171"/>
                      </a:lnTo>
                      <a:close/>
                    </a:path>
                    <a:path w="117475" h="128904">
                      <a:moveTo>
                        <a:pt x="2705" y="125171"/>
                      </a:moveTo>
                      <a:lnTo>
                        <a:pt x="2667" y="125044"/>
                      </a:lnTo>
                      <a:lnTo>
                        <a:pt x="2565" y="125171"/>
                      </a:lnTo>
                      <a:lnTo>
                        <a:pt x="2705" y="125171"/>
                      </a:lnTo>
                      <a:close/>
                    </a:path>
                    <a:path w="117475" h="128904">
                      <a:moveTo>
                        <a:pt x="2743" y="122631"/>
                      </a:moveTo>
                      <a:lnTo>
                        <a:pt x="2362" y="122682"/>
                      </a:lnTo>
                      <a:lnTo>
                        <a:pt x="2286" y="123139"/>
                      </a:lnTo>
                      <a:lnTo>
                        <a:pt x="2743" y="122631"/>
                      </a:lnTo>
                      <a:close/>
                    </a:path>
                    <a:path w="117475" h="128904">
                      <a:moveTo>
                        <a:pt x="2844" y="108788"/>
                      </a:moveTo>
                      <a:lnTo>
                        <a:pt x="2146" y="108788"/>
                      </a:lnTo>
                      <a:lnTo>
                        <a:pt x="2197" y="109296"/>
                      </a:lnTo>
                      <a:lnTo>
                        <a:pt x="2425" y="109397"/>
                      </a:lnTo>
                      <a:lnTo>
                        <a:pt x="2844" y="108788"/>
                      </a:lnTo>
                      <a:close/>
                    </a:path>
                    <a:path w="117475" h="128904">
                      <a:moveTo>
                        <a:pt x="3314" y="126238"/>
                      </a:moveTo>
                      <a:lnTo>
                        <a:pt x="2806" y="125907"/>
                      </a:lnTo>
                      <a:lnTo>
                        <a:pt x="1905" y="125526"/>
                      </a:lnTo>
                      <a:lnTo>
                        <a:pt x="939" y="125742"/>
                      </a:lnTo>
                      <a:lnTo>
                        <a:pt x="1955" y="126060"/>
                      </a:lnTo>
                      <a:lnTo>
                        <a:pt x="1524" y="126149"/>
                      </a:lnTo>
                      <a:lnTo>
                        <a:pt x="2730" y="126504"/>
                      </a:lnTo>
                      <a:lnTo>
                        <a:pt x="2857" y="126784"/>
                      </a:lnTo>
                      <a:lnTo>
                        <a:pt x="2400" y="126987"/>
                      </a:lnTo>
                      <a:lnTo>
                        <a:pt x="2006" y="126949"/>
                      </a:lnTo>
                      <a:lnTo>
                        <a:pt x="2273" y="127038"/>
                      </a:lnTo>
                      <a:lnTo>
                        <a:pt x="1778" y="127381"/>
                      </a:lnTo>
                      <a:lnTo>
                        <a:pt x="2438" y="127533"/>
                      </a:lnTo>
                      <a:lnTo>
                        <a:pt x="3251" y="127165"/>
                      </a:lnTo>
                      <a:lnTo>
                        <a:pt x="3289" y="126707"/>
                      </a:lnTo>
                      <a:lnTo>
                        <a:pt x="2616" y="126212"/>
                      </a:lnTo>
                      <a:lnTo>
                        <a:pt x="2844" y="126111"/>
                      </a:lnTo>
                      <a:lnTo>
                        <a:pt x="3124" y="126212"/>
                      </a:lnTo>
                      <a:lnTo>
                        <a:pt x="3314" y="126238"/>
                      </a:lnTo>
                      <a:close/>
                    </a:path>
                    <a:path w="117475" h="128904">
                      <a:moveTo>
                        <a:pt x="4152" y="115519"/>
                      </a:moveTo>
                      <a:lnTo>
                        <a:pt x="4064" y="115074"/>
                      </a:lnTo>
                      <a:lnTo>
                        <a:pt x="3810" y="115087"/>
                      </a:lnTo>
                      <a:lnTo>
                        <a:pt x="4152" y="115519"/>
                      </a:lnTo>
                      <a:close/>
                    </a:path>
                    <a:path w="117475" h="128904">
                      <a:moveTo>
                        <a:pt x="4216" y="103581"/>
                      </a:moveTo>
                      <a:lnTo>
                        <a:pt x="4064" y="103327"/>
                      </a:lnTo>
                      <a:lnTo>
                        <a:pt x="3886" y="103327"/>
                      </a:lnTo>
                      <a:lnTo>
                        <a:pt x="4165" y="103581"/>
                      </a:lnTo>
                      <a:close/>
                    </a:path>
                    <a:path w="117475" h="128904">
                      <a:moveTo>
                        <a:pt x="4330" y="103327"/>
                      </a:moveTo>
                      <a:lnTo>
                        <a:pt x="4191" y="103327"/>
                      </a:lnTo>
                      <a:lnTo>
                        <a:pt x="4330" y="103327"/>
                      </a:lnTo>
                      <a:close/>
                    </a:path>
                    <a:path w="117475" h="128904">
                      <a:moveTo>
                        <a:pt x="4394" y="121234"/>
                      </a:moveTo>
                      <a:lnTo>
                        <a:pt x="4343" y="121107"/>
                      </a:lnTo>
                      <a:lnTo>
                        <a:pt x="4394" y="121234"/>
                      </a:lnTo>
                      <a:close/>
                    </a:path>
                    <a:path w="117475" h="128904">
                      <a:moveTo>
                        <a:pt x="4406" y="124282"/>
                      </a:moveTo>
                      <a:lnTo>
                        <a:pt x="2286" y="123139"/>
                      </a:lnTo>
                      <a:lnTo>
                        <a:pt x="1384" y="122885"/>
                      </a:lnTo>
                      <a:lnTo>
                        <a:pt x="1041" y="122758"/>
                      </a:lnTo>
                      <a:lnTo>
                        <a:pt x="1333" y="123266"/>
                      </a:lnTo>
                      <a:lnTo>
                        <a:pt x="1905" y="123774"/>
                      </a:lnTo>
                      <a:lnTo>
                        <a:pt x="2184" y="124155"/>
                      </a:lnTo>
                      <a:lnTo>
                        <a:pt x="1739" y="124371"/>
                      </a:lnTo>
                      <a:lnTo>
                        <a:pt x="2070" y="124282"/>
                      </a:lnTo>
                      <a:lnTo>
                        <a:pt x="2387" y="124282"/>
                      </a:lnTo>
                      <a:lnTo>
                        <a:pt x="2578" y="124536"/>
                      </a:lnTo>
                      <a:lnTo>
                        <a:pt x="4406" y="124282"/>
                      </a:lnTo>
                      <a:close/>
                    </a:path>
                    <a:path w="117475" h="128904">
                      <a:moveTo>
                        <a:pt x="4635" y="117043"/>
                      </a:moveTo>
                      <a:lnTo>
                        <a:pt x="4000" y="116560"/>
                      </a:lnTo>
                      <a:lnTo>
                        <a:pt x="4216" y="117170"/>
                      </a:lnTo>
                      <a:lnTo>
                        <a:pt x="4254" y="117043"/>
                      </a:lnTo>
                      <a:lnTo>
                        <a:pt x="4635" y="117043"/>
                      </a:lnTo>
                      <a:close/>
                    </a:path>
                    <a:path w="117475" h="128904">
                      <a:moveTo>
                        <a:pt x="5016" y="115697"/>
                      </a:moveTo>
                      <a:lnTo>
                        <a:pt x="4762" y="116598"/>
                      </a:lnTo>
                      <a:lnTo>
                        <a:pt x="4914" y="116535"/>
                      </a:lnTo>
                      <a:lnTo>
                        <a:pt x="5016" y="115697"/>
                      </a:lnTo>
                      <a:close/>
                    </a:path>
                    <a:path w="117475" h="128904">
                      <a:moveTo>
                        <a:pt x="5156" y="103327"/>
                      </a:moveTo>
                      <a:lnTo>
                        <a:pt x="4330" y="103327"/>
                      </a:lnTo>
                      <a:lnTo>
                        <a:pt x="4787" y="103581"/>
                      </a:lnTo>
                      <a:lnTo>
                        <a:pt x="5156" y="103327"/>
                      </a:lnTo>
                      <a:close/>
                    </a:path>
                    <a:path w="117475" h="128904">
                      <a:moveTo>
                        <a:pt x="5588" y="116344"/>
                      </a:moveTo>
                      <a:lnTo>
                        <a:pt x="4914" y="116535"/>
                      </a:lnTo>
                      <a:lnTo>
                        <a:pt x="4876" y="116878"/>
                      </a:lnTo>
                      <a:lnTo>
                        <a:pt x="5588" y="116344"/>
                      </a:lnTo>
                      <a:close/>
                    </a:path>
                    <a:path w="117475" h="128904">
                      <a:moveTo>
                        <a:pt x="6007" y="111887"/>
                      </a:moveTo>
                      <a:lnTo>
                        <a:pt x="5118" y="111836"/>
                      </a:lnTo>
                      <a:lnTo>
                        <a:pt x="4724" y="111785"/>
                      </a:lnTo>
                      <a:lnTo>
                        <a:pt x="5092" y="111861"/>
                      </a:lnTo>
                      <a:lnTo>
                        <a:pt x="5270" y="111963"/>
                      </a:lnTo>
                      <a:lnTo>
                        <a:pt x="5511" y="112077"/>
                      </a:lnTo>
                      <a:lnTo>
                        <a:pt x="5702" y="112064"/>
                      </a:lnTo>
                      <a:lnTo>
                        <a:pt x="5969" y="112014"/>
                      </a:lnTo>
                      <a:lnTo>
                        <a:pt x="6007" y="111887"/>
                      </a:lnTo>
                      <a:close/>
                    </a:path>
                    <a:path w="117475" h="128904">
                      <a:moveTo>
                        <a:pt x="6121" y="99415"/>
                      </a:moveTo>
                      <a:lnTo>
                        <a:pt x="5943" y="99529"/>
                      </a:lnTo>
                      <a:lnTo>
                        <a:pt x="6083" y="99466"/>
                      </a:lnTo>
                      <a:close/>
                    </a:path>
                    <a:path w="117475" h="128904">
                      <a:moveTo>
                        <a:pt x="6210" y="112903"/>
                      </a:moveTo>
                      <a:lnTo>
                        <a:pt x="5892" y="112598"/>
                      </a:lnTo>
                      <a:lnTo>
                        <a:pt x="5511" y="112890"/>
                      </a:lnTo>
                      <a:lnTo>
                        <a:pt x="5676" y="113372"/>
                      </a:lnTo>
                      <a:lnTo>
                        <a:pt x="6019" y="112877"/>
                      </a:lnTo>
                      <a:lnTo>
                        <a:pt x="6210" y="112903"/>
                      </a:lnTo>
                      <a:close/>
                    </a:path>
                    <a:path w="117475" h="128904">
                      <a:moveTo>
                        <a:pt x="6235" y="106502"/>
                      </a:moveTo>
                      <a:lnTo>
                        <a:pt x="5803" y="106248"/>
                      </a:lnTo>
                      <a:lnTo>
                        <a:pt x="5803" y="106387"/>
                      </a:lnTo>
                      <a:lnTo>
                        <a:pt x="5930" y="106426"/>
                      </a:lnTo>
                      <a:lnTo>
                        <a:pt x="6070" y="106464"/>
                      </a:lnTo>
                      <a:lnTo>
                        <a:pt x="6235" y="106502"/>
                      </a:lnTo>
                      <a:close/>
                    </a:path>
                    <a:path w="117475" h="128904">
                      <a:moveTo>
                        <a:pt x="6578" y="99148"/>
                      </a:moveTo>
                      <a:lnTo>
                        <a:pt x="6273" y="98996"/>
                      </a:lnTo>
                      <a:lnTo>
                        <a:pt x="6273" y="99250"/>
                      </a:lnTo>
                      <a:lnTo>
                        <a:pt x="6121" y="99415"/>
                      </a:lnTo>
                      <a:lnTo>
                        <a:pt x="6578" y="99148"/>
                      </a:lnTo>
                      <a:close/>
                    </a:path>
                    <a:path w="117475" h="128904">
                      <a:moveTo>
                        <a:pt x="6616" y="102628"/>
                      </a:moveTo>
                      <a:lnTo>
                        <a:pt x="6400" y="102603"/>
                      </a:lnTo>
                      <a:lnTo>
                        <a:pt x="6553" y="102641"/>
                      </a:lnTo>
                      <a:close/>
                    </a:path>
                    <a:path w="117475" h="128904">
                      <a:moveTo>
                        <a:pt x="6680" y="115506"/>
                      </a:moveTo>
                      <a:lnTo>
                        <a:pt x="5727" y="116230"/>
                      </a:lnTo>
                      <a:lnTo>
                        <a:pt x="5651" y="116649"/>
                      </a:lnTo>
                      <a:lnTo>
                        <a:pt x="6680" y="115506"/>
                      </a:lnTo>
                      <a:close/>
                    </a:path>
                    <a:path w="117475" h="128904">
                      <a:moveTo>
                        <a:pt x="9982" y="94462"/>
                      </a:moveTo>
                      <a:lnTo>
                        <a:pt x="9842" y="94691"/>
                      </a:lnTo>
                      <a:lnTo>
                        <a:pt x="9982" y="94462"/>
                      </a:lnTo>
                      <a:close/>
                    </a:path>
                    <a:path w="117475" h="128904">
                      <a:moveTo>
                        <a:pt x="10020" y="89408"/>
                      </a:moveTo>
                      <a:lnTo>
                        <a:pt x="9486" y="89077"/>
                      </a:lnTo>
                      <a:lnTo>
                        <a:pt x="9601" y="89801"/>
                      </a:lnTo>
                      <a:lnTo>
                        <a:pt x="8978" y="89230"/>
                      </a:lnTo>
                      <a:lnTo>
                        <a:pt x="8064" y="89763"/>
                      </a:lnTo>
                      <a:lnTo>
                        <a:pt x="9817" y="89992"/>
                      </a:lnTo>
                      <a:lnTo>
                        <a:pt x="9626" y="89827"/>
                      </a:lnTo>
                      <a:lnTo>
                        <a:pt x="10020" y="89408"/>
                      </a:lnTo>
                      <a:close/>
                    </a:path>
                    <a:path w="117475" h="128904">
                      <a:moveTo>
                        <a:pt x="10083" y="95123"/>
                      </a:moveTo>
                      <a:lnTo>
                        <a:pt x="9740" y="95250"/>
                      </a:lnTo>
                      <a:lnTo>
                        <a:pt x="9982" y="95453"/>
                      </a:lnTo>
                      <a:lnTo>
                        <a:pt x="10083" y="95123"/>
                      </a:lnTo>
                      <a:close/>
                    </a:path>
                    <a:path w="117475" h="128904">
                      <a:moveTo>
                        <a:pt x="14605" y="92786"/>
                      </a:moveTo>
                      <a:lnTo>
                        <a:pt x="14503" y="92659"/>
                      </a:lnTo>
                      <a:lnTo>
                        <a:pt x="14198" y="92405"/>
                      </a:lnTo>
                      <a:lnTo>
                        <a:pt x="14198" y="93040"/>
                      </a:lnTo>
                      <a:lnTo>
                        <a:pt x="14605" y="92786"/>
                      </a:lnTo>
                      <a:close/>
                    </a:path>
                    <a:path w="117475" h="128904">
                      <a:moveTo>
                        <a:pt x="14706" y="93548"/>
                      </a:moveTo>
                      <a:lnTo>
                        <a:pt x="14351" y="93891"/>
                      </a:lnTo>
                      <a:lnTo>
                        <a:pt x="14236" y="94068"/>
                      </a:lnTo>
                      <a:lnTo>
                        <a:pt x="14706" y="93548"/>
                      </a:lnTo>
                      <a:close/>
                    </a:path>
                    <a:path w="117475" h="128904">
                      <a:moveTo>
                        <a:pt x="15189" y="92405"/>
                      </a:moveTo>
                      <a:lnTo>
                        <a:pt x="14630" y="92773"/>
                      </a:lnTo>
                      <a:lnTo>
                        <a:pt x="15113" y="93167"/>
                      </a:lnTo>
                      <a:lnTo>
                        <a:pt x="15189" y="92405"/>
                      </a:lnTo>
                      <a:close/>
                    </a:path>
                    <a:path w="117475" h="128904">
                      <a:moveTo>
                        <a:pt x="15646" y="87515"/>
                      </a:moveTo>
                      <a:lnTo>
                        <a:pt x="15405" y="87541"/>
                      </a:lnTo>
                      <a:lnTo>
                        <a:pt x="15240" y="87591"/>
                      </a:lnTo>
                      <a:lnTo>
                        <a:pt x="15430" y="88061"/>
                      </a:lnTo>
                      <a:lnTo>
                        <a:pt x="15557" y="87655"/>
                      </a:lnTo>
                      <a:lnTo>
                        <a:pt x="15646" y="87515"/>
                      </a:lnTo>
                      <a:close/>
                    </a:path>
                    <a:path w="117475" h="128904">
                      <a:moveTo>
                        <a:pt x="16192" y="87299"/>
                      </a:moveTo>
                      <a:lnTo>
                        <a:pt x="15913" y="87223"/>
                      </a:lnTo>
                      <a:lnTo>
                        <a:pt x="15760" y="87325"/>
                      </a:lnTo>
                      <a:lnTo>
                        <a:pt x="15646" y="87515"/>
                      </a:lnTo>
                      <a:lnTo>
                        <a:pt x="15836" y="87503"/>
                      </a:lnTo>
                      <a:lnTo>
                        <a:pt x="16065" y="87503"/>
                      </a:lnTo>
                      <a:lnTo>
                        <a:pt x="16192" y="87299"/>
                      </a:lnTo>
                      <a:close/>
                    </a:path>
                    <a:path w="117475" h="128904">
                      <a:moveTo>
                        <a:pt x="18199" y="90690"/>
                      </a:moveTo>
                      <a:lnTo>
                        <a:pt x="18021" y="90690"/>
                      </a:lnTo>
                      <a:lnTo>
                        <a:pt x="18046" y="90893"/>
                      </a:lnTo>
                      <a:lnTo>
                        <a:pt x="18199" y="90690"/>
                      </a:lnTo>
                      <a:close/>
                    </a:path>
                    <a:path w="117475" h="128904">
                      <a:moveTo>
                        <a:pt x="21272" y="90576"/>
                      </a:moveTo>
                      <a:lnTo>
                        <a:pt x="21082" y="90576"/>
                      </a:lnTo>
                      <a:lnTo>
                        <a:pt x="21259" y="90665"/>
                      </a:lnTo>
                      <a:close/>
                    </a:path>
                    <a:path w="117475" h="128904">
                      <a:moveTo>
                        <a:pt x="26416" y="89357"/>
                      </a:moveTo>
                      <a:lnTo>
                        <a:pt x="26149" y="89357"/>
                      </a:lnTo>
                      <a:lnTo>
                        <a:pt x="26035" y="89611"/>
                      </a:lnTo>
                      <a:lnTo>
                        <a:pt x="26416" y="89357"/>
                      </a:lnTo>
                      <a:close/>
                    </a:path>
                    <a:path w="117475" h="128904">
                      <a:moveTo>
                        <a:pt x="26606" y="80937"/>
                      </a:moveTo>
                      <a:lnTo>
                        <a:pt x="26479" y="81064"/>
                      </a:lnTo>
                      <a:lnTo>
                        <a:pt x="26365" y="81267"/>
                      </a:lnTo>
                      <a:lnTo>
                        <a:pt x="26606" y="80937"/>
                      </a:lnTo>
                      <a:close/>
                    </a:path>
                    <a:path w="117475" h="128904">
                      <a:moveTo>
                        <a:pt x="26809" y="38468"/>
                      </a:moveTo>
                      <a:lnTo>
                        <a:pt x="26695" y="38239"/>
                      </a:lnTo>
                      <a:lnTo>
                        <a:pt x="26174" y="38417"/>
                      </a:lnTo>
                      <a:lnTo>
                        <a:pt x="25844" y="39014"/>
                      </a:lnTo>
                      <a:lnTo>
                        <a:pt x="26352" y="39268"/>
                      </a:lnTo>
                      <a:lnTo>
                        <a:pt x="26403" y="38900"/>
                      </a:lnTo>
                      <a:lnTo>
                        <a:pt x="26809" y="38468"/>
                      </a:lnTo>
                      <a:close/>
                    </a:path>
                    <a:path w="117475" h="128904">
                      <a:moveTo>
                        <a:pt x="27889" y="90119"/>
                      </a:moveTo>
                      <a:lnTo>
                        <a:pt x="26606" y="88468"/>
                      </a:lnTo>
                      <a:lnTo>
                        <a:pt x="26936" y="88341"/>
                      </a:lnTo>
                      <a:lnTo>
                        <a:pt x="25488" y="88341"/>
                      </a:lnTo>
                      <a:lnTo>
                        <a:pt x="25209" y="88341"/>
                      </a:lnTo>
                      <a:lnTo>
                        <a:pt x="26784" y="89103"/>
                      </a:lnTo>
                      <a:lnTo>
                        <a:pt x="26416" y="89357"/>
                      </a:lnTo>
                      <a:lnTo>
                        <a:pt x="26619" y="89357"/>
                      </a:lnTo>
                      <a:lnTo>
                        <a:pt x="26619" y="89598"/>
                      </a:lnTo>
                      <a:lnTo>
                        <a:pt x="26517" y="89738"/>
                      </a:lnTo>
                      <a:lnTo>
                        <a:pt x="26619" y="89611"/>
                      </a:lnTo>
                      <a:lnTo>
                        <a:pt x="27889" y="90119"/>
                      </a:lnTo>
                      <a:close/>
                    </a:path>
                    <a:path w="117475" h="128904">
                      <a:moveTo>
                        <a:pt x="28308" y="88722"/>
                      </a:moveTo>
                      <a:lnTo>
                        <a:pt x="28067" y="88887"/>
                      </a:lnTo>
                      <a:lnTo>
                        <a:pt x="28194" y="88976"/>
                      </a:lnTo>
                      <a:lnTo>
                        <a:pt x="28308" y="88722"/>
                      </a:lnTo>
                      <a:close/>
                    </a:path>
                    <a:path w="117475" h="128904">
                      <a:moveTo>
                        <a:pt x="28943" y="86182"/>
                      </a:moveTo>
                      <a:lnTo>
                        <a:pt x="28702" y="86182"/>
                      </a:lnTo>
                      <a:lnTo>
                        <a:pt x="28930" y="86309"/>
                      </a:lnTo>
                      <a:lnTo>
                        <a:pt x="28943" y="86182"/>
                      </a:lnTo>
                      <a:close/>
                    </a:path>
                    <a:path w="117475" h="128904">
                      <a:moveTo>
                        <a:pt x="29083" y="86753"/>
                      </a:moveTo>
                      <a:lnTo>
                        <a:pt x="28892" y="86715"/>
                      </a:lnTo>
                      <a:lnTo>
                        <a:pt x="29083" y="86753"/>
                      </a:lnTo>
                      <a:close/>
                    </a:path>
                    <a:path w="117475" h="128904">
                      <a:moveTo>
                        <a:pt x="29171" y="86182"/>
                      </a:moveTo>
                      <a:lnTo>
                        <a:pt x="28968" y="85813"/>
                      </a:lnTo>
                      <a:lnTo>
                        <a:pt x="28943" y="86182"/>
                      </a:lnTo>
                      <a:lnTo>
                        <a:pt x="29171" y="86182"/>
                      </a:lnTo>
                      <a:close/>
                    </a:path>
                    <a:path w="117475" h="128904">
                      <a:moveTo>
                        <a:pt x="29832" y="80594"/>
                      </a:moveTo>
                      <a:lnTo>
                        <a:pt x="29400" y="80467"/>
                      </a:lnTo>
                      <a:lnTo>
                        <a:pt x="29705" y="79959"/>
                      </a:lnTo>
                      <a:lnTo>
                        <a:pt x="29806" y="79578"/>
                      </a:lnTo>
                      <a:lnTo>
                        <a:pt x="28803" y="80594"/>
                      </a:lnTo>
                      <a:lnTo>
                        <a:pt x="29832" y="80594"/>
                      </a:lnTo>
                      <a:close/>
                    </a:path>
                    <a:path w="117475" h="128904">
                      <a:moveTo>
                        <a:pt x="31762" y="78676"/>
                      </a:moveTo>
                      <a:lnTo>
                        <a:pt x="31343" y="78562"/>
                      </a:lnTo>
                      <a:lnTo>
                        <a:pt x="31546" y="79082"/>
                      </a:lnTo>
                      <a:lnTo>
                        <a:pt x="31597" y="78816"/>
                      </a:lnTo>
                      <a:lnTo>
                        <a:pt x="31762" y="78676"/>
                      </a:lnTo>
                      <a:close/>
                    </a:path>
                    <a:path w="117475" h="128904">
                      <a:moveTo>
                        <a:pt x="31940" y="25641"/>
                      </a:moveTo>
                      <a:lnTo>
                        <a:pt x="31762" y="25387"/>
                      </a:lnTo>
                      <a:lnTo>
                        <a:pt x="30632" y="25323"/>
                      </a:lnTo>
                      <a:lnTo>
                        <a:pt x="30937" y="25755"/>
                      </a:lnTo>
                      <a:lnTo>
                        <a:pt x="31940" y="25641"/>
                      </a:lnTo>
                      <a:close/>
                    </a:path>
                    <a:path w="117475" h="128904">
                      <a:moveTo>
                        <a:pt x="32029" y="86118"/>
                      </a:moveTo>
                      <a:close/>
                    </a:path>
                    <a:path w="117475" h="128904">
                      <a:moveTo>
                        <a:pt x="32143" y="85420"/>
                      </a:moveTo>
                      <a:lnTo>
                        <a:pt x="32105" y="84988"/>
                      </a:lnTo>
                      <a:lnTo>
                        <a:pt x="32016" y="85293"/>
                      </a:lnTo>
                      <a:lnTo>
                        <a:pt x="32143" y="85420"/>
                      </a:lnTo>
                      <a:close/>
                    </a:path>
                    <a:path w="117475" h="128904">
                      <a:moveTo>
                        <a:pt x="32334" y="84912"/>
                      </a:moveTo>
                      <a:lnTo>
                        <a:pt x="32131" y="84988"/>
                      </a:lnTo>
                      <a:lnTo>
                        <a:pt x="32143" y="85420"/>
                      </a:lnTo>
                      <a:lnTo>
                        <a:pt x="32334" y="84912"/>
                      </a:lnTo>
                      <a:close/>
                    </a:path>
                    <a:path w="117475" h="128904">
                      <a:moveTo>
                        <a:pt x="33147" y="86690"/>
                      </a:moveTo>
                      <a:lnTo>
                        <a:pt x="33020" y="86309"/>
                      </a:lnTo>
                      <a:lnTo>
                        <a:pt x="32918" y="86182"/>
                      </a:lnTo>
                      <a:lnTo>
                        <a:pt x="32791" y="86017"/>
                      </a:lnTo>
                      <a:lnTo>
                        <a:pt x="32740" y="86182"/>
                      </a:lnTo>
                      <a:lnTo>
                        <a:pt x="32778" y="86017"/>
                      </a:lnTo>
                      <a:lnTo>
                        <a:pt x="33007" y="85166"/>
                      </a:lnTo>
                      <a:lnTo>
                        <a:pt x="32207" y="85928"/>
                      </a:lnTo>
                      <a:lnTo>
                        <a:pt x="32105" y="86182"/>
                      </a:lnTo>
                      <a:lnTo>
                        <a:pt x="32677" y="87452"/>
                      </a:lnTo>
                      <a:lnTo>
                        <a:pt x="33147" y="86690"/>
                      </a:lnTo>
                      <a:close/>
                    </a:path>
                    <a:path w="117475" h="128904">
                      <a:moveTo>
                        <a:pt x="37757" y="84404"/>
                      </a:moveTo>
                      <a:lnTo>
                        <a:pt x="37668" y="84264"/>
                      </a:lnTo>
                      <a:lnTo>
                        <a:pt x="37490" y="84086"/>
                      </a:lnTo>
                      <a:lnTo>
                        <a:pt x="37592" y="84264"/>
                      </a:lnTo>
                      <a:lnTo>
                        <a:pt x="37757" y="84404"/>
                      </a:lnTo>
                      <a:close/>
                    </a:path>
                    <a:path w="117475" h="128904">
                      <a:moveTo>
                        <a:pt x="38989" y="74879"/>
                      </a:moveTo>
                      <a:close/>
                    </a:path>
                    <a:path w="117475" h="128904">
                      <a:moveTo>
                        <a:pt x="39204" y="22885"/>
                      </a:moveTo>
                      <a:close/>
                    </a:path>
                    <a:path w="117475" h="128904">
                      <a:moveTo>
                        <a:pt x="39497" y="74790"/>
                      </a:moveTo>
                      <a:lnTo>
                        <a:pt x="39331" y="74777"/>
                      </a:lnTo>
                      <a:lnTo>
                        <a:pt x="39154" y="74828"/>
                      </a:lnTo>
                      <a:lnTo>
                        <a:pt x="39001" y="74891"/>
                      </a:lnTo>
                      <a:lnTo>
                        <a:pt x="39497" y="74790"/>
                      </a:lnTo>
                      <a:close/>
                    </a:path>
                    <a:path w="117475" h="128904">
                      <a:moveTo>
                        <a:pt x="41211" y="74155"/>
                      </a:moveTo>
                      <a:lnTo>
                        <a:pt x="41160" y="74028"/>
                      </a:lnTo>
                      <a:lnTo>
                        <a:pt x="40589" y="73875"/>
                      </a:lnTo>
                      <a:lnTo>
                        <a:pt x="40855" y="74066"/>
                      </a:lnTo>
                      <a:lnTo>
                        <a:pt x="41059" y="74142"/>
                      </a:lnTo>
                      <a:lnTo>
                        <a:pt x="41211" y="74155"/>
                      </a:lnTo>
                      <a:close/>
                    </a:path>
                    <a:path w="117475" h="128904">
                      <a:moveTo>
                        <a:pt x="41910" y="81470"/>
                      </a:moveTo>
                      <a:lnTo>
                        <a:pt x="41694" y="81407"/>
                      </a:lnTo>
                      <a:lnTo>
                        <a:pt x="41910" y="81470"/>
                      </a:lnTo>
                      <a:close/>
                    </a:path>
                    <a:path w="117475" h="128904">
                      <a:moveTo>
                        <a:pt x="42024" y="80975"/>
                      </a:moveTo>
                      <a:lnTo>
                        <a:pt x="41986" y="80848"/>
                      </a:lnTo>
                      <a:lnTo>
                        <a:pt x="41935" y="80721"/>
                      </a:lnTo>
                      <a:lnTo>
                        <a:pt x="28689" y="80721"/>
                      </a:lnTo>
                      <a:lnTo>
                        <a:pt x="27063" y="80721"/>
                      </a:lnTo>
                      <a:lnTo>
                        <a:pt x="26250" y="81737"/>
                      </a:lnTo>
                      <a:lnTo>
                        <a:pt x="26289" y="81483"/>
                      </a:lnTo>
                      <a:lnTo>
                        <a:pt x="26136" y="81483"/>
                      </a:lnTo>
                      <a:lnTo>
                        <a:pt x="25793" y="81483"/>
                      </a:lnTo>
                      <a:lnTo>
                        <a:pt x="25996" y="81991"/>
                      </a:lnTo>
                      <a:lnTo>
                        <a:pt x="26174" y="81737"/>
                      </a:lnTo>
                      <a:lnTo>
                        <a:pt x="26771" y="82245"/>
                      </a:lnTo>
                      <a:lnTo>
                        <a:pt x="26835" y="82499"/>
                      </a:lnTo>
                      <a:lnTo>
                        <a:pt x="26225" y="83515"/>
                      </a:lnTo>
                      <a:lnTo>
                        <a:pt x="26136" y="84404"/>
                      </a:lnTo>
                      <a:lnTo>
                        <a:pt x="26047" y="83820"/>
                      </a:lnTo>
                      <a:lnTo>
                        <a:pt x="26022" y="84023"/>
                      </a:lnTo>
                      <a:lnTo>
                        <a:pt x="25933" y="83134"/>
                      </a:lnTo>
                      <a:lnTo>
                        <a:pt x="25819" y="82499"/>
                      </a:lnTo>
                      <a:lnTo>
                        <a:pt x="24777" y="84404"/>
                      </a:lnTo>
                      <a:lnTo>
                        <a:pt x="24765" y="84277"/>
                      </a:lnTo>
                      <a:lnTo>
                        <a:pt x="24701" y="83642"/>
                      </a:lnTo>
                      <a:lnTo>
                        <a:pt x="24612" y="82880"/>
                      </a:lnTo>
                      <a:lnTo>
                        <a:pt x="24511" y="81991"/>
                      </a:lnTo>
                      <a:lnTo>
                        <a:pt x="24396" y="82626"/>
                      </a:lnTo>
                      <a:lnTo>
                        <a:pt x="24523" y="82880"/>
                      </a:lnTo>
                      <a:lnTo>
                        <a:pt x="24244" y="82880"/>
                      </a:lnTo>
                      <a:lnTo>
                        <a:pt x="24066" y="82753"/>
                      </a:lnTo>
                      <a:lnTo>
                        <a:pt x="24117" y="82118"/>
                      </a:lnTo>
                      <a:lnTo>
                        <a:pt x="23406" y="82880"/>
                      </a:lnTo>
                      <a:lnTo>
                        <a:pt x="23964" y="83388"/>
                      </a:lnTo>
                      <a:lnTo>
                        <a:pt x="23202" y="83642"/>
                      </a:lnTo>
                      <a:lnTo>
                        <a:pt x="23139" y="83515"/>
                      </a:lnTo>
                      <a:lnTo>
                        <a:pt x="23126" y="82753"/>
                      </a:lnTo>
                      <a:lnTo>
                        <a:pt x="22821" y="84277"/>
                      </a:lnTo>
                      <a:lnTo>
                        <a:pt x="22072" y="84277"/>
                      </a:lnTo>
                      <a:lnTo>
                        <a:pt x="22034" y="84023"/>
                      </a:lnTo>
                      <a:lnTo>
                        <a:pt x="21869" y="83896"/>
                      </a:lnTo>
                      <a:lnTo>
                        <a:pt x="22059" y="83769"/>
                      </a:lnTo>
                      <a:lnTo>
                        <a:pt x="20980" y="84404"/>
                      </a:lnTo>
                      <a:lnTo>
                        <a:pt x="20789" y="86055"/>
                      </a:lnTo>
                      <a:lnTo>
                        <a:pt x="19342" y="86055"/>
                      </a:lnTo>
                      <a:lnTo>
                        <a:pt x="19316" y="85801"/>
                      </a:lnTo>
                      <a:lnTo>
                        <a:pt x="19177" y="84658"/>
                      </a:lnTo>
                      <a:lnTo>
                        <a:pt x="18757" y="85801"/>
                      </a:lnTo>
                      <a:lnTo>
                        <a:pt x="18237" y="84785"/>
                      </a:lnTo>
                      <a:lnTo>
                        <a:pt x="17856" y="85166"/>
                      </a:lnTo>
                      <a:lnTo>
                        <a:pt x="17843" y="85420"/>
                      </a:lnTo>
                      <a:lnTo>
                        <a:pt x="18199" y="85813"/>
                      </a:lnTo>
                      <a:lnTo>
                        <a:pt x="17614" y="86055"/>
                      </a:lnTo>
                      <a:lnTo>
                        <a:pt x="17437" y="86944"/>
                      </a:lnTo>
                      <a:lnTo>
                        <a:pt x="16802" y="86817"/>
                      </a:lnTo>
                      <a:lnTo>
                        <a:pt x="17030" y="86182"/>
                      </a:lnTo>
                      <a:lnTo>
                        <a:pt x="16040" y="86817"/>
                      </a:lnTo>
                      <a:lnTo>
                        <a:pt x="16827" y="87071"/>
                      </a:lnTo>
                      <a:lnTo>
                        <a:pt x="16484" y="87833"/>
                      </a:lnTo>
                      <a:lnTo>
                        <a:pt x="17462" y="88341"/>
                      </a:lnTo>
                      <a:lnTo>
                        <a:pt x="16573" y="88468"/>
                      </a:lnTo>
                      <a:lnTo>
                        <a:pt x="16687" y="88214"/>
                      </a:lnTo>
                      <a:lnTo>
                        <a:pt x="15989" y="88595"/>
                      </a:lnTo>
                      <a:lnTo>
                        <a:pt x="15430" y="88099"/>
                      </a:lnTo>
                      <a:lnTo>
                        <a:pt x="15151" y="89103"/>
                      </a:lnTo>
                      <a:lnTo>
                        <a:pt x="14605" y="88976"/>
                      </a:lnTo>
                      <a:lnTo>
                        <a:pt x="14351" y="88722"/>
                      </a:lnTo>
                      <a:lnTo>
                        <a:pt x="14338" y="88595"/>
                      </a:lnTo>
                      <a:lnTo>
                        <a:pt x="14198" y="87706"/>
                      </a:lnTo>
                      <a:lnTo>
                        <a:pt x="14020" y="87579"/>
                      </a:lnTo>
                      <a:lnTo>
                        <a:pt x="14122" y="88595"/>
                      </a:lnTo>
                      <a:lnTo>
                        <a:pt x="12788" y="88341"/>
                      </a:lnTo>
                      <a:lnTo>
                        <a:pt x="12827" y="89331"/>
                      </a:lnTo>
                      <a:lnTo>
                        <a:pt x="12725" y="88849"/>
                      </a:lnTo>
                      <a:lnTo>
                        <a:pt x="12623" y="88595"/>
                      </a:lnTo>
                      <a:lnTo>
                        <a:pt x="12534" y="88468"/>
                      </a:lnTo>
                      <a:lnTo>
                        <a:pt x="12611" y="89357"/>
                      </a:lnTo>
                      <a:lnTo>
                        <a:pt x="12242" y="89230"/>
                      </a:lnTo>
                      <a:lnTo>
                        <a:pt x="12128" y="88976"/>
                      </a:lnTo>
                      <a:lnTo>
                        <a:pt x="12014" y="88595"/>
                      </a:lnTo>
                      <a:lnTo>
                        <a:pt x="11150" y="88849"/>
                      </a:lnTo>
                      <a:lnTo>
                        <a:pt x="12839" y="89865"/>
                      </a:lnTo>
                      <a:lnTo>
                        <a:pt x="11645" y="89738"/>
                      </a:lnTo>
                      <a:lnTo>
                        <a:pt x="11722" y="89357"/>
                      </a:lnTo>
                      <a:lnTo>
                        <a:pt x="10566" y="89484"/>
                      </a:lnTo>
                      <a:lnTo>
                        <a:pt x="10223" y="90500"/>
                      </a:lnTo>
                      <a:lnTo>
                        <a:pt x="8890" y="90627"/>
                      </a:lnTo>
                      <a:lnTo>
                        <a:pt x="8013" y="89814"/>
                      </a:lnTo>
                      <a:lnTo>
                        <a:pt x="7683" y="90119"/>
                      </a:lnTo>
                      <a:lnTo>
                        <a:pt x="7404" y="90500"/>
                      </a:lnTo>
                      <a:lnTo>
                        <a:pt x="6540" y="92405"/>
                      </a:lnTo>
                      <a:lnTo>
                        <a:pt x="6311" y="93040"/>
                      </a:lnTo>
                      <a:lnTo>
                        <a:pt x="5765" y="93548"/>
                      </a:lnTo>
                      <a:lnTo>
                        <a:pt x="6019" y="93421"/>
                      </a:lnTo>
                      <a:lnTo>
                        <a:pt x="7289" y="94564"/>
                      </a:lnTo>
                      <a:lnTo>
                        <a:pt x="4724" y="93802"/>
                      </a:lnTo>
                      <a:lnTo>
                        <a:pt x="4914" y="94653"/>
                      </a:lnTo>
                      <a:lnTo>
                        <a:pt x="4330" y="94183"/>
                      </a:lnTo>
                      <a:lnTo>
                        <a:pt x="4330" y="94437"/>
                      </a:lnTo>
                      <a:lnTo>
                        <a:pt x="3695" y="95072"/>
                      </a:lnTo>
                      <a:lnTo>
                        <a:pt x="3670" y="97866"/>
                      </a:lnTo>
                      <a:lnTo>
                        <a:pt x="3340" y="97612"/>
                      </a:lnTo>
                      <a:lnTo>
                        <a:pt x="2755" y="97993"/>
                      </a:lnTo>
                      <a:lnTo>
                        <a:pt x="2590" y="98882"/>
                      </a:lnTo>
                      <a:lnTo>
                        <a:pt x="2476" y="99136"/>
                      </a:lnTo>
                      <a:lnTo>
                        <a:pt x="2197" y="99517"/>
                      </a:lnTo>
                      <a:lnTo>
                        <a:pt x="2374" y="99644"/>
                      </a:lnTo>
                      <a:lnTo>
                        <a:pt x="2451" y="100025"/>
                      </a:lnTo>
                      <a:lnTo>
                        <a:pt x="2400" y="100152"/>
                      </a:lnTo>
                      <a:lnTo>
                        <a:pt x="3060" y="100152"/>
                      </a:lnTo>
                      <a:lnTo>
                        <a:pt x="1600" y="100660"/>
                      </a:lnTo>
                      <a:lnTo>
                        <a:pt x="1765" y="101930"/>
                      </a:lnTo>
                      <a:lnTo>
                        <a:pt x="2159" y="103454"/>
                      </a:lnTo>
                      <a:lnTo>
                        <a:pt x="2286" y="103835"/>
                      </a:lnTo>
                      <a:lnTo>
                        <a:pt x="2565" y="104470"/>
                      </a:lnTo>
                      <a:lnTo>
                        <a:pt x="1524" y="105359"/>
                      </a:lnTo>
                      <a:lnTo>
                        <a:pt x="1524" y="105105"/>
                      </a:lnTo>
                      <a:lnTo>
                        <a:pt x="1155" y="104851"/>
                      </a:lnTo>
                      <a:lnTo>
                        <a:pt x="1219" y="105232"/>
                      </a:lnTo>
                      <a:lnTo>
                        <a:pt x="1447" y="106121"/>
                      </a:lnTo>
                      <a:lnTo>
                        <a:pt x="1536" y="106375"/>
                      </a:lnTo>
                      <a:lnTo>
                        <a:pt x="2273" y="106248"/>
                      </a:lnTo>
                      <a:lnTo>
                        <a:pt x="1981" y="106248"/>
                      </a:lnTo>
                      <a:lnTo>
                        <a:pt x="2552" y="105994"/>
                      </a:lnTo>
                      <a:lnTo>
                        <a:pt x="2984" y="106121"/>
                      </a:lnTo>
                      <a:lnTo>
                        <a:pt x="3213" y="106375"/>
                      </a:lnTo>
                      <a:lnTo>
                        <a:pt x="3327" y="106756"/>
                      </a:lnTo>
                      <a:lnTo>
                        <a:pt x="2832" y="106248"/>
                      </a:lnTo>
                      <a:lnTo>
                        <a:pt x="2146" y="106883"/>
                      </a:lnTo>
                      <a:lnTo>
                        <a:pt x="1955" y="107010"/>
                      </a:lnTo>
                      <a:lnTo>
                        <a:pt x="2209" y="107137"/>
                      </a:lnTo>
                      <a:lnTo>
                        <a:pt x="2438" y="107137"/>
                      </a:lnTo>
                      <a:lnTo>
                        <a:pt x="1130" y="107772"/>
                      </a:lnTo>
                      <a:lnTo>
                        <a:pt x="3911" y="107264"/>
                      </a:lnTo>
                      <a:lnTo>
                        <a:pt x="3035" y="108153"/>
                      </a:lnTo>
                      <a:lnTo>
                        <a:pt x="2654" y="108153"/>
                      </a:lnTo>
                      <a:lnTo>
                        <a:pt x="2844" y="108534"/>
                      </a:lnTo>
                      <a:lnTo>
                        <a:pt x="3352" y="108788"/>
                      </a:lnTo>
                      <a:lnTo>
                        <a:pt x="3238" y="109169"/>
                      </a:lnTo>
                      <a:lnTo>
                        <a:pt x="2514" y="109397"/>
                      </a:lnTo>
                      <a:lnTo>
                        <a:pt x="3759" y="109931"/>
                      </a:lnTo>
                      <a:lnTo>
                        <a:pt x="2908" y="110312"/>
                      </a:lnTo>
                      <a:lnTo>
                        <a:pt x="2679" y="110185"/>
                      </a:lnTo>
                      <a:lnTo>
                        <a:pt x="2552" y="109677"/>
                      </a:lnTo>
                      <a:lnTo>
                        <a:pt x="2438" y="109550"/>
                      </a:lnTo>
                      <a:lnTo>
                        <a:pt x="1435" y="110058"/>
                      </a:lnTo>
                      <a:lnTo>
                        <a:pt x="1689" y="110185"/>
                      </a:lnTo>
                      <a:lnTo>
                        <a:pt x="1485" y="110693"/>
                      </a:lnTo>
                      <a:lnTo>
                        <a:pt x="1104" y="111455"/>
                      </a:lnTo>
                      <a:lnTo>
                        <a:pt x="1371" y="111201"/>
                      </a:lnTo>
                      <a:lnTo>
                        <a:pt x="3594" y="111963"/>
                      </a:lnTo>
                      <a:lnTo>
                        <a:pt x="1778" y="112598"/>
                      </a:lnTo>
                      <a:lnTo>
                        <a:pt x="1930" y="112687"/>
                      </a:lnTo>
                      <a:lnTo>
                        <a:pt x="2438" y="113360"/>
                      </a:lnTo>
                      <a:lnTo>
                        <a:pt x="1473" y="113360"/>
                      </a:lnTo>
                      <a:lnTo>
                        <a:pt x="1206" y="113487"/>
                      </a:lnTo>
                      <a:lnTo>
                        <a:pt x="901" y="113868"/>
                      </a:lnTo>
                      <a:lnTo>
                        <a:pt x="635" y="113741"/>
                      </a:lnTo>
                      <a:lnTo>
                        <a:pt x="838" y="113868"/>
                      </a:lnTo>
                      <a:lnTo>
                        <a:pt x="1409" y="114249"/>
                      </a:lnTo>
                      <a:lnTo>
                        <a:pt x="25" y="114503"/>
                      </a:lnTo>
                      <a:lnTo>
                        <a:pt x="1155" y="115138"/>
                      </a:lnTo>
                      <a:lnTo>
                        <a:pt x="850" y="115138"/>
                      </a:lnTo>
                      <a:lnTo>
                        <a:pt x="990" y="115392"/>
                      </a:lnTo>
                      <a:lnTo>
                        <a:pt x="1282" y="115392"/>
                      </a:lnTo>
                      <a:lnTo>
                        <a:pt x="2336" y="116281"/>
                      </a:lnTo>
                      <a:lnTo>
                        <a:pt x="0" y="117424"/>
                      </a:lnTo>
                      <a:lnTo>
                        <a:pt x="1447" y="118694"/>
                      </a:lnTo>
                      <a:lnTo>
                        <a:pt x="2044" y="119837"/>
                      </a:lnTo>
                      <a:lnTo>
                        <a:pt x="3086" y="119964"/>
                      </a:lnTo>
                      <a:lnTo>
                        <a:pt x="3619" y="120980"/>
                      </a:lnTo>
                      <a:lnTo>
                        <a:pt x="3111" y="121361"/>
                      </a:lnTo>
                      <a:lnTo>
                        <a:pt x="2489" y="120726"/>
                      </a:lnTo>
                      <a:lnTo>
                        <a:pt x="2146" y="121107"/>
                      </a:lnTo>
                      <a:lnTo>
                        <a:pt x="2082" y="121488"/>
                      </a:lnTo>
                      <a:lnTo>
                        <a:pt x="2197" y="121742"/>
                      </a:lnTo>
                      <a:lnTo>
                        <a:pt x="2463" y="122123"/>
                      </a:lnTo>
                      <a:lnTo>
                        <a:pt x="2197" y="122123"/>
                      </a:lnTo>
                      <a:lnTo>
                        <a:pt x="1625" y="122377"/>
                      </a:lnTo>
                      <a:lnTo>
                        <a:pt x="1701" y="122758"/>
                      </a:lnTo>
                      <a:lnTo>
                        <a:pt x="2362" y="122682"/>
                      </a:lnTo>
                      <a:lnTo>
                        <a:pt x="2400" y="122377"/>
                      </a:lnTo>
                      <a:lnTo>
                        <a:pt x="3721" y="122758"/>
                      </a:lnTo>
                      <a:lnTo>
                        <a:pt x="3175" y="122377"/>
                      </a:lnTo>
                      <a:lnTo>
                        <a:pt x="2616" y="121996"/>
                      </a:lnTo>
                      <a:lnTo>
                        <a:pt x="2959" y="121869"/>
                      </a:lnTo>
                      <a:lnTo>
                        <a:pt x="3708" y="121742"/>
                      </a:lnTo>
                      <a:lnTo>
                        <a:pt x="3898" y="122123"/>
                      </a:lnTo>
                      <a:lnTo>
                        <a:pt x="4394" y="121742"/>
                      </a:lnTo>
                      <a:lnTo>
                        <a:pt x="4559" y="121615"/>
                      </a:lnTo>
                      <a:lnTo>
                        <a:pt x="3429" y="121615"/>
                      </a:lnTo>
                      <a:lnTo>
                        <a:pt x="3924" y="121361"/>
                      </a:lnTo>
                      <a:lnTo>
                        <a:pt x="4165" y="121234"/>
                      </a:lnTo>
                      <a:lnTo>
                        <a:pt x="4279" y="121107"/>
                      </a:lnTo>
                      <a:lnTo>
                        <a:pt x="4000" y="120726"/>
                      </a:lnTo>
                      <a:lnTo>
                        <a:pt x="4279" y="120853"/>
                      </a:lnTo>
                      <a:lnTo>
                        <a:pt x="4610" y="120726"/>
                      </a:lnTo>
                      <a:lnTo>
                        <a:pt x="4927" y="120599"/>
                      </a:lnTo>
                      <a:lnTo>
                        <a:pt x="4737" y="120980"/>
                      </a:lnTo>
                      <a:lnTo>
                        <a:pt x="5029" y="120599"/>
                      </a:lnTo>
                      <a:lnTo>
                        <a:pt x="5499" y="119964"/>
                      </a:lnTo>
                      <a:lnTo>
                        <a:pt x="3746" y="119456"/>
                      </a:lnTo>
                      <a:lnTo>
                        <a:pt x="4749" y="119075"/>
                      </a:lnTo>
                      <a:lnTo>
                        <a:pt x="4826" y="119202"/>
                      </a:lnTo>
                      <a:lnTo>
                        <a:pt x="4381" y="117932"/>
                      </a:lnTo>
                      <a:lnTo>
                        <a:pt x="3860" y="119075"/>
                      </a:lnTo>
                      <a:lnTo>
                        <a:pt x="2717" y="118186"/>
                      </a:lnTo>
                      <a:lnTo>
                        <a:pt x="5118" y="117551"/>
                      </a:lnTo>
                      <a:lnTo>
                        <a:pt x="4140" y="117424"/>
                      </a:lnTo>
                      <a:lnTo>
                        <a:pt x="4216" y="117170"/>
                      </a:lnTo>
                      <a:lnTo>
                        <a:pt x="3594" y="116789"/>
                      </a:lnTo>
                      <a:lnTo>
                        <a:pt x="3987" y="116560"/>
                      </a:lnTo>
                      <a:lnTo>
                        <a:pt x="4470" y="116281"/>
                      </a:lnTo>
                      <a:lnTo>
                        <a:pt x="3175" y="115138"/>
                      </a:lnTo>
                      <a:lnTo>
                        <a:pt x="3810" y="115087"/>
                      </a:lnTo>
                      <a:lnTo>
                        <a:pt x="3644" y="114884"/>
                      </a:lnTo>
                      <a:lnTo>
                        <a:pt x="4013" y="114858"/>
                      </a:lnTo>
                      <a:lnTo>
                        <a:pt x="4064" y="115074"/>
                      </a:lnTo>
                      <a:lnTo>
                        <a:pt x="4724" y="115011"/>
                      </a:lnTo>
                      <a:lnTo>
                        <a:pt x="4229" y="114846"/>
                      </a:lnTo>
                      <a:lnTo>
                        <a:pt x="5308" y="114757"/>
                      </a:lnTo>
                      <a:lnTo>
                        <a:pt x="3352" y="114122"/>
                      </a:lnTo>
                      <a:lnTo>
                        <a:pt x="4114" y="113614"/>
                      </a:lnTo>
                      <a:lnTo>
                        <a:pt x="4978" y="113741"/>
                      </a:lnTo>
                      <a:lnTo>
                        <a:pt x="4521" y="114249"/>
                      </a:lnTo>
                      <a:lnTo>
                        <a:pt x="5295" y="113741"/>
                      </a:lnTo>
                      <a:lnTo>
                        <a:pt x="4813" y="113614"/>
                      </a:lnTo>
                      <a:lnTo>
                        <a:pt x="4330" y="113487"/>
                      </a:lnTo>
                      <a:lnTo>
                        <a:pt x="3835" y="113360"/>
                      </a:lnTo>
                      <a:lnTo>
                        <a:pt x="5613" y="112598"/>
                      </a:lnTo>
                      <a:lnTo>
                        <a:pt x="5334" y="112090"/>
                      </a:lnTo>
                      <a:lnTo>
                        <a:pt x="4178" y="112090"/>
                      </a:lnTo>
                      <a:lnTo>
                        <a:pt x="4775" y="111201"/>
                      </a:lnTo>
                      <a:lnTo>
                        <a:pt x="4787" y="110947"/>
                      </a:lnTo>
                      <a:lnTo>
                        <a:pt x="4457" y="110312"/>
                      </a:lnTo>
                      <a:lnTo>
                        <a:pt x="4851" y="110312"/>
                      </a:lnTo>
                      <a:lnTo>
                        <a:pt x="5105" y="108788"/>
                      </a:lnTo>
                      <a:lnTo>
                        <a:pt x="5511" y="108026"/>
                      </a:lnTo>
                      <a:lnTo>
                        <a:pt x="5715" y="108026"/>
                      </a:lnTo>
                      <a:lnTo>
                        <a:pt x="4546" y="107899"/>
                      </a:lnTo>
                      <a:lnTo>
                        <a:pt x="4737" y="107264"/>
                      </a:lnTo>
                      <a:lnTo>
                        <a:pt x="4724" y="107010"/>
                      </a:lnTo>
                      <a:lnTo>
                        <a:pt x="4622" y="106756"/>
                      </a:lnTo>
                      <a:lnTo>
                        <a:pt x="4521" y="106502"/>
                      </a:lnTo>
                      <a:lnTo>
                        <a:pt x="5219" y="106629"/>
                      </a:lnTo>
                      <a:lnTo>
                        <a:pt x="5499" y="106629"/>
                      </a:lnTo>
                      <a:lnTo>
                        <a:pt x="5803" y="107010"/>
                      </a:lnTo>
                      <a:lnTo>
                        <a:pt x="5803" y="106502"/>
                      </a:lnTo>
                      <a:lnTo>
                        <a:pt x="5435" y="106375"/>
                      </a:lnTo>
                      <a:lnTo>
                        <a:pt x="5232" y="106121"/>
                      </a:lnTo>
                      <a:lnTo>
                        <a:pt x="5168" y="105994"/>
                      </a:lnTo>
                      <a:lnTo>
                        <a:pt x="5105" y="105867"/>
                      </a:lnTo>
                      <a:lnTo>
                        <a:pt x="5969" y="105994"/>
                      </a:lnTo>
                      <a:lnTo>
                        <a:pt x="5969" y="105867"/>
                      </a:lnTo>
                      <a:lnTo>
                        <a:pt x="5930" y="105359"/>
                      </a:lnTo>
                      <a:lnTo>
                        <a:pt x="4965" y="104597"/>
                      </a:lnTo>
                      <a:lnTo>
                        <a:pt x="5194" y="104343"/>
                      </a:lnTo>
                      <a:lnTo>
                        <a:pt x="5638" y="103835"/>
                      </a:lnTo>
                      <a:lnTo>
                        <a:pt x="4838" y="103708"/>
                      </a:lnTo>
                      <a:lnTo>
                        <a:pt x="3289" y="104343"/>
                      </a:lnTo>
                      <a:lnTo>
                        <a:pt x="2870" y="103327"/>
                      </a:lnTo>
                      <a:lnTo>
                        <a:pt x="3886" y="103327"/>
                      </a:lnTo>
                      <a:lnTo>
                        <a:pt x="4102" y="103200"/>
                      </a:lnTo>
                      <a:lnTo>
                        <a:pt x="4229" y="103276"/>
                      </a:lnTo>
                      <a:lnTo>
                        <a:pt x="4305" y="103073"/>
                      </a:lnTo>
                      <a:lnTo>
                        <a:pt x="4927" y="103073"/>
                      </a:lnTo>
                      <a:lnTo>
                        <a:pt x="4787" y="102819"/>
                      </a:lnTo>
                      <a:lnTo>
                        <a:pt x="5270" y="102946"/>
                      </a:lnTo>
                      <a:lnTo>
                        <a:pt x="5308" y="103073"/>
                      </a:lnTo>
                      <a:lnTo>
                        <a:pt x="4978" y="103200"/>
                      </a:lnTo>
                      <a:lnTo>
                        <a:pt x="5207" y="103327"/>
                      </a:lnTo>
                      <a:lnTo>
                        <a:pt x="5346" y="103073"/>
                      </a:lnTo>
                      <a:lnTo>
                        <a:pt x="5651" y="102819"/>
                      </a:lnTo>
                      <a:lnTo>
                        <a:pt x="5803" y="102692"/>
                      </a:lnTo>
                      <a:lnTo>
                        <a:pt x="5930" y="102692"/>
                      </a:lnTo>
                      <a:lnTo>
                        <a:pt x="5461" y="102565"/>
                      </a:lnTo>
                      <a:lnTo>
                        <a:pt x="5524" y="101549"/>
                      </a:lnTo>
                      <a:lnTo>
                        <a:pt x="6210" y="102184"/>
                      </a:lnTo>
                      <a:lnTo>
                        <a:pt x="6604" y="101930"/>
                      </a:lnTo>
                      <a:lnTo>
                        <a:pt x="6210" y="101676"/>
                      </a:lnTo>
                      <a:lnTo>
                        <a:pt x="6489" y="101549"/>
                      </a:lnTo>
                      <a:lnTo>
                        <a:pt x="6756" y="101422"/>
                      </a:lnTo>
                      <a:lnTo>
                        <a:pt x="5854" y="101168"/>
                      </a:lnTo>
                      <a:lnTo>
                        <a:pt x="5905" y="100914"/>
                      </a:lnTo>
                      <a:lnTo>
                        <a:pt x="6337" y="101041"/>
                      </a:lnTo>
                      <a:lnTo>
                        <a:pt x="6604" y="101041"/>
                      </a:lnTo>
                      <a:lnTo>
                        <a:pt x="6502" y="100914"/>
                      </a:lnTo>
                      <a:lnTo>
                        <a:pt x="6273" y="100660"/>
                      </a:lnTo>
                      <a:lnTo>
                        <a:pt x="6972" y="99644"/>
                      </a:lnTo>
                      <a:lnTo>
                        <a:pt x="5816" y="99644"/>
                      </a:lnTo>
                      <a:lnTo>
                        <a:pt x="5321" y="98120"/>
                      </a:lnTo>
                      <a:lnTo>
                        <a:pt x="6261" y="97866"/>
                      </a:lnTo>
                      <a:lnTo>
                        <a:pt x="7188" y="97612"/>
                      </a:lnTo>
                      <a:lnTo>
                        <a:pt x="7391" y="96596"/>
                      </a:lnTo>
                      <a:lnTo>
                        <a:pt x="7658" y="96723"/>
                      </a:lnTo>
                      <a:lnTo>
                        <a:pt x="7670" y="96596"/>
                      </a:lnTo>
                      <a:lnTo>
                        <a:pt x="7696" y="95961"/>
                      </a:lnTo>
                      <a:lnTo>
                        <a:pt x="8267" y="95453"/>
                      </a:lnTo>
                      <a:lnTo>
                        <a:pt x="8140" y="94945"/>
                      </a:lnTo>
                      <a:lnTo>
                        <a:pt x="8026" y="94564"/>
                      </a:lnTo>
                      <a:lnTo>
                        <a:pt x="8153" y="94437"/>
                      </a:lnTo>
                      <a:lnTo>
                        <a:pt x="8763" y="94564"/>
                      </a:lnTo>
                      <a:lnTo>
                        <a:pt x="9004" y="94945"/>
                      </a:lnTo>
                      <a:lnTo>
                        <a:pt x="9093" y="94437"/>
                      </a:lnTo>
                      <a:lnTo>
                        <a:pt x="8978" y="94056"/>
                      </a:lnTo>
                      <a:lnTo>
                        <a:pt x="9690" y="93929"/>
                      </a:lnTo>
                      <a:lnTo>
                        <a:pt x="9804" y="94500"/>
                      </a:lnTo>
                      <a:lnTo>
                        <a:pt x="9982" y="94437"/>
                      </a:lnTo>
                      <a:lnTo>
                        <a:pt x="10121" y="94183"/>
                      </a:lnTo>
                      <a:lnTo>
                        <a:pt x="9982" y="94462"/>
                      </a:lnTo>
                      <a:lnTo>
                        <a:pt x="10287" y="94310"/>
                      </a:lnTo>
                      <a:lnTo>
                        <a:pt x="10515" y="94691"/>
                      </a:lnTo>
                      <a:lnTo>
                        <a:pt x="10477" y="94310"/>
                      </a:lnTo>
                      <a:lnTo>
                        <a:pt x="10452" y="94183"/>
                      </a:lnTo>
                      <a:lnTo>
                        <a:pt x="10426" y="93929"/>
                      </a:lnTo>
                      <a:lnTo>
                        <a:pt x="10401" y="93802"/>
                      </a:lnTo>
                      <a:lnTo>
                        <a:pt x="10731" y="94564"/>
                      </a:lnTo>
                      <a:lnTo>
                        <a:pt x="11163" y="94564"/>
                      </a:lnTo>
                      <a:lnTo>
                        <a:pt x="11188" y="94310"/>
                      </a:lnTo>
                      <a:lnTo>
                        <a:pt x="11049" y="94183"/>
                      </a:lnTo>
                      <a:lnTo>
                        <a:pt x="10706" y="93929"/>
                      </a:lnTo>
                      <a:lnTo>
                        <a:pt x="10756" y="93802"/>
                      </a:lnTo>
                      <a:lnTo>
                        <a:pt x="10807" y="93675"/>
                      </a:lnTo>
                      <a:lnTo>
                        <a:pt x="11112" y="93675"/>
                      </a:lnTo>
                      <a:lnTo>
                        <a:pt x="11480" y="93548"/>
                      </a:lnTo>
                      <a:lnTo>
                        <a:pt x="11722" y="94564"/>
                      </a:lnTo>
                      <a:lnTo>
                        <a:pt x="13538" y="95199"/>
                      </a:lnTo>
                      <a:lnTo>
                        <a:pt x="13423" y="93548"/>
                      </a:lnTo>
                      <a:lnTo>
                        <a:pt x="13411" y="93421"/>
                      </a:lnTo>
                      <a:lnTo>
                        <a:pt x="13284" y="91643"/>
                      </a:lnTo>
                      <a:lnTo>
                        <a:pt x="14198" y="92405"/>
                      </a:lnTo>
                      <a:lnTo>
                        <a:pt x="14185" y="92024"/>
                      </a:lnTo>
                      <a:lnTo>
                        <a:pt x="14846" y="91897"/>
                      </a:lnTo>
                      <a:lnTo>
                        <a:pt x="16065" y="93040"/>
                      </a:lnTo>
                      <a:lnTo>
                        <a:pt x="16256" y="93040"/>
                      </a:lnTo>
                      <a:lnTo>
                        <a:pt x="17322" y="93167"/>
                      </a:lnTo>
                      <a:lnTo>
                        <a:pt x="16738" y="91897"/>
                      </a:lnTo>
                      <a:lnTo>
                        <a:pt x="16624" y="91643"/>
                      </a:lnTo>
                      <a:lnTo>
                        <a:pt x="16446" y="91262"/>
                      </a:lnTo>
                      <a:lnTo>
                        <a:pt x="17475" y="91262"/>
                      </a:lnTo>
                      <a:lnTo>
                        <a:pt x="17221" y="91008"/>
                      </a:lnTo>
                      <a:lnTo>
                        <a:pt x="17018" y="90627"/>
                      </a:lnTo>
                      <a:lnTo>
                        <a:pt x="16878" y="90373"/>
                      </a:lnTo>
                      <a:lnTo>
                        <a:pt x="16941" y="89865"/>
                      </a:lnTo>
                      <a:lnTo>
                        <a:pt x="17246" y="89484"/>
                      </a:lnTo>
                      <a:lnTo>
                        <a:pt x="17919" y="89357"/>
                      </a:lnTo>
                      <a:lnTo>
                        <a:pt x="18478" y="90373"/>
                      </a:lnTo>
                      <a:lnTo>
                        <a:pt x="18516" y="90754"/>
                      </a:lnTo>
                      <a:lnTo>
                        <a:pt x="18338" y="91008"/>
                      </a:lnTo>
                      <a:lnTo>
                        <a:pt x="18199" y="91135"/>
                      </a:lnTo>
                      <a:lnTo>
                        <a:pt x="18084" y="91008"/>
                      </a:lnTo>
                      <a:lnTo>
                        <a:pt x="17703" y="91389"/>
                      </a:lnTo>
                      <a:lnTo>
                        <a:pt x="18097" y="91643"/>
                      </a:lnTo>
                      <a:lnTo>
                        <a:pt x="18034" y="91262"/>
                      </a:lnTo>
                      <a:lnTo>
                        <a:pt x="18491" y="91516"/>
                      </a:lnTo>
                      <a:lnTo>
                        <a:pt x="19050" y="91262"/>
                      </a:lnTo>
                      <a:lnTo>
                        <a:pt x="19227" y="91186"/>
                      </a:lnTo>
                      <a:lnTo>
                        <a:pt x="19354" y="91770"/>
                      </a:lnTo>
                      <a:lnTo>
                        <a:pt x="19608" y="91389"/>
                      </a:lnTo>
                      <a:lnTo>
                        <a:pt x="19570" y="91224"/>
                      </a:lnTo>
                      <a:lnTo>
                        <a:pt x="19888" y="91262"/>
                      </a:lnTo>
                      <a:lnTo>
                        <a:pt x="20129" y="90627"/>
                      </a:lnTo>
                      <a:lnTo>
                        <a:pt x="21082" y="90627"/>
                      </a:lnTo>
                      <a:lnTo>
                        <a:pt x="20878" y="90500"/>
                      </a:lnTo>
                      <a:lnTo>
                        <a:pt x="20586" y="90119"/>
                      </a:lnTo>
                      <a:lnTo>
                        <a:pt x="22085" y="89992"/>
                      </a:lnTo>
                      <a:lnTo>
                        <a:pt x="21158" y="89357"/>
                      </a:lnTo>
                      <a:lnTo>
                        <a:pt x="21158" y="89103"/>
                      </a:lnTo>
                      <a:lnTo>
                        <a:pt x="21704" y="88722"/>
                      </a:lnTo>
                      <a:lnTo>
                        <a:pt x="22377" y="89103"/>
                      </a:lnTo>
                      <a:lnTo>
                        <a:pt x="22072" y="89979"/>
                      </a:lnTo>
                      <a:lnTo>
                        <a:pt x="22694" y="89230"/>
                      </a:lnTo>
                      <a:lnTo>
                        <a:pt x="23329" y="89484"/>
                      </a:lnTo>
                      <a:lnTo>
                        <a:pt x="23101" y="90500"/>
                      </a:lnTo>
                      <a:lnTo>
                        <a:pt x="23558" y="89484"/>
                      </a:lnTo>
                      <a:lnTo>
                        <a:pt x="24663" y="90373"/>
                      </a:lnTo>
                      <a:lnTo>
                        <a:pt x="25133" y="90373"/>
                      </a:lnTo>
                      <a:lnTo>
                        <a:pt x="25057" y="90500"/>
                      </a:lnTo>
                      <a:lnTo>
                        <a:pt x="25412" y="90373"/>
                      </a:lnTo>
                      <a:lnTo>
                        <a:pt x="24904" y="89738"/>
                      </a:lnTo>
                      <a:lnTo>
                        <a:pt x="25374" y="89738"/>
                      </a:lnTo>
                      <a:lnTo>
                        <a:pt x="25488" y="89992"/>
                      </a:lnTo>
                      <a:lnTo>
                        <a:pt x="25514" y="89738"/>
                      </a:lnTo>
                      <a:lnTo>
                        <a:pt x="25539" y="89484"/>
                      </a:lnTo>
                      <a:lnTo>
                        <a:pt x="25184" y="89230"/>
                      </a:lnTo>
                      <a:lnTo>
                        <a:pt x="24828" y="88976"/>
                      </a:lnTo>
                      <a:lnTo>
                        <a:pt x="24892" y="88722"/>
                      </a:lnTo>
                      <a:lnTo>
                        <a:pt x="24917" y="88595"/>
                      </a:lnTo>
                      <a:lnTo>
                        <a:pt x="24955" y="88468"/>
                      </a:lnTo>
                      <a:lnTo>
                        <a:pt x="25031" y="88087"/>
                      </a:lnTo>
                      <a:lnTo>
                        <a:pt x="25450" y="88315"/>
                      </a:lnTo>
                      <a:lnTo>
                        <a:pt x="25577" y="88087"/>
                      </a:lnTo>
                      <a:lnTo>
                        <a:pt x="25806" y="87325"/>
                      </a:lnTo>
                      <a:lnTo>
                        <a:pt x="26289" y="88214"/>
                      </a:lnTo>
                      <a:lnTo>
                        <a:pt x="25501" y="88315"/>
                      </a:lnTo>
                      <a:lnTo>
                        <a:pt x="27025" y="88315"/>
                      </a:lnTo>
                      <a:lnTo>
                        <a:pt x="27571" y="88087"/>
                      </a:lnTo>
                      <a:lnTo>
                        <a:pt x="27660" y="88595"/>
                      </a:lnTo>
                      <a:lnTo>
                        <a:pt x="27901" y="88760"/>
                      </a:lnTo>
                      <a:lnTo>
                        <a:pt x="27787" y="88087"/>
                      </a:lnTo>
                      <a:lnTo>
                        <a:pt x="27914" y="87579"/>
                      </a:lnTo>
                      <a:lnTo>
                        <a:pt x="27952" y="87452"/>
                      </a:lnTo>
                      <a:lnTo>
                        <a:pt x="28727" y="87579"/>
                      </a:lnTo>
                      <a:lnTo>
                        <a:pt x="28689" y="87452"/>
                      </a:lnTo>
                      <a:lnTo>
                        <a:pt x="28651" y="87325"/>
                      </a:lnTo>
                      <a:lnTo>
                        <a:pt x="28536" y="86944"/>
                      </a:lnTo>
                      <a:lnTo>
                        <a:pt x="28486" y="86817"/>
                      </a:lnTo>
                      <a:lnTo>
                        <a:pt x="28816" y="86817"/>
                      </a:lnTo>
                      <a:lnTo>
                        <a:pt x="28384" y="86690"/>
                      </a:lnTo>
                      <a:lnTo>
                        <a:pt x="28282" y="86182"/>
                      </a:lnTo>
                      <a:lnTo>
                        <a:pt x="28613" y="86055"/>
                      </a:lnTo>
                      <a:lnTo>
                        <a:pt x="28968" y="85813"/>
                      </a:lnTo>
                      <a:lnTo>
                        <a:pt x="29019" y="85166"/>
                      </a:lnTo>
                      <a:lnTo>
                        <a:pt x="30391" y="86817"/>
                      </a:lnTo>
                      <a:lnTo>
                        <a:pt x="30784" y="85928"/>
                      </a:lnTo>
                      <a:lnTo>
                        <a:pt x="31115" y="86118"/>
                      </a:lnTo>
                      <a:lnTo>
                        <a:pt x="31216" y="86944"/>
                      </a:lnTo>
                      <a:lnTo>
                        <a:pt x="31584" y="87071"/>
                      </a:lnTo>
                      <a:lnTo>
                        <a:pt x="31927" y="86309"/>
                      </a:lnTo>
                      <a:lnTo>
                        <a:pt x="31940" y="86182"/>
                      </a:lnTo>
                      <a:lnTo>
                        <a:pt x="32029" y="85928"/>
                      </a:lnTo>
                      <a:lnTo>
                        <a:pt x="32105" y="85674"/>
                      </a:lnTo>
                      <a:lnTo>
                        <a:pt x="32143" y="85420"/>
                      </a:lnTo>
                      <a:lnTo>
                        <a:pt x="31889" y="85191"/>
                      </a:lnTo>
                      <a:lnTo>
                        <a:pt x="31699" y="85674"/>
                      </a:lnTo>
                      <a:lnTo>
                        <a:pt x="31419" y="85674"/>
                      </a:lnTo>
                      <a:lnTo>
                        <a:pt x="31521" y="85166"/>
                      </a:lnTo>
                      <a:lnTo>
                        <a:pt x="31394" y="84785"/>
                      </a:lnTo>
                      <a:lnTo>
                        <a:pt x="31178" y="84531"/>
                      </a:lnTo>
                      <a:lnTo>
                        <a:pt x="31889" y="85191"/>
                      </a:lnTo>
                      <a:lnTo>
                        <a:pt x="31940" y="85039"/>
                      </a:lnTo>
                      <a:lnTo>
                        <a:pt x="32105" y="84988"/>
                      </a:lnTo>
                      <a:lnTo>
                        <a:pt x="32067" y="84531"/>
                      </a:lnTo>
                      <a:lnTo>
                        <a:pt x="32054" y="84404"/>
                      </a:lnTo>
                      <a:lnTo>
                        <a:pt x="31965" y="83515"/>
                      </a:lnTo>
                      <a:lnTo>
                        <a:pt x="32867" y="84023"/>
                      </a:lnTo>
                      <a:lnTo>
                        <a:pt x="33591" y="85813"/>
                      </a:lnTo>
                      <a:lnTo>
                        <a:pt x="34798" y="86182"/>
                      </a:lnTo>
                      <a:lnTo>
                        <a:pt x="34823" y="84150"/>
                      </a:lnTo>
                      <a:lnTo>
                        <a:pt x="36182" y="84150"/>
                      </a:lnTo>
                      <a:lnTo>
                        <a:pt x="35687" y="84023"/>
                      </a:lnTo>
                      <a:lnTo>
                        <a:pt x="35610" y="83515"/>
                      </a:lnTo>
                      <a:lnTo>
                        <a:pt x="35560" y="83261"/>
                      </a:lnTo>
                      <a:lnTo>
                        <a:pt x="36372" y="83642"/>
                      </a:lnTo>
                      <a:lnTo>
                        <a:pt x="36576" y="83261"/>
                      </a:lnTo>
                      <a:lnTo>
                        <a:pt x="36639" y="83134"/>
                      </a:lnTo>
                      <a:lnTo>
                        <a:pt x="36842" y="83769"/>
                      </a:lnTo>
                      <a:lnTo>
                        <a:pt x="37172" y="83896"/>
                      </a:lnTo>
                      <a:lnTo>
                        <a:pt x="37490" y="84150"/>
                      </a:lnTo>
                      <a:lnTo>
                        <a:pt x="37287" y="83769"/>
                      </a:lnTo>
                      <a:lnTo>
                        <a:pt x="38366" y="83769"/>
                      </a:lnTo>
                      <a:lnTo>
                        <a:pt x="38163" y="83134"/>
                      </a:lnTo>
                      <a:lnTo>
                        <a:pt x="37998" y="82626"/>
                      </a:lnTo>
                      <a:lnTo>
                        <a:pt x="38849" y="83134"/>
                      </a:lnTo>
                      <a:lnTo>
                        <a:pt x="39928" y="83134"/>
                      </a:lnTo>
                      <a:lnTo>
                        <a:pt x="39763" y="82626"/>
                      </a:lnTo>
                      <a:lnTo>
                        <a:pt x="39243" y="81102"/>
                      </a:lnTo>
                      <a:lnTo>
                        <a:pt x="40246" y="80848"/>
                      </a:lnTo>
                      <a:lnTo>
                        <a:pt x="40233" y="81610"/>
                      </a:lnTo>
                      <a:lnTo>
                        <a:pt x="40817" y="81864"/>
                      </a:lnTo>
                      <a:lnTo>
                        <a:pt x="40398" y="82626"/>
                      </a:lnTo>
                      <a:lnTo>
                        <a:pt x="40703" y="82499"/>
                      </a:lnTo>
                      <a:lnTo>
                        <a:pt x="41021" y="82499"/>
                      </a:lnTo>
                      <a:lnTo>
                        <a:pt x="40855" y="81991"/>
                      </a:lnTo>
                      <a:lnTo>
                        <a:pt x="41186" y="82372"/>
                      </a:lnTo>
                      <a:lnTo>
                        <a:pt x="41236" y="81991"/>
                      </a:lnTo>
                      <a:lnTo>
                        <a:pt x="41363" y="80975"/>
                      </a:lnTo>
                      <a:lnTo>
                        <a:pt x="41986" y="81229"/>
                      </a:lnTo>
                      <a:lnTo>
                        <a:pt x="42024" y="80975"/>
                      </a:lnTo>
                      <a:close/>
                    </a:path>
                    <a:path w="117475" h="128904">
                      <a:moveTo>
                        <a:pt x="42049" y="81368"/>
                      </a:moveTo>
                      <a:lnTo>
                        <a:pt x="41998" y="81229"/>
                      </a:lnTo>
                      <a:lnTo>
                        <a:pt x="41960" y="81495"/>
                      </a:lnTo>
                      <a:lnTo>
                        <a:pt x="42049" y="81368"/>
                      </a:lnTo>
                      <a:close/>
                    </a:path>
                    <a:path w="117475" h="128904">
                      <a:moveTo>
                        <a:pt x="42138" y="72529"/>
                      </a:moveTo>
                      <a:lnTo>
                        <a:pt x="41948" y="72212"/>
                      </a:lnTo>
                      <a:lnTo>
                        <a:pt x="42024" y="72466"/>
                      </a:lnTo>
                      <a:close/>
                    </a:path>
                    <a:path w="117475" h="128904">
                      <a:moveTo>
                        <a:pt x="44437" y="12242"/>
                      </a:moveTo>
                      <a:lnTo>
                        <a:pt x="44361" y="12611"/>
                      </a:lnTo>
                      <a:lnTo>
                        <a:pt x="44411" y="12446"/>
                      </a:lnTo>
                      <a:lnTo>
                        <a:pt x="44437" y="12242"/>
                      </a:lnTo>
                      <a:close/>
                    </a:path>
                    <a:path w="117475" h="128904">
                      <a:moveTo>
                        <a:pt x="46355" y="79235"/>
                      </a:moveTo>
                      <a:lnTo>
                        <a:pt x="45554" y="78613"/>
                      </a:lnTo>
                      <a:lnTo>
                        <a:pt x="45466" y="78943"/>
                      </a:lnTo>
                      <a:lnTo>
                        <a:pt x="46151" y="79844"/>
                      </a:lnTo>
                      <a:lnTo>
                        <a:pt x="46355" y="79235"/>
                      </a:lnTo>
                      <a:close/>
                    </a:path>
                    <a:path w="117475" h="128904">
                      <a:moveTo>
                        <a:pt x="48831" y="70332"/>
                      </a:moveTo>
                      <a:lnTo>
                        <a:pt x="48704" y="69926"/>
                      </a:lnTo>
                      <a:lnTo>
                        <a:pt x="48831" y="70332"/>
                      </a:lnTo>
                      <a:close/>
                    </a:path>
                    <a:path w="117475" h="128904">
                      <a:moveTo>
                        <a:pt x="49428" y="71577"/>
                      </a:moveTo>
                      <a:lnTo>
                        <a:pt x="48831" y="70332"/>
                      </a:lnTo>
                      <a:lnTo>
                        <a:pt x="48971" y="70815"/>
                      </a:lnTo>
                      <a:lnTo>
                        <a:pt x="49301" y="71577"/>
                      </a:lnTo>
                      <a:lnTo>
                        <a:pt x="49428" y="71577"/>
                      </a:lnTo>
                      <a:close/>
                    </a:path>
                    <a:path w="117475" h="128904">
                      <a:moveTo>
                        <a:pt x="50406" y="73736"/>
                      </a:moveTo>
                      <a:lnTo>
                        <a:pt x="50165" y="72466"/>
                      </a:lnTo>
                      <a:lnTo>
                        <a:pt x="50063" y="72212"/>
                      </a:lnTo>
                      <a:lnTo>
                        <a:pt x="49771" y="72085"/>
                      </a:lnTo>
                      <a:lnTo>
                        <a:pt x="50406" y="73736"/>
                      </a:lnTo>
                      <a:close/>
                    </a:path>
                    <a:path w="117475" h="128904">
                      <a:moveTo>
                        <a:pt x="51676" y="73266"/>
                      </a:moveTo>
                      <a:lnTo>
                        <a:pt x="51549" y="73139"/>
                      </a:lnTo>
                      <a:lnTo>
                        <a:pt x="51435" y="72682"/>
                      </a:lnTo>
                      <a:lnTo>
                        <a:pt x="51371" y="73329"/>
                      </a:lnTo>
                      <a:lnTo>
                        <a:pt x="51435" y="73698"/>
                      </a:lnTo>
                      <a:lnTo>
                        <a:pt x="51676" y="73266"/>
                      </a:lnTo>
                      <a:close/>
                    </a:path>
                    <a:path w="117475" h="128904">
                      <a:moveTo>
                        <a:pt x="53543" y="5918"/>
                      </a:moveTo>
                      <a:lnTo>
                        <a:pt x="53365" y="5892"/>
                      </a:lnTo>
                      <a:lnTo>
                        <a:pt x="53136" y="5854"/>
                      </a:lnTo>
                      <a:lnTo>
                        <a:pt x="52997" y="6032"/>
                      </a:lnTo>
                      <a:lnTo>
                        <a:pt x="53238" y="6159"/>
                      </a:lnTo>
                      <a:lnTo>
                        <a:pt x="53403" y="6083"/>
                      </a:lnTo>
                      <a:lnTo>
                        <a:pt x="53543" y="5918"/>
                      </a:lnTo>
                      <a:close/>
                    </a:path>
                    <a:path w="117475" h="128904">
                      <a:moveTo>
                        <a:pt x="53936" y="5918"/>
                      </a:moveTo>
                      <a:lnTo>
                        <a:pt x="53848" y="5422"/>
                      </a:lnTo>
                      <a:lnTo>
                        <a:pt x="53746" y="5600"/>
                      </a:lnTo>
                      <a:lnTo>
                        <a:pt x="53657" y="5791"/>
                      </a:lnTo>
                      <a:lnTo>
                        <a:pt x="53543" y="5918"/>
                      </a:lnTo>
                      <a:lnTo>
                        <a:pt x="53771" y="5930"/>
                      </a:lnTo>
                      <a:lnTo>
                        <a:pt x="53936" y="5918"/>
                      </a:lnTo>
                      <a:close/>
                    </a:path>
                    <a:path w="117475" h="128904">
                      <a:moveTo>
                        <a:pt x="54317" y="75387"/>
                      </a:moveTo>
                      <a:lnTo>
                        <a:pt x="54000" y="75272"/>
                      </a:lnTo>
                      <a:lnTo>
                        <a:pt x="53555" y="75539"/>
                      </a:lnTo>
                      <a:lnTo>
                        <a:pt x="54317" y="75387"/>
                      </a:lnTo>
                      <a:close/>
                    </a:path>
                    <a:path w="117475" h="128904">
                      <a:moveTo>
                        <a:pt x="54317" y="73609"/>
                      </a:moveTo>
                      <a:lnTo>
                        <a:pt x="54114" y="73736"/>
                      </a:lnTo>
                      <a:lnTo>
                        <a:pt x="53797" y="73990"/>
                      </a:lnTo>
                      <a:lnTo>
                        <a:pt x="53733" y="73863"/>
                      </a:lnTo>
                      <a:lnTo>
                        <a:pt x="53784" y="73609"/>
                      </a:lnTo>
                      <a:lnTo>
                        <a:pt x="54114" y="73253"/>
                      </a:lnTo>
                      <a:lnTo>
                        <a:pt x="53098" y="73482"/>
                      </a:lnTo>
                      <a:lnTo>
                        <a:pt x="52311" y="73863"/>
                      </a:lnTo>
                      <a:lnTo>
                        <a:pt x="52781" y="73990"/>
                      </a:lnTo>
                      <a:lnTo>
                        <a:pt x="53949" y="74244"/>
                      </a:lnTo>
                      <a:lnTo>
                        <a:pt x="54102" y="73990"/>
                      </a:lnTo>
                      <a:lnTo>
                        <a:pt x="54317" y="73609"/>
                      </a:lnTo>
                      <a:close/>
                    </a:path>
                    <a:path w="117475" h="128904">
                      <a:moveTo>
                        <a:pt x="54508" y="72834"/>
                      </a:moveTo>
                      <a:lnTo>
                        <a:pt x="54114" y="73253"/>
                      </a:lnTo>
                      <a:lnTo>
                        <a:pt x="54508" y="72834"/>
                      </a:lnTo>
                      <a:close/>
                    </a:path>
                    <a:path w="117475" h="128904">
                      <a:moveTo>
                        <a:pt x="56883" y="0"/>
                      </a:moveTo>
                      <a:lnTo>
                        <a:pt x="56159" y="330"/>
                      </a:lnTo>
                      <a:lnTo>
                        <a:pt x="56692" y="127"/>
                      </a:lnTo>
                      <a:lnTo>
                        <a:pt x="56883" y="0"/>
                      </a:lnTo>
                      <a:close/>
                    </a:path>
                    <a:path w="117475" h="128904">
                      <a:moveTo>
                        <a:pt x="59093" y="67614"/>
                      </a:moveTo>
                      <a:lnTo>
                        <a:pt x="59016" y="67259"/>
                      </a:lnTo>
                      <a:lnTo>
                        <a:pt x="58839" y="67132"/>
                      </a:lnTo>
                      <a:lnTo>
                        <a:pt x="58902" y="67513"/>
                      </a:lnTo>
                      <a:lnTo>
                        <a:pt x="59093" y="67614"/>
                      </a:lnTo>
                      <a:close/>
                    </a:path>
                    <a:path w="117475" h="128904">
                      <a:moveTo>
                        <a:pt x="59575" y="5715"/>
                      </a:moveTo>
                      <a:lnTo>
                        <a:pt x="59055" y="5930"/>
                      </a:lnTo>
                      <a:lnTo>
                        <a:pt x="59359" y="6451"/>
                      </a:lnTo>
                      <a:lnTo>
                        <a:pt x="59575" y="5715"/>
                      </a:lnTo>
                      <a:close/>
                    </a:path>
                    <a:path w="117475" h="128904">
                      <a:moveTo>
                        <a:pt x="63741" y="1511"/>
                      </a:moveTo>
                      <a:lnTo>
                        <a:pt x="63296" y="1536"/>
                      </a:lnTo>
                      <a:lnTo>
                        <a:pt x="63652" y="1816"/>
                      </a:lnTo>
                      <a:lnTo>
                        <a:pt x="63741" y="1511"/>
                      </a:lnTo>
                      <a:close/>
                    </a:path>
                    <a:path w="117475" h="128904">
                      <a:moveTo>
                        <a:pt x="65024" y="17564"/>
                      </a:moveTo>
                      <a:lnTo>
                        <a:pt x="64909" y="17437"/>
                      </a:lnTo>
                      <a:lnTo>
                        <a:pt x="65024" y="17564"/>
                      </a:lnTo>
                      <a:close/>
                    </a:path>
                    <a:path w="117475" h="128904">
                      <a:moveTo>
                        <a:pt x="65100" y="74498"/>
                      </a:moveTo>
                      <a:lnTo>
                        <a:pt x="65049" y="73863"/>
                      </a:lnTo>
                      <a:lnTo>
                        <a:pt x="64858" y="73736"/>
                      </a:lnTo>
                      <a:lnTo>
                        <a:pt x="64846" y="74244"/>
                      </a:lnTo>
                      <a:lnTo>
                        <a:pt x="64998" y="74371"/>
                      </a:lnTo>
                      <a:lnTo>
                        <a:pt x="64985" y="74498"/>
                      </a:lnTo>
                      <a:lnTo>
                        <a:pt x="64909" y="74828"/>
                      </a:lnTo>
                      <a:lnTo>
                        <a:pt x="65036" y="74498"/>
                      </a:lnTo>
                      <a:lnTo>
                        <a:pt x="65011" y="74752"/>
                      </a:lnTo>
                      <a:lnTo>
                        <a:pt x="65100" y="74498"/>
                      </a:lnTo>
                      <a:close/>
                    </a:path>
                    <a:path w="117475" h="128904">
                      <a:moveTo>
                        <a:pt x="77304" y="17614"/>
                      </a:moveTo>
                      <a:close/>
                    </a:path>
                    <a:path w="117475" h="128904">
                      <a:moveTo>
                        <a:pt x="78511" y="24701"/>
                      </a:moveTo>
                      <a:lnTo>
                        <a:pt x="78295" y="24701"/>
                      </a:lnTo>
                      <a:lnTo>
                        <a:pt x="78511" y="24701"/>
                      </a:lnTo>
                      <a:close/>
                    </a:path>
                    <a:path w="117475" h="128904">
                      <a:moveTo>
                        <a:pt x="78790" y="28194"/>
                      </a:moveTo>
                      <a:lnTo>
                        <a:pt x="78714" y="28054"/>
                      </a:lnTo>
                      <a:lnTo>
                        <a:pt x="78676" y="28181"/>
                      </a:lnTo>
                      <a:close/>
                    </a:path>
                    <a:path w="117475" h="128904">
                      <a:moveTo>
                        <a:pt x="78790" y="24701"/>
                      </a:moveTo>
                      <a:lnTo>
                        <a:pt x="78511" y="24701"/>
                      </a:lnTo>
                      <a:lnTo>
                        <a:pt x="78790" y="24701"/>
                      </a:lnTo>
                      <a:close/>
                    </a:path>
                    <a:path w="117475" h="128904">
                      <a:moveTo>
                        <a:pt x="78930" y="28232"/>
                      </a:moveTo>
                      <a:lnTo>
                        <a:pt x="78930" y="28359"/>
                      </a:lnTo>
                      <a:lnTo>
                        <a:pt x="78930" y="28232"/>
                      </a:lnTo>
                      <a:close/>
                    </a:path>
                    <a:path w="117475" h="128904">
                      <a:moveTo>
                        <a:pt x="79159" y="28663"/>
                      </a:moveTo>
                      <a:lnTo>
                        <a:pt x="78930" y="28359"/>
                      </a:lnTo>
                      <a:lnTo>
                        <a:pt x="78905" y="28600"/>
                      </a:lnTo>
                      <a:lnTo>
                        <a:pt x="79159" y="28663"/>
                      </a:lnTo>
                      <a:close/>
                    </a:path>
                    <a:path w="117475" h="128904">
                      <a:moveTo>
                        <a:pt x="79438" y="23926"/>
                      </a:moveTo>
                      <a:lnTo>
                        <a:pt x="78867" y="23799"/>
                      </a:lnTo>
                      <a:lnTo>
                        <a:pt x="78828" y="24028"/>
                      </a:lnTo>
                      <a:lnTo>
                        <a:pt x="78295" y="24536"/>
                      </a:lnTo>
                      <a:lnTo>
                        <a:pt x="79438" y="23926"/>
                      </a:lnTo>
                      <a:close/>
                    </a:path>
                    <a:path w="117475" h="128904">
                      <a:moveTo>
                        <a:pt x="80530" y="77089"/>
                      </a:moveTo>
                      <a:close/>
                    </a:path>
                    <a:path w="117475" h="128904">
                      <a:moveTo>
                        <a:pt x="80568" y="77038"/>
                      </a:moveTo>
                      <a:close/>
                    </a:path>
                    <a:path w="117475" h="128904">
                      <a:moveTo>
                        <a:pt x="80924" y="76657"/>
                      </a:moveTo>
                      <a:lnTo>
                        <a:pt x="80568" y="77038"/>
                      </a:lnTo>
                      <a:lnTo>
                        <a:pt x="80733" y="77038"/>
                      </a:lnTo>
                      <a:lnTo>
                        <a:pt x="80924" y="76657"/>
                      </a:lnTo>
                      <a:close/>
                    </a:path>
                    <a:path w="117475" h="128904">
                      <a:moveTo>
                        <a:pt x="80924" y="25361"/>
                      </a:moveTo>
                      <a:lnTo>
                        <a:pt x="80784" y="24523"/>
                      </a:lnTo>
                      <a:lnTo>
                        <a:pt x="80492" y="24460"/>
                      </a:lnTo>
                      <a:lnTo>
                        <a:pt x="80060" y="25057"/>
                      </a:lnTo>
                      <a:lnTo>
                        <a:pt x="80022" y="24815"/>
                      </a:lnTo>
                      <a:lnTo>
                        <a:pt x="80137" y="24561"/>
                      </a:lnTo>
                      <a:lnTo>
                        <a:pt x="80187" y="24371"/>
                      </a:lnTo>
                      <a:lnTo>
                        <a:pt x="79883" y="24841"/>
                      </a:lnTo>
                      <a:lnTo>
                        <a:pt x="79463" y="25666"/>
                      </a:lnTo>
                      <a:lnTo>
                        <a:pt x="79438" y="26644"/>
                      </a:lnTo>
                      <a:lnTo>
                        <a:pt x="79844" y="25692"/>
                      </a:lnTo>
                      <a:lnTo>
                        <a:pt x="79832" y="26123"/>
                      </a:lnTo>
                      <a:lnTo>
                        <a:pt x="80264" y="24980"/>
                      </a:lnTo>
                      <a:lnTo>
                        <a:pt x="80479" y="24879"/>
                      </a:lnTo>
                      <a:lnTo>
                        <a:pt x="80543" y="25361"/>
                      </a:lnTo>
                      <a:lnTo>
                        <a:pt x="80454" y="25730"/>
                      </a:lnTo>
                      <a:lnTo>
                        <a:pt x="80568" y="25476"/>
                      </a:lnTo>
                      <a:lnTo>
                        <a:pt x="80733" y="26009"/>
                      </a:lnTo>
                      <a:lnTo>
                        <a:pt x="80924" y="25361"/>
                      </a:lnTo>
                      <a:close/>
                    </a:path>
                    <a:path w="117475" h="128904">
                      <a:moveTo>
                        <a:pt x="81191" y="77673"/>
                      </a:moveTo>
                      <a:lnTo>
                        <a:pt x="80708" y="78181"/>
                      </a:lnTo>
                      <a:lnTo>
                        <a:pt x="81076" y="78181"/>
                      </a:lnTo>
                      <a:lnTo>
                        <a:pt x="81191" y="77673"/>
                      </a:lnTo>
                      <a:close/>
                    </a:path>
                    <a:path w="117475" h="128904">
                      <a:moveTo>
                        <a:pt x="81343" y="25603"/>
                      </a:moveTo>
                      <a:lnTo>
                        <a:pt x="81127" y="25704"/>
                      </a:lnTo>
                      <a:lnTo>
                        <a:pt x="80860" y="26733"/>
                      </a:lnTo>
                      <a:lnTo>
                        <a:pt x="81203" y="26492"/>
                      </a:lnTo>
                      <a:lnTo>
                        <a:pt x="81305" y="26225"/>
                      </a:lnTo>
                      <a:lnTo>
                        <a:pt x="81343" y="25603"/>
                      </a:lnTo>
                      <a:close/>
                    </a:path>
                    <a:path w="117475" h="128904">
                      <a:moveTo>
                        <a:pt x="81343" y="15125"/>
                      </a:moveTo>
                      <a:lnTo>
                        <a:pt x="80899" y="14973"/>
                      </a:lnTo>
                      <a:lnTo>
                        <a:pt x="80721" y="15430"/>
                      </a:lnTo>
                      <a:lnTo>
                        <a:pt x="81102" y="15836"/>
                      </a:lnTo>
                      <a:lnTo>
                        <a:pt x="81165" y="15189"/>
                      </a:lnTo>
                      <a:lnTo>
                        <a:pt x="81343" y="15125"/>
                      </a:lnTo>
                      <a:close/>
                    </a:path>
                    <a:path w="117475" h="128904">
                      <a:moveTo>
                        <a:pt x="81432" y="78181"/>
                      </a:moveTo>
                      <a:lnTo>
                        <a:pt x="81076" y="78181"/>
                      </a:lnTo>
                      <a:lnTo>
                        <a:pt x="81013" y="78460"/>
                      </a:lnTo>
                      <a:lnTo>
                        <a:pt x="81432" y="78181"/>
                      </a:lnTo>
                      <a:close/>
                    </a:path>
                    <a:path w="117475" h="128904">
                      <a:moveTo>
                        <a:pt x="82245" y="18783"/>
                      </a:moveTo>
                      <a:lnTo>
                        <a:pt x="81838" y="19189"/>
                      </a:lnTo>
                      <a:lnTo>
                        <a:pt x="81838" y="19685"/>
                      </a:lnTo>
                      <a:lnTo>
                        <a:pt x="82118" y="19189"/>
                      </a:lnTo>
                      <a:lnTo>
                        <a:pt x="82245" y="18783"/>
                      </a:lnTo>
                      <a:close/>
                    </a:path>
                    <a:path w="117475" h="128904">
                      <a:moveTo>
                        <a:pt x="83007" y="17653"/>
                      </a:moveTo>
                      <a:lnTo>
                        <a:pt x="82296" y="18884"/>
                      </a:lnTo>
                      <a:lnTo>
                        <a:pt x="82473" y="19189"/>
                      </a:lnTo>
                      <a:lnTo>
                        <a:pt x="83007" y="17653"/>
                      </a:lnTo>
                      <a:close/>
                    </a:path>
                    <a:path w="117475" h="128904">
                      <a:moveTo>
                        <a:pt x="87693" y="80086"/>
                      </a:moveTo>
                      <a:lnTo>
                        <a:pt x="87376" y="80086"/>
                      </a:lnTo>
                      <a:lnTo>
                        <a:pt x="87299" y="80251"/>
                      </a:lnTo>
                      <a:lnTo>
                        <a:pt x="87693" y="80086"/>
                      </a:lnTo>
                      <a:close/>
                    </a:path>
                    <a:path w="117475" h="128904">
                      <a:moveTo>
                        <a:pt x="90157" y="81241"/>
                      </a:moveTo>
                      <a:lnTo>
                        <a:pt x="89954" y="81267"/>
                      </a:lnTo>
                      <a:lnTo>
                        <a:pt x="90157" y="81241"/>
                      </a:lnTo>
                      <a:close/>
                    </a:path>
                    <a:path w="117475" h="128904">
                      <a:moveTo>
                        <a:pt x="91744" y="81559"/>
                      </a:moveTo>
                      <a:lnTo>
                        <a:pt x="91541" y="81699"/>
                      </a:lnTo>
                      <a:lnTo>
                        <a:pt x="91744" y="81559"/>
                      </a:lnTo>
                      <a:close/>
                    </a:path>
                    <a:path w="117475" h="128904">
                      <a:moveTo>
                        <a:pt x="102819" y="93421"/>
                      </a:moveTo>
                      <a:lnTo>
                        <a:pt x="102743" y="93167"/>
                      </a:lnTo>
                      <a:lnTo>
                        <a:pt x="102666" y="93040"/>
                      </a:lnTo>
                      <a:lnTo>
                        <a:pt x="102819" y="93421"/>
                      </a:lnTo>
                      <a:close/>
                    </a:path>
                    <a:path w="117475" h="128904">
                      <a:moveTo>
                        <a:pt x="105765" y="95072"/>
                      </a:moveTo>
                      <a:close/>
                    </a:path>
                    <a:path w="117475" h="128904">
                      <a:moveTo>
                        <a:pt x="106489" y="87833"/>
                      </a:moveTo>
                      <a:lnTo>
                        <a:pt x="106387" y="87325"/>
                      </a:lnTo>
                      <a:lnTo>
                        <a:pt x="106286" y="87198"/>
                      </a:lnTo>
                      <a:lnTo>
                        <a:pt x="106438" y="88214"/>
                      </a:lnTo>
                      <a:lnTo>
                        <a:pt x="106489" y="87833"/>
                      </a:lnTo>
                      <a:close/>
                    </a:path>
                    <a:path w="117475" h="128904">
                      <a:moveTo>
                        <a:pt x="107975" y="97866"/>
                      </a:moveTo>
                      <a:lnTo>
                        <a:pt x="107696" y="97942"/>
                      </a:lnTo>
                      <a:lnTo>
                        <a:pt x="107835" y="98044"/>
                      </a:lnTo>
                      <a:lnTo>
                        <a:pt x="107975" y="97866"/>
                      </a:lnTo>
                      <a:close/>
                    </a:path>
                    <a:path w="117475" h="128904">
                      <a:moveTo>
                        <a:pt x="109435" y="102438"/>
                      </a:moveTo>
                      <a:lnTo>
                        <a:pt x="109423" y="102311"/>
                      </a:lnTo>
                      <a:lnTo>
                        <a:pt x="109156" y="102184"/>
                      </a:lnTo>
                      <a:lnTo>
                        <a:pt x="109435" y="102438"/>
                      </a:lnTo>
                      <a:close/>
                    </a:path>
                    <a:path w="117475" h="128904">
                      <a:moveTo>
                        <a:pt x="109626" y="102565"/>
                      </a:moveTo>
                      <a:lnTo>
                        <a:pt x="109435" y="102438"/>
                      </a:lnTo>
                      <a:lnTo>
                        <a:pt x="109575" y="102565"/>
                      </a:lnTo>
                      <a:close/>
                    </a:path>
                    <a:path w="117475" h="128904">
                      <a:moveTo>
                        <a:pt x="110502" y="109423"/>
                      </a:moveTo>
                      <a:lnTo>
                        <a:pt x="110236" y="109677"/>
                      </a:lnTo>
                      <a:lnTo>
                        <a:pt x="110502" y="109423"/>
                      </a:lnTo>
                      <a:close/>
                    </a:path>
                    <a:path w="117475" h="128904">
                      <a:moveTo>
                        <a:pt x="113576" y="97726"/>
                      </a:moveTo>
                      <a:close/>
                    </a:path>
                    <a:path w="117475" h="128904">
                      <a:moveTo>
                        <a:pt x="113792" y="97612"/>
                      </a:moveTo>
                      <a:lnTo>
                        <a:pt x="113601" y="97612"/>
                      </a:lnTo>
                      <a:lnTo>
                        <a:pt x="113792" y="97612"/>
                      </a:lnTo>
                      <a:close/>
                    </a:path>
                    <a:path w="117475" h="128904">
                      <a:moveTo>
                        <a:pt x="114973" y="105740"/>
                      </a:moveTo>
                      <a:lnTo>
                        <a:pt x="114655" y="105816"/>
                      </a:lnTo>
                      <a:lnTo>
                        <a:pt x="114769" y="105968"/>
                      </a:lnTo>
                      <a:lnTo>
                        <a:pt x="114973" y="105740"/>
                      </a:lnTo>
                      <a:close/>
                    </a:path>
                    <a:path w="117475" h="128904">
                      <a:moveTo>
                        <a:pt x="114998" y="96977"/>
                      </a:moveTo>
                      <a:lnTo>
                        <a:pt x="113792" y="97612"/>
                      </a:lnTo>
                      <a:lnTo>
                        <a:pt x="114134" y="97612"/>
                      </a:lnTo>
                      <a:lnTo>
                        <a:pt x="114325" y="98247"/>
                      </a:lnTo>
                      <a:lnTo>
                        <a:pt x="114998" y="96977"/>
                      </a:lnTo>
                      <a:close/>
                    </a:path>
                    <a:path w="117475" h="128904">
                      <a:moveTo>
                        <a:pt x="115062" y="106502"/>
                      </a:moveTo>
                      <a:lnTo>
                        <a:pt x="114998" y="106375"/>
                      </a:lnTo>
                      <a:lnTo>
                        <a:pt x="114769" y="105968"/>
                      </a:lnTo>
                      <a:lnTo>
                        <a:pt x="114249" y="106502"/>
                      </a:lnTo>
                      <a:lnTo>
                        <a:pt x="115062" y="106502"/>
                      </a:lnTo>
                      <a:close/>
                    </a:path>
                    <a:path w="117475" h="128904">
                      <a:moveTo>
                        <a:pt x="115252" y="106756"/>
                      </a:moveTo>
                      <a:lnTo>
                        <a:pt x="114960" y="106756"/>
                      </a:lnTo>
                      <a:lnTo>
                        <a:pt x="115252" y="106756"/>
                      </a:lnTo>
                      <a:close/>
                    </a:path>
                    <a:path w="117475" h="128904">
                      <a:moveTo>
                        <a:pt x="115316" y="124980"/>
                      </a:moveTo>
                      <a:lnTo>
                        <a:pt x="115049" y="125031"/>
                      </a:lnTo>
                      <a:lnTo>
                        <a:pt x="115316" y="124980"/>
                      </a:lnTo>
                      <a:close/>
                    </a:path>
                    <a:path w="117475" h="128904">
                      <a:moveTo>
                        <a:pt x="115938" y="116789"/>
                      </a:moveTo>
                      <a:close/>
                    </a:path>
                    <a:path w="117475" h="128904">
                      <a:moveTo>
                        <a:pt x="116141" y="107315"/>
                      </a:moveTo>
                      <a:lnTo>
                        <a:pt x="116078" y="106438"/>
                      </a:lnTo>
                      <a:lnTo>
                        <a:pt x="115824" y="106553"/>
                      </a:lnTo>
                      <a:lnTo>
                        <a:pt x="115544" y="106616"/>
                      </a:lnTo>
                      <a:lnTo>
                        <a:pt x="115277" y="106667"/>
                      </a:lnTo>
                      <a:lnTo>
                        <a:pt x="115912" y="106591"/>
                      </a:lnTo>
                      <a:lnTo>
                        <a:pt x="116141" y="107315"/>
                      </a:lnTo>
                      <a:close/>
                    </a:path>
                    <a:path w="117475" h="128904">
                      <a:moveTo>
                        <a:pt x="116433" y="124790"/>
                      </a:moveTo>
                      <a:lnTo>
                        <a:pt x="115785" y="124409"/>
                      </a:lnTo>
                      <a:lnTo>
                        <a:pt x="115316" y="124980"/>
                      </a:lnTo>
                      <a:lnTo>
                        <a:pt x="115544" y="124917"/>
                      </a:lnTo>
                      <a:lnTo>
                        <a:pt x="116116" y="125298"/>
                      </a:lnTo>
                      <a:lnTo>
                        <a:pt x="116357" y="124917"/>
                      </a:lnTo>
                      <a:lnTo>
                        <a:pt x="116433" y="124790"/>
                      </a:lnTo>
                      <a:close/>
                    </a:path>
                    <a:path w="117475" h="128904">
                      <a:moveTo>
                        <a:pt x="116509" y="121450"/>
                      </a:moveTo>
                      <a:lnTo>
                        <a:pt x="116344" y="121450"/>
                      </a:lnTo>
                      <a:lnTo>
                        <a:pt x="116497" y="121500"/>
                      </a:lnTo>
                      <a:close/>
                    </a:path>
                    <a:path w="117475" h="128904">
                      <a:moveTo>
                        <a:pt x="116598" y="126695"/>
                      </a:moveTo>
                      <a:lnTo>
                        <a:pt x="116001" y="126441"/>
                      </a:lnTo>
                      <a:lnTo>
                        <a:pt x="115925" y="126949"/>
                      </a:lnTo>
                      <a:lnTo>
                        <a:pt x="116598" y="126695"/>
                      </a:lnTo>
                      <a:close/>
                    </a:path>
                    <a:path w="117475" h="128904">
                      <a:moveTo>
                        <a:pt x="116967" y="111353"/>
                      </a:moveTo>
                      <a:lnTo>
                        <a:pt x="116827" y="111201"/>
                      </a:lnTo>
                      <a:lnTo>
                        <a:pt x="116446" y="111518"/>
                      </a:lnTo>
                      <a:lnTo>
                        <a:pt x="116967" y="111353"/>
                      </a:lnTo>
                      <a:close/>
                    </a:path>
                    <a:path w="117475" h="128904">
                      <a:moveTo>
                        <a:pt x="117284" y="101168"/>
                      </a:moveTo>
                      <a:lnTo>
                        <a:pt x="115798" y="100279"/>
                      </a:lnTo>
                      <a:lnTo>
                        <a:pt x="115582" y="100152"/>
                      </a:lnTo>
                      <a:lnTo>
                        <a:pt x="114795" y="100025"/>
                      </a:lnTo>
                      <a:lnTo>
                        <a:pt x="113449" y="100279"/>
                      </a:lnTo>
                      <a:lnTo>
                        <a:pt x="113880" y="99136"/>
                      </a:lnTo>
                      <a:lnTo>
                        <a:pt x="115138" y="99136"/>
                      </a:lnTo>
                      <a:lnTo>
                        <a:pt x="115112" y="99009"/>
                      </a:lnTo>
                      <a:lnTo>
                        <a:pt x="114858" y="97866"/>
                      </a:lnTo>
                      <a:lnTo>
                        <a:pt x="114325" y="98247"/>
                      </a:lnTo>
                      <a:lnTo>
                        <a:pt x="113284" y="99009"/>
                      </a:lnTo>
                      <a:lnTo>
                        <a:pt x="113525" y="97993"/>
                      </a:lnTo>
                      <a:lnTo>
                        <a:pt x="113538" y="97739"/>
                      </a:lnTo>
                      <a:lnTo>
                        <a:pt x="113487" y="97612"/>
                      </a:lnTo>
                      <a:lnTo>
                        <a:pt x="113309" y="97231"/>
                      </a:lnTo>
                      <a:lnTo>
                        <a:pt x="114261" y="96723"/>
                      </a:lnTo>
                      <a:lnTo>
                        <a:pt x="113995" y="96215"/>
                      </a:lnTo>
                      <a:lnTo>
                        <a:pt x="113919" y="96088"/>
                      </a:lnTo>
                      <a:lnTo>
                        <a:pt x="113576" y="95453"/>
                      </a:lnTo>
                      <a:lnTo>
                        <a:pt x="112420" y="94691"/>
                      </a:lnTo>
                      <a:lnTo>
                        <a:pt x="112217" y="94564"/>
                      </a:lnTo>
                      <a:lnTo>
                        <a:pt x="111747" y="94056"/>
                      </a:lnTo>
                      <a:lnTo>
                        <a:pt x="111518" y="93802"/>
                      </a:lnTo>
                      <a:lnTo>
                        <a:pt x="111404" y="93675"/>
                      </a:lnTo>
                      <a:lnTo>
                        <a:pt x="111277" y="93548"/>
                      </a:lnTo>
                      <a:lnTo>
                        <a:pt x="111582" y="93421"/>
                      </a:lnTo>
                      <a:lnTo>
                        <a:pt x="112001" y="93548"/>
                      </a:lnTo>
                      <a:lnTo>
                        <a:pt x="112102" y="93040"/>
                      </a:lnTo>
                      <a:lnTo>
                        <a:pt x="111353" y="92405"/>
                      </a:lnTo>
                      <a:lnTo>
                        <a:pt x="111175" y="92151"/>
                      </a:lnTo>
                      <a:lnTo>
                        <a:pt x="110769" y="91516"/>
                      </a:lnTo>
                      <a:lnTo>
                        <a:pt x="110769" y="103708"/>
                      </a:lnTo>
                      <a:lnTo>
                        <a:pt x="110324" y="104470"/>
                      </a:lnTo>
                      <a:lnTo>
                        <a:pt x="109829" y="103708"/>
                      </a:lnTo>
                      <a:lnTo>
                        <a:pt x="110769" y="103708"/>
                      </a:lnTo>
                      <a:lnTo>
                        <a:pt x="110769" y="91516"/>
                      </a:lnTo>
                      <a:lnTo>
                        <a:pt x="110350" y="90855"/>
                      </a:lnTo>
                      <a:lnTo>
                        <a:pt x="110350" y="93167"/>
                      </a:lnTo>
                      <a:lnTo>
                        <a:pt x="110236" y="93294"/>
                      </a:lnTo>
                      <a:lnTo>
                        <a:pt x="109943" y="93421"/>
                      </a:lnTo>
                      <a:lnTo>
                        <a:pt x="109867" y="93294"/>
                      </a:lnTo>
                      <a:lnTo>
                        <a:pt x="110083" y="93167"/>
                      </a:lnTo>
                      <a:lnTo>
                        <a:pt x="110058" y="93040"/>
                      </a:lnTo>
                      <a:lnTo>
                        <a:pt x="110032" y="92532"/>
                      </a:lnTo>
                      <a:lnTo>
                        <a:pt x="110045" y="92405"/>
                      </a:lnTo>
                      <a:lnTo>
                        <a:pt x="110147" y="92659"/>
                      </a:lnTo>
                      <a:lnTo>
                        <a:pt x="110350" y="93167"/>
                      </a:lnTo>
                      <a:lnTo>
                        <a:pt x="110350" y="90855"/>
                      </a:lnTo>
                      <a:lnTo>
                        <a:pt x="108064" y="88214"/>
                      </a:lnTo>
                      <a:lnTo>
                        <a:pt x="107505" y="87706"/>
                      </a:lnTo>
                      <a:lnTo>
                        <a:pt x="107061" y="87833"/>
                      </a:lnTo>
                      <a:lnTo>
                        <a:pt x="106870" y="88099"/>
                      </a:lnTo>
                      <a:lnTo>
                        <a:pt x="106553" y="88341"/>
                      </a:lnTo>
                      <a:lnTo>
                        <a:pt x="106438" y="88214"/>
                      </a:lnTo>
                      <a:lnTo>
                        <a:pt x="106032" y="88468"/>
                      </a:lnTo>
                      <a:lnTo>
                        <a:pt x="105702" y="88468"/>
                      </a:lnTo>
                      <a:lnTo>
                        <a:pt x="105791" y="88087"/>
                      </a:lnTo>
                      <a:lnTo>
                        <a:pt x="105841" y="87833"/>
                      </a:lnTo>
                      <a:lnTo>
                        <a:pt x="106133" y="87706"/>
                      </a:lnTo>
                      <a:lnTo>
                        <a:pt x="104902" y="87960"/>
                      </a:lnTo>
                      <a:lnTo>
                        <a:pt x="102806" y="88087"/>
                      </a:lnTo>
                      <a:lnTo>
                        <a:pt x="102755" y="87960"/>
                      </a:lnTo>
                      <a:lnTo>
                        <a:pt x="102196" y="86817"/>
                      </a:lnTo>
                      <a:lnTo>
                        <a:pt x="102489" y="86563"/>
                      </a:lnTo>
                      <a:lnTo>
                        <a:pt x="101866" y="85928"/>
                      </a:lnTo>
                      <a:lnTo>
                        <a:pt x="100888" y="87960"/>
                      </a:lnTo>
                      <a:lnTo>
                        <a:pt x="100507" y="86944"/>
                      </a:lnTo>
                      <a:lnTo>
                        <a:pt x="100698" y="86817"/>
                      </a:lnTo>
                      <a:lnTo>
                        <a:pt x="100507" y="86690"/>
                      </a:lnTo>
                      <a:lnTo>
                        <a:pt x="99174" y="85801"/>
                      </a:lnTo>
                      <a:lnTo>
                        <a:pt x="97002" y="85801"/>
                      </a:lnTo>
                      <a:lnTo>
                        <a:pt x="96710" y="85039"/>
                      </a:lnTo>
                      <a:lnTo>
                        <a:pt x="96253" y="83896"/>
                      </a:lnTo>
                      <a:lnTo>
                        <a:pt x="95491" y="85039"/>
                      </a:lnTo>
                      <a:lnTo>
                        <a:pt x="95465" y="84912"/>
                      </a:lnTo>
                      <a:lnTo>
                        <a:pt x="95313" y="84404"/>
                      </a:lnTo>
                      <a:lnTo>
                        <a:pt x="94830" y="82753"/>
                      </a:lnTo>
                      <a:lnTo>
                        <a:pt x="93992" y="84404"/>
                      </a:lnTo>
                      <a:lnTo>
                        <a:pt x="93395" y="83134"/>
                      </a:lnTo>
                      <a:lnTo>
                        <a:pt x="93802" y="82880"/>
                      </a:lnTo>
                      <a:lnTo>
                        <a:pt x="93560" y="82626"/>
                      </a:lnTo>
                      <a:lnTo>
                        <a:pt x="92684" y="81737"/>
                      </a:lnTo>
                      <a:lnTo>
                        <a:pt x="92354" y="81610"/>
                      </a:lnTo>
                      <a:lnTo>
                        <a:pt x="91706" y="82626"/>
                      </a:lnTo>
                      <a:lnTo>
                        <a:pt x="91186" y="82626"/>
                      </a:lnTo>
                      <a:lnTo>
                        <a:pt x="91236" y="82499"/>
                      </a:lnTo>
                      <a:lnTo>
                        <a:pt x="91541" y="81737"/>
                      </a:lnTo>
                      <a:lnTo>
                        <a:pt x="90551" y="82499"/>
                      </a:lnTo>
                      <a:lnTo>
                        <a:pt x="90576" y="82245"/>
                      </a:lnTo>
                      <a:lnTo>
                        <a:pt x="90678" y="81229"/>
                      </a:lnTo>
                      <a:lnTo>
                        <a:pt x="90157" y="81229"/>
                      </a:lnTo>
                      <a:lnTo>
                        <a:pt x="90284" y="81991"/>
                      </a:lnTo>
                      <a:lnTo>
                        <a:pt x="90208" y="82118"/>
                      </a:lnTo>
                      <a:lnTo>
                        <a:pt x="89395" y="82245"/>
                      </a:lnTo>
                      <a:lnTo>
                        <a:pt x="88925" y="80975"/>
                      </a:lnTo>
                      <a:lnTo>
                        <a:pt x="89014" y="80467"/>
                      </a:lnTo>
                      <a:lnTo>
                        <a:pt x="89052" y="80340"/>
                      </a:lnTo>
                      <a:lnTo>
                        <a:pt x="87198" y="80467"/>
                      </a:lnTo>
                      <a:lnTo>
                        <a:pt x="87299" y="80251"/>
                      </a:lnTo>
                      <a:lnTo>
                        <a:pt x="86779" y="80467"/>
                      </a:lnTo>
                      <a:lnTo>
                        <a:pt x="87033" y="80213"/>
                      </a:lnTo>
                      <a:lnTo>
                        <a:pt x="88239" y="78943"/>
                      </a:lnTo>
                      <a:lnTo>
                        <a:pt x="87134" y="79451"/>
                      </a:lnTo>
                      <a:lnTo>
                        <a:pt x="87147" y="79705"/>
                      </a:lnTo>
                      <a:lnTo>
                        <a:pt x="86855" y="79959"/>
                      </a:lnTo>
                      <a:lnTo>
                        <a:pt x="86753" y="80213"/>
                      </a:lnTo>
                      <a:lnTo>
                        <a:pt x="86614" y="79451"/>
                      </a:lnTo>
                      <a:lnTo>
                        <a:pt x="86042" y="79197"/>
                      </a:lnTo>
                      <a:lnTo>
                        <a:pt x="85750" y="79070"/>
                      </a:lnTo>
                      <a:lnTo>
                        <a:pt x="85026" y="79070"/>
                      </a:lnTo>
                      <a:lnTo>
                        <a:pt x="85178" y="78816"/>
                      </a:lnTo>
                      <a:lnTo>
                        <a:pt x="85407" y="78435"/>
                      </a:lnTo>
                      <a:lnTo>
                        <a:pt x="84328" y="77800"/>
                      </a:lnTo>
                      <a:lnTo>
                        <a:pt x="82867" y="77800"/>
                      </a:lnTo>
                      <a:lnTo>
                        <a:pt x="81584" y="77292"/>
                      </a:lnTo>
                      <a:lnTo>
                        <a:pt x="81699" y="77419"/>
                      </a:lnTo>
                      <a:lnTo>
                        <a:pt x="81813" y="77927"/>
                      </a:lnTo>
                      <a:lnTo>
                        <a:pt x="81368" y="78816"/>
                      </a:lnTo>
                      <a:lnTo>
                        <a:pt x="80949" y="78689"/>
                      </a:lnTo>
                      <a:lnTo>
                        <a:pt x="81013" y="78460"/>
                      </a:lnTo>
                      <a:lnTo>
                        <a:pt x="80645" y="78689"/>
                      </a:lnTo>
                      <a:lnTo>
                        <a:pt x="80238" y="78460"/>
                      </a:lnTo>
                      <a:lnTo>
                        <a:pt x="80365" y="78181"/>
                      </a:lnTo>
                      <a:lnTo>
                        <a:pt x="80772" y="77546"/>
                      </a:lnTo>
                      <a:lnTo>
                        <a:pt x="80975" y="77419"/>
                      </a:lnTo>
                      <a:lnTo>
                        <a:pt x="81178" y="77292"/>
                      </a:lnTo>
                      <a:lnTo>
                        <a:pt x="80454" y="77419"/>
                      </a:lnTo>
                      <a:lnTo>
                        <a:pt x="80378" y="76149"/>
                      </a:lnTo>
                      <a:lnTo>
                        <a:pt x="80314" y="75260"/>
                      </a:lnTo>
                      <a:lnTo>
                        <a:pt x="79540" y="76149"/>
                      </a:lnTo>
                      <a:lnTo>
                        <a:pt x="79616" y="75895"/>
                      </a:lnTo>
                      <a:lnTo>
                        <a:pt x="78409" y="75387"/>
                      </a:lnTo>
                      <a:lnTo>
                        <a:pt x="77470" y="75387"/>
                      </a:lnTo>
                      <a:lnTo>
                        <a:pt x="76695" y="75133"/>
                      </a:lnTo>
                      <a:lnTo>
                        <a:pt x="76314" y="75895"/>
                      </a:lnTo>
                      <a:lnTo>
                        <a:pt x="76136" y="75641"/>
                      </a:lnTo>
                      <a:lnTo>
                        <a:pt x="75577" y="76149"/>
                      </a:lnTo>
                      <a:lnTo>
                        <a:pt x="75501" y="76022"/>
                      </a:lnTo>
                      <a:lnTo>
                        <a:pt x="75234" y="75641"/>
                      </a:lnTo>
                      <a:lnTo>
                        <a:pt x="75120" y="75260"/>
                      </a:lnTo>
                      <a:lnTo>
                        <a:pt x="75082" y="74879"/>
                      </a:lnTo>
                      <a:lnTo>
                        <a:pt x="75044" y="74625"/>
                      </a:lnTo>
                      <a:lnTo>
                        <a:pt x="74523" y="74244"/>
                      </a:lnTo>
                      <a:lnTo>
                        <a:pt x="73888" y="74244"/>
                      </a:lnTo>
                      <a:lnTo>
                        <a:pt x="73901" y="74752"/>
                      </a:lnTo>
                      <a:lnTo>
                        <a:pt x="73367" y="74879"/>
                      </a:lnTo>
                      <a:lnTo>
                        <a:pt x="73774" y="74498"/>
                      </a:lnTo>
                      <a:lnTo>
                        <a:pt x="73787" y="74244"/>
                      </a:lnTo>
                      <a:lnTo>
                        <a:pt x="73406" y="73863"/>
                      </a:lnTo>
                      <a:lnTo>
                        <a:pt x="74079" y="73736"/>
                      </a:lnTo>
                      <a:lnTo>
                        <a:pt x="73774" y="73482"/>
                      </a:lnTo>
                      <a:lnTo>
                        <a:pt x="73469" y="73228"/>
                      </a:lnTo>
                      <a:lnTo>
                        <a:pt x="72224" y="72466"/>
                      </a:lnTo>
                      <a:lnTo>
                        <a:pt x="71983" y="72720"/>
                      </a:lnTo>
                      <a:lnTo>
                        <a:pt x="71920" y="72847"/>
                      </a:lnTo>
                      <a:lnTo>
                        <a:pt x="71640" y="72974"/>
                      </a:lnTo>
                      <a:lnTo>
                        <a:pt x="71424" y="72847"/>
                      </a:lnTo>
                      <a:lnTo>
                        <a:pt x="71666" y="72212"/>
                      </a:lnTo>
                      <a:lnTo>
                        <a:pt x="72034" y="72085"/>
                      </a:lnTo>
                      <a:lnTo>
                        <a:pt x="71983" y="71958"/>
                      </a:lnTo>
                      <a:lnTo>
                        <a:pt x="71094" y="71323"/>
                      </a:lnTo>
                      <a:lnTo>
                        <a:pt x="71221" y="70815"/>
                      </a:lnTo>
                      <a:lnTo>
                        <a:pt x="71526" y="69545"/>
                      </a:lnTo>
                      <a:lnTo>
                        <a:pt x="71628" y="69037"/>
                      </a:lnTo>
                      <a:lnTo>
                        <a:pt x="71729" y="68402"/>
                      </a:lnTo>
                      <a:lnTo>
                        <a:pt x="71793" y="68021"/>
                      </a:lnTo>
                      <a:lnTo>
                        <a:pt x="71856" y="67640"/>
                      </a:lnTo>
                      <a:lnTo>
                        <a:pt x="72021" y="66624"/>
                      </a:lnTo>
                      <a:lnTo>
                        <a:pt x="72504" y="63703"/>
                      </a:lnTo>
                      <a:lnTo>
                        <a:pt x="72936" y="60655"/>
                      </a:lnTo>
                      <a:lnTo>
                        <a:pt x="72986" y="60274"/>
                      </a:lnTo>
                      <a:lnTo>
                        <a:pt x="72199" y="60629"/>
                      </a:lnTo>
                      <a:lnTo>
                        <a:pt x="70383" y="62433"/>
                      </a:lnTo>
                      <a:lnTo>
                        <a:pt x="69735" y="63195"/>
                      </a:lnTo>
                      <a:lnTo>
                        <a:pt x="68859" y="63703"/>
                      </a:lnTo>
                      <a:lnTo>
                        <a:pt x="70777" y="61671"/>
                      </a:lnTo>
                      <a:lnTo>
                        <a:pt x="70383" y="61290"/>
                      </a:lnTo>
                      <a:lnTo>
                        <a:pt x="68668" y="63449"/>
                      </a:lnTo>
                      <a:lnTo>
                        <a:pt x="67830" y="63957"/>
                      </a:lnTo>
                      <a:lnTo>
                        <a:pt x="66916" y="64592"/>
                      </a:lnTo>
                      <a:lnTo>
                        <a:pt x="66027" y="64973"/>
                      </a:lnTo>
                      <a:lnTo>
                        <a:pt x="65100" y="65608"/>
                      </a:lnTo>
                      <a:lnTo>
                        <a:pt x="64160" y="66624"/>
                      </a:lnTo>
                      <a:lnTo>
                        <a:pt x="63741" y="66243"/>
                      </a:lnTo>
                      <a:lnTo>
                        <a:pt x="63131" y="66243"/>
                      </a:lnTo>
                      <a:lnTo>
                        <a:pt x="62433" y="66370"/>
                      </a:lnTo>
                      <a:lnTo>
                        <a:pt x="61480" y="66751"/>
                      </a:lnTo>
                      <a:lnTo>
                        <a:pt x="61036" y="67005"/>
                      </a:lnTo>
                      <a:lnTo>
                        <a:pt x="59791" y="67640"/>
                      </a:lnTo>
                      <a:lnTo>
                        <a:pt x="59232" y="67005"/>
                      </a:lnTo>
                      <a:lnTo>
                        <a:pt x="59296" y="67729"/>
                      </a:lnTo>
                      <a:lnTo>
                        <a:pt x="59182" y="68021"/>
                      </a:lnTo>
                      <a:lnTo>
                        <a:pt x="59118" y="67729"/>
                      </a:lnTo>
                      <a:lnTo>
                        <a:pt x="59029" y="67894"/>
                      </a:lnTo>
                      <a:lnTo>
                        <a:pt x="57988" y="68402"/>
                      </a:lnTo>
                      <a:lnTo>
                        <a:pt x="56794" y="68148"/>
                      </a:lnTo>
                      <a:lnTo>
                        <a:pt x="55270" y="67259"/>
                      </a:lnTo>
                      <a:lnTo>
                        <a:pt x="54965" y="67005"/>
                      </a:lnTo>
                      <a:lnTo>
                        <a:pt x="54356" y="66497"/>
                      </a:lnTo>
                      <a:lnTo>
                        <a:pt x="53403" y="65989"/>
                      </a:lnTo>
                      <a:lnTo>
                        <a:pt x="51904" y="65100"/>
                      </a:lnTo>
                      <a:lnTo>
                        <a:pt x="50571" y="63830"/>
                      </a:lnTo>
                      <a:lnTo>
                        <a:pt x="48387" y="62052"/>
                      </a:lnTo>
                      <a:lnTo>
                        <a:pt x="50038" y="67005"/>
                      </a:lnTo>
                      <a:lnTo>
                        <a:pt x="47447" y="63449"/>
                      </a:lnTo>
                      <a:lnTo>
                        <a:pt x="47574" y="62687"/>
                      </a:lnTo>
                      <a:lnTo>
                        <a:pt x="47675" y="62433"/>
                      </a:lnTo>
                      <a:lnTo>
                        <a:pt x="46215" y="62052"/>
                      </a:lnTo>
                      <a:lnTo>
                        <a:pt x="44704" y="60909"/>
                      </a:lnTo>
                      <a:lnTo>
                        <a:pt x="43395" y="60020"/>
                      </a:lnTo>
                      <a:lnTo>
                        <a:pt x="43345" y="63195"/>
                      </a:lnTo>
                      <a:lnTo>
                        <a:pt x="43230" y="65989"/>
                      </a:lnTo>
                      <a:lnTo>
                        <a:pt x="43688" y="69037"/>
                      </a:lnTo>
                      <a:lnTo>
                        <a:pt x="43472" y="68529"/>
                      </a:lnTo>
                      <a:lnTo>
                        <a:pt x="43180" y="68275"/>
                      </a:lnTo>
                      <a:lnTo>
                        <a:pt x="43192" y="67767"/>
                      </a:lnTo>
                      <a:lnTo>
                        <a:pt x="42837" y="68021"/>
                      </a:lnTo>
                      <a:lnTo>
                        <a:pt x="42849" y="69291"/>
                      </a:lnTo>
                      <a:lnTo>
                        <a:pt x="42951" y="70815"/>
                      </a:lnTo>
                      <a:lnTo>
                        <a:pt x="43078" y="71450"/>
                      </a:lnTo>
                      <a:lnTo>
                        <a:pt x="43345" y="71577"/>
                      </a:lnTo>
                      <a:lnTo>
                        <a:pt x="43103" y="71958"/>
                      </a:lnTo>
                      <a:lnTo>
                        <a:pt x="42811" y="71323"/>
                      </a:lnTo>
                      <a:lnTo>
                        <a:pt x="42049" y="71831"/>
                      </a:lnTo>
                      <a:lnTo>
                        <a:pt x="42265" y="71831"/>
                      </a:lnTo>
                      <a:lnTo>
                        <a:pt x="42316" y="72085"/>
                      </a:lnTo>
                      <a:lnTo>
                        <a:pt x="42519" y="72720"/>
                      </a:lnTo>
                      <a:lnTo>
                        <a:pt x="42138" y="72529"/>
                      </a:lnTo>
                      <a:lnTo>
                        <a:pt x="41414" y="72847"/>
                      </a:lnTo>
                      <a:lnTo>
                        <a:pt x="42227" y="73228"/>
                      </a:lnTo>
                      <a:lnTo>
                        <a:pt x="41592" y="73355"/>
                      </a:lnTo>
                      <a:lnTo>
                        <a:pt x="41884" y="74371"/>
                      </a:lnTo>
                      <a:lnTo>
                        <a:pt x="41198" y="74244"/>
                      </a:lnTo>
                      <a:lnTo>
                        <a:pt x="41630" y="75133"/>
                      </a:lnTo>
                      <a:lnTo>
                        <a:pt x="40220" y="74371"/>
                      </a:lnTo>
                      <a:lnTo>
                        <a:pt x="40944" y="75641"/>
                      </a:lnTo>
                      <a:lnTo>
                        <a:pt x="40144" y="74371"/>
                      </a:lnTo>
                      <a:lnTo>
                        <a:pt x="39573" y="75133"/>
                      </a:lnTo>
                      <a:lnTo>
                        <a:pt x="39522" y="75895"/>
                      </a:lnTo>
                      <a:lnTo>
                        <a:pt x="39458" y="75514"/>
                      </a:lnTo>
                      <a:lnTo>
                        <a:pt x="39433" y="75387"/>
                      </a:lnTo>
                      <a:lnTo>
                        <a:pt x="39065" y="75514"/>
                      </a:lnTo>
                      <a:lnTo>
                        <a:pt x="38938" y="75006"/>
                      </a:lnTo>
                      <a:lnTo>
                        <a:pt x="38633" y="75133"/>
                      </a:lnTo>
                      <a:lnTo>
                        <a:pt x="38227" y="75514"/>
                      </a:lnTo>
                      <a:lnTo>
                        <a:pt x="38176" y="75768"/>
                      </a:lnTo>
                      <a:lnTo>
                        <a:pt x="38519" y="76276"/>
                      </a:lnTo>
                      <a:lnTo>
                        <a:pt x="36880" y="75006"/>
                      </a:lnTo>
                      <a:lnTo>
                        <a:pt x="37084" y="78308"/>
                      </a:lnTo>
                      <a:lnTo>
                        <a:pt x="35687" y="76530"/>
                      </a:lnTo>
                      <a:lnTo>
                        <a:pt x="34391" y="77927"/>
                      </a:lnTo>
                      <a:lnTo>
                        <a:pt x="33477" y="78676"/>
                      </a:lnTo>
                      <a:lnTo>
                        <a:pt x="33362" y="79070"/>
                      </a:lnTo>
                      <a:lnTo>
                        <a:pt x="33261" y="78854"/>
                      </a:lnTo>
                      <a:lnTo>
                        <a:pt x="33134" y="78943"/>
                      </a:lnTo>
                      <a:lnTo>
                        <a:pt x="33045" y="78435"/>
                      </a:lnTo>
                      <a:lnTo>
                        <a:pt x="32715" y="77800"/>
                      </a:lnTo>
                      <a:lnTo>
                        <a:pt x="31877" y="78562"/>
                      </a:lnTo>
                      <a:lnTo>
                        <a:pt x="31851" y="78689"/>
                      </a:lnTo>
                      <a:lnTo>
                        <a:pt x="33070" y="78994"/>
                      </a:lnTo>
                      <a:lnTo>
                        <a:pt x="31838" y="79832"/>
                      </a:lnTo>
                      <a:lnTo>
                        <a:pt x="31546" y="79082"/>
                      </a:lnTo>
                      <a:lnTo>
                        <a:pt x="31292" y="80340"/>
                      </a:lnTo>
                      <a:lnTo>
                        <a:pt x="29832" y="80594"/>
                      </a:lnTo>
                      <a:lnTo>
                        <a:pt x="41884" y="80594"/>
                      </a:lnTo>
                      <a:lnTo>
                        <a:pt x="41783" y="80340"/>
                      </a:lnTo>
                      <a:lnTo>
                        <a:pt x="42189" y="80213"/>
                      </a:lnTo>
                      <a:lnTo>
                        <a:pt x="42710" y="79832"/>
                      </a:lnTo>
                      <a:lnTo>
                        <a:pt x="42062" y="79324"/>
                      </a:lnTo>
                      <a:lnTo>
                        <a:pt x="43014" y="79959"/>
                      </a:lnTo>
                      <a:lnTo>
                        <a:pt x="43738" y="79451"/>
                      </a:lnTo>
                      <a:lnTo>
                        <a:pt x="43891" y="79324"/>
                      </a:lnTo>
                      <a:lnTo>
                        <a:pt x="44170" y="79070"/>
                      </a:lnTo>
                      <a:lnTo>
                        <a:pt x="44907" y="78308"/>
                      </a:lnTo>
                      <a:lnTo>
                        <a:pt x="45364" y="77673"/>
                      </a:lnTo>
                      <a:lnTo>
                        <a:pt x="46304" y="77927"/>
                      </a:lnTo>
                      <a:lnTo>
                        <a:pt x="46558" y="77876"/>
                      </a:lnTo>
                      <a:lnTo>
                        <a:pt x="46380" y="77851"/>
                      </a:lnTo>
                      <a:lnTo>
                        <a:pt x="46469" y="77673"/>
                      </a:lnTo>
                      <a:lnTo>
                        <a:pt x="47142" y="76276"/>
                      </a:lnTo>
                      <a:lnTo>
                        <a:pt x="47320" y="75895"/>
                      </a:lnTo>
                      <a:lnTo>
                        <a:pt x="47434" y="75641"/>
                      </a:lnTo>
                      <a:lnTo>
                        <a:pt x="47548" y="75387"/>
                      </a:lnTo>
                      <a:lnTo>
                        <a:pt x="47688" y="75641"/>
                      </a:lnTo>
                      <a:lnTo>
                        <a:pt x="48107" y="75387"/>
                      </a:lnTo>
                      <a:lnTo>
                        <a:pt x="48514" y="75133"/>
                      </a:lnTo>
                      <a:lnTo>
                        <a:pt x="48717" y="75006"/>
                      </a:lnTo>
                      <a:lnTo>
                        <a:pt x="46863" y="74371"/>
                      </a:lnTo>
                      <a:lnTo>
                        <a:pt x="46482" y="74244"/>
                      </a:lnTo>
                      <a:lnTo>
                        <a:pt x="47434" y="73736"/>
                      </a:lnTo>
                      <a:lnTo>
                        <a:pt x="48463" y="73863"/>
                      </a:lnTo>
                      <a:lnTo>
                        <a:pt x="47752" y="74371"/>
                      </a:lnTo>
                      <a:lnTo>
                        <a:pt x="48183" y="74244"/>
                      </a:lnTo>
                      <a:lnTo>
                        <a:pt x="49136" y="74752"/>
                      </a:lnTo>
                      <a:lnTo>
                        <a:pt x="48983" y="74244"/>
                      </a:lnTo>
                      <a:lnTo>
                        <a:pt x="48831" y="73736"/>
                      </a:lnTo>
                      <a:lnTo>
                        <a:pt x="48793" y="73609"/>
                      </a:lnTo>
                      <a:lnTo>
                        <a:pt x="49288" y="73863"/>
                      </a:lnTo>
                      <a:lnTo>
                        <a:pt x="49364" y="73990"/>
                      </a:lnTo>
                      <a:lnTo>
                        <a:pt x="49949" y="74498"/>
                      </a:lnTo>
                      <a:lnTo>
                        <a:pt x="49390" y="73609"/>
                      </a:lnTo>
                      <a:lnTo>
                        <a:pt x="48996" y="72974"/>
                      </a:lnTo>
                      <a:lnTo>
                        <a:pt x="48945" y="72720"/>
                      </a:lnTo>
                      <a:lnTo>
                        <a:pt x="49060" y="72339"/>
                      </a:lnTo>
                      <a:lnTo>
                        <a:pt x="49288" y="72720"/>
                      </a:lnTo>
                      <a:lnTo>
                        <a:pt x="49098" y="72339"/>
                      </a:lnTo>
                      <a:lnTo>
                        <a:pt x="48895" y="71958"/>
                      </a:lnTo>
                      <a:lnTo>
                        <a:pt x="48641" y="71196"/>
                      </a:lnTo>
                      <a:lnTo>
                        <a:pt x="48348" y="69926"/>
                      </a:lnTo>
                      <a:lnTo>
                        <a:pt x="48628" y="69926"/>
                      </a:lnTo>
                      <a:lnTo>
                        <a:pt x="48437" y="69545"/>
                      </a:lnTo>
                      <a:lnTo>
                        <a:pt x="48844" y="69672"/>
                      </a:lnTo>
                      <a:lnTo>
                        <a:pt x="49237" y="70434"/>
                      </a:lnTo>
                      <a:lnTo>
                        <a:pt x="49733" y="71069"/>
                      </a:lnTo>
                      <a:lnTo>
                        <a:pt x="50063" y="72212"/>
                      </a:lnTo>
                      <a:lnTo>
                        <a:pt x="50380" y="72593"/>
                      </a:lnTo>
                      <a:lnTo>
                        <a:pt x="50495" y="73228"/>
                      </a:lnTo>
                      <a:lnTo>
                        <a:pt x="50800" y="73228"/>
                      </a:lnTo>
                      <a:lnTo>
                        <a:pt x="50749" y="71831"/>
                      </a:lnTo>
                      <a:lnTo>
                        <a:pt x="51473" y="72339"/>
                      </a:lnTo>
                      <a:lnTo>
                        <a:pt x="51435" y="71831"/>
                      </a:lnTo>
                      <a:lnTo>
                        <a:pt x="52095" y="70815"/>
                      </a:lnTo>
                      <a:lnTo>
                        <a:pt x="51650" y="72720"/>
                      </a:lnTo>
                      <a:lnTo>
                        <a:pt x="52298" y="71958"/>
                      </a:lnTo>
                      <a:lnTo>
                        <a:pt x="52197" y="72339"/>
                      </a:lnTo>
                      <a:lnTo>
                        <a:pt x="52070" y="73228"/>
                      </a:lnTo>
                      <a:lnTo>
                        <a:pt x="52628" y="73101"/>
                      </a:lnTo>
                      <a:lnTo>
                        <a:pt x="53987" y="72593"/>
                      </a:lnTo>
                      <a:lnTo>
                        <a:pt x="54800" y="72466"/>
                      </a:lnTo>
                      <a:lnTo>
                        <a:pt x="54508" y="72834"/>
                      </a:lnTo>
                      <a:lnTo>
                        <a:pt x="55232" y="72593"/>
                      </a:lnTo>
                      <a:lnTo>
                        <a:pt x="56108" y="72720"/>
                      </a:lnTo>
                      <a:lnTo>
                        <a:pt x="55702" y="75133"/>
                      </a:lnTo>
                      <a:lnTo>
                        <a:pt x="58420" y="73482"/>
                      </a:lnTo>
                      <a:lnTo>
                        <a:pt x="59207" y="75260"/>
                      </a:lnTo>
                      <a:lnTo>
                        <a:pt x="60071" y="74752"/>
                      </a:lnTo>
                      <a:lnTo>
                        <a:pt x="61861" y="74625"/>
                      </a:lnTo>
                      <a:lnTo>
                        <a:pt x="63766" y="74625"/>
                      </a:lnTo>
                      <a:lnTo>
                        <a:pt x="64439" y="74383"/>
                      </a:lnTo>
                      <a:lnTo>
                        <a:pt x="64046" y="73482"/>
                      </a:lnTo>
                      <a:lnTo>
                        <a:pt x="63690" y="72593"/>
                      </a:lnTo>
                      <a:lnTo>
                        <a:pt x="64528" y="74244"/>
                      </a:lnTo>
                      <a:lnTo>
                        <a:pt x="64465" y="73952"/>
                      </a:lnTo>
                      <a:lnTo>
                        <a:pt x="64617" y="74180"/>
                      </a:lnTo>
                      <a:lnTo>
                        <a:pt x="64414" y="73736"/>
                      </a:lnTo>
                      <a:lnTo>
                        <a:pt x="64185" y="72593"/>
                      </a:lnTo>
                      <a:lnTo>
                        <a:pt x="64160" y="72466"/>
                      </a:lnTo>
                      <a:lnTo>
                        <a:pt x="64236" y="72212"/>
                      </a:lnTo>
                      <a:lnTo>
                        <a:pt x="64350" y="72085"/>
                      </a:lnTo>
                      <a:lnTo>
                        <a:pt x="64477" y="72212"/>
                      </a:lnTo>
                      <a:lnTo>
                        <a:pt x="64389" y="73393"/>
                      </a:lnTo>
                      <a:lnTo>
                        <a:pt x="64935" y="72936"/>
                      </a:lnTo>
                      <a:lnTo>
                        <a:pt x="64528" y="72263"/>
                      </a:lnTo>
                      <a:lnTo>
                        <a:pt x="64757" y="72466"/>
                      </a:lnTo>
                      <a:lnTo>
                        <a:pt x="64935" y="72834"/>
                      </a:lnTo>
                      <a:lnTo>
                        <a:pt x="65049" y="73863"/>
                      </a:lnTo>
                      <a:lnTo>
                        <a:pt x="65265" y="73482"/>
                      </a:lnTo>
                      <a:lnTo>
                        <a:pt x="65481" y="72974"/>
                      </a:lnTo>
                      <a:lnTo>
                        <a:pt x="65443" y="73609"/>
                      </a:lnTo>
                      <a:lnTo>
                        <a:pt x="65328" y="73990"/>
                      </a:lnTo>
                      <a:lnTo>
                        <a:pt x="65227" y="74498"/>
                      </a:lnTo>
                      <a:lnTo>
                        <a:pt x="64985" y="75006"/>
                      </a:lnTo>
                      <a:lnTo>
                        <a:pt x="65379" y="74244"/>
                      </a:lnTo>
                      <a:lnTo>
                        <a:pt x="64973" y="75133"/>
                      </a:lnTo>
                      <a:lnTo>
                        <a:pt x="65176" y="74752"/>
                      </a:lnTo>
                      <a:lnTo>
                        <a:pt x="65608" y="74244"/>
                      </a:lnTo>
                      <a:lnTo>
                        <a:pt x="66141" y="73482"/>
                      </a:lnTo>
                      <a:lnTo>
                        <a:pt x="65913" y="73990"/>
                      </a:lnTo>
                      <a:lnTo>
                        <a:pt x="65608" y="74498"/>
                      </a:lnTo>
                      <a:lnTo>
                        <a:pt x="65392" y="75006"/>
                      </a:lnTo>
                      <a:lnTo>
                        <a:pt x="66789" y="73736"/>
                      </a:lnTo>
                      <a:lnTo>
                        <a:pt x="66751" y="75768"/>
                      </a:lnTo>
                      <a:lnTo>
                        <a:pt x="66268" y="75895"/>
                      </a:lnTo>
                      <a:lnTo>
                        <a:pt x="66573" y="76149"/>
                      </a:lnTo>
                      <a:lnTo>
                        <a:pt x="67348" y="76022"/>
                      </a:lnTo>
                      <a:lnTo>
                        <a:pt x="67183" y="76657"/>
                      </a:lnTo>
                      <a:lnTo>
                        <a:pt x="67005" y="76784"/>
                      </a:lnTo>
                      <a:lnTo>
                        <a:pt x="66700" y="76784"/>
                      </a:lnTo>
                      <a:lnTo>
                        <a:pt x="66776" y="76911"/>
                      </a:lnTo>
                      <a:lnTo>
                        <a:pt x="67017" y="77038"/>
                      </a:lnTo>
                      <a:lnTo>
                        <a:pt x="67995" y="77292"/>
                      </a:lnTo>
                      <a:lnTo>
                        <a:pt x="68084" y="77800"/>
                      </a:lnTo>
                      <a:lnTo>
                        <a:pt x="67398" y="77800"/>
                      </a:lnTo>
                      <a:lnTo>
                        <a:pt x="68160" y="79832"/>
                      </a:lnTo>
                      <a:lnTo>
                        <a:pt x="70383" y="79197"/>
                      </a:lnTo>
                      <a:lnTo>
                        <a:pt x="71691" y="79832"/>
                      </a:lnTo>
                      <a:lnTo>
                        <a:pt x="71031" y="80721"/>
                      </a:lnTo>
                      <a:lnTo>
                        <a:pt x="70954" y="81102"/>
                      </a:lnTo>
                      <a:lnTo>
                        <a:pt x="72390" y="82626"/>
                      </a:lnTo>
                      <a:lnTo>
                        <a:pt x="72402" y="82880"/>
                      </a:lnTo>
                      <a:lnTo>
                        <a:pt x="73558" y="83515"/>
                      </a:lnTo>
                      <a:lnTo>
                        <a:pt x="74231" y="83515"/>
                      </a:lnTo>
                      <a:lnTo>
                        <a:pt x="76669" y="83134"/>
                      </a:lnTo>
                      <a:lnTo>
                        <a:pt x="77495" y="83261"/>
                      </a:lnTo>
                      <a:lnTo>
                        <a:pt x="77825" y="85039"/>
                      </a:lnTo>
                      <a:lnTo>
                        <a:pt x="80327" y="85039"/>
                      </a:lnTo>
                      <a:lnTo>
                        <a:pt x="81457" y="86436"/>
                      </a:lnTo>
                      <a:lnTo>
                        <a:pt x="81394" y="86309"/>
                      </a:lnTo>
                      <a:lnTo>
                        <a:pt x="81457" y="86017"/>
                      </a:lnTo>
                      <a:lnTo>
                        <a:pt x="81902" y="85420"/>
                      </a:lnTo>
                      <a:lnTo>
                        <a:pt x="82219" y="85420"/>
                      </a:lnTo>
                      <a:lnTo>
                        <a:pt x="82448" y="85801"/>
                      </a:lnTo>
                      <a:lnTo>
                        <a:pt x="82918" y="85420"/>
                      </a:lnTo>
                      <a:lnTo>
                        <a:pt x="83540" y="84912"/>
                      </a:lnTo>
                      <a:lnTo>
                        <a:pt x="82994" y="86055"/>
                      </a:lnTo>
                      <a:lnTo>
                        <a:pt x="82651" y="87325"/>
                      </a:lnTo>
                      <a:lnTo>
                        <a:pt x="83477" y="87325"/>
                      </a:lnTo>
                      <a:lnTo>
                        <a:pt x="84023" y="87579"/>
                      </a:lnTo>
                      <a:lnTo>
                        <a:pt x="84747" y="86055"/>
                      </a:lnTo>
                      <a:lnTo>
                        <a:pt x="84988" y="87452"/>
                      </a:lnTo>
                      <a:lnTo>
                        <a:pt x="84543" y="87617"/>
                      </a:lnTo>
                      <a:lnTo>
                        <a:pt x="85013" y="87579"/>
                      </a:lnTo>
                      <a:lnTo>
                        <a:pt x="85255" y="88849"/>
                      </a:lnTo>
                      <a:lnTo>
                        <a:pt x="88849" y="86690"/>
                      </a:lnTo>
                      <a:lnTo>
                        <a:pt x="88798" y="89103"/>
                      </a:lnTo>
                      <a:lnTo>
                        <a:pt x="89306" y="88849"/>
                      </a:lnTo>
                      <a:lnTo>
                        <a:pt x="89725" y="88976"/>
                      </a:lnTo>
                      <a:lnTo>
                        <a:pt x="89979" y="88849"/>
                      </a:lnTo>
                      <a:lnTo>
                        <a:pt x="90233" y="88722"/>
                      </a:lnTo>
                      <a:lnTo>
                        <a:pt x="89865" y="89611"/>
                      </a:lnTo>
                      <a:lnTo>
                        <a:pt x="91173" y="90500"/>
                      </a:lnTo>
                      <a:lnTo>
                        <a:pt x="92443" y="90754"/>
                      </a:lnTo>
                      <a:lnTo>
                        <a:pt x="91960" y="91262"/>
                      </a:lnTo>
                      <a:lnTo>
                        <a:pt x="92608" y="91643"/>
                      </a:lnTo>
                      <a:lnTo>
                        <a:pt x="93789" y="89230"/>
                      </a:lnTo>
                      <a:lnTo>
                        <a:pt x="94437" y="89484"/>
                      </a:lnTo>
                      <a:lnTo>
                        <a:pt x="94107" y="90754"/>
                      </a:lnTo>
                      <a:lnTo>
                        <a:pt x="95275" y="91262"/>
                      </a:lnTo>
                      <a:lnTo>
                        <a:pt x="95999" y="92786"/>
                      </a:lnTo>
                      <a:lnTo>
                        <a:pt x="97624" y="92151"/>
                      </a:lnTo>
                      <a:lnTo>
                        <a:pt x="97345" y="92659"/>
                      </a:lnTo>
                      <a:lnTo>
                        <a:pt x="97142" y="92659"/>
                      </a:lnTo>
                      <a:lnTo>
                        <a:pt x="97675" y="92913"/>
                      </a:lnTo>
                      <a:lnTo>
                        <a:pt x="98907" y="94437"/>
                      </a:lnTo>
                      <a:lnTo>
                        <a:pt x="99136" y="93675"/>
                      </a:lnTo>
                      <a:lnTo>
                        <a:pt x="101409" y="92913"/>
                      </a:lnTo>
                      <a:lnTo>
                        <a:pt x="100977" y="93802"/>
                      </a:lnTo>
                      <a:lnTo>
                        <a:pt x="101942" y="92913"/>
                      </a:lnTo>
                      <a:lnTo>
                        <a:pt x="102069" y="92659"/>
                      </a:lnTo>
                      <a:lnTo>
                        <a:pt x="102933" y="92659"/>
                      </a:lnTo>
                      <a:lnTo>
                        <a:pt x="102971" y="93040"/>
                      </a:lnTo>
                      <a:lnTo>
                        <a:pt x="102882" y="93421"/>
                      </a:lnTo>
                      <a:lnTo>
                        <a:pt x="103085" y="93802"/>
                      </a:lnTo>
                      <a:lnTo>
                        <a:pt x="103454" y="92532"/>
                      </a:lnTo>
                      <a:lnTo>
                        <a:pt x="103771" y="92913"/>
                      </a:lnTo>
                      <a:lnTo>
                        <a:pt x="103860" y="93294"/>
                      </a:lnTo>
                      <a:lnTo>
                        <a:pt x="103492" y="93675"/>
                      </a:lnTo>
                      <a:lnTo>
                        <a:pt x="104076" y="93929"/>
                      </a:lnTo>
                      <a:lnTo>
                        <a:pt x="104203" y="93624"/>
                      </a:lnTo>
                      <a:lnTo>
                        <a:pt x="104724" y="93167"/>
                      </a:lnTo>
                      <a:lnTo>
                        <a:pt x="105308" y="93040"/>
                      </a:lnTo>
                      <a:lnTo>
                        <a:pt x="105422" y="93802"/>
                      </a:lnTo>
                      <a:lnTo>
                        <a:pt x="105067" y="94437"/>
                      </a:lnTo>
                      <a:lnTo>
                        <a:pt x="105384" y="94056"/>
                      </a:lnTo>
                      <a:lnTo>
                        <a:pt x="105943" y="93675"/>
                      </a:lnTo>
                      <a:lnTo>
                        <a:pt x="105879" y="94183"/>
                      </a:lnTo>
                      <a:lnTo>
                        <a:pt x="105791" y="94310"/>
                      </a:lnTo>
                      <a:lnTo>
                        <a:pt x="105511" y="94437"/>
                      </a:lnTo>
                      <a:lnTo>
                        <a:pt x="105384" y="95072"/>
                      </a:lnTo>
                      <a:lnTo>
                        <a:pt x="107175" y="94691"/>
                      </a:lnTo>
                      <a:lnTo>
                        <a:pt x="106819" y="95707"/>
                      </a:lnTo>
                      <a:lnTo>
                        <a:pt x="106489" y="96088"/>
                      </a:lnTo>
                      <a:lnTo>
                        <a:pt x="106032" y="95453"/>
                      </a:lnTo>
                      <a:lnTo>
                        <a:pt x="105714" y="95123"/>
                      </a:lnTo>
                      <a:lnTo>
                        <a:pt x="105308" y="95453"/>
                      </a:lnTo>
                      <a:lnTo>
                        <a:pt x="105219" y="95707"/>
                      </a:lnTo>
                      <a:lnTo>
                        <a:pt x="105397" y="96088"/>
                      </a:lnTo>
                      <a:lnTo>
                        <a:pt x="104241" y="96469"/>
                      </a:lnTo>
                      <a:lnTo>
                        <a:pt x="106540" y="96215"/>
                      </a:lnTo>
                      <a:lnTo>
                        <a:pt x="106540" y="96977"/>
                      </a:lnTo>
                      <a:lnTo>
                        <a:pt x="106349" y="97104"/>
                      </a:lnTo>
                      <a:lnTo>
                        <a:pt x="106248" y="97358"/>
                      </a:lnTo>
                      <a:lnTo>
                        <a:pt x="106540" y="97358"/>
                      </a:lnTo>
                      <a:lnTo>
                        <a:pt x="106565" y="97866"/>
                      </a:lnTo>
                      <a:lnTo>
                        <a:pt x="106019" y="98374"/>
                      </a:lnTo>
                      <a:lnTo>
                        <a:pt x="106578" y="98628"/>
                      </a:lnTo>
                      <a:lnTo>
                        <a:pt x="106667" y="98882"/>
                      </a:lnTo>
                      <a:lnTo>
                        <a:pt x="107454" y="98501"/>
                      </a:lnTo>
                      <a:lnTo>
                        <a:pt x="107505" y="98882"/>
                      </a:lnTo>
                      <a:lnTo>
                        <a:pt x="107797" y="98501"/>
                      </a:lnTo>
                      <a:lnTo>
                        <a:pt x="107899" y="98374"/>
                      </a:lnTo>
                      <a:lnTo>
                        <a:pt x="107873" y="98247"/>
                      </a:lnTo>
                      <a:lnTo>
                        <a:pt x="106883" y="98247"/>
                      </a:lnTo>
                      <a:lnTo>
                        <a:pt x="106680" y="98247"/>
                      </a:lnTo>
                      <a:lnTo>
                        <a:pt x="106553" y="98374"/>
                      </a:lnTo>
                      <a:lnTo>
                        <a:pt x="106489" y="98120"/>
                      </a:lnTo>
                      <a:lnTo>
                        <a:pt x="106616" y="97993"/>
                      </a:lnTo>
                      <a:lnTo>
                        <a:pt x="106832" y="98196"/>
                      </a:lnTo>
                      <a:lnTo>
                        <a:pt x="106984" y="98120"/>
                      </a:lnTo>
                      <a:lnTo>
                        <a:pt x="107823" y="98196"/>
                      </a:lnTo>
                      <a:lnTo>
                        <a:pt x="107670" y="97993"/>
                      </a:lnTo>
                      <a:lnTo>
                        <a:pt x="107264" y="97358"/>
                      </a:lnTo>
                      <a:lnTo>
                        <a:pt x="108254" y="97358"/>
                      </a:lnTo>
                      <a:lnTo>
                        <a:pt x="107962" y="97866"/>
                      </a:lnTo>
                      <a:lnTo>
                        <a:pt x="108546" y="97739"/>
                      </a:lnTo>
                      <a:lnTo>
                        <a:pt x="109448" y="97612"/>
                      </a:lnTo>
                      <a:lnTo>
                        <a:pt x="108546" y="98628"/>
                      </a:lnTo>
                      <a:lnTo>
                        <a:pt x="108229" y="99644"/>
                      </a:lnTo>
                      <a:lnTo>
                        <a:pt x="107543" y="100025"/>
                      </a:lnTo>
                      <a:lnTo>
                        <a:pt x="108356" y="100660"/>
                      </a:lnTo>
                      <a:lnTo>
                        <a:pt x="108521" y="101803"/>
                      </a:lnTo>
                      <a:lnTo>
                        <a:pt x="110274" y="102057"/>
                      </a:lnTo>
                      <a:lnTo>
                        <a:pt x="110553" y="102184"/>
                      </a:lnTo>
                      <a:lnTo>
                        <a:pt x="109867" y="102438"/>
                      </a:lnTo>
                      <a:lnTo>
                        <a:pt x="109626" y="102565"/>
                      </a:lnTo>
                      <a:lnTo>
                        <a:pt x="109702" y="102819"/>
                      </a:lnTo>
                      <a:lnTo>
                        <a:pt x="109588" y="103708"/>
                      </a:lnTo>
                      <a:lnTo>
                        <a:pt x="109740" y="103708"/>
                      </a:lnTo>
                      <a:lnTo>
                        <a:pt x="109931" y="104343"/>
                      </a:lnTo>
                      <a:lnTo>
                        <a:pt x="109575" y="104343"/>
                      </a:lnTo>
                      <a:lnTo>
                        <a:pt x="107823" y="105994"/>
                      </a:lnTo>
                      <a:lnTo>
                        <a:pt x="112623" y="107391"/>
                      </a:lnTo>
                      <a:lnTo>
                        <a:pt x="110502" y="109423"/>
                      </a:lnTo>
                      <a:lnTo>
                        <a:pt x="110540" y="109677"/>
                      </a:lnTo>
                      <a:lnTo>
                        <a:pt x="109588" y="112090"/>
                      </a:lnTo>
                      <a:lnTo>
                        <a:pt x="111556" y="114630"/>
                      </a:lnTo>
                      <a:lnTo>
                        <a:pt x="111594" y="114846"/>
                      </a:lnTo>
                      <a:lnTo>
                        <a:pt x="109893" y="117551"/>
                      </a:lnTo>
                      <a:lnTo>
                        <a:pt x="109626" y="118059"/>
                      </a:lnTo>
                      <a:lnTo>
                        <a:pt x="110375" y="118186"/>
                      </a:lnTo>
                      <a:lnTo>
                        <a:pt x="110947" y="118694"/>
                      </a:lnTo>
                      <a:lnTo>
                        <a:pt x="109982" y="118821"/>
                      </a:lnTo>
                      <a:lnTo>
                        <a:pt x="111086" y="119583"/>
                      </a:lnTo>
                      <a:lnTo>
                        <a:pt x="111899" y="120599"/>
                      </a:lnTo>
                      <a:lnTo>
                        <a:pt x="108737" y="121488"/>
                      </a:lnTo>
                      <a:lnTo>
                        <a:pt x="110274" y="122758"/>
                      </a:lnTo>
                      <a:lnTo>
                        <a:pt x="110921" y="122631"/>
                      </a:lnTo>
                      <a:lnTo>
                        <a:pt x="110858" y="123266"/>
                      </a:lnTo>
                      <a:lnTo>
                        <a:pt x="111302" y="124155"/>
                      </a:lnTo>
                      <a:lnTo>
                        <a:pt x="110667" y="124155"/>
                      </a:lnTo>
                      <a:lnTo>
                        <a:pt x="111226" y="124282"/>
                      </a:lnTo>
                      <a:lnTo>
                        <a:pt x="110896" y="124409"/>
                      </a:lnTo>
                      <a:lnTo>
                        <a:pt x="110617" y="124485"/>
                      </a:lnTo>
                      <a:lnTo>
                        <a:pt x="110502" y="124688"/>
                      </a:lnTo>
                      <a:lnTo>
                        <a:pt x="111163" y="125552"/>
                      </a:lnTo>
                      <a:lnTo>
                        <a:pt x="111213" y="125806"/>
                      </a:lnTo>
                      <a:lnTo>
                        <a:pt x="110883" y="126695"/>
                      </a:lnTo>
                      <a:lnTo>
                        <a:pt x="109258" y="125552"/>
                      </a:lnTo>
                      <a:lnTo>
                        <a:pt x="109156" y="126949"/>
                      </a:lnTo>
                      <a:lnTo>
                        <a:pt x="109347" y="127457"/>
                      </a:lnTo>
                      <a:lnTo>
                        <a:pt x="110617" y="128346"/>
                      </a:lnTo>
                      <a:lnTo>
                        <a:pt x="110959" y="128219"/>
                      </a:lnTo>
                      <a:lnTo>
                        <a:pt x="110985" y="127965"/>
                      </a:lnTo>
                      <a:lnTo>
                        <a:pt x="111264" y="127584"/>
                      </a:lnTo>
                      <a:lnTo>
                        <a:pt x="111772" y="127584"/>
                      </a:lnTo>
                      <a:lnTo>
                        <a:pt x="112001" y="128041"/>
                      </a:lnTo>
                      <a:lnTo>
                        <a:pt x="111544" y="128016"/>
                      </a:lnTo>
                      <a:lnTo>
                        <a:pt x="112090" y="128130"/>
                      </a:lnTo>
                      <a:lnTo>
                        <a:pt x="113512" y="128219"/>
                      </a:lnTo>
                      <a:lnTo>
                        <a:pt x="115036" y="128473"/>
                      </a:lnTo>
                      <a:lnTo>
                        <a:pt x="115836" y="127584"/>
                      </a:lnTo>
                      <a:lnTo>
                        <a:pt x="116065" y="127330"/>
                      </a:lnTo>
                      <a:lnTo>
                        <a:pt x="115316" y="126695"/>
                      </a:lnTo>
                      <a:lnTo>
                        <a:pt x="115163" y="126568"/>
                      </a:lnTo>
                      <a:lnTo>
                        <a:pt x="115735" y="126365"/>
                      </a:lnTo>
                      <a:lnTo>
                        <a:pt x="115595" y="126187"/>
                      </a:lnTo>
                      <a:lnTo>
                        <a:pt x="115976" y="126060"/>
                      </a:lnTo>
                      <a:lnTo>
                        <a:pt x="116243" y="125933"/>
                      </a:lnTo>
                      <a:lnTo>
                        <a:pt x="116382" y="125806"/>
                      </a:lnTo>
                      <a:lnTo>
                        <a:pt x="115214" y="125171"/>
                      </a:lnTo>
                      <a:lnTo>
                        <a:pt x="114820" y="124688"/>
                      </a:lnTo>
                      <a:lnTo>
                        <a:pt x="114808" y="124485"/>
                      </a:lnTo>
                      <a:lnTo>
                        <a:pt x="115379" y="124155"/>
                      </a:lnTo>
                      <a:lnTo>
                        <a:pt x="115925" y="124282"/>
                      </a:lnTo>
                      <a:lnTo>
                        <a:pt x="115354" y="123901"/>
                      </a:lnTo>
                      <a:lnTo>
                        <a:pt x="115735" y="123774"/>
                      </a:lnTo>
                      <a:lnTo>
                        <a:pt x="115976" y="123901"/>
                      </a:lnTo>
                      <a:lnTo>
                        <a:pt x="115836" y="123774"/>
                      </a:lnTo>
                      <a:lnTo>
                        <a:pt x="115684" y="123647"/>
                      </a:lnTo>
                      <a:lnTo>
                        <a:pt x="115951" y="123012"/>
                      </a:lnTo>
                      <a:lnTo>
                        <a:pt x="115163" y="122758"/>
                      </a:lnTo>
                      <a:lnTo>
                        <a:pt x="115443" y="122631"/>
                      </a:lnTo>
                      <a:lnTo>
                        <a:pt x="115989" y="122377"/>
                      </a:lnTo>
                      <a:lnTo>
                        <a:pt x="114947" y="121488"/>
                      </a:lnTo>
                      <a:lnTo>
                        <a:pt x="116344" y="121488"/>
                      </a:lnTo>
                      <a:lnTo>
                        <a:pt x="116014" y="121361"/>
                      </a:lnTo>
                      <a:lnTo>
                        <a:pt x="115252" y="120853"/>
                      </a:lnTo>
                      <a:lnTo>
                        <a:pt x="115189" y="120472"/>
                      </a:lnTo>
                      <a:lnTo>
                        <a:pt x="116865" y="121107"/>
                      </a:lnTo>
                      <a:lnTo>
                        <a:pt x="116382" y="120472"/>
                      </a:lnTo>
                      <a:lnTo>
                        <a:pt x="115290" y="119075"/>
                      </a:lnTo>
                      <a:lnTo>
                        <a:pt x="117081" y="119202"/>
                      </a:lnTo>
                      <a:lnTo>
                        <a:pt x="116713" y="119075"/>
                      </a:lnTo>
                      <a:lnTo>
                        <a:pt x="115582" y="118694"/>
                      </a:lnTo>
                      <a:lnTo>
                        <a:pt x="116420" y="117424"/>
                      </a:lnTo>
                      <a:lnTo>
                        <a:pt x="115582" y="116535"/>
                      </a:lnTo>
                      <a:lnTo>
                        <a:pt x="115874" y="116751"/>
                      </a:lnTo>
                      <a:lnTo>
                        <a:pt x="115925" y="116535"/>
                      </a:lnTo>
                      <a:lnTo>
                        <a:pt x="115989" y="116281"/>
                      </a:lnTo>
                      <a:lnTo>
                        <a:pt x="116446" y="116154"/>
                      </a:lnTo>
                      <a:lnTo>
                        <a:pt x="116725" y="115900"/>
                      </a:lnTo>
                      <a:lnTo>
                        <a:pt x="115481" y="115773"/>
                      </a:lnTo>
                      <a:lnTo>
                        <a:pt x="115201" y="115011"/>
                      </a:lnTo>
                      <a:lnTo>
                        <a:pt x="114427" y="114630"/>
                      </a:lnTo>
                      <a:lnTo>
                        <a:pt x="115633" y="113995"/>
                      </a:lnTo>
                      <a:lnTo>
                        <a:pt x="115887" y="115011"/>
                      </a:lnTo>
                      <a:lnTo>
                        <a:pt x="117043" y="114757"/>
                      </a:lnTo>
                      <a:lnTo>
                        <a:pt x="116039" y="114757"/>
                      </a:lnTo>
                      <a:lnTo>
                        <a:pt x="116039" y="113741"/>
                      </a:lnTo>
                      <a:lnTo>
                        <a:pt x="115201" y="113995"/>
                      </a:lnTo>
                      <a:lnTo>
                        <a:pt x="115938" y="113487"/>
                      </a:lnTo>
                      <a:lnTo>
                        <a:pt x="115557" y="113487"/>
                      </a:lnTo>
                      <a:lnTo>
                        <a:pt x="116586" y="113360"/>
                      </a:lnTo>
                      <a:lnTo>
                        <a:pt x="115036" y="113233"/>
                      </a:lnTo>
                      <a:lnTo>
                        <a:pt x="116332" y="112852"/>
                      </a:lnTo>
                      <a:lnTo>
                        <a:pt x="115366" y="112471"/>
                      </a:lnTo>
                      <a:lnTo>
                        <a:pt x="116141" y="111836"/>
                      </a:lnTo>
                      <a:lnTo>
                        <a:pt x="116827" y="112344"/>
                      </a:lnTo>
                      <a:lnTo>
                        <a:pt x="116522" y="111836"/>
                      </a:lnTo>
                      <a:lnTo>
                        <a:pt x="116357" y="111582"/>
                      </a:lnTo>
                      <a:lnTo>
                        <a:pt x="116230" y="111582"/>
                      </a:lnTo>
                      <a:lnTo>
                        <a:pt x="115620" y="111353"/>
                      </a:lnTo>
                      <a:lnTo>
                        <a:pt x="115519" y="111201"/>
                      </a:lnTo>
                      <a:lnTo>
                        <a:pt x="115227" y="110439"/>
                      </a:lnTo>
                      <a:lnTo>
                        <a:pt x="116420" y="110947"/>
                      </a:lnTo>
                      <a:lnTo>
                        <a:pt x="117017" y="110693"/>
                      </a:lnTo>
                      <a:lnTo>
                        <a:pt x="116903" y="110439"/>
                      </a:lnTo>
                      <a:lnTo>
                        <a:pt x="116713" y="110058"/>
                      </a:lnTo>
                      <a:lnTo>
                        <a:pt x="115633" y="109677"/>
                      </a:lnTo>
                      <a:lnTo>
                        <a:pt x="115684" y="109296"/>
                      </a:lnTo>
                      <a:lnTo>
                        <a:pt x="115874" y="109296"/>
                      </a:lnTo>
                      <a:lnTo>
                        <a:pt x="115951" y="109169"/>
                      </a:lnTo>
                      <a:lnTo>
                        <a:pt x="116192" y="109296"/>
                      </a:lnTo>
                      <a:lnTo>
                        <a:pt x="116014" y="109169"/>
                      </a:lnTo>
                      <a:lnTo>
                        <a:pt x="115252" y="108661"/>
                      </a:lnTo>
                      <a:lnTo>
                        <a:pt x="116141" y="107518"/>
                      </a:lnTo>
                      <a:lnTo>
                        <a:pt x="115163" y="106883"/>
                      </a:lnTo>
                      <a:lnTo>
                        <a:pt x="115036" y="106807"/>
                      </a:lnTo>
                      <a:lnTo>
                        <a:pt x="114668" y="106883"/>
                      </a:lnTo>
                      <a:lnTo>
                        <a:pt x="113652" y="106883"/>
                      </a:lnTo>
                      <a:lnTo>
                        <a:pt x="113626" y="106502"/>
                      </a:lnTo>
                      <a:lnTo>
                        <a:pt x="112903" y="106248"/>
                      </a:lnTo>
                      <a:lnTo>
                        <a:pt x="113677" y="106121"/>
                      </a:lnTo>
                      <a:lnTo>
                        <a:pt x="113652" y="106248"/>
                      </a:lnTo>
                      <a:lnTo>
                        <a:pt x="113957" y="106248"/>
                      </a:lnTo>
                      <a:lnTo>
                        <a:pt x="114198" y="106375"/>
                      </a:lnTo>
                      <a:lnTo>
                        <a:pt x="113982" y="106121"/>
                      </a:lnTo>
                      <a:lnTo>
                        <a:pt x="113868" y="105994"/>
                      </a:lnTo>
                      <a:lnTo>
                        <a:pt x="114655" y="105816"/>
                      </a:lnTo>
                      <a:lnTo>
                        <a:pt x="114528" y="105702"/>
                      </a:lnTo>
                      <a:lnTo>
                        <a:pt x="113792" y="104978"/>
                      </a:lnTo>
                      <a:lnTo>
                        <a:pt x="114007" y="104470"/>
                      </a:lnTo>
                      <a:lnTo>
                        <a:pt x="114058" y="104343"/>
                      </a:lnTo>
                      <a:lnTo>
                        <a:pt x="115138" y="104216"/>
                      </a:lnTo>
                      <a:lnTo>
                        <a:pt x="114642" y="105359"/>
                      </a:lnTo>
                      <a:lnTo>
                        <a:pt x="114528" y="105702"/>
                      </a:lnTo>
                      <a:lnTo>
                        <a:pt x="115404" y="104978"/>
                      </a:lnTo>
                      <a:lnTo>
                        <a:pt x="115011" y="105867"/>
                      </a:lnTo>
                      <a:lnTo>
                        <a:pt x="116713" y="105232"/>
                      </a:lnTo>
                      <a:lnTo>
                        <a:pt x="115100" y="106248"/>
                      </a:lnTo>
                      <a:lnTo>
                        <a:pt x="116713" y="105740"/>
                      </a:lnTo>
                      <a:lnTo>
                        <a:pt x="116840" y="105232"/>
                      </a:lnTo>
                      <a:lnTo>
                        <a:pt x="116890" y="104978"/>
                      </a:lnTo>
                      <a:lnTo>
                        <a:pt x="117005" y="104470"/>
                      </a:lnTo>
                      <a:lnTo>
                        <a:pt x="116141" y="104343"/>
                      </a:lnTo>
                      <a:lnTo>
                        <a:pt x="116166" y="104216"/>
                      </a:lnTo>
                      <a:lnTo>
                        <a:pt x="116268" y="103454"/>
                      </a:lnTo>
                      <a:lnTo>
                        <a:pt x="116306" y="103200"/>
                      </a:lnTo>
                      <a:lnTo>
                        <a:pt x="116319" y="103073"/>
                      </a:lnTo>
                      <a:lnTo>
                        <a:pt x="115684" y="102819"/>
                      </a:lnTo>
                      <a:lnTo>
                        <a:pt x="115443" y="103200"/>
                      </a:lnTo>
                      <a:lnTo>
                        <a:pt x="114820" y="103073"/>
                      </a:lnTo>
                      <a:lnTo>
                        <a:pt x="113512" y="101549"/>
                      </a:lnTo>
                      <a:lnTo>
                        <a:pt x="117284" y="101168"/>
                      </a:lnTo>
                      <a:close/>
                    </a:path>
                    <a:path w="117475" h="128904">
                      <a:moveTo>
                        <a:pt x="117411" y="111201"/>
                      </a:moveTo>
                      <a:lnTo>
                        <a:pt x="117017" y="111328"/>
                      </a:lnTo>
                      <a:lnTo>
                        <a:pt x="117055" y="111455"/>
                      </a:lnTo>
                      <a:lnTo>
                        <a:pt x="117386" y="111836"/>
                      </a:lnTo>
                      <a:lnTo>
                        <a:pt x="117411" y="111201"/>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98" name="object 84">
                  <a:extLst>
                    <a:ext uri="{FF2B5EF4-FFF2-40B4-BE49-F238E27FC236}">
                      <a16:creationId xmlns:a16="http://schemas.microsoft.com/office/drawing/2014/main" id="{E183D65A-34E1-CE63-1886-1A9EF24E72B1}"/>
                    </a:ext>
                  </a:extLst>
                </p:cNvPr>
                <p:cNvSpPr/>
                <p:nvPr/>
              </p:nvSpPr>
              <p:spPr>
                <a:xfrm>
                  <a:off x="33161" y="7127"/>
                  <a:ext cx="334645" cy="76200"/>
                </a:xfrm>
                <a:custGeom>
                  <a:avLst/>
                  <a:gdLst/>
                  <a:ahLst/>
                  <a:cxnLst/>
                  <a:rect l="l" t="t" r="r" b="b"/>
                  <a:pathLst>
                    <a:path w="334644" h="76200">
                      <a:moveTo>
                        <a:pt x="444" y="45885"/>
                      </a:moveTo>
                      <a:lnTo>
                        <a:pt x="317" y="45796"/>
                      </a:lnTo>
                      <a:lnTo>
                        <a:pt x="165" y="45783"/>
                      </a:lnTo>
                      <a:lnTo>
                        <a:pt x="0" y="45783"/>
                      </a:lnTo>
                      <a:lnTo>
                        <a:pt x="444" y="45885"/>
                      </a:lnTo>
                      <a:close/>
                    </a:path>
                    <a:path w="334644" h="76200">
                      <a:moveTo>
                        <a:pt x="469" y="48260"/>
                      </a:moveTo>
                      <a:lnTo>
                        <a:pt x="330" y="48285"/>
                      </a:lnTo>
                      <a:lnTo>
                        <a:pt x="469" y="48260"/>
                      </a:lnTo>
                      <a:close/>
                    </a:path>
                    <a:path w="334644" h="76200">
                      <a:moveTo>
                        <a:pt x="1447" y="42760"/>
                      </a:moveTo>
                      <a:lnTo>
                        <a:pt x="1079" y="42697"/>
                      </a:lnTo>
                      <a:lnTo>
                        <a:pt x="914" y="42621"/>
                      </a:lnTo>
                      <a:lnTo>
                        <a:pt x="685" y="42532"/>
                      </a:lnTo>
                      <a:lnTo>
                        <a:pt x="482" y="42519"/>
                      </a:lnTo>
                      <a:lnTo>
                        <a:pt x="215" y="42532"/>
                      </a:lnTo>
                      <a:lnTo>
                        <a:pt x="1054" y="42710"/>
                      </a:lnTo>
                      <a:lnTo>
                        <a:pt x="1447" y="42760"/>
                      </a:lnTo>
                      <a:close/>
                    </a:path>
                    <a:path w="334644" h="76200">
                      <a:moveTo>
                        <a:pt x="2095" y="50101"/>
                      </a:moveTo>
                      <a:lnTo>
                        <a:pt x="1968" y="49987"/>
                      </a:lnTo>
                      <a:lnTo>
                        <a:pt x="2006" y="49847"/>
                      </a:lnTo>
                      <a:lnTo>
                        <a:pt x="1765" y="50177"/>
                      </a:lnTo>
                      <a:lnTo>
                        <a:pt x="2095" y="50101"/>
                      </a:lnTo>
                      <a:close/>
                    </a:path>
                    <a:path w="334644" h="76200">
                      <a:moveTo>
                        <a:pt x="2095" y="49720"/>
                      </a:moveTo>
                      <a:lnTo>
                        <a:pt x="2006" y="49847"/>
                      </a:lnTo>
                      <a:lnTo>
                        <a:pt x="2095" y="49720"/>
                      </a:lnTo>
                      <a:close/>
                    </a:path>
                    <a:path w="334644" h="76200">
                      <a:moveTo>
                        <a:pt x="5918" y="61264"/>
                      </a:moveTo>
                      <a:lnTo>
                        <a:pt x="5791" y="61214"/>
                      </a:lnTo>
                      <a:lnTo>
                        <a:pt x="5918" y="61264"/>
                      </a:lnTo>
                      <a:close/>
                    </a:path>
                    <a:path w="334644" h="76200">
                      <a:moveTo>
                        <a:pt x="6096" y="57962"/>
                      </a:moveTo>
                      <a:lnTo>
                        <a:pt x="5969" y="58077"/>
                      </a:lnTo>
                      <a:lnTo>
                        <a:pt x="6096" y="57962"/>
                      </a:lnTo>
                      <a:close/>
                    </a:path>
                    <a:path w="334644" h="76200">
                      <a:moveTo>
                        <a:pt x="6553" y="39446"/>
                      </a:moveTo>
                      <a:lnTo>
                        <a:pt x="6362" y="39268"/>
                      </a:lnTo>
                      <a:lnTo>
                        <a:pt x="6527" y="39458"/>
                      </a:lnTo>
                      <a:close/>
                    </a:path>
                    <a:path w="334644" h="76200">
                      <a:moveTo>
                        <a:pt x="6565" y="39547"/>
                      </a:moveTo>
                      <a:close/>
                    </a:path>
                    <a:path w="334644" h="76200">
                      <a:moveTo>
                        <a:pt x="6680" y="39547"/>
                      </a:moveTo>
                      <a:lnTo>
                        <a:pt x="6604" y="39408"/>
                      </a:lnTo>
                      <a:lnTo>
                        <a:pt x="6680" y="39547"/>
                      </a:lnTo>
                      <a:close/>
                    </a:path>
                    <a:path w="334644" h="76200">
                      <a:moveTo>
                        <a:pt x="7327" y="37719"/>
                      </a:moveTo>
                      <a:lnTo>
                        <a:pt x="7073" y="37109"/>
                      </a:lnTo>
                      <a:lnTo>
                        <a:pt x="6565" y="36436"/>
                      </a:lnTo>
                      <a:lnTo>
                        <a:pt x="6311" y="36563"/>
                      </a:lnTo>
                      <a:lnTo>
                        <a:pt x="6502" y="37236"/>
                      </a:lnTo>
                      <a:lnTo>
                        <a:pt x="6337" y="37071"/>
                      </a:lnTo>
                      <a:lnTo>
                        <a:pt x="6223" y="36817"/>
                      </a:lnTo>
                      <a:lnTo>
                        <a:pt x="6121" y="36652"/>
                      </a:lnTo>
                      <a:lnTo>
                        <a:pt x="6261" y="37172"/>
                      </a:lnTo>
                      <a:lnTo>
                        <a:pt x="6692" y="37985"/>
                      </a:lnTo>
                      <a:lnTo>
                        <a:pt x="7315" y="38722"/>
                      </a:lnTo>
                      <a:lnTo>
                        <a:pt x="6819" y="37820"/>
                      </a:lnTo>
                      <a:lnTo>
                        <a:pt x="7073" y="38163"/>
                      </a:lnTo>
                      <a:lnTo>
                        <a:pt x="6540" y="37071"/>
                      </a:lnTo>
                      <a:lnTo>
                        <a:pt x="6591" y="36906"/>
                      </a:lnTo>
                      <a:lnTo>
                        <a:pt x="6896" y="37249"/>
                      </a:lnTo>
                      <a:lnTo>
                        <a:pt x="7073" y="37592"/>
                      </a:lnTo>
                      <a:lnTo>
                        <a:pt x="6972" y="37338"/>
                      </a:lnTo>
                      <a:lnTo>
                        <a:pt x="7327" y="37719"/>
                      </a:lnTo>
                      <a:close/>
                    </a:path>
                    <a:path w="334644" h="76200">
                      <a:moveTo>
                        <a:pt x="7734" y="37985"/>
                      </a:moveTo>
                      <a:lnTo>
                        <a:pt x="7670" y="37719"/>
                      </a:lnTo>
                      <a:lnTo>
                        <a:pt x="7378" y="37160"/>
                      </a:lnTo>
                      <a:lnTo>
                        <a:pt x="7340" y="37325"/>
                      </a:lnTo>
                      <a:lnTo>
                        <a:pt x="7734" y="38303"/>
                      </a:lnTo>
                      <a:lnTo>
                        <a:pt x="7734" y="37985"/>
                      </a:lnTo>
                      <a:close/>
                    </a:path>
                    <a:path w="334644" h="76200">
                      <a:moveTo>
                        <a:pt x="8242" y="62255"/>
                      </a:moveTo>
                      <a:lnTo>
                        <a:pt x="8178" y="62420"/>
                      </a:lnTo>
                      <a:lnTo>
                        <a:pt x="8242" y="62293"/>
                      </a:lnTo>
                      <a:close/>
                    </a:path>
                    <a:path w="334644" h="76200">
                      <a:moveTo>
                        <a:pt x="8382" y="58051"/>
                      </a:moveTo>
                      <a:lnTo>
                        <a:pt x="8255" y="57962"/>
                      </a:lnTo>
                      <a:lnTo>
                        <a:pt x="8178" y="58153"/>
                      </a:lnTo>
                      <a:lnTo>
                        <a:pt x="8382" y="58051"/>
                      </a:lnTo>
                      <a:close/>
                    </a:path>
                    <a:path w="334644" h="76200">
                      <a:moveTo>
                        <a:pt x="9880" y="67221"/>
                      </a:moveTo>
                      <a:lnTo>
                        <a:pt x="9728" y="67348"/>
                      </a:lnTo>
                      <a:lnTo>
                        <a:pt x="9601" y="67500"/>
                      </a:lnTo>
                      <a:lnTo>
                        <a:pt x="9728" y="67398"/>
                      </a:lnTo>
                      <a:lnTo>
                        <a:pt x="9880" y="67221"/>
                      </a:lnTo>
                      <a:close/>
                    </a:path>
                    <a:path w="334644" h="76200">
                      <a:moveTo>
                        <a:pt x="12458" y="69088"/>
                      </a:moveTo>
                      <a:lnTo>
                        <a:pt x="12268" y="69138"/>
                      </a:lnTo>
                      <a:lnTo>
                        <a:pt x="12395" y="69189"/>
                      </a:lnTo>
                      <a:close/>
                    </a:path>
                    <a:path w="334644" h="76200">
                      <a:moveTo>
                        <a:pt x="14490" y="70853"/>
                      </a:moveTo>
                      <a:lnTo>
                        <a:pt x="14414" y="71031"/>
                      </a:lnTo>
                      <a:lnTo>
                        <a:pt x="14490" y="70853"/>
                      </a:lnTo>
                      <a:close/>
                    </a:path>
                    <a:path w="334644" h="76200">
                      <a:moveTo>
                        <a:pt x="17792" y="64604"/>
                      </a:moveTo>
                      <a:lnTo>
                        <a:pt x="17691" y="64401"/>
                      </a:lnTo>
                      <a:lnTo>
                        <a:pt x="17792" y="64719"/>
                      </a:lnTo>
                      <a:close/>
                    </a:path>
                    <a:path w="334644" h="76200">
                      <a:moveTo>
                        <a:pt x="18491" y="65239"/>
                      </a:moveTo>
                      <a:lnTo>
                        <a:pt x="18313" y="65506"/>
                      </a:lnTo>
                      <a:lnTo>
                        <a:pt x="18224" y="65684"/>
                      </a:lnTo>
                      <a:lnTo>
                        <a:pt x="18186" y="65811"/>
                      </a:lnTo>
                      <a:lnTo>
                        <a:pt x="18364" y="65671"/>
                      </a:lnTo>
                      <a:lnTo>
                        <a:pt x="18491" y="65239"/>
                      </a:lnTo>
                      <a:close/>
                    </a:path>
                    <a:path w="334644" h="76200">
                      <a:moveTo>
                        <a:pt x="29756" y="75730"/>
                      </a:moveTo>
                      <a:lnTo>
                        <a:pt x="29298" y="75057"/>
                      </a:lnTo>
                      <a:lnTo>
                        <a:pt x="29235" y="75311"/>
                      </a:lnTo>
                      <a:lnTo>
                        <a:pt x="29756" y="75730"/>
                      </a:lnTo>
                      <a:close/>
                    </a:path>
                    <a:path w="334644" h="76200">
                      <a:moveTo>
                        <a:pt x="30073" y="74612"/>
                      </a:moveTo>
                      <a:lnTo>
                        <a:pt x="29400" y="73850"/>
                      </a:lnTo>
                      <a:lnTo>
                        <a:pt x="29425" y="74612"/>
                      </a:lnTo>
                      <a:lnTo>
                        <a:pt x="29324" y="74993"/>
                      </a:lnTo>
                      <a:lnTo>
                        <a:pt x="30073" y="74612"/>
                      </a:lnTo>
                      <a:close/>
                    </a:path>
                    <a:path w="334644" h="76200">
                      <a:moveTo>
                        <a:pt x="37515" y="59537"/>
                      </a:moveTo>
                      <a:close/>
                    </a:path>
                    <a:path w="334644" h="76200">
                      <a:moveTo>
                        <a:pt x="44818" y="35369"/>
                      </a:moveTo>
                      <a:lnTo>
                        <a:pt x="44538" y="35839"/>
                      </a:lnTo>
                      <a:lnTo>
                        <a:pt x="44818" y="35369"/>
                      </a:lnTo>
                      <a:close/>
                    </a:path>
                    <a:path w="334644" h="76200">
                      <a:moveTo>
                        <a:pt x="45351" y="45212"/>
                      </a:moveTo>
                      <a:lnTo>
                        <a:pt x="44996" y="45199"/>
                      </a:lnTo>
                      <a:lnTo>
                        <a:pt x="44780" y="44869"/>
                      </a:lnTo>
                      <a:lnTo>
                        <a:pt x="44818" y="45250"/>
                      </a:lnTo>
                      <a:lnTo>
                        <a:pt x="45072" y="45224"/>
                      </a:lnTo>
                      <a:lnTo>
                        <a:pt x="45351" y="45212"/>
                      </a:lnTo>
                      <a:close/>
                    </a:path>
                    <a:path w="334644" h="76200">
                      <a:moveTo>
                        <a:pt x="281178" y="36423"/>
                      </a:moveTo>
                      <a:lnTo>
                        <a:pt x="280733" y="36703"/>
                      </a:lnTo>
                      <a:lnTo>
                        <a:pt x="281165" y="36449"/>
                      </a:lnTo>
                      <a:close/>
                    </a:path>
                    <a:path w="334644" h="76200">
                      <a:moveTo>
                        <a:pt x="284302" y="27482"/>
                      </a:moveTo>
                      <a:lnTo>
                        <a:pt x="283959" y="27546"/>
                      </a:lnTo>
                      <a:lnTo>
                        <a:pt x="283972" y="27698"/>
                      </a:lnTo>
                      <a:lnTo>
                        <a:pt x="284302" y="27482"/>
                      </a:lnTo>
                      <a:close/>
                    </a:path>
                    <a:path w="334644" h="76200">
                      <a:moveTo>
                        <a:pt x="284670" y="27432"/>
                      </a:moveTo>
                      <a:lnTo>
                        <a:pt x="284505" y="27457"/>
                      </a:lnTo>
                      <a:lnTo>
                        <a:pt x="284289" y="27559"/>
                      </a:lnTo>
                      <a:lnTo>
                        <a:pt x="284670" y="27432"/>
                      </a:lnTo>
                      <a:close/>
                    </a:path>
                    <a:path w="334644" h="76200">
                      <a:moveTo>
                        <a:pt x="285102" y="27178"/>
                      </a:moveTo>
                      <a:lnTo>
                        <a:pt x="284988" y="27051"/>
                      </a:lnTo>
                      <a:lnTo>
                        <a:pt x="284302" y="27482"/>
                      </a:lnTo>
                      <a:lnTo>
                        <a:pt x="284505" y="27457"/>
                      </a:lnTo>
                      <a:lnTo>
                        <a:pt x="285102" y="27178"/>
                      </a:lnTo>
                      <a:close/>
                    </a:path>
                    <a:path w="334644" h="76200">
                      <a:moveTo>
                        <a:pt x="286080" y="25374"/>
                      </a:moveTo>
                      <a:lnTo>
                        <a:pt x="285610" y="25158"/>
                      </a:lnTo>
                      <a:lnTo>
                        <a:pt x="285521" y="25323"/>
                      </a:lnTo>
                      <a:lnTo>
                        <a:pt x="285102" y="25425"/>
                      </a:lnTo>
                      <a:lnTo>
                        <a:pt x="285724" y="25488"/>
                      </a:lnTo>
                      <a:lnTo>
                        <a:pt x="286080" y="25374"/>
                      </a:lnTo>
                      <a:close/>
                    </a:path>
                    <a:path w="334644" h="76200">
                      <a:moveTo>
                        <a:pt x="286448" y="26289"/>
                      </a:moveTo>
                      <a:lnTo>
                        <a:pt x="285267" y="26543"/>
                      </a:lnTo>
                      <a:lnTo>
                        <a:pt x="285318" y="26797"/>
                      </a:lnTo>
                      <a:lnTo>
                        <a:pt x="286448" y="26289"/>
                      </a:lnTo>
                      <a:close/>
                    </a:path>
                    <a:path w="334644" h="76200">
                      <a:moveTo>
                        <a:pt x="286753" y="29057"/>
                      </a:moveTo>
                      <a:lnTo>
                        <a:pt x="286727" y="28930"/>
                      </a:lnTo>
                      <a:lnTo>
                        <a:pt x="286689" y="29057"/>
                      </a:lnTo>
                      <a:close/>
                    </a:path>
                    <a:path w="334644" h="76200">
                      <a:moveTo>
                        <a:pt x="287540" y="27711"/>
                      </a:moveTo>
                      <a:lnTo>
                        <a:pt x="287337" y="28041"/>
                      </a:lnTo>
                      <a:lnTo>
                        <a:pt x="286981" y="29108"/>
                      </a:lnTo>
                      <a:lnTo>
                        <a:pt x="287147" y="28905"/>
                      </a:lnTo>
                      <a:lnTo>
                        <a:pt x="287540" y="27711"/>
                      </a:lnTo>
                      <a:close/>
                    </a:path>
                    <a:path w="334644" h="76200">
                      <a:moveTo>
                        <a:pt x="288391" y="29464"/>
                      </a:moveTo>
                      <a:lnTo>
                        <a:pt x="288264" y="28829"/>
                      </a:lnTo>
                      <a:lnTo>
                        <a:pt x="288264" y="29464"/>
                      </a:lnTo>
                      <a:lnTo>
                        <a:pt x="288391" y="29464"/>
                      </a:lnTo>
                      <a:close/>
                    </a:path>
                    <a:path w="334644" h="76200">
                      <a:moveTo>
                        <a:pt x="289026" y="35737"/>
                      </a:moveTo>
                      <a:lnTo>
                        <a:pt x="288696" y="35750"/>
                      </a:lnTo>
                      <a:lnTo>
                        <a:pt x="288366" y="35775"/>
                      </a:lnTo>
                      <a:lnTo>
                        <a:pt x="288061" y="35763"/>
                      </a:lnTo>
                      <a:lnTo>
                        <a:pt x="288315" y="35814"/>
                      </a:lnTo>
                      <a:lnTo>
                        <a:pt x="288683" y="35801"/>
                      </a:lnTo>
                      <a:lnTo>
                        <a:pt x="289026" y="35737"/>
                      </a:lnTo>
                      <a:close/>
                    </a:path>
                    <a:path w="334644" h="76200">
                      <a:moveTo>
                        <a:pt x="289140" y="35712"/>
                      </a:moveTo>
                      <a:close/>
                    </a:path>
                    <a:path w="334644" h="76200">
                      <a:moveTo>
                        <a:pt x="289153" y="28067"/>
                      </a:moveTo>
                      <a:lnTo>
                        <a:pt x="288734" y="28067"/>
                      </a:lnTo>
                      <a:lnTo>
                        <a:pt x="288810" y="28448"/>
                      </a:lnTo>
                      <a:lnTo>
                        <a:pt x="289153" y="28067"/>
                      </a:lnTo>
                      <a:close/>
                    </a:path>
                    <a:path w="334644" h="76200">
                      <a:moveTo>
                        <a:pt x="291084" y="27266"/>
                      </a:moveTo>
                      <a:lnTo>
                        <a:pt x="291020" y="27076"/>
                      </a:lnTo>
                      <a:lnTo>
                        <a:pt x="290918" y="26898"/>
                      </a:lnTo>
                      <a:lnTo>
                        <a:pt x="290969" y="27051"/>
                      </a:lnTo>
                      <a:lnTo>
                        <a:pt x="291084" y="27266"/>
                      </a:lnTo>
                      <a:close/>
                    </a:path>
                    <a:path w="334644" h="76200">
                      <a:moveTo>
                        <a:pt x="294589" y="26543"/>
                      </a:moveTo>
                      <a:lnTo>
                        <a:pt x="294144" y="25273"/>
                      </a:lnTo>
                      <a:lnTo>
                        <a:pt x="294005" y="25603"/>
                      </a:lnTo>
                      <a:lnTo>
                        <a:pt x="293903" y="26162"/>
                      </a:lnTo>
                      <a:lnTo>
                        <a:pt x="294144" y="26606"/>
                      </a:lnTo>
                      <a:lnTo>
                        <a:pt x="294017" y="27305"/>
                      </a:lnTo>
                      <a:lnTo>
                        <a:pt x="294576" y="26670"/>
                      </a:lnTo>
                      <a:lnTo>
                        <a:pt x="294589" y="26543"/>
                      </a:lnTo>
                      <a:close/>
                    </a:path>
                    <a:path w="334644" h="76200">
                      <a:moveTo>
                        <a:pt x="295008" y="27940"/>
                      </a:moveTo>
                      <a:close/>
                    </a:path>
                    <a:path w="334644" h="76200">
                      <a:moveTo>
                        <a:pt x="295224" y="34036"/>
                      </a:moveTo>
                      <a:lnTo>
                        <a:pt x="295097" y="33477"/>
                      </a:lnTo>
                      <a:lnTo>
                        <a:pt x="295059" y="33655"/>
                      </a:lnTo>
                      <a:lnTo>
                        <a:pt x="294906" y="33807"/>
                      </a:lnTo>
                      <a:lnTo>
                        <a:pt x="295224" y="34036"/>
                      </a:lnTo>
                      <a:close/>
                    </a:path>
                    <a:path w="334644" h="76200">
                      <a:moveTo>
                        <a:pt x="295783" y="3429"/>
                      </a:moveTo>
                      <a:lnTo>
                        <a:pt x="295592" y="3708"/>
                      </a:lnTo>
                      <a:lnTo>
                        <a:pt x="295757" y="4000"/>
                      </a:lnTo>
                      <a:lnTo>
                        <a:pt x="295783" y="3429"/>
                      </a:lnTo>
                      <a:close/>
                    </a:path>
                    <a:path w="334644" h="76200">
                      <a:moveTo>
                        <a:pt x="296710" y="27546"/>
                      </a:moveTo>
                      <a:lnTo>
                        <a:pt x="296697" y="27178"/>
                      </a:lnTo>
                      <a:lnTo>
                        <a:pt x="296545" y="27178"/>
                      </a:lnTo>
                      <a:lnTo>
                        <a:pt x="296710" y="27546"/>
                      </a:lnTo>
                      <a:close/>
                    </a:path>
                    <a:path w="334644" h="76200">
                      <a:moveTo>
                        <a:pt x="296862" y="27178"/>
                      </a:moveTo>
                      <a:lnTo>
                        <a:pt x="296697" y="27051"/>
                      </a:lnTo>
                      <a:lnTo>
                        <a:pt x="296697" y="27178"/>
                      </a:lnTo>
                      <a:lnTo>
                        <a:pt x="296862" y="27178"/>
                      </a:lnTo>
                      <a:close/>
                    </a:path>
                    <a:path w="334644" h="76200">
                      <a:moveTo>
                        <a:pt x="297091" y="24765"/>
                      </a:moveTo>
                      <a:lnTo>
                        <a:pt x="296951" y="24638"/>
                      </a:lnTo>
                      <a:lnTo>
                        <a:pt x="296900" y="24765"/>
                      </a:lnTo>
                      <a:lnTo>
                        <a:pt x="297091" y="24765"/>
                      </a:lnTo>
                      <a:close/>
                    </a:path>
                    <a:path w="334644" h="76200">
                      <a:moveTo>
                        <a:pt x="297167" y="24841"/>
                      </a:moveTo>
                      <a:close/>
                    </a:path>
                    <a:path w="334644" h="76200">
                      <a:moveTo>
                        <a:pt x="297980" y="24028"/>
                      </a:moveTo>
                      <a:lnTo>
                        <a:pt x="297929" y="24155"/>
                      </a:lnTo>
                      <a:lnTo>
                        <a:pt x="297980" y="24028"/>
                      </a:lnTo>
                      <a:close/>
                    </a:path>
                    <a:path w="334644" h="76200">
                      <a:moveTo>
                        <a:pt x="298323" y="24384"/>
                      </a:moveTo>
                      <a:lnTo>
                        <a:pt x="298183" y="24511"/>
                      </a:lnTo>
                      <a:lnTo>
                        <a:pt x="298323" y="24384"/>
                      </a:lnTo>
                      <a:close/>
                    </a:path>
                    <a:path w="334644" h="76200">
                      <a:moveTo>
                        <a:pt x="299326" y="32258"/>
                      </a:moveTo>
                      <a:lnTo>
                        <a:pt x="299085" y="31623"/>
                      </a:lnTo>
                      <a:lnTo>
                        <a:pt x="298970" y="31877"/>
                      </a:lnTo>
                      <a:lnTo>
                        <a:pt x="298869" y="32105"/>
                      </a:lnTo>
                      <a:lnTo>
                        <a:pt x="298704" y="32385"/>
                      </a:lnTo>
                      <a:lnTo>
                        <a:pt x="298856" y="32131"/>
                      </a:lnTo>
                      <a:lnTo>
                        <a:pt x="299008" y="32131"/>
                      </a:lnTo>
                      <a:lnTo>
                        <a:pt x="299326" y="32258"/>
                      </a:lnTo>
                      <a:close/>
                    </a:path>
                    <a:path w="334644" h="76200">
                      <a:moveTo>
                        <a:pt x="300405" y="1016"/>
                      </a:moveTo>
                      <a:lnTo>
                        <a:pt x="300291" y="1270"/>
                      </a:lnTo>
                      <a:lnTo>
                        <a:pt x="300202" y="1397"/>
                      </a:lnTo>
                      <a:lnTo>
                        <a:pt x="300139" y="1689"/>
                      </a:lnTo>
                      <a:lnTo>
                        <a:pt x="300405" y="1016"/>
                      </a:lnTo>
                      <a:close/>
                    </a:path>
                    <a:path w="334644" h="76200">
                      <a:moveTo>
                        <a:pt x="301510" y="23888"/>
                      </a:moveTo>
                      <a:lnTo>
                        <a:pt x="301371" y="23787"/>
                      </a:lnTo>
                      <a:lnTo>
                        <a:pt x="301510" y="23888"/>
                      </a:lnTo>
                      <a:close/>
                    </a:path>
                    <a:path w="334644" h="76200">
                      <a:moveTo>
                        <a:pt x="302615" y="23609"/>
                      </a:moveTo>
                      <a:lnTo>
                        <a:pt x="302450" y="22987"/>
                      </a:lnTo>
                      <a:lnTo>
                        <a:pt x="302336" y="23495"/>
                      </a:lnTo>
                      <a:lnTo>
                        <a:pt x="302615" y="23609"/>
                      </a:lnTo>
                      <a:close/>
                    </a:path>
                    <a:path w="334644" h="76200">
                      <a:moveTo>
                        <a:pt x="303580" y="546"/>
                      </a:moveTo>
                      <a:lnTo>
                        <a:pt x="303504" y="762"/>
                      </a:lnTo>
                      <a:lnTo>
                        <a:pt x="303580" y="546"/>
                      </a:lnTo>
                      <a:close/>
                    </a:path>
                    <a:path w="334644" h="76200">
                      <a:moveTo>
                        <a:pt x="305396" y="21094"/>
                      </a:moveTo>
                      <a:lnTo>
                        <a:pt x="305219" y="21551"/>
                      </a:lnTo>
                      <a:lnTo>
                        <a:pt x="305371" y="21247"/>
                      </a:lnTo>
                      <a:lnTo>
                        <a:pt x="305396" y="21094"/>
                      </a:lnTo>
                      <a:close/>
                    </a:path>
                    <a:path w="334644" h="76200">
                      <a:moveTo>
                        <a:pt x="305485" y="22479"/>
                      </a:moveTo>
                      <a:lnTo>
                        <a:pt x="305346" y="22225"/>
                      </a:lnTo>
                      <a:lnTo>
                        <a:pt x="305054" y="21971"/>
                      </a:lnTo>
                      <a:lnTo>
                        <a:pt x="305219" y="22733"/>
                      </a:lnTo>
                      <a:lnTo>
                        <a:pt x="305485" y="22479"/>
                      </a:lnTo>
                      <a:close/>
                    </a:path>
                    <a:path w="334644" h="76200">
                      <a:moveTo>
                        <a:pt x="305879" y="22707"/>
                      </a:moveTo>
                      <a:lnTo>
                        <a:pt x="305739" y="22225"/>
                      </a:lnTo>
                      <a:lnTo>
                        <a:pt x="305625" y="22479"/>
                      </a:lnTo>
                      <a:lnTo>
                        <a:pt x="305879" y="22707"/>
                      </a:lnTo>
                      <a:close/>
                    </a:path>
                    <a:path w="334644" h="76200">
                      <a:moveTo>
                        <a:pt x="305993" y="27114"/>
                      </a:moveTo>
                      <a:lnTo>
                        <a:pt x="305676" y="27114"/>
                      </a:lnTo>
                      <a:lnTo>
                        <a:pt x="305625" y="27292"/>
                      </a:lnTo>
                      <a:lnTo>
                        <a:pt x="305841" y="27381"/>
                      </a:lnTo>
                      <a:lnTo>
                        <a:pt x="305993" y="27114"/>
                      </a:lnTo>
                      <a:close/>
                    </a:path>
                    <a:path w="334644" h="76200">
                      <a:moveTo>
                        <a:pt x="309206" y="20040"/>
                      </a:moveTo>
                      <a:lnTo>
                        <a:pt x="309041" y="19773"/>
                      </a:lnTo>
                      <a:lnTo>
                        <a:pt x="308914" y="20015"/>
                      </a:lnTo>
                      <a:lnTo>
                        <a:pt x="309206" y="20040"/>
                      </a:lnTo>
                      <a:close/>
                    </a:path>
                    <a:path w="334644" h="76200">
                      <a:moveTo>
                        <a:pt x="310629" y="9194"/>
                      </a:moveTo>
                      <a:close/>
                    </a:path>
                    <a:path w="334644" h="76200">
                      <a:moveTo>
                        <a:pt x="310921" y="25273"/>
                      </a:moveTo>
                      <a:lnTo>
                        <a:pt x="309905" y="25057"/>
                      </a:lnTo>
                      <a:lnTo>
                        <a:pt x="309702" y="25387"/>
                      </a:lnTo>
                      <a:lnTo>
                        <a:pt x="310184" y="25679"/>
                      </a:lnTo>
                      <a:lnTo>
                        <a:pt x="309956" y="25171"/>
                      </a:lnTo>
                      <a:lnTo>
                        <a:pt x="310527" y="25654"/>
                      </a:lnTo>
                      <a:lnTo>
                        <a:pt x="310921" y="25273"/>
                      </a:lnTo>
                      <a:close/>
                    </a:path>
                    <a:path w="334644" h="76200">
                      <a:moveTo>
                        <a:pt x="313448" y="18122"/>
                      </a:moveTo>
                      <a:lnTo>
                        <a:pt x="313016" y="17995"/>
                      </a:lnTo>
                      <a:lnTo>
                        <a:pt x="313118" y="18338"/>
                      </a:lnTo>
                      <a:lnTo>
                        <a:pt x="313245" y="18161"/>
                      </a:lnTo>
                      <a:lnTo>
                        <a:pt x="313397" y="18097"/>
                      </a:lnTo>
                      <a:close/>
                    </a:path>
                    <a:path w="334644" h="76200">
                      <a:moveTo>
                        <a:pt x="315633" y="18542"/>
                      </a:moveTo>
                      <a:lnTo>
                        <a:pt x="315531" y="18415"/>
                      </a:lnTo>
                      <a:lnTo>
                        <a:pt x="315442" y="18542"/>
                      </a:lnTo>
                      <a:lnTo>
                        <a:pt x="315633" y="18542"/>
                      </a:lnTo>
                      <a:close/>
                    </a:path>
                    <a:path w="334644" h="76200">
                      <a:moveTo>
                        <a:pt x="315645" y="15570"/>
                      </a:moveTo>
                      <a:lnTo>
                        <a:pt x="315620" y="15405"/>
                      </a:lnTo>
                      <a:lnTo>
                        <a:pt x="315633" y="15608"/>
                      </a:lnTo>
                      <a:close/>
                    </a:path>
                    <a:path w="334644" h="76200">
                      <a:moveTo>
                        <a:pt x="315671" y="18542"/>
                      </a:moveTo>
                      <a:close/>
                    </a:path>
                    <a:path w="334644" h="76200">
                      <a:moveTo>
                        <a:pt x="315785" y="2159"/>
                      </a:moveTo>
                      <a:lnTo>
                        <a:pt x="315722" y="1651"/>
                      </a:lnTo>
                      <a:lnTo>
                        <a:pt x="315645" y="1524"/>
                      </a:lnTo>
                      <a:lnTo>
                        <a:pt x="315722" y="2540"/>
                      </a:lnTo>
                      <a:lnTo>
                        <a:pt x="315785" y="2159"/>
                      </a:lnTo>
                      <a:close/>
                    </a:path>
                    <a:path w="334644" h="76200">
                      <a:moveTo>
                        <a:pt x="316179" y="9652"/>
                      </a:moveTo>
                      <a:lnTo>
                        <a:pt x="315493" y="9207"/>
                      </a:lnTo>
                      <a:lnTo>
                        <a:pt x="315341" y="9398"/>
                      </a:lnTo>
                      <a:lnTo>
                        <a:pt x="315214" y="9906"/>
                      </a:lnTo>
                      <a:lnTo>
                        <a:pt x="315290" y="10287"/>
                      </a:lnTo>
                      <a:lnTo>
                        <a:pt x="314629" y="11049"/>
                      </a:lnTo>
                      <a:lnTo>
                        <a:pt x="316115" y="9779"/>
                      </a:lnTo>
                      <a:lnTo>
                        <a:pt x="316179" y="9652"/>
                      </a:lnTo>
                      <a:close/>
                    </a:path>
                    <a:path w="334644" h="76200">
                      <a:moveTo>
                        <a:pt x="316445" y="20955"/>
                      </a:moveTo>
                      <a:lnTo>
                        <a:pt x="316357" y="21336"/>
                      </a:lnTo>
                      <a:lnTo>
                        <a:pt x="316445" y="20955"/>
                      </a:lnTo>
                      <a:close/>
                    </a:path>
                    <a:path w="334644" h="76200">
                      <a:moveTo>
                        <a:pt x="316585" y="21704"/>
                      </a:moveTo>
                      <a:lnTo>
                        <a:pt x="316547" y="21869"/>
                      </a:lnTo>
                      <a:lnTo>
                        <a:pt x="316585" y="21704"/>
                      </a:lnTo>
                      <a:close/>
                    </a:path>
                    <a:path w="334644" h="76200">
                      <a:moveTo>
                        <a:pt x="316890" y="19519"/>
                      </a:moveTo>
                      <a:close/>
                    </a:path>
                    <a:path w="334644" h="76200">
                      <a:moveTo>
                        <a:pt x="317106" y="2540"/>
                      </a:moveTo>
                      <a:lnTo>
                        <a:pt x="316560" y="1905"/>
                      </a:lnTo>
                      <a:lnTo>
                        <a:pt x="315925" y="2540"/>
                      </a:lnTo>
                      <a:lnTo>
                        <a:pt x="317106" y="2540"/>
                      </a:lnTo>
                      <a:close/>
                    </a:path>
                    <a:path w="334644" h="76200">
                      <a:moveTo>
                        <a:pt x="317487" y="19304"/>
                      </a:moveTo>
                      <a:lnTo>
                        <a:pt x="317296" y="19431"/>
                      </a:lnTo>
                      <a:lnTo>
                        <a:pt x="317017" y="19685"/>
                      </a:lnTo>
                      <a:lnTo>
                        <a:pt x="317487" y="19304"/>
                      </a:lnTo>
                      <a:close/>
                    </a:path>
                    <a:path w="334644" h="76200">
                      <a:moveTo>
                        <a:pt x="317728" y="10033"/>
                      </a:moveTo>
                      <a:lnTo>
                        <a:pt x="317538" y="10248"/>
                      </a:lnTo>
                      <a:lnTo>
                        <a:pt x="317677" y="10236"/>
                      </a:lnTo>
                      <a:lnTo>
                        <a:pt x="317728" y="10096"/>
                      </a:lnTo>
                      <a:close/>
                    </a:path>
                    <a:path w="334644" h="76200">
                      <a:moveTo>
                        <a:pt x="317792" y="21209"/>
                      </a:moveTo>
                      <a:lnTo>
                        <a:pt x="317423" y="21844"/>
                      </a:lnTo>
                      <a:lnTo>
                        <a:pt x="317677" y="21971"/>
                      </a:lnTo>
                      <a:lnTo>
                        <a:pt x="317792" y="21209"/>
                      </a:lnTo>
                      <a:close/>
                    </a:path>
                    <a:path w="334644" h="76200">
                      <a:moveTo>
                        <a:pt x="319760" y="23964"/>
                      </a:moveTo>
                      <a:lnTo>
                        <a:pt x="319659" y="24117"/>
                      </a:lnTo>
                      <a:lnTo>
                        <a:pt x="319760" y="23977"/>
                      </a:lnTo>
                      <a:close/>
                    </a:path>
                    <a:path w="334644" h="76200">
                      <a:moveTo>
                        <a:pt x="319811" y="21844"/>
                      </a:moveTo>
                      <a:lnTo>
                        <a:pt x="318439" y="21844"/>
                      </a:lnTo>
                      <a:lnTo>
                        <a:pt x="317982" y="21844"/>
                      </a:lnTo>
                      <a:lnTo>
                        <a:pt x="317754" y="22987"/>
                      </a:lnTo>
                      <a:lnTo>
                        <a:pt x="317931" y="22733"/>
                      </a:lnTo>
                      <a:lnTo>
                        <a:pt x="318084" y="22987"/>
                      </a:lnTo>
                      <a:lnTo>
                        <a:pt x="318147" y="23152"/>
                      </a:lnTo>
                      <a:lnTo>
                        <a:pt x="318236" y="23418"/>
                      </a:lnTo>
                      <a:lnTo>
                        <a:pt x="318211" y="23291"/>
                      </a:lnTo>
                      <a:lnTo>
                        <a:pt x="318414" y="23749"/>
                      </a:lnTo>
                      <a:lnTo>
                        <a:pt x="318516" y="23241"/>
                      </a:lnTo>
                      <a:lnTo>
                        <a:pt x="318985" y="22733"/>
                      </a:lnTo>
                      <a:lnTo>
                        <a:pt x="319811" y="21844"/>
                      </a:lnTo>
                      <a:close/>
                    </a:path>
                    <a:path w="334644" h="76200">
                      <a:moveTo>
                        <a:pt x="320268" y="12192"/>
                      </a:moveTo>
                      <a:lnTo>
                        <a:pt x="320192" y="12065"/>
                      </a:lnTo>
                      <a:lnTo>
                        <a:pt x="320001" y="12192"/>
                      </a:lnTo>
                      <a:lnTo>
                        <a:pt x="320268" y="12192"/>
                      </a:lnTo>
                      <a:close/>
                    </a:path>
                    <a:path w="334644" h="76200">
                      <a:moveTo>
                        <a:pt x="321056" y="12319"/>
                      </a:moveTo>
                      <a:lnTo>
                        <a:pt x="320738" y="11633"/>
                      </a:lnTo>
                      <a:lnTo>
                        <a:pt x="320586" y="11811"/>
                      </a:lnTo>
                      <a:lnTo>
                        <a:pt x="320459" y="12065"/>
                      </a:lnTo>
                      <a:lnTo>
                        <a:pt x="320268" y="12192"/>
                      </a:lnTo>
                      <a:lnTo>
                        <a:pt x="320649" y="12446"/>
                      </a:lnTo>
                      <a:lnTo>
                        <a:pt x="321056" y="12319"/>
                      </a:lnTo>
                      <a:close/>
                    </a:path>
                    <a:path w="334644" h="76200">
                      <a:moveTo>
                        <a:pt x="321081" y="25146"/>
                      </a:moveTo>
                      <a:lnTo>
                        <a:pt x="320890" y="25146"/>
                      </a:lnTo>
                      <a:lnTo>
                        <a:pt x="320929" y="25387"/>
                      </a:lnTo>
                      <a:lnTo>
                        <a:pt x="321081" y="25146"/>
                      </a:lnTo>
                      <a:close/>
                    </a:path>
                    <a:path w="334644" h="76200">
                      <a:moveTo>
                        <a:pt x="321170" y="25654"/>
                      </a:moveTo>
                      <a:lnTo>
                        <a:pt x="320929" y="25387"/>
                      </a:lnTo>
                      <a:lnTo>
                        <a:pt x="320687" y="25781"/>
                      </a:lnTo>
                      <a:lnTo>
                        <a:pt x="321170" y="25654"/>
                      </a:lnTo>
                      <a:close/>
                    </a:path>
                    <a:path w="334644" h="76200">
                      <a:moveTo>
                        <a:pt x="321195" y="19646"/>
                      </a:moveTo>
                      <a:lnTo>
                        <a:pt x="320675" y="20332"/>
                      </a:lnTo>
                      <a:lnTo>
                        <a:pt x="320459" y="20662"/>
                      </a:lnTo>
                      <a:lnTo>
                        <a:pt x="320687" y="20358"/>
                      </a:lnTo>
                      <a:lnTo>
                        <a:pt x="320814" y="20243"/>
                      </a:lnTo>
                      <a:lnTo>
                        <a:pt x="320992" y="20066"/>
                      </a:lnTo>
                      <a:lnTo>
                        <a:pt x="321094" y="19888"/>
                      </a:lnTo>
                      <a:lnTo>
                        <a:pt x="321195" y="19646"/>
                      </a:lnTo>
                      <a:close/>
                    </a:path>
                    <a:path w="334644" h="76200">
                      <a:moveTo>
                        <a:pt x="321779" y="19685"/>
                      </a:moveTo>
                      <a:lnTo>
                        <a:pt x="321462" y="19875"/>
                      </a:lnTo>
                      <a:lnTo>
                        <a:pt x="321437" y="20294"/>
                      </a:lnTo>
                      <a:lnTo>
                        <a:pt x="321779" y="20294"/>
                      </a:lnTo>
                      <a:lnTo>
                        <a:pt x="321665" y="19850"/>
                      </a:lnTo>
                      <a:lnTo>
                        <a:pt x="321779" y="19685"/>
                      </a:lnTo>
                      <a:close/>
                    </a:path>
                    <a:path w="334644" h="76200">
                      <a:moveTo>
                        <a:pt x="321970" y="6273"/>
                      </a:moveTo>
                      <a:lnTo>
                        <a:pt x="321792" y="6591"/>
                      </a:lnTo>
                      <a:lnTo>
                        <a:pt x="321970" y="6273"/>
                      </a:lnTo>
                      <a:close/>
                    </a:path>
                    <a:path w="334644" h="76200">
                      <a:moveTo>
                        <a:pt x="321995" y="5461"/>
                      </a:moveTo>
                      <a:lnTo>
                        <a:pt x="321729" y="5334"/>
                      </a:lnTo>
                      <a:lnTo>
                        <a:pt x="321183" y="5080"/>
                      </a:lnTo>
                      <a:lnTo>
                        <a:pt x="320001" y="5334"/>
                      </a:lnTo>
                      <a:lnTo>
                        <a:pt x="319125" y="5080"/>
                      </a:lnTo>
                      <a:lnTo>
                        <a:pt x="319316" y="4826"/>
                      </a:lnTo>
                      <a:lnTo>
                        <a:pt x="319620" y="4572"/>
                      </a:lnTo>
                      <a:lnTo>
                        <a:pt x="319620" y="4445"/>
                      </a:lnTo>
                      <a:lnTo>
                        <a:pt x="319595" y="4191"/>
                      </a:lnTo>
                      <a:lnTo>
                        <a:pt x="318414" y="4076"/>
                      </a:lnTo>
                      <a:lnTo>
                        <a:pt x="318414" y="5080"/>
                      </a:lnTo>
                      <a:lnTo>
                        <a:pt x="318312" y="5334"/>
                      </a:lnTo>
                      <a:lnTo>
                        <a:pt x="318135" y="5588"/>
                      </a:lnTo>
                      <a:lnTo>
                        <a:pt x="318122" y="5461"/>
                      </a:lnTo>
                      <a:lnTo>
                        <a:pt x="318020" y="4826"/>
                      </a:lnTo>
                      <a:lnTo>
                        <a:pt x="318122" y="4953"/>
                      </a:lnTo>
                      <a:lnTo>
                        <a:pt x="318414" y="5080"/>
                      </a:lnTo>
                      <a:lnTo>
                        <a:pt x="318414" y="4076"/>
                      </a:lnTo>
                      <a:lnTo>
                        <a:pt x="317817" y="3429"/>
                      </a:lnTo>
                      <a:lnTo>
                        <a:pt x="317525" y="3048"/>
                      </a:lnTo>
                      <a:lnTo>
                        <a:pt x="317423" y="2921"/>
                      </a:lnTo>
                      <a:lnTo>
                        <a:pt x="317207" y="2667"/>
                      </a:lnTo>
                      <a:lnTo>
                        <a:pt x="315810" y="2667"/>
                      </a:lnTo>
                      <a:lnTo>
                        <a:pt x="315620" y="2667"/>
                      </a:lnTo>
                      <a:lnTo>
                        <a:pt x="315404" y="2921"/>
                      </a:lnTo>
                      <a:lnTo>
                        <a:pt x="315150" y="2794"/>
                      </a:lnTo>
                      <a:lnTo>
                        <a:pt x="315264" y="2286"/>
                      </a:lnTo>
                      <a:lnTo>
                        <a:pt x="315518" y="2032"/>
                      </a:lnTo>
                      <a:lnTo>
                        <a:pt x="314477" y="2540"/>
                      </a:lnTo>
                      <a:lnTo>
                        <a:pt x="312953" y="3048"/>
                      </a:lnTo>
                      <a:lnTo>
                        <a:pt x="312445" y="2032"/>
                      </a:lnTo>
                      <a:lnTo>
                        <a:pt x="312559" y="1689"/>
                      </a:lnTo>
                      <a:lnTo>
                        <a:pt x="312051" y="1143"/>
                      </a:lnTo>
                      <a:lnTo>
                        <a:pt x="311518" y="3429"/>
                      </a:lnTo>
                      <a:lnTo>
                        <a:pt x="311137" y="2413"/>
                      </a:lnTo>
                      <a:lnTo>
                        <a:pt x="311264" y="2286"/>
                      </a:lnTo>
                      <a:lnTo>
                        <a:pt x="309994" y="1651"/>
                      </a:lnTo>
                      <a:lnTo>
                        <a:pt x="308457" y="2286"/>
                      </a:lnTo>
                      <a:lnTo>
                        <a:pt x="308368" y="2159"/>
                      </a:lnTo>
                      <a:lnTo>
                        <a:pt x="307479" y="889"/>
                      </a:lnTo>
                      <a:lnTo>
                        <a:pt x="307251" y="2159"/>
                      </a:lnTo>
                      <a:lnTo>
                        <a:pt x="306108" y="254"/>
                      </a:lnTo>
                      <a:lnTo>
                        <a:pt x="306044" y="2159"/>
                      </a:lnTo>
                      <a:lnTo>
                        <a:pt x="305816" y="1905"/>
                      </a:lnTo>
                      <a:lnTo>
                        <a:pt x="305714" y="1778"/>
                      </a:lnTo>
                      <a:lnTo>
                        <a:pt x="305371" y="1397"/>
                      </a:lnTo>
                      <a:lnTo>
                        <a:pt x="305460" y="889"/>
                      </a:lnTo>
                      <a:lnTo>
                        <a:pt x="303974" y="254"/>
                      </a:lnTo>
                      <a:lnTo>
                        <a:pt x="303949" y="1524"/>
                      </a:lnTo>
                      <a:lnTo>
                        <a:pt x="303618" y="1778"/>
                      </a:lnTo>
                      <a:lnTo>
                        <a:pt x="303504" y="762"/>
                      </a:lnTo>
                      <a:lnTo>
                        <a:pt x="303123" y="1905"/>
                      </a:lnTo>
                      <a:lnTo>
                        <a:pt x="302717" y="762"/>
                      </a:lnTo>
                      <a:lnTo>
                        <a:pt x="302412" y="1016"/>
                      </a:lnTo>
                      <a:lnTo>
                        <a:pt x="302285" y="1143"/>
                      </a:lnTo>
                      <a:lnTo>
                        <a:pt x="302552" y="1143"/>
                      </a:lnTo>
                      <a:lnTo>
                        <a:pt x="302653" y="1905"/>
                      </a:lnTo>
                      <a:lnTo>
                        <a:pt x="302323" y="2286"/>
                      </a:lnTo>
                      <a:lnTo>
                        <a:pt x="302209" y="2159"/>
                      </a:lnTo>
                      <a:lnTo>
                        <a:pt x="301383" y="1270"/>
                      </a:lnTo>
                      <a:lnTo>
                        <a:pt x="301269" y="762"/>
                      </a:lnTo>
                      <a:lnTo>
                        <a:pt x="300177" y="1905"/>
                      </a:lnTo>
                      <a:lnTo>
                        <a:pt x="300139" y="1689"/>
                      </a:lnTo>
                      <a:lnTo>
                        <a:pt x="300062" y="1905"/>
                      </a:lnTo>
                      <a:lnTo>
                        <a:pt x="299961" y="2159"/>
                      </a:lnTo>
                      <a:lnTo>
                        <a:pt x="299974" y="1905"/>
                      </a:lnTo>
                      <a:lnTo>
                        <a:pt x="300050" y="0"/>
                      </a:lnTo>
                      <a:lnTo>
                        <a:pt x="299643" y="1143"/>
                      </a:lnTo>
                      <a:lnTo>
                        <a:pt x="299770" y="1270"/>
                      </a:lnTo>
                      <a:lnTo>
                        <a:pt x="299770" y="1905"/>
                      </a:lnTo>
                      <a:lnTo>
                        <a:pt x="299326" y="1397"/>
                      </a:lnTo>
                      <a:lnTo>
                        <a:pt x="298602" y="1524"/>
                      </a:lnTo>
                      <a:lnTo>
                        <a:pt x="298183" y="1905"/>
                      </a:lnTo>
                      <a:lnTo>
                        <a:pt x="298081" y="1270"/>
                      </a:lnTo>
                      <a:lnTo>
                        <a:pt x="297091" y="1397"/>
                      </a:lnTo>
                      <a:lnTo>
                        <a:pt x="296227" y="2159"/>
                      </a:lnTo>
                      <a:lnTo>
                        <a:pt x="295249" y="2667"/>
                      </a:lnTo>
                      <a:lnTo>
                        <a:pt x="295732" y="2794"/>
                      </a:lnTo>
                      <a:lnTo>
                        <a:pt x="295897" y="3302"/>
                      </a:lnTo>
                      <a:lnTo>
                        <a:pt x="295986" y="4064"/>
                      </a:lnTo>
                      <a:lnTo>
                        <a:pt x="295871" y="4191"/>
                      </a:lnTo>
                      <a:lnTo>
                        <a:pt x="295757" y="4000"/>
                      </a:lnTo>
                      <a:lnTo>
                        <a:pt x="295757" y="4191"/>
                      </a:lnTo>
                      <a:lnTo>
                        <a:pt x="295744" y="4318"/>
                      </a:lnTo>
                      <a:lnTo>
                        <a:pt x="295351" y="4445"/>
                      </a:lnTo>
                      <a:lnTo>
                        <a:pt x="295059" y="3556"/>
                      </a:lnTo>
                      <a:lnTo>
                        <a:pt x="295084" y="3048"/>
                      </a:lnTo>
                      <a:lnTo>
                        <a:pt x="294792" y="3556"/>
                      </a:lnTo>
                      <a:lnTo>
                        <a:pt x="294627" y="3302"/>
                      </a:lnTo>
                      <a:lnTo>
                        <a:pt x="293268" y="2159"/>
                      </a:lnTo>
                      <a:lnTo>
                        <a:pt x="293522" y="3302"/>
                      </a:lnTo>
                      <a:lnTo>
                        <a:pt x="293357" y="3048"/>
                      </a:lnTo>
                      <a:lnTo>
                        <a:pt x="292392" y="3556"/>
                      </a:lnTo>
                      <a:lnTo>
                        <a:pt x="292100" y="4064"/>
                      </a:lnTo>
                      <a:lnTo>
                        <a:pt x="291401" y="4572"/>
                      </a:lnTo>
                      <a:lnTo>
                        <a:pt x="291871" y="5334"/>
                      </a:lnTo>
                      <a:lnTo>
                        <a:pt x="291477" y="5334"/>
                      </a:lnTo>
                      <a:lnTo>
                        <a:pt x="291668" y="6096"/>
                      </a:lnTo>
                      <a:lnTo>
                        <a:pt x="321602" y="6096"/>
                      </a:lnTo>
                      <a:lnTo>
                        <a:pt x="321919" y="5588"/>
                      </a:lnTo>
                      <a:lnTo>
                        <a:pt x="321995" y="5461"/>
                      </a:lnTo>
                      <a:close/>
                    </a:path>
                    <a:path w="334644" h="76200">
                      <a:moveTo>
                        <a:pt x="322211" y="21590"/>
                      </a:moveTo>
                      <a:lnTo>
                        <a:pt x="322033" y="21844"/>
                      </a:lnTo>
                      <a:lnTo>
                        <a:pt x="321957" y="22263"/>
                      </a:lnTo>
                      <a:lnTo>
                        <a:pt x="322211" y="21590"/>
                      </a:lnTo>
                      <a:close/>
                    </a:path>
                    <a:path w="334644" h="76200">
                      <a:moveTo>
                        <a:pt x="322326" y="22352"/>
                      </a:moveTo>
                      <a:lnTo>
                        <a:pt x="321957" y="22263"/>
                      </a:lnTo>
                      <a:lnTo>
                        <a:pt x="321856" y="22542"/>
                      </a:lnTo>
                      <a:lnTo>
                        <a:pt x="322326" y="22352"/>
                      </a:lnTo>
                      <a:close/>
                    </a:path>
                    <a:path w="334644" h="76200">
                      <a:moveTo>
                        <a:pt x="322605" y="5207"/>
                      </a:moveTo>
                      <a:lnTo>
                        <a:pt x="321970" y="6273"/>
                      </a:lnTo>
                      <a:lnTo>
                        <a:pt x="322160" y="6096"/>
                      </a:lnTo>
                      <a:lnTo>
                        <a:pt x="322478" y="6464"/>
                      </a:lnTo>
                      <a:lnTo>
                        <a:pt x="322503" y="6096"/>
                      </a:lnTo>
                      <a:lnTo>
                        <a:pt x="322605" y="5207"/>
                      </a:lnTo>
                      <a:close/>
                    </a:path>
                    <a:path w="334644" h="76200">
                      <a:moveTo>
                        <a:pt x="323215" y="21805"/>
                      </a:moveTo>
                      <a:lnTo>
                        <a:pt x="322770" y="21513"/>
                      </a:lnTo>
                      <a:lnTo>
                        <a:pt x="323189" y="21971"/>
                      </a:lnTo>
                      <a:lnTo>
                        <a:pt x="323215" y="21805"/>
                      </a:lnTo>
                      <a:close/>
                    </a:path>
                    <a:path w="334644" h="76200">
                      <a:moveTo>
                        <a:pt x="323367" y="22225"/>
                      </a:moveTo>
                      <a:lnTo>
                        <a:pt x="322834" y="22733"/>
                      </a:lnTo>
                      <a:lnTo>
                        <a:pt x="323113" y="22644"/>
                      </a:lnTo>
                      <a:lnTo>
                        <a:pt x="323367" y="22225"/>
                      </a:lnTo>
                      <a:close/>
                    </a:path>
                    <a:path w="334644" h="76200">
                      <a:moveTo>
                        <a:pt x="323392" y="21932"/>
                      </a:moveTo>
                      <a:lnTo>
                        <a:pt x="323303" y="21145"/>
                      </a:lnTo>
                      <a:lnTo>
                        <a:pt x="323215" y="21805"/>
                      </a:lnTo>
                      <a:lnTo>
                        <a:pt x="323392" y="21932"/>
                      </a:lnTo>
                      <a:close/>
                    </a:path>
                    <a:path w="334644" h="76200">
                      <a:moveTo>
                        <a:pt x="323557" y="21158"/>
                      </a:moveTo>
                      <a:lnTo>
                        <a:pt x="323329" y="19939"/>
                      </a:lnTo>
                      <a:lnTo>
                        <a:pt x="323367" y="21145"/>
                      </a:lnTo>
                      <a:lnTo>
                        <a:pt x="323557" y="21158"/>
                      </a:lnTo>
                      <a:close/>
                    </a:path>
                    <a:path w="334644" h="76200">
                      <a:moveTo>
                        <a:pt x="324561" y="27076"/>
                      </a:moveTo>
                      <a:lnTo>
                        <a:pt x="324510" y="25869"/>
                      </a:lnTo>
                      <a:lnTo>
                        <a:pt x="324180" y="26339"/>
                      </a:lnTo>
                      <a:lnTo>
                        <a:pt x="324332" y="26466"/>
                      </a:lnTo>
                      <a:lnTo>
                        <a:pt x="324421" y="27139"/>
                      </a:lnTo>
                      <a:lnTo>
                        <a:pt x="324561" y="27076"/>
                      </a:lnTo>
                      <a:close/>
                    </a:path>
                    <a:path w="334644" h="76200">
                      <a:moveTo>
                        <a:pt x="324840" y="26784"/>
                      </a:moveTo>
                      <a:lnTo>
                        <a:pt x="324675" y="27038"/>
                      </a:lnTo>
                      <a:lnTo>
                        <a:pt x="324840" y="26784"/>
                      </a:lnTo>
                      <a:close/>
                    </a:path>
                    <a:path w="334644" h="76200">
                      <a:moveTo>
                        <a:pt x="324954" y="26479"/>
                      </a:moveTo>
                      <a:lnTo>
                        <a:pt x="324827" y="26784"/>
                      </a:lnTo>
                      <a:lnTo>
                        <a:pt x="324904" y="26619"/>
                      </a:lnTo>
                      <a:lnTo>
                        <a:pt x="324954" y="26479"/>
                      </a:lnTo>
                      <a:close/>
                    </a:path>
                    <a:path w="334644" h="76200">
                      <a:moveTo>
                        <a:pt x="325526" y="10287"/>
                      </a:moveTo>
                      <a:lnTo>
                        <a:pt x="325323" y="10541"/>
                      </a:lnTo>
                      <a:lnTo>
                        <a:pt x="325513" y="10401"/>
                      </a:lnTo>
                      <a:close/>
                    </a:path>
                    <a:path w="334644" h="76200">
                      <a:moveTo>
                        <a:pt x="325602" y="26873"/>
                      </a:moveTo>
                      <a:lnTo>
                        <a:pt x="325437" y="26835"/>
                      </a:lnTo>
                      <a:lnTo>
                        <a:pt x="325602" y="26873"/>
                      </a:lnTo>
                      <a:close/>
                    </a:path>
                    <a:path w="334644" h="76200">
                      <a:moveTo>
                        <a:pt x="325805" y="26530"/>
                      </a:moveTo>
                      <a:lnTo>
                        <a:pt x="325729" y="26746"/>
                      </a:lnTo>
                      <a:lnTo>
                        <a:pt x="325602" y="26873"/>
                      </a:lnTo>
                      <a:lnTo>
                        <a:pt x="325729" y="26860"/>
                      </a:lnTo>
                      <a:lnTo>
                        <a:pt x="325780" y="26733"/>
                      </a:lnTo>
                      <a:lnTo>
                        <a:pt x="325805" y="26530"/>
                      </a:lnTo>
                      <a:close/>
                    </a:path>
                    <a:path w="334644" h="76200">
                      <a:moveTo>
                        <a:pt x="325920" y="26784"/>
                      </a:moveTo>
                      <a:lnTo>
                        <a:pt x="325793" y="26847"/>
                      </a:lnTo>
                      <a:lnTo>
                        <a:pt x="325678" y="27012"/>
                      </a:lnTo>
                      <a:lnTo>
                        <a:pt x="325843" y="26898"/>
                      </a:lnTo>
                      <a:close/>
                    </a:path>
                    <a:path w="334644" h="76200">
                      <a:moveTo>
                        <a:pt x="326148" y="10541"/>
                      </a:moveTo>
                      <a:lnTo>
                        <a:pt x="325983" y="10477"/>
                      </a:lnTo>
                      <a:lnTo>
                        <a:pt x="325843" y="10414"/>
                      </a:lnTo>
                      <a:lnTo>
                        <a:pt x="325653" y="10337"/>
                      </a:lnTo>
                      <a:lnTo>
                        <a:pt x="325539" y="11049"/>
                      </a:lnTo>
                      <a:lnTo>
                        <a:pt x="326148" y="10541"/>
                      </a:lnTo>
                      <a:close/>
                    </a:path>
                    <a:path w="334644" h="76200">
                      <a:moveTo>
                        <a:pt x="326212" y="24003"/>
                      </a:moveTo>
                      <a:lnTo>
                        <a:pt x="326059" y="23241"/>
                      </a:lnTo>
                      <a:lnTo>
                        <a:pt x="325793" y="24384"/>
                      </a:lnTo>
                      <a:lnTo>
                        <a:pt x="325932" y="24130"/>
                      </a:lnTo>
                      <a:lnTo>
                        <a:pt x="326212" y="24003"/>
                      </a:lnTo>
                      <a:close/>
                    </a:path>
                    <a:path w="334644" h="76200">
                      <a:moveTo>
                        <a:pt x="326377" y="10414"/>
                      </a:moveTo>
                      <a:lnTo>
                        <a:pt x="326186" y="10668"/>
                      </a:lnTo>
                      <a:lnTo>
                        <a:pt x="326377" y="10414"/>
                      </a:lnTo>
                      <a:close/>
                    </a:path>
                    <a:path w="334644" h="76200">
                      <a:moveTo>
                        <a:pt x="326504" y="25768"/>
                      </a:moveTo>
                      <a:lnTo>
                        <a:pt x="326250" y="25146"/>
                      </a:lnTo>
                      <a:lnTo>
                        <a:pt x="326288" y="25654"/>
                      </a:lnTo>
                      <a:lnTo>
                        <a:pt x="326504" y="25768"/>
                      </a:lnTo>
                      <a:close/>
                    </a:path>
                    <a:path w="334644" h="76200">
                      <a:moveTo>
                        <a:pt x="327304" y="26873"/>
                      </a:moveTo>
                      <a:lnTo>
                        <a:pt x="327152" y="26898"/>
                      </a:lnTo>
                      <a:lnTo>
                        <a:pt x="327139" y="27051"/>
                      </a:lnTo>
                      <a:lnTo>
                        <a:pt x="327304" y="26873"/>
                      </a:lnTo>
                      <a:close/>
                    </a:path>
                    <a:path w="334644" h="76200">
                      <a:moveTo>
                        <a:pt x="327367" y="10198"/>
                      </a:moveTo>
                      <a:lnTo>
                        <a:pt x="326872" y="9728"/>
                      </a:lnTo>
                      <a:lnTo>
                        <a:pt x="326745" y="9956"/>
                      </a:lnTo>
                      <a:lnTo>
                        <a:pt x="326567" y="10185"/>
                      </a:lnTo>
                      <a:lnTo>
                        <a:pt x="326390" y="10401"/>
                      </a:lnTo>
                      <a:lnTo>
                        <a:pt x="326821" y="9931"/>
                      </a:lnTo>
                      <a:lnTo>
                        <a:pt x="327367" y="10198"/>
                      </a:lnTo>
                      <a:close/>
                    </a:path>
                    <a:path w="334644" h="76200">
                      <a:moveTo>
                        <a:pt x="327444" y="10287"/>
                      </a:moveTo>
                      <a:lnTo>
                        <a:pt x="326212" y="10668"/>
                      </a:lnTo>
                      <a:lnTo>
                        <a:pt x="325996" y="10922"/>
                      </a:lnTo>
                      <a:lnTo>
                        <a:pt x="325386" y="11430"/>
                      </a:lnTo>
                      <a:lnTo>
                        <a:pt x="327329" y="11430"/>
                      </a:lnTo>
                      <a:lnTo>
                        <a:pt x="327444" y="10287"/>
                      </a:lnTo>
                      <a:close/>
                    </a:path>
                    <a:path w="334644" h="76200">
                      <a:moveTo>
                        <a:pt x="327482" y="27406"/>
                      </a:moveTo>
                      <a:lnTo>
                        <a:pt x="327355" y="27495"/>
                      </a:lnTo>
                      <a:lnTo>
                        <a:pt x="327482" y="27406"/>
                      </a:lnTo>
                      <a:close/>
                    </a:path>
                    <a:path w="334644" h="76200">
                      <a:moveTo>
                        <a:pt x="327609" y="27317"/>
                      </a:moveTo>
                      <a:lnTo>
                        <a:pt x="327482" y="27406"/>
                      </a:lnTo>
                      <a:lnTo>
                        <a:pt x="327609" y="27317"/>
                      </a:lnTo>
                      <a:close/>
                    </a:path>
                    <a:path w="334644" h="76200">
                      <a:moveTo>
                        <a:pt x="327672" y="23876"/>
                      </a:moveTo>
                      <a:lnTo>
                        <a:pt x="327456" y="24231"/>
                      </a:lnTo>
                      <a:lnTo>
                        <a:pt x="326771" y="24130"/>
                      </a:lnTo>
                      <a:lnTo>
                        <a:pt x="326809" y="24841"/>
                      </a:lnTo>
                      <a:lnTo>
                        <a:pt x="326961" y="25044"/>
                      </a:lnTo>
                      <a:lnTo>
                        <a:pt x="327139" y="24765"/>
                      </a:lnTo>
                      <a:lnTo>
                        <a:pt x="327050" y="25146"/>
                      </a:lnTo>
                      <a:lnTo>
                        <a:pt x="326517" y="25781"/>
                      </a:lnTo>
                      <a:lnTo>
                        <a:pt x="326440" y="25908"/>
                      </a:lnTo>
                      <a:lnTo>
                        <a:pt x="325920" y="26924"/>
                      </a:lnTo>
                      <a:lnTo>
                        <a:pt x="326326" y="26670"/>
                      </a:lnTo>
                      <a:lnTo>
                        <a:pt x="326783" y="26162"/>
                      </a:lnTo>
                      <a:lnTo>
                        <a:pt x="327190" y="26035"/>
                      </a:lnTo>
                      <a:lnTo>
                        <a:pt x="327113" y="26581"/>
                      </a:lnTo>
                      <a:lnTo>
                        <a:pt x="326809" y="26797"/>
                      </a:lnTo>
                      <a:lnTo>
                        <a:pt x="326605" y="27051"/>
                      </a:lnTo>
                      <a:lnTo>
                        <a:pt x="327050" y="26924"/>
                      </a:lnTo>
                      <a:lnTo>
                        <a:pt x="327177" y="26416"/>
                      </a:lnTo>
                      <a:lnTo>
                        <a:pt x="327215" y="26035"/>
                      </a:lnTo>
                      <a:lnTo>
                        <a:pt x="327266" y="25768"/>
                      </a:lnTo>
                      <a:lnTo>
                        <a:pt x="327533" y="25654"/>
                      </a:lnTo>
                      <a:lnTo>
                        <a:pt x="327507" y="25273"/>
                      </a:lnTo>
                      <a:lnTo>
                        <a:pt x="327634" y="24257"/>
                      </a:lnTo>
                      <a:lnTo>
                        <a:pt x="327672" y="23876"/>
                      </a:lnTo>
                      <a:close/>
                    </a:path>
                    <a:path w="334644" h="76200">
                      <a:moveTo>
                        <a:pt x="327863" y="27139"/>
                      </a:moveTo>
                      <a:lnTo>
                        <a:pt x="327609" y="27317"/>
                      </a:lnTo>
                      <a:lnTo>
                        <a:pt x="327761" y="27381"/>
                      </a:lnTo>
                      <a:lnTo>
                        <a:pt x="327863" y="27139"/>
                      </a:lnTo>
                      <a:close/>
                    </a:path>
                    <a:path w="334644" h="76200">
                      <a:moveTo>
                        <a:pt x="327914" y="25831"/>
                      </a:moveTo>
                      <a:lnTo>
                        <a:pt x="327748" y="26416"/>
                      </a:lnTo>
                      <a:lnTo>
                        <a:pt x="327304" y="26873"/>
                      </a:lnTo>
                      <a:lnTo>
                        <a:pt x="327736" y="26797"/>
                      </a:lnTo>
                      <a:lnTo>
                        <a:pt x="327914" y="26289"/>
                      </a:lnTo>
                      <a:lnTo>
                        <a:pt x="327914" y="25831"/>
                      </a:lnTo>
                      <a:close/>
                    </a:path>
                    <a:path w="334644" h="76200">
                      <a:moveTo>
                        <a:pt x="327964" y="25654"/>
                      </a:moveTo>
                      <a:lnTo>
                        <a:pt x="327825" y="25654"/>
                      </a:lnTo>
                      <a:lnTo>
                        <a:pt x="327914" y="25831"/>
                      </a:lnTo>
                      <a:lnTo>
                        <a:pt x="327964" y="25654"/>
                      </a:lnTo>
                      <a:close/>
                    </a:path>
                    <a:path w="334644" h="76200">
                      <a:moveTo>
                        <a:pt x="328333" y="11303"/>
                      </a:moveTo>
                      <a:lnTo>
                        <a:pt x="327825" y="11430"/>
                      </a:lnTo>
                      <a:lnTo>
                        <a:pt x="328091" y="11430"/>
                      </a:lnTo>
                      <a:lnTo>
                        <a:pt x="328333" y="11303"/>
                      </a:lnTo>
                      <a:close/>
                    </a:path>
                    <a:path w="334644" h="76200">
                      <a:moveTo>
                        <a:pt x="329768" y="12192"/>
                      </a:moveTo>
                      <a:lnTo>
                        <a:pt x="329666" y="12395"/>
                      </a:lnTo>
                      <a:lnTo>
                        <a:pt x="329768" y="12192"/>
                      </a:lnTo>
                      <a:close/>
                    </a:path>
                    <a:path w="334644" h="76200">
                      <a:moveTo>
                        <a:pt x="330517" y="12319"/>
                      </a:moveTo>
                      <a:lnTo>
                        <a:pt x="330200" y="11811"/>
                      </a:lnTo>
                      <a:lnTo>
                        <a:pt x="329844" y="12204"/>
                      </a:lnTo>
                      <a:lnTo>
                        <a:pt x="330517" y="12319"/>
                      </a:lnTo>
                      <a:close/>
                    </a:path>
                    <a:path w="334644" h="76200">
                      <a:moveTo>
                        <a:pt x="331431" y="14478"/>
                      </a:moveTo>
                      <a:lnTo>
                        <a:pt x="330555" y="14986"/>
                      </a:lnTo>
                      <a:lnTo>
                        <a:pt x="331431" y="14478"/>
                      </a:lnTo>
                      <a:close/>
                    </a:path>
                    <a:path w="334644" h="76200">
                      <a:moveTo>
                        <a:pt x="333070" y="19519"/>
                      </a:moveTo>
                      <a:lnTo>
                        <a:pt x="332905" y="19532"/>
                      </a:lnTo>
                      <a:lnTo>
                        <a:pt x="333070" y="19519"/>
                      </a:lnTo>
                      <a:close/>
                    </a:path>
                    <a:path w="334644" h="76200">
                      <a:moveTo>
                        <a:pt x="333260" y="21590"/>
                      </a:moveTo>
                      <a:lnTo>
                        <a:pt x="333070" y="21463"/>
                      </a:lnTo>
                      <a:lnTo>
                        <a:pt x="333260" y="21590"/>
                      </a:lnTo>
                      <a:close/>
                    </a:path>
                    <a:path w="334644" h="76200">
                      <a:moveTo>
                        <a:pt x="333679" y="22098"/>
                      </a:moveTo>
                      <a:lnTo>
                        <a:pt x="332981" y="21971"/>
                      </a:lnTo>
                      <a:lnTo>
                        <a:pt x="332638" y="22390"/>
                      </a:lnTo>
                      <a:lnTo>
                        <a:pt x="332828" y="22352"/>
                      </a:lnTo>
                      <a:lnTo>
                        <a:pt x="333463" y="22479"/>
                      </a:lnTo>
                      <a:lnTo>
                        <a:pt x="333540" y="22352"/>
                      </a:lnTo>
                      <a:lnTo>
                        <a:pt x="333679" y="22098"/>
                      </a:lnTo>
                      <a:close/>
                    </a:path>
                    <a:path w="334644" h="76200">
                      <a:moveTo>
                        <a:pt x="334124" y="23368"/>
                      </a:moveTo>
                      <a:lnTo>
                        <a:pt x="333502" y="23368"/>
                      </a:lnTo>
                      <a:lnTo>
                        <a:pt x="333057" y="23241"/>
                      </a:lnTo>
                      <a:lnTo>
                        <a:pt x="333425" y="23114"/>
                      </a:lnTo>
                      <a:lnTo>
                        <a:pt x="333667" y="22987"/>
                      </a:lnTo>
                      <a:lnTo>
                        <a:pt x="333781" y="22860"/>
                      </a:lnTo>
                      <a:lnTo>
                        <a:pt x="332790" y="22606"/>
                      </a:lnTo>
                      <a:lnTo>
                        <a:pt x="332524" y="22542"/>
                      </a:lnTo>
                      <a:lnTo>
                        <a:pt x="332295" y="22491"/>
                      </a:lnTo>
                      <a:lnTo>
                        <a:pt x="332524" y="22542"/>
                      </a:lnTo>
                      <a:lnTo>
                        <a:pt x="332638" y="22390"/>
                      </a:lnTo>
                      <a:lnTo>
                        <a:pt x="332295" y="22479"/>
                      </a:lnTo>
                      <a:lnTo>
                        <a:pt x="331952" y="22225"/>
                      </a:lnTo>
                      <a:lnTo>
                        <a:pt x="332346" y="21971"/>
                      </a:lnTo>
                      <a:lnTo>
                        <a:pt x="332536" y="21844"/>
                      </a:lnTo>
                      <a:lnTo>
                        <a:pt x="333095" y="21844"/>
                      </a:lnTo>
                      <a:lnTo>
                        <a:pt x="332447" y="21590"/>
                      </a:lnTo>
                      <a:lnTo>
                        <a:pt x="332816" y="21463"/>
                      </a:lnTo>
                      <a:lnTo>
                        <a:pt x="333006" y="21463"/>
                      </a:lnTo>
                      <a:lnTo>
                        <a:pt x="332752" y="21336"/>
                      </a:lnTo>
                      <a:lnTo>
                        <a:pt x="332841" y="20955"/>
                      </a:lnTo>
                      <a:lnTo>
                        <a:pt x="332867" y="20828"/>
                      </a:lnTo>
                      <a:lnTo>
                        <a:pt x="332066" y="20955"/>
                      </a:lnTo>
                      <a:lnTo>
                        <a:pt x="332778" y="20320"/>
                      </a:lnTo>
                      <a:lnTo>
                        <a:pt x="331571" y="19939"/>
                      </a:lnTo>
                      <a:lnTo>
                        <a:pt x="332905" y="19558"/>
                      </a:lnTo>
                      <a:lnTo>
                        <a:pt x="332549" y="19558"/>
                      </a:lnTo>
                      <a:lnTo>
                        <a:pt x="331685" y="19431"/>
                      </a:lnTo>
                      <a:lnTo>
                        <a:pt x="331546" y="19177"/>
                      </a:lnTo>
                      <a:lnTo>
                        <a:pt x="333298" y="19050"/>
                      </a:lnTo>
                      <a:lnTo>
                        <a:pt x="331279" y="18161"/>
                      </a:lnTo>
                      <a:lnTo>
                        <a:pt x="332143" y="17907"/>
                      </a:lnTo>
                      <a:lnTo>
                        <a:pt x="332994" y="17653"/>
                      </a:lnTo>
                      <a:lnTo>
                        <a:pt x="331457" y="17907"/>
                      </a:lnTo>
                      <a:lnTo>
                        <a:pt x="331825" y="16637"/>
                      </a:lnTo>
                      <a:lnTo>
                        <a:pt x="330771" y="16383"/>
                      </a:lnTo>
                      <a:lnTo>
                        <a:pt x="331101" y="16383"/>
                      </a:lnTo>
                      <a:lnTo>
                        <a:pt x="331050" y="16002"/>
                      </a:lnTo>
                      <a:lnTo>
                        <a:pt x="331228" y="15875"/>
                      </a:lnTo>
                      <a:lnTo>
                        <a:pt x="331406" y="15748"/>
                      </a:lnTo>
                      <a:lnTo>
                        <a:pt x="331546" y="15367"/>
                      </a:lnTo>
                      <a:lnTo>
                        <a:pt x="330428" y="15875"/>
                      </a:lnTo>
                      <a:lnTo>
                        <a:pt x="330073" y="15621"/>
                      </a:lnTo>
                      <a:lnTo>
                        <a:pt x="329895" y="15494"/>
                      </a:lnTo>
                      <a:lnTo>
                        <a:pt x="329082" y="15621"/>
                      </a:lnTo>
                      <a:lnTo>
                        <a:pt x="329907" y="14732"/>
                      </a:lnTo>
                      <a:lnTo>
                        <a:pt x="330479" y="15113"/>
                      </a:lnTo>
                      <a:lnTo>
                        <a:pt x="330555" y="14986"/>
                      </a:lnTo>
                      <a:lnTo>
                        <a:pt x="330428" y="14732"/>
                      </a:lnTo>
                      <a:lnTo>
                        <a:pt x="330149" y="14224"/>
                      </a:lnTo>
                      <a:lnTo>
                        <a:pt x="329501" y="14859"/>
                      </a:lnTo>
                      <a:lnTo>
                        <a:pt x="329780" y="14478"/>
                      </a:lnTo>
                      <a:lnTo>
                        <a:pt x="329869" y="14351"/>
                      </a:lnTo>
                      <a:lnTo>
                        <a:pt x="329958" y="14224"/>
                      </a:lnTo>
                      <a:lnTo>
                        <a:pt x="329666" y="14351"/>
                      </a:lnTo>
                      <a:lnTo>
                        <a:pt x="330441" y="13716"/>
                      </a:lnTo>
                      <a:lnTo>
                        <a:pt x="329082" y="14478"/>
                      </a:lnTo>
                      <a:lnTo>
                        <a:pt x="330047" y="13589"/>
                      </a:lnTo>
                      <a:lnTo>
                        <a:pt x="329082" y="13843"/>
                      </a:lnTo>
                      <a:lnTo>
                        <a:pt x="329399" y="13081"/>
                      </a:lnTo>
                      <a:lnTo>
                        <a:pt x="329450" y="12954"/>
                      </a:lnTo>
                      <a:lnTo>
                        <a:pt x="330238" y="12954"/>
                      </a:lnTo>
                      <a:lnTo>
                        <a:pt x="329526" y="12700"/>
                      </a:lnTo>
                      <a:lnTo>
                        <a:pt x="329666" y="12395"/>
                      </a:lnTo>
                      <a:lnTo>
                        <a:pt x="329399" y="12700"/>
                      </a:lnTo>
                      <a:lnTo>
                        <a:pt x="328777" y="13081"/>
                      </a:lnTo>
                      <a:lnTo>
                        <a:pt x="328129" y="12700"/>
                      </a:lnTo>
                      <a:lnTo>
                        <a:pt x="329311" y="12319"/>
                      </a:lnTo>
                      <a:lnTo>
                        <a:pt x="329666" y="11684"/>
                      </a:lnTo>
                      <a:lnTo>
                        <a:pt x="329145" y="11557"/>
                      </a:lnTo>
                      <a:lnTo>
                        <a:pt x="328091" y="11938"/>
                      </a:lnTo>
                      <a:lnTo>
                        <a:pt x="328015" y="11811"/>
                      </a:lnTo>
                      <a:lnTo>
                        <a:pt x="328079" y="11557"/>
                      </a:lnTo>
                      <a:lnTo>
                        <a:pt x="327317" y="11557"/>
                      </a:lnTo>
                      <a:lnTo>
                        <a:pt x="325234" y="11557"/>
                      </a:lnTo>
                      <a:lnTo>
                        <a:pt x="324840" y="11557"/>
                      </a:lnTo>
                      <a:lnTo>
                        <a:pt x="324408" y="11811"/>
                      </a:lnTo>
                      <a:lnTo>
                        <a:pt x="324802" y="11303"/>
                      </a:lnTo>
                      <a:lnTo>
                        <a:pt x="324904" y="11176"/>
                      </a:lnTo>
                      <a:lnTo>
                        <a:pt x="324980" y="11303"/>
                      </a:lnTo>
                      <a:lnTo>
                        <a:pt x="325208" y="11176"/>
                      </a:lnTo>
                      <a:lnTo>
                        <a:pt x="325437" y="11049"/>
                      </a:lnTo>
                      <a:lnTo>
                        <a:pt x="325031" y="11049"/>
                      </a:lnTo>
                      <a:lnTo>
                        <a:pt x="325221" y="10795"/>
                      </a:lnTo>
                      <a:lnTo>
                        <a:pt x="325310" y="10668"/>
                      </a:lnTo>
                      <a:lnTo>
                        <a:pt x="325323" y="10541"/>
                      </a:lnTo>
                      <a:lnTo>
                        <a:pt x="325297" y="10337"/>
                      </a:lnTo>
                      <a:lnTo>
                        <a:pt x="325069" y="10401"/>
                      </a:lnTo>
                      <a:lnTo>
                        <a:pt x="324980" y="10541"/>
                      </a:lnTo>
                      <a:lnTo>
                        <a:pt x="324485" y="10541"/>
                      </a:lnTo>
                      <a:lnTo>
                        <a:pt x="324561" y="9906"/>
                      </a:lnTo>
                      <a:lnTo>
                        <a:pt x="324459" y="9372"/>
                      </a:lnTo>
                      <a:lnTo>
                        <a:pt x="324662" y="9791"/>
                      </a:lnTo>
                      <a:lnTo>
                        <a:pt x="325145" y="9271"/>
                      </a:lnTo>
                      <a:lnTo>
                        <a:pt x="325297" y="10337"/>
                      </a:lnTo>
                      <a:lnTo>
                        <a:pt x="325653" y="9398"/>
                      </a:lnTo>
                      <a:lnTo>
                        <a:pt x="325767" y="10160"/>
                      </a:lnTo>
                      <a:lnTo>
                        <a:pt x="326224" y="9398"/>
                      </a:lnTo>
                      <a:lnTo>
                        <a:pt x="326301" y="9271"/>
                      </a:lnTo>
                      <a:lnTo>
                        <a:pt x="326682" y="8636"/>
                      </a:lnTo>
                      <a:lnTo>
                        <a:pt x="325983" y="10477"/>
                      </a:lnTo>
                      <a:lnTo>
                        <a:pt x="326885" y="9017"/>
                      </a:lnTo>
                      <a:lnTo>
                        <a:pt x="326783" y="8509"/>
                      </a:lnTo>
                      <a:lnTo>
                        <a:pt x="326605" y="8128"/>
                      </a:lnTo>
                      <a:lnTo>
                        <a:pt x="325932" y="8636"/>
                      </a:lnTo>
                      <a:lnTo>
                        <a:pt x="325539" y="7874"/>
                      </a:lnTo>
                      <a:lnTo>
                        <a:pt x="325094" y="8077"/>
                      </a:lnTo>
                      <a:lnTo>
                        <a:pt x="324980" y="8509"/>
                      </a:lnTo>
                      <a:lnTo>
                        <a:pt x="324446" y="8890"/>
                      </a:lnTo>
                      <a:lnTo>
                        <a:pt x="324256" y="8890"/>
                      </a:lnTo>
                      <a:lnTo>
                        <a:pt x="324307" y="9017"/>
                      </a:lnTo>
                      <a:lnTo>
                        <a:pt x="324243" y="8890"/>
                      </a:lnTo>
                      <a:lnTo>
                        <a:pt x="323202" y="8636"/>
                      </a:lnTo>
                      <a:lnTo>
                        <a:pt x="323570" y="8255"/>
                      </a:lnTo>
                      <a:lnTo>
                        <a:pt x="325488" y="6223"/>
                      </a:lnTo>
                      <a:lnTo>
                        <a:pt x="323977" y="6731"/>
                      </a:lnTo>
                      <a:lnTo>
                        <a:pt x="323342" y="7239"/>
                      </a:lnTo>
                      <a:lnTo>
                        <a:pt x="322440" y="8255"/>
                      </a:lnTo>
                      <a:lnTo>
                        <a:pt x="322440" y="8128"/>
                      </a:lnTo>
                      <a:lnTo>
                        <a:pt x="322440" y="7874"/>
                      </a:lnTo>
                      <a:lnTo>
                        <a:pt x="322440" y="7620"/>
                      </a:lnTo>
                      <a:lnTo>
                        <a:pt x="322440" y="7239"/>
                      </a:lnTo>
                      <a:lnTo>
                        <a:pt x="323342" y="6477"/>
                      </a:lnTo>
                      <a:lnTo>
                        <a:pt x="322770" y="5842"/>
                      </a:lnTo>
                      <a:lnTo>
                        <a:pt x="322491" y="6477"/>
                      </a:lnTo>
                      <a:lnTo>
                        <a:pt x="321932" y="7620"/>
                      </a:lnTo>
                      <a:lnTo>
                        <a:pt x="321881" y="7239"/>
                      </a:lnTo>
                      <a:lnTo>
                        <a:pt x="321856" y="7112"/>
                      </a:lnTo>
                      <a:lnTo>
                        <a:pt x="321805" y="6731"/>
                      </a:lnTo>
                      <a:lnTo>
                        <a:pt x="321767" y="6591"/>
                      </a:lnTo>
                      <a:lnTo>
                        <a:pt x="321614" y="6477"/>
                      </a:lnTo>
                      <a:lnTo>
                        <a:pt x="321525" y="6223"/>
                      </a:lnTo>
                      <a:lnTo>
                        <a:pt x="291007" y="6223"/>
                      </a:lnTo>
                      <a:lnTo>
                        <a:pt x="289941" y="6223"/>
                      </a:lnTo>
                      <a:lnTo>
                        <a:pt x="289941" y="7874"/>
                      </a:lnTo>
                      <a:lnTo>
                        <a:pt x="289407" y="7239"/>
                      </a:lnTo>
                      <a:lnTo>
                        <a:pt x="289521" y="7366"/>
                      </a:lnTo>
                      <a:lnTo>
                        <a:pt x="289788" y="7366"/>
                      </a:lnTo>
                      <a:lnTo>
                        <a:pt x="289941" y="7874"/>
                      </a:lnTo>
                      <a:lnTo>
                        <a:pt x="289941" y="6223"/>
                      </a:lnTo>
                      <a:lnTo>
                        <a:pt x="289458" y="6591"/>
                      </a:lnTo>
                      <a:lnTo>
                        <a:pt x="289306" y="7353"/>
                      </a:lnTo>
                      <a:lnTo>
                        <a:pt x="288861" y="7874"/>
                      </a:lnTo>
                      <a:lnTo>
                        <a:pt x="288785" y="7112"/>
                      </a:lnTo>
                      <a:lnTo>
                        <a:pt x="288150" y="7747"/>
                      </a:lnTo>
                      <a:lnTo>
                        <a:pt x="287959" y="8077"/>
                      </a:lnTo>
                      <a:lnTo>
                        <a:pt x="287629" y="9271"/>
                      </a:lnTo>
                      <a:lnTo>
                        <a:pt x="287959" y="9398"/>
                      </a:lnTo>
                      <a:lnTo>
                        <a:pt x="288150" y="9398"/>
                      </a:lnTo>
                      <a:lnTo>
                        <a:pt x="288251" y="9906"/>
                      </a:lnTo>
                      <a:lnTo>
                        <a:pt x="287731" y="9779"/>
                      </a:lnTo>
                      <a:lnTo>
                        <a:pt x="287464" y="9525"/>
                      </a:lnTo>
                      <a:lnTo>
                        <a:pt x="287451" y="9398"/>
                      </a:lnTo>
                      <a:lnTo>
                        <a:pt x="287489" y="11049"/>
                      </a:lnTo>
                      <a:lnTo>
                        <a:pt x="283603" y="10033"/>
                      </a:lnTo>
                      <a:lnTo>
                        <a:pt x="284314" y="11938"/>
                      </a:lnTo>
                      <a:lnTo>
                        <a:pt x="284391" y="13208"/>
                      </a:lnTo>
                      <a:lnTo>
                        <a:pt x="283984" y="13589"/>
                      </a:lnTo>
                      <a:lnTo>
                        <a:pt x="284048" y="12700"/>
                      </a:lnTo>
                      <a:lnTo>
                        <a:pt x="283425" y="12700"/>
                      </a:lnTo>
                      <a:lnTo>
                        <a:pt x="283895" y="14351"/>
                      </a:lnTo>
                      <a:lnTo>
                        <a:pt x="282282" y="14224"/>
                      </a:lnTo>
                      <a:lnTo>
                        <a:pt x="282562" y="15494"/>
                      </a:lnTo>
                      <a:lnTo>
                        <a:pt x="280098" y="15113"/>
                      </a:lnTo>
                      <a:lnTo>
                        <a:pt x="281520" y="17907"/>
                      </a:lnTo>
                      <a:lnTo>
                        <a:pt x="279819" y="18288"/>
                      </a:lnTo>
                      <a:lnTo>
                        <a:pt x="280365" y="18415"/>
                      </a:lnTo>
                      <a:lnTo>
                        <a:pt x="280797" y="18796"/>
                      </a:lnTo>
                      <a:lnTo>
                        <a:pt x="280377" y="18669"/>
                      </a:lnTo>
                      <a:lnTo>
                        <a:pt x="279946" y="18542"/>
                      </a:lnTo>
                      <a:lnTo>
                        <a:pt x="279755" y="18796"/>
                      </a:lnTo>
                      <a:lnTo>
                        <a:pt x="280187" y="18923"/>
                      </a:lnTo>
                      <a:lnTo>
                        <a:pt x="280263" y="18796"/>
                      </a:lnTo>
                      <a:lnTo>
                        <a:pt x="280454" y="18796"/>
                      </a:lnTo>
                      <a:lnTo>
                        <a:pt x="280492" y="19939"/>
                      </a:lnTo>
                      <a:lnTo>
                        <a:pt x="280365" y="20320"/>
                      </a:lnTo>
                      <a:lnTo>
                        <a:pt x="280035" y="21082"/>
                      </a:lnTo>
                      <a:lnTo>
                        <a:pt x="279069" y="22631"/>
                      </a:lnTo>
                      <a:lnTo>
                        <a:pt x="278485" y="23749"/>
                      </a:lnTo>
                      <a:lnTo>
                        <a:pt x="278206" y="24130"/>
                      </a:lnTo>
                      <a:lnTo>
                        <a:pt x="277863" y="24892"/>
                      </a:lnTo>
                      <a:lnTo>
                        <a:pt x="277622" y="27432"/>
                      </a:lnTo>
                      <a:lnTo>
                        <a:pt x="280670" y="26416"/>
                      </a:lnTo>
                      <a:lnTo>
                        <a:pt x="279349" y="28194"/>
                      </a:lnTo>
                      <a:lnTo>
                        <a:pt x="278295" y="27940"/>
                      </a:lnTo>
                      <a:lnTo>
                        <a:pt x="278803" y="28829"/>
                      </a:lnTo>
                      <a:lnTo>
                        <a:pt x="278879" y="34163"/>
                      </a:lnTo>
                      <a:lnTo>
                        <a:pt x="279412" y="34798"/>
                      </a:lnTo>
                      <a:lnTo>
                        <a:pt x="279171" y="34925"/>
                      </a:lnTo>
                      <a:lnTo>
                        <a:pt x="278879" y="35179"/>
                      </a:lnTo>
                      <a:lnTo>
                        <a:pt x="278879" y="34925"/>
                      </a:lnTo>
                      <a:lnTo>
                        <a:pt x="278663" y="35306"/>
                      </a:lnTo>
                      <a:lnTo>
                        <a:pt x="278587" y="36195"/>
                      </a:lnTo>
                      <a:lnTo>
                        <a:pt x="278726" y="36423"/>
                      </a:lnTo>
                      <a:lnTo>
                        <a:pt x="278853" y="36576"/>
                      </a:lnTo>
                      <a:lnTo>
                        <a:pt x="279196" y="36322"/>
                      </a:lnTo>
                      <a:lnTo>
                        <a:pt x="279476" y="36195"/>
                      </a:lnTo>
                      <a:lnTo>
                        <a:pt x="279857" y="35814"/>
                      </a:lnTo>
                      <a:lnTo>
                        <a:pt x="280162" y="35814"/>
                      </a:lnTo>
                      <a:lnTo>
                        <a:pt x="279463" y="36423"/>
                      </a:lnTo>
                      <a:lnTo>
                        <a:pt x="279387" y="36703"/>
                      </a:lnTo>
                      <a:lnTo>
                        <a:pt x="279590" y="37084"/>
                      </a:lnTo>
                      <a:lnTo>
                        <a:pt x="281190" y="35814"/>
                      </a:lnTo>
                      <a:lnTo>
                        <a:pt x="281508" y="35560"/>
                      </a:lnTo>
                      <a:lnTo>
                        <a:pt x="281178" y="36423"/>
                      </a:lnTo>
                      <a:lnTo>
                        <a:pt x="281343" y="36322"/>
                      </a:lnTo>
                      <a:lnTo>
                        <a:pt x="282333" y="36703"/>
                      </a:lnTo>
                      <a:lnTo>
                        <a:pt x="282422" y="36322"/>
                      </a:lnTo>
                      <a:lnTo>
                        <a:pt x="282536" y="35814"/>
                      </a:lnTo>
                      <a:lnTo>
                        <a:pt x="283235" y="36195"/>
                      </a:lnTo>
                      <a:lnTo>
                        <a:pt x="283679" y="35814"/>
                      </a:lnTo>
                      <a:lnTo>
                        <a:pt x="283972" y="35560"/>
                      </a:lnTo>
                      <a:lnTo>
                        <a:pt x="284416" y="35179"/>
                      </a:lnTo>
                      <a:lnTo>
                        <a:pt x="284873" y="35661"/>
                      </a:lnTo>
                      <a:lnTo>
                        <a:pt x="284734" y="35839"/>
                      </a:lnTo>
                      <a:lnTo>
                        <a:pt x="285242" y="36182"/>
                      </a:lnTo>
                      <a:lnTo>
                        <a:pt x="285165" y="35877"/>
                      </a:lnTo>
                      <a:lnTo>
                        <a:pt x="285051" y="35699"/>
                      </a:lnTo>
                      <a:lnTo>
                        <a:pt x="285648" y="34671"/>
                      </a:lnTo>
                      <a:lnTo>
                        <a:pt x="286359" y="36068"/>
                      </a:lnTo>
                      <a:lnTo>
                        <a:pt x="286715" y="34721"/>
                      </a:lnTo>
                      <a:lnTo>
                        <a:pt x="286423" y="36068"/>
                      </a:lnTo>
                      <a:lnTo>
                        <a:pt x="288264" y="35560"/>
                      </a:lnTo>
                      <a:lnTo>
                        <a:pt x="288747" y="34798"/>
                      </a:lnTo>
                      <a:lnTo>
                        <a:pt x="288582" y="35306"/>
                      </a:lnTo>
                      <a:lnTo>
                        <a:pt x="289293" y="35179"/>
                      </a:lnTo>
                      <a:lnTo>
                        <a:pt x="289140" y="35814"/>
                      </a:lnTo>
                      <a:lnTo>
                        <a:pt x="289534" y="35687"/>
                      </a:lnTo>
                      <a:lnTo>
                        <a:pt x="289788" y="35560"/>
                      </a:lnTo>
                      <a:lnTo>
                        <a:pt x="289966" y="35179"/>
                      </a:lnTo>
                      <a:lnTo>
                        <a:pt x="289941" y="34798"/>
                      </a:lnTo>
                      <a:lnTo>
                        <a:pt x="289890" y="34671"/>
                      </a:lnTo>
                      <a:lnTo>
                        <a:pt x="290969" y="36195"/>
                      </a:lnTo>
                      <a:lnTo>
                        <a:pt x="291033" y="34671"/>
                      </a:lnTo>
                      <a:lnTo>
                        <a:pt x="291033" y="34544"/>
                      </a:lnTo>
                      <a:lnTo>
                        <a:pt x="291084" y="33020"/>
                      </a:lnTo>
                      <a:lnTo>
                        <a:pt x="291947" y="35052"/>
                      </a:lnTo>
                      <a:lnTo>
                        <a:pt x="292989" y="34036"/>
                      </a:lnTo>
                      <a:lnTo>
                        <a:pt x="293852" y="33337"/>
                      </a:lnTo>
                      <a:lnTo>
                        <a:pt x="293890" y="33477"/>
                      </a:lnTo>
                      <a:lnTo>
                        <a:pt x="294182" y="34544"/>
                      </a:lnTo>
                      <a:lnTo>
                        <a:pt x="294906" y="33807"/>
                      </a:lnTo>
                      <a:lnTo>
                        <a:pt x="294030" y="33197"/>
                      </a:lnTo>
                      <a:lnTo>
                        <a:pt x="294309" y="33020"/>
                      </a:lnTo>
                      <a:lnTo>
                        <a:pt x="294881" y="32639"/>
                      </a:lnTo>
                      <a:lnTo>
                        <a:pt x="295097" y="33477"/>
                      </a:lnTo>
                      <a:lnTo>
                        <a:pt x="295236" y="32639"/>
                      </a:lnTo>
                      <a:lnTo>
                        <a:pt x="295275" y="32385"/>
                      </a:lnTo>
                      <a:lnTo>
                        <a:pt x="296341" y="32385"/>
                      </a:lnTo>
                      <a:lnTo>
                        <a:pt x="296646" y="32512"/>
                      </a:lnTo>
                      <a:lnTo>
                        <a:pt x="296379" y="33020"/>
                      </a:lnTo>
                      <a:lnTo>
                        <a:pt x="296367" y="33274"/>
                      </a:lnTo>
                      <a:lnTo>
                        <a:pt x="297167" y="32385"/>
                      </a:lnTo>
                      <a:lnTo>
                        <a:pt x="298310" y="32766"/>
                      </a:lnTo>
                      <a:lnTo>
                        <a:pt x="298538" y="32385"/>
                      </a:lnTo>
                      <a:lnTo>
                        <a:pt x="298831" y="31877"/>
                      </a:lnTo>
                      <a:lnTo>
                        <a:pt x="298792" y="31623"/>
                      </a:lnTo>
                      <a:lnTo>
                        <a:pt x="298691" y="31496"/>
                      </a:lnTo>
                      <a:lnTo>
                        <a:pt x="298500" y="31242"/>
                      </a:lnTo>
                      <a:lnTo>
                        <a:pt x="298615" y="30607"/>
                      </a:lnTo>
                      <a:lnTo>
                        <a:pt x="298919" y="29845"/>
                      </a:lnTo>
                      <a:lnTo>
                        <a:pt x="298805" y="29337"/>
                      </a:lnTo>
                      <a:lnTo>
                        <a:pt x="298869" y="29464"/>
                      </a:lnTo>
                      <a:lnTo>
                        <a:pt x="299186" y="31115"/>
                      </a:lnTo>
                      <a:lnTo>
                        <a:pt x="299796" y="29464"/>
                      </a:lnTo>
                      <a:lnTo>
                        <a:pt x="300202" y="31750"/>
                      </a:lnTo>
                      <a:lnTo>
                        <a:pt x="300113" y="30861"/>
                      </a:lnTo>
                      <a:lnTo>
                        <a:pt x="300316" y="30988"/>
                      </a:lnTo>
                      <a:lnTo>
                        <a:pt x="300456" y="31115"/>
                      </a:lnTo>
                      <a:lnTo>
                        <a:pt x="300482" y="31623"/>
                      </a:lnTo>
                      <a:lnTo>
                        <a:pt x="300837" y="31242"/>
                      </a:lnTo>
                      <a:lnTo>
                        <a:pt x="300710" y="30861"/>
                      </a:lnTo>
                      <a:lnTo>
                        <a:pt x="300469" y="30607"/>
                      </a:lnTo>
                      <a:lnTo>
                        <a:pt x="301015" y="30353"/>
                      </a:lnTo>
                      <a:lnTo>
                        <a:pt x="301129" y="30607"/>
                      </a:lnTo>
                      <a:lnTo>
                        <a:pt x="301155" y="31115"/>
                      </a:lnTo>
                      <a:lnTo>
                        <a:pt x="301205" y="30353"/>
                      </a:lnTo>
                      <a:lnTo>
                        <a:pt x="301231" y="29845"/>
                      </a:lnTo>
                      <a:lnTo>
                        <a:pt x="301777" y="29845"/>
                      </a:lnTo>
                      <a:lnTo>
                        <a:pt x="301828" y="30099"/>
                      </a:lnTo>
                      <a:lnTo>
                        <a:pt x="301980" y="30226"/>
                      </a:lnTo>
                      <a:lnTo>
                        <a:pt x="301840" y="30353"/>
                      </a:lnTo>
                      <a:lnTo>
                        <a:pt x="302577" y="29845"/>
                      </a:lnTo>
                      <a:lnTo>
                        <a:pt x="302552" y="29464"/>
                      </a:lnTo>
                      <a:lnTo>
                        <a:pt x="302539" y="29337"/>
                      </a:lnTo>
                      <a:lnTo>
                        <a:pt x="302526" y="29083"/>
                      </a:lnTo>
                      <a:lnTo>
                        <a:pt x="302475" y="28321"/>
                      </a:lnTo>
                      <a:lnTo>
                        <a:pt x="302463" y="28194"/>
                      </a:lnTo>
                      <a:lnTo>
                        <a:pt x="303542" y="28448"/>
                      </a:lnTo>
                      <a:lnTo>
                        <a:pt x="303885" y="29718"/>
                      </a:lnTo>
                      <a:lnTo>
                        <a:pt x="304012" y="28702"/>
                      </a:lnTo>
                      <a:lnTo>
                        <a:pt x="304571" y="29718"/>
                      </a:lnTo>
                      <a:lnTo>
                        <a:pt x="304787" y="29337"/>
                      </a:lnTo>
                      <a:lnTo>
                        <a:pt x="304761" y="29083"/>
                      </a:lnTo>
                      <a:lnTo>
                        <a:pt x="304431" y="28702"/>
                      </a:lnTo>
                      <a:lnTo>
                        <a:pt x="304825" y="28575"/>
                      </a:lnTo>
                      <a:lnTo>
                        <a:pt x="304800" y="28194"/>
                      </a:lnTo>
                      <a:lnTo>
                        <a:pt x="304800" y="28067"/>
                      </a:lnTo>
                      <a:lnTo>
                        <a:pt x="304774" y="27686"/>
                      </a:lnTo>
                      <a:lnTo>
                        <a:pt x="305130" y="27774"/>
                      </a:lnTo>
                      <a:lnTo>
                        <a:pt x="305219" y="28321"/>
                      </a:lnTo>
                      <a:lnTo>
                        <a:pt x="305828" y="27813"/>
                      </a:lnTo>
                      <a:lnTo>
                        <a:pt x="305219" y="27686"/>
                      </a:lnTo>
                      <a:lnTo>
                        <a:pt x="305155" y="26797"/>
                      </a:lnTo>
                      <a:lnTo>
                        <a:pt x="304482" y="26289"/>
                      </a:lnTo>
                      <a:lnTo>
                        <a:pt x="305130" y="26416"/>
                      </a:lnTo>
                      <a:lnTo>
                        <a:pt x="305092" y="26543"/>
                      </a:lnTo>
                      <a:lnTo>
                        <a:pt x="305371" y="26289"/>
                      </a:lnTo>
                      <a:lnTo>
                        <a:pt x="305498" y="26162"/>
                      </a:lnTo>
                      <a:lnTo>
                        <a:pt x="306031" y="26670"/>
                      </a:lnTo>
                      <a:lnTo>
                        <a:pt x="306031" y="26797"/>
                      </a:lnTo>
                      <a:lnTo>
                        <a:pt x="306019" y="26974"/>
                      </a:lnTo>
                      <a:lnTo>
                        <a:pt x="305993" y="27114"/>
                      </a:lnTo>
                      <a:lnTo>
                        <a:pt x="306158" y="27101"/>
                      </a:lnTo>
                      <a:lnTo>
                        <a:pt x="306031" y="26606"/>
                      </a:lnTo>
                      <a:lnTo>
                        <a:pt x="306031" y="26162"/>
                      </a:lnTo>
                      <a:lnTo>
                        <a:pt x="306019" y="25908"/>
                      </a:lnTo>
                      <a:lnTo>
                        <a:pt x="306019" y="25781"/>
                      </a:lnTo>
                      <a:lnTo>
                        <a:pt x="306438" y="25908"/>
                      </a:lnTo>
                      <a:lnTo>
                        <a:pt x="306692" y="26162"/>
                      </a:lnTo>
                      <a:lnTo>
                        <a:pt x="307022" y="27051"/>
                      </a:lnTo>
                      <a:lnTo>
                        <a:pt x="307200" y="27305"/>
                      </a:lnTo>
                      <a:lnTo>
                        <a:pt x="306882" y="26289"/>
                      </a:lnTo>
                      <a:lnTo>
                        <a:pt x="307936" y="26543"/>
                      </a:lnTo>
                      <a:lnTo>
                        <a:pt x="307860" y="26289"/>
                      </a:lnTo>
                      <a:lnTo>
                        <a:pt x="307746" y="25908"/>
                      </a:lnTo>
                      <a:lnTo>
                        <a:pt x="307670" y="25781"/>
                      </a:lnTo>
                      <a:lnTo>
                        <a:pt x="307644" y="25654"/>
                      </a:lnTo>
                      <a:lnTo>
                        <a:pt x="307619" y="25527"/>
                      </a:lnTo>
                      <a:lnTo>
                        <a:pt x="307721" y="25831"/>
                      </a:lnTo>
                      <a:lnTo>
                        <a:pt x="308076" y="26416"/>
                      </a:lnTo>
                      <a:lnTo>
                        <a:pt x="307809" y="25654"/>
                      </a:lnTo>
                      <a:lnTo>
                        <a:pt x="308114" y="25654"/>
                      </a:lnTo>
                      <a:lnTo>
                        <a:pt x="308432" y="26289"/>
                      </a:lnTo>
                      <a:lnTo>
                        <a:pt x="309016" y="26035"/>
                      </a:lnTo>
                      <a:lnTo>
                        <a:pt x="308444" y="25654"/>
                      </a:lnTo>
                      <a:lnTo>
                        <a:pt x="308254" y="25527"/>
                      </a:lnTo>
                      <a:lnTo>
                        <a:pt x="308063" y="25400"/>
                      </a:lnTo>
                      <a:lnTo>
                        <a:pt x="307492" y="25019"/>
                      </a:lnTo>
                      <a:lnTo>
                        <a:pt x="308432" y="25273"/>
                      </a:lnTo>
                      <a:lnTo>
                        <a:pt x="308470" y="25527"/>
                      </a:lnTo>
                      <a:lnTo>
                        <a:pt x="309245" y="25527"/>
                      </a:lnTo>
                      <a:lnTo>
                        <a:pt x="309295" y="25019"/>
                      </a:lnTo>
                      <a:lnTo>
                        <a:pt x="309359" y="24384"/>
                      </a:lnTo>
                      <a:lnTo>
                        <a:pt x="310095" y="24384"/>
                      </a:lnTo>
                      <a:lnTo>
                        <a:pt x="310921" y="25273"/>
                      </a:lnTo>
                      <a:lnTo>
                        <a:pt x="311175" y="25044"/>
                      </a:lnTo>
                      <a:lnTo>
                        <a:pt x="311264" y="24384"/>
                      </a:lnTo>
                      <a:lnTo>
                        <a:pt x="311315" y="23749"/>
                      </a:lnTo>
                      <a:lnTo>
                        <a:pt x="311340" y="23495"/>
                      </a:lnTo>
                      <a:lnTo>
                        <a:pt x="311353" y="23368"/>
                      </a:lnTo>
                      <a:lnTo>
                        <a:pt x="312229" y="23114"/>
                      </a:lnTo>
                      <a:lnTo>
                        <a:pt x="312013" y="23114"/>
                      </a:lnTo>
                      <a:lnTo>
                        <a:pt x="311124" y="21717"/>
                      </a:lnTo>
                      <a:lnTo>
                        <a:pt x="313055" y="23368"/>
                      </a:lnTo>
                      <a:lnTo>
                        <a:pt x="312953" y="22479"/>
                      </a:lnTo>
                      <a:lnTo>
                        <a:pt x="313016" y="22707"/>
                      </a:lnTo>
                      <a:lnTo>
                        <a:pt x="313397" y="23241"/>
                      </a:lnTo>
                      <a:lnTo>
                        <a:pt x="313309" y="23114"/>
                      </a:lnTo>
                      <a:lnTo>
                        <a:pt x="313474" y="23114"/>
                      </a:lnTo>
                      <a:lnTo>
                        <a:pt x="313613" y="22987"/>
                      </a:lnTo>
                      <a:lnTo>
                        <a:pt x="313715" y="22860"/>
                      </a:lnTo>
                      <a:lnTo>
                        <a:pt x="313817" y="22479"/>
                      </a:lnTo>
                      <a:lnTo>
                        <a:pt x="313905" y="21844"/>
                      </a:lnTo>
                      <a:lnTo>
                        <a:pt x="314032" y="21463"/>
                      </a:lnTo>
                      <a:lnTo>
                        <a:pt x="314071" y="21336"/>
                      </a:lnTo>
                      <a:lnTo>
                        <a:pt x="314172" y="21844"/>
                      </a:lnTo>
                      <a:lnTo>
                        <a:pt x="314629" y="21844"/>
                      </a:lnTo>
                      <a:lnTo>
                        <a:pt x="314769" y="21717"/>
                      </a:lnTo>
                      <a:lnTo>
                        <a:pt x="314896" y="21717"/>
                      </a:lnTo>
                      <a:lnTo>
                        <a:pt x="314883" y="21336"/>
                      </a:lnTo>
                      <a:lnTo>
                        <a:pt x="314871" y="21209"/>
                      </a:lnTo>
                      <a:lnTo>
                        <a:pt x="314998" y="21209"/>
                      </a:lnTo>
                      <a:lnTo>
                        <a:pt x="314845" y="20447"/>
                      </a:lnTo>
                      <a:lnTo>
                        <a:pt x="315226" y="21336"/>
                      </a:lnTo>
                      <a:lnTo>
                        <a:pt x="315556" y="20828"/>
                      </a:lnTo>
                      <a:lnTo>
                        <a:pt x="315645" y="20701"/>
                      </a:lnTo>
                      <a:lnTo>
                        <a:pt x="315722" y="20574"/>
                      </a:lnTo>
                      <a:lnTo>
                        <a:pt x="315468" y="20701"/>
                      </a:lnTo>
                      <a:lnTo>
                        <a:pt x="315417" y="20574"/>
                      </a:lnTo>
                      <a:lnTo>
                        <a:pt x="315264" y="20447"/>
                      </a:lnTo>
                      <a:lnTo>
                        <a:pt x="315620" y="20447"/>
                      </a:lnTo>
                      <a:lnTo>
                        <a:pt x="315772" y="20574"/>
                      </a:lnTo>
                      <a:lnTo>
                        <a:pt x="315823" y="20713"/>
                      </a:lnTo>
                      <a:lnTo>
                        <a:pt x="315950" y="21590"/>
                      </a:lnTo>
                      <a:lnTo>
                        <a:pt x="315887" y="21463"/>
                      </a:lnTo>
                      <a:lnTo>
                        <a:pt x="315849" y="21590"/>
                      </a:lnTo>
                      <a:lnTo>
                        <a:pt x="315747" y="21844"/>
                      </a:lnTo>
                      <a:lnTo>
                        <a:pt x="316280" y="21844"/>
                      </a:lnTo>
                      <a:lnTo>
                        <a:pt x="316357" y="21336"/>
                      </a:lnTo>
                      <a:lnTo>
                        <a:pt x="316433" y="20447"/>
                      </a:lnTo>
                      <a:lnTo>
                        <a:pt x="316547" y="20193"/>
                      </a:lnTo>
                      <a:lnTo>
                        <a:pt x="316687" y="20066"/>
                      </a:lnTo>
                      <a:lnTo>
                        <a:pt x="316826" y="19939"/>
                      </a:lnTo>
                      <a:lnTo>
                        <a:pt x="317004" y="20066"/>
                      </a:lnTo>
                      <a:lnTo>
                        <a:pt x="316699" y="20320"/>
                      </a:lnTo>
                      <a:lnTo>
                        <a:pt x="316585" y="21704"/>
                      </a:lnTo>
                      <a:lnTo>
                        <a:pt x="316839" y="21082"/>
                      </a:lnTo>
                      <a:lnTo>
                        <a:pt x="316636" y="22606"/>
                      </a:lnTo>
                      <a:lnTo>
                        <a:pt x="317068" y="21082"/>
                      </a:lnTo>
                      <a:lnTo>
                        <a:pt x="317398" y="19939"/>
                      </a:lnTo>
                      <a:lnTo>
                        <a:pt x="317423" y="19812"/>
                      </a:lnTo>
                      <a:lnTo>
                        <a:pt x="317461" y="19685"/>
                      </a:lnTo>
                      <a:lnTo>
                        <a:pt x="317474" y="21082"/>
                      </a:lnTo>
                      <a:lnTo>
                        <a:pt x="317373" y="21209"/>
                      </a:lnTo>
                      <a:lnTo>
                        <a:pt x="317627" y="21209"/>
                      </a:lnTo>
                      <a:lnTo>
                        <a:pt x="318071" y="20828"/>
                      </a:lnTo>
                      <a:lnTo>
                        <a:pt x="318160" y="21209"/>
                      </a:lnTo>
                      <a:lnTo>
                        <a:pt x="317830" y="21844"/>
                      </a:lnTo>
                      <a:lnTo>
                        <a:pt x="318897" y="20955"/>
                      </a:lnTo>
                      <a:lnTo>
                        <a:pt x="318693" y="21717"/>
                      </a:lnTo>
                      <a:lnTo>
                        <a:pt x="319925" y="21717"/>
                      </a:lnTo>
                      <a:lnTo>
                        <a:pt x="319455" y="23495"/>
                      </a:lnTo>
                      <a:lnTo>
                        <a:pt x="320700" y="22606"/>
                      </a:lnTo>
                      <a:lnTo>
                        <a:pt x="319519" y="23495"/>
                      </a:lnTo>
                      <a:lnTo>
                        <a:pt x="320243" y="23241"/>
                      </a:lnTo>
                      <a:lnTo>
                        <a:pt x="319849" y="23876"/>
                      </a:lnTo>
                      <a:lnTo>
                        <a:pt x="319786" y="24892"/>
                      </a:lnTo>
                      <a:lnTo>
                        <a:pt x="319684" y="25019"/>
                      </a:lnTo>
                      <a:lnTo>
                        <a:pt x="320306" y="24384"/>
                      </a:lnTo>
                      <a:lnTo>
                        <a:pt x="319900" y="25781"/>
                      </a:lnTo>
                      <a:lnTo>
                        <a:pt x="320789" y="24892"/>
                      </a:lnTo>
                      <a:lnTo>
                        <a:pt x="320675" y="25146"/>
                      </a:lnTo>
                      <a:lnTo>
                        <a:pt x="320890" y="25146"/>
                      </a:lnTo>
                      <a:lnTo>
                        <a:pt x="321017" y="24892"/>
                      </a:lnTo>
                      <a:lnTo>
                        <a:pt x="321678" y="24384"/>
                      </a:lnTo>
                      <a:lnTo>
                        <a:pt x="321995" y="24130"/>
                      </a:lnTo>
                      <a:lnTo>
                        <a:pt x="321894" y="26670"/>
                      </a:lnTo>
                      <a:lnTo>
                        <a:pt x="323265" y="25654"/>
                      </a:lnTo>
                      <a:lnTo>
                        <a:pt x="324154" y="25285"/>
                      </a:lnTo>
                      <a:lnTo>
                        <a:pt x="324256" y="25146"/>
                      </a:lnTo>
                      <a:lnTo>
                        <a:pt x="324650" y="24384"/>
                      </a:lnTo>
                      <a:lnTo>
                        <a:pt x="324916" y="24257"/>
                      </a:lnTo>
                      <a:lnTo>
                        <a:pt x="325437" y="24003"/>
                      </a:lnTo>
                      <a:lnTo>
                        <a:pt x="325501" y="24638"/>
                      </a:lnTo>
                      <a:lnTo>
                        <a:pt x="325069" y="25019"/>
                      </a:lnTo>
                      <a:lnTo>
                        <a:pt x="325031" y="25387"/>
                      </a:lnTo>
                      <a:lnTo>
                        <a:pt x="325145" y="25654"/>
                      </a:lnTo>
                      <a:lnTo>
                        <a:pt x="325450" y="25654"/>
                      </a:lnTo>
                      <a:lnTo>
                        <a:pt x="325894" y="25400"/>
                      </a:lnTo>
                      <a:lnTo>
                        <a:pt x="325780" y="26289"/>
                      </a:lnTo>
                      <a:lnTo>
                        <a:pt x="326085" y="26289"/>
                      </a:lnTo>
                      <a:lnTo>
                        <a:pt x="326186" y="25603"/>
                      </a:lnTo>
                      <a:lnTo>
                        <a:pt x="326097" y="25400"/>
                      </a:lnTo>
                      <a:lnTo>
                        <a:pt x="326148" y="25273"/>
                      </a:lnTo>
                      <a:lnTo>
                        <a:pt x="326567" y="24257"/>
                      </a:lnTo>
                      <a:lnTo>
                        <a:pt x="325805" y="25273"/>
                      </a:lnTo>
                      <a:lnTo>
                        <a:pt x="325793" y="24384"/>
                      </a:lnTo>
                      <a:lnTo>
                        <a:pt x="325755" y="24003"/>
                      </a:lnTo>
                      <a:lnTo>
                        <a:pt x="325716" y="23622"/>
                      </a:lnTo>
                      <a:lnTo>
                        <a:pt x="325793" y="23368"/>
                      </a:lnTo>
                      <a:lnTo>
                        <a:pt x="325361" y="23622"/>
                      </a:lnTo>
                      <a:lnTo>
                        <a:pt x="325437" y="23495"/>
                      </a:lnTo>
                      <a:lnTo>
                        <a:pt x="325615" y="22783"/>
                      </a:lnTo>
                      <a:lnTo>
                        <a:pt x="325716" y="22987"/>
                      </a:lnTo>
                      <a:lnTo>
                        <a:pt x="325628" y="22733"/>
                      </a:lnTo>
                      <a:lnTo>
                        <a:pt x="325412" y="22098"/>
                      </a:lnTo>
                      <a:lnTo>
                        <a:pt x="324523" y="23622"/>
                      </a:lnTo>
                      <a:lnTo>
                        <a:pt x="324637" y="22618"/>
                      </a:lnTo>
                      <a:lnTo>
                        <a:pt x="323977" y="22707"/>
                      </a:lnTo>
                      <a:lnTo>
                        <a:pt x="323888" y="22860"/>
                      </a:lnTo>
                      <a:lnTo>
                        <a:pt x="324319" y="23495"/>
                      </a:lnTo>
                      <a:lnTo>
                        <a:pt x="323329" y="24257"/>
                      </a:lnTo>
                      <a:lnTo>
                        <a:pt x="323354" y="24130"/>
                      </a:lnTo>
                      <a:lnTo>
                        <a:pt x="323545" y="23241"/>
                      </a:lnTo>
                      <a:lnTo>
                        <a:pt x="323570" y="23114"/>
                      </a:lnTo>
                      <a:lnTo>
                        <a:pt x="323659" y="22733"/>
                      </a:lnTo>
                      <a:lnTo>
                        <a:pt x="323811" y="21971"/>
                      </a:lnTo>
                      <a:lnTo>
                        <a:pt x="323380" y="22733"/>
                      </a:lnTo>
                      <a:lnTo>
                        <a:pt x="323227" y="22631"/>
                      </a:lnTo>
                      <a:lnTo>
                        <a:pt x="322846" y="23114"/>
                      </a:lnTo>
                      <a:lnTo>
                        <a:pt x="322834" y="22733"/>
                      </a:lnTo>
                      <a:lnTo>
                        <a:pt x="322821" y="22225"/>
                      </a:lnTo>
                      <a:lnTo>
                        <a:pt x="321640" y="23114"/>
                      </a:lnTo>
                      <a:lnTo>
                        <a:pt x="321830" y="22606"/>
                      </a:lnTo>
                      <a:lnTo>
                        <a:pt x="321703" y="22606"/>
                      </a:lnTo>
                      <a:lnTo>
                        <a:pt x="321805" y="22352"/>
                      </a:lnTo>
                      <a:lnTo>
                        <a:pt x="321856" y="22098"/>
                      </a:lnTo>
                      <a:lnTo>
                        <a:pt x="321983" y="21920"/>
                      </a:lnTo>
                      <a:lnTo>
                        <a:pt x="322313" y="21082"/>
                      </a:lnTo>
                      <a:lnTo>
                        <a:pt x="321119" y="22606"/>
                      </a:lnTo>
                      <a:lnTo>
                        <a:pt x="321132" y="21971"/>
                      </a:lnTo>
                      <a:lnTo>
                        <a:pt x="321233" y="21590"/>
                      </a:lnTo>
                      <a:lnTo>
                        <a:pt x="321627" y="21082"/>
                      </a:lnTo>
                      <a:lnTo>
                        <a:pt x="321716" y="21590"/>
                      </a:lnTo>
                      <a:lnTo>
                        <a:pt x="321741" y="21082"/>
                      </a:lnTo>
                      <a:lnTo>
                        <a:pt x="321754" y="20828"/>
                      </a:lnTo>
                      <a:lnTo>
                        <a:pt x="320890" y="21971"/>
                      </a:lnTo>
                      <a:lnTo>
                        <a:pt x="320954" y="21717"/>
                      </a:lnTo>
                      <a:lnTo>
                        <a:pt x="321030" y="21336"/>
                      </a:lnTo>
                      <a:lnTo>
                        <a:pt x="321284" y="20193"/>
                      </a:lnTo>
                      <a:lnTo>
                        <a:pt x="320903" y="20320"/>
                      </a:lnTo>
                      <a:lnTo>
                        <a:pt x="320332" y="21336"/>
                      </a:lnTo>
                      <a:lnTo>
                        <a:pt x="320230" y="20955"/>
                      </a:lnTo>
                      <a:lnTo>
                        <a:pt x="320192" y="20828"/>
                      </a:lnTo>
                      <a:lnTo>
                        <a:pt x="320090" y="20447"/>
                      </a:lnTo>
                      <a:lnTo>
                        <a:pt x="319468" y="20447"/>
                      </a:lnTo>
                      <a:lnTo>
                        <a:pt x="319620" y="20193"/>
                      </a:lnTo>
                      <a:lnTo>
                        <a:pt x="319570" y="19939"/>
                      </a:lnTo>
                      <a:lnTo>
                        <a:pt x="319328" y="19685"/>
                      </a:lnTo>
                      <a:lnTo>
                        <a:pt x="319087" y="19431"/>
                      </a:lnTo>
                      <a:lnTo>
                        <a:pt x="318617" y="18567"/>
                      </a:lnTo>
                      <a:lnTo>
                        <a:pt x="318008" y="19558"/>
                      </a:lnTo>
                      <a:lnTo>
                        <a:pt x="317449" y="19558"/>
                      </a:lnTo>
                      <a:lnTo>
                        <a:pt x="316941" y="19812"/>
                      </a:lnTo>
                      <a:lnTo>
                        <a:pt x="317017" y="19685"/>
                      </a:lnTo>
                      <a:lnTo>
                        <a:pt x="316826" y="19558"/>
                      </a:lnTo>
                      <a:lnTo>
                        <a:pt x="316547" y="19431"/>
                      </a:lnTo>
                      <a:lnTo>
                        <a:pt x="315671" y="18567"/>
                      </a:lnTo>
                      <a:lnTo>
                        <a:pt x="315379" y="19431"/>
                      </a:lnTo>
                      <a:lnTo>
                        <a:pt x="315264" y="18415"/>
                      </a:lnTo>
                      <a:lnTo>
                        <a:pt x="315391" y="18542"/>
                      </a:lnTo>
                      <a:lnTo>
                        <a:pt x="315417" y="18415"/>
                      </a:lnTo>
                      <a:lnTo>
                        <a:pt x="315429" y="18288"/>
                      </a:lnTo>
                      <a:lnTo>
                        <a:pt x="315506" y="18161"/>
                      </a:lnTo>
                      <a:lnTo>
                        <a:pt x="315480" y="18288"/>
                      </a:lnTo>
                      <a:lnTo>
                        <a:pt x="315582" y="18161"/>
                      </a:lnTo>
                      <a:lnTo>
                        <a:pt x="315760" y="18161"/>
                      </a:lnTo>
                      <a:lnTo>
                        <a:pt x="315798" y="17399"/>
                      </a:lnTo>
                      <a:lnTo>
                        <a:pt x="315810" y="17272"/>
                      </a:lnTo>
                      <a:lnTo>
                        <a:pt x="315861" y="16129"/>
                      </a:lnTo>
                      <a:lnTo>
                        <a:pt x="315696" y="16002"/>
                      </a:lnTo>
                      <a:lnTo>
                        <a:pt x="315645" y="15748"/>
                      </a:lnTo>
                      <a:lnTo>
                        <a:pt x="315620" y="16637"/>
                      </a:lnTo>
                      <a:lnTo>
                        <a:pt x="315455" y="16764"/>
                      </a:lnTo>
                      <a:lnTo>
                        <a:pt x="315010" y="17272"/>
                      </a:lnTo>
                      <a:lnTo>
                        <a:pt x="315188" y="16637"/>
                      </a:lnTo>
                      <a:lnTo>
                        <a:pt x="315290" y="16256"/>
                      </a:lnTo>
                      <a:lnTo>
                        <a:pt x="314998" y="16129"/>
                      </a:lnTo>
                      <a:lnTo>
                        <a:pt x="314896" y="16637"/>
                      </a:lnTo>
                      <a:lnTo>
                        <a:pt x="314553" y="16383"/>
                      </a:lnTo>
                      <a:lnTo>
                        <a:pt x="314502" y="17399"/>
                      </a:lnTo>
                      <a:lnTo>
                        <a:pt x="314426" y="17018"/>
                      </a:lnTo>
                      <a:lnTo>
                        <a:pt x="314350" y="16891"/>
                      </a:lnTo>
                      <a:lnTo>
                        <a:pt x="314248" y="17145"/>
                      </a:lnTo>
                      <a:lnTo>
                        <a:pt x="313969" y="17399"/>
                      </a:lnTo>
                      <a:lnTo>
                        <a:pt x="313766" y="17653"/>
                      </a:lnTo>
                      <a:lnTo>
                        <a:pt x="313690" y="17780"/>
                      </a:lnTo>
                      <a:lnTo>
                        <a:pt x="313601" y="18262"/>
                      </a:lnTo>
                      <a:lnTo>
                        <a:pt x="313448" y="18122"/>
                      </a:lnTo>
                      <a:lnTo>
                        <a:pt x="313601" y="18275"/>
                      </a:lnTo>
                      <a:lnTo>
                        <a:pt x="313664" y="18415"/>
                      </a:lnTo>
                      <a:lnTo>
                        <a:pt x="313537" y="18669"/>
                      </a:lnTo>
                      <a:lnTo>
                        <a:pt x="313283" y="19177"/>
                      </a:lnTo>
                      <a:lnTo>
                        <a:pt x="312445" y="19431"/>
                      </a:lnTo>
                      <a:lnTo>
                        <a:pt x="312039" y="19431"/>
                      </a:lnTo>
                      <a:lnTo>
                        <a:pt x="311404" y="19812"/>
                      </a:lnTo>
                      <a:lnTo>
                        <a:pt x="311277" y="20066"/>
                      </a:lnTo>
                      <a:lnTo>
                        <a:pt x="311086" y="19812"/>
                      </a:lnTo>
                      <a:lnTo>
                        <a:pt x="310934" y="20320"/>
                      </a:lnTo>
                      <a:lnTo>
                        <a:pt x="310400" y="20574"/>
                      </a:lnTo>
                      <a:lnTo>
                        <a:pt x="310426" y="21463"/>
                      </a:lnTo>
                      <a:lnTo>
                        <a:pt x="309943" y="21082"/>
                      </a:lnTo>
                      <a:lnTo>
                        <a:pt x="309765" y="20701"/>
                      </a:lnTo>
                      <a:lnTo>
                        <a:pt x="309689" y="21209"/>
                      </a:lnTo>
                      <a:lnTo>
                        <a:pt x="309791" y="21463"/>
                      </a:lnTo>
                      <a:lnTo>
                        <a:pt x="309079" y="21336"/>
                      </a:lnTo>
                      <a:lnTo>
                        <a:pt x="309067" y="20955"/>
                      </a:lnTo>
                      <a:lnTo>
                        <a:pt x="309067" y="20751"/>
                      </a:lnTo>
                      <a:lnTo>
                        <a:pt x="308698" y="20955"/>
                      </a:lnTo>
                      <a:lnTo>
                        <a:pt x="309029" y="20764"/>
                      </a:lnTo>
                      <a:lnTo>
                        <a:pt x="309054" y="20574"/>
                      </a:lnTo>
                      <a:lnTo>
                        <a:pt x="308876" y="20764"/>
                      </a:lnTo>
                      <a:lnTo>
                        <a:pt x="308622" y="20828"/>
                      </a:lnTo>
                      <a:lnTo>
                        <a:pt x="308254" y="20447"/>
                      </a:lnTo>
                      <a:lnTo>
                        <a:pt x="308343" y="21336"/>
                      </a:lnTo>
                      <a:lnTo>
                        <a:pt x="308025" y="20701"/>
                      </a:lnTo>
                      <a:lnTo>
                        <a:pt x="307492" y="20701"/>
                      </a:lnTo>
                      <a:lnTo>
                        <a:pt x="307454" y="21082"/>
                      </a:lnTo>
                      <a:lnTo>
                        <a:pt x="308025" y="21336"/>
                      </a:lnTo>
                      <a:lnTo>
                        <a:pt x="307898" y="21590"/>
                      </a:lnTo>
                      <a:lnTo>
                        <a:pt x="307467" y="21717"/>
                      </a:lnTo>
                      <a:lnTo>
                        <a:pt x="306997" y="20828"/>
                      </a:lnTo>
                      <a:lnTo>
                        <a:pt x="305562" y="20066"/>
                      </a:lnTo>
                      <a:lnTo>
                        <a:pt x="306755" y="23495"/>
                      </a:lnTo>
                      <a:lnTo>
                        <a:pt x="306336" y="23114"/>
                      </a:lnTo>
                      <a:lnTo>
                        <a:pt x="305879" y="22707"/>
                      </a:lnTo>
                      <a:lnTo>
                        <a:pt x="305993" y="23114"/>
                      </a:lnTo>
                      <a:lnTo>
                        <a:pt x="305549" y="23114"/>
                      </a:lnTo>
                      <a:lnTo>
                        <a:pt x="304533" y="22098"/>
                      </a:lnTo>
                      <a:lnTo>
                        <a:pt x="304406" y="21971"/>
                      </a:lnTo>
                      <a:lnTo>
                        <a:pt x="304304" y="22098"/>
                      </a:lnTo>
                      <a:lnTo>
                        <a:pt x="303530" y="21844"/>
                      </a:lnTo>
                      <a:lnTo>
                        <a:pt x="304596" y="23749"/>
                      </a:lnTo>
                      <a:lnTo>
                        <a:pt x="303872" y="23622"/>
                      </a:lnTo>
                      <a:lnTo>
                        <a:pt x="304584" y="24638"/>
                      </a:lnTo>
                      <a:lnTo>
                        <a:pt x="304647" y="24841"/>
                      </a:lnTo>
                      <a:lnTo>
                        <a:pt x="304419" y="25400"/>
                      </a:lnTo>
                      <a:lnTo>
                        <a:pt x="303961" y="25400"/>
                      </a:lnTo>
                      <a:lnTo>
                        <a:pt x="303453" y="24511"/>
                      </a:lnTo>
                      <a:lnTo>
                        <a:pt x="303288" y="24231"/>
                      </a:lnTo>
                      <a:lnTo>
                        <a:pt x="303314" y="23749"/>
                      </a:lnTo>
                      <a:lnTo>
                        <a:pt x="303491" y="23749"/>
                      </a:lnTo>
                      <a:lnTo>
                        <a:pt x="303504" y="23926"/>
                      </a:lnTo>
                      <a:lnTo>
                        <a:pt x="303542" y="24091"/>
                      </a:lnTo>
                      <a:lnTo>
                        <a:pt x="303593" y="23926"/>
                      </a:lnTo>
                      <a:lnTo>
                        <a:pt x="303644" y="23622"/>
                      </a:lnTo>
                      <a:lnTo>
                        <a:pt x="303682" y="23495"/>
                      </a:lnTo>
                      <a:lnTo>
                        <a:pt x="303339" y="23241"/>
                      </a:lnTo>
                      <a:lnTo>
                        <a:pt x="303466" y="23609"/>
                      </a:lnTo>
                      <a:lnTo>
                        <a:pt x="303110" y="23368"/>
                      </a:lnTo>
                      <a:lnTo>
                        <a:pt x="302628" y="23609"/>
                      </a:lnTo>
                      <a:lnTo>
                        <a:pt x="302920" y="23749"/>
                      </a:lnTo>
                      <a:lnTo>
                        <a:pt x="302196" y="23495"/>
                      </a:lnTo>
                      <a:lnTo>
                        <a:pt x="302158" y="24003"/>
                      </a:lnTo>
                      <a:lnTo>
                        <a:pt x="301510" y="24003"/>
                      </a:lnTo>
                      <a:lnTo>
                        <a:pt x="301675" y="24130"/>
                      </a:lnTo>
                      <a:lnTo>
                        <a:pt x="301942" y="24511"/>
                      </a:lnTo>
                      <a:lnTo>
                        <a:pt x="300939" y="24384"/>
                      </a:lnTo>
                      <a:lnTo>
                        <a:pt x="301726" y="25146"/>
                      </a:lnTo>
                      <a:lnTo>
                        <a:pt x="301840" y="25285"/>
                      </a:lnTo>
                      <a:lnTo>
                        <a:pt x="301409" y="25654"/>
                      </a:lnTo>
                      <a:lnTo>
                        <a:pt x="300901" y="25285"/>
                      </a:lnTo>
                      <a:lnTo>
                        <a:pt x="300901" y="25019"/>
                      </a:lnTo>
                      <a:lnTo>
                        <a:pt x="300939" y="24384"/>
                      </a:lnTo>
                      <a:lnTo>
                        <a:pt x="300634" y="25019"/>
                      </a:lnTo>
                      <a:lnTo>
                        <a:pt x="300164" y="24892"/>
                      </a:lnTo>
                      <a:lnTo>
                        <a:pt x="300164" y="24765"/>
                      </a:lnTo>
                      <a:lnTo>
                        <a:pt x="300151" y="23876"/>
                      </a:lnTo>
                      <a:lnTo>
                        <a:pt x="299999" y="24765"/>
                      </a:lnTo>
                      <a:lnTo>
                        <a:pt x="299123" y="23749"/>
                      </a:lnTo>
                      <a:lnTo>
                        <a:pt x="298818" y="23749"/>
                      </a:lnTo>
                      <a:lnTo>
                        <a:pt x="298856" y="23622"/>
                      </a:lnTo>
                      <a:lnTo>
                        <a:pt x="298627" y="23749"/>
                      </a:lnTo>
                      <a:lnTo>
                        <a:pt x="299059" y="24384"/>
                      </a:lnTo>
                      <a:lnTo>
                        <a:pt x="298869" y="24257"/>
                      </a:lnTo>
                      <a:lnTo>
                        <a:pt x="298742" y="24384"/>
                      </a:lnTo>
                      <a:lnTo>
                        <a:pt x="298627" y="24003"/>
                      </a:lnTo>
                      <a:lnTo>
                        <a:pt x="298653" y="24384"/>
                      </a:lnTo>
                      <a:lnTo>
                        <a:pt x="298780" y="24638"/>
                      </a:lnTo>
                      <a:lnTo>
                        <a:pt x="299110" y="25019"/>
                      </a:lnTo>
                      <a:lnTo>
                        <a:pt x="299186" y="25908"/>
                      </a:lnTo>
                      <a:lnTo>
                        <a:pt x="298843" y="25654"/>
                      </a:lnTo>
                      <a:lnTo>
                        <a:pt x="298754" y="26543"/>
                      </a:lnTo>
                      <a:lnTo>
                        <a:pt x="298564" y="26162"/>
                      </a:lnTo>
                      <a:lnTo>
                        <a:pt x="298310" y="25654"/>
                      </a:lnTo>
                      <a:lnTo>
                        <a:pt x="298843" y="25654"/>
                      </a:lnTo>
                      <a:lnTo>
                        <a:pt x="299034" y="25654"/>
                      </a:lnTo>
                      <a:lnTo>
                        <a:pt x="298869" y="25527"/>
                      </a:lnTo>
                      <a:lnTo>
                        <a:pt x="297878" y="24765"/>
                      </a:lnTo>
                      <a:lnTo>
                        <a:pt x="298183" y="24511"/>
                      </a:lnTo>
                      <a:lnTo>
                        <a:pt x="297954" y="24511"/>
                      </a:lnTo>
                      <a:lnTo>
                        <a:pt x="297878" y="24231"/>
                      </a:lnTo>
                      <a:lnTo>
                        <a:pt x="297027" y="23622"/>
                      </a:lnTo>
                      <a:lnTo>
                        <a:pt x="298081" y="25400"/>
                      </a:lnTo>
                      <a:lnTo>
                        <a:pt x="297472" y="25527"/>
                      </a:lnTo>
                      <a:lnTo>
                        <a:pt x="297345" y="25019"/>
                      </a:lnTo>
                      <a:lnTo>
                        <a:pt x="297167" y="24841"/>
                      </a:lnTo>
                      <a:lnTo>
                        <a:pt x="297268" y="26162"/>
                      </a:lnTo>
                      <a:lnTo>
                        <a:pt x="296735" y="25781"/>
                      </a:lnTo>
                      <a:lnTo>
                        <a:pt x="296964" y="26543"/>
                      </a:lnTo>
                      <a:lnTo>
                        <a:pt x="296735" y="26543"/>
                      </a:lnTo>
                      <a:lnTo>
                        <a:pt x="297040" y="26670"/>
                      </a:lnTo>
                      <a:lnTo>
                        <a:pt x="297154" y="27305"/>
                      </a:lnTo>
                      <a:lnTo>
                        <a:pt x="296926" y="27305"/>
                      </a:lnTo>
                      <a:lnTo>
                        <a:pt x="296710" y="27546"/>
                      </a:lnTo>
                      <a:lnTo>
                        <a:pt x="296710" y="28067"/>
                      </a:lnTo>
                      <a:lnTo>
                        <a:pt x="296202" y="27178"/>
                      </a:lnTo>
                      <a:lnTo>
                        <a:pt x="296125" y="27051"/>
                      </a:lnTo>
                      <a:lnTo>
                        <a:pt x="295681" y="26289"/>
                      </a:lnTo>
                      <a:lnTo>
                        <a:pt x="295465" y="27051"/>
                      </a:lnTo>
                      <a:lnTo>
                        <a:pt x="295262" y="26885"/>
                      </a:lnTo>
                      <a:lnTo>
                        <a:pt x="295262" y="28321"/>
                      </a:lnTo>
                      <a:lnTo>
                        <a:pt x="295097" y="28067"/>
                      </a:lnTo>
                      <a:lnTo>
                        <a:pt x="294982" y="27940"/>
                      </a:lnTo>
                      <a:lnTo>
                        <a:pt x="294767" y="27559"/>
                      </a:lnTo>
                      <a:lnTo>
                        <a:pt x="294716" y="27686"/>
                      </a:lnTo>
                      <a:lnTo>
                        <a:pt x="294678" y="27432"/>
                      </a:lnTo>
                      <a:lnTo>
                        <a:pt x="294767" y="27559"/>
                      </a:lnTo>
                      <a:lnTo>
                        <a:pt x="294830" y="27305"/>
                      </a:lnTo>
                      <a:lnTo>
                        <a:pt x="294868" y="27178"/>
                      </a:lnTo>
                      <a:lnTo>
                        <a:pt x="295059" y="27178"/>
                      </a:lnTo>
                      <a:lnTo>
                        <a:pt x="295021" y="27813"/>
                      </a:lnTo>
                      <a:lnTo>
                        <a:pt x="295262" y="28321"/>
                      </a:lnTo>
                      <a:lnTo>
                        <a:pt x="295262" y="26885"/>
                      </a:lnTo>
                      <a:lnTo>
                        <a:pt x="295148" y="26543"/>
                      </a:lnTo>
                      <a:lnTo>
                        <a:pt x="295122" y="26035"/>
                      </a:lnTo>
                      <a:lnTo>
                        <a:pt x="294868" y="25908"/>
                      </a:lnTo>
                      <a:lnTo>
                        <a:pt x="294652" y="26581"/>
                      </a:lnTo>
                      <a:lnTo>
                        <a:pt x="294474" y="27813"/>
                      </a:lnTo>
                      <a:lnTo>
                        <a:pt x="294589" y="27305"/>
                      </a:lnTo>
                      <a:lnTo>
                        <a:pt x="294640" y="27736"/>
                      </a:lnTo>
                      <a:lnTo>
                        <a:pt x="294652" y="27889"/>
                      </a:lnTo>
                      <a:lnTo>
                        <a:pt x="294767" y="29083"/>
                      </a:lnTo>
                      <a:lnTo>
                        <a:pt x="294386" y="28702"/>
                      </a:lnTo>
                      <a:lnTo>
                        <a:pt x="294132" y="28448"/>
                      </a:lnTo>
                      <a:lnTo>
                        <a:pt x="293992" y="27940"/>
                      </a:lnTo>
                      <a:lnTo>
                        <a:pt x="293662" y="26797"/>
                      </a:lnTo>
                      <a:lnTo>
                        <a:pt x="293547" y="26606"/>
                      </a:lnTo>
                      <a:lnTo>
                        <a:pt x="292823" y="26035"/>
                      </a:lnTo>
                      <a:lnTo>
                        <a:pt x="292823" y="27940"/>
                      </a:lnTo>
                      <a:lnTo>
                        <a:pt x="291922" y="27686"/>
                      </a:lnTo>
                      <a:lnTo>
                        <a:pt x="292214" y="27901"/>
                      </a:lnTo>
                      <a:lnTo>
                        <a:pt x="292328" y="28702"/>
                      </a:lnTo>
                      <a:lnTo>
                        <a:pt x="292061" y="28448"/>
                      </a:lnTo>
                      <a:lnTo>
                        <a:pt x="291795" y="28194"/>
                      </a:lnTo>
                      <a:lnTo>
                        <a:pt x="291604" y="28448"/>
                      </a:lnTo>
                      <a:lnTo>
                        <a:pt x="291490" y="27940"/>
                      </a:lnTo>
                      <a:lnTo>
                        <a:pt x="291388" y="27813"/>
                      </a:lnTo>
                      <a:lnTo>
                        <a:pt x="291274" y="27686"/>
                      </a:lnTo>
                      <a:lnTo>
                        <a:pt x="291084" y="27305"/>
                      </a:lnTo>
                      <a:lnTo>
                        <a:pt x="291198" y="27813"/>
                      </a:lnTo>
                      <a:lnTo>
                        <a:pt x="290499" y="27432"/>
                      </a:lnTo>
                      <a:lnTo>
                        <a:pt x="290703" y="28702"/>
                      </a:lnTo>
                      <a:lnTo>
                        <a:pt x="290169" y="27940"/>
                      </a:lnTo>
                      <a:lnTo>
                        <a:pt x="289471" y="27686"/>
                      </a:lnTo>
                      <a:lnTo>
                        <a:pt x="289801" y="29845"/>
                      </a:lnTo>
                      <a:lnTo>
                        <a:pt x="289128" y="29718"/>
                      </a:lnTo>
                      <a:lnTo>
                        <a:pt x="289013" y="28829"/>
                      </a:lnTo>
                      <a:lnTo>
                        <a:pt x="288912" y="28702"/>
                      </a:lnTo>
                      <a:lnTo>
                        <a:pt x="288594" y="28067"/>
                      </a:lnTo>
                      <a:lnTo>
                        <a:pt x="288391" y="29464"/>
                      </a:lnTo>
                      <a:lnTo>
                        <a:pt x="288277" y="29718"/>
                      </a:lnTo>
                      <a:lnTo>
                        <a:pt x="288112" y="29718"/>
                      </a:lnTo>
                      <a:lnTo>
                        <a:pt x="287832" y="29845"/>
                      </a:lnTo>
                      <a:lnTo>
                        <a:pt x="287985" y="30607"/>
                      </a:lnTo>
                      <a:lnTo>
                        <a:pt x="287858" y="30099"/>
                      </a:lnTo>
                      <a:lnTo>
                        <a:pt x="287718" y="29591"/>
                      </a:lnTo>
                      <a:lnTo>
                        <a:pt x="286829" y="29972"/>
                      </a:lnTo>
                      <a:lnTo>
                        <a:pt x="286423" y="30099"/>
                      </a:lnTo>
                      <a:lnTo>
                        <a:pt x="286537" y="29718"/>
                      </a:lnTo>
                      <a:lnTo>
                        <a:pt x="286677" y="29210"/>
                      </a:lnTo>
                      <a:lnTo>
                        <a:pt x="286321" y="29464"/>
                      </a:lnTo>
                      <a:lnTo>
                        <a:pt x="285826" y="29718"/>
                      </a:lnTo>
                      <a:lnTo>
                        <a:pt x="285508" y="29718"/>
                      </a:lnTo>
                      <a:lnTo>
                        <a:pt x="285673" y="29591"/>
                      </a:lnTo>
                      <a:lnTo>
                        <a:pt x="285788" y="29337"/>
                      </a:lnTo>
                      <a:lnTo>
                        <a:pt x="285915" y="28829"/>
                      </a:lnTo>
                      <a:lnTo>
                        <a:pt x="284022" y="31496"/>
                      </a:lnTo>
                      <a:lnTo>
                        <a:pt x="284022" y="30861"/>
                      </a:lnTo>
                      <a:lnTo>
                        <a:pt x="284772" y="29718"/>
                      </a:lnTo>
                      <a:lnTo>
                        <a:pt x="284810" y="30226"/>
                      </a:lnTo>
                      <a:lnTo>
                        <a:pt x="285026" y="29718"/>
                      </a:lnTo>
                      <a:lnTo>
                        <a:pt x="285673" y="28956"/>
                      </a:lnTo>
                      <a:lnTo>
                        <a:pt x="285775" y="28829"/>
                      </a:lnTo>
                      <a:lnTo>
                        <a:pt x="285991" y="28575"/>
                      </a:lnTo>
                      <a:lnTo>
                        <a:pt x="285750" y="28829"/>
                      </a:lnTo>
                      <a:lnTo>
                        <a:pt x="285445" y="28829"/>
                      </a:lnTo>
                      <a:lnTo>
                        <a:pt x="285153" y="28956"/>
                      </a:lnTo>
                      <a:lnTo>
                        <a:pt x="285508" y="28575"/>
                      </a:lnTo>
                      <a:lnTo>
                        <a:pt x="286575" y="27432"/>
                      </a:lnTo>
                      <a:lnTo>
                        <a:pt x="285089" y="28575"/>
                      </a:lnTo>
                      <a:lnTo>
                        <a:pt x="285165" y="28321"/>
                      </a:lnTo>
                      <a:lnTo>
                        <a:pt x="285242" y="28067"/>
                      </a:lnTo>
                      <a:lnTo>
                        <a:pt x="285559" y="27813"/>
                      </a:lnTo>
                      <a:lnTo>
                        <a:pt x="284505" y="28321"/>
                      </a:lnTo>
                      <a:lnTo>
                        <a:pt x="284403" y="28194"/>
                      </a:lnTo>
                      <a:lnTo>
                        <a:pt x="284073" y="27813"/>
                      </a:lnTo>
                      <a:lnTo>
                        <a:pt x="283794" y="27813"/>
                      </a:lnTo>
                      <a:lnTo>
                        <a:pt x="283552" y="27432"/>
                      </a:lnTo>
                      <a:lnTo>
                        <a:pt x="284010" y="27178"/>
                      </a:lnTo>
                      <a:lnTo>
                        <a:pt x="284391" y="26797"/>
                      </a:lnTo>
                      <a:lnTo>
                        <a:pt x="285267" y="26543"/>
                      </a:lnTo>
                      <a:lnTo>
                        <a:pt x="285369" y="26416"/>
                      </a:lnTo>
                      <a:lnTo>
                        <a:pt x="285470" y="26289"/>
                      </a:lnTo>
                      <a:lnTo>
                        <a:pt x="285965" y="26289"/>
                      </a:lnTo>
                      <a:lnTo>
                        <a:pt x="285813" y="26035"/>
                      </a:lnTo>
                      <a:lnTo>
                        <a:pt x="284543" y="26035"/>
                      </a:lnTo>
                      <a:lnTo>
                        <a:pt x="284632" y="25527"/>
                      </a:lnTo>
                      <a:lnTo>
                        <a:pt x="284657" y="25400"/>
                      </a:lnTo>
                      <a:lnTo>
                        <a:pt x="284276" y="25527"/>
                      </a:lnTo>
                      <a:lnTo>
                        <a:pt x="283108" y="25019"/>
                      </a:lnTo>
                      <a:lnTo>
                        <a:pt x="285013" y="25273"/>
                      </a:lnTo>
                      <a:lnTo>
                        <a:pt x="284594" y="25019"/>
                      </a:lnTo>
                      <a:lnTo>
                        <a:pt x="284162" y="24765"/>
                      </a:lnTo>
                      <a:lnTo>
                        <a:pt x="285432" y="24892"/>
                      </a:lnTo>
                      <a:lnTo>
                        <a:pt x="285318" y="24765"/>
                      </a:lnTo>
                      <a:lnTo>
                        <a:pt x="284365" y="23749"/>
                      </a:lnTo>
                      <a:lnTo>
                        <a:pt x="284251" y="23241"/>
                      </a:lnTo>
                      <a:lnTo>
                        <a:pt x="285076" y="23749"/>
                      </a:lnTo>
                      <a:lnTo>
                        <a:pt x="285496" y="24396"/>
                      </a:lnTo>
                      <a:lnTo>
                        <a:pt x="285965" y="24765"/>
                      </a:lnTo>
                      <a:lnTo>
                        <a:pt x="286004" y="24003"/>
                      </a:lnTo>
                      <a:lnTo>
                        <a:pt x="286004" y="23876"/>
                      </a:lnTo>
                      <a:lnTo>
                        <a:pt x="285432" y="23622"/>
                      </a:lnTo>
                      <a:lnTo>
                        <a:pt x="285521" y="23749"/>
                      </a:lnTo>
                      <a:lnTo>
                        <a:pt x="285813" y="24003"/>
                      </a:lnTo>
                      <a:lnTo>
                        <a:pt x="285610" y="24003"/>
                      </a:lnTo>
                      <a:lnTo>
                        <a:pt x="284670" y="23495"/>
                      </a:lnTo>
                      <a:lnTo>
                        <a:pt x="284505" y="23241"/>
                      </a:lnTo>
                      <a:lnTo>
                        <a:pt x="284429" y="23114"/>
                      </a:lnTo>
                      <a:lnTo>
                        <a:pt x="284480" y="22479"/>
                      </a:lnTo>
                      <a:lnTo>
                        <a:pt x="286816" y="23241"/>
                      </a:lnTo>
                      <a:lnTo>
                        <a:pt x="286258" y="22479"/>
                      </a:lnTo>
                      <a:lnTo>
                        <a:pt x="285407" y="21336"/>
                      </a:lnTo>
                      <a:lnTo>
                        <a:pt x="287362" y="21590"/>
                      </a:lnTo>
                      <a:lnTo>
                        <a:pt x="287223" y="21336"/>
                      </a:lnTo>
                      <a:lnTo>
                        <a:pt x="286778" y="20574"/>
                      </a:lnTo>
                      <a:lnTo>
                        <a:pt x="288290" y="20193"/>
                      </a:lnTo>
                      <a:lnTo>
                        <a:pt x="288582" y="19304"/>
                      </a:lnTo>
                      <a:lnTo>
                        <a:pt x="286740" y="18796"/>
                      </a:lnTo>
                      <a:lnTo>
                        <a:pt x="288658" y="19050"/>
                      </a:lnTo>
                      <a:lnTo>
                        <a:pt x="288264" y="18884"/>
                      </a:lnTo>
                      <a:lnTo>
                        <a:pt x="288759" y="18796"/>
                      </a:lnTo>
                      <a:lnTo>
                        <a:pt x="287985" y="18719"/>
                      </a:lnTo>
                      <a:lnTo>
                        <a:pt x="287020" y="18338"/>
                      </a:lnTo>
                      <a:lnTo>
                        <a:pt x="286893" y="17907"/>
                      </a:lnTo>
                      <a:lnTo>
                        <a:pt x="287197" y="17907"/>
                      </a:lnTo>
                      <a:lnTo>
                        <a:pt x="287413" y="17983"/>
                      </a:lnTo>
                      <a:lnTo>
                        <a:pt x="287921" y="18643"/>
                      </a:lnTo>
                      <a:lnTo>
                        <a:pt x="288099" y="17907"/>
                      </a:lnTo>
                      <a:lnTo>
                        <a:pt x="288467" y="17907"/>
                      </a:lnTo>
                      <a:lnTo>
                        <a:pt x="289039" y="18034"/>
                      </a:lnTo>
                      <a:lnTo>
                        <a:pt x="288886" y="18161"/>
                      </a:lnTo>
                      <a:lnTo>
                        <a:pt x="288810" y="18338"/>
                      </a:lnTo>
                      <a:lnTo>
                        <a:pt x="289115" y="18542"/>
                      </a:lnTo>
                      <a:lnTo>
                        <a:pt x="289496" y="18161"/>
                      </a:lnTo>
                      <a:lnTo>
                        <a:pt x="289941" y="18669"/>
                      </a:lnTo>
                      <a:lnTo>
                        <a:pt x="290537" y="18669"/>
                      </a:lnTo>
                      <a:lnTo>
                        <a:pt x="289902" y="18415"/>
                      </a:lnTo>
                      <a:lnTo>
                        <a:pt x="289814" y="18161"/>
                      </a:lnTo>
                      <a:lnTo>
                        <a:pt x="289763" y="18034"/>
                      </a:lnTo>
                      <a:lnTo>
                        <a:pt x="290131" y="18034"/>
                      </a:lnTo>
                      <a:lnTo>
                        <a:pt x="289648" y="17907"/>
                      </a:lnTo>
                      <a:lnTo>
                        <a:pt x="289166" y="17780"/>
                      </a:lnTo>
                      <a:lnTo>
                        <a:pt x="288645" y="16637"/>
                      </a:lnTo>
                      <a:lnTo>
                        <a:pt x="290830" y="18161"/>
                      </a:lnTo>
                      <a:lnTo>
                        <a:pt x="290360" y="17145"/>
                      </a:lnTo>
                      <a:lnTo>
                        <a:pt x="290753" y="17653"/>
                      </a:lnTo>
                      <a:lnTo>
                        <a:pt x="290664" y="17145"/>
                      </a:lnTo>
                      <a:lnTo>
                        <a:pt x="291439" y="16637"/>
                      </a:lnTo>
                      <a:lnTo>
                        <a:pt x="290563" y="15494"/>
                      </a:lnTo>
                      <a:lnTo>
                        <a:pt x="290461" y="15367"/>
                      </a:lnTo>
                      <a:lnTo>
                        <a:pt x="291147" y="15748"/>
                      </a:lnTo>
                      <a:lnTo>
                        <a:pt x="291160" y="16002"/>
                      </a:lnTo>
                      <a:lnTo>
                        <a:pt x="291833" y="15494"/>
                      </a:lnTo>
                      <a:lnTo>
                        <a:pt x="291795" y="15367"/>
                      </a:lnTo>
                      <a:lnTo>
                        <a:pt x="291452" y="14351"/>
                      </a:lnTo>
                      <a:lnTo>
                        <a:pt x="291198" y="13589"/>
                      </a:lnTo>
                      <a:lnTo>
                        <a:pt x="291147" y="13462"/>
                      </a:lnTo>
                      <a:lnTo>
                        <a:pt x="292354" y="13589"/>
                      </a:lnTo>
                      <a:lnTo>
                        <a:pt x="292633" y="13970"/>
                      </a:lnTo>
                      <a:lnTo>
                        <a:pt x="292557" y="13716"/>
                      </a:lnTo>
                      <a:lnTo>
                        <a:pt x="292392" y="13462"/>
                      </a:lnTo>
                      <a:lnTo>
                        <a:pt x="292214" y="13208"/>
                      </a:lnTo>
                      <a:lnTo>
                        <a:pt x="292684" y="13335"/>
                      </a:lnTo>
                      <a:lnTo>
                        <a:pt x="292811" y="13589"/>
                      </a:lnTo>
                      <a:lnTo>
                        <a:pt x="292963" y="13716"/>
                      </a:lnTo>
                      <a:lnTo>
                        <a:pt x="292950" y="13462"/>
                      </a:lnTo>
                      <a:lnTo>
                        <a:pt x="292874" y="13208"/>
                      </a:lnTo>
                      <a:lnTo>
                        <a:pt x="292773" y="12827"/>
                      </a:lnTo>
                      <a:lnTo>
                        <a:pt x="293128" y="12954"/>
                      </a:lnTo>
                      <a:lnTo>
                        <a:pt x="293344" y="13462"/>
                      </a:lnTo>
                      <a:lnTo>
                        <a:pt x="294373" y="13462"/>
                      </a:lnTo>
                      <a:lnTo>
                        <a:pt x="294068" y="12827"/>
                      </a:lnTo>
                      <a:lnTo>
                        <a:pt x="293585" y="11811"/>
                      </a:lnTo>
                      <a:lnTo>
                        <a:pt x="293636" y="11303"/>
                      </a:lnTo>
                      <a:lnTo>
                        <a:pt x="293801" y="11049"/>
                      </a:lnTo>
                      <a:lnTo>
                        <a:pt x="293890" y="10922"/>
                      </a:lnTo>
                      <a:lnTo>
                        <a:pt x="294716" y="12065"/>
                      </a:lnTo>
                      <a:lnTo>
                        <a:pt x="295884" y="12065"/>
                      </a:lnTo>
                      <a:lnTo>
                        <a:pt x="295986" y="12192"/>
                      </a:lnTo>
                      <a:lnTo>
                        <a:pt x="296811" y="11811"/>
                      </a:lnTo>
                      <a:lnTo>
                        <a:pt x="296760" y="10922"/>
                      </a:lnTo>
                      <a:lnTo>
                        <a:pt x="296824" y="10287"/>
                      </a:lnTo>
                      <a:lnTo>
                        <a:pt x="297065" y="9906"/>
                      </a:lnTo>
                      <a:lnTo>
                        <a:pt x="297307" y="9525"/>
                      </a:lnTo>
                      <a:lnTo>
                        <a:pt x="298475" y="10668"/>
                      </a:lnTo>
                      <a:lnTo>
                        <a:pt x="299148" y="9525"/>
                      </a:lnTo>
                      <a:lnTo>
                        <a:pt x="299288" y="9271"/>
                      </a:lnTo>
                      <a:lnTo>
                        <a:pt x="300418" y="9906"/>
                      </a:lnTo>
                      <a:lnTo>
                        <a:pt x="300316" y="9779"/>
                      </a:lnTo>
                      <a:lnTo>
                        <a:pt x="300202" y="9525"/>
                      </a:lnTo>
                      <a:lnTo>
                        <a:pt x="300164" y="9271"/>
                      </a:lnTo>
                      <a:lnTo>
                        <a:pt x="300202" y="8636"/>
                      </a:lnTo>
                      <a:lnTo>
                        <a:pt x="300482" y="8763"/>
                      </a:lnTo>
                      <a:lnTo>
                        <a:pt x="300482" y="8636"/>
                      </a:lnTo>
                      <a:lnTo>
                        <a:pt x="300482" y="7874"/>
                      </a:lnTo>
                      <a:lnTo>
                        <a:pt x="300482" y="7493"/>
                      </a:lnTo>
                      <a:lnTo>
                        <a:pt x="300812" y="8763"/>
                      </a:lnTo>
                      <a:lnTo>
                        <a:pt x="300799" y="8890"/>
                      </a:lnTo>
                      <a:lnTo>
                        <a:pt x="301244" y="9906"/>
                      </a:lnTo>
                      <a:lnTo>
                        <a:pt x="301548" y="9525"/>
                      </a:lnTo>
                      <a:lnTo>
                        <a:pt x="301866" y="9525"/>
                      </a:lnTo>
                      <a:lnTo>
                        <a:pt x="301523" y="7874"/>
                      </a:lnTo>
                      <a:lnTo>
                        <a:pt x="302209" y="8928"/>
                      </a:lnTo>
                      <a:lnTo>
                        <a:pt x="302133" y="9245"/>
                      </a:lnTo>
                      <a:lnTo>
                        <a:pt x="302272" y="9042"/>
                      </a:lnTo>
                      <a:lnTo>
                        <a:pt x="302856" y="9906"/>
                      </a:lnTo>
                      <a:lnTo>
                        <a:pt x="303364" y="7874"/>
                      </a:lnTo>
                      <a:lnTo>
                        <a:pt x="303466" y="7493"/>
                      </a:lnTo>
                      <a:lnTo>
                        <a:pt x="303530" y="7239"/>
                      </a:lnTo>
                      <a:lnTo>
                        <a:pt x="303720" y="6477"/>
                      </a:lnTo>
                      <a:lnTo>
                        <a:pt x="304495" y="8636"/>
                      </a:lnTo>
                      <a:lnTo>
                        <a:pt x="304660" y="8128"/>
                      </a:lnTo>
                      <a:lnTo>
                        <a:pt x="304927" y="8128"/>
                      </a:lnTo>
                      <a:lnTo>
                        <a:pt x="305104" y="7747"/>
                      </a:lnTo>
                      <a:lnTo>
                        <a:pt x="305155" y="8636"/>
                      </a:lnTo>
                      <a:lnTo>
                        <a:pt x="305739" y="8763"/>
                      </a:lnTo>
                      <a:lnTo>
                        <a:pt x="306006" y="8890"/>
                      </a:lnTo>
                      <a:lnTo>
                        <a:pt x="306717" y="8636"/>
                      </a:lnTo>
                      <a:lnTo>
                        <a:pt x="306578" y="9271"/>
                      </a:lnTo>
                      <a:lnTo>
                        <a:pt x="306946" y="9398"/>
                      </a:lnTo>
                      <a:lnTo>
                        <a:pt x="306997" y="8636"/>
                      </a:lnTo>
                      <a:lnTo>
                        <a:pt x="307060" y="7747"/>
                      </a:lnTo>
                      <a:lnTo>
                        <a:pt x="307124" y="6731"/>
                      </a:lnTo>
                      <a:lnTo>
                        <a:pt x="307530" y="6731"/>
                      </a:lnTo>
                      <a:lnTo>
                        <a:pt x="307581" y="8001"/>
                      </a:lnTo>
                      <a:lnTo>
                        <a:pt x="308330" y="8128"/>
                      </a:lnTo>
                      <a:lnTo>
                        <a:pt x="308851" y="9271"/>
                      </a:lnTo>
                      <a:lnTo>
                        <a:pt x="309714" y="8255"/>
                      </a:lnTo>
                      <a:lnTo>
                        <a:pt x="309587" y="8763"/>
                      </a:lnTo>
                      <a:lnTo>
                        <a:pt x="309803" y="8890"/>
                      </a:lnTo>
                      <a:lnTo>
                        <a:pt x="310515" y="9906"/>
                      </a:lnTo>
                      <a:lnTo>
                        <a:pt x="310553" y="9271"/>
                      </a:lnTo>
                      <a:lnTo>
                        <a:pt x="310667" y="8915"/>
                      </a:lnTo>
                      <a:lnTo>
                        <a:pt x="310629" y="9194"/>
                      </a:lnTo>
                      <a:lnTo>
                        <a:pt x="311467" y="8382"/>
                      </a:lnTo>
                      <a:lnTo>
                        <a:pt x="311835" y="8128"/>
                      </a:lnTo>
                      <a:lnTo>
                        <a:pt x="312013" y="8001"/>
                      </a:lnTo>
                      <a:lnTo>
                        <a:pt x="311721" y="8763"/>
                      </a:lnTo>
                      <a:lnTo>
                        <a:pt x="312242" y="8001"/>
                      </a:lnTo>
                      <a:lnTo>
                        <a:pt x="312369" y="7747"/>
                      </a:lnTo>
                      <a:lnTo>
                        <a:pt x="312432" y="7493"/>
                      </a:lnTo>
                      <a:lnTo>
                        <a:pt x="312991" y="7366"/>
                      </a:lnTo>
                      <a:lnTo>
                        <a:pt x="313016" y="8382"/>
                      </a:lnTo>
                      <a:lnTo>
                        <a:pt x="313283" y="7366"/>
                      </a:lnTo>
                      <a:lnTo>
                        <a:pt x="313347" y="7112"/>
                      </a:lnTo>
                      <a:lnTo>
                        <a:pt x="313410" y="7239"/>
                      </a:lnTo>
                      <a:lnTo>
                        <a:pt x="313524" y="7874"/>
                      </a:lnTo>
                      <a:lnTo>
                        <a:pt x="313283" y="8128"/>
                      </a:lnTo>
                      <a:lnTo>
                        <a:pt x="313639" y="8382"/>
                      </a:lnTo>
                      <a:lnTo>
                        <a:pt x="313740" y="8077"/>
                      </a:lnTo>
                      <a:lnTo>
                        <a:pt x="314134" y="7493"/>
                      </a:lnTo>
                      <a:lnTo>
                        <a:pt x="314502" y="7239"/>
                      </a:lnTo>
                      <a:lnTo>
                        <a:pt x="314642" y="7620"/>
                      </a:lnTo>
                      <a:lnTo>
                        <a:pt x="314744" y="8077"/>
                      </a:lnTo>
                      <a:lnTo>
                        <a:pt x="314515" y="8763"/>
                      </a:lnTo>
                      <a:lnTo>
                        <a:pt x="314744" y="8382"/>
                      </a:lnTo>
                      <a:lnTo>
                        <a:pt x="315201" y="7874"/>
                      </a:lnTo>
                      <a:lnTo>
                        <a:pt x="315239" y="8382"/>
                      </a:lnTo>
                      <a:lnTo>
                        <a:pt x="315125" y="8509"/>
                      </a:lnTo>
                      <a:lnTo>
                        <a:pt x="315112" y="8890"/>
                      </a:lnTo>
                      <a:lnTo>
                        <a:pt x="315328" y="9372"/>
                      </a:lnTo>
                      <a:lnTo>
                        <a:pt x="315391" y="9144"/>
                      </a:lnTo>
                      <a:lnTo>
                        <a:pt x="315544" y="9144"/>
                      </a:lnTo>
                      <a:lnTo>
                        <a:pt x="316331" y="8128"/>
                      </a:lnTo>
                      <a:lnTo>
                        <a:pt x="316293" y="9271"/>
                      </a:lnTo>
                      <a:lnTo>
                        <a:pt x="316179" y="9652"/>
                      </a:lnTo>
                      <a:lnTo>
                        <a:pt x="316306" y="10668"/>
                      </a:lnTo>
                      <a:lnTo>
                        <a:pt x="316407" y="10541"/>
                      </a:lnTo>
                      <a:lnTo>
                        <a:pt x="316547" y="10541"/>
                      </a:lnTo>
                      <a:lnTo>
                        <a:pt x="316623" y="11049"/>
                      </a:lnTo>
                      <a:lnTo>
                        <a:pt x="316509" y="11303"/>
                      </a:lnTo>
                      <a:lnTo>
                        <a:pt x="316382" y="11557"/>
                      </a:lnTo>
                      <a:lnTo>
                        <a:pt x="316890" y="11430"/>
                      </a:lnTo>
                      <a:lnTo>
                        <a:pt x="317042" y="11557"/>
                      </a:lnTo>
                      <a:lnTo>
                        <a:pt x="317119" y="11430"/>
                      </a:lnTo>
                      <a:lnTo>
                        <a:pt x="317423" y="10922"/>
                      </a:lnTo>
                      <a:lnTo>
                        <a:pt x="317500" y="10795"/>
                      </a:lnTo>
                      <a:lnTo>
                        <a:pt x="317652" y="11049"/>
                      </a:lnTo>
                      <a:lnTo>
                        <a:pt x="317715" y="10795"/>
                      </a:lnTo>
                      <a:lnTo>
                        <a:pt x="317779" y="10541"/>
                      </a:lnTo>
                      <a:lnTo>
                        <a:pt x="317804" y="10414"/>
                      </a:lnTo>
                      <a:lnTo>
                        <a:pt x="317614" y="10287"/>
                      </a:lnTo>
                      <a:lnTo>
                        <a:pt x="317246" y="10160"/>
                      </a:lnTo>
                      <a:lnTo>
                        <a:pt x="317068" y="10033"/>
                      </a:lnTo>
                      <a:lnTo>
                        <a:pt x="317068" y="10922"/>
                      </a:lnTo>
                      <a:lnTo>
                        <a:pt x="316877" y="11176"/>
                      </a:lnTo>
                      <a:lnTo>
                        <a:pt x="316611" y="11303"/>
                      </a:lnTo>
                      <a:lnTo>
                        <a:pt x="316738" y="10922"/>
                      </a:lnTo>
                      <a:lnTo>
                        <a:pt x="317068" y="10922"/>
                      </a:lnTo>
                      <a:lnTo>
                        <a:pt x="317068" y="10033"/>
                      </a:lnTo>
                      <a:lnTo>
                        <a:pt x="317792" y="9525"/>
                      </a:lnTo>
                      <a:lnTo>
                        <a:pt x="317728" y="10033"/>
                      </a:lnTo>
                      <a:lnTo>
                        <a:pt x="318274" y="9525"/>
                      </a:lnTo>
                      <a:lnTo>
                        <a:pt x="318541" y="9271"/>
                      </a:lnTo>
                      <a:lnTo>
                        <a:pt x="318757" y="9017"/>
                      </a:lnTo>
                      <a:lnTo>
                        <a:pt x="318427" y="10033"/>
                      </a:lnTo>
                      <a:lnTo>
                        <a:pt x="318325" y="11303"/>
                      </a:lnTo>
                      <a:lnTo>
                        <a:pt x="318020" y="11811"/>
                      </a:lnTo>
                      <a:lnTo>
                        <a:pt x="318808" y="11684"/>
                      </a:lnTo>
                      <a:lnTo>
                        <a:pt x="319341" y="12319"/>
                      </a:lnTo>
                      <a:lnTo>
                        <a:pt x="320217" y="11684"/>
                      </a:lnTo>
                      <a:lnTo>
                        <a:pt x="320560" y="11430"/>
                      </a:lnTo>
                      <a:lnTo>
                        <a:pt x="320471" y="11074"/>
                      </a:lnTo>
                      <a:lnTo>
                        <a:pt x="320624" y="11379"/>
                      </a:lnTo>
                      <a:lnTo>
                        <a:pt x="321017" y="11303"/>
                      </a:lnTo>
                      <a:lnTo>
                        <a:pt x="320827" y="11811"/>
                      </a:lnTo>
                      <a:lnTo>
                        <a:pt x="321056" y="12319"/>
                      </a:lnTo>
                      <a:lnTo>
                        <a:pt x="321259" y="12319"/>
                      </a:lnTo>
                      <a:lnTo>
                        <a:pt x="321475" y="12192"/>
                      </a:lnTo>
                      <a:lnTo>
                        <a:pt x="321754" y="11938"/>
                      </a:lnTo>
                      <a:lnTo>
                        <a:pt x="321729" y="12700"/>
                      </a:lnTo>
                      <a:lnTo>
                        <a:pt x="320827" y="12573"/>
                      </a:lnTo>
                      <a:lnTo>
                        <a:pt x="321424" y="12954"/>
                      </a:lnTo>
                      <a:lnTo>
                        <a:pt x="321106" y="13081"/>
                      </a:lnTo>
                      <a:lnTo>
                        <a:pt x="320890" y="14224"/>
                      </a:lnTo>
                      <a:lnTo>
                        <a:pt x="321729" y="13970"/>
                      </a:lnTo>
                      <a:lnTo>
                        <a:pt x="322605" y="13970"/>
                      </a:lnTo>
                      <a:lnTo>
                        <a:pt x="323456" y="13843"/>
                      </a:lnTo>
                      <a:lnTo>
                        <a:pt x="324319" y="13970"/>
                      </a:lnTo>
                      <a:lnTo>
                        <a:pt x="323900" y="14960"/>
                      </a:lnTo>
                      <a:lnTo>
                        <a:pt x="324091" y="16637"/>
                      </a:lnTo>
                      <a:lnTo>
                        <a:pt x="326771" y="17145"/>
                      </a:lnTo>
                      <a:lnTo>
                        <a:pt x="325983" y="19177"/>
                      </a:lnTo>
                      <a:lnTo>
                        <a:pt x="325805" y="19812"/>
                      </a:lnTo>
                      <a:lnTo>
                        <a:pt x="326504" y="19558"/>
                      </a:lnTo>
                      <a:lnTo>
                        <a:pt x="327139" y="19558"/>
                      </a:lnTo>
                      <a:lnTo>
                        <a:pt x="326301" y="20066"/>
                      </a:lnTo>
                      <a:lnTo>
                        <a:pt x="327494" y="20066"/>
                      </a:lnTo>
                      <a:lnTo>
                        <a:pt x="328510" y="20447"/>
                      </a:lnTo>
                      <a:lnTo>
                        <a:pt x="325678" y="21971"/>
                      </a:lnTo>
                      <a:lnTo>
                        <a:pt x="327367" y="22225"/>
                      </a:lnTo>
                      <a:lnTo>
                        <a:pt x="327952" y="21971"/>
                      </a:lnTo>
                      <a:lnTo>
                        <a:pt x="327952" y="22237"/>
                      </a:lnTo>
                      <a:lnTo>
                        <a:pt x="328422" y="22707"/>
                      </a:lnTo>
                      <a:lnTo>
                        <a:pt x="328510" y="22872"/>
                      </a:lnTo>
                      <a:lnTo>
                        <a:pt x="328218" y="23114"/>
                      </a:lnTo>
                      <a:lnTo>
                        <a:pt x="327736" y="23241"/>
                      </a:lnTo>
                      <a:lnTo>
                        <a:pt x="328079" y="23368"/>
                      </a:lnTo>
                      <a:lnTo>
                        <a:pt x="328739" y="23749"/>
                      </a:lnTo>
                      <a:lnTo>
                        <a:pt x="328485" y="24384"/>
                      </a:lnTo>
                      <a:lnTo>
                        <a:pt x="327647" y="24257"/>
                      </a:lnTo>
                      <a:lnTo>
                        <a:pt x="327558" y="25285"/>
                      </a:lnTo>
                      <a:lnTo>
                        <a:pt x="328396" y="25527"/>
                      </a:lnTo>
                      <a:lnTo>
                        <a:pt x="328714" y="25400"/>
                      </a:lnTo>
                      <a:lnTo>
                        <a:pt x="328841" y="25146"/>
                      </a:lnTo>
                      <a:lnTo>
                        <a:pt x="328968" y="25019"/>
                      </a:lnTo>
                      <a:lnTo>
                        <a:pt x="329463" y="24892"/>
                      </a:lnTo>
                      <a:lnTo>
                        <a:pt x="329692" y="25095"/>
                      </a:lnTo>
                      <a:lnTo>
                        <a:pt x="329272" y="25133"/>
                      </a:lnTo>
                      <a:lnTo>
                        <a:pt x="329742" y="25133"/>
                      </a:lnTo>
                      <a:lnTo>
                        <a:pt x="331241" y="25019"/>
                      </a:lnTo>
                      <a:lnTo>
                        <a:pt x="332790" y="25146"/>
                      </a:lnTo>
                      <a:lnTo>
                        <a:pt x="332905" y="25019"/>
                      </a:lnTo>
                      <a:lnTo>
                        <a:pt x="333019" y="24892"/>
                      </a:lnTo>
                      <a:lnTo>
                        <a:pt x="333463" y="24384"/>
                      </a:lnTo>
                      <a:lnTo>
                        <a:pt x="333679" y="24130"/>
                      </a:lnTo>
                      <a:lnTo>
                        <a:pt x="332714" y="23622"/>
                      </a:lnTo>
                      <a:lnTo>
                        <a:pt x="333375" y="23368"/>
                      </a:lnTo>
                      <a:lnTo>
                        <a:pt x="333502" y="23876"/>
                      </a:lnTo>
                      <a:lnTo>
                        <a:pt x="334124" y="23368"/>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99" name="object 85">
                  <a:extLst>
                    <a:ext uri="{FF2B5EF4-FFF2-40B4-BE49-F238E27FC236}">
                      <a16:creationId xmlns:a16="http://schemas.microsoft.com/office/drawing/2014/main" id="{879F7987-FF06-C75D-28BC-9A651DD3B058}"/>
                    </a:ext>
                  </a:extLst>
                </p:cNvPr>
                <p:cNvSpPr/>
                <p:nvPr/>
              </p:nvSpPr>
              <p:spPr>
                <a:xfrm>
                  <a:off x="15762" y="2"/>
                  <a:ext cx="86360" cy="84455"/>
                </a:xfrm>
                <a:custGeom>
                  <a:avLst/>
                  <a:gdLst/>
                  <a:ahLst/>
                  <a:cxnLst/>
                  <a:rect l="l" t="t" r="r" b="b"/>
                  <a:pathLst>
                    <a:path w="86359" h="84454">
                      <a:moveTo>
                        <a:pt x="914" y="50406"/>
                      </a:moveTo>
                      <a:lnTo>
                        <a:pt x="736" y="49771"/>
                      </a:lnTo>
                      <a:lnTo>
                        <a:pt x="190" y="50139"/>
                      </a:lnTo>
                      <a:lnTo>
                        <a:pt x="914" y="50406"/>
                      </a:lnTo>
                      <a:close/>
                    </a:path>
                    <a:path w="86359" h="84454">
                      <a:moveTo>
                        <a:pt x="1041" y="50419"/>
                      </a:moveTo>
                      <a:lnTo>
                        <a:pt x="0" y="50673"/>
                      </a:lnTo>
                      <a:lnTo>
                        <a:pt x="38" y="51689"/>
                      </a:lnTo>
                      <a:lnTo>
                        <a:pt x="1041" y="50419"/>
                      </a:lnTo>
                      <a:close/>
                    </a:path>
                    <a:path w="86359" h="84454">
                      <a:moveTo>
                        <a:pt x="2527" y="42786"/>
                      </a:moveTo>
                      <a:lnTo>
                        <a:pt x="2438" y="42545"/>
                      </a:lnTo>
                      <a:lnTo>
                        <a:pt x="2209" y="42748"/>
                      </a:lnTo>
                      <a:lnTo>
                        <a:pt x="2197" y="42976"/>
                      </a:lnTo>
                      <a:lnTo>
                        <a:pt x="2273" y="43192"/>
                      </a:lnTo>
                      <a:lnTo>
                        <a:pt x="2374" y="43002"/>
                      </a:lnTo>
                      <a:lnTo>
                        <a:pt x="2527" y="42786"/>
                      </a:lnTo>
                      <a:close/>
                    </a:path>
                    <a:path w="86359" h="84454">
                      <a:moveTo>
                        <a:pt x="2590" y="43738"/>
                      </a:moveTo>
                      <a:lnTo>
                        <a:pt x="2463" y="43561"/>
                      </a:lnTo>
                      <a:lnTo>
                        <a:pt x="2336" y="43370"/>
                      </a:lnTo>
                      <a:lnTo>
                        <a:pt x="2273" y="43192"/>
                      </a:lnTo>
                      <a:lnTo>
                        <a:pt x="2159" y="43434"/>
                      </a:lnTo>
                      <a:lnTo>
                        <a:pt x="2095" y="43624"/>
                      </a:lnTo>
                      <a:lnTo>
                        <a:pt x="2590" y="43738"/>
                      </a:lnTo>
                      <a:close/>
                    </a:path>
                    <a:path w="86359" h="84454">
                      <a:moveTo>
                        <a:pt x="3644" y="34925"/>
                      </a:moveTo>
                      <a:lnTo>
                        <a:pt x="3556" y="35179"/>
                      </a:lnTo>
                      <a:lnTo>
                        <a:pt x="3644" y="34925"/>
                      </a:lnTo>
                      <a:close/>
                    </a:path>
                    <a:path w="86359" h="84454">
                      <a:moveTo>
                        <a:pt x="4432" y="60947"/>
                      </a:moveTo>
                      <a:close/>
                    </a:path>
                    <a:path w="86359" h="84454">
                      <a:moveTo>
                        <a:pt x="4521" y="60744"/>
                      </a:moveTo>
                      <a:lnTo>
                        <a:pt x="4432" y="60947"/>
                      </a:lnTo>
                      <a:lnTo>
                        <a:pt x="4521" y="60820"/>
                      </a:lnTo>
                      <a:close/>
                    </a:path>
                    <a:path w="86359" h="84454">
                      <a:moveTo>
                        <a:pt x="4762" y="60223"/>
                      </a:moveTo>
                      <a:lnTo>
                        <a:pt x="4406" y="60248"/>
                      </a:lnTo>
                      <a:lnTo>
                        <a:pt x="4559" y="60502"/>
                      </a:lnTo>
                      <a:lnTo>
                        <a:pt x="4521" y="60744"/>
                      </a:lnTo>
                      <a:lnTo>
                        <a:pt x="4762" y="60223"/>
                      </a:lnTo>
                      <a:close/>
                    </a:path>
                    <a:path w="86359" h="84454">
                      <a:moveTo>
                        <a:pt x="4927" y="29273"/>
                      </a:moveTo>
                      <a:lnTo>
                        <a:pt x="4864" y="28943"/>
                      </a:lnTo>
                      <a:lnTo>
                        <a:pt x="4864" y="29146"/>
                      </a:lnTo>
                      <a:lnTo>
                        <a:pt x="4914" y="29400"/>
                      </a:lnTo>
                      <a:lnTo>
                        <a:pt x="4927" y="29273"/>
                      </a:lnTo>
                      <a:close/>
                    </a:path>
                    <a:path w="86359" h="84454">
                      <a:moveTo>
                        <a:pt x="5067" y="30226"/>
                      </a:moveTo>
                      <a:lnTo>
                        <a:pt x="5029" y="29845"/>
                      </a:lnTo>
                      <a:lnTo>
                        <a:pt x="4902" y="29464"/>
                      </a:lnTo>
                      <a:lnTo>
                        <a:pt x="4838" y="29718"/>
                      </a:lnTo>
                      <a:lnTo>
                        <a:pt x="4445" y="30099"/>
                      </a:lnTo>
                      <a:lnTo>
                        <a:pt x="5067" y="30226"/>
                      </a:lnTo>
                      <a:close/>
                    </a:path>
                    <a:path w="86359" h="84454">
                      <a:moveTo>
                        <a:pt x="5080" y="70434"/>
                      </a:moveTo>
                      <a:lnTo>
                        <a:pt x="4978" y="70573"/>
                      </a:lnTo>
                      <a:lnTo>
                        <a:pt x="5080" y="70434"/>
                      </a:lnTo>
                      <a:close/>
                    </a:path>
                    <a:path w="86359" h="84454">
                      <a:moveTo>
                        <a:pt x="5080" y="65455"/>
                      </a:moveTo>
                      <a:lnTo>
                        <a:pt x="4940" y="65430"/>
                      </a:lnTo>
                      <a:lnTo>
                        <a:pt x="5080" y="65455"/>
                      </a:lnTo>
                      <a:close/>
                    </a:path>
                    <a:path w="86359" h="84454">
                      <a:moveTo>
                        <a:pt x="5118" y="65786"/>
                      </a:moveTo>
                      <a:lnTo>
                        <a:pt x="4851" y="65659"/>
                      </a:lnTo>
                      <a:lnTo>
                        <a:pt x="5029" y="65786"/>
                      </a:lnTo>
                      <a:close/>
                    </a:path>
                    <a:path w="86359" h="84454">
                      <a:moveTo>
                        <a:pt x="5435" y="54406"/>
                      </a:moveTo>
                      <a:lnTo>
                        <a:pt x="5334" y="54013"/>
                      </a:lnTo>
                      <a:lnTo>
                        <a:pt x="5118" y="54381"/>
                      </a:lnTo>
                      <a:lnTo>
                        <a:pt x="5435" y="54406"/>
                      </a:lnTo>
                      <a:close/>
                    </a:path>
                    <a:path w="86359" h="84454">
                      <a:moveTo>
                        <a:pt x="5753" y="65024"/>
                      </a:moveTo>
                      <a:lnTo>
                        <a:pt x="5080" y="65455"/>
                      </a:lnTo>
                      <a:lnTo>
                        <a:pt x="5600" y="65532"/>
                      </a:lnTo>
                      <a:lnTo>
                        <a:pt x="5753" y="65024"/>
                      </a:lnTo>
                      <a:close/>
                    </a:path>
                    <a:path w="86359" h="84454">
                      <a:moveTo>
                        <a:pt x="5930" y="47332"/>
                      </a:moveTo>
                      <a:lnTo>
                        <a:pt x="5499" y="47472"/>
                      </a:lnTo>
                      <a:lnTo>
                        <a:pt x="5930" y="47752"/>
                      </a:lnTo>
                      <a:lnTo>
                        <a:pt x="5930" y="47332"/>
                      </a:lnTo>
                      <a:close/>
                    </a:path>
                    <a:path w="86359" h="84454">
                      <a:moveTo>
                        <a:pt x="6438" y="43141"/>
                      </a:moveTo>
                      <a:lnTo>
                        <a:pt x="6413" y="43002"/>
                      </a:lnTo>
                      <a:lnTo>
                        <a:pt x="6273" y="42887"/>
                      </a:lnTo>
                      <a:lnTo>
                        <a:pt x="6261" y="43027"/>
                      </a:lnTo>
                      <a:lnTo>
                        <a:pt x="6438" y="43141"/>
                      </a:lnTo>
                      <a:close/>
                    </a:path>
                    <a:path w="86359" h="84454">
                      <a:moveTo>
                        <a:pt x="6578" y="47117"/>
                      </a:moveTo>
                      <a:lnTo>
                        <a:pt x="5918" y="46494"/>
                      </a:lnTo>
                      <a:lnTo>
                        <a:pt x="5930" y="47332"/>
                      </a:lnTo>
                      <a:lnTo>
                        <a:pt x="6578" y="47117"/>
                      </a:lnTo>
                      <a:close/>
                    </a:path>
                    <a:path w="86359" h="84454">
                      <a:moveTo>
                        <a:pt x="6667" y="63627"/>
                      </a:moveTo>
                      <a:lnTo>
                        <a:pt x="6477" y="63715"/>
                      </a:lnTo>
                      <a:lnTo>
                        <a:pt x="6616" y="63665"/>
                      </a:lnTo>
                      <a:close/>
                    </a:path>
                    <a:path w="86359" h="84454">
                      <a:moveTo>
                        <a:pt x="7378" y="72186"/>
                      </a:moveTo>
                      <a:lnTo>
                        <a:pt x="7239" y="71374"/>
                      </a:lnTo>
                      <a:lnTo>
                        <a:pt x="6718" y="71882"/>
                      </a:lnTo>
                      <a:lnTo>
                        <a:pt x="7213" y="72263"/>
                      </a:lnTo>
                      <a:lnTo>
                        <a:pt x="7378" y="72186"/>
                      </a:lnTo>
                      <a:close/>
                    </a:path>
                    <a:path w="86359" h="84454">
                      <a:moveTo>
                        <a:pt x="7683" y="23431"/>
                      </a:moveTo>
                      <a:lnTo>
                        <a:pt x="7594" y="22923"/>
                      </a:lnTo>
                      <a:lnTo>
                        <a:pt x="7175" y="23114"/>
                      </a:lnTo>
                      <a:lnTo>
                        <a:pt x="7683" y="23431"/>
                      </a:lnTo>
                      <a:close/>
                    </a:path>
                    <a:path w="86359" h="84454">
                      <a:moveTo>
                        <a:pt x="8267" y="40271"/>
                      </a:moveTo>
                      <a:lnTo>
                        <a:pt x="8128" y="40309"/>
                      </a:lnTo>
                      <a:lnTo>
                        <a:pt x="8267" y="40271"/>
                      </a:lnTo>
                      <a:close/>
                    </a:path>
                    <a:path w="86359" h="84454">
                      <a:moveTo>
                        <a:pt x="8445" y="67373"/>
                      </a:moveTo>
                      <a:lnTo>
                        <a:pt x="7962" y="67411"/>
                      </a:lnTo>
                      <a:lnTo>
                        <a:pt x="8153" y="67487"/>
                      </a:lnTo>
                      <a:lnTo>
                        <a:pt x="8293" y="67437"/>
                      </a:lnTo>
                      <a:lnTo>
                        <a:pt x="8445" y="67373"/>
                      </a:lnTo>
                      <a:close/>
                    </a:path>
                    <a:path w="86359" h="84454">
                      <a:moveTo>
                        <a:pt x="10287" y="31115"/>
                      </a:moveTo>
                      <a:lnTo>
                        <a:pt x="10045" y="31242"/>
                      </a:lnTo>
                      <a:lnTo>
                        <a:pt x="10287" y="31115"/>
                      </a:lnTo>
                      <a:close/>
                    </a:path>
                    <a:path w="86359" h="84454">
                      <a:moveTo>
                        <a:pt x="10350" y="30734"/>
                      </a:moveTo>
                      <a:lnTo>
                        <a:pt x="9931" y="30607"/>
                      </a:lnTo>
                      <a:lnTo>
                        <a:pt x="9982" y="30734"/>
                      </a:lnTo>
                      <a:lnTo>
                        <a:pt x="10198" y="31000"/>
                      </a:lnTo>
                      <a:lnTo>
                        <a:pt x="10350" y="30734"/>
                      </a:lnTo>
                      <a:close/>
                    </a:path>
                    <a:path w="86359" h="84454">
                      <a:moveTo>
                        <a:pt x="10566" y="75666"/>
                      </a:moveTo>
                      <a:lnTo>
                        <a:pt x="10312" y="75971"/>
                      </a:lnTo>
                      <a:lnTo>
                        <a:pt x="10502" y="75755"/>
                      </a:lnTo>
                      <a:close/>
                    </a:path>
                    <a:path w="86359" h="84454">
                      <a:moveTo>
                        <a:pt x="10731" y="31267"/>
                      </a:moveTo>
                      <a:lnTo>
                        <a:pt x="10566" y="31394"/>
                      </a:lnTo>
                      <a:lnTo>
                        <a:pt x="10731" y="31267"/>
                      </a:lnTo>
                      <a:close/>
                    </a:path>
                    <a:path w="86359" h="84454">
                      <a:moveTo>
                        <a:pt x="11468" y="28194"/>
                      </a:moveTo>
                      <a:lnTo>
                        <a:pt x="11303" y="28067"/>
                      </a:lnTo>
                      <a:lnTo>
                        <a:pt x="11468" y="28194"/>
                      </a:lnTo>
                      <a:close/>
                    </a:path>
                    <a:path w="86359" h="84454">
                      <a:moveTo>
                        <a:pt x="11658" y="33528"/>
                      </a:moveTo>
                      <a:lnTo>
                        <a:pt x="11595" y="33274"/>
                      </a:lnTo>
                      <a:lnTo>
                        <a:pt x="11493" y="33566"/>
                      </a:lnTo>
                      <a:lnTo>
                        <a:pt x="11658" y="33528"/>
                      </a:lnTo>
                      <a:close/>
                    </a:path>
                    <a:path w="86359" h="84454">
                      <a:moveTo>
                        <a:pt x="11836" y="71158"/>
                      </a:moveTo>
                      <a:lnTo>
                        <a:pt x="11214" y="71755"/>
                      </a:lnTo>
                      <a:lnTo>
                        <a:pt x="10934" y="72047"/>
                      </a:lnTo>
                      <a:lnTo>
                        <a:pt x="11214" y="71793"/>
                      </a:lnTo>
                      <a:lnTo>
                        <a:pt x="11391" y="71704"/>
                      </a:lnTo>
                      <a:lnTo>
                        <a:pt x="11518" y="71716"/>
                      </a:lnTo>
                      <a:lnTo>
                        <a:pt x="11620" y="71577"/>
                      </a:lnTo>
                      <a:lnTo>
                        <a:pt x="11722" y="71399"/>
                      </a:lnTo>
                      <a:lnTo>
                        <a:pt x="11836" y="71158"/>
                      </a:lnTo>
                      <a:close/>
                    </a:path>
                    <a:path w="86359" h="84454">
                      <a:moveTo>
                        <a:pt x="12484" y="28829"/>
                      </a:moveTo>
                      <a:close/>
                    </a:path>
                    <a:path w="86359" h="84454">
                      <a:moveTo>
                        <a:pt x="12725" y="14312"/>
                      </a:moveTo>
                      <a:close/>
                    </a:path>
                    <a:path w="86359" h="84454">
                      <a:moveTo>
                        <a:pt x="12788" y="72097"/>
                      </a:moveTo>
                      <a:lnTo>
                        <a:pt x="12534" y="71577"/>
                      </a:lnTo>
                      <a:lnTo>
                        <a:pt x="12661" y="71424"/>
                      </a:lnTo>
                      <a:lnTo>
                        <a:pt x="12255" y="71539"/>
                      </a:lnTo>
                      <a:lnTo>
                        <a:pt x="12280" y="72009"/>
                      </a:lnTo>
                      <a:lnTo>
                        <a:pt x="12788" y="72097"/>
                      </a:lnTo>
                      <a:close/>
                    </a:path>
                    <a:path w="86359" h="84454">
                      <a:moveTo>
                        <a:pt x="12928" y="77216"/>
                      </a:moveTo>
                      <a:lnTo>
                        <a:pt x="12611" y="77279"/>
                      </a:lnTo>
                      <a:lnTo>
                        <a:pt x="12763" y="77533"/>
                      </a:lnTo>
                      <a:lnTo>
                        <a:pt x="12928" y="77216"/>
                      </a:lnTo>
                      <a:close/>
                    </a:path>
                    <a:path w="86359" h="84454">
                      <a:moveTo>
                        <a:pt x="13258" y="77978"/>
                      </a:moveTo>
                      <a:lnTo>
                        <a:pt x="12763" y="77533"/>
                      </a:lnTo>
                      <a:lnTo>
                        <a:pt x="12509" y="77978"/>
                      </a:lnTo>
                      <a:lnTo>
                        <a:pt x="13258" y="77978"/>
                      </a:lnTo>
                      <a:close/>
                    </a:path>
                    <a:path w="86359" h="84454">
                      <a:moveTo>
                        <a:pt x="13462" y="13677"/>
                      </a:moveTo>
                      <a:lnTo>
                        <a:pt x="13195" y="13817"/>
                      </a:lnTo>
                      <a:lnTo>
                        <a:pt x="12954" y="14058"/>
                      </a:lnTo>
                      <a:lnTo>
                        <a:pt x="12738" y="14325"/>
                      </a:lnTo>
                      <a:lnTo>
                        <a:pt x="12979" y="14109"/>
                      </a:lnTo>
                      <a:lnTo>
                        <a:pt x="13195" y="13881"/>
                      </a:lnTo>
                      <a:lnTo>
                        <a:pt x="13462" y="13677"/>
                      </a:lnTo>
                      <a:close/>
                    </a:path>
                    <a:path w="86359" h="84454">
                      <a:moveTo>
                        <a:pt x="13716" y="73660"/>
                      </a:moveTo>
                      <a:lnTo>
                        <a:pt x="13398" y="74041"/>
                      </a:lnTo>
                      <a:lnTo>
                        <a:pt x="13309" y="74333"/>
                      </a:lnTo>
                      <a:lnTo>
                        <a:pt x="13487" y="74383"/>
                      </a:lnTo>
                      <a:lnTo>
                        <a:pt x="13716" y="73660"/>
                      </a:lnTo>
                      <a:close/>
                    </a:path>
                    <a:path w="86359" h="84454">
                      <a:moveTo>
                        <a:pt x="13817" y="29210"/>
                      </a:moveTo>
                      <a:lnTo>
                        <a:pt x="13665" y="28194"/>
                      </a:lnTo>
                      <a:lnTo>
                        <a:pt x="12966" y="28079"/>
                      </a:lnTo>
                      <a:lnTo>
                        <a:pt x="12649" y="27305"/>
                      </a:lnTo>
                      <a:lnTo>
                        <a:pt x="12484" y="28613"/>
                      </a:lnTo>
                      <a:lnTo>
                        <a:pt x="13817" y="29210"/>
                      </a:lnTo>
                      <a:close/>
                    </a:path>
                    <a:path w="86359" h="84454">
                      <a:moveTo>
                        <a:pt x="14084" y="74549"/>
                      </a:moveTo>
                      <a:lnTo>
                        <a:pt x="13487" y="74383"/>
                      </a:lnTo>
                      <a:lnTo>
                        <a:pt x="13398" y="74650"/>
                      </a:lnTo>
                      <a:lnTo>
                        <a:pt x="14084" y="74549"/>
                      </a:lnTo>
                      <a:close/>
                    </a:path>
                    <a:path w="86359" h="84454">
                      <a:moveTo>
                        <a:pt x="15341" y="74282"/>
                      </a:moveTo>
                      <a:lnTo>
                        <a:pt x="15328" y="74104"/>
                      </a:lnTo>
                      <a:lnTo>
                        <a:pt x="14566" y="73698"/>
                      </a:lnTo>
                      <a:lnTo>
                        <a:pt x="15341" y="74282"/>
                      </a:lnTo>
                      <a:close/>
                    </a:path>
                    <a:path w="86359" h="84454">
                      <a:moveTo>
                        <a:pt x="15633" y="74269"/>
                      </a:moveTo>
                      <a:lnTo>
                        <a:pt x="15392" y="73393"/>
                      </a:lnTo>
                      <a:lnTo>
                        <a:pt x="15328" y="74104"/>
                      </a:lnTo>
                      <a:lnTo>
                        <a:pt x="15633" y="74269"/>
                      </a:lnTo>
                      <a:close/>
                    </a:path>
                    <a:path w="86359" h="84454">
                      <a:moveTo>
                        <a:pt x="15684" y="73456"/>
                      </a:moveTo>
                      <a:lnTo>
                        <a:pt x="14998" y="72072"/>
                      </a:lnTo>
                      <a:lnTo>
                        <a:pt x="15392" y="73393"/>
                      </a:lnTo>
                      <a:lnTo>
                        <a:pt x="15684" y="73456"/>
                      </a:lnTo>
                      <a:close/>
                    </a:path>
                    <a:path w="86359" h="84454">
                      <a:moveTo>
                        <a:pt x="16052" y="23710"/>
                      </a:moveTo>
                      <a:lnTo>
                        <a:pt x="15900" y="23647"/>
                      </a:lnTo>
                      <a:lnTo>
                        <a:pt x="15773" y="23622"/>
                      </a:lnTo>
                      <a:lnTo>
                        <a:pt x="16052" y="23710"/>
                      </a:lnTo>
                      <a:close/>
                    </a:path>
                    <a:path w="86359" h="84454">
                      <a:moveTo>
                        <a:pt x="16154" y="11595"/>
                      </a:moveTo>
                      <a:lnTo>
                        <a:pt x="16116" y="11430"/>
                      </a:lnTo>
                      <a:lnTo>
                        <a:pt x="15341" y="11531"/>
                      </a:lnTo>
                      <a:lnTo>
                        <a:pt x="15684" y="11633"/>
                      </a:lnTo>
                      <a:lnTo>
                        <a:pt x="15938" y="11633"/>
                      </a:lnTo>
                      <a:lnTo>
                        <a:pt x="16154" y="11595"/>
                      </a:lnTo>
                      <a:close/>
                    </a:path>
                    <a:path w="86359" h="84454">
                      <a:moveTo>
                        <a:pt x="18097" y="18999"/>
                      </a:moveTo>
                      <a:lnTo>
                        <a:pt x="17957" y="19062"/>
                      </a:lnTo>
                      <a:lnTo>
                        <a:pt x="18097" y="18999"/>
                      </a:lnTo>
                      <a:close/>
                    </a:path>
                    <a:path w="86359" h="84454">
                      <a:moveTo>
                        <a:pt x="18110" y="49149"/>
                      </a:moveTo>
                      <a:lnTo>
                        <a:pt x="17995" y="48831"/>
                      </a:lnTo>
                      <a:lnTo>
                        <a:pt x="17614" y="49085"/>
                      </a:lnTo>
                      <a:lnTo>
                        <a:pt x="17424" y="49047"/>
                      </a:lnTo>
                      <a:lnTo>
                        <a:pt x="17716" y="49288"/>
                      </a:lnTo>
                      <a:lnTo>
                        <a:pt x="18110" y="49149"/>
                      </a:lnTo>
                      <a:close/>
                    </a:path>
                    <a:path w="86359" h="84454">
                      <a:moveTo>
                        <a:pt x="18211" y="19050"/>
                      </a:moveTo>
                      <a:lnTo>
                        <a:pt x="18148" y="18808"/>
                      </a:lnTo>
                      <a:lnTo>
                        <a:pt x="18211" y="19050"/>
                      </a:lnTo>
                      <a:close/>
                    </a:path>
                    <a:path w="86359" h="84454">
                      <a:moveTo>
                        <a:pt x="18516" y="46824"/>
                      </a:moveTo>
                      <a:lnTo>
                        <a:pt x="17322" y="47205"/>
                      </a:lnTo>
                      <a:lnTo>
                        <a:pt x="18516" y="47040"/>
                      </a:lnTo>
                      <a:lnTo>
                        <a:pt x="18516" y="46824"/>
                      </a:lnTo>
                      <a:close/>
                    </a:path>
                    <a:path w="86359" h="84454">
                      <a:moveTo>
                        <a:pt x="19075" y="54775"/>
                      </a:moveTo>
                      <a:lnTo>
                        <a:pt x="18884" y="54775"/>
                      </a:lnTo>
                      <a:lnTo>
                        <a:pt x="18821" y="54648"/>
                      </a:lnTo>
                      <a:lnTo>
                        <a:pt x="18783" y="54775"/>
                      </a:lnTo>
                      <a:lnTo>
                        <a:pt x="18745" y="54902"/>
                      </a:lnTo>
                      <a:lnTo>
                        <a:pt x="19075" y="54775"/>
                      </a:lnTo>
                      <a:close/>
                    </a:path>
                    <a:path w="86359" h="84454">
                      <a:moveTo>
                        <a:pt x="19151" y="79667"/>
                      </a:moveTo>
                      <a:lnTo>
                        <a:pt x="18669" y="78422"/>
                      </a:lnTo>
                      <a:lnTo>
                        <a:pt x="18288" y="78917"/>
                      </a:lnTo>
                      <a:lnTo>
                        <a:pt x="18580" y="79044"/>
                      </a:lnTo>
                      <a:lnTo>
                        <a:pt x="18935" y="79730"/>
                      </a:lnTo>
                      <a:lnTo>
                        <a:pt x="19151" y="79667"/>
                      </a:lnTo>
                      <a:close/>
                    </a:path>
                    <a:path w="86359" h="84454">
                      <a:moveTo>
                        <a:pt x="19291" y="46926"/>
                      </a:moveTo>
                      <a:lnTo>
                        <a:pt x="18516" y="47040"/>
                      </a:lnTo>
                      <a:lnTo>
                        <a:pt x="19177" y="47142"/>
                      </a:lnTo>
                      <a:lnTo>
                        <a:pt x="19291" y="46926"/>
                      </a:lnTo>
                      <a:close/>
                    </a:path>
                    <a:path w="86359" h="84454">
                      <a:moveTo>
                        <a:pt x="19354" y="47142"/>
                      </a:moveTo>
                      <a:lnTo>
                        <a:pt x="19177" y="47142"/>
                      </a:lnTo>
                      <a:lnTo>
                        <a:pt x="18948" y="47574"/>
                      </a:lnTo>
                      <a:lnTo>
                        <a:pt x="19354" y="47142"/>
                      </a:lnTo>
                      <a:close/>
                    </a:path>
                    <a:path w="86359" h="84454">
                      <a:moveTo>
                        <a:pt x="19481" y="79349"/>
                      </a:moveTo>
                      <a:lnTo>
                        <a:pt x="19304" y="79616"/>
                      </a:lnTo>
                      <a:lnTo>
                        <a:pt x="19481" y="79349"/>
                      </a:lnTo>
                      <a:close/>
                    </a:path>
                    <a:path w="86359" h="84454">
                      <a:moveTo>
                        <a:pt x="19570" y="79032"/>
                      </a:moveTo>
                      <a:lnTo>
                        <a:pt x="19469" y="79349"/>
                      </a:lnTo>
                      <a:lnTo>
                        <a:pt x="19545" y="79184"/>
                      </a:lnTo>
                      <a:lnTo>
                        <a:pt x="19570" y="79032"/>
                      </a:lnTo>
                      <a:close/>
                    </a:path>
                    <a:path w="86359" h="84454">
                      <a:moveTo>
                        <a:pt x="19672" y="60655"/>
                      </a:moveTo>
                      <a:lnTo>
                        <a:pt x="19405" y="60782"/>
                      </a:lnTo>
                      <a:lnTo>
                        <a:pt x="19621" y="60947"/>
                      </a:lnTo>
                      <a:lnTo>
                        <a:pt x="19672" y="60655"/>
                      </a:lnTo>
                      <a:close/>
                    </a:path>
                    <a:path w="86359" h="84454">
                      <a:moveTo>
                        <a:pt x="19812" y="54521"/>
                      </a:moveTo>
                      <a:lnTo>
                        <a:pt x="19177" y="54521"/>
                      </a:lnTo>
                      <a:lnTo>
                        <a:pt x="18999" y="54737"/>
                      </a:lnTo>
                      <a:lnTo>
                        <a:pt x="19812" y="54521"/>
                      </a:lnTo>
                      <a:close/>
                    </a:path>
                    <a:path w="86359" h="84454">
                      <a:moveTo>
                        <a:pt x="19913" y="75819"/>
                      </a:moveTo>
                      <a:close/>
                    </a:path>
                    <a:path w="86359" h="84454">
                      <a:moveTo>
                        <a:pt x="20091" y="48336"/>
                      </a:moveTo>
                      <a:lnTo>
                        <a:pt x="19748" y="47917"/>
                      </a:lnTo>
                      <a:lnTo>
                        <a:pt x="19786" y="48285"/>
                      </a:lnTo>
                      <a:lnTo>
                        <a:pt x="20091" y="48336"/>
                      </a:lnTo>
                      <a:close/>
                    </a:path>
                    <a:path w="86359" h="84454">
                      <a:moveTo>
                        <a:pt x="20739" y="79425"/>
                      </a:moveTo>
                      <a:lnTo>
                        <a:pt x="20548" y="79438"/>
                      </a:lnTo>
                      <a:lnTo>
                        <a:pt x="20739" y="79425"/>
                      </a:lnTo>
                      <a:close/>
                    </a:path>
                    <a:path w="86359" h="84454">
                      <a:moveTo>
                        <a:pt x="20929" y="54165"/>
                      </a:moveTo>
                      <a:lnTo>
                        <a:pt x="20586" y="53936"/>
                      </a:lnTo>
                      <a:lnTo>
                        <a:pt x="20218" y="54140"/>
                      </a:lnTo>
                      <a:lnTo>
                        <a:pt x="20929" y="54165"/>
                      </a:lnTo>
                      <a:close/>
                    </a:path>
                    <a:path w="86359" h="84454">
                      <a:moveTo>
                        <a:pt x="21221" y="79298"/>
                      </a:moveTo>
                      <a:lnTo>
                        <a:pt x="21031" y="79362"/>
                      </a:lnTo>
                      <a:lnTo>
                        <a:pt x="20993" y="79146"/>
                      </a:lnTo>
                      <a:lnTo>
                        <a:pt x="20891" y="79286"/>
                      </a:lnTo>
                      <a:lnTo>
                        <a:pt x="20739" y="79425"/>
                      </a:lnTo>
                      <a:lnTo>
                        <a:pt x="20929" y="79413"/>
                      </a:lnTo>
                      <a:lnTo>
                        <a:pt x="20904" y="79552"/>
                      </a:lnTo>
                      <a:lnTo>
                        <a:pt x="21132" y="79425"/>
                      </a:lnTo>
                      <a:lnTo>
                        <a:pt x="21221" y="79298"/>
                      </a:lnTo>
                      <a:close/>
                    </a:path>
                    <a:path w="86359" h="84454">
                      <a:moveTo>
                        <a:pt x="21475" y="76708"/>
                      </a:moveTo>
                      <a:lnTo>
                        <a:pt x="20853" y="77470"/>
                      </a:lnTo>
                      <a:lnTo>
                        <a:pt x="20535" y="77724"/>
                      </a:lnTo>
                      <a:lnTo>
                        <a:pt x="20447" y="77470"/>
                      </a:lnTo>
                      <a:lnTo>
                        <a:pt x="20383" y="76835"/>
                      </a:lnTo>
                      <a:lnTo>
                        <a:pt x="20383" y="76581"/>
                      </a:lnTo>
                      <a:lnTo>
                        <a:pt x="20789" y="76454"/>
                      </a:lnTo>
                      <a:lnTo>
                        <a:pt x="20320" y="75692"/>
                      </a:lnTo>
                      <a:lnTo>
                        <a:pt x="20231" y="76835"/>
                      </a:lnTo>
                      <a:lnTo>
                        <a:pt x="20116" y="76581"/>
                      </a:lnTo>
                      <a:lnTo>
                        <a:pt x="19939" y="76200"/>
                      </a:lnTo>
                      <a:lnTo>
                        <a:pt x="19888" y="76073"/>
                      </a:lnTo>
                      <a:lnTo>
                        <a:pt x="19862" y="75844"/>
                      </a:lnTo>
                      <a:lnTo>
                        <a:pt x="19316" y="76073"/>
                      </a:lnTo>
                      <a:lnTo>
                        <a:pt x="19392" y="75946"/>
                      </a:lnTo>
                      <a:lnTo>
                        <a:pt x="19443" y="75247"/>
                      </a:lnTo>
                      <a:lnTo>
                        <a:pt x="19685" y="75438"/>
                      </a:lnTo>
                      <a:lnTo>
                        <a:pt x="19456" y="75184"/>
                      </a:lnTo>
                      <a:lnTo>
                        <a:pt x="18884" y="74549"/>
                      </a:lnTo>
                      <a:lnTo>
                        <a:pt x="17945" y="76200"/>
                      </a:lnTo>
                      <a:lnTo>
                        <a:pt x="17818" y="75057"/>
                      </a:lnTo>
                      <a:lnTo>
                        <a:pt x="16522" y="75057"/>
                      </a:lnTo>
                      <a:lnTo>
                        <a:pt x="17576" y="75946"/>
                      </a:lnTo>
                      <a:lnTo>
                        <a:pt x="16268" y="76708"/>
                      </a:lnTo>
                      <a:lnTo>
                        <a:pt x="16268" y="76454"/>
                      </a:lnTo>
                      <a:lnTo>
                        <a:pt x="16268" y="76327"/>
                      </a:lnTo>
                      <a:lnTo>
                        <a:pt x="16268" y="75438"/>
                      </a:lnTo>
                      <a:lnTo>
                        <a:pt x="16268" y="75184"/>
                      </a:lnTo>
                      <a:lnTo>
                        <a:pt x="16281" y="74295"/>
                      </a:lnTo>
                      <a:lnTo>
                        <a:pt x="15875" y="75184"/>
                      </a:lnTo>
                      <a:lnTo>
                        <a:pt x="15709" y="75044"/>
                      </a:lnTo>
                      <a:lnTo>
                        <a:pt x="15506" y="74930"/>
                      </a:lnTo>
                      <a:lnTo>
                        <a:pt x="15684" y="74549"/>
                      </a:lnTo>
                      <a:lnTo>
                        <a:pt x="15024" y="75044"/>
                      </a:lnTo>
                      <a:lnTo>
                        <a:pt x="15621" y="75057"/>
                      </a:lnTo>
                      <a:lnTo>
                        <a:pt x="15138" y="75438"/>
                      </a:lnTo>
                      <a:lnTo>
                        <a:pt x="15062" y="75184"/>
                      </a:lnTo>
                      <a:lnTo>
                        <a:pt x="14986" y="75057"/>
                      </a:lnTo>
                      <a:lnTo>
                        <a:pt x="14833" y="74422"/>
                      </a:lnTo>
                      <a:lnTo>
                        <a:pt x="13220" y="75184"/>
                      </a:lnTo>
                      <a:lnTo>
                        <a:pt x="13309" y="74930"/>
                      </a:lnTo>
                      <a:lnTo>
                        <a:pt x="13385" y="74676"/>
                      </a:lnTo>
                      <a:lnTo>
                        <a:pt x="13195" y="74676"/>
                      </a:lnTo>
                      <a:lnTo>
                        <a:pt x="13233" y="74549"/>
                      </a:lnTo>
                      <a:lnTo>
                        <a:pt x="13296" y="74168"/>
                      </a:lnTo>
                      <a:lnTo>
                        <a:pt x="13398" y="74041"/>
                      </a:lnTo>
                      <a:lnTo>
                        <a:pt x="13728" y="73025"/>
                      </a:lnTo>
                      <a:lnTo>
                        <a:pt x="12331" y="74549"/>
                      </a:lnTo>
                      <a:lnTo>
                        <a:pt x="12280" y="74295"/>
                      </a:lnTo>
                      <a:lnTo>
                        <a:pt x="12192" y="73787"/>
                      </a:lnTo>
                      <a:lnTo>
                        <a:pt x="12255" y="73406"/>
                      </a:lnTo>
                      <a:lnTo>
                        <a:pt x="12725" y="72898"/>
                      </a:lnTo>
                      <a:lnTo>
                        <a:pt x="12979" y="73533"/>
                      </a:lnTo>
                      <a:lnTo>
                        <a:pt x="12877" y="72898"/>
                      </a:lnTo>
                      <a:lnTo>
                        <a:pt x="12839" y="72644"/>
                      </a:lnTo>
                      <a:lnTo>
                        <a:pt x="11798" y="73787"/>
                      </a:lnTo>
                      <a:lnTo>
                        <a:pt x="11874" y="73025"/>
                      </a:lnTo>
                      <a:lnTo>
                        <a:pt x="11925" y="72644"/>
                      </a:lnTo>
                      <a:lnTo>
                        <a:pt x="12014" y="71755"/>
                      </a:lnTo>
                      <a:lnTo>
                        <a:pt x="11518" y="71755"/>
                      </a:lnTo>
                      <a:lnTo>
                        <a:pt x="10871" y="72644"/>
                      </a:lnTo>
                      <a:lnTo>
                        <a:pt x="10807" y="72517"/>
                      </a:lnTo>
                      <a:lnTo>
                        <a:pt x="10325" y="71628"/>
                      </a:lnTo>
                      <a:lnTo>
                        <a:pt x="10058" y="71501"/>
                      </a:lnTo>
                      <a:lnTo>
                        <a:pt x="9512" y="71247"/>
                      </a:lnTo>
                      <a:lnTo>
                        <a:pt x="9804" y="70993"/>
                      </a:lnTo>
                      <a:lnTo>
                        <a:pt x="8788" y="69850"/>
                      </a:lnTo>
                      <a:lnTo>
                        <a:pt x="8750" y="69469"/>
                      </a:lnTo>
                      <a:lnTo>
                        <a:pt x="8686" y="68961"/>
                      </a:lnTo>
                      <a:lnTo>
                        <a:pt x="8851" y="68834"/>
                      </a:lnTo>
                      <a:lnTo>
                        <a:pt x="7874" y="69469"/>
                      </a:lnTo>
                      <a:lnTo>
                        <a:pt x="7505" y="68707"/>
                      </a:lnTo>
                      <a:lnTo>
                        <a:pt x="7023" y="68326"/>
                      </a:lnTo>
                      <a:lnTo>
                        <a:pt x="7607" y="67945"/>
                      </a:lnTo>
                      <a:lnTo>
                        <a:pt x="8305" y="67945"/>
                      </a:lnTo>
                      <a:lnTo>
                        <a:pt x="8115" y="67691"/>
                      </a:lnTo>
                      <a:lnTo>
                        <a:pt x="8026" y="67564"/>
                      </a:lnTo>
                      <a:lnTo>
                        <a:pt x="7658" y="67691"/>
                      </a:lnTo>
                      <a:lnTo>
                        <a:pt x="7404" y="67691"/>
                      </a:lnTo>
                      <a:lnTo>
                        <a:pt x="7099" y="67437"/>
                      </a:lnTo>
                      <a:lnTo>
                        <a:pt x="7912" y="67056"/>
                      </a:lnTo>
                      <a:lnTo>
                        <a:pt x="7810" y="66929"/>
                      </a:lnTo>
                      <a:lnTo>
                        <a:pt x="7480" y="66548"/>
                      </a:lnTo>
                      <a:lnTo>
                        <a:pt x="6362" y="66294"/>
                      </a:lnTo>
                      <a:lnTo>
                        <a:pt x="6451" y="65278"/>
                      </a:lnTo>
                      <a:lnTo>
                        <a:pt x="5676" y="65532"/>
                      </a:lnTo>
                      <a:lnTo>
                        <a:pt x="4724" y="66929"/>
                      </a:lnTo>
                      <a:lnTo>
                        <a:pt x="3784" y="66167"/>
                      </a:lnTo>
                      <a:lnTo>
                        <a:pt x="4178" y="66040"/>
                      </a:lnTo>
                      <a:lnTo>
                        <a:pt x="4775" y="65709"/>
                      </a:lnTo>
                      <a:lnTo>
                        <a:pt x="4775" y="65405"/>
                      </a:lnTo>
                      <a:lnTo>
                        <a:pt x="4940" y="65430"/>
                      </a:lnTo>
                      <a:lnTo>
                        <a:pt x="4889" y="65151"/>
                      </a:lnTo>
                      <a:lnTo>
                        <a:pt x="5473" y="65024"/>
                      </a:lnTo>
                      <a:lnTo>
                        <a:pt x="5207" y="64770"/>
                      </a:lnTo>
                      <a:lnTo>
                        <a:pt x="5702" y="64643"/>
                      </a:lnTo>
                      <a:lnTo>
                        <a:pt x="5676" y="64897"/>
                      </a:lnTo>
                      <a:lnTo>
                        <a:pt x="5562" y="65024"/>
                      </a:lnTo>
                      <a:lnTo>
                        <a:pt x="5753" y="65024"/>
                      </a:lnTo>
                      <a:lnTo>
                        <a:pt x="5803" y="64643"/>
                      </a:lnTo>
                      <a:lnTo>
                        <a:pt x="5994" y="64135"/>
                      </a:lnTo>
                      <a:lnTo>
                        <a:pt x="6388" y="63881"/>
                      </a:lnTo>
                      <a:lnTo>
                        <a:pt x="6057" y="64008"/>
                      </a:lnTo>
                      <a:lnTo>
                        <a:pt x="5588" y="64135"/>
                      </a:lnTo>
                      <a:lnTo>
                        <a:pt x="5410" y="63881"/>
                      </a:lnTo>
                      <a:lnTo>
                        <a:pt x="5156" y="63246"/>
                      </a:lnTo>
                      <a:lnTo>
                        <a:pt x="6057" y="63373"/>
                      </a:lnTo>
                      <a:lnTo>
                        <a:pt x="6121" y="63246"/>
                      </a:lnTo>
                      <a:lnTo>
                        <a:pt x="6197" y="63119"/>
                      </a:lnTo>
                      <a:lnTo>
                        <a:pt x="6261" y="62992"/>
                      </a:lnTo>
                      <a:lnTo>
                        <a:pt x="5791" y="62865"/>
                      </a:lnTo>
                      <a:lnTo>
                        <a:pt x="5956" y="62611"/>
                      </a:lnTo>
                      <a:lnTo>
                        <a:pt x="6108" y="62357"/>
                      </a:lnTo>
                      <a:lnTo>
                        <a:pt x="5194" y="62611"/>
                      </a:lnTo>
                      <a:lnTo>
                        <a:pt x="5143" y="62357"/>
                      </a:lnTo>
                      <a:lnTo>
                        <a:pt x="5562" y="62230"/>
                      </a:lnTo>
                      <a:lnTo>
                        <a:pt x="5791" y="62103"/>
                      </a:lnTo>
                      <a:lnTo>
                        <a:pt x="5270" y="61849"/>
                      </a:lnTo>
                      <a:lnTo>
                        <a:pt x="5308" y="61087"/>
                      </a:lnTo>
                      <a:lnTo>
                        <a:pt x="5334" y="60452"/>
                      </a:lnTo>
                      <a:lnTo>
                        <a:pt x="4419" y="61087"/>
                      </a:lnTo>
                      <a:lnTo>
                        <a:pt x="3962" y="60706"/>
                      </a:lnTo>
                      <a:lnTo>
                        <a:pt x="1612" y="60706"/>
                      </a:lnTo>
                      <a:lnTo>
                        <a:pt x="1092" y="60706"/>
                      </a:lnTo>
                      <a:lnTo>
                        <a:pt x="990" y="60960"/>
                      </a:lnTo>
                      <a:lnTo>
                        <a:pt x="939" y="61391"/>
                      </a:lnTo>
                      <a:lnTo>
                        <a:pt x="1054" y="61722"/>
                      </a:lnTo>
                      <a:lnTo>
                        <a:pt x="1181" y="62992"/>
                      </a:lnTo>
                      <a:lnTo>
                        <a:pt x="1663" y="62992"/>
                      </a:lnTo>
                      <a:lnTo>
                        <a:pt x="1701" y="63500"/>
                      </a:lnTo>
                      <a:lnTo>
                        <a:pt x="2247" y="63119"/>
                      </a:lnTo>
                      <a:lnTo>
                        <a:pt x="1320" y="64389"/>
                      </a:lnTo>
                      <a:lnTo>
                        <a:pt x="1943" y="65278"/>
                      </a:lnTo>
                      <a:lnTo>
                        <a:pt x="2679" y="66040"/>
                      </a:lnTo>
                      <a:lnTo>
                        <a:pt x="3352" y="66929"/>
                      </a:lnTo>
                      <a:lnTo>
                        <a:pt x="4216" y="67437"/>
                      </a:lnTo>
                      <a:lnTo>
                        <a:pt x="3733" y="68834"/>
                      </a:lnTo>
                      <a:lnTo>
                        <a:pt x="3632" y="68580"/>
                      </a:lnTo>
                      <a:lnTo>
                        <a:pt x="3149" y="68453"/>
                      </a:lnTo>
                      <a:lnTo>
                        <a:pt x="3238" y="68707"/>
                      </a:lnTo>
                      <a:lnTo>
                        <a:pt x="3581" y="69088"/>
                      </a:lnTo>
                      <a:lnTo>
                        <a:pt x="4051" y="69469"/>
                      </a:lnTo>
                      <a:lnTo>
                        <a:pt x="4445" y="69850"/>
                      </a:lnTo>
                      <a:lnTo>
                        <a:pt x="4851" y="69469"/>
                      </a:lnTo>
                      <a:lnTo>
                        <a:pt x="4991" y="69342"/>
                      </a:lnTo>
                      <a:lnTo>
                        <a:pt x="4699" y="69469"/>
                      </a:lnTo>
                      <a:lnTo>
                        <a:pt x="5003" y="68834"/>
                      </a:lnTo>
                      <a:lnTo>
                        <a:pt x="5486" y="68834"/>
                      </a:lnTo>
                      <a:lnTo>
                        <a:pt x="5994" y="68961"/>
                      </a:lnTo>
                      <a:lnTo>
                        <a:pt x="6197" y="69342"/>
                      </a:lnTo>
                      <a:lnTo>
                        <a:pt x="5422" y="68961"/>
                      </a:lnTo>
                      <a:lnTo>
                        <a:pt x="5181" y="70104"/>
                      </a:lnTo>
                      <a:lnTo>
                        <a:pt x="5080" y="70485"/>
                      </a:lnTo>
                      <a:lnTo>
                        <a:pt x="5232" y="70358"/>
                      </a:lnTo>
                      <a:lnTo>
                        <a:pt x="5486" y="70231"/>
                      </a:lnTo>
                      <a:lnTo>
                        <a:pt x="5664" y="70104"/>
                      </a:lnTo>
                      <a:lnTo>
                        <a:pt x="5130" y="71501"/>
                      </a:lnTo>
                      <a:lnTo>
                        <a:pt x="6286" y="70104"/>
                      </a:lnTo>
                      <a:lnTo>
                        <a:pt x="6908" y="69342"/>
                      </a:lnTo>
                      <a:lnTo>
                        <a:pt x="6921" y="70739"/>
                      </a:lnTo>
                      <a:lnTo>
                        <a:pt x="6578" y="70866"/>
                      </a:lnTo>
                      <a:lnTo>
                        <a:pt x="7010" y="71120"/>
                      </a:lnTo>
                      <a:lnTo>
                        <a:pt x="7607" y="70993"/>
                      </a:lnTo>
                      <a:lnTo>
                        <a:pt x="7683" y="71120"/>
                      </a:lnTo>
                      <a:lnTo>
                        <a:pt x="7759" y="71501"/>
                      </a:lnTo>
                      <a:lnTo>
                        <a:pt x="7353" y="72136"/>
                      </a:lnTo>
                      <a:lnTo>
                        <a:pt x="8750" y="71501"/>
                      </a:lnTo>
                      <a:lnTo>
                        <a:pt x="8572" y="72517"/>
                      </a:lnTo>
                      <a:lnTo>
                        <a:pt x="8216" y="72517"/>
                      </a:lnTo>
                      <a:lnTo>
                        <a:pt x="7937" y="72263"/>
                      </a:lnTo>
                      <a:lnTo>
                        <a:pt x="7569" y="72263"/>
                      </a:lnTo>
                      <a:lnTo>
                        <a:pt x="7353" y="73406"/>
                      </a:lnTo>
                      <a:lnTo>
                        <a:pt x="7594" y="73279"/>
                      </a:lnTo>
                      <a:lnTo>
                        <a:pt x="7848" y="73787"/>
                      </a:lnTo>
                      <a:lnTo>
                        <a:pt x="7823" y="73660"/>
                      </a:lnTo>
                      <a:lnTo>
                        <a:pt x="7937" y="73901"/>
                      </a:lnTo>
                      <a:lnTo>
                        <a:pt x="8013" y="74129"/>
                      </a:lnTo>
                      <a:lnTo>
                        <a:pt x="8115" y="74333"/>
                      </a:lnTo>
                      <a:lnTo>
                        <a:pt x="8001" y="74041"/>
                      </a:lnTo>
                      <a:lnTo>
                        <a:pt x="8445" y="74803"/>
                      </a:lnTo>
                      <a:lnTo>
                        <a:pt x="8547" y="74295"/>
                      </a:lnTo>
                      <a:lnTo>
                        <a:pt x="9461" y="73660"/>
                      </a:lnTo>
                      <a:lnTo>
                        <a:pt x="10007" y="73279"/>
                      </a:lnTo>
                      <a:lnTo>
                        <a:pt x="10375" y="73025"/>
                      </a:lnTo>
                      <a:lnTo>
                        <a:pt x="9944" y="75057"/>
                      </a:lnTo>
                      <a:lnTo>
                        <a:pt x="11658" y="74295"/>
                      </a:lnTo>
                      <a:lnTo>
                        <a:pt x="10071" y="75057"/>
                      </a:lnTo>
                      <a:lnTo>
                        <a:pt x="11099" y="74930"/>
                      </a:lnTo>
                      <a:lnTo>
                        <a:pt x="10744" y="75438"/>
                      </a:lnTo>
                      <a:lnTo>
                        <a:pt x="10680" y="76073"/>
                      </a:lnTo>
                      <a:lnTo>
                        <a:pt x="10922" y="76581"/>
                      </a:lnTo>
                      <a:lnTo>
                        <a:pt x="10680" y="76708"/>
                      </a:lnTo>
                      <a:lnTo>
                        <a:pt x="11518" y="76327"/>
                      </a:lnTo>
                      <a:lnTo>
                        <a:pt x="11226" y="77724"/>
                      </a:lnTo>
                      <a:lnTo>
                        <a:pt x="12407" y="77089"/>
                      </a:lnTo>
                      <a:lnTo>
                        <a:pt x="12306" y="77343"/>
                      </a:lnTo>
                      <a:lnTo>
                        <a:pt x="12611" y="77279"/>
                      </a:lnTo>
                      <a:lnTo>
                        <a:pt x="12776" y="77089"/>
                      </a:lnTo>
                      <a:lnTo>
                        <a:pt x="14097" y="76454"/>
                      </a:lnTo>
                      <a:lnTo>
                        <a:pt x="14693" y="79248"/>
                      </a:lnTo>
                      <a:lnTo>
                        <a:pt x="16586" y="78105"/>
                      </a:lnTo>
                      <a:lnTo>
                        <a:pt x="17970" y="77978"/>
                      </a:lnTo>
                      <a:lnTo>
                        <a:pt x="18389" y="76835"/>
                      </a:lnTo>
                      <a:lnTo>
                        <a:pt x="18986" y="76708"/>
                      </a:lnTo>
                      <a:lnTo>
                        <a:pt x="19570" y="76581"/>
                      </a:lnTo>
                      <a:lnTo>
                        <a:pt x="19862" y="77089"/>
                      </a:lnTo>
                      <a:lnTo>
                        <a:pt x="19075" y="77597"/>
                      </a:lnTo>
                      <a:lnTo>
                        <a:pt x="19608" y="78105"/>
                      </a:lnTo>
                      <a:lnTo>
                        <a:pt x="20129" y="78105"/>
                      </a:lnTo>
                      <a:lnTo>
                        <a:pt x="20713" y="77851"/>
                      </a:lnTo>
                      <a:lnTo>
                        <a:pt x="20624" y="78232"/>
                      </a:lnTo>
                      <a:lnTo>
                        <a:pt x="20802" y="78740"/>
                      </a:lnTo>
                      <a:lnTo>
                        <a:pt x="21297" y="78740"/>
                      </a:lnTo>
                      <a:lnTo>
                        <a:pt x="21259" y="78016"/>
                      </a:lnTo>
                      <a:lnTo>
                        <a:pt x="21005" y="77978"/>
                      </a:lnTo>
                      <a:lnTo>
                        <a:pt x="21056" y="77851"/>
                      </a:lnTo>
                      <a:lnTo>
                        <a:pt x="21107" y="77724"/>
                      </a:lnTo>
                      <a:lnTo>
                        <a:pt x="21475" y="76708"/>
                      </a:lnTo>
                      <a:close/>
                    </a:path>
                    <a:path w="86359" h="84454">
                      <a:moveTo>
                        <a:pt x="21793" y="78105"/>
                      </a:moveTo>
                      <a:lnTo>
                        <a:pt x="21234" y="77597"/>
                      </a:lnTo>
                      <a:lnTo>
                        <a:pt x="21259" y="78016"/>
                      </a:lnTo>
                      <a:lnTo>
                        <a:pt x="21793" y="78105"/>
                      </a:lnTo>
                      <a:close/>
                    </a:path>
                    <a:path w="86359" h="84454">
                      <a:moveTo>
                        <a:pt x="21882" y="64871"/>
                      </a:moveTo>
                      <a:lnTo>
                        <a:pt x="21450" y="64757"/>
                      </a:lnTo>
                      <a:lnTo>
                        <a:pt x="21272" y="64757"/>
                      </a:lnTo>
                      <a:lnTo>
                        <a:pt x="21882" y="64871"/>
                      </a:lnTo>
                      <a:close/>
                    </a:path>
                    <a:path w="86359" h="84454">
                      <a:moveTo>
                        <a:pt x="22098" y="52209"/>
                      </a:moveTo>
                      <a:lnTo>
                        <a:pt x="21958" y="52235"/>
                      </a:lnTo>
                      <a:lnTo>
                        <a:pt x="22098" y="52209"/>
                      </a:lnTo>
                      <a:close/>
                    </a:path>
                    <a:path w="86359" h="84454">
                      <a:moveTo>
                        <a:pt x="22656" y="63919"/>
                      </a:moveTo>
                      <a:lnTo>
                        <a:pt x="22199" y="64173"/>
                      </a:lnTo>
                      <a:lnTo>
                        <a:pt x="22555" y="64338"/>
                      </a:lnTo>
                      <a:lnTo>
                        <a:pt x="22656" y="63919"/>
                      </a:lnTo>
                      <a:close/>
                    </a:path>
                    <a:path w="86359" h="84454">
                      <a:moveTo>
                        <a:pt x="22974" y="48856"/>
                      </a:moveTo>
                      <a:lnTo>
                        <a:pt x="22669" y="48806"/>
                      </a:lnTo>
                      <a:lnTo>
                        <a:pt x="22872" y="48920"/>
                      </a:lnTo>
                      <a:close/>
                    </a:path>
                    <a:path w="86359" h="84454">
                      <a:moveTo>
                        <a:pt x="22974" y="45669"/>
                      </a:moveTo>
                      <a:lnTo>
                        <a:pt x="22936" y="45466"/>
                      </a:lnTo>
                      <a:lnTo>
                        <a:pt x="22593" y="45377"/>
                      </a:lnTo>
                      <a:lnTo>
                        <a:pt x="22974" y="45669"/>
                      </a:lnTo>
                      <a:close/>
                    </a:path>
                    <a:path w="86359" h="84454">
                      <a:moveTo>
                        <a:pt x="23012" y="49568"/>
                      </a:moveTo>
                      <a:lnTo>
                        <a:pt x="22758" y="49441"/>
                      </a:lnTo>
                      <a:lnTo>
                        <a:pt x="23012" y="49568"/>
                      </a:lnTo>
                      <a:close/>
                    </a:path>
                    <a:path w="86359" h="84454">
                      <a:moveTo>
                        <a:pt x="23050" y="64554"/>
                      </a:moveTo>
                      <a:lnTo>
                        <a:pt x="22555" y="64338"/>
                      </a:lnTo>
                      <a:lnTo>
                        <a:pt x="22390" y="65062"/>
                      </a:lnTo>
                      <a:lnTo>
                        <a:pt x="23050" y="64554"/>
                      </a:lnTo>
                      <a:close/>
                    </a:path>
                    <a:path w="86359" h="84454">
                      <a:moveTo>
                        <a:pt x="23126" y="64135"/>
                      </a:moveTo>
                      <a:lnTo>
                        <a:pt x="22783" y="64173"/>
                      </a:lnTo>
                      <a:lnTo>
                        <a:pt x="23114" y="64274"/>
                      </a:lnTo>
                      <a:lnTo>
                        <a:pt x="23126" y="64135"/>
                      </a:lnTo>
                      <a:close/>
                    </a:path>
                    <a:path w="86359" h="84454">
                      <a:moveTo>
                        <a:pt x="23202" y="79235"/>
                      </a:moveTo>
                      <a:lnTo>
                        <a:pt x="23126" y="78867"/>
                      </a:lnTo>
                      <a:lnTo>
                        <a:pt x="22606" y="79121"/>
                      </a:lnTo>
                      <a:lnTo>
                        <a:pt x="22377" y="79502"/>
                      </a:lnTo>
                      <a:lnTo>
                        <a:pt x="23050" y="79248"/>
                      </a:lnTo>
                      <a:lnTo>
                        <a:pt x="23202" y="79235"/>
                      </a:lnTo>
                      <a:close/>
                    </a:path>
                    <a:path w="86359" h="84454">
                      <a:moveTo>
                        <a:pt x="23329" y="78016"/>
                      </a:moveTo>
                      <a:lnTo>
                        <a:pt x="23228" y="76581"/>
                      </a:lnTo>
                      <a:lnTo>
                        <a:pt x="23139" y="76073"/>
                      </a:lnTo>
                      <a:lnTo>
                        <a:pt x="21844" y="78105"/>
                      </a:lnTo>
                      <a:lnTo>
                        <a:pt x="21767" y="78232"/>
                      </a:lnTo>
                      <a:lnTo>
                        <a:pt x="21488" y="78994"/>
                      </a:lnTo>
                      <a:lnTo>
                        <a:pt x="21221" y="79375"/>
                      </a:lnTo>
                      <a:lnTo>
                        <a:pt x="21818" y="79121"/>
                      </a:lnTo>
                      <a:lnTo>
                        <a:pt x="22415" y="78613"/>
                      </a:lnTo>
                      <a:lnTo>
                        <a:pt x="22999" y="78359"/>
                      </a:lnTo>
                      <a:lnTo>
                        <a:pt x="23126" y="78867"/>
                      </a:lnTo>
                      <a:lnTo>
                        <a:pt x="23050" y="78359"/>
                      </a:lnTo>
                      <a:lnTo>
                        <a:pt x="23063" y="78105"/>
                      </a:lnTo>
                      <a:lnTo>
                        <a:pt x="23329" y="78016"/>
                      </a:lnTo>
                      <a:close/>
                    </a:path>
                    <a:path w="86359" h="84454">
                      <a:moveTo>
                        <a:pt x="23406" y="48933"/>
                      </a:moveTo>
                      <a:lnTo>
                        <a:pt x="23241" y="48679"/>
                      </a:lnTo>
                      <a:lnTo>
                        <a:pt x="22974" y="48856"/>
                      </a:lnTo>
                      <a:lnTo>
                        <a:pt x="23406" y="48933"/>
                      </a:lnTo>
                      <a:close/>
                    </a:path>
                    <a:path w="86359" h="84454">
                      <a:moveTo>
                        <a:pt x="23431" y="46012"/>
                      </a:moveTo>
                      <a:lnTo>
                        <a:pt x="22974" y="45669"/>
                      </a:lnTo>
                      <a:lnTo>
                        <a:pt x="22809" y="45758"/>
                      </a:lnTo>
                      <a:lnTo>
                        <a:pt x="22872" y="46012"/>
                      </a:lnTo>
                      <a:lnTo>
                        <a:pt x="23393" y="46266"/>
                      </a:lnTo>
                      <a:lnTo>
                        <a:pt x="23431" y="46012"/>
                      </a:lnTo>
                      <a:close/>
                    </a:path>
                    <a:path w="86359" h="84454">
                      <a:moveTo>
                        <a:pt x="23545" y="79197"/>
                      </a:moveTo>
                      <a:lnTo>
                        <a:pt x="23202" y="79235"/>
                      </a:lnTo>
                      <a:lnTo>
                        <a:pt x="23253" y="79502"/>
                      </a:lnTo>
                      <a:lnTo>
                        <a:pt x="23545" y="79197"/>
                      </a:lnTo>
                      <a:close/>
                    </a:path>
                    <a:path w="86359" h="84454">
                      <a:moveTo>
                        <a:pt x="23609" y="44818"/>
                      </a:moveTo>
                      <a:lnTo>
                        <a:pt x="23469" y="44615"/>
                      </a:lnTo>
                      <a:lnTo>
                        <a:pt x="23418" y="44742"/>
                      </a:lnTo>
                      <a:lnTo>
                        <a:pt x="23609" y="44818"/>
                      </a:lnTo>
                      <a:close/>
                    </a:path>
                    <a:path w="86359" h="84454">
                      <a:moveTo>
                        <a:pt x="23622" y="68110"/>
                      </a:moveTo>
                      <a:lnTo>
                        <a:pt x="23469" y="68110"/>
                      </a:lnTo>
                      <a:lnTo>
                        <a:pt x="23609" y="68275"/>
                      </a:lnTo>
                      <a:lnTo>
                        <a:pt x="23622" y="68110"/>
                      </a:lnTo>
                      <a:close/>
                    </a:path>
                    <a:path w="86359" h="84454">
                      <a:moveTo>
                        <a:pt x="23837" y="46990"/>
                      </a:moveTo>
                      <a:lnTo>
                        <a:pt x="23710" y="46875"/>
                      </a:lnTo>
                      <a:lnTo>
                        <a:pt x="23583" y="46786"/>
                      </a:lnTo>
                      <a:lnTo>
                        <a:pt x="23837" y="46990"/>
                      </a:lnTo>
                      <a:close/>
                    </a:path>
                    <a:path w="86359" h="84454">
                      <a:moveTo>
                        <a:pt x="23850" y="69380"/>
                      </a:moveTo>
                      <a:lnTo>
                        <a:pt x="23698" y="69380"/>
                      </a:lnTo>
                      <a:lnTo>
                        <a:pt x="23850" y="69380"/>
                      </a:lnTo>
                      <a:close/>
                    </a:path>
                    <a:path w="86359" h="84454">
                      <a:moveTo>
                        <a:pt x="23901" y="79743"/>
                      </a:moveTo>
                      <a:lnTo>
                        <a:pt x="23723" y="79844"/>
                      </a:lnTo>
                      <a:lnTo>
                        <a:pt x="23876" y="79895"/>
                      </a:lnTo>
                      <a:lnTo>
                        <a:pt x="23901" y="79743"/>
                      </a:lnTo>
                      <a:close/>
                    </a:path>
                    <a:path w="86359" h="84454">
                      <a:moveTo>
                        <a:pt x="23926" y="48425"/>
                      </a:moveTo>
                      <a:lnTo>
                        <a:pt x="23431" y="48044"/>
                      </a:lnTo>
                      <a:lnTo>
                        <a:pt x="22783" y="47536"/>
                      </a:lnTo>
                      <a:lnTo>
                        <a:pt x="22440" y="46901"/>
                      </a:lnTo>
                      <a:lnTo>
                        <a:pt x="21577" y="46266"/>
                      </a:lnTo>
                      <a:lnTo>
                        <a:pt x="21551" y="46139"/>
                      </a:lnTo>
                      <a:lnTo>
                        <a:pt x="21424" y="45504"/>
                      </a:lnTo>
                      <a:lnTo>
                        <a:pt x="21920" y="45631"/>
                      </a:lnTo>
                      <a:lnTo>
                        <a:pt x="22288" y="46266"/>
                      </a:lnTo>
                      <a:lnTo>
                        <a:pt x="22796" y="46266"/>
                      </a:lnTo>
                      <a:lnTo>
                        <a:pt x="22682" y="45758"/>
                      </a:lnTo>
                      <a:lnTo>
                        <a:pt x="22809" y="45758"/>
                      </a:lnTo>
                      <a:lnTo>
                        <a:pt x="21894" y="44742"/>
                      </a:lnTo>
                      <a:lnTo>
                        <a:pt x="22517" y="45758"/>
                      </a:lnTo>
                      <a:lnTo>
                        <a:pt x="22199" y="45631"/>
                      </a:lnTo>
                      <a:lnTo>
                        <a:pt x="21882" y="45377"/>
                      </a:lnTo>
                      <a:lnTo>
                        <a:pt x="21577" y="45123"/>
                      </a:lnTo>
                      <a:lnTo>
                        <a:pt x="21526" y="44869"/>
                      </a:lnTo>
                      <a:lnTo>
                        <a:pt x="20840" y="44742"/>
                      </a:lnTo>
                      <a:lnTo>
                        <a:pt x="21767" y="45377"/>
                      </a:lnTo>
                      <a:lnTo>
                        <a:pt x="20916" y="45123"/>
                      </a:lnTo>
                      <a:lnTo>
                        <a:pt x="20840" y="44996"/>
                      </a:lnTo>
                      <a:lnTo>
                        <a:pt x="21018" y="45504"/>
                      </a:lnTo>
                      <a:lnTo>
                        <a:pt x="20815" y="45250"/>
                      </a:lnTo>
                      <a:lnTo>
                        <a:pt x="20205" y="44996"/>
                      </a:lnTo>
                      <a:lnTo>
                        <a:pt x="19507" y="44996"/>
                      </a:lnTo>
                      <a:lnTo>
                        <a:pt x="20891" y="46139"/>
                      </a:lnTo>
                      <a:lnTo>
                        <a:pt x="19926" y="45885"/>
                      </a:lnTo>
                      <a:lnTo>
                        <a:pt x="19875" y="45758"/>
                      </a:lnTo>
                      <a:lnTo>
                        <a:pt x="19951" y="46647"/>
                      </a:lnTo>
                      <a:lnTo>
                        <a:pt x="20688" y="46266"/>
                      </a:lnTo>
                      <a:lnTo>
                        <a:pt x="21539" y="47155"/>
                      </a:lnTo>
                      <a:lnTo>
                        <a:pt x="20764" y="47028"/>
                      </a:lnTo>
                      <a:lnTo>
                        <a:pt x="19189" y="46647"/>
                      </a:lnTo>
                      <a:lnTo>
                        <a:pt x="20066" y="47028"/>
                      </a:lnTo>
                      <a:lnTo>
                        <a:pt x="19888" y="47155"/>
                      </a:lnTo>
                      <a:lnTo>
                        <a:pt x="19532" y="47028"/>
                      </a:lnTo>
                      <a:lnTo>
                        <a:pt x="20066" y="47536"/>
                      </a:lnTo>
                      <a:lnTo>
                        <a:pt x="19951" y="47155"/>
                      </a:lnTo>
                      <a:lnTo>
                        <a:pt x="20485" y="47536"/>
                      </a:lnTo>
                      <a:lnTo>
                        <a:pt x="20066" y="47536"/>
                      </a:lnTo>
                      <a:lnTo>
                        <a:pt x="19532" y="47536"/>
                      </a:lnTo>
                      <a:lnTo>
                        <a:pt x="20624" y="48425"/>
                      </a:lnTo>
                      <a:lnTo>
                        <a:pt x="20091" y="48336"/>
                      </a:lnTo>
                      <a:lnTo>
                        <a:pt x="19799" y="48361"/>
                      </a:lnTo>
                      <a:lnTo>
                        <a:pt x="19113" y="48171"/>
                      </a:lnTo>
                      <a:lnTo>
                        <a:pt x="19545" y="48323"/>
                      </a:lnTo>
                      <a:lnTo>
                        <a:pt x="18516" y="48171"/>
                      </a:lnTo>
                      <a:lnTo>
                        <a:pt x="20345" y="48933"/>
                      </a:lnTo>
                      <a:lnTo>
                        <a:pt x="19558" y="49060"/>
                      </a:lnTo>
                      <a:lnTo>
                        <a:pt x="18719" y="48806"/>
                      </a:lnTo>
                      <a:lnTo>
                        <a:pt x="19227" y="48552"/>
                      </a:lnTo>
                      <a:lnTo>
                        <a:pt x="18415" y="48806"/>
                      </a:lnTo>
                      <a:lnTo>
                        <a:pt x="19812" y="49187"/>
                      </a:lnTo>
                      <a:lnTo>
                        <a:pt x="18008" y="49441"/>
                      </a:lnTo>
                      <a:lnTo>
                        <a:pt x="18249" y="49695"/>
                      </a:lnTo>
                      <a:lnTo>
                        <a:pt x="19392" y="49822"/>
                      </a:lnTo>
                      <a:lnTo>
                        <a:pt x="18859" y="50203"/>
                      </a:lnTo>
                      <a:lnTo>
                        <a:pt x="18783" y="50457"/>
                      </a:lnTo>
                      <a:lnTo>
                        <a:pt x="19075" y="50838"/>
                      </a:lnTo>
                      <a:lnTo>
                        <a:pt x="18694" y="50838"/>
                      </a:lnTo>
                      <a:lnTo>
                        <a:pt x="18465" y="51727"/>
                      </a:lnTo>
                      <a:lnTo>
                        <a:pt x="18059" y="52108"/>
                      </a:lnTo>
                      <a:lnTo>
                        <a:pt x="19037" y="52108"/>
                      </a:lnTo>
                      <a:lnTo>
                        <a:pt x="18935" y="52616"/>
                      </a:lnTo>
                      <a:lnTo>
                        <a:pt x="19113" y="52870"/>
                      </a:lnTo>
                      <a:lnTo>
                        <a:pt x="18135" y="52870"/>
                      </a:lnTo>
                      <a:lnTo>
                        <a:pt x="17818" y="52743"/>
                      </a:lnTo>
                      <a:lnTo>
                        <a:pt x="17843" y="52997"/>
                      </a:lnTo>
                      <a:lnTo>
                        <a:pt x="18224" y="52997"/>
                      </a:lnTo>
                      <a:lnTo>
                        <a:pt x="18427" y="53124"/>
                      </a:lnTo>
                      <a:lnTo>
                        <a:pt x="18567" y="53251"/>
                      </a:lnTo>
                      <a:lnTo>
                        <a:pt x="17691" y="53251"/>
                      </a:lnTo>
                      <a:lnTo>
                        <a:pt x="17780" y="53632"/>
                      </a:lnTo>
                      <a:lnTo>
                        <a:pt x="18618" y="53936"/>
                      </a:lnTo>
                      <a:lnTo>
                        <a:pt x="18681" y="54140"/>
                      </a:lnTo>
                      <a:lnTo>
                        <a:pt x="18300" y="54521"/>
                      </a:lnTo>
                      <a:lnTo>
                        <a:pt x="19100" y="54394"/>
                      </a:lnTo>
                      <a:lnTo>
                        <a:pt x="20497" y="53886"/>
                      </a:lnTo>
                      <a:lnTo>
                        <a:pt x="20701" y="53886"/>
                      </a:lnTo>
                      <a:lnTo>
                        <a:pt x="22161" y="53124"/>
                      </a:lnTo>
                      <a:lnTo>
                        <a:pt x="22174" y="53251"/>
                      </a:lnTo>
                      <a:lnTo>
                        <a:pt x="22567" y="53251"/>
                      </a:lnTo>
                      <a:lnTo>
                        <a:pt x="22453" y="53124"/>
                      </a:lnTo>
                      <a:lnTo>
                        <a:pt x="22237" y="52870"/>
                      </a:lnTo>
                      <a:lnTo>
                        <a:pt x="22098" y="52616"/>
                      </a:lnTo>
                      <a:lnTo>
                        <a:pt x="21374" y="52743"/>
                      </a:lnTo>
                      <a:lnTo>
                        <a:pt x="21666" y="52743"/>
                      </a:lnTo>
                      <a:lnTo>
                        <a:pt x="21094" y="52997"/>
                      </a:lnTo>
                      <a:lnTo>
                        <a:pt x="20701" y="52870"/>
                      </a:lnTo>
                      <a:lnTo>
                        <a:pt x="20307" y="52743"/>
                      </a:lnTo>
                      <a:lnTo>
                        <a:pt x="20294" y="52616"/>
                      </a:lnTo>
                      <a:lnTo>
                        <a:pt x="20802" y="52870"/>
                      </a:lnTo>
                      <a:lnTo>
                        <a:pt x="21247" y="52616"/>
                      </a:lnTo>
                      <a:lnTo>
                        <a:pt x="21475" y="52489"/>
                      </a:lnTo>
                      <a:lnTo>
                        <a:pt x="21869" y="52362"/>
                      </a:lnTo>
                      <a:lnTo>
                        <a:pt x="21170" y="52362"/>
                      </a:lnTo>
                      <a:lnTo>
                        <a:pt x="22453" y="51981"/>
                      </a:lnTo>
                      <a:lnTo>
                        <a:pt x="19697" y="52362"/>
                      </a:lnTo>
                      <a:lnTo>
                        <a:pt x="20535" y="51854"/>
                      </a:lnTo>
                      <a:lnTo>
                        <a:pt x="20916" y="51854"/>
                      </a:lnTo>
                      <a:lnTo>
                        <a:pt x="20726" y="51727"/>
                      </a:lnTo>
                      <a:lnTo>
                        <a:pt x="20205" y="51600"/>
                      </a:lnTo>
                      <a:lnTo>
                        <a:pt x="20307" y="51346"/>
                      </a:lnTo>
                      <a:lnTo>
                        <a:pt x="21107" y="51231"/>
                      </a:lnTo>
                      <a:lnTo>
                        <a:pt x="20713" y="51600"/>
                      </a:lnTo>
                      <a:lnTo>
                        <a:pt x="21412" y="51473"/>
                      </a:lnTo>
                      <a:lnTo>
                        <a:pt x="21361" y="51219"/>
                      </a:lnTo>
                      <a:lnTo>
                        <a:pt x="21158" y="51219"/>
                      </a:lnTo>
                      <a:lnTo>
                        <a:pt x="19786" y="51092"/>
                      </a:lnTo>
                      <a:lnTo>
                        <a:pt x="20624" y="50838"/>
                      </a:lnTo>
                      <a:lnTo>
                        <a:pt x="20866" y="50838"/>
                      </a:lnTo>
                      <a:lnTo>
                        <a:pt x="20878" y="51092"/>
                      </a:lnTo>
                      <a:lnTo>
                        <a:pt x="21069" y="51193"/>
                      </a:lnTo>
                      <a:lnTo>
                        <a:pt x="22110" y="50838"/>
                      </a:lnTo>
                      <a:lnTo>
                        <a:pt x="21856" y="50838"/>
                      </a:lnTo>
                      <a:lnTo>
                        <a:pt x="21983" y="50711"/>
                      </a:lnTo>
                      <a:lnTo>
                        <a:pt x="22288" y="50457"/>
                      </a:lnTo>
                      <a:lnTo>
                        <a:pt x="22453" y="50330"/>
                      </a:lnTo>
                      <a:lnTo>
                        <a:pt x="22174" y="50457"/>
                      </a:lnTo>
                      <a:lnTo>
                        <a:pt x="19964" y="49949"/>
                      </a:lnTo>
                      <a:lnTo>
                        <a:pt x="21805" y="49822"/>
                      </a:lnTo>
                      <a:lnTo>
                        <a:pt x="21564" y="49707"/>
                      </a:lnTo>
                      <a:lnTo>
                        <a:pt x="21717" y="49822"/>
                      </a:lnTo>
                      <a:lnTo>
                        <a:pt x="21526" y="49695"/>
                      </a:lnTo>
                      <a:lnTo>
                        <a:pt x="21209" y="49441"/>
                      </a:lnTo>
                      <a:lnTo>
                        <a:pt x="22148" y="49568"/>
                      </a:lnTo>
                      <a:lnTo>
                        <a:pt x="22428" y="49568"/>
                      </a:lnTo>
                      <a:lnTo>
                        <a:pt x="22745" y="49441"/>
                      </a:lnTo>
                      <a:lnTo>
                        <a:pt x="22263" y="49187"/>
                      </a:lnTo>
                      <a:lnTo>
                        <a:pt x="23660" y="49441"/>
                      </a:lnTo>
                      <a:lnTo>
                        <a:pt x="23126" y="49187"/>
                      </a:lnTo>
                      <a:lnTo>
                        <a:pt x="22860" y="49060"/>
                      </a:lnTo>
                      <a:lnTo>
                        <a:pt x="22593" y="48933"/>
                      </a:lnTo>
                      <a:lnTo>
                        <a:pt x="22872" y="48933"/>
                      </a:lnTo>
                      <a:lnTo>
                        <a:pt x="22479" y="48793"/>
                      </a:lnTo>
                      <a:lnTo>
                        <a:pt x="22047" y="48425"/>
                      </a:lnTo>
                      <a:lnTo>
                        <a:pt x="21602" y="48044"/>
                      </a:lnTo>
                      <a:lnTo>
                        <a:pt x="23926" y="48425"/>
                      </a:lnTo>
                      <a:close/>
                    </a:path>
                    <a:path w="86359" h="84454">
                      <a:moveTo>
                        <a:pt x="23926" y="46520"/>
                      </a:moveTo>
                      <a:lnTo>
                        <a:pt x="23812" y="46139"/>
                      </a:lnTo>
                      <a:lnTo>
                        <a:pt x="23533" y="45669"/>
                      </a:lnTo>
                      <a:lnTo>
                        <a:pt x="23482" y="45250"/>
                      </a:lnTo>
                      <a:lnTo>
                        <a:pt x="23355" y="45123"/>
                      </a:lnTo>
                      <a:lnTo>
                        <a:pt x="23266" y="44818"/>
                      </a:lnTo>
                      <a:lnTo>
                        <a:pt x="21958" y="43726"/>
                      </a:lnTo>
                      <a:lnTo>
                        <a:pt x="22885" y="45377"/>
                      </a:lnTo>
                      <a:lnTo>
                        <a:pt x="23101" y="45504"/>
                      </a:lnTo>
                      <a:lnTo>
                        <a:pt x="23926" y="46520"/>
                      </a:lnTo>
                      <a:close/>
                    </a:path>
                    <a:path w="86359" h="84454">
                      <a:moveTo>
                        <a:pt x="24066" y="54267"/>
                      </a:moveTo>
                      <a:lnTo>
                        <a:pt x="20929" y="54165"/>
                      </a:lnTo>
                      <a:lnTo>
                        <a:pt x="21094" y="54267"/>
                      </a:lnTo>
                      <a:lnTo>
                        <a:pt x="19926" y="54394"/>
                      </a:lnTo>
                      <a:lnTo>
                        <a:pt x="20104" y="54394"/>
                      </a:lnTo>
                      <a:lnTo>
                        <a:pt x="19939" y="54521"/>
                      </a:lnTo>
                      <a:lnTo>
                        <a:pt x="19812" y="54521"/>
                      </a:lnTo>
                      <a:lnTo>
                        <a:pt x="19773" y="54648"/>
                      </a:lnTo>
                      <a:lnTo>
                        <a:pt x="19151" y="54775"/>
                      </a:lnTo>
                      <a:lnTo>
                        <a:pt x="19342" y="54902"/>
                      </a:lnTo>
                      <a:lnTo>
                        <a:pt x="18745" y="54902"/>
                      </a:lnTo>
                      <a:lnTo>
                        <a:pt x="18427" y="55283"/>
                      </a:lnTo>
                      <a:lnTo>
                        <a:pt x="17970" y="55410"/>
                      </a:lnTo>
                      <a:lnTo>
                        <a:pt x="18808" y="55283"/>
                      </a:lnTo>
                      <a:lnTo>
                        <a:pt x="18910" y="55410"/>
                      </a:lnTo>
                      <a:lnTo>
                        <a:pt x="18986" y="55664"/>
                      </a:lnTo>
                      <a:lnTo>
                        <a:pt x="22758" y="55664"/>
                      </a:lnTo>
                      <a:lnTo>
                        <a:pt x="22834" y="55537"/>
                      </a:lnTo>
                      <a:lnTo>
                        <a:pt x="22390" y="55537"/>
                      </a:lnTo>
                      <a:lnTo>
                        <a:pt x="22428" y="55410"/>
                      </a:lnTo>
                      <a:lnTo>
                        <a:pt x="21831" y="55537"/>
                      </a:lnTo>
                      <a:lnTo>
                        <a:pt x="22275" y="55283"/>
                      </a:lnTo>
                      <a:lnTo>
                        <a:pt x="24066" y="54267"/>
                      </a:lnTo>
                      <a:close/>
                    </a:path>
                    <a:path w="86359" h="84454">
                      <a:moveTo>
                        <a:pt x="24066" y="47167"/>
                      </a:moveTo>
                      <a:lnTo>
                        <a:pt x="23837" y="46990"/>
                      </a:lnTo>
                      <a:lnTo>
                        <a:pt x="24066" y="47167"/>
                      </a:lnTo>
                      <a:close/>
                    </a:path>
                    <a:path w="86359" h="84454">
                      <a:moveTo>
                        <a:pt x="24079" y="79641"/>
                      </a:moveTo>
                      <a:lnTo>
                        <a:pt x="23926" y="79641"/>
                      </a:lnTo>
                      <a:lnTo>
                        <a:pt x="24079" y="79641"/>
                      </a:lnTo>
                      <a:close/>
                    </a:path>
                    <a:path w="86359" h="84454">
                      <a:moveTo>
                        <a:pt x="24142" y="47332"/>
                      </a:moveTo>
                      <a:lnTo>
                        <a:pt x="23812" y="47117"/>
                      </a:lnTo>
                      <a:lnTo>
                        <a:pt x="23037" y="46786"/>
                      </a:lnTo>
                      <a:lnTo>
                        <a:pt x="23444" y="47155"/>
                      </a:lnTo>
                      <a:lnTo>
                        <a:pt x="24142" y="47332"/>
                      </a:lnTo>
                      <a:close/>
                    </a:path>
                    <a:path w="86359" h="84454">
                      <a:moveTo>
                        <a:pt x="24155" y="77851"/>
                      </a:moveTo>
                      <a:lnTo>
                        <a:pt x="23926" y="77978"/>
                      </a:lnTo>
                      <a:lnTo>
                        <a:pt x="24117" y="78105"/>
                      </a:lnTo>
                      <a:lnTo>
                        <a:pt x="24155" y="77851"/>
                      </a:lnTo>
                      <a:close/>
                    </a:path>
                    <a:path w="86359" h="84454">
                      <a:moveTo>
                        <a:pt x="24155" y="45770"/>
                      </a:moveTo>
                      <a:lnTo>
                        <a:pt x="24041" y="45377"/>
                      </a:lnTo>
                      <a:lnTo>
                        <a:pt x="23736" y="44869"/>
                      </a:lnTo>
                      <a:lnTo>
                        <a:pt x="23609" y="44818"/>
                      </a:lnTo>
                      <a:lnTo>
                        <a:pt x="23914" y="45250"/>
                      </a:lnTo>
                      <a:lnTo>
                        <a:pt x="24155" y="45770"/>
                      </a:lnTo>
                      <a:close/>
                    </a:path>
                    <a:path w="86359" h="84454">
                      <a:moveTo>
                        <a:pt x="24193" y="47282"/>
                      </a:moveTo>
                      <a:lnTo>
                        <a:pt x="24066" y="47167"/>
                      </a:lnTo>
                      <a:lnTo>
                        <a:pt x="24193" y="47282"/>
                      </a:lnTo>
                      <a:close/>
                    </a:path>
                    <a:path w="86359" h="84454">
                      <a:moveTo>
                        <a:pt x="24282" y="46012"/>
                      </a:moveTo>
                      <a:lnTo>
                        <a:pt x="24155" y="45770"/>
                      </a:lnTo>
                      <a:lnTo>
                        <a:pt x="23888" y="45631"/>
                      </a:lnTo>
                      <a:lnTo>
                        <a:pt x="23952" y="46012"/>
                      </a:lnTo>
                      <a:lnTo>
                        <a:pt x="24168" y="46266"/>
                      </a:lnTo>
                      <a:lnTo>
                        <a:pt x="24142" y="45897"/>
                      </a:lnTo>
                      <a:lnTo>
                        <a:pt x="24282" y="46012"/>
                      </a:lnTo>
                      <a:close/>
                    </a:path>
                    <a:path w="86359" h="84454">
                      <a:moveTo>
                        <a:pt x="24320" y="78232"/>
                      </a:moveTo>
                      <a:lnTo>
                        <a:pt x="24117" y="78105"/>
                      </a:lnTo>
                      <a:lnTo>
                        <a:pt x="24041" y="78486"/>
                      </a:lnTo>
                      <a:lnTo>
                        <a:pt x="23926" y="78740"/>
                      </a:lnTo>
                      <a:lnTo>
                        <a:pt x="23545" y="79197"/>
                      </a:lnTo>
                      <a:lnTo>
                        <a:pt x="24104" y="79121"/>
                      </a:lnTo>
                      <a:lnTo>
                        <a:pt x="24320" y="78232"/>
                      </a:lnTo>
                      <a:close/>
                    </a:path>
                    <a:path w="86359" h="84454">
                      <a:moveTo>
                        <a:pt x="24422" y="79413"/>
                      </a:moveTo>
                      <a:lnTo>
                        <a:pt x="24079" y="79641"/>
                      </a:lnTo>
                      <a:lnTo>
                        <a:pt x="24333" y="79667"/>
                      </a:lnTo>
                      <a:lnTo>
                        <a:pt x="24422" y="79413"/>
                      </a:lnTo>
                      <a:close/>
                    </a:path>
                    <a:path w="86359" h="84454">
                      <a:moveTo>
                        <a:pt x="24612" y="46101"/>
                      </a:moveTo>
                      <a:close/>
                    </a:path>
                    <a:path w="86359" h="84454">
                      <a:moveTo>
                        <a:pt x="24663" y="45961"/>
                      </a:moveTo>
                      <a:lnTo>
                        <a:pt x="24523" y="45745"/>
                      </a:lnTo>
                      <a:lnTo>
                        <a:pt x="24587" y="45974"/>
                      </a:lnTo>
                      <a:close/>
                    </a:path>
                    <a:path w="86359" h="84454">
                      <a:moveTo>
                        <a:pt x="24701" y="46202"/>
                      </a:moveTo>
                      <a:close/>
                    </a:path>
                    <a:path w="86359" h="84454">
                      <a:moveTo>
                        <a:pt x="24892" y="65189"/>
                      </a:moveTo>
                      <a:lnTo>
                        <a:pt x="24752" y="65024"/>
                      </a:lnTo>
                      <a:lnTo>
                        <a:pt x="24892" y="65189"/>
                      </a:lnTo>
                      <a:close/>
                    </a:path>
                    <a:path w="86359" h="84454">
                      <a:moveTo>
                        <a:pt x="25311" y="60617"/>
                      </a:moveTo>
                      <a:lnTo>
                        <a:pt x="24726" y="61125"/>
                      </a:lnTo>
                      <a:lnTo>
                        <a:pt x="24853" y="61125"/>
                      </a:lnTo>
                      <a:lnTo>
                        <a:pt x="25311" y="60617"/>
                      </a:lnTo>
                      <a:close/>
                    </a:path>
                    <a:path w="86359" h="84454">
                      <a:moveTo>
                        <a:pt x="25933" y="61226"/>
                      </a:moveTo>
                      <a:lnTo>
                        <a:pt x="25869" y="61099"/>
                      </a:lnTo>
                      <a:lnTo>
                        <a:pt x="25692" y="61582"/>
                      </a:lnTo>
                      <a:lnTo>
                        <a:pt x="25781" y="61455"/>
                      </a:lnTo>
                      <a:lnTo>
                        <a:pt x="25869" y="61315"/>
                      </a:lnTo>
                      <a:close/>
                    </a:path>
                    <a:path w="86359" h="84454">
                      <a:moveTo>
                        <a:pt x="26073" y="61264"/>
                      </a:moveTo>
                      <a:lnTo>
                        <a:pt x="26060" y="61087"/>
                      </a:lnTo>
                      <a:lnTo>
                        <a:pt x="25933" y="61214"/>
                      </a:lnTo>
                      <a:lnTo>
                        <a:pt x="25996" y="61404"/>
                      </a:lnTo>
                      <a:lnTo>
                        <a:pt x="26073" y="61264"/>
                      </a:lnTo>
                      <a:close/>
                    </a:path>
                    <a:path w="86359" h="84454">
                      <a:moveTo>
                        <a:pt x="26187" y="69253"/>
                      </a:moveTo>
                      <a:lnTo>
                        <a:pt x="26047" y="69380"/>
                      </a:lnTo>
                      <a:lnTo>
                        <a:pt x="26174" y="69367"/>
                      </a:lnTo>
                      <a:close/>
                    </a:path>
                    <a:path w="86359" h="84454">
                      <a:moveTo>
                        <a:pt x="26555" y="69380"/>
                      </a:moveTo>
                      <a:lnTo>
                        <a:pt x="26174" y="69367"/>
                      </a:lnTo>
                      <a:lnTo>
                        <a:pt x="26162" y="69507"/>
                      </a:lnTo>
                      <a:lnTo>
                        <a:pt x="26555" y="69380"/>
                      </a:lnTo>
                      <a:close/>
                    </a:path>
                    <a:path w="86359" h="84454">
                      <a:moveTo>
                        <a:pt x="26568" y="71793"/>
                      </a:moveTo>
                      <a:lnTo>
                        <a:pt x="25806" y="71323"/>
                      </a:lnTo>
                      <a:lnTo>
                        <a:pt x="24561" y="72047"/>
                      </a:lnTo>
                      <a:lnTo>
                        <a:pt x="25323" y="72174"/>
                      </a:lnTo>
                      <a:lnTo>
                        <a:pt x="25933" y="71793"/>
                      </a:lnTo>
                      <a:lnTo>
                        <a:pt x="26568" y="71793"/>
                      </a:lnTo>
                      <a:close/>
                    </a:path>
                    <a:path w="86359" h="84454">
                      <a:moveTo>
                        <a:pt x="26822" y="78092"/>
                      </a:moveTo>
                      <a:lnTo>
                        <a:pt x="26377" y="77279"/>
                      </a:lnTo>
                      <a:lnTo>
                        <a:pt x="25882" y="77254"/>
                      </a:lnTo>
                      <a:lnTo>
                        <a:pt x="25336" y="77927"/>
                      </a:lnTo>
                      <a:lnTo>
                        <a:pt x="25222" y="77698"/>
                      </a:lnTo>
                      <a:lnTo>
                        <a:pt x="25336" y="77419"/>
                      </a:lnTo>
                      <a:lnTo>
                        <a:pt x="25361" y="77228"/>
                      </a:lnTo>
                      <a:lnTo>
                        <a:pt x="24993" y="77736"/>
                      </a:lnTo>
                      <a:lnTo>
                        <a:pt x="24549" y="78638"/>
                      </a:lnTo>
                      <a:lnTo>
                        <a:pt x="24777" y="79603"/>
                      </a:lnTo>
                      <a:lnTo>
                        <a:pt x="25158" y="78587"/>
                      </a:lnTo>
                      <a:lnTo>
                        <a:pt x="25260" y="79019"/>
                      </a:lnTo>
                      <a:lnTo>
                        <a:pt x="25654" y="77812"/>
                      </a:lnTo>
                      <a:lnTo>
                        <a:pt x="25971" y="77685"/>
                      </a:lnTo>
                      <a:lnTo>
                        <a:pt x="26212" y="78143"/>
                      </a:lnTo>
                      <a:lnTo>
                        <a:pt x="26162" y="78524"/>
                      </a:lnTo>
                      <a:lnTo>
                        <a:pt x="26263" y="78257"/>
                      </a:lnTo>
                      <a:lnTo>
                        <a:pt x="26670" y="78752"/>
                      </a:lnTo>
                      <a:lnTo>
                        <a:pt x="26822" y="78092"/>
                      </a:lnTo>
                      <a:close/>
                    </a:path>
                    <a:path w="86359" h="84454">
                      <a:moveTo>
                        <a:pt x="27647" y="78879"/>
                      </a:moveTo>
                      <a:lnTo>
                        <a:pt x="27559" y="78270"/>
                      </a:lnTo>
                      <a:lnTo>
                        <a:pt x="27241" y="78384"/>
                      </a:lnTo>
                      <a:lnTo>
                        <a:pt x="27051" y="79451"/>
                      </a:lnTo>
                      <a:lnTo>
                        <a:pt x="27546" y="79159"/>
                      </a:lnTo>
                      <a:lnTo>
                        <a:pt x="27647" y="78879"/>
                      </a:lnTo>
                      <a:close/>
                    </a:path>
                    <a:path w="86359" h="84454">
                      <a:moveTo>
                        <a:pt x="29210" y="75857"/>
                      </a:moveTo>
                      <a:lnTo>
                        <a:pt x="28714" y="75857"/>
                      </a:lnTo>
                      <a:lnTo>
                        <a:pt x="28841" y="75984"/>
                      </a:lnTo>
                      <a:lnTo>
                        <a:pt x="28867" y="76111"/>
                      </a:lnTo>
                      <a:lnTo>
                        <a:pt x="29210" y="75857"/>
                      </a:lnTo>
                      <a:close/>
                    </a:path>
                    <a:path w="86359" h="84454">
                      <a:moveTo>
                        <a:pt x="29324" y="9017"/>
                      </a:moveTo>
                      <a:lnTo>
                        <a:pt x="29286" y="8509"/>
                      </a:lnTo>
                      <a:lnTo>
                        <a:pt x="29159" y="8636"/>
                      </a:lnTo>
                      <a:lnTo>
                        <a:pt x="29070" y="8763"/>
                      </a:lnTo>
                      <a:lnTo>
                        <a:pt x="29324" y="9017"/>
                      </a:lnTo>
                      <a:close/>
                    </a:path>
                    <a:path w="86359" h="84454">
                      <a:moveTo>
                        <a:pt x="29362" y="9398"/>
                      </a:moveTo>
                      <a:lnTo>
                        <a:pt x="29095" y="9017"/>
                      </a:lnTo>
                      <a:lnTo>
                        <a:pt x="29337" y="9398"/>
                      </a:lnTo>
                      <a:close/>
                    </a:path>
                    <a:path w="86359" h="84454">
                      <a:moveTo>
                        <a:pt x="29883" y="9525"/>
                      </a:moveTo>
                      <a:lnTo>
                        <a:pt x="29324" y="9017"/>
                      </a:lnTo>
                      <a:lnTo>
                        <a:pt x="29362" y="9398"/>
                      </a:lnTo>
                      <a:lnTo>
                        <a:pt x="29578" y="9779"/>
                      </a:lnTo>
                      <a:lnTo>
                        <a:pt x="29883" y="9525"/>
                      </a:lnTo>
                      <a:close/>
                    </a:path>
                    <a:path w="86359" h="84454">
                      <a:moveTo>
                        <a:pt x="30721" y="75984"/>
                      </a:moveTo>
                      <a:lnTo>
                        <a:pt x="30492" y="76111"/>
                      </a:lnTo>
                      <a:lnTo>
                        <a:pt x="30721" y="75984"/>
                      </a:lnTo>
                      <a:close/>
                    </a:path>
                    <a:path w="86359" h="84454">
                      <a:moveTo>
                        <a:pt x="31356" y="67017"/>
                      </a:moveTo>
                      <a:lnTo>
                        <a:pt x="31102" y="66954"/>
                      </a:lnTo>
                      <a:lnTo>
                        <a:pt x="31356" y="67017"/>
                      </a:lnTo>
                      <a:close/>
                    </a:path>
                    <a:path w="86359" h="84454">
                      <a:moveTo>
                        <a:pt x="31483" y="77622"/>
                      </a:moveTo>
                      <a:lnTo>
                        <a:pt x="31267" y="77647"/>
                      </a:lnTo>
                      <a:lnTo>
                        <a:pt x="30467" y="78460"/>
                      </a:lnTo>
                      <a:lnTo>
                        <a:pt x="30873" y="78409"/>
                      </a:lnTo>
                      <a:lnTo>
                        <a:pt x="31483" y="77622"/>
                      </a:lnTo>
                      <a:close/>
                    </a:path>
                    <a:path w="86359" h="84454">
                      <a:moveTo>
                        <a:pt x="32778" y="68999"/>
                      </a:moveTo>
                      <a:lnTo>
                        <a:pt x="32118" y="69316"/>
                      </a:lnTo>
                      <a:lnTo>
                        <a:pt x="32486" y="69253"/>
                      </a:lnTo>
                      <a:lnTo>
                        <a:pt x="32626" y="69253"/>
                      </a:lnTo>
                      <a:lnTo>
                        <a:pt x="32778" y="68999"/>
                      </a:lnTo>
                      <a:close/>
                    </a:path>
                    <a:path w="86359" h="84454">
                      <a:moveTo>
                        <a:pt x="33299" y="69507"/>
                      </a:moveTo>
                      <a:lnTo>
                        <a:pt x="32600" y="69291"/>
                      </a:lnTo>
                      <a:lnTo>
                        <a:pt x="32245" y="69888"/>
                      </a:lnTo>
                      <a:lnTo>
                        <a:pt x="32207" y="70154"/>
                      </a:lnTo>
                      <a:lnTo>
                        <a:pt x="33299" y="69507"/>
                      </a:lnTo>
                      <a:close/>
                    </a:path>
                    <a:path w="86359" h="84454">
                      <a:moveTo>
                        <a:pt x="35090" y="71539"/>
                      </a:moveTo>
                      <a:close/>
                    </a:path>
                    <a:path w="86359" h="84454">
                      <a:moveTo>
                        <a:pt x="36931" y="73190"/>
                      </a:moveTo>
                      <a:lnTo>
                        <a:pt x="36753" y="73317"/>
                      </a:lnTo>
                      <a:lnTo>
                        <a:pt x="36626" y="73571"/>
                      </a:lnTo>
                      <a:lnTo>
                        <a:pt x="36931" y="73190"/>
                      </a:lnTo>
                      <a:close/>
                    </a:path>
                    <a:path w="86359" h="84454">
                      <a:moveTo>
                        <a:pt x="36969" y="7493"/>
                      </a:moveTo>
                      <a:lnTo>
                        <a:pt x="36817" y="7620"/>
                      </a:lnTo>
                      <a:lnTo>
                        <a:pt x="36664" y="8001"/>
                      </a:lnTo>
                      <a:lnTo>
                        <a:pt x="36461" y="7874"/>
                      </a:lnTo>
                      <a:lnTo>
                        <a:pt x="36652" y="7277"/>
                      </a:lnTo>
                      <a:lnTo>
                        <a:pt x="35890" y="7874"/>
                      </a:lnTo>
                      <a:lnTo>
                        <a:pt x="35483" y="8509"/>
                      </a:lnTo>
                      <a:lnTo>
                        <a:pt x="35890" y="8509"/>
                      </a:lnTo>
                      <a:lnTo>
                        <a:pt x="36855" y="8128"/>
                      </a:lnTo>
                      <a:lnTo>
                        <a:pt x="36880" y="8001"/>
                      </a:lnTo>
                      <a:lnTo>
                        <a:pt x="36969" y="7493"/>
                      </a:lnTo>
                      <a:close/>
                    </a:path>
                    <a:path w="86359" h="84454">
                      <a:moveTo>
                        <a:pt x="37287" y="80060"/>
                      </a:moveTo>
                      <a:lnTo>
                        <a:pt x="37096" y="80429"/>
                      </a:lnTo>
                      <a:lnTo>
                        <a:pt x="37147" y="80048"/>
                      </a:lnTo>
                      <a:lnTo>
                        <a:pt x="37045" y="80429"/>
                      </a:lnTo>
                      <a:lnTo>
                        <a:pt x="36957" y="80810"/>
                      </a:lnTo>
                      <a:lnTo>
                        <a:pt x="37198" y="80810"/>
                      </a:lnTo>
                      <a:lnTo>
                        <a:pt x="37287" y="80060"/>
                      </a:lnTo>
                      <a:close/>
                    </a:path>
                    <a:path w="86359" h="84454">
                      <a:moveTo>
                        <a:pt x="37490" y="79667"/>
                      </a:moveTo>
                      <a:lnTo>
                        <a:pt x="37325" y="79705"/>
                      </a:lnTo>
                      <a:lnTo>
                        <a:pt x="37287" y="80060"/>
                      </a:lnTo>
                      <a:lnTo>
                        <a:pt x="37490" y="79667"/>
                      </a:lnTo>
                      <a:close/>
                    </a:path>
                    <a:path w="86359" h="84454">
                      <a:moveTo>
                        <a:pt x="39712" y="81927"/>
                      </a:moveTo>
                      <a:lnTo>
                        <a:pt x="39535" y="81826"/>
                      </a:lnTo>
                      <a:lnTo>
                        <a:pt x="39420" y="81407"/>
                      </a:lnTo>
                      <a:lnTo>
                        <a:pt x="39293" y="81508"/>
                      </a:lnTo>
                      <a:lnTo>
                        <a:pt x="39281" y="82016"/>
                      </a:lnTo>
                      <a:lnTo>
                        <a:pt x="39484" y="82384"/>
                      </a:lnTo>
                      <a:lnTo>
                        <a:pt x="39712" y="81927"/>
                      </a:lnTo>
                      <a:close/>
                    </a:path>
                    <a:path w="86359" h="84454">
                      <a:moveTo>
                        <a:pt x="41135" y="81470"/>
                      </a:moveTo>
                      <a:lnTo>
                        <a:pt x="40627" y="81826"/>
                      </a:lnTo>
                      <a:lnTo>
                        <a:pt x="40208" y="82334"/>
                      </a:lnTo>
                      <a:lnTo>
                        <a:pt x="41071" y="82334"/>
                      </a:lnTo>
                      <a:lnTo>
                        <a:pt x="40995" y="82207"/>
                      </a:lnTo>
                      <a:lnTo>
                        <a:pt x="41084" y="81572"/>
                      </a:lnTo>
                      <a:close/>
                    </a:path>
                    <a:path w="86359" h="84454">
                      <a:moveTo>
                        <a:pt x="41262" y="81826"/>
                      </a:moveTo>
                      <a:lnTo>
                        <a:pt x="40995" y="82207"/>
                      </a:lnTo>
                      <a:lnTo>
                        <a:pt x="41262" y="81826"/>
                      </a:lnTo>
                      <a:close/>
                    </a:path>
                    <a:path w="86359" h="84454">
                      <a:moveTo>
                        <a:pt x="41287" y="81140"/>
                      </a:moveTo>
                      <a:lnTo>
                        <a:pt x="41135" y="81470"/>
                      </a:lnTo>
                      <a:lnTo>
                        <a:pt x="41224" y="81318"/>
                      </a:lnTo>
                      <a:lnTo>
                        <a:pt x="41287" y="81140"/>
                      </a:lnTo>
                      <a:close/>
                    </a:path>
                    <a:path w="86359" h="84454">
                      <a:moveTo>
                        <a:pt x="41694" y="635"/>
                      </a:moveTo>
                      <a:lnTo>
                        <a:pt x="41656" y="381"/>
                      </a:lnTo>
                      <a:lnTo>
                        <a:pt x="41338" y="254"/>
                      </a:lnTo>
                      <a:lnTo>
                        <a:pt x="41402" y="635"/>
                      </a:lnTo>
                      <a:lnTo>
                        <a:pt x="41694" y="635"/>
                      </a:lnTo>
                      <a:close/>
                    </a:path>
                    <a:path w="86359" h="84454">
                      <a:moveTo>
                        <a:pt x="41808" y="635"/>
                      </a:moveTo>
                      <a:lnTo>
                        <a:pt x="41706" y="787"/>
                      </a:lnTo>
                      <a:lnTo>
                        <a:pt x="41808" y="635"/>
                      </a:lnTo>
                      <a:close/>
                    </a:path>
                    <a:path w="86359" h="84454">
                      <a:moveTo>
                        <a:pt x="43700" y="75476"/>
                      </a:moveTo>
                      <a:lnTo>
                        <a:pt x="43586" y="74968"/>
                      </a:lnTo>
                      <a:lnTo>
                        <a:pt x="43611" y="75476"/>
                      </a:lnTo>
                      <a:close/>
                    </a:path>
                    <a:path w="86359" h="84454">
                      <a:moveTo>
                        <a:pt x="43751" y="75476"/>
                      </a:moveTo>
                      <a:lnTo>
                        <a:pt x="43713" y="75628"/>
                      </a:lnTo>
                      <a:lnTo>
                        <a:pt x="43751" y="75476"/>
                      </a:lnTo>
                      <a:close/>
                    </a:path>
                    <a:path w="86359" h="84454">
                      <a:moveTo>
                        <a:pt x="47536" y="75095"/>
                      </a:moveTo>
                      <a:close/>
                    </a:path>
                    <a:path w="86359" h="84454">
                      <a:moveTo>
                        <a:pt x="53479" y="70904"/>
                      </a:moveTo>
                      <a:lnTo>
                        <a:pt x="53441" y="70637"/>
                      </a:lnTo>
                      <a:lnTo>
                        <a:pt x="53009" y="70396"/>
                      </a:lnTo>
                      <a:lnTo>
                        <a:pt x="53479" y="70904"/>
                      </a:lnTo>
                      <a:close/>
                    </a:path>
                    <a:path w="86359" h="84454">
                      <a:moveTo>
                        <a:pt x="53606" y="70726"/>
                      </a:moveTo>
                      <a:lnTo>
                        <a:pt x="53441" y="70523"/>
                      </a:lnTo>
                      <a:lnTo>
                        <a:pt x="53467" y="70650"/>
                      </a:lnTo>
                      <a:lnTo>
                        <a:pt x="53606" y="70726"/>
                      </a:lnTo>
                      <a:close/>
                    </a:path>
                    <a:path w="86359" h="84454">
                      <a:moveTo>
                        <a:pt x="54470" y="67919"/>
                      </a:moveTo>
                      <a:lnTo>
                        <a:pt x="54038" y="67475"/>
                      </a:lnTo>
                      <a:lnTo>
                        <a:pt x="54292" y="67856"/>
                      </a:lnTo>
                      <a:lnTo>
                        <a:pt x="54470" y="67919"/>
                      </a:lnTo>
                      <a:close/>
                    </a:path>
                    <a:path w="86359" h="84454">
                      <a:moveTo>
                        <a:pt x="54635" y="67983"/>
                      </a:moveTo>
                      <a:lnTo>
                        <a:pt x="54470" y="67919"/>
                      </a:lnTo>
                      <a:lnTo>
                        <a:pt x="54635" y="67983"/>
                      </a:lnTo>
                      <a:close/>
                    </a:path>
                    <a:path w="86359" h="84454">
                      <a:moveTo>
                        <a:pt x="55003" y="65900"/>
                      </a:moveTo>
                      <a:lnTo>
                        <a:pt x="54838" y="65786"/>
                      </a:lnTo>
                      <a:lnTo>
                        <a:pt x="55003" y="65900"/>
                      </a:lnTo>
                      <a:close/>
                    </a:path>
                    <a:path w="86359" h="84454">
                      <a:moveTo>
                        <a:pt x="60401" y="58966"/>
                      </a:moveTo>
                      <a:lnTo>
                        <a:pt x="60058" y="58712"/>
                      </a:lnTo>
                      <a:lnTo>
                        <a:pt x="59944" y="58585"/>
                      </a:lnTo>
                      <a:lnTo>
                        <a:pt x="59575" y="58458"/>
                      </a:lnTo>
                      <a:lnTo>
                        <a:pt x="60401" y="58966"/>
                      </a:lnTo>
                      <a:close/>
                    </a:path>
                    <a:path w="86359" h="84454">
                      <a:moveTo>
                        <a:pt x="61315" y="46443"/>
                      </a:moveTo>
                      <a:lnTo>
                        <a:pt x="61175" y="46647"/>
                      </a:lnTo>
                      <a:lnTo>
                        <a:pt x="60756" y="47028"/>
                      </a:lnTo>
                      <a:lnTo>
                        <a:pt x="60629" y="47282"/>
                      </a:lnTo>
                      <a:lnTo>
                        <a:pt x="61125" y="46901"/>
                      </a:lnTo>
                      <a:lnTo>
                        <a:pt x="61315" y="46443"/>
                      </a:lnTo>
                      <a:close/>
                    </a:path>
                    <a:path w="86359" h="84454">
                      <a:moveTo>
                        <a:pt x="61468" y="46215"/>
                      </a:moveTo>
                      <a:lnTo>
                        <a:pt x="61315" y="46443"/>
                      </a:lnTo>
                      <a:lnTo>
                        <a:pt x="61468" y="46215"/>
                      </a:lnTo>
                      <a:close/>
                    </a:path>
                    <a:path w="86359" h="84454">
                      <a:moveTo>
                        <a:pt x="61506" y="47510"/>
                      </a:moveTo>
                      <a:lnTo>
                        <a:pt x="61163" y="47790"/>
                      </a:lnTo>
                      <a:lnTo>
                        <a:pt x="61506" y="47510"/>
                      </a:lnTo>
                      <a:close/>
                    </a:path>
                    <a:path w="86359" h="84454">
                      <a:moveTo>
                        <a:pt x="61544" y="50457"/>
                      </a:moveTo>
                      <a:lnTo>
                        <a:pt x="60985" y="50330"/>
                      </a:lnTo>
                      <a:lnTo>
                        <a:pt x="60960" y="50584"/>
                      </a:lnTo>
                      <a:lnTo>
                        <a:pt x="61544" y="50457"/>
                      </a:lnTo>
                      <a:close/>
                    </a:path>
                    <a:path w="86359" h="84454">
                      <a:moveTo>
                        <a:pt x="61976" y="77025"/>
                      </a:moveTo>
                      <a:lnTo>
                        <a:pt x="61785" y="77558"/>
                      </a:lnTo>
                      <a:lnTo>
                        <a:pt x="61976" y="77025"/>
                      </a:lnTo>
                      <a:close/>
                    </a:path>
                    <a:path w="86359" h="84454">
                      <a:moveTo>
                        <a:pt x="62153" y="55537"/>
                      </a:moveTo>
                      <a:lnTo>
                        <a:pt x="61976" y="55537"/>
                      </a:lnTo>
                      <a:lnTo>
                        <a:pt x="61010" y="55664"/>
                      </a:lnTo>
                      <a:lnTo>
                        <a:pt x="62115" y="55829"/>
                      </a:lnTo>
                      <a:lnTo>
                        <a:pt x="62153" y="55537"/>
                      </a:lnTo>
                      <a:close/>
                    </a:path>
                    <a:path w="86359" h="84454">
                      <a:moveTo>
                        <a:pt x="62191" y="49314"/>
                      </a:moveTo>
                      <a:lnTo>
                        <a:pt x="61201" y="49568"/>
                      </a:lnTo>
                      <a:lnTo>
                        <a:pt x="62191" y="49339"/>
                      </a:lnTo>
                      <a:close/>
                    </a:path>
                    <a:path w="86359" h="84454">
                      <a:moveTo>
                        <a:pt x="62230" y="50330"/>
                      </a:moveTo>
                      <a:lnTo>
                        <a:pt x="61531" y="50203"/>
                      </a:lnTo>
                      <a:lnTo>
                        <a:pt x="62014" y="50330"/>
                      </a:lnTo>
                      <a:lnTo>
                        <a:pt x="61544" y="50457"/>
                      </a:lnTo>
                      <a:lnTo>
                        <a:pt x="62128" y="50330"/>
                      </a:lnTo>
                      <a:close/>
                    </a:path>
                    <a:path w="86359" h="84454">
                      <a:moveTo>
                        <a:pt x="62420" y="51346"/>
                      </a:moveTo>
                      <a:lnTo>
                        <a:pt x="62179" y="51219"/>
                      </a:lnTo>
                      <a:lnTo>
                        <a:pt x="62420" y="51346"/>
                      </a:lnTo>
                      <a:close/>
                    </a:path>
                    <a:path w="86359" h="84454">
                      <a:moveTo>
                        <a:pt x="62636" y="55918"/>
                      </a:moveTo>
                      <a:lnTo>
                        <a:pt x="62115" y="55829"/>
                      </a:lnTo>
                      <a:lnTo>
                        <a:pt x="62471" y="56045"/>
                      </a:lnTo>
                      <a:lnTo>
                        <a:pt x="62598" y="56007"/>
                      </a:lnTo>
                      <a:close/>
                    </a:path>
                    <a:path w="86359" h="84454">
                      <a:moveTo>
                        <a:pt x="62661" y="49568"/>
                      </a:moveTo>
                      <a:lnTo>
                        <a:pt x="62318" y="49314"/>
                      </a:lnTo>
                      <a:lnTo>
                        <a:pt x="62255" y="49695"/>
                      </a:lnTo>
                      <a:lnTo>
                        <a:pt x="62661" y="49568"/>
                      </a:lnTo>
                      <a:close/>
                    </a:path>
                    <a:path w="86359" h="84454">
                      <a:moveTo>
                        <a:pt x="63296" y="66586"/>
                      </a:moveTo>
                      <a:lnTo>
                        <a:pt x="63258" y="66713"/>
                      </a:lnTo>
                      <a:lnTo>
                        <a:pt x="63296" y="66586"/>
                      </a:lnTo>
                      <a:close/>
                    </a:path>
                    <a:path w="86359" h="84454">
                      <a:moveTo>
                        <a:pt x="63347" y="52616"/>
                      </a:moveTo>
                      <a:lnTo>
                        <a:pt x="61556" y="52743"/>
                      </a:lnTo>
                      <a:lnTo>
                        <a:pt x="61429" y="52870"/>
                      </a:lnTo>
                      <a:lnTo>
                        <a:pt x="63347" y="52616"/>
                      </a:lnTo>
                      <a:close/>
                    </a:path>
                    <a:path w="86359" h="84454">
                      <a:moveTo>
                        <a:pt x="63576" y="52870"/>
                      </a:moveTo>
                      <a:lnTo>
                        <a:pt x="63296" y="52870"/>
                      </a:lnTo>
                      <a:lnTo>
                        <a:pt x="63576" y="52870"/>
                      </a:lnTo>
                      <a:close/>
                    </a:path>
                    <a:path w="86359" h="84454">
                      <a:moveTo>
                        <a:pt x="63779" y="67094"/>
                      </a:moveTo>
                      <a:lnTo>
                        <a:pt x="63334" y="66484"/>
                      </a:lnTo>
                      <a:lnTo>
                        <a:pt x="63284" y="67094"/>
                      </a:lnTo>
                      <a:lnTo>
                        <a:pt x="63779" y="67094"/>
                      </a:lnTo>
                      <a:close/>
                    </a:path>
                    <a:path w="86359" h="84454">
                      <a:moveTo>
                        <a:pt x="63804" y="52870"/>
                      </a:moveTo>
                      <a:lnTo>
                        <a:pt x="63576" y="52870"/>
                      </a:lnTo>
                      <a:lnTo>
                        <a:pt x="63804" y="52870"/>
                      </a:lnTo>
                      <a:close/>
                    </a:path>
                    <a:path w="86359" h="84454">
                      <a:moveTo>
                        <a:pt x="63995" y="66586"/>
                      </a:moveTo>
                      <a:lnTo>
                        <a:pt x="63906" y="66408"/>
                      </a:lnTo>
                      <a:lnTo>
                        <a:pt x="63436" y="66230"/>
                      </a:lnTo>
                      <a:lnTo>
                        <a:pt x="63373" y="66497"/>
                      </a:lnTo>
                      <a:lnTo>
                        <a:pt x="63881" y="66840"/>
                      </a:lnTo>
                      <a:lnTo>
                        <a:pt x="63995" y="66586"/>
                      </a:lnTo>
                      <a:close/>
                    </a:path>
                    <a:path w="86359" h="84454">
                      <a:moveTo>
                        <a:pt x="64046" y="52616"/>
                      </a:moveTo>
                      <a:lnTo>
                        <a:pt x="63233" y="52489"/>
                      </a:lnTo>
                      <a:lnTo>
                        <a:pt x="63347" y="52616"/>
                      </a:lnTo>
                      <a:lnTo>
                        <a:pt x="63461" y="52743"/>
                      </a:lnTo>
                      <a:lnTo>
                        <a:pt x="64046" y="52616"/>
                      </a:lnTo>
                      <a:close/>
                    </a:path>
                    <a:path w="86359" h="84454">
                      <a:moveTo>
                        <a:pt x="64554" y="63538"/>
                      </a:moveTo>
                      <a:lnTo>
                        <a:pt x="64452" y="63411"/>
                      </a:lnTo>
                      <a:lnTo>
                        <a:pt x="64274" y="63411"/>
                      </a:lnTo>
                      <a:lnTo>
                        <a:pt x="64554" y="63538"/>
                      </a:lnTo>
                      <a:close/>
                    </a:path>
                    <a:path w="86359" h="84454">
                      <a:moveTo>
                        <a:pt x="64782" y="43091"/>
                      </a:moveTo>
                      <a:lnTo>
                        <a:pt x="64249" y="43599"/>
                      </a:lnTo>
                      <a:lnTo>
                        <a:pt x="64681" y="43218"/>
                      </a:lnTo>
                      <a:lnTo>
                        <a:pt x="64782" y="43091"/>
                      </a:lnTo>
                      <a:close/>
                    </a:path>
                    <a:path w="86359" h="84454">
                      <a:moveTo>
                        <a:pt x="65532" y="81000"/>
                      </a:moveTo>
                      <a:lnTo>
                        <a:pt x="65417" y="80645"/>
                      </a:lnTo>
                      <a:lnTo>
                        <a:pt x="65392" y="80899"/>
                      </a:lnTo>
                      <a:lnTo>
                        <a:pt x="65532" y="81000"/>
                      </a:lnTo>
                      <a:close/>
                    </a:path>
                    <a:path w="86359" h="84454">
                      <a:moveTo>
                        <a:pt x="66179" y="81407"/>
                      </a:moveTo>
                      <a:lnTo>
                        <a:pt x="65532" y="81000"/>
                      </a:lnTo>
                      <a:lnTo>
                        <a:pt x="65468" y="81280"/>
                      </a:lnTo>
                      <a:lnTo>
                        <a:pt x="64998" y="81788"/>
                      </a:lnTo>
                      <a:lnTo>
                        <a:pt x="65747" y="82042"/>
                      </a:lnTo>
                      <a:lnTo>
                        <a:pt x="66179" y="81407"/>
                      </a:lnTo>
                      <a:close/>
                    </a:path>
                    <a:path w="86359" h="84454">
                      <a:moveTo>
                        <a:pt x="67449" y="58572"/>
                      </a:moveTo>
                      <a:lnTo>
                        <a:pt x="67322" y="58508"/>
                      </a:lnTo>
                      <a:lnTo>
                        <a:pt x="67183" y="58508"/>
                      </a:lnTo>
                      <a:lnTo>
                        <a:pt x="67437" y="58648"/>
                      </a:lnTo>
                      <a:close/>
                    </a:path>
                    <a:path w="86359" h="84454">
                      <a:moveTo>
                        <a:pt x="68135" y="51092"/>
                      </a:moveTo>
                      <a:lnTo>
                        <a:pt x="67779" y="51257"/>
                      </a:lnTo>
                      <a:lnTo>
                        <a:pt x="68135" y="51092"/>
                      </a:lnTo>
                      <a:close/>
                    </a:path>
                    <a:path w="86359" h="84454">
                      <a:moveTo>
                        <a:pt x="68287" y="50584"/>
                      </a:moveTo>
                      <a:lnTo>
                        <a:pt x="67894" y="49441"/>
                      </a:lnTo>
                      <a:lnTo>
                        <a:pt x="67703" y="48933"/>
                      </a:lnTo>
                      <a:lnTo>
                        <a:pt x="67360" y="48044"/>
                      </a:lnTo>
                      <a:lnTo>
                        <a:pt x="67246" y="47790"/>
                      </a:lnTo>
                      <a:lnTo>
                        <a:pt x="67246" y="47282"/>
                      </a:lnTo>
                      <a:lnTo>
                        <a:pt x="67411" y="46901"/>
                      </a:lnTo>
                      <a:lnTo>
                        <a:pt x="67462" y="46774"/>
                      </a:lnTo>
                      <a:lnTo>
                        <a:pt x="67513" y="46647"/>
                      </a:lnTo>
                      <a:lnTo>
                        <a:pt x="67627" y="46393"/>
                      </a:lnTo>
                      <a:lnTo>
                        <a:pt x="67703" y="46139"/>
                      </a:lnTo>
                      <a:lnTo>
                        <a:pt x="67779" y="45885"/>
                      </a:lnTo>
                      <a:lnTo>
                        <a:pt x="67043" y="46139"/>
                      </a:lnTo>
                      <a:lnTo>
                        <a:pt x="66421" y="46139"/>
                      </a:lnTo>
                      <a:lnTo>
                        <a:pt x="66624" y="46012"/>
                      </a:lnTo>
                      <a:lnTo>
                        <a:pt x="67246" y="45631"/>
                      </a:lnTo>
                      <a:lnTo>
                        <a:pt x="65087" y="45631"/>
                      </a:lnTo>
                      <a:lnTo>
                        <a:pt x="66636" y="44107"/>
                      </a:lnTo>
                      <a:lnTo>
                        <a:pt x="67411" y="43345"/>
                      </a:lnTo>
                      <a:lnTo>
                        <a:pt x="65570" y="43599"/>
                      </a:lnTo>
                      <a:lnTo>
                        <a:pt x="65151" y="44107"/>
                      </a:lnTo>
                      <a:lnTo>
                        <a:pt x="65062" y="43726"/>
                      </a:lnTo>
                      <a:lnTo>
                        <a:pt x="64236" y="43599"/>
                      </a:lnTo>
                      <a:lnTo>
                        <a:pt x="64389" y="43218"/>
                      </a:lnTo>
                      <a:lnTo>
                        <a:pt x="64604" y="42964"/>
                      </a:lnTo>
                      <a:lnTo>
                        <a:pt x="64719" y="42837"/>
                      </a:lnTo>
                      <a:lnTo>
                        <a:pt x="63957" y="42964"/>
                      </a:lnTo>
                      <a:lnTo>
                        <a:pt x="63588" y="42964"/>
                      </a:lnTo>
                      <a:lnTo>
                        <a:pt x="63296" y="42329"/>
                      </a:lnTo>
                      <a:lnTo>
                        <a:pt x="64871" y="41440"/>
                      </a:lnTo>
                      <a:lnTo>
                        <a:pt x="64033" y="40805"/>
                      </a:lnTo>
                      <a:lnTo>
                        <a:pt x="63563" y="40805"/>
                      </a:lnTo>
                      <a:lnTo>
                        <a:pt x="62407" y="41567"/>
                      </a:lnTo>
                      <a:lnTo>
                        <a:pt x="62407" y="42075"/>
                      </a:lnTo>
                      <a:lnTo>
                        <a:pt x="62572" y="42456"/>
                      </a:lnTo>
                      <a:lnTo>
                        <a:pt x="62357" y="42837"/>
                      </a:lnTo>
                      <a:lnTo>
                        <a:pt x="62014" y="42964"/>
                      </a:lnTo>
                      <a:lnTo>
                        <a:pt x="61315" y="44361"/>
                      </a:lnTo>
                      <a:lnTo>
                        <a:pt x="60782" y="45631"/>
                      </a:lnTo>
                      <a:lnTo>
                        <a:pt x="60452" y="46774"/>
                      </a:lnTo>
                      <a:lnTo>
                        <a:pt x="61061" y="46012"/>
                      </a:lnTo>
                      <a:lnTo>
                        <a:pt x="60718" y="46647"/>
                      </a:lnTo>
                      <a:lnTo>
                        <a:pt x="60579" y="46647"/>
                      </a:lnTo>
                      <a:lnTo>
                        <a:pt x="60299" y="47282"/>
                      </a:lnTo>
                      <a:lnTo>
                        <a:pt x="60629" y="46774"/>
                      </a:lnTo>
                      <a:lnTo>
                        <a:pt x="60769" y="46647"/>
                      </a:lnTo>
                      <a:lnTo>
                        <a:pt x="60921" y="46520"/>
                      </a:lnTo>
                      <a:lnTo>
                        <a:pt x="60579" y="47028"/>
                      </a:lnTo>
                      <a:lnTo>
                        <a:pt x="60528" y="47155"/>
                      </a:lnTo>
                      <a:lnTo>
                        <a:pt x="61061" y="46520"/>
                      </a:lnTo>
                      <a:lnTo>
                        <a:pt x="61175" y="46393"/>
                      </a:lnTo>
                      <a:lnTo>
                        <a:pt x="61531" y="46139"/>
                      </a:lnTo>
                      <a:lnTo>
                        <a:pt x="61810" y="46012"/>
                      </a:lnTo>
                      <a:lnTo>
                        <a:pt x="61455" y="46647"/>
                      </a:lnTo>
                      <a:lnTo>
                        <a:pt x="61036" y="47028"/>
                      </a:lnTo>
                      <a:lnTo>
                        <a:pt x="61531" y="46647"/>
                      </a:lnTo>
                      <a:lnTo>
                        <a:pt x="61264" y="46901"/>
                      </a:lnTo>
                      <a:lnTo>
                        <a:pt x="60934" y="47155"/>
                      </a:lnTo>
                      <a:lnTo>
                        <a:pt x="61315" y="46901"/>
                      </a:lnTo>
                      <a:lnTo>
                        <a:pt x="61252" y="47282"/>
                      </a:lnTo>
                      <a:lnTo>
                        <a:pt x="61709" y="46901"/>
                      </a:lnTo>
                      <a:lnTo>
                        <a:pt x="61874" y="46774"/>
                      </a:lnTo>
                      <a:lnTo>
                        <a:pt x="61315" y="47409"/>
                      </a:lnTo>
                      <a:lnTo>
                        <a:pt x="62306" y="46901"/>
                      </a:lnTo>
                      <a:lnTo>
                        <a:pt x="61506" y="47510"/>
                      </a:lnTo>
                      <a:lnTo>
                        <a:pt x="62191" y="47282"/>
                      </a:lnTo>
                      <a:lnTo>
                        <a:pt x="62306" y="47409"/>
                      </a:lnTo>
                      <a:lnTo>
                        <a:pt x="60769" y="48044"/>
                      </a:lnTo>
                      <a:lnTo>
                        <a:pt x="62433" y="47790"/>
                      </a:lnTo>
                      <a:lnTo>
                        <a:pt x="60807" y="48552"/>
                      </a:lnTo>
                      <a:lnTo>
                        <a:pt x="62217" y="48044"/>
                      </a:lnTo>
                      <a:lnTo>
                        <a:pt x="61607" y="48679"/>
                      </a:lnTo>
                      <a:lnTo>
                        <a:pt x="62484" y="48679"/>
                      </a:lnTo>
                      <a:lnTo>
                        <a:pt x="62153" y="48793"/>
                      </a:lnTo>
                      <a:lnTo>
                        <a:pt x="62128" y="48933"/>
                      </a:lnTo>
                      <a:lnTo>
                        <a:pt x="61696" y="49060"/>
                      </a:lnTo>
                      <a:lnTo>
                        <a:pt x="61442" y="49187"/>
                      </a:lnTo>
                      <a:lnTo>
                        <a:pt x="62649" y="48933"/>
                      </a:lnTo>
                      <a:lnTo>
                        <a:pt x="62992" y="49060"/>
                      </a:lnTo>
                      <a:lnTo>
                        <a:pt x="63779" y="49060"/>
                      </a:lnTo>
                      <a:lnTo>
                        <a:pt x="62661" y="49568"/>
                      </a:lnTo>
                      <a:lnTo>
                        <a:pt x="63068" y="49441"/>
                      </a:lnTo>
                      <a:lnTo>
                        <a:pt x="62357" y="49695"/>
                      </a:lnTo>
                      <a:lnTo>
                        <a:pt x="62738" y="49695"/>
                      </a:lnTo>
                      <a:lnTo>
                        <a:pt x="61734" y="49949"/>
                      </a:lnTo>
                      <a:lnTo>
                        <a:pt x="63284" y="49695"/>
                      </a:lnTo>
                      <a:lnTo>
                        <a:pt x="62014" y="49949"/>
                      </a:lnTo>
                      <a:lnTo>
                        <a:pt x="62966" y="49949"/>
                      </a:lnTo>
                      <a:lnTo>
                        <a:pt x="62230" y="50330"/>
                      </a:lnTo>
                      <a:lnTo>
                        <a:pt x="62814" y="50330"/>
                      </a:lnTo>
                      <a:lnTo>
                        <a:pt x="63030" y="50584"/>
                      </a:lnTo>
                      <a:lnTo>
                        <a:pt x="68287" y="50584"/>
                      </a:lnTo>
                      <a:close/>
                    </a:path>
                    <a:path w="86359" h="84454">
                      <a:moveTo>
                        <a:pt x="68338" y="55791"/>
                      </a:moveTo>
                      <a:lnTo>
                        <a:pt x="68148" y="55537"/>
                      </a:lnTo>
                      <a:lnTo>
                        <a:pt x="68110" y="55664"/>
                      </a:lnTo>
                      <a:lnTo>
                        <a:pt x="68338" y="55791"/>
                      </a:lnTo>
                      <a:close/>
                    </a:path>
                    <a:path w="86359" h="84454">
                      <a:moveTo>
                        <a:pt x="68364" y="54648"/>
                      </a:moveTo>
                      <a:lnTo>
                        <a:pt x="68173" y="54610"/>
                      </a:lnTo>
                      <a:lnTo>
                        <a:pt x="68224" y="54864"/>
                      </a:lnTo>
                      <a:lnTo>
                        <a:pt x="68364" y="54648"/>
                      </a:lnTo>
                      <a:close/>
                    </a:path>
                    <a:path w="86359" h="84454">
                      <a:moveTo>
                        <a:pt x="70497" y="53378"/>
                      </a:moveTo>
                      <a:lnTo>
                        <a:pt x="68033" y="52793"/>
                      </a:lnTo>
                      <a:lnTo>
                        <a:pt x="68033" y="54571"/>
                      </a:lnTo>
                      <a:lnTo>
                        <a:pt x="67208" y="54394"/>
                      </a:lnTo>
                      <a:lnTo>
                        <a:pt x="67779" y="54140"/>
                      </a:lnTo>
                      <a:lnTo>
                        <a:pt x="68033" y="54571"/>
                      </a:lnTo>
                      <a:lnTo>
                        <a:pt x="68033" y="52793"/>
                      </a:lnTo>
                      <a:lnTo>
                        <a:pt x="65709" y="52235"/>
                      </a:lnTo>
                      <a:lnTo>
                        <a:pt x="67703" y="51295"/>
                      </a:lnTo>
                      <a:lnTo>
                        <a:pt x="68186" y="50711"/>
                      </a:lnTo>
                      <a:lnTo>
                        <a:pt x="63144" y="50711"/>
                      </a:lnTo>
                      <a:lnTo>
                        <a:pt x="61353" y="50711"/>
                      </a:lnTo>
                      <a:lnTo>
                        <a:pt x="61658" y="50838"/>
                      </a:lnTo>
                      <a:lnTo>
                        <a:pt x="62725" y="51092"/>
                      </a:lnTo>
                      <a:lnTo>
                        <a:pt x="62687" y="51219"/>
                      </a:lnTo>
                      <a:lnTo>
                        <a:pt x="62484" y="51219"/>
                      </a:lnTo>
                      <a:lnTo>
                        <a:pt x="63106" y="51473"/>
                      </a:lnTo>
                      <a:lnTo>
                        <a:pt x="62191" y="51981"/>
                      </a:lnTo>
                      <a:lnTo>
                        <a:pt x="63334" y="52362"/>
                      </a:lnTo>
                      <a:lnTo>
                        <a:pt x="63639" y="52362"/>
                      </a:lnTo>
                      <a:lnTo>
                        <a:pt x="64236" y="52489"/>
                      </a:lnTo>
                      <a:lnTo>
                        <a:pt x="64655" y="52489"/>
                      </a:lnTo>
                      <a:lnTo>
                        <a:pt x="64668" y="52616"/>
                      </a:lnTo>
                      <a:lnTo>
                        <a:pt x="65366" y="52870"/>
                      </a:lnTo>
                      <a:lnTo>
                        <a:pt x="64604" y="52870"/>
                      </a:lnTo>
                      <a:lnTo>
                        <a:pt x="64630" y="52743"/>
                      </a:lnTo>
                      <a:lnTo>
                        <a:pt x="64325" y="52743"/>
                      </a:lnTo>
                      <a:lnTo>
                        <a:pt x="64084" y="52616"/>
                      </a:lnTo>
                      <a:lnTo>
                        <a:pt x="64236" y="52743"/>
                      </a:lnTo>
                      <a:lnTo>
                        <a:pt x="64401" y="52870"/>
                      </a:lnTo>
                      <a:lnTo>
                        <a:pt x="63804" y="52870"/>
                      </a:lnTo>
                      <a:lnTo>
                        <a:pt x="64427" y="53251"/>
                      </a:lnTo>
                      <a:lnTo>
                        <a:pt x="64084" y="53505"/>
                      </a:lnTo>
                      <a:lnTo>
                        <a:pt x="63004" y="53378"/>
                      </a:lnTo>
                      <a:lnTo>
                        <a:pt x="63398" y="53124"/>
                      </a:lnTo>
                      <a:lnTo>
                        <a:pt x="63601" y="52997"/>
                      </a:lnTo>
                      <a:lnTo>
                        <a:pt x="62801" y="53124"/>
                      </a:lnTo>
                      <a:lnTo>
                        <a:pt x="63258" y="52870"/>
                      </a:lnTo>
                      <a:lnTo>
                        <a:pt x="61429" y="52870"/>
                      </a:lnTo>
                      <a:lnTo>
                        <a:pt x="61188" y="53124"/>
                      </a:lnTo>
                      <a:lnTo>
                        <a:pt x="62039" y="53251"/>
                      </a:lnTo>
                      <a:lnTo>
                        <a:pt x="61671" y="53632"/>
                      </a:lnTo>
                      <a:lnTo>
                        <a:pt x="62255" y="53886"/>
                      </a:lnTo>
                      <a:lnTo>
                        <a:pt x="62560" y="53759"/>
                      </a:lnTo>
                      <a:lnTo>
                        <a:pt x="63131" y="53886"/>
                      </a:lnTo>
                      <a:lnTo>
                        <a:pt x="64071" y="54775"/>
                      </a:lnTo>
                      <a:lnTo>
                        <a:pt x="60375" y="54013"/>
                      </a:lnTo>
                      <a:lnTo>
                        <a:pt x="61696" y="54648"/>
                      </a:lnTo>
                      <a:lnTo>
                        <a:pt x="62369" y="54902"/>
                      </a:lnTo>
                      <a:lnTo>
                        <a:pt x="63690" y="55283"/>
                      </a:lnTo>
                      <a:lnTo>
                        <a:pt x="62903" y="55537"/>
                      </a:lnTo>
                      <a:lnTo>
                        <a:pt x="61747" y="55029"/>
                      </a:lnTo>
                      <a:lnTo>
                        <a:pt x="61531" y="55410"/>
                      </a:lnTo>
                      <a:lnTo>
                        <a:pt x="62153" y="55537"/>
                      </a:lnTo>
                      <a:lnTo>
                        <a:pt x="63411" y="55791"/>
                      </a:lnTo>
                      <a:lnTo>
                        <a:pt x="63080" y="55880"/>
                      </a:lnTo>
                      <a:lnTo>
                        <a:pt x="63080" y="66116"/>
                      </a:lnTo>
                      <a:lnTo>
                        <a:pt x="62941" y="66065"/>
                      </a:lnTo>
                      <a:lnTo>
                        <a:pt x="61887" y="65697"/>
                      </a:lnTo>
                      <a:lnTo>
                        <a:pt x="61544" y="65570"/>
                      </a:lnTo>
                      <a:lnTo>
                        <a:pt x="61595" y="65189"/>
                      </a:lnTo>
                      <a:lnTo>
                        <a:pt x="62280" y="65379"/>
                      </a:lnTo>
                      <a:lnTo>
                        <a:pt x="62052" y="65570"/>
                      </a:lnTo>
                      <a:lnTo>
                        <a:pt x="61976" y="65722"/>
                      </a:lnTo>
                      <a:lnTo>
                        <a:pt x="62941" y="66065"/>
                      </a:lnTo>
                      <a:lnTo>
                        <a:pt x="63080" y="66116"/>
                      </a:lnTo>
                      <a:lnTo>
                        <a:pt x="63080" y="55880"/>
                      </a:lnTo>
                      <a:lnTo>
                        <a:pt x="62839" y="55943"/>
                      </a:lnTo>
                      <a:lnTo>
                        <a:pt x="62839" y="58458"/>
                      </a:lnTo>
                      <a:lnTo>
                        <a:pt x="62623" y="58331"/>
                      </a:lnTo>
                      <a:lnTo>
                        <a:pt x="62407" y="58458"/>
                      </a:lnTo>
                      <a:lnTo>
                        <a:pt x="62141" y="58331"/>
                      </a:lnTo>
                      <a:lnTo>
                        <a:pt x="62280" y="58077"/>
                      </a:lnTo>
                      <a:lnTo>
                        <a:pt x="62572" y="58204"/>
                      </a:lnTo>
                      <a:lnTo>
                        <a:pt x="62839" y="58458"/>
                      </a:lnTo>
                      <a:lnTo>
                        <a:pt x="62839" y="55943"/>
                      </a:lnTo>
                      <a:lnTo>
                        <a:pt x="62598" y="56007"/>
                      </a:lnTo>
                      <a:lnTo>
                        <a:pt x="62560" y="56172"/>
                      </a:lnTo>
                      <a:lnTo>
                        <a:pt x="62382" y="56134"/>
                      </a:lnTo>
                      <a:lnTo>
                        <a:pt x="62382" y="57569"/>
                      </a:lnTo>
                      <a:lnTo>
                        <a:pt x="62382" y="57823"/>
                      </a:lnTo>
                      <a:lnTo>
                        <a:pt x="62369" y="57696"/>
                      </a:lnTo>
                      <a:lnTo>
                        <a:pt x="62382" y="57569"/>
                      </a:lnTo>
                      <a:lnTo>
                        <a:pt x="62382" y="56134"/>
                      </a:lnTo>
                      <a:lnTo>
                        <a:pt x="61518" y="55918"/>
                      </a:lnTo>
                      <a:lnTo>
                        <a:pt x="61544" y="56299"/>
                      </a:lnTo>
                      <a:lnTo>
                        <a:pt x="61671" y="56553"/>
                      </a:lnTo>
                      <a:lnTo>
                        <a:pt x="62014" y="56934"/>
                      </a:lnTo>
                      <a:lnTo>
                        <a:pt x="62103" y="57696"/>
                      </a:lnTo>
                      <a:lnTo>
                        <a:pt x="61823" y="57569"/>
                      </a:lnTo>
                      <a:lnTo>
                        <a:pt x="61544" y="57315"/>
                      </a:lnTo>
                      <a:lnTo>
                        <a:pt x="61188" y="57315"/>
                      </a:lnTo>
                      <a:lnTo>
                        <a:pt x="61468" y="58077"/>
                      </a:lnTo>
                      <a:lnTo>
                        <a:pt x="60502" y="58331"/>
                      </a:lnTo>
                      <a:lnTo>
                        <a:pt x="59778" y="58331"/>
                      </a:lnTo>
                      <a:lnTo>
                        <a:pt x="60439" y="58966"/>
                      </a:lnTo>
                      <a:lnTo>
                        <a:pt x="60515" y="59093"/>
                      </a:lnTo>
                      <a:lnTo>
                        <a:pt x="60617" y="59347"/>
                      </a:lnTo>
                      <a:lnTo>
                        <a:pt x="59969" y="58839"/>
                      </a:lnTo>
                      <a:lnTo>
                        <a:pt x="60477" y="59474"/>
                      </a:lnTo>
                      <a:lnTo>
                        <a:pt x="60528" y="60617"/>
                      </a:lnTo>
                      <a:lnTo>
                        <a:pt x="59893" y="59728"/>
                      </a:lnTo>
                      <a:lnTo>
                        <a:pt x="59778" y="59601"/>
                      </a:lnTo>
                      <a:lnTo>
                        <a:pt x="59588" y="59220"/>
                      </a:lnTo>
                      <a:lnTo>
                        <a:pt x="60464" y="61379"/>
                      </a:lnTo>
                      <a:lnTo>
                        <a:pt x="60083" y="60744"/>
                      </a:lnTo>
                      <a:lnTo>
                        <a:pt x="59982" y="60363"/>
                      </a:lnTo>
                      <a:lnTo>
                        <a:pt x="59842" y="60236"/>
                      </a:lnTo>
                      <a:lnTo>
                        <a:pt x="59791" y="60363"/>
                      </a:lnTo>
                      <a:lnTo>
                        <a:pt x="57251" y="62395"/>
                      </a:lnTo>
                      <a:lnTo>
                        <a:pt x="57124" y="62903"/>
                      </a:lnTo>
                      <a:lnTo>
                        <a:pt x="57023" y="63665"/>
                      </a:lnTo>
                      <a:lnTo>
                        <a:pt x="55981" y="63792"/>
                      </a:lnTo>
                      <a:lnTo>
                        <a:pt x="57238" y="64300"/>
                      </a:lnTo>
                      <a:lnTo>
                        <a:pt x="55168" y="64427"/>
                      </a:lnTo>
                      <a:lnTo>
                        <a:pt x="56921" y="65062"/>
                      </a:lnTo>
                      <a:lnTo>
                        <a:pt x="55880" y="65189"/>
                      </a:lnTo>
                      <a:lnTo>
                        <a:pt x="55613" y="64935"/>
                      </a:lnTo>
                      <a:lnTo>
                        <a:pt x="54889" y="65278"/>
                      </a:lnTo>
                      <a:lnTo>
                        <a:pt x="54762" y="65493"/>
                      </a:lnTo>
                      <a:lnTo>
                        <a:pt x="55791" y="66065"/>
                      </a:lnTo>
                      <a:lnTo>
                        <a:pt x="55918" y="66332"/>
                      </a:lnTo>
                      <a:lnTo>
                        <a:pt x="55003" y="65951"/>
                      </a:lnTo>
                      <a:lnTo>
                        <a:pt x="55854" y="66586"/>
                      </a:lnTo>
                      <a:lnTo>
                        <a:pt x="54698" y="66332"/>
                      </a:lnTo>
                      <a:lnTo>
                        <a:pt x="54851" y="66586"/>
                      </a:lnTo>
                      <a:lnTo>
                        <a:pt x="55333" y="66586"/>
                      </a:lnTo>
                      <a:lnTo>
                        <a:pt x="55587" y="66713"/>
                      </a:lnTo>
                      <a:lnTo>
                        <a:pt x="55867" y="67221"/>
                      </a:lnTo>
                      <a:lnTo>
                        <a:pt x="54648" y="67221"/>
                      </a:lnTo>
                      <a:lnTo>
                        <a:pt x="54190" y="66967"/>
                      </a:lnTo>
                      <a:lnTo>
                        <a:pt x="54635" y="67983"/>
                      </a:lnTo>
                      <a:lnTo>
                        <a:pt x="54648" y="68110"/>
                      </a:lnTo>
                      <a:lnTo>
                        <a:pt x="54775" y="68237"/>
                      </a:lnTo>
                      <a:lnTo>
                        <a:pt x="53073" y="67094"/>
                      </a:lnTo>
                      <a:lnTo>
                        <a:pt x="53746" y="67856"/>
                      </a:lnTo>
                      <a:lnTo>
                        <a:pt x="53962" y="67856"/>
                      </a:lnTo>
                      <a:lnTo>
                        <a:pt x="54254" y="68110"/>
                      </a:lnTo>
                      <a:lnTo>
                        <a:pt x="54432" y="68237"/>
                      </a:lnTo>
                      <a:lnTo>
                        <a:pt x="53822" y="68110"/>
                      </a:lnTo>
                      <a:lnTo>
                        <a:pt x="53721" y="68872"/>
                      </a:lnTo>
                      <a:lnTo>
                        <a:pt x="53149" y="68491"/>
                      </a:lnTo>
                      <a:lnTo>
                        <a:pt x="52895" y="68745"/>
                      </a:lnTo>
                      <a:lnTo>
                        <a:pt x="52806" y="69634"/>
                      </a:lnTo>
                      <a:lnTo>
                        <a:pt x="52578" y="70015"/>
                      </a:lnTo>
                      <a:lnTo>
                        <a:pt x="52959" y="70015"/>
                      </a:lnTo>
                      <a:lnTo>
                        <a:pt x="53860" y="70726"/>
                      </a:lnTo>
                      <a:lnTo>
                        <a:pt x="53924" y="70904"/>
                      </a:lnTo>
                      <a:lnTo>
                        <a:pt x="53606" y="70726"/>
                      </a:lnTo>
                      <a:lnTo>
                        <a:pt x="53949" y="71158"/>
                      </a:lnTo>
                      <a:lnTo>
                        <a:pt x="53721" y="71285"/>
                      </a:lnTo>
                      <a:lnTo>
                        <a:pt x="53162" y="70777"/>
                      </a:lnTo>
                      <a:lnTo>
                        <a:pt x="52895" y="70523"/>
                      </a:lnTo>
                      <a:lnTo>
                        <a:pt x="52679" y="70269"/>
                      </a:lnTo>
                      <a:lnTo>
                        <a:pt x="52832" y="70777"/>
                      </a:lnTo>
                      <a:lnTo>
                        <a:pt x="52692" y="70650"/>
                      </a:lnTo>
                      <a:lnTo>
                        <a:pt x="52463" y="70396"/>
                      </a:lnTo>
                      <a:lnTo>
                        <a:pt x="52146" y="70142"/>
                      </a:lnTo>
                      <a:lnTo>
                        <a:pt x="52603" y="70650"/>
                      </a:lnTo>
                      <a:lnTo>
                        <a:pt x="51054" y="69888"/>
                      </a:lnTo>
                      <a:lnTo>
                        <a:pt x="51854" y="70637"/>
                      </a:lnTo>
                      <a:lnTo>
                        <a:pt x="51625" y="70523"/>
                      </a:lnTo>
                      <a:lnTo>
                        <a:pt x="51396" y="70904"/>
                      </a:lnTo>
                      <a:lnTo>
                        <a:pt x="51320" y="71412"/>
                      </a:lnTo>
                      <a:lnTo>
                        <a:pt x="51168" y="71666"/>
                      </a:lnTo>
                      <a:lnTo>
                        <a:pt x="51828" y="72301"/>
                      </a:lnTo>
                      <a:lnTo>
                        <a:pt x="51574" y="72301"/>
                      </a:lnTo>
                      <a:lnTo>
                        <a:pt x="52006" y="72936"/>
                      </a:lnTo>
                      <a:lnTo>
                        <a:pt x="51549" y="72936"/>
                      </a:lnTo>
                      <a:lnTo>
                        <a:pt x="50787" y="72682"/>
                      </a:lnTo>
                      <a:lnTo>
                        <a:pt x="50685" y="73583"/>
                      </a:lnTo>
                      <a:lnTo>
                        <a:pt x="51015" y="73698"/>
                      </a:lnTo>
                      <a:lnTo>
                        <a:pt x="51269" y="74206"/>
                      </a:lnTo>
                      <a:lnTo>
                        <a:pt x="50927" y="73825"/>
                      </a:lnTo>
                      <a:lnTo>
                        <a:pt x="50685" y="73583"/>
                      </a:lnTo>
                      <a:lnTo>
                        <a:pt x="50457" y="73825"/>
                      </a:lnTo>
                      <a:lnTo>
                        <a:pt x="50241" y="73317"/>
                      </a:lnTo>
                      <a:lnTo>
                        <a:pt x="49961" y="73698"/>
                      </a:lnTo>
                      <a:lnTo>
                        <a:pt x="49898" y="73952"/>
                      </a:lnTo>
                      <a:lnTo>
                        <a:pt x="49784" y="74714"/>
                      </a:lnTo>
                      <a:lnTo>
                        <a:pt x="50025" y="74841"/>
                      </a:lnTo>
                      <a:lnTo>
                        <a:pt x="50165" y="74968"/>
                      </a:lnTo>
                      <a:lnTo>
                        <a:pt x="50266" y="75349"/>
                      </a:lnTo>
                      <a:lnTo>
                        <a:pt x="49885" y="75095"/>
                      </a:lnTo>
                      <a:lnTo>
                        <a:pt x="49682" y="74714"/>
                      </a:lnTo>
                      <a:lnTo>
                        <a:pt x="49707" y="75349"/>
                      </a:lnTo>
                      <a:lnTo>
                        <a:pt x="49022" y="75095"/>
                      </a:lnTo>
                      <a:lnTo>
                        <a:pt x="48793" y="74968"/>
                      </a:lnTo>
                      <a:lnTo>
                        <a:pt x="47447" y="74206"/>
                      </a:lnTo>
                      <a:lnTo>
                        <a:pt x="47523" y="75006"/>
                      </a:lnTo>
                      <a:lnTo>
                        <a:pt x="47459" y="75349"/>
                      </a:lnTo>
                      <a:lnTo>
                        <a:pt x="47345" y="75984"/>
                      </a:lnTo>
                      <a:lnTo>
                        <a:pt x="47053" y="75984"/>
                      </a:lnTo>
                      <a:lnTo>
                        <a:pt x="47231" y="75476"/>
                      </a:lnTo>
                      <a:lnTo>
                        <a:pt x="47167" y="75222"/>
                      </a:lnTo>
                      <a:lnTo>
                        <a:pt x="46939" y="74968"/>
                      </a:lnTo>
                      <a:lnTo>
                        <a:pt x="46799" y="76365"/>
                      </a:lnTo>
                      <a:lnTo>
                        <a:pt x="46583" y="75984"/>
                      </a:lnTo>
                      <a:lnTo>
                        <a:pt x="46050" y="74968"/>
                      </a:lnTo>
                      <a:lnTo>
                        <a:pt x="45783" y="75984"/>
                      </a:lnTo>
                      <a:lnTo>
                        <a:pt x="44996" y="73698"/>
                      </a:lnTo>
                      <a:lnTo>
                        <a:pt x="44475" y="76365"/>
                      </a:lnTo>
                      <a:lnTo>
                        <a:pt x="44297" y="75984"/>
                      </a:lnTo>
                      <a:lnTo>
                        <a:pt x="43802" y="74841"/>
                      </a:lnTo>
                      <a:lnTo>
                        <a:pt x="43751" y="75984"/>
                      </a:lnTo>
                      <a:lnTo>
                        <a:pt x="43713" y="75628"/>
                      </a:lnTo>
                      <a:lnTo>
                        <a:pt x="43675" y="75857"/>
                      </a:lnTo>
                      <a:lnTo>
                        <a:pt x="42506" y="76492"/>
                      </a:lnTo>
                      <a:lnTo>
                        <a:pt x="41275" y="74968"/>
                      </a:lnTo>
                      <a:lnTo>
                        <a:pt x="40513" y="74206"/>
                      </a:lnTo>
                      <a:lnTo>
                        <a:pt x="40208" y="73952"/>
                      </a:lnTo>
                      <a:lnTo>
                        <a:pt x="39560" y="77000"/>
                      </a:lnTo>
                      <a:lnTo>
                        <a:pt x="39509" y="76492"/>
                      </a:lnTo>
                      <a:lnTo>
                        <a:pt x="39420" y="75603"/>
                      </a:lnTo>
                      <a:lnTo>
                        <a:pt x="39535" y="75222"/>
                      </a:lnTo>
                      <a:lnTo>
                        <a:pt x="39852" y="74587"/>
                      </a:lnTo>
                      <a:lnTo>
                        <a:pt x="38684" y="75603"/>
                      </a:lnTo>
                      <a:lnTo>
                        <a:pt x="38658" y="75476"/>
                      </a:lnTo>
                      <a:lnTo>
                        <a:pt x="38531" y="74587"/>
                      </a:lnTo>
                      <a:lnTo>
                        <a:pt x="38442" y="73952"/>
                      </a:lnTo>
                      <a:lnTo>
                        <a:pt x="37274" y="74587"/>
                      </a:lnTo>
                      <a:lnTo>
                        <a:pt x="37350" y="74460"/>
                      </a:lnTo>
                      <a:lnTo>
                        <a:pt x="37426" y="74333"/>
                      </a:lnTo>
                      <a:lnTo>
                        <a:pt x="37592" y="74079"/>
                      </a:lnTo>
                      <a:lnTo>
                        <a:pt x="37655" y="74206"/>
                      </a:lnTo>
                      <a:lnTo>
                        <a:pt x="37693" y="74079"/>
                      </a:lnTo>
                      <a:lnTo>
                        <a:pt x="37896" y="73444"/>
                      </a:lnTo>
                      <a:lnTo>
                        <a:pt x="37185" y="73825"/>
                      </a:lnTo>
                      <a:lnTo>
                        <a:pt x="36830" y="74333"/>
                      </a:lnTo>
                      <a:lnTo>
                        <a:pt x="36766" y="74206"/>
                      </a:lnTo>
                      <a:lnTo>
                        <a:pt x="37109" y="73825"/>
                      </a:lnTo>
                      <a:lnTo>
                        <a:pt x="37223" y="73545"/>
                      </a:lnTo>
                      <a:lnTo>
                        <a:pt x="37350" y="73063"/>
                      </a:lnTo>
                      <a:lnTo>
                        <a:pt x="36322" y="74079"/>
                      </a:lnTo>
                      <a:lnTo>
                        <a:pt x="36537" y="73698"/>
                      </a:lnTo>
                      <a:lnTo>
                        <a:pt x="36614" y="72809"/>
                      </a:lnTo>
                      <a:lnTo>
                        <a:pt x="36144" y="73571"/>
                      </a:lnTo>
                      <a:lnTo>
                        <a:pt x="36182" y="73063"/>
                      </a:lnTo>
                      <a:lnTo>
                        <a:pt x="35433" y="73571"/>
                      </a:lnTo>
                      <a:lnTo>
                        <a:pt x="35598" y="73063"/>
                      </a:lnTo>
                      <a:lnTo>
                        <a:pt x="34810" y="73571"/>
                      </a:lnTo>
                      <a:lnTo>
                        <a:pt x="35026" y="73190"/>
                      </a:lnTo>
                      <a:lnTo>
                        <a:pt x="35547" y="72301"/>
                      </a:lnTo>
                      <a:lnTo>
                        <a:pt x="34531" y="73190"/>
                      </a:lnTo>
                      <a:lnTo>
                        <a:pt x="34912" y="72809"/>
                      </a:lnTo>
                      <a:lnTo>
                        <a:pt x="35039" y="72682"/>
                      </a:lnTo>
                      <a:lnTo>
                        <a:pt x="35420" y="72301"/>
                      </a:lnTo>
                      <a:lnTo>
                        <a:pt x="35560" y="72174"/>
                      </a:lnTo>
                      <a:lnTo>
                        <a:pt x="34975" y="72047"/>
                      </a:lnTo>
                      <a:lnTo>
                        <a:pt x="34340" y="72301"/>
                      </a:lnTo>
                      <a:lnTo>
                        <a:pt x="34709" y="72047"/>
                      </a:lnTo>
                      <a:lnTo>
                        <a:pt x="34569" y="71920"/>
                      </a:lnTo>
                      <a:lnTo>
                        <a:pt x="35064" y="71539"/>
                      </a:lnTo>
                      <a:lnTo>
                        <a:pt x="34912" y="71412"/>
                      </a:lnTo>
                      <a:lnTo>
                        <a:pt x="34569" y="71412"/>
                      </a:lnTo>
                      <a:lnTo>
                        <a:pt x="34036" y="71920"/>
                      </a:lnTo>
                      <a:lnTo>
                        <a:pt x="35102" y="70523"/>
                      </a:lnTo>
                      <a:lnTo>
                        <a:pt x="32372" y="72047"/>
                      </a:lnTo>
                      <a:lnTo>
                        <a:pt x="33731" y="70777"/>
                      </a:lnTo>
                      <a:lnTo>
                        <a:pt x="34010" y="70523"/>
                      </a:lnTo>
                      <a:lnTo>
                        <a:pt x="32956" y="70523"/>
                      </a:lnTo>
                      <a:lnTo>
                        <a:pt x="32423" y="70269"/>
                      </a:lnTo>
                      <a:lnTo>
                        <a:pt x="32207" y="70154"/>
                      </a:lnTo>
                      <a:lnTo>
                        <a:pt x="32029" y="70269"/>
                      </a:lnTo>
                      <a:lnTo>
                        <a:pt x="32004" y="70015"/>
                      </a:lnTo>
                      <a:lnTo>
                        <a:pt x="31508" y="69634"/>
                      </a:lnTo>
                      <a:lnTo>
                        <a:pt x="31762" y="69507"/>
                      </a:lnTo>
                      <a:lnTo>
                        <a:pt x="32118" y="69316"/>
                      </a:lnTo>
                      <a:lnTo>
                        <a:pt x="31203" y="69507"/>
                      </a:lnTo>
                      <a:lnTo>
                        <a:pt x="31203" y="69253"/>
                      </a:lnTo>
                      <a:lnTo>
                        <a:pt x="31216" y="68999"/>
                      </a:lnTo>
                      <a:lnTo>
                        <a:pt x="31330" y="68491"/>
                      </a:lnTo>
                      <a:lnTo>
                        <a:pt x="32067" y="68491"/>
                      </a:lnTo>
                      <a:lnTo>
                        <a:pt x="31788" y="68364"/>
                      </a:lnTo>
                      <a:lnTo>
                        <a:pt x="31242" y="68110"/>
                      </a:lnTo>
                      <a:lnTo>
                        <a:pt x="31496" y="67602"/>
                      </a:lnTo>
                      <a:lnTo>
                        <a:pt x="31635" y="67348"/>
                      </a:lnTo>
                      <a:lnTo>
                        <a:pt x="30708" y="67094"/>
                      </a:lnTo>
                      <a:lnTo>
                        <a:pt x="30835" y="66967"/>
                      </a:lnTo>
                      <a:lnTo>
                        <a:pt x="31026" y="66967"/>
                      </a:lnTo>
                      <a:lnTo>
                        <a:pt x="31203" y="66713"/>
                      </a:lnTo>
                      <a:lnTo>
                        <a:pt x="30607" y="66967"/>
                      </a:lnTo>
                      <a:lnTo>
                        <a:pt x="30810" y="66967"/>
                      </a:lnTo>
                      <a:lnTo>
                        <a:pt x="30022" y="67602"/>
                      </a:lnTo>
                      <a:lnTo>
                        <a:pt x="29413" y="67475"/>
                      </a:lnTo>
                      <a:lnTo>
                        <a:pt x="28803" y="67348"/>
                      </a:lnTo>
                      <a:lnTo>
                        <a:pt x="29222" y="67221"/>
                      </a:lnTo>
                      <a:lnTo>
                        <a:pt x="30137" y="66967"/>
                      </a:lnTo>
                      <a:lnTo>
                        <a:pt x="28524" y="66713"/>
                      </a:lnTo>
                      <a:lnTo>
                        <a:pt x="29679" y="66459"/>
                      </a:lnTo>
                      <a:lnTo>
                        <a:pt x="30264" y="66332"/>
                      </a:lnTo>
                      <a:lnTo>
                        <a:pt x="30848" y="66205"/>
                      </a:lnTo>
                      <a:lnTo>
                        <a:pt x="30708" y="66078"/>
                      </a:lnTo>
                      <a:lnTo>
                        <a:pt x="29984" y="66332"/>
                      </a:lnTo>
                      <a:lnTo>
                        <a:pt x="30060" y="66205"/>
                      </a:lnTo>
                      <a:lnTo>
                        <a:pt x="30289" y="66078"/>
                      </a:lnTo>
                      <a:lnTo>
                        <a:pt x="30784" y="65951"/>
                      </a:lnTo>
                      <a:lnTo>
                        <a:pt x="30327" y="65697"/>
                      </a:lnTo>
                      <a:lnTo>
                        <a:pt x="29718" y="66078"/>
                      </a:lnTo>
                      <a:lnTo>
                        <a:pt x="29603" y="65697"/>
                      </a:lnTo>
                      <a:lnTo>
                        <a:pt x="29895" y="65570"/>
                      </a:lnTo>
                      <a:lnTo>
                        <a:pt x="29108" y="65570"/>
                      </a:lnTo>
                      <a:lnTo>
                        <a:pt x="29248" y="65189"/>
                      </a:lnTo>
                      <a:lnTo>
                        <a:pt x="29438" y="65189"/>
                      </a:lnTo>
                      <a:lnTo>
                        <a:pt x="29667" y="65062"/>
                      </a:lnTo>
                      <a:lnTo>
                        <a:pt x="29476" y="64681"/>
                      </a:lnTo>
                      <a:lnTo>
                        <a:pt x="29413" y="64554"/>
                      </a:lnTo>
                      <a:lnTo>
                        <a:pt x="27813" y="64681"/>
                      </a:lnTo>
                      <a:lnTo>
                        <a:pt x="28206" y="63919"/>
                      </a:lnTo>
                      <a:lnTo>
                        <a:pt x="29578" y="63665"/>
                      </a:lnTo>
                      <a:lnTo>
                        <a:pt x="28587" y="63538"/>
                      </a:lnTo>
                      <a:lnTo>
                        <a:pt x="29337" y="63284"/>
                      </a:lnTo>
                      <a:lnTo>
                        <a:pt x="29718" y="63157"/>
                      </a:lnTo>
                      <a:lnTo>
                        <a:pt x="29286" y="62903"/>
                      </a:lnTo>
                      <a:lnTo>
                        <a:pt x="28765" y="63284"/>
                      </a:lnTo>
                      <a:lnTo>
                        <a:pt x="28714" y="63030"/>
                      </a:lnTo>
                      <a:lnTo>
                        <a:pt x="27965" y="62903"/>
                      </a:lnTo>
                      <a:lnTo>
                        <a:pt x="28003" y="62776"/>
                      </a:lnTo>
                      <a:lnTo>
                        <a:pt x="28041" y="62649"/>
                      </a:lnTo>
                      <a:lnTo>
                        <a:pt x="27355" y="62103"/>
                      </a:lnTo>
                      <a:lnTo>
                        <a:pt x="27355" y="70523"/>
                      </a:lnTo>
                      <a:lnTo>
                        <a:pt x="26771" y="71031"/>
                      </a:lnTo>
                      <a:lnTo>
                        <a:pt x="26301" y="71031"/>
                      </a:lnTo>
                      <a:lnTo>
                        <a:pt x="26352" y="70904"/>
                      </a:lnTo>
                      <a:lnTo>
                        <a:pt x="27000" y="70777"/>
                      </a:lnTo>
                      <a:lnTo>
                        <a:pt x="27355" y="70523"/>
                      </a:lnTo>
                      <a:lnTo>
                        <a:pt x="27355" y="62103"/>
                      </a:lnTo>
                      <a:lnTo>
                        <a:pt x="26289" y="61252"/>
                      </a:lnTo>
                      <a:lnTo>
                        <a:pt x="26314" y="60998"/>
                      </a:lnTo>
                      <a:lnTo>
                        <a:pt x="28282" y="62522"/>
                      </a:lnTo>
                      <a:lnTo>
                        <a:pt x="28638" y="62649"/>
                      </a:lnTo>
                      <a:lnTo>
                        <a:pt x="27381" y="60998"/>
                      </a:lnTo>
                      <a:lnTo>
                        <a:pt x="26809" y="60236"/>
                      </a:lnTo>
                      <a:lnTo>
                        <a:pt x="26301" y="60744"/>
                      </a:lnTo>
                      <a:lnTo>
                        <a:pt x="26200" y="61379"/>
                      </a:lnTo>
                      <a:lnTo>
                        <a:pt x="26111" y="62776"/>
                      </a:lnTo>
                      <a:lnTo>
                        <a:pt x="26060" y="63919"/>
                      </a:lnTo>
                      <a:lnTo>
                        <a:pt x="26047" y="65379"/>
                      </a:lnTo>
                      <a:lnTo>
                        <a:pt x="25755" y="65570"/>
                      </a:lnTo>
                      <a:lnTo>
                        <a:pt x="25628" y="65570"/>
                      </a:lnTo>
                      <a:lnTo>
                        <a:pt x="25628" y="67729"/>
                      </a:lnTo>
                      <a:lnTo>
                        <a:pt x="24701" y="68110"/>
                      </a:lnTo>
                      <a:lnTo>
                        <a:pt x="24803" y="67614"/>
                      </a:lnTo>
                      <a:lnTo>
                        <a:pt x="25628" y="67729"/>
                      </a:lnTo>
                      <a:lnTo>
                        <a:pt x="25628" y="65570"/>
                      </a:lnTo>
                      <a:lnTo>
                        <a:pt x="25577" y="65316"/>
                      </a:lnTo>
                      <a:lnTo>
                        <a:pt x="25387" y="65570"/>
                      </a:lnTo>
                      <a:lnTo>
                        <a:pt x="25539" y="65697"/>
                      </a:lnTo>
                      <a:lnTo>
                        <a:pt x="25273" y="65481"/>
                      </a:lnTo>
                      <a:lnTo>
                        <a:pt x="25133" y="65697"/>
                      </a:lnTo>
                      <a:lnTo>
                        <a:pt x="25082" y="65570"/>
                      </a:lnTo>
                      <a:lnTo>
                        <a:pt x="25247" y="65493"/>
                      </a:lnTo>
                      <a:lnTo>
                        <a:pt x="25120" y="65354"/>
                      </a:lnTo>
                      <a:lnTo>
                        <a:pt x="25107" y="65481"/>
                      </a:lnTo>
                      <a:lnTo>
                        <a:pt x="24688" y="65824"/>
                      </a:lnTo>
                      <a:lnTo>
                        <a:pt x="24028" y="65722"/>
                      </a:lnTo>
                      <a:lnTo>
                        <a:pt x="24422" y="65951"/>
                      </a:lnTo>
                      <a:lnTo>
                        <a:pt x="24142" y="66459"/>
                      </a:lnTo>
                      <a:lnTo>
                        <a:pt x="23749" y="66408"/>
                      </a:lnTo>
                      <a:lnTo>
                        <a:pt x="23990" y="65824"/>
                      </a:lnTo>
                      <a:lnTo>
                        <a:pt x="23863" y="65722"/>
                      </a:lnTo>
                      <a:lnTo>
                        <a:pt x="24003" y="65773"/>
                      </a:lnTo>
                      <a:lnTo>
                        <a:pt x="24117" y="65493"/>
                      </a:lnTo>
                      <a:lnTo>
                        <a:pt x="24701" y="65062"/>
                      </a:lnTo>
                      <a:lnTo>
                        <a:pt x="24396" y="64808"/>
                      </a:lnTo>
                      <a:lnTo>
                        <a:pt x="24447" y="64681"/>
                      </a:lnTo>
                      <a:lnTo>
                        <a:pt x="24752" y="65024"/>
                      </a:lnTo>
                      <a:lnTo>
                        <a:pt x="24879" y="64935"/>
                      </a:lnTo>
                      <a:lnTo>
                        <a:pt x="25006" y="65163"/>
                      </a:lnTo>
                      <a:lnTo>
                        <a:pt x="24993" y="64935"/>
                      </a:lnTo>
                      <a:lnTo>
                        <a:pt x="25044" y="64681"/>
                      </a:lnTo>
                      <a:lnTo>
                        <a:pt x="25234" y="63919"/>
                      </a:lnTo>
                      <a:lnTo>
                        <a:pt x="25717" y="63665"/>
                      </a:lnTo>
                      <a:lnTo>
                        <a:pt x="26060" y="63919"/>
                      </a:lnTo>
                      <a:lnTo>
                        <a:pt x="26060" y="62712"/>
                      </a:lnTo>
                      <a:lnTo>
                        <a:pt x="25831" y="62395"/>
                      </a:lnTo>
                      <a:lnTo>
                        <a:pt x="25552" y="62395"/>
                      </a:lnTo>
                      <a:lnTo>
                        <a:pt x="25565" y="62268"/>
                      </a:lnTo>
                      <a:lnTo>
                        <a:pt x="25692" y="61633"/>
                      </a:lnTo>
                      <a:lnTo>
                        <a:pt x="25476" y="62014"/>
                      </a:lnTo>
                      <a:lnTo>
                        <a:pt x="25171" y="62268"/>
                      </a:lnTo>
                      <a:lnTo>
                        <a:pt x="25146" y="61887"/>
                      </a:lnTo>
                      <a:lnTo>
                        <a:pt x="25425" y="61379"/>
                      </a:lnTo>
                      <a:lnTo>
                        <a:pt x="25704" y="60871"/>
                      </a:lnTo>
                      <a:lnTo>
                        <a:pt x="25869" y="60490"/>
                      </a:lnTo>
                      <a:lnTo>
                        <a:pt x="25323" y="61379"/>
                      </a:lnTo>
                      <a:lnTo>
                        <a:pt x="25412" y="60617"/>
                      </a:lnTo>
                      <a:lnTo>
                        <a:pt x="24650" y="61379"/>
                      </a:lnTo>
                      <a:lnTo>
                        <a:pt x="24752" y="61252"/>
                      </a:lnTo>
                      <a:lnTo>
                        <a:pt x="24726" y="61125"/>
                      </a:lnTo>
                      <a:lnTo>
                        <a:pt x="24803" y="60871"/>
                      </a:lnTo>
                      <a:lnTo>
                        <a:pt x="24879" y="60744"/>
                      </a:lnTo>
                      <a:lnTo>
                        <a:pt x="25107" y="60490"/>
                      </a:lnTo>
                      <a:lnTo>
                        <a:pt x="25107" y="60109"/>
                      </a:lnTo>
                      <a:lnTo>
                        <a:pt x="24282" y="61633"/>
                      </a:lnTo>
                      <a:lnTo>
                        <a:pt x="24358" y="61252"/>
                      </a:lnTo>
                      <a:lnTo>
                        <a:pt x="24409" y="60998"/>
                      </a:lnTo>
                      <a:lnTo>
                        <a:pt x="24587" y="60744"/>
                      </a:lnTo>
                      <a:lnTo>
                        <a:pt x="24688" y="60363"/>
                      </a:lnTo>
                      <a:lnTo>
                        <a:pt x="24688" y="60236"/>
                      </a:lnTo>
                      <a:lnTo>
                        <a:pt x="24091" y="60325"/>
                      </a:lnTo>
                      <a:lnTo>
                        <a:pt x="24091" y="64808"/>
                      </a:lnTo>
                      <a:lnTo>
                        <a:pt x="24079" y="65024"/>
                      </a:lnTo>
                      <a:lnTo>
                        <a:pt x="24028" y="65163"/>
                      </a:lnTo>
                      <a:lnTo>
                        <a:pt x="24091" y="64808"/>
                      </a:lnTo>
                      <a:lnTo>
                        <a:pt x="24091" y="60325"/>
                      </a:lnTo>
                      <a:lnTo>
                        <a:pt x="23787" y="60363"/>
                      </a:lnTo>
                      <a:lnTo>
                        <a:pt x="23799" y="60236"/>
                      </a:lnTo>
                      <a:lnTo>
                        <a:pt x="23863" y="59855"/>
                      </a:lnTo>
                      <a:lnTo>
                        <a:pt x="24790" y="59093"/>
                      </a:lnTo>
                      <a:lnTo>
                        <a:pt x="24384" y="59791"/>
                      </a:lnTo>
                      <a:lnTo>
                        <a:pt x="24282" y="59982"/>
                      </a:lnTo>
                      <a:lnTo>
                        <a:pt x="24460" y="59804"/>
                      </a:lnTo>
                      <a:lnTo>
                        <a:pt x="24701" y="59804"/>
                      </a:lnTo>
                      <a:lnTo>
                        <a:pt x="25019" y="59385"/>
                      </a:lnTo>
                      <a:lnTo>
                        <a:pt x="24625" y="59639"/>
                      </a:lnTo>
                      <a:lnTo>
                        <a:pt x="25044" y="59220"/>
                      </a:lnTo>
                      <a:lnTo>
                        <a:pt x="24612" y="58966"/>
                      </a:lnTo>
                      <a:lnTo>
                        <a:pt x="23545" y="59067"/>
                      </a:lnTo>
                      <a:lnTo>
                        <a:pt x="23545" y="63919"/>
                      </a:lnTo>
                      <a:lnTo>
                        <a:pt x="23545" y="64135"/>
                      </a:lnTo>
                      <a:lnTo>
                        <a:pt x="23418" y="64173"/>
                      </a:lnTo>
                      <a:lnTo>
                        <a:pt x="23266" y="64274"/>
                      </a:lnTo>
                      <a:lnTo>
                        <a:pt x="23418" y="64173"/>
                      </a:lnTo>
                      <a:lnTo>
                        <a:pt x="23444" y="64046"/>
                      </a:lnTo>
                      <a:lnTo>
                        <a:pt x="23545" y="63919"/>
                      </a:lnTo>
                      <a:lnTo>
                        <a:pt x="23545" y="59067"/>
                      </a:lnTo>
                      <a:lnTo>
                        <a:pt x="23215" y="59093"/>
                      </a:lnTo>
                      <a:lnTo>
                        <a:pt x="23215" y="58331"/>
                      </a:lnTo>
                      <a:lnTo>
                        <a:pt x="23139" y="58585"/>
                      </a:lnTo>
                      <a:lnTo>
                        <a:pt x="21577" y="59093"/>
                      </a:lnTo>
                      <a:lnTo>
                        <a:pt x="23710" y="57823"/>
                      </a:lnTo>
                      <a:lnTo>
                        <a:pt x="23012" y="57823"/>
                      </a:lnTo>
                      <a:lnTo>
                        <a:pt x="23774" y="57569"/>
                      </a:lnTo>
                      <a:lnTo>
                        <a:pt x="23596" y="57569"/>
                      </a:lnTo>
                      <a:lnTo>
                        <a:pt x="23710" y="57188"/>
                      </a:lnTo>
                      <a:lnTo>
                        <a:pt x="22910" y="57061"/>
                      </a:lnTo>
                      <a:lnTo>
                        <a:pt x="22567" y="56807"/>
                      </a:lnTo>
                      <a:lnTo>
                        <a:pt x="22225" y="56553"/>
                      </a:lnTo>
                      <a:lnTo>
                        <a:pt x="22669" y="56426"/>
                      </a:lnTo>
                      <a:lnTo>
                        <a:pt x="22961" y="56172"/>
                      </a:lnTo>
                      <a:lnTo>
                        <a:pt x="22694" y="55791"/>
                      </a:lnTo>
                      <a:lnTo>
                        <a:pt x="19024" y="55791"/>
                      </a:lnTo>
                      <a:lnTo>
                        <a:pt x="18059" y="55791"/>
                      </a:lnTo>
                      <a:lnTo>
                        <a:pt x="17919" y="55918"/>
                      </a:lnTo>
                      <a:lnTo>
                        <a:pt x="18364" y="55918"/>
                      </a:lnTo>
                      <a:lnTo>
                        <a:pt x="17995" y="56299"/>
                      </a:lnTo>
                      <a:lnTo>
                        <a:pt x="18910" y="56172"/>
                      </a:lnTo>
                      <a:lnTo>
                        <a:pt x="18503" y="56299"/>
                      </a:lnTo>
                      <a:lnTo>
                        <a:pt x="18275" y="56426"/>
                      </a:lnTo>
                      <a:lnTo>
                        <a:pt x="18719" y="56553"/>
                      </a:lnTo>
                      <a:lnTo>
                        <a:pt x="18618" y="57315"/>
                      </a:lnTo>
                      <a:lnTo>
                        <a:pt x="19519" y="56934"/>
                      </a:lnTo>
                      <a:lnTo>
                        <a:pt x="19570" y="56807"/>
                      </a:lnTo>
                      <a:lnTo>
                        <a:pt x="20688" y="57188"/>
                      </a:lnTo>
                      <a:lnTo>
                        <a:pt x="19507" y="58331"/>
                      </a:lnTo>
                      <a:lnTo>
                        <a:pt x="20129" y="58839"/>
                      </a:lnTo>
                      <a:lnTo>
                        <a:pt x="19837" y="58966"/>
                      </a:lnTo>
                      <a:lnTo>
                        <a:pt x="20307" y="59093"/>
                      </a:lnTo>
                      <a:lnTo>
                        <a:pt x="20396" y="59601"/>
                      </a:lnTo>
                      <a:lnTo>
                        <a:pt x="21120" y="59601"/>
                      </a:lnTo>
                      <a:lnTo>
                        <a:pt x="21158" y="59728"/>
                      </a:lnTo>
                      <a:lnTo>
                        <a:pt x="20726" y="60109"/>
                      </a:lnTo>
                      <a:lnTo>
                        <a:pt x="20370" y="60236"/>
                      </a:lnTo>
                      <a:lnTo>
                        <a:pt x="20726" y="60363"/>
                      </a:lnTo>
                      <a:lnTo>
                        <a:pt x="21043" y="60236"/>
                      </a:lnTo>
                      <a:lnTo>
                        <a:pt x="20815" y="60998"/>
                      </a:lnTo>
                      <a:lnTo>
                        <a:pt x="20307" y="60896"/>
                      </a:lnTo>
                      <a:lnTo>
                        <a:pt x="20447" y="61252"/>
                      </a:lnTo>
                      <a:lnTo>
                        <a:pt x="20294" y="60896"/>
                      </a:lnTo>
                      <a:lnTo>
                        <a:pt x="20345" y="61125"/>
                      </a:lnTo>
                      <a:lnTo>
                        <a:pt x="20269" y="61379"/>
                      </a:lnTo>
                      <a:lnTo>
                        <a:pt x="19913" y="61760"/>
                      </a:lnTo>
                      <a:lnTo>
                        <a:pt x="20891" y="61633"/>
                      </a:lnTo>
                      <a:lnTo>
                        <a:pt x="20129" y="61887"/>
                      </a:lnTo>
                      <a:lnTo>
                        <a:pt x="20243" y="62522"/>
                      </a:lnTo>
                      <a:lnTo>
                        <a:pt x="20574" y="62522"/>
                      </a:lnTo>
                      <a:lnTo>
                        <a:pt x="20853" y="61887"/>
                      </a:lnTo>
                      <a:lnTo>
                        <a:pt x="21082" y="62014"/>
                      </a:lnTo>
                      <a:lnTo>
                        <a:pt x="21234" y="62522"/>
                      </a:lnTo>
                      <a:lnTo>
                        <a:pt x="20320" y="63030"/>
                      </a:lnTo>
                      <a:lnTo>
                        <a:pt x="20142" y="63919"/>
                      </a:lnTo>
                      <a:lnTo>
                        <a:pt x="22567" y="63919"/>
                      </a:lnTo>
                      <a:lnTo>
                        <a:pt x="22936" y="63665"/>
                      </a:lnTo>
                      <a:lnTo>
                        <a:pt x="23075" y="63919"/>
                      </a:lnTo>
                      <a:lnTo>
                        <a:pt x="23126" y="64135"/>
                      </a:lnTo>
                      <a:lnTo>
                        <a:pt x="23291" y="63919"/>
                      </a:lnTo>
                      <a:lnTo>
                        <a:pt x="23202" y="64300"/>
                      </a:lnTo>
                      <a:lnTo>
                        <a:pt x="23050" y="64554"/>
                      </a:lnTo>
                      <a:lnTo>
                        <a:pt x="23037" y="64681"/>
                      </a:lnTo>
                      <a:lnTo>
                        <a:pt x="22936" y="65722"/>
                      </a:lnTo>
                      <a:lnTo>
                        <a:pt x="23101" y="65824"/>
                      </a:lnTo>
                      <a:lnTo>
                        <a:pt x="23418" y="66370"/>
                      </a:lnTo>
                      <a:lnTo>
                        <a:pt x="23152" y="66332"/>
                      </a:lnTo>
                      <a:lnTo>
                        <a:pt x="23444" y="66421"/>
                      </a:lnTo>
                      <a:lnTo>
                        <a:pt x="23634" y="66713"/>
                      </a:lnTo>
                      <a:lnTo>
                        <a:pt x="23571" y="66459"/>
                      </a:lnTo>
                      <a:lnTo>
                        <a:pt x="23710" y="66497"/>
                      </a:lnTo>
                      <a:lnTo>
                        <a:pt x="23990" y="66586"/>
                      </a:lnTo>
                      <a:lnTo>
                        <a:pt x="22974" y="67348"/>
                      </a:lnTo>
                      <a:lnTo>
                        <a:pt x="22923" y="67602"/>
                      </a:lnTo>
                      <a:lnTo>
                        <a:pt x="22567" y="67475"/>
                      </a:lnTo>
                      <a:lnTo>
                        <a:pt x="22783" y="67602"/>
                      </a:lnTo>
                      <a:lnTo>
                        <a:pt x="22847" y="67729"/>
                      </a:lnTo>
                      <a:lnTo>
                        <a:pt x="23063" y="67602"/>
                      </a:lnTo>
                      <a:lnTo>
                        <a:pt x="23520" y="67348"/>
                      </a:lnTo>
                      <a:lnTo>
                        <a:pt x="23482" y="67729"/>
                      </a:lnTo>
                      <a:lnTo>
                        <a:pt x="23190" y="67856"/>
                      </a:lnTo>
                      <a:lnTo>
                        <a:pt x="23698" y="67729"/>
                      </a:lnTo>
                      <a:lnTo>
                        <a:pt x="24168" y="67348"/>
                      </a:lnTo>
                      <a:lnTo>
                        <a:pt x="24333" y="67221"/>
                      </a:lnTo>
                      <a:lnTo>
                        <a:pt x="25057" y="67348"/>
                      </a:lnTo>
                      <a:lnTo>
                        <a:pt x="24904" y="67475"/>
                      </a:lnTo>
                      <a:lnTo>
                        <a:pt x="23787" y="68491"/>
                      </a:lnTo>
                      <a:lnTo>
                        <a:pt x="23609" y="68275"/>
                      </a:lnTo>
                      <a:lnTo>
                        <a:pt x="23469" y="68491"/>
                      </a:lnTo>
                      <a:lnTo>
                        <a:pt x="23304" y="68491"/>
                      </a:lnTo>
                      <a:lnTo>
                        <a:pt x="22656" y="69380"/>
                      </a:lnTo>
                      <a:lnTo>
                        <a:pt x="24447" y="68364"/>
                      </a:lnTo>
                      <a:lnTo>
                        <a:pt x="24638" y="68872"/>
                      </a:lnTo>
                      <a:lnTo>
                        <a:pt x="24091" y="68999"/>
                      </a:lnTo>
                      <a:lnTo>
                        <a:pt x="23850" y="69227"/>
                      </a:lnTo>
                      <a:lnTo>
                        <a:pt x="24676" y="68999"/>
                      </a:lnTo>
                      <a:lnTo>
                        <a:pt x="25158" y="68999"/>
                      </a:lnTo>
                      <a:lnTo>
                        <a:pt x="24904" y="69507"/>
                      </a:lnTo>
                      <a:lnTo>
                        <a:pt x="25615" y="69253"/>
                      </a:lnTo>
                      <a:lnTo>
                        <a:pt x="25641" y="69507"/>
                      </a:lnTo>
                      <a:lnTo>
                        <a:pt x="25717" y="69253"/>
                      </a:lnTo>
                      <a:lnTo>
                        <a:pt x="25755" y="69126"/>
                      </a:lnTo>
                      <a:lnTo>
                        <a:pt x="26301" y="68999"/>
                      </a:lnTo>
                      <a:lnTo>
                        <a:pt x="26365" y="69291"/>
                      </a:lnTo>
                      <a:lnTo>
                        <a:pt x="27063" y="69253"/>
                      </a:lnTo>
                      <a:lnTo>
                        <a:pt x="25349" y="70396"/>
                      </a:lnTo>
                      <a:lnTo>
                        <a:pt x="26136" y="70523"/>
                      </a:lnTo>
                      <a:lnTo>
                        <a:pt x="25882" y="70904"/>
                      </a:lnTo>
                      <a:lnTo>
                        <a:pt x="25196" y="71031"/>
                      </a:lnTo>
                      <a:lnTo>
                        <a:pt x="25031" y="71285"/>
                      </a:lnTo>
                      <a:lnTo>
                        <a:pt x="25742" y="71285"/>
                      </a:lnTo>
                      <a:lnTo>
                        <a:pt x="25895" y="71285"/>
                      </a:lnTo>
                      <a:lnTo>
                        <a:pt x="26479" y="71285"/>
                      </a:lnTo>
                      <a:lnTo>
                        <a:pt x="26949" y="71285"/>
                      </a:lnTo>
                      <a:lnTo>
                        <a:pt x="26898" y="71158"/>
                      </a:lnTo>
                      <a:lnTo>
                        <a:pt x="27343" y="71031"/>
                      </a:lnTo>
                      <a:lnTo>
                        <a:pt x="28219" y="70777"/>
                      </a:lnTo>
                      <a:lnTo>
                        <a:pt x="27686" y="71412"/>
                      </a:lnTo>
                      <a:lnTo>
                        <a:pt x="26035" y="72301"/>
                      </a:lnTo>
                      <a:lnTo>
                        <a:pt x="25565" y="73190"/>
                      </a:lnTo>
                      <a:lnTo>
                        <a:pt x="27381" y="72682"/>
                      </a:lnTo>
                      <a:lnTo>
                        <a:pt x="27343" y="73571"/>
                      </a:lnTo>
                      <a:lnTo>
                        <a:pt x="27495" y="73190"/>
                      </a:lnTo>
                      <a:lnTo>
                        <a:pt x="28181" y="72809"/>
                      </a:lnTo>
                      <a:lnTo>
                        <a:pt x="27813" y="73571"/>
                      </a:lnTo>
                      <a:lnTo>
                        <a:pt x="28194" y="73571"/>
                      </a:lnTo>
                      <a:lnTo>
                        <a:pt x="27660" y="73825"/>
                      </a:lnTo>
                      <a:lnTo>
                        <a:pt x="27546" y="74079"/>
                      </a:lnTo>
                      <a:lnTo>
                        <a:pt x="27292" y="74460"/>
                      </a:lnTo>
                      <a:lnTo>
                        <a:pt x="27660" y="74079"/>
                      </a:lnTo>
                      <a:lnTo>
                        <a:pt x="27571" y="74841"/>
                      </a:lnTo>
                      <a:lnTo>
                        <a:pt x="28638" y="74206"/>
                      </a:lnTo>
                      <a:lnTo>
                        <a:pt x="28308" y="74714"/>
                      </a:lnTo>
                      <a:lnTo>
                        <a:pt x="28244" y="75730"/>
                      </a:lnTo>
                      <a:lnTo>
                        <a:pt x="29984" y="74460"/>
                      </a:lnTo>
                      <a:lnTo>
                        <a:pt x="30086" y="75006"/>
                      </a:lnTo>
                      <a:lnTo>
                        <a:pt x="29527" y="75349"/>
                      </a:lnTo>
                      <a:lnTo>
                        <a:pt x="29349" y="75857"/>
                      </a:lnTo>
                      <a:lnTo>
                        <a:pt x="29210" y="75857"/>
                      </a:lnTo>
                      <a:lnTo>
                        <a:pt x="28981" y="76238"/>
                      </a:lnTo>
                      <a:lnTo>
                        <a:pt x="30200" y="75730"/>
                      </a:lnTo>
                      <a:lnTo>
                        <a:pt x="29857" y="76238"/>
                      </a:lnTo>
                      <a:lnTo>
                        <a:pt x="30124" y="76111"/>
                      </a:lnTo>
                      <a:lnTo>
                        <a:pt x="30632" y="75730"/>
                      </a:lnTo>
                      <a:lnTo>
                        <a:pt x="30721" y="75984"/>
                      </a:lnTo>
                      <a:lnTo>
                        <a:pt x="31026" y="76111"/>
                      </a:lnTo>
                      <a:lnTo>
                        <a:pt x="31254" y="75730"/>
                      </a:lnTo>
                      <a:lnTo>
                        <a:pt x="30416" y="77254"/>
                      </a:lnTo>
                      <a:lnTo>
                        <a:pt x="32588" y="76492"/>
                      </a:lnTo>
                      <a:lnTo>
                        <a:pt x="31889" y="78016"/>
                      </a:lnTo>
                      <a:lnTo>
                        <a:pt x="32359" y="78143"/>
                      </a:lnTo>
                      <a:lnTo>
                        <a:pt x="32867" y="78397"/>
                      </a:lnTo>
                      <a:lnTo>
                        <a:pt x="33210" y="78524"/>
                      </a:lnTo>
                      <a:lnTo>
                        <a:pt x="33121" y="79413"/>
                      </a:lnTo>
                      <a:lnTo>
                        <a:pt x="34302" y="77381"/>
                      </a:lnTo>
                      <a:lnTo>
                        <a:pt x="34328" y="78524"/>
                      </a:lnTo>
                      <a:lnTo>
                        <a:pt x="34112" y="79286"/>
                      </a:lnTo>
                      <a:lnTo>
                        <a:pt x="33845" y="78524"/>
                      </a:lnTo>
                      <a:lnTo>
                        <a:pt x="33718" y="79032"/>
                      </a:lnTo>
                      <a:lnTo>
                        <a:pt x="32753" y="80683"/>
                      </a:lnTo>
                      <a:lnTo>
                        <a:pt x="34391" y="79286"/>
                      </a:lnTo>
                      <a:lnTo>
                        <a:pt x="34544" y="79159"/>
                      </a:lnTo>
                      <a:lnTo>
                        <a:pt x="34315" y="80302"/>
                      </a:lnTo>
                      <a:lnTo>
                        <a:pt x="34163" y="80429"/>
                      </a:lnTo>
                      <a:lnTo>
                        <a:pt x="34124" y="81191"/>
                      </a:lnTo>
                      <a:lnTo>
                        <a:pt x="35242" y="80048"/>
                      </a:lnTo>
                      <a:lnTo>
                        <a:pt x="35496" y="80302"/>
                      </a:lnTo>
                      <a:lnTo>
                        <a:pt x="35521" y="80556"/>
                      </a:lnTo>
                      <a:lnTo>
                        <a:pt x="35496" y="80683"/>
                      </a:lnTo>
                      <a:lnTo>
                        <a:pt x="36131" y="80048"/>
                      </a:lnTo>
                      <a:lnTo>
                        <a:pt x="36271" y="79921"/>
                      </a:lnTo>
                      <a:lnTo>
                        <a:pt x="36969" y="79794"/>
                      </a:lnTo>
                      <a:lnTo>
                        <a:pt x="37325" y="79705"/>
                      </a:lnTo>
                      <a:lnTo>
                        <a:pt x="37350" y="79540"/>
                      </a:lnTo>
                      <a:lnTo>
                        <a:pt x="37807" y="79413"/>
                      </a:lnTo>
                      <a:lnTo>
                        <a:pt x="37871" y="80810"/>
                      </a:lnTo>
                      <a:lnTo>
                        <a:pt x="37757" y="81318"/>
                      </a:lnTo>
                      <a:lnTo>
                        <a:pt x="37338" y="81191"/>
                      </a:lnTo>
                      <a:lnTo>
                        <a:pt x="37198" y="82334"/>
                      </a:lnTo>
                      <a:lnTo>
                        <a:pt x="37884" y="81318"/>
                      </a:lnTo>
                      <a:lnTo>
                        <a:pt x="37985" y="81699"/>
                      </a:lnTo>
                      <a:lnTo>
                        <a:pt x="37871" y="82080"/>
                      </a:lnTo>
                      <a:lnTo>
                        <a:pt x="38557" y="82080"/>
                      </a:lnTo>
                      <a:lnTo>
                        <a:pt x="38862" y="80810"/>
                      </a:lnTo>
                      <a:lnTo>
                        <a:pt x="39484" y="81064"/>
                      </a:lnTo>
                      <a:lnTo>
                        <a:pt x="39484" y="80810"/>
                      </a:lnTo>
                      <a:lnTo>
                        <a:pt x="39547" y="80556"/>
                      </a:lnTo>
                      <a:lnTo>
                        <a:pt x="40068" y="79540"/>
                      </a:lnTo>
                      <a:lnTo>
                        <a:pt x="39649" y="81445"/>
                      </a:lnTo>
                      <a:lnTo>
                        <a:pt x="40157" y="80556"/>
                      </a:lnTo>
                      <a:lnTo>
                        <a:pt x="40068" y="81826"/>
                      </a:lnTo>
                      <a:lnTo>
                        <a:pt x="40373" y="81572"/>
                      </a:lnTo>
                      <a:lnTo>
                        <a:pt x="41071" y="80683"/>
                      </a:lnTo>
                      <a:lnTo>
                        <a:pt x="41490" y="80556"/>
                      </a:lnTo>
                      <a:lnTo>
                        <a:pt x="41287" y="81140"/>
                      </a:lnTo>
                      <a:lnTo>
                        <a:pt x="41719" y="80556"/>
                      </a:lnTo>
                      <a:lnTo>
                        <a:pt x="42151" y="80556"/>
                      </a:lnTo>
                      <a:lnTo>
                        <a:pt x="41973" y="83096"/>
                      </a:lnTo>
                      <a:lnTo>
                        <a:pt x="43332" y="81318"/>
                      </a:lnTo>
                      <a:lnTo>
                        <a:pt x="43726" y="83096"/>
                      </a:lnTo>
                      <a:lnTo>
                        <a:pt x="44551" y="82207"/>
                      </a:lnTo>
                      <a:lnTo>
                        <a:pt x="45529" y="83350"/>
                      </a:lnTo>
                      <a:lnTo>
                        <a:pt x="46609" y="83096"/>
                      </a:lnTo>
                      <a:lnTo>
                        <a:pt x="46253" y="82207"/>
                      </a:lnTo>
                      <a:lnTo>
                        <a:pt x="45910" y="81318"/>
                      </a:lnTo>
                      <a:lnTo>
                        <a:pt x="46901" y="82969"/>
                      </a:lnTo>
                      <a:lnTo>
                        <a:pt x="46532" y="81318"/>
                      </a:lnTo>
                      <a:lnTo>
                        <a:pt x="46482" y="81064"/>
                      </a:lnTo>
                      <a:lnTo>
                        <a:pt x="46685" y="80937"/>
                      </a:lnTo>
                      <a:lnTo>
                        <a:pt x="46812" y="81064"/>
                      </a:lnTo>
                      <a:lnTo>
                        <a:pt x="47777" y="82080"/>
                      </a:lnTo>
                      <a:lnTo>
                        <a:pt x="48082" y="82588"/>
                      </a:lnTo>
                      <a:lnTo>
                        <a:pt x="47650" y="82461"/>
                      </a:lnTo>
                      <a:lnTo>
                        <a:pt x="47764" y="82842"/>
                      </a:lnTo>
                      <a:lnTo>
                        <a:pt x="48348" y="82969"/>
                      </a:lnTo>
                      <a:lnTo>
                        <a:pt x="48196" y="83604"/>
                      </a:lnTo>
                      <a:lnTo>
                        <a:pt x="48704" y="83985"/>
                      </a:lnTo>
                      <a:lnTo>
                        <a:pt x="48552" y="83604"/>
                      </a:lnTo>
                      <a:lnTo>
                        <a:pt x="48641" y="82969"/>
                      </a:lnTo>
                      <a:lnTo>
                        <a:pt x="49022" y="83223"/>
                      </a:lnTo>
                      <a:lnTo>
                        <a:pt x="48793" y="82969"/>
                      </a:lnTo>
                      <a:lnTo>
                        <a:pt x="48450" y="82588"/>
                      </a:lnTo>
                      <a:lnTo>
                        <a:pt x="48552" y="81826"/>
                      </a:lnTo>
                      <a:lnTo>
                        <a:pt x="48768" y="81191"/>
                      </a:lnTo>
                      <a:lnTo>
                        <a:pt x="49491" y="83858"/>
                      </a:lnTo>
                      <a:lnTo>
                        <a:pt x="49936" y="82588"/>
                      </a:lnTo>
                      <a:lnTo>
                        <a:pt x="49898" y="83223"/>
                      </a:lnTo>
                      <a:lnTo>
                        <a:pt x="50165" y="82715"/>
                      </a:lnTo>
                      <a:lnTo>
                        <a:pt x="51409" y="82715"/>
                      </a:lnTo>
                      <a:lnTo>
                        <a:pt x="51384" y="82588"/>
                      </a:lnTo>
                      <a:lnTo>
                        <a:pt x="51104" y="81191"/>
                      </a:lnTo>
                      <a:lnTo>
                        <a:pt x="51079" y="81064"/>
                      </a:lnTo>
                      <a:lnTo>
                        <a:pt x="51346" y="81445"/>
                      </a:lnTo>
                      <a:lnTo>
                        <a:pt x="51460" y="81953"/>
                      </a:lnTo>
                      <a:lnTo>
                        <a:pt x="52514" y="81699"/>
                      </a:lnTo>
                      <a:lnTo>
                        <a:pt x="52514" y="81064"/>
                      </a:lnTo>
                      <a:lnTo>
                        <a:pt x="52514" y="80937"/>
                      </a:lnTo>
                      <a:lnTo>
                        <a:pt x="52514" y="80556"/>
                      </a:lnTo>
                      <a:lnTo>
                        <a:pt x="52514" y="79540"/>
                      </a:lnTo>
                      <a:lnTo>
                        <a:pt x="52527" y="79413"/>
                      </a:lnTo>
                      <a:lnTo>
                        <a:pt x="53632" y="79794"/>
                      </a:lnTo>
                      <a:lnTo>
                        <a:pt x="53835" y="80175"/>
                      </a:lnTo>
                      <a:lnTo>
                        <a:pt x="53746" y="79667"/>
                      </a:lnTo>
                      <a:lnTo>
                        <a:pt x="53632" y="79413"/>
                      </a:lnTo>
                      <a:lnTo>
                        <a:pt x="53581" y="79286"/>
                      </a:lnTo>
                      <a:lnTo>
                        <a:pt x="54038" y="79667"/>
                      </a:lnTo>
                      <a:lnTo>
                        <a:pt x="54152" y="79794"/>
                      </a:lnTo>
                      <a:lnTo>
                        <a:pt x="54267" y="80048"/>
                      </a:lnTo>
                      <a:lnTo>
                        <a:pt x="54241" y="79286"/>
                      </a:lnTo>
                      <a:lnTo>
                        <a:pt x="54229" y="79159"/>
                      </a:lnTo>
                      <a:lnTo>
                        <a:pt x="54216" y="79032"/>
                      </a:lnTo>
                      <a:lnTo>
                        <a:pt x="54559" y="79159"/>
                      </a:lnTo>
                      <a:lnTo>
                        <a:pt x="54737" y="79667"/>
                      </a:lnTo>
                      <a:lnTo>
                        <a:pt x="55892" y="79540"/>
                      </a:lnTo>
                      <a:lnTo>
                        <a:pt x="55638" y="79032"/>
                      </a:lnTo>
                      <a:lnTo>
                        <a:pt x="55130" y="78016"/>
                      </a:lnTo>
                      <a:lnTo>
                        <a:pt x="55130" y="77381"/>
                      </a:lnTo>
                      <a:lnTo>
                        <a:pt x="55257" y="77000"/>
                      </a:lnTo>
                      <a:lnTo>
                        <a:pt x="56222" y="78016"/>
                      </a:lnTo>
                      <a:lnTo>
                        <a:pt x="57505" y="77635"/>
                      </a:lnTo>
                      <a:lnTo>
                        <a:pt x="57645" y="77889"/>
                      </a:lnTo>
                      <a:lnTo>
                        <a:pt x="57924" y="77635"/>
                      </a:lnTo>
                      <a:lnTo>
                        <a:pt x="58496" y="77127"/>
                      </a:lnTo>
                      <a:lnTo>
                        <a:pt x="58242" y="76492"/>
                      </a:lnTo>
                      <a:lnTo>
                        <a:pt x="58204" y="76365"/>
                      </a:lnTo>
                      <a:lnTo>
                        <a:pt x="58051" y="75984"/>
                      </a:lnTo>
                      <a:lnTo>
                        <a:pt x="57975" y="75349"/>
                      </a:lnTo>
                      <a:lnTo>
                        <a:pt x="58013" y="74587"/>
                      </a:lnTo>
                      <a:lnTo>
                        <a:pt x="59639" y="74968"/>
                      </a:lnTo>
                      <a:lnTo>
                        <a:pt x="59626" y="74587"/>
                      </a:lnTo>
                      <a:lnTo>
                        <a:pt x="59626" y="74206"/>
                      </a:lnTo>
                      <a:lnTo>
                        <a:pt x="59613" y="73571"/>
                      </a:lnTo>
                      <a:lnTo>
                        <a:pt x="59613" y="73317"/>
                      </a:lnTo>
                      <a:lnTo>
                        <a:pt x="60833" y="72936"/>
                      </a:lnTo>
                      <a:lnTo>
                        <a:pt x="60528" y="72936"/>
                      </a:lnTo>
                      <a:lnTo>
                        <a:pt x="59893" y="72428"/>
                      </a:lnTo>
                      <a:lnTo>
                        <a:pt x="59829" y="72174"/>
                      </a:lnTo>
                      <a:lnTo>
                        <a:pt x="60185" y="72174"/>
                      </a:lnTo>
                      <a:lnTo>
                        <a:pt x="59347" y="71285"/>
                      </a:lnTo>
                      <a:lnTo>
                        <a:pt x="59232" y="71158"/>
                      </a:lnTo>
                      <a:lnTo>
                        <a:pt x="60363" y="71793"/>
                      </a:lnTo>
                      <a:lnTo>
                        <a:pt x="60299" y="71920"/>
                      </a:lnTo>
                      <a:lnTo>
                        <a:pt x="61493" y="72301"/>
                      </a:lnTo>
                      <a:lnTo>
                        <a:pt x="61582" y="71412"/>
                      </a:lnTo>
                      <a:lnTo>
                        <a:pt x="61087" y="71158"/>
                      </a:lnTo>
                      <a:lnTo>
                        <a:pt x="60591" y="70904"/>
                      </a:lnTo>
                      <a:lnTo>
                        <a:pt x="60096" y="70650"/>
                      </a:lnTo>
                      <a:lnTo>
                        <a:pt x="61429" y="70789"/>
                      </a:lnTo>
                      <a:lnTo>
                        <a:pt x="61658" y="71081"/>
                      </a:lnTo>
                      <a:lnTo>
                        <a:pt x="61569" y="70802"/>
                      </a:lnTo>
                      <a:lnTo>
                        <a:pt x="62725" y="70904"/>
                      </a:lnTo>
                      <a:lnTo>
                        <a:pt x="62471" y="70650"/>
                      </a:lnTo>
                      <a:lnTo>
                        <a:pt x="60769" y="68872"/>
                      </a:lnTo>
                      <a:lnTo>
                        <a:pt x="60172" y="68237"/>
                      </a:lnTo>
                      <a:lnTo>
                        <a:pt x="62382" y="68618"/>
                      </a:lnTo>
                      <a:lnTo>
                        <a:pt x="62153" y="68364"/>
                      </a:lnTo>
                      <a:lnTo>
                        <a:pt x="62064" y="67919"/>
                      </a:lnTo>
                      <a:lnTo>
                        <a:pt x="61823" y="67729"/>
                      </a:lnTo>
                      <a:lnTo>
                        <a:pt x="62661" y="67983"/>
                      </a:lnTo>
                      <a:lnTo>
                        <a:pt x="62903" y="67729"/>
                      </a:lnTo>
                      <a:lnTo>
                        <a:pt x="63284" y="67348"/>
                      </a:lnTo>
                      <a:lnTo>
                        <a:pt x="63284" y="67221"/>
                      </a:lnTo>
                      <a:lnTo>
                        <a:pt x="63284" y="67094"/>
                      </a:lnTo>
                      <a:lnTo>
                        <a:pt x="63258" y="66713"/>
                      </a:lnTo>
                      <a:lnTo>
                        <a:pt x="63309" y="66471"/>
                      </a:lnTo>
                      <a:lnTo>
                        <a:pt x="63334" y="66205"/>
                      </a:lnTo>
                      <a:lnTo>
                        <a:pt x="63766" y="65354"/>
                      </a:lnTo>
                      <a:lnTo>
                        <a:pt x="63868" y="64300"/>
                      </a:lnTo>
                      <a:lnTo>
                        <a:pt x="64350" y="65062"/>
                      </a:lnTo>
                      <a:lnTo>
                        <a:pt x="64135" y="64300"/>
                      </a:lnTo>
                      <a:lnTo>
                        <a:pt x="64096" y="64173"/>
                      </a:lnTo>
                      <a:lnTo>
                        <a:pt x="64033" y="63919"/>
                      </a:lnTo>
                      <a:lnTo>
                        <a:pt x="63919" y="63792"/>
                      </a:lnTo>
                      <a:lnTo>
                        <a:pt x="63969" y="63030"/>
                      </a:lnTo>
                      <a:lnTo>
                        <a:pt x="64147" y="63030"/>
                      </a:lnTo>
                      <a:lnTo>
                        <a:pt x="64452" y="63411"/>
                      </a:lnTo>
                      <a:lnTo>
                        <a:pt x="64922" y="63411"/>
                      </a:lnTo>
                      <a:lnTo>
                        <a:pt x="64414" y="63030"/>
                      </a:lnTo>
                      <a:lnTo>
                        <a:pt x="63919" y="62649"/>
                      </a:lnTo>
                      <a:lnTo>
                        <a:pt x="64566" y="62522"/>
                      </a:lnTo>
                      <a:lnTo>
                        <a:pt x="64884" y="63030"/>
                      </a:lnTo>
                      <a:lnTo>
                        <a:pt x="65214" y="62776"/>
                      </a:lnTo>
                      <a:lnTo>
                        <a:pt x="64960" y="62649"/>
                      </a:lnTo>
                      <a:lnTo>
                        <a:pt x="64884" y="62522"/>
                      </a:lnTo>
                      <a:lnTo>
                        <a:pt x="64579" y="62014"/>
                      </a:lnTo>
                      <a:lnTo>
                        <a:pt x="64465" y="61633"/>
                      </a:lnTo>
                      <a:lnTo>
                        <a:pt x="65176" y="61506"/>
                      </a:lnTo>
                      <a:lnTo>
                        <a:pt x="65900" y="61887"/>
                      </a:lnTo>
                      <a:lnTo>
                        <a:pt x="65532" y="61633"/>
                      </a:lnTo>
                      <a:lnTo>
                        <a:pt x="65417" y="61506"/>
                      </a:lnTo>
                      <a:lnTo>
                        <a:pt x="65316" y="61379"/>
                      </a:lnTo>
                      <a:lnTo>
                        <a:pt x="65100" y="61125"/>
                      </a:lnTo>
                      <a:lnTo>
                        <a:pt x="65405" y="60998"/>
                      </a:lnTo>
                      <a:lnTo>
                        <a:pt x="65684" y="61125"/>
                      </a:lnTo>
                      <a:lnTo>
                        <a:pt x="65862" y="61379"/>
                      </a:lnTo>
                      <a:lnTo>
                        <a:pt x="66636" y="61137"/>
                      </a:lnTo>
                      <a:lnTo>
                        <a:pt x="66370" y="60998"/>
                      </a:lnTo>
                      <a:lnTo>
                        <a:pt x="66395" y="60871"/>
                      </a:lnTo>
                      <a:lnTo>
                        <a:pt x="66078" y="60617"/>
                      </a:lnTo>
                      <a:lnTo>
                        <a:pt x="65443" y="60109"/>
                      </a:lnTo>
                      <a:lnTo>
                        <a:pt x="66395" y="59982"/>
                      </a:lnTo>
                      <a:lnTo>
                        <a:pt x="66662" y="60109"/>
                      </a:lnTo>
                      <a:lnTo>
                        <a:pt x="66802" y="60236"/>
                      </a:lnTo>
                      <a:lnTo>
                        <a:pt x="66827" y="60363"/>
                      </a:lnTo>
                      <a:lnTo>
                        <a:pt x="66675" y="60617"/>
                      </a:lnTo>
                      <a:lnTo>
                        <a:pt x="66548" y="60998"/>
                      </a:lnTo>
                      <a:lnTo>
                        <a:pt x="66395" y="60998"/>
                      </a:lnTo>
                      <a:lnTo>
                        <a:pt x="66636" y="61137"/>
                      </a:lnTo>
                      <a:lnTo>
                        <a:pt x="67081" y="61379"/>
                      </a:lnTo>
                      <a:lnTo>
                        <a:pt x="67437" y="60998"/>
                      </a:lnTo>
                      <a:lnTo>
                        <a:pt x="68249" y="61887"/>
                      </a:lnTo>
                      <a:lnTo>
                        <a:pt x="67932" y="61252"/>
                      </a:lnTo>
                      <a:lnTo>
                        <a:pt x="67703" y="60998"/>
                      </a:lnTo>
                      <a:lnTo>
                        <a:pt x="66941" y="60109"/>
                      </a:lnTo>
                      <a:lnTo>
                        <a:pt x="67208" y="59982"/>
                      </a:lnTo>
                      <a:lnTo>
                        <a:pt x="67475" y="59855"/>
                      </a:lnTo>
                      <a:lnTo>
                        <a:pt x="67754" y="59982"/>
                      </a:lnTo>
                      <a:lnTo>
                        <a:pt x="67932" y="59982"/>
                      </a:lnTo>
                      <a:lnTo>
                        <a:pt x="67906" y="59855"/>
                      </a:lnTo>
                      <a:lnTo>
                        <a:pt x="67805" y="59728"/>
                      </a:lnTo>
                      <a:lnTo>
                        <a:pt x="68097" y="59601"/>
                      </a:lnTo>
                      <a:lnTo>
                        <a:pt x="68160" y="59474"/>
                      </a:lnTo>
                      <a:lnTo>
                        <a:pt x="68808" y="59601"/>
                      </a:lnTo>
                      <a:lnTo>
                        <a:pt x="68681" y="59093"/>
                      </a:lnTo>
                      <a:lnTo>
                        <a:pt x="68783" y="58966"/>
                      </a:lnTo>
                      <a:lnTo>
                        <a:pt x="68529" y="58864"/>
                      </a:lnTo>
                      <a:lnTo>
                        <a:pt x="68529" y="59474"/>
                      </a:lnTo>
                      <a:lnTo>
                        <a:pt x="68173" y="59347"/>
                      </a:lnTo>
                      <a:lnTo>
                        <a:pt x="68173" y="59220"/>
                      </a:lnTo>
                      <a:lnTo>
                        <a:pt x="68059" y="59093"/>
                      </a:lnTo>
                      <a:lnTo>
                        <a:pt x="68465" y="59220"/>
                      </a:lnTo>
                      <a:lnTo>
                        <a:pt x="68529" y="59474"/>
                      </a:lnTo>
                      <a:lnTo>
                        <a:pt x="68529" y="58864"/>
                      </a:lnTo>
                      <a:lnTo>
                        <a:pt x="67932" y="58585"/>
                      </a:lnTo>
                      <a:lnTo>
                        <a:pt x="68160" y="58458"/>
                      </a:lnTo>
                      <a:lnTo>
                        <a:pt x="67462" y="58458"/>
                      </a:lnTo>
                      <a:lnTo>
                        <a:pt x="67462" y="58712"/>
                      </a:lnTo>
                      <a:lnTo>
                        <a:pt x="67310" y="59220"/>
                      </a:lnTo>
                      <a:lnTo>
                        <a:pt x="66649" y="58585"/>
                      </a:lnTo>
                      <a:lnTo>
                        <a:pt x="67195" y="58585"/>
                      </a:lnTo>
                      <a:lnTo>
                        <a:pt x="66979" y="58458"/>
                      </a:lnTo>
                      <a:lnTo>
                        <a:pt x="66344" y="58077"/>
                      </a:lnTo>
                      <a:lnTo>
                        <a:pt x="65925" y="57823"/>
                      </a:lnTo>
                      <a:lnTo>
                        <a:pt x="67183" y="57950"/>
                      </a:lnTo>
                      <a:lnTo>
                        <a:pt x="67983" y="57696"/>
                      </a:lnTo>
                      <a:lnTo>
                        <a:pt x="68745" y="57823"/>
                      </a:lnTo>
                      <a:lnTo>
                        <a:pt x="68694" y="57696"/>
                      </a:lnTo>
                      <a:lnTo>
                        <a:pt x="68643" y="57569"/>
                      </a:lnTo>
                      <a:lnTo>
                        <a:pt x="68541" y="57315"/>
                      </a:lnTo>
                      <a:lnTo>
                        <a:pt x="68643" y="56553"/>
                      </a:lnTo>
                      <a:lnTo>
                        <a:pt x="68808" y="56172"/>
                      </a:lnTo>
                      <a:lnTo>
                        <a:pt x="67246" y="55537"/>
                      </a:lnTo>
                      <a:lnTo>
                        <a:pt x="67043" y="55283"/>
                      </a:lnTo>
                      <a:lnTo>
                        <a:pt x="67741" y="55410"/>
                      </a:lnTo>
                      <a:lnTo>
                        <a:pt x="68008" y="55410"/>
                      </a:lnTo>
                      <a:lnTo>
                        <a:pt x="68135" y="55524"/>
                      </a:lnTo>
                      <a:lnTo>
                        <a:pt x="67970" y="55283"/>
                      </a:lnTo>
                      <a:lnTo>
                        <a:pt x="68122" y="55029"/>
                      </a:lnTo>
                      <a:lnTo>
                        <a:pt x="68148" y="54787"/>
                      </a:lnTo>
                      <a:lnTo>
                        <a:pt x="68173" y="54610"/>
                      </a:lnTo>
                      <a:lnTo>
                        <a:pt x="68122" y="54267"/>
                      </a:lnTo>
                      <a:lnTo>
                        <a:pt x="68478" y="54394"/>
                      </a:lnTo>
                      <a:lnTo>
                        <a:pt x="68719" y="54267"/>
                      </a:lnTo>
                      <a:lnTo>
                        <a:pt x="68973" y="54140"/>
                      </a:lnTo>
                      <a:lnTo>
                        <a:pt x="69735" y="53759"/>
                      </a:lnTo>
                      <a:lnTo>
                        <a:pt x="70243" y="53505"/>
                      </a:lnTo>
                      <a:lnTo>
                        <a:pt x="70497" y="53378"/>
                      </a:lnTo>
                      <a:close/>
                    </a:path>
                    <a:path w="86359" h="84454">
                      <a:moveTo>
                        <a:pt x="71970" y="16637"/>
                      </a:moveTo>
                      <a:lnTo>
                        <a:pt x="71628" y="16383"/>
                      </a:lnTo>
                      <a:lnTo>
                        <a:pt x="71386" y="16637"/>
                      </a:lnTo>
                      <a:lnTo>
                        <a:pt x="71970" y="16637"/>
                      </a:lnTo>
                      <a:close/>
                    </a:path>
                    <a:path w="86359" h="84454">
                      <a:moveTo>
                        <a:pt x="71970" y="16002"/>
                      </a:moveTo>
                      <a:lnTo>
                        <a:pt x="71272" y="16129"/>
                      </a:lnTo>
                      <a:lnTo>
                        <a:pt x="71628" y="16383"/>
                      </a:lnTo>
                      <a:lnTo>
                        <a:pt x="71970" y="16002"/>
                      </a:lnTo>
                      <a:close/>
                    </a:path>
                    <a:path w="86359" h="84454">
                      <a:moveTo>
                        <a:pt x="75946" y="77343"/>
                      </a:moveTo>
                      <a:lnTo>
                        <a:pt x="75819" y="77343"/>
                      </a:lnTo>
                      <a:lnTo>
                        <a:pt x="75946" y="77343"/>
                      </a:lnTo>
                      <a:close/>
                    </a:path>
                    <a:path w="86359" h="84454">
                      <a:moveTo>
                        <a:pt x="76479" y="67437"/>
                      </a:moveTo>
                      <a:lnTo>
                        <a:pt x="76174" y="67564"/>
                      </a:lnTo>
                      <a:lnTo>
                        <a:pt x="76479" y="67437"/>
                      </a:lnTo>
                      <a:close/>
                    </a:path>
                    <a:path w="86359" h="84454">
                      <a:moveTo>
                        <a:pt x="76746" y="22733"/>
                      </a:moveTo>
                      <a:lnTo>
                        <a:pt x="76454" y="22479"/>
                      </a:lnTo>
                      <a:lnTo>
                        <a:pt x="76250" y="22555"/>
                      </a:lnTo>
                      <a:lnTo>
                        <a:pt x="76746" y="22733"/>
                      </a:lnTo>
                      <a:close/>
                    </a:path>
                    <a:path w="86359" h="84454">
                      <a:moveTo>
                        <a:pt x="77698" y="60972"/>
                      </a:moveTo>
                      <a:lnTo>
                        <a:pt x="77558" y="61341"/>
                      </a:lnTo>
                      <a:lnTo>
                        <a:pt x="77698" y="61391"/>
                      </a:lnTo>
                      <a:lnTo>
                        <a:pt x="77698" y="60972"/>
                      </a:lnTo>
                      <a:close/>
                    </a:path>
                    <a:path w="86359" h="84454">
                      <a:moveTo>
                        <a:pt x="77939" y="59563"/>
                      </a:moveTo>
                      <a:lnTo>
                        <a:pt x="77724" y="59436"/>
                      </a:lnTo>
                      <a:lnTo>
                        <a:pt x="77889" y="59778"/>
                      </a:lnTo>
                      <a:lnTo>
                        <a:pt x="77939" y="59563"/>
                      </a:lnTo>
                      <a:close/>
                    </a:path>
                    <a:path w="86359" h="84454">
                      <a:moveTo>
                        <a:pt x="78105" y="25590"/>
                      </a:moveTo>
                      <a:lnTo>
                        <a:pt x="78028" y="25450"/>
                      </a:lnTo>
                      <a:lnTo>
                        <a:pt x="78105" y="25590"/>
                      </a:lnTo>
                      <a:close/>
                    </a:path>
                    <a:path w="86359" h="84454">
                      <a:moveTo>
                        <a:pt x="79184" y="27152"/>
                      </a:moveTo>
                      <a:lnTo>
                        <a:pt x="79146" y="27000"/>
                      </a:lnTo>
                      <a:lnTo>
                        <a:pt x="78943" y="27101"/>
                      </a:lnTo>
                      <a:lnTo>
                        <a:pt x="79184" y="27152"/>
                      </a:lnTo>
                      <a:close/>
                    </a:path>
                    <a:path w="86359" h="84454">
                      <a:moveTo>
                        <a:pt x="81241" y="72136"/>
                      </a:moveTo>
                      <a:lnTo>
                        <a:pt x="81000" y="72186"/>
                      </a:lnTo>
                      <a:lnTo>
                        <a:pt x="81241" y="72212"/>
                      </a:lnTo>
                      <a:close/>
                    </a:path>
                    <a:path w="86359" h="84454">
                      <a:moveTo>
                        <a:pt x="81800" y="72263"/>
                      </a:moveTo>
                      <a:lnTo>
                        <a:pt x="81241" y="72212"/>
                      </a:lnTo>
                      <a:lnTo>
                        <a:pt x="81305" y="73152"/>
                      </a:lnTo>
                      <a:lnTo>
                        <a:pt x="81800" y="72263"/>
                      </a:lnTo>
                      <a:close/>
                    </a:path>
                    <a:path w="86359" h="84454">
                      <a:moveTo>
                        <a:pt x="81915" y="65913"/>
                      </a:moveTo>
                      <a:lnTo>
                        <a:pt x="81800" y="65659"/>
                      </a:lnTo>
                      <a:lnTo>
                        <a:pt x="81813" y="65201"/>
                      </a:lnTo>
                      <a:lnTo>
                        <a:pt x="81330" y="65532"/>
                      </a:lnTo>
                      <a:lnTo>
                        <a:pt x="81267" y="65709"/>
                      </a:lnTo>
                      <a:lnTo>
                        <a:pt x="81915" y="65913"/>
                      </a:lnTo>
                      <a:close/>
                    </a:path>
                    <a:path w="86359" h="84454">
                      <a:moveTo>
                        <a:pt x="82067" y="65024"/>
                      </a:moveTo>
                      <a:lnTo>
                        <a:pt x="81788" y="65024"/>
                      </a:lnTo>
                      <a:lnTo>
                        <a:pt x="81813" y="65201"/>
                      </a:lnTo>
                      <a:lnTo>
                        <a:pt x="82067" y="65024"/>
                      </a:lnTo>
                      <a:close/>
                    </a:path>
                    <a:path w="86359" h="84454">
                      <a:moveTo>
                        <a:pt x="82892" y="66128"/>
                      </a:moveTo>
                      <a:lnTo>
                        <a:pt x="82613" y="66179"/>
                      </a:lnTo>
                      <a:lnTo>
                        <a:pt x="82334" y="66179"/>
                      </a:lnTo>
                      <a:lnTo>
                        <a:pt x="82054" y="66154"/>
                      </a:lnTo>
                      <a:lnTo>
                        <a:pt x="82677" y="66255"/>
                      </a:lnTo>
                      <a:lnTo>
                        <a:pt x="82651" y="67183"/>
                      </a:lnTo>
                      <a:lnTo>
                        <a:pt x="82892" y="66128"/>
                      </a:lnTo>
                      <a:close/>
                    </a:path>
                    <a:path w="86359" h="84454">
                      <a:moveTo>
                        <a:pt x="84086" y="56730"/>
                      </a:moveTo>
                      <a:lnTo>
                        <a:pt x="83680" y="56515"/>
                      </a:lnTo>
                      <a:lnTo>
                        <a:pt x="83515" y="56769"/>
                      </a:lnTo>
                      <a:lnTo>
                        <a:pt x="84086" y="56730"/>
                      </a:lnTo>
                      <a:close/>
                    </a:path>
                    <a:path w="86359" h="84454">
                      <a:moveTo>
                        <a:pt x="84696" y="44704"/>
                      </a:moveTo>
                      <a:lnTo>
                        <a:pt x="83858" y="45466"/>
                      </a:lnTo>
                      <a:lnTo>
                        <a:pt x="84239" y="45212"/>
                      </a:lnTo>
                      <a:lnTo>
                        <a:pt x="84442" y="45339"/>
                      </a:lnTo>
                      <a:lnTo>
                        <a:pt x="84493" y="45212"/>
                      </a:lnTo>
                      <a:lnTo>
                        <a:pt x="84696" y="44704"/>
                      </a:lnTo>
                      <a:close/>
                    </a:path>
                    <a:path w="86359" h="84454">
                      <a:moveTo>
                        <a:pt x="85217" y="56642"/>
                      </a:moveTo>
                      <a:lnTo>
                        <a:pt x="84086" y="56730"/>
                      </a:lnTo>
                      <a:lnTo>
                        <a:pt x="84112" y="57023"/>
                      </a:lnTo>
                      <a:lnTo>
                        <a:pt x="83997" y="57531"/>
                      </a:lnTo>
                      <a:lnTo>
                        <a:pt x="85217" y="56642"/>
                      </a:lnTo>
                      <a:close/>
                    </a:path>
                    <a:path w="86359" h="84454">
                      <a:moveTo>
                        <a:pt x="85737" y="61214"/>
                      </a:moveTo>
                      <a:lnTo>
                        <a:pt x="84988" y="60325"/>
                      </a:lnTo>
                      <a:lnTo>
                        <a:pt x="84455" y="59690"/>
                      </a:lnTo>
                      <a:lnTo>
                        <a:pt x="83769" y="59309"/>
                      </a:lnTo>
                      <a:lnTo>
                        <a:pt x="82435" y="59055"/>
                      </a:lnTo>
                      <a:lnTo>
                        <a:pt x="83248" y="58166"/>
                      </a:lnTo>
                      <a:lnTo>
                        <a:pt x="84429" y="58547"/>
                      </a:lnTo>
                      <a:lnTo>
                        <a:pt x="84505" y="58166"/>
                      </a:lnTo>
                      <a:lnTo>
                        <a:pt x="84594" y="57785"/>
                      </a:lnTo>
                      <a:lnTo>
                        <a:pt x="84670" y="57404"/>
                      </a:lnTo>
                      <a:lnTo>
                        <a:pt x="82765" y="57785"/>
                      </a:lnTo>
                      <a:lnTo>
                        <a:pt x="83502" y="56769"/>
                      </a:lnTo>
                      <a:lnTo>
                        <a:pt x="83553" y="56134"/>
                      </a:lnTo>
                      <a:lnTo>
                        <a:pt x="84632" y="56007"/>
                      </a:lnTo>
                      <a:lnTo>
                        <a:pt x="84518" y="54864"/>
                      </a:lnTo>
                      <a:lnTo>
                        <a:pt x="84455" y="54610"/>
                      </a:lnTo>
                      <a:lnTo>
                        <a:pt x="83870" y="53340"/>
                      </a:lnTo>
                      <a:lnTo>
                        <a:pt x="83781" y="53086"/>
                      </a:lnTo>
                      <a:lnTo>
                        <a:pt x="83527" y="51816"/>
                      </a:lnTo>
                      <a:lnTo>
                        <a:pt x="83845" y="51943"/>
                      </a:lnTo>
                      <a:lnTo>
                        <a:pt x="84201" y="52197"/>
                      </a:lnTo>
                      <a:lnTo>
                        <a:pt x="84518" y="51816"/>
                      </a:lnTo>
                      <a:lnTo>
                        <a:pt x="84366" y="51308"/>
                      </a:lnTo>
                      <a:lnTo>
                        <a:pt x="84239" y="50927"/>
                      </a:lnTo>
                      <a:lnTo>
                        <a:pt x="83997" y="50165"/>
                      </a:lnTo>
                      <a:lnTo>
                        <a:pt x="84048" y="49657"/>
                      </a:lnTo>
                      <a:lnTo>
                        <a:pt x="84213" y="48895"/>
                      </a:lnTo>
                      <a:lnTo>
                        <a:pt x="84886" y="46101"/>
                      </a:lnTo>
                      <a:lnTo>
                        <a:pt x="84378" y="45847"/>
                      </a:lnTo>
                      <a:lnTo>
                        <a:pt x="83870" y="45593"/>
                      </a:lnTo>
                      <a:lnTo>
                        <a:pt x="83858" y="45466"/>
                      </a:lnTo>
                      <a:lnTo>
                        <a:pt x="83439" y="45212"/>
                      </a:lnTo>
                      <a:lnTo>
                        <a:pt x="83362" y="44958"/>
                      </a:lnTo>
                      <a:lnTo>
                        <a:pt x="83337" y="44831"/>
                      </a:lnTo>
                      <a:lnTo>
                        <a:pt x="83896" y="44577"/>
                      </a:lnTo>
                      <a:lnTo>
                        <a:pt x="84213" y="44831"/>
                      </a:lnTo>
                      <a:lnTo>
                        <a:pt x="83997" y="44577"/>
                      </a:lnTo>
                      <a:lnTo>
                        <a:pt x="83312" y="43751"/>
                      </a:lnTo>
                      <a:lnTo>
                        <a:pt x="83312" y="52324"/>
                      </a:lnTo>
                      <a:lnTo>
                        <a:pt x="83223" y="51816"/>
                      </a:lnTo>
                      <a:lnTo>
                        <a:pt x="83312" y="52324"/>
                      </a:lnTo>
                      <a:lnTo>
                        <a:pt x="83312" y="43751"/>
                      </a:lnTo>
                      <a:lnTo>
                        <a:pt x="83159" y="43535"/>
                      </a:lnTo>
                      <a:lnTo>
                        <a:pt x="83159" y="50165"/>
                      </a:lnTo>
                      <a:lnTo>
                        <a:pt x="83146" y="50927"/>
                      </a:lnTo>
                      <a:lnTo>
                        <a:pt x="82524" y="50927"/>
                      </a:lnTo>
                      <a:lnTo>
                        <a:pt x="82537" y="50800"/>
                      </a:lnTo>
                      <a:lnTo>
                        <a:pt x="82740" y="50800"/>
                      </a:lnTo>
                      <a:lnTo>
                        <a:pt x="82905" y="50419"/>
                      </a:lnTo>
                      <a:lnTo>
                        <a:pt x="83159" y="50165"/>
                      </a:lnTo>
                      <a:lnTo>
                        <a:pt x="83159" y="43535"/>
                      </a:lnTo>
                      <a:lnTo>
                        <a:pt x="82003" y="41783"/>
                      </a:lnTo>
                      <a:lnTo>
                        <a:pt x="82194" y="41402"/>
                      </a:lnTo>
                      <a:lnTo>
                        <a:pt x="82689" y="40386"/>
                      </a:lnTo>
                      <a:lnTo>
                        <a:pt x="83007" y="40513"/>
                      </a:lnTo>
                      <a:lnTo>
                        <a:pt x="83032" y="40386"/>
                      </a:lnTo>
                      <a:lnTo>
                        <a:pt x="83108" y="39878"/>
                      </a:lnTo>
                      <a:lnTo>
                        <a:pt x="83172" y="39497"/>
                      </a:lnTo>
                      <a:lnTo>
                        <a:pt x="80911" y="39878"/>
                      </a:lnTo>
                      <a:lnTo>
                        <a:pt x="81572" y="38862"/>
                      </a:lnTo>
                      <a:lnTo>
                        <a:pt x="81762" y="38989"/>
                      </a:lnTo>
                      <a:lnTo>
                        <a:pt x="81749" y="38862"/>
                      </a:lnTo>
                      <a:lnTo>
                        <a:pt x="81622" y="36830"/>
                      </a:lnTo>
                      <a:lnTo>
                        <a:pt x="80289" y="34925"/>
                      </a:lnTo>
                      <a:lnTo>
                        <a:pt x="80403" y="34290"/>
                      </a:lnTo>
                      <a:lnTo>
                        <a:pt x="80924" y="33020"/>
                      </a:lnTo>
                      <a:lnTo>
                        <a:pt x="80975" y="32893"/>
                      </a:lnTo>
                      <a:lnTo>
                        <a:pt x="79590" y="33020"/>
                      </a:lnTo>
                      <a:lnTo>
                        <a:pt x="80594" y="31242"/>
                      </a:lnTo>
                      <a:lnTo>
                        <a:pt x="80873" y="30734"/>
                      </a:lnTo>
                      <a:lnTo>
                        <a:pt x="79476" y="31127"/>
                      </a:lnTo>
                      <a:lnTo>
                        <a:pt x="79476" y="50292"/>
                      </a:lnTo>
                      <a:lnTo>
                        <a:pt x="78613" y="51181"/>
                      </a:lnTo>
                      <a:lnTo>
                        <a:pt x="78320" y="51181"/>
                      </a:lnTo>
                      <a:lnTo>
                        <a:pt x="78092" y="51308"/>
                      </a:lnTo>
                      <a:lnTo>
                        <a:pt x="78092" y="50546"/>
                      </a:lnTo>
                      <a:lnTo>
                        <a:pt x="78092" y="49974"/>
                      </a:lnTo>
                      <a:lnTo>
                        <a:pt x="78092" y="49657"/>
                      </a:lnTo>
                      <a:lnTo>
                        <a:pt x="78155" y="49784"/>
                      </a:lnTo>
                      <a:lnTo>
                        <a:pt x="78092" y="49974"/>
                      </a:lnTo>
                      <a:lnTo>
                        <a:pt x="79476" y="50292"/>
                      </a:lnTo>
                      <a:lnTo>
                        <a:pt x="79476" y="31127"/>
                      </a:lnTo>
                      <a:lnTo>
                        <a:pt x="79032" y="31242"/>
                      </a:lnTo>
                      <a:lnTo>
                        <a:pt x="79438" y="29845"/>
                      </a:lnTo>
                      <a:lnTo>
                        <a:pt x="79883" y="29972"/>
                      </a:lnTo>
                      <a:lnTo>
                        <a:pt x="79883" y="29845"/>
                      </a:lnTo>
                      <a:lnTo>
                        <a:pt x="79781" y="28067"/>
                      </a:lnTo>
                      <a:lnTo>
                        <a:pt x="79756" y="27940"/>
                      </a:lnTo>
                      <a:lnTo>
                        <a:pt x="79692" y="27686"/>
                      </a:lnTo>
                      <a:lnTo>
                        <a:pt x="78486" y="27940"/>
                      </a:lnTo>
                      <a:lnTo>
                        <a:pt x="78066" y="27559"/>
                      </a:lnTo>
                      <a:lnTo>
                        <a:pt x="78943" y="27178"/>
                      </a:lnTo>
                      <a:lnTo>
                        <a:pt x="77673" y="26924"/>
                      </a:lnTo>
                      <a:lnTo>
                        <a:pt x="78308" y="26289"/>
                      </a:lnTo>
                      <a:lnTo>
                        <a:pt x="78562" y="26035"/>
                      </a:lnTo>
                      <a:lnTo>
                        <a:pt x="78092" y="25654"/>
                      </a:lnTo>
                      <a:lnTo>
                        <a:pt x="78066" y="26035"/>
                      </a:lnTo>
                      <a:lnTo>
                        <a:pt x="77901" y="26289"/>
                      </a:lnTo>
                      <a:lnTo>
                        <a:pt x="77635" y="26289"/>
                      </a:lnTo>
                      <a:lnTo>
                        <a:pt x="76873" y="25781"/>
                      </a:lnTo>
                      <a:lnTo>
                        <a:pt x="76962" y="25527"/>
                      </a:lnTo>
                      <a:lnTo>
                        <a:pt x="77292" y="24511"/>
                      </a:lnTo>
                      <a:lnTo>
                        <a:pt x="77368" y="24257"/>
                      </a:lnTo>
                      <a:lnTo>
                        <a:pt x="77787" y="24003"/>
                      </a:lnTo>
                      <a:lnTo>
                        <a:pt x="77647" y="23876"/>
                      </a:lnTo>
                      <a:lnTo>
                        <a:pt x="77076" y="23368"/>
                      </a:lnTo>
                      <a:lnTo>
                        <a:pt x="76098" y="22606"/>
                      </a:lnTo>
                      <a:lnTo>
                        <a:pt x="76250" y="22555"/>
                      </a:lnTo>
                      <a:lnTo>
                        <a:pt x="75692" y="22352"/>
                      </a:lnTo>
                      <a:lnTo>
                        <a:pt x="77901" y="22098"/>
                      </a:lnTo>
                      <a:lnTo>
                        <a:pt x="76606" y="21717"/>
                      </a:lnTo>
                      <a:lnTo>
                        <a:pt x="76479" y="21971"/>
                      </a:lnTo>
                      <a:lnTo>
                        <a:pt x="76073" y="21971"/>
                      </a:lnTo>
                      <a:lnTo>
                        <a:pt x="75895" y="22098"/>
                      </a:lnTo>
                      <a:lnTo>
                        <a:pt x="76161" y="21336"/>
                      </a:lnTo>
                      <a:lnTo>
                        <a:pt x="75641" y="20320"/>
                      </a:lnTo>
                      <a:lnTo>
                        <a:pt x="74942" y="19812"/>
                      </a:lnTo>
                      <a:lnTo>
                        <a:pt x="75603" y="19558"/>
                      </a:lnTo>
                      <a:lnTo>
                        <a:pt x="74891" y="18288"/>
                      </a:lnTo>
                      <a:lnTo>
                        <a:pt x="73634" y="17145"/>
                      </a:lnTo>
                      <a:lnTo>
                        <a:pt x="72555" y="15875"/>
                      </a:lnTo>
                      <a:lnTo>
                        <a:pt x="72682" y="16510"/>
                      </a:lnTo>
                      <a:lnTo>
                        <a:pt x="71653" y="17145"/>
                      </a:lnTo>
                      <a:lnTo>
                        <a:pt x="71272" y="16764"/>
                      </a:lnTo>
                      <a:lnTo>
                        <a:pt x="71386" y="16637"/>
                      </a:lnTo>
                      <a:lnTo>
                        <a:pt x="70967" y="16637"/>
                      </a:lnTo>
                      <a:lnTo>
                        <a:pt x="70688" y="16129"/>
                      </a:lnTo>
                      <a:lnTo>
                        <a:pt x="71628" y="15621"/>
                      </a:lnTo>
                      <a:lnTo>
                        <a:pt x="72110" y="15621"/>
                      </a:lnTo>
                      <a:lnTo>
                        <a:pt x="71361" y="15240"/>
                      </a:lnTo>
                      <a:lnTo>
                        <a:pt x="71577" y="15113"/>
                      </a:lnTo>
                      <a:lnTo>
                        <a:pt x="71818" y="15113"/>
                      </a:lnTo>
                      <a:lnTo>
                        <a:pt x="72148" y="14859"/>
                      </a:lnTo>
                      <a:lnTo>
                        <a:pt x="71450" y="15113"/>
                      </a:lnTo>
                      <a:lnTo>
                        <a:pt x="71996" y="13589"/>
                      </a:lnTo>
                      <a:lnTo>
                        <a:pt x="72136" y="13208"/>
                      </a:lnTo>
                      <a:lnTo>
                        <a:pt x="70954" y="13589"/>
                      </a:lnTo>
                      <a:lnTo>
                        <a:pt x="71056" y="13462"/>
                      </a:lnTo>
                      <a:lnTo>
                        <a:pt x="71043" y="13208"/>
                      </a:lnTo>
                      <a:lnTo>
                        <a:pt x="70446" y="12573"/>
                      </a:lnTo>
                      <a:lnTo>
                        <a:pt x="69977" y="12065"/>
                      </a:lnTo>
                      <a:lnTo>
                        <a:pt x="69723" y="11938"/>
                      </a:lnTo>
                      <a:lnTo>
                        <a:pt x="69227" y="11684"/>
                      </a:lnTo>
                      <a:lnTo>
                        <a:pt x="68935" y="11430"/>
                      </a:lnTo>
                      <a:lnTo>
                        <a:pt x="68186" y="10795"/>
                      </a:lnTo>
                      <a:lnTo>
                        <a:pt x="67551" y="11430"/>
                      </a:lnTo>
                      <a:lnTo>
                        <a:pt x="67424" y="11176"/>
                      </a:lnTo>
                      <a:lnTo>
                        <a:pt x="67284" y="10922"/>
                      </a:lnTo>
                      <a:lnTo>
                        <a:pt x="66497" y="11176"/>
                      </a:lnTo>
                      <a:lnTo>
                        <a:pt x="66408" y="11049"/>
                      </a:lnTo>
                      <a:lnTo>
                        <a:pt x="66027" y="10541"/>
                      </a:lnTo>
                      <a:lnTo>
                        <a:pt x="65900" y="10287"/>
                      </a:lnTo>
                      <a:lnTo>
                        <a:pt x="65811" y="9906"/>
                      </a:lnTo>
                      <a:lnTo>
                        <a:pt x="65620" y="9017"/>
                      </a:lnTo>
                      <a:lnTo>
                        <a:pt x="64541" y="8382"/>
                      </a:lnTo>
                      <a:lnTo>
                        <a:pt x="63576" y="8255"/>
                      </a:lnTo>
                      <a:lnTo>
                        <a:pt x="63881" y="8763"/>
                      </a:lnTo>
                      <a:lnTo>
                        <a:pt x="63258" y="9017"/>
                      </a:lnTo>
                      <a:lnTo>
                        <a:pt x="63601" y="8509"/>
                      </a:lnTo>
                      <a:lnTo>
                        <a:pt x="63525" y="8255"/>
                      </a:lnTo>
                      <a:lnTo>
                        <a:pt x="63182" y="8001"/>
                      </a:lnTo>
                      <a:lnTo>
                        <a:pt x="62661" y="7620"/>
                      </a:lnTo>
                      <a:lnTo>
                        <a:pt x="63512" y="7620"/>
                      </a:lnTo>
                      <a:lnTo>
                        <a:pt x="62496" y="6985"/>
                      </a:lnTo>
                      <a:lnTo>
                        <a:pt x="61887" y="6604"/>
                      </a:lnTo>
                      <a:lnTo>
                        <a:pt x="59931" y="6223"/>
                      </a:lnTo>
                      <a:lnTo>
                        <a:pt x="60058" y="6858"/>
                      </a:lnTo>
                      <a:lnTo>
                        <a:pt x="59817" y="6985"/>
                      </a:lnTo>
                      <a:lnTo>
                        <a:pt x="59474" y="6985"/>
                      </a:lnTo>
                      <a:lnTo>
                        <a:pt x="59397" y="6604"/>
                      </a:lnTo>
                      <a:lnTo>
                        <a:pt x="59372" y="6477"/>
                      </a:lnTo>
                      <a:lnTo>
                        <a:pt x="59461" y="6223"/>
                      </a:lnTo>
                      <a:lnTo>
                        <a:pt x="59575" y="6096"/>
                      </a:lnTo>
                      <a:lnTo>
                        <a:pt x="59690" y="5969"/>
                      </a:lnTo>
                      <a:lnTo>
                        <a:pt x="58521" y="5969"/>
                      </a:lnTo>
                      <a:lnTo>
                        <a:pt x="57746" y="4953"/>
                      </a:lnTo>
                      <a:lnTo>
                        <a:pt x="57378" y="4572"/>
                      </a:lnTo>
                      <a:lnTo>
                        <a:pt x="56883" y="4064"/>
                      </a:lnTo>
                      <a:lnTo>
                        <a:pt x="56045" y="3048"/>
                      </a:lnTo>
                      <a:lnTo>
                        <a:pt x="55791" y="2794"/>
                      </a:lnTo>
                      <a:lnTo>
                        <a:pt x="55130" y="2159"/>
                      </a:lnTo>
                      <a:lnTo>
                        <a:pt x="54038" y="2794"/>
                      </a:lnTo>
                      <a:lnTo>
                        <a:pt x="54152" y="2667"/>
                      </a:lnTo>
                      <a:lnTo>
                        <a:pt x="52235" y="3048"/>
                      </a:lnTo>
                      <a:lnTo>
                        <a:pt x="51511" y="2667"/>
                      </a:lnTo>
                      <a:lnTo>
                        <a:pt x="52857" y="2667"/>
                      </a:lnTo>
                      <a:lnTo>
                        <a:pt x="52425" y="1905"/>
                      </a:lnTo>
                      <a:lnTo>
                        <a:pt x="50304" y="2667"/>
                      </a:lnTo>
                      <a:lnTo>
                        <a:pt x="49860" y="1778"/>
                      </a:lnTo>
                      <a:lnTo>
                        <a:pt x="49530" y="1143"/>
                      </a:lnTo>
                      <a:lnTo>
                        <a:pt x="47853" y="1778"/>
                      </a:lnTo>
                      <a:lnTo>
                        <a:pt x="47663" y="1143"/>
                      </a:lnTo>
                      <a:lnTo>
                        <a:pt x="47548" y="762"/>
                      </a:lnTo>
                      <a:lnTo>
                        <a:pt x="47434" y="381"/>
                      </a:lnTo>
                      <a:lnTo>
                        <a:pt x="46316" y="381"/>
                      </a:lnTo>
                      <a:lnTo>
                        <a:pt x="44043" y="508"/>
                      </a:lnTo>
                      <a:lnTo>
                        <a:pt x="42875" y="762"/>
                      </a:lnTo>
                      <a:lnTo>
                        <a:pt x="42062" y="0"/>
                      </a:lnTo>
                      <a:lnTo>
                        <a:pt x="42062" y="762"/>
                      </a:lnTo>
                      <a:lnTo>
                        <a:pt x="41757" y="1143"/>
                      </a:lnTo>
                      <a:lnTo>
                        <a:pt x="41706" y="787"/>
                      </a:lnTo>
                      <a:lnTo>
                        <a:pt x="41554" y="1016"/>
                      </a:lnTo>
                      <a:lnTo>
                        <a:pt x="38176" y="1778"/>
                      </a:lnTo>
                      <a:lnTo>
                        <a:pt x="34302" y="889"/>
                      </a:lnTo>
                      <a:lnTo>
                        <a:pt x="30518" y="1524"/>
                      </a:lnTo>
                      <a:lnTo>
                        <a:pt x="29159" y="1905"/>
                      </a:lnTo>
                      <a:lnTo>
                        <a:pt x="30759" y="4572"/>
                      </a:lnTo>
                      <a:lnTo>
                        <a:pt x="28727" y="3810"/>
                      </a:lnTo>
                      <a:lnTo>
                        <a:pt x="28803" y="2667"/>
                      </a:lnTo>
                      <a:lnTo>
                        <a:pt x="27711" y="3683"/>
                      </a:lnTo>
                      <a:lnTo>
                        <a:pt x="26530" y="4318"/>
                      </a:lnTo>
                      <a:lnTo>
                        <a:pt x="25285" y="4953"/>
                      </a:lnTo>
                      <a:lnTo>
                        <a:pt x="24028" y="5461"/>
                      </a:lnTo>
                      <a:lnTo>
                        <a:pt x="22809" y="6096"/>
                      </a:lnTo>
                      <a:lnTo>
                        <a:pt x="22047" y="7366"/>
                      </a:lnTo>
                      <a:lnTo>
                        <a:pt x="21932" y="6819"/>
                      </a:lnTo>
                      <a:lnTo>
                        <a:pt x="22085" y="6604"/>
                      </a:lnTo>
                      <a:lnTo>
                        <a:pt x="21209" y="6350"/>
                      </a:lnTo>
                      <a:lnTo>
                        <a:pt x="20497" y="7493"/>
                      </a:lnTo>
                      <a:lnTo>
                        <a:pt x="20434" y="7874"/>
                      </a:lnTo>
                      <a:lnTo>
                        <a:pt x="20713" y="8255"/>
                      </a:lnTo>
                      <a:lnTo>
                        <a:pt x="20345" y="8382"/>
                      </a:lnTo>
                      <a:lnTo>
                        <a:pt x="20307" y="7874"/>
                      </a:lnTo>
                      <a:lnTo>
                        <a:pt x="19913" y="7747"/>
                      </a:lnTo>
                      <a:lnTo>
                        <a:pt x="19151" y="7620"/>
                      </a:lnTo>
                      <a:lnTo>
                        <a:pt x="19405" y="9398"/>
                      </a:lnTo>
                      <a:lnTo>
                        <a:pt x="18681" y="8940"/>
                      </a:lnTo>
                      <a:lnTo>
                        <a:pt x="17360" y="9525"/>
                      </a:lnTo>
                      <a:lnTo>
                        <a:pt x="18199" y="10033"/>
                      </a:lnTo>
                      <a:lnTo>
                        <a:pt x="17195" y="10287"/>
                      </a:lnTo>
                      <a:lnTo>
                        <a:pt x="17018" y="11430"/>
                      </a:lnTo>
                      <a:lnTo>
                        <a:pt x="16141" y="11684"/>
                      </a:lnTo>
                      <a:lnTo>
                        <a:pt x="16484" y="12700"/>
                      </a:lnTo>
                      <a:lnTo>
                        <a:pt x="14655" y="12446"/>
                      </a:lnTo>
                      <a:lnTo>
                        <a:pt x="15544" y="13589"/>
                      </a:lnTo>
                      <a:lnTo>
                        <a:pt x="14566" y="12573"/>
                      </a:lnTo>
                      <a:lnTo>
                        <a:pt x="13576" y="13843"/>
                      </a:lnTo>
                      <a:lnTo>
                        <a:pt x="13550" y="14351"/>
                      </a:lnTo>
                      <a:lnTo>
                        <a:pt x="13639" y="14859"/>
                      </a:lnTo>
                      <a:lnTo>
                        <a:pt x="13449" y="14478"/>
                      </a:lnTo>
                      <a:lnTo>
                        <a:pt x="12966" y="14986"/>
                      </a:lnTo>
                      <a:lnTo>
                        <a:pt x="12661" y="14478"/>
                      </a:lnTo>
                      <a:lnTo>
                        <a:pt x="12230" y="14986"/>
                      </a:lnTo>
                      <a:lnTo>
                        <a:pt x="12039" y="15621"/>
                      </a:lnTo>
                      <a:lnTo>
                        <a:pt x="12700" y="16002"/>
                      </a:lnTo>
                      <a:lnTo>
                        <a:pt x="10502" y="16002"/>
                      </a:lnTo>
                      <a:lnTo>
                        <a:pt x="12230" y="18923"/>
                      </a:lnTo>
                      <a:lnTo>
                        <a:pt x="10071" y="18161"/>
                      </a:lnTo>
                      <a:lnTo>
                        <a:pt x="9118" y="21717"/>
                      </a:lnTo>
                      <a:lnTo>
                        <a:pt x="9080" y="21971"/>
                      </a:lnTo>
                      <a:lnTo>
                        <a:pt x="9296" y="22098"/>
                      </a:lnTo>
                      <a:lnTo>
                        <a:pt x="9055" y="21958"/>
                      </a:lnTo>
                      <a:lnTo>
                        <a:pt x="7962" y="21336"/>
                      </a:lnTo>
                      <a:lnTo>
                        <a:pt x="7594" y="22923"/>
                      </a:lnTo>
                      <a:lnTo>
                        <a:pt x="8966" y="22263"/>
                      </a:lnTo>
                      <a:lnTo>
                        <a:pt x="8420" y="23876"/>
                      </a:lnTo>
                      <a:lnTo>
                        <a:pt x="7683" y="23431"/>
                      </a:lnTo>
                      <a:lnTo>
                        <a:pt x="8216" y="24638"/>
                      </a:lnTo>
                      <a:lnTo>
                        <a:pt x="7137" y="25908"/>
                      </a:lnTo>
                      <a:lnTo>
                        <a:pt x="6756" y="26289"/>
                      </a:lnTo>
                      <a:lnTo>
                        <a:pt x="6680" y="25400"/>
                      </a:lnTo>
                      <a:lnTo>
                        <a:pt x="6540" y="25273"/>
                      </a:lnTo>
                      <a:lnTo>
                        <a:pt x="6299" y="27051"/>
                      </a:lnTo>
                      <a:lnTo>
                        <a:pt x="5130" y="28067"/>
                      </a:lnTo>
                      <a:lnTo>
                        <a:pt x="5016" y="28575"/>
                      </a:lnTo>
                      <a:lnTo>
                        <a:pt x="5143" y="29845"/>
                      </a:lnTo>
                      <a:lnTo>
                        <a:pt x="6070" y="29845"/>
                      </a:lnTo>
                      <a:lnTo>
                        <a:pt x="6375" y="31496"/>
                      </a:lnTo>
                      <a:lnTo>
                        <a:pt x="6502" y="31623"/>
                      </a:lnTo>
                      <a:lnTo>
                        <a:pt x="6896" y="31877"/>
                      </a:lnTo>
                      <a:lnTo>
                        <a:pt x="6388" y="31559"/>
                      </a:lnTo>
                      <a:lnTo>
                        <a:pt x="6426" y="31750"/>
                      </a:lnTo>
                      <a:lnTo>
                        <a:pt x="6299" y="31496"/>
                      </a:lnTo>
                      <a:lnTo>
                        <a:pt x="5308" y="30861"/>
                      </a:lnTo>
                      <a:lnTo>
                        <a:pt x="5956" y="33147"/>
                      </a:lnTo>
                      <a:lnTo>
                        <a:pt x="5143" y="32512"/>
                      </a:lnTo>
                      <a:lnTo>
                        <a:pt x="4000" y="31623"/>
                      </a:lnTo>
                      <a:lnTo>
                        <a:pt x="4051" y="31877"/>
                      </a:lnTo>
                      <a:lnTo>
                        <a:pt x="4254" y="32131"/>
                      </a:lnTo>
                      <a:lnTo>
                        <a:pt x="4686" y="32258"/>
                      </a:lnTo>
                      <a:lnTo>
                        <a:pt x="4470" y="32512"/>
                      </a:lnTo>
                      <a:lnTo>
                        <a:pt x="4203" y="32512"/>
                      </a:lnTo>
                      <a:lnTo>
                        <a:pt x="3822" y="32131"/>
                      </a:lnTo>
                      <a:lnTo>
                        <a:pt x="3835" y="33020"/>
                      </a:lnTo>
                      <a:lnTo>
                        <a:pt x="4305" y="33274"/>
                      </a:lnTo>
                      <a:lnTo>
                        <a:pt x="4406" y="33655"/>
                      </a:lnTo>
                      <a:lnTo>
                        <a:pt x="4356" y="33782"/>
                      </a:lnTo>
                      <a:lnTo>
                        <a:pt x="4064" y="33655"/>
                      </a:lnTo>
                      <a:lnTo>
                        <a:pt x="4025" y="33401"/>
                      </a:lnTo>
                      <a:lnTo>
                        <a:pt x="3670" y="33274"/>
                      </a:lnTo>
                      <a:lnTo>
                        <a:pt x="4140" y="33782"/>
                      </a:lnTo>
                      <a:lnTo>
                        <a:pt x="4343" y="34290"/>
                      </a:lnTo>
                      <a:lnTo>
                        <a:pt x="4356" y="34798"/>
                      </a:lnTo>
                      <a:lnTo>
                        <a:pt x="3987" y="35179"/>
                      </a:lnTo>
                      <a:lnTo>
                        <a:pt x="3581" y="35179"/>
                      </a:lnTo>
                      <a:lnTo>
                        <a:pt x="3467" y="35560"/>
                      </a:lnTo>
                      <a:lnTo>
                        <a:pt x="3378" y="36449"/>
                      </a:lnTo>
                      <a:lnTo>
                        <a:pt x="4318" y="37465"/>
                      </a:lnTo>
                      <a:lnTo>
                        <a:pt x="4330" y="37719"/>
                      </a:lnTo>
                      <a:lnTo>
                        <a:pt x="3454" y="38862"/>
                      </a:lnTo>
                      <a:lnTo>
                        <a:pt x="2260" y="38100"/>
                      </a:lnTo>
                      <a:lnTo>
                        <a:pt x="2870" y="39243"/>
                      </a:lnTo>
                      <a:lnTo>
                        <a:pt x="1714" y="38989"/>
                      </a:lnTo>
                      <a:lnTo>
                        <a:pt x="1828" y="39878"/>
                      </a:lnTo>
                      <a:lnTo>
                        <a:pt x="2476" y="39751"/>
                      </a:lnTo>
                      <a:lnTo>
                        <a:pt x="2362" y="40513"/>
                      </a:lnTo>
                      <a:lnTo>
                        <a:pt x="2933" y="41275"/>
                      </a:lnTo>
                      <a:lnTo>
                        <a:pt x="2413" y="41783"/>
                      </a:lnTo>
                      <a:lnTo>
                        <a:pt x="2070" y="41148"/>
                      </a:lnTo>
                      <a:lnTo>
                        <a:pt x="1968" y="42418"/>
                      </a:lnTo>
                      <a:lnTo>
                        <a:pt x="2590" y="41783"/>
                      </a:lnTo>
                      <a:lnTo>
                        <a:pt x="3009" y="42672"/>
                      </a:lnTo>
                      <a:lnTo>
                        <a:pt x="4064" y="42164"/>
                      </a:lnTo>
                      <a:lnTo>
                        <a:pt x="3517" y="42926"/>
                      </a:lnTo>
                      <a:lnTo>
                        <a:pt x="3441" y="42672"/>
                      </a:lnTo>
                      <a:lnTo>
                        <a:pt x="3416" y="42926"/>
                      </a:lnTo>
                      <a:lnTo>
                        <a:pt x="3352" y="43561"/>
                      </a:lnTo>
                      <a:lnTo>
                        <a:pt x="2590" y="43815"/>
                      </a:lnTo>
                      <a:lnTo>
                        <a:pt x="3086" y="44450"/>
                      </a:lnTo>
                      <a:lnTo>
                        <a:pt x="3098" y="44704"/>
                      </a:lnTo>
                      <a:lnTo>
                        <a:pt x="2806" y="45085"/>
                      </a:lnTo>
                      <a:lnTo>
                        <a:pt x="2413" y="45085"/>
                      </a:lnTo>
                      <a:lnTo>
                        <a:pt x="1536" y="44704"/>
                      </a:lnTo>
                      <a:lnTo>
                        <a:pt x="1282" y="44704"/>
                      </a:lnTo>
                      <a:lnTo>
                        <a:pt x="2006" y="45212"/>
                      </a:lnTo>
                      <a:lnTo>
                        <a:pt x="2082" y="45466"/>
                      </a:lnTo>
                      <a:lnTo>
                        <a:pt x="1219" y="46482"/>
                      </a:lnTo>
                      <a:lnTo>
                        <a:pt x="1943" y="46850"/>
                      </a:lnTo>
                      <a:lnTo>
                        <a:pt x="1371" y="46736"/>
                      </a:lnTo>
                      <a:lnTo>
                        <a:pt x="1244" y="46736"/>
                      </a:lnTo>
                      <a:lnTo>
                        <a:pt x="1803" y="47117"/>
                      </a:lnTo>
                      <a:lnTo>
                        <a:pt x="1892" y="47332"/>
                      </a:lnTo>
                      <a:lnTo>
                        <a:pt x="1676" y="47498"/>
                      </a:lnTo>
                      <a:lnTo>
                        <a:pt x="1549" y="47498"/>
                      </a:lnTo>
                      <a:lnTo>
                        <a:pt x="1066" y="47371"/>
                      </a:lnTo>
                      <a:lnTo>
                        <a:pt x="762" y="48387"/>
                      </a:lnTo>
                      <a:lnTo>
                        <a:pt x="2197" y="47498"/>
                      </a:lnTo>
                      <a:lnTo>
                        <a:pt x="2603" y="47244"/>
                      </a:lnTo>
                      <a:lnTo>
                        <a:pt x="1790" y="48387"/>
                      </a:lnTo>
                      <a:lnTo>
                        <a:pt x="1727" y="48260"/>
                      </a:lnTo>
                      <a:lnTo>
                        <a:pt x="1600" y="48260"/>
                      </a:lnTo>
                      <a:lnTo>
                        <a:pt x="1511" y="48006"/>
                      </a:lnTo>
                      <a:lnTo>
                        <a:pt x="1016" y="49149"/>
                      </a:lnTo>
                      <a:lnTo>
                        <a:pt x="1473" y="49974"/>
                      </a:lnTo>
                      <a:lnTo>
                        <a:pt x="1600" y="50673"/>
                      </a:lnTo>
                      <a:lnTo>
                        <a:pt x="1244" y="51435"/>
                      </a:lnTo>
                      <a:lnTo>
                        <a:pt x="63" y="51689"/>
                      </a:lnTo>
                      <a:lnTo>
                        <a:pt x="127" y="52451"/>
                      </a:lnTo>
                      <a:lnTo>
                        <a:pt x="939" y="53721"/>
                      </a:lnTo>
                      <a:lnTo>
                        <a:pt x="1054" y="54864"/>
                      </a:lnTo>
                      <a:lnTo>
                        <a:pt x="927" y="55626"/>
                      </a:lnTo>
                      <a:lnTo>
                        <a:pt x="1054" y="55245"/>
                      </a:lnTo>
                      <a:lnTo>
                        <a:pt x="2743" y="55499"/>
                      </a:lnTo>
                      <a:lnTo>
                        <a:pt x="203" y="56388"/>
                      </a:lnTo>
                      <a:lnTo>
                        <a:pt x="914" y="57023"/>
                      </a:lnTo>
                      <a:lnTo>
                        <a:pt x="304" y="57023"/>
                      </a:lnTo>
                      <a:lnTo>
                        <a:pt x="76" y="58166"/>
                      </a:lnTo>
                      <a:lnTo>
                        <a:pt x="863" y="59182"/>
                      </a:lnTo>
                      <a:lnTo>
                        <a:pt x="1549" y="60579"/>
                      </a:lnTo>
                      <a:lnTo>
                        <a:pt x="3822" y="60579"/>
                      </a:lnTo>
                      <a:lnTo>
                        <a:pt x="3136" y="59944"/>
                      </a:lnTo>
                      <a:lnTo>
                        <a:pt x="4343" y="58547"/>
                      </a:lnTo>
                      <a:lnTo>
                        <a:pt x="4343" y="58166"/>
                      </a:lnTo>
                      <a:lnTo>
                        <a:pt x="3987" y="57277"/>
                      </a:lnTo>
                      <a:lnTo>
                        <a:pt x="4292" y="57150"/>
                      </a:lnTo>
                      <a:lnTo>
                        <a:pt x="4216" y="57023"/>
                      </a:lnTo>
                      <a:lnTo>
                        <a:pt x="3962" y="56642"/>
                      </a:lnTo>
                      <a:lnTo>
                        <a:pt x="4025" y="55626"/>
                      </a:lnTo>
                      <a:lnTo>
                        <a:pt x="3619" y="55245"/>
                      </a:lnTo>
                      <a:lnTo>
                        <a:pt x="3352" y="54991"/>
                      </a:lnTo>
                      <a:lnTo>
                        <a:pt x="3352" y="54737"/>
                      </a:lnTo>
                      <a:lnTo>
                        <a:pt x="3924" y="54483"/>
                      </a:lnTo>
                      <a:lnTo>
                        <a:pt x="4305" y="54610"/>
                      </a:lnTo>
                      <a:lnTo>
                        <a:pt x="4254" y="54483"/>
                      </a:lnTo>
                      <a:lnTo>
                        <a:pt x="4064" y="53975"/>
                      </a:lnTo>
                      <a:lnTo>
                        <a:pt x="3733" y="53975"/>
                      </a:lnTo>
                      <a:lnTo>
                        <a:pt x="4292" y="53086"/>
                      </a:lnTo>
                      <a:lnTo>
                        <a:pt x="4686" y="53568"/>
                      </a:lnTo>
                      <a:lnTo>
                        <a:pt x="4762" y="53086"/>
                      </a:lnTo>
                      <a:lnTo>
                        <a:pt x="4787" y="52959"/>
                      </a:lnTo>
                      <a:lnTo>
                        <a:pt x="4800" y="53390"/>
                      </a:lnTo>
                      <a:lnTo>
                        <a:pt x="4978" y="52959"/>
                      </a:lnTo>
                      <a:lnTo>
                        <a:pt x="5461" y="52832"/>
                      </a:lnTo>
                      <a:lnTo>
                        <a:pt x="4673" y="52070"/>
                      </a:lnTo>
                      <a:lnTo>
                        <a:pt x="5461" y="52324"/>
                      </a:lnTo>
                      <a:lnTo>
                        <a:pt x="5549" y="52070"/>
                      </a:lnTo>
                      <a:lnTo>
                        <a:pt x="5689" y="51689"/>
                      </a:lnTo>
                      <a:lnTo>
                        <a:pt x="5600" y="51308"/>
                      </a:lnTo>
                      <a:lnTo>
                        <a:pt x="5524" y="51181"/>
                      </a:lnTo>
                      <a:lnTo>
                        <a:pt x="4902" y="51689"/>
                      </a:lnTo>
                      <a:lnTo>
                        <a:pt x="5029" y="50546"/>
                      </a:lnTo>
                      <a:lnTo>
                        <a:pt x="6070" y="50800"/>
                      </a:lnTo>
                      <a:lnTo>
                        <a:pt x="6362" y="50546"/>
                      </a:lnTo>
                      <a:lnTo>
                        <a:pt x="7505" y="49530"/>
                      </a:lnTo>
                      <a:lnTo>
                        <a:pt x="5257" y="48387"/>
                      </a:lnTo>
                      <a:lnTo>
                        <a:pt x="4254" y="47879"/>
                      </a:lnTo>
                      <a:lnTo>
                        <a:pt x="5499" y="47472"/>
                      </a:lnTo>
                      <a:lnTo>
                        <a:pt x="5130" y="47244"/>
                      </a:lnTo>
                      <a:lnTo>
                        <a:pt x="5232" y="46990"/>
                      </a:lnTo>
                      <a:lnTo>
                        <a:pt x="5384" y="46609"/>
                      </a:lnTo>
                      <a:lnTo>
                        <a:pt x="5918" y="46494"/>
                      </a:lnTo>
                      <a:lnTo>
                        <a:pt x="7035" y="46228"/>
                      </a:lnTo>
                      <a:lnTo>
                        <a:pt x="7073" y="45974"/>
                      </a:lnTo>
                      <a:lnTo>
                        <a:pt x="7823" y="45212"/>
                      </a:lnTo>
                      <a:lnTo>
                        <a:pt x="7137" y="45085"/>
                      </a:lnTo>
                      <a:lnTo>
                        <a:pt x="5753" y="44831"/>
                      </a:lnTo>
                      <a:lnTo>
                        <a:pt x="6273" y="43942"/>
                      </a:lnTo>
                      <a:lnTo>
                        <a:pt x="6350" y="43815"/>
                      </a:lnTo>
                      <a:lnTo>
                        <a:pt x="5969" y="43942"/>
                      </a:lnTo>
                      <a:lnTo>
                        <a:pt x="4953" y="43815"/>
                      </a:lnTo>
                      <a:lnTo>
                        <a:pt x="4826" y="43180"/>
                      </a:lnTo>
                      <a:lnTo>
                        <a:pt x="4902" y="42672"/>
                      </a:lnTo>
                      <a:lnTo>
                        <a:pt x="5092" y="42291"/>
                      </a:lnTo>
                      <a:lnTo>
                        <a:pt x="6527" y="42545"/>
                      </a:lnTo>
                      <a:lnTo>
                        <a:pt x="6667" y="42926"/>
                      </a:lnTo>
                      <a:lnTo>
                        <a:pt x="6705" y="43180"/>
                      </a:lnTo>
                      <a:lnTo>
                        <a:pt x="6438" y="43180"/>
                      </a:lnTo>
                      <a:lnTo>
                        <a:pt x="6616" y="43815"/>
                      </a:lnTo>
                      <a:lnTo>
                        <a:pt x="7073" y="43561"/>
                      </a:lnTo>
                      <a:lnTo>
                        <a:pt x="6731" y="43434"/>
                      </a:lnTo>
                      <a:lnTo>
                        <a:pt x="7188" y="43180"/>
                      </a:lnTo>
                      <a:lnTo>
                        <a:pt x="7340" y="42545"/>
                      </a:lnTo>
                      <a:lnTo>
                        <a:pt x="7391" y="42291"/>
                      </a:lnTo>
                      <a:lnTo>
                        <a:pt x="7924" y="42545"/>
                      </a:lnTo>
                      <a:lnTo>
                        <a:pt x="7823" y="42291"/>
                      </a:lnTo>
                      <a:lnTo>
                        <a:pt x="7708" y="42037"/>
                      </a:lnTo>
                      <a:lnTo>
                        <a:pt x="7531" y="42113"/>
                      </a:lnTo>
                      <a:lnTo>
                        <a:pt x="7848" y="41783"/>
                      </a:lnTo>
                      <a:lnTo>
                        <a:pt x="7480" y="41148"/>
                      </a:lnTo>
                      <a:lnTo>
                        <a:pt x="7975" y="40513"/>
                      </a:lnTo>
                      <a:lnTo>
                        <a:pt x="8077" y="40386"/>
                      </a:lnTo>
                      <a:lnTo>
                        <a:pt x="7835" y="40513"/>
                      </a:lnTo>
                      <a:lnTo>
                        <a:pt x="7378" y="40513"/>
                      </a:lnTo>
                      <a:lnTo>
                        <a:pt x="7429" y="40386"/>
                      </a:lnTo>
                      <a:lnTo>
                        <a:pt x="7899" y="39751"/>
                      </a:lnTo>
                      <a:lnTo>
                        <a:pt x="7988" y="39624"/>
                      </a:lnTo>
                      <a:lnTo>
                        <a:pt x="8267" y="39243"/>
                      </a:lnTo>
                      <a:lnTo>
                        <a:pt x="6896" y="39624"/>
                      </a:lnTo>
                      <a:lnTo>
                        <a:pt x="6946" y="39243"/>
                      </a:lnTo>
                      <a:lnTo>
                        <a:pt x="6997" y="38862"/>
                      </a:lnTo>
                      <a:lnTo>
                        <a:pt x="7023" y="38608"/>
                      </a:lnTo>
                      <a:lnTo>
                        <a:pt x="7734" y="38354"/>
                      </a:lnTo>
                      <a:lnTo>
                        <a:pt x="8267" y="39243"/>
                      </a:lnTo>
                      <a:lnTo>
                        <a:pt x="8128" y="38354"/>
                      </a:lnTo>
                      <a:lnTo>
                        <a:pt x="8102" y="38227"/>
                      </a:lnTo>
                      <a:lnTo>
                        <a:pt x="8648" y="37719"/>
                      </a:lnTo>
                      <a:lnTo>
                        <a:pt x="9309" y="38735"/>
                      </a:lnTo>
                      <a:lnTo>
                        <a:pt x="8877" y="37719"/>
                      </a:lnTo>
                      <a:lnTo>
                        <a:pt x="10261" y="37338"/>
                      </a:lnTo>
                      <a:lnTo>
                        <a:pt x="10541" y="36957"/>
                      </a:lnTo>
                      <a:lnTo>
                        <a:pt x="10617" y="37198"/>
                      </a:lnTo>
                      <a:lnTo>
                        <a:pt x="10706" y="36957"/>
                      </a:lnTo>
                      <a:lnTo>
                        <a:pt x="10756" y="36830"/>
                      </a:lnTo>
                      <a:lnTo>
                        <a:pt x="9956" y="36830"/>
                      </a:lnTo>
                      <a:lnTo>
                        <a:pt x="10172" y="36576"/>
                      </a:lnTo>
                      <a:lnTo>
                        <a:pt x="10248" y="36449"/>
                      </a:lnTo>
                      <a:lnTo>
                        <a:pt x="10541" y="36576"/>
                      </a:lnTo>
                      <a:lnTo>
                        <a:pt x="10452" y="36449"/>
                      </a:lnTo>
                      <a:lnTo>
                        <a:pt x="10261" y="36195"/>
                      </a:lnTo>
                      <a:lnTo>
                        <a:pt x="10160" y="36068"/>
                      </a:lnTo>
                      <a:lnTo>
                        <a:pt x="9296" y="36195"/>
                      </a:lnTo>
                      <a:lnTo>
                        <a:pt x="8928" y="35687"/>
                      </a:lnTo>
                      <a:lnTo>
                        <a:pt x="9182" y="34798"/>
                      </a:lnTo>
                      <a:lnTo>
                        <a:pt x="9093" y="34290"/>
                      </a:lnTo>
                      <a:lnTo>
                        <a:pt x="9842" y="34417"/>
                      </a:lnTo>
                      <a:lnTo>
                        <a:pt x="9182" y="35306"/>
                      </a:lnTo>
                      <a:lnTo>
                        <a:pt x="10871" y="34417"/>
                      </a:lnTo>
                      <a:lnTo>
                        <a:pt x="10795" y="35013"/>
                      </a:lnTo>
                      <a:lnTo>
                        <a:pt x="10934" y="34925"/>
                      </a:lnTo>
                      <a:lnTo>
                        <a:pt x="11125" y="35026"/>
                      </a:lnTo>
                      <a:lnTo>
                        <a:pt x="11188" y="35191"/>
                      </a:lnTo>
                      <a:lnTo>
                        <a:pt x="11150" y="35052"/>
                      </a:lnTo>
                      <a:lnTo>
                        <a:pt x="11379" y="34925"/>
                      </a:lnTo>
                      <a:lnTo>
                        <a:pt x="12293" y="34417"/>
                      </a:lnTo>
                      <a:lnTo>
                        <a:pt x="10198" y="34290"/>
                      </a:lnTo>
                      <a:lnTo>
                        <a:pt x="10414" y="33782"/>
                      </a:lnTo>
                      <a:lnTo>
                        <a:pt x="10579" y="33401"/>
                      </a:lnTo>
                      <a:lnTo>
                        <a:pt x="11061" y="33655"/>
                      </a:lnTo>
                      <a:lnTo>
                        <a:pt x="11353" y="33591"/>
                      </a:lnTo>
                      <a:lnTo>
                        <a:pt x="11061" y="33401"/>
                      </a:lnTo>
                      <a:lnTo>
                        <a:pt x="10655" y="33147"/>
                      </a:lnTo>
                      <a:lnTo>
                        <a:pt x="10375" y="32639"/>
                      </a:lnTo>
                      <a:lnTo>
                        <a:pt x="11036" y="32131"/>
                      </a:lnTo>
                      <a:lnTo>
                        <a:pt x="10350" y="31877"/>
                      </a:lnTo>
                      <a:lnTo>
                        <a:pt x="10414" y="31750"/>
                      </a:lnTo>
                      <a:lnTo>
                        <a:pt x="10528" y="31496"/>
                      </a:lnTo>
                      <a:lnTo>
                        <a:pt x="10185" y="31750"/>
                      </a:lnTo>
                      <a:lnTo>
                        <a:pt x="9715" y="31496"/>
                      </a:lnTo>
                      <a:lnTo>
                        <a:pt x="9918" y="31242"/>
                      </a:lnTo>
                      <a:lnTo>
                        <a:pt x="9880" y="30607"/>
                      </a:lnTo>
                      <a:lnTo>
                        <a:pt x="9563" y="30226"/>
                      </a:lnTo>
                      <a:lnTo>
                        <a:pt x="11722" y="30353"/>
                      </a:lnTo>
                      <a:lnTo>
                        <a:pt x="11684" y="30226"/>
                      </a:lnTo>
                      <a:lnTo>
                        <a:pt x="11404" y="29464"/>
                      </a:lnTo>
                      <a:lnTo>
                        <a:pt x="11899" y="29337"/>
                      </a:lnTo>
                      <a:lnTo>
                        <a:pt x="12382" y="29845"/>
                      </a:lnTo>
                      <a:lnTo>
                        <a:pt x="12738" y="29718"/>
                      </a:lnTo>
                      <a:lnTo>
                        <a:pt x="12623" y="29337"/>
                      </a:lnTo>
                      <a:lnTo>
                        <a:pt x="12522" y="28956"/>
                      </a:lnTo>
                      <a:lnTo>
                        <a:pt x="12458" y="28829"/>
                      </a:lnTo>
                      <a:lnTo>
                        <a:pt x="12407" y="28702"/>
                      </a:lnTo>
                      <a:lnTo>
                        <a:pt x="12179" y="28194"/>
                      </a:lnTo>
                      <a:lnTo>
                        <a:pt x="12090" y="28067"/>
                      </a:lnTo>
                      <a:lnTo>
                        <a:pt x="11899" y="27559"/>
                      </a:lnTo>
                      <a:lnTo>
                        <a:pt x="11785" y="27774"/>
                      </a:lnTo>
                      <a:lnTo>
                        <a:pt x="11734" y="28067"/>
                      </a:lnTo>
                      <a:lnTo>
                        <a:pt x="11823" y="28613"/>
                      </a:lnTo>
                      <a:lnTo>
                        <a:pt x="11671" y="28702"/>
                      </a:lnTo>
                      <a:lnTo>
                        <a:pt x="11366" y="28181"/>
                      </a:lnTo>
                      <a:lnTo>
                        <a:pt x="10795" y="28067"/>
                      </a:lnTo>
                      <a:lnTo>
                        <a:pt x="11303" y="28067"/>
                      </a:lnTo>
                      <a:lnTo>
                        <a:pt x="11734" y="28067"/>
                      </a:lnTo>
                      <a:lnTo>
                        <a:pt x="11696" y="27686"/>
                      </a:lnTo>
                      <a:lnTo>
                        <a:pt x="10769" y="26797"/>
                      </a:lnTo>
                      <a:lnTo>
                        <a:pt x="11772" y="26416"/>
                      </a:lnTo>
                      <a:lnTo>
                        <a:pt x="13423" y="27432"/>
                      </a:lnTo>
                      <a:lnTo>
                        <a:pt x="14592" y="26924"/>
                      </a:lnTo>
                      <a:lnTo>
                        <a:pt x="14249" y="26416"/>
                      </a:lnTo>
                      <a:lnTo>
                        <a:pt x="14160" y="26289"/>
                      </a:lnTo>
                      <a:lnTo>
                        <a:pt x="13474" y="25273"/>
                      </a:lnTo>
                      <a:lnTo>
                        <a:pt x="14249" y="24638"/>
                      </a:lnTo>
                      <a:lnTo>
                        <a:pt x="14554" y="24384"/>
                      </a:lnTo>
                      <a:lnTo>
                        <a:pt x="14058" y="24638"/>
                      </a:lnTo>
                      <a:lnTo>
                        <a:pt x="13525" y="24130"/>
                      </a:lnTo>
                      <a:lnTo>
                        <a:pt x="14389" y="23876"/>
                      </a:lnTo>
                      <a:lnTo>
                        <a:pt x="14376" y="23368"/>
                      </a:lnTo>
                      <a:lnTo>
                        <a:pt x="14884" y="23749"/>
                      </a:lnTo>
                      <a:lnTo>
                        <a:pt x="15227" y="23622"/>
                      </a:lnTo>
                      <a:lnTo>
                        <a:pt x="15659" y="23622"/>
                      </a:lnTo>
                      <a:lnTo>
                        <a:pt x="15252" y="23368"/>
                      </a:lnTo>
                      <a:lnTo>
                        <a:pt x="16230" y="22860"/>
                      </a:lnTo>
                      <a:lnTo>
                        <a:pt x="15278" y="22098"/>
                      </a:lnTo>
                      <a:lnTo>
                        <a:pt x="16294" y="22098"/>
                      </a:lnTo>
                      <a:lnTo>
                        <a:pt x="17145" y="21336"/>
                      </a:lnTo>
                      <a:lnTo>
                        <a:pt x="15582" y="20066"/>
                      </a:lnTo>
                      <a:lnTo>
                        <a:pt x="16421" y="19304"/>
                      </a:lnTo>
                      <a:lnTo>
                        <a:pt x="16751" y="19939"/>
                      </a:lnTo>
                      <a:lnTo>
                        <a:pt x="17386" y="19939"/>
                      </a:lnTo>
                      <a:lnTo>
                        <a:pt x="17348" y="20701"/>
                      </a:lnTo>
                      <a:lnTo>
                        <a:pt x="17564" y="20447"/>
                      </a:lnTo>
                      <a:lnTo>
                        <a:pt x="17843" y="20320"/>
                      </a:lnTo>
                      <a:lnTo>
                        <a:pt x="17513" y="20066"/>
                      </a:lnTo>
                      <a:lnTo>
                        <a:pt x="17932" y="20066"/>
                      </a:lnTo>
                      <a:lnTo>
                        <a:pt x="17678" y="19304"/>
                      </a:lnTo>
                      <a:lnTo>
                        <a:pt x="17551" y="18923"/>
                      </a:lnTo>
                      <a:lnTo>
                        <a:pt x="17462" y="18669"/>
                      </a:lnTo>
                      <a:lnTo>
                        <a:pt x="18122" y="18923"/>
                      </a:lnTo>
                      <a:lnTo>
                        <a:pt x="18034" y="18669"/>
                      </a:lnTo>
                      <a:lnTo>
                        <a:pt x="17995" y="18542"/>
                      </a:lnTo>
                      <a:lnTo>
                        <a:pt x="17526" y="18161"/>
                      </a:lnTo>
                      <a:lnTo>
                        <a:pt x="17830" y="17792"/>
                      </a:lnTo>
                      <a:lnTo>
                        <a:pt x="18148" y="17322"/>
                      </a:lnTo>
                      <a:lnTo>
                        <a:pt x="19621" y="17653"/>
                      </a:lnTo>
                      <a:lnTo>
                        <a:pt x="19583" y="17145"/>
                      </a:lnTo>
                      <a:lnTo>
                        <a:pt x="19431" y="14986"/>
                      </a:lnTo>
                      <a:lnTo>
                        <a:pt x="19418" y="14859"/>
                      </a:lnTo>
                      <a:lnTo>
                        <a:pt x="19405" y="14732"/>
                      </a:lnTo>
                      <a:lnTo>
                        <a:pt x="21285" y="15367"/>
                      </a:lnTo>
                      <a:lnTo>
                        <a:pt x="21501" y="15405"/>
                      </a:lnTo>
                      <a:lnTo>
                        <a:pt x="22796" y="13462"/>
                      </a:lnTo>
                      <a:lnTo>
                        <a:pt x="22885" y="13716"/>
                      </a:lnTo>
                      <a:lnTo>
                        <a:pt x="22860" y="13843"/>
                      </a:lnTo>
                      <a:lnTo>
                        <a:pt x="23926" y="13716"/>
                      </a:lnTo>
                      <a:lnTo>
                        <a:pt x="23685" y="13462"/>
                      </a:lnTo>
                      <a:lnTo>
                        <a:pt x="22936" y="12700"/>
                      </a:lnTo>
                      <a:lnTo>
                        <a:pt x="22186" y="11938"/>
                      </a:lnTo>
                      <a:lnTo>
                        <a:pt x="23507" y="11938"/>
                      </a:lnTo>
                      <a:lnTo>
                        <a:pt x="24561" y="12446"/>
                      </a:lnTo>
                      <a:lnTo>
                        <a:pt x="23342" y="12700"/>
                      </a:lnTo>
                      <a:lnTo>
                        <a:pt x="23850" y="12827"/>
                      </a:lnTo>
                      <a:lnTo>
                        <a:pt x="25171" y="14351"/>
                      </a:lnTo>
                      <a:lnTo>
                        <a:pt x="24790" y="11938"/>
                      </a:lnTo>
                      <a:lnTo>
                        <a:pt x="24765" y="11811"/>
                      </a:lnTo>
                      <a:lnTo>
                        <a:pt x="26022" y="12446"/>
                      </a:lnTo>
                      <a:lnTo>
                        <a:pt x="25958" y="12573"/>
                      </a:lnTo>
                      <a:lnTo>
                        <a:pt x="26758" y="12954"/>
                      </a:lnTo>
                      <a:lnTo>
                        <a:pt x="26657" y="11811"/>
                      </a:lnTo>
                      <a:lnTo>
                        <a:pt x="26606" y="11176"/>
                      </a:lnTo>
                      <a:lnTo>
                        <a:pt x="27508" y="10922"/>
                      </a:lnTo>
                      <a:lnTo>
                        <a:pt x="27559" y="11176"/>
                      </a:lnTo>
                      <a:lnTo>
                        <a:pt x="27673" y="10922"/>
                      </a:lnTo>
                      <a:lnTo>
                        <a:pt x="27686" y="10033"/>
                      </a:lnTo>
                      <a:lnTo>
                        <a:pt x="28359" y="9398"/>
                      </a:lnTo>
                      <a:lnTo>
                        <a:pt x="29019" y="8763"/>
                      </a:lnTo>
                      <a:lnTo>
                        <a:pt x="29057" y="8509"/>
                      </a:lnTo>
                      <a:lnTo>
                        <a:pt x="29184" y="8382"/>
                      </a:lnTo>
                      <a:lnTo>
                        <a:pt x="29565" y="8001"/>
                      </a:lnTo>
                      <a:lnTo>
                        <a:pt x="29997" y="8382"/>
                      </a:lnTo>
                      <a:lnTo>
                        <a:pt x="30683" y="8509"/>
                      </a:lnTo>
                      <a:lnTo>
                        <a:pt x="31064" y="9271"/>
                      </a:lnTo>
                      <a:lnTo>
                        <a:pt x="30619" y="9525"/>
                      </a:lnTo>
                      <a:lnTo>
                        <a:pt x="30518" y="9779"/>
                      </a:lnTo>
                      <a:lnTo>
                        <a:pt x="31178" y="10541"/>
                      </a:lnTo>
                      <a:lnTo>
                        <a:pt x="31254" y="9271"/>
                      </a:lnTo>
                      <a:lnTo>
                        <a:pt x="31699" y="9271"/>
                      </a:lnTo>
                      <a:lnTo>
                        <a:pt x="31813" y="9779"/>
                      </a:lnTo>
                      <a:lnTo>
                        <a:pt x="32778" y="9271"/>
                      </a:lnTo>
                      <a:lnTo>
                        <a:pt x="32410" y="8128"/>
                      </a:lnTo>
                      <a:lnTo>
                        <a:pt x="32804" y="8001"/>
                      </a:lnTo>
                      <a:lnTo>
                        <a:pt x="33578" y="7747"/>
                      </a:lnTo>
                      <a:lnTo>
                        <a:pt x="33477" y="7620"/>
                      </a:lnTo>
                      <a:lnTo>
                        <a:pt x="33388" y="7366"/>
                      </a:lnTo>
                      <a:lnTo>
                        <a:pt x="33667" y="6096"/>
                      </a:lnTo>
                      <a:lnTo>
                        <a:pt x="34086" y="8001"/>
                      </a:lnTo>
                      <a:lnTo>
                        <a:pt x="34493" y="6985"/>
                      </a:lnTo>
                      <a:lnTo>
                        <a:pt x="34988" y="8128"/>
                      </a:lnTo>
                      <a:lnTo>
                        <a:pt x="35928" y="6985"/>
                      </a:lnTo>
                      <a:lnTo>
                        <a:pt x="36220" y="6604"/>
                      </a:lnTo>
                      <a:lnTo>
                        <a:pt x="36982" y="6223"/>
                      </a:lnTo>
                      <a:lnTo>
                        <a:pt x="36817" y="6819"/>
                      </a:lnTo>
                      <a:lnTo>
                        <a:pt x="37312" y="6223"/>
                      </a:lnTo>
                      <a:lnTo>
                        <a:pt x="37414" y="6096"/>
                      </a:lnTo>
                      <a:lnTo>
                        <a:pt x="38290" y="6096"/>
                      </a:lnTo>
                      <a:lnTo>
                        <a:pt x="38442" y="8509"/>
                      </a:lnTo>
                      <a:lnTo>
                        <a:pt x="40640" y="6477"/>
                      </a:lnTo>
                      <a:lnTo>
                        <a:pt x="41363" y="8382"/>
                      </a:lnTo>
                      <a:lnTo>
                        <a:pt x="42824" y="7239"/>
                      </a:lnTo>
                      <a:lnTo>
                        <a:pt x="44259" y="8763"/>
                      </a:lnTo>
                      <a:lnTo>
                        <a:pt x="45885" y="8636"/>
                      </a:lnTo>
                      <a:lnTo>
                        <a:pt x="45593" y="7239"/>
                      </a:lnTo>
                      <a:lnTo>
                        <a:pt x="45478" y="6731"/>
                      </a:lnTo>
                      <a:lnTo>
                        <a:pt x="46380" y="8636"/>
                      </a:lnTo>
                      <a:lnTo>
                        <a:pt x="46393" y="8255"/>
                      </a:lnTo>
                      <a:lnTo>
                        <a:pt x="46774" y="8648"/>
                      </a:lnTo>
                      <a:lnTo>
                        <a:pt x="46418" y="7950"/>
                      </a:lnTo>
                      <a:lnTo>
                        <a:pt x="46494" y="6731"/>
                      </a:lnTo>
                      <a:lnTo>
                        <a:pt x="46926" y="6604"/>
                      </a:lnTo>
                      <a:lnTo>
                        <a:pt x="47066" y="6731"/>
                      </a:lnTo>
                      <a:lnTo>
                        <a:pt x="47117" y="7124"/>
                      </a:lnTo>
                      <a:lnTo>
                        <a:pt x="46443" y="7759"/>
                      </a:lnTo>
                      <a:lnTo>
                        <a:pt x="47802" y="7797"/>
                      </a:lnTo>
                      <a:lnTo>
                        <a:pt x="47536" y="7429"/>
                      </a:lnTo>
                      <a:lnTo>
                        <a:pt x="48120" y="8128"/>
                      </a:lnTo>
                      <a:lnTo>
                        <a:pt x="48298" y="8763"/>
                      </a:lnTo>
                      <a:lnTo>
                        <a:pt x="47675" y="8509"/>
                      </a:lnTo>
                      <a:lnTo>
                        <a:pt x="47637" y="9017"/>
                      </a:lnTo>
                      <a:lnTo>
                        <a:pt x="48437" y="9271"/>
                      </a:lnTo>
                      <a:lnTo>
                        <a:pt x="47967" y="9779"/>
                      </a:lnTo>
                      <a:lnTo>
                        <a:pt x="47942" y="10033"/>
                      </a:lnTo>
                      <a:lnTo>
                        <a:pt x="48260" y="10414"/>
                      </a:lnTo>
                      <a:lnTo>
                        <a:pt x="48298" y="9779"/>
                      </a:lnTo>
                      <a:lnTo>
                        <a:pt x="48742" y="9525"/>
                      </a:lnTo>
                      <a:lnTo>
                        <a:pt x="49149" y="9906"/>
                      </a:lnTo>
                      <a:lnTo>
                        <a:pt x="48971" y="9525"/>
                      </a:lnTo>
                      <a:lnTo>
                        <a:pt x="48679" y="8890"/>
                      </a:lnTo>
                      <a:lnTo>
                        <a:pt x="48882" y="8763"/>
                      </a:lnTo>
                      <a:lnTo>
                        <a:pt x="50114" y="8001"/>
                      </a:lnTo>
                      <a:lnTo>
                        <a:pt x="49288" y="10668"/>
                      </a:lnTo>
                      <a:lnTo>
                        <a:pt x="50660" y="10033"/>
                      </a:lnTo>
                      <a:lnTo>
                        <a:pt x="50139" y="10414"/>
                      </a:lnTo>
                      <a:lnTo>
                        <a:pt x="50800" y="10287"/>
                      </a:lnTo>
                      <a:lnTo>
                        <a:pt x="52197" y="11049"/>
                      </a:lnTo>
                      <a:lnTo>
                        <a:pt x="52933" y="10287"/>
                      </a:lnTo>
                      <a:lnTo>
                        <a:pt x="53174" y="10033"/>
                      </a:lnTo>
                      <a:lnTo>
                        <a:pt x="53301" y="9906"/>
                      </a:lnTo>
                      <a:lnTo>
                        <a:pt x="53251" y="10668"/>
                      </a:lnTo>
                      <a:lnTo>
                        <a:pt x="52959" y="10668"/>
                      </a:lnTo>
                      <a:lnTo>
                        <a:pt x="53568" y="11176"/>
                      </a:lnTo>
                      <a:lnTo>
                        <a:pt x="54457" y="11049"/>
                      </a:lnTo>
                      <a:lnTo>
                        <a:pt x="55321" y="11049"/>
                      </a:lnTo>
                      <a:lnTo>
                        <a:pt x="56921" y="11303"/>
                      </a:lnTo>
                      <a:lnTo>
                        <a:pt x="57175" y="12065"/>
                      </a:lnTo>
                      <a:lnTo>
                        <a:pt x="56845" y="12446"/>
                      </a:lnTo>
                      <a:lnTo>
                        <a:pt x="57137" y="12446"/>
                      </a:lnTo>
                      <a:lnTo>
                        <a:pt x="57721" y="11938"/>
                      </a:lnTo>
                      <a:lnTo>
                        <a:pt x="57658" y="12573"/>
                      </a:lnTo>
                      <a:lnTo>
                        <a:pt x="57416" y="12827"/>
                      </a:lnTo>
                      <a:lnTo>
                        <a:pt x="58585" y="12573"/>
                      </a:lnTo>
                      <a:lnTo>
                        <a:pt x="58724" y="13081"/>
                      </a:lnTo>
                      <a:lnTo>
                        <a:pt x="58178" y="13335"/>
                      </a:lnTo>
                      <a:lnTo>
                        <a:pt x="58940" y="14605"/>
                      </a:lnTo>
                      <a:lnTo>
                        <a:pt x="60756" y="13462"/>
                      </a:lnTo>
                      <a:lnTo>
                        <a:pt x="61937" y="14097"/>
                      </a:lnTo>
                      <a:lnTo>
                        <a:pt x="61137" y="15113"/>
                      </a:lnTo>
                      <a:lnTo>
                        <a:pt x="61099" y="15367"/>
                      </a:lnTo>
                      <a:lnTo>
                        <a:pt x="61849" y="16764"/>
                      </a:lnTo>
                      <a:lnTo>
                        <a:pt x="61696" y="16891"/>
                      </a:lnTo>
                      <a:lnTo>
                        <a:pt x="62788" y="18161"/>
                      </a:lnTo>
                      <a:lnTo>
                        <a:pt x="64516" y="18161"/>
                      </a:lnTo>
                      <a:lnTo>
                        <a:pt x="66027" y="19050"/>
                      </a:lnTo>
                      <a:lnTo>
                        <a:pt x="65481" y="20701"/>
                      </a:lnTo>
                      <a:lnTo>
                        <a:pt x="67652" y="22098"/>
                      </a:lnTo>
                      <a:lnTo>
                        <a:pt x="67792" y="23876"/>
                      </a:lnTo>
                      <a:lnTo>
                        <a:pt x="67868" y="23495"/>
                      </a:lnTo>
                      <a:lnTo>
                        <a:pt x="68732" y="23368"/>
                      </a:lnTo>
                      <a:lnTo>
                        <a:pt x="68859" y="23431"/>
                      </a:lnTo>
                      <a:lnTo>
                        <a:pt x="68973" y="24003"/>
                      </a:lnTo>
                      <a:lnTo>
                        <a:pt x="70421" y="23876"/>
                      </a:lnTo>
                      <a:lnTo>
                        <a:pt x="69291" y="24511"/>
                      </a:lnTo>
                      <a:lnTo>
                        <a:pt x="69240" y="24384"/>
                      </a:lnTo>
                      <a:lnTo>
                        <a:pt x="68326" y="25273"/>
                      </a:lnTo>
                      <a:lnTo>
                        <a:pt x="68973" y="25781"/>
                      </a:lnTo>
                      <a:lnTo>
                        <a:pt x="69253" y="26289"/>
                      </a:lnTo>
                      <a:lnTo>
                        <a:pt x="70751" y="25527"/>
                      </a:lnTo>
                      <a:lnTo>
                        <a:pt x="69659" y="27686"/>
                      </a:lnTo>
                      <a:lnTo>
                        <a:pt x="69532" y="28079"/>
                      </a:lnTo>
                      <a:lnTo>
                        <a:pt x="73507" y="28956"/>
                      </a:lnTo>
                      <a:lnTo>
                        <a:pt x="71945" y="30607"/>
                      </a:lnTo>
                      <a:lnTo>
                        <a:pt x="72466" y="30861"/>
                      </a:lnTo>
                      <a:lnTo>
                        <a:pt x="72644" y="31242"/>
                      </a:lnTo>
                      <a:lnTo>
                        <a:pt x="73177" y="31496"/>
                      </a:lnTo>
                      <a:lnTo>
                        <a:pt x="72339" y="31750"/>
                      </a:lnTo>
                      <a:lnTo>
                        <a:pt x="72517" y="32893"/>
                      </a:lnTo>
                      <a:lnTo>
                        <a:pt x="72631" y="33274"/>
                      </a:lnTo>
                      <a:lnTo>
                        <a:pt x="72872" y="33782"/>
                      </a:lnTo>
                      <a:lnTo>
                        <a:pt x="73291" y="34544"/>
                      </a:lnTo>
                      <a:lnTo>
                        <a:pt x="72605" y="34544"/>
                      </a:lnTo>
                      <a:lnTo>
                        <a:pt x="72783" y="35179"/>
                      </a:lnTo>
                      <a:lnTo>
                        <a:pt x="75349" y="34544"/>
                      </a:lnTo>
                      <a:lnTo>
                        <a:pt x="75641" y="35179"/>
                      </a:lnTo>
                      <a:lnTo>
                        <a:pt x="74422" y="35814"/>
                      </a:lnTo>
                      <a:lnTo>
                        <a:pt x="74815" y="36830"/>
                      </a:lnTo>
                      <a:lnTo>
                        <a:pt x="74853" y="37198"/>
                      </a:lnTo>
                      <a:lnTo>
                        <a:pt x="74066" y="38608"/>
                      </a:lnTo>
                      <a:lnTo>
                        <a:pt x="75603" y="39624"/>
                      </a:lnTo>
                      <a:lnTo>
                        <a:pt x="75018" y="39624"/>
                      </a:lnTo>
                      <a:lnTo>
                        <a:pt x="74917" y="39497"/>
                      </a:lnTo>
                      <a:lnTo>
                        <a:pt x="74955" y="39624"/>
                      </a:lnTo>
                      <a:lnTo>
                        <a:pt x="74980" y="40513"/>
                      </a:lnTo>
                      <a:lnTo>
                        <a:pt x="74574" y="42037"/>
                      </a:lnTo>
                      <a:lnTo>
                        <a:pt x="75311" y="41770"/>
                      </a:lnTo>
                      <a:lnTo>
                        <a:pt x="76504" y="42672"/>
                      </a:lnTo>
                      <a:lnTo>
                        <a:pt x="77177" y="43307"/>
                      </a:lnTo>
                      <a:lnTo>
                        <a:pt x="76276" y="43434"/>
                      </a:lnTo>
                      <a:lnTo>
                        <a:pt x="77508" y="43815"/>
                      </a:lnTo>
                      <a:lnTo>
                        <a:pt x="77800" y="43688"/>
                      </a:lnTo>
                      <a:lnTo>
                        <a:pt x="78181" y="44450"/>
                      </a:lnTo>
                      <a:lnTo>
                        <a:pt x="78168" y="44704"/>
                      </a:lnTo>
                      <a:lnTo>
                        <a:pt x="77584" y="44831"/>
                      </a:lnTo>
                      <a:lnTo>
                        <a:pt x="77406" y="45212"/>
                      </a:lnTo>
                      <a:lnTo>
                        <a:pt x="78663" y="44958"/>
                      </a:lnTo>
                      <a:lnTo>
                        <a:pt x="78320" y="45847"/>
                      </a:lnTo>
                      <a:lnTo>
                        <a:pt x="77724" y="45593"/>
                      </a:lnTo>
                      <a:lnTo>
                        <a:pt x="77762" y="46228"/>
                      </a:lnTo>
                      <a:lnTo>
                        <a:pt x="78054" y="46101"/>
                      </a:lnTo>
                      <a:lnTo>
                        <a:pt x="78765" y="46494"/>
                      </a:lnTo>
                      <a:lnTo>
                        <a:pt x="79044" y="46736"/>
                      </a:lnTo>
                      <a:lnTo>
                        <a:pt x="79108" y="46990"/>
                      </a:lnTo>
                      <a:lnTo>
                        <a:pt x="78676" y="47752"/>
                      </a:lnTo>
                      <a:lnTo>
                        <a:pt x="77889" y="48006"/>
                      </a:lnTo>
                      <a:lnTo>
                        <a:pt x="78384" y="48006"/>
                      </a:lnTo>
                      <a:lnTo>
                        <a:pt x="78841" y="48260"/>
                      </a:lnTo>
                      <a:lnTo>
                        <a:pt x="78943" y="48641"/>
                      </a:lnTo>
                      <a:lnTo>
                        <a:pt x="78879" y="48768"/>
                      </a:lnTo>
                      <a:lnTo>
                        <a:pt x="78587" y="48895"/>
                      </a:lnTo>
                      <a:lnTo>
                        <a:pt x="78282" y="48641"/>
                      </a:lnTo>
                      <a:lnTo>
                        <a:pt x="77863" y="49784"/>
                      </a:lnTo>
                      <a:lnTo>
                        <a:pt x="77343" y="49784"/>
                      </a:lnTo>
                      <a:lnTo>
                        <a:pt x="77266" y="50546"/>
                      </a:lnTo>
                      <a:lnTo>
                        <a:pt x="76085" y="50038"/>
                      </a:lnTo>
                      <a:lnTo>
                        <a:pt x="76746" y="50546"/>
                      </a:lnTo>
                      <a:lnTo>
                        <a:pt x="77901" y="51308"/>
                      </a:lnTo>
                      <a:lnTo>
                        <a:pt x="77978" y="51689"/>
                      </a:lnTo>
                      <a:lnTo>
                        <a:pt x="77736" y="52197"/>
                      </a:lnTo>
                      <a:lnTo>
                        <a:pt x="77584" y="52324"/>
                      </a:lnTo>
                      <a:lnTo>
                        <a:pt x="77495" y="53848"/>
                      </a:lnTo>
                      <a:lnTo>
                        <a:pt x="77165" y="53721"/>
                      </a:lnTo>
                      <a:lnTo>
                        <a:pt x="77114" y="53340"/>
                      </a:lnTo>
                      <a:lnTo>
                        <a:pt x="77292" y="53340"/>
                      </a:lnTo>
                      <a:lnTo>
                        <a:pt x="77393" y="53721"/>
                      </a:lnTo>
                      <a:lnTo>
                        <a:pt x="77495" y="53848"/>
                      </a:lnTo>
                      <a:lnTo>
                        <a:pt x="77495" y="52324"/>
                      </a:lnTo>
                      <a:lnTo>
                        <a:pt x="77368" y="52197"/>
                      </a:lnTo>
                      <a:lnTo>
                        <a:pt x="77330" y="52324"/>
                      </a:lnTo>
                      <a:lnTo>
                        <a:pt x="77368" y="52578"/>
                      </a:lnTo>
                      <a:lnTo>
                        <a:pt x="77431" y="52832"/>
                      </a:lnTo>
                      <a:lnTo>
                        <a:pt x="77368" y="52959"/>
                      </a:lnTo>
                      <a:lnTo>
                        <a:pt x="77292" y="53213"/>
                      </a:lnTo>
                      <a:lnTo>
                        <a:pt x="76619" y="53340"/>
                      </a:lnTo>
                      <a:lnTo>
                        <a:pt x="76758" y="53721"/>
                      </a:lnTo>
                      <a:lnTo>
                        <a:pt x="76847" y="54483"/>
                      </a:lnTo>
                      <a:lnTo>
                        <a:pt x="77749" y="54356"/>
                      </a:lnTo>
                      <a:lnTo>
                        <a:pt x="77597" y="54864"/>
                      </a:lnTo>
                      <a:lnTo>
                        <a:pt x="78346" y="54483"/>
                      </a:lnTo>
                      <a:lnTo>
                        <a:pt x="78232" y="54356"/>
                      </a:lnTo>
                      <a:lnTo>
                        <a:pt x="78206" y="54114"/>
                      </a:lnTo>
                      <a:lnTo>
                        <a:pt x="78346" y="54140"/>
                      </a:lnTo>
                      <a:lnTo>
                        <a:pt x="78473" y="54051"/>
                      </a:lnTo>
                      <a:lnTo>
                        <a:pt x="78193" y="53975"/>
                      </a:lnTo>
                      <a:lnTo>
                        <a:pt x="78193" y="53848"/>
                      </a:lnTo>
                      <a:lnTo>
                        <a:pt x="78168" y="53340"/>
                      </a:lnTo>
                      <a:lnTo>
                        <a:pt x="78155" y="53086"/>
                      </a:lnTo>
                      <a:lnTo>
                        <a:pt x="78625" y="53340"/>
                      </a:lnTo>
                      <a:lnTo>
                        <a:pt x="78981" y="53721"/>
                      </a:lnTo>
                      <a:lnTo>
                        <a:pt x="78473" y="54102"/>
                      </a:lnTo>
                      <a:lnTo>
                        <a:pt x="79044" y="54356"/>
                      </a:lnTo>
                      <a:lnTo>
                        <a:pt x="79629" y="54483"/>
                      </a:lnTo>
                      <a:lnTo>
                        <a:pt x="79895" y="54610"/>
                      </a:lnTo>
                      <a:lnTo>
                        <a:pt x="78638" y="55118"/>
                      </a:lnTo>
                      <a:lnTo>
                        <a:pt x="77939" y="56007"/>
                      </a:lnTo>
                      <a:lnTo>
                        <a:pt x="77165" y="56134"/>
                      </a:lnTo>
                      <a:lnTo>
                        <a:pt x="77355" y="56642"/>
                      </a:lnTo>
                      <a:lnTo>
                        <a:pt x="77457" y="57785"/>
                      </a:lnTo>
                      <a:lnTo>
                        <a:pt x="77241" y="58674"/>
                      </a:lnTo>
                      <a:lnTo>
                        <a:pt x="78841" y="59690"/>
                      </a:lnTo>
                      <a:lnTo>
                        <a:pt x="78994" y="59944"/>
                      </a:lnTo>
                      <a:lnTo>
                        <a:pt x="78016" y="59944"/>
                      </a:lnTo>
                      <a:lnTo>
                        <a:pt x="77939" y="60325"/>
                      </a:lnTo>
                      <a:lnTo>
                        <a:pt x="77889" y="60452"/>
                      </a:lnTo>
                      <a:lnTo>
                        <a:pt x="77800" y="61429"/>
                      </a:lnTo>
                      <a:lnTo>
                        <a:pt x="78676" y="61722"/>
                      </a:lnTo>
                      <a:lnTo>
                        <a:pt x="78016" y="62357"/>
                      </a:lnTo>
                      <a:lnTo>
                        <a:pt x="77965" y="62103"/>
                      </a:lnTo>
                      <a:lnTo>
                        <a:pt x="77800" y="61429"/>
                      </a:lnTo>
                      <a:lnTo>
                        <a:pt x="77698" y="62103"/>
                      </a:lnTo>
                      <a:lnTo>
                        <a:pt x="77368" y="61849"/>
                      </a:lnTo>
                      <a:lnTo>
                        <a:pt x="76403" y="62611"/>
                      </a:lnTo>
                      <a:lnTo>
                        <a:pt x="76301" y="62865"/>
                      </a:lnTo>
                      <a:lnTo>
                        <a:pt x="76708" y="63627"/>
                      </a:lnTo>
                      <a:lnTo>
                        <a:pt x="77495" y="65709"/>
                      </a:lnTo>
                      <a:lnTo>
                        <a:pt x="77711" y="66929"/>
                      </a:lnTo>
                      <a:lnTo>
                        <a:pt x="76479" y="67437"/>
                      </a:lnTo>
                      <a:lnTo>
                        <a:pt x="76669" y="67437"/>
                      </a:lnTo>
                      <a:lnTo>
                        <a:pt x="75590" y="68453"/>
                      </a:lnTo>
                      <a:lnTo>
                        <a:pt x="75247" y="69723"/>
                      </a:lnTo>
                      <a:lnTo>
                        <a:pt x="74561" y="70866"/>
                      </a:lnTo>
                      <a:lnTo>
                        <a:pt x="74282" y="71501"/>
                      </a:lnTo>
                      <a:lnTo>
                        <a:pt x="73875" y="72009"/>
                      </a:lnTo>
                      <a:lnTo>
                        <a:pt x="73367" y="72390"/>
                      </a:lnTo>
                      <a:lnTo>
                        <a:pt x="72898" y="72898"/>
                      </a:lnTo>
                      <a:lnTo>
                        <a:pt x="72313" y="73279"/>
                      </a:lnTo>
                      <a:lnTo>
                        <a:pt x="71551" y="73279"/>
                      </a:lnTo>
                      <a:lnTo>
                        <a:pt x="70815" y="73406"/>
                      </a:lnTo>
                      <a:lnTo>
                        <a:pt x="71056" y="73787"/>
                      </a:lnTo>
                      <a:lnTo>
                        <a:pt x="71158" y="74803"/>
                      </a:lnTo>
                      <a:lnTo>
                        <a:pt x="70523" y="74041"/>
                      </a:lnTo>
                      <a:lnTo>
                        <a:pt x="70485" y="74549"/>
                      </a:lnTo>
                      <a:lnTo>
                        <a:pt x="70358" y="75438"/>
                      </a:lnTo>
                      <a:lnTo>
                        <a:pt x="70104" y="75946"/>
                      </a:lnTo>
                      <a:lnTo>
                        <a:pt x="69430" y="75565"/>
                      </a:lnTo>
                      <a:lnTo>
                        <a:pt x="67627" y="74676"/>
                      </a:lnTo>
                      <a:lnTo>
                        <a:pt x="67360" y="75311"/>
                      </a:lnTo>
                      <a:lnTo>
                        <a:pt x="67271" y="75819"/>
                      </a:lnTo>
                      <a:lnTo>
                        <a:pt x="67513" y="76200"/>
                      </a:lnTo>
                      <a:lnTo>
                        <a:pt x="67043" y="76327"/>
                      </a:lnTo>
                      <a:lnTo>
                        <a:pt x="66027" y="76835"/>
                      </a:lnTo>
                      <a:lnTo>
                        <a:pt x="66014" y="76073"/>
                      </a:lnTo>
                      <a:lnTo>
                        <a:pt x="65938" y="76835"/>
                      </a:lnTo>
                      <a:lnTo>
                        <a:pt x="65786" y="76581"/>
                      </a:lnTo>
                      <a:lnTo>
                        <a:pt x="65646" y="75946"/>
                      </a:lnTo>
                      <a:lnTo>
                        <a:pt x="64909" y="76708"/>
                      </a:lnTo>
                      <a:lnTo>
                        <a:pt x="64490" y="76962"/>
                      </a:lnTo>
                      <a:lnTo>
                        <a:pt x="63538" y="76581"/>
                      </a:lnTo>
                      <a:lnTo>
                        <a:pt x="64604" y="74930"/>
                      </a:lnTo>
                      <a:lnTo>
                        <a:pt x="63347" y="74803"/>
                      </a:lnTo>
                      <a:lnTo>
                        <a:pt x="62903" y="74930"/>
                      </a:lnTo>
                      <a:lnTo>
                        <a:pt x="61937" y="76073"/>
                      </a:lnTo>
                      <a:lnTo>
                        <a:pt x="61899" y="76327"/>
                      </a:lnTo>
                      <a:lnTo>
                        <a:pt x="61963" y="76454"/>
                      </a:lnTo>
                      <a:lnTo>
                        <a:pt x="62166" y="76581"/>
                      </a:lnTo>
                      <a:lnTo>
                        <a:pt x="62318" y="76708"/>
                      </a:lnTo>
                      <a:lnTo>
                        <a:pt x="62420" y="77343"/>
                      </a:lnTo>
                      <a:lnTo>
                        <a:pt x="61887" y="77597"/>
                      </a:lnTo>
                      <a:lnTo>
                        <a:pt x="61633" y="78994"/>
                      </a:lnTo>
                      <a:lnTo>
                        <a:pt x="60896" y="80518"/>
                      </a:lnTo>
                      <a:lnTo>
                        <a:pt x="62293" y="81661"/>
                      </a:lnTo>
                      <a:lnTo>
                        <a:pt x="63385" y="80772"/>
                      </a:lnTo>
                      <a:lnTo>
                        <a:pt x="63690" y="81534"/>
                      </a:lnTo>
                      <a:lnTo>
                        <a:pt x="62801" y="81534"/>
                      </a:lnTo>
                      <a:lnTo>
                        <a:pt x="63271" y="82169"/>
                      </a:lnTo>
                      <a:lnTo>
                        <a:pt x="63639" y="81661"/>
                      </a:lnTo>
                      <a:lnTo>
                        <a:pt x="63754" y="81534"/>
                      </a:lnTo>
                      <a:lnTo>
                        <a:pt x="63982" y="81280"/>
                      </a:lnTo>
                      <a:lnTo>
                        <a:pt x="64033" y="81534"/>
                      </a:lnTo>
                      <a:lnTo>
                        <a:pt x="64135" y="81788"/>
                      </a:lnTo>
                      <a:lnTo>
                        <a:pt x="64211" y="81915"/>
                      </a:lnTo>
                      <a:lnTo>
                        <a:pt x="64427" y="82042"/>
                      </a:lnTo>
                      <a:lnTo>
                        <a:pt x="64770" y="81661"/>
                      </a:lnTo>
                      <a:lnTo>
                        <a:pt x="65011" y="81280"/>
                      </a:lnTo>
                      <a:lnTo>
                        <a:pt x="65201" y="81000"/>
                      </a:lnTo>
                      <a:lnTo>
                        <a:pt x="65189" y="80772"/>
                      </a:lnTo>
                      <a:lnTo>
                        <a:pt x="65938" y="80264"/>
                      </a:lnTo>
                      <a:lnTo>
                        <a:pt x="66382" y="80772"/>
                      </a:lnTo>
                      <a:lnTo>
                        <a:pt x="66433" y="81407"/>
                      </a:lnTo>
                      <a:lnTo>
                        <a:pt x="66941" y="80899"/>
                      </a:lnTo>
                      <a:lnTo>
                        <a:pt x="66992" y="81407"/>
                      </a:lnTo>
                      <a:lnTo>
                        <a:pt x="66776" y="81661"/>
                      </a:lnTo>
                      <a:lnTo>
                        <a:pt x="67246" y="81153"/>
                      </a:lnTo>
                      <a:lnTo>
                        <a:pt x="68173" y="81280"/>
                      </a:lnTo>
                      <a:lnTo>
                        <a:pt x="68186" y="81153"/>
                      </a:lnTo>
                      <a:lnTo>
                        <a:pt x="68224" y="80899"/>
                      </a:lnTo>
                      <a:lnTo>
                        <a:pt x="68275" y="80391"/>
                      </a:lnTo>
                      <a:lnTo>
                        <a:pt x="68999" y="81026"/>
                      </a:lnTo>
                      <a:lnTo>
                        <a:pt x="69469" y="80391"/>
                      </a:lnTo>
                      <a:lnTo>
                        <a:pt x="69570" y="80264"/>
                      </a:lnTo>
                      <a:lnTo>
                        <a:pt x="69938" y="79756"/>
                      </a:lnTo>
                      <a:lnTo>
                        <a:pt x="70319" y="81026"/>
                      </a:lnTo>
                      <a:lnTo>
                        <a:pt x="70319" y="81165"/>
                      </a:lnTo>
                      <a:lnTo>
                        <a:pt x="70332" y="81026"/>
                      </a:lnTo>
                      <a:lnTo>
                        <a:pt x="70408" y="80645"/>
                      </a:lnTo>
                      <a:lnTo>
                        <a:pt x="70891" y="79756"/>
                      </a:lnTo>
                      <a:lnTo>
                        <a:pt x="71285" y="79502"/>
                      </a:lnTo>
                      <a:lnTo>
                        <a:pt x="71132" y="81407"/>
                      </a:lnTo>
                      <a:lnTo>
                        <a:pt x="72466" y="79502"/>
                      </a:lnTo>
                      <a:lnTo>
                        <a:pt x="72999" y="78740"/>
                      </a:lnTo>
                      <a:lnTo>
                        <a:pt x="73647" y="80391"/>
                      </a:lnTo>
                      <a:lnTo>
                        <a:pt x="73596" y="78867"/>
                      </a:lnTo>
                      <a:lnTo>
                        <a:pt x="74053" y="78740"/>
                      </a:lnTo>
                      <a:lnTo>
                        <a:pt x="75425" y="78359"/>
                      </a:lnTo>
                      <a:lnTo>
                        <a:pt x="75869" y="76962"/>
                      </a:lnTo>
                      <a:lnTo>
                        <a:pt x="75933" y="77304"/>
                      </a:lnTo>
                      <a:lnTo>
                        <a:pt x="76441" y="77089"/>
                      </a:lnTo>
                      <a:lnTo>
                        <a:pt x="76835" y="77216"/>
                      </a:lnTo>
                      <a:lnTo>
                        <a:pt x="77368" y="77089"/>
                      </a:lnTo>
                      <a:lnTo>
                        <a:pt x="77139" y="76835"/>
                      </a:lnTo>
                      <a:lnTo>
                        <a:pt x="76669" y="76327"/>
                      </a:lnTo>
                      <a:lnTo>
                        <a:pt x="76682" y="75946"/>
                      </a:lnTo>
                      <a:lnTo>
                        <a:pt x="76923" y="75438"/>
                      </a:lnTo>
                      <a:lnTo>
                        <a:pt x="76949" y="74803"/>
                      </a:lnTo>
                      <a:lnTo>
                        <a:pt x="76822" y="74295"/>
                      </a:lnTo>
                      <a:lnTo>
                        <a:pt x="78270" y="74549"/>
                      </a:lnTo>
                      <a:lnTo>
                        <a:pt x="77609" y="75692"/>
                      </a:lnTo>
                      <a:lnTo>
                        <a:pt x="78638" y="76200"/>
                      </a:lnTo>
                      <a:lnTo>
                        <a:pt x="77901" y="75565"/>
                      </a:lnTo>
                      <a:lnTo>
                        <a:pt x="78803" y="74549"/>
                      </a:lnTo>
                      <a:lnTo>
                        <a:pt x="78232" y="74295"/>
                      </a:lnTo>
                      <a:lnTo>
                        <a:pt x="77939" y="74168"/>
                      </a:lnTo>
                      <a:lnTo>
                        <a:pt x="78879" y="74168"/>
                      </a:lnTo>
                      <a:lnTo>
                        <a:pt x="78524" y="74041"/>
                      </a:lnTo>
                      <a:lnTo>
                        <a:pt x="79540" y="74295"/>
                      </a:lnTo>
                      <a:lnTo>
                        <a:pt x="79235" y="74041"/>
                      </a:lnTo>
                      <a:lnTo>
                        <a:pt x="78333" y="73279"/>
                      </a:lnTo>
                      <a:lnTo>
                        <a:pt x="79667" y="73660"/>
                      </a:lnTo>
                      <a:lnTo>
                        <a:pt x="79146" y="72771"/>
                      </a:lnTo>
                      <a:lnTo>
                        <a:pt x="80276" y="72390"/>
                      </a:lnTo>
                      <a:lnTo>
                        <a:pt x="80568" y="73406"/>
                      </a:lnTo>
                      <a:lnTo>
                        <a:pt x="80606" y="72390"/>
                      </a:lnTo>
                      <a:lnTo>
                        <a:pt x="80606" y="72263"/>
                      </a:lnTo>
                      <a:lnTo>
                        <a:pt x="81000" y="72186"/>
                      </a:lnTo>
                      <a:lnTo>
                        <a:pt x="80530" y="72136"/>
                      </a:lnTo>
                      <a:lnTo>
                        <a:pt x="80162" y="71755"/>
                      </a:lnTo>
                      <a:lnTo>
                        <a:pt x="80264" y="70485"/>
                      </a:lnTo>
                      <a:lnTo>
                        <a:pt x="81051" y="71628"/>
                      </a:lnTo>
                      <a:lnTo>
                        <a:pt x="81762" y="71501"/>
                      </a:lnTo>
                      <a:lnTo>
                        <a:pt x="81813" y="70739"/>
                      </a:lnTo>
                      <a:lnTo>
                        <a:pt x="81648" y="70485"/>
                      </a:lnTo>
                      <a:lnTo>
                        <a:pt x="81140" y="69723"/>
                      </a:lnTo>
                      <a:lnTo>
                        <a:pt x="81343" y="69342"/>
                      </a:lnTo>
                      <a:lnTo>
                        <a:pt x="81534" y="69342"/>
                      </a:lnTo>
                      <a:lnTo>
                        <a:pt x="81635" y="69215"/>
                      </a:lnTo>
                      <a:lnTo>
                        <a:pt x="81813" y="69469"/>
                      </a:lnTo>
                      <a:lnTo>
                        <a:pt x="81661" y="69215"/>
                      </a:lnTo>
                      <a:lnTo>
                        <a:pt x="81216" y="68453"/>
                      </a:lnTo>
                      <a:lnTo>
                        <a:pt x="82600" y="67437"/>
                      </a:lnTo>
                      <a:lnTo>
                        <a:pt x="81724" y="66167"/>
                      </a:lnTo>
                      <a:lnTo>
                        <a:pt x="81445" y="66167"/>
                      </a:lnTo>
                      <a:lnTo>
                        <a:pt x="80860" y="66040"/>
                      </a:lnTo>
                      <a:lnTo>
                        <a:pt x="80467" y="65786"/>
                      </a:lnTo>
                      <a:lnTo>
                        <a:pt x="80441" y="65405"/>
                      </a:lnTo>
                      <a:lnTo>
                        <a:pt x="79946" y="64897"/>
                      </a:lnTo>
                      <a:lnTo>
                        <a:pt x="80721" y="65024"/>
                      </a:lnTo>
                      <a:lnTo>
                        <a:pt x="80632" y="65278"/>
                      </a:lnTo>
                      <a:lnTo>
                        <a:pt x="81000" y="65455"/>
                      </a:lnTo>
                      <a:lnTo>
                        <a:pt x="81127" y="65532"/>
                      </a:lnTo>
                      <a:lnTo>
                        <a:pt x="80911" y="65024"/>
                      </a:lnTo>
                      <a:lnTo>
                        <a:pt x="81788" y="65024"/>
                      </a:lnTo>
                      <a:lnTo>
                        <a:pt x="81686" y="64846"/>
                      </a:lnTo>
                      <a:lnTo>
                        <a:pt x="81572" y="64643"/>
                      </a:lnTo>
                      <a:lnTo>
                        <a:pt x="81153" y="63881"/>
                      </a:lnTo>
                      <a:lnTo>
                        <a:pt x="81610" y="63373"/>
                      </a:lnTo>
                      <a:lnTo>
                        <a:pt x="82702" y="63500"/>
                      </a:lnTo>
                      <a:lnTo>
                        <a:pt x="81788" y="64643"/>
                      </a:lnTo>
                      <a:lnTo>
                        <a:pt x="81686" y="64846"/>
                      </a:lnTo>
                      <a:lnTo>
                        <a:pt x="82740" y="64262"/>
                      </a:lnTo>
                      <a:lnTo>
                        <a:pt x="82080" y="65151"/>
                      </a:lnTo>
                      <a:lnTo>
                        <a:pt x="83921" y="64897"/>
                      </a:lnTo>
                      <a:lnTo>
                        <a:pt x="81876" y="65633"/>
                      </a:lnTo>
                      <a:lnTo>
                        <a:pt x="83743" y="65532"/>
                      </a:lnTo>
                      <a:lnTo>
                        <a:pt x="84074" y="64897"/>
                      </a:lnTo>
                      <a:lnTo>
                        <a:pt x="84391" y="64262"/>
                      </a:lnTo>
                      <a:lnTo>
                        <a:pt x="83642" y="63881"/>
                      </a:lnTo>
                      <a:lnTo>
                        <a:pt x="83883" y="63373"/>
                      </a:lnTo>
                      <a:lnTo>
                        <a:pt x="84175" y="62738"/>
                      </a:lnTo>
                      <a:lnTo>
                        <a:pt x="83997" y="62611"/>
                      </a:lnTo>
                      <a:lnTo>
                        <a:pt x="83629" y="62357"/>
                      </a:lnTo>
                      <a:lnTo>
                        <a:pt x="83286" y="62611"/>
                      </a:lnTo>
                      <a:lnTo>
                        <a:pt x="82931" y="62357"/>
                      </a:lnTo>
                      <a:lnTo>
                        <a:pt x="82753" y="62230"/>
                      </a:lnTo>
                      <a:lnTo>
                        <a:pt x="81978" y="60325"/>
                      </a:lnTo>
                      <a:lnTo>
                        <a:pt x="85737" y="61214"/>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00" name="object 86">
                  <a:extLst>
                    <a:ext uri="{FF2B5EF4-FFF2-40B4-BE49-F238E27FC236}">
                      <a16:creationId xmlns:a16="http://schemas.microsoft.com/office/drawing/2014/main" id="{B1B5DB78-D692-F753-D6C5-03EA79C3DFDF}"/>
                    </a:ext>
                  </a:extLst>
                </p:cNvPr>
                <p:cNvSpPr/>
                <p:nvPr/>
              </p:nvSpPr>
              <p:spPr>
                <a:xfrm>
                  <a:off x="1703" y="8130"/>
                  <a:ext cx="117475" cy="128270"/>
                </a:xfrm>
                <a:custGeom>
                  <a:avLst/>
                  <a:gdLst/>
                  <a:ahLst/>
                  <a:cxnLst/>
                  <a:rect l="l" t="t" r="r" b="b"/>
                  <a:pathLst>
                    <a:path w="117475" h="128270">
                      <a:moveTo>
                        <a:pt x="114" y="125564"/>
                      </a:moveTo>
                      <a:close/>
                    </a:path>
                    <a:path w="117475" h="128270">
                      <a:moveTo>
                        <a:pt x="279" y="125730"/>
                      </a:moveTo>
                      <a:lnTo>
                        <a:pt x="0" y="125628"/>
                      </a:lnTo>
                      <a:lnTo>
                        <a:pt x="152" y="125691"/>
                      </a:lnTo>
                      <a:lnTo>
                        <a:pt x="279" y="125730"/>
                      </a:lnTo>
                      <a:close/>
                    </a:path>
                    <a:path w="117475" h="128270">
                      <a:moveTo>
                        <a:pt x="1473" y="127863"/>
                      </a:moveTo>
                      <a:lnTo>
                        <a:pt x="304" y="127673"/>
                      </a:lnTo>
                      <a:lnTo>
                        <a:pt x="584" y="127850"/>
                      </a:lnTo>
                      <a:lnTo>
                        <a:pt x="863" y="127889"/>
                      </a:lnTo>
                      <a:lnTo>
                        <a:pt x="1473" y="127863"/>
                      </a:lnTo>
                      <a:close/>
                    </a:path>
                    <a:path w="117475" h="128270">
                      <a:moveTo>
                        <a:pt x="2540" y="127114"/>
                      </a:moveTo>
                      <a:lnTo>
                        <a:pt x="2032" y="126987"/>
                      </a:lnTo>
                      <a:lnTo>
                        <a:pt x="1130" y="126834"/>
                      </a:lnTo>
                      <a:lnTo>
                        <a:pt x="165" y="126923"/>
                      </a:lnTo>
                      <a:lnTo>
                        <a:pt x="1181" y="127050"/>
                      </a:lnTo>
                      <a:lnTo>
                        <a:pt x="749" y="127076"/>
                      </a:lnTo>
                      <a:lnTo>
                        <a:pt x="1955" y="127215"/>
                      </a:lnTo>
                      <a:lnTo>
                        <a:pt x="2082" y="127330"/>
                      </a:lnTo>
                      <a:lnTo>
                        <a:pt x="1625" y="127406"/>
                      </a:lnTo>
                      <a:lnTo>
                        <a:pt x="1231" y="127393"/>
                      </a:lnTo>
                      <a:lnTo>
                        <a:pt x="1498" y="127431"/>
                      </a:lnTo>
                      <a:lnTo>
                        <a:pt x="1003" y="127558"/>
                      </a:lnTo>
                      <a:lnTo>
                        <a:pt x="1663" y="127622"/>
                      </a:lnTo>
                      <a:lnTo>
                        <a:pt x="2476" y="127482"/>
                      </a:lnTo>
                      <a:lnTo>
                        <a:pt x="2514" y="127292"/>
                      </a:lnTo>
                      <a:lnTo>
                        <a:pt x="1841" y="127101"/>
                      </a:lnTo>
                      <a:lnTo>
                        <a:pt x="2070" y="127063"/>
                      </a:lnTo>
                      <a:lnTo>
                        <a:pt x="2349" y="127101"/>
                      </a:lnTo>
                      <a:lnTo>
                        <a:pt x="2540" y="127114"/>
                      </a:lnTo>
                      <a:close/>
                    </a:path>
                    <a:path w="117475" h="128270">
                      <a:moveTo>
                        <a:pt x="4508" y="116166"/>
                      </a:moveTo>
                      <a:lnTo>
                        <a:pt x="4165" y="116154"/>
                      </a:lnTo>
                      <a:lnTo>
                        <a:pt x="4178" y="116344"/>
                      </a:lnTo>
                      <a:lnTo>
                        <a:pt x="4508" y="116166"/>
                      </a:lnTo>
                      <a:close/>
                    </a:path>
                    <a:path w="117475" h="128270">
                      <a:moveTo>
                        <a:pt x="4978" y="109753"/>
                      </a:moveTo>
                      <a:lnTo>
                        <a:pt x="4838" y="109664"/>
                      </a:lnTo>
                      <a:lnTo>
                        <a:pt x="4978" y="109753"/>
                      </a:lnTo>
                      <a:close/>
                    </a:path>
                    <a:path w="117475" h="128270">
                      <a:moveTo>
                        <a:pt x="5232" y="121488"/>
                      </a:moveTo>
                      <a:lnTo>
                        <a:pt x="4343" y="121475"/>
                      </a:lnTo>
                      <a:lnTo>
                        <a:pt x="4495" y="121513"/>
                      </a:lnTo>
                      <a:lnTo>
                        <a:pt x="4724" y="121551"/>
                      </a:lnTo>
                      <a:lnTo>
                        <a:pt x="4927" y="121551"/>
                      </a:lnTo>
                      <a:lnTo>
                        <a:pt x="5194" y="121539"/>
                      </a:lnTo>
                      <a:close/>
                    </a:path>
                    <a:path w="117475" h="128270">
                      <a:moveTo>
                        <a:pt x="5384" y="105181"/>
                      </a:moveTo>
                      <a:lnTo>
                        <a:pt x="5257" y="105257"/>
                      </a:lnTo>
                      <a:lnTo>
                        <a:pt x="5384" y="105181"/>
                      </a:lnTo>
                      <a:close/>
                    </a:path>
                    <a:path w="117475" h="128270">
                      <a:moveTo>
                        <a:pt x="5461" y="119392"/>
                      </a:moveTo>
                      <a:lnTo>
                        <a:pt x="5029" y="119291"/>
                      </a:lnTo>
                      <a:lnTo>
                        <a:pt x="5156" y="119354"/>
                      </a:lnTo>
                      <a:lnTo>
                        <a:pt x="5295" y="119380"/>
                      </a:lnTo>
                      <a:lnTo>
                        <a:pt x="5461" y="119392"/>
                      </a:lnTo>
                      <a:close/>
                    </a:path>
                    <a:path w="117475" h="128270">
                      <a:moveTo>
                        <a:pt x="5537" y="117665"/>
                      </a:moveTo>
                      <a:lnTo>
                        <a:pt x="5359" y="117665"/>
                      </a:lnTo>
                      <a:lnTo>
                        <a:pt x="5537" y="117665"/>
                      </a:lnTo>
                      <a:close/>
                    </a:path>
                    <a:path w="117475" h="128270">
                      <a:moveTo>
                        <a:pt x="5994" y="108559"/>
                      </a:moveTo>
                      <a:lnTo>
                        <a:pt x="5867" y="108597"/>
                      </a:lnTo>
                      <a:lnTo>
                        <a:pt x="5994" y="108559"/>
                      </a:lnTo>
                      <a:close/>
                    </a:path>
                    <a:path w="117475" h="128270">
                      <a:moveTo>
                        <a:pt x="6134" y="100622"/>
                      </a:moveTo>
                      <a:lnTo>
                        <a:pt x="5981" y="100622"/>
                      </a:lnTo>
                      <a:lnTo>
                        <a:pt x="6134" y="100622"/>
                      </a:lnTo>
                      <a:close/>
                    </a:path>
                    <a:path w="117475" h="128270">
                      <a:moveTo>
                        <a:pt x="6184" y="100622"/>
                      </a:moveTo>
                      <a:lnTo>
                        <a:pt x="6032" y="100520"/>
                      </a:lnTo>
                      <a:lnTo>
                        <a:pt x="6184" y="100622"/>
                      </a:lnTo>
                      <a:close/>
                    </a:path>
                    <a:path w="117475" h="128270">
                      <a:moveTo>
                        <a:pt x="6629" y="102425"/>
                      </a:moveTo>
                      <a:close/>
                    </a:path>
                    <a:path w="117475" h="128270">
                      <a:moveTo>
                        <a:pt x="6819" y="102438"/>
                      </a:moveTo>
                      <a:lnTo>
                        <a:pt x="6667" y="102425"/>
                      </a:lnTo>
                      <a:lnTo>
                        <a:pt x="6819" y="102438"/>
                      </a:lnTo>
                      <a:close/>
                    </a:path>
                    <a:path w="117475" h="128270">
                      <a:moveTo>
                        <a:pt x="7150" y="106527"/>
                      </a:moveTo>
                      <a:close/>
                    </a:path>
                    <a:path w="117475" h="128270">
                      <a:moveTo>
                        <a:pt x="11836" y="92329"/>
                      </a:moveTo>
                      <a:close/>
                    </a:path>
                    <a:path w="117475" h="128270">
                      <a:moveTo>
                        <a:pt x="12471" y="93040"/>
                      </a:moveTo>
                      <a:lnTo>
                        <a:pt x="11823" y="92341"/>
                      </a:lnTo>
                      <a:lnTo>
                        <a:pt x="11988" y="92659"/>
                      </a:lnTo>
                      <a:lnTo>
                        <a:pt x="12065" y="93421"/>
                      </a:lnTo>
                      <a:lnTo>
                        <a:pt x="12471" y="93040"/>
                      </a:lnTo>
                      <a:close/>
                    </a:path>
                    <a:path w="117475" h="128270">
                      <a:moveTo>
                        <a:pt x="12534" y="94119"/>
                      </a:moveTo>
                      <a:lnTo>
                        <a:pt x="12077" y="93510"/>
                      </a:lnTo>
                      <a:lnTo>
                        <a:pt x="12090" y="93738"/>
                      </a:lnTo>
                      <a:lnTo>
                        <a:pt x="12534" y="94119"/>
                      </a:lnTo>
                      <a:close/>
                    </a:path>
                    <a:path w="117475" h="128270">
                      <a:moveTo>
                        <a:pt x="14973" y="42278"/>
                      </a:moveTo>
                      <a:lnTo>
                        <a:pt x="14795" y="41643"/>
                      </a:lnTo>
                      <a:lnTo>
                        <a:pt x="14249" y="42011"/>
                      </a:lnTo>
                      <a:lnTo>
                        <a:pt x="14973" y="42278"/>
                      </a:lnTo>
                      <a:close/>
                    </a:path>
                    <a:path w="117475" h="128270">
                      <a:moveTo>
                        <a:pt x="20967" y="40170"/>
                      </a:moveTo>
                      <a:lnTo>
                        <a:pt x="20777" y="39484"/>
                      </a:lnTo>
                      <a:lnTo>
                        <a:pt x="20878" y="39979"/>
                      </a:lnTo>
                      <a:lnTo>
                        <a:pt x="20967" y="40170"/>
                      </a:lnTo>
                      <a:close/>
                    </a:path>
                    <a:path w="117475" h="128270">
                      <a:moveTo>
                        <a:pt x="35420" y="8445"/>
                      </a:moveTo>
                      <a:lnTo>
                        <a:pt x="34645" y="7797"/>
                      </a:lnTo>
                      <a:lnTo>
                        <a:pt x="34594" y="8115"/>
                      </a:lnTo>
                      <a:lnTo>
                        <a:pt x="35331" y="8966"/>
                      </a:lnTo>
                      <a:lnTo>
                        <a:pt x="35420" y="8445"/>
                      </a:lnTo>
                      <a:close/>
                    </a:path>
                    <a:path w="117475" h="128270">
                      <a:moveTo>
                        <a:pt x="43891" y="77012"/>
                      </a:moveTo>
                      <a:lnTo>
                        <a:pt x="43535" y="76593"/>
                      </a:lnTo>
                      <a:lnTo>
                        <a:pt x="43891" y="77012"/>
                      </a:lnTo>
                      <a:close/>
                    </a:path>
                    <a:path w="117475" h="128270">
                      <a:moveTo>
                        <a:pt x="48577" y="292"/>
                      </a:moveTo>
                      <a:lnTo>
                        <a:pt x="48234" y="279"/>
                      </a:lnTo>
                      <a:lnTo>
                        <a:pt x="47802" y="0"/>
                      </a:lnTo>
                      <a:lnTo>
                        <a:pt x="47675" y="190"/>
                      </a:lnTo>
                      <a:lnTo>
                        <a:pt x="47967" y="596"/>
                      </a:lnTo>
                      <a:lnTo>
                        <a:pt x="48450" y="800"/>
                      </a:lnTo>
                      <a:lnTo>
                        <a:pt x="48577" y="292"/>
                      </a:lnTo>
                      <a:close/>
                    </a:path>
                    <a:path w="117475" h="128270">
                      <a:moveTo>
                        <a:pt x="66370" y="73571"/>
                      </a:moveTo>
                      <a:lnTo>
                        <a:pt x="66332" y="73355"/>
                      </a:lnTo>
                      <a:lnTo>
                        <a:pt x="65608" y="74295"/>
                      </a:lnTo>
                      <a:lnTo>
                        <a:pt x="66370" y="73571"/>
                      </a:lnTo>
                      <a:close/>
                    </a:path>
                    <a:path w="117475" h="128270">
                      <a:moveTo>
                        <a:pt x="66916" y="70840"/>
                      </a:moveTo>
                      <a:lnTo>
                        <a:pt x="66776" y="70789"/>
                      </a:lnTo>
                      <a:lnTo>
                        <a:pt x="66916" y="70840"/>
                      </a:lnTo>
                      <a:close/>
                    </a:path>
                    <a:path w="117475" h="128270">
                      <a:moveTo>
                        <a:pt x="67043" y="73152"/>
                      </a:moveTo>
                      <a:lnTo>
                        <a:pt x="67005" y="72961"/>
                      </a:lnTo>
                      <a:lnTo>
                        <a:pt x="66598" y="73355"/>
                      </a:lnTo>
                      <a:lnTo>
                        <a:pt x="66497" y="73533"/>
                      </a:lnTo>
                      <a:lnTo>
                        <a:pt x="67043" y="73152"/>
                      </a:lnTo>
                      <a:close/>
                    </a:path>
                    <a:path w="117475" h="128270">
                      <a:moveTo>
                        <a:pt x="67297" y="75082"/>
                      </a:moveTo>
                      <a:lnTo>
                        <a:pt x="67030" y="74942"/>
                      </a:lnTo>
                      <a:lnTo>
                        <a:pt x="66865" y="75336"/>
                      </a:lnTo>
                      <a:lnTo>
                        <a:pt x="66687" y="75412"/>
                      </a:lnTo>
                      <a:lnTo>
                        <a:pt x="67043" y="75412"/>
                      </a:lnTo>
                      <a:lnTo>
                        <a:pt x="67297" y="75082"/>
                      </a:lnTo>
                      <a:close/>
                    </a:path>
                    <a:path w="117475" h="128270">
                      <a:moveTo>
                        <a:pt x="67462" y="70548"/>
                      </a:moveTo>
                      <a:lnTo>
                        <a:pt x="67322" y="70472"/>
                      </a:lnTo>
                      <a:lnTo>
                        <a:pt x="66725" y="70726"/>
                      </a:lnTo>
                      <a:lnTo>
                        <a:pt x="67462" y="70548"/>
                      </a:lnTo>
                      <a:close/>
                    </a:path>
                    <a:path w="117475" h="128270">
                      <a:moveTo>
                        <a:pt x="67830" y="70472"/>
                      </a:moveTo>
                      <a:lnTo>
                        <a:pt x="67462" y="70548"/>
                      </a:lnTo>
                      <a:lnTo>
                        <a:pt x="67830" y="70472"/>
                      </a:lnTo>
                      <a:close/>
                    </a:path>
                    <a:path w="117475" h="128270">
                      <a:moveTo>
                        <a:pt x="68440" y="73393"/>
                      </a:moveTo>
                      <a:lnTo>
                        <a:pt x="67932" y="73393"/>
                      </a:lnTo>
                      <a:lnTo>
                        <a:pt x="68135" y="73558"/>
                      </a:lnTo>
                      <a:lnTo>
                        <a:pt x="68440" y="73393"/>
                      </a:lnTo>
                      <a:close/>
                    </a:path>
                    <a:path w="117475" h="128270">
                      <a:moveTo>
                        <a:pt x="68580" y="68948"/>
                      </a:moveTo>
                      <a:lnTo>
                        <a:pt x="68389" y="68948"/>
                      </a:lnTo>
                      <a:lnTo>
                        <a:pt x="68427" y="69075"/>
                      </a:lnTo>
                      <a:lnTo>
                        <a:pt x="68580" y="68948"/>
                      </a:lnTo>
                      <a:close/>
                    </a:path>
                    <a:path w="117475" h="128270">
                      <a:moveTo>
                        <a:pt x="68859" y="69837"/>
                      </a:moveTo>
                      <a:lnTo>
                        <a:pt x="68694" y="69811"/>
                      </a:lnTo>
                      <a:lnTo>
                        <a:pt x="68440" y="69964"/>
                      </a:lnTo>
                      <a:lnTo>
                        <a:pt x="68834" y="69913"/>
                      </a:lnTo>
                      <a:close/>
                    </a:path>
                    <a:path w="117475" h="128270">
                      <a:moveTo>
                        <a:pt x="69570" y="69964"/>
                      </a:moveTo>
                      <a:lnTo>
                        <a:pt x="69469" y="69837"/>
                      </a:lnTo>
                      <a:lnTo>
                        <a:pt x="68834" y="69913"/>
                      </a:lnTo>
                      <a:lnTo>
                        <a:pt x="68795" y="70091"/>
                      </a:lnTo>
                      <a:lnTo>
                        <a:pt x="69011" y="70091"/>
                      </a:lnTo>
                      <a:lnTo>
                        <a:pt x="69570" y="69964"/>
                      </a:lnTo>
                      <a:close/>
                    </a:path>
                    <a:path w="117475" h="128270">
                      <a:moveTo>
                        <a:pt x="69570" y="69240"/>
                      </a:moveTo>
                      <a:lnTo>
                        <a:pt x="69075" y="69291"/>
                      </a:lnTo>
                      <a:lnTo>
                        <a:pt x="69570" y="69240"/>
                      </a:lnTo>
                      <a:close/>
                    </a:path>
                    <a:path w="117475" h="128270">
                      <a:moveTo>
                        <a:pt x="69773" y="69126"/>
                      </a:moveTo>
                      <a:lnTo>
                        <a:pt x="69583" y="68948"/>
                      </a:lnTo>
                      <a:lnTo>
                        <a:pt x="68732" y="68821"/>
                      </a:lnTo>
                      <a:lnTo>
                        <a:pt x="68580" y="68948"/>
                      </a:lnTo>
                      <a:lnTo>
                        <a:pt x="69164" y="68948"/>
                      </a:lnTo>
                      <a:lnTo>
                        <a:pt x="69773" y="69126"/>
                      </a:lnTo>
                      <a:close/>
                    </a:path>
                    <a:path w="117475" h="128270">
                      <a:moveTo>
                        <a:pt x="70002" y="69202"/>
                      </a:moveTo>
                      <a:lnTo>
                        <a:pt x="69773" y="69126"/>
                      </a:lnTo>
                      <a:lnTo>
                        <a:pt x="70002" y="69202"/>
                      </a:lnTo>
                      <a:close/>
                    </a:path>
                    <a:path w="117475" h="128270">
                      <a:moveTo>
                        <a:pt x="70002" y="67792"/>
                      </a:moveTo>
                      <a:lnTo>
                        <a:pt x="69723" y="67602"/>
                      </a:lnTo>
                      <a:lnTo>
                        <a:pt x="69443" y="67551"/>
                      </a:lnTo>
                      <a:lnTo>
                        <a:pt x="68834" y="67589"/>
                      </a:lnTo>
                      <a:lnTo>
                        <a:pt x="70002" y="67792"/>
                      </a:lnTo>
                      <a:close/>
                    </a:path>
                    <a:path w="117475" h="128270">
                      <a:moveTo>
                        <a:pt x="70116" y="69710"/>
                      </a:moveTo>
                      <a:lnTo>
                        <a:pt x="69811" y="69583"/>
                      </a:lnTo>
                      <a:lnTo>
                        <a:pt x="69215" y="69456"/>
                      </a:lnTo>
                      <a:lnTo>
                        <a:pt x="68935" y="69329"/>
                      </a:lnTo>
                      <a:lnTo>
                        <a:pt x="69075" y="69291"/>
                      </a:lnTo>
                      <a:lnTo>
                        <a:pt x="68732" y="69329"/>
                      </a:lnTo>
                      <a:lnTo>
                        <a:pt x="68529" y="69202"/>
                      </a:lnTo>
                      <a:lnTo>
                        <a:pt x="66713" y="69456"/>
                      </a:lnTo>
                      <a:lnTo>
                        <a:pt x="68694" y="69811"/>
                      </a:lnTo>
                      <a:lnTo>
                        <a:pt x="68872" y="69710"/>
                      </a:lnTo>
                      <a:lnTo>
                        <a:pt x="70116" y="69710"/>
                      </a:lnTo>
                      <a:close/>
                    </a:path>
                    <a:path w="117475" h="128270">
                      <a:moveTo>
                        <a:pt x="70116" y="69456"/>
                      </a:moveTo>
                      <a:lnTo>
                        <a:pt x="69862" y="69215"/>
                      </a:lnTo>
                      <a:lnTo>
                        <a:pt x="69570" y="69240"/>
                      </a:lnTo>
                      <a:lnTo>
                        <a:pt x="70116" y="69456"/>
                      </a:lnTo>
                      <a:close/>
                    </a:path>
                    <a:path w="117475" h="128270">
                      <a:moveTo>
                        <a:pt x="70154" y="68630"/>
                      </a:moveTo>
                      <a:lnTo>
                        <a:pt x="69138" y="68529"/>
                      </a:lnTo>
                      <a:lnTo>
                        <a:pt x="69570" y="68478"/>
                      </a:lnTo>
                      <a:lnTo>
                        <a:pt x="68364" y="68326"/>
                      </a:lnTo>
                      <a:lnTo>
                        <a:pt x="68237" y="68199"/>
                      </a:lnTo>
                      <a:lnTo>
                        <a:pt x="68694" y="68110"/>
                      </a:lnTo>
                      <a:lnTo>
                        <a:pt x="69088" y="68122"/>
                      </a:lnTo>
                      <a:lnTo>
                        <a:pt x="68821" y="68084"/>
                      </a:lnTo>
                      <a:lnTo>
                        <a:pt x="69316" y="67932"/>
                      </a:lnTo>
                      <a:lnTo>
                        <a:pt x="68656" y="67868"/>
                      </a:lnTo>
                      <a:lnTo>
                        <a:pt x="67843" y="68033"/>
                      </a:lnTo>
                      <a:lnTo>
                        <a:pt x="67805" y="68237"/>
                      </a:lnTo>
                      <a:lnTo>
                        <a:pt x="68478" y="68453"/>
                      </a:lnTo>
                      <a:lnTo>
                        <a:pt x="68249" y="68491"/>
                      </a:lnTo>
                      <a:lnTo>
                        <a:pt x="67970" y="68453"/>
                      </a:lnTo>
                      <a:lnTo>
                        <a:pt x="67779" y="68440"/>
                      </a:lnTo>
                      <a:lnTo>
                        <a:pt x="68287" y="68592"/>
                      </a:lnTo>
                      <a:lnTo>
                        <a:pt x="69189" y="68719"/>
                      </a:lnTo>
                      <a:lnTo>
                        <a:pt x="70154" y="68630"/>
                      </a:lnTo>
                      <a:close/>
                    </a:path>
                    <a:path w="117475" h="128270">
                      <a:moveTo>
                        <a:pt x="70218" y="68745"/>
                      </a:moveTo>
                      <a:lnTo>
                        <a:pt x="69964" y="68732"/>
                      </a:lnTo>
                      <a:lnTo>
                        <a:pt x="70192" y="68834"/>
                      </a:lnTo>
                      <a:close/>
                    </a:path>
                    <a:path w="117475" h="128270">
                      <a:moveTo>
                        <a:pt x="70294" y="69799"/>
                      </a:moveTo>
                      <a:lnTo>
                        <a:pt x="69977" y="69773"/>
                      </a:lnTo>
                      <a:lnTo>
                        <a:pt x="70129" y="69773"/>
                      </a:lnTo>
                      <a:lnTo>
                        <a:pt x="70294" y="69799"/>
                      </a:lnTo>
                      <a:close/>
                    </a:path>
                    <a:path w="117475" h="128270">
                      <a:moveTo>
                        <a:pt x="70307" y="68884"/>
                      </a:moveTo>
                      <a:close/>
                    </a:path>
                    <a:path w="117475" h="128270">
                      <a:moveTo>
                        <a:pt x="70332" y="69811"/>
                      </a:moveTo>
                      <a:close/>
                    </a:path>
                    <a:path w="117475" h="128270">
                      <a:moveTo>
                        <a:pt x="70408" y="69723"/>
                      </a:moveTo>
                      <a:lnTo>
                        <a:pt x="70256" y="69684"/>
                      </a:lnTo>
                      <a:lnTo>
                        <a:pt x="70116" y="69672"/>
                      </a:lnTo>
                      <a:lnTo>
                        <a:pt x="70243" y="69735"/>
                      </a:lnTo>
                      <a:lnTo>
                        <a:pt x="70408" y="69723"/>
                      </a:lnTo>
                      <a:close/>
                    </a:path>
                    <a:path w="117475" h="128270">
                      <a:moveTo>
                        <a:pt x="70446" y="68872"/>
                      </a:moveTo>
                      <a:lnTo>
                        <a:pt x="70294" y="68872"/>
                      </a:lnTo>
                      <a:lnTo>
                        <a:pt x="70446" y="68872"/>
                      </a:lnTo>
                      <a:close/>
                    </a:path>
                    <a:path w="117475" h="128270">
                      <a:moveTo>
                        <a:pt x="70751" y="70104"/>
                      </a:moveTo>
                      <a:lnTo>
                        <a:pt x="70459" y="70129"/>
                      </a:lnTo>
                      <a:lnTo>
                        <a:pt x="70751" y="70104"/>
                      </a:lnTo>
                      <a:close/>
                    </a:path>
                    <a:path w="117475" h="128270">
                      <a:moveTo>
                        <a:pt x="70929" y="70167"/>
                      </a:moveTo>
                      <a:lnTo>
                        <a:pt x="69748" y="70561"/>
                      </a:lnTo>
                      <a:lnTo>
                        <a:pt x="70307" y="70523"/>
                      </a:lnTo>
                      <a:lnTo>
                        <a:pt x="70929" y="70167"/>
                      </a:lnTo>
                      <a:close/>
                    </a:path>
                    <a:path w="117475" h="128270">
                      <a:moveTo>
                        <a:pt x="71005" y="72009"/>
                      </a:moveTo>
                      <a:lnTo>
                        <a:pt x="70700" y="72123"/>
                      </a:lnTo>
                      <a:lnTo>
                        <a:pt x="70954" y="72123"/>
                      </a:lnTo>
                      <a:close/>
                    </a:path>
                    <a:path w="117475" h="128270">
                      <a:moveTo>
                        <a:pt x="71094" y="72796"/>
                      </a:moveTo>
                      <a:lnTo>
                        <a:pt x="70954" y="72859"/>
                      </a:lnTo>
                      <a:lnTo>
                        <a:pt x="71094" y="72796"/>
                      </a:lnTo>
                      <a:close/>
                    </a:path>
                    <a:path w="117475" h="128270">
                      <a:moveTo>
                        <a:pt x="71132" y="78473"/>
                      </a:moveTo>
                      <a:lnTo>
                        <a:pt x="70993" y="78600"/>
                      </a:lnTo>
                      <a:lnTo>
                        <a:pt x="70967" y="78727"/>
                      </a:lnTo>
                      <a:lnTo>
                        <a:pt x="71069" y="78600"/>
                      </a:lnTo>
                      <a:lnTo>
                        <a:pt x="71132" y="78473"/>
                      </a:lnTo>
                      <a:close/>
                    </a:path>
                    <a:path w="117475" h="128270">
                      <a:moveTo>
                        <a:pt x="71386" y="74028"/>
                      </a:moveTo>
                      <a:lnTo>
                        <a:pt x="71183" y="74155"/>
                      </a:lnTo>
                      <a:lnTo>
                        <a:pt x="71386" y="74028"/>
                      </a:lnTo>
                      <a:close/>
                    </a:path>
                    <a:path w="117475" h="128270">
                      <a:moveTo>
                        <a:pt x="71424" y="71869"/>
                      </a:moveTo>
                      <a:lnTo>
                        <a:pt x="71132" y="71742"/>
                      </a:lnTo>
                      <a:lnTo>
                        <a:pt x="71005" y="72009"/>
                      </a:lnTo>
                      <a:lnTo>
                        <a:pt x="71424" y="71869"/>
                      </a:lnTo>
                      <a:close/>
                    </a:path>
                    <a:path w="117475" h="128270">
                      <a:moveTo>
                        <a:pt x="71501" y="77838"/>
                      </a:moveTo>
                      <a:lnTo>
                        <a:pt x="71043" y="78219"/>
                      </a:lnTo>
                      <a:lnTo>
                        <a:pt x="70993" y="78549"/>
                      </a:lnTo>
                      <a:lnTo>
                        <a:pt x="71501" y="77838"/>
                      </a:lnTo>
                      <a:close/>
                    </a:path>
                    <a:path w="117475" h="128270">
                      <a:moveTo>
                        <a:pt x="71628" y="77609"/>
                      </a:moveTo>
                      <a:lnTo>
                        <a:pt x="71437" y="77711"/>
                      </a:lnTo>
                      <a:lnTo>
                        <a:pt x="71564" y="77711"/>
                      </a:lnTo>
                      <a:close/>
                    </a:path>
                    <a:path w="117475" h="128270">
                      <a:moveTo>
                        <a:pt x="71970" y="74828"/>
                      </a:moveTo>
                      <a:close/>
                    </a:path>
                    <a:path w="117475" h="128270">
                      <a:moveTo>
                        <a:pt x="72796" y="79667"/>
                      </a:moveTo>
                      <a:lnTo>
                        <a:pt x="72783" y="79514"/>
                      </a:lnTo>
                      <a:lnTo>
                        <a:pt x="72796" y="79667"/>
                      </a:lnTo>
                      <a:close/>
                    </a:path>
                    <a:path w="117475" h="128270">
                      <a:moveTo>
                        <a:pt x="73025" y="79768"/>
                      </a:moveTo>
                      <a:lnTo>
                        <a:pt x="72859" y="79781"/>
                      </a:lnTo>
                      <a:lnTo>
                        <a:pt x="72847" y="80060"/>
                      </a:lnTo>
                      <a:lnTo>
                        <a:pt x="73025" y="79768"/>
                      </a:lnTo>
                      <a:close/>
                    </a:path>
                    <a:path w="117475" h="128270">
                      <a:moveTo>
                        <a:pt x="75044" y="82042"/>
                      </a:moveTo>
                      <a:lnTo>
                        <a:pt x="74968" y="81826"/>
                      </a:lnTo>
                      <a:lnTo>
                        <a:pt x="74853" y="82092"/>
                      </a:lnTo>
                      <a:lnTo>
                        <a:pt x="75044" y="82042"/>
                      </a:lnTo>
                      <a:close/>
                    </a:path>
                    <a:path w="117475" h="128270">
                      <a:moveTo>
                        <a:pt x="75526" y="81699"/>
                      </a:moveTo>
                      <a:lnTo>
                        <a:pt x="75463" y="81572"/>
                      </a:lnTo>
                      <a:lnTo>
                        <a:pt x="75526" y="81699"/>
                      </a:lnTo>
                      <a:close/>
                    </a:path>
                    <a:path w="117475" h="128270">
                      <a:moveTo>
                        <a:pt x="75984" y="76822"/>
                      </a:moveTo>
                      <a:lnTo>
                        <a:pt x="75895" y="76949"/>
                      </a:lnTo>
                      <a:lnTo>
                        <a:pt x="75984" y="76822"/>
                      </a:lnTo>
                      <a:close/>
                    </a:path>
                    <a:path w="117475" h="128270">
                      <a:moveTo>
                        <a:pt x="77343" y="83756"/>
                      </a:moveTo>
                      <a:lnTo>
                        <a:pt x="77089" y="83845"/>
                      </a:lnTo>
                      <a:lnTo>
                        <a:pt x="77343" y="83756"/>
                      </a:lnTo>
                      <a:close/>
                    </a:path>
                    <a:path w="117475" h="128270">
                      <a:moveTo>
                        <a:pt x="77863" y="82524"/>
                      </a:moveTo>
                      <a:lnTo>
                        <a:pt x="77546" y="83045"/>
                      </a:lnTo>
                      <a:lnTo>
                        <a:pt x="77762" y="83045"/>
                      </a:lnTo>
                      <a:lnTo>
                        <a:pt x="77863" y="82524"/>
                      </a:lnTo>
                      <a:close/>
                    </a:path>
                    <a:path w="117475" h="128270">
                      <a:moveTo>
                        <a:pt x="78105" y="83045"/>
                      </a:moveTo>
                      <a:lnTo>
                        <a:pt x="77762" y="83045"/>
                      </a:lnTo>
                      <a:lnTo>
                        <a:pt x="77660" y="83680"/>
                      </a:lnTo>
                      <a:lnTo>
                        <a:pt x="78105" y="83045"/>
                      </a:lnTo>
                      <a:close/>
                    </a:path>
                    <a:path w="117475" h="128270">
                      <a:moveTo>
                        <a:pt x="78422" y="77571"/>
                      </a:moveTo>
                      <a:lnTo>
                        <a:pt x="78130" y="78079"/>
                      </a:lnTo>
                      <a:lnTo>
                        <a:pt x="78295" y="77457"/>
                      </a:lnTo>
                      <a:lnTo>
                        <a:pt x="77927" y="77457"/>
                      </a:lnTo>
                      <a:lnTo>
                        <a:pt x="78041" y="78473"/>
                      </a:lnTo>
                      <a:lnTo>
                        <a:pt x="78105" y="78219"/>
                      </a:lnTo>
                      <a:lnTo>
                        <a:pt x="78371" y="78105"/>
                      </a:lnTo>
                      <a:lnTo>
                        <a:pt x="78422" y="77571"/>
                      </a:lnTo>
                      <a:close/>
                    </a:path>
                    <a:path w="117475" h="128270">
                      <a:moveTo>
                        <a:pt x="79629" y="83185"/>
                      </a:moveTo>
                      <a:lnTo>
                        <a:pt x="79502" y="83273"/>
                      </a:lnTo>
                      <a:lnTo>
                        <a:pt x="79629" y="83185"/>
                      </a:lnTo>
                      <a:close/>
                    </a:path>
                    <a:path w="117475" h="128270">
                      <a:moveTo>
                        <a:pt x="79679" y="84569"/>
                      </a:moveTo>
                      <a:lnTo>
                        <a:pt x="79641" y="84239"/>
                      </a:lnTo>
                      <a:lnTo>
                        <a:pt x="79336" y="84823"/>
                      </a:lnTo>
                      <a:lnTo>
                        <a:pt x="79679" y="84569"/>
                      </a:lnTo>
                      <a:close/>
                    </a:path>
                    <a:path w="117475" h="128270">
                      <a:moveTo>
                        <a:pt x="80873" y="79590"/>
                      </a:moveTo>
                      <a:lnTo>
                        <a:pt x="80848" y="79387"/>
                      </a:lnTo>
                      <a:lnTo>
                        <a:pt x="80645" y="79476"/>
                      </a:lnTo>
                      <a:lnTo>
                        <a:pt x="80518" y="79324"/>
                      </a:lnTo>
                      <a:lnTo>
                        <a:pt x="80314" y="79794"/>
                      </a:lnTo>
                      <a:lnTo>
                        <a:pt x="80543" y="79540"/>
                      </a:lnTo>
                      <a:lnTo>
                        <a:pt x="80695" y="79565"/>
                      </a:lnTo>
                      <a:lnTo>
                        <a:pt x="80746" y="79692"/>
                      </a:lnTo>
                      <a:lnTo>
                        <a:pt x="80873" y="79590"/>
                      </a:lnTo>
                      <a:close/>
                    </a:path>
                    <a:path w="117475" h="128270">
                      <a:moveTo>
                        <a:pt x="81343" y="86626"/>
                      </a:moveTo>
                      <a:lnTo>
                        <a:pt x="81127" y="86728"/>
                      </a:lnTo>
                      <a:lnTo>
                        <a:pt x="81343" y="86626"/>
                      </a:lnTo>
                      <a:close/>
                    </a:path>
                    <a:path w="117475" h="128270">
                      <a:moveTo>
                        <a:pt x="82105" y="86702"/>
                      </a:moveTo>
                      <a:close/>
                    </a:path>
                    <a:path w="117475" h="128270">
                      <a:moveTo>
                        <a:pt x="82232" y="86474"/>
                      </a:moveTo>
                      <a:lnTo>
                        <a:pt x="82207" y="86347"/>
                      </a:lnTo>
                      <a:lnTo>
                        <a:pt x="82016" y="86474"/>
                      </a:lnTo>
                      <a:lnTo>
                        <a:pt x="82232" y="86474"/>
                      </a:lnTo>
                      <a:close/>
                    </a:path>
                    <a:path w="117475" h="128270">
                      <a:moveTo>
                        <a:pt x="82677" y="78600"/>
                      </a:moveTo>
                      <a:lnTo>
                        <a:pt x="82257" y="78854"/>
                      </a:lnTo>
                      <a:lnTo>
                        <a:pt x="82156" y="79362"/>
                      </a:lnTo>
                      <a:lnTo>
                        <a:pt x="82384" y="79362"/>
                      </a:lnTo>
                      <a:lnTo>
                        <a:pt x="82677" y="78600"/>
                      </a:lnTo>
                      <a:close/>
                    </a:path>
                    <a:path w="117475" h="128270">
                      <a:moveTo>
                        <a:pt x="82943" y="86982"/>
                      </a:moveTo>
                      <a:close/>
                    </a:path>
                    <a:path w="117475" h="128270">
                      <a:moveTo>
                        <a:pt x="84188" y="18884"/>
                      </a:moveTo>
                      <a:lnTo>
                        <a:pt x="84099" y="18630"/>
                      </a:lnTo>
                      <a:lnTo>
                        <a:pt x="83654" y="18529"/>
                      </a:lnTo>
                      <a:lnTo>
                        <a:pt x="84188" y="18884"/>
                      </a:lnTo>
                      <a:close/>
                    </a:path>
                    <a:path w="117475" h="128270">
                      <a:moveTo>
                        <a:pt x="84632" y="84950"/>
                      </a:moveTo>
                      <a:lnTo>
                        <a:pt x="84480" y="85331"/>
                      </a:lnTo>
                      <a:lnTo>
                        <a:pt x="84632" y="84950"/>
                      </a:lnTo>
                      <a:close/>
                    </a:path>
                    <a:path w="117475" h="128270">
                      <a:moveTo>
                        <a:pt x="85534" y="79616"/>
                      </a:moveTo>
                      <a:lnTo>
                        <a:pt x="85204" y="79997"/>
                      </a:lnTo>
                      <a:lnTo>
                        <a:pt x="85051" y="80378"/>
                      </a:lnTo>
                      <a:lnTo>
                        <a:pt x="85534" y="79616"/>
                      </a:lnTo>
                      <a:close/>
                    </a:path>
                    <a:path w="117475" h="128270">
                      <a:moveTo>
                        <a:pt x="86169" y="80124"/>
                      </a:moveTo>
                      <a:lnTo>
                        <a:pt x="86131" y="79743"/>
                      </a:lnTo>
                      <a:lnTo>
                        <a:pt x="85902" y="80378"/>
                      </a:lnTo>
                      <a:lnTo>
                        <a:pt x="86067" y="80251"/>
                      </a:lnTo>
                      <a:lnTo>
                        <a:pt x="86169" y="80124"/>
                      </a:lnTo>
                      <a:close/>
                    </a:path>
                    <a:path w="117475" h="128270">
                      <a:moveTo>
                        <a:pt x="86525" y="79870"/>
                      </a:moveTo>
                      <a:lnTo>
                        <a:pt x="86296" y="80010"/>
                      </a:lnTo>
                      <a:lnTo>
                        <a:pt x="86525" y="79870"/>
                      </a:lnTo>
                      <a:close/>
                    </a:path>
                    <a:path w="117475" h="128270">
                      <a:moveTo>
                        <a:pt x="87414" y="87909"/>
                      </a:moveTo>
                      <a:lnTo>
                        <a:pt x="87350" y="88099"/>
                      </a:lnTo>
                      <a:lnTo>
                        <a:pt x="87312" y="88290"/>
                      </a:lnTo>
                      <a:lnTo>
                        <a:pt x="87363" y="88138"/>
                      </a:lnTo>
                      <a:lnTo>
                        <a:pt x="87414" y="87909"/>
                      </a:lnTo>
                      <a:close/>
                    </a:path>
                    <a:path w="117475" h="128270">
                      <a:moveTo>
                        <a:pt x="88900" y="80708"/>
                      </a:moveTo>
                      <a:lnTo>
                        <a:pt x="88861" y="80378"/>
                      </a:lnTo>
                      <a:lnTo>
                        <a:pt x="88646" y="80899"/>
                      </a:lnTo>
                      <a:lnTo>
                        <a:pt x="88760" y="80759"/>
                      </a:lnTo>
                      <a:lnTo>
                        <a:pt x="88900" y="80708"/>
                      </a:lnTo>
                      <a:close/>
                    </a:path>
                    <a:path w="117475" h="128270">
                      <a:moveTo>
                        <a:pt x="89585" y="80505"/>
                      </a:moveTo>
                      <a:lnTo>
                        <a:pt x="88900" y="80708"/>
                      </a:lnTo>
                      <a:lnTo>
                        <a:pt x="89001" y="81661"/>
                      </a:lnTo>
                      <a:lnTo>
                        <a:pt x="89179" y="81521"/>
                      </a:lnTo>
                      <a:lnTo>
                        <a:pt x="89585" y="80505"/>
                      </a:lnTo>
                      <a:close/>
                    </a:path>
                    <a:path w="117475" h="128270">
                      <a:moveTo>
                        <a:pt x="89865" y="87934"/>
                      </a:moveTo>
                      <a:lnTo>
                        <a:pt x="89725" y="88125"/>
                      </a:lnTo>
                      <a:lnTo>
                        <a:pt x="89852" y="88049"/>
                      </a:lnTo>
                      <a:close/>
                    </a:path>
                    <a:path w="117475" h="128270">
                      <a:moveTo>
                        <a:pt x="91427" y="88392"/>
                      </a:moveTo>
                      <a:lnTo>
                        <a:pt x="91249" y="88506"/>
                      </a:lnTo>
                      <a:lnTo>
                        <a:pt x="90792" y="89547"/>
                      </a:lnTo>
                      <a:lnTo>
                        <a:pt x="91084" y="89331"/>
                      </a:lnTo>
                      <a:lnTo>
                        <a:pt x="91427" y="88392"/>
                      </a:lnTo>
                      <a:close/>
                    </a:path>
                    <a:path w="117475" h="128270">
                      <a:moveTo>
                        <a:pt x="91782" y="88569"/>
                      </a:moveTo>
                      <a:lnTo>
                        <a:pt x="91744" y="88747"/>
                      </a:lnTo>
                      <a:lnTo>
                        <a:pt x="91770" y="88620"/>
                      </a:lnTo>
                      <a:close/>
                    </a:path>
                    <a:path w="117475" h="128270">
                      <a:moveTo>
                        <a:pt x="92506" y="81432"/>
                      </a:moveTo>
                      <a:close/>
                    </a:path>
                    <a:path w="117475" h="128270">
                      <a:moveTo>
                        <a:pt x="92786" y="81699"/>
                      </a:moveTo>
                      <a:lnTo>
                        <a:pt x="92633" y="81495"/>
                      </a:lnTo>
                      <a:lnTo>
                        <a:pt x="92786" y="81699"/>
                      </a:lnTo>
                      <a:close/>
                    </a:path>
                    <a:path w="117475" h="128270">
                      <a:moveTo>
                        <a:pt x="93865" y="82410"/>
                      </a:moveTo>
                      <a:lnTo>
                        <a:pt x="93789" y="81965"/>
                      </a:lnTo>
                      <a:lnTo>
                        <a:pt x="93726" y="82283"/>
                      </a:lnTo>
                      <a:lnTo>
                        <a:pt x="93713" y="82473"/>
                      </a:lnTo>
                      <a:lnTo>
                        <a:pt x="93726" y="82613"/>
                      </a:lnTo>
                      <a:lnTo>
                        <a:pt x="93865" y="82410"/>
                      </a:lnTo>
                      <a:close/>
                    </a:path>
                    <a:path w="117475" h="128270">
                      <a:moveTo>
                        <a:pt x="95110" y="82842"/>
                      </a:moveTo>
                      <a:close/>
                    </a:path>
                    <a:path w="117475" h="128270">
                      <a:moveTo>
                        <a:pt x="95313" y="82664"/>
                      </a:moveTo>
                      <a:lnTo>
                        <a:pt x="95135" y="82791"/>
                      </a:lnTo>
                      <a:lnTo>
                        <a:pt x="95313" y="82664"/>
                      </a:lnTo>
                      <a:close/>
                    </a:path>
                    <a:path w="117475" h="128270">
                      <a:moveTo>
                        <a:pt x="96177" y="89408"/>
                      </a:moveTo>
                      <a:lnTo>
                        <a:pt x="95986" y="89776"/>
                      </a:lnTo>
                      <a:lnTo>
                        <a:pt x="96075" y="89395"/>
                      </a:lnTo>
                      <a:lnTo>
                        <a:pt x="95948" y="89776"/>
                      </a:lnTo>
                      <a:lnTo>
                        <a:pt x="95834" y="90157"/>
                      </a:lnTo>
                      <a:lnTo>
                        <a:pt x="96024" y="90157"/>
                      </a:lnTo>
                      <a:lnTo>
                        <a:pt x="96100" y="89776"/>
                      </a:lnTo>
                      <a:lnTo>
                        <a:pt x="96177" y="89408"/>
                      </a:lnTo>
                      <a:close/>
                    </a:path>
                    <a:path w="117475" h="128270">
                      <a:moveTo>
                        <a:pt x="96393" y="89014"/>
                      </a:moveTo>
                      <a:lnTo>
                        <a:pt x="96253" y="89052"/>
                      </a:lnTo>
                      <a:lnTo>
                        <a:pt x="96177" y="89408"/>
                      </a:lnTo>
                      <a:lnTo>
                        <a:pt x="96393" y="89014"/>
                      </a:lnTo>
                      <a:close/>
                    </a:path>
                    <a:path w="117475" h="128270">
                      <a:moveTo>
                        <a:pt x="97688" y="91313"/>
                      </a:moveTo>
                      <a:lnTo>
                        <a:pt x="97586" y="90779"/>
                      </a:lnTo>
                      <a:lnTo>
                        <a:pt x="97345" y="91363"/>
                      </a:lnTo>
                      <a:lnTo>
                        <a:pt x="97396" y="91732"/>
                      </a:lnTo>
                      <a:lnTo>
                        <a:pt x="97688" y="91313"/>
                      </a:lnTo>
                      <a:close/>
                    </a:path>
                    <a:path w="117475" h="128270">
                      <a:moveTo>
                        <a:pt x="98894" y="91059"/>
                      </a:moveTo>
                      <a:lnTo>
                        <a:pt x="98386" y="91427"/>
                      </a:lnTo>
                      <a:lnTo>
                        <a:pt x="97955" y="91808"/>
                      </a:lnTo>
                      <a:lnTo>
                        <a:pt x="98120" y="91808"/>
                      </a:lnTo>
                      <a:lnTo>
                        <a:pt x="98564" y="91935"/>
                      </a:lnTo>
                      <a:lnTo>
                        <a:pt x="98729" y="91681"/>
                      </a:lnTo>
                      <a:lnTo>
                        <a:pt x="98894" y="91427"/>
                      </a:lnTo>
                      <a:lnTo>
                        <a:pt x="98577" y="91681"/>
                      </a:lnTo>
                      <a:lnTo>
                        <a:pt x="98653" y="91427"/>
                      </a:lnTo>
                      <a:lnTo>
                        <a:pt x="98894" y="91059"/>
                      </a:lnTo>
                      <a:close/>
                    </a:path>
                    <a:path w="117475" h="128270">
                      <a:moveTo>
                        <a:pt x="103682" y="95415"/>
                      </a:moveTo>
                      <a:lnTo>
                        <a:pt x="103517" y="95453"/>
                      </a:lnTo>
                      <a:lnTo>
                        <a:pt x="103682" y="95415"/>
                      </a:lnTo>
                      <a:close/>
                    </a:path>
                    <a:path w="117475" h="128270">
                      <a:moveTo>
                        <a:pt x="109029" y="116192"/>
                      </a:moveTo>
                      <a:lnTo>
                        <a:pt x="108788" y="116192"/>
                      </a:lnTo>
                      <a:lnTo>
                        <a:pt x="109004" y="116319"/>
                      </a:lnTo>
                      <a:lnTo>
                        <a:pt x="109029" y="116192"/>
                      </a:lnTo>
                      <a:close/>
                    </a:path>
                    <a:path w="117475" h="128270">
                      <a:moveTo>
                        <a:pt x="109156" y="113842"/>
                      </a:moveTo>
                      <a:lnTo>
                        <a:pt x="108877" y="113804"/>
                      </a:lnTo>
                      <a:lnTo>
                        <a:pt x="109029" y="113880"/>
                      </a:lnTo>
                      <a:lnTo>
                        <a:pt x="109156" y="113842"/>
                      </a:lnTo>
                      <a:close/>
                    </a:path>
                    <a:path w="117475" h="128270">
                      <a:moveTo>
                        <a:pt x="109194" y="116433"/>
                      </a:moveTo>
                      <a:lnTo>
                        <a:pt x="109004" y="116319"/>
                      </a:lnTo>
                      <a:lnTo>
                        <a:pt x="109181" y="116446"/>
                      </a:lnTo>
                      <a:close/>
                    </a:path>
                    <a:path w="117475" h="128270">
                      <a:moveTo>
                        <a:pt x="109766" y="119621"/>
                      </a:moveTo>
                      <a:lnTo>
                        <a:pt x="109474" y="119748"/>
                      </a:lnTo>
                      <a:lnTo>
                        <a:pt x="109766" y="119621"/>
                      </a:lnTo>
                      <a:close/>
                    </a:path>
                    <a:path w="117475" h="128270">
                      <a:moveTo>
                        <a:pt x="113411" y="97650"/>
                      </a:moveTo>
                      <a:lnTo>
                        <a:pt x="113220" y="97586"/>
                      </a:lnTo>
                      <a:lnTo>
                        <a:pt x="112852" y="97726"/>
                      </a:lnTo>
                      <a:lnTo>
                        <a:pt x="113411" y="97650"/>
                      </a:lnTo>
                      <a:close/>
                    </a:path>
                    <a:path w="117475" h="128270">
                      <a:moveTo>
                        <a:pt x="113690" y="97396"/>
                      </a:moveTo>
                      <a:lnTo>
                        <a:pt x="113042" y="97523"/>
                      </a:lnTo>
                      <a:lnTo>
                        <a:pt x="113220" y="97586"/>
                      </a:lnTo>
                      <a:lnTo>
                        <a:pt x="113690" y="97396"/>
                      </a:lnTo>
                      <a:close/>
                    </a:path>
                    <a:path w="117475" h="128270">
                      <a:moveTo>
                        <a:pt x="114211" y="117970"/>
                      </a:moveTo>
                      <a:lnTo>
                        <a:pt x="113753" y="118021"/>
                      </a:lnTo>
                      <a:lnTo>
                        <a:pt x="113944" y="118097"/>
                      </a:lnTo>
                      <a:lnTo>
                        <a:pt x="114211" y="117970"/>
                      </a:lnTo>
                      <a:close/>
                    </a:path>
                    <a:path w="117475" h="128270">
                      <a:moveTo>
                        <a:pt x="114312" y="118351"/>
                      </a:moveTo>
                      <a:lnTo>
                        <a:pt x="113944" y="118097"/>
                      </a:lnTo>
                      <a:lnTo>
                        <a:pt x="113487" y="118351"/>
                      </a:lnTo>
                      <a:lnTo>
                        <a:pt x="114312" y="118351"/>
                      </a:lnTo>
                      <a:close/>
                    </a:path>
                    <a:path w="117475" h="128270">
                      <a:moveTo>
                        <a:pt x="114592" y="126479"/>
                      </a:moveTo>
                      <a:lnTo>
                        <a:pt x="114198" y="126479"/>
                      </a:lnTo>
                      <a:lnTo>
                        <a:pt x="114465" y="126555"/>
                      </a:lnTo>
                      <a:lnTo>
                        <a:pt x="114592" y="126479"/>
                      </a:lnTo>
                      <a:close/>
                    </a:path>
                    <a:path w="117475" h="128270">
                      <a:moveTo>
                        <a:pt x="114782" y="114884"/>
                      </a:moveTo>
                      <a:lnTo>
                        <a:pt x="114439" y="114795"/>
                      </a:lnTo>
                      <a:lnTo>
                        <a:pt x="114300" y="114884"/>
                      </a:lnTo>
                      <a:lnTo>
                        <a:pt x="114782" y="114884"/>
                      </a:lnTo>
                      <a:close/>
                    </a:path>
                    <a:path w="117475" h="128270">
                      <a:moveTo>
                        <a:pt x="114846" y="100736"/>
                      </a:moveTo>
                      <a:lnTo>
                        <a:pt x="114693" y="100698"/>
                      </a:lnTo>
                      <a:lnTo>
                        <a:pt x="114846" y="100736"/>
                      </a:lnTo>
                      <a:close/>
                    </a:path>
                    <a:path w="117475" h="128270">
                      <a:moveTo>
                        <a:pt x="115074" y="102158"/>
                      </a:moveTo>
                      <a:lnTo>
                        <a:pt x="114935" y="102120"/>
                      </a:lnTo>
                      <a:lnTo>
                        <a:pt x="115074" y="102158"/>
                      </a:lnTo>
                      <a:close/>
                    </a:path>
                    <a:path w="117475" h="128270">
                      <a:moveTo>
                        <a:pt x="115239" y="100825"/>
                      </a:moveTo>
                      <a:lnTo>
                        <a:pt x="114846" y="100736"/>
                      </a:lnTo>
                      <a:lnTo>
                        <a:pt x="114973" y="100825"/>
                      </a:lnTo>
                      <a:lnTo>
                        <a:pt x="115239" y="100825"/>
                      </a:lnTo>
                      <a:close/>
                    </a:path>
                    <a:path w="117475" h="128270">
                      <a:moveTo>
                        <a:pt x="115252" y="104762"/>
                      </a:moveTo>
                      <a:lnTo>
                        <a:pt x="114465" y="104762"/>
                      </a:lnTo>
                      <a:lnTo>
                        <a:pt x="114592" y="105257"/>
                      </a:lnTo>
                      <a:lnTo>
                        <a:pt x="115252" y="104762"/>
                      </a:lnTo>
                      <a:close/>
                    </a:path>
                    <a:path w="117475" h="128270">
                      <a:moveTo>
                        <a:pt x="115379" y="126098"/>
                      </a:moveTo>
                      <a:lnTo>
                        <a:pt x="115214" y="125971"/>
                      </a:lnTo>
                      <a:lnTo>
                        <a:pt x="114922" y="125971"/>
                      </a:lnTo>
                      <a:lnTo>
                        <a:pt x="115379" y="126098"/>
                      </a:lnTo>
                      <a:close/>
                    </a:path>
                    <a:path w="117475" h="128270">
                      <a:moveTo>
                        <a:pt x="115379" y="118668"/>
                      </a:moveTo>
                      <a:lnTo>
                        <a:pt x="115316" y="118275"/>
                      </a:lnTo>
                      <a:lnTo>
                        <a:pt x="115062" y="118325"/>
                      </a:lnTo>
                      <a:lnTo>
                        <a:pt x="114515" y="118376"/>
                      </a:lnTo>
                      <a:lnTo>
                        <a:pt x="115150" y="118338"/>
                      </a:lnTo>
                      <a:lnTo>
                        <a:pt x="115379" y="118668"/>
                      </a:lnTo>
                      <a:close/>
                    </a:path>
                    <a:path w="117475" h="128270">
                      <a:moveTo>
                        <a:pt x="115481" y="102920"/>
                      </a:moveTo>
                      <a:lnTo>
                        <a:pt x="115252" y="102946"/>
                      </a:lnTo>
                      <a:lnTo>
                        <a:pt x="115468" y="102997"/>
                      </a:lnTo>
                      <a:close/>
                    </a:path>
                    <a:path w="117475" h="128270">
                      <a:moveTo>
                        <a:pt x="115519" y="110350"/>
                      </a:moveTo>
                      <a:lnTo>
                        <a:pt x="115252" y="110223"/>
                      </a:lnTo>
                      <a:lnTo>
                        <a:pt x="115519" y="110350"/>
                      </a:lnTo>
                      <a:close/>
                    </a:path>
                    <a:path w="117475" h="128270">
                      <a:moveTo>
                        <a:pt x="115671" y="126479"/>
                      </a:moveTo>
                      <a:lnTo>
                        <a:pt x="115023" y="126225"/>
                      </a:lnTo>
                      <a:lnTo>
                        <a:pt x="114592" y="126479"/>
                      </a:lnTo>
                      <a:lnTo>
                        <a:pt x="114782" y="126479"/>
                      </a:lnTo>
                      <a:lnTo>
                        <a:pt x="115354" y="126606"/>
                      </a:lnTo>
                      <a:lnTo>
                        <a:pt x="115671" y="126479"/>
                      </a:lnTo>
                      <a:close/>
                    </a:path>
                    <a:path w="117475" h="128270">
                      <a:moveTo>
                        <a:pt x="115735" y="124904"/>
                      </a:moveTo>
                      <a:lnTo>
                        <a:pt x="115570" y="124904"/>
                      </a:lnTo>
                      <a:lnTo>
                        <a:pt x="115722" y="124917"/>
                      </a:lnTo>
                      <a:close/>
                    </a:path>
                    <a:path w="117475" h="128270">
                      <a:moveTo>
                        <a:pt x="115951" y="114795"/>
                      </a:moveTo>
                      <a:lnTo>
                        <a:pt x="114833" y="114884"/>
                      </a:lnTo>
                      <a:lnTo>
                        <a:pt x="114858" y="115138"/>
                      </a:lnTo>
                      <a:lnTo>
                        <a:pt x="114985" y="115049"/>
                      </a:lnTo>
                      <a:lnTo>
                        <a:pt x="115951" y="114795"/>
                      </a:lnTo>
                      <a:close/>
                    </a:path>
                    <a:path w="117475" h="128270">
                      <a:moveTo>
                        <a:pt x="116014" y="110350"/>
                      </a:moveTo>
                      <a:lnTo>
                        <a:pt x="115074" y="110604"/>
                      </a:lnTo>
                      <a:lnTo>
                        <a:pt x="115658" y="110604"/>
                      </a:lnTo>
                      <a:lnTo>
                        <a:pt x="116014" y="110350"/>
                      </a:lnTo>
                      <a:close/>
                    </a:path>
                    <a:path w="117475" h="128270">
                      <a:moveTo>
                        <a:pt x="116154" y="120434"/>
                      </a:moveTo>
                      <a:lnTo>
                        <a:pt x="115925" y="120459"/>
                      </a:lnTo>
                      <a:lnTo>
                        <a:pt x="116154" y="120434"/>
                      </a:lnTo>
                      <a:close/>
                    </a:path>
                    <a:path w="117475" h="128270">
                      <a:moveTo>
                        <a:pt x="116230" y="100571"/>
                      </a:moveTo>
                      <a:lnTo>
                        <a:pt x="115735" y="100444"/>
                      </a:lnTo>
                      <a:lnTo>
                        <a:pt x="115239" y="100317"/>
                      </a:lnTo>
                      <a:lnTo>
                        <a:pt x="115036" y="100444"/>
                      </a:lnTo>
                      <a:lnTo>
                        <a:pt x="114465" y="100444"/>
                      </a:lnTo>
                      <a:lnTo>
                        <a:pt x="114998" y="100063"/>
                      </a:lnTo>
                      <a:lnTo>
                        <a:pt x="114896" y="99682"/>
                      </a:lnTo>
                      <a:lnTo>
                        <a:pt x="114554" y="99301"/>
                      </a:lnTo>
                      <a:lnTo>
                        <a:pt x="115214" y="99174"/>
                      </a:lnTo>
                      <a:lnTo>
                        <a:pt x="115214" y="98920"/>
                      </a:lnTo>
                      <a:lnTo>
                        <a:pt x="115214" y="98539"/>
                      </a:lnTo>
                      <a:lnTo>
                        <a:pt x="114503" y="97904"/>
                      </a:lnTo>
                      <a:lnTo>
                        <a:pt x="114249" y="97269"/>
                      </a:lnTo>
                      <a:lnTo>
                        <a:pt x="114058" y="97650"/>
                      </a:lnTo>
                      <a:lnTo>
                        <a:pt x="112928" y="97904"/>
                      </a:lnTo>
                      <a:lnTo>
                        <a:pt x="112750" y="97777"/>
                      </a:lnTo>
                      <a:lnTo>
                        <a:pt x="112572" y="97777"/>
                      </a:lnTo>
                      <a:lnTo>
                        <a:pt x="112585" y="97396"/>
                      </a:lnTo>
                      <a:lnTo>
                        <a:pt x="113601" y="97142"/>
                      </a:lnTo>
                      <a:lnTo>
                        <a:pt x="113982" y="97142"/>
                      </a:lnTo>
                      <a:lnTo>
                        <a:pt x="113525" y="97015"/>
                      </a:lnTo>
                      <a:lnTo>
                        <a:pt x="113804" y="96888"/>
                      </a:lnTo>
                      <a:lnTo>
                        <a:pt x="113982" y="96888"/>
                      </a:lnTo>
                      <a:lnTo>
                        <a:pt x="114350" y="96761"/>
                      </a:lnTo>
                      <a:lnTo>
                        <a:pt x="113715" y="96888"/>
                      </a:lnTo>
                      <a:lnTo>
                        <a:pt x="114020" y="96634"/>
                      </a:lnTo>
                      <a:lnTo>
                        <a:pt x="114477" y="96253"/>
                      </a:lnTo>
                      <a:lnTo>
                        <a:pt x="114782" y="95999"/>
                      </a:lnTo>
                      <a:lnTo>
                        <a:pt x="115100" y="95745"/>
                      </a:lnTo>
                      <a:lnTo>
                        <a:pt x="113982" y="95999"/>
                      </a:lnTo>
                      <a:lnTo>
                        <a:pt x="114249" y="95872"/>
                      </a:lnTo>
                      <a:lnTo>
                        <a:pt x="114185" y="95745"/>
                      </a:lnTo>
                      <a:lnTo>
                        <a:pt x="113944" y="95237"/>
                      </a:lnTo>
                      <a:lnTo>
                        <a:pt x="113474" y="94983"/>
                      </a:lnTo>
                      <a:lnTo>
                        <a:pt x="113144" y="94475"/>
                      </a:lnTo>
                      <a:lnTo>
                        <a:pt x="112344" y="94983"/>
                      </a:lnTo>
                      <a:lnTo>
                        <a:pt x="112369" y="94856"/>
                      </a:lnTo>
                      <a:lnTo>
                        <a:pt x="112420" y="94602"/>
                      </a:lnTo>
                      <a:lnTo>
                        <a:pt x="111696" y="94856"/>
                      </a:lnTo>
                      <a:lnTo>
                        <a:pt x="111696" y="94729"/>
                      </a:lnTo>
                      <a:lnTo>
                        <a:pt x="111785" y="94221"/>
                      </a:lnTo>
                      <a:lnTo>
                        <a:pt x="111975" y="93840"/>
                      </a:lnTo>
                      <a:lnTo>
                        <a:pt x="112102" y="93586"/>
                      </a:lnTo>
                      <a:lnTo>
                        <a:pt x="111747" y="93078"/>
                      </a:lnTo>
                      <a:lnTo>
                        <a:pt x="111163" y="93091"/>
                      </a:lnTo>
                      <a:lnTo>
                        <a:pt x="111048" y="93459"/>
                      </a:lnTo>
                      <a:lnTo>
                        <a:pt x="110515" y="93586"/>
                      </a:lnTo>
                      <a:lnTo>
                        <a:pt x="111150" y="93103"/>
                      </a:lnTo>
                      <a:lnTo>
                        <a:pt x="110832" y="92697"/>
                      </a:lnTo>
                      <a:lnTo>
                        <a:pt x="111467" y="92570"/>
                      </a:lnTo>
                      <a:lnTo>
                        <a:pt x="110985" y="92189"/>
                      </a:lnTo>
                      <a:lnTo>
                        <a:pt x="110871" y="92062"/>
                      </a:lnTo>
                      <a:lnTo>
                        <a:pt x="109867" y="91808"/>
                      </a:lnTo>
                      <a:lnTo>
                        <a:pt x="109651" y="92062"/>
                      </a:lnTo>
                      <a:lnTo>
                        <a:pt x="109601" y="92316"/>
                      </a:lnTo>
                      <a:lnTo>
                        <a:pt x="109347" y="92443"/>
                      </a:lnTo>
                      <a:lnTo>
                        <a:pt x="109423" y="91935"/>
                      </a:lnTo>
                      <a:lnTo>
                        <a:pt x="109740" y="91681"/>
                      </a:lnTo>
                      <a:lnTo>
                        <a:pt x="109054" y="91681"/>
                      </a:lnTo>
                      <a:lnTo>
                        <a:pt x="109156" y="91427"/>
                      </a:lnTo>
                      <a:lnTo>
                        <a:pt x="109207" y="91300"/>
                      </a:lnTo>
                      <a:lnTo>
                        <a:pt x="109232" y="90411"/>
                      </a:lnTo>
                      <a:lnTo>
                        <a:pt x="109220" y="90284"/>
                      </a:lnTo>
                      <a:lnTo>
                        <a:pt x="109181" y="90030"/>
                      </a:lnTo>
                      <a:lnTo>
                        <a:pt x="109067" y="89141"/>
                      </a:lnTo>
                      <a:lnTo>
                        <a:pt x="108889" y="88252"/>
                      </a:lnTo>
                      <a:lnTo>
                        <a:pt x="107975" y="88633"/>
                      </a:lnTo>
                      <a:lnTo>
                        <a:pt x="106654" y="89014"/>
                      </a:lnTo>
                      <a:lnTo>
                        <a:pt x="106299" y="88760"/>
                      </a:lnTo>
                      <a:lnTo>
                        <a:pt x="107213" y="88633"/>
                      </a:lnTo>
                      <a:lnTo>
                        <a:pt x="107162" y="88379"/>
                      </a:lnTo>
                      <a:lnTo>
                        <a:pt x="107111" y="87998"/>
                      </a:lnTo>
                      <a:lnTo>
                        <a:pt x="106184" y="88379"/>
                      </a:lnTo>
                      <a:lnTo>
                        <a:pt x="106006" y="88252"/>
                      </a:lnTo>
                      <a:lnTo>
                        <a:pt x="105638" y="87871"/>
                      </a:lnTo>
                      <a:lnTo>
                        <a:pt x="105473" y="87617"/>
                      </a:lnTo>
                      <a:lnTo>
                        <a:pt x="105054" y="87871"/>
                      </a:lnTo>
                      <a:lnTo>
                        <a:pt x="105130" y="87490"/>
                      </a:lnTo>
                      <a:lnTo>
                        <a:pt x="105575" y="85458"/>
                      </a:lnTo>
                      <a:lnTo>
                        <a:pt x="103581" y="87490"/>
                      </a:lnTo>
                      <a:lnTo>
                        <a:pt x="103581" y="87236"/>
                      </a:lnTo>
                      <a:lnTo>
                        <a:pt x="103593" y="86982"/>
                      </a:lnTo>
                      <a:lnTo>
                        <a:pt x="103593" y="86855"/>
                      </a:lnTo>
                      <a:lnTo>
                        <a:pt x="103632" y="85839"/>
                      </a:lnTo>
                      <a:lnTo>
                        <a:pt x="103441" y="86321"/>
                      </a:lnTo>
                      <a:lnTo>
                        <a:pt x="103098" y="86855"/>
                      </a:lnTo>
                      <a:lnTo>
                        <a:pt x="103136" y="86728"/>
                      </a:lnTo>
                      <a:lnTo>
                        <a:pt x="103251" y="86410"/>
                      </a:lnTo>
                      <a:lnTo>
                        <a:pt x="103098" y="86601"/>
                      </a:lnTo>
                      <a:lnTo>
                        <a:pt x="103047" y="92443"/>
                      </a:lnTo>
                      <a:lnTo>
                        <a:pt x="103035" y="92621"/>
                      </a:lnTo>
                      <a:lnTo>
                        <a:pt x="102946" y="92938"/>
                      </a:lnTo>
                      <a:lnTo>
                        <a:pt x="102476" y="93459"/>
                      </a:lnTo>
                      <a:lnTo>
                        <a:pt x="102831" y="92570"/>
                      </a:lnTo>
                      <a:lnTo>
                        <a:pt x="103047" y="92443"/>
                      </a:lnTo>
                      <a:lnTo>
                        <a:pt x="103047" y="86614"/>
                      </a:lnTo>
                      <a:lnTo>
                        <a:pt x="101676" y="86728"/>
                      </a:lnTo>
                      <a:lnTo>
                        <a:pt x="101625" y="86601"/>
                      </a:lnTo>
                      <a:lnTo>
                        <a:pt x="101003" y="84823"/>
                      </a:lnTo>
                      <a:lnTo>
                        <a:pt x="99618" y="83553"/>
                      </a:lnTo>
                      <a:lnTo>
                        <a:pt x="98628" y="86474"/>
                      </a:lnTo>
                      <a:lnTo>
                        <a:pt x="98615" y="86220"/>
                      </a:lnTo>
                      <a:lnTo>
                        <a:pt x="98653" y="84950"/>
                      </a:lnTo>
                      <a:lnTo>
                        <a:pt x="99148" y="84061"/>
                      </a:lnTo>
                      <a:lnTo>
                        <a:pt x="97790" y="84950"/>
                      </a:lnTo>
                      <a:lnTo>
                        <a:pt x="97713" y="84696"/>
                      </a:lnTo>
                      <a:lnTo>
                        <a:pt x="97650" y="84442"/>
                      </a:lnTo>
                      <a:lnTo>
                        <a:pt x="97523" y="83934"/>
                      </a:lnTo>
                      <a:lnTo>
                        <a:pt x="97358" y="83299"/>
                      </a:lnTo>
                      <a:lnTo>
                        <a:pt x="96088" y="83934"/>
                      </a:lnTo>
                      <a:lnTo>
                        <a:pt x="96227" y="83807"/>
                      </a:lnTo>
                      <a:lnTo>
                        <a:pt x="96342" y="83426"/>
                      </a:lnTo>
                      <a:lnTo>
                        <a:pt x="96431" y="83553"/>
                      </a:lnTo>
                      <a:lnTo>
                        <a:pt x="96443" y="83426"/>
                      </a:lnTo>
                      <a:lnTo>
                        <a:pt x="96545" y="82664"/>
                      </a:lnTo>
                      <a:lnTo>
                        <a:pt x="95770" y="83172"/>
                      </a:lnTo>
                      <a:lnTo>
                        <a:pt x="95529" y="83807"/>
                      </a:lnTo>
                      <a:lnTo>
                        <a:pt x="95631" y="83299"/>
                      </a:lnTo>
                      <a:lnTo>
                        <a:pt x="95745" y="82410"/>
                      </a:lnTo>
                      <a:lnTo>
                        <a:pt x="94919" y="83553"/>
                      </a:lnTo>
                      <a:lnTo>
                        <a:pt x="94983" y="83299"/>
                      </a:lnTo>
                      <a:lnTo>
                        <a:pt x="95021" y="83172"/>
                      </a:lnTo>
                      <a:lnTo>
                        <a:pt x="95046" y="82918"/>
                      </a:lnTo>
                      <a:lnTo>
                        <a:pt x="94792" y="82283"/>
                      </a:lnTo>
                      <a:lnTo>
                        <a:pt x="94564" y="83172"/>
                      </a:lnTo>
                      <a:lnTo>
                        <a:pt x="94399" y="82664"/>
                      </a:lnTo>
                      <a:lnTo>
                        <a:pt x="93789" y="83299"/>
                      </a:lnTo>
                      <a:lnTo>
                        <a:pt x="93738" y="82664"/>
                      </a:lnTo>
                      <a:lnTo>
                        <a:pt x="93192" y="83553"/>
                      </a:lnTo>
                      <a:lnTo>
                        <a:pt x="93218" y="83299"/>
                      </a:lnTo>
                      <a:lnTo>
                        <a:pt x="93357" y="82029"/>
                      </a:lnTo>
                      <a:lnTo>
                        <a:pt x="92824" y="83172"/>
                      </a:lnTo>
                      <a:lnTo>
                        <a:pt x="93078" y="82537"/>
                      </a:lnTo>
                      <a:lnTo>
                        <a:pt x="93345" y="81902"/>
                      </a:lnTo>
                      <a:lnTo>
                        <a:pt x="92646" y="81902"/>
                      </a:lnTo>
                      <a:lnTo>
                        <a:pt x="92176" y="82537"/>
                      </a:lnTo>
                      <a:lnTo>
                        <a:pt x="92329" y="82283"/>
                      </a:lnTo>
                      <a:lnTo>
                        <a:pt x="92417" y="82156"/>
                      </a:lnTo>
                      <a:lnTo>
                        <a:pt x="92176" y="82029"/>
                      </a:lnTo>
                      <a:lnTo>
                        <a:pt x="92481" y="81521"/>
                      </a:lnTo>
                      <a:lnTo>
                        <a:pt x="92240" y="81394"/>
                      </a:lnTo>
                      <a:lnTo>
                        <a:pt x="91922" y="81521"/>
                      </a:lnTo>
                      <a:lnTo>
                        <a:pt x="91681" y="82283"/>
                      </a:lnTo>
                      <a:lnTo>
                        <a:pt x="91909" y="80505"/>
                      </a:lnTo>
                      <a:lnTo>
                        <a:pt x="90284" y="83172"/>
                      </a:lnTo>
                      <a:lnTo>
                        <a:pt x="90487" y="82410"/>
                      </a:lnTo>
                      <a:lnTo>
                        <a:pt x="90627" y="81902"/>
                      </a:lnTo>
                      <a:lnTo>
                        <a:pt x="90881" y="81013"/>
                      </a:lnTo>
                      <a:lnTo>
                        <a:pt x="89890" y="81521"/>
                      </a:lnTo>
                      <a:lnTo>
                        <a:pt x="89141" y="81635"/>
                      </a:lnTo>
                      <a:lnTo>
                        <a:pt x="89039" y="81902"/>
                      </a:lnTo>
                      <a:lnTo>
                        <a:pt x="89014" y="81775"/>
                      </a:lnTo>
                      <a:lnTo>
                        <a:pt x="88290" y="81775"/>
                      </a:lnTo>
                      <a:lnTo>
                        <a:pt x="88646" y="80899"/>
                      </a:lnTo>
                      <a:lnTo>
                        <a:pt x="87947" y="81775"/>
                      </a:lnTo>
                      <a:lnTo>
                        <a:pt x="87490" y="81267"/>
                      </a:lnTo>
                      <a:lnTo>
                        <a:pt x="87541" y="80886"/>
                      </a:lnTo>
                      <a:lnTo>
                        <a:pt x="87680" y="80759"/>
                      </a:lnTo>
                      <a:lnTo>
                        <a:pt x="87960" y="80505"/>
                      </a:lnTo>
                      <a:lnTo>
                        <a:pt x="87147" y="80759"/>
                      </a:lnTo>
                      <a:lnTo>
                        <a:pt x="86868" y="79870"/>
                      </a:lnTo>
                      <a:lnTo>
                        <a:pt x="86093" y="80327"/>
                      </a:lnTo>
                      <a:lnTo>
                        <a:pt x="85966" y="80708"/>
                      </a:lnTo>
                      <a:lnTo>
                        <a:pt x="85864" y="81267"/>
                      </a:lnTo>
                      <a:lnTo>
                        <a:pt x="85750" y="85077"/>
                      </a:lnTo>
                      <a:lnTo>
                        <a:pt x="85648" y="85610"/>
                      </a:lnTo>
                      <a:lnTo>
                        <a:pt x="85585" y="85940"/>
                      </a:lnTo>
                      <a:lnTo>
                        <a:pt x="85547" y="86220"/>
                      </a:lnTo>
                      <a:lnTo>
                        <a:pt x="85585" y="85940"/>
                      </a:lnTo>
                      <a:lnTo>
                        <a:pt x="85318" y="86220"/>
                      </a:lnTo>
                      <a:lnTo>
                        <a:pt x="85369" y="85966"/>
                      </a:lnTo>
                      <a:lnTo>
                        <a:pt x="85585" y="85686"/>
                      </a:lnTo>
                      <a:lnTo>
                        <a:pt x="85750" y="85077"/>
                      </a:lnTo>
                      <a:lnTo>
                        <a:pt x="85750" y="81343"/>
                      </a:lnTo>
                      <a:lnTo>
                        <a:pt x="84988" y="81838"/>
                      </a:lnTo>
                      <a:lnTo>
                        <a:pt x="85572" y="80759"/>
                      </a:lnTo>
                      <a:lnTo>
                        <a:pt x="84340" y="81775"/>
                      </a:lnTo>
                      <a:lnTo>
                        <a:pt x="84480" y="81521"/>
                      </a:lnTo>
                      <a:lnTo>
                        <a:pt x="84683" y="81140"/>
                      </a:lnTo>
                      <a:lnTo>
                        <a:pt x="84759" y="81013"/>
                      </a:lnTo>
                      <a:lnTo>
                        <a:pt x="84963" y="80632"/>
                      </a:lnTo>
                      <a:lnTo>
                        <a:pt x="85039" y="80505"/>
                      </a:lnTo>
                      <a:lnTo>
                        <a:pt x="85051" y="80378"/>
                      </a:lnTo>
                      <a:lnTo>
                        <a:pt x="85153" y="79870"/>
                      </a:lnTo>
                      <a:lnTo>
                        <a:pt x="85356" y="79616"/>
                      </a:lnTo>
                      <a:lnTo>
                        <a:pt x="84848" y="79743"/>
                      </a:lnTo>
                      <a:lnTo>
                        <a:pt x="84721" y="80505"/>
                      </a:lnTo>
                      <a:lnTo>
                        <a:pt x="84493" y="80327"/>
                      </a:lnTo>
                      <a:lnTo>
                        <a:pt x="84620" y="79870"/>
                      </a:lnTo>
                      <a:lnTo>
                        <a:pt x="84797" y="79616"/>
                      </a:lnTo>
                      <a:lnTo>
                        <a:pt x="83985" y="80632"/>
                      </a:lnTo>
                      <a:lnTo>
                        <a:pt x="83858" y="80365"/>
                      </a:lnTo>
                      <a:lnTo>
                        <a:pt x="83921" y="79844"/>
                      </a:lnTo>
                      <a:lnTo>
                        <a:pt x="83515" y="79743"/>
                      </a:lnTo>
                      <a:lnTo>
                        <a:pt x="82575" y="81013"/>
                      </a:lnTo>
                      <a:lnTo>
                        <a:pt x="82359" y="80505"/>
                      </a:lnTo>
                      <a:lnTo>
                        <a:pt x="82384" y="79997"/>
                      </a:lnTo>
                      <a:lnTo>
                        <a:pt x="82524" y="79743"/>
                      </a:lnTo>
                      <a:lnTo>
                        <a:pt x="82943" y="78981"/>
                      </a:lnTo>
                      <a:lnTo>
                        <a:pt x="82245" y="79743"/>
                      </a:lnTo>
                      <a:lnTo>
                        <a:pt x="82334" y="79489"/>
                      </a:lnTo>
                      <a:lnTo>
                        <a:pt x="82143" y="79489"/>
                      </a:lnTo>
                      <a:lnTo>
                        <a:pt x="81788" y="79489"/>
                      </a:lnTo>
                      <a:lnTo>
                        <a:pt x="81343" y="79997"/>
                      </a:lnTo>
                      <a:lnTo>
                        <a:pt x="81394" y="79489"/>
                      </a:lnTo>
                      <a:lnTo>
                        <a:pt x="81648" y="79235"/>
                      </a:lnTo>
                      <a:lnTo>
                        <a:pt x="81089" y="79235"/>
                      </a:lnTo>
                      <a:lnTo>
                        <a:pt x="81191" y="79743"/>
                      </a:lnTo>
                      <a:lnTo>
                        <a:pt x="80695" y="80124"/>
                      </a:lnTo>
                      <a:lnTo>
                        <a:pt x="80645" y="81140"/>
                      </a:lnTo>
                      <a:lnTo>
                        <a:pt x="80429" y="80632"/>
                      </a:lnTo>
                      <a:lnTo>
                        <a:pt x="80175" y="80505"/>
                      </a:lnTo>
                      <a:lnTo>
                        <a:pt x="80314" y="79870"/>
                      </a:lnTo>
                      <a:lnTo>
                        <a:pt x="79768" y="80505"/>
                      </a:lnTo>
                      <a:lnTo>
                        <a:pt x="79692" y="80124"/>
                      </a:lnTo>
                      <a:lnTo>
                        <a:pt x="79717" y="79997"/>
                      </a:lnTo>
                      <a:lnTo>
                        <a:pt x="79794" y="79743"/>
                      </a:lnTo>
                      <a:lnTo>
                        <a:pt x="79857" y="79616"/>
                      </a:lnTo>
                      <a:lnTo>
                        <a:pt x="79933" y="79489"/>
                      </a:lnTo>
                      <a:lnTo>
                        <a:pt x="80162" y="79108"/>
                      </a:lnTo>
                      <a:lnTo>
                        <a:pt x="80264" y="78854"/>
                      </a:lnTo>
                      <a:lnTo>
                        <a:pt x="80302" y="78727"/>
                      </a:lnTo>
                      <a:lnTo>
                        <a:pt x="79794" y="79489"/>
                      </a:lnTo>
                      <a:lnTo>
                        <a:pt x="79590" y="78727"/>
                      </a:lnTo>
                      <a:lnTo>
                        <a:pt x="79184" y="79362"/>
                      </a:lnTo>
                      <a:lnTo>
                        <a:pt x="79425" y="78854"/>
                      </a:lnTo>
                      <a:lnTo>
                        <a:pt x="79451" y="78727"/>
                      </a:lnTo>
                      <a:lnTo>
                        <a:pt x="79044" y="79362"/>
                      </a:lnTo>
                      <a:lnTo>
                        <a:pt x="79159" y="78727"/>
                      </a:lnTo>
                      <a:lnTo>
                        <a:pt x="79260" y="78473"/>
                      </a:lnTo>
                      <a:lnTo>
                        <a:pt x="78968" y="78219"/>
                      </a:lnTo>
                      <a:lnTo>
                        <a:pt x="78803" y="79997"/>
                      </a:lnTo>
                      <a:lnTo>
                        <a:pt x="78676" y="79489"/>
                      </a:lnTo>
                      <a:lnTo>
                        <a:pt x="78689" y="79108"/>
                      </a:lnTo>
                      <a:lnTo>
                        <a:pt x="78714" y="78981"/>
                      </a:lnTo>
                      <a:lnTo>
                        <a:pt x="78536" y="78473"/>
                      </a:lnTo>
                      <a:lnTo>
                        <a:pt x="77825" y="79108"/>
                      </a:lnTo>
                      <a:lnTo>
                        <a:pt x="77698" y="78854"/>
                      </a:lnTo>
                      <a:lnTo>
                        <a:pt x="77698" y="78219"/>
                      </a:lnTo>
                      <a:lnTo>
                        <a:pt x="77927" y="77457"/>
                      </a:lnTo>
                      <a:lnTo>
                        <a:pt x="77647" y="77457"/>
                      </a:lnTo>
                      <a:lnTo>
                        <a:pt x="76593" y="78219"/>
                      </a:lnTo>
                      <a:lnTo>
                        <a:pt x="76149" y="77838"/>
                      </a:lnTo>
                      <a:lnTo>
                        <a:pt x="76073" y="78219"/>
                      </a:lnTo>
                      <a:lnTo>
                        <a:pt x="75488" y="79489"/>
                      </a:lnTo>
                      <a:lnTo>
                        <a:pt x="75653" y="78854"/>
                      </a:lnTo>
                      <a:lnTo>
                        <a:pt x="75780" y="78346"/>
                      </a:lnTo>
                      <a:lnTo>
                        <a:pt x="75920" y="77838"/>
                      </a:lnTo>
                      <a:lnTo>
                        <a:pt x="76123" y="77076"/>
                      </a:lnTo>
                      <a:lnTo>
                        <a:pt x="75717" y="77419"/>
                      </a:lnTo>
                      <a:lnTo>
                        <a:pt x="75869" y="77076"/>
                      </a:lnTo>
                      <a:lnTo>
                        <a:pt x="75895" y="76949"/>
                      </a:lnTo>
                      <a:lnTo>
                        <a:pt x="75603" y="76568"/>
                      </a:lnTo>
                      <a:lnTo>
                        <a:pt x="75044" y="77076"/>
                      </a:lnTo>
                      <a:lnTo>
                        <a:pt x="74333" y="77330"/>
                      </a:lnTo>
                      <a:lnTo>
                        <a:pt x="74498" y="77076"/>
                      </a:lnTo>
                      <a:lnTo>
                        <a:pt x="74587" y="76568"/>
                      </a:lnTo>
                      <a:lnTo>
                        <a:pt x="74231" y="76568"/>
                      </a:lnTo>
                      <a:lnTo>
                        <a:pt x="74155" y="76187"/>
                      </a:lnTo>
                      <a:lnTo>
                        <a:pt x="73875" y="76568"/>
                      </a:lnTo>
                      <a:lnTo>
                        <a:pt x="73812" y="76441"/>
                      </a:lnTo>
                      <a:lnTo>
                        <a:pt x="73748" y="76568"/>
                      </a:lnTo>
                      <a:lnTo>
                        <a:pt x="73545" y="77076"/>
                      </a:lnTo>
                      <a:lnTo>
                        <a:pt x="73647" y="76695"/>
                      </a:lnTo>
                      <a:lnTo>
                        <a:pt x="73723" y="76441"/>
                      </a:lnTo>
                      <a:lnTo>
                        <a:pt x="73748" y="76314"/>
                      </a:lnTo>
                      <a:lnTo>
                        <a:pt x="73901" y="75806"/>
                      </a:lnTo>
                      <a:lnTo>
                        <a:pt x="73507" y="75933"/>
                      </a:lnTo>
                      <a:lnTo>
                        <a:pt x="72555" y="76187"/>
                      </a:lnTo>
                      <a:lnTo>
                        <a:pt x="71996" y="76314"/>
                      </a:lnTo>
                      <a:lnTo>
                        <a:pt x="72415" y="75425"/>
                      </a:lnTo>
                      <a:lnTo>
                        <a:pt x="72542" y="75285"/>
                      </a:lnTo>
                      <a:lnTo>
                        <a:pt x="72847" y="75171"/>
                      </a:lnTo>
                      <a:lnTo>
                        <a:pt x="72809" y="75044"/>
                      </a:lnTo>
                      <a:lnTo>
                        <a:pt x="72199" y="75044"/>
                      </a:lnTo>
                      <a:lnTo>
                        <a:pt x="71704" y="75552"/>
                      </a:lnTo>
                      <a:lnTo>
                        <a:pt x="71920" y="75425"/>
                      </a:lnTo>
                      <a:lnTo>
                        <a:pt x="71602" y="75933"/>
                      </a:lnTo>
                      <a:lnTo>
                        <a:pt x="71247" y="76187"/>
                      </a:lnTo>
                      <a:lnTo>
                        <a:pt x="70891" y="76314"/>
                      </a:lnTo>
                      <a:lnTo>
                        <a:pt x="70789" y="76187"/>
                      </a:lnTo>
                      <a:lnTo>
                        <a:pt x="71323" y="76060"/>
                      </a:lnTo>
                      <a:lnTo>
                        <a:pt x="71577" y="75552"/>
                      </a:lnTo>
                      <a:lnTo>
                        <a:pt x="71882" y="75044"/>
                      </a:lnTo>
                      <a:lnTo>
                        <a:pt x="71729" y="75171"/>
                      </a:lnTo>
                      <a:lnTo>
                        <a:pt x="71539" y="75285"/>
                      </a:lnTo>
                      <a:lnTo>
                        <a:pt x="72136" y="74409"/>
                      </a:lnTo>
                      <a:lnTo>
                        <a:pt x="70231" y="76441"/>
                      </a:lnTo>
                      <a:lnTo>
                        <a:pt x="70612" y="75552"/>
                      </a:lnTo>
                      <a:lnTo>
                        <a:pt x="70916" y="75298"/>
                      </a:lnTo>
                      <a:lnTo>
                        <a:pt x="70675" y="75298"/>
                      </a:lnTo>
                      <a:lnTo>
                        <a:pt x="70192" y="75552"/>
                      </a:lnTo>
                      <a:lnTo>
                        <a:pt x="70180" y="75425"/>
                      </a:lnTo>
                      <a:lnTo>
                        <a:pt x="70180" y="75285"/>
                      </a:lnTo>
                      <a:lnTo>
                        <a:pt x="70802" y="74790"/>
                      </a:lnTo>
                      <a:lnTo>
                        <a:pt x="70586" y="75298"/>
                      </a:lnTo>
                      <a:lnTo>
                        <a:pt x="71132" y="74790"/>
                      </a:lnTo>
                      <a:lnTo>
                        <a:pt x="70980" y="74663"/>
                      </a:lnTo>
                      <a:lnTo>
                        <a:pt x="69583" y="75425"/>
                      </a:lnTo>
                      <a:lnTo>
                        <a:pt x="70142" y="74790"/>
                      </a:lnTo>
                      <a:lnTo>
                        <a:pt x="70396" y="74663"/>
                      </a:lnTo>
                      <a:lnTo>
                        <a:pt x="70472" y="74790"/>
                      </a:lnTo>
                      <a:lnTo>
                        <a:pt x="70726" y="74790"/>
                      </a:lnTo>
                      <a:lnTo>
                        <a:pt x="71158" y="74282"/>
                      </a:lnTo>
                      <a:lnTo>
                        <a:pt x="71183" y="74155"/>
                      </a:lnTo>
                      <a:lnTo>
                        <a:pt x="71272" y="73761"/>
                      </a:lnTo>
                      <a:lnTo>
                        <a:pt x="71386" y="73507"/>
                      </a:lnTo>
                      <a:lnTo>
                        <a:pt x="71221" y="73647"/>
                      </a:lnTo>
                      <a:lnTo>
                        <a:pt x="69215" y="74663"/>
                      </a:lnTo>
                      <a:lnTo>
                        <a:pt x="69773" y="74155"/>
                      </a:lnTo>
                      <a:lnTo>
                        <a:pt x="70192" y="73774"/>
                      </a:lnTo>
                      <a:lnTo>
                        <a:pt x="70612" y="73393"/>
                      </a:lnTo>
                      <a:lnTo>
                        <a:pt x="69164" y="73774"/>
                      </a:lnTo>
                      <a:lnTo>
                        <a:pt x="69621" y="73647"/>
                      </a:lnTo>
                      <a:lnTo>
                        <a:pt x="70078" y="73520"/>
                      </a:lnTo>
                      <a:lnTo>
                        <a:pt x="70548" y="73393"/>
                      </a:lnTo>
                      <a:lnTo>
                        <a:pt x="69888" y="73520"/>
                      </a:lnTo>
                      <a:lnTo>
                        <a:pt x="70535" y="73139"/>
                      </a:lnTo>
                      <a:lnTo>
                        <a:pt x="70751" y="73012"/>
                      </a:lnTo>
                      <a:lnTo>
                        <a:pt x="71018" y="72758"/>
                      </a:lnTo>
                      <a:lnTo>
                        <a:pt x="71158" y="72631"/>
                      </a:lnTo>
                      <a:lnTo>
                        <a:pt x="71412" y="72504"/>
                      </a:lnTo>
                      <a:lnTo>
                        <a:pt x="70650" y="72758"/>
                      </a:lnTo>
                      <a:lnTo>
                        <a:pt x="70840" y="72631"/>
                      </a:lnTo>
                      <a:lnTo>
                        <a:pt x="71247" y="72377"/>
                      </a:lnTo>
                      <a:lnTo>
                        <a:pt x="71437" y="72250"/>
                      </a:lnTo>
                      <a:lnTo>
                        <a:pt x="71843" y="71996"/>
                      </a:lnTo>
                      <a:lnTo>
                        <a:pt x="70739" y="72250"/>
                      </a:lnTo>
                      <a:lnTo>
                        <a:pt x="71018" y="72123"/>
                      </a:lnTo>
                      <a:lnTo>
                        <a:pt x="70586" y="72250"/>
                      </a:lnTo>
                      <a:lnTo>
                        <a:pt x="69469" y="72377"/>
                      </a:lnTo>
                      <a:lnTo>
                        <a:pt x="70497" y="71742"/>
                      </a:lnTo>
                      <a:lnTo>
                        <a:pt x="70700" y="71615"/>
                      </a:lnTo>
                      <a:lnTo>
                        <a:pt x="71310" y="71234"/>
                      </a:lnTo>
                      <a:lnTo>
                        <a:pt x="71526" y="71107"/>
                      </a:lnTo>
                      <a:lnTo>
                        <a:pt x="70078" y="71234"/>
                      </a:lnTo>
                      <a:lnTo>
                        <a:pt x="69342" y="70980"/>
                      </a:lnTo>
                      <a:lnTo>
                        <a:pt x="68351" y="71234"/>
                      </a:lnTo>
                      <a:lnTo>
                        <a:pt x="67703" y="70853"/>
                      </a:lnTo>
                      <a:lnTo>
                        <a:pt x="68160" y="70599"/>
                      </a:lnTo>
                      <a:lnTo>
                        <a:pt x="68834" y="70726"/>
                      </a:lnTo>
                      <a:lnTo>
                        <a:pt x="69024" y="70599"/>
                      </a:lnTo>
                      <a:lnTo>
                        <a:pt x="69126" y="70345"/>
                      </a:lnTo>
                      <a:lnTo>
                        <a:pt x="68745" y="70091"/>
                      </a:lnTo>
                      <a:lnTo>
                        <a:pt x="67475" y="70091"/>
                      </a:lnTo>
                      <a:lnTo>
                        <a:pt x="68605" y="70218"/>
                      </a:lnTo>
                      <a:lnTo>
                        <a:pt x="67564" y="70599"/>
                      </a:lnTo>
                      <a:lnTo>
                        <a:pt x="67043" y="70853"/>
                      </a:lnTo>
                      <a:lnTo>
                        <a:pt x="66916" y="70853"/>
                      </a:lnTo>
                      <a:lnTo>
                        <a:pt x="67348" y="71107"/>
                      </a:lnTo>
                      <a:lnTo>
                        <a:pt x="67068" y="71107"/>
                      </a:lnTo>
                      <a:lnTo>
                        <a:pt x="66471" y="71234"/>
                      </a:lnTo>
                      <a:lnTo>
                        <a:pt x="65963" y="71742"/>
                      </a:lnTo>
                      <a:lnTo>
                        <a:pt x="67729" y="71615"/>
                      </a:lnTo>
                      <a:lnTo>
                        <a:pt x="66738" y="72009"/>
                      </a:lnTo>
                      <a:lnTo>
                        <a:pt x="67310" y="72377"/>
                      </a:lnTo>
                      <a:lnTo>
                        <a:pt x="67665" y="71742"/>
                      </a:lnTo>
                      <a:lnTo>
                        <a:pt x="68872" y="71869"/>
                      </a:lnTo>
                      <a:lnTo>
                        <a:pt x="68148" y="72123"/>
                      </a:lnTo>
                      <a:lnTo>
                        <a:pt x="66700" y="72885"/>
                      </a:lnTo>
                      <a:lnTo>
                        <a:pt x="67627" y="72631"/>
                      </a:lnTo>
                      <a:lnTo>
                        <a:pt x="67589" y="72758"/>
                      </a:lnTo>
                      <a:lnTo>
                        <a:pt x="67221" y="72885"/>
                      </a:lnTo>
                      <a:lnTo>
                        <a:pt x="67932" y="72885"/>
                      </a:lnTo>
                      <a:lnTo>
                        <a:pt x="67602" y="72758"/>
                      </a:lnTo>
                      <a:lnTo>
                        <a:pt x="68237" y="72631"/>
                      </a:lnTo>
                      <a:lnTo>
                        <a:pt x="67513" y="73266"/>
                      </a:lnTo>
                      <a:lnTo>
                        <a:pt x="68910" y="73139"/>
                      </a:lnTo>
                      <a:lnTo>
                        <a:pt x="68440" y="73393"/>
                      </a:lnTo>
                      <a:lnTo>
                        <a:pt x="68313" y="73520"/>
                      </a:lnTo>
                      <a:lnTo>
                        <a:pt x="68237" y="73647"/>
                      </a:lnTo>
                      <a:lnTo>
                        <a:pt x="68097" y="73647"/>
                      </a:lnTo>
                      <a:lnTo>
                        <a:pt x="67525" y="73901"/>
                      </a:lnTo>
                      <a:lnTo>
                        <a:pt x="67894" y="73774"/>
                      </a:lnTo>
                      <a:lnTo>
                        <a:pt x="67056" y="74282"/>
                      </a:lnTo>
                      <a:lnTo>
                        <a:pt x="68935" y="73647"/>
                      </a:lnTo>
                      <a:lnTo>
                        <a:pt x="68376" y="74155"/>
                      </a:lnTo>
                      <a:lnTo>
                        <a:pt x="67576" y="74536"/>
                      </a:lnTo>
                      <a:lnTo>
                        <a:pt x="67856" y="74028"/>
                      </a:lnTo>
                      <a:lnTo>
                        <a:pt x="67310" y="74663"/>
                      </a:lnTo>
                      <a:lnTo>
                        <a:pt x="67640" y="74536"/>
                      </a:lnTo>
                      <a:lnTo>
                        <a:pt x="68656" y="74155"/>
                      </a:lnTo>
                      <a:lnTo>
                        <a:pt x="67297" y="75298"/>
                      </a:lnTo>
                      <a:lnTo>
                        <a:pt x="67602" y="75412"/>
                      </a:lnTo>
                      <a:lnTo>
                        <a:pt x="67144" y="75717"/>
                      </a:lnTo>
                      <a:lnTo>
                        <a:pt x="67919" y="75349"/>
                      </a:lnTo>
                      <a:lnTo>
                        <a:pt x="68262" y="75158"/>
                      </a:lnTo>
                      <a:lnTo>
                        <a:pt x="67932" y="75323"/>
                      </a:lnTo>
                      <a:lnTo>
                        <a:pt x="67754" y="75374"/>
                      </a:lnTo>
                      <a:lnTo>
                        <a:pt x="68668" y="74790"/>
                      </a:lnTo>
                      <a:lnTo>
                        <a:pt x="68364" y="75552"/>
                      </a:lnTo>
                      <a:lnTo>
                        <a:pt x="68910" y="75679"/>
                      </a:lnTo>
                      <a:lnTo>
                        <a:pt x="68745" y="75806"/>
                      </a:lnTo>
                      <a:lnTo>
                        <a:pt x="68707" y="76314"/>
                      </a:lnTo>
                      <a:lnTo>
                        <a:pt x="68795" y="77203"/>
                      </a:lnTo>
                      <a:lnTo>
                        <a:pt x="68643" y="77330"/>
                      </a:lnTo>
                      <a:lnTo>
                        <a:pt x="69570" y="76695"/>
                      </a:lnTo>
                      <a:lnTo>
                        <a:pt x="69659" y="77076"/>
                      </a:lnTo>
                      <a:lnTo>
                        <a:pt x="70027" y="77076"/>
                      </a:lnTo>
                      <a:lnTo>
                        <a:pt x="69519" y="77584"/>
                      </a:lnTo>
                      <a:lnTo>
                        <a:pt x="69278" y="77711"/>
                      </a:lnTo>
                      <a:lnTo>
                        <a:pt x="68948" y="77838"/>
                      </a:lnTo>
                      <a:lnTo>
                        <a:pt x="69088" y="78041"/>
                      </a:lnTo>
                      <a:lnTo>
                        <a:pt x="68922" y="78155"/>
                      </a:lnTo>
                      <a:lnTo>
                        <a:pt x="68783" y="78257"/>
                      </a:lnTo>
                      <a:lnTo>
                        <a:pt x="69126" y="78092"/>
                      </a:lnTo>
                      <a:lnTo>
                        <a:pt x="69456" y="77838"/>
                      </a:lnTo>
                      <a:lnTo>
                        <a:pt x="69659" y="77711"/>
                      </a:lnTo>
                      <a:lnTo>
                        <a:pt x="69875" y="77838"/>
                      </a:lnTo>
                      <a:lnTo>
                        <a:pt x="69215" y="78346"/>
                      </a:lnTo>
                      <a:lnTo>
                        <a:pt x="69545" y="78600"/>
                      </a:lnTo>
                      <a:lnTo>
                        <a:pt x="70446" y="78092"/>
                      </a:lnTo>
                      <a:lnTo>
                        <a:pt x="70446" y="78854"/>
                      </a:lnTo>
                      <a:lnTo>
                        <a:pt x="70954" y="78219"/>
                      </a:lnTo>
                      <a:lnTo>
                        <a:pt x="71018" y="78092"/>
                      </a:lnTo>
                      <a:lnTo>
                        <a:pt x="71221" y="77711"/>
                      </a:lnTo>
                      <a:lnTo>
                        <a:pt x="71628" y="76949"/>
                      </a:lnTo>
                      <a:lnTo>
                        <a:pt x="72275" y="76695"/>
                      </a:lnTo>
                      <a:lnTo>
                        <a:pt x="71628" y="77609"/>
                      </a:lnTo>
                      <a:lnTo>
                        <a:pt x="71501" y="77838"/>
                      </a:lnTo>
                      <a:lnTo>
                        <a:pt x="71488" y="78092"/>
                      </a:lnTo>
                      <a:lnTo>
                        <a:pt x="71196" y="78473"/>
                      </a:lnTo>
                      <a:lnTo>
                        <a:pt x="71412" y="78346"/>
                      </a:lnTo>
                      <a:lnTo>
                        <a:pt x="71094" y="78727"/>
                      </a:lnTo>
                      <a:lnTo>
                        <a:pt x="70866" y="79489"/>
                      </a:lnTo>
                      <a:lnTo>
                        <a:pt x="70764" y="79743"/>
                      </a:lnTo>
                      <a:lnTo>
                        <a:pt x="70954" y="79362"/>
                      </a:lnTo>
                      <a:lnTo>
                        <a:pt x="71259" y="78981"/>
                      </a:lnTo>
                      <a:lnTo>
                        <a:pt x="71412" y="78981"/>
                      </a:lnTo>
                      <a:lnTo>
                        <a:pt x="71729" y="79235"/>
                      </a:lnTo>
                      <a:lnTo>
                        <a:pt x="71081" y="79743"/>
                      </a:lnTo>
                      <a:lnTo>
                        <a:pt x="71094" y="80124"/>
                      </a:lnTo>
                      <a:lnTo>
                        <a:pt x="71412" y="79743"/>
                      </a:lnTo>
                      <a:lnTo>
                        <a:pt x="71361" y="80251"/>
                      </a:lnTo>
                      <a:lnTo>
                        <a:pt x="71691" y="79743"/>
                      </a:lnTo>
                      <a:lnTo>
                        <a:pt x="71869" y="79489"/>
                      </a:lnTo>
                      <a:lnTo>
                        <a:pt x="71882" y="79743"/>
                      </a:lnTo>
                      <a:lnTo>
                        <a:pt x="71653" y="80124"/>
                      </a:lnTo>
                      <a:lnTo>
                        <a:pt x="72021" y="79997"/>
                      </a:lnTo>
                      <a:lnTo>
                        <a:pt x="72491" y="80505"/>
                      </a:lnTo>
                      <a:lnTo>
                        <a:pt x="72631" y="79997"/>
                      </a:lnTo>
                      <a:lnTo>
                        <a:pt x="72783" y="79489"/>
                      </a:lnTo>
                      <a:lnTo>
                        <a:pt x="73533" y="78981"/>
                      </a:lnTo>
                      <a:lnTo>
                        <a:pt x="73723" y="78854"/>
                      </a:lnTo>
                      <a:lnTo>
                        <a:pt x="73723" y="80505"/>
                      </a:lnTo>
                      <a:lnTo>
                        <a:pt x="74358" y="80251"/>
                      </a:lnTo>
                      <a:lnTo>
                        <a:pt x="74231" y="80632"/>
                      </a:lnTo>
                      <a:lnTo>
                        <a:pt x="74663" y="80378"/>
                      </a:lnTo>
                      <a:lnTo>
                        <a:pt x="74968" y="80632"/>
                      </a:lnTo>
                      <a:lnTo>
                        <a:pt x="75196" y="80378"/>
                      </a:lnTo>
                      <a:lnTo>
                        <a:pt x="75311" y="80251"/>
                      </a:lnTo>
                      <a:lnTo>
                        <a:pt x="75425" y="80124"/>
                      </a:lnTo>
                      <a:lnTo>
                        <a:pt x="75425" y="80632"/>
                      </a:lnTo>
                      <a:lnTo>
                        <a:pt x="75323" y="80886"/>
                      </a:lnTo>
                      <a:lnTo>
                        <a:pt x="75234" y="81013"/>
                      </a:lnTo>
                      <a:lnTo>
                        <a:pt x="75501" y="80899"/>
                      </a:lnTo>
                      <a:lnTo>
                        <a:pt x="75704" y="80632"/>
                      </a:lnTo>
                      <a:lnTo>
                        <a:pt x="75819" y="81267"/>
                      </a:lnTo>
                      <a:lnTo>
                        <a:pt x="75666" y="81394"/>
                      </a:lnTo>
                      <a:lnTo>
                        <a:pt x="75590" y="81661"/>
                      </a:lnTo>
                      <a:lnTo>
                        <a:pt x="75717" y="81775"/>
                      </a:lnTo>
                      <a:lnTo>
                        <a:pt x="75476" y="81559"/>
                      </a:lnTo>
                      <a:lnTo>
                        <a:pt x="75526" y="81699"/>
                      </a:lnTo>
                      <a:lnTo>
                        <a:pt x="75501" y="82410"/>
                      </a:lnTo>
                      <a:lnTo>
                        <a:pt x="76136" y="81775"/>
                      </a:lnTo>
                      <a:lnTo>
                        <a:pt x="75882" y="82156"/>
                      </a:lnTo>
                      <a:lnTo>
                        <a:pt x="75793" y="82524"/>
                      </a:lnTo>
                      <a:lnTo>
                        <a:pt x="75958" y="82791"/>
                      </a:lnTo>
                      <a:lnTo>
                        <a:pt x="76073" y="82664"/>
                      </a:lnTo>
                      <a:lnTo>
                        <a:pt x="76187" y="82283"/>
                      </a:lnTo>
                      <a:lnTo>
                        <a:pt x="76212" y="81902"/>
                      </a:lnTo>
                      <a:lnTo>
                        <a:pt x="76403" y="81902"/>
                      </a:lnTo>
                      <a:lnTo>
                        <a:pt x="76517" y="82029"/>
                      </a:lnTo>
                      <a:lnTo>
                        <a:pt x="76555" y="82283"/>
                      </a:lnTo>
                      <a:lnTo>
                        <a:pt x="76352" y="82664"/>
                      </a:lnTo>
                      <a:lnTo>
                        <a:pt x="76238" y="84569"/>
                      </a:lnTo>
                      <a:lnTo>
                        <a:pt x="77812" y="81902"/>
                      </a:lnTo>
                      <a:lnTo>
                        <a:pt x="78041" y="81521"/>
                      </a:lnTo>
                      <a:lnTo>
                        <a:pt x="77863" y="82524"/>
                      </a:lnTo>
                      <a:lnTo>
                        <a:pt x="78016" y="82283"/>
                      </a:lnTo>
                      <a:lnTo>
                        <a:pt x="78130" y="83045"/>
                      </a:lnTo>
                      <a:lnTo>
                        <a:pt x="78003" y="84175"/>
                      </a:lnTo>
                      <a:lnTo>
                        <a:pt x="78168" y="84823"/>
                      </a:lnTo>
                      <a:lnTo>
                        <a:pt x="78955" y="82791"/>
                      </a:lnTo>
                      <a:lnTo>
                        <a:pt x="79184" y="83426"/>
                      </a:lnTo>
                      <a:lnTo>
                        <a:pt x="79362" y="82791"/>
                      </a:lnTo>
                      <a:lnTo>
                        <a:pt x="79527" y="82283"/>
                      </a:lnTo>
                      <a:lnTo>
                        <a:pt x="79616" y="82029"/>
                      </a:lnTo>
                      <a:lnTo>
                        <a:pt x="80048" y="81902"/>
                      </a:lnTo>
                      <a:lnTo>
                        <a:pt x="80149" y="82029"/>
                      </a:lnTo>
                      <a:lnTo>
                        <a:pt x="80213" y="82283"/>
                      </a:lnTo>
                      <a:lnTo>
                        <a:pt x="79768" y="83426"/>
                      </a:lnTo>
                      <a:lnTo>
                        <a:pt x="79489" y="83680"/>
                      </a:lnTo>
                      <a:lnTo>
                        <a:pt x="79476" y="83426"/>
                      </a:lnTo>
                      <a:lnTo>
                        <a:pt x="79159" y="83680"/>
                      </a:lnTo>
                      <a:lnTo>
                        <a:pt x="79108" y="84061"/>
                      </a:lnTo>
                      <a:lnTo>
                        <a:pt x="79286" y="83680"/>
                      </a:lnTo>
                      <a:lnTo>
                        <a:pt x="79273" y="84061"/>
                      </a:lnTo>
                      <a:lnTo>
                        <a:pt x="79629" y="84175"/>
                      </a:lnTo>
                      <a:lnTo>
                        <a:pt x="79717" y="84696"/>
                      </a:lnTo>
                      <a:lnTo>
                        <a:pt x="80124" y="84188"/>
                      </a:lnTo>
                      <a:lnTo>
                        <a:pt x="80327" y="84696"/>
                      </a:lnTo>
                      <a:lnTo>
                        <a:pt x="80327" y="84823"/>
                      </a:lnTo>
                      <a:lnTo>
                        <a:pt x="80352" y="84696"/>
                      </a:lnTo>
                      <a:lnTo>
                        <a:pt x="80441" y="84188"/>
                      </a:lnTo>
                      <a:lnTo>
                        <a:pt x="80479" y="84061"/>
                      </a:lnTo>
                      <a:lnTo>
                        <a:pt x="80873" y="84696"/>
                      </a:lnTo>
                      <a:lnTo>
                        <a:pt x="80962" y="84061"/>
                      </a:lnTo>
                      <a:lnTo>
                        <a:pt x="80975" y="83934"/>
                      </a:lnTo>
                      <a:lnTo>
                        <a:pt x="81038" y="83553"/>
                      </a:lnTo>
                      <a:lnTo>
                        <a:pt x="81457" y="83553"/>
                      </a:lnTo>
                      <a:lnTo>
                        <a:pt x="81381" y="84239"/>
                      </a:lnTo>
                      <a:lnTo>
                        <a:pt x="80860" y="84823"/>
                      </a:lnTo>
                      <a:lnTo>
                        <a:pt x="81394" y="84442"/>
                      </a:lnTo>
                      <a:lnTo>
                        <a:pt x="81368" y="85077"/>
                      </a:lnTo>
                      <a:lnTo>
                        <a:pt x="80860" y="85712"/>
                      </a:lnTo>
                      <a:lnTo>
                        <a:pt x="81457" y="85077"/>
                      </a:lnTo>
                      <a:lnTo>
                        <a:pt x="81343" y="86474"/>
                      </a:lnTo>
                      <a:lnTo>
                        <a:pt x="81470" y="86728"/>
                      </a:lnTo>
                      <a:lnTo>
                        <a:pt x="81661" y="85966"/>
                      </a:lnTo>
                      <a:lnTo>
                        <a:pt x="81749" y="86321"/>
                      </a:lnTo>
                      <a:lnTo>
                        <a:pt x="81673" y="86474"/>
                      </a:lnTo>
                      <a:lnTo>
                        <a:pt x="81864" y="86220"/>
                      </a:lnTo>
                      <a:lnTo>
                        <a:pt x="81978" y="85966"/>
                      </a:lnTo>
                      <a:lnTo>
                        <a:pt x="82080" y="85331"/>
                      </a:lnTo>
                      <a:lnTo>
                        <a:pt x="82257" y="85077"/>
                      </a:lnTo>
                      <a:lnTo>
                        <a:pt x="82537" y="84696"/>
                      </a:lnTo>
                      <a:lnTo>
                        <a:pt x="82575" y="85140"/>
                      </a:lnTo>
                      <a:lnTo>
                        <a:pt x="82981" y="84696"/>
                      </a:lnTo>
                      <a:lnTo>
                        <a:pt x="83108" y="84569"/>
                      </a:lnTo>
                      <a:lnTo>
                        <a:pt x="82765" y="85458"/>
                      </a:lnTo>
                      <a:lnTo>
                        <a:pt x="82613" y="85204"/>
                      </a:lnTo>
                      <a:lnTo>
                        <a:pt x="82473" y="84950"/>
                      </a:lnTo>
                      <a:lnTo>
                        <a:pt x="82461" y="85204"/>
                      </a:lnTo>
                      <a:lnTo>
                        <a:pt x="82423" y="86474"/>
                      </a:lnTo>
                      <a:lnTo>
                        <a:pt x="82232" y="86474"/>
                      </a:lnTo>
                      <a:lnTo>
                        <a:pt x="82257" y="86601"/>
                      </a:lnTo>
                      <a:lnTo>
                        <a:pt x="82181" y="87744"/>
                      </a:lnTo>
                      <a:lnTo>
                        <a:pt x="82537" y="86474"/>
                      </a:lnTo>
                      <a:lnTo>
                        <a:pt x="82727" y="85839"/>
                      </a:lnTo>
                      <a:lnTo>
                        <a:pt x="83058" y="85940"/>
                      </a:lnTo>
                      <a:lnTo>
                        <a:pt x="83070" y="86093"/>
                      </a:lnTo>
                      <a:lnTo>
                        <a:pt x="82943" y="86321"/>
                      </a:lnTo>
                      <a:lnTo>
                        <a:pt x="82842" y="86728"/>
                      </a:lnTo>
                      <a:lnTo>
                        <a:pt x="83223" y="86093"/>
                      </a:lnTo>
                      <a:lnTo>
                        <a:pt x="83426" y="85839"/>
                      </a:lnTo>
                      <a:lnTo>
                        <a:pt x="83540" y="85712"/>
                      </a:lnTo>
                      <a:lnTo>
                        <a:pt x="83642" y="86220"/>
                      </a:lnTo>
                      <a:lnTo>
                        <a:pt x="83845" y="85712"/>
                      </a:lnTo>
                      <a:lnTo>
                        <a:pt x="83959" y="85458"/>
                      </a:lnTo>
                      <a:lnTo>
                        <a:pt x="84124" y="85725"/>
                      </a:lnTo>
                      <a:lnTo>
                        <a:pt x="84099" y="85598"/>
                      </a:lnTo>
                      <a:lnTo>
                        <a:pt x="84201" y="84950"/>
                      </a:lnTo>
                      <a:lnTo>
                        <a:pt x="84277" y="84823"/>
                      </a:lnTo>
                      <a:lnTo>
                        <a:pt x="84378" y="84950"/>
                      </a:lnTo>
                      <a:lnTo>
                        <a:pt x="84582" y="84950"/>
                      </a:lnTo>
                      <a:lnTo>
                        <a:pt x="84670" y="84823"/>
                      </a:lnTo>
                      <a:lnTo>
                        <a:pt x="84836" y="84569"/>
                      </a:lnTo>
                      <a:lnTo>
                        <a:pt x="84924" y="84442"/>
                      </a:lnTo>
                      <a:lnTo>
                        <a:pt x="84416" y="86474"/>
                      </a:lnTo>
                      <a:lnTo>
                        <a:pt x="84963" y="85966"/>
                      </a:lnTo>
                      <a:lnTo>
                        <a:pt x="84912" y="86410"/>
                      </a:lnTo>
                      <a:lnTo>
                        <a:pt x="84645" y="86855"/>
                      </a:lnTo>
                      <a:lnTo>
                        <a:pt x="84582" y="87236"/>
                      </a:lnTo>
                      <a:lnTo>
                        <a:pt x="85102" y="86791"/>
                      </a:lnTo>
                      <a:lnTo>
                        <a:pt x="84645" y="88125"/>
                      </a:lnTo>
                      <a:lnTo>
                        <a:pt x="85217" y="87744"/>
                      </a:lnTo>
                      <a:lnTo>
                        <a:pt x="85305" y="87363"/>
                      </a:lnTo>
                      <a:lnTo>
                        <a:pt x="85318" y="87109"/>
                      </a:lnTo>
                      <a:lnTo>
                        <a:pt x="85839" y="86474"/>
                      </a:lnTo>
                      <a:lnTo>
                        <a:pt x="85077" y="86728"/>
                      </a:lnTo>
                      <a:lnTo>
                        <a:pt x="85598" y="86220"/>
                      </a:lnTo>
                      <a:lnTo>
                        <a:pt x="85864" y="85966"/>
                      </a:lnTo>
                      <a:lnTo>
                        <a:pt x="85712" y="85940"/>
                      </a:lnTo>
                      <a:lnTo>
                        <a:pt x="85928" y="85585"/>
                      </a:lnTo>
                      <a:lnTo>
                        <a:pt x="86233" y="85077"/>
                      </a:lnTo>
                      <a:lnTo>
                        <a:pt x="86461" y="84696"/>
                      </a:lnTo>
                      <a:lnTo>
                        <a:pt x="86334" y="85686"/>
                      </a:lnTo>
                      <a:lnTo>
                        <a:pt x="85902" y="86728"/>
                      </a:lnTo>
                      <a:lnTo>
                        <a:pt x="85788" y="88125"/>
                      </a:lnTo>
                      <a:lnTo>
                        <a:pt x="86791" y="86601"/>
                      </a:lnTo>
                      <a:lnTo>
                        <a:pt x="87134" y="87236"/>
                      </a:lnTo>
                      <a:lnTo>
                        <a:pt x="87223" y="86601"/>
                      </a:lnTo>
                      <a:lnTo>
                        <a:pt x="87439" y="86220"/>
                      </a:lnTo>
                      <a:lnTo>
                        <a:pt x="87452" y="86982"/>
                      </a:lnTo>
                      <a:lnTo>
                        <a:pt x="87731" y="86728"/>
                      </a:lnTo>
                      <a:lnTo>
                        <a:pt x="87528" y="87236"/>
                      </a:lnTo>
                      <a:lnTo>
                        <a:pt x="87426" y="87998"/>
                      </a:lnTo>
                      <a:lnTo>
                        <a:pt x="87591" y="87490"/>
                      </a:lnTo>
                      <a:lnTo>
                        <a:pt x="87782" y="88125"/>
                      </a:lnTo>
                      <a:lnTo>
                        <a:pt x="88074" y="87490"/>
                      </a:lnTo>
                      <a:lnTo>
                        <a:pt x="88315" y="86982"/>
                      </a:lnTo>
                      <a:lnTo>
                        <a:pt x="88290" y="87998"/>
                      </a:lnTo>
                      <a:lnTo>
                        <a:pt x="88519" y="88379"/>
                      </a:lnTo>
                      <a:lnTo>
                        <a:pt x="89154" y="86982"/>
                      </a:lnTo>
                      <a:lnTo>
                        <a:pt x="89268" y="86728"/>
                      </a:lnTo>
                      <a:lnTo>
                        <a:pt x="89395" y="86474"/>
                      </a:lnTo>
                      <a:lnTo>
                        <a:pt x="89496" y="86601"/>
                      </a:lnTo>
                      <a:lnTo>
                        <a:pt x="89623" y="86982"/>
                      </a:lnTo>
                      <a:lnTo>
                        <a:pt x="89433" y="87236"/>
                      </a:lnTo>
                      <a:lnTo>
                        <a:pt x="89357" y="87871"/>
                      </a:lnTo>
                      <a:lnTo>
                        <a:pt x="88900" y="88252"/>
                      </a:lnTo>
                      <a:lnTo>
                        <a:pt x="89027" y="88252"/>
                      </a:lnTo>
                      <a:lnTo>
                        <a:pt x="89103" y="88379"/>
                      </a:lnTo>
                      <a:lnTo>
                        <a:pt x="89268" y="87998"/>
                      </a:lnTo>
                      <a:lnTo>
                        <a:pt x="89204" y="88379"/>
                      </a:lnTo>
                      <a:lnTo>
                        <a:pt x="89484" y="87998"/>
                      </a:lnTo>
                      <a:lnTo>
                        <a:pt x="89966" y="87363"/>
                      </a:lnTo>
                      <a:lnTo>
                        <a:pt x="89865" y="87934"/>
                      </a:lnTo>
                      <a:lnTo>
                        <a:pt x="90030" y="87744"/>
                      </a:lnTo>
                      <a:lnTo>
                        <a:pt x="90195" y="87363"/>
                      </a:lnTo>
                      <a:lnTo>
                        <a:pt x="90309" y="87109"/>
                      </a:lnTo>
                      <a:lnTo>
                        <a:pt x="90436" y="87236"/>
                      </a:lnTo>
                      <a:lnTo>
                        <a:pt x="90716" y="87236"/>
                      </a:lnTo>
                      <a:lnTo>
                        <a:pt x="90741" y="87109"/>
                      </a:lnTo>
                      <a:lnTo>
                        <a:pt x="90843" y="86601"/>
                      </a:lnTo>
                      <a:lnTo>
                        <a:pt x="90512" y="88506"/>
                      </a:lnTo>
                      <a:lnTo>
                        <a:pt x="92075" y="86982"/>
                      </a:lnTo>
                      <a:lnTo>
                        <a:pt x="91782" y="88569"/>
                      </a:lnTo>
                      <a:lnTo>
                        <a:pt x="92163" y="88506"/>
                      </a:lnTo>
                      <a:lnTo>
                        <a:pt x="92595" y="88506"/>
                      </a:lnTo>
                      <a:lnTo>
                        <a:pt x="92887" y="88633"/>
                      </a:lnTo>
                      <a:lnTo>
                        <a:pt x="92786" y="89014"/>
                      </a:lnTo>
                      <a:lnTo>
                        <a:pt x="92887" y="89522"/>
                      </a:lnTo>
                      <a:lnTo>
                        <a:pt x="93218" y="88506"/>
                      </a:lnTo>
                      <a:lnTo>
                        <a:pt x="93649" y="87236"/>
                      </a:lnTo>
                      <a:lnTo>
                        <a:pt x="93751" y="88379"/>
                      </a:lnTo>
                      <a:lnTo>
                        <a:pt x="93649" y="89014"/>
                      </a:lnTo>
                      <a:lnTo>
                        <a:pt x="93395" y="88379"/>
                      </a:lnTo>
                      <a:lnTo>
                        <a:pt x="93332" y="89014"/>
                      </a:lnTo>
                      <a:lnTo>
                        <a:pt x="92646" y="90792"/>
                      </a:lnTo>
                      <a:lnTo>
                        <a:pt x="93814" y="89014"/>
                      </a:lnTo>
                      <a:lnTo>
                        <a:pt x="93992" y="88760"/>
                      </a:lnTo>
                      <a:lnTo>
                        <a:pt x="93814" y="90030"/>
                      </a:lnTo>
                      <a:lnTo>
                        <a:pt x="93649" y="90792"/>
                      </a:lnTo>
                      <a:lnTo>
                        <a:pt x="94526" y="89649"/>
                      </a:lnTo>
                      <a:lnTo>
                        <a:pt x="94678" y="89776"/>
                      </a:lnTo>
                      <a:lnTo>
                        <a:pt x="94742" y="90030"/>
                      </a:lnTo>
                      <a:lnTo>
                        <a:pt x="94703" y="90157"/>
                      </a:lnTo>
                      <a:lnTo>
                        <a:pt x="95072" y="89649"/>
                      </a:lnTo>
                      <a:lnTo>
                        <a:pt x="95351" y="89268"/>
                      </a:lnTo>
                      <a:lnTo>
                        <a:pt x="95948" y="89141"/>
                      </a:lnTo>
                      <a:lnTo>
                        <a:pt x="96253" y="89052"/>
                      </a:lnTo>
                      <a:lnTo>
                        <a:pt x="96291" y="88887"/>
                      </a:lnTo>
                      <a:lnTo>
                        <a:pt x="96685" y="88760"/>
                      </a:lnTo>
                      <a:lnTo>
                        <a:pt x="96583" y="90030"/>
                      </a:lnTo>
                      <a:lnTo>
                        <a:pt x="96380" y="90538"/>
                      </a:lnTo>
                      <a:lnTo>
                        <a:pt x="96075" y="90411"/>
                      </a:lnTo>
                      <a:lnTo>
                        <a:pt x="95783" y="91554"/>
                      </a:lnTo>
                      <a:lnTo>
                        <a:pt x="96380" y="90639"/>
                      </a:lnTo>
                      <a:lnTo>
                        <a:pt x="96431" y="91046"/>
                      </a:lnTo>
                      <a:lnTo>
                        <a:pt x="96329" y="91300"/>
                      </a:lnTo>
                      <a:lnTo>
                        <a:pt x="96824" y="91300"/>
                      </a:lnTo>
                      <a:lnTo>
                        <a:pt x="97307" y="90157"/>
                      </a:lnTo>
                      <a:lnTo>
                        <a:pt x="97751" y="90411"/>
                      </a:lnTo>
                      <a:lnTo>
                        <a:pt x="97802" y="90157"/>
                      </a:lnTo>
                      <a:lnTo>
                        <a:pt x="97929" y="89903"/>
                      </a:lnTo>
                      <a:lnTo>
                        <a:pt x="98577" y="89014"/>
                      </a:lnTo>
                      <a:lnTo>
                        <a:pt x="97790" y="90792"/>
                      </a:lnTo>
                      <a:lnTo>
                        <a:pt x="98399" y="90030"/>
                      </a:lnTo>
                      <a:lnTo>
                        <a:pt x="98005" y="91300"/>
                      </a:lnTo>
                      <a:lnTo>
                        <a:pt x="99072" y="90411"/>
                      </a:lnTo>
                      <a:lnTo>
                        <a:pt x="99466" y="90284"/>
                      </a:lnTo>
                      <a:lnTo>
                        <a:pt x="99212" y="90639"/>
                      </a:lnTo>
                      <a:lnTo>
                        <a:pt x="99631" y="90411"/>
                      </a:lnTo>
                      <a:lnTo>
                        <a:pt x="99961" y="90538"/>
                      </a:lnTo>
                      <a:lnTo>
                        <a:pt x="98958" y="92697"/>
                      </a:lnTo>
                      <a:lnTo>
                        <a:pt x="100596" y="91427"/>
                      </a:lnTo>
                      <a:lnTo>
                        <a:pt x="100126" y="93332"/>
                      </a:lnTo>
                      <a:lnTo>
                        <a:pt x="101066" y="92697"/>
                      </a:lnTo>
                      <a:lnTo>
                        <a:pt x="101155" y="94094"/>
                      </a:lnTo>
                      <a:lnTo>
                        <a:pt x="101904" y="94348"/>
                      </a:lnTo>
                      <a:lnTo>
                        <a:pt x="102323" y="92697"/>
                      </a:lnTo>
                      <a:lnTo>
                        <a:pt x="102387" y="92443"/>
                      </a:lnTo>
                      <a:lnTo>
                        <a:pt x="102133" y="94348"/>
                      </a:lnTo>
                      <a:lnTo>
                        <a:pt x="102450" y="93548"/>
                      </a:lnTo>
                      <a:lnTo>
                        <a:pt x="103022" y="93560"/>
                      </a:lnTo>
                      <a:lnTo>
                        <a:pt x="103009" y="94475"/>
                      </a:lnTo>
                      <a:lnTo>
                        <a:pt x="102781" y="94221"/>
                      </a:lnTo>
                      <a:lnTo>
                        <a:pt x="102641" y="94729"/>
                      </a:lnTo>
                      <a:lnTo>
                        <a:pt x="102933" y="94983"/>
                      </a:lnTo>
                      <a:lnTo>
                        <a:pt x="102577" y="95364"/>
                      </a:lnTo>
                      <a:lnTo>
                        <a:pt x="102501" y="96126"/>
                      </a:lnTo>
                      <a:lnTo>
                        <a:pt x="102717" y="95364"/>
                      </a:lnTo>
                      <a:lnTo>
                        <a:pt x="103009" y="95237"/>
                      </a:lnTo>
                      <a:lnTo>
                        <a:pt x="103111" y="95491"/>
                      </a:lnTo>
                      <a:lnTo>
                        <a:pt x="103124" y="95237"/>
                      </a:lnTo>
                      <a:lnTo>
                        <a:pt x="103162" y="94602"/>
                      </a:lnTo>
                      <a:lnTo>
                        <a:pt x="103314" y="94475"/>
                      </a:lnTo>
                      <a:lnTo>
                        <a:pt x="104114" y="93840"/>
                      </a:lnTo>
                      <a:lnTo>
                        <a:pt x="102857" y="96253"/>
                      </a:lnTo>
                      <a:lnTo>
                        <a:pt x="103098" y="95872"/>
                      </a:lnTo>
                      <a:lnTo>
                        <a:pt x="103314" y="95618"/>
                      </a:lnTo>
                      <a:lnTo>
                        <a:pt x="103124" y="95872"/>
                      </a:lnTo>
                      <a:lnTo>
                        <a:pt x="103365" y="95618"/>
                      </a:lnTo>
                      <a:lnTo>
                        <a:pt x="103479" y="95491"/>
                      </a:lnTo>
                      <a:lnTo>
                        <a:pt x="103327" y="95491"/>
                      </a:lnTo>
                      <a:lnTo>
                        <a:pt x="103517" y="95453"/>
                      </a:lnTo>
                      <a:lnTo>
                        <a:pt x="104216" y="94729"/>
                      </a:lnTo>
                      <a:lnTo>
                        <a:pt x="104076" y="94983"/>
                      </a:lnTo>
                      <a:lnTo>
                        <a:pt x="103682" y="95415"/>
                      </a:lnTo>
                      <a:lnTo>
                        <a:pt x="105448" y="94983"/>
                      </a:lnTo>
                      <a:lnTo>
                        <a:pt x="104927" y="95872"/>
                      </a:lnTo>
                      <a:lnTo>
                        <a:pt x="104521" y="96126"/>
                      </a:lnTo>
                      <a:lnTo>
                        <a:pt x="104686" y="96126"/>
                      </a:lnTo>
                      <a:lnTo>
                        <a:pt x="105346" y="95745"/>
                      </a:lnTo>
                      <a:lnTo>
                        <a:pt x="105029" y="96126"/>
                      </a:lnTo>
                      <a:lnTo>
                        <a:pt x="104876" y="96253"/>
                      </a:lnTo>
                      <a:lnTo>
                        <a:pt x="104635" y="96380"/>
                      </a:lnTo>
                      <a:lnTo>
                        <a:pt x="104635" y="96507"/>
                      </a:lnTo>
                      <a:lnTo>
                        <a:pt x="105460" y="96253"/>
                      </a:lnTo>
                      <a:lnTo>
                        <a:pt x="105321" y="96507"/>
                      </a:lnTo>
                      <a:lnTo>
                        <a:pt x="104813" y="96634"/>
                      </a:lnTo>
                      <a:lnTo>
                        <a:pt x="104597" y="97396"/>
                      </a:lnTo>
                      <a:lnTo>
                        <a:pt x="106337" y="96634"/>
                      </a:lnTo>
                      <a:lnTo>
                        <a:pt x="106883" y="96888"/>
                      </a:lnTo>
                      <a:lnTo>
                        <a:pt x="105676" y="97650"/>
                      </a:lnTo>
                      <a:lnTo>
                        <a:pt x="105384" y="98412"/>
                      </a:lnTo>
                      <a:lnTo>
                        <a:pt x="105308" y="99174"/>
                      </a:lnTo>
                      <a:lnTo>
                        <a:pt x="106692" y="98920"/>
                      </a:lnTo>
                      <a:lnTo>
                        <a:pt x="107429" y="99174"/>
                      </a:lnTo>
                      <a:lnTo>
                        <a:pt x="106159" y="100190"/>
                      </a:lnTo>
                      <a:lnTo>
                        <a:pt x="107276" y="100571"/>
                      </a:lnTo>
                      <a:lnTo>
                        <a:pt x="106603" y="101333"/>
                      </a:lnTo>
                      <a:lnTo>
                        <a:pt x="106832" y="101206"/>
                      </a:lnTo>
                      <a:lnTo>
                        <a:pt x="107657" y="101079"/>
                      </a:lnTo>
                      <a:lnTo>
                        <a:pt x="107823" y="101206"/>
                      </a:lnTo>
                      <a:lnTo>
                        <a:pt x="107581" y="101333"/>
                      </a:lnTo>
                      <a:lnTo>
                        <a:pt x="108864" y="101333"/>
                      </a:lnTo>
                      <a:lnTo>
                        <a:pt x="107619" y="101587"/>
                      </a:lnTo>
                      <a:lnTo>
                        <a:pt x="107619" y="101460"/>
                      </a:lnTo>
                      <a:lnTo>
                        <a:pt x="106438" y="101968"/>
                      </a:lnTo>
                      <a:lnTo>
                        <a:pt x="106807" y="102095"/>
                      </a:lnTo>
                      <a:lnTo>
                        <a:pt x="106819" y="102349"/>
                      </a:lnTo>
                      <a:lnTo>
                        <a:pt x="108470" y="101968"/>
                      </a:lnTo>
                      <a:lnTo>
                        <a:pt x="107251" y="102514"/>
                      </a:lnTo>
                      <a:lnTo>
                        <a:pt x="106934" y="102400"/>
                      </a:lnTo>
                      <a:lnTo>
                        <a:pt x="107213" y="102539"/>
                      </a:lnTo>
                      <a:lnTo>
                        <a:pt x="106210" y="102984"/>
                      </a:lnTo>
                      <a:lnTo>
                        <a:pt x="109626" y="103365"/>
                      </a:lnTo>
                      <a:lnTo>
                        <a:pt x="107480" y="104000"/>
                      </a:lnTo>
                      <a:lnTo>
                        <a:pt x="107911" y="104000"/>
                      </a:lnTo>
                      <a:lnTo>
                        <a:pt x="107924" y="104254"/>
                      </a:lnTo>
                      <a:lnTo>
                        <a:pt x="108356" y="104254"/>
                      </a:lnTo>
                      <a:lnTo>
                        <a:pt x="107454" y="104381"/>
                      </a:lnTo>
                      <a:lnTo>
                        <a:pt x="107137" y="104889"/>
                      </a:lnTo>
                      <a:lnTo>
                        <a:pt x="107302" y="105270"/>
                      </a:lnTo>
                      <a:lnTo>
                        <a:pt x="114414" y="105270"/>
                      </a:lnTo>
                      <a:lnTo>
                        <a:pt x="114541" y="105397"/>
                      </a:lnTo>
                      <a:lnTo>
                        <a:pt x="114388" y="104470"/>
                      </a:lnTo>
                      <a:lnTo>
                        <a:pt x="114795" y="104254"/>
                      </a:lnTo>
                      <a:lnTo>
                        <a:pt x="115138" y="104381"/>
                      </a:lnTo>
                      <a:lnTo>
                        <a:pt x="115214" y="104254"/>
                      </a:lnTo>
                      <a:lnTo>
                        <a:pt x="115773" y="103365"/>
                      </a:lnTo>
                      <a:lnTo>
                        <a:pt x="114515" y="103365"/>
                      </a:lnTo>
                      <a:lnTo>
                        <a:pt x="114287" y="103111"/>
                      </a:lnTo>
                      <a:lnTo>
                        <a:pt x="115265" y="102984"/>
                      </a:lnTo>
                      <a:lnTo>
                        <a:pt x="114198" y="102730"/>
                      </a:lnTo>
                      <a:lnTo>
                        <a:pt x="114769" y="102603"/>
                      </a:lnTo>
                      <a:lnTo>
                        <a:pt x="115341" y="102476"/>
                      </a:lnTo>
                      <a:lnTo>
                        <a:pt x="115062" y="102222"/>
                      </a:lnTo>
                      <a:lnTo>
                        <a:pt x="115011" y="102349"/>
                      </a:lnTo>
                      <a:lnTo>
                        <a:pt x="114642" y="102476"/>
                      </a:lnTo>
                      <a:lnTo>
                        <a:pt x="114363" y="102603"/>
                      </a:lnTo>
                      <a:lnTo>
                        <a:pt x="114046" y="102349"/>
                      </a:lnTo>
                      <a:lnTo>
                        <a:pt x="113906" y="102235"/>
                      </a:lnTo>
                      <a:lnTo>
                        <a:pt x="113906" y="104749"/>
                      </a:lnTo>
                      <a:lnTo>
                        <a:pt x="113906" y="102235"/>
                      </a:lnTo>
                      <a:lnTo>
                        <a:pt x="114300" y="101968"/>
                      </a:lnTo>
                      <a:lnTo>
                        <a:pt x="114909" y="101587"/>
                      </a:lnTo>
                      <a:lnTo>
                        <a:pt x="115404" y="101460"/>
                      </a:lnTo>
                      <a:lnTo>
                        <a:pt x="114909" y="101079"/>
                      </a:lnTo>
                      <a:lnTo>
                        <a:pt x="114414" y="100698"/>
                      </a:lnTo>
                      <a:lnTo>
                        <a:pt x="114693" y="100698"/>
                      </a:lnTo>
                      <a:lnTo>
                        <a:pt x="114160" y="100571"/>
                      </a:lnTo>
                      <a:lnTo>
                        <a:pt x="116230" y="100571"/>
                      </a:lnTo>
                      <a:close/>
                    </a:path>
                    <a:path w="117475" h="128270">
                      <a:moveTo>
                        <a:pt x="116649" y="120383"/>
                      </a:moveTo>
                      <a:lnTo>
                        <a:pt x="116154" y="120434"/>
                      </a:lnTo>
                      <a:lnTo>
                        <a:pt x="116624" y="120764"/>
                      </a:lnTo>
                      <a:lnTo>
                        <a:pt x="116649" y="120383"/>
                      </a:lnTo>
                      <a:close/>
                    </a:path>
                    <a:path w="117475" h="128270">
                      <a:moveTo>
                        <a:pt x="116954" y="116446"/>
                      </a:moveTo>
                      <a:lnTo>
                        <a:pt x="115519" y="115938"/>
                      </a:lnTo>
                      <a:lnTo>
                        <a:pt x="114795" y="115811"/>
                      </a:lnTo>
                      <a:lnTo>
                        <a:pt x="113436" y="115811"/>
                      </a:lnTo>
                      <a:lnTo>
                        <a:pt x="114147" y="115430"/>
                      </a:lnTo>
                      <a:lnTo>
                        <a:pt x="115379" y="115557"/>
                      </a:lnTo>
                      <a:lnTo>
                        <a:pt x="115404" y="115430"/>
                      </a:lnTo>
                      <a:lnTo>
                        <a:pt x="115430" y="115303"/>
                      </a:lnTo>
                      <a:lnTo>
                        <a:pt x="115455" y="115176"/>
                      </a:lnTo>
                      <a:lnTo>
                        <a:pt x="115493" y="115049"/>
                      </a:lnTo>
                      <a:lnTo>
                        <a:pt x="114896" y="115125"/>
                      </a:lnTo>
                      <a:lnTo>
                        <a:pt x="113614" y="115303"/>
                      </a:lnTo>
                      <a:lnTo>
                        <a:pt x="114223" y="114922"/>
                      </a:lnTo>
                      <a:lnTo>
                        <a:pt x="114300" y="114668"/>
                      </a:lnTo>
                      <a:lnTo>
                        <a:pt x="115379" y="114541"/>
                      </a:lnTo>
                      <a:lnTo>
                        <a:pt x="115214" y="114033"/>
                      </a:lnTo>
                      <a:lnTo>
                        <a:pt x="114427" y="113525"/>
                      </a:lnTo>
                      <a:lnTo>
                        <a:pt x="114223" y="113017"/>
                      </a:lnTo>
                      <a:lnTo>
                        <a:pt x="114554" y="113017"/>
                      </a:lnTo>
                      <a:lnTo>
                        <a:pt x="114896" y="113144"/>
                      </a:lnTo>
                      <a:lnTo>
                        <a:pt x="115227" y="113017"/>
                      </a:lnTo>
                      <a:lnTo>
                        <a:pt x="114681" y="112382"/>
                      </a:lnTo>
                      <a:lnTo>
                        <a:pt x="115011" y="112001"/>
                      </a:lnTo>
                      <a:lnTo>
                        <a:pt x="115239" y="111747"/>
                      </a:lnTo>
                      <a:lnTo>
                        <a:pt x="115989" y="110858"/>
                      </a:lnTo>
                      <a:lnTo>
                        <a:pt x="115062" y="110604"/>
                      </a:lnTo>
                      <a:lnTo>
                        <a:pt x="114706" y="110477"/>
                      </a:lnTo>
                      <a:lnTo>
                        <a:pt x="114642" y="110350"/>
                      </a:lnTo>
                      <a:lnTo>
                        <a:pt x="115239" y="110223"/>
                      </a:lnTo>
                      <a:lnTo>
                        <a:pt x="114731" y="109969"/>
                      </a:lnTo>
                      <a:lnTo>
                        <a:pt x="113919" y="109181"/>
                      </a:lnTo>
                      <a:lnTo>
                        <a:pt x="113919" y="112382"/>
                      </a:lnTo>
                      <a:lnTo>
                        <a:pt x="113880" y="112636"/>
                      </a:lnTo>
                      <a:lnTo>
                        <a:pt x="113474" y="112636"/>
                      </a:lnTo>
                      <a:lnTo>
                        <a:pt x="113652" y="112509"/>
                      </a:lnTo>
                      <a:lnTo>
                        <a:pt x="113880" y="112395"/>
                      </a:lnTo>
                      <a:lnTo>
                        <a:pt x="113919" y="109181"/>
                      </a:lnTo>
                      <a:lnTo>
                        <a:pt x="114820" y="108572"/>
                      </a:lnTo>
                      <a:lnTo>
                        <a:pt x="115100" y="108699"/>
                      </a:lnTo>
                      <a:lnTo>
                        <a:pt x="115214" y="108572"/>
                      </a:lnTo>
                      <a:lnTo>
                        <a:pt x="115468" y="108318"/>
                      </a:lnTo>
                      <a:lnTo>
                        <a:pt x="113182" y="108318"/>
                      </a:lnTo>
                      <a:lnTo>
                        <a:pt x="114046" y="107937"/>
                      </a:lnTo>
                      <a:lnTo>
                        <a:pt x="114211" y="108064"/>
                      </a:lnTo>
                      <a:lnTo>
                        <a:pt x="114261" y="107937"/>
                      </a:lnTo>
                      <a:lnTo>
                        <a:pt x="114617" y="107175"/>
                      </a:lnTo>
                      <a:lnTo>
                        <a:pt x="113766" y="106286"/>
                      </a:lnTo>
                      <a:lnTo>
                        <a:pt x="115176" y="105778"/>
                      </a:lnTo>
                      <a:lnTo>
                        <a:pt x="114808" y="105651"/>
                      </a:lnTo>
                      <a:lnTo>
                        <a:pt x="114655" y="105524"/>
                      </a:lnTo>
                      <a:lnTo>
                        <a:pt x="114541" y="105397"/>
                      </a:lnTo>
                      <a:lnTo>
                        <a:pt x="107365" y="105397"/>
                      </a:lnTo>
                      <a:lnTo>
                        <a:pt x="106705" y="105397"/>
                      </a:lnTo>
                      <a:lnTo>
                        <a:pt x="107708" y="105524"/>
                      </a:lnTo>
                      <a:lnTo>
                        <a:pt x="108204" y="106019"/>
                      </a:lnTo>
                      <a:lnTo>
                        <a:pt x="107721" y="105524"/>
                      </a:lnTo>
                      <a:lnTo>
                        <a:pt x="109347" y="105778"/>
                      </a:lnTo>
                      <a:lnTo>
                        <a:pt x="109372" y="105905"/>
                      </a:lnTo>
                      <a:lnTo>
                        <a:pt x="108204" y="106006"/>
                      </a:lnTo>
                      <a:lnTo>
                        <a:pt x="108038" y="106032"/>
                      </a:lnTo>
                      <a:lnTo>
                        <a:pt x="108051" y="106540"/>
                      </a:lnTo>
                      <a:lnTo>
                        <a:pt x="106870" y="107175"/>
                      </a:lnTo>
                      <a:lnTo>
                        <a:pt x="108089" y="107683"/>
                      </a:lnTo>
                      <a:lnTo>
                        <a:pt x="107505" y="107683"/>
                      </a:lnTo>
                      <a:lnTo>
                        <a:pt x="107454" y="107556"/>
                      </a:lnTo>
                      <a:lnTo>
                        <a:pt x="107429" y="107683"/>
                      </a:lnTo>
                      <a:lnTo>
                        <a:pt x="107416" y="107810"/>
                      </a:lnTo>
                      <a:lnTo>
                        <a:pt x="106540" y="108572"/>
                      </a:lnTo>
                      <a:lnTo>
                        <a:pt x="107315" y="108521"/>
                      </a:lnTo>
                      <a:lnTo>
                        <a:pt x="108800" y="109334"/>
                      </a:lnTo>
                      <a:lnTo>
                        <a:pt x="107911" y="109334"/>
                      </a:lnTo>
                      <a:lnTo>
                        <a:pt x="109042" y="109588"/>
                      </a:lnTo>
                      <a:lnTo>
                        <a:pt x="109359" y="109588"/>
                      </a:lnTo>
                      <a:lnTo>
                        <a:pt x="109677" y="109969"/>
                      </a:lnTo>
                      <a:lnTo>
                        <a:pt x="108953" y="109969"/>
                      </a:lnTo>
                      <a:lnTo>
                        <a:pt x="108724" y="110096"/>
                      </a:lnTo>
                      <a:lnTo>
                        <a:pt x="110032" y="110096"/>
                      </a:lnTo>
                      <a:lnTo>
                        <a:pt x="109562" y="110477"/>
                      </a:lnTo>
                      <a:lnTo>
                        <a:pt x="108991" y="110350"/>
                      </a:lnTo>
                      <a:lnTo>
                        <a:pt x="108915" y="110604"/>
                      </a:lnTo>
                      <a:lnTo>
                        <a:pt x="109220" y="110604"/>
                      </a:lnTo>
                      <a:lnTo>
                        <a:pt x="109880" y="110731"/>
                      </a:lnTo>
                      <a:lnTo>
                        <a:pt x="110236" y="110858"/>
                      </a:lnTo>
                      <a:lnTo>
                        <a:pt x="109664" y="111239"/>
                      </a:lnTo>
                      <a:lnTo>
                        <a:pt x="108864" y="111366"/>
                      </a:lnTo>
                      <a:lnTo>
                        <a:pt x="109347" y="111366"/>
                      </a:lnTo>
                      <a:lnTo>
                        <a:pt x="110007" y="111493"/>
                      </a:lnTo>
                      <a:lnTo>
                        <a:pt x="109766" y="111620"/>
                      </a:lnTo>
                      <a:lnTo>
                        <a:pt x="109461" y="111747"/>
                      </a:lnTo>
                      <a:lnTo>
                        <a:pt x="109181" y="111620"/>
                      </a:lnTo>
                      <a:lnTo>
                        <a:pt x="108724" y="112001"/>
                      </a:lnTo>
                      <a:lnTo>
                        <a:pt x="108140" y="112001"/>
                      </a:lnTo>
                      <a:lnTo>
                        <a:pt x="108000" y="112382"/>
                      </a:lnTo>
                      <a:lnTo>
                        <a:pt x="106870" y="112128"/>
                      </a:lnTo>
                      <a:lnTo>
                        <a:pt x="107543" y="112395"/>
                      </a:lnTo>
                      <a:lnTo>
                        <a:pt x="108813" y="112763"/>
                      </a:lnTo>
                      <a:lnTo>
                        <a:pt x="108851" y="112382"/>
                      </a:lnTo>
                      <a:lnTo>
                        <a:pt x="108864" y="112166"/>
                      </a:lnTo>
                      <a:lnTo>
                        <a:pt x="110223" y="112382"/>
                      </a:lnTo>
                      <a:lnTo>
                        <a:pt x="109347" y="112636"/>
                      </a:lnTo>
                      <a:lnTo>
                        <a:pt x="109054" y="112636"/>
                      </a:lnTo>
                      <a:lnTo>
                        <a:pt x="108813" y="112763"/>
                      </a:lnTo>
                      <a:lnTo>
                        <a:pt x="108432" y="113144"/>
                      </a:lnTo>
                      <a:lnTo>
                        <a:pt x="107975" y="113144"/>
                      </a:lnTo>
                      <a:lnTo>
                        <a:pt x="108051" y="113271"/>
                      </a:lnTo>
                      <a:lnTo>
                        <a:pt x="108064" y="113398"/>
                      </a:lnTo>
                      <a:lnTo>
                        <a:pt x="108064" y="113779"/>
                      </a:lnTo>
                      <a:lnTo>
                        <a:pt x="107721" y="113779"/>
                      </a:lnTo>
                      <a:lnTo>
                        <a:pt x="107594" y="113652"/>
                      </a:lnTo>
                      <a:lnTo>
                        <a:pt x="107950" y="113525"/>
                      </a:lnTo>
                      <a:lnTo>
                        <a:pt x="107264" y="113525"/>
                      </a:lnTo>
                      <a:lnTo>
                        <a:pt x="107467" y="113779"/>
                      </a:lnTo>
                      <a:lnTo>
                        <a:pt x="107543" y="114033"/>
                      </a:lnTo>
                      <a:lnTo>
                        <a:pt x="108445" y="114033"/>
                      </a:lnTo>
                      <a:lnTo>
                        <a:pt x="108305" y="114287"/>
                      </a:lnTo>
                      <a:lnTo>
                        <a:pt x="109042" y="114033"/>
                      </a:lnTo>
                      <a:lnTo>
                        <a:pt x="108877" y="113906"/>
                      </a:lnTo>
                      <a:lnTo>
                        <a:pt x="108851" y="113779"/>
                      </a:lnTo>
                      <a:lnTo>
                        <a:pt x="108826" y="113525"/>
                      </a:lnTo>
                      <a:lnTo>
                        <a:pt x="109651" y="113779"/>
                      </a:lnTo>
                      <a:lnTo>
                        <a:pt x="109156" y="113906"/>
                      </a:lnTo>
                      <a:lnTo>
                        <a:pt x="110604" y="114160"/>
                      </a:lnTo>
                      <a:lnTo>
                        <a:pt x="109359" y="114287"/>
                      </a:lnTo>
                      <a:lnTo>
                        <a:pt x="108686" y="114795"/>
                      </a:lnTo>
                      <a:lnTo>
                        <a:pt x="107911" y="114795"/>
                      </a:lnTo>
                      <a:lnTo>
                        <a:pt x="108242" y="115125"/>
                      </a:lnTo>
                      <a:lnTo>
                        <a:pt x="108343" y="115557"/>
                      </a:lnTo>
                      <a:lnTo>
                        <a:pt x="108242" y="115938"/>
                      </a:lnTo>
                      <a:lnTo>
                        <a:pt x="109918" y="116192"/>
                      </a:lnTo>
                      <a:lnTo>
                        <a:pt x="110134" y="116319"/>
                      </a:lnTo>
                      <a:lnTo>
                        <a:pt x="110134" y="117081"/>
                      </a:lnTo>
                      <a:lnTo>
                        <a:pt x="109601" y="117335"/>
                      </a:lnTo>
                      <a:lnTo>
                        <a:pt x="109220" y="116979"/>
                      </a:lnTo>
                      <a:lnTo>
                        <a:pt x="110134" y="117081"/>
                      </a:lnTo>
                      <a:lnTo>
                        <a:pt x="110134" y="116319"/>
                      </a:lnTo>
                      <a:lnTo>
                        <a:pt x="109435" y="116319"/>
                      </a:lnTo>
                      <a:lnTo>
                        <a:pt x="109194" y="116433"/>
                      </a:lnTo>
                      <a:lnTo>
                        <a:pt x="108966" y="116954"/>
                      </a:lnTo>
                      <a:lnTo>
                        <a:pt x="109093" y="116967"/>
                      </a:lnTo>
                      <a:lnTo>
                        <a:pt x="109245" y="117335"/>
                      </a:lnTo>
                      <a:lnTo>
                        <a:pt x="108889" y="117208"/>
                      </a:lnTo>
                      <a:lnTo>
                        <a:pt x="107010" y="118224"/>
                      </a:lnTo>
                      <a:lnTo>
                        <a:pt x="111887" y="118732"/>
                      </a:lnTo>
                      <a:lnTo>
                        <a:pt x="109766" y="119621"/>
                      </a:lnTo>
                      <a:lnTo>
                        <a:pt x="109766" y="119748"/>
                      </a:lnTo>
                      <a:lnTo>
                        <a:pt x="108826" y="120764"/>
                      </a:lnTo>
                      <a:lnTo>
                        <a:pt x="110883" y="122034"/>
                      </a:lnTo>
                      <a:lnTo>
                        <a:pt x="109194" y="123177"/>
                      </a:lnTo>
                      <a:lnTo>
                        <a:pt x="108864" y="123431"/>
                      </a:lnTo>
                      <a:lnTo>
                        <a:pt x="109613" y="123558"/>
                      </a:lnTo>
                      <a:lnTo>
                        <a:pt x="110185" y="123685"/>
                      </a:lnTo>
                      <a:lnTo>
                        <a:pt x="109220" y="123812"/>
                      </a:lnTo>
                      <a:lnTo>
                        <a:pt x="110324" y="124066"/>
                      </a:lnTo>
                      <a:lnTo>
                        <a:pt x="111137" y="124574"/>
                      </a:lnTo>
                      <a:lnTo>
                        <a:pt x="107975" y="124955"/>
                      </a:lnTo>
                      <a:lnTo>
                        <a:pt x="109512" y="125590"/>
                      </a:lnTo>
                      <a:lnTo>
                        <a:pt x="110147" y="125463"/>
                      </a:lnTo>
                      <a:lnTo>
                        <a:pt x="110032" y="125717"/>
                      </a:lnTo>
                      <a:lnTo>
                        <a:pt x="110528" y="126098"/>
                      </a:lnTo>
                      <a:lnTo>
                        <a:pt x="109791" y="126098"/>
                      </a:lnTo>
                      <a:lnTo>
                        <a:pt x="110464" y="126225"/>
                      </a:lnTo>
                      <a:lnTo>
                        <a:pt x="109626" y="126225"/>
                      </a:lnTo>
                      <a:lnTo>
                        <a:pt x="110312" y="126733"/>
                      </a:lnTo>
                      <a:lnTo>
                        <a:pt x="110363" y="126987"/>
                      </a:lnTo>
                      <a:lnTo>
                        <a:pt x="110121" y="127241"/>
                      </a:lnTo>
                      <a:lnTo>
                        <a:pt x="108496" y="126733"/>
                      </a:lnTo>
                      <a:lnTo>
                        <a:pt x="108394" y="127368"/>
                      </a:lnTo>
                      <a:lnTo>
                        <a:pt x="108585" y="127622"/>
                      </a:lnTo>
                      <a:lnTo>
                        <a:pt x="109855" y="128003"/>
                      </a:lnTo>
                      <a:lnTo>
                        <a:pt x="110185" y="127876"/>
                      </a:lnTo>
                      <a:lnTo>
                        <a:pt x="110210" y="127749"/>
                      </a:lnTo>
                      <a:lnTo>
                        <a:pt x="110502" y="127622"/>
                      </a:lnTo>
                      <a:lnTo>
                        <a:pt x="111010" y="127622"/>
                      </a:lnTo>
                      <a:lnTo>
                        <a:pt x="111188" y="127812"/>
                      </a:lnTo>
                      <a:lnTo>
                        <a:pt x="110769" y="127800"/>
                      </a:lnTo>
                      <a:lnTo>
                        <a:pt x="111226" y="127850"/>
                      </a:lnTo>
                      <a:lnTo>
                        <a:pt x="112750" y="127876"/>
                      </a:lnTo>
                      <a:lnTo>
                        <a:pt x="114261" y="128003"/>
                      </a:lnTo>
                      <a:lnTo>
                        <a:pt x="115303" y="127622"/>
                      </a:lnTo>
                      <a:lnTo>
                        <a:pt x="114388" y="127241"/>
                      </a:lnTo>
                      <a:lnTo>
                        <a:pt x="115112" y="127114"/>
                      </a:lnTo>
                      <a:lnTo>
                        <a:pt x="115163" y="127368"/>
                      </a:lnTo>
                      <a:lnTo>
                        <a:pt x="115836" y="127241"/>
                      </a:lnTo>
                      <a:lnTo>
                        <a:pt x="115239" y="127114"/>
                      </a:lnTo>
                      <a:lnTo>
                        <a:pt x="114833" y="126987"/>
                      </a:lnTo>
                      <a:lnTo>
                        <a:pt x="115214" y="126987"/>
                      </a:lnTo>
                      <a:lnTo>
                        <a:pt x="115481" y="126860"/>
                      </a:lnTo>
                      <a:lnTo>
                        <a:pt x="115620" y="126860"/>
                      </a:lnTo>
                      <a:lnTo>
                        <a:pt x="114668" y="126606"/>
                      </a:lnTo>
                      <a:lnTo>
                        <a:pt x="114465" y="126555"/>
                      </a:lnTo>
                      <a:lnTo>
                        <a:pt x="113944" y="126352"/>
                      </a:lnTo>
                      <a:lnTo>
                        <a:pt x="114617" y="126098"/>
                      </a:lnTo>
                      <a:lnTo>
                        <a:pt x="115163" y="126225"/>
                      </a:lnTo>
                      <a:lnTo>
                        <a:pt x="114592" y="125971"/>
                      </a:lnTo>
                      <a:lnTo>
                        <a:pt x="114922" y="125971"/>
                      </a:lnTo>
                      <a:lnTo>
                        <a:pt x="115189" y="125590"/>
                      </a:lnTo>
                      <a:lnTo>
                        <a:pt x="114401" y="125590"/>
                      </a:lnTo>
                      <a:lnTo>
                        <a:pt x="114808" y="125463"/>
                      </a:lnTo>
                      <a:lnTo>
                        <a:pt x="115227" y="125336"/>
                      </a:lnTo>
                      <a:lnTo>
                        <a:pt x="114185" y="124955"/>
                      </a:lnTo>
                      <a:lnTo>
                        <a:pt x="115252" y="124955"/>
                      </a:lnTo>
                      <a:lnTo>
                        <a:pt x="114490" y="124701"/>
                      </a:lnTo>
                      <a:lnTo>
                        <a:pt x="114427" y="124447"/>
                      </a:lnTo>
                      <a:lnTo>
                        <a:pt x="116103" y="124828"/>
                      </a:lnTo>
                      <a:lnTo>
                        <a:pt x="115417" y="124447"/>
                      </a:lnTo>
                      <a:lnTo>
                        <a:pt x="114528" y="123939"/>
                      </a:lnTo>
                      <a:lnTo>
                        <a:pt x="116319" y="123939"/>
                      </a:lnTo>
                      <a:lnTo>
                        <a:pt x="114820" y="123685"/>
                      </a:lnTo>
                      <a:lnTo>
                        <a:pt x="115658" y="123177"/>
                      </a:lnTo>
                      <a:lnTo>
                        <a:pt x="114820" y="122796"/>
                      </a:lnTo>
                      <a:lnTo>
                        <a:pt x="115163" y="122796"/>
                      </a:lnTo>
                      <a:lnTo>
                        <a:pt x="115227" y="122669"/>
                      </a:lnTo>
                      <a:lnTo>
                        <a:pt x="115684" y="122669"/>
                      </a:lnTo>
                      <a:lnTo>
                        <a:pt x="115963" y="122415"/>
                      </a:lnTo>
                      <a:lnTo>
                        <a:pt x="114719" y="122415"/>
                      </a:lnTo>
                      <a:lnTo>
                        <a:pt x="114439" y="122161"/>
                      </a:lnTo>
                      <a:lnTo>
                        <a:pt x="113665" y="121907"/>
                      </a:lnTo>
                      <a:lnTo>
                        <a:pt x="114871" y="121653"/>
                      </a:lnTo>
                      <a:lnTo>
                        <a:pt x="115138" y="122034"/>
                      </a:lnTo>
                      <a:lnTo>
                        <a:pt x="115277" y="122034"/>
                      </a:lnTo>
                      <a:lnTo>
                        <a:pt x="115277" y="121526"/>
                      </a:lnTo>
                      <a:lnTo>
                        <a:pt x="114439" y="121653"/>
                      </a:lnTo>
                      <a:lnTo>
                        <a:pt x="115189" y="121399"/>
                      </a:lnTo>
                      <a:lnTo>
                        <a:pt x="115836" y="121399"/>
                      </a:lnTo>
                      <a:lnTo>
                        <a:pt x="114274" y="121272"/>
                      </a:lnTo>
                      <a:lnTo>
                        <a:pt x="115570" y="121145"/>
                      </a:lnTo>
                      <a:lnTo>
                        <a:pt x="114604" y="121018"/>
                      </a:lnTo>
                      <a:lnTo>
                        <a:pt x="115379" y="120637"/>
                      </a:lnTo>
                      <a:lnTo>
                        <a:pt x="116065" y="120891"/>
                      </a:lnTo>
                      <a:lnTo>
                        <a:pt x="115595" y="120637"/>
                      </a:lnTo>
                      <a:lnTo>
                        <a:pt x="115836" y="120510"/>
                      </a:lnTo>
                      <a:lnTo>
                        <a:pt x="115481" y="120510"/>
                      </a:lnTo>
                      <a:lnTo>
                        <a:pt x="114808" y="120510"/>
                      </a:lnTo>
                      <a:lnTo>
                        <a:pt x="114465" y="120129"/>
                      </a:lnTo>
                      <a:lnTo>
                        <a:pt x="115671" y="120256"/>
                      </a:lnTo>
                      <a:lnTo>
                        <a:pt x="116268" y="120129"/>
                      </a:lnTo>
                      <a:lnTo>
                        <a:pt x="115951" y="119875"/>
                      </a:lnTo>
                      <a:lnTo>
                        <a:pt x="114884" y="119748"/>
                      </a:lnTo>
                      <a:lnTo>
                        <a:pt x="114922" y="119621"/>
                      </a:lnTo>
                      <a:lnTo>
                        <a:pt x="115112" y="119494"/>
                      </a:lnTo>
                      <a:lnTo>
                        <a:pt x="115430" y="119494"/>
                      </a:lnTo>
                      <a:lnTo>
                        <a:pt x="114490" y="119240"/>
                      </a:lnTo>
                      <a:lnTo>
                        <a:pt x="115379" y="118732"/>
                      </a:lnTo>
                      <a:lnTo>
                        <a:pt x="114211" y="118478"/>
                      </a:lnTo>
                      <a:lnTo>
                        <a:pt x="112890" y="118478"/>
                      </a:lnTo>
                      <a:lnTo>
                        <a:pt x="112864" y="118351"/>
                      </a:lnTo>
                      <a:lnTo>
                        <a:pt x="112153" y="118224"/>
                      </a:lnTo>
                      <a:lnTo>
                        <a:pt x="112915" y="118097"/>
                      </a:lnTo>
                      <a:lnTo>
                        <a:pt x="112890" y="118224"/>
                      </a:lnTo>
                      <a:lnTo>
                        <a:pt x="113207" y="118224"/>
                      </a:lnTo>
                      <a:lnTo>
                        <a:pt x="113449" y="118351"/>
                      </a:lnTo>
                      <a:lnTo>
                        <a:pt x="113106" y="118097"/>
                      </a:lnTo>
                      <a:lnTo>
                        <a:pt x="113753" y="118021"/>
                      </a:lnTo>
                      <a:lnTo>
                        <a:pt x="113042" y="117716"/>
                      </a:lnTo>
                      <a:lnTo>
                        <a:pt x="113347" y="117462"/>
                      </a:lnTo>
                      <a:lnTo>
                        <a:pt x="114427" y="117462"/>
                      </a:lnTo>
                      <a:lnTo>
                        <a:pt x="113715" y="117970"/>
                      </a:lnTo>
                      <a:lnTo>
                        <a:pt x="114668" y="117716"/>
                      </a:lnTo>
                      <a:lnTo>
                        <a:pt x="114261" y="118097"/>
                      </a:lnTo>
                      <a:lnTo>
                        <a:pt x="115963" y="117843"/>
                      </a:lnTo>
                      <a:lnTo>
                        <a:pt x="114134" y="118224"/>
                      </a:lnTo>
                      <a:lnTo>
                        <a:pt x="115963" y="117970"/>
                      </a:lnTo>
                      <a:lnTo>
                        <a:pt x="116065" y="117843"/>
                      </a:lnTo>
                      <a:lnTo>
                        <a:pt x="116166" y="117716"/>
                      </a:lnTo>
                      <a:lnTo>
                        <a:pt x="116281" y="117589"/>
                      </a:lnTo>
                      <a:lnTo>
                        <a:pt x="115417" y="117462"/>
                      </a:lnTo>
                      <a:lnTo>
                        <a:pt x="115519" y="117335"/>
                      </a:lnTo>
                      <a:lnTo>
                        <a:pt x="115722" y="117081"/>
                      </a:lnTo>
                      <a:lnTo>
                        <a:pt x="115125" y="116954"/>
                      </a:lnTo>
                      <a:lnTo>
                        <a:pt x="114846" y="117081"/>
                      </a:lnTo>
                      <a:lnTo>
                        <a:pt x="114236" y="116954"/>
                      </a:lnTo>
                      <a:lnTo>
                        <a:pt x="114020" y="116827"/>
                      </a:lnTo>
                      <a:lnTo>
                        <a:pt x="113157" y="116319"/>
                      </a:lnTo>
                      <a:lnTo>
                        <a:pt x="116954" y="116446"/>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01" name="object 87">
                  <a:extLst>
                    <a:ext uri="{FF2B5EF4-FFF2-40B4-BE49-F238E27FC236}">
                      <a16:creationId xmlns:a16="http://schemas.microsoft.com/office/drawing/2014/main" id="{6E4825D8-1072-1430-DD5A-0E7721E05195}"/>
                    </a:ext>
                  </a:extLst>
                </p:cNvPr>
                <p:cNvSpPr/>
                <p:nvPr/>
              </p:nvSpPr>
              <p:spPr>
                <a:xfrm>
                  <a:off x="-12" y="81790"/>
                  <a:ext cx="354965" cy="298450"/>
                </a:xfrm>
                <a:custGeom>
                  <a:avLst/>
                  <a:gdLst/>
                  <a:ahLst/>
                  <a:cxnLst/>
                  <a:rect l="l" t="t" r="r" b="b"/>
                  <a:pathLst>
                    <a:path w="354965" h="298450">
                      <a:moveTo>
                        <a:pt x="965" y="24815"/>
                      </a:moveTo>
                      <a:close/>
                    </a:path>
                    <a:path w="354965" h="298450">
                      <a:moveTo>
                        <a:pt x="990" y="31610"/>
                      </a:moveTo>
                      <a:lnTo>
                        <a:pt x="774" y="31457"/>
                      </a:lnTo>
                      <a:lnTo>
                        <a:pt x="990" y="31623"/>
                      </a:lnTo>
                      <a:close/>
                    </a:path>
                    <a:path w="354965" h="298450">
                      <a:moveTo>
                        <a:pt x="1066" y="32537"/>
                      </a:moveTo>
                      <a:lnTo>
                        <a:pt x="889" y="32512"/>
                      </a:lnTo>
                      <a:lnTo>
                        <a:pt x="1066" y="32537"/>
                      </a:lnTo>
                      <a:close/>
                    </a:path>
                    <a:path w="354965" h="298450">
                      <a:moveTo>
                        <a:pt x="1155" y="29070"/>
                      </a:moveTo>
                      <a:lnTo>
                        <a:pt x="889" y="28956"/>
                      </a:lnTo>
                      <a:lnTo>
                        <a:pt x="508" y="28956"/>
                      </a:lnTo>
                      <a:lnTo>
                        <a:pt x="1155" y="29070"/>
                      </a:lnTo>
                      <a:close/>
                    </a:path>
                    <a:path w="354965" h="298450">
                      <a:moveTo>
                        <a:pt x="1219" y="24511"/>
                      </a:moveTo>
                      <a:lnTo>
                        <a:pt x="1016" y="24701"/>
                      </a:lnTo>
                      <a:lnTo>
                        <a:pt x="977" y="24828"/>
                      </a:lnTo>
                      <a:lnTo>
                        <a:pt x="1219" y="24511"/>
                      </a:lnTo>
                      <a:close/>
                    </a:path>
                    <a:path w="354965" h="298450">
                      <a:moveTo>
                        <a:pt x="1409" y="51460"/>
                      </a:moveTo>
                      <a:lnTo>
                        <a:pt x="1231" y="51435"/>
                      </a:lnTo>
                      <a:lnTo>
                        <a:pt x="1409" y="51460"/>
                      </a:lnTo>
                      <a:close/>
                    </a:path>
                    <a:path w="354965" h="298450">
                      <a:moveTo>
                        <a:pt x="1701" y="52959"/>
                      </a:moveTo>
                      <a:close/>
                    </a:path>
                    <a:path w="354965" h="298450">
                      <a:moveTo>
                        <a:pt x="1714" y="51498"/>
                      </a:moveTo>
                      <a:lnTo>
                        <a:pt x="1409" y="51460"/>
                      </a:lnTo>
                      <a:lnTo>
                        <a:pt x="1714" y="51498"/>
                      </a:lnTo>
                      <a:close/>
                    </a:path>
                    <a:path w="354965" h="298450">
                      <a:moveTo>
                        <a:pt x="1727" y="31750"/>
                      </a:moveTo>
                      <a:lnTo>
                        <a:pt x="1371" y="31750"/>
                      </a:lnTo>
                      <a:lnTo>
                        <a:pt x="1231" y="31750"/>
                      </a:lnTo>
                      <a:lnTo>
                        <a:pt x="1028" y="31750"/>
                      </a:lnTo>
                      <a:lnTo>
                        <a:pt x="774" y="32004"/>
                      </a:lnTo>
                      <a:lnTo>
                        <a:pt x="1422" y="31877"/>
                      </a:lnTo>
                      <a:lnTo>
                        <a:pt x="1244" y="31877"/>
                      </a:lnTo>
                      <a:lnTo>
                        <a:pt x="1727" y="31750"/>
                      </a:lnTo>
                      <a:close/>
                    </a:path>
                    <a:path w="354965" h="298450">
                      <a:moveTo>
                        <a:pt x="1828" y="49276"/>
                      </a:moveTo>
                      <a:lnTo>
                        <a:pt x="1282" y="49276"/>
                      </a:lnTo>
                      <a:lnTo>
                        <a:pt x="1536" y="49530"/>
                      </a:lnTo>
                      <a:lnTo>
                        <a:pt x="1828" y="49276"/>
                      </a:lnTo>
                      <a:close/>
                    </a:path>
                    <a:path w="354965" h="298450">
                      <a:moveTo>
                        <a:pt x="1841" y="52959"/>
                      </a:moveTo>
                      <a:close/>
                    </a:path>
                    <a:path w="354965" h="298450">
                      <a:moveTo>
                        <a:pt x="2070" y="53136"/>
                      </a:moveTo>
                      <a:lnTo>
                        <a:pt x="1841" y="53022"/>
                      </a:lnTo>
                      <a:lnTo>
                        <a:pt x="2070" y="53136"/>
                      </a:lnTo>
                      <a:close/>
                    </a:path>
                    <a:path w="354965" h="298450">
                      <a:moveTo>
                        <a:pt x="2120" y="23431"/>
                      </a:moveTo>
                      <a:lnTo>
                        <a:pt x="1917" y="23304"/>
                      </a:lnTo>
                      <a:lnTo>
                        <a:pt x="1460" y="23406"/>
                      </a:lnTo>
                      <a:lnTo>
                        <a:pt x="1778" y="23456"/>
                      </a:lnTo>
                      <a:lnTo>
                        <a:pt x="1981" y="23456"/>
                      </a:lnTo>
                      <a:lnTo>
                        <a:pt x="2120" y="23431"/>
                      </a:lnTo>
                      <a:close/>
                    </a:path>
                    <a:path w="354965" h="298450">
                      <a:moveTo>
                        <a:pt x="2209" y="51968"/>
                      </a:moveTo>
                      <a:lnTo>
                        <a:pt x="1981" y="51955"/>
                      </a:lnTo>
                      <a:lnTo>
                        <a:pt x="1828" y="51904"/>
                      </a:lnTo>
                      <a:lnTo>
                        <a:pt x="2006" y="51981"/>
                      </a:lnTo>
                      <a:lnTo>
                        <a:pt x="2133" y="51981"/>
                      </a:lnTo>
                      <a:close/>
                    </a:path>
                    <a:path w="354965" h="298450">
                      <a:moveTo>
                        <a:pt x="2247" y="48361"/>
                      </a:moveTo>
                      <a:lnTo>
                        <a:pt x="2032" y="48348"/>
                      </a:lnTo>
                      <a:lnTo>
                        <a:pt x="2247" y="48361"/>
                      </a:lnTo>
                      <a:close/>
                    </a:path>
                    <a:path w="354965" h="298450">
                      <a:moveTo>
                        <a:pt x="2349" y="52920"/>
                      </a:moveTo>
                      <a:lnTo>
                        <a:pt x="2044" y="52832"/>
                      </a:lnTo>
                      <a:lnTo>
                        <a:pt x="2349" y="52920"/>
                      </a:lnTo>
                      <a:close/>
                    </a:path>
                    <a:path w="354965" h="298450">
                      <a:moveTo>
                        <a:pt x="2476" y="47294"/>
                      </a:moveTo>
                      <a:lnTo>
                        <a:pt x="2159" y="47485"/>
                      </a:lnTo>
                      <a:lnTo>
                        <a:pt x="2336" y="47409"/>
                      </a:lnTo>
                      <a:lnTo>
                        <a:pt x="2476" y="47294"/>
                      </a:lnTo>
                      <a:close/>
                    </a:path>
                    <a:path w="354965" h="298450">
                      <a:moveTo>
                        <a:pt x="2489" y="51193"/>
                      </a:moveTo>
                      <a:lnTo>
                        <a:pt x="1943" y="51092"/>
                      </a:lnTo>
                      <a:lnTo>
                        <a:pt x="1257" y="51346"/>
                      </a:lnTo>
                      <a:lnTo>
                        <a:pt x="2489" y="51193"/>
                      </a:lnTo>
                      <a:close/>
                    </a:path>
                    <a:path w="354965" h="298450">
                      <a:moveTo>
                        <a:pt x="2501" y="38989"/>
                      </a:moveTo>
                      <a:lnTo>
                        <a:pt x="2260" y="38773"/>
                      </a:lnTo>
                      <a:lnTo>
                        <a:pt x="1752" y="38912"/>
                      </a:lnTo>
                      <a:lnTo>
                        <a:pt x="2501" y="38989"/>
                      </a:lnTo>
                      <a:close/>
                    </a:path>
                    <a:path w="354965" h="298450">
                      <a:moveTo>
                        <a:pt x="2590" y="45961"/>
                      </a:moveTo>
                      <a:lnTo>
                        <a:pt x="2451" y="45974"/>
                      </a:lnTo>
                      <a:lnTo>
                        <a:pt x="2590" y="45961"/>
                      </a:lnTo>
                      <a:close/>
                    </a:path>
                    <a:path w="354965" h="298450">
                      <a:moveTo>
                        <a:pt x="2616" y="38989"/>
                      </a:moveTo>
                      <a:lnTo>
                        <a:pt x="1600" y="39116"/>
                      </a:lnTo>
                      <a:lnTo>
                        <a:pt x="1727" y="39497"/>
                      </a:lnTo>
                      <a:lnTo>
                        <a:pt x="2616" y="38989"/>
                      </a:lnTo>
                      <a:close/>
                    </a:path>
                    <a:path w="354965" h="298450">
                      <a:moveTo>
                        <a:pt x="2679" y="45935"/>
                      </a:moveTo>
                      <a:close/>
                    </a:path>
                    <a:path w="354965" h="298450">
                      <a:moveTo>
                        <a:pt x="2806" y="36296"/>
                      </a:moveTo>
                      <a:lnTo>
                        <a:pt x="2667" y="36220"/>
                      </a:lnTo>
                      <a:lnTo>
                        <a:pt x="2489" y="36309"/>
                      </a:lnTo>
                      <a:lnTo>
                        <a:pt x="2654" y="36449"/>
                      </a:lnTo>
                      <a:lnTo>
                        <a:pt x="2806" y="36296"/>
                      </a:lnTo>
                      <a:close/>
                    </a:path>
                    <a:path w="354965" h="298450">
                      <a:moveTo>
                        <a:pt x="2870" y="53086"/>
                      </a:moveTo>
                      <a:lnTo>
                        <a:pt x="2349" y="52920"/>
                      </a:lnTo>
                      <a:lnTo>
                        <a:pt x="2451" y="53086"/>
                      </a:lnTo>
                      <a:lnTo>
                        <a:pt x="2870" y="53086"/>
                      </a:lnTo>
                      <a:close/>
                    </a:path>
                    <a:path w="354965" h="298450">
                      <a:moveTo>
                        <a:pt x="3073" y="36614"/>
                      </a:moveTo>
                      <a:lnTo>
                        <a:pt x="2908" y="36563"/>
                      </a:lnTo>
                      <a:lnTo>
                        <a:pt x="2755" y="36512"/>
                      </a:lnTo>
                      <a:lnTo>
                        <a:pt x="2578" y="36537"/>
                      </a:lnTo>
                      <a:lnTo>
                        <a:pt x="3073" y="36614"/>
                      </a:lnTo>
                      <a:close/>
                    </a:path>
                    <a:path w="354965" h="298450">
                      <a:moveTo>
                        <a:pt x="3644" y="53086"/>
                      </a:moveTo>
                      <a:lnTo>
                        <a:pt x="3606" y="52959"/>
                      </a:lnTo>
                      <a:lnTo>
                        <a:pt x="3302" y="53086"/>
                      </a:lnTo>
                      <a:lnTo>
                        <a:pt x="3644" y="53086"/>
                      </a:lnTo>
                      <a:close/>
                    </a:path>
                    <a:path w="354965" h="298450">
                      <a:moveTo>
                        <a:pt x="3784" y="36322"/>
                      </a:moveTo>
                      <a:lnTo>
                        <a:pt x="3657" y="36195"/>
                      </a:lnTo>
                      <a:lnTo>
                        <a:pt x="3695" y="36322"/>
                      </a:lnTo>
                      <a:close/>
                    </a:path>
                    <a:path w="354965" h="298450">
                      <a:moveTo>
                        <a:pt x="4508" y="44704"/>
                      </a:moveTo>
                      <a:lnTo>
                        <a:pt x="3759" y="44577"/>
                      </a:lnTo>
                      <a:lnTo>
                        <a:pt x="4051" y="44843"/>
                      </a:lnTo>
                      <a:lnTo>
                        <a:pt x="4508" y="44704"/>
                      </a:lnTo>
                      <a:close/>
                    </a:path>
                    <a:path w="354965" h="298450">
                      <a:moveTo>
                        <a:pt x="4660" y="52070"/>
                      </a:moveTo>
                      <a:lnTo>
                        <a:pt x="4114" y="51943"/>
                      </a:lnTo>
                      <a:lnTo>
                        <a:pt x="3403" y="51943"/>
                      </a:lnTo>
                      <a:lnTo>
                        <a:pt x="2552" y="51943"/>
                      </a:lnTo>
                      <a:lnTo>
                        <a:pt x="2641" y="52070"/>
                      </a:lnTo>
                      <a:lnTo>
                        <a:pt x="3327" y="52070"/>
                      </a:lnTo>
                      <a:lnTo>
                        <a:pt x="3225" y="52324"/>
                      </a:lnTo>
                      <a:lnTo>
                        <a:pt x="3683" y="52070"/>
                      </a:lnTo>
                      <a:lnTo>
                        <a:pt x="4660" y="52070"/>
                      </a:lnTo>
                      <a:close/>
                    </a:path>
                    <a:path w="354965" h="298450">
                      <a:moveTo>
                        <a:pt x="5092" y="49276"/>
                      </a:moveTo>
                      <a:lnTo>
                        <a:pt x="5016" y="49149"/>
                      </a:lnTo>
                      <a:lnTo>
                        <a:pt x="4838" y="49149"/>
                      </a:lnTo>
                      <a:lnTo>
                        <a:pt x="5092" y="49276"/>
                      </a:lnTo>
                      <a:close/>
                    </a:path>
                    <a:path w="354965" h="298450">
                      <a:moveTo>
                        <a:pt x="5334" y="52705"/>
                      </a:moveTo>
                      <a:lnTo>
                        <a:pt x="3225" y="52324"/>
                      </a:lnTo>
                      <a:lnTo>
                        <a:pt x="2336" y="52197"/>
                      </a:lnTo>
                      <a:lnTo>
                        <a:pt x="1981" y="52070"/>
                      </a:lnTo>
                      <a:lnTo>
                        <a:pt x="2273" y="52324"/>
                      </a:lnTo>
                      <a:lnTo>
                        <a:pt x="2844" y="52451"/>
                      </a:lnTo>
                      <a:lnTo>
                        <a:pt x="3124" y="52705"/>
                      </a:lnTo>
                      <a:lnTo>
                        <a:pt x="2590" y="52705"/>
                      </a:lnTo>
                      <a:lnTo>
                        <a:pt x="2311" y="52578"/>
                      </a:lnTo>
                      <a:lnTo>
                        <a:pt x="1955" y="52578"/>
                      </a:lnTo>
                      <a:lnTo>
                        <a:pt x="2197" y="52705"/>
                      </a:lnTo>
                      <a:lnTo>
                        <a:pt x="3314" y="52705"/>
                      </a:lnTo>
                      <a:lnTo>
                        <a:pt x="3517" y="52832"/>
                      </a:lnTo>
                      <a:lnTo>
                        <a:pt x="5334" y="52705"/>
                      </a:lnTo>
                      <a:close/>
                    </a:path>
                    <a:path w="354965" h="298450">
                      <a:moveTo>
                        <a:pt x="5499" y="51689"/>
                      </a:moveTo>
                      <a:lnTo>
                        <a:pt x="4648" y="51689"/>
                      </a:lnTo>
                      <a:lnTo>
                        <a:pt x="4838" y="51816"/>
                      </a:lnTo>
                      <a:lnTo>
                        <a:pt x="5499" y="51689"/>
                      </a:lnTo>
                      <a:close/>
                    </a:path>
                    <a:path w="354965" h="298450">
                      <a:moveTo>
                        <a:pt x="5575" y="49911"/>
                      </a:moveTo>
                      <a:lnTo>
                        <a:pt x="4940" y="49669"/>
                      </a:lnTo>
                      <a:lnTo>
                        <a:pt x="5156" y="49911"/>
                      </a:lnTo>
                      <a:lnTo>
                        <a:pt x="5575" y="49911"/>
                      </a:lnTo>
                      <a:close/>
                    </a:path>
                    <a:path w="354965" h="298450">
                      <a:moveTo>
                        <a:pt x="5626" y="46101"/>
                      </a:moveTo>
                      <a:lnTo>
                        <a:pt x="5588" y="45847"/>
                      </a:lnTo>
                      <a:lnTo>
                        <a:pt x="4267" y="45847"/>
                      </a:lnTo>
                      <a:lnTo>
                        <a:pt x="3086" y="45847"/>
                      </a:lnTo>
                      <a:lnTo>
                        <a:pt x="2667" y="45974"/>
                      </a:lnTo>
                      <a:lnTo>
                        <a:pt x="3378" y="45974"/>
                      </a:lnTo>
                      <a:lnTo>
                        <a:pt x="2070" y="46228"/>
                      </a:lnTo>
                      <a:lnTo>
                        <a:pt x="4851" y="46101"/>
                      </a:lnTo>
                      <a:lnTo>
                        <a:pt x="4267" y="46355"/>
                      </a:lnTo>
                      <a:lnTo>
                        <a:pt x="5473" y="46355"/>
                      </a:lnTo>
                      <a:lnTo>
                        <a:pt x="5626" y="46101"/>
                      </a:lnTo>
                      <a:close/>
                    </a:path>
                    <a:path w="354965" h="298450">
                      <a:moveTo>
                        <a:pt x="5664" y="49149"/>
                      </a:moveTo>
                      <a:lnTo>
                        <a:pt x="4927" y="49022"/>
                      </a:lnTo>
                      <a:lnTo>
                        <a:pt x="5016" y="49149"/>
                      </a:lnTo>
                      <a:lnTo>
                        <a:pt x="5664" y="49149"/>
                      </a:lnTo>
                      <a:close/>
                    </a:path>
                    <a:path w="354965" h="298450">
                      <a:moveTo>
                        <a:pt x="5956" y="49326"/>
                      </a:moveTo>
                      <a:lnTo>
                        <a:pt x="5702" y="49682"/>
                      </a:lnTo>
                      <a:lnTo>
                        <a:pt x="5854" y="49657"/>
                      </a:lnTo>
                      <a:lnTo>
                        <a:pt x="5956" y="49326"/>
                      </a:lnTo>
                      <a:close/>
                    </a:path>
                    <a:path w="354965" h="298450">
                      <a:moveTo>
                        <a:pt x="6527" y="49580"/>
                      </a:moveTo>
                      <a:lnTo>
                        <a:pt x="5854" y="49657"/>
                      </a:lnTo>
                      <a:lnTo>
                        <a:pt x="5816" y="49796"/>
                      </a:lnTo>
                      <a:lnTo>
                        <a:pt x="6527" y="49580"/>
                      </a:lnTo>
                      <a:close/>
                    </a:path>
                    <a:path w="354965" h="298450">
                      <a:moveTo>
                        <a:pt x="6540" y="48133"/>
                      </a:moveTo>
                      <a:lnTo>
                        <a:pt x="6273" y="48006"/>
                      </a:lnTo>
                      <a:lnTo>
                        <a:pt x="5118" y="48006"/>
                      </a:lnTo>
                      <a:lnTo>
                        <a:pt x="5791" y="47625"/>
                      </a:lnTo>
                      <a:lnTo>
                        <a:pt x="5397" y="47244"/>
                      </a:lnTo>
                      <a:lnTo>
                        <a:pt x="5791" y="47244"/>
                      </a:lnTo>
                      <a:lnTo>
                        <a:pt x="5943" y="46863"/>
                      </a:lnTo>
                      <a:lnTo>
                        <a:pt x="6032" y="46609"/>
                      </a:lnTo>
                      <a:lnTo>
                        <a:pt x="6248" y="46482"/>
                      </a:lnTo>
                      <a:lnTo>
                        <a:pt x="3975" y="46482"/>
                      </a:lnTo>
                      <a:lnTo>
                        <a:pt x="3784" y="46482"/>
                      </a:lnTo>
                      <a:lnTo>
                        <a:pt x="4292" y="46736"/>
                      </a:lnTo>
                      <a:lnTo>
                        <a:pt x="4191" y="46863"/>
                      </a:lnTo>
                      <a:lnTo>
                        <a:pt x="3327" y="46863"/>
                      </a:lnTo>
                      <a:lnTo>
                        <a:pt x="3784" y="46736"/>
                      </a:lnTo>
                      <a:lnTo>
                        <a:pt x="3086" y="46736"/>
                      </a:lnTo>
                      <a:lnTo>
                        <a:pt x="3136" y="46863"/>
                      </a:lnTo>
                      <a:lnTo>
                        <a:pt x="4699" y="47117"/>
                      </a:lnTo>
                      <a:lnTo>
                        <a:pt x="3848" y="47244"/>
                      </a:lnTo>
                      <a:lnTo>
                        <a:pt x="3619" y="47244"/>
                      </a:lnTo>
                      <a:lnTo>
                        <a:pt x="3606" y="47117"/>
                      </a:lnTo>
                      <a:lnTo>
                        <a:pt x="3378" y="46990"/>
                      </a:lnTo>
                      <a:lnTo>
                        <a:pt x="2374" y="47244"/>
                      </a:lnTo>
                      <a:lnTo>
                        <a:pt x="2628" y="47244"/>
                      </a:lnTo>
                      <a:lnTo>
                        <a:pt x="2476" y="47371"/>
                      </a:lnTo>
                      <a:lnTo>
                        <a:pt x="2044" y="47752"/>
                      </a:lnTo>
                      <a:lnTo>
                        <a:pt x="2311" y="47625"/>
                      </a:lnTo>
                      <a:lnTo>
                        <a:pt x="4533" y="47879"/>
                      </a:lnTo>
                      <a:lnTo>
                        <a:pt x="2794" y="48133"/>
                      </a:lnTo>
                      <a:lnTo>
                        <a:pt x="3378" y="48514"/>
                      </a:lnTo>
                      <a:lnTo>
                        <a:pt x="2413" y="48387"/>
                      </a:lnTo>
                      <a:lnTo>
                        <a:pt x="1841" y="48641"/>
                      </a:lnTo>
                      <a:lnTo>
                        <a:pt x="1574" y="48641"/>
                      </a:lnTo>
                      <a:lnTo>
                        <a:pt x="2349" y="48768"/>
                      </a:lnTo>
                      <a:lnTo>
                        <a:pt x="965" y="48895"/>
                      </a:lnTo>
                      <a:lnTo>
                        <a:pt x="2095" y="49149"/>
                      </a:lnTo>
                      <a:lnTo>
                        <a:pt x="1790" y="49149"/>
                      </a:lnTo>
                      <a:lnTo>
                        <a:pt x="2070" y="49276"/>
                      </a:lnTo>
                      <a:lnTo>
                        <a:pt x="2222" y="49276"/>
                      </a:lnTo>
                      <a:lnTo>
                        <a:pt x="3276" y="49657"/>
                      </a:lnTo>
                      <a:lnTo>
                        <a:pt x="927" y="50038"/>
                      </a:lnTo>
                      <a:lnTo>
                        <a:pt x="2387" y="50546"/>
                      </a:lnTo>
                      <a:lnTo>
                        <a:pt x="2984" y="50927"/>
                      </a:lnTo>
                      <a:lnTo>
                        <a:pt x="4038" y="51054"/>
                      </a:lnTo>
                      <a:lnTo>
                        <a:pt x="4546" y="51435"/>
                      </a:lnTo>
                      <a:lnTo>
                        <a:pt x="4051" y="51562"/>
                      </a:lnTo>
                      <a:lnTo>
                        <a:pt x="3416" y="51308"/>
                      </a:lnTo>
                      <a:lnTo>
                        <a:pt x="2959" y="51562"/>
                      </a:lnTo>
                      <a:lnTo>
                        <a:pt x="3048" y="51689"/>
                      </a:lnTo>
                      <a:lnTo>
                        <a:pt x="3225" y="51816"/>
                      </a:lnTo>
                      <a:lnTo>
                        <a:pt x="3911" y="51816"/>
                      </a:lnTo>
                      <a:lnTo>
                        <a:pt x="4648" y="51689"/>
                      </a:lnTo>
                      <a:lnTo>
                        <a:pt x="4368" y="51689"/>
                      </a:lnTo>
                      <a:lnTo>
                        <a:pt x="5092" y="51562"/>
                      </a:lnTo>
                      <a:lnTo>
                        <a:pt x="5334" y="51562"/>
                      </a:lnTo>
                      <a:lnTo>
                        <a:pt x="4940" y="51308"/>
                      </a:lnTo>
                      <a:lnTo>
                        <a:pt x="5867" y="51308"/>
                      </a:lnTo>
                      <a:lnTo>
                        <a:pt x="5676" y="51435"/>
                      </a:lnTo>
                      <a:lnTo>
                        <a:pt x="5930" y="51308"/>
                      </a:lnTo>
                      <a:lnTo>
                        <a:pt x="6438" y="51054"/>
                      </a:lnTo>
                      <a:lnTo>
                        <a:pt x="4686" y="50800"/>
                      </a:lnTo>
                      <a:lnTo>
                        <a:pt x="5664" y="50673"/>
                      </a:lnTo>
                      <a:lnTo>
                        <a:pt x="5321" y="50292"/>
                      </a:lnTo>
                      <a:lnTo>
                        <a:pt x="4800" y="50673"/>
                      </a:lnTo>
                      <a:lnTo>
                        <a:pt x="3657" y="50292"/>
                      </a:lnTo>
                      <a:lnTo>
                        <a:pt x="6057" y="50038"/>
                      </a:lnTo>
                      <a:lnTo>
                        <a:pt x="5080" y="50038"/>
                      </a:lnTo>
                      <a:lnTo>
                        <a:pt x="5156" y="49911"/>
                      </a:lnTo>
                      <a:lnTo>
                        <a:pt x="4533" y="49784"/>
                      </a:lnTo>
                      <a:lnTo>
                        <a:pt x="4940" y="49669"/>
                      </a:lnTo>
                      <a:lnTo>
                        <a:pt x="5410" y="49530"/>
                      </a:lnTo>
                      <a:lnTo>
                        <a:pt x="4114" y="49149"/>
                      </a:lnTo>
                      <a:lnTo>
                        <a:pt x="4838" y="49149"/>
                      </a:lnTo>
                      <a:lnTo>
                        <a:pt x="4584" y="49022"/>
                      </a:lnTo>
                      <a:lnTo>
                        <a:pt x="4927" y="49022"/>
                      </a:lnTo>
                      <a:lnTo>
                        <a:pt x="6248" y="49022"/>
                      </a:lnTo>
                      <a:lnTo>
                        <a:pt x="4292" y="48768"/>
                      </a:lnTo>
                      <a:lnTo>
                        <a:pt x="5054" y="48514"/>
                      </a:lnTo>
                      <a:lnTo>
                        <a:pt x="5918" y="48641"/>
                      </a:lnTo>
                      <a:lnTo>
                        <a:pt x="5461" y="48768"/>
                      </a:lnTo>
                      <a:lnTo>
                        <a:pt x="6235" y="48641"/>
                      </a:lnTo>
                      <a:lnTo>
                        <a:pt x="4775" y="48387"/>
                      </a:lnTo>
                      <a:lnTo>
                        <a:pt x="6540" y="48133"/>
                      </a:lnTo>
                      <a:close/>
                    </a:path>
                    <a:path w="354965" h="298450">
                      <a:moveTo>
                        <a:pt x="6540" y="31496"/>
                      </a:moveTo>
                      <a:lnTo>
                        <a:pt x="6096" y="31496"/>
                      </a:lnTo>
                      <a:lnTo>
                        <a:pt x="6451" y="31584"/>
                      </a:lnTo>
                      <a:close/>
                    </a:path>
                    <a:path w="354965" h="298450">
                      <a:moveTo>
                        <a:pt x="6591" y="31623"/>
                      </a:moveTo>
                      <a:lnTo>
                        <a:pt x="6451" y="31584"/>
                      </a:lnTo>
                      <a:lnTo>
                        <a:pt x="6591" y="31623"/>
                      </a:lnTo>
                      <a:close/>
                    </a:path>
                    <a:path w="354965" h="298450">
                      <a:moveTo>
                        <a:pt x="6908" y="45593"/>
                      </a:moveTo>
                      <a:lnTo>
                        <a:pt x="6896" y="45466"/>
                      </a:lnTo>
                      <a:lnTo>
                        <a:pt x="6883" y="45339"/>
                      </a:lnTo>
                      <a:lnTo>
                        <a:pt x="6858" y="45212"/>
                      </a:lnTo>
                      <a:lnTo>
                        <a:pt x="5880" y="44958"/>
                      </a:lnTo>
                      <a:lnTo>
                        <a:pt x="6464" y="44577"/>
                      </a:lnTo>
                      <a:lnTo>
                        <a:pt x="5651" y="44577"/>
                      </a:lnTo>
                      <a:lnTo>
                        <a:pt x="4203" y="44958"/>
                      </a:lnTo>
                      <a:lnTo>
                        <a:pt x="4051" y="44843"/>
                      </a:lnTo>
                      <a:lnTo>
                        <a:pt x="2451" y="45339"/>
                      </a:lnTo>
                      <a:lnTo>
                        <a:pt x="2451" y="45212"/>
                      </a:lnTo>
                      <a:lnTo>
                        <a:pt x="2070" y="45085"/>
                      </a:lnTo>
                      <a:lnTo>
                        <a:pt x="2171" y="45339"/>
                      </a:lnTo>
                      <a:lnTo>
                        <a:pt x="2476" y="45720"/>
                      </a:lnTo>
                      <a:lnTo>
                        <a:pt x="2921" y="45720"/>
                      </a:lnTo>
                      <a:lnTo>
                        <a:pt x="3492" y="45593"/>
                      </a:lnTo>
                      <a:lnTo>
                        <a:pt x="3924" y="45593"/>
                      </a:lnTo>
                      <a:lnTo>
                        <a:pt x="4267" y="45720"/>
                      </a:lnTo>
                      <a:lnTo>
                        <a:pt x="5461" y="45720"/>
                      </a:lnTo>
                      <a:lnTo>
                        <a:pt x="6159" y="45847"/>
                      </a:lnTo>
                      <a:lnTo>
                        <a:pt x="6438" y="45847"/>
                      </a:lnTo>
                      <a:lnTo>
                        <a:pt x="6743" y="45974"/>
                      </a:lnTo>
                      <a:lnTo>
                        <a:pt x="6743" y="45720"/>
                      </a:lnTo>
                      <a:lnTo>
                        <a:pt x="6362" y="45720"/>
                      </a:lnTo>
                      <a:lnTo>
                        <a:pt x="6172" y="45593"/>
                      </a:lnTo>
                      <a:lnTo>
                        <a:pt x="6032" y="45466"/>
                      </a:lnTo>
                      <a:lnTo>
                        <a:pt x="6908" y="45593"/>
                      </a:lnTo>
                      <a:close/>
                    </a:path>
                    <a:path w="354965" h="298450">
                      <a:moveTo>
                        <a:pt x="7099" y="37846"/>
                      </a:moveTo>
                      <a:lnTo>
                        <a:pt x="7023" y="37706"/>
                      </a:lnTo>
                      <a:lnTo>
                        <a:pt x="6604" y="37769"/>
                      </a:lnTo>
                      <a:lnTo>
                        <a:pt x="7099" y="37846"/>
                      </a:lnTo>
                      <a:close/>
                    </a:path>
                    <a:path w="354965" h="298450">
                      <a:moveTo>
                        <a:pt x="7150" y="48221"/>
                      </a:moveTo>
                      <a:lnTo>
                        <a:pt x="6832" y="48107"/>
                      </a:lnTo>
                      <a:lnTo>
                        <a:pt x="6451" y="48221"/>
                      </a:lnTo>
                      <a:lnTo>
                        <a:pt x="6616" y="48412"/>
                      </a:lnTo>
                      <a:lnTo>
                        <a:pt x="6959" y="48221"/>
                      </a:lnTo>
                      <a:lnTo>
                        <a:pt x="7150" y="48221"/>
                      </a:lnTo>
                      <a:close/>
                    </a:path>
                    <a:path w="354965" h="298450">
                      <a:moveTo>
                        <a:pt x="7277" y="40309"/>
                      </a:moveTo>
                      <a:lnTo>
                        <a:pt x="7162" y="40170"/>
                      </a:lnTo>
                      <a:lnTo>
                        <a:pt x="6959" y="40309"/>
                      </a:lnTo>
                      <a:lnTo>
                        <a:pt x="7277" y="40309"/>
                      </a:lnTo>
                      <a:close/>
                    </a:path>
                    <a:path w="354965" h="298450">
                      <a:moveTo>
                        <a:pt x="7620" y="49250"/>
                      </a:moveTo>
                      <a:lnTo>
                        <a:pt x="6654" y="49542"/>
                      </a:lnTo>
                      <a:lnTo>
                        <a:pt x="6591" y="49695"/>
                      </a:lnTo>
                      <a:lnTo>
                        <a:pt x="7620" y="49250"/>
                      </a:lnTo>
                      <a:close/>
                    </a:path>
                    <a:path w="354965" h="298450">
                      <a:moveTo>
                        <a:pt x="7632" y="37592"/>
                      </a:moveTo>
                      <a:lnTo>
                        <a:pt x="6883" y="37465"/>
                      </a:lnTo>
                      <a:lnTo>
                        <a:pt x="7023" y="37706"/>
                      </a:lnTo>
                      <a:lnTo>
                        <a:pt x="7632" y="37592"/>
                      </a:lnTo>
                      <a:close/>
                    </a:path>
                    <a:path w="354965" h="298450">
                      <a:moveTo>
                        <a:pt x="7848" y="26962"/>
                      </a:moveTo>
                      <a:lnTo>
                        <a:pt x="7696" y="26962"/>
                      </a:lnTo>
                      <a:lnTo>
                        <a:pt x="7848" y="26962"/>
                      </a:lnTo>
                      <a:close/>
                    </a:path>
                    <a:path w="354965" h="298450">
                      <a:moveTo>
                        <a:pt x="7899" y="26962"/>
                      </a:moveTo>
                      <a:lnTo>
                        <a:pt x="7747" y="26860"/>
                      </a:lnTo>
                      <a:lnTo>
                        <a:pt x="7899" y="26962"/>
                      </a:lnTo>
                      <a:close/>
                    </a:path>
                    <a:path w="354965" h="298450">
                      <a:moveTo>
                        <a:pt x="8166" y="37947"/>
                      </a:moveTo>
                      <a:lnTo>
                        <a:pt x="7874" y="37706"/>
                      </a:lnTo>
                      <a:lnTo>
                        <a:pt x="8051" y="37884"/>
                      </a:lnTo>
                      <a:close/>
                    </a:path>
                    <a:path w="354965" h="298450">
                      <a:moveTo>
                        <a:pt x="8255" y="25387"/>
                      </a:moveTo>
                      <a:lnTo>
                        <a:pt x="8077" y="25349"/>
                      </a:lnTo>
                      <a:lnTo>
                        <a:pt x="8255" y="25387"/>
                      </a:lnTo>
                      <a:close/>
                    </a:path>
                    <a:path w="354965" h="298450">
                      <a:moveTo>
                        <a:pt x="8483" y="33020"/>
                      </a:moveTo>
                      <a:lnTo>
                        <a:pt x="8394" y="32867"/>
                      </a:lnTo>
                      <a:lnTo>
                        <a:pt x="8369" y="33020"/>
                      </a:lnTo>
                      <a:close/>
                    </a:path>
                    <a:path w="354965" h="298450">
                      <a:moveTo>
                        <a:pt x="8724" y="32131"/>
                      </a:moveTo>
                      <a:close/>
                    </a:path>
                    <a:path w="354965" h="298450">
                      <a:moveTo>
                        <a:pt x="9055" y="22021"/>
                      </a:moveTo>
                      <a:lnTo>
                        <a:pt x="8534" y="21590"/>
                      </a:lnTo>
                      <a:lnTo>
                        <a:pt x="8572" y="21793"/>
                      </a:lnTo>
                      <a:lnTo>
                        <a:pt x="9055" y="22021"/>
                      </a:lnTo>
                      <a:close/>
                    </a:path>
                    <a:path w="354965" h="298450">
                      <a:moveTo>
                        <a:pt x="9105" y="26200"/>
                      </a:moveTo>
                      <a:lnTo>
                        <a:pt x="8877" y="25958"/>
                      </a:lnTo>
                      <a:lnTo>
                        <a:pt x="7937" y="25628"/>
                      </a:lnTo>
                      <a:lnTo>
                        <a:pt x="8064" y="25768"/>
                      </a:lnTo>
                      <a:lnTo>
                        <a:pt x="9105" y="26200"/>
                      </a:lnTo>
                      <a:close/>
                    </a:path>
                    <a:path w="354965" h="298450">
                      <a:moveTo>
                        <a:pt x="9423" y="13970"/>
                      </a:moveTo>
                      <a:lnTo>
                        <a:pt x="9271" y="13716"/>
                      </a:lnTo>
                      <a:lnTo>
                        <a:pt x="9042" y="13716"/>
                      </a:lnTo>
                      <a:lnTo>
                        <a:pt x="9258" y="14097"/>
                      </a:lnTo>
                      <a:lnTo>
                        <a:pt x="9423" y="13970"/>
                      </a:lnTo>
                      <a:close/>
                    </a:path>
                    <a:path w="354965" h="298450">
                      <a:moveTo>
                        <a:pt x="9525" y="22352"/>
                      </a:moveTo>
                      <a:lnTo>
                        <a:pt x="9512" y="22225"/>
                      </a:lnTo>
                      <a:lnTo>
                        <a:pt x="9245" y="22098"/>
                      </a:lnTo>
                      <a:lnTo>
                        <a:pt x="9055" y="22021"/>
                      </a:lnTo>
                      <a:lnTo>
                        <a:pt x="8813" y="21971"/>
                      </a:lnTo>
                      <a:lnTo>
                        <a:pt x="9055" y="22098"/>
                      </a:lnTo>
                      <a:lnTo>
                        <a:pt x="9525" y="22352"/>
                      </a:lnTo>
                      <a:close/>
                    </a:path>
                    <a:path w="354965" h="298450">
                      <a:moveTo>
                        <a:pt x="10642" y="20129"/>
                      </a:moveTo>
                      <a:lnTo>
                        <a:pt x="10426" y="19786"/>
                      </a:lnTo>
                      <a:lnTo>
                        <a:pt x="10477" y="19939"/>
                      </a:lnTo>
                      <a:lnTo>
                        <a:pt x="10642" y="20129"/>
                      </a:lnTo>
                      <a:close/>
                    </a:path>
                    <a:path w="354965" h="298450">
                      <a:moveTo>
                        <a:pt x="11226" y="21590"/>
                      </a:moveTo>
                      <a:lnTo>
                        <a:pt x="10896" y="21209"/>
                      </a:lnTo>
                      <a:lnTo>
                        <a:pt x="10769" y="21247"/>
                      </a:lnTo>
                      <a:lnTo>
                        <a:pt x="10401" y="21094"/>
                      </a:lnTo>
                      <a:lnTo>
                        <a:pt x="10464" y="21221"/>
                      </a:lnTo>
                      <a:lnTo>
                        <a:pt x="10896" y="21488"/>
                      </a:lnTo>
                      <a:lnTo>
                        <a:pt x="11226" y="21590"/>
                      </a:lnTo>
                      <a:close/>
                    </a:path>
                    <a:path w="354965" h="298450">
                      <a:moveTo>
                        <a:pt x="11303" y="21209"/>
                      </a:moveTo>
                      <a:lnTo>
                        <a:pt x="11277" y="20828"/>
                      </a:lnTo>
                      <a:lnTo>
                        <a:pt x="11125" y="20701"/>
                      </a:lnTo>
                      <a:lnTo>
                        <a:pt x="10642" y="20129"/>
                      </a:lnTo>
                      <a:lnTo>
                        <a:pt x="11303" y="21209"/>
                      </a:lnTo>
                      <a:close/>
                    </a:path>
                    <a:path w="354965" h="298450">
                      <a:moveTo>
                        <a:pt x="11315" y="20828"/>
                      </a:moveTo>
                      <a:lnTo>
                        <a:pt x="11036" y="20447"/>
                      </a:lnTo>
                      <a:lnTo>
                        <a:pt x="11087" y="20574"/>
                      </a:lnTo>
                      <a:lnTo>
                        <a:pt x="11277" y="20828"/>
                      </a:lnTo>
                      <a:close/>
                    </a:path>
                    <a:path w="354965" h="298450">
                      <a:moveTo>
                        <a:pt x="20180" y="10795"/>
                      </a:moveTo>
                      <a:lnTo>
                        <a:pt x="20104" y="10287"/>
                      </a:lnTo>
                      <a:lnTo>
                        <a:pt x="20027" y="10160"/>
                      </a:lnTo>
                      <a:lnTo>
                        <a:pt x="20180" y="10795"/>
                      </a:lnTo>
                      <a:close/>
                    </a:path>
                    <a:path w="354965" h="298450">
                      <a:moveTo>
                        <a:pt x="20396" y="10871"/>
                      </a:moveTo>
                      <a:lnTo>
                        <a:pt x="20332" y="10414"/>
                      </a:lnTo>
                      <a:lnTo>
                        <a:pt x="20294" y="10668"/>
                      </a:lnTo>
                      <a:lnTo>
                        <a:pt x="20396" y="10871"/>
                      </a:lnTo>
                      <a:close/>
                    </a:path>
                    <a:path w="354965" h="298450">
                      <a:moveTo>
                        <a:pt x="22517" y="9398"/>
                      </a:moveTo>
                      <a:lnTo>
                        <a:pt x="22453" y="9220"/>
                      </a:lnTo>
                      <a:lnTo>
                        <a:pt x="22466" y="9398"/>
                      </a:lnTo>
                      <a:close/>
                    </a:path>
                    <a:path w="354965" h="298450">
                      <a:moveTo>
                        <a:pt x="23977" y="8255"/>
                      </a:moveTo>
                      <a:lnTo>
                        <a:pt x="23952" y="8051"/>
                      </a:lnTo>
                      <a:lnTo>
                        <a:pt x="23977" y="8255"/>
                      </a:lnTo>
                      <a:close/>
                    </a:path>
                    <a:path w="354965" h="298450">
                      <a:moveTo>
                        <a:pt x="29972" y="6223"/>
                      </a:moveTo>
                      <a:lnTo>
                        <a:pt x="29845" y="5969"/>
                      </a:lnTo>
                      <a:lnTo>
                        <a:pt x="29756" y="5588"/>
                      </a:lnTo>
                      <a:lnTo>
                        <a:pt x="29413" y="5334"/>
                      </a:lnTo>
                      <a:lnTo>
                        <a:pt x="29972" y="6223"/>
                      </a:lnTo>
                      <a:close/>
                    </a:path>
                    <a:path w="354965" h="298450">
                      <a:moveTo>
                        <a:pt x="31813" y="12065"/>
                      </a:moveTo>
                      <a:lnTo>
                        <a:pt x="31737" y="11899"/>
                      </a:lnTo>
                      <a:lnTo>
                        <a:pt x="31813" y="12065"/>
                      </a:lnTo>
                      <a:close/>
                    </a:path>
                    <a:path w="354965" h="298450">
                      <a:moveTo>
                        <a:pt x="33756" y="5422"/>
                      </a:moveTo>
                      <a:lnTo>
                        <a:pt x="33604" y="5105"/>
                      </a:lnTo>
                      <a:lnTo>
                        <a:pt x="33756" y="5422"/>
                      </a:lnTo>
                      <a:close/>
                    </a:path>
                    <a:path w="354965" h="298450">
                      <a:moveTo>
                        <a:pt x="36512" y="4572"/>
                      </a:moveTo>
                      <a:lnTo>
                        <a:pt x="36372" y="4445"/>
                      </a:lnTo>
                      <a:lnTo>
                        <a:pt x="36512" y="4711"/>
                      </a:lnTo>
                      <a:lnTo>
                        <a:pt x="36512" y="4572"/>
                      </a:lnTo>
                      <a:close/>
                    </a:path>
                    <a:path w="354965" h="298450">
                      <a:moveTo>
                        <a:pt x="36525" y="3086"/>
                      </a:moveTo>
                      <a:lnTo>
                        <a:pt x="36233" y="3276"/>
                      </a:lnTo>
                      <a:lnTo>
                        <a:pt x="36372" y="3492"/>
                      </a:lnTo>
                      <a:lnTo>
                        <a:pt x="36499" y="3733"/>
                      </a:lnTo>
                      <a:lnTo>
                        <a:pt x="36360" y="3416"/>
                      </a:lnTo>
                      <a:lnTo>
                        <a:pt x="36525" y="3086"/>
                      </a:lnTo>
                      <a:close/>
                    </a:path>
                    <a:path w="354965" h="298450">
                      <a:moveTo>
                        <a:pt x="36601" y="4406"/>
                      </a:moveTo>
                      <a:lnTo>
                        <a:pt x="35788" y="2921"/>
                      </a:lnTo>
                      <a:lnTo>
                        <a:pt x="35712" y="2794"/>
                      </a:lnTo>
                      <a:lnTo>
                        <a:pt x="35204" y="2667"/>
                      </a:lnTo>
                      <a:lnTo>
                        <a:pt x="35445" y="3429"/>
                      </a:lnTo>
                      <a:lnTo>
                        <a:pt x="35814" y="3429"/>
                      </a:lnTo>
                      <a:lnTo>
                        <a:pt x="35521" y="2921"/>
                      </a:lnTo>
                      <a:lnTo>
                        <a:pt x="36601" y="4406"/>
                      </a:lnTo>
                      <a:close/>
                    </a:path>
                    <a:path w="354965" h="298450">
                      <a:moveTo>
                        <a:pt x="36931" y="4953"/>
                      </a:moveTo>
                      <a:lnTo>
                        <a:pt x="36690" y="4445"/>
                      </a:lnTo>
                      <a:lnTo>
                        <a:pt x="36626" y="4318"/>
                      </a:lnTo>
                      <a:lnTo>
                        <a:pt x="36626" y="4445"/>
                      </a:lnTo>
                      <a:lnTo>
                        <a:pt x="36677" y="4711"/>
                      </a:lnTo>
                      <a:lnTo>
                        <a:pt x="36931" y="4953"/>
                      </a:lnTo>
                      <a:close/>
                    </a:path>
                    <a:path w="354965" h="298450">
                      <a:moveTo>
                        <a:pt x="36995" y="9906"/>
                      </a:moveTo>
                      <a:lnTo>
                        <a:pt x="36969" y="10160"/>
                      </a:lnTo>
                      <a:lnTo>
                        <a:pt x="36995" y="9906"/>
                      </a:lnTo>
                      <a:close/>
                    </a:path>
                    <a:path w="354965" h="298450">
                      <a:moveTo>
                        <a:pt x="37553" y="9652"/>
                      </a:moveTo>
                      <a:lnTo>
                        <a:pt x="37515" y="9525"/>
                      </a:lnTo>
                      <a:lnTo>
                        <a:pt x="37414" y="9652"/>
                      </a:lnTo>
                      <a:lnTo>
                        <a:pt x="37553" y="9652"/>
                      </a:lnTo>
                      <a:close/>
                    </a:path>
                    <a:path w="354965" h="298450">
                      <a:moveTo>
                        <a:pt x="37668" y="1270"/>
                      </a:moveTo>
                      <a:lnTo>
                        <a:pt x="37439" y="1371"/>
                      </a:lnTo>
                      <a:lnTo>
                        <a:pt x="37465" y="1524"/>
                      </a:lnTo>
                      <a:lnTo>
                        <a:pt x="37655" y="1841"/>
                      </a:lnTo>
                      <a:lnTo>
                        <a:pt x="37668" y="1270"/>
                      </a:lnTo>
                      <a:close/>
                    </a:path>
                    <a:path w="354965" h="298450">
                      <a:moveTo>
                        <a:pt x="37795" y="105435"/>
                      </a:moveTo>
                      <a:lnTo>
                        <a:pt x="37630" y="105295"/>
                      </a:lnTo>
                      <a:lnTo>
                        <a:pt x="37630" y="105435"/>
                      </a:lnTo>
                      <a:lnTo>
                        <a:pt x="37795" y="105435"/>
                      </a:lnTo>
                      <a:close/>
                    </a:path>
                    <a:path w="354965" h="298450">
                      <a:moveTo>
                        <a:pt x="37960" y="2286"/>
                      </a:moveTo>
                      <a:lnTo>
                        <a:pt x="37795" y="2082"/>
                      </a:lnTo>
                      <a:lnTo>
                        <a:pt x="37922" y="2286"/>
                      </a:lnTo>
                      <a:close/>
                    </a:path>
                    <a:path w="354965" h="298450">
                      <a:moveTo>
                        <a:pt x="39192" y="2057"/>
                      </a:moveTo>
                      <a:lnTo>
                        <a:pt x="39141" y="1778"/>
                      </a:lnTo>
                      <a:lnTo>
                        <a:pt x="38849" y="1143"/>
                      </a:lnTo>
                      <a:lnTo>
                        <a:pt x="39192" y="2057"/>
                      </a:lnTo>
                      <a:close/>
                    </a:path>
                    <a:path w="354965" h="298450">
                      <a:moveTo>
                        <a:pt x="39624" y="8255"/>
                      </a:moveTo>
                      <a:lnTo>
                        <a:pt x="39433" y="8039"/>
                      </a:lnTo>
                      <a:lnTo>
                        <a:pt x="39624" y="8255"/>
                      </a:lnTo>
                      <a:close/>
                    </a:path>
                    <a:path w="354965" h="298450">
                      <a:moveTo>
                        <a:pt x="42252" y="1257"/>
                      </a:moveTo>
                      <a:lnTo>
                        <a:pt x="42125" y="1143"/>
                      </a:lnTo>
                      <a:lnTo>
                        <a:pt x="41859" y="635"/>
                      </a:lnTo>
                      <a:lnTo>
                        <a:pt x="41554" y="381"/>
                      </a:lnTo>
                      <a:lnTo>
                        <a:pt x="41884" y="1016"/>
                      </a:lnTo>
                      <a:lnTo>
                        <a:pt x="42252" y="1257"/>
                      </a:lnTo>
                      <a:close/>
                    </a:path>
                    <a:path w="354965" h="298450">
                      <a:moveTo>
                        <a:pt x="42329" y="508"/>
                      </a:moveTo>
                      <a:lnTo>
                        <a:pt x="41795" y="0"/>
                      </a:lnTo>
                      <a:lnTo>
                        <a:pt x="42151" y="508"/>
                      </a:lnTo>
                      <a:lnTo>
                        <a:pt x="42227" y="635"/>
                      </a:lnTo>
                      <a:lnTo>
                        <a:pt x="42329" y="508"/>
                      </a:lnTo>
                      <a:close/>
                    </a:path>
                    <a:path w="354965" h="298450">
                      <a:moveTo>
                        <a:pt x="45669" y="83642"/>
                      </a:moveTo>
                      <a:lnTo>
                        <a:pt x="45300" y="83070"/>
                      </a:lnTo>
                      <a:lnTo>
                        <a:pt x="45224" y="83388"/>
                      </a:lnTo>
                      <a:lnTo>
                        <a:pt x="45377" y="83477"/>
                      </a:lnTo>
                      <a:lnTo>
                        <a:pt x="45516" y="83578"/>
                      </a:lnTo>
                      <a:lnTo>
                        <a:pt x="45669" y="83642"/>
                      </a:lnTo>
                      <a:close/>
                    </a:path>
                    <a:path w="354965" h="298450">
                      <a:moveTo>
                        <a:pt x="46837" y="5461"/>
                      </a:moveTo>
                      <a:lnTo>
                        <a:pt x="46748" y="4826"/>
                      </a:lnTo>
                      <a:lnTo>
                        <a:pt x="46342" y="3937"/>
                      </a:lnTo>
                      <a:lnTo>
                        <a:pt x="46037" y="3810"/>
                      </a:lnTo>
                      <a:lnTo>
                        <a:pt x="45656" y="3683"/>
                      </a:lnTo>
                      <a:lnTo>
                        <a:pt x="45300" y="3429"/>
                      </a:lnTo>
                      <a:lnTo>
                        <a:pt x="45262" y="3048"/>
                      </a:lnTo>
                      <a:lnTo>
                        <a:pt x="44551" y="2286"/>
                      </a:lnTo>
                      <a:lnTo>
                        <a:pt x="44437" y="2159"/>
                      </a:lnTo>
                      <a:lnTo>
                        <a:pt x="44196" y="1905"/>
                      </a:lnTo>
                      <a:lnTo>
                        <a:pt x="43484" y="1143"/>
                      </a:lnTo>
                      <a:lnTo>
                        <a:pt x="43243" y="889"/>
                      </a:lnTo>
                      <a:lnTo>
                        <a:pt x="42303" y="254"/>
                      </a:lnTo>
                      <a:lnTo>
                        <a:pt x="42748" y="1143"/>
                      </a:lnTo>
                      <a:lnTo>
                        <a:pt x="42481" y="889"/>
                      </a:lnTo>
                      <a:lnTo>
                        <a:pt x="42227" y="647"/>
                      </a:lnTo>
                      <a:lnTo>
                        <a:pt x="42354" y="889"/>
                      </a:lnTo>
                      <a:lnTo>
                        <a:pt x="41897" y="381"/>
                      </a:lnTo>
                      <a:lnTo>
                        <a:pt x="42392" y="1371"/>
                      </a:lnTo>
                      <a:lnTo>
                        <a:pt x="42252" y="1257"/>
                      </a:lnTo>
                      <a:lnTo>
                        <a:pt x="42468" y="1485"/>
                      </a:lnTo>
                      <a:lnTo>
                        <a:pt x="42570" y="1905"/>
                      </a:lnTo>
                      <a:lnTo>
                        <a:pt x="42443" y="1778"/>
                      </a:lnTo>
                      <a:lnTo>
                        <a:pt x="42189" y="1524"/>
                      </a:lnTo>
                      <a:lnTo>
                        <a:pt x="41770" y="889"/>
                      </a:lnTo>
                      <a:lnTo>
                        <a:pt x="41998" y="1524"/>
                      </a:lnTo>
                      <a:lnTo>
                        <a:pt x="41846" y="1270"/>
                      </a:lnTo>
                      <a:lnTo>
                        <a:pt x="41706" y="1079"/>
                      </a:lnTo>
                      <a:lnTo>
                        <a:pt x="41757" y="1257"/>
                      </a:lnTo>
                      <a:lnTo>
                        <a:pt x="41465" y="1143"/>
                      </a:lnTo>
                      <a:lnTo>
                        <a:pt x="41859" y="1778"/>
                      </a:lnTo>
                      <a:lnTo>
                        <a:pt x="41313" y="1143"/>
                      </a:lnTo>
                      <a:lnTo>
                        <a:pt x="41643" y="2159"/>
                      </a:lnTo>
                      <a:lnTo>
                        <a:pt x="41071" y="1257"/>
                      </a:lnTo>
                      <a:lnTo>
                        <a:pt x="41148" y="1485"/>
                      </a:lnTo>
                      <a:lnTo>
                        <a:pt x="41262" y="2159"/>
                      </a:lnTo>
                      <a:lnTo>
                        <a:pt x="40589" y="635"/>
                      </a:lnTo>
                      <a:lnTo>
                        <a:pt x="40868" y="2286"/>
                      </a:lnTo>
                      <a:lnTo>
                        <a:pt x="40754" y="2032"/>
                      </a:lnTo>
                      <a:lnTo>
                        <a:pt x="40081" y="635"/>
                      </a:lnTo>
                      <a:lnTo>
                        <a:pt x="40640" y="2032"/>
                      </a:lnTo>
                      <a:lnTo>
                        <a:pt x="40030" y="1397"/>
                      </a:lnTo>
                      <a:lnTo>
                        <a:pt x="40055" y="2286"/>
                      </a:lnTo>
                      <a:lnTo>
                        <a:pt x="40005" y="2019"/>
                      </a:lnTo>
                      <a:lnTo>
                        <a:pt x="39801" y="1905"/>
                      </a:lnTo>
                      <a:lnTo>
                        <a:pt x="39573" y="1524"/>
                      </a:lnTo>
                      <a:lnTo>
                        <a:pt x="39357" y="1270"/>
                      </a:lnTo>
                      <a:lnTo>
                        <a:pt x="39636" y="2032"/>
                      </a:lnTo>
                      <a:lnTo>
                        <a:pt x="39763" y="2667"/>
                      </a:lnTo>
                      <a:lnTo>
                        <a:pt x="39662" y="3048"/>
                      </a:lnTo>
                      <a:lnTo>
                        <a:pt x="39789" y="3683"/>
                      </a:lnTo>
                      <a:lnTo>
                        <a:pt x="39712" y="3556"/>
                      </a:lnTo>
                      <a:lnTo>
                        <a:pt x="39535" y="3302"/>
                      </a:lnTo>
                      <a:lnTo>
                        <a:pt x="39370" y="3048"/>
                      </a:lnTo>
                      <a:lnTo>
                        <a:pt x="39192" y="2794"/>
                      </a:lnTo>
                      <a:lnTo>
                        <a:pt x="39281" y="2413"/>
                      </a:lnTo>
                      <a:lnTo>
                        <a:pt x="39217" y="2171"/>
                      </a:lnTo>
                      <a:lnTo>
                        <a:pt x="38849" y="2286"/>
                      </a:lnTo>
                      <a:lnTo>
                        <a:pt x="39255" y="3048"/>
                      </a:lnTo>
                      <a:lnTo>
                        <a:pt x="39077" y="2794"/>
                      </a:lnTo>
                      <a:lnTo>
                        <a:pt x="38798" y="2413"/>
                      </a:lnTo>
                      <a:lnTo>
                        <a:pt x="38976" y="2794"/>
                      </a:lnTo>
                      <a:lnTo>
                        <a:pt x="38481" y="1778"/>
                      </a:lnTo>
                      <a:lnTo>
                        <a:pt x="38862" y="2794"/>
                      </a:lnTo>
                      <a:lnTo>
                        <a:pt x="39052" y="3302"/>
                      </a:lnTo>
                      <a:lnTo>
                        <a:pt x="38925" y="3048"/>
                      </a:lnTo>
                      <a:lnTo>
                        <a:pt x="38430" y="2159"/>
                      </a:lnTo>
                      <a:lnTo>
                        <a:pt x="38658" y="3048"/>
                      </a:lnTo>
                      <a:lnTo>
                        <a:pt x="38125" y="2540"/>
                      </a:lnTo>
                      <a:lnTo>
                        <a:pt x="38036" y="1778"/>
                      </a:lnTo>
                      <a:lnTo>
                        <a:pt x="37960" y="2286"/>
                      </a:lnTo>
                      <a:lnTo>
                        <a:pt x="38087" y="3302"/>
                      </a:lnTo>
                      <a:lnTo>
                        <a:pt x="37985" y="3556"/>
                      </a:lnTo>
                      <a:lnTo>
                        <a:pt x="37934" y="3302"/>
                      </a:lnTo>
                      <a:lnTo>
                        <a:pt x="37706" y="2286"/>
                      </a:lnTo>
                      <a:lnTo>
                        <a:pt x="37363" y="1778"/>
                      </a:lnTo>
                      <a:lnTo>
                        <a:pt x="37325" y="2286"/>
                      </a:lnTo>
                      <a:lnTo>
                        <a:pt x="37541" y="3302"/>
                      </a:lnTo>
                      <a:lnTo>
                        <a:pt x="37376" y="3302"/>
                      </a:lnTo>
                      <a:lnTo>
                        <a:pt x="37287" y="3048"/>
                      </a:lnTo>
                      <a:lnTo>
                        <a:pt x="37172" y="2794"/>
                      </a:lnTo>
                      <a:lnTo>
                        <a:pt x="37211" y="3048"/>
                      </a:lnTo>
                      <a:lnTo>
                        <a:pt x="37325" y="3810"/>
                      </a:lnTo>
                      <a:lnTo>
                        <a:pt x="36563" y="3175"/>
                      </a:lnTo>
                      <a:lnTo>
                        <a:pt x="36753" y="4318"/>
                      </a:lnTo>
                      <a:lnTo>
                        <a:pt x="37109" y="5080"/>
                      </a:lnTo>
                      <a:lnTo>
                        <a:pt x="37223" y="5842"/>
                      </a:lnTo>
                      <a:lnTo>
                        <a:pt x="37338" y="6350"/>
                      </a:lnTo>
                      <a:lnTo>
                        <a:pt x="37223" y="6096"/>
                      </a:lnTo>
                      <a:lnTo>
                        <a:pt x="37172" y="5969"/>
                      </a:lnTo>
                      <a:lnTo>
                        <a:pt x="37058" y="5715"/>
                      </a:lnTo>
                      <a:lnTo>
                        <a:pt x="37071" y="5588"/>
                      </a:lnTo>
                      <a:lnTo>
                        <a:pt x="37033" y="5461"/>
                      </a:lnTo>
                      <a:lnTo>
                        <a:pt x="36906" y="5080"/>
                      </a:lnTo>
                      <a:lnTo>
                        <a:pt x="36906" y="5461"/>
                      </a:lnTo>
                      <a:lnTo>
                        <a:pt x="36639" y="4953"/>
                      </a:lnTo>
                      <a:lnTo>
                        <a:pt x="36512" y="4711"/>
                      </a:lnTo>
                      <a:lnTo>
                        <a:pt x="36563" y="4953"/>
                      </a:lnTo>
                      <a:lnTo>
                        <a:pt x="36576" y="5715"/>
                      </a:lnTo>
                      <a:lnTo>
                        <a:pt x="36258" y="5461"/>
                      </a:lnTo>
                      <a:lnTo>
                        <a:pt x="35814" y="4445"/>
                      </a:lnTo>
                      <a:lnTo>
                        <a:pt x="36537" y="4927"/>
                      </a:lnTo>
                      <a:lnTo>
                        <a:pt x="36156" y="4445"/>
                      </a:lnTo>
                      <a:lnTo>
                        <a:pt x="35941" y="4191"/>
                      </a:lnTo>
                      <a:lnTo>
                        <a:pt x="36372" y="4445"/>
                      </a:lnTo>
                      <a:lnTo>
                        <a:pt x="36258" y="4191"/>
                      </a:lnTo>
                      <a:lnTo>
                        <a:pt x="35890" y="3556"/>
                      </a:lnTo>
                      <a:lnTo>
                        <a:pt x="35496" y="3556"/>
                      </a:lnTo>
                      <a:lnTo>
                        <a:pt x="35026" y="3556"/>
                      </a:lnTo>
                      <a:lnTo>
                        <a:pt x="35128" y="3937"/>
                      </a:lnTo>
                      <a:lnTo>
                        <a:pt x="35356" y="4191"/>
                      </a:lnTo>
                      <a:lnTo>
                        <a:pt x="35496" y="4953"/>
                      </a:lnTo>
                      <a:lnTo>
                        <a:pt x="35369" y="5969"/>
                      </a:lnTo>
                      <a:lnTo>
                        <a:pt x="34023" y="2413"/>
                      </a:lnTo>
                      <a:lnTo>
                        <a:pt x="34163" y="3810"/>
                      </a:lnTo>
                      <a:lnTo>
                        <a:pt x="34290" y="4406"/>
                      </a:lnTo>
                      <a:lnTo>
                        <a:pt x="34404" y="4826"/>
                      </a:lnTo>
                      <a:lnTo>
                        <a:pt x="34836" y="5969"/>
                      </a:lnTo>
                      <a:lnTo>
                        <a:pt x="34277" y="5461"/>
                      </a:lnTo>
                      <a:lnTo>
                        <a:pt x="33896" y="4191"/>
                      </a:lnTo>
                      <a:lnTo>
                        <a:pt x="33477" y="4318"/>
                      </a:lnTo>
                      <a:lnTo>
                        <a:pt x="33680" y="4673"/>
                      </a:lnTo>
                      <a:lnTo>
                        <a:pt x="33058" y="3937"/>
                      </a:lnTo>
                      <a:lnTo>
                        <a:pt x="33604" y="5105"/>
                      </a:lnTo>
                      <a:lnTo>
                        <a:pt x="33540" y="4826"/>
                      </a:lnTo>
                      <a:lnTo>
                        <a:pt x="33756" y="4826"/>
                      </a:lnTo>
                      <a:lnTo>
                        <a:pt x="34366" y="5969"/>
                      </a:lnTo>
                      <a:lnTo>
                        <a:pt x="33947" y="5588"/>
                      </a:lnTo>
                      <a:lnTo>
                        <a:pt x="33756" y="5422"/>
                      </a:lnTo>
                      <a:lnTo>
                        <a:pt x="33566" y="5588"/>
                      </a:lnTo>
                      <a:lnTo>
                        <a:pt x="33108" y="4572"/>
                      </a:lnTo>
                      <a:lnTo>
                        <a:pt x="32778" y="4826"/>
                      </a:lnTo>
                      <a:lnTo>
                        <a:pt x="32639" y="5715"/>
                      </a:lnTo>
                      <a:lnTo>
                        <a:pt x="32499" y="5867"/>
                      </a:lnTo>
                      <a:lnTo>
                        <a:pt x="32499" y="6350"/>
                      </a:lnTo>
                      <a:lnTo>
                        <a:pt x="32397" y="6477"/>
                      </a:lnTo>
                      <a:lnTo>
                        <a:pt x="32385" y="6350"/>
                      </a:lnTo>
                      <a:lnTo>
                        <a:pt x="32499" y="5867"/>
                      </a:lnTo>
                      <a:lnTo>
                        <a:pt x="32346" y="6032"/>
                      </a:lnTo>
                      <a:lnTo>
                        <a:pt x="32346" y="7112"/>
                      </a:lnTo>
                      <a:lnTo>
                        <a:pt x="32245" y="6985"/>
                      </a:lnTo>
                      <a:lnTo>
                        <a:pt x="32042" y="6858"/>
                      </a:lnTo>
                      <a:lnTo>
                        <a:pt x="31953" y="6731"/>
                      </a:lnTo>
                      <a:lnTo>
                        <a:pt x="31864" y="6604"/>
                      </a:lnTo>
                      <a:lnTo>
                        <a:pt x="32029" y="6604"/>
                      </a:lnTo>
                      <a:lnTo>
                        <a:pt x="32245" y="6858"/>
                      </a:lnTo>
                      <a:lnTo>
                        <a:pt x="32346" y="7112"/>
                      </a:lnTo>
                      <a:lnTo>
                        <a:pt x="32346" y="6032"/>
                      </a:lnTo>
                      <a:lnTo>
                        <a:pt x="32131" y="5461"/>
                      </a:lnTo>
                      <a:lnTo>
                        <a:pt x="31889" y="5207"/>
                      </a:lnTo>
                      <a:lnTo>
                        <a:pt x="31546" y="5969"/>
                      </a:lnTo>
                      <a:lnTo>
                        <a:pt x="29870" y="5207"/>
                      </a:lnTo>
                      <a:lnTo>
                        <a:pt x="30022" y="6223"/>
                      </a:lnTo>
                      <a:lnTo>
                        <a:pt x="29921" y="6731"/>
                      </a:lnTo>
                      <a:lnTo>
                        <a:pt x="29718" y="6223"/>
                      </a:lnTo>
                      <a:lnTo>
                        <a:pt x="29616" y="5842"/>
                      </a:lnTo>
                      <a:lnTo>
                        <a:pt x="29565" y="6604"/>
                      </a:lnTo>
                      <a:lnTo>
                        <a:pt x="29222" y="7874"/>
                      </a:lnTo>
                      <a:lnTo>
                        <a:pt x="28448" y="7112"/>
                      </a:lnTo>
                      <a:lnTo>
                        <a:pt x="28422" y="6858"/>
                      </a:lnTo>
                      <a:lnTo>
                        <a:pt x="27965" y="6604"/>
                      </a:lnTo>
                      <a:lnTo>
                        <a:pt x="28816" y="8763"/>
                      </a:lnTo>
                      <a:lnTo>
                        <a:pt x="28308" y="8128"/>
                      </a:lnTo>
                      <a:lnTo>
                        <a:pt x="28181" y="7874"/>
                      </a:lnTo>
                      <a:lnTo>
                        <a:pt x="27381" y="7747"/>
                      </a:lnTo>
                      <a:lnTo>
                        <a:pt x="26974" y="8890"/>
                      </a:lnTo>
                      <a:lnTo>
                        <a:pt x="25933" y="7747"/>
                      </a:lnTo>
                      <a:lnTo>
                        <a:pt x="26352" y="9017"/>
                      </a:lnTo>
                      <a:lnTo>
                        <a:pt x="25057" y="7493"/>
                      </a:lnTo>
                      <a:lnTo>
                        <a:pt x="25730" y="9271"/>
                      </a:lnTo>
                      <a:lnTo>
                        <a:pt x="25006" y="8509"/>
                      </a:lnTo>
                      <a:lnTo>
                        <a:pt x="24980" y="8128"/>
                      </a:lnTo>
                      <a:lnTo>
                        <a:pt x="24206" y="7747"/>
                      </a:lnTo>
                      <a:lnTo>
                        <a:pt x="24041" y="7747"/>
                      </a:lnTo>
                      <a:lnTo>
                        <a:pt x="24244" y="8382"/>
                      </a:lnTo>
                      <a:lnTo>
                        <a:pt x="24345" y="9271"/>
                      </a:lnTo>
                      <a:lnTo>
                        <a:pt x="23977" y="8255"/>
                      </a:lnTo>
                      <a:lnTo>
                        <a:pt x="24130" y="9398"/>
                      </a:lnTo>
                      <a:lnTo>
                        <a:pt x="23558" y="8382"/>
                      </a:lnTo>
                      <a:lnTo>
                        <a:pt x="23495" y="8572"/>
                      </a:lnTo>
                      <a:lnTo>
                        <a:pt x="23469" y="8699"/>
                      </a:lnTo>
                      <a:lnTo>
                        <a:pt x="23723" y="8890"/>
                      </a:lnTo>
                      <a:lnTo>
                        <a:pt x="23812" y="9779"/>
                      </a:lnTo>
                      <a:lnTo>
                        <a:pt x="23698" y="9652"/>
                      </a:lnTo>
                      <a:lnTo>
                        <a:pt x="22999" y="8890"/>
                      </a:lnTo>
                      <a:lnTo>
                        <a:pt x="22809" y="8382"/>
                      </a:lnTo>
                      <a:lnTo>
                        <a:pt x="22517" y="9398"/>
                      </a:lnTo>
                      <a:lnTo>
                        <a:pt x="22479" y="9652"/>
                      </a:lnTo>
                      <a:lnTo>
                        <a:pt x="22415" y="9398"/>
                      </a:lnTo>
                      <a:lnTo>
                        <a:pt x="21958" y="7747"/>
                      </a:lnTo>
                      <a:lnTo>
                        <a:pt x="22085" y="8763"/>
                      </a:lnTo>
                      <a:lnTo>
                        <a:pt x="22288" y="9398"/>
                      </a:lnTo>
                      <a:lnTo>
                        <a:pt x="21920" y="8890"/>
                      </a:lnTo>
                      <a:lnTo>
                        <a:pt x="21577" y="9017"/>
                      </a:lnTo>
                      <a:lnTo>
                        <a:pt x="21424" y="9398"/>
                      </a:lnTo>
                      <a:lnTo>
                        <a:pt x="21209" y="8763"/>
                      </a:lnTo>
                      <a:lnTo>
                        <a:pt x="20701" y="8763"/>
                      </a:lnTo>
                      <a:lnTo>
                        <a:pt x="20459" y="9271"/>
                      </a:lnTo>
                      <a:lnTo>
                        <a:pt x="20332" y="9436"/>
                      </a:lnTo>
                      <a:lnTo>
                        <a:pt x="19888" y="9652"/>
                      </a:lnTo>
                      <a:lnTo>
                        <a:pt x="20180" y="9906"/>
                      </a:lnTo>
                      <a:lnTo>
                        <a:pt x="20396" y="10414"/>
                      </a:lnTo>
                      <a:lnTo>
                        <a:pt x="20485" y="11049"/>
                      </a:lnTo>
                      <a:lnTo>
                        <a:pt x="20396" y="10871"/>
                      </a:lnTo>
                      <a:lnTo>
                        <a:pt x="20421" y="11049"/>
                      </a:lnTo>
                      <a:lnTo>
                        <a:pt x="20447" y="11303"/>
                      </a:lnTo>
                      <a:lnTo>
                        <a:pt x="20205" y="11176"/>
                      </a:lnTo>
                      <a:lnTo>
                        <a:pt x="19862" y="10287"/>
                      </a:lnTo>
                      <a:lnTo>
                        <a:pt x="19837" y="9906"/>
                      </a:lnTo>
                      <a:lnTo>
                        <a:pt x="19748" y="10287"/>
                      </a:lnTo>
                      <a:lnTo>
                        <a:pt x="19685" y="10160"/>
                      </a:lnTo>
                      <a:lnTo>
                        <a:pt x="19469" y="9525"/>
                      </a:lnTo>
                      <a:lnTo>
                        <a:pt x="19621" y="10160"/>
                      </a:lnTo>
                      <a:lnTo>
                        <a:pt x="19392" y="9779"/>
                      </a:lnTo>
                      <a:lnTo>
                        <a:pt x="18681" y="8636"/>
                      </a:lnTo>
                      <a:lnTo>
                        <a:pt x="18973" y="9779"/>
                      </a:lnTo>
                      <a:lnTo>
                        <a:pt x="18846" y="9525"/>
                      </a:lnTo>
                      <a:lnTo>
                        <a:pt x="18338" y="9652"/>
                      </a:lnTo>
                      <a:lnTo>
                        <a:pt x="18249" y="10160"/>
                      </a:lnTo>
                      <a:lnTo>
                        <a:pt x="17856" y="10287"/>
                      </a:lnTo>
                      <a:lnTo>
                        <a:pt x="18186" y="11176"/>
                      </a:lnTo>
                      <a:lnTo>
                        <a:pt x="17957" y="11049"/>
                      </a:lnTo>
                      <a:lnTo>
                        <a:pt x="18110" y="11811"/>
                      </a:lnTo>
                      <a:lnTo>
                        <a:pt x="17678" y="11671"/>
                      </a:lnTo>
                      <a:lnTo>
                        <a:pt x="17094" y="11176"/>
                      </a:lnTo>
                      <a:lnTo>
                        <a:pt x="16764" y="11303"/>
                      </a:lnTo>
                      <a:lnTo>
                        <a:pt x="16713" y="11836"/>
                      </a:lnTo>
                      <a:lnTo>
                        <a:pt x="16979" y="12065"/>
                      </a:lnTo>
                      <a:lnTo>
                        <a:pt x="17068" y="12573"/>
                      </a:lnTo>
                      <a:lnTo>
                        <a:pt x="16852" y="12065"/>
                      </a:lnTo>
                      <a:lnTo>
                        <a:pt x="16776" y="11899"/>
                      </a:lnTo>
                      <a:lnTo>
                        <a:pt x="16395" y="12065"/>
                      </a:lnTo>
                      <a:lnTo>
                        <a:pt x="16370" y="11430"/>
                      </a:lnTo>
                      <a:lnTo>
                        <a:pt x="15862" y="11811"/>
                      </a:lnTo>
                      <a:lnTo>
                        <a:pt x="15786" y="12065"/>
                      </a:lnTo>
                      <a:lnTo>
                        <a:pt x="15671" y="12827"/>
                      </a:lnTo>
                      <a:lnTo>
                        <a:pt x="15875" y="13081"/>
                      </a:lnTo>
                      <a:lnTo>
                        <a:pt x="15900" y="13462"/>
                      </a:lnTo>
                      <a:lnTo>
                        <a:pt x="15595" y="13081"/>
                      </a:lnTo>
                      <a:lnTo>
                        <a:pt x="15455" y="12700"/>
                      </a:lnTo>
                      <a:lnTo>
                        <a:pt x="15303" y="14097"/>
                      </a:lnTo>
                      <a:lnTo>
                        <a:pt x="15036" y="13716"/>
                      </a:lnTo>
                      <a:lnTo>
                        <a:pt x="14312" y="12700"/>
                      </a:lnTo>
                      <a:lnTo>
                        <a:pt x="13119" y="11049"/>
                      </a:lnTo>
                      <a:lnTo>
                        <a:pt x="13271" y="12738"/>
                      </a:lnTo>
                      <a:lnTo>
                        <a:pt x="13208" y="13081"/>
                      </a:lnTo>
                      <a:lnTo>
                        <a:pt x="13093" y="13716"/>
                      </a:lnTo>
                      <a:lnTo>
                        <a:pt x="12814" y="13716"/>
                      </a:lnTo>
                      <a:lnTo>
                        <a:pt x="12915" y="13462"/>
                      </a:lnTo>
                      <a:lnTo>
                        <a:pt x="12827" y="12954"/>
                      </a:lnTo>
                      <a:lnTo>
                        <a:pt x="12636" y="12700"/>
                      </a:lnTo>
                      <a:lnTo>
                        <a:pt x="12611" y="14224"/>
                      </a:lnTo>
                      <a:lnTo>
                        <a:pt x="12433" y="13970"/>
                      </a:lnTo>
                      <a:lnTo>
                        <a:pt x="11696" y="12954"/>
                      </a:lnTo>
                      <a:lnTo>
                        <a:pt x="11582" y="13970"/>
                      </a:lnTo>
                      <a:lnTo>
                        <a:pt x="10312" y="11938"/>
                      </a:lnTo>
                      <a:lnTo>
                        <a:pt x="10401" y="14605"/>
                      </a:lnTo>
                      <a:lnTo>
                        <a:pt x="10287" y="14478"/>
                      </a:lnTo>
                      <a:lnTo>
                        <a:pt x="9347" y="13462"/>
                      </a:lnTo>
                      <a:lnTo>
                        <a:pt x="9588" y="13970"/>
                      </a:lnTo>
                      <a:lnTo>
                        <a:pt x="9702" y="14478"/>
                      </a:lnTo>
                      <a:lnTo>
                        <a:pt x="9499" y="14109"/>
                      </a:lnTo>
                      <a:lnTo>
                        <a:pt x="9486" y="14351"/>
                      </a:lnTo>
                      <a:lnTo>
                        <a:pt x="9093" y="14732"/>
                      </a:lnTo>
                      <a:lnTo>
                        <a:pt x="8674" y="14859"/>
                      </a:lnTo>
                      <a:lnTo>
                        <a:pt x="8191" y="15113"/>
                      </a:lnTo>
                      <a:lnTo>
                        <a:pt x="7696" y="15113"/>
                      </a:lnTo>
                      <a:lnTo>
                        <a:pt x="7353" y="15621"/>
                      </a:lnTo>
                      <a:lnTo>
                        <a:pt x="6845" y="15748"/>
                      </a:lnTo>
                      <a:lnTo>
                        <a:pt x="5791" y="16383"/>
                      </a:lnTo>
                      <a:lnTo>
                        <a:pt x="5041" y="16510"/>
                      </a:lnTo>
                      <a:lnTo>
                        <a:pt x="4368" y="16891"/>
                      </a:lnTo>
                      <a:lnTo>
                        <a:pt x="3924" y="17272"/>
                      </a:lnTo>
                      <a:lnTo>
                        <a:pt x="6527" y="18923"/>
                      </a:lnTo>
                      <a:lnTo>
                        <a:pt x="5080" y="18669"/>
                      </a:lnTo>
                      <a:lnTo>
                        <a:pt x="4330" y="17907"/>
                      </a:lnTo>
                      <a:lnTo>
                        <a:pt x="4749" y="19431"/>
                      </a:lnTo>
                      <a:lnTo>
                        <a:pt x="3098" y="19685"/>
                      </a:lnTo>
                      <a:lnTo>
                        <a:pt x="3543" y="21082"/>
                      </a:lnTo>
                      <a:lnTo>
                        <a:pt x="3352" y="20828"/>
                      </a:lnTo>
                      <a:lnTo>
                        <a:pt x="3073" y="20701"/>
                      </a:lnTo>
                      <a:lnTo>
                        <a:pt x="2362" y="20447"/>
                      </a:lnTo>
                      <a:lnTo>
                        <a:pt x="2679" y="21209"/>
                      </a:lnTo>
                      <a:lnTo>
                        <a:pt x="2768" y="21336"/>
                      </a:lnTo>
                      <a:lnTo>
                        <a:pt x="3289" y="21590"/>
                      </a:lnTo>
                      <a:lnTo>
                        <a:pt x="3149" y="21717"/>
                      </a:lnTo>
                      <a:lnTo>
                        <a:pt x="2806" y="21374"/>
                      </a:lnTo>
                      <a:lnTo>
                        <a:pt x="1930" y="21336"/>
                      </a:lnTo>
                      <a:lnTo>
                        <a:pt x="3086" y="22225"/>
                      </a:lnTo>
                      <a:lnTo>
                        <a:pt x="2273" y="21983"/>
                      </a:lnTo>
                      <a:lnTo>
                        <a:pt x="1752" y="22352"/>
                      </a:lnTo>
                      <a:lnTo>
                        <a:pt x="2616" y="22606"/>
                      </a:lnTo>
                      <a:lnTo>
                        <a:pt x="2070" y="22733"/>
                      </a:lnTo>
                      <a:lnTo>
                        <a:pt x="2705" y="23368"/>
                      </a:lnTo>
                      <a:lnTo>
                        <a:pt x="2108" y="23495"/>
                      </a:lnTo>
                      <a:lnTo>
                        <a:pt x="2959" y="24003"/>
                      </a:lnTo>
                      <a:lnTo>
                        <a:pt x="1435" y="23876"/>
                      </a:lnTo>
                      <a:lnTo>
                        <a:pt x="2730" y="24511"/>
                      </a:lnTo>
                      <a:lnTo>
                        <a:pt x="1384" y="24003"/>
                      </a:lnTo>
                      <a:lnTo>
                        <a:pt x="1422" y="24765"/>
                      </a:lnTo>
                      <a:lnTo>
                        <a:pt x="1600" y="24892"/>
                      </a:lnTo>
                      <a:lnTo>
                        <a:pt x="1498" y="25146"/>
                      </a:lnTo>
                      <a:lnTo>
                        <a:pt x="952" y="24892"/>
                      </a:lnTo>
                      <a:lnTo>
                        <a:pt x="1028" y="25400"/>
                      </a:lnTo>
                      <a:lnTo>
                        <a:pt x="1079" y="25527"/>
                      </a:lnTo>
                      <a:lnTo>
                        <a:pt x="1803" y="25654"/>
                      </a:lnTo>
                      <a:lnTo>
                        <a:pt x="0" y="25654"/>
                      </a:lnTo>
                      <a:lnTo>
                        <a:pt x="2908" y="26924"/>
                      </a:lnTo>
                      <a:lnTo>
                        <a:pt x="698" y="26670"/>
                      </a:lnTo>
                      <a:lnTo>
                        <a:pt x="1663" y="28409"/>
                      </a:lnTo>
                      <a:lnTo>
                        <a:pt x="393" y="28194"/>
                      </a:lnTo>
                      <a:lnTo>
                        <a:pt x="825" y="28841"/>
                      </a:lnTo>
                      <a:lnTo>
                        <a:pt x="1701" y="28511"/>
                      </a:lnTo>
                      <a:lnTo>
                        <a:pt x="1879" y="28448"/>
                      </a:lnTo>
                      <a:lnTo>
                        <a:pt x="1803" y="28829"/>
                      </a:lnTo>
                      <a:lnTo>
                        <a:pt x="1917" y="29210"/>
                      </a:lnTo>
                      <a:lnTo>
                        <a:pt x="1155" y="29070"/>
                      </a:lnTo>
                      <a:lnTo>
                        <a:pt x="2044" y="29464"/>
                      </a:lnTo>
                      <a:lnTo>
                        <a:pt x="1663" y="30099"/>
                      </a:lnTo>
                      <a:lnTo>
                        <a:pt x="1447" y="30226"/>
                      </a:lnTo>
                      <a:lnTo>
                        <a:pt x="812" y="29845"/>
                      </a:lnTo>
                      <a:lnTo>
                        <a:pt x="1333" y="30607"/>
                      </a:lnTo>
                      <a:lnTo>
                        <a:pt x="596" y="31242"/>
                      </a:lnTo>
                      <a:lnTo>
                        <a:pt x="1168" y="31623"/>
                      </a:lnTo>
                      <a:lnTo>
                        <a:pt x="2197" y="31623"/>
                      </a:lnTo>
                      <a:lnTo>
                        <a:pt x="3162" y="32219"/>
                      </a:lnTo>
                      <a:lnTo>
                        <a:pt x="1854" y="32131"/>
                      </a:lnTo>
                      <a:lnTo>
                        <a:pt x="3251" y="32766"/>
                      </a:lnTo>
                      <a:lnTo>
                        <a:pt x="1066" y="32537"/>
                      </a:lnTo>
                      <a:lnTo>
                        <a:pt x="1320" y="32639"/>
                      </a:lnTo>
                      <a:lnTo>
                        <a:pt x="1752" y="32639"/>
                      </a:lnTo>
                      <a:lnTo>
                        <a:pt x="1625" y="32766"/>
                      </a:lnTo>
                      <a:lnTo>
                        <a:pt x="1371" y="32766"/>
                      </a:lnTo>
                      <a:lnTo>
                        <a:pt x="876" y="32639"/>
                      </a:lnTo>
                      <a:lnTo>
                        <a:pt x="1231" y="33020"/>
                      </a:lnTo>
                      <a:lnTo>
                        <a:pt x="1930" y="32893"/>
                      </a:lnTo>
                      <a:lnTo>
                        <a:pt x="1905" y="33147"/>
                      </a:lnTo>
                      <a:lnTo>
                        <a:pt x="1104" y="33147"/>
                      </a:lnTo>
                      <a:lnTo>
                        <a:pt x="2336" y="33401"/>
                      </a:lnTo>
                      <a:lnTo>
                        <a:pt x="2070" y="33655"/>
                      </a:lnTo>
                      <a:lnTo>
                        <a:pt x="1879" y="33655"/>
                      </a:lnTo>
                      <a:lnTo>
                        <a:pt x="1663" y="33769"/>
                      </a:lnTo>
                      <a:lnTo>
                        <a:pt x="1727" y="34163"/>
                      </a:lnTo>
                      <a:lnTo>
                        <a:pt x="3276" y="34417"/>
                      </a:lnTo>
                      <a:lnTo>
                        <a:pt x="2679" y="34925"/>
                      </a:lnTo>
                      <a:lnTo>
                        <a:pt x="1308" y="34798"/>
                      </a:lnTo>
                      <a:lnTo>
                        <a:pt x="2235" y="35179"/>
                      </a:lnTo>
                      <a:lnTo>
                        <a:pt x="1041" y="35179"/>
                      </a:lnTo>
                      <a:lnTo>
                        <a:pt x="1397" y="35433"/>
                      </a:lnTo>
                      <a:lnTo>
                        <a:pt x="1968" y="35306"/>
                      </a:lnTo>
                      <a:lnTo>
                        <a:pt x="2044" y="35585"/>
                      </a:lnTo>
                      <a:lnTo>
                        <a:pt x="2819" y="35814"/>
                      </a:lnTo>
                      <a:lnTo>
                        <a:pt x="2425" y="35941"/>
                      </a:lnTo>
                      <a:lnTo>
                        <a:pt x="1930" y="35814"/>
                      </a:lnTo>
                      <a:lnTo>
                        <a:pt x="2159" y="36322"/>
                      </a:lnTo>
                      <a:lnTo>
                        <a:pt x="2616" y="36068"/>
                      </a:lnTo>
                      <a:lnTo>
                        <a:pt x="3225" y="36322"/>
                      </a:lnTo>
                      <a:lnTo>
                        <a:pt x="3822" y="36068"/>
                      </a:lnTo>
                      <a:lnTo>
                        <a:pt x="4114" y="35941"/>
                      </a:lnTo>
                      <a:lnTo>
                        <a:pt x="3784" y="36322"/>
                      </a:lnTo>
                      <a:lnTo>
                        <a:pt x="3771" y="36576"/>
                      </a:lnTo>
                      <a:lnTo>
                        <a:pt x="3073" y="36703"/>
                      </a:lnTo>
                      <a:lnTo>
                        <a:pt x="3848" y="36957"/>
                      </a:lnTo>
                      <a:lnTo>
                        <a:pt x="3543" y="37084"/>
                      </a:lnTo>
                      <a:lnTo>
                        <a:pt x="3162" y="37211"/>
                      </a:lnTo>
                      <a:lnTo>
                        <a:pt x="2235" y="37084"/>
                      </a:lnTo>
                      <a:lnTo>
                        <a:pt x="1981" y="37084"/>
                      </a:lnTo>
                      <a:lnTo>
                        <a:pt x="2971" y="37211"/>
                      </a:lnTo>
                      <a:lnTo>
                        <a:pt x="2260" y="37719"/>
                      </a:lnTo>
                      <a:lnTo>
                        <a:pt x="2527" y="37757"/>
                      </a:lnTo>
                      <a:lnTo>
                        <a:pt x="3124" y="37846"/>
                      </a:lnTo>
                      <a:lnTo>
                        <a:pt x="2870" y="37973"/>
                      </a:lnTo>
                      <a:lnTo>
                        <a:pt x="2247" y="37973"/>
                      </a:lnTo>
                      <a:lnTo>
                        <a:pt x="2095" y="38354"/>
                      </a:lnTo>
                      <a:lnTo>
                        <a:pt x="3746" y="37846"/>
                      </a:lnTo>
                      <a:lnTo>
                        <a:pt x="3098" y="38227"/>
                      </a:lnTo>
                      <a:lnTo>
                        <a:pt x="2794" y="38227"/>
                      </a:lnTo>
                      <a:lnTo>
                        <a:pt x="2451" y="38608"/>
                      </a:lnTo>
                      <a:lnTo>
                        <a:pt x="3302" y="38989"/>
                      </a:lnTo>
                      <a:lnTo>
                        <a:pt x="2908" y="39370"/>
                      </a:lnTo>
                      <a:lnTo>
                        <a:pt x="1790" y="39497"/>
                      </a:lnTo>
                      <a:lnTo>
                        <a:pt x="1816" y="39751"/>
                      </a:lnTo>
                      <a:lnTo>
                        <a:pt x="3035" y="40259"/>
                      </a:lnTo>
                      <a:lnTo>
                        <a:pt x="2755" y="40767"/>
                      </a:lnTo>
                      <a:lnTo>
                        <a:pt x="2882" y="40640"/>
                      </a:lnTo>
                      <a:lnTo>
                        <a:pt x="4572" y="40767"/>
                      </a:lnTo>
                      <a:lnTo>
                        <a:pt x="2057" y="41021"/>
                      </a:lnTo>
                      <a:lnTo>
                        <a:pt x="2590" y="41275"/>
                      </a:lnTo>
                      <a:lnTo>
                        <a:pt x="2095" y="41275"/>
                      </a:lnTo>
                      <a:lnTo>
                        <a:pt x="1828" y="41656"/>
                      </a:lnTo>
                      <a:lnTo>
                        <a:pt x="2514" y="42037"/>
                      </a:lnTo>
                      <a:lnTo>
                        <a:pt x="3048" y="42545"/>
                      </a:lnTo>
                      <a:lnTo>
                        <a:pt x="2616" y="42418"/>
                      </a:lnTo>
                      <a:lnTo>
                        <a:pt x="2235" y="42672"/>
                      </a:lnTo>
                      <a:lnTo>
                        <a:pt x="2298" y="43180"/>
                      </a:lnTo>
                      <a:lnTo>
                        <a:pt x="2197" y="43307"/>
                      </a:lnTo>
                      <a:lnTo>
                        <a:pt x="2628" y="43307"/>
                      </a:lnTo>
                      <a:lnTo>
                        <a:pt x="2552" y="43434"/>
                      </a:lnTo>
                      <a:lnTo>
                        <a:pt x="3187" y="43307"/>
                      </a:lnTo>
                      <a:lnTo>
                        <a:pt x="723" y="44069"/>
                      </a:lnTo>
                      <a:lnTo>
                        <a:pt x="3759" y="44577"/>
                      </a:lnTo>
                      <a:lnTo>
                        <a:pt x="4965" y="44577"/>
                      </a:lnTo>
                      <a:lnTo>
                        <a:pt x="4660" y="44450"/>
                      </a:lnTo>
                      <a:lnTo>
                        <a:pt x="4851" y="44450"/>
                      </a:lnTo>
                      <a:lnTo>
                        <a:pt x="5588" y="44577"/>
                      </a:lnTo>
                      <a:lnTo>
                        <a:pt x="5918" y="44450"/>
                      </a:lnTo>
                      <a:lnTo>
                        <a:pt x="6083" y="44323"/>
                      </a:lnTo>
                      <a:lnTo>
                        <a:pt x="6464" y="44069"/>
                      </a:lnTo>
                      <a:lnTo>
                        <a:pt x="6083" y="44069"/>
                      </a:lnTo>
                      <a:lnTo>
                        <a:pt x="6045" y="44323"/>
                      </a:lnTo>
                      <a:lnTo>
                        <a:pt x="5727" y="44450"/>
                      </a:lnTo>
                      <a:lnTo>
                        <a:pt x="4965" y="44450"/>
                      </a:lnTo>
                      <a:lnTo>
                        <a:pt x="5041" y="44323"/>
                      </a:lnTo>
                      <a:lnTo>
                        <a:pt x="6045" y="44323"/>
                      </a:lnTo>
                      <a:lnTo>
                        <a:pt x="6045" y="43954"/>
                      </a:lnTo>
                      <a:lnTo>
                        <a:pt x="5956" y="43688"/>
                      </a:lnTo>
                      <a:lnTo>
                        <a:pt x="6756" y="43815"/>
                      </a:lnTo>
                      <a:lnTo>
                        <a:pt x="7086" y="43688"/>
                      </a:lnTo>
                      <a:lnTo>
                        <a:pt x="6642" y="43688"/>
                      </a:lnTo>
                      <a:lnTo>
                        <a:pt x="7099" y="43434"/>
                      </a:lnTo>
                      <a:lnTo>
                        <a:pt x="6159" y="43434"/>
                      </a:lnTo>
                      <a:lnTo>
                        <a:pt x="6604" y="43307"/>
                      </a:lnTo>
                      <a:lnTo>
                        <a:pt x="6858" y="43307"/>
                      </a:lnTo>
                      <a:lnTo>
                        <a:pt x="6438" y="43180"/>
                      </a:lnTo>
                      <a:lnTo>
                        <a:pt x="6667" y="42799"/>
                      </a:lnTo>
                      <a:lnTo>
                        <a:pt x="6743" y="42672"/>
                      </a:lnTo>
                      <a:lnTo>
                        <a:pt x="5740" y="42799"/>
                      </a:lnTo>
                      <a:lnTo>
                        <a:pt x="5029" y="42545"/>
                      </a:lnTo>
                      <a:lnTo>
                        <a:pt x="4699" y="42418"/>
                      </a:lnTo>
                      <a:lnTo>
                        <a:pt x="6172" y="41910"/>
                      </a:lnTo>
                      <a:lnTo>
                        <a:pt x="5765" y="41402"/>
                      </a:lnTo>
                      <a:lnTo>
                        <a:pt x="6083" y="41402"/>
                      </a:lnTo>
                      <a:lnTo>
                        <a:pt x="5905" y="41275"/>
                      </a:lnTo>
                      <a:lnTo>
                        <a:pt x="5715" y="41148"/>
                      </a:lnTo>
                      <a:lnTo>
                        <a:pt x="5867" y="40767"/>
                      </a:lnTo>
                      <a:lnTo>
                        <a:pt x="5194" y="40640"/>
                      </a:lnTo>
                      <a:lnTo>
                        <a:pt x="5194" y="40513"/>
                      </a:lnTo>
                      <a:lnTo>
                        <a:pt x="5765" y="40386"/>
                      </a:lnTo>
                      <a:lnTo>
                        <a:pt x="6134" y="40386"/>
                      </a:lnTo>
                      <a:lnTo>
                        <a:pt x="5905" y="40259"/>
                      </a:lnTo>
                      <a:lnTo>
                        <a:pt x="5549" y="40132"/>
                      </a:lnTo>
                      <a:lnTo>
                        <a:pt x="6070" y="39878"/>
                      </a:lnTo>
                      <a:lnTo>
                        <a:pt x="6489" y="40068"/>
                      </a:lnTo>
                      <a:lnTo>
                        <a:pt x="6553" y="39878"/>
                      </a:lnTo>
                      <a:lnTo>
                        <a:pt x="6591" y="40017"/>
                      </a:lnTo>
                      <a:lnTo>
                        <a:pt x="6743" y="39878"/>
                      </a:lnTo>
                      <a:lnTo>
                        <a:pt x="7239" y="39751"/>
                      </a:lnTo>
                      <a:lnTo>
                        <a:pt x="6388" y="39497"/>
                      </a:lnTo>
                      <a:lnTo>
                        <a:pt x="7188" y="39624"/>
                      </a:lnTo>
                      <a:lnTo>
                        <a:pt x="7264" y="39497"/>
                      </a:lnTo>
                      <a:lnTo>
                        <a:pt x="7340" y="39370"/>
                      </a:lnTo>
                      <a:lnTo>
                        <a:pt x="7404" y="39243"/>
                      </a:lnTo>
                      <a:lnTo>
                        <a:pt x="7162" y="39116"/>
                      </a:lnTo>
                      <a:lnTo>
                        <a:pt x="6578" y="39370"/>
                      </a:lnTo>
                      <a:lnTo>
                        <a:pt x="6604" y="38862"/>
                      </a:lnTo>
                      <a:lnTo>
                        <a:pt x="7658" y="38989"/>
                      </a:lnTo>
                      <a:lnTo>
                        <a:pt x="7988" y="38862"/>
                      </a:lnTo>
                      <a:lnTo>
                        <a:pt x="8953" y="38481"/>
                      </a:lnTo>
                      <a:lnTo>
                        <a:pt x="5473" y="37973"/>
                      </a:lnTo>
                      <a:lnTo>
                        <a:pt x="6604" y="37769"/>
                      </a:lnTo>
                      <a:lnTo>
                        <a:pt x="6235" y="37719"/>
                      </a:lnTo>
                      <a:lnTo>
                        <a:pt x="6388" y="37465"/>
                      </a:lnTo>
                      <a:lnTo>
                        <a:pt x="7899" y="37211"/>
                      </a:lnTo>
                      <a:lnTo>
                        <a:pt x="7899" y="37084"/>
                      </a:lnTo>
                      <a:lnTo>
                        <a:pt x="8305" y="36830"/>
                      </a:lnTo>
                      <a:lnTo>
                        <a:pt x="8496" y="36703"/>
                      </a:lnTo>
                      <a:lnTo>
                        <a:pt x="6362" y="36830"/>
                      </a:lnTo>
                      <a:lnTo>
                        <a:pt x="6756" y="36449"/>
                      </a:lnTo>
                      <a:lnTo>
                        <a:pt x="5372" y="36449"/>
                      </a:lnTo>
                      <a:lnTo>
                        <a:pt x="5016" y="36195"/>
                      </a:lnTo>
                      <a:lnTo>
                        <a:pt x="5156" y="35941"/>
                      </a:lnTo>
                      <a:lnTo>
                        <a:pt x="6604" y="35941"/>
                      </a:lnTo>
                      <a:lnTo>
                        <a:pt x="6908" y="36068"/>
                      </a:lnTo>
                      <a:lnTo>
                        <a:pt x="6819" y="36195"/>
                      </a:lnTo>
                      <a:lnTo>
                        <a:pt x="6692" y="36195"/>
                      </a:lnTo>
                      <a:lnTo>
                        <a:pt x="6985" y="36322"/>
                      </a:lnTo>
                      <a:lnTo>
                        <a:pt x="7404" y="36195"/>
                      </a:lnTo>
                      <a:lnTo>
                        <a:pt x="7023" y="36195"/>
                      </a:lnTo>
                      <a:lnTo>
                        <a:pt x="7404" y="36068"/>
                      </a:lnTo>
                      <a:lnTo>
                        <a:pt x="7378" y="35814"/>
                      </a:lnTo>
                      <a:lnTo>
                        <a:pt x="7391" y="35687"/>
                      </a:lnTo>
                      <a:lnTo>
                        <a:pt x="7531" y="35725"/>
                      </a:lnTo>
                      <a:lnTo>
                        <a:pt x="7988" y="35814"/>
                      </a:lnTo>
                      <a:lnTo>
                        <a:pt x="7670" y="35585"/>
                      </a:lnTo>
                      <a:lnTo>
                        <a:pt x="7188" y="35306"/>
                      </a:lnTo>
                      <a:lnTo>
                        <a:pt x="7556" y="35052"/>
                      </a:lnTo>
                      <a:lnTo>
                        <a:pt x="6896" y="35052"/>
                      </a:lnTo>
                      <a:lnTo>
                        <a:pt x="7023" y="34925"/>
                      </a:lnTo>
                      <a:lnTo>
                        <a:pt x="7137" y="34798"/>
                      </a:lnTo>
                      <a:lnTo>
                        <a:pt x="7378" y="34544"/>
                      </a:lnTo>
                      <a:lnTo>
                        <a:pt x="6184" y="34798"/>
                      </a:lnTo>
                      <a:lnTo>
                        <a:pt x="6019" y="34544"/>
                      </a:lnTo>
                      <a:lnTo>
                        <a:pt x="6604" y="34290"/>
                      </a:lnTo>
                      <a:lnTo>
                        <a:pt x="7378" y="34544"/>
                      </a:lnTo>
                      <a:lnTo>
                        <a:pt x="6908" y="34290"/>
                      </a:lnTo>
                      <a:lnTo>
                        <a:pt x="7302" y="34036"/>
                      </a:lnTo>
                      <a:lnTo>
                        <a:pt x="8229" y="34290"/>
                      </a:lnTo>
                      <a:lnTo>
                        <a:pt x="7747" y="34036"/>
                      </a:lnTo>
                      <a:lnTo>
                        <a:pt x="7493" y="33909"/>
                      </a:lnTo>
                      <a:lnTo>
                        <a:pt x="8699" y="33655"/>
                      </a:lnTo>
                      <a:lnTo>
                        <a:pt x="8839" y="33528"/>
                      </a:lnTo>
                      <a:lnTo>
                        <a:pt x="9144" y="33655"/>
                      </a:lnTo>
                      <a:lnTo>
                        <a:pt x="8953" y="33528"/>
                      </a:lnTo>
                      <a:lnTo>
                        <a:pt x="8966" y="33401"/>
                      </a:lnTo>
                      <a:lnTo>
                        <a:pt x="8216" y="33528"/>
                      </a:lnTo>
                      <a:lnTo>
                        <a:pt x="8343" y="33401"/>
                      </a:lnTo>
                      <a:lnTo>
                        <a:pt x="8343" y="33274"/>
                      </a:lnTo>
                      <a:lnTo>
                        <a:pt x="8166" y="33274"/>
                      </a:lnTo>
                      <a:lnTo>
                        <a:pt x="7404" y="33401"/>
                      </a:lnTo>
                      <a:lnTo>
                        <a:pt x="6731" y="33274"/>
                      </a:lnTo>
                      <a:lnTo>
                        <a:pt x="7048" y="33058"/>
                      </a:lnTo>
                      <a:lnTo>
                        <a:pt x="8331" y="32766"/>
                      </a:lnTo>
                      <a:lnTo>
                        <a:pt x="8509" y="32766"/>
                      </a:lnTo>
                      <a:lnTo>
                        <a:pt x="8712" y="32766"/>
                      </a:lnTo>
                      <a:lnTo>
                        <a:pt x="8763" y="32893"/>
                      </a:lnTo>
                      <a:lnTo>
                        <a:pt x="9372" y="32639"/>
                      </a:lnTo>
                      <a:lnTo>
                        <a:pt x="9664" y="32512"/>
                      </a:lnTo>
                      <a:lnTo>
                        <a:pt x="7632" y="32639"/>
                      </a:lnTo>
                      <a:lnTo>
                        <a:pt x="7658" y="32258"/>
                      </a:lnTo>
                      <a:lnTo>
                        <a:pt x="8229" y="32385"/>
                      </a:lnTo>
                      <a:lnTo>
                        <a:pt x="8509" y="32245"/>
                      </a:lnTo>
                      <a:lnTo>
                        <a:pt x="7670" y="32131"/>
                      </a:lnTo>
                      <a:lnTo>
                        <a:pt x="7315" y="32029"/>
                      </a:lnTo>
                      <a:lnTo>
                        <a:pt x="7315" y="32766"/>
                      </a:lnTo>
                      <a:lnTo>
                        <a:pt x="7086" y="33020"/>
                      </a:lnTo>
                      <a:lnTo>
                        <a:pt x="6718" y="32893"/>
                      </a:lnTo>
                      <a:lnTo>
                        <a:pt x="6311" y="32766"/>
                      </a:lnTo>
                      <a:lnTo>
                        <a:pt x="7315" y="32766"/>
                      </a:lnTo>
                      <a:lnTo>
                        <a:pt x="7315" y="32029"/>
                      </a:lnTo>
                      <a:lnTo>
                        <a:pt x="7670" y="31750"/>
                      </a:lnTo>
                      <a:lnTo>
                        <a:pt x="6908" y="31750"/>
                      </a:lnTo>
                      <a:lnTo>
                        <a:pt x="6959" y="31623"/>
                      </a:lnTo>
                      <a:lnTo>
                        <a:pt x="6756" y="31750"/>
                      </a:lnTo>
                      <a:lnTo>
                        <a:pt x="6197" y="31750"/>
                      </a:lnTo>
                      <a:lnTo>
                        <a:pt x="6273" y="31623"/>
                      </a:lnTo>
                      <a:lnTo>
                        <a:pt x="6096" y="31496"/>
                      </a:lnTo>
                      <a:lnTo>
                        <a:pt x="5600" y="31369"/>
                      </a:lnTo>
                      <a:lnTo>
                        <a:pt x="7620" y="31242"/>
                      </a:lnTo>
                      <a:lnTo>
                        <a:pt x="6972" y="30988"/>
                      </a:lnTo>
                      <a:lnTo>
                        <a:pt x="7353" y="30861"/>
                      </a:lnTo>
                      <a:lnTo>
                        <a:pt x="8026" y="30988"/>
                      </a:lnTo>
                      <a:lnTo>
                        <a:pt x="8293" y="30861"/>
                      </a:lnTo>
                      <a:lnTo>
                        <a:pt x="7937" y="30734"/>
                      </a:lnTo>
                      <a:lnTo>
                        <a:pt x="7581" y="30607"/>
                      </a:lnTo>
                      <a:lnTo>
                        <a:pt x="9080" y="30734"/>
                      </a:lnTo>
                      <a:lnTo>
                        <a:pt x="8699" y="30480"/>
                      </a:lnTo>
                      <a:lnTo>
                        <a:pt x="8496" y="30353"/>
                      </a:lnTo>
                      <a:lnTo>
                        <a:pt x="7747" y="30353"/>
                      </a:lnTo>
                      <a:lnTo>
                        <a:pt x="7924" y="30480"/>
                      </a:lnTo>
                      <a:lnTo>
                        <a:pt x="7200" y="30226"/>
                      </a:lnTo>
                      <a:lnTo>
                        <a:pt x="7696" y="30607"/>
                      </a:lnTo>
                      <a:lnTo>
                        <a:pt x="6616" y="30226"/>
                      </a:lnTo>
                      <a:lnTo>
                        <a:pt x="6616" y="30391"/>
                      </a:lnTo>
                      <a:lnTo>
                        <a:pt x="6731" y="30518"/>
                      </a:lnTo>
                      <a:lnTo>
                        <a:pt x="7073" y="30607"/>
                      </a:lnTo>
                      <a:lnTo>
                        <a:pt x="6934" y="30734"/>
                      </a:lnTo>
                      <a:lnTo>
                        <a:pt x="6642" y="30607"/>
                      </a:lnTo>
                      <a:lnTo>
                        <a:pt x="6489" y="30543"/>
                      </a:lnTo>
                      <a:lnTo>
                        <a:pt x="6350" y="30518"/>
                      </a:lnTo>
                      <a:lnTo>
                        <a:pt x="6515" y="30480"/>
                      </a:lnTo>
                      <a:lnTo>
                        <a:pt x="6731" y="30518"/>
                      </a:lnTo>
                      <a:lnTo>
                        <a:pt x="6604" y="30480"/>
                      </a:lnTo>
                      <a:lnTo>
                        <a:pt x="5842" y="30226"/>
                      </a:lnTo>
                      <a:lnTo>
                        <a:pt x="5245" y="30099"/>
                      </a:lnTo>
                      <a:lnTo>
                        <a:pt x="6045" y="29972"/>
                      </a:lnTo>
                      <a:lnTo>
                        <a:pt x="7912" y="30099"/>
                      </a:lnTo>
                      <a:lnTo>
                        <a:pt x="8788" y="29972"/>
                      </a:lnTo>
                      <a:lnTo>
                        <a:pt x="7010" y="29464"/>
                      </a:lnTo>
                      <a:lnTo>
                        <a:pt x="7391" y="29210"/>
                      </a:lnTo>
                      <a:lnTo>
                        <a:pt x="7569" y="29083"/>
                      </a:lnTo>
                      <a:lnTo>
                        <a:pt x="7226" y="29210"/>
                      </a:lnTo>
                      <a:lnTo>
                        <a:pt x="6502" y="28956"/>
                      </a:lnTo>
                      <a:lnTo>
                        <a:pt x="7162" y="28829"/>
                      </a:lnTo>
                      <a:lnTo>
                        <a:pt x="6896" y="28702"/>
                      </a:lnTo>
                      <a:lnTo>
                        <a:pt x="7505" y="28829"/>
                      </a:lnTo>
                      <a:lnTo>
                        <a:pt x="8140" y="28829"/>
                      </a:lnTo>
                      <a:lnTo>
                        <a:pt x="7683" y="28702"/>
                      </a:lnTo>
                      <a:lnTo>
                        <a:pt x="8242" y="28448"/>
                      </a:lnTo>
                      <a:lnTo>
                        <a:pt x="7023" y="28194"/>
                      </a:lnTo>
                      <a:lnTo>
                        <a:pt x="7886" y="28194"/>
                      </a:lnTo>
                      <a:lnTo>
                        <a:pt x="8280" y="27940"/>
                      </a:lnTo>
                      <a:lnTo>
                        <a:pt x="6235" y="27432"/>
                      </a:lnTo>
                      <a:lnTo>
                        <a:pt x="6540" y="27051"/>
                      </a:lnTo>
                      <a:lnTo>
                        <a:pt x="7162" y="27432"/>
                      </a:lnTo>
                      <a:lnTo>
                        <a:pt x="7645" y="27305"/>
                      </a:lnTo>
                      <a:lnTo>
                        <a:pt x="8051" y="27686"/>
                      </a:lnTo>
                      <a:lnTo>
                        <a:pt x="8089" y="27559"/>
                      </a:lnTo>
                      <a:lnTo>
                        <a:pt x="8229" y="27559"/>
                      </a:lnTo>
                      <a:lnTo>
                        <a:pt x="7810" y="27432"/>
                      </a:lnTo>
                      <a:lnTo>
                        <a:pt x="8204" y="27432"/>
                      </a:lnTo>
                      <a:lnTo>
                        <a:pt x="7924" y="27305"/>
                      </a:lnTo>
                      <a:lnTo>
                        <a:pt x="7366" y="27051"/>
                      </a:lnTo>
                      <a:lnTo>
                        <a:pt x="7073" y="26924"/>
                      </a:lnTo>
                      <a:lnTo>
                        <a:pt x="7683" y="26924"/>
                      </a:lnTo>
                      <a:lnTo>
                        <a:pt x="7429" y="26797"/>
                      </a:lnTo>
                      <a:lnTo>
                        <a:pt x="6807" y="26543"/>
                      </a:lnTo>
                      <a:lnTo>
                        <a:pt x="6858" y="26289"/>
                      </a:lnTo>
                      <a:lnTo>
                        <a:pt x="6159" y="26162"/>
                      </a:lnTo>
                      <a:lnTo>
                        <a:pt x="8128" y="26416"/>
                      </a:lnTo>
                      <a:lnTo>
                        <a:pt x="7810" y="26162"/>
                      </a:lnTo>
                      <a:lnTo>
                        <a:pt x="6553" y="25146"/>
                      </a:lnTo>
                      <a:lnTo>
                        <a:pt x="6388" y="25019"/>
                      </a:lnTo>
                      <a:lnTo>
                        <a:pt x="8077" y="25400"/>
                      </a:lnTo>
                      <a:lnTo>
                        <a:pt x="7950" y="25019"/>
                      </a:lnTo>
                      <a:lnTo>
                        <a:pt x="7975" y="24511"/>
                      </a:lnTo>
                      <a:lnTo>
                        <a:pt x="8255" y="24638"/>
                      </a:lnTo>
                      <a:lnTo>
                        <a:pt x="8826" y="24638"/>
                      </a:lnTo>
                      <a:lnTo>
                        <a:pt x="7264" y="24003"/>
                      </a:lnTo>
                      <a:lnTo>
                        <a:pt x="6629" y="23749"/>
                      </a:lnTo>
                      <a:lnTo>
                        <a:pt x="7391" y="23622"/>
                      </a:lnTo>
                      <a:lnTo>
                        <a:pt x="8382" y="23876"/>
                      </a:lnTo>
                      <a:lnTo>
                        <a:pt x="7797" y="24003"/>
                      </a:lnTo>
                      <a:lnTo>
                        <a:pt x="8191" y="24130"/>
                      </a:lnTo>
                      <a:lnTo>
                        <a:pt x="10058" y="25019"/>
                      </a:lnTo>
                      <a:lnTo>
                        <a:pt x="8128" y="23622"/>
                      </a:lnTo>
                      <a:lnTo>
                        <a:pt x="9321" y="24003"/>
                      </a:lnTo>
                      <a:lnTo>
                        <a:pt x="9398" y="24130"/>
                      </a:lnTo>
                      <a:lnTo>
                        <a:pt x="10096" y="24257"/>
                      </a:lnTo>
                      <a:lnTo>
                        <a:pt x="9271" y="23622"/>
                      </a:lnTo>
                      <a:lnTo>
                        <a:pt x="8928" y="23368"/>
                      </a:lnTo>
                      <a:lnTo>
                        <a:pt x="9207" y="23114"/>
                      </a:lnTo>
                      <a:lnTo>
                        <a:pt x="9474" y="23241"/>
                      </a:lnTo>
                      <a:lnTo>
                        <a:pt x="9321" y="23114"/>
                      </a:lnTo>
                      <a:lnTo>
                        <a:pt x="8674" y="22606"/>
                      </a:lnTo>
                      <a:lnTo>
                        <a:pt x="8623" y="22225"/>
                      </a:lnTo>
                      <a:lnTo>
                        <a:pt x="8572" y="21793"/>
                      </a:lnTo>
                      <a:lnTo>
                        <a:pt x="8407" y="21717"/>
                      </a:lnTo>
                      <a:lnTo>
                        <a:pt x="8382" y="21336"/>
                      </a:lnTo>
                      <a:lnTo>
                        <a:pt x="9232" y="21590"/>
                      </a:lnTo>
                      <a:lnTo>
                        <a:pt x="9779" y="21971"/>
                      </a:lnTo>
                      <a:lnTo>
                        <a:pt x="9855" y="22225"/>
                      </a:lnTo>
                      <a:lnTo>
                        <a:pt x="10845" y="22860"/>
                      </a:lnTo>
                      <a:lnTo>
                        <a:pt x="9994" y="21971"/>
                      </a:lnTo>
                      <a:lnTo>
                        <a:pt x="10236" y="21971"/>
                      </a:lnTo>
                      <a:lnTo>
                        <a:pt x="10629" y="22352"/>
                      </a:lnTo>
                      <a:lnTo>
                        <a:pt x="10706" y="21971"/>
                      </a:lnTo>
                      <a:lnTo>
                        <a:pt x="9893" y="21336"/>
                      </a:lnTo>
                      <a:lnTo>
                        <a:pt x="9842" y="21082"/>
                      </a:lnTo>
                      <a:lnTo>
                        <a:pt x="10045" y="20828"/>
                      </a:lnTo>
                      <a:lnTo>
                        <a:pt x="9728" y="20701"/>
                      </a:lnTo>
                      <a:lnTo>
                        <a:pt x="8915" y="19685"/>
                      </a:lnTo>
                      <a:lnTo>
                        <a:pt x="10388" y="20955"/>
                      </a:lnTo>
                      <a:lnTo>
                        <a:pt x="9829" y="20193"/>
                      </a:lnTo>
                      <a:lnTo>
                        <a:pt x="10833" y="20955"/>
                      </a:lnTo>
                      <a:lnTo>
                        <a:pt x="10414" y="20193"/>
                      </a:lnTo>
                      <a:lnTo>
                        <a:pt x="10274" y="19939"/>
                      </a:lnTo>
                      <a:lnTo>
                        <a:pt x="10210" y="19685"/>
                      </a:lnTo>
                      <a:lnTo>
                        <a:pt x="10261" y="19532"/>
                      </a:lnTo>
                      <a:lnTo>
                        <a:pt x="10426" y="19786"/>
                      </a:lnTo>
                      <a:lnTo>
                        <a:pt x="10312" y="19431"/>
                      </a:lnTo>
                      <a:lnTo>
                        <a:pt x="10502" y="19177"/>
                      </a:lnTo>
                      <a:lnTo>
                        <a:pt x="11912" y="21209"/>
                      </a:lnTo>
                      <a:lnTo>
                        <a:pt x="11379" y="19431"/>
                      </a:lnTo>
                      <a:lnTo>
                        <a:pt x="12344" y="21082"/>
                      </a:lnTo>
                      <a:lnTo>
                        <a:pt x="12192" y="20193"/>
                      </a:lnTo>
                      <a:lnTo>
                        <a:pt x="13449" y="21082"/>
                      </a:lnTo>
                      <a:lnTo>
                        <a:pt x="13931" y="20701"/>
                      </a:lnTo>
                      <a:lnTo>
                        <a:pt x="13652" y="20193"/>
                      </a:lnTo>
                      <a:lnTo>
                        <a:pt x="13208" y="19431"/>
                      </a:lnTo>
                      <a:lnTo>
                        <a:pt x="13068" y="19177"/>
                      </a:lnTo>
                      <a:lnTo>
                        <a:pt x="14097" y="20574"/>
                      </a:lnTo>
                      <a:lnTo>
                        <a:pt x="13423" y="19050"/>
                      </a:lnTo>
                      <a:lnTo>
                        <a:pt x="13373" y="18923"/>
                      </a:lnTo>
                      <a:lnTo>
                        <a:pt x="13411" y="18669"/>
                      </a:lnTo>
                      <a:lnTo>
                        <a:pt x="13538" y="18669"/>
                      </a:lnTo>
                      <a:lnTo>
                        <a:pt x="14744" y="20066"/>
                      </a:lnTo>
                      <a:lnTo>
                        <a:pt x="14452" y="20066"/>
                      </a:lnTo>
                      <a:lnTo>
                        <a:pt x="14630" y="20447"/>
                      </a:lnTo>
                      <a:lnTo>
                        <a:pt x="14998" y="20447"/>
                      </a:lnTo>
                      <a:lnTo>
                        <a:pt x="15074" y="21209"/>
                      </a:lnTo>
                      <a:lnTo>
                        <a:pt x="15481" y="21590"/>
                      </a:lnTo>
                      <a:lnTo>
                        <a:pt x="15227" y="21082"/>
                      </a:lnTo>
                      <a:lnTo>
                        <a:pt x="15278" y="20650"/>
                      </a:lnTo>
                      <a:lnTo>
                        <a:pt x="15481" y="20828"/>
                      </a:lnTo>
                      <a:lnTo>
                        <a:pt x="15290" y="20574"/>
                      </a:lnTo>
                      <a:lnTo>
                        <a:pt x="14998" y="20193"/>
                      </a:lnTo>
                      <a:lnTo>
                        <a:pt x="14935" y="18923"/>
                      </a:lnTo>
                      <a:lnTo>
                        <a:pt x="15900" y="21463"/>
                      </a:lnTo>
                      <a:lnTo>
                        <a:pt x="15951" y="20320"/>
                      </a:lnTo>
                      <a:lnTo>
                        <a:pt x="16040" y="20955"/>
                      </a:lnTo>
                      <a:lnTo>
                        <a:pt x="16129" y="20447"/>
                      </a:lnTo>
                      <a:lnTo>
                        <a:pt x="16878" y="20574"/>
                      </a:lnTo>
                      <a:lnTo>
                        <a:pt x="16852" y="20447"/>
                      </a:lnTo>
                      <a:lnTo>
                        <a:pt x="16827" y="20320"/>
                      </a:lnTo>
                      <a:lnTo>
                        <a:pt x="16510" y="19050"/>
                      </a:lnTo>
                      <a:lnTo>
                        <a:pt x="16637" y="19177"/>
                      </a:lnTo>
                      <a:lnTo>
                        <a:pt x="16764" y="19431"/>
                      </a:lnTo>
                      <a:lnTo>
                        <a:pt x="16840" y="19812"/>
                      </a:lnTo>
                      <a:lnTo>
                        <a:pt x="17475" y="19812"/>
                      </a:lnTo>
                      <a:lnTo>
                        <a:pt x="17462" y="19050"/>
                      </a:lnTo>
                      <a:lnTo>
                        <a:pt x="17449" y="18923"/>
                      </a:lnTo>
                      <a:lnTo>
                        <a:pt x="17449" y="18669"/>
                      </a:lnTo>
                      <a:lnTo>
                        <a:pt x="17411" y="17780"/>
                      </a:lnTo>
                      <a:lnTo>
                        <a:pt x="18211" y="18542"/>
                      </a:lnTo>
                      <a:lnTo>
                        <a:pt x="18351" y="19050"/>
                      </a:lnTo>
                      <a:lnTo>
                        <a:pt x="18262" y="18288"/>
                      </a:lnTo>
                      <a:lnTo>
                        <a:pt x="18186" y="18034"/>
                      </a:lnTo>
                      <a:lnTo>
                        <a:pt x="18491" y="18415"/>
                      </a:lnTo>
                      <a:lnTo>
                        <a:pt x="18630" y="18923"/>
                      </a:lnTo>
                      <a:lnTo>
                        <a:pt x="18643" y="18034"/>
                      </a:lnTo>
                      <a:lnTo>
                        <a:pt x="18884" y="18288"/>
                      </a:lnTo>
                      <a:lnTo>
                        <a:pt x="18973" y="18796"/>
                      </a:lnTo>
                      <a:lnTo>
                        <a:pt x="19748" y="19177"/>
                      </a:lnTo>
                      <a:lnTo>
                        <a:pt x="19481" y="18034"/>
                      </a:lnTo>
                      <a:lnTo>
                        <a:pt x="19418" y="17780"/>
                      </a:lnTo>
                      <a:lnTo>
                        <a:pt x="19532" y="16891"/>
                      </a:lnTo>
                      <a:lnTo>
                        <a:pt x="19608" y="16764"/>
                      </a:lnTo>
                      <a:lnTo>
                        <a:pt x="20142" y="18034"/>
                      </a:lnTo>
                      <a:lnTo>
                        <a:pt x="21031" y="18415"/>
                      </a:lnTo>
                      <a:lnTo>
                        <a:pt x="21094" y="18669"/>
                      </a:lnTo>
                      <a:lnTo>
                        <a:pt x="21780" y="18542"/>
                      </a:lnTo>
                      <a:lnTo>
                        <a:pt x="21882" y="16764"/>
                      </a:lnTo>
                      <a:lnTo>
                        <a:pt x="22059" y="16383"/>
                      </a:lnTo>
                      <a:lnTo>
                        <a:pt x="22999" y="17653"/>
                      </a:lnTo>
                      <a:lnTo>
                        <a:pt x="23507" y="16510"/>
                      </a:lnTo>
                      <a:lnTo>
                        <a:pt x="24396" y="17018"/>
                      </a:lnTo>
                      <a:lnTo>
                        <a:pt x="24307" y="16891"/>
                      </a:lnTo>
                      <a:lnTo>
                        <a:pt x="24193" y="16637"/>
                      </a:lnTo>
                      <a:lnTo>
                        <a:pt x="24155" y="16510"/>
                      </a:lnTo>
                      <a:lnTo>
                        <a:pt x="24117" y="16383"/>
                      </a:lnTo>
                      <a:lnTo>
                        <a:pt x="24041" y="15875"/>
                      </a:lnTo>
                      <a:lnTo>
                        <a:pt x="24282" y="16002"/>
                      </a:lnTo>
                      <a:lnTo>
                        <a:pt x="24269" y="15875"/>
                      </a:lnTo>
                      <a:lnTo>
                        <a:pt x="24041" y="14732"/>
                      </a:lnTo>
                      <a:lnTo>
                        <a:pt x="24511" y="16002"/>
                      </a:lnTo>
                      <a:lnTo>
                        <a:pt x="25044" y="17145"/>
                      </a:lnTo>
                      <a:lnTo>
                        <a:pt x="25184" y="16637"/>
                      </a:lnTo>
                      <a:lnTo>
                        <a:pt x="25412" y="16637"/>
                      </a:lnTo>
                      <a:lnTo>
                        <a:pt x="24803" y="15113"/>
                      </a:lnTo>
                      <a:lnTo>
                        <a:pt x="25565" y="16090"/>
                      </a:lnTo>
                      <a:lnTo>
                        <a:pt x="25590" y="16408"/>
                      </a:lnTo>
                      <a:lnTo>
                        <a:pt x="25641" y="16192"/>
                      </a:lnTo>
                      <a:lnTo>
                        <a:pt x="26301" y="17018"/>
                      </a:lnTo>
                      <a:lnTo>
                        <a:pt x="26098" y="15113"/>
                      </a:lnTo>
                      <a:lnTo>
                        <a:pt x="26060" y="14732"/>
                      </a:lnTo>
                      <a:lnTo>
                        <a:pt x="26047" y="14605"/>
                      </a:lnTo>
                      <a:lnTo>
                        <a:pt x="26009" y="14224"/>
                      </a:lnTo>
                      <a:lnTo>
                        <a:pt x="25996" y="14097"/>
                      </a:lnTo>
                      <a:lnTo>
                        <a:pt x="25933" y="13589"/>
                      </a:lnTo>
                      <a:lnTo>
                        <a:pt x="27076" y="15494"/>
                      </a:lnTo>
                      <a:lnTo>
                        <a:pt x="27051" y="15113"/>
                      </a:lnTo>
                      <a:lnTo>
                        <a:pt x="27216" y="14986"/>
                      </a:lnTo>
                      <a:lnTo>
                        <a:pt x="27190" y="14605"/>
                      </a:lnTo>
                      <a:lnTo>
                        <a:pt x="27533" y="15367"/>
                      </a:lnTo>
                      <a:lnTo>
                        <a:pt x="28219" y="15494"/>
                      </a:lnTo>
                      <a:lnTo>
                        <a:pt x="28613" y="15113"/>
                      </a:lnTo>
                      <a:lnTo>
                        <a:pt x="28765" y="15748"/>
                      </a:lnTo>
                      <a:lnTo>
                        <a:pt x="29044" y="15621"/>
                      </a:lnTo>
                      <a:lnTo>
                        <a:pt x="28854" y="15113"/>
                      </a:lnTo>
                      <a:lnTo>
                        <a:pt x="28651" y="14605"/>
                      </a:lnTo>
                      <a:lnTo>
                        <a:pt x="28244" y="13589"/>
                      </a:lnTo>
                      <a:lnTo>
                        <a:pt x="28194" y="13462"/>
                      </a:lnTo>
                      <a:lnTo>
                        <a:pt x="28092" y="13208"/>
                      </a:lnTo>
                      <a:lnTo>
                        <a:pt x="28308" y="13081"/>
                      </a:lnTo>
                      <a:lnTo>
                        <a:pt x="28905" y="14224"/>
                      </a:lnTo>
                      <a:lnTo>
                        <a:pt x="29349" y="14097"/>
                      </a:lnTo>
                      <a:lnTo>
                        <a:pt x="30264" y="14986"/>
                      </a:lnTo>
                      <a:lnTo>
                        <a:pt x="30264" y="14097"/>
                      </a:lnTo>
                      <a:lnTo>
                        <a:pt x="30251" y="13589"/>
                      </a:lnTo>
                      <a:lnTo>
                        <a:pt x="30454" y="14224"/>
                      </a:lnTo>
                      <a:lnTo>
                        <a:pt x="30632" y="14224"/>
                      </a:lnTo>
                      <a:lnTo>
                        <a:pt x="31584" y="14732"/>
                      </a:lnTo>
                      <a:lnTo>
                        <a:pt x="31343" y="14224"/>
                      </a:lnTo>
                      <a:lnTo>
                        <a:pt x="31280" y="14071"/>
                      </a:lnTo>
                      <a:lnTo>
                        <a:pt x="31267" y="14224"/>
                      </a:lnTo>
                      <a:lnTo>
                        <a:pt x="31229" y="13970"/>
                      </a:lnTo>
                      <a:lnTo>
                        <a:pt x="31305" y="13081"/>
                      </a:lnTo>
                      <a:lnTo>
                        <a:pt x="31343" y="12573"/>
                      </a:lnTo>
                      <a:lnTo>
                        <a:pt x="31356" y="12446"/>
                      </a:lnTo>
                      <a:lnTo>
                        <a:pt x="31661" y="13208"/>
                      </a:lnTo>
                      <a:lnTo>
                        <a:pt x="31508" y="12446"/>
                      </a:lnTo>
                      <a:lnTo>
                        <a:pt x="31432" y="12065"/>
                      </a:lnTo>
                      <a:lnTo>
                        <a:pt x="31483" y="11430"/>
                      </a:lnTo>
                      <a:lnTo>
                        <a:pt x="31775" y="11938"/>
                      </a:lnTo>
                      <a:lnTo>
                        <a:pt x="32054" y="12192"/>
                      </a:lnTo>
                      <a:lnTo>
                        <a:pt x="31686" y="11430"/>
                      </a:lnTo>
                      <a:lnTo>
                        <a:pt x="31623" y="11303"/>
                      </a:lnTo>
                      <a:lnTo>
                        <a:pt x="31496" y="11049"/>
                      </a:lnTo>
                      <a:lnTo>
                        <a:pt x="31965" y="11303"/>
                      </a:lnTo>
                      <a:lnTo>
                        <a:pt x="32067" y="11938"/>
                      </a:lnTo>
                      <a:lnTo>
                        <a:pt x="32283" y="11836"/>
                      </a:lnTo>
                      <a:lnTo>
                        <a:pt x="32169" y="11391"/>
                      </a:lnTo>
                      <a:lnTo>
                        <a:pt x="32092" y="10541"/>
                      </a:lnTo>
                      <a:lnTo>
                        <a:pt x="32613" y="10922"/>
                      </a:lnTo>
                      <a:lnTo>
                        <a:pt x="32956" y="11684"/>
                      </a:lnTo>
                      <a:lnTo>
                        <a:pt x="32842" y="11303"/>
                      </a:lnTo>
                      <a:lnTo>
                        <a:pt x="32677" y="10541"/>
                      </a:lnTo>
                      <a:lnTo>
                        <a:pt x="32905" y="10668"/>
                      </a:lnTo>
                      <a:lnTo>
                        <a:pt x="32969" y="10795"/>
                      </a:lnTo>
                      <a:lnTo>
                        <a:pt x="33070" y="11303"/>
                      </a:lnTo>
                      <a:lnTo>
                        <a:pt x="33667" y="11671"/>
                      </a:lnTo>
                      <a:lnTo>
                        <a:pt x="33616" y="11391"/>
                      </a:lnTo>
                      <a:lnTo>
                        <a:pt x="33401" y="10541"/>
                      </a:lnTo>
                      <a:lnTo>
                        <a:pt x="33261" y="10033"/>
                      </a:lnTo>
                      <a:lnTo>
                        <a:pt x="33870" y="10795"/>
                      </a:lnTo>
                      <a:lnTo>
                        <a:pt x="33985" y="11049"/>
                      </a:lnTo>
                      <a:lnTo>
                        <a:pt x="34112" y="11176"/>
                      </a:lnTo>
                      <a:lnTo>
                        <a:pt x="33820" y="11303"/>
                      </a:lnTo>
                      <a:lnTo>
                        <a:pt x="33693" y="11684"/>
                      </a:lnTo>
                      <a:lnTo>
                        <a:pt x="33832" y="12065"/>
                      </a:lnTo>
                      <a:lnTo>
                        <a:pt x="34137" y="12065"/>
                      </a:lnTo>
                      <a:lnTo>
                        <a:pt x="34378" y="13208"/>
                      </a:lnTo>
                      <a:lnTo>
                        <a:pt x="34175" y="11176"/>
                      </a:lnTo>
                      <a:lnTo>
                        <a:pt x="34544" y="11417"/>
                      </a:lnTo>
                      <a:lnTo>
                        <a:pt x="34645" y="11557"/>
                      </a:lnTo>
                      <a:lnTo>
                        <a:pt x="34721" y="11811"/>
                      </a:lnTo>
                      <a:lnTo>
                        <a:pt x="34823" y="11557"/>
                      </a:lnTo>
                      <a:lnTo>
                        <a:pt x="35039" y="11811"/>
                      </a:lnTo>
                      <a:lnTo>
                        <a:pt x="35280" y="12065"/>
                      </a:lnTo>
                      <a:lnTo>
                        <a:pt x="35217" y="11811"/>
                      </a:lnTo>
                      <a:lnTo>
                        <a:pt x="35242" y="11582"/>
                      </a:lnTo>
                      <a:lnTo>
                        <a:pt x="35331" y="12065"/>
                      </a:lnTo>
                      <a:lnTo>
                        <a:pt x="35356" y="12192"/>
                      </a:lnTo>
                      <a:lnTo>
                        <a:pt x="35420" y="12319"/>
                      </a:lnTo>
                      <a:lnTo>
                        <a:pt x="35560" y="11938"/>
                      </a:lnTo>
                      <a:lnTo>
                        <a:pt x="35699" y="11938"/>
                      </a:lnTo>
                      <a:lnTo>
                        <a:pt x="35471" y="11430"/>
                      </a:lnTo>
                      <a:lnTo>
                        <a:pt x="35344" y="11176"/>
                      </a:lnTo>
                      <a:lnTo>
                        <a:pt x="35560" y="11176"/>
                      </a:lnTo>
                      <a:lnTo>
                        <a:pt x="35382" y="10922"/>
                      </a:lnTo>
                      <a:lnTo>
                        <a:pt x="35115" y="10541"/>
                      </a:lnTo>
                      <a:lnTo>
                        <a:pt x="34988" y="10515"/>
                      </a:lnTo>
                      <a:lnTo>
                        <a:pt x="35039" y="10744"/>
                      </a:lnTo>
                      <a:lnTo>
                        <a:pt x="35052" y="10922"/>
                      </a:lnTo>
                      <a:lnTo>
                        <a:pt x="35026" y="10795"/>
                      </a:lnTo>
                      <a:lnTo>
                        <a:pt x="34861" y="10922"/>
                      </a:lnTo>
                      <a:lnTo>
                        <a:pt x="34734" y="10922"/>
                      </a:lnTo>
                      <a:lnTo>
                        <a:pt x="34620" y="10160"/>
                      </a:lnTo>
                      <a:lnTo>
                        <a:pt x="34950" y="10541"/>
                      </a:lnTo>
                      <a:lnTo>
                        <a:pt x="34848" y="10160"/>
                      </a:lnTo>
                      <a:lnTo>
                        <a:pt x="34810" y="10033"/>
                      </a:lnTo>
                      <a:lnTo>
                        <a:pt x="34747" y="9779"/>
                      </a:lnTo>
                      <a:lnTo>
                        <a:pt x="34645" y="9398"/>
                      </a:lnTo>
                      <a:lnTo>
                        <a:pt x="34607" y="9271"/>
                      </a:lnTo>
                      <a:lnTo>
                        <a:pt x="34569" y="9144"/>
                      </a:lnTo>
                      <a:lnTo>
                        <a:pt x="35229" y="10160"/>
                      </a:lnTo>
                      <a:lnTo>
                        <a:pt x="35814" y="10668"/>
                      </a:lnTo>
                      <a:lnTo>
                        <a:pt x="36156" y="11430"/>
                      </a:lnTo>
                      <a:lnTo>
                        <a:pt x="36347" y="10795"/>
                      </a:lnTo>
                      <a:lnTo>
                        <a:pt x="36944" y="10668"/>
                      </a:lnTo>
                      <a:lnTo>
                        <a:pt x="36576" y="9144"/>
                      </a:lnTo>
                      <a:lnTo>
                        <a:pt x="36537" y="9017"/>
                      </a:lnTo>
                      <a:lnTo>
                        <a:pt x="36550" y="8890"/>
                      </a:lnTo>
                      <a:lnTo>
                        <a:pt x="36563" y="8763"/>
                      </a:lnTo>
                      <a:lnTo>
                        <a:pt x="36842" y="9398"/>
                      </a:lnTo>
                      <a:lnTo>
                        <a:pt x="36918" y="9525"/>
                      </a:lnTo>
                      <a:lnTo>
                        <a:pt x="36995" y="9906"/>
                      </a:lnTo>
                      <a:lnTo>
                        <a:pt x="37020" y="9652"/>
                      </a:lnTo>
                      <a:lnTo>
                        <a:pt x="37414" y="9652"/>
                      </a:lnTo>
                      <a:lnTo>
                        <a:pt x="37299" y="8890"/>
                      </a:lnTo>
                      <a:lnTo>
                        <a:pt x="37160" y="8509"/>
                      </a:lnTo>
                      <a:lnTo>
                        <a:pt x="37477" y="8763"/>
                      </a:lnTo>
                      <a:lnTo>
                        <a:pt x="37515" y="9525"/>
                      </a:lnTo>
                      <a:lnTo>
                        <a:pt x="37719" y="9271"/>
                      </a:lnTo>
                      <a:lnTo>
                        <a:pt x="37807" y="9652"/>
                      </a:lnTo>
                      <a:lnTo>
                        <a:pt x="39281" y="11049"/>
                      </a:lnTo>
                      <a:lnTo>
                        <a:pt x="38747" y="9271"/>
                      </a:lnTo>
                      <a:lnTo>
                        <a:pt x="38519" y="8509"/>
                      </a:lnTo>
                      <a:lnTo>
                        <a:pt x="37871" y="6350"/>
                      </a:lnTo>
                      <a:lnTo>
                        <a:pt x="39433" y="8039"/>
                      </a:lnTo>
                      <a:lnTo>
                        <a:pt x="39370" y="7874"/>
                      </a:lnTo>
                      <a:lnTo>
                        <a:pt x="40728" y="8509"/>
                      </a:lnTo>
                      <a:lnTo>
                        <a:pt x="40779" y="7874"/>
                      </a:lnTo>
                      <a:lnTo>
                        <a:pt x="40894" y="6223"/>
                      </a:lnTo>
                      <a:lnTo>
                        <a:pt x="42545" y="7366"/>
                      </a:lnTo>
                      <a:lnTo>
                        <a:pt x="43002" y="7493"/>
                      </a:lnTo>
                      <a:lnTo>
                        <a:pt x="42837" y="7112"/>
                      </a:lnTo>
                      <a:lnTo>
                        <a:pt x="42710" y="6731"/>
                      </a:lnTo>
                      <a:lnTo>
                        <a:pt x="42646" y="6223"/>
                      </a:lnTo>
                      <a:lnTo>
                        <a:pt x="43141" y="6985"/>
                      </a:lnTo>
                      <a:lnTo>
                        <a:pt x="43014" y="6223"/>
                      </a:lnTo>
                      <a:lnTo>
                        <a:pt x="42926" y="4953"/>
                      </a:lnTo>
                      <a:lnTo>
                        <a:pt x="44881" y="7493"/>
                      </a:lnTo>
                      <a:lnTo>
                        <a:pt x="44615" y="5842"/>
                      </a:lnTo>
                      <a:lnTo>
                        <a:pt x="44183" y="5334"/>
                      </a:lnTo>
                      <a:lnTo>
                        <a:pt x="44437" y="5334"/>
                      </a:lnTo>
                      <a:lnTo>
                        <a:pt x="44488" y="4953"/>
                      </a:lnTo>
                      <a:lnTo>
                        <a:pt x="44513" y="4699"/>
                      </a:lnTo>
                      <a:lnTo>
                        <a:pt x="44932" y="5334"/>
                      </a:lnTo>
                      <a:lnTo>
                        <a:pt x="44577" y="4699"/>
                      </a:lnTo>
                      <a:lnTo>
                        <a:pt x="44856" y="4953"/>
                      </a:lnTo>
                      <a:lnTo>
                        <a:pt x="45161" y="5334"/>
                      </a:lnTo>
                      <a:lnTo>
                        <a:pt x="45097" y="4699"/>
                      </a:lnTo>
                      <a:lnTo>
                        <a:pt x="45046" y="4318"/>
                      </a:lnTo>
                      <a:lnTo>
                        <a:pt x="45593" y="4318"/>
                      </a:lnTo>
                      <a:lnTo>
                        <a:pt x="46266" y="5842"/>
                      </a:lnTo>
                      <a:lnTo>
                        <a:pt x="46837" y="5461"/>
                      </a:lnTo>
                      <a:close/>
                    </a:path>
                    <a:path w="354965" h="298450">
                      <a:moveTo>
                        <a:pt x="183057" y="286181"/>
                      </a:moveTo>
                      <a:close/>
                    </a:path>
                    <a:path w="354965" h="298450">
                      <a:moveTo>
                        <a:pt x="183946" y="283248"/>
                      </a:moveTo>
                      <a:lnTo>
                        <a:pt x="183807" y="283311"/>
                      </a:lnTo>
                      <a:lnTo>
                        <a:pt x="183946" y="283248"/>
                      </a:lnTo>
                      <a:close/>
                    </a:path>
                    <a:path w="354965" h="298450">
                      <a:moveTo>
                        <a:pt x="185064" y="281965"/>
                      </a:moveTo>
                      <a:lnTo>
                        <a:pt x="184937" y="281863"/>
                      </a:lnTo>
                      <a:lnTo>
                        <a:pt x="185064" y="281965"/>
                      </a:lnTo>
                      <a:close/>
                    </a:path>
                    <a:path w="354965" h="298450">
                      <a:moveTo>
                        <a:pt x="185191" y="287286"/>
                      </a:moveTo>
                      <a:lnTo>
                        <a:pt x="185115" y="287426"/>
                      </a:lnTo>
                      <a:lnTo>
                        <a:pt x="185191" y="287286"/>
                      </a:lnTo>
                      <a:close/>
                    </a:path>
                    <a:path w="354965" h="298450">
                      <a:moveTo>
                        <a:pt x="186321" y="291655"/>
                      </a:moveTo>
                      <a:lnTo>
                        <a:pt x="186156" y="291782"/>
                      </a:lnTo>
                      <a:lnTo>
                        <a:pt x="186029" y="291922"/>
                      </a:lnTo>
                      <a:lnTo>
                        <a:pt x="186156" y="291820"/>
                      </a:lnTo>
                      <a:lnTo>
                        <a:pt x="186321" y="291655"/>
                      </a:lnTo>
                      <a:close/>
                    </a:path>
                    <a:path w="354965" h="298450">
                      <a:moveTo>
                        <a:pt x="188137" y="275005"/>
                      </a:moveTo>
                      <a:lnTo>
                        <a:pt x="187744" y="274980"/>
                      </a:lnTo>
                      <a:lnTo>
                        <a:pt x="188023" y="275183"/>
                      </a:lnTo>
                      <a:lnTo>
                        <a:pt x="188010" y="275043"/>
                      </a:lnTo>
                      <a:lnTo>
                        <a:pt x="188137" y="275005"/>
                      </a:lnTo>
                      <a:close/>
                    </a:path>
                    <a:path w="354965" h="298450">
                      <a:moveTo>
                        <a:pt x="188290" y="275018"/>
                      </a:moveTo>
                      <a:lnTo>
                        <a:pt x="188137" y="275005"/>
                      </a:lnTo>
                      <a:lnTo>
                        <a:pt x="188290" y="275018"/>
                      </a:lnTo>
                      <a:close/>
                    </a:path>
                    <a:path w="354965" h="298450">
                      <a:moveTo>
                        <a:pt x="188607" y="293039"/>
                      </a:moveTo>
                      <a:lnTo>
                        <a:pt x="188404" y="293154"/>
                      </a:lnTo>
                      <a:lnTo>
                        <a:pt x="188544" y="293128"/>
                      </a:lnTo>
                      <a:close/>
                    </a:path>
                    <a:path w="354965" h="298450">
                      <a:moveTo>
                        <a:pt x="189877" y="271868"/>
                      </a:moveTo>
                      <a:lnTo>
                        <a:pt x="189725" y="271640"/>
                      </a:lnTo>
                      <a:lnTo>
                        <a:pt x="189636" y="271500"/>
                      </a:lnTo>
                      <a:lnTo>
                        <a:pt x="189826" y="271907"/>
                      </a:lnTo>
                      <a:close/>
                    </a:path>
                    <a:path w="354965" h="298450">
                      <a:moveTo>
                        <a:pt x="190309" y="294386"/>
                      </a:moveTo>
                      <a:lnTo>
                        <a:pt x="190233" y="294551"/>
                      </a:lnTo>
                      <a:lnTo>
                        <a:pt x="190309" y="294386"/>
                      </a:lnTo>
                      <a:close/>
                    </a:path>
                    <a:path w="354965" h="298450">
                      <a:moveTo>
                        <a:pt x="192481" y="271348"/>
                      </a:moveTo>
                      <a:lnTo>
                        <a:pt x="192328" y="271018"/>
                      </a:lnTo>
                      <a:lnTo>
                        <a:pt x="192278" y="270840"/>
                      </a:lnTo>
                      <a:lnTo>
                        <a:pt x="191947" y="270217"/>
                      </a:lnTo>
                      <a:lnTo>
                        <a:pt x="192303" y="271005"/>
                      </a:lnTo>
                      <a:lnTo>
                        <a:pt x="192481" y="271348"/>
                      </a:lnTo>
                      <a:close/>
                    </a:path>
                    <a:path w="354965" h="298450">
                      <a:moveTo>
                        <a:pt x="193751" y="288328"/>
                      </a:moveTo>
                      <a:lnTo>
                        <a:pt x="193687" y="288188"/>
                      </a:lnTo>
                      <a:lnTo>
                        <a:pt x="193725" y="288429"/>
                      </a:lnTo>
                      <a:close/>
                    </a:path>
                    <a:path w="354965" h="298450">
                      <a:moveTo>
                        <a:pt x="194246" y="288721"/>
                      </a:moveTo>
                      <a:lnTo>
                        <a:pt x="194068" y="288988"/>
                      </a:lnTo>
                      <a:lnTo>
                        <a:pt x="193979" y="289153"/>
                      </a:lnTo>
                      <a:lnTo>
                        <a:pt x="194246" y="288721"/>
                      </a:lnTo>
                      <a:close/>
                    </a:path>
                    <a:path w="354965" h="298450">
                      <a:moveTo>
                        <a:pt x="197459" y="273507"/>
                      </a:moveTo>
                      <a:close/>
                    </a:path>
                    <a:path w="354965" h="298450">
                      <a:moveTo>
                        <a:pt x="197497" y="273456"/>
                      </a:moveTo>
                      <a:lnTo>
                        <a:pt x="197485" y="273329"/>
                      </a:lnTo>
                      <a:lnTo>
                        <a:pt x="197459" y="273202"/>
                      </a:lnTo>
                      <a:lnTo>
                        <a:pt x="197472" y="273354"/>
                      </a:lnTo>
                      <a:lnTo>
                        <a:pt x="197459" y="273507"/>
                      </a:lnTo>
                      <a:close/>
                    </a:path>
                    <a:path w="354965" h="298450">
                      <a:moveTo>
                        <a:pt x="197548" y="273342"/>
                      </a:moveTo>
                      <a:lnTo>
                        <a:pt x="197523" y="273621"/>
                      </a:lnTo>
                      <a:lnTo>
                        <a:pt x="197548" y="273469"/>
                      </a:lnTo>
                      <a:lnTo>
                        <a:pt x="197548" y="273342"/>
                      </a:lnTo>
                      <a:close/>
                    </a:path>
                    <a:path w="354965" h="298450">
                      <a:moveTo>
                        <a:pt x="199047" y="271792"/>
                      </a:moveTo>
                      <a:lnTo>
                        <a:pt x="198894" y="270979"/>
                      </a:lnTo>
                      <a:lnTo>
                        <a:pt x="198704" y="270954"/>
                      </a:lnTo>
                      <a:lnTo>
                        <a:pt x="198564" y="271640"/>
                      </a:lnTo>
                      <a:lnTo>
                        <a:pt x="198501" y="271411"/>
                      </a:lnTo>
                      <a:lnTo>
                        <a:pt x="198526" y="271132"/>
                      </a:lnTo>
                      <a:lnTo>
                        <a:pt x="198526" y="270941"/>
                      </a:lnTo>
                      <a:lnTo>
                        <a:pt x="198424" y="271462"/>
                      </a:lnTo>
                      <a:lnTo>
                        <a:pt x="198361" y="272351"/>
                      </a:lnTo>
                      <a:lnTo>
                        <a:pt x="198513" y="273316"/>
                      </a:lnTo>
                      <a:lnTo>
                        <a:pt x="198539" y="272300"/>
                      </a:lnTo>
                      <a:lnTo>
                        <a:pt x="198602" y="272732"/>
                      </a:lnTo>
                      <a:lnTo>
                        <a:pt x="198653" y="271513"/>
                      </a:lnTo>
                      <a:lnTo>
                        <a:pt x="198755" y="271386"/>
                      </a:lnTo>
                      <a:lnTo>
                        <a:pt x="198856" y="271843"/>
                      </a:lnTo>
                      <a:lnTo>
                        <a:pt x="198856" y="272237"/>
                      </a:lnTo>
                      <a:lnTo>
                        <a:pt x="198882" y="271957"/>
                      </a:lnTo>
                      <a:lnTo>
                        <a:pt x="199009" y="272453"/>
                      </a:lnTo>
                      <a:lnTo>
                        <a:pt x="199047" y="271792"/>
                      </a:lnTo>
                      <a:close/>
                    </a:path>
                    <a:path w="354965" h="298450">
                      <a:moveTo>
                        <a:pt x="199301" y="272580"/>
                      </a:moveTo>
                      <a:lnTo>
                        <a:pt x="199275" y="271957"/>
                      </a:lnTo>
                      <a:lnTo>
                        <a:pt x="199174" y="272097"/>
                      </a:lnTo>
                      <a:lnTo>
                        <a:pt x="199123" y="273151"/>
                      </a:lnTo>
                      <a:lnTo>
                        <a:pt x="199263" y="272859"/>
                      </a:lnTo>
                      <a:lnTo>
                        <a:pt x="199301" y="272580"/>
                      </a:lnTo>
                      <a:close/>
                    </a:path>
                    <a:path w="354965" h="298450">
                      <a:moveTo>
                        <a:pt x="199313" y="269963"/>
                      </a:moveTo>
                      <a:lnTo>
                        <a:pt x="199263" y="270510"/>
                      </a:lnTo>
                      <a:lnTo>
                        <a:pt x="199313" y="269963"/>
                      </a:lnTo>
                      <a:close/>
                    </a:path>
                    <a:path w="354965" h="298450">
                      <a:moveTo>
                        <a:pt x="202603" y="298424"/>
                      </a:moveTo>
                      <a:lnTo>
                        <a:pt x="202196" y="297764"/>
                      </a:lnTo>
                      <a:lnTo>
                        <a:pt x="202158" y="297992"/>
                      </a:lnTo>
                      <a:lnTo>
                        <a:pt x="202603" y="298424"/>
                      </a:lnTo>
                      <a:close/>
                    </a:path>
                    <a:path w="354965" h="298450">
                      <a:moveTo>
                        <a:pt x="202806" y="297319"/>
                      </a:moveTo>
                      <a:lnTo>
                        <a:pt x="202234" y="296545"/>
                      </a:lnTo>
                      <a:lnTo>
                        <a:pt x="202272" y="297319"/>
                      </a:lnTo>
                      <a:lnTo>
                        <a:pt x="202209" y="297700"/>
                      </a:lnTo>
                      <a:lnTo>
                        <a:pt x="202806" y="297319"/>
                      </a:lnTo>
                      <a:close/>
                    </a:path>
                    <a:path w="354965" h="298450">
                      <a:moveTo>
                        <a:pt x="205155" y="275844"/>
                      </a:moveTo>
                      <a:lnTo>
                        <a:pt x="204762" y="276339"/>
                      </a:lnTo>
                      <a:lnTo>
                        <a:pt x="204470" y="276390"/>
                      </a:lnTo>
                      <a:lnTo>
                        <a:pt x="204685" y="276504"/>
                      </a:lnTo>
                      <a:lnTo>
                        <a:pt x="204838" y="276301"/>
                      </a:lnTo>
                      <a:lnTo>
                        <a:pt x="204990" y="276072"/>
                      </a:lnTo>
                      <a:lnTo>
                        <a:pt x="205155" y="275844"/>
                      </a:lnTo>
                      <a:close/>
                    </a:path>
                    <a:path w="354965" h="298450">
                      <a:moveTo>
                        <a:pt x="207454" y="285280"/>
                      </a:moveTo>
                      <a:close/>
                    </a:path>
                    <a:path w="354965" h="298450">
                      <a:moveTo>
                        <a:pt x="310908" y="211035"/>
                      </a:moveTo>
                      <a:lnTo>
                        <a:pt x="310591" y="211328"/>
                      </a:lnTo>
                      <a:lnTo>
                        <a:pt x="310311" y="211683"/>
                      </a:lnTo>
                      <a:lnTo>
                        <a:pt x="310908" y="211035"/>
                      </a:lnTo>
                      <a:close/>
                    </a:path>
                    <a:path w="354965" h="298450">
                      <a:moveTo>
                        <a:pt x="315988" y="196494"/>
                      </a:moveTo>
                      <a:lnTo>
                        <a:pt x="315772" y="196659"/>
                      </a:lnTo>
                      <a:lnTo>
                        <a:pt x="315620" y="196875"/>
                      </a:lnTo>
                      <a:lnTo>
                        <a:pt x="315620" y="197053"/>
                      </a:lnTo>
                      <a:lnTo>
                        <a:pt x="315760" y="196850"/>
                      </a:lnTo>
                      <a:lnTo>
                        <a:pt x="315849" y="196672"/>
                      </a:lnTo>
                      <a:lnTo>
                        <a:pt x="315988" y="196494"/>
                      </a:lnTo>
                      <a:close/>
                    </a:path>
                    <a:path w="354965" h="298450">
                      <a:moveTo>
                        <a:pt x="323913" y="188658"/>
                      </a:moveTo>
                      <a:lnTo>
                        <a:pt x="323557" y="188899"/>
                      </a:lnTo>
                      <a:lnTo>
                        <a:pt x="323316" y="189191"/>
                      </a:lnTo>
                      <a:lnTo>
                        <a:pt x="323456" y="189191"/>
                      </a:lnTo>
                      <a:lnTo>
                        <a:pt x="323811" y="188861"/>
                      </a:lnTo>
                      <a:lnTo>
                        <a:pt x="323913" y="188658"/>
                      </a:lnTo>
                      <a:close/>
                    </a:path>
                    <a:path w="354965" h="298450">
                      <a:moveTo>
                        <a:pt x="345173" y="132105"/>
                      </a:moveTo>
                      <a:lnTo>
                        <a:pt x="344881" y="131610"/>
                      </a:lnTo>
                      <a:lnTo>
                        <a:pt x="344690" y="131533"/>
                      </a:lnTo>
                      <a:lnTo>
                        <a:pt x="344474" y="131470"/>
                      </a:lnTo>
                      <a:lnTo>
                        <a:pt x="344271" y="131394"/>
                      </a:lnTo>
                      <a:lnTo>
                        <a:pt x="344563" y="131648"/>
                      </a:lnTo>
                      <a:lnTo>
                        <a:pt x="344881" y="131876"/>
                      </a:lnTo>
                      <a:lnTo>
                        <a:pt x="345173" y="132105"/>
                      </a:lnTo>
                      <a:close/>
                    </a:path>
                    <a:path w="354965" h="298450">
                      <a:moveTo>
                        <a:pt x="348183" y="64223"/>
                      </a:moveTo>
                      <a:lnTo>
                        <a:pt x="347345" y="62915"/>
                      </a:lnTo>
                      <a:lnTo>
                        <a:pt x="346951" y="62699"/>
                      </a:lnTo>
                      <a:lnTo>
                        <a:pt x="346468" y="63119"/>
                      </a:lnTo>
                      <a:lnTo>
                        <a:pt x="346938" y="63969"/>
                      </a:lnTo>
                      <a:lnTo>
                        <a:pt x="348183" y="64223"/>
                      </a:lnTo>
                      <a:close/>
                    </a:path>
                    <a:path w="354965" h="298450">
                      <a:moveTo>
                        <a:pt x="350748" y="70573"/>
                      </a:moveTo>
                      <a:lnTo>
                        <a:pt x="349402" y="69837"/>
                      </a:lnTo>
                      <a:lnTo>
                        <a:pt x="349719" y="69418"/>
                      </a:lnTo>
                      <a:lnTo>
                        <a:pt x="348157" y="68694"/>
                      </a:lnTo>
                      <a:lnTo>
                        <a:pt x="347700" y="67830"/>
                      </a:lnTo>
                      <a:lnTo>
                        <a:pt x="347865" y="66992"/>
                      </a:lnTo>
                      <a:lnTo>
                        <a:pt x="348284" y="67005"/>
                      </a:lnTo>
                      <a:lnTo>
                        <a:pt x="347916" y="66776"/>
                      </a:lnTo>
                      <a:lnTo>
                        <a:pt x="347954" y="65493"/>
                      </a:lnTo>
                      <a:lnTo>
                        <a:pt x="347141" y="65252"/>
                      </a:lnTo>
                      <a:lnTo>
                        <a:pt x="346875" y="66738"/>
                      </a:lnTo>
                      <a:lnTo>
                        <a:pt x="347383" y="68237"/>
                      </a:lnTo>
                      <a:lnTo>
                        <a:pt x="348615" y="69570"/>
                      </a:lnTo>
                      <a:lnTo>
                        <a:pt x="348513" y="69989"/>
                      </a:lnTo>
                      <a:lnTo>
                        <a:pt x="348145" y="69761"/>
                      </a:lnTo>
                      <a:lnTo>
                        <a:pt x="347929" y="69748"/>
                      </a:lnTo>
                      <a:lnTo>
                        <a:pt x="348792" y="70637"/>
                      </a:lnTo>
                      <a:lnTo>
                        <a:pt x="350088" y="71602"/>
                      </a:lnTo>
                      <a:lnTo>
                        <a:pt x="350748" y="70573"/>
                      </a:lnTo>
                      <a:close/>
                    </a:path>
                    <a:path w="354965" h="298450">
                      <a:moveTo>
                        <a:pt x="351294" y="112102"/>
                      </a:moveTo>
                      <a:lnTo>
                        <a:pt x="351231" y="111950"/>
                      </a:lnTo>
                      <a:lnTo>
                        <a:pt x="351078" y="111798"/>
                      </a:lnTo>
                      <a:lnTo>
                        <a:pt x="350799" y="111645"/>
                      </a:lnTo>
                      <a:lnTo>
                        <a:pt x="350291" y="111861"/>
                      </a:lnTo>
                      <a:lnTo>
                        <a:pt x="350570" y="112725"/>
                      </a:lnTo>
                      <a:lnTo>
                        <a:pt x="350621" y="113157"/>
                      </a:lnTo>
                      <a:lnTo>
                        <a:pt x="350659" y="112687"/>
                      </a:lnTo>
                      <a:lnTo>
                        <a:pt x="350926" y="112382"/>
                      </a:lnTo>
                      <a:lnTo>
                        <a:pt x="351294" y="112102"/>
                      </a:lnTo>
                      <a:close/>
                    </a:path>
                    <a:path w="354965" h="298450">
                      <a:moveTo>
                        <a:pt x="353834" y="150406"/>
                      </a:moveTo>
                      <a:lnTo>
                        <a:pt x="353250" y="151879"/>
                      </a:lnTo>
                      <a:lnTo>
                        <a:pt x="353568" y="152044"/>
                      </a:lnTo>
                      <a:lnTo>
                        <a:pt x="353631" y="151142"/>
                      </a:lnTo>
                      <a:lnTo>
                        <a:pt x="353834" y="150406"/>
                      </a:lnTo>
                      <a:close/>
                    </a:path>
                    <a:path w="354965" h="298450">
                      <a:moveTo>
                        <a:pt x="354063" y="149821"/>
                      </a:moveTo>
                      <a:lnTo>
                        <a:pt x="353961" y="149974"/>
                      </a:lnTo>
                      <a:lnTo>
                        <a:pt x="353885" y="150177"/>
                      </a:lnTo>
                      <a:lnTo>
                        <a:pt x="353834" y="150406"/>
                      </a:lnTo>
                      <a:lnTo>
                        <a:pt x="354063" y="149821"/>
                      </a:lnTo>
                      <a:close/>
                    </a:path>
                    <a:path w="354965" h="298450">
                      <a:moveTo>
                        <a:pt x="354139" y="139890"/>
                      </a:moveTo>
                      <a:lnTo>
                        <a:pt x="353999" y="139954"/>
                      </a:lnTo>
                      <a:lnTo>
                        <a:pt x="353872" y="140017"/>
                      </a:lnTo>
                      <a:lnTo>
                        <a:pt x="354025" y="139979"/>
                      </a:lnTo>
                      <a:close/>
                    </a:path>
                    <a:path w="354965" h="298450">
                      <a:moveTo>
                        <a:pt x="354355" y="81534"/>
                      </a:moveTo>
                      <a:lnTo>
                        <a:pt x="354215" y="81229"/>
                      </a:lnTo>
                      <a:lnTo>
                        <a:pt x="354050" y="80987"/>
                      </a:lnTo>
                      <a:lnTo>
                        <a:pt x="353860" y="80772"/>
                      </a:lnTo>
                      <a:lnTo>
                        <a:pt x="354177" y="81534"/>
                      </a:lnTo>
                      <a:lnTo>
                        <a:pt x="354355" y="81534"/>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02" name="object 89">
                  <a:extLst>
                    <a:ext uri="{FF2B5EF4-FFF2-40B4-BE49-F238E27FC236}">
                      <a16:creationId xmlns:a16="http://schemas.microsoft.com/office/drawing/2014/main" id="{35807F66-C517-5753-4D2C-AF6816DFE953}"/>
                    </a:ext>
                  </a:extLst>
                </p:cNvPr>
                <p:cNvSpPr/>
                <p:nvPr/>
              </p:nvSpPr>
              <p:spPr>
                <a:xfrm>
                  <a:off x="182272" y="32768"/>
                  <a:ext cx="34290" cy="32384"/>
                </a:xfrm>
                <a:custGeom>
                  <a:avLst/>
                  <a:gdLst/>
                  <a:ahLst/>
                  <a:cxnLst/>
                  <a:rect l="l" t="t" r="r" b="b"/>
                  <a:pathLst>
                    <a:path w="34290" h="32385">
                      <a:moveTo>
                        <a:pt x="774" y="18592"/>
                      </a:moveTo>
                      <a:close/>
                    </a:path>
                    <a:path w="34290" h="32385">
                      <a:moveTo>
                        <a:pt x="1117" y="18567"/>
                      </a:moveTo>
                      <a:lnTo>
                        <a:pt x="1079" y="18376"/>
                      </a:lnTo>
                      <a:lnTo>
                        <a:pt x="1117" y="18567"/>
                      </a:lnTo>
                      <a:close/>
                    </a:path>
                    <a:path w="34290" h="32385">
                      <a:moveTo>
                        <a:pt x="1155" y="19558"/>
                      </a:moveTo>
                      <a:lnTo>
                        <a:pt x="1016" y="19558"/>
                      </a:lnTo>
                      <a:lnTo>
                        <a:pt x="1155" y="19558"/>
                      </a:lnTo>
                      <a:close/>
                    </a:path>
                    <a:path w="34290" h="32385">
                      <a:moveTo>
                        <a:pt x="1663" y="12141"/>
                      </a:moveTo>
                      <a:lnTo>
                        <a:pt x="1549" y="11874"/>
                      </a:lnTo>
                      <a:lnTo>
                        <a:pt x="1663" y="12141"/>
                      </a:lnTo>
                      <a:close/>
                    </a:path>
                    <a:path w="34290" h="32385">
                      <a:moveTo>
                        <a:pt x="1739" y="14833"/>
                      </a:moveTo>
                      <a:lnTo>
                        <a:pt x="1244" y="14732"/>
                      </a:lnTo>
                      <a:lnTo>
                        <a:pt x="1562" y="14960"/>
                      </a:lnTo>
                      <a:lnTo>
                        <a:pt x="1739" y="14833"/>
                      </a:lnTo>
                      <a:close/>
                    </a:path>
                    <a:path w="34290" h="32385">
                      <a:moveTo>
                        <a:pt x="2552" y="12827"/>
                      </a:moveTo>
                      <a:lnTo>
                        <a:pt x="2476" y="12446"/>
                      </a:lnTo>
                      <a:lnTo>
                        <a:pt x="1854" y="12446"/>
                      </a:lnTo>
                      <a:lnTo>
                        <a:pt x="2552" y="12827"/>
                      </a:lnTo>
                      <a:close/>
                    </a:path>
                    <a:path w="34290" h="32385">
                      <a:moveTo>
                        <a:pt x="2971" y="12446"/>
                      </a:moveTo>
                      <a:lnTo>
                        <a:pt x="2425" y="12192"/>
                      </a:lnTo>
                      <a:lnTo>
                        <a:pt x="2476" y="12446"/>
                      </a:lnTo>
                      <a:lnTo>
                        <a:pt x="2971" y="12446"/>
                      </a:lnTo>
                      <a:close/>
                    </a:path>
                    <a:path w="34290" h="32385">
                      <a:moveTo>
                        <a:pt x="3467" y="19685"/>
                      </a:moveTo>
                      <a:lnTo>
                        <a:pt x="3302" y="19812"/>
                      </a:lnTo>
                      <a:lnTo>
                        <a:pt x="3467" y="19685"/>
                      </a:lnTo>
                      <a:close/>
                    </a:path>
                    <a:path w="34290" h="32385">
                      <a:moveTo>
                        <a:pt x="3530" y="9309"/>
                      </a:moveTo>
                      <a:lnTo>
                        <a:pt x="3263" y="9169"/>
                      </a:lnTo>
                      <a:lnTo>
                        <a:pt x="3302" y="9385"/>
                      </a:lnTo>
                      <a:lnTo>
                        <a:pt x="3530" y="9309"/>
                      </a:lnTo>
                      <a:close/>
                    </a:path>
                    <a:path w="34290" h="32385">
                      <a:moveTo>
                        <a:pt x="3556" y="21844"/>
                      </a:moveTo>
                      <a:lnTo>
                        <a:pt x="2844" y="21501"/>
                      </a:lnTo>
                      <a:lnTo>
                        <a:pt x="1562" y="22098"/>
                      </a:lnTo>
                      <a:lnTo>
                        <a:pt x="2298" y="22225"/>
                      </a:lnTo>
                      <a:lnTo>
                        <a:pt x="2933" y="21844"/>
                      </a:lnTo>
                      <a:lnTo>
                        <a:pt x="3556" y="21844"/>
                      </a:lnTo>
                      <a:close/>
                    </a:path>
                    <a:path w="34290" h="32385">
                      <a:moveTo>
                        <a:pt x="4038" y="24066"/>
                      </a:moveTo>
                      <a:lnTo>
                        <a:pt x="3873" y="24193"/>
                      </a:lnTo>
                      <a:lnTo>
                        <a:pt x="3746" y="24333"/>
                      </a:lnTo>
                      <a:lnTo>
                        <a:pt x="3873" y="24231"/>
                      </a:lnTo>
                      <a:lnTo>
                        <a:pt x="4038" y="24066"/>
                      </a:lnTo>
                      <a:close/>
                    </a:path>
                    <a:path w="34290" h="32385">
                      <a:moveTo>
                        <a:pt x="6324" y="25450"/>
                      </a:moveTo>
                      <a:lnTo>
                        <a:pt x="6121" y="25565"/>
                      </a:lnTo>
                      <a:lnTo>
                        <a:pt x="6261" y="25539"/>
                      </a:lnTo>
                      <a:close/>
                    </a:path>
                    <a:path w="34290" h="32385">
                      <a:moveTo>
                        <a:pt x="6769" y="14389"/>
                      </a:moveTo>
                      <a:lnTo>
                        <a:pt x="6616" y="14262"/>
                      </a:lnTo>
                      <a:lnTo>
                        <a:pt x="6731" y="14135"/>
                      </a:lnTo>
                      <a:lnTo>
                        <a:pt x="6223" y="14071"/>
                      </a:lnTo>
                      <a:lnTo>
                        <a:pt x="6527" y="14198"/>
                      </a:lnTo>
                      <a:lnTo>
                        <a:pt x="6451" y="14376"/>
                      </a:lnTo>
                      <a:lnTo>
                        <a:pt x="6591" y="14452"/>
                      </a:lnTo>
                      <a:lnTo>
                        <a:pt x="6769" y="14389"/>
                      </a:lnTo>
                      <a:close/>
                    </a:path>
                    <a:path w="34290" h="32385">
                      <a:moveTo>
                        <a:pt x="7137" y="25146"/>
                      </a:moveTo>
                      <a:lnTo>
                        <a:pt x="6908" y="25273"/>
                      </a:lnTo>
                      <a:lnTo>
                        <a:pt x="7137" y="25146"/>
                      </a:lnTo>
                      <a:close/>
                    </a:path>
                    <a:path w="34290" h="32385">
                      <a:moveTo>
                        <a:pt x="7162" y="6096"/>
                      </a:moveTo>
                      <a:lnTo>
                        <a:pt x="7023" y="5969"/>
                      </a:lnTo>
                      <a:lnTo>
                        <a:pt x="6870" y="5969"/>
                      </a:lnTo>
                      <a:lnTo>
                        <a:pt x="7162" y="6096"/>
                      </a:lnTo>
                      <a:close/>
                    </a:path>
                    <a:path w="34290" h="32385">
                      <a:moveTo>
                        <a:pt x="7340" y="13970"/>
                      </a:moveTo>
                      <a:lnTo>
                        <a:pt x="7086" y="13843"/>
                      </a:lnTo>
                      <a:lnTo>
                        <a:pt x="6629" y="13779"/>
                      </a:lnTo>
                      <a:lnTo>
                        <a:pt x="7340" y="13970"/>
                      </a:lnTo>
                      <a:close/>
                    </a:path>
                    <a:path w="34290" h="32385">
                      <a:moveTo>
                        <a:pt x="7429" y="12954"/>
                      </a:moveTo>
                      <a:lnTo>
                        <a:pt x="6616" y="12954"/>
                      </a:lnTo>
                      <a:lnTo>
                        <a:pt x="6743" y="13081"/>
                      </a:lnTo>
                      <a:lnTo>
                        <a:pt x="7213" y="13208"/>
                      </a:lnTo>
                      <a:lnTo>
                        <a:pt x="7429" y="12954"/>
                      </a:lnTo>
                      <a:close/>
                    </a:path>
                    <a:path w="34290" h="32385">
                      <a:moveTo>
                        <a:pt x="7670" y="6515"/>
                      </a:moveTo>
                      <a:lnTo>
                        <a:pt x="7480" y="6223"/>
                      </a:lnTo>
                      <a:lnTo>
                        <a:pt x="7353" y="6083"/>
                      </a:lnTo>
                      <a:lnTo>
                        <a:pt x="7035" y="5969"/>
                      </a:lnTo>
                      <a:lnTo>
                        <a:pt x="7162" y="6096"/>
                      </a:lnTo>
                      <a:lnTo>
                        <a:pt x="7670" y="6515"/>
                      </a:lnTo>
                      <a:close/>
                    </a:path>
                    <a:path w="34290" h="32385">
                      <a:moveTo>
                        <a:pt x="7708" y="26504"/>
                      </a:moveTo>
                      <a:lnTo>
                        <a:pt x="7505" y="26568"/>
                      </a:lnTo>
                      <a:lnTo>
                        <a:pt x="6756" y="27419"/>
                      </a:lnTo>
                      <a:lnTo>
                        <a:pt x="7112" y="27317"/>
                      </a:lnTo>
                      <a:lnTo>
                        <a:pt x="7708" y="26504"/>
                      </a:lnTo>
                      <a:close/>
                    </a:path>
                    <a:path w="34290" h="32385">
                      <a:moveTo>
                        <a:pt x="7772" y="6604"/>
                      </a:moveTo>
                      <a:close/>
                    </a:path>
                    <a:path w="34290" h="32385">
                      <a:moveTo>
                        <a:pt x="7848" y="17475"/>
                      </a:moveTo>
                      <a:lnTo>
                        <a:pt x="7708" y="17487"/>
                      </a:lnTo>
                      <a:lnTo>
                        <a:pt x="7848" y="17475"/>
                      </a:lnTo>
                      <a:close/>
                    </a:path>
                    <a:path w="34290" h="32385">
                      <a:moveTo>
                        <a:pt x="8001" y="6731"/>
                      </a:moveTo>
                      <a:lnTo>
                        <a:pt x="7835" y="6477"/>
                      </a:lnTo>
                      <a:lnTo>
                        <a:pt x="7874" y="6604"/>
                      </a:lnTo>
                      <a:lnTo>
                        <a:pt x="8001" y="6731"/>
                      </a:lnTo>
                      <a:close/>
                    </a:path>
                    <a:path w="34290" h="32385">
                      <a:moveTo>
                        <a:pt x="8026" y="26797"/>
                      </a:moveTo>
                      <a:lnTo>
                        <a:pt x="7950" y="26962"/>
                      </a:lnTo>
                      <a:lnTo>
                        <a:pt x="8026" y="26797"/>
                      </a:lnTo>
                      <a:close/>
                    </a:path>
                    <a:path w="34290" h="32385">
                      <a:moveTo>
                        <a:pt x="8089" y="12446"/>
                      </a:moveTo>
                      <a:lnTo>
                        <a:pt x="8051" y="12192"/>
                      </a:lnTo>
                      <a:lnTo>
                        <a:pt x="7277" y="12192"/>
                      </a:lnTo>
                      <a:lnTo>
                        <a:pt x="7086" y="12192"/>
                      </a:lnTo>
                      <a:lnTo>
                        <a:pt x="7264" y="12242"/>
                      </a:lnTo>
                      <a:lnTo>
                        <a:pt x="7391" y="12407"/>
                      </a:lnTo>
                      <a:lnTo>
                        <a:pt x="7912" y="12446"/>
                      </a:lnTo>
                      <a:lnTo>
                        <a:pt x="7594" y="12331"/>
                      </a:lnTo>
                      <a:lnTo>
                        <a:pt x="8089" y="12446"/>
                      </a:lnTo>
                      <a:close/>
                    </a:path>
                    <a:path w="34290" h="32385">
                      <a:moveTo>
                        <a:pt x="8559" y="17399"/>
                      </a:moveTo>
                      <a:lnTo>
                        <a:pt x="8102" y="17399"/>
                      </a:lnTo>
                      <a:lnTo>
                        <a:pt x="7848" y="17475"/>
                      </a:lnTo>
                      <a:lnTo>
                        <a:pt x="8559" y="17399"/>
                      </a:lnTo>
                      <a:close/>
                    </a:path>
                    <a:path w="34290" h="32385">
                      <a:moveTo>
                        <a:pt x="8724" y="7391"/>
                      </a:moveTo>
                      <a:lnTo>
                        <a:pt x="8623" y="6985"/>
                      </a:lnTo>
                      <a:lnTo>
                        <a:pt x="8204" y="6731"/>
                      </a:lnTo>
                      <a:lnTo>
                        <a:pt x="8724" y="7391"/>
                      </a:lnTo>
                      <a:close/>
                    </a:path>
                    <a:path w="34290" h="32385">
                      <a:moveTo>
                        <a:pt x="8763" y="17780"/>
                      </a:moveTo>
                      <a:lnTo>
                        <a:pt x="8140" y="17907"/>
                      </a:lnTo>
                      <a:lnTo>
                        <a:pt x="8343" y="17907"/>
                      </a:lnTo>
                      <a:lnTo>
                        <a:pt x="8547" y="17907"/>
                      </a:lnTo>
                      <a:lnTo>
                        <a:pt x="8763" y="17780"/>
                      </a:lnTo>
                      <a:close/>
                    </a:path>
                    <a:path w="34290" h="32385">
                      <a:moveTo>
                        <a:pt x="9779" y="19050"/>
                      </a:moveTo>
                      <a:lnTo>
                        <a:pt x="9245" y="19380"/>
                      </a:lnTo>
                      <a:lnTo>
                        <a:pt x="9461" y="19304"/>
                      </a:lnTo>
                      <a:lnTo>
                        <a:pt x="9588" y="19304"/>
                      </a:lnTo>
                      <a:lnTo>
                        <a:pt x="9779" y="19050"/>
                      </a:lnTo>
                      <a:close/>
                    </a:path>
                    <a:path w="34290" h="32385">
                      <a:moveTo>
                        <a:pt x="10185" y="19304"/>
                      </a:moveTo>
                      <a:lnTo>
                        <a:pt x="9588" y="19304"/>
                      </a:lnTo>
                      <a:lnTo>
                        <a:pt x="9182" y="19812"/>
                      </a:lnTo>
                      <a:lnTo>
                        <a:pt x="9067" y="20078"/>
                      </a:lnTo>
                      <a:lnTo>
                        <a:pt x="10185" y="19304"/>
                      </a:lnTo>
                      <a:close/>
                    </a:path>
                    <a:path w="34290" h="32385">
                      <a:moveTo>
                        <a:pt x="10363" y="2565"/>
                      </a:moveTo>
                      <a:lnTo>
                        <a:pt x="9994" y="2362"/>
                      </a:lnTo>
                      <a:lnTo>
                        <a:pt x="9918" y="2184"/>
                      </a:lnTo>
                      <a:lnTo>
                        <a:pt x="9931" y="2540"/>
                      </a:lnTo>
                      <a:lnTo>
                        <a:pt x="10236" y="2806"/>
                      </a:lnTo>
                      <a:lnTo>
                        <a:pt x="10363" y="2565"/>
                      </a:lnTo>
                      <a:close/>
                    </a:path>
                    <a:path w="34290" h="32385">
                      <a:moveTo>
                        <a:pt x="10502" y="7340"/>
                      </a:moveTo>
                      <a:close/>
                    </a:path>
                    <a:path w="34290" h="32385">
                      <a:moveTo>
                        <a:pt x="10566" y="7378"/>
                      </a:moveTo>
                      <a:close/>
                    </a:path>
                    <a:path w="34290" h="32385">
                      <a:moveTo>
                        <a:pt x="10629" y="6350"/>
                      </a:moveTo>
                      <a:lnTo>
                        <a:pt x="10198" y="6096"/>
                      </a:lnTo>
                      <a:lnTo>
                        <a:pt x="10604" y="6604"/>
                      </a:lnTo>
                      <a:lnTo>
                        <a:pt x="10629" y="6350"/>
                      </a:lnTo>
                      <a:close/>
                    </a:path>
                    <a:path w="34290" h="32385">
                      <a:moveTo>
                        <a:pt x="11391" y="20574"/>
                      </a:moveTo>
                      <a:close/>
                    </a:path>
                    <a:path w="34290" h="32385">
                      <a:moveTo>
                        <a:pt x="11468" y="20739"/>
                      </a:moveTo>
                      <a:lnTo>
                        <a:pt x="11404" y="20599"/>
                      </a:lnTo>
                      <a:lnTo>
                        <a:pt x="11442" y="20840"/>
                      </a:lnTo>
                      <a:close/>
                    </a:path>
                    <a:path w="34290" h="32385">
                      <a:moveTo>
                        <a:pt x="11671" y="3873"/>
                      </a:moveTo>
                      <a:lnTo>
                        <a:pt x="11595" y="3556"/>
                      </a:lnTo>
                      <a:lnTo>
                        <a:pt x="11404" y="3175"/>
                      </a:lnTo>
                      <a:lnTo>
                        <a:pt x="11569" y="3683"/>
                      </a:lnTo>
                      <a:lnTo>
                        <a:pt x="11671" y="3873"/>
                      </a:lnTo>
                      <a:close/>
                    </a:path>
                    <a:path w="34290" h="32385">
                      <a:moveTo>
                        <a:pt x="11760" y="1968"/>
                      </a:moveTo>
                      <a:lnTo>
                        <a:pt x="10871" y="1193"/>
                      </a:lnTo>
                      <a:lnTo>
                        <a:pt x="11645" y="2070"/>
                      </a:lnTo>
                      <a:close/>
                    </a:path>
                    <a:path w="34290" h="32385">
                      <a:moveTo>
                        <a:pt x="11861" y="3556"/>
                      </a:moveTo>
                      <a:lnTo>
                        <a:pt x="11722" y="3810"/>
                      </a:lnTo>
                      <a:lnTo>
                        <a:pt x="11836" y="4064"/>
                      </a:lnTo>
                      <a:lnTo>
                        <a:pt x="11861" y="3556"/>
                      </a:lnTo>
                      <a:close/>
                    </a:path>
                    <a:path w="34290" h="32385">
                      <a:moveTo>
                        <a:pt x="11963" y="21145"/>
                      </a:moveTo>
                      <a:lnTo>
                        <a:pt x="11785" y="21412"/>
                      </a:lnTo>
                      <a:lnTo>
                        <a:pt x="11696" y="21577"/>
                      </a:lnTo>
                      <a:lnTo>
                        <a:pt x="11963" y="21145"/>
                      </a:lnTo>
                      <a:close/>
                    </a:path>
                    <a:path w="34290" h="32385">
                      <a:moveTo>
                        <a:pt x="12065" y="2806"/>
                      </a:moveTo>
                      <a:lnTo>
                        <a:pt x="11976" y="2654"/>
                      </a:lnTo>
                      <a:lnTo>
                        <a:pt x="11595" y="2705"/>
                      </a:lnTo>
                      <a:lnTo>
                        <a:pt x="12065" y="2806"/>
                      </a:lnTo>
                      <a:close/>
                    </a:path>
                    <a:path w="34290" h="32385">
                      <a:moveTo>
                        <a:pt x="12141" y="2641"/>
                      </a:moveTo>
                      <a:lnTo>
                        <a:pt x="11645" y="2070"/>
                      </a:lnTo>
                      <a:lnTo>
                        <a:pt x="11976" y="2654"/>
                      </a:lnTo>
                      <a:lnTo>
                        <a:pt x="12141" y="2641"/>
                      </a:lnTo>
                      <a:close/>
                    </a:path>
                    <a:path w="34290" h="32385">
                      <a:moveTo>
                        <a:pt x="12420" y="28130"/>
                      </a:moveTo>
                      <a:lnTo>
                        <a:pt x="12230" y="28448"/>
                      </a:lnTo>
                      <a:lnTo>
                        <a:pt x="12090" y="28956"/>
                      </a:lnTo>
                      <a:lnTo>
                        <a:pt x="12293" y="28829"/>
                      </a:lnTo>
                      <a:lnTo>
                        <a:pt x="12420" y="28130"/>
                      </a:lnTo>
                      <a:close/>
                    </a:path>
                    <a:path w="34290" h="32385">
                      <a:moveTo>
                        <a:pt x="12446" y="3302"/>
                      </a:moveTo>
                      <a:lnTo>
                        <a:pt x="12268" y="2921"/>
                      </a:lnTo>
                      <a:lnTo>
                        <a:pt x="12293" y="3302"/>
                      </a:lnTo>
                      <a:lnTo>
                        <a:pt x="12306" y="3556"/>
                      </a:lnTo>
                      <a:lnTo>
                        <a:pt x="12446" y="3302"/>
                      </a:lnTo>
                      <a:close/>
                    </a:path>
                    <a:path w="34290" h="32385">
                      <a:moveTo>
                        <a:pt x="12522" y="21882"/>
                      </a:moveTo>
                      <a:close/>
                    </a:path>
                    <a:path w="34290" h="32385">
                      <a:moveTo>
                        <a:pt x="12598" y="27813"/>
                      </a:moveTo>
                      <a:lnTo>
                        <a:pt x="12471" y="27851"/>
                      </a:lnTo>
                      <a:lnTo>
                        <a:pt x="12420" y="28130"/>
                      </a:lnTo>
                      <a:lnTo>
                        <a:pt x="12598" y="27813"/>
                      </a:lnTo>
                      <a:close/>
                    </a:path>
                    <a:path w="34290" h="32385">
                      <a:moveTo>
                        <a:pt x="12700" y="21717"/>
                      </a:moveTo>
                      <a:lnTo>
                        <a:pt x="12547" y="21844"/>
                      </a:lnTo>
                      <a:lnTo>
                        <a:pt x="12700" y="21717"/>
                      </a:lnTo>
                      <a:close/>
                    </a:path>
                    <a:path w="34290" h="32385">
                      <a:moveTo>
                        <a:pt x="12725" y="29464"/>
                      </a:moveTo>
                      <a:lnTo>
                        <a:pt x="12700" y="29337"/>
                      </a:lnTo>
                      <a:lnTo>
                        <a:pt x="12369" y="29210"/>
                      </a:lnTo>
                      <a:lnTo>
                        <a:pt x="12179" y="30353"/>
                      </a:lnTo>
                      <a:lnTo>
                        <a:pt x="12725" y="29464"/>
                      </a:lnTo>
                      <a:close/>
                    </a:path>
                    <a:path w="34290" h="32385">
                      <a:moveTo>
                        <a:pt x="13411" y="6731"/>
                      </a:moveTo>
                      <a:lnTo>
                        <a:pt x="13182" y="6642"/>
                      </a:lnTo>
                      <a:lnTo>
                        <a:pt x="13360" y="7112"/>
                      </a:lnTo>
                      <a:lnTo>
                        <a:pt x="13411" y="6731"/>
                      </a:lnTo>
                      <a:close/>
                    </a:path>
                    <a:path w="34290" h="32385">
                      <a:moveTo>
                        <a:pt x="14249" y="29895"/>
                      </a:moveTo>
                      <a:lnTo>
                        <a:pt x="14109" y="29806"/>
                      </a:lnTo>
                      <a:lnTo>
                        <a:pt x="14033" y="29400"/>
                      </a:lnTo>
                      <a:lnTo>
                        <a:pt x="13893" y="30010"/>
                      </a:lnTo>
                      <a:lnTo>
                        <a:pt x="14046" y="30365"/>
                      </a:lnTo>
                      <a:lnTo>
                        <a:pt x="14249" y="29895"/>
                      </a:lnTo>
                      <a:close/>
                    </a:path>
                    <a:path w="34290" h="32385">
                      <a:moveTo>
                        <a:pt x="14503" y="3556"/>
                      </a:moveTo>
                      <a:lnTo>
                        <a:pt x="14439" y="2921"/>
                      </a:lnTo>
                      <a:lnTo>
                        <a:pt x="14160" y="2413"/>
                      </a:lnTo>
                      <a:lnTo>
                        <a:pt x="14414" y="3556"/>
                      </a:lnTo>
                      <a:close/>
                    </a:path>
                    <a:path w="34290" h="32385">
                      <a:moveTo>
                        <a:pt x="14871" y="6565"/>
                      </a:moveTo>
                      <a:lnTo>
                        <a:pt x="14744" y="6083"/>
                      </a:lnTo>
                      <a:lnTo>
                        <a:pt x="14465" y="5397"/>
                      </a:lnTo>
                      <a:lnTo>
                        <a:pt x="14516" y="5943"/>
                      </a:lnTo>
                      <a:lnTo>
                        <a:pt x="14871" y="6565"/>
                      </a:lnTo>
                      <a:close/>
                    </a:path>
                    <a:path w="34290" h="32385">
                      <a:moveTo>
                        <a:pt x="15036" y="5207"/>
                      </a:moveTo>
                      <a:lnTo>
                        <a:pt x="14922" y="4445"/>
                      </a:lnTo>
                      <a:lnTo>
                        <a:pt x="14909" y="4318"/>
                      </a:lnTo>
                      <a:lnTo>
                        <a:pt x="14795" y="3175"/>
                      </a:lnTo>
                      <a:lnTo>
                        <a:pt x="14719" y="4318"/>
                      </a:lnTo>
                      <a:lnTo>
                        <a:pt x="14516" y="3606"/>
                      </a:lnTo>
                      <a:lnTo>
                        <a:pt x="14147" y="3048"/>
                      </a:lnTo>
                      <a:lnTo>
                        <a:pt x="14046" y="2692"/>
                      </a:lnTo>
                      <a:lnTo>
                        <a:pt x="13931" y="3048"/>
                      </a:lnTo>
                      <a:lnTo>
                        <a:pt x="13817" y="2540"/>
                      </a:lnTo>
                      <a:lnTo>
                        <a:pt x="13716" y="2286"/>
                      </a:lnTo>
                      <a:lnTo>
                        <a:pt x="13843" y="2286"/>
                      </a:lnTo>
                      <a:lnTo>
                        <a:pt x="13728" y="2159"/>
                      </a:lnTo>
                      <a:lnTo>
                        <a:pt x="13258" y="1651"/>
                      </a:lnTo>
                      <a:lnTo>
                        <a:pt x="13500" y="3429"/>
                      </a:lnTo>
                      <a:lnTo>
                        <a:pt x="13144" y="2667"/>
                      </a:lnTo>
                      <a:lnTo>
                        <a:pt x="13093" y="2413"/>
                      </a:lnTo>
                      <a:lnTo>
                        <a:pt x="12712" y="3048"/>
                      </a:lnTo>
                      <a:lnTo>
                        <a:pt x="13309" y="3429"/>
                      </a:lnTo>
                      <a:lnTo>
                        <a:pt x="13322" y="4572"/>
                      </a:lnTo>
                      <a:lnTo>
                        <a:pt x="13017" y="3937"/>
                      </a:lnTo>
                      <a:lnTo>
                        <a:pt x="12293" y="2413"/>
                      </a:lnTo>
                      <a:lnTo>
                        <a:pt x="12573" y="3302"/>
                      </a:lnTo>
                      <a:lnTo>
                        <a:pt x="12560" y="3937"/>
                      </a:lnTo>
                      <a:lnTo>
                        <a:pt x="11988" y="3175"/>
                      </a:lnTo>
                      <a:lnTo>
                        <a:pt x="12090" y="4572"/>
                      </a:lnTo>
                      <a:lnTo>
                        <a:pt x="11899" y="4191"/>
                      </a:lnTo>
                      <a:lnTo>
                        <a:pt x="11836" y="4064"/>
                      </a:lnTo>
                      <a:lnTo>
                        <a:pt x="11836" y="4191"/>
                      </a:lnTo>
                      <a:lnTo>
                        <a:pt x="11709" y="3937"/>
                      </a:lnTo>
                      <a:lnTo>
                        <a:pt x="11506" y="3556"/>
                      </a:lnTo>
                      <a:lnTo>
                        <a:pt x="11049" y="2667"/>
                      </a:lnTo>
                      <a:lnTo>
                        <a:pt x="11671" y="4572"/>
                      </a:lnTo>
                      <a:lnTo>
                        <a:pt x="11455" y="4318"/>
                      </a:lnTo>
                      <a:lnTo>
                        <a:pt x="11341" y="4191"/>
                      </a:lnTo>
                      <a:lnTo>
                        <a:pt x="11125" y="3937"/>
                      </a:lnTo>
                      <a:lnTo>
                        <a:pt x="10807" y="3175"/>
                      </a:lnTo>
                      <a:lnTo>
                        <a:pt x="11226" y="3429"/>
                      </a:lnTo>
                      <a:lnTo>
                        <a:pt x="10947" y="3175"/>
                      </a:lnTo>
                      <a:lnTo>
                        <a:pt x="10655" y="2921"/>
                      </a:lnTo>
                      <a:lnTo>
                        <a:pt x="11163" y="4191"/>
                      </a:lnTo>
                      <a:lnTo>
                        <a:pt x="10058" y="2794"/>
                      </a:lnTo>
                      <a:lnTo>
                        <a:pt x="10071" y="3302"/>
                      </a:lnTo>
                      <a:lnTo>
                        <a:pt x="10541" y="4178"/>
                      </a:lnTo>
                      <a:lnTo>
                        <a:pt x="9842" y="3810"/>
                      </a:lnTo>
                      <a:lnTo>
                        <a:pt x="9753" y="4318"/>
                      </a:lnTo>
                      <a:lnTo>
                        <a:pt x="9652" y="4191"/>
                      </a:lnTo>
                      <a:lnTo>
                        <a:pt x="9550" y="4064"/>
                      </a:lnTo>
                      <a:lnTo>
                        <a:pt x="8915" y="4191"/>
                      </a:lnTo>
                      <a:lnTo>
                        <a:pt x="8331" y="4064"/>
                      </a:lnTo>
                      <a:lnTo>
                        <a:pt x="8216" y="3937"/>
                      </a:lnTo>
                      <a:lnTo>
                        <a:pt x="8877" y="4953"/>
                      </a:lnTo>
                      <a:lnTo>
                        <a:pt x="8470" y="4953"/>
                      </a:lnTo>
                      <a:lnTo>
                        <a:pt x="8445" y="5334"/>
                      </a:lnTo>
                      <a:lnTo>
                        <a:pt x="8267" y="5080"/>
                      </a:lnTo>
                      <a:lnTo>
                        <a:pt x="7886" y="4495"/>
                      </a:lnTo>
                      <a:lnTo>
                        <a:pt x="7759" y="4191"/>
                      </a:lnTo>
                      <a:lnTo>
                        <a:pt x="7645" y="4445"/>
                      </a:lnTo>
                      <a:lnTo>
                        <a:pt x="7721" y="4572"/>
                      </a:lnTo>
                      <a:lnTo>
                        <a:pt x="7823" y="5080"/>
                      </a:lnTo>
                      <a:lnTo>
                        <a:pt x="7289" y="4318"/>
                      </a:lnTo>
                      <a:lnTo>
                        <a:pt x="7188" y="4826"/>
                      </a:lnTo>
                      <a:lnTo>
                        <a:pt x="7505" y="5588"/>
                      </a:lnTo>
                      <a:lnTo>
                        <a:pt x="6807" y="5461"/>
                      </a:lnTo>
                      <a:lnTo>
                        <a:pt x="8305" y="6642"/>
                      </a:lnTo>
                      <a:lnTo>
                        <a:pt x="8610" y="6858"/>
                      </a:lnTo>
                      <a:lnTo>
                        <a:pt x="8623" y="6985"/>
                      </a:lnTo>
                      <a:lnTo>
                        <a:pt x="10096" y="7874"/>
                      </a:lnTo>
                      <a:lnTo>
                        <a:pt x="10109" y="8013"/>
                      </a:lnTo>
                      <a:lnTo>
                        <a:pt x="10236" y="8255"/>
                      </a:lnTo>
                      <a:lnTo>
                        <a:pt x="10337" y="7620"/>
                      </a:lnTo>
                      <a:lnTo>
                        <a:pt x="9893" y="7175"/>
                      </a:lnTo>
                      <a:lnTo>
                        <a:pt x="9563" y="6997"/>
                      </a:lnTo>
                      <a:lnTo>
                        <a:pt x="9385" y="6731"/>
                      </a:lnTo>
                      <a:lnTo>
                        <a:pt x="9271" y="6477"/>
                      </a:lnTo>
                      <a:lnTo>
                        <a:pt x="9296" y="6096"/>
                      </a:lnTo>
                      <a:lnTo>
                        <a:pt x="9372" y="6350"/>
                      </a:lnTo>
                      <a:lnTo>
                        <a:pt x="9486" y="6642"/>
                      </a:lnTo>
                      <a:lnTo>
                        <a:pt x="10071" y="6997"/>
                      </a:lnTo>
                      <a:lnTo>
                        <a:pt x="10375" y="7239"/>
                      </a:lnTo>
                      <a:lnTo>
                        <a:pt x="9944" y="6731"/>
                      </a:lnTo>
                      <a:lnTo>
                        <a:pt x="10960" y="7620"/>
                      </a:lnTo>
                      <a:lnTo>
                        <a:pt x="10121" y="6731"/>
                      </a:lnTo>
                      <a:lnTo>
                        <a:pt x="9537" y="6096"/>
                      </a:lnTo>
                      <a:lnTo>
                        <a:pt x="9055" y="5588"/>
                      </a:lnTo>
                      <a:lnTo>
                        <a:pt x="9893" y="6096"/>
                      </a:lnTo>
                      <a:lnTo>
                        <a:pt x="10109" y="6350"/>
                      </a:lnTo>
                      <a:lnTo>
                        <a:pt x="10007" y="5842"/>
                      </a:lnTo>
                      <a:lnTo>
                        <a:pt x="9906" y="5588"/>
                      </a:lnTo>
                      <a:lnTo>
                        <a:pt x="10083" y="5588"/>
                      </a:lnTo>
                      <a:lnTo>
                        <a:pt x="10629" y="6350"/>
                      </a:lnTo>
                      <a:lnTo>
                        <a:pt x="10121" y="5334"/>
                      </a:lnTo>
                      <a:lnTo>
                        <a:pt x="9994" y="5080"/>
                      </a:lnTo>
                      <a:lnTo>
                        <a:pt x="10642" y="5588"/>
                      </a:lnTo>
                      <a:lnTo>
                        <a:pt x="10655" y="6223"/>
                      </a:lnTo>
                      <a:lnTo>
                        <a:pt x="11366" y="6858"/>
                      </a:lnTo>
                      <a:lnTo>
                        <a:pt x="11252" y="6731"/>
                      </a:lnTo>
                      <a:lnTo>
                        <a:pt x="11430" y="6731"/>
                      </a:lnTo>
                      <a:lnTo>
                        <a:pt x="11925" y="6985"/>
                      </a:lnTo>
                      <a:lnTo>
                        <a:pt x="11722" y="6731"/>
                      </a:lnTo>
                      <a:lnTo>
                        <a:pt x="10909" y="5080"/>
                      </a:lnTo>
                      <a:lnTo>
                        <a:pt x="10782" y="4826"/>
                      </a:lnTo>
                      <a:lnTo>
                        <a:pt x="11798" y="6096"/>
                      </a:lnTo>
                      <a:lnTo>
                        <a:pt x="11899" y="6223"/>
                      </a:lnTo>
                      <a:lnTo>
                        <a:pt x="11861" y="6096"/>
                      </a:lnTo>
                      <a:lnTo>
                        <a:pt x="11518" y="4826"/>
                      </a:lnTo>
                      <a:lnTo>
                        <a:pt x="11861" y="6083"/>
                      </a:lnTo>
                      <a:lnTo>
                        <a:pt x="11836" y="5461"/>
                      </a:lnTo>
                      <a:lnTo>
                        <a:pt x="12255" y="6350"/>
                      </a:lnTo>
                      <a:lnTo>
                        <a:pt x="12420" y="6654"/>
                      </a:lnTo>
                      <a:lnTo>
                        <a:pt x="12357" y="6515"/>
                      </a:lnTo>
                      <a:lnTo>
                        <a:pt x="12687" y="6731"/>
                      </a:lnTo>
                      <a:lnTo>
                        <a:pt x="12560" y="6350"/>
                      </a:lnTo>
                      <a:lnTo>
                        <a:pt x="13233" y="7493"/>
                      </a:lnTo>
                      <a:lnTo>
                        <a:pt x="12928" y="6350"/>
                      </a:lnTo>
                      <a:lnTo>
                        <a:pt x="13068" y="6604"/>
                      </a:lnTo>
                      <a:lnTo>
                        <a:pt x="13017" y="6350"/>
                      </a:lnTo>
                      <a:lnTo>
                        <a:pt x="12877" y="5461"/>
                      </a:lnTo>
                      <a:lnTo>
                        <a:pt x="12839" y="5080"/>
                      </a:lnTo>
                      <a:lnTo>
                        <a:pt x="14020" y="7239"/>
                      </a:lnTo>
                      <a:lnTo>
                        <a:pt x="14071" y="5080"/>
                      </a:lnTo>
                      <a:lnTo>
                        <a:pt x="14020" y="4826"/>
                      </a:lnTo>
                      <a:lnTo>
                        <a:pt x="13970" y="4572"/>
                      </a:lnTo>
                      <a:lnTo>
                        <a:pt x="14084" y="3556"/>
                      </a:lnTo>
                      <a:lnTo>
                        <a:pt x="14135" y="3429"/>
                      </a:lnTo>
                      <a:lnTo>
                        <a:pt x="14287" y="3683"/>
                      </a:lnTo>
                      <a:lnTo>
                        <a:pt x="14389" y="4699"/>
                      </a:lnTo>
                      <a:lnTo>
                        <a:pt x="14592" y="4953"/>
                      </a:lnTo>
                      <a:lnTo>
                        <a:pt x="14693" y="4826"/>
                      </a:lnTo>
                      <a:lnTo>
                        <a:pt x="14808" y="4445"/>
                      </a:lnTo>
                      <a:lnTo>
                        <a:pt x="14935" y="4953"/>
                      </a:lnTo>
                      <a:lnTo>
                        <a:pt x="15036" y="5207"/>
                      </a:lnTo>
                      <a:close/>
                    </a:path>
                    <a:path w="34290" h="32385">
                      <a:moveTo>
                        <a:pt x="15163" y="4572"/>
                      </a:moveTo>
                      <a:lnTo>
                        <a:pt x="14922" y="4064"/>
                      </a:lnTo>
                      <a:lnTo>
                        <a:pt x="14986" y="4318"/>
                      </a:lnTo>
                      <a:lnTo>
                        <a:pt x="15087" y="4533"/>
                      </a:lnTo>
                      <a:close/>
                    </a:path>
                    <a:path w="34290" h="32385">
                      <a:moveTo>
                        <a:pt x="15176" y="5905"/>
                      </a:moveTo>
                      <a:close/>
                    </a:path>
                    <a:path w="34290" h="32385">
                      <a:moveTo>
                        <a:pt x="15214" y="5854"/>
                      </a:moveTo>
                      <a:lnTo>
                        <a:pt x="15201" y="5727"/>
                      </a:lnTo>
                      <a:lnTo>
                        <a:pt x="15176" y="5600"/>
                      </a:lnTo>
                      <a:lnTo>
                        <a:pt x="15189" y="5753"/>
                      </a:lnTo>
                      <a:lnTo>
                        <a:pt x="15176" y="5905"/>
                      </a:lnTo>
                      <a:close/>
                    </a:path>
                    <a:path w="34290" h="32385">
                      <a:moveTo>
                        <a:pt x="15443" y="29362"/>
                      </a:moveTo>
                      <a:lnTo>
                        <a:pt x="14986" y="29845"/>
                      </a:lnTo>
                      <a:lnTo>
                        <a:pt x="14643" y="30353"/>
                      </a:lnTo>
                      <a:lnTo>
                        <a:pt x="15341" y="30353"/>
                      </a:lnTo>
                      <a:lnTo>
                        <a:pt x="15278" y="30099"/>
                      </a:lnTo>
                      <a:lnTo>
                        <a:pt x="15405" y="29464"/>
                      </a:lnTo>
                      <a:close/>
                    </a:path>
                    <a:path w="34290" h="32385">
                      <a:moveTo>
                        <a:pt x="15494" y="29718"/>
                      </a:moveTo>
                      <a:lnTo>
                        <a:pt x="15278" y="30099"/>
                      </a:lnTo>
                      <a:lnTo>
                        <a:pt x="15405" y="30099"/>
                      </a:lnTo>
                      <a:lnTo>
                        <a:pt x="15494" y="29718"/>
                      </a:lnTo>
                      <a:close/>
                    </a:path>
                    <a:path w="34290" h="32385">
                      <a:moveTo>
                        <a:pt x="15582" y="4572"/>
                      </a:moveTo>
                      <a:lnTo>
                        <a:pt x="15481" y="3302"/>
                      </a:lnTo>
                      <a:lnTo>
                        <a:pt x="15303" y="2413"/>
                      </a:lnTo>
                      <a:lnTo>
                        <a:pt x="15265" y="5842"/>
                      </a:lnTo>
                      <a:lnTo>
                        <a:pt x="15506" y="4699"/>
                      </a:lnTo>
                      <a:lnTo>
                        <a:pt x="15582" y="4572"/>
                      </a:lnTo>
                      <a:close/>
                    </a:path>
                    <a:path w="34290" h="32385">
                      <a:moveTo>
                        <a:pt x="15671" y="5588"/>
                      </a:moveTo>
                      <a:lnTo>
                        <a:pt x="15582" y="4572"/>
                      </a:lnTo>
                      <a:lnTo>
                        <a:pt x="15582" y="5842"/>
                      </a:lnTo>
                      <a:lnTo>
                        <a:pt x="15671" y="5588"/>
                      </a:lnTo>
                      <a:close/>
                    </a:path>
                    <a:path w="34290" h="32385">
                      <a:moveTo>
                        <a:pt x="15887" y="4178"/>
                      </a:moveTo>
                      <a:close/>
                    </a:path>
                    <a:path w="34290" h="32385">
                      <a:moveTo>
                        <a:pt x="15887" y="4178"/>
                      </a:moveTo>
                      <a:lnTo>
                        <a:pt x="15824" y="5359"/>
                      </a:lnTo>
                      <a:lnTo>
                        <a:pt x="15887" y="4178"/>
                      </a:lnTo>
                      <a:close/>
                    </a:path>
                    <a:path w="34290" h="32385">
                      <a:moveTo>
                        <a:pt x="16014" y="5867"/>
                      </a:moveTo>
                      <a:lnTo>
                        <a:pt x="16014" y="6019"/>
                      </a:lnTo>
                      <a:lnTo>
                        <a:pt x="16014" y="5867"/>
                      </a:lnTo>
                      <a:close/>
                    </a:path>
                    <a:path w="34290" h="32385">
                      <a:moveTo>
                        <a:pt x="16040" y="5765"/>
                      </a:moveTo>
                      <a:close/>
                    </a:path>
                    <a:path w="34290" h="32385">
                      <a:moveTo>
                        <a:pt x="16116" y="5537"/>
                      </a:moveTo>
                      <a:lnTo>
                        <a:pt x="16040" y="5765"/>
                      </a:lnTo>
                      <a:lnTo>
                        <a:pt x="16116" y="5537"/>
                      </a:lnTo>
                      <a:close/>
                    </a:path>
                    <a:path w="34290" h="32385">
                      <a:moveTo>
                        <a:pt x="17030" y="2362"/>
                      </a:moveTo>
                      <a:lnTo>
                        <a:pt x="16979" y="2908"/>
                      </a:lnTo>
                      <a:lnTo>
                        <a:pt x="17030" y="2362"/>
                      </a:lnTo>
                      <a:close/>
                    </a:path>
                    <a:path w="34290" h="32385">
                      <a:moveTo>
                        <a:pt x="17399" y="23368"/>
                      </a:moveTo>
                      <a:lnTo>
                        <a:pt x="17297" y="22860"/>
                      </a:lnTo>
                      <a:lnTo>
                        <a:pt x="17335" y="23368"/>
                      </a:lnTo>
                      <a:close/>
                    </a:path>
                    <a:path w="34290" h="32385">
                      <a:moveTo>
                        <a:pt x="17424" y="23368"/>
                      </a:moveTo>
                      <a:lnTo>
                        <a:pt x="17411" y="23507"/>
                      </a:lnTo>
                      <a:lnTo>
                        <a:pt x="17424" y="23368"/>
                      </a:lnTo>
                      <a:close/>
                    </a:path>
                    <a:path w="34290" h="32385">
                      <a:moveTo>
                        <a:pt x="17970" y="6921"/>
                      </a:moveTo>
                      <a:lnTo>
                        <a:pt x="17932" y="6311"/>
                      </a:lnTo>
                      <a:lnTo>
                        <a:pt x="17856" y="7366"/>
                      </a:lnTo>
                      <a:lnTo>
                        <a:pt x="17970" y="6921"/>
                      </a:lnTo>
                      <a:close/>
                    </a:path>
                    <a:path w="34290" h="32385">
                      <a:moveTo>
                        <a:pt x="20878" y="8966"/>
                      </a:moveTo>
                      <a:lnTo>
                        <a:pt x="20535" y="9271"/>
                      </a:lnTo>
                      <a:lnTo>
                        <a:pt x="20675" y="9398"/>
                      </a:lnTo>
                      <a:lnTo>
                        <a:pt x="20878" y="8966"/>
                      </a:lnTo>
                      <a:close/>
                    </a:path>
                    <a:path w="34290" h="32385">
                      <a:moveTo>
                        <a:pt x="21120" y="8432"/>
                      </a:moveTo>
                      <a:lnTo>
                        <a:pt x="20878" y="8966"/>
                      </a:lnTo>
                      <a:lnTo>
                        <a:pt x="21005" y="8763"/>
                      </a:lnTo>
                      <a:lnTo>
                        <a:pt x="21120" y="8432"/>
                      </a:lnTo>
                      <a:close/>
                    </a:path>
                    <a:path w="34290" h="32385">
                      <a:moveTo>
                        <a:pt x="23507" y="7962"/>
                      </a:moveTo>
                      <a:lnTo>
                        <a:pt x="23291" y="8255"/>
                      </a:lnTo>
                      <a:lnTo>
                        <a:pt x="23507" y="7962"/>
                      </a:lnTo>
                      <a:close/>
                    </a:path>
                    <a:path w="34290" h="32385">
                      <a:moveTo>
                        <a:pt x="23571" y="7620"/>
                      </a:moveTo>
                      <a:lnTo>
                        <a:pt x="23050" y="8128"/>
                      </a:lnTo>
                      <a:lnTo>
                        <a:pt x="23406" y="8013"/>
                      </a:lnTo>
                      <a:lnTo>
                        <a:pt x="23571" y="7620"/>
                      </a:lnTo>
                      <a:close/>
                    </a:path>
                    <a:path w="34290" h="32385">
                      <a:moveTo>
                        <a:pt x="24180" y="10287"/>
                      </a:moveTo>
                      <a:lnTo>
                        <a:pt x="24117" y="10160"/>
                      </a:lnTo>
                      <a:lnTo>
                        <a:pt x="24028" y="10287"/>
                      </a:lnTo>
                      <a:lnTo>
                        <a:pt x="23355" y="10922"/>
                      </a:lnTo>
                      <a:lnTo>
                        <a:pt x="24180" y="10287"/>
                      </a:lnTo>
                      <a:close/>
                    </a:path>
                    <a:path w="34290" h="32385">
                      <a:moveTo>
                        <a:pt x="24561" y="20574"/>
                      </a:moveTo>
                      <a:lnTo>
                        <a:pt x="24511" y="20383"/>
                      </a:lnTo>
                      <a:lnTo>
                        <a:pt x="24079" y="20066"/>
                      </a:lnTo>
                      <a:lnTo>
                        <a:pt x="24561" y="20574"/>
                      </a:lnTo>
                      <a:close/>
                    </a:path>
                    <a:path w="34290" h="32385">
                      <a:moveTo>
                        <a:pt x="24676" y="9906"/>
                      </a:moveTo>
                      <a:lnTo>
                        <a:pt x="24218" y="10261"/>
                      </a:lnTo>
                      <a:lnTo>
                        <a:pt x="24599" y="10033"/>
                      </a:lnTo>
                      <a:lnTo>
                        <a:pt x="24676" y="9906"/>
                      </a:lnTo>
                      <a:close/>
                    </a:path>
                    <a:path w="34290" h="32385">
                      <a:moveTo>
                        <a:pt x="24752" y="18376"/>
                      </a:moveTo>
                      <a:lnTo>
                        <a:pt x="24472" y="18161"/>
                      </a:lnTo>
                      <a:lnTo>
                        <a:pt x="24752" y="18376"/>
                      </a:lnTo>
                      <a:close/>
                    </a:path>
                    <a:path w="34290" h="32385">
                      <a:moveTo>
                        <a:pt x="24841" y="20624"/>
                      </a:moveTo>
                      <a:lnTo>
                        <a:pt x="24460" y="20193"/>
                      </a:lnTo>
                      <a:lnTo>
                        <a:pt x="24498" y="20320"/>
                      </a:lnTo>
                      <a:lnTo>
                        <a:pt x="24612" y="20447"/>
                      </a:lnTo>
                      <a:lnTo>
                        <a:pt x="24841" y="20624"/>
                      </a:lnTo>
                      <a:close/>
                    </a:path>
                    <a:path w="34290" h="32385">
                      <a:moveTo>
                        <a:pt x="24955" y="20701"/>
                      </a:moveTo>
                      <a:close/>
                    </a:path>
                    <a:path w="34290" h="32385">
                      <a:moveTo>
                        <a:pt x="25019" y="3683"/>
                      </a:moveTo>
                      <a:lnTo>
                        <a:pt x="24879" y="4064"/>
                      </a:lnTo>
                      <a:lnTo>
                        <a:pt x="25019" y="3683"/>
                      </a:lnTo>
                      <a:close/>
                    </a:path>
                    <a:path w="34290" h="32385">
                      <a:moveTo>
                        <a:pt x="25069" y="17208"/>
                      </a:moveTo>
                      <a:lnTo>
                        <a:pt x="24892" y="17132"/>
                      </a:lnTo>
                      <a:lnTo>
                        <a:pt x="25069" y="17208"/>
                      </a:lnTo>
                      <a:close/>
                    </a:path>
                    <a:path w="34290" h="32385">
                      <a:moveTo>
                        <a:pt x="25196" y="12839"/>
                      </a:moveTo>
                      <a:lnTo>
                        <a:pt x="24853" y="12954"/>
                      </a:lnTo>
                      <a:lnTo>
                        <a:pt x="24676" y="12954"/>
                      </a:lnTo>
                      <a:lnTo>
                        <a:pt x="24371" y="13208"/>
                      </a:lnTo>
                      <a:lnTo>
                        <a:pt x="24942" y="12954"/>
                      </a:lnTo>
                      <a:lnTo>
                        <a:pt x="25196" y="12839"/>
                      </a:lnTo>
                      <a:close/>
                    </a:path>
                    <a:path w="34290" h="32385">
                      <a:moveTo>
                        <a:pt x="28295" y="5715"/>
                      </a:moveTo>
                      <a:lnTo>
                        <a:pt x="28028" y="5715"/>
                      </a:lnTo>
                      <a:lnTo>
                        <a:pt x="28079" y="5842"/>
                      </a:lnTo>
                      <a:lnTo>
                        <a:pt x="28295" y="5715"/>
                      </a:lnTo>
                      <a:close/>
                    </a:path>
                    <a:path w="34290" h="32385">
                      <a:moveTo>
                        <a:pt x="31254" y="11684"/>
                      </a:moveTo>
                      <a:lnTo>
                        <a:pt x="31064" y="11811"/>
                      </a:lnTo>
                      <a:lnTo>
                        <a:pt x="31254" y="11684"/>
                      </a:lnTo>
                      <a:close/>
                    </a:path>
                    <a:path w="34290" h="32385">
                      <a:moveTo>
                        <a:pt x="33401" y="20955"/>
                      </a:moveTo>
                      <a:lnTo>
                        <a:pt x="30886" y="19050"/>
                      </a:lnTo>
                      <a:lnTo>
                        <a:pt x="30543" y="18796"/>
                      </a:lnTo>
                      <a:lnTo>
                        <a:pt x="32740" y="18923"/>
                      </a:lnTo>
                      <a:lnTo>
                        <a:pt x="32385" y="18542"/>
                      </a:lnTo>
                      <a:lnTo>
                        <a:pt x="25158" y="18542"/>
                      </a:lnTo>
                      <a:lnTo>
                        <a:pt x="25323" y="18796"/>
                      </a:lnTo>
                      <a:lnTo>
                        <a:pt x="25095" y="18669"/>
                      </a:lnTo>
                      <a:lnTo>
                        <a:pt x="23495" y="17780"/>
                      </a:lnTo>
                      <a:lnTo>
                        <a:pt x="24282" y="18415"/>
                      </a:lnTo>
                      <a:lnTo>
                        <a:pt x="24498" y="18415"/>
                      </a:lnTo>
                      <a:lnTo>
                        <a:pt x="24752" y="18618"/>
                      </a:lnTo>
                      <a:lnTo>
                        <a:pt x="24422" y="18542"/>
                      </a:lnTo>
                      <a:lnTo>
                        <a:pt x="24371" y="18923"/>
                      </a:lnTo>
                      <a:lnTo>
                        <a:pt x="24447" y="19050"/>
                      </a:lnTo>
                      <a:lnTo>
                        <a:pt x="23850" y="18796"/>
                      </a:lnTo>
                      <a:lnTo>
                        <a:pt x="23583" y="18923"/>
                      </a:lnTo>
                      <a:lnTo>
                        <a:pt x="23710" y="19177"/>
                      </a:lnTo>
                      <a:lnTo>
                        <a:pt x="23812" y="19469"/>
                      </a:lnTo>
                      <a:lnTo>
                        <a:pt x="23622" y="19812"/>
                      </a:lnTo>
                      <a:lnTo>
                        <a:pt x="23952" y="19812"/>
                      </a:lnTo>
                      <a:lnTo>
                        <a:pt x="24930" y="20447"/>
                      </a:lnTo>
                      <a:lnTo>
                        <a:pt x="24955" y="20701"/>
                      </a:lnTo>
                      <a:lnTo>
                        <a:pt x="25031" y="20828"/>
                      </a:lnTo>
                      <a:lnTo>
                        <a:pt x="24841" y="20828"/>
                      </a:lnTo>
                      <a:lnTo>
                        <a:pt x="24168" y="20320"/>
                      </a:lnTo>
                      <a:lnTo>
                        <a:pt x="24003" y="20193"/>
                      </a:lnTo>
                      <a:lnTo>
                        <a:pt x="23774" y="19939"/>
                      </a:lnTo>
                      <a:lnTo>
                        <a:pt x="23964" y="20320"/>
                      </a:lnTo>
                      <a:lnTo>
                        <a:pt x="23698" y="20193"/>
                      </a:lnTo>
                      <a:lnTo>
                        <a:pt x="23266" y="19812"/>
                      </a:lnTo>
                      <a:lnTo>
                        <a:pt x="23545" y="20066"/>
                      </a:lnTo>
                      <a:lnTo>
                        <a:pt x="22275" y="19304"/>
                      </a:lnTo>
                      <a:lnTo>
                        <a:pt x="23114" y="20066"/>
                      </a:lnTo>
                      <a:lnTo>
                        <a:pt x="22860" y="19939"/>
                      </a:lnTo>
                      <a:lnTo>
                        <a:pt x="22783" y="20624"/>
                      </a:lnTo>
                      <a:lnTo>
                        <a:pt x="22656" y="20828"/>
                      </a:lnTo>
                      <a:lnTo>
                        <a:pt x="23291" y="21463"/>
                      </a:lnTo>
                      <a:lnTo>
                        <a:pt x="23075" y="21336"/>
                      </a:lnTo>
                      <a:lnTo>
                        <a:pt x="23520" y="21971"/>
                      </a:lnTo>
                      <a:lnTo>
                        <a:pt x="23126" y="21971"/>
                      </a:lnTo>
                      <a:lnTo>
                        <a:pt x="22466" y="21590"/>
                      </a:lnTo>
                      <a:lnTo>
                        <a:pt x="22364" y="21971"/>
                      </a:lnTo>
                      <a:lnTo>
                        <a:pt x="22479" y="22250"/>
                      </a:lnTo>
                      <a:lnTo>
                        <a:pt x="22606" y="22352"/>
                      </a:lnTo>
                      <a:lnTo>
                        <a:pt x="22758" y="22479"/>
                      </a:lnTo>
                      <a:lnTo>
                        <a:pt x="23025" y="22860"/>
                      </a:lnTo>
                      <a:lnTo>
                        <a:pt x="22707" y="22479"/>
                      </a:lnTo>
                      <a:lnTo>
                        <a:pt x="22580" y="22339"/>
                      </a:lnTo>
                      <a:lnTo>
                        <a:pt x="22313" y="22479"/>
                      </a:lnTo>
                      <a:lnTo>
                        <a:pt x="22072" y="21971"/>
                      </a:lnTo>
                      <a:lnTo>
                        <a:pt x="21958" y="23241"/>
                      </a:lnTo>
                      <a:lnTo>
                        <a:pt x="22199" y="23507"/>
                      </a:lnTo>
                      <a:lnTo>
                        <a:pt x="22313" y="23876"/>
                      </a:lnTo>
                      <a:lnTo>
                        <a:pt x="21958" y="23495"/>
                      </a:lnTo>
                      <a:lnTo>
                        <a:pt x="21869" y="23368"/>
                      </a:lnTo>
                      <a:lnTo>
                        <a:pt x="21742" y="23114"/>
                      </a:lnTo>
                      <a:lnTo>
                        <a:pt x="21844" y="24511"/>
                      </a:lnTo>
                      <a:lnTo>
                        <a:pt x="21564" y="24130"/>
                      </a:lnTo>
                      <a:lnTo>
                        <a:pt x="20815" y="23114"/>
                      </a:lnTo>
                      <a:lnTo>
                        <a:pt x="19697" y="21590"/>
                      </a:lnTo>
                      <a:lnTo>
                        <a:pt x="20091" y="23177"/>
                      </a:lnTo>
                      <a:lnTo>
                        <a:pt x="20027" y="24130"/>
                      </a:lnTo>
                      <a:lnTo>
                        <a:pt x="19799" y="24003"/>
                      </a:lnTo>
                      <a:lnTo>
                        <a:pt x="19926" y="23507"/>
                      </a:lnTo>
                      <a:lnTo>
                        <a:pt x="19634" y="22987"/>
                      </a:lnTo>
                      <a:lnTo>
                        <a:pt x="19659" y="24511"/>
                      </a:lnTo>
                      <a:lnTo>
                        <a:pt x="19608" y="24384"/>
                      </a:lnTo>
                      <a:lnTo>
                        <a:pt x="19431" y="24003"/>
                      </a:lnTo>
                      <a:lnTo>
                        <a:pt x="18961" y="22987"/>
                      </a:lnTo>
                      <a:lnTo>
                        <a:pt x="18872" y="24003"/>
                      </a:lnTo>
                      <a:lnTo>
                        <a:pt x="18161" y="21717"/>
                      </a:lnTo>
                      <a:lnTo>
                        <a:pt x="17957" y="24384"/>
                      </a:lnTo>
                      <a:lnTo>
                        <a:pt x="17780" y="23876"/>
                      </a:lnTo>
                      <a:lnTo>
                        <a:pt x="17437" y="22860"/>
                      </a:lnTo>
                      <a:lnTo>
                        <a:pt x="17437" y="23876"/>
                      </a:lnTo>
                      <a:lnTo>
                        <a:pt x="17411" y="23507"/>
                      </a:lnTo>
                      <a:lnTo>
                        <a:pt x="17386" y="23749"/>
                      </a:lnTo>
                      <a:lnTo>
                        <a:pt x="16560" y="24511"/>
                      </a:lnTo>
                      <a:lnTo>
                        <a:pt x="15760" y="22860"/>
                      </a:lnTo>
                      <a:lnTo>
                        <a:pt x="15125" y="21971"/>
                      </a:lnTo>
                      <a:lnTo>
                        <a:pt x="14401" y="25019"/>
                      </a:lnTo>
                      <a:lnTo>
                        <a:pt x="14401" y="24638"/>
                      </a:lnTo>
                      <a:lnTo>
                        <a:pt x="14401" y="23876"/>
                      </a:lnTo>
                      <a:lnTo>
                        <a:pt x="14401" y="23622"/>
                      </a:lnTo>
                      <a:lnTo>
                        <a:pt x="14808" y="22606"/>
                      </a:lnTo>
                      <a:lnTo>
                        <a:pt x="13868" y="23622"/>
                      </a:lnTo>
                      <a:lnTo>
                        <a:pt x="13830" y="22860"/>
                      </a:lnTo>
                      <a:lnTo>
                        <a:pt x="13804" y="22225"/>
                      </a:lnTo>
                      <a:lnTo>
                        <a:pt x="12839" y="22860"/>
                      </a:lnTo>
                      <a:lnTo>
                        <a:pt x="12979" y="22733"/>
                      </a:lnTo>
                      <a:lnTo>
                        <a:pt x="13131" y="22479"/>
                      </a:lnTo>
                      <a:lnTo>
                        <a:pt x="13449" y="21717"/>
                      </a:lnTo>
                      <a:lnTo>
                        <a:pt x="12839" y="22225"/>
                      </a:lnTo>
                      <a:lnTo>
                        <a:pt x="12509" y="22733"/>
                      </a:lnTo>
                      <a:lnTo>
                        <a:pt x="12560" y="22479"/>
                      </a:lnTo>
                      <a:lnTo>
                        <a:pt x="12776" y="22225"/>
                      </a:lnTo>
                      <a:lnTo>
                        <a:pt x="13055" y="21590"/>
                      </a:lnTo>
                      <a:lnTo>
                        <a:pt x="12115" y="22606"/>
                      </a:lnTo>
                      <a:lnTo>
                        <a:pt x="12255" y="22352"/>
                      </a:lnTo>
                      <a:lnTo>
                        <a:pt x="12331" y="22225"/>
                      </a:lnTo>
                      <a:lnTo>
                        <a:pt x="12407" y="22098"/>
                      </a:lnTo>
                      <a:lnTo>
                        <a:pt x="12433" y="21971"/>
                      </a:lnTo>
                      <a:lnTo>
                        <a:pt x="12484" y="21463"/>
                      </a:lnTo>
                      <a:lnTo>
                        <a:pt x="12026" y="22225"/>
                      </a:lnTo>
                      <a:lnTo>
                        <a:pt x="12115" y="21717"/>
                      </a:lnTo>
                      <a:lnTo>
                        <a:pt x="11442" y="22225"/>
                      </a:lnTo>
                      <a:lnTo>
                        <a:pt x="11645" y="21717"/>
                      </a:lnTo>
                      <a:lnTo>
                        <a:pt x="10909" y="22352"/>
                      </a:lnTo>
                      <a:lnTo>
                        <a:pt x="11087" y="22098"/>
                      </a:lnTo>
                      <a:lnTo>
                        <a:pt x="11684" y="21209"/>
                      </a:lnTo>
                      <a:lnTo>
                        <a:pt x="10718" y="22098"/>
                      </a:lnTo>
                      <a:lnTo>
                        <a:pt x="11214" y="21590"/>
                      </a:lnTo>
                      <a:lnTo>
                        <a:pt x="11341" y="21463"/>
                      </a:lnTo>
                      <a:lnTo>
                        <a:pt x="11709" y="21082"/>
                      </a:lnTo>
                      <a:lnTo>
                        <a:pt x="11239" y="21082"/>
                      </a:lnTo>
                      <a:lnTo>
                        <a:pt x="10655" y="21463"/>
                      </a:lnTo>
                      <a:lnTo>
                        <a:pt x="10998" y="21209"/>
                      </a:lnTo>
                      <a:lnTo>
                        <a:pt x="10909" y="21082"/>
                      </a:lnTo>
                      <a:lnTo>
                        <a:pt x="11379" y="20701"/>
                      </a:lnTo>
                      <a:lnTo>
                        <a:pt x="11277" y="20574"/>
                      </a:lnTo>
                      <a:lnTo>
                        <a:pt x="10985" y="20701"/>
                      </a:lnTo>
                      <a:lnTo>
                        <a:pt x="10439" y="21209"/>
                      </a:lnTo>
                      <a:lnTo>
                        <a:pt x="11569" y="19812"/>
                      </a:lnTo>
                      <a:lnTo>
                        <a:pt x="8978" y="21590"/>
                      </a:lnTo>
                      <a:lnTo>
                        <a:pt x="9804" y="20828"/>
                      </a:lnTo>
                      <a:lnTo>
                        <a:pt x="9931" y="20701"/>
                      </a:lnTo>
                      <a:lnTo>
                        <a:pt x="10477" y="20193"/>
                      </a:lnTo>
                      <a:lnTo>
                        <a:pt x="10617" y="20066"/>
                      </a:lnTo>
                      <a:lnTo>
                        <a:pt x="9715" y="20193"/>
                      </a:lnTo>
                      <a:lnTo>
                        <a:pt x="9067" y="20078"/>
                      </a:lnTo>
                      <a:lnTo>
                        <a:pt x="8521" y="19812"/>
                      </a:lnTo>
                      <a:lnTo>
                        <a:pt x="9245" y="19380"/>
                      </a:lnTo>
                      <a:lnTo>
                        <a:pt x="8293" y="19685"/>
                      </a:lnTo>
                      <a:lnTo>
                        <a:pt x="8331" y="19431"/>
                      </a:lnTo>
                      <a:lnTo>
                        <a:pt x="8356" y="19304"/>
                      </a:lnTo>
                      <a:lnTo>
                        <a:pt x="8394" y="19050"/>
                      </a:lnTo>
                      <a:lnTo>
                        <a:pt x="8521" y="18923"/>
                      </a:lnTo>
                      <a:lnTo>
                        <a:pt x="8991" y="18923"/>
                      </a:lnTo>
                      <a:lnTo>
                        <a:pt x="9232" y="18796"/>
                      </a:lnTo>
                      <a:lnTo>
                        <a:pt x="8521" y="18669"/>
                      </a:lnTo>
                      <a:lnTo>
                        <a:pt x="8636" y="18542"/>
                      </a:lnTo>
                      <a:lnTo>
                        <a:pt x="8851" y="18288"/>
                      </a:lnTo>
                      <a:lnTo>
                        <a:pt x="9067" y="18034"/>
                      </a:lnTo>
                      <a:lnTo>
                        <a:pt x="8216" y="18034"/>
                      </a:lnTo>
                      <a:lnTo>
                        <a:pt x="8343" y="17907"/>
                      </a:lnTo>
                      <a:lnTo>
                        <a:pt x="7454" y="18288"/>
                      </a:lnTo>
                      <a:lnTo>
                        <a:pt x="6426" y="18173"/>
                      </a:lnTo>
                      <a:lnTo>
                        <a:pt x="7696" y="17907"/>
                      </a:lnTo>
                      <a:lnTo>
                        <a:pt x="6197" y="17653"/>
                      </a:lnTo>
                      <a:lnTo>
                        <a:pt x="7708" y="17487"/>
                      </a:lnTo>
                      <a:lnTo>
                        <a:pt x="8039" y="17272"/>
                      </a:lnTo>
                      <a:lnTo>
                        <a:pt x="8534" y="17272"/>
                      </a:lnTo>
                      <a:lnTo>
                        <a:pt x="8115" y="17018"/>
                      </a:lnTo>
                      <a:lnTo>
                        <a:pt x="7480" y="17272"/>
                      </a:lnTo>
                      <a:lnTo>
                        <a:pt x="7442" y="17018"/>
                      </a:lnTo>
                      <a:lnTo>
                        <a:pt x="7632" y="17018"/>
                      </a:lnTo>
                      <a:lnTo>
                        <a:pt x="6997" y="16891"/>
                      </a:lnTo>
                      <a:lnTo>
                        <a:pt x="7226" y="16637"/>
                      </a:lnTo>
                      <a:lnTo>
                        <a:pt x="7670" y="16637"/>
                      </a:lnTo>
                      <a:lnTo>
                        <a:pt x="7581" y="16510"/>
                      </a:lnTo>
                      <a:lnTo>
                        <a:pt x="7493" y="16383"/>
                      </a:lnTo>
                      <a:lnTo>
                        <a:pt x="5981" y="16129"/>
                      </a:lnTo>
                      <a:lnTo>
                        <a:pt x="6261" y="15875"/>
                      </a:lnTo>
                      <a:lnTo>
                        <a:pt x="6540" y="15621"/>
                      </a:lnTo>
                      <a:lnTo>
                        <a:pt x="7912" y="15748"/>
                      </a:lnTo>
                      <a:lnTo>
                        <a:pt x="7454" y="15621"/>
                      </a:lnTo>
                      <a:lnTo>
                        <a:pt x="6985" y="15494"/>
                      </a:lnTo>
                      <a:lnTo>
                        <a:pt x="8166" y="15494"/>
                      </a:lnTo>
                      <a:lnTo>
                        <a:pt x="7988" y="15367"/>
                      </a:lnTo>
                      <a:lnTo>
                        <a:pt x="7810" y="15240"/>
                      </a:lnTo>
                      <a:lnTo>
                        <a:pt x="7239" y="15367"/>
                      </a:lnTo>
                      <a:lnTo>
                        <a:pt x="7264" y="15113"/>
                      </a:lnTo>
                      <a:lnTo>
                        <a:pt x="6413" y="14986"/>
                      </a:lnTo>
                      <a:lnTo>
                        <a:pt x="6807" y="14732"/>
                      </a:lnTo>
                      <a:lnTo>
                        <a:pt x="7289" y="14986"/>
                      </a:lnTo>
                      <a:lnTo>
                        <a:pt x="7086" y="14605"/>
                      </a:lnTo>
                      <a:lnTo>
                        <a:pt x="6629" y="14732"/>
                      </a:lnTo>
                      <a:lnTo>
                        <a:pt x="6019" y="14478"/>
                      </a:lnTo>
                      <a:lnTo>
                        <a:pt x="5118" y="14732"/>
                      </a:lnTo>
                      <a:lnTo>
                        <a:pt x="5473" y="14351"/>
                      </a:lnTo>
                      <a:lnTo>
                        <a:pt x="5588" y="14478"/>
                      </a:lnTo>
                      <a:lnTo>
                        <a:pt x="5549" y="14351"/>
                      </a:lnTo>
                      <a:lnTo>
                        <a:pt x="5486" y="14097"/>
                      </a:lnTo>
                      <a:lnTo>
                        <a:pt x="6210" y="14097"/>
                      </a:lnTo>
                      <a:lnTo>
                        <a:pt x="5473" y="13843"/>
                      </a:lnTo>
                      <a:lnTo>
                        <a:pt x="5791" y="13716"/>
                      </a:lnTo>
                      <a:lnTo>
                        <a:pt x="6172" y="13716"/>
                      </a:lnTo>
                      <a:lnTo>
                        <a:pt x="6629" y="13779"/>
                      </a:lnTo>
                      <a:lnTo>
                        <a:pt x="6388" y="13716"/>
                      </a:lnTo>
                      <a:lnTo>
                        <a:pt x="7137" y="13462"/>
                      </a:lnTo>
                      <a:lnTo>
                        <a:pt x="6553" y="13246"/>
                      </a:lnTo>
                      <a:lnTo>
                        <a:pt x="7099" y="13335"/>
                      </a:lnTo>
                      <a:lnTo>
                        <a:pt x="6337" y="13081"/>
                      </a:lnTo>
                      <a:lnTo>
                        <a:pt x="6616" y="12954"/>
                      </a:lnTo>
                      <a:lnTo>
                        <a:pt x="5727" y="12954"/>
                      </a:lnTo>
                      <a:lnTo>
                        <a:pt x="6451" y="12700"/>
                      </a:lnTo>
                      <a:lnTo>
                        <a:pt x="6629" y="12827"/>
                      </a:lnTo>
                      <a:lnTo>
                        <a:pt x="6934" y="12700"/>
                      </a:lnTo>
                      <a:lnTo>
                        <a:pt x="7137" y="12573"/>
                      </a:lnTo>
                      <a:lnTo>
                        <a:pt x="6400" y="12065"/>
                      </a:lnTo>
                      <a:lnTo>
                        <a:pt x="6908" y="11811"/>
                      </a:lnTo>
                      <a:lnTo>
                        <a:pt x="8051" y="12192"/>
                      </a:lnTo>
                      <a:lnTo>
                        <a:pt x="8013" y="11938"/>
                      </a:lnTo>
                      <a:lnTo>
                        <a:pt x="7874" y="11811"/>
                      </a:lnTo>
                      <a:lnTo>
                        <a:pt x="7048" y="11049"/>
                      </a:lnTo>
                      <a:lnTo>
                        <a:pt x="7531" y="10795"/>
                      </a:lnTo>
                      <a:lnTo>
                        <a:pt x="7378" y="10795"/>
                      </a:lnTo>
                      <a:lnTo>
                        <a:pt x="6959" y="10541"/>
                      </a:lnTo>
                      <a:lnTo>
                        <a:pt x="6324" y="10160"/>
                      </a:lnTo>
                      <a:lnTo>
                        <a:pt x="5905" y="9918"/>
                      </a:lnTo>
                      <a:lnTo>
                        <a:pt x="8267" y="10795"/>
                      </a:lnTo>
                      <a:lnTo>
                        <a:pt x="7950" y="10528"/>
                      </a:lnTo>
                      <a:lnTo>
                        <a:pt x="8445" y="10795"/>
                      </a:lnTo>
                      <a:lnTo>
                        <a:pt x="8293" y="10668"/>
                      </a:lnTo>
                      <a:lnTo>
                        <a:pt x="8686" y="10541"/>
                      </a:lnTo>
                      <a:lnTo>
                        <a:pt x="8458" y="10287"/>
                      </a:lnTo>
                      <a:lnTo>
                        <a:pt x="8229" y="10033"/>
                      </a:lnTo>
                      <a:lnTo>
                        <a:pt x="8051" y="9271"/>
                      </a:lnTo>
                      <a:lnTo>
                        <a:pt x="8382" y="9525"/>
                      </a:lnTo>
                      <a:lnTo>
                        <a:pt x="8801" y="9652"/>
                      </a:lnTo>
                      <a:lnTo>
                        <a:pt x="8839" y="9271"/>
                      </a:lnTo>
                      <a:lnTo>
                        <a:pt x="9105" y="9271"/>
                      </a:lnTo>
                      <a:lnTo>
                        <a:pt x="8801" y="9017"/>
                      </a:lnTo>
                      <a:lnTo>
                        <a:pt x="8890" y="8890"/>
                      </a:lnTo>
                      <a:lnTo>
                        <a:pt x="9144" y="9017"/>
                      </a:lnTo>
                      <a:lnTo>
                        <a:pt x="10629" y="9779"/>
                      </a:lnTo>
                      <a:lnTo>
                        <a:pt x="9715" y="8636"/>
                      </a:lnTo>
                      <a:lnTo>
                        <a:pt x="9626" y="8509"/>
                      </a:lnTo>
                      <a:lnTo>
                        <a:pt x="8813" y="7493"/>
                      </a:lnTo>
                      <a:lnTo>
                        <a:pt x="8001" y="6731"/>
                      </a:lnTo>
                      <a:lnTo>
                        <a:pt x="7810" y="6731"/>
                      </a:lnTo>
                      <a:lnTo>
                        <a:pt x="7734" y="6604"/>
                      </a:lnTo>
                      <a:lnTo>
                        <a:pt x="7327" y="6350"/>
                      </a:lnTo>
                      <a:lnTo>
                        <a:pt x="7175" y="6223"/>
                      </a:lnTo>
                      <a:lnTo>
                        <a:pt x="7239" y="6350"/>
                      </a:lnTo>
                      <a:lnTo>
                        <a:pt x="6921" y="6121"/>
                      </a:lnTo>
                      <a:lnTo>
                        <a:pt x="6819" y="5969"/>
                      </a:lnTo>
                      <a:lnTo>
                        <a:pt x="6413" y="5842"/>
                      </a:lnTo>
                      <a:lnTo>
                        <a:pt x="6007" y="5588"/>
                      </a:lnTo>
                      <a:lnTo>
                        <a:pt x="6400" y="5969"/>
                      </a:lnTo>
                      <a:lnTo>
                        <a:pt x="6527" y="6477"/>
                      </a:lnTo>
                      <a:lnTo>
                        <a:pt x="6438" y="6604"/>
                      </a:lnTo>
                      <a:lnTo>
                        <a:pt x="6210" y="6223"/>
                      </a:lnTo>
                      <a:lnTo>
                        <a:pt x="5969" y="5842"/>
                      </a:lnTo>
                      <a:lnTo>
                        <a:pt x="5600" y="5842"/>
                      </a:lnTo>
                      <a:lnTo>
                        <a:pt x="5880" y="6223"/>
                      </a:lnTo>
                      <a:lnTo>
                        <a:pt x="5397" y="6096"/>
                      </a:lnTo>
                      <a:lnTo>
                        <a:pt x="5969" y="6502"/>
                      </a:lnTo>
                      <a:lnTo>
                        <a:pt x="6070" y="6731"/>
                      </a:lnTo>
                      <a:lnTo>
                        <a:pt x="5715" y="6477"/>
                      </a:lnTo>
                      <a:lnTo>
                        <a:pt x="5486" y="6350"/>
                      </a:lnTo>
                      <a:lnTo>
                        <a:pt x="5715" y="6731"/>
                      </a:lnTo>
                      <a:lnTo>
                        <a:pt x="5105" y="6985"/>
                      </a:lnTo>
                      <a:lnTo>
                        <a:pt x="6032" y="7493"/>
                      </a:lnTo>
                      <a:lnTo>
                        <a:pt x="6578" y="8509"/>
                      </a:lnTo>
                      <a:lnTo>
                        <a:pt x="5092" y="8128"/>
                      </a:lnTo>
                      <a:lnTo>
                        <a:pt x="5130" y="8636"/>
                      </a:lnTo>
                      <a:lnTo>
                        <a:pt x="8394" y="8636"/>
                      </a:lnTo>
                      <a:lnTo>
                        <a:pt x="8636" y="8763"/>
                      </a:lnTo>
                      <a:lnTo>
                        <a:pt x="5143" y="8763"/>
                      </a:lnTo>
                      <a:lnTo>
                        <a:pt x="5029" y="9144"/>
                      </a:lnTo>
                      <a:lnTo>
                        <a:pt x="4762" y="9410"/>
                      </a:lnTo>
                      <a:lnTo>
                        <a:pt x="5257" y="9906"/>
                      </a:lnTo>
                      <a:lnTo>
                        <a:pt x="4648" y="9779"/>
                      </a:lnTo>
                      <a:lnTo>
                        <a:pt x="4318" y="9652"/>
                      </a:lnTo>
                      <a:lnTo>
                        <a:pt x="4457" y="9918"/>
                      </a:lnTo>
                      <a:lnTo>
                        <a:pt x="4737" y="10033"/>
                      </a:lnTo>
                      <a:lnTo>
                        <a:pt x="4432" y="10109"/>
                      </a:lnTo>
                      <a:lnTo>
                        <a:pt x="4432" y="20701"/>
                      </a:lnTo>
                      <a:lnTo>
                        <a:pt x="3695" y="21209"/>
                      </a:lnTo>
                      <a:lnTo>
                        <a:pt x="3352" y="21209"/>
                      </a:lnTo>
                      <a:lnTo>
                        <a:pt x="3429" y="20955"/>
                      </a:lnTo>
                      <a:lnTo>
                        <a:pt x="3898" y="20955"/>
                      </a:lnTo>
                      <a:lnTo>
                        <a:pt x="4432" y="20701"/>
                      </a:lnTo>
                      <a:lnTo>
                        <a:pt x="4432" y="10109"/>
                      </a:lnTo>
                      <a:lnTo>
                        <a:pt x="4140" y="10160"/>
                      </a:lnTo>
                      <a:lnTo>
                        <a:pt x="3822" y="9867"/>
                      </a:lnTo>
                      <a:lnTo>
                        <a:pt x="3721" y="10033"/>
                      </a:lnTo>
                      <a:lnTo>
                        <a:pt x="3784" y="9842"/>
                      </a:lnTo>
                      <a:lnTo>
                        <a:pt x="3657" y="10160"/>
                      </a:lnTo>
                      <a:lnTo>
                        <a:pt x="3683" y="10033"/>
                      </a:lnTo>
                      <a:lnTo>
                        <a:pt x="3708" y="9893"/>
                      </a:lnTo>
                      <a:lnTo>
                        <a:pt x="3492" y="10033"/>
                      </a:lnTo>
                      <a:lnTo>
                        <a:pt x="2997" y="9906"/>
                      </a:lnTo>
                      <a:lnTo>
                        <a:pt x="3644" y="10528"/>
                      </a:lnTo>
                      <a:lnTo>
                        <a:pt x="2959" y="10160"/>
                      </a:lnTo>
                      <a:lnTo>
                        <a:pt x="2832" y="10261"/>
                      </a:lnTo>
                      <a:lnTo>
                        <a:pt x="2705" y="10528"/>
                      </a:lnTo>
                      <a:lnTo>
                        <a:pt x="2806" y="10668"/>
                      </a:lnTo>
                      <a:lnTo>
                        <a:pt x="3429" y="10668"/>
                      </a:lnTo>
                      <a:lnTo>
                        <a:pt x="3479" y="10922"/>
                      </a:lnTo>
                      <a:lnTo>
                        <a:pt x="3251" y="11049"/>
                      </a:lnTo>
                      <a:lnTo>
                        <a:pt x="2260" y="10668"/>
                      </a:lnTo>
                      <a:lnTo>
                        <a:pt x="812" y="11049"/>
                      </a:lnTo>
                      <a:lnTo>
                        <a:pt x="4051" y="12446"/>
                      </a:lnTo>
                      <a:lnTo>
                        <a:pt x="2971" y="12446"/>
                      </a:lnTo>
                      <a:lnTo>
                        <a:pt x="3251" y="12573"/>
                      </a:lnTo>
                      <a:lnTo>
                        <a:pt x="3060" y="12827"/>
                      </a:lnTo>
                      <a:lnTo>
                        <a:pt x="1511" y="12954"/>
                      </a:lnTo>
                      <a:lnTo>
                        <a:pt x="838" y="13462"/>
                      </a:lnTo>
                      <a:lnTo>
                        <a:pt x="2946" y="13589"/>
                      </a:lnTo>
                      <a:lnTo>
                        <a:pt x="2514" y="13970"/>
                      </a:lnTo>
                      <a:lnTo>
                        <a:pt x="2895" y="13970"/>
                      </a:lnTo>
                      <a:lnTo>
                        <a:pt x="3898" y="14097"/>
                      </a:lnTo>
                      <a:lnTo>
                        <a:pt x="4064" y="14224"/>
                      </a:lnTo>
                      <a:lnTo>
                        <a:pt x="4152" y="14478"/>
                      </a:lnTo>
                      <a:lnTo>
                        <a:pt x="4076" y="14605"/>
                      </a:lnTo>
                      <a:lnTo>
                        <a:pt x="2628" y="14605"/>
                      </a:lnTo>
                      <a:lnTo>
                        <a:pt x="2336" y="14478"/>
                      </a:lnTo>
                      <a:lnTo>
                        <a:pt x="2311" y="14351"/>
                      </a:lnTo>
                      <a:lnTo>
                        <a:pt x="2565" y="14351"/>
                      </a:lnTo>
                      <a:lnTo>
                        <a:pt x="2273" y="14097"/>
                      </a:lnTo>
                      <a:lnTo>
                        <a:pt x="1866" y="14224"/>
                      </a:lnTo>
                      <a:lnTo>
                        <a:pt x="2235" y="14224"/>
                      </a:lnTo>
                      <a:lnTo>
                        <a:pt x="1841" y="14351"/>
                      </a:lnTo>
                      <a:lnTo>
                        <a:pt x="1866" y="14744"/>
                      </a:lnTo>
                      <a:lnTo>
                        <a:pt x="1739" y="14833"/>
                      </a:lnTo>
                      <a:lnTo>
                        <a:pt x="1600" y="14986"/>
                      </a:lnTo>
                      <a:lnTo>
                        <a:pt x="2006" y="15240"/>
                      </a:lnTo>
                      <a:lnTo>
                        <a:pt x="1663" y="15748"/>
                      </a:lnTo>
                      <a:lnTo>
                        <a:pt x="1866" y="15621"/>
                      </a:lnTo>
                      <a:lnTo>
                        <a:pt x="2311" y="15621"/>
                      </a:lnTo>
                      <a:lnTo>
                        <a:pt x="1866" y="16256"/>
                      </a:lnTo>
                      <a:lnTo>
                        <a:pt x="3035" y="15875"/>
                      </a:lnTo>
                      <a:lnTo>
                        <a:pt x="3225" y="16256"/>
                      </a:lnTo>
                      <a:lnTo>
                        <a:pt x="3175" y="18288"/>
                      </a:lnTo>
                      <a:lnTo>
                        <a:pt x="2209" y="18542"/>
                      </a:lnTo>
                      <a:lnTo>
                        <a:pt x="2400" y="18046"/>
                      </a:lnTo>
                      <a:lnTo>
                        <a:pt x="3175" y="18288"/>
                      </a:lnTo>
                      <a:lnTo>
                        <a:pt x="3175" y="16281"/>
                      </a:lnTo>
                      <a:lnTo>
                        <a:pt x="2654" y="16510"/>
                      </a:lnTo>
                      <a:lnTo>
                        <a:pt x="1841" y="16256"/>
                      </a:lnTo>
                      <a:lnTo>
                        <a:pt x="2349" y="16637"/>
                      </a:lnTo>
                      <a:lnTo>
                        <a:pt x="1981" y="16891"/>
                      </a:lnTo>
                      <a:lnTo>
                        <a:pt x="1041" y="16764"/>
                      </a:lnTo>
                      <a:lnTo>
                        <a:pt x="1778" y="17018"/>
                      </a:lnTo>
                      <a:lnTo>
                        <a:pt x="660" y="17526"/>
                      </a:lnTo>
                      <a:lnTo>
                        <a:pt x="558" y="17780"/>
                      </a:lnTo>
                      <a:lnTo>
                        <a:pt x="215" y="17653"/>
                      </a:lnTo>
                      <a:lnTo>
                        <a:pt x="419" y="17780"/>
                      </a:lnTo>
                      <a:lnTo>
                        <a:pt x="444" y="17907"/>
                      </a:lnTo>
                      <a:lnTo>
                        <a:pt x="1181" y="17780"/>
                      </a:lnTo>
                      <a:lnTo>
                        <a:pt x="1079" y="18034"/>
                      </a:lnTo>
                      <a:lnTo>
                        <a:pt x="1282" y="18034"/>
                      </a:lnTo>
                      <a:lnTo>
                        <a:pt x="1993" y="17780"/>
                      </a:lnTo>
                      <a:lnTo>
                        <a:pt x="2692" y="17907"/>
                      </a:lnTo>
                      <a:lnTo>
                        <a:pt x="2413" y="18008"/>
                      </a:lnTo>
                      <a:lnTo>
                        <a:pt x="1231" y="18796"/>
                      </a:lnTo>
                      <a:lnTo>
                        <a:pt x="1117" y="18567"/>
                      </a:lnTo>
                      <a:lnTo>
                        <a:pt x="762" y="18669"/>
                      </a:lnTo>
                      <a:lnTo>
                        <a:pt x="0" y="19431"/>
                      </a:lnTo>
                      <a:lnTo>
                        <a:pt x="1612" y="18796"/>
                      </a:lnTo>
                      <a:lnTo>
                        <a:pt x="1930" y="18669"/>
                      </a:lnTo>
                      <a:lnTo>
                        <a:pt x="2019" y="19177"/>
                      </a:lnTo>
                      <a:lnTo>
                        <a:pt x="1460" y="19177"/>
                      </a:lnTo>
                      <a:lnTo>
                        <a:pt x="1168" y="19431"/>
                      </a:lnTo>
                      <a:lnTo>
                        <a:pt x="2044" y="19304"/>
                      </a:lnTo>
                      <a:lnTo>
                        <a:pt x="2501" y="19304"/>
                      </a:lnTo>
                      <a:lnTo>
                        <a:pt x="2171" y="19812"/>
                      </a:lnTo>
                      <a:lnTo>
                        <a:pt x="2908" y="19558"/>
                      </a:lnTo>
                      <a:lnTo>
                        <a:pt x="2908" y="19697"/>
                      </a:lnTo>
                      <a:lnTo>
                        <a:pt x="2832" y="19837"/>
                      </a:lnTo>
                      <a:lnTo>
                        <a:pt x="3048" y="19558"/>
                      </a:lnTo>
                      <a:lnTo>
                        <a:pt x="3606" y="19431"/>
                      </a:lnTo>
                      <a:lnTo>
                        <a:pt x="3568" y="19558"/>
                      </a:lnTo>
                      <a:lnTo>
                        <a:pt x="3822" y="19685"/>
                      </a:lnTo>
                      <a:lnTo>
                        <a:pt x="3479" y="19786"/>
                      </a:lnTo>
                      <a:lnTo>
                        <a:pt x="4318" y="19685"/>
                      </a:lnTo>
                      <a:lnTo>
                        <a:pt x="2514" y="20574"/>
                      </a:lnTo>
                      <a:lnTo>
                        <a:pt x="3263" y="20701"/>
                      </a:lnTo>
                      <a:lnTo>
                        <a:pt x="2971" y="20955"/>
                      </a:lnTo>
                      <a:lnTo>
                        <a:pt x="2286" y="21082"/>
                      </a:lnTo>
                      <a:lnTo>
                        <a:pt x="2095" y="21336"/>
                      </a:lnTo>
                      <a:lnTo>
                        <a:pt x="2857" y="21463"/>
                      </a:lnTo>
                      <a:lnTo>
                        <a:pt x="3962" y="21336"/>
                      </a:lnTo>
                      <a:lnTo>
                        <a:pt x="5257" y="20828"/>
                      </a:lnTo>
                      <a:lnTo>
                        <a:pt x="4699" y="21463"/>
                      </a:lnTo>
                      <a:lnTo>
                        <a:pt x="2984" y="22225"/>
                      </a:lnTo>
                      <a:lnTo>
                        <a:pt x="2463" y="23114"/>
                      </a:lnTo>
                      <a:lnTo>
                        <a:pt x="4241" y="22606"/>
                      </a:lnTo>
                      <a:lnTo>
                        <a:pt x="4152" y="23368"/>
                      </a:lnTo>
                      <a:lnTo>
                        <a:pt x="4318" y="22987"/>
                      </a:lnTo>
                      <a:lnTo>
                        <a:pt x="5003" y="22733"/>
                      </a:lnTo>
                      <a:lnTo>
                        <a:pt x="4610" y="23241"/>
                      </a:lnTo>
                      <a:lnTo>
                        <a:pt x="4965" y="23241"/>
                      </a:lnTo>
                      <a:lnTo>
                        <a:pt x="4432" y="23622"/>
                      </a:lnTo>
                      <a:lnTo>
                        <a:pt x="4305" y="23876"/>
                      </a:lnTo>
                      <a:lnTo>
                        <a:pt x="4025" y="24130"/>
                      </a:lnTo>
                      <a:lnTo>
                        <a:pt x="4406" y="23876"/>
                      </a:lnTo>
                      <a:lnTo>
                        <a:pt x="4279" y="24511"/>
                      </a:lnTo>
                      <a:lnTo>
                        <a:pt x="5321" y="23876"/>
                      </a:lnTo>
                      <a:lnTo>
                        <a:pt x="4927" y="24384"/>
                      </a:lnTo>
                      <a:lnTo>
                        <a:pt x="4876" y="25146"/>
                      </a:lnTo>
                      <a:lnTo>
                        <a:pt x="6565" y="23876"/>
                      </a:lnTo>
                      <a:lnTo>
                        <a:pt x="6692" y="24384"/>
                      </a:lnTo>
                      <a:lnTo>
                        <a:pt x="6083" y="24638"/>
                      </a:lnTo>
                      <a:lnTo>
                        <a:pt x="5892" y="25146"/>
                      </a:lnTo>
                      <a:lnTo>
                        <a:pt x="5295" y="25273"/>
                      </a:lnTo>
                      <a:lnTo>
                        <a:pt x="5422" y="25527"/>
                      </a:lnTo>
                      <a:lnTo>
                        <a:pt x="5740" y="25273"/>
                      </a:lnTo>
                      <a:lnTo>
                        <a:pt x="5524" y="25527"/>
                      </a:lnTo>
                      <a:lnTo>
                        <a:pt x="6096" y="25273"/>
                      </a:lnTo>
                      <a:lnTo>
                        <a:pt x="6667" y="25019"/>
                      </a:lnTo>
                      <a:lnTo>
                        <a:pt x="6324" y="25527"/>
                      </a:lnTo>
                      <a:lnTo>
                        <a:pt x="6565" y="25400"/>
                      </a:lnTo>
                      <a:lnTo>
                        <a:pt x="6934" y="25019"/>
                      </a:lnTo>
                      <a:lnTo>
                        <a:pt x="7061" y="24892"/>
                      </a:lnTo>
                      <a:lnTo>
                        <a:pt x="7137" y="25146"/>
                      </a:lnTo>
                      <a:lnTo>
                        <a:pt x="7391" y="25146"/>
                      </a:lnTo>
                      <a:lnTo>
                        <a:pt x="7594" y="24892"/>
                      </a:lnTo>
                      <a:lnTo>
                        <a:pt x="7785" y="24638"/>
                      </a:lnTo>
                      <a:lnTo>
                        <a:pt x="6769" y="26289"/>
                      </a:lnTo>
                      <a:lnTo>
                        <a:pt x="8750" y="25273"/>
                      </a:lnTo>
                      <a:lnTo>
                        <a:pt x="8026" y="26924"/>
                      </a:lnTo>
                      <a:lnTo>
                        <a:pt x="8864" y="26924"/>
                      </a:lnTo>
                      <a:lnTo>
                        <a:pt x="9131" y="27051"/>
                      </a:lnTo>
                      <a:lnTo>
                        <a:pt x="8953" y="27432"/>
                      </a:lnTo>
                      <a:lnTo>
                        <a:pt x="8991" y="27940"/>
                      </a:lnTo>
                      <a:lnTo>
                        <a:pt x="10147" y="25908"/>
                      </a:lnTo>
                      <a:lnTo>
                        <a:pt x="10096" y="26924"/>
                      </a:lnTo>
                      <a:lnTo>
                        <a:pt x="9855" y="27686"/>
                      </a:lnTo>
                      <a:lnTo>
                        <a:pt x="9677" y="27051"/>
                      </a:lnTo>
                      <a:lnTo>
                        <a:pt x="9626" y="27305"/>
                      </a:lnTo>
                      <a:lnTo>
                        <a:pt x="9525" y="27559"/>
                      </a:lnTo>
                      <a:lnTo>
                        <a:pt x="8597" y="29210"/>
                      </a:lnTo>
                      <a:lnTo>
                        <a:pt x="10007" y="27686"/>
                      </a:lnTo>
                      <a:lnTo>
                        <a:pt x="10236" y="27432"/>
                      </a:lnTo>
                      <a:lnTo>
                        <a:pt x="9944" y="28702"/>
                      </a:lnTo>
                      <a:lnTo>
                        <a:pt x="9804" y="28702"/>
                      </a:lnTo>
                      <a:lnTo>
                        <a:pt x="9728" y="29464"/>
                      </a:lnTo>
                      <a:lnTo>
                        <a:pt x="10731" y="28321"/>
                      </a:lnTo>
                      <a:lnTo>
                        <a:pt x="10833" y="28448"/>
                      </a:lnTo>
                      <a:lnTo>
                        <a:pt x="10896" y="28956"/>
                      </a:lnTo>
                      <a:lnTo>
                        <a:pt x="11391" y="28321"/>
                      </a:lnTo>
                      <a:lnTo>
                        <a:pt x="11582" y="28067"/>
                      </a:lnTo>
                      <a:lnTo>
                        <a:pt x="12166" y="27940"/>
                      </a:lnTo>
                      <a:lnTo>
                        <a:pt x="12471" y="27851"/>
                      </a:lnTo>
                      <a:lnTo>
                        <a:pt x="12496" y="27686"/>
                      </a:lnTo>
                      <a:lnTo>
                        <a:pt x="12865" y="27559"/>
                      </a:lnTo>
                      <a:lnTo>
                        <a:pt x="12827" y="28829"/>
                      </a:lnTo>
                      <a:lnTo>
                        <a:pt x="12700" y="29337"/>
                      </a:lnTo>
                      <a:lnTo>
                        <a:pt x="12865" y="29718"/>
                      </a:lnTo>
                      <a:lnTo>
                        <a:pt x="12750" y="30099"/>
                      </a:lnTo>
                      <a:lnTo>
                        <a:pt x="13322" y="30099"/>
                      </a:lnTo>
                      <a:lnTo>
                        <a:pt x="13614" y="28829"/>
                      </a:lnTo>
                      <a:lnTo>
                        <a:pt x="14097" y="29083"/>
                      </a:lnTo>
                      <a:lnTo>
                        <a:pt x="14109" y="28829"/>
                      </a:lnTo>
                      <a:lnTo>
                        <a:pt x="14236" y="28448"/>
                      </a:lnTo>
                      <a:lnTo>
                        <a:pt x="14643" y="27559"/>
                      </a:lnTo>
                      <a:lnTo>
                        <a:pt x="14224" y="29337"/>
                      </a:lnTo>
                      <a:lnTo>
                        <a:pt x="14668" y="28575"/>
                      </a:lnTo>
                      <a:lnTo>
                        <a:pt x="14541" y="29718"/>
                      </a:lnTo>
                      <a:lnTo>
                        <a:pt x="14795" y="29464"/>
                      </a:lnTo>
                      <a:lnTo>
                        <a:pt x="15392" y="28702"/>
                      </a:lnTo>
                      <a:lnTo>
                        <a:pt x="15557" y="28575"/>
                      </a:lnTo>
                      <a:lnTo>
                        <a:pt x="15722" y="28448"/>
                      </a:lnTo>
                      <a:lnTo>
                        <a:pt x="15506" y="29159"/>
                      </a:lnTo>
                      <a:lnTo>
                        <a:pt x="15582" y="28956"/>
                      </a:lnTo>
                      <a:lnTo>
                        <a:pt x="15900" y="28448"/>
                      </a:lnTo>
                      <a:lnTo>
                        <a:pt x="16243" y="28575"/>
                      </a:lnTo>
                      <a:lnTo>
                        <a:pt x="16052" y="30988"/>
                      </a:lnTo>
                      <a:lnTo>
                        <a:pt x="17170" y="29210"/>
                      </a:lnTo>
                      <a:lnTo>
                        <a:pt x="17500" y="31115"/>
                      </a:lnTo>
                      <a:lnTo>
                        <a:pt x="18173" y="30099"/>
                      </a:lnTo>
                      <a:lnTo>
                        <a:pt x="18986" y="31369"/>
                      </a:lnTo>
                      <a:lnTo>
                        <a:pt x="19862" y="30988"/>
                      </a:lnTo>
                      <a:lnTo>
                        <a:pt x="19545" y="30099"/>
                      </a:lnTo>
                      <a:lnTo>
                        <a:pt x="19227" y="29210"/>
                      </a:lnTo>
                      <a:lnTo>
                        <a:pt x="20104" y="30988"/>
                      </a:lnTo>
                      <a:lnTo>
                        <a:pt x="20002" y="30543"/>
                      </a:lnTo>
                      <a:lnTo>
                        <a:pt x="20320" y="30848"/>
                      </a:lnTo>
                      <a:lnTo>
                        <a:pt x="19926" y="30226"/>
                      </a:lnTo>
                      <a:lnTo>
                        <a:pt x="19710" y="29210"/>
                      </a:lnTo>
                      <a:lnTo>
                        <a:pt x="19685" y="29083"/>
                      </a:lnTo>
                      <a:lnTo>
                        <a:pt x="19837" y="28956"/>
                      </a:lnTo>
                      <a:lnTo>
                        <a:pt x="19989" y="29743"/>
                      </a:lnTo>
                      <a:lnTo>
                        <a:pt x="19926" y="30111"/>
                      </a:lnTo>
                      <a:lnTo>
                        <a:pt x="20510" y="29756"/>
                      </a:lnTo>
                      <a:lnTo>
                        <a:pt x="20764" y="29972"/>
                      </a:lnTo>
                      <a:lnTo>
                        <a:pt x="21043" y="30480"/>
                      </a:lnTo>
                      <a:lnTo>
                        <a:pt x="20688" y="30480"/>
                      </a:lnTo>
                      <a:lnTo>
                        <a:pt x="20815" y="30861"/>
                      </a:lnTo>
                      <a:lnTo>
                        <a:pt x="21285" y="30861"/>
                      </a:lnTo>
                      <a:lnTo>
                        <a:pt x="21196" y="31623"/>
                      </a:lnTo>
                      <a:lnTo>
                        <a:pt x="21640" y="32004"/>
                      </a:lnTo>
                      <a:lnTo>
                        <a:pt x="21501" y="31623"/>
                      </a:lnTo>
                      <a:lnTo>
                        <a:pt x="21526" y="31115"/>
                      </a:lnTo>
                      <a:lnTo>
                        <a:pt x="21856" y="31242"/>
                      </a:lnTo>
                      <a:lnTo>
                        <a:pt x="21755" y="31115"/>
                      </a:lnTo>
                      <a:lnTo>
                        <a:pt x="21259" y="30480"/>
                      </a:lnTo>
                      <a:lnTo>
                        <a:pt x="21539" y="29337"/>
                      </a:lnTo>
                      <a:lnTo>
                        <a:pt x="22263" y="31877"/>
                      </a:lnTo>
                      <a:lnTo>
                        <a:pt x="22567" y="30734"/>
                      </a:lnTo>
                      <a:lnTo>
                        <a:pt x="22580" y="31369"/>
                      </a:lnTo>
                      <a:lnTo>
                        <a:pt x="22771" y="30861"/>
                      </a:lnTo>
                      <a:lnTo>
                        <a:pt x="23799" y="30861"/>
                      </a:lnTo>
                      <a:lnTo>
                        <a:pt x="23774" y="30734"/>
                      </a:lnTo>
                      <a:lnTo>
                        <a:pt x="23418" y="29337"/>
                      </a:lnTo>
                      <a:lnTo>
                        <a:pt x="23558" y="29464"/>
                      </a:lnTo>
                      <a:lnTo>
                        <a:pt x="23710" y="29718"/>
                      </a:lnTo>
                      <a:lnTo>
                        <a:pt x="23787" y="30099"/>
                      </a:lnTo>
                      <a:lnTo>
                        <a:pt x="24663" y="29972"/>
                      </a:lnTo>
                      <a:lnTo>
                        <a:pt x="24612" y="29337"/>
                      </a:lnTo>
                      <a:lnTo>
                        <a:pt x="24587" y="28956"/>
                      </a:lnTo>
                      <a:lnTo>
                        <a:pt x="24536" y="28448"/>
                      </a:lnTo>
                      <a:lnTo>
                        <a:pt x="24498" y="27940"/>
                      </a:lnTo>
                      <a:lnTo>
                        <a:pt x="25476" y="28448"/>
                      </a:lnTo>
                      <a:lnTo>
                        <a:pt x="25692" y="28829"/>
                      </a:lnTo>
                      <a:lnTo>
                        <a:pt x="25577" y="28321"/>
                      </a:lnTo>
                      <a:lnTo>
                        <a:pt x="25412" y="27940"/>
                      </a:lnTo>
                      <a:lnTo>
                        <a:pt x="25819" y="28194"/>
                      </a:lnTo>
                      <a:lnTo>
                        <a:pt x="26035" y="28702"/>
                      </a:lnTo>
                      <a:lnTo>
                        <a:pt x="25958" y="27940"/>
                      </a:lnTo>
                      <a:lnTo>
                        <a:pt x="25933" y="27813"/>
                      </a:lnTo>
                      <a:lnTo>
                        <a:pt x="26250" y="27940"/>
                      </a:lnTo>
                      <a:lnTo>
                        <a:pt x="26428" y="28448"/>
                      </a:lnTo>
                      <a:lnTo>
                        <a:pt x="27444" y="28448"/>
                      </a:lnTo>
                      <a:lnTo>
                        <a:pt x="27127" y="27813"/>
                      </a:lnTo>
                      <a:lnTo>
                        <a:pt x="27000" y="27559"/>
                      </a:lnTo>
                      <a:lnTo>
                        <a:pt x="26936" y="27432"/>
                      </a:lnTo>
                      <a:lnTo>
                        <a:pt x="26682" y="26924"/>
                      </a:lnTo>
                      <a:lnTo>
                        <a:pt x="26733" y="26035"/>
                      </a:lnTo>
                      <a:lnTo>
                        <a:pt x="27660" y="27051"/>
                      </a:lnTo>
                      <a:lnTo>
                        <a:pt x="28435" y="27051"/>
                      </a:lnTo>
                      <a:lnTo>
                        <a:pt x="28803" y="26924"/>
                      </a:lnTo>
                      <a:lnTo>
                        <a:pt x="28943" y="27051"/>
                      </a:lnTo>
                      <a:lnTo>
                        <a:pt x="29133" y="26924"/>
                      </a:lnTo>
                      <a:lnTo>
                        <a:pt x="29718" y="26543"/>
                      </a:lnTo>
                      <a:lnTo>
                        <a:pt x="29502" y="26035"/>
                      </a:lnTo>
                      <a:lnTo>
                        <a:pt x="29451" y="25908"/>
                      </a:lnTo>
                      <a:lnTo>
                        <a:pt x="29184" y="25273"/>
                      </a:lnTo>
                      <a:lnTo>
                        <a:pt x="29133" y="25019"/>
                      </a:lnTo>
                      <a:lnTo>
                        <a:pt x="29121" y="24511"/>
                      </a:lnTo>
                      <a:lnTo>
                        <a:pt x="29121" y="24257"/>
                      </a:lnTo>
                      <a:lnTo>
                        <a:pt x="30670" y="24765"/>
                      </a:lnTo>
                      <a:lnTo>
                        <a:pt x="30645" y="24257"/>
                      </a:lnTo>
                      <a:lnTo>
                        <a:pt x="30619" y="23876"/>
                      </a:lnTo>
                      <a:lnTo>
                        <a:pt x="30581" y="23241"/>
                      </a:lnTo>
                      <a:lnTo>
                        <a:pt x="31699" y="22860"/>
                      </a:lnTo>
                      <a:lnTo>
                        <a:pt x="31407" y="22860"/>
                      </a:lnTo>
                      <a:lnTo>
                        <a:pt x="30734" y="22352"/>
                      </a:lnTo>
                      <a:lnTo>
                        <a:pt x="30670" y="22225"/>
                      </a:lnTo>
                      <a:lnTo>
                        <a:pt x="31013" y="22098"/>
                      </a:lnTo>
                      <a:lnTo>
                        <a:pt x="30848" y="21971"/>
                      </a:lnTo>
                      <a:lnTo>
                        <a:pt x="30175" y="21463"/>
                      </a:lnTo>
                      <a:lnTo>
                        <a:pt x="30010" y="21336"/>
                      </a:lnTo>
                      <a:lnTo>
                        <a:pt x="31165" y="21844"/>
                      </a:lnTo>
                      <a:lnTo>
                        <a:pt x="31102" y="21971"/>
                      </a:lnTo>
                      <a:lnTo>
                        <a:pt x="32308" y="22352"/>
                      </a:lnTo>
                      <a:lnTo>
                        <a:pt x="32321" y="21590"/>
                      </a:lnTo>
                      <a:lnTo>
                        <a:pt x="31813" y="21336"/>
                      </a:lnTo>
                      <a:lnTo>
                        <a:pt x="30784" y="20828"/>
                      </a:lnTo>
                      <a:lnTo>
                        <a:pt x="32105" y="20904"/>
                      </a:lnTo>
                      <a:lnTo>
                        <a:pt x="32359" y="21183"/>
                      </a:lnTo>
                      <a:lnTo>
                        <a:pt x="32232" y="20904"/>
                      </a:lnTo>
                      <a:lnTo>
                        <a:pt x="33401" y="20955"/>
                      </a:lnTo>
                      <a:close/>
                    </a:path>
                    <a:path w="34290" h="32385">
                      <a:moveTo>
                        <a:pt x="33972" y="16637"/>
                      </a:moveTo>
                      <a:lnTo>
                        <a:pt x="31330" y="16383"/>
                      </a:lnTo>
                      <a:lnTo>
                        <a:pt x="31292" y="16002"/>
                      </a:lnTo>
                      <a:lnTo>
                        <a:pt x="32639" y="16002"/>
                      </a:lnTo>
                      <a:lnTo>
                        <a:pt x="32677" y="15367"/>
                      </a:lnTo>
                      <a:lnTo>
                        <a:pt x="33782" y="14605"/>
                      </a:lnTo>
                      <a:lnTo>
                        <a:pt x="32537" y="14097"/>
                      </a:lnTo>
                      <a:lnTo>
                        <a:pt x="33185" y="14097"/>
                      </a:lnTo>
                      <a:lnTo>
                        <a:pt x="33274" y="13779"/>
                      </a:lnTo>
                      <a:lnTo>
                        <a:pt x="33680" y="13208"/>
                      </a:lnTo>
                      <a:lnTo>
                        <a:pt x="33947" y="12827"/>
                      </a:lnTo>
                      <a:lnTo>
                        <a:pt x="33159" y="12992"/>
                      </a:lnTo>
                      <a:lnTo>
                        <a:pt x="32854" y="12827"/>
                      </a:lnTo>
                      <a:lnTo>
                        <a:pt x="32156" y="12446"/>
                      </a:lnTo>
                      <a:lnTo>
                        <a:pt x="31572" y="12319"/>
                      </a:lnTo>
                      <a:lnTo>
                        <a:pt x="32461" y="12192"/>
                      </a:lnTo>
                      <a:lnTo>
                        <a:pt x="30975" y="12192"/>
                      </a:lnTo>
                      <a:lnTo>
                        <a:pt x="30581" y="11938"/>
                      </a:lnTo>
                      <a:lnTo>
                        <a:pt x="30670" y="11811"/>
                      </a:lnTo>
                      <a:lnTo>
                        <a:pt x="31165" y="11709"/>
                      </a:lnTo>
                      <a:lnTo>
                        <a:pt x="31432" y="11430"/>
                      </a:lnTo>
                      <a:lnTo>
                        <a:pt x="30187" y="11811"/>
                      </a:lnTo>
                      <a:lnTo>
                        <a:pt x="30556" y="11430"/>
                      </a:lnTo>
                      <a:lnTo>
                        <a:pt x="31140" y="11303"/>
                      </a:lnTo>
                      <a:lnTo>
                        <a:pt x="31127" y="11176"/>
                      </a:lnTo>
                      <a:lnTo>
                        <a:pt x="31115" y="11049"/>
                      </a:lnTo>
                      <a:lnTo>
                        <a:pt x="30848" y="11176"/>
                      </a:lnTo>
                      <a:lnTo>
                        <a:pt x="30149" y="11176"/>
                      </a:lnTo>
                      <a:lnTo>
                        <a:pt x="29756" y="11049"/>
                      </a:lnTo>
                      <a:lnTo>
                        <a:pt x="29972" y="10795"/>
                      </a:lnTo>
                      <a:lnTo>
                        <a:pt x="30175" y="10541"/>
                      </a:lnTo>
                      <a:lnTo>
                        <a:pt x="30543" y="10414"/>
                      </a:lnTo>
                      <a:lnTo>
                        <a:pt x="30911" y="10287"/>
                      </a:lnTo>
                      <a:lnTo>
                        <a:pt x="30441" y="10414"/>
                      </a:lnTo>
                      <a:lnTo>
                        <a:pt x="29768" y="10414"/>
                      </a:lnTo>
                      <a:lnTo>
                        <a:pt x="29933" y="10160"/>
                      </a:lnTo>
                      <a:lnTo>
                        <a:pt x="30200" y="10033"/>
                      </a:lnTo>
                      <a:lnTo>
                        <a:pt x="30492" y="10033"/>
                      </a:lnTo>
                      <a:lnTo>
                        <a:pt x="30657" y="9779"/>
                      </a:lnTo>
                      <a:lnTo>
                        <a:pt x="30810" y="9525"/>
                      </a:lnTo>
                      <a:lnTo>
                        <a:pt x="30924" y="9398"/>
                      </a:lnTo>
                      <a:lnTo>
                        <a:pt x="31292" y="9271"/>
                      </a:lnTo>
                      <a:lnTo>
                        <a:pt x="31267" y="8890"/>
                      </a:lnTo>
                      <a:lnTo>
                        <a:pt x="31851" y="8763"/>
                      </a:lnTo>
                      <a:lnTo>
                        <a:pt x="32423" y="8636"/>
                      </a:lnTo>
                      <a:lnTo>
                        <a:pt x="31724" y="8636"/>
                      </a:lnTo>
                      <a:lnTo>
                        <a:pt x="30835" y="8724"/>
                      </a:lnTo>
                      <a:lnTo>
                        <a:pt x="30835" y="9423"/>
                      </a:lnTo>
                      <a:lnTo>
                        <a:pt x="30607" y="9525"/>
                      </a:lnTo>
                      <a:lnTo>
                        <a:pt x="29248" y="9779"/>
                      </a:lnTo>
                      <a:lnTo>
                        <a:pt x="29641" y="9398"/>
                      </a:lnTo>
                      <a:lnTo>
                        <a:pt x="29895" y="9144"/>
                      </a:lnTo>
                      <a:lnTo>
                        <a:pt x="30353" y="8890"/>
                      </a:lnTo>
                      <a:lnTo>
                        <a:pt x="30581" y="9474"/>
                      </a:lnTo>
                      <a:lnTo>
                        <a:pt x="30835" y="9423"/>
                      </a:lnTo>
                      <a:lnTo>
                        <a:pt x="30835" y="8724"/>
                      </a:lnTo>
                      <a:lnTo>
                        <a:pt x="30314" y="8763"/>
                      </a:lnTo>
                      <a:lnTo>
                        <a:pt x="30505" y="8255"/>
                      </a:lnTo>
                      <a:lnTo>
                        <a:pt x="30734" y="8128"/>
                      </a:lnTo>
                      <a:lnTo>
                        <a:pt x="30873" y="8001"/>
                      </a:lnTo>
                      <a:lnTo>
                        <a:pt x="30619" y="8001"/>
                      </a:lnTo>
                      <a:lnTo>
                        <a:pt x="30695" y="7620"/>
                      </a:lnTo>
                      <a:lnTo>
                        <a:pt x="31254" y="7239"/>
                      </a:lnTo>
                      <a:lnTo>
                        <a:pt x="30949" y="7162"/>
                      </a:lnTo>
                      <a:lnTo>
                        <a:pt x="30949" y="7366"/>
                      </a:lnTo>
                      <a:lnTo>
                        <a:pt x="30657" y="7620"/>
                      </a:lnTo>
                      <a:lnTo>
                        <a:pt x="30467" y="7493"/>
                      </a:lnTo>
                      <a:lnTo>
                        <a:pt x="30657" y="7366"/>
                      </a:lnTo>
                      <a:lnTo>
                        <a:pt x="30772" y="7239"/>
                      </a:lnTo>
                      <a:lnTo>
                        <a:pt x="30949" y="7366"/>
                      </a:lnTo>
                      <a:lnTo>
                        <a:pt x="30949" y="7162"/>
                      </a:lnTo>
                      <a:lnTo>
                        <a:pt x="30797" y="7112"/>
                      </a:lnTo>
                      <a:lnTo>
                        <a:pt x="30721" y="6858"/>
                      </a:lnTo>
                      <a:lnTo>
                        <a:pt x="29972" y="7366"/>
                      </a:lnTo>
                      <a:lnTo>
                        <a:pt x="29972" y="7112"/>
                      </a:lnTo>
                      <a:lnTo>
                        <a:pt x="29464" y="7620"/>
                      </a:lnTo>
                      <a:lnTo>
                        <a:pt x="29476" y="7772"/>
                      </a:lnTo>
                      <a:lnTo>
                        <a:pt x="29667" y="7721"/>
                      </a:lnTo>
                      <a:lnTo>
                        <a:pt x="29972" y="8128"/>
                      </a:lnTo>
                      <a:lnTo>
                        <a:pt x="29108" y="8255"/>
                      </a:lnTo>
                      <a:lnTo>
                        <a:pt x="29438" y="7874"/>
                      </a:lnTo>
                      <a:lnTo>
                        <a:pt x="28092" y="8382"/>
                      </a:lnTo>
                      <a:lnTo>
                        <a:pt x="29057" y="7620"/>
                      </a:lnTo>
                      <a:lnTo>
                        <a:pt x="29159" y="7366"/>
                      </a:lnTo>
                      <a:lnTo>
                        <a:pt x="29222" y="7239"/>
                      </a:lnTo>
                      <a:lnTo>
                        <a:pt x="29375" y="6858"/>
                      </a:lnTo>
                      <a:lnTo>
                        <a:pt x="29667" y="6604"/>
                      </a:lnTo>
                      <a:lnTo>
                        <a:pt x="29806" y="6477"/>
                      </a:lnTo>
                      <a:lnTo>
                        <a:pt x="29946" y="6350"/>
                      </a:lnTo>
                      <a:lnTo>
                        <a:pt x="29222" y="6223"/>
                      </a:lnTo>
                      <a:lnTo>
                        <a:pt x="28917" y="5461"/>
                      </a:lnTo>
                      <a:lnTo>
                        <a:pt x="27432" y="6350"/>
                      </a:lnTo>
                      <a:lnTo>
                        <a:pt x="27178" y="6477"/>
                      </a:lnTo>
                      <a:lnTo>
                        <a:pt x="27305" y="6350"/>
                      </a:lnTo>
                      <a:lnTo>
                        <a:pt x="27559" y="6096"/>
                      </a:lnTo>
                      <a:lnTo>
                        <a:pt x="27686" y="5969"/>
                      </a:lnTo>
                      <a:lnTo>
                        <a:pt x="27774" y="5842"/>
                      </a:lnTo>
                      <a:lnTo>
                        <a:pt x="27774" y="5715"/>
                      </a:lnTo>
                      <a:lnTo>
                        <a:pt x="27660" y="5334"/>
                      </a:lnTo>
                      <a:lnTo>
                        <a:pt x="27584" y="5080"/>
                      </a:lnTo>
                      <a:lnTo>
                        <a:pt x="27406" y="5232"/>
                      </a:lnTo>
                      <a:lnTo>
                        <a:pt x="27279" y="5168"/>
                      </a:lnTo>
                      <a:lnTo>
                        <a:pt x="27279" y="5334"/>
                      </a:lnTo>
                      <a:lnTo>
                        <a:pt x="26695" y="5842"/>
                      </a:lnTo>
                      <a:lnTo>
                        <a:pt x="26733" y="5715"/>
                      </a:lnTo>
                      <a:lnTo>
                        <a:pt x="26835" y="5334"/>
                      </a:lnTo>
                      <a:lnTo>
                        <a:pt x="27279" y="5334"/>
                      </a:lnTo>
                      <a:lnTo>
                        <a:pt x="27279" y="5168"/>
                      </a:lnTo>
                      <a:lnTo>
                        <a:pt x="27127" y="5080"/>
                      </a:lnTo>
                      <a:lnTo>
                        <a:pt x="27279" y="4953"/>
                      </a:lnTo>
                      <a:lnTo>
                        <a:pt x="27432" y="4826"/>
                      </a:lnTo>
                      <a:lnTo>
                        <a:pt x="27724" y="3810"/>
                      </a:lnTo>
                      <a:lnTo>
                        <a:pt x="26504" y="4191"/>
                      </a:lnTo>
                      <a:lnTo>
                        <a:pt x="26403" y="10922"/>
                      </a:lnTo>
                      <a:lnTo>
                        <a:pt x="26200" y="10922"/>
                      </a:lnTo>
                      <a:lnTo>
                        <a:pt x="26085" y="11176"/>
                      </a:lnTo>
                      <a:lnTo>
                        <a:pt x="25882" y="11303"/>
                      </a:lnTo>
                      <a:lnTo>
                        <a:pt x="25831" y="11049"/>
                      </a:lnTo>
                      <a:lnTo>
                        <a:pt x="26111" y="10922"/>
                      </a:lnTo>
                      <a:lnTo>
                        <a:pt x="26390" y="10795"/>
                      </a:lnTo>
                      <a:lnTo>
                        <a:pt x="26403" y="10922"/>
                      </a:lnTo>
                      <a:lnTo>
                        <a:pt x="26403" y="4229"/>
                      </a:lnTo>
                      <a:lnTo>
                        <a:pt x="25387" y="4572"/>
                      </a:lnTo>
                      <a:lnTo>
                        <a:pt x="24739" y="4953"/>
                      </a:lnTo>
                      <a:lnTo>
                        <a:pt x="24853" y="4445"/>
                      </a:lnTo>
                      <a:lnTo>
                        <a:pt x="24879" y="4064"/>
                      </a:lnTo>
                      <a:lnTo>
                        <a:pt x="24777" y="3683"/>
                      </a:lnTo>
                      <a:lnTo>
                        <a:pt x="24409" y="2413"/>
                      </a:lnTo>
                      <a:lnTo>
                        <a:pt x="22415" y="3683"/>
                      </a:lnTo>
                      <a:lnTo>
                        <a:pt x="22301" y="3175"/>
                      </a:lnTo>
                      <a:lnTo>
                        <a:pt x="22148" y="2540"/>
                      </a:lnTo>
                      <a:lnTo>
                        <a:pt x="22021" y="2032"/>
                      </a:lnTo>
                      <a:lnTo>
                        <a:pt x="21907" y="1651"/>
                      </a:lnTo>
                      <a:lnTo>
                        <a:pt x="21742" y="1270"/>
                      </a:lnTo>
                      <a:lnTo>
                        <a:pt x="21463" y="2032"/>
                      </a:lnTo>
                      <a:lnTo>
                        <a:pt x="21094" y="2540"/>
                      </a:lnTo>
                      <a:lnTo>
                        <a:pt x="21323" y="1524"/>
                      </a:lnTo>
                      <a:lnTo>
                        <a:pt x="20675" y="2540"/>
                      </a:lnTo>
                      <a:lnTo>
                        <a:pt x="20053" y="3175"/>
                      </a:lnTo>
                      <a:lnTo>
                        <a:pt x="20154" y="2286"/>
                      </a:lnTo>
                      <a:lnTo>
                        <a:pt x="20180" y="2032"/>
                      </a:lnTo>
                      <a:lnTo>
                        <a:pt x="20396" y="0"/>
                      </a:lnTo>
                      <a:lnTo>
                        <a:pt x="19532" y="1270"/>
                      </a:lnTo>
                      <a:lnTo>
                        <a:pt x="19405" y="2032"/>
                      </a:lnTo>
                      <a:lnTo>
                        <a:pt x="19202" y="1905"/>
                      </a:lnTo>
                      <a:lnTo>
                        <a:pt x="18669" y="2286"/>
                      </a:lnTo>
                      <a:lnTo>
                        <a:pt x="18643" y="2159"/>
                      </a:lnTo>
                      <a:lnTo>
                        <a:pt x="18669" y="1397"/>
                      </a:lnTo>
                      <a:lnTo>
                        <a:pt x="18046" y="2159"/>
                      </a:lnTo>
                      <a:lnTo>
                        <a:pt x="17653" y="1778"/>
                      </a:lnTo>
                      <a:lnTo>
                        <a:pt x="18275" y="254"/>
                      </a:lnTo>
                      <a:lnTo>
                        <a:pt x="17602" y="127"/>
                      </a:lnTo>
                      <a:lnTo>
                        <a:pt x="17335" y="254"/>
                      </a:lnTo>
                      <a:lnTo>
                        <a:pt x="16979" y="1270"/>
                      </a:lnTo>
                      <a:lnTo>
                        <a:pt x="16941" y="1651"/>
                      </a:lnTo>
                      <a:lnTo>
                        <a:pt x="17056" y="1905"/>
                      </a:lnTo>
                      <a:lnTo>
                        <a:pt x="17119" y="2794"/>
                      </a:lnTo>
                      <a:lnTo>
                        <a:pt x="17018" y="2921"/>
                      </a:lnTo>
                      <a:lnTo>
                        <a:pt x="16967" y="6223"/>
                      </a:lnTo>
                      <a:lnTo>
                        <a:pt x="17195" y="6985"/>
                      </a:lnTo>
                      <a:lnTo>
                        <a:pt x="17449" y="6096"/>
                      </a:lnTo>
                      <a:lnTo>
                        <a:pt x="17373" y="7493"/>
                      </a:lnTo>
                      <a:lnTo>
                        <a:pt x="17462" y="6858"/>
                      </a:lnTo>
                      <a:lnTo>
                        <a:pt x="17576" y="6477"/>
                      </a:lnTo>
                      <a:lnTo>
                        <a:pt x="17602" y="7239"/>
                      </a:lnTo>
                      <a:lnTo>
                        <a:pt x="17792" y="6477"/>
                      </a:lnTo>
                      <a:lnTo>
                        <a:pt x="17881" y="6096"/>
                      </a:lnTo>
                      <a:lnTo>
                        <a:pt x="17957" y="5842"/>
                      </a:lnTo>
                      <a:lnTo>
                        <a:pt x="17945" y="5994"/>
                      </a:lnTo>
                      <a:lnTo>
                        <a:pt x="18046" y="5842"/>
                      </a:lnTo>
                      <a:lnTo>
                        <a:pt x="18122" y="5715"/>
                      </a:lnTo>
                      <a:lnTo>
                        <a:pt x="18046" y="6858"/>
                      </a:lnTo>
                      <a:lnTo>
                        <a:pt x="18249" y="6350"/>
                      </a:lnTo>
                      <a:lnTo>
                        <a:pt x="18173" y="6921"/>
                      </a:lnTo>
                      <a:lnTo>
                        <a:pt x="18262" y="6731"/>
                      </a:lnTo>
                      <a:lnTo>
                        <a:pt x="18389" y="6985"/>
                      </a:lnTo>
                      <a:lnTo>
                        <a:pt x="18453" y="6731"/>
                      </a:lnTo>
                      <a:lnTo>
                        <a:pt x="18554" y="6350"/>
                      </a:lnTo>
                      <a:lnTo>
                        <a:pt x="18592" y="6223"/>
                      </a:lnTo>
                      <a:lnTo>
                        <a:pt x="18554" y="6985"/>
                      </a:lnTo>
                      <a:lnTo>
                        <a:pt x="18973" y="6223"/>
                      </a:lnTo>
                      <a:lnTo>
                        <a:pt x="19037" y="6096"/>
                      </a:lnTo>
                      <a:lnTo>
                        <a:pt x="18719" y="7493"/>
                      </a:lnTo>
                      <a:lnTo>
                        <a:pt x="18821" y="7112"/>
                      </a:lnTo>
                      <a:lnTo>
                        <a:pt x="19151" y="6350"/>
                      </a:lnTo>
                      <a:lnTo>
                        <a:pt x="19278" y="6350"/>
                      </a:lnTo>
                      <a:lnTo>
                        <a:pt x="18681" y="8001"/>
                      </a:lnTo>
                      <a:lnTo>
                        <a:pt x="19646" y="6604"/>
                      </a:lnTo>
                      <a:lnTo>
                        <a:pt x="19088" y="8255"/>
                      </a:lnTo>
                      <a:lnTo>
                        <a:pt x="19646" y="6858"/>
                      </a:lnTo>
                      <a:lnTo>
                        <a:pt x="19710" y="7747"/>
                      </a:lnTo>
                      <a:lnTo>
                        <a:pt x="20243" y="7112"/>
                      </a:lnTo>
                      <a:lnTo>
                        <a:pt x="19989" y="8255"/>
                      </a:lnTo>
                      <a:lnTo>
                        <a:pt x="20485" y="7112"/>
                      </a:lnTo>
                      <a:lnTo>
                        <a:pt x="20777" y="6997"/>
                      </a:lnTo>
                      <a:lnTo>
                        <a:pt x="20891" y="6858"/>
                      </a:lnTo>
                      <a:lnTo>
                        <a:pt x="21069" y="6604"/>
                      </a:lnTo>
                      <a:lnTo>
                        <a:pt x="21247" y="6350"/>
                      </a:lnTo>
                      <a:lnTo>
                        <a:pt x="20904" y="7493"/>
                      </a:lnTo>
                      <a:lnTo>
                        <a:pt x="20523" y="7620"/>
                      </a:lnTo>
                      <a:lnTo>
                        <a:pt x="20091" y="8636"/>
                      </a:lnTo>
                      <a:lnTo>
                        <a:pt x="20510" y="7747"/>
                      </a:lnTo>
                      <a:lnTo>
                        <a:pt x="20777" y="7874"/>
                      </a:lnTo>
                      <a:lnTo>
                        <a:pt x="20828" y="7747"/>
                      </a:lnTo>
                      <a:lnTo>
                        <a:pt x="21107" y="7112"/>
                      </a:lnTo>
                      <a:lnTo>
                        <a:pt x="20980" y="7493"/>
                      </a:lnTo>
                      <a:lnTo>
                        <a:pt x="20891" y="7747"/>
                      </a:lnTo>
                      <a:lnTo>
                        <a:pt x="21043" y="7493"/>
                      </a:lnTo>
                      <a:lnTo>
                        <a:pt x="20624" y="8382"/>
                      </a:lnTo>
                      <a:lnTo>
                        <a:pt x="21107" y="7493"/>
                      </a:lnTo>
                      <a:lnTo>
                        <a:pt x="21310" y="7112"/>
                      </a:lnTo>
                      <a:lnTo>
                        <a:pt x="20853" y="8255"/>
                      </a:lnTo>
                      <a:lnTo>
                        <a:pt x="21399" y="7366"/>
                      </a:lnTo>
                      <a:lnTo>
                        <a:pt x="21234" y="8013"/>
                      </a:lnTo>
                      <a:lnTo>
                        <a:pt x="21107" y="8255"/>
                      </a:lnTo>
                      <a:lnTo>
                        <a:pt x="20726" y="8763"/>
                      </a:lnTo>
                      <a:lnTo>
                        <a:pt x="21145" y="8382"/>
                      </a:lnTo>
                      <a:lnTo>
                        <a:pt x="21196" y="8255"/>
                      </a:lnTo>
                      <a:lnTo>
                        <a:pt x="21590" y="7747"/>
                      </a:lnTo>
                      <a:lnTo>
                        <a:pt x="21983" y="7620"/>
                      </a:lnTo>
                      <a:lnTo>
                        <a:pt x="21297" y="8432"/>
                      </a:lnTo>
                      <a:lnTo>
                        <a:pt x="21183" y="8636"/>
                      </a:lnTo>
                      <a:lnTo>
                        <a:pt x="20980" y="9144"/>
                      </a:lnTo>
                      <a:lnTo>
                        <a:pt x="21958" y="8128"/>
                      </a:lnTo>
                      <a:lnTo>
                        <a:pt x="21742" y="8636"/>
                      </a:lnTo>
                      <a:lnTo>
                        <a:pt x="22288" y="8128"/>
                      </a:lnTo>
                      <a:lnTo>
                        <a:pt x="22415" y="8001"/>
                      </a:lnTo>
                      <a:lnTo>
                        <a:pt x="22148" y="8890"/>
                      </a:lnTo>
                      <a:lnTo>
                        <a:pt x="22402" y="8915"/>
                      </a:lnTo>
                      <a:lnTo>
                        <a:pt x="22555" y="8712"/>
                      </a:lnTo>
                      <a:lnTo>
                        <a:pt x="22707" y="8483"/>
                      </a:lnTo>
                      <a:lnTo>
                        <a:pt x="22872" y="8255"/>
                      </a:lnTo>
                      <a:lnTo>
                        <a:pt x="22479" y="8750"/>
                      </a:lnTo>
                      <a:lnTo>
                        <a:pt x="22237" y="8801"/>
                      </a:lnTo>
                      <a:lnTo>
                        <a:pt x="23050" y="8001"/>
                      </a:lnTo>
                      <a:lnTo>
                        <a:pt x="22885" y="8255"/>
                      </a:lnTo>
                      <a:lnTo>
                        <a:pt x="23114" y="8001"/>
                      </a:lnTo>
                      <a:lnTo>
                        <a:pt x="23418" y="7620"/>
                      </a:lnTo>
                      <a:lnTo>
                        <a:pt x="23609" y="7366"/>
                      </a:lnTo>
                      <a:lnTo>
                        <a:pt x="23888" y="6985"/>
                      </a:lnTo>
                      <a:lnTo>
                        <a:pt x="23990" y="7112"/>
                      </a:lnTo>
                      <a:lnTo>
                        <a:pt x="24130" y="6985"/>
                      </a:lnTo>
                      <a:lnTo>
                        <a:pt x="24536" y="6604"/>
                      </a:lnTo>
                      <a:lnTo>
                        <a:pt x="24066" y="7239"/>
                      </a:lnTo>
                      <a:lnTo>
                        <a:pt x="24028" y="7112"/>
                      </a:lnTo>
                      <a:lnTo>
                        <a:pt x="23634" y="7620"/>
                      </a:lnTo>
                      <a:lnTo>
                        <a:pt x="23952" y="7366"/>
                      </a:lnTo>
                      <a:lnTo>
                        <a:pt x="23571" y="7874"/>
                      </a:lnTo>
                      <a:lnTo>
                        <a:pt x="23698" y="7874"/>
                      </a:lnTo>
                      <a:lnTo>
                        <a:pt x="24244" y="7620"/>
                      </a:lnTo>
                      <a:lnTo>
                        <a:pt x="24168" y="7874"/>
                      </a:lnTo>
                      <a:lnTo>
                        <a:pt x="23444" y="8763"/>
                      </a:lnTo>
                      <a:lnTo>
                        <a:pt x="23622" y="7912"/>
                      </a:lnTo>
                      <a:lnTo>
                        <a:pt x="23139" y="8763"/>
                      </a:lnTo>
                      <a:lnTo>
                        <a:pt x="23228" y="8255"/>
                      </a:lnTo>
                      <a:lnTo>
                        <a:pt x="22225" y="9652"/>
                      </a:lnTo>
                      <a:lnTo>
                        <a:pt x="23202" y="8128"/>
                      </a:lnTo>
                      <a:lnTo>
                        <a:pt x="22212" y="9398"/>
                      </a:lnTo>
                      <a:lnTo>
                        <a:pt x="22110" y="9652"/>
                      </a:lnTo>
                      <a:lnTo>
                        <a:pt x="22098" y="10033"/>
                      </a:lnTo>
                      <a:lnTo>
                        <a:pt x="22733" y="9398"/>
                      </a:lnTo>
                      <a:lnTo>
                        <a:pt x="22694" y="9779"/>
                      </a:lnTo>
                      <a:lnTo>
                        <a:pt x="23177" y="9398"/>
                      </a:lnTo>
                      <a:lnTo>
                        <a:pt x="23317" y="9144"/>
                      </a:lnTo>
                      <a:lnTo>
                        <a:pt x="23799" y="8763"/>
                      </a:lnTo>
                      <a:lnTo>
                        <a:pt x="24930" y="8382"/>
                      </a:lnTo>
                      <a:lnTo>
                        <a:pt x="22009" y="10922"/>
                      </a:lnTo>
                      <a:lnTo>
                        <a:pt x="23901" y="9779"/>
                      </a:lnTo>
                      <a:lnTo>
                        <a:pt x="24980" y="8890"/>
                      </a:lnTo>
                      <a:lnTo>
                        <a:pt x="24561" y="9525"/>
                      </a:lnTo>
                      <a:lnTo>
                        <a:pt x="23723" y="10160"/>
                      </a:lnTo>
                      <a:lnTo>
                        <a:pt x="23622" y="10541"/>
                      </a:lnTo>
                      <a:lnTo>
                        <a:pt x="25057" y="9398"/>
                      </a:lnTo>
                      <a:lnTo>
                        <a:pt x="24879" y="9652"/>
                      </a:lnTo>
                      <a:lnTo>
                        <a:pt x="24777" y="10033"/>
                      </a:lnTo>
                      <a:lnTo>
                        <a:pt x="23901" y="10668"/>
                      </a:lnTo>
                      <a:lnTo>
                        <a:pt x="24180" y="10922"/>
                      </a:lnTo>
                      <a:lnTo>
                        <a:pt x="25057" y="10795"/>
                      </a:lnTo>
                      <a:lnTo>
                        <a:pt x="25400" y="11049"/>
                      </a:lnTo>
                      <a:lnTo>
                        <a:pt x="24777" y="11303"/>
                      </a:lnTo>
                      <a:lnTo>
                        <a:pt x="24523" y="11430"/>
                      </a:lnTo>
                      <a:lnTo>
                        <a:pt x="25209" y="11684"/>
                      </a:lnTo>
                      <a:lnTo>
                        <a:pt x="24803" y="12446"/>
                      </a:lnTo>
                      <a:lnTo>
                        <a:pt x="24295" y="12954"/>
                      </a:lnTo>
                      <a:lnTo>
                        <a:pt x="25196" y="12839"/>
                      </a:lnTo>
                      <a:lnTo>
                        <a:pt x="25692" y="12827"/>
                      </a:lnTo>
                      <a:lnTo>
                        <a:pt x="25120" y="13081"/>
                      </a:lnTo>
                      <a:lnTo>
                        <a:pt x="25666" y="13081"/>
                      </a:lnTo>
                      <a:lnTo>
                        <a:pt x="26720" y="13589"/>
                      </a:lnTo>
                      <a:lnTo>
                        <a:pt x="25755" y="13970"/>
                      </a:lnTo>
                      <a:lnTo>
                        <a:pt x="25476" y="13970"/>
                      </a:lnTo>
                      <a:lnTo>
                        <a:pt x="25133" y="14224"/>
                      </a:lnTo>
                      <a:lnTo>
                        <a:pt x="27419" y="13970"/>
                      </a:lnTo>
                      <a:lnTo>
                        <a:pt x="26593" y="14351"/>
                      </a:lnTo>
                      <a:lnTo>
                        <a:pt x="26416" y="14351"/>
                      </a:lnTo>
                      <a:lnTo>
                        <a:pt x="26238" y="14605"/>
                      </a:lnTo>
                      <a:lnTo>
                        <a:pt x="26174" y="14960"/>
                      </a:lnTo>
                      <a:lnTo>
                        <a:pt x="26936" y="15621"/>
                      </a:lnTo>
                      <a:lnTo>
                        <a:pt x="25488" y="15875"/>
                      </a:lnTo>
                      <a:lnTo>
                        <a:pt x="26835" y="16002"/>
                      </a:lnTo>
                      <a:lnTo>
                        <a:pt x="24879" y="16383"/>
                      </a:lnTo>
                      <a:lnTo>
                        <a:pt x="26720" y="16510"/>
                      </a:lnTo>
                      <a:lnTo>
                        <a:pt x="25742" y="16764"/>
                      </a:lnTo>
                      <a:lnTo>
                        <a:pt x="25425" y="16637"/>
                      </a:lnTo>
                      <a:lnTo>
                        <a:pt x="24752" y="16891"/>
                      </a:lnTo>
                      <a:lnTo>
                        <a:pt x="24663" y="17018"/>
                      </a:lnTo>
                      <a:lnTo>
                        <a:pt x="25869" y="17272"/>
                      </a:lnTo>
                      <a:lnTo>
                        <a:pt x="26022" y="17526"/>
                      </a:lnTo>
                      <a:lnTo>
                        <a:pt x="25069" y="17272"/>
                      </a:lnTo>
                      <a:lnTo>
                        <a:pt x="26022" y="17653"/>
                      </a:lnTo>
                      <a:lnTo>
                        <a:pt x="24866" y="17526"/>
                      </a:lnTo>
                      <a:lnTo>
                        <a:pt x="25069" y="17653"/>
                      </a:lnTo>
                      <a:lnTo>
                        <a:pt x="25527" y="17653"/>
                      </a:lnTo>
                      <a:lnTo>
                        <a:pt x="25793" y="17780"/>
                      </a:lnTo>
                      <a:lnTo>
                        <a:pt x="26174" y="18161"/>
                      </a:lnTo>
                      <a:lnTo>
                        <a:pt x="24930" y="18008"/>
                      </a:lnTo>
                      <a:lnTo>
                        <a:pt x="24536" y="17907"/>
                      </a:lnTo>
                      <a:lnTo>
                        <a:pt x="25044" y="18427"/>
                      </a:lnTo>
                      <a:lnTo>
                        <a:pt x="32423" y="18427"/>
                      </a:lnTo>
                      <a:lnTo>
                        <a:pt x="32054" y="18173"/>
                      </a:lnTo>
                      <a:lnTo>
                        <a:pt x="32931" y="18288"/>
                      </a:lnTo>
                      <a:lnTo>
                        <a:pt x="33413" y="17526"/>
                      </a:lnTo>
                      <a:lnTo>
                        <a:pt x="33248" y="16764"/>
                      </a:lnTo>
                      <a:lnTo>
                        <a:pt x="33883" y="17018"/>
                      </a:lnTo>
                      <a:lnTo>
                        <a:pt x="33972" y="16637"/>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03" name="object 91">
                  <a:extLst>
                    <a:ext uri="{FF2B5EF4-FFF2-40B4-BE49-F238E27FC236}">
                      <a16:creationId xmlns:a16="http://schemas.microsoft.com/office/drawing/2014/main" id="{281A35B8-B99C-1B8F-A5B6-5A9F8740532F}"/>
                    </a:ext>
                  </a:extLst>
                </p:cNvPr>
                <p:cNvSpPr/>
                <p:nvPr/>
              </p:nvSpPr>
              <p:spPr>
                <a:xfrm>
                  <a:off x="316803" y="281269"/>
                  <a:ext cx="41910" cy="16510"/>
                </a:xfrm>
                <a:custGeom>
                  <a:avLst/>
                  <a:gdLst/>
                  <a:ahLst/>
                  <a:cxnLst/>
                  <a:rect l="l" t="t" r="r" b="b"/>
                  <a:pathLst>
                    <a:path w="41909" h="16510">
                      <a:moveTo>
                        <a:pt x="3403" y="11353"/>
                      </a:moveTo>
                      <a:close/>
                    </a:path>
                    <a:path w="41909" h="16510">
                      <a:moveTo>
                        <a:pt x="3416" y="11239"/>
                      </a:moveTo>
                      <a:lnTo>
                        <a:pt x="3302" y="10947"/>
                      </a:lnTo>
                      <a:lnTo>
                        <a:pt x="3416" y="11239"/>
                      </a:lnTo>
                      <a:close/>
                    </a:path>
                    <a:path w="41909" h="16510">
                      <a:moveTo>
                        <a:pt x="3632" y="11480"/>
                      </a:moveTo>
                      <a:lnTo>
                        <a:pt x="3556" y="11176"/>
                      </a:lnTo>
                      <a:lnTo>
                        <a:pt x="3517" y="11036"/>
                      </a:lnTo>
                      <a:lnTo>
                        <a:pt x="3517" y="11176"/>
                      </a:lnTo>
                      <a:lnTo>
                        <a:pt x="3632" y="11480"/>
                      </a:lnTo>
                      <a:close/>
                    </a:path>
                    <a:path w="41909" h="16510">
                      <a:moveTo>
                        <a:pt x="4102" y="12255"/>
                      </a:moveTo>
                      <a:lnTo>
                        <a:pt x="3937" y="12700"/>
                      </a:lnTo>
                      <a:lnTo>
                        <a:pt x="4064" y="12827"/>
                      </a:lnTo>
                      <a:lnTo>
                        <a:pt x="4102" y="12255"/>
                      </a:lnTo>
                      <a:close/>
                    </a:path>
                    <a:path w="41909" h="16510">
                      <a:moveTo>
                        <a:pt x="5397" y="5994"/>
                      </a:moveTo>
                      <a:close/>
                    </a:path>
                    <a:path w="41909" h="16510">
                      <a:moveTo>
                        <a:pt x="5435" y="9779"/>
                      </a:moveTo>
                      <a:lnTo>
                        <a:pt x="5321" y="10414"/>
                      </a:lnTo>
                      <a:lnTo>
                        <a:pt x="5295" y="10541"/>
                      </a:lnTo>
                      <a:lnTo>
                        <a:pt x="5359" y="10414"/>
                      </a:lnTo>
                      <a:lnTo>
                        <a:pt x="5435" y="9779"/>
                      </a:lnTo>
                      <a:close/>
                    </a:path>
                    <a:path w="41909" h="16510">
                      <a:moveTo>
                        <a:pt x="6896" y="11366"/>
                      </a:moveTo>
                      <a:lnTo>
                        <a:pt x="6845" y="11557"/>
                      </a:lnTo>
                      <a:lnTo>
                        <a:pt x="6731" y="11430"/>
                      </a:lnTo>
                      <a:lnTo>
                        <a:pt x="6731" y="11557"/>
                      </a:lnTo>
                      <a:lnTo>
                        <a:pt x="6692" y="12573"/>
                      </a:lnTo>
                      <a:lnTo>
                        <a:pt x="6870" y="11557"/>
                      </a:lnTo>
                      <a:lnTo>
                        <a:pt x="6896" y="11366"/>
                      </a:lnTo>
                      <a:close/>
                    </a:path>
                    <a:path w="41909" h="16510">
                      <a:moveTo>
                        <a:pt x="7404" y="5334"/>
                      </a:moveTo>
                      <a:lnTo>
                        <a:pt x="7251" y="5588"/>
                      </a:lnTo>
                      <a:lnTo>
                        <a:pt x="7175" y="5715"/>
                      </a:lnTo>
                      <a:lnTo>
                        <a:pt x="7289" y="5588"/>
                      </a:lnTo>
                      <a:lnTo>
                        <a:pt x="7404" y="5334"/>
                      </a:lnTo>
                      <a:close/>
                    </a:path>
                    <a:path w="41909" h="16510">
                      <a:moveTo>
                        <a:pt x="11099" y="5334"/>
                      </a:moveTo>
                      <a:lnTo>
                        <a:pt x="10833" y="6096"/>
                      </a:lnTo>
                      <a:lnTo>
                        <a:pt x="11099" y="5334"/>
                      </a:lnTo>
                      <a:close/>
                    </a:path>
                    <a:path w="41909" h="16510">
                      <a:moveTo>
                        <a:pt x="12496" y="13144"/>
                      </a:moveTo>
                      <a:lnTo>
                        <a:pt x="12433" y="13335"/>
                      </a:lnTo>
                      <a:lnTo>
                        <a:pt x="12496" y="13144"/>
                      </a:lnTo>
                      <a:close/>
                    </a:path>
                    <a:path w="41909" h="16510">
                      <a:moveTo>
                        <a:pt x="12915" y="13017"/>
                      </a:moveTo>
                      <a:close/>
                    </a:path>
                    <a:path w="41909" h="16510">
                      <a:moveTo>
                        <a:pt x="14020" y="5588"/>
                      </a:moveTo>
                      <a:lnTo>
                        <a:pt x="13855" y="5969"/>
                      </a:lnTo>
                      <a:lnTo>
                        <a:pt x="14020" y="5588"/>
                      </a:lnTo>
                      <a:close/>
                    </a:path>
                    <a:path w="41909" h="16510">
                      <a:moveTo>
                        <a:pt x="15189" y="13881"/>
                      </a:moveTo>
                      <a:lnTo>
                        <a:pt x="15062" y="14351"/>
                      </a:lnTo>
                      <a:lnTo>
                        <a:pt x="15189" y="13881"/>
                      </a:lnTo>
                      <a:close/>
                    </a:path>
                    <a:path w="41909" h="16510">
                      <a:moveTo>
                        <a:pt x="15189" y="12661"/>
                      </a:moveTo>
                      <a:lnTo>
                        <a:pt x="15049" y="13081"/>
                      </a:lnTo>
                      <a:lnTo>
                        <a:pt x="15176" y="12827"/>
                      </a:lnTo>
                      <a:lnTo>
                        <a:pt x="15189" y="12661"/>
                      </a:lnTo>
                      <a:close/>
                    </a:path>
                    <a:path w="41909" h="16510">
                      <a:moveTo>
                        <a:pt x="15252" y="12954"/>
                      </a:moveTo>
                      <a:lnTo>
                        <a:pt x="15074" y="13462"/>
                      </a:lnTo>
                      <a:lnTo>
                        <a:pt x="15252" y="12954"/>
                      </a:lnTo>
                      <a:close/>
                    </a:path>
                    <a:path w="41909" h="16510">
                      <a:moveTo>
                        <a:pt x="17310" y="13589"/>
                      </a:moveTo>
                      <a:close/>
                    </a:path>
                    <a:path w="41909" h="16510">
                      <a:moveTo>
                        <a:pt x="18262" y="13335"/>
                      </a:moveTo>
                      <a:lnTo>
                        <a:pt x="18199" y="13462"/>
                      </a:lnTo>
                      <a:lnTo>
                        <a:pt x="18262" y="13335"/>
                      </a:lnTo>
                      <a:close/>
                    </a:path>
                    <a:path w="41909" h="16510">
                      <a:moveTo>
                        <a:pt x="20916" y="5969"/>
                      </a:moveTo>
                      <a:lnTo>
                        <a:pt x="20726" y="6350"/>
                      </a:lnTo>
                      <a:lnTo>
                        <a:pt x="20916" y="5969"/>
                      </a:lnTo>
                      <a:close/>
                    </a:path>
                    <a:path w="41909" h="16510">
                      <a:moveTo>
                        <a:pt x="21577" y="7924"/>
                      </a:moveTo>
                      <a:lnTo>
                        <a:pt x="21259" y="8089"/>
                      </a:lnTo>
                      <a:lnTo>
                        <a:pt x="21310" y="8991"/>
                      </a:lnTo>
                      <a:lnTo>
                        <a:pt x="21348" y="8636"/>
                      </a:lnTo>
                      <a:lnTo>
                        <a:pt x="21577" y="7924"/>
                      </a:lnTo>
                      <a:close/>
                    </a:path>
                    <a:path w="41909" h="16510">
                      <a:moveTo>
                        <a:pt x="21640" y="14960"/>
                      </a:moveTo>
                      <a:lnTo>
                        <a:pt x="21602" y="15113"/>
                      </a:lnTo>
                      <a:lnTo>
                        <a:pt x="21640" y="14960"/>
                      </a:lnTo>
                      <a:close/>
                    </a:path>
                    <a:path w="41909" h="16510">
                      <a:moveTo>
                        <a:pt x="21666" y="15113"/>
                      </a:moveTo>
                      <a:lnTo>
                        <a:pt x="21615" y="15621"/>
                      </a:lnTo>
                      <a:lnTo>
                        <a:pt x="21666" y="15113"/>
                      </a:lnTo>
                      <a:close/>
                    </a:path>
                    <a:path w="41909" h="16510">
                      <a:moveTo>
                        <a:pt x="23888" y="8255"/>
                      </a:moveTo>
                      <a:lnTo>
                        <a:pt x="23609" y="8255"/>
                      </a:lnTo>
                      <a:lnTo>
                        <a:pt x="23495" y="8890"/>
                      </a:lnTo>
                      <a:lnTo>
                        <a:pt x="23622" y="8509"/>
                      </a:lnTo>
                      <a:lnTo>
                        <a:pt x="23609" y="8763"/>
                      </a:lnTo>
                      <a:lnTo>
                        <a:pt x="23507" y="9271"/>
                      </a:lnTo>
                      <a:lnTo>
                        <a:pt x="23736" y="8763"/>
                      </a:lnTo>
                      <a:lnTo>
                        <a:pt x="23812" y="8509"/>
                      </a:lnTo>
                      <a:lnTo>
                        <a:pt x="23888" y="8255"/>
                      </a:lnTo>
                      <a:close/>
                    </a:path>
                    <a:path w="41909" h="16510">
                      <a:moveTo>
                        <a:pt x="24053" y="9017"/>
                      </a:moveTo>
                      <a:lnTo>
                        <a:pt x="23850" y="10033"/>
                      </a:lnTo>
                      <a:lnTo>
                        <a:pt x="23977" y="10033"/>
                      </a:lnTo>
                      <a:lnTo>
                        <a:pt x="24053" y="9017"/>
                      </a:lnTo>
                      <a:close/>
                    </a:path>
                    <a:path w="41909" h="16510">
                      <a:moveTo>
                        <a:pt x="24180" y="8267"/>
                      </a:moveTo>
                      <a:lnTo>
                        <a:pt x="24130" y="7950"/>
                      </a:lnTo>
                      <a:lnTo>
                        <a:pt x="24041" y="8432"/>
                      </a:lnTo>
                      <a:lnTo>
                        <a:pt x="24142" y="8902"/>
                      </a:lnTo>
                      <a:lnTo>
                        <a:pt x="24180" y="8775"/>
                      </a:lnTo>
                      <a:lnTo>
                        <a:pt x="24180" y="8267"/>
                      </a:lnTo>
                      <a:close/>
                    </a:path>
                    <a:path w="41909" h="16510">
                      <a:moveTo>
                        <a:pt x="26949" y="8674"/>
                      </a:moveTo>
                      <a:lnTo>
                        <a:pt x="26885" y="8547"/>
                      </a:lnTo>
                      <a:lnTo>
                        <a:pt x="26924" y="8724"/>
                      </a:lnTo>
                      <a:close/>
                    </a:path>
                    <a:path w="41909" h="16510">
                      <a:moveTo>
                        <a:pt x="27139" y="8572"/>
                      </a:moveTo>
                      <a:lnTo>
                        <a:pt x="27012" y="7454"/>
                      </a:lnTo>
                      <a:lnTo>
                        <a:pt x="26974" y="7759"/>
                      </a:lnTo>
                      <a:lnTo>
                        <a:pt x="27114" y="8750"/>
                      </a:lnTo>
                      <a:lnTo>
                        <a:pt x="27139" y="8572"/>
                      </a:lnTo>
                      <a:close/>
                    </a:path>
                    <a:path w="41909" h="16510">
                      <a:moveTo>
                        <a:pt x="27914" y="9144"/>
                      </a:moveTo>
                      <a:lnTo>
                        <a:pt x="27762" y="8509"/>
                      </a:lnTo>
                      <a:lnTo>
                        <a:pt x="27838" y="9144"/>
                      </a:lnTo>
                      <a:close/>
                    </a:path>
                    <a:path w="41909" h="16510">
                      <a:moveTo>
                        <a:pt x="28968" y="15367"/>
                      </a:moveTo>
                      <a:lnTo>
                        <a:pt x="28714" y="15278"/>
                      </a:lnTo>
                      <a:lnTo>
                        <a:pt x="28879" y="15379"/>
                      </a:lnTo>
                      <a:close/>
                    </a:path>
                    <a:path w="41909" h="16510">
                      <a:moveTo>
                        <a:pt x="29425" y="7366"/>
                      </a:moveTo>
                      <a:lnTo>
                        <a:pt x="29375" y="7239"/>
                      </a:lnTo>
                      <a:lnTo>
                        <a:pt x="28943" y="6096"/>
                      </a:lnTo>
                      <a:lnTo>
                        <a:pt x="29032" y="6731"/>
                      </a:lnTo>
                      <a:lnTo>
                        <a:pt x="29260" y="7239"/>
                      </a:lnTo>
                      <a:lnTo>
                        <a:pt x="29298" y="7366"/>
                      </a:lnTo>
                      <a:lnTo>
                        <a:pt x="29413" y="7874"/>
                      </a:lnTo>
                      <a:lnTo>
                        <a:pt x="29425" y="7366"/>
                      </a:lnTo>
                      <a:close/>
                    </a:path>
                    <a:path w="41909" h="16510">
                      <a:moveTo>
                        <a:pt x="29768" y="6223"/>
                      </a:moveTo>
                      <a:lnTo>
                        <a:pt x="29679" y="6096"/>
                      </a:lnTo>
                      <a:lnTo>
                        <a:pt x="29718" y="6223"/>
                      </a:lnTo>
                      <a:close/>
                    </a:path>
                    <a:path w="41909" h="16510">
                      <a:moveTo>
                        <a:pt x="30111" y="6223"/>
                      </a:moveTo>
                      <a:lnTo>
                        <a:pt x="30073" y="6096"/>
                      </a:lnTo>
                      <a:lnTo>
                        <a:pt x="30060" y="6223"/>
                      </a:lnTo>
                      <a:close/>
                    </a:path>
                    <a:path w="41909" h="16510">
                      <a:moveTo>
                        <a:pt x="30276" y="7493"/>
                      </a:moveTo>
                      <a:lnTo>
                        <a:pt x="29997" y="7112"/>
                      </a:lnTo>
                      <a:lnTo>
                        <a:pt x="30162" y="7493"/>
                      </a:lnTo>
                      <a:close/>
                    </a:path>
                    <a:path w="41909" h="16510">
                      <a:moveTo>
                        <a:pt x="30353" y="6350"/>
                      </a:moveTo>
                      <a:lnTo>
                        <a:pt x="30251" y="6223"/>
                      </a:lnTo>
                      <a:lnTo>
                        <a:pt x="30276" y="6350"/>
                      </a:lnTo>
                      <a:close/>
                    </a:path>
                    <a:path w="41909" h="16510">
                      <a:moveTo>
                        <a:pt x="30480" y="8636"/>
                      </a:moveTo>
                      <a:lnTo>
                        <a:pt x="30391" y="8331"/>
                      </a:lnTo>
                      <a:lnTo>
                        <a:pt x="30480" y="8636"/>
                      </a:lnTo>
                      <a:close/>
                    </a:path>
                    <a:path w="41909" h="16510">
                      <a:moveTo>
                        <a:pt x="31064" y="14605"/>
                      </a:moveTo>
                      <a:lnTo>
                        <a:pt x="30988" y="13970"/>
                      </a:lnTo>
                      <a:lnTo>
                        <a:pt x="30670" y="13538"/>
                      </a:lnTo>
                      <a:lnTo>
                        <a:pt x="30645" y="13716"/>
                      </a:lnTo>
                      <a:lnTo>
                        <a:pt x="30975" y="14859"/>
                      </a:lnTo>
                      <a:lnTo>
                        <a:pt x="31064" y="14605"/>
                      </a:lnTo>
                      <a:close/>
                    </a:path>
                    <a:path w="41909" h="16510">
                      <a:moveTo>
                        <a:pt x="31165" y="6413"/>
                      </a:moveTo>
                      <a:close/>
                    </a:path>
                    <a:path w="41909" h="16510">
                      <a:moveTo>
                        <a:pt x="31356" y="14478"/>
                      </a:moveTo>
                      <a:lnTo>
                        <a:pt x="31242" y="14097"/>
                      </a:lnTo>
                      <a:lnTo>
                        <a:pt x="31267" y="14351"/>
                      </a:lnTo>
                      <a:lnTo>
                        <a:pt x="31356" y="14478"/>
                      </a:lnTo>
                      <a:close/>
                    </a:path>
                    <a:path w="41909" h="16510">
                      <a:moveTo>
                        <a:pt x="31927" y="5562"/>
                      </a:moveTo>
                      <a:lnTo>
                        <a:pt x="31864" y="5372"/>
                      </a:lnTo>
                      <a:lnTo>
                        <a:pt x="31927" y="5562"/>
                      </a:lnTo>
                      <a:close/>
                    </a:path>
                    <a:path w="41909" h="16510">
                      <a:moveTo>
                        <a:pt x="32232" y="7061"/>
                      </a:moveTo>
                      <a:lnTo>
                        <a:pt x="32118" y="6896"/>
                      </a:lnTo>
                      <a:lnTo>
                        <a:pt x="32169" y="7023"/>
                      </a:lnTo>
                      <a:close/>
                    </a:path>
                    <a:path w="41909" h="16510">
                      <a:moveTo>
                        <a:pt x="32473" y="6477"/>
                      </a:moveTo>
                      <a:lnTo>
                        <a:pt x="32423" y="6223"/>
                      </a:lnTo>
                      <a:lnTo>
                        <a:pt x="32029" y="5842"/>
                      </a:lnTo>
                      <a:lnTo>
                        <a:pt x="32473" y="6477"/>
                      </a:lnTo>
                      <a:close/>
                    </a:path>
                    <a:path w="41909" h="16510">
                      <a:moveTo>
                        <a:pt x="32816" y="6858"/>
                      </a:moveTo>
                      <a:lnTo>
                        <a:pt x="31711" y="5715"/>
                      </a:lnTo>
                      <a:lnTo>
                        <a:pt x="31229" y="5461"/>
                      </a:lnTo>
                      <a:lnTo>
                        <a:pt x="32461" y="6858"/>
                      </a:lnTo>
                      <a:lnTo>
                        <a:pt x="32816" y="6858"/>
                      </a:lnTo>
                      <a:close/>
                    </a:path>
                    <a:path w="41909" h="16510">
                      <a:moveTo>
                        <a:pt x="32816" y="6591"/>
                      </a:moveTo>
                      <a:lnTo>
                        <a:pt x="32473" y="6096"/>
                      </a:lnTo>
                      <a:lnTo>
                        <a:pt x="32562" y="6350"/>
                      </a:lnTo>
                      <a:lnTo>
                        <a:pt x="32816" y="6591"/>
                      </a:lnTo>
                      <a:close/>
                    </a:path>
                    <a:path w="41909" h="16510">
                      <a:moveTo>
                        <a:pt x="32943" y="13335"/>
                      </a:moveTo>
                      <a:lnTo>
                        <a:pt x="32664" y="12827"/>
                      </a:lnTo>
                      <a:lnTo>
                        <a:pt x="32689" y="13195"/>
                      </a:lnTo>
                      <a:lnTo>
                        <a:pt x="32689" y="13411"/>
                      </a:lnTo>
                      <a:lnTo>
                        <a:pt x="32702" y="13220"/>
                      </a:lnTo>
                      <a:lnTo>
                        <a:pt x="32943" y="13335"/>
                      </a:lnTo>
                      <a:close/>
                    </a:path>
                    <a:path w="41909" h="16510">
                      <a:moveTo>
                        <a:pt x="33083" y="6858"/>
                      </a:moveTo>
                      <a:lnTo>
                        <a:pt x="32816" y="6591"/>
                      </a:lnTo>
                      <a:lnTo>
                        <a:pt x="32994" y="6858"/>
                      </a:lnTo>
                      <a:close/>
                    </a:path>
                    <a:path w="41909" h="16510">
                      <a:moveTo>
                        <a:pt x="33375" y="5397"/>
                      </a:moveTo>
                      <a:lnTo>
                        <a:pt x="33147" y="5181"/>
                      </a:lnTo>
                      <a:lnTo>
                        <a:pt x="33197" y="5308"/>
                      </a:lnTo>
                      <a:lnTo>
                        <a:pt x="33375" y="5397"/>
                      </a:lnTo>
                      <a:close/>
                    </a:path>
                    <a:path w="41909" h="16510">
                      <a:moveTo>
                        <a:pt x="33566" y="12700"/>
                      </a:moveTo>
                      <a:lnTo>
                        <a:pt x="33401" y="12192"/>
                      </a:lnTo>
                      <a:lnTo>
                        <a:pt x="33464" y="12446"/>
                      </a:lnTo>
                      <a:lnTo>
                        <a:pt x="33566" y="12700"/>
                      </a:lnTo>
                      <a:close/>
                    </a:path>
                    <a:path w="41909" h="16510">
                      <a:moveTo>
                        <a:pt x="33718" y="11938"/>
                      </a:moveTo>
                      <a:close/>
                    </a:path>
                    <a:path w="41909" h="16510">
                      <a:moveTo>
                        <a:pt x="34607" y="5842"/>
                      </a:moveTo>
                      <a:lnTo>
                        <a:pt x="34366" y="5588"/>
                      </a:lnTo>
                      <a:lnTo>
                        <a:pt x="34493" y="5842"/>
                      </a:lnTo>
                      <a:close/>
                    </a:path>
                    <a:path w="41909" h="16510">
                      <a:moveTo>
                        <a:pt x="34798" y="10109"/>
                      </a:moveTo>
                      <a:lnTo>
                        <a:pt x="34759" y="9982"/>
                      </a:lnTo>
                      <a:lnTo>
                        <a:pt x="34569" y="9918"/>
                      </a:lnTo>
                      <a:lnTo>
                        <a:pt x="34620" y="10058"/>
                      </a:lnTo>
                      <a:lnTo>
                        <a:pt x="34772" y="10160"/>
                      </a:lnTo>
                      <a:close/>
                    </a:path>
                    <a:path w="41909" h="16510">
                      <a:moveTo>
                        <a:pt x="34899" y="9982"/>
                      </a:moveTo>
                      <a:lnTo>
                        <a:pt x="34582" y="9588"/>
                      </a:lnTo>
                      <a:lnTo>
                        <a:pt x="34658" y="9740"/>
                      </a:lnTo>
                      <a:lnTo>
                        <a:pt x="34734" y="9880"/>
                      </a:lnTo>
                      <a:lnTo>
                        <a:pt x="34848" y="10007"/>
                      </a:lnTo>
                      <a:close/>
                    </a:path>
                    <a:path w="41909" h="16510">
                      <a:moveTo>
                        <a:pt x="34937" y="5143"/>
                      </a:moveTo>
                      <a:lnTo>
                        <a:pt x="34620" y="5029"/>
                      </a:lnTo>
                      <a:lnTo>
                        <a:pt x="34886" y="5232"/>
                      </a:lnTo>
                      <a:close/>
                    </a:path>
                    <a:path w="41909" h="16510">
                      <a:moveTo>
                        <a:pt x="35534" y="4572"/>
                      </a:moveTo>
                      <a:lnTo>
                        <a:pt x="35344" y="4445"/>
                      </a:lnTo>
                      <a:lnTo>
                        <a:pt x="35534" y="4572"/>
                      </a:lnTo>
                      <a:close/>
                    </a:path>
                    <a:path w="41909" h="16510">
                      <a:moveTo>
                        <a:pt x="35788" y="2400"/>
                      </a:moveTo>
                      <a:lnTo>
                        <a:pt x="35674" y="2247"/>
                      </a:lnTo>
                      <a:lnTo>
                        <a:pt x="35318" y="2209"/>
                      </a:lnTo>
                      <a:lnTo>
                        <a:pt x="35140" y="2133"/>
                      </a:lnTo>
                      <a:lnTo>
                        <a:pt x="35407" y="2298"/>
                      </a:lnTo>
                      <a:lnTo>
                        <a:pt x="35788" y="2400"/>
                      </a:lnTo>
                      <a:close/>
                    </a:path>
                    <a:path w="41909" h="16510">
                      <a:moveTo>
                        <a:pt x="35966" y="1727"/>
                      </a:moveTo>
                      <a:lnTo>
                        <a:pt x="34886" y="1524"/>
                      </a:lnTo>
                      <a:lnTo>
                        <a:pt x="35966" y="1727"/>
                      </a:lnTo>
                      <a:close/>
                    </a:path>
                    <a:path w="41909" h="16510">
                      <a:moveTo>
                        <a:pt x="36677" y="1879"/>
                      </a:moveTo>
                      <a:lnTo>
                        <a:pt x="35966" y="1727"/>
                      </a:lnTo>
                      <a:lnTo>
                        <a:pt x="36614" y="1930"/>
                      </a:lnTo>
                      <a:close/>
                    </a:path>
                    <a:path w="41909" h="16510">
                      <a:moveTo>
                        <a:pt x="36766" y="1968"/>
                      </a:moveTo>
                      <a:lnTo>
                        <a:pt x="36614" y="1930"/>
                      </a:lnTo>
                      <a:lnTo>
                        <a:pt x="36461" y="2057"/>
                      </a:lnTo>
                      <a:lnTo>
                        <a:pt x="36766" y="1968"/>
                      </a:lnTo>
                      <a:close/>
                    </a:path>
                    <a:path w="41909" h="16510">
                      <a:moveTo>
                        <a:pt x="36868" y="9385"/>
                      </a:moveTo>
                      <a:lnTo>
                        <a:pt x="36245" y="9118"/>
                      </a:lnTo>
                      <a:lnTo>
                        <a:pt x="36131" y="8978"/>
                      </a:lnTo>
                      <a:lnTo>
                        <a:pt x="36156" y="9131"/>
                      </a:lnTo>
                      <a:lnTo>
                        <a:pt x="36626" y="9537"/>
                      </a:lnTo>
                      <a:lnTo>
                        <a:pt x="36804" y="9652"/>
                      </a:lnTo>
                      <a:lnTo>
                        <a:pt x="36868" y="9385"/>
                      </a:lnTo>
                      <a:close/>
                    </a:path>
                    <a:path w="41909" h="16510">
                      <a:moveTo>
                        <a:pt x="37350" y="5575"/>
                      </a:moveTo>
                      <a:lnTo>
                        <a:pt x="37084" y="5207"/>
                      </a:lnTo>
                      <a:lnTo>
                        <a:pt x="36703" y="5080"/>
                      </a:lnTo>
                      <a:lnTo>
                        <a:pt x="37350" y="5575"/>
                      </a:lnTo>
                      <a:close/>
                    </a:path>
                    <a:path w="41909" h="16510">
                      <a:moveTo>
                        <a:pt x="37376" y="1143"/>
                      </a:moveTo>
                      <a:close/>
                    </a:path>
                    <a:path w="41909" h="16510">
                      <a:moveTo>
                        <a:pt x="37617" y="2743"/>
                      </a:moveTo>
                      <a:lnTo>
                        <a:pt x="37249" y="2413"/>
                      </a:lnTo>
                      <a:lnTo>
                        <a:pt x="37299" y="2540"/>
                      </a:lnTo>
                      <a:lnTo>
                        <a:pt x="37414" y="2667"/>
                      </a:lnTo>
                      <a:lnTo>
                        <a:pt x="37617" y="2743"/>
                      </a:lnTo>
                      <a:close/>
                    </a:path>
                    <a:path w="41909" h="16510">
                      <a:moveTo>
                        <a:pt x="38481" y="4699"/>
                      </a:moveTo>
                      <a:lnTo>
                        <a:pt x="38379" y="4495"/>
                      </a:lnTo>
                      <a:lnTo>
                        <a:pt x="38239" y="4419"/>
                      </a:lnTo>
                      <a:lnTo>
                        <a:pt x="37858" y="4318"/>
                      </a:lnTo>
                      <a:lnTo>
                        <a:pt x="38481" y="4699"/>
                      </a:lnTo>
                      <a:close/>
                    </a:path>
                    <a:path w="41909" h="16510">
                      <a:moveTo>
                        <a:pt x="38811" y="5232"/>
                      </a:moveTo>
                      <a:close/>
                    </a:path>
                    <a:path w="41909" h="16510">
                      <a:moveTo>
                        <a:pt x="38874" y="5245"/>
                      </a:moveTo>
                      <a:close/>
                    </a:path>
                    <a:path w="41909" h="16510">
                      <a:moveTo>
                        <a:pt x="39547" y="1270"/>
                      </a:moveTo>
                      <a:lnTo>
                        <a:pt x="39090" y="1397"/>
                      </a:lnTo>
                      <a:lnTo>
                        <a:pt x="39458" y="1447"/>
                      </a:lnTo>
                      <a:lnTo>
                        <a:pt x="39547" y="1270"/>
                      </a:lnTo>
                      <a:close/>
                    </a:path>
                    <a:path w="41909" h="16510">
                      <a:moveTo>
                        <a:pt x="39687" y="7366"/>
                      </a:moveTo>
                      <a:lnTo>
                        <a:pt x="38531" y="6477"/>
                      </a:lnTo>
                      <a:lnTo>
                        <a:pt x="38023" y="6096"/>
                      </a:lnTo>
                      <a:lnTo>
                        <a:pt x="37363" y="5588"/>
                      </a:lnTo>
                      <a:lnTo>
                        <a:pt x="36525" y="5080"/>
                      </a:lnTo>
                      <a:lnTo>
                        <a:pt x="36360" y="4978"/>
                      </a:lnTo>
                      <a:lnTo>
                        <a:pt x="36207" y="4902"/>
                      </a:lnTo>
                      <a:lnTo>
                        <a:pt x="35941" y="4826"/>
                      </a:lnTo>
                      <a:lnTo>
                        <a:pt x="35763" y="4699"/>
                      </a:lnTo>
                      <a:lnTo>
                        <a:pt x="36207" y="4953"/>
                      </a:lnTo>
                      <a:lnTo>
                        <a:pt x="35775" y="4610"/>
                      </a:lnTo>
                      <a:lnTo>
                        <a:pt x="35382" y="4445"/>
                      </a:lnTo>
                      <a:lnTo>
                        <a:pt x="35585" y="4572"/>
                      </a:lnTo>
                      <a:lnTo>
                        <a:pt x="35699" y="4699"/>
                      </a:lnTo>
                      <a:lnTo>
                        <a:pt x="35382" y="4495"/>
                      </a:lnTo>
                      <a:lnTo>
                        <a:pt x="34836" y="4318"/>
                      </a:lnTo>
                      <a:lnTo>
                        <a:pt x="34417" y="4064"/>
                      </a:lnTo>
                      <a:lnTo>
                        <a:pt x="35140" y="4572"/>
                      </a:lnTo>
                      <a:lnTo>
                        <a:pt x="35140" y="4699"/>
                      </a:lnTo>
                      <a:lnTo>
                        <a:pt x="34505" y="4191"/>
                      </a:lnTo>
                      <a:lnTo>
                        <a:pt x="34201" y="4191"/>
                      </a:lnTo>
                      <a:lnTo>
                        <a:pt x="34518" y="4445"/>
                      </a:lnTo>
                      <a:lnTo>
                        <a:pt x="34772" y="4610"/>
                      </a:lnTo>
                      <a:lnTo>
                        <a:pt x="34874" y="4826"/>
                      </a:lnTo>
                      <a:lnTo>
                        <a:pt x="34683" y="4699"/>
                      </a:lnTo>
                      <a:lnTo>
                        <a:pt x="34290" y="4445"/>
                      </a:lnTo>
                      <a:lnTo>
                        <a:pt x="34594" y="4699"/>
                      </a:lnTo>
                      <a:lnTo>
                        <a:pt x="34213" y="4699"/>
                      </a:lnTo>
                      <a:lnTo>
                        <a:pt x="34937" y="5143"/>
                      </a:lnTo>
                      <a:lnTo>
                        <a:pt x="35077" y="5207"/>
                      </a:lnTo>
                      <a:lnTo>
                        <a:pt x="35140" y="5334"/>
                      </a:lnTo>
                      <a:lnTo>
                        <a:pt x="35801" y="6096"/>
                      </a:lnTo>
                      <a:lnTo>
                        <a:pt x="34429" y="5461"/>
                      </a:lnTo>
                      <a:lnTo>
                        <a:pt x="34607" y="5842"/>
                      </a:lnTo>
                      <a:lnTo>
                        <a:pt x="34556" y="5969"/>
                      </a:lnTo>
                      <a:lnTo>
                        <a:pt x="34455" y="6096"/>
                      </a:lnTo>
                      <a:lnTo>
                        <a:pt x="34671" y="6350"/>
                      </a:lnTo>
                      <a:lnTo>
                        <a:pt x="34734" y="6591"/>
                      </a:lnTo>
                      <a:lnTo>
                        <a:pt x="34594" y="6477"/>
                      </a:lnTo>
                      <a:lnTo>
                        <a:pt x="34010" y="5969"/>
                      </a:lnTo>
                      <a:lnTo>
                        <a:pt x="34163" y="6261"/>
                      </a:lnTo>
                      <a:lnTo>
                        <a:pt x="34378" y="6477"/>
                      </a:lnTo>
                      <a:lnTo>
                        <a:pt x="33896" y="6223"/>
                      </a:lnTo>
                      <a:lnTo>
                        <a:pt x="33820" y="6096"/>
                      </a:lnTo>
                      <a:lnTo>
                        <a:pt x="33655" y="5854"/>
                      </a:lnTo>
                      <a:lnTo>
                        <a:pt x="33566" y="5715"/>
                      </a:lnTo>
                      <a:lnTo>
                        <a:pt x="33540" y="5842"/>
                      </a:lnTo>
                      <a:lnTo>
                        <a:pt x="33375" y="5842"/>
                      </a:lnTo>
                      <a:lnTo>
                        <a:pt x="32981" y="5461"/>
                      </a:lnTo>
                      <a:lnTo>
                        <a:pt x="33299" y="5842"/>
                      </a:lnTo>
                      <a:lnTo>
                        <a:pt x="33413" y="5969"/>
                      </a:lnTo>
                      <a:lnTo>
                        <a:pt x="33515" y="6096"/>
                      </a:lnTo>
                      <a:lnTo>
                        <a:pt x="32943" y="5575"/>
                      </a:lnTo>
                      <a:lnTo>
                        <a:pt x="32715" y="5461"/>
                      </a:lnTo>
                      <a:lnTo>
                        <a:pt x="32867" y="5740"/>
                      </a:lnTo>
                      <a:lnTo>
                        <a:pt x="33324" y="6096"/>
                      </a:lnTo>
                      <a:lnTo>
                        <a:pt x="33350" y="6223"/>
                      </a:lnTo>
                      <a:lnTo>
                        <a:pt x="33159" y="6223"/>
                      </a:lnTo>
                      <a:lnTo>
                        <a:pt x="32435" y="5461"/>
                      </a:lnTo>
                      <a:lnTo>
                        <a:pt x="31394" y="4572"/>
                      </a:lnTo>
                      <a:lnTo>
                        <a:pt x="33616" y="7366"/>
                      </a:lnTo>
                      <a:lnTo>
                        <a:pt x="33223" y="6985"/>
                      </a:lnTo>
                      <a:lnTo>
                        <a:pt x="32575" y="6985"/>
                      </a:lnTo>
                      <a:lnTo>
                        <a:pt x="32296" y="6985"/>
                      </a:lnTo>
                      <a:lnTo>
                        <a:pt x="33070" y="7874"/>
                      </a:lnTo>
                      <a:lnTo>
                        <a:pt x="33159" y="8255"/>
                      </a:lnTo>
                      <a:lnTo>
                        <a:pt x="32956" y="8255"/>
                      </a:lnTo>
                      <a:lnTo>
                        <a:pt x="32854" y="8128"/>
                      </a:lnTo>
                      <a:lnTo>
                        <a:pt x="32766" y="8001"/>
                      </a:lnTo>
                      <a:lnTo>
                        <a:pt x="32092" y="7112"/>
                      </a:lnTo>
                      <a:lnTo>
                        <a:pt x="32029" y="6985"/>
                      </a:lnTo>
                      <a:lnTo>
                        <a:pt x="31978" y="6731"/>
                      </a:lnTo>
                      <a:lnTo>
                        <a:pt x="32131" y="6985"/>
                      </a:lnTo>
                      <a:lnTo>
                        <a:pt x="32016" y="6731"/>
                      </a:lnTo>
                      <a:lnTo>
                        <a:pt x="31737" y="6350"/>
                      </a:lnTo>
                      <a:lnTo>
                        <a:pt x="31864" y="6604"/>
                      </a:lnTo>
                      <a:lnTo>
                        <a:pt x="31673" y="6350"/>
                      </a:lnTo>
                      <a:lnTo>
                        <a:pt x="31572" y="6477"/>
                      </a:lnTo>
                      <a:lnTo>
                        <a:pt x="31242" y="5969"/>
                      </a:lnTo>
                      <a:lnTo>
                        <a:pt x="31457" y="6426"/>
                      </a:lnTo>
                      <a:lnTo>
                        <a:pt x="31305" y="6350"/>
                      </a:lnTo>
                      <a:lnTo>
                        <a:pt x="31470" y="6604"/>
                      </a:lnTo>
                      <a:lnTo>
                        <a:pt x="31546" y="6731"/>
                      </a:lnTo>
                      <a:lnTo>
                        <a:pt x="31229" y="6604"/>
                      </a:lnTo>
                      <a:lnTo>
                        <a:pt x="31623" y="7112"/>
                      </a:lnTo>
                      <a:lnTo>
                        <a:pt x="31165" y="6858"/>
                      </a:lnTo>
                      <a:lnTo>
                        <a:pt x="31813" y="7620"/>
                      </a:lnTo>
                      <a:lnTo>
                        <a:pt x="31864" y="8001"/>
                      </a:lnTo>
                      <a:lnTo>
                        <a:pt x="31572" y="7620"/>
                      </a:lnTo>
                      <a:lnTo>
                        <a:pt x="31445" y="7442"/>
                      </a:lnTo>
                      <a:lnTo>
                        <a:pt x="31343" y="7239"/>
                      </a:lnTo>
                      <a:lnTo>
                        <a:pt x="31165" y="6858"/>
                      </a:lnTo>
                      <a:lnTo>
                        <a:pt x="31280" y="7239"/>
                      </a:lnTo>
                      <a:lnTo>
                        <a:pt x="31000" y="6985"/>
                      </a:lnTo>
                      <a:lnTo>
                        <a:pt x="30949" y="6858"/>
                      </a:lnTo>
                      <a:lnTo>
                        <a:pt x="30607" y="6096"/>
                      </a:lnTo>
                      <a:lnTo>
                        <a:pt x="30873" y="6858"/>
                      </a:lnTo>
                      <a:lnTo>
                        <a:pt x="30162" y="5842"/>
                      </a:lnTo>
                      <a:lnTo>
                        <a:pt x="30048" y="5715"/>
                      </a:lnTo>
                      <a:lnTo>
                        <a:pt x="30086" y="5918"/>
                      </a:lnTo>
                      <a:lnTo>
                        <a:pt x="30353" y="6350"/>
                      </a:lnTo>
                      <a:lnTo>
                        <a:pt x="30708" y="6985"/>
                      </a:lnTo>
                      <a:lnTo>
                        <a:pt x="30962" y="7620"/>
                      </a:lnTo>
                      <a:lnTo>
                        <a:pt x="30848" y="7493"/>
                      </a:lnTo>
                      <a:lnTo>
                        <a:pt x="30734" y="7366"/>
                      </a:lnTo>
                      <a:lnTo>
                        <a:pt x="30822" y="7493"/>
                      </a:lnTo>
                      <a:lnTo>
                        <a:pt x="30988" y="8128"/>
                      </a:lnTo>
                      <a:lnTo>
                        <a:pt x="30518" y="7239"/>
                      </a:lnTo>
                      <a:lnTo>
                        <a:pt x="30670" y="7366"/>
                      </a:lnTo>
                      <a:lnTo>
                        <a:pt x="30645" y="7239"/>
                      </a:lnTo>
                      <a:lnTo>
                        <a:pt x="30099" y="6426"/>
                      </a:lnTo>
                      <a:lnTo>
                        <a:pt x="30060" y="6223"/>
                      </a:lnTo>
                      <a:lnTo>
                        <a:pt x="29870" y="5943"/>
                      </a:lnTo>
                      <a:lnTo>
                        <a:pt x="29349" y="5207"/>
                      </a:lnTo>
                      <a:lnTo>
                        <a:pt x="29921" y="6223"/>
                      </a:lnTo>
                      <a:lnTo>
                        <a:pt x="30340" y="6985"/>
                      </a:lnTo>
                      <a:lnTo>
                        <a:pt x="30175" y="6985"/>
                      </a:lnTo>
                      <a:lnTo>
                        <a:pt x="29946" y="6477"/>
                      </a:lnTo>
                      <a:lnTo>
                        <a:pt x="29768" y="6223"/>
                      </a:lnTo>
                      <a:lnTo>
                        <a:pt x="30149" y="6985"/>
                      </a:lnTo>
                      <a:lnTo>
                        <a:pt x="30276" y="7493"/>
                      </a:lnTo>
                      <a:lnTo>
                        <a:pt x="30213" y="7620"/>
                      </a:lnTo>
                      <a:lnTo>
                        <a:pt x="30314" y="7874"/>
                      </a:lnTo>
                      <a:lnTo>
                        <a:pt x="30594" y="8509"/>
                      </a:lnTo>
                      <a:lnTo>
                        <a:pt x="30518" y="8763"/>
                      </a:lnTo>
                      <a:lnTo>
                        <a:pt x="30632" y="9144"/>
                      </a:lnTo>
                      <a:lnTo>
                        <a:pt x="30568" y="9017"/>
                      </a:lnTo>
                      <a:lnTo>
                        <a:pt x="29730" y="7239"/>
                      </a:lnTo>
                      <a:lnTo>
                        <a:pt x="29870" y="7874"/>
                      </a:lnTo>
                      <a:lnTo>
                        <a:pt x="29768" y="8001"/>
                      </a:lnTo>
                      <a:lnTo>
                        <a:pt x="29895" y="8509"/>
                      </a:lnTo>
                      <a:lnTo>
                        <a:pt x="29921" y="8636"/>
                      </a:lnTo>
                      <a:lnTo>
                        <a:pt x="29870" y="8509"/>
                      </a:lnTo>
                      <a:lnTo>
                        <a:pt x="29806" y="8382"/>
                      </a:lnTo>
                      <a:lnTo>
                        <a:pt x="29616" y="8001"/>
                      </a:lnTo>
                      <a:lnTo>
                        <a:pt x="29756" y="8267"/>
                      </a:lnTo>
                      <a:lnTo>
                        <a:pt x="29705" y="8001"/>
                      </a:lnTo>
                      <a:lnTo>
                        <a:pt x="29679" y="7874"/>
                      </a:lnTo>
                      <a:lnTo>
                        <a:pt x="29870" y="7874"/>
                      </a:lnTo>
                      <a:lnTo>
                        <a:pt x="29679" y="7620"/>
                      </a:lnTo>
                      <a:lnTo>
                        <a:pt x="29603" y="7366"/>
                      </a:lnTo>
                      <a:lnTo>
                        <a:pt x="29476" y="6985"/>
                      </a:lnTo>
                      <a:lnTo>
                        <a:pt x="29337" y="6731"/>
                      </a:lnTo>
                      <a:lnTo>
                        <a:pt x="29464" y="7404"/>
                      </a:lnTo>
                      <a:lnTo>
                        <a:pt x="29603" y="8001"/>
                      </a:lnTo>
                      <a:lnTo>
                        <a:pt x="29692" y="8382"/>
                      </a:lnTo>
                      <a:lnTo>
                        <a:pt x="29756" y="8509"/>
                      </a:lnTo>
                      <a:lnTo>
                        <a:pt x="30124" y="9779"/>
                      </a:lnTo>
                      <a:lnTo>
                        <a:pt x="30060" y="9652"/>
                      </a:lnTo>
                      <a:lnTo>
                        <a:pt x="29705" y="8890"/>
                      </a:lnTo>
                      <a:lnTo>
                        <a:pt x="29476" y="8255"/>
                      </a:lnTo>
                      <a:lnTo>
                        <a:pt x="29184" y="7404"/>
                      </a:lnTo>
                      <a:lnTo>
                        <a:pt x="28727" y="6477"/>
                      </a:lnTo>
                      <a:lnTo>
                        <a:pt x="29159" y="8255"/>
                      </a:lnTo>
                      <a:lnTo>
                        <a:pt x="28803" y="7874"/>
                      </a:lnTo>
                      <a:lnTo>
                        <a:pt x="28917" y="8128"/>
                      </a:lnTo>
                      <a:lnTo>
                        <a:pt x="29146" y="8890"/>
                      </a:lnTo>
                      <a:lnTo>
                        <a:pt x="29006" y="8636"/>
                      </a:lnTo>
                      <a:lnTo>
                        <a:pt x="28854" y="8382"/>
                      </a:lnTo>
                      <a:lnTo>
                        <a:pt x="28854" y="8636"/>
                      </a:lnTo>
                      <a:lnTo>
                        <a:pt x="28702" y="8001"/>
                      </a:lnTo>
                      <a:lnTo>
                        <a:pt x="28600" y="7874"/>
                      </a:lnTo>
                      <a:lnTo>
                        <a:pt x="28308" y="7493"/>
                      </a:lnTo>
                      <a:lnTo>
                        <a:pt x="28575" y="8636"/>
                      </a:lnTo>
                      <a:lnTo>
                        <a:pt x="28282" y="7874"/>
                      </a:lnTo>
                      <a:lnTo>
                        <a:pt x="28028" y="7620"/>
                      </a:lnTo>
                      <a:lnTo>
                        <a:pt x="28448" y="9652"/>
                      </a:lnTo>
                      <a:lnTo>
                        <a:pt x="28206" y="9525"/>
                      </a:lnTo>
                      <a:lnTo>
                        <a:pt x="28092" y="8763"/>
                      </a:lnTo>
                      <a:lnTo>
                        <a:pt x="27965" y="8255"/>
                      </a:lnTo>
                      <a:lnTo>
                        <a:pt x="27978" y="7874"/>
                      </a:lnTo>
                      <a:lnTo>
                        <a:pt x="27851" y="7747"/>
                      </a:lnTo>
                      <a:lnTo>
                        <a:pt x="27876" y="7874"/>
                      </a:lnTo>
                      <a:lnTo>
                        <a:pt x="27927" y="8255"/>
                      </a:lnTo>
                      <a:lnTo>
                        <a:pt x="27825" y="7874"/>
                      </a:lnTo>
                      <a:lnTo>
                        <a:pt x="27851" y="8255"/>
                      </a:lnTo>
                      <a:lnTo>
                        <a:pt x="27914" y="9144"/>
                      </a:lnTo>
                      <a:lnTo>
                        <a:pt x="27876" y="9398"/>
                      </a:lnTo>
                      <a:lnTo>
                        <a:pt x="27762" y="9779"/>
                      </a:lnTo>
                      <a:lnTo>
                        <a:pt x="27876" y="10287"/>
                      </a:lnTo>
                      <a:lnTo>
                        <a:pt x="27393" y="8382"/>
                      </a:lnTo>
                      <a:lnTo>
                        <a:pt x="27292" y="10414"/>
                      </a:lnTo>
                      <a:lnTo>
                        <a:pt x="27038" y="9271"/>
                      </a:lnTo>
                      <a:lnTo>
                        <a:pt x="26924" y="8763"/>
                      </a:lnTo>
                      <a:lnTo>
                        <a:pt x="26809" y="9017"/>
                      </a:lnTo>
                      <a:lnTo>
                        <a:pt x="26644" y="9271"/>
                      </a:lnTo>
                      <a:lnTo>
                        <a:pt x="26517" y="9271"/>
                      </a:lnTo>
                      <a:lnTo>
                        <a:pt x="26530" y="9017"/>
                      </a:lnTo>
                      <a:lnTo>
                        <a:pt x="26314" y="8509"/>
                      </a:lnTo>
                      <a:lnTo>
                        <a:pt x="26530" y="10795"/>
                      </a:lnTo>
                      <a:lnTo>
                        <a:pt x="26428" y="10541"/>
                      </a:lnTo>
                      <a:lnTo>
                        <a:pt x="26314" y="10287"/>
                      </a:lnTo>
                      <a:lnTo>
                        <a:pt x="26174" y="9525"/>
                      </a:lnTo>
                      <a:lnTo>
                        <a:pt x="26111" y="9144"/>
                      </a:lnTo>
                      <a:lnTo>
                        <a:pt x="26352" y="9652"/>
                      </a:lnTo>
                      <a:lnTo>
                        <a:pt x="26250" y="9144"/>
                      </a:lnTo>
                      <a:lnTo>
                        <a:pt x="26136" y="7239"/>
                      </a:lnTo>
                      <a:lnTo>
                        <a:pt x="26035" y="9525"/>
                      </a:lnTo>
                      <a:lnTo>
                        <a:pt x="25958" y="9017"/>
                      </a:lnTo>
                      <a:lnTo>
                        <a:pt x="25844" y="8001"/>
                      </a:lnTo>
                      <a:lnTo>
                        <a:pt x="25768" y="7493"/>
                      </a:lnTo>
                      <a:lnTo>
                        <a:pt x="25654" y="9017"/>
                      </a:lnTo>
                      <a:lnTo>
                        <a:pt x="25476" y="8890"/>
                      </a:lnTo>
                      <a:lnTo>
                        <a:pt x="25488" y="8636"/>
                      </a:lnTo>
                      <a:lnTo>
                        <a:pt x="25349" y="9677"/>
                      </a:lnTo>
                      <a:lnTo>
                        <a:pt x="25120" y="9906"/>
                      </a:lnTo>
                      <a:lnTo>
                        <a:pt x="25031" y="10083"/>
                      </a:lnTo>
                      <a:lnTo>
                        <a:pt x="24917" y="10414"/>
                      </a:lnTo>
                      <a:lnTo>
                        <a:pt x="24828" y="10541"/>
                      </a:lnTo>
                      <a:lnTo>
                        <a:pt x="24701" y="9525"/>
                      </a:lnTo>
                      <a:lnTo>
                        <a:pt x="24726" y="8890"/>
                      </a:lnTo>
                      <a:lnTo>
                        <a:pt x="24866" y="8763"/>
                      </a:lnTo>
                      <a:lnTo>
                        <a:pt x="24841" y="7620"/>
                      </a:lnTo>
                      <a:lnTo>
                        <a:pt x="24676" y="8763"/>
                      </a:lnTo>
                      <a:lnTo>
                        <a:pt x="24650" y="8128"/>
                      </a:lnTo>
                      <a:lnTo>
                        <a:pt x="24434" y="8255"/>
                      </a:lnTo>
                      <a:lnTo>
                        <a:pt x="24345" y="9525"/>
                      </a:lnTo>
                      <a:lnTo>
                        <a:pt x="24117" y="9398"/>
                      </a:lnTo>
                      <a:lnTo>
                        <a:pt x="24003" y="10414"/>
                      </a:lnTo>
                      <a:lnTo>
                        <a:pt x="23888" y="11049"/>
                      </a:lnTo>
                      <a:lnTo>
                        <a:pt x="23926" y="10541"/>
                      </a:lnTo>
                      <a:lnTo>
                        <a:pt x="23850" y="10033"/>
                      </a:lnTo>
                      <a:lnTo>
                        <a:pt x="23914" y="8763"/>
                      </a:lnTo>
                      <a:lnTo>
                        <a:pt x="23533" y="9829"/>
                      </a:lnTo>
                      <a:lnTo>
                        <a:pt x="23317" y="10160"/>
                      </a:lnTo>
                      <a:lnTo>
                        <a:pt x="23418" y="9677"/>
                      </a:lnTo>
                      <a:lnTo>
                        <a:pt x="23228" y="10160"/>
                      </a:lnTo>
                      <a:lnTo>
                        <a:pt x="23075" y="9906"/>
                      </a:lnTo>
                      <a:lnTo>
                        <a:pt x="23114" y="9652"/>
                      </a:lnTo>
                      <a:lnTo>
                        <a:pt x="23406" y="7747"/>
                      </a:lnTo>
                      <a:lnTo>
                        <a:pt x="22656" y="9398"/>
                      </a:lnTo>
                      <a:lnTo>
                        <a:pt x="22682" y="9017"/>
                      </a:lnTo>
                      <a:lnTo>
                        <a:pt x="22720" y="8382"/>
                      </a:lnTo>
                      <a:lnTo>
                        <a:pt x="22771" y="7493"/>
                      </a:lnTo>
                      <a:lnTo>
                        <a:pt x="22326" y="8382"/>
                      </a:lnTo>
                      <a:lnTo>
                        <a:pt x="22186" y="7112"/>
                      </a:lnTo>
                      <a:lnTo>
                        <a:pt x="21805" y="7112"/>
                      </a:lnTo>
                      <a:lnTo>
                        <a:pt x="21666" y="9017"/>
                      </a:lnTo>
                      <a:lnTo>
                        <a:pt x="21691" y="7239"/>
                      </a:lnTo>
                      <a:lnTo>
                        <a:pt x="21437" y="9144"/>
                      </a:lnTo>
                      <a:lnTo>
                        <a:pt x="21323" y="9271"/>
                      </a:lnTo>
                      <a:lnTo>
                        <a:pt x="21259" y="8509"/>
                      </a:lnTo>
                      <a:lnTo>
                        <a:pt x="21247" y="8255"/>
                      </a:lnTo>
                      <a:lnTo>
                        <a:pt x="21234" y="7366"/>
                      </a:lnTo>
                      <a:lnTo>
                        <a:pt x="21361" y="7493"/>
                      </a:lnTo>
                      <a:lnTo>
                        <a:pt x="21374" y="7366"/>
                      </a:lnTo>
                      <a:lnTo>
                        <a:pt x="21412" y="6985"/>
                      </a:lnTo>
                      <a:lnTo>
                        <a:pt x="21412" y="5715"/>
                      </a:lnTo>
                      <a:lnTo>
                        <a:pt x="21285" y="6426"/>
                      </a:lnTo>
                      <a:lnTo>
                        <a:pt x="21196" y="6604"/>
                      </a:lnTo>
                      <a:lnTo>
                        <a:pt x="21132" y="6350"/>
                      </a:lnTo>
                      <a:lnTo>
                        <a:pt x="21132" y="6604"/>
                      </a:lnTo>
                      <a:lnTo>
                        <a:pt x="21056" y="7442"/>
                      </a:lnTo>
                      <a:lnTo>
                        <a:pt x="20726" y="8255"/>
                      </a:lnTo>
                      <a:lnTo>
                        <a:pt x="20751" y="8128"/>
                      </a:lnTo>
                      <a:lnTo>
                        <a:pt x="20853" y="7493"/>
                      </a:lnTo>
                      <a:lnTo>
                        <a:pt x="21005" y="6604"/>
                      </a:lnTo>
                      <a:lnTo>
                        <a:pt x="21170" y="5588"/>
                      </a:lnTo>
                      <a:lnTo>
                        <a:pt x="20739" y="6604"/>
                      </a:lnTo>
                      <a:lnTo>
                        <a:pt x="20726" y="6350"/>
                      </a:lnTo>
                      <a:lnTo>
                        <a:pt x="20421" y="5969"/>
                      </a:lnTo>
                      <a:lnTo>
                        <a:pt x="20040" y="7493"/>
                      </a:lnTo>
                      <a:lnTo>
                        <a:pt x="20104" y="6731"/>
                      </a:lnTo>
                      <a:lnTo>
                        <a:pt x="20002" y="6350"/>
                      </a:lnTo>
                      <a:lnTo>
                        <a:pt x="19900" y="6223"/>
                      </a:lnTo>
                      <a:lnTo>
                        <a:pt x="19189" y="8128"/>
                      </a:lnTo>
                      <a:lnTo>
                        <a:pt x="19177" y="8001"/>
                      </a:lnTo>
                      <a:lnTo>
                        <a:pt x="19138" y="7493"/>
                      </a:lnTo>
                      <a:lnTo>
                        <a:pt x="19202" y="6604"/>
                      </a:lnTo>
                      <a:lnTo>
                        <a:pt x="19113" y="6731"/>
                      </a:lnTo>
                      <a:lnTo>
                        <a:pt x="18948" y="7493"/>
                      </a:lnTo>
                      <a:lnTo>
                        <a:pt x="18948" y="7239"/>
                      </a:lnTo>
                      <a:lnTo>
                        <a:pt x="19037" y="6477"/>
                      </a:lnTo>
                      <a:lnTo>
                        <a:pt x="18732" y="7239"/>
                      </a:lnTo>
                      <a:lnTo>
                        <a:pt x="18821" y="6591"/>
                      </a:lnTo>
                      <a:lnTo>
                        <a:pt x="18694" y="5994"/>
                      </a:lnTo>
                      <a:lnTo>
                        <a:pt x="18643" y="5842"/>
                      </a:lnTo>
                      <a:lnTo>
                        <a:pt x="18224" y="7442"/>
                      </a:lnTo>
                      <a:lnTo>
                        <a:pt x="18110" y="7772"/>
                      </a:lnTo>
                      <a:lnTo>
                        <a:pt x="17818" y="8001"/>
                      </a:lnTo>
                      <a:lnTo>
                        <a:pt x="17856" y="7747"/>
                      </a:lnTo>
                      <a:lnTo>
                        <a:pt x="17881" y="7620"/>
                      </a:lnTo>
                      <a:lnTo>
                        <a:pt x="17970" y="7112"/>
                      </a:lnTo>
                      <a:lnTo>
                        <a:pt x="17843" y="5969"/>
                      </a:lnTo>
                      <a:lnTo>
                        <a:pt x="17729" y="5626"/>
                      </a:lnTo>
                      <a:lnTo>
                        <a:pt x="17513" y="5461"/>
                      </a:lnTo>
                      <a:lnTo>
                        <a:pt x="17018" y="6731"/>
                      </a:lnTo>
                      <a:lnTo>
                        <a:pt x="16573" y="7112"/>
                      </a:lnTo>
                      <a:lnTo>
                        <a:pt x="16586" y="6731"/>
                      </a:lnTo>
                      <a:lnTo>
                        <a:pt x="16611" y="6350"/>
                      </a:lnTo>
                      <a:lnTo>
                        <a:pt x="16637" y="5588"/>
                      </a:lnTo>
                      <a:lnTo>
                        <a:pt x="15963" y="6350"/>
                      </a:lnTo>
                      <a:lnTo>
                        <a:pt x="15786" y="5461"/>
                      </a:lnTo>
                      <a:lnTo>
                        <a:pt x="15722" y="5969"/>
                      </a:lnTo>
                      <a:lnTo>
                        <a:pt x="15595" y="6477"/>
                      </a:lnTo>
                      <a:lnTo>
                        <a:pt x="15481" y="6731"/>
                      </a:lnTo>
                      <a:lnTo>
                        <a:pt x="15455" y="6350"/>
                      </a:lnTo>
                      <a:lnTo>
                        <a:pt x="15062" y="7620"/>
                      </a:lnTo>
                      <a:lnTo>
                        <a:pt x="15201" y="6985"/>
                      </a:lnTo>
                      <a:lnTo>
                        <a:pt x="15316" y="6426"/>
                      </a:lnTo>
                      <a:lnTo>
                        <a:pt x="15481" y="5461"/>
                      </a:lnTo>
                      <a:lnTo>
                        <a:pt x="15532" y="5080"/>
                      </a:lnTo>
                      <a:lnTo>
                        <a:pt x="15303" y="5461"/>
                      </a:lnTo>
                      <a:lnTo>
                        <a:pt x="15189" y="5334"/>
                      </a:lnTo>
                      <a:lnTo>
                        <a:pt x="14833" y="6985"/>
                      </a:lnTo>
                      <a:lnTo>
                        <a:pt x="14909" y="5664"/>
                      </a:lnTo>
                      <a:lnTo>
                        <a:pt x="15049" y="5359"/>
                      </a:lnTo>
                      <a:lnTo>
                        <a:pt x="14909" y="5549"/>
                      </a:lnTo>
                      <a:lnTo>
                        <a:pt x="14973" y="4572"/>
                      </a:lnTo>
                      <a:lnTo>
                        <a:pt x="13766" y="7747"/>
                      </a:lnTo>
                      <a:lnTo>
                        <a:pt x="13817" y="7366"/>
                      </a:lnTo>
                      <a:lnTo>
                        <a:pt x="13830" y="7239"/>
                      </a:lnTo>
                      <a:lnTo>
                        <a:pt x="13843" y="7112"/>
                      </a:lnTo>
                      <a:lnTo>
                        <a:pt x="13931" y="6350"/>
                      </a:lnTo>
                      <a:lnTo>
                        <a:pt x="13855" y="5969"/>
                      </a:lnTo>
                      <a:lnTo>
                        <a:pt x="13754" y="5842"/>
                      </a:lnTo>
                      <a:lnTo>
                        <a:pt x="13589" y="6350"/>
                      </a:lnTo>
                      <a:lnTo>
                        <a:pt x="13703" y="5842"/>
                      </a:lnTo>
                      <a:lnTo>
                        <a:pt x="13639" y="5207"/>
                      </a:lnTo>
                      <a:lnTo>
                        <a:pt x="13500" y="4953"/>
                      </a:lnTo>
                      <a:lnTo>
                        <a:pt x="13182" y="5207"/>
                      </a:lnTo>
                      <a:lnTo>
                        <a:pt x="13309" y="4787"/>
                      </a:lnTo>
                      <a:lnTo>
                        <a:pt x="13233" y="4445"/>
                      </a:lnTo>
                      <a:lnTo>
                        <a:pt x="12636" y="6985"/>
                      </a:lnTo>
                      <a:lnTo>
                        <a:pt x="12484" y="7112"/>
                      </a:lnTo>
                      <a:lnTo>
                        <a:pt x="12687" y="5842"/>
                      </a:lnTo>
                      <a:lnTo>
                        <a:pt x="12712" y="5715"/>
                      </a:lnTo>
                      <a:lnTo>
                        <a:pt x="12433" y="5715"/>
                      </a:lnTo>
                      <a:lnTo>
                        <a:pt x="12433" y="5588"/>
                      </a:lnTo>
                      <a:lnTo>
                        <a:pt x="12395" y="4445"/>
                      </a:lnTo>
                      <a:lnTo>
                        <a:pt x="11874" y="5588"/>
                      </a:lnTo>
                      <a:lnTo>
                        <a:pt x="11976" y="5207"/>
                      </a:lnTo>
                      <a:lnTo>
                        <a:pt x="12065" y="4953"/>
                      </a:lnTo>
                      <a:lnTo>
                        <a:pt x="11938" y="4953"/>
                      </a:lnTo>
                      <a:lnTo>
                        <a:pt x="11887" y="4699"/>
                      </a:lnTo>
                      <a:lnTo>
                        <a:pt x="11747" y="4064"/>
                      </a:lnTo>
                      <a:lnTo>
                        <a:pt x="11607" y="4787"/>
                      </a:lnTo>
                      <a:lnTo>
                        <a:pt x="10883" y="6096"/>
                      </a:lnTo>
                      <a:lnTo>
                        <a:pt x="10782" y="6261"/>
                      </a:lnTo>
                      <a:lnTo>
                        <a:pt x="10655" y="6591"/>
                      </a:lnTo>
                      <a:lnTo>
                        <a:pt x="10414" y="6858"/>
                      </a:lnTo>
                      <a:lnTo>
                        <a:pt x="10490" y="5969"/>
                      </a:lnTo>
                      <a:lnTo>
                        <a:pt x="10325" y="6858"/>
                      </a:lnTo>
                      <a:lnTo>
                        <a:pt x="10248" y="7239"/>
                      </a:lnTo>
                      <a:lnTo>
                        <a:pt x="10363" y="6223"/>
                      </a:lnTo>
                      <a:lnTo>
                        <a:pt x="10236" y="6096"/>
                      </a:lnTo>
                      <a:lnTo>
                        <a:pt x="9994" y="6858"/>
                      </a:lnTo>
                      <a:lnTo>
                        <a:pt x="9791" y="7366"/>
                      </a:lnTo>
                      <a:lnTo>
                        <a:pt x="9779" y="7239"/>
                      </a:lnTo>
                      <a:lnTo>
                        <a:pt x="9766" y="7112"/>
                      </a:lnTo>
                      <a:lnTo>
                        <a:pt x="9880" y="5969"/>
                      </a:lnTo>
                      <a:lnTo>
                        <a:pt x="9715" y="6591"/>
                      </a:lnTo>
                      <a:lnTo>
                        <a:pt x="9537" y="7112"/>
                      </a:lnTo>
                      <a:lnTo>
                        <a:pt x="9652" y="6261"/>
                      </a:lnTo>
                      <a:lnTo>
                        <a:pt x="9613" y="5969"/>
                      </a:lnTo>
                      <a:lnTo>
                        <a:pt x="9563" y="5651"/>
                      </a:lnTo>
                      <a:lnTo>
                        <a:pt x="9512" y="5969"/>
                      </a:lnTo>
                      <a:lnTo>
                        <a:pt x="9080" y="7239"/>
                      </a:lnTo>
                      <a:lnTo>
                        <a:pt x="9105" y="6477"/>
                      </a:lnTo>
                      <a:lnTo>
                        <a:pt x="9169" y="5727"/>
                      </a:lnTo>
                      <a:lnTo>
                        <a:pt x="9461" y="5918"/>
                      </a:lnTo>
                      <a:lnTo>
                        <a:pt x="9550" y="5638"/>
                      </a:lnTo>
                      <a:lnTo>
                        <a:pt x="9664" y="5207"/>
                      </a:lnTo>
                      <a:lnTo>
                        <a:pt x="9791" y="4279"/>
                      </a:lnTo>
                      <a:lnTo>
                        <a:pt x="9893" y="3937"/>
                      </a:lnTo>
                      <a:lnTo>
                        <a:pt x="9652" y="4419"/>
                      </a:lnTo>
                      <a:lnTo>
                        <a:pt x="9144" y="5715"/>
                      </a:lnTo>
                      <a:lnTo>
                        <a:pt x="9118" y="5588"/>
                      </a:lnTo>
                      <a:lnTo>
                        <a:pt x="9118" y="5080"/>
                      </a:lnTo>
                      <a:lnTo>
                        <a:pt x="9144" y="4953"/>
                      </a:lnTo>
                      <a:lnTo>
                        <a:pt x="9017" y="5080"/>
                      </a:lnTo>
                      <a:lnTo>
                        <a:pt x="8991" y="4826"/>
                      </a:lnTo>
                      <a:lnTo>
                        <a:pt x="9067" y="4191"/>
                      </a:lnTo>
                      <a:lnTo>
                        <a:pt x="8915" y="4368"/>
                      </a:lnTo>
                      <a:lnTo>
                        <a:pt x="8915" y="4826"/>
                      </a:lnTo>
                      <a:lnTo>
                        <a:pt x="8775" y="5080"/>
                      </a:lnTo>
                      <a:lnTo>
                        <a:pt x="8864" y="4635"/>
                      </a:lnTo>
                      <a:lnTo>
                        <a:pt x="8915" y="4826"/>
                      </a:lnTo>
                      <a:lnTo>
                        <a:pt x="8915" y="4368"/>
                      </a:lnTo>
                      <a:lnTo>
                        <a:pt x="8763" y="4445"/>
                      </a:lnTo>
                      <a:lnTo>
                        <a:pt x="8585" y="5334"/>
                      </a:lnTo>
                      <a:lnTo>
                        <a:pt x="8509" y="5080"/>
                      </a:lnTo>
                      <a:lnTo>
                        <a:pt x="8496" y="5334"/>
                      </a:lnTo>
                      <a:lnTo>
                        <a:pt x="8458" y="5842"/>
                      </a:lnTo>
                      <a:lnTo>
                        <a:pt x="8585" y="5689"/>
                      </a:lnTo>
                      <a:lnTo>
                        <a:pt x="8788" y="5715"/>
                      </a:lnTo>
                      <a:lnTo>
                        <a:pt x="8496" y="6477"/>
                      </a:lnTo>
                      <a:lnTo>
                        <a:pt x="8509" y="5969"/>
                      </a:lnTo>
                      <a:lnTo>
                        <a:pt x="8318" y="6629"/>
                      </a:lnTo>
                      <a:lnTo>
                        <a:pt x="8318" y="10160"/>
                      </a:lnTo>
                      <a:lnTo>
                        <a:pt x="8293" y="10795"/>
                      </a:lnTo>
                      <a:lnTo>
                        <a:pt x="8153" y="10795"/>
                      </a:lnTo>
                      <a:lnTo>
                        <a:pt x="8293" y="10160"/>
                      </a:lnTo>
                      <a:lnTo>
                        <a:pt x="8318" y="6629"/>
                      </a:lnTo>
                      <a:lnTo>
                        <a:pt x="8102" y="7366"/>
                      </a:lnTo>
                      <a:lnTo>
                        <a:pt x="8178" y="6731"/>
                      </a:lnTo>
                      <a:lnTo>
                        <a:pt x="8242" y="5080"/>
                      </a:lnTo>
                      <a:lnTo>
                        <a:pt x="8305" y="4699"/>
                      </a:lnTo>
                      <a:lnTo>
                        <a:pt x="7962" y="5080"/>
                      </a:lnTo>
                      <a:lnTo>
                        <a:pt x="7670" y="4826"/>
                      </a:lnTo>
                      <a:lnTo>
                        <a:pt x="7175" y="6477"/>
                      </a:lnTo>
                      <a:lnTo>
                        <a:pt x="7061" y="6731"/>
                      </a:lnTo>
                      <a:lnTo>
                        <a:pt x="7086" y="6604"/>
                      </a:lnTo>
                      <a:lnTo>
                        <a:pt x="7200" y="5842"/>
                      </a:lnTo>
                      <a:lnTo>
                        <a:pt x="7175" y="5715"/>
                      </a:lnTo>
                      <a:lnTo>
                        <a:pt x="7061" y="5588"/>
                      </a:lnTo>
                      <a:lnTo>
                        <a:pt x="6946" y="5461"/>
                      </a:lnTo>
                      <a:lnTo>
                        <a:pt x="6908" y="5626"/>
                      </a:lnTo>
                      <a:lnTo>
                        <a:pt x="6692" y="6604"/>
                      </a:lnTo>
                      <a:lnTo>
                        <a:pt x="6807" y="5842"/>
                      </a:lnTo>
                      <a:lnTo>
                        <a:pt x="6896" y="5715"/>
                      </a:lnTo>
                      <a:lnTo>
                        <a:pt x="6718" y="5715"/>
                      </a:lnTo>
                      <a:lnTo>
                        <a:pt x="6654" y="3429"/>
                      </a:lnTo>
                      <a:lnTo>
                        <a:pt x="5537" y="8128"/>
                      </a:lnTo>
                      <a:lnTo>
                        <a:pt x="5486" y="7366"/>
                      </a:lnTo>
                      <a:lnTo>
                        <a:pt x="5473" y="7112"/>
                      </a:lnTo>
                      <a:lnTo>
                        <a:pt x="5461" y="6985"/>
                      </a:lnTo>
                      <a:lnTo>
                        <a:pt x="5372" y="6096"/>
                      </a:lnTo>
                      <a:lnTo>
                        <a:pt x="4838" y="4953"/>
                      </a:lnTo>
                      <a:lnTo>
                        <a:pt x="4038" y="6985"/>
                      </a:lnTo>
                      <a:lnTo>
                        <a:pt x="3975" y="6858"/>
                      </a:lnTo>
                      <a:lnTo>
                        <a:pt x="3695" y="6223"/>
                      </a:lnTo>
                      <a:lnTo>
                        <a:pt x="3289" y="5334"/>
                      </a:lnTo>
                      <a:lnTo>
                        <a:pt x="3048" y="4953"/>
                      </a:lnTo>
                      <a:lnTo>
                        <a:pt x="2946" y="6223"/>
                      </a:lnTo>
                      <a:lnTo>
                        <a:pt x="2832" y="5334"/>
                      </a:lnTo>
                      <a:lnTo>
                        <a:pt x="2654" y="6591"/>
                      </a:lnTo>
                      <a:lnTo>
                        <a:pt x="2565" y="6858"/>
                      </a:lnTo>
                      <a:lnTo>
                        <a:pt x="2451" y="6604"/>
                      </a:lnTo>
                      <a:lnTo>
                        <a:pt x="2336" y="6350"/>
                      </a:lnTo>
                      <a:lnTo>
                        <a:pt x="1625" y="5461"/>
                      </a:lnTo>
                      <a:lnTo>
                        <a:pt x="1219" y="5207"/>
                      </a:lnTo>
                      <a:lnTo>
                        <a:pt x="1295" y="5600"/>
                      </a:lnTo>
                      <a:lnTo>
                        <a:pt x="1422" y="6096"/>
                      </a:lnTo>
                      <a:lnTo>
                        <a:pt x="1638" y="6591"/>
                      </a:lnTo>
                      <a:lnTo>
                        <a:pt x="1473" y="6477"/>
                      </a:lnTo>
                      <a:lnTo>
                        <a:pt x="1422" y="7112"/>
                      </a:lnTo>
                      <a:lnTo>
                        <a:pt x="1219" y="6858"/>
                      </a:lnTo>
                      <a:lnTo>
                        <a:pt x="990" y="6350"/>
                      </a:lnTo>
                      <a:lnTo>
                        <a:pt x="1193" y="7366"/>
                      </a:lnTo>
                      <a:lnTo>
                        <a:pt x="889" y="7239"/>
                      </a:lnTo>
                      <a:lnTo>
                        <a:pt x="177" y="5588"/>
                      </a:lnTo>
                      <a:lnTo>
                        <a:pt x="0" y="6096"/>
                      </a:lnTo>
                      <a:lnTo>
                        <a:pt x="609" y="7366"/>
                      </a:lnTo>
                      <a:lnTo>
                        <a:pt x="850" y="7620"/>
                      </a:lnTo>
                      <a:lnTo>
                        <a:pt x="1066" y="7747"/>
                      </a:lnTo>
                      <a:lnTo>
                        <a:pt x="1384" y="8267"/>
                      </a:lnTo>
                      <a:lnTo>
                        <a:pt x="1435" y="8445"/>
                      </a:lnTo>
                      <a:lnTo>
                        <a:pt x="1206" y="8077"/>
                      </a:lnTo>
                      <a:lnTo>
                        <a:pt x="1447" y="8483"/>
                      </a:lnTo>
                      <a:lnTo>
                        <a:pt x="1498" y="8610"/>
                      </a:lnTo>
                      <a:lnTo>
                        <a:pt x="3263" y="11264"/>
                      </a:lnTo>
                      <a:lnTo>
                        <a:pt x="3035" y="10795"/>
                      </a:lnTo>
                      <a:lnTo>
                        <a:pt x="3213" y="11049"/>
                      </a:lnTo>
                      <a:lnTo>
                        <a:pt x="3352" y="11264"/>
                      </a:lnTo>
                      <a:lnTo>
                        <a:pt x="3314" y="11049"/>
                      </a:lnTo>
                      <a:lnTo>
                        <a:pt x="3162" y="10795"/>
                      </a:lnTo>
                      <a:lnTo>
                        <a:pt x="3060" y="10668"/>
                      </a:lnTo>
                      <a:lnTo>
                        <a:pt x="2908" y="10160"/>
                      </a:lnTo>
                      <a:lnTo>
                        <a:pt x="3225" y="10668"/>
                      </a:lnTo>
                      <a:lnTo>
                        <a:pt x="3403" y="11061"/>
                      </a:lnTo>
                      <a:lnTo>
                        <a:pt x="3289" y="10668"/>
                      </a:lnTo>
                      <a:lnTo>
                        <a:pt x="3441" y="11049"/>
                      </a:lnTo>
                      <a:lnTo>
                        <a:pt x="3289" y="10541"/>
                      </a:lnTo>
                      <a:lnTo>
                        <a:pt x="3505" y="10972"/>
                      </a:lnTo>
                      <a:lnTo>
                        <a:pt x="3340" y="10414"/>
                      </a:lnTo>
                      <a:lnTo>
                        <a:pt x="3517" y="10947"/>
                      </a:lnTo>
                      <a:lnTo>
                        <a:pt x="3721" y="10287"/>
                      </a:lnTo>
                      <a:lnTo>
                        <a:pt x="3746" y="10160"/>
                      </a:lnTo>
                      <a:lnTo>
                        <a:pt x="3810" y="9779"/>
                      </a:lnTo>
                      <a:lnTo>
                        <a:pt x="3759" y="11010"/>
                      </a:lnTo>
                      <a:lnTo>
                        <a:pt x="3683" y="11303"/>
                      </a:lnTo>
                      <a:lnTo>
                        <a:pt x="3822" y="11430"/>
                      </a:lnTo>
                      <a:lnTo>
                        <a:pt x="3822" y="11303"/>
                      </a:lnTo>
                      <a:lnTo>
                        <a:pt x="3860" y="10541"/>
                      </a:lnTo>
                      <a:lnTo>
                        <a:pt x="3873" y="10922"/>
                      </a:lnTo>
                      <a:lnTo>
                        <a:pt x="3873" y="11303"/>
                      </a:lnTo>
                      <a:lnTo>
                        <a:pt x="3835" y="11938"/>
                      </a:lnTo>
                      <a:lnTo>
                        <a:pt x="3949" y="10922"/>
                      </a:lnTo>
                      <a:lnTo>
                        <a:pt x="3987" y="10541"/>
                      </a:lnTo>
                      <a:lnTo>
                        <a:pt x="3924" y="11684"/>
                      </a:lnTo>
                      <a:lnTo>
                        <a:pt x="4089" y="10668"/>
                      </a:lnTo>
                      <a:lnTo>
                        <a:pt x="4076" y="11684"/>
                      </a:lnTo>
                      <a:lnTo>
                        <a:pt x="3937" y="12192"/>
                      </a:lnTo>
                      <a:lnTo>
                        <a:pt x="4127" y="11684"/>
                      </a:lnTo>
                      <a:lnTo>
                        <a:pt x="4127" y="11912"/>
                      </a:lnTo>
                      <a:lnTo>
                        <a:pt x="4140" y="11684"/>
                      </a:lnTo>
                      <a:lnTo>
                        <a:pt x="4267" y="10922"/>
                      </a:lnTo>
                      <a:lnTo>
                        <a:pt x="4483" y="10668"/>
                      </a:lnTo>
                      <a:lnTo>
                        <a:pt x="4330" y="11353"/>
                      </a:lnTo>
                      <a:lnTo>
                        <a:pt x="4203" y="12446"/>
                      </a:lnTo>
                      <a:lnTo>
                        <a:pt x="4292" y="12192"/>
                      </a:lnTo>
                      <a:lnTo>
                        <a:pt x="4584" y="11049"/>
                      </a:lnTo>
                      <a:lnTo>
                        <a:pt x="4584" y="11684"/>
                      </a:lnTo>
                      <a:lnTo>
                        <a:pt x="4749" y="11049"/>
                      </a:lnTo>
                      <a:lnTo>
                        <a:pt x="4838" y="10668"/>
                      </a:lnTo>
                      <a:lnTo>
                        <a:pt x="4914" y="11684"/>
                      </a:lnTo>
                      <a:lnTo>
                        <a:pt x="4953" y="11544"/>
                      </a:lnTo>
                      <a:lnTo>
                        <a:pt x="5130" y="11518"/>
                      </a:lnTo>
                      <a:lnTo>
                        <a:pt x="5156" y="11264"/>
                      </a:lnTo>
                      <a:lnTo>
                        <a:pt x="5194" y="10985"/>
                      </a:lnTo>
                      <a:lnTo>
                        <a:pt x="5219" y="10718"/>
                      </a:lnTo>
                      <a:lnTo>
                        <a:pt x="5130" y="11341"/>
                      </a:lnTo>
                      <a:lnTo>
                        <a:pt x="4953" y="11531"/>
                      </a:lnTo>
                      <a:lnTo>
                        <a:pt x="5207" y="10668"/>
                      </a:lnTo>
                      <a:lnTo>
                        <a:pt x="5257" y="10541"/>
                      </a:lnTo>
                      <a:lnTo>
                        <a:pt x="5283" y="10414"/>
                      </a:lnTo>
                      <a:lnTo>
                        <a:pt x="5372" y="9779"/>
                      </a:lnTo>
                      <a:lnTo>
                        <a:pt x="5473" y="9144"/>
                      </a:lnTo>
                      <a:lnTo>
                        <a:pt x="5740" y="8509"/>
                      </a:lnTo>
                      <a:lnTo>
                        <a:pt x="5638" y="9271"/>
                      </a:lnTo>
                      <a:lnTo>
                        <a:pt x="5473" y="9779"/>
                      </a:lnTo>
                      <a:lnTo>
                        <a:pt x="5613" y="9398"/>
                      </a:lnTo>
                      <a:lnTo>
                        <a:pt x="5537" y="10033"/>
                      </a:lnTo>
                      <a:lnTo>
                        <a:pt x="5524" y="10223"/>
                      </a:lnTo>
                      <a:lnTo>
                        <a:pt x="5562" y="10033"/>
                      </a:lnTo>
                      <a:lnTo>
                        <a:pt x="5842" y="9398"/>
                      </a:lnTo>
                      <a:lnTo>
                        <a:pt x="5842" y="10083"/>
                      </a:lnTo>
                      <a:lnTo>
                        <a:pt x="5715" y="10795"/>
                      </a:lnTo>
                      <a:lnTo>
                        <a:pt x="5575" y="10083"/>
                      </a:lnTo>
                      <a:lnTo>
                        <a:pt x="5537" y="11049"/>
                      </a:lnTo>
                      <a:lnTo>
                        <a:pt x="5448" y="10541"/>
                      </a:lnTo>
                      <a:lnTo>
                        <a:pt x="5270" y="12319"/>
                      </a:lnTo>
                      <a:lnTo>
                        <a:pt x="5359" y="10464"/>
                      </a:lnTo>
                      <a:lnTo>
                        <a:pt x="5207" y="12319"/>
                      </a:lnTo>
                      <a:lnTo>
                        <a:pt x="5321" y="12573"/>
                      </a:lnTo>
                      <a:lnTo>
                        <a:pt x="5384" y="12319"/>
                      </a:lnTo>
                      <a:lnTo>
                        <a:pt x="5499" y="11811"/>
                      </a:lnTo>
                      <a:lnTo>
                        <a:pt x="5664" y="12065"/>
                      </a:lnTo>
                      <a:lnTo>
                        <a:pt x="5753" y="11811"/>
                      </a:lnTo>
                      <a:lnTo>
                        <a:pt x="5880" y="11049"/>
                      </a:lnTo>
                      <a:lnTo>
                        <a:pt x="5943" y="10795"/>
                      </a:lnTo>
                      <a:lnTo>
                        <a:pt x="6032" y="10541"/>
                      </a:lnTo>
                      <a:lnTo>
                        <a:pt x="6502" y="9652"/>
                      </a:lnTo>
                      <a:lnTo>
                        <a:pt x="5702" y="13335"/>
                      </a:lnTo>
                      <a:lnTo>
                        <a:pt x="6337" y="11531"/>
                      </a:lnTo>
                      <a:lnTo>
                        <a:pt x="6464" y="11049"/>
                      </a:lnTo>
                      <a:lnTo>
                        <a:pt x="6705" y="9906"/>
                      </a:lnTo>
                      <a:lnTo>
                        <a:pt x="6692" y="10845"/>
                      </a:lnTo>
                      <a:lnTo>
                        <a:pt x="6438" y="11938"/>
                      </a:lnTo>
                      <a:lnTo>
                        <a:pt x="6629" y="12065"/>
                      </a:lnTo>
                      <a:lnTo>
                        <a:pt x="6908" y="10160"/>
                      </a:lnTo>
                      <a:lnTo>
                        <a:pt x="7023" y="11303"/>
                      </a:lnTo>
                      <a:lnTo>
                        <a:pt x="6896" y="11938"/>
                      </a:lnTo>
                      <a:lnTo>
                        <a:pt x="7175" y="11938"/>
                      </a:lnTo>
                      <a:lnTo>
                        <a:pt x="7518" y="11303"/>
                      </a:lnTo>
                      <a:lnTo>
                        <a:pt x="7645" y="11150"/>
                      </a:lnTo>
                      <a:lnTo>
                        <a:pt x="7899" y="11049"/>
                      </a:lnTo>
                      <a:lnTo>
                        <a:pt x="7823" y="11303"/>
                      </a:lnTo>
                      <a:lnTo>
                        <a:pt x="7696" y="12065"/>
                      </a:lnTo>
                      <a:lnTo>
                        <a:pt x="8153" y="11557"/>
                      </a:lnTo>
                      <a:lnTo>
                        <a:pt x="8585" y="12954"/>
                      </a:lnTo>
                      <a:lnTo>
                        <a:pt x="8813" y="12319"/>
                      </a:lnTo>
                      <a:lnTo>
                        <a:pt x="9156" y="11684"/>
                      </a:lnTo>
                      <a:lnTo>
                        <a:pt x="9080" y="12192"/>
                      </a:lnTo>
                      <a:lnTo>
                        <a:pt x="8953" y="12573"/>
                      </a:lnTo>
                      <a:lnTo>
                        <a:pt x="9372" y="11760"/>
                      </a:lnTo>
                      <a:lnTo>
                        <a:pt x="9537" y="11557"/>
                      </a:lnTo>
                      <a:lnTo>
                        <a:pt x="9956" y="11049"/>
                      </a:lnTo>
                      <a:lnTo>
                        <a:pt x="9982" y="12827"/>
                      </a:lnTo>
                      <a:lnTo>
                        <a:pt x="10375" y="11049"/>
                      </a:lnTo>
                      <a:lnTo>
                        <a:pt x="10439" y="10795"/>
                      </a:lnTo>
                      <a:lnTo>
                        <a:pt x="10490" y="10541"/>
                      </a:lnTo>
                      <a:lnTo>
                        <a:pt x="10439" y="11582"/>
                      </a:lnTo>
                      <a:lnTo>
                        <a:pt x="10731" y="12065"/>
                      </a:lnTo>
                      <a:lnTo>
                        <a:pt x="11353" y="11303"/>
                      </a:lnTo>
                      <a:lnTo>
                        <a:pt x="11379" y="12700"/>
                      </a:lnTo>
                      <a:lnTo>
                        <a:pt x="11709" y="11430"/>
                      </a:lnTo>
                      <a:lnTo>
                        <a:pt x="11658" y="13462"/>
                      </a:lnTo>
                      <a:lnTo>
                        <a:pt x="12065" y="11557"/>
                      </a:lnTo>
                      <a:lnTo>
                        <a:pt x="12077" y="13208"/>
                      </a:lnTo>
                      <a:lnTo>
                        <a:pt x="12179" y="13589"/>
                      </a:lnTo>
                      <a:lnTo>
                        <a:pt x="12547" y="12446"/>
                      </a:lnTo>
                      <a:lnTo>
                        <a:pt x="12700" y="12192"/>
                      </a:lnTo>
                      <a:lnTo>
                        <a:pt x="12509" y="13208"/>
                      </a:lnTo>
                      <a:lnTo>
                        <a:pt x="12865" y="12192"/>
                      </a:lnTo>
                      <a:lnTo>
                        <a:pt x="12700" y="13462"/>
                      </a:lnTo>
                      <a:lnTo>
                        <a:pt x="12776" y="13335"/>
                      </a:lnTo>
                      <a:lnTo>
                        <a:pt x="12890" y="12573"/>
                      </a:lnTo>
                      <a:lnTo>
                        <a:pt x="13004" y="12319"/>
                      </a:lnTo>
                      <a:lnTo>
                        <a:pt x="13081" y="12192"/>
                      </a:lnTo>
                      <a:lnTo>
                        <a:pt x="13169" y="12065"/>
                      </a:lnTo>
                      <a:lnTo>
                        <a:pt x="13081" y="13716"/>
                      </a:lnTo>
                      <a:lnTo>
                        <a:pt x="13627" y="12954"/>
                      </a:lnTo>
                      <a:lnTo>
                        <a:pt x="13563" y="13233"/>
                      </a:lnTo>
                      <a:lnTo>
                        <a:pt x="13690" y="12954"/>
                      </a:lnTo>
                      <a:lnTo>
                        <a:pt x="13741" y="12827"/>
                      </a:lnTo>
                      <a:lnTo>
                        <a:pt x="13182" y="14732"/>
                      </a:lnTo>
                      <a:lnTo>
                        <a:pt x="13500" y="13970"/>
                      </a:lnTo>
                      <a:lnTo>
                        <a:pt x="13716" y="13081"/>
                      </a:lnTo>
                      <a:lnTo>
                        <a:pt x="13690" y="13716"/>
                      </a:lnTo>
                      <a:lnTo>
                        <a:pt x="13906" y="13716"/>
                      </a:lnTo>
                      <a:lnTo>
                        <a:pt x="14109" y="13462"/>
                      </a:lnTo>
                      <a:lnTo>
                        <a:pt x="13970" y="14249"/>
                      </a:lnTo>
                      <a:lnTo>
                        <a:pt x="14198" y="14478"/>
                      </a:lnTo>
                      <a:lnTo>
                        <a:pt x="14617" y="13970"/>
                      </a:lnTo>
                      <a:lnTo>
                        <a:pt x="14922" y="14097"/>
                      </a:lnTo>
                      <a:lnTo>
                        <a:pt x="14909" y="13970"/>
                      </a:lnTo>
                      <a:lnTo>
                        <a:pt x="14922" y="13462"/>
                      </a:lnTo>
                      <a:lnTo>
                        <a:pt x="15011" y="13081"/>
                      </a:lnTo>
                      <a:lnTo>
                        <a:pt x="15062" y="12827"/>
                      </a:lnTo>
                      <a:lnTo>
                        <a:pt x="15113" y="12573"/>
                      </a:lnTo>
                      <a:lnTo>
                        <a:pt x="15227" y="12446"/>
                      </a:lnTo>
                      <a:lnTo>
                        <a:pt x="15189" y="12661"/>
                      </a:lnTo>
                      <a:lnTo>
                        <a:pt x="15278" y="12446"/>
                      </a:lnTo>
                      <a:lnTo>
                        <a:pt x="15316" y="12319"/>
                      </a:lnTo>
                      <a:lnTo>
                        <a:pt x="15392" y="12700"/>
                      </a:lnTo>
                      <a:lnTo>
                        <a:pt x="15151" y="13639"/>
                      </a:lnTo>
                      <a:lnTo>
                        <a:pt x="15049" y="13843"/>
                      </a:lnTo>
                      <a:lnTo>
                        <a:pt x="15265" y="13589"/>
                      </a:lnTo>
                      <a:lnTo>
                        <a:pt x="15240" y="13716"/>
                      </a:lnTo>
                      <a:lnTo>
                        <a:pt x="15125" y="15494"/>
                      </a:lnTo>
                      <a:lnTo>
                        <a:pt x="15417" y="14351"/>
                      </a:lnTo>
                      <a:lnTo>
                        <a:pt x="15367" y="14732"/>
                      </a:lnTo>
                      <a:lnTo>
                        <a:pt x="15684" y="14732"/>
                      </a:lnTo>
                      <a:lnTo>
                        <a:pt x="15900" y="14351"/>
                      </a:lnTo>
                      <a:lnTo>
                        <a:pt x="16167" y="14351"/>
                      </a:lnTo>
                      <a:lnTo>
                        <a:pt x="16306" y="13589"/>
                      </a:lnTo>
                      <a:lnTo>
                        <a:pt x="16332" y="13462"/>
                      </a:lnTo>
                      <a:lnTo>
                        <a:pt x="16395" y="13716"/>
                      </a:lnTo>
                      <a:lnTo>
                        <a:pt x="16471" y="13462"/>
                      </a:lnTo>
                      <a:lnTo>
                        <a:pt x="16598" y="13081"/>
                      </a:lnTo>
                      <a:lnTo>
                        <a:pt x="16738" y="13335"/>
                      </a:lnTo>
                      <a:lnTo>
                        <a:pt x="16827" y="14097"/>
                      </a:lnTo>
                      <a:lnTo>
                        <a:pt x="17081" y="14097"/>
                      </a:lnTo>
                      <a:lnTo>
                        <a:pt x="17284" y="13589"/>
                      </a:lnTo>
                      <a:lnTo>
                        <a:pt x="17335" y="13081"/>
                      </a:lnTo>
                      <a:lnTo>
                        <a:pt x="17411" y="12827"/>
                      </a:lnTo>
                      <a:lnTo>
                        <a:pt x="17310" y="13589"/>
                      </a:lnTo>
                      <a:lnTo>
                        <a:pt x="17424" y="13843"/>
                      </a:lnTo>
                      <a:lnTo>
                        <a:pt x="17310" y="14097"/>
                      </a:lnTo>
                      <a:lnTo>
                        <a:pt x="17691" y="14097"/>
                      </a:lnTo>
                      <a:lnTo>
                        <a:pt x="18072" y="13589"/>
                      </a:lnTo>
                      <a:lnTo>
                        <a:pt x="18186" y="12827"/>
                      </a:lnTo>
                      <a:lnTo>
                        <a:pt x="18300" y="12573"/>
                      </a:lnTo>
                      <a:lnTo>
                        <a:pt x="18262" y="13335"/>
                      </a:lnTo>
                      <a:lnTo>
                        <a:pt x="18656" y="12573"/>
                      </a:lnTo>
                      <a:lnTo>
                        <a:pt x="18783" y="12319"/>
                      </a:lnTo>
                      <a:lnTo>
                        <a:pt x="18732" y="16002"/>
                      </a:lnTo>
                      <a:lnTo>
                        <a:pt x="19316" y="14351"/>
                      </a:lnTo>
                      <a:lnTo>
                        <a:pt x="19291" y="14478"/>
                      </a:lnTo>
                      <a:lnTo>
                        <a:pt x="19354" y="14351"/>
                      </a:lnTo>
                      <a:lnTo>
                        <a:pt x="19748" y="13589"/>
                      </a:lnTo>
                      <a:lnTo>
                        <a:pt x="19773" y="13970"/>
                      </a:lnTo>
                      <a:lnTo>
                        <a:pt x="19672" y="14097"/>
                      </a:lnTo>
                      <a:lnTo>
                        <a:pt x="19596" y="14732"/>
                      </a:lnTo>
                      <a:lnTo>
                        <a:pt x="20104" y="13589"/>
                      </a:lnTo>
                      <a:lnTo>
                        <a:pt x="20154" y="13462"/>
                      </a:lnTo>
                      <a:lnTo>
                        <a:pt x="20129" y="14986"/>
                      </a:lnTo>
                      <a:lnTo>
                        <a:pt x="20548" y="14224"/>
                      </a:lnTo>
                      <a:lnTo>
                        <a:pt x="20434" y="16510"/>
                      </a:lnTo>
                      <a:lnTo>
                        <a:pt x="21323" y="14224"/>
                      </a:lnTo>
                      <a:lnTo>
                        <a:pt x="21374" y="14097"/>
                      </a:lnTo>
                      <a:lnTo>
                        <a:pt x="21463" y="15621"/>
                      </a:lnTo>
                      <a:lnTo>
                        <a:pt x="21577" y="14960"/>
                      </a:lnTo>
                      <a:lnTo>
                        <a:pt x="21678" y="14605"/>
                      </a:lnTo>
                      <a:lnTo>
                        <a:pt x="21640" y="14960"/>
                      </a:lnTo>
                      <a:lnTo>
                        <a:pt x="21691" y="14732"/>
                      </a:lnTo>
                      <a:lnTo>
                        <a:pt x="21869" y="14605"/>
                      </a:lnTo>
                      <a:lnTo>
                        <a:pt x="22390" y="14224"/>
                      </a:lnTo>
                      <a:lnTo>
                        <a:pt x="23063" y="15748"/>
                      </a:lnTo>
                      <a:lnTo>
                        <a:pt x="23876" y="16256"/>
                      </a:lnTo>
                      <a:lnTo>
                        <a:pt x="24168" y="16510"/>
                      </a:lnTo>
                      <a:lnTo>
                        <a:pt x="24193" y="14224"/>
                      </a:lnTo>
                      <a:lnTo>
                        <a:pt x="24193" y="14097"/>
                      </a:lnTo>
                      <a:lnTo>
                        <a:pt x="24206" y="13462"/>
                      </a:lnTo>
                      <a:lnTo>
                        <a:pt x="24206" y="13335"/>
                      </a:lnTo>
                      <a:lnTo>
                        <a:pt x="24371" y="14097"/>
                      </a:lnTo>
                      <a:lnTo>
                        <a:pt x="24472" y="14960"/>
                      </a:lnTo>
                      <a:lnTo>
                        <a:pt x="24345" y="15875"/>
                      </a:lnTo>
                      <a:lnTo>
                        <a:pt x="24968" y="14605"/>
                      </a:lnTo>
                      <a:lnTo>
                        <a:pt x="25577" y="16002"/>
                      </a:lnTo>
                      <a:lnTo>
                        <a:pt x="26162" y="14859"/>
                      </a:lnTo>
                      <a:lnTo>
                        <a:pt x="26136" y="15621"/>
                      </a:lnTo>
                      <a:lnTo>
                        <a:pt x="26238" y="16129"/>
                      </a:lnTo>
                      <a:lnTo>
                        <a:pt x="26454" y="15621"/>
                      </a:lnTo>
                      <a:lnTo>
                        <a:pt x="26543" y="14859"/>
                      </a:lnTo>
                      <a:lnTo>
                        <a:pt x="26530" y="14732"/>
                      </a:lnTo>
                      <a:lnTo>
                        <a:pt x="26631" y="14859"/>
                      </a:lnTo>
                      <a:lnTo>
                        <a:pt x="26708" y="15748"/>
                      </a:lnTo>
                      <a:lnTo>
                        <a:pt x="26822" y="16129"/>
                      </a:lnTo>
                      <a:lnTo>
                        <a:pt x="26898" y="14732"/>
                      </a:lnTo>
                      <a:lnTo>
                        <a:pt x="26911" y="14605"/>
                      </a:lnTo>
                      <a:lnTo>
                        <a:pt x="27038" y="15430"/>
                      </a:lnTo>
                      <a:lnTo>
                        <a:pt x="27393" y="15748"/>
                      </a:lnTo>
                      <a:lnTo>
                        <a:pt x="27330" y="15367"/>
                      </a:lnTo>
                      <a:lnTo>
                        <a:pt x="27241" y="14859"/>
                      </a:lnTo>
                      <a:lnTo>
                        <a:pt x="27508" y="15367"/>
                      </a:lnTo>
                      <a:lnTo>
                        <a:pt x="27571" y="14859"/>
                      </a:lnTo>
                      <a:lnTo>
                        <a:pt x="27609" y="14605"/>
                      </a:lnTo>
                      <a:lnTo>
                        <a:pt x="27622" y="14478"/>
                      </a:lnTo>
                      <a:lnTo>
                        <a:pt x="27851" y="14986"/>
                      </a:lnTo>
                      <a:lnTo>
                        <a:pt x="27851" y="15163"/>
                      </a:lnTo>
                      <a:lnTo>
                        <a:pt x="28054" y="15532"/>
                      </a:lnTo>
                      <a:lnTo>
                        <a:pt x="27978" y="15227"/>
                      </a:lnTo>
                      <a:lnTo>
                        <a:pt x="27914" y="15036"/>
                      </a:lnTo>
                      <a:lnTo>
                        <a:pt x="27851" y="14478"/>
                      </a:lnTo>
                      <a:lnTo>
                        <a:pt x="27851" y="13970"/>
                      </a:lnTo>
                      <a:lnTo>
                        <a:pt x="28308" y="15494"/>
                      </a:lnTo>
                      <a:lnTo>
                        <a:pt x="28155" y="14097"/>
                      </a:lnTo>
                      <a:lnTo>
                        <a:pt x="28333" y="15494"/>
                      </a:lnTo>
                      <a:lnTo>
                        <a:pt x="28727" y="15113"/>
                      </a:lnTo>
                      <a:lnTo>
                        <a:pt x="28752" y="14478"/>
                      </a:lnTo>
                      <a:lnTo>
                        <a:pt x="28778" y="14859"/>
                      </a:lnTo>
                      <a:lnTo>
                        <a:pt x="28943" y="14859"/>
                      </a:lnTo>
                      <a:lnTo>
                        <a:pt x="28968" y="15367"/>
                      </a:lnTo>
                      <a:lnTo>
                        <a:pt x="28994" y="15494"/>
                      </a:lnTo>
                      <a:lnTo>
                        <a:pt x="29159" y="15367"/>
                      </a:lnTo>
                      <a:lnTo>
                        <a:pt x="29121" y="14478"/>
                      </a:lnTo>
                      <a:lnTo>
                        <a:pt x="29095" y="14351"/>
                      </a:lnTo>
                      <a:lnTo>
                        <a:pt x="29743" y="16002"/>
                      </a:lnTo>
                      <a:lnTo>
                        <a:pt x="29552" y="14351"/>
                      </a:lnTo>
                      <a:lnTo>
                        <a:pt x="29527" y="14097"/>
                      </a:lnTo>
                      <a:lnTo>
                        <a:pt x="29502" y="13970"/>
                      </a:lnTo>
                      <a:lnTo>
                        <a:pt x="29438" y="13335"/>
                      </a:lnTo>
                      <a:lnTo>
                        <a:pt x="29387" y="12954"/>
                      </a:lnTo>
                      <a:lnTo>
                        <a:pt x="30048" y="14986"/>
                      </a:lnTo>
                      <a:lnTo>
                        <a:pt x="30594" y="13716"/>
                      </a:lnTo>
                      <a:lnTo>
                        <a:pt x="30530" y="13335"/>
                      </a:lnTo>
                      <a:lnTo>
                        <a:pt x="30670" y="13538"/>
                      </a:lnTo>
                      <a:lnTo>
                        <a:pt x="30797" y="13335"/>
                      </a:lnTo>
                      <a:lnTo>
                        <a:pt x="30937" y="13081"/>
                      </a:lnTo>
                      <a:lnTo>
                        <a:pt x="31242" y="14097"/>
                      </a:lnTo>
                      <a:lnTo>
                        <a:pt x="31089" y="13081"/>
                      </a:lnTo>
                      <a:lnTo>
                        <a:pt x="31076" y="12954"/>
                      </a:lnTo>
                      <a:lnTo>
                        <a:pt x="31051" y="12827"/>
                      </a:lnTo>
                      <a:lnTo>
                        <a:pt x="31546" y="13081"/>
                      </a:lnTo>
                      <a:lnTo>
                        <a:pt x="31711" y="13208"/>
                      </a:lnTo>
                      <a:lnTo>
                        <a:pt x="31750" y="13843"/>
                      </a:lnTo>
                      <a:lnTo>
                        <a:pt x="31940" y="13208"/>
                      </a:lnTo>
                      <a:lnTo>
                        <a:pt x="32588" y="13716"/>
                      </a:lnTo>
                      <a:lnTo>
                        <a:pt x="32600" y="13208"/>
                      </a:lnTo>
                      <a:lnTo>
                        <a:pt x="32600" y="12827"/>
                      </a:lnTo>
                      <a:lnTo>
                        <a:pt x="32270" y="12319"/>
                      </a:lnTo>
                      <a:lnTo>
                        <a:pt x="32181" y="12065"/>
                      </a:lnTo>
                      <a:lnTo>
                        <a:pt x="32143" y="11557"/>
                      </a:lnTo>
                      <a:lnTo>
                        <a:pt x="32131" y="11430"/>
                      </a:lnTo>
                      <a:lnTo>
                        <a:pt x="32118" y="11303"/>
                      </a:lnTo>
                      <a:lnTo>
                        <a:pt x="32080" y="11049"/>
                      </a:lnTo>
                      <a:lnTo>
                        <a:pt x="32588" y="12319"/>
                      </a:lnTo>
                      <a:lnTo>
                        <a:pt x="32372" y="10922"/>
                      </a:lnTo>
                      <a:lnTo>
                        <a:pt x="33261" y="13081"/>
                      </a:lnTo>
                      <a:lnTo>
                        <a:pt x="33159" y="12573"/>
                      </a:lnTo>
                      <a:lnTo>
                        <a:pt x="32956" y="12192"/>
                      </a:lnTo>
                      <a:lnTo>
                        <a:pt x="33070" y="12319"/>
                      </a:lnTo>
                      <a:lnTo>
                        <a:pt x="33375" y="12954"/>
                      </a:lnTo>
                      <a:lnTo>
                        <a:pt x="33286" y="12319"/>
                      </a:lnTo>
                      <a:lnTo>
                        <a:pt x="33210" y="12192"/>
                      </a:lnTo>
                      <a:lnTo>
                        <a:pt x="33045" y="11938"/>
                      </a:lnTo>
                      <a:lnTo>
                        <a:pt x="33248" y="11938"/>
                      </a:lnTo>
                      <a:lnTo>
                        <a:pt x="33401" y="12192"/>
                      </a:lnTo>
                      <a:lnTo>
                        <a:pt x="33337" y="11938"/>
                      </a:lnTo>
                      <a:lnTo>
                        <a:pt x="33185" y="11430"/>
                      </a:lnTo>
                      <a:lnTo>
                        <a:pt x="33451" y="11531"/>
                      </a:lnTo>
                      <a:lnTo>
                        <a:pt x="33566" y="11798"/>
                      </a:lnTo>
                      <a:lnTo>
                        <a:pt x="33693" y="11912"/>
                      </a:lnTo>
                      <a:lnTo>
                        <a:pt x="33807" y="11785"/>
                      </a:lnTo>
                      <a:lnTo>
                        <a:pt x="33794" y="11430"/>
                      </a:lnTo>
                      <a:lnTo>
                        <a:pt x="33553" y="10922"/>
                      </a:lnTo>
                      <a:lnTo>
                        <a:pt x="33375" y="10541"/>
                      </a:lnTo>
                      <a:lnTo>
                        <a:pt x="33312" y="10414"/>
                      </a:lnTo>
                      <a:lnTo>
                        <a:pt x="33896" y="10668"/>
                      </a:lnTo>
                      <a:lnTo>
                        <a:pt x="34569" y="11811"/>
                      </a:lnTo>
                      <a:lnTo>
                        <a:pt x="34239" y="10922"/>
                      </a:lnTo>
                      <a:lnTo>
                        <a:pt x="34925" y="11938"/>
                      </a:lnTo>
                      <a:lnTo>
                        <a:pt x="34823" y="11468"/>
                      </a:lnTo>
                      <a:lnTo>
                        <a:pt x="34505" y="11049"/>
                      </a:lnTo>
                      <a:lnTo>
                        <a:pt x="34658" y="11049"/>
                      </a:lnTo>
                      <a:lnTo>
                        <a:pt x="34607" y="10922"/>
                      </a:lnTo>
                      <a:lnTo>
                        <a:pt x="34315" y="10287"/>
                      </a:lnTo>
                      <a:lnTo>
                        <a:pt x="34264" y="10160"/>
                      </a:lnTo>
                      <a:lnTo>
                        <a:pt x="34607" y="10414"/>
                      </a:lnTo>
                      <a:lnTo>
                        <a:pt x="34798" y="10922"/>
                      </a:lnTo>
                      <a:lnTo>
                        <a:pt x="34709" y="10414"/>
                      </a:lnTo>
                      <a:lnTo>
                        <a:pt x="34556" y="10312"/>
                      </a:lnTo>
                      <a:lnTo>
                        <a:pt x="34455" y="10160"/>
                      </a:lnTo>
                      <a:lnTo>
                        <a:pt x="34315" y="9779"/>
                      </a:lnTo>
                      <a:lnTo>
                        <a:pt x="34264" y="9652"/>
                      </a:lnTo>
                      <a:lnTo>
                        <a:pt x="33997" y="9398"/>
                      </a:lnTo>
                      <a:lnTo>
                        <a:pt x="33731" y="9144"/>
                      </a:lnTo>
                      <a:lnTo>
                        <a:pt x="33591" y="9017"/>
                      </a:lnTo>
                      <a:lnTo>
                        <a:pt x="33909" y="9232"/>
                      </a:lnTo>
                      <a:lnTo>
                        <a:pt x="33997" y="9398"/>
                      </a:lnTo>
                      <a:lnTo>
                        <a:pt x="34074" y="9144"/>
                      </a:lnTo>
                      <a:lnTo>
                        <a:pt x="34582" y="9652"/>
                      </a:lnTo>
                      <a:lnTo>
                        <a:pt x="34290" y="9144"/>
                      </a:lnTo>
                      <a:lnTo>
                        <a:pt x="34213" y="9017"/>
                      </a:lnTo>
                      <a:lnTo>
                        <a:pt x="34493" y="9144"/>
                      </a:lnTo>
                      <a:lnTo>
                        <a:pt x="34747" y="9385"/>
                      </a:lnTo>
                      <a:lnTo>
                        <a:pt x="35293" y="10121"/>
                      </a:lnTo>
                      <a:lnTo>
                        <a:pt x="35496" y="10287"/>
                      </a:lnTo>
                      <a:lnTo>
                        <a:pt x="34925" y="9525"/>
                      </a:lnTo>
                      <a:lnTo>
                        <a:pt x="35623" y="9906"/>
                      </a:lnTo>
                      <a:lnTo>
                        <a:pt x="35344" y="9525"/>
                      </a:lnTo>
                      <a:lnTo>
                        <a:pt x="34975" y="9017"/>
                      </a:lnTo>
                      <a:lnTo>
                        <a:pt x="35636" y="9779"/>
                      </a:lnTo>
                      <a:lnTo>
                        <a:pt x="35140" y="9144"/>
                      </a:lnTo>
                      <a:lnTo>
                        <a:pt x="35369" y="9271"/>
                      </a:lnTo>
                      <a:lnTo>
                        <a:pt x="35788" y="9779"/>
                      </a:lnTo>
                      <a:lnTo>
                        <a:pt x="36042" y="9652"/>
                      </a:lnTo>
                      <a:lnTo>
                        <a:pt x="35547" y="9271"/>
                      </a:lnTo>
                      <a:lnTo>
                        <a:pt x="35941" y="9271"/>
                      </a:lnTo>
                      <a:lnTo>
                        <a:pt x="35598" y="8636"/>
                      </a:lnTo>
                      <a:lnTo>
                        <a:pt x="35521" y="8509"/>
                      </a:lnTo>
                      <a:lnTo>
                        <a:pt x="35979" y="8636"/>
                      </a:lnTo>
                      <a:lnTo>
                        <a:pt x="36868" y="9385"/>
                      </a:lnTo>
                      <a:lnTo>
                        <a:pt x="36791" y="8890"/>
                      </a:lnTo>
                      <a:lnTo>
                        <a:pt x="36385" y="8255"/>
                      </a:lnTo>
                      <a:lnTo>
                        <a:pt x="36296" y="8128"/>
                      </a:lnTo>
                      <a:lnTo>
                        <a:pt x="36703" y="8001"/>
                      </a:lnTo>
                      <a:lnTo>
                        <a:pt x="36563" y="8001"/>
                      </a:lnTo>
                      <a:lnTo>
                        <a:pt x="35864" y="7366"/>
                      </a:lnTo>
                      <a:lnTo>
                        <a:pt x="35496" y="7035"/>
                      </a:lnTo>
                      <a:lnTo>
                        <a:pt x="35496" y="9232"/>
                      </a:lnTo>
                      <a:lnTo>
                        <a:pt x="35204" y="9017"/>
                      </a:lnTo>
                      <a:lnTo>
                        <a:pt x="34709" y="8636"/>
                      </a:lnTo>
                      <a:lnTo>
                        <a:pt x="35344" y="9017"/>
                      </a:lnTo>
                      <a:lnTo>
                        <a:pt x="35496" y="9232"/>
                      </a:lnTo>
                      <a:lnTo>
                        <a:pt x="35496" y="7035"/>
                      </a:lnTo>
                      <a:lnTo>
                        <a:pt x="35306" y="6858"/>
                      </a:lnTo>
                      <a:lnTo>
                        <a:pt x="37363" y="8382"/>
                      </a:lnTo>
                      <a:lnTo>
                        <a:pt x="36931" y="7747"/>
                      </a:lnTo>
                      <a:lnTo>
                        <a:pt x="36868" y="7620"/>
                      </a:lnTo>
                      <a:lnTo>
                        <a:pt x="36969" y="7772"/>
                      </a:lnTo>
                      <a:lnTo>
                        <a:pt x="37553" y="8255"/>
                      </a:lnTo>
                      <a:lnTo>
                        <a:pt x="37414" y="8128"/>
                      </a:lnTo>
                      <a:lnTo>
                        <a:pt x="37782" y="8128"/>
                      </a:lnTo>
                      <a:lnTo>
                        <a:pt x="37490" y="7620"/>
                      </a:lnTo>
                      <a:lnTo>
                        <a:pt x="37185" y="6985"/>
                      </a:lnTo>
                      <a:lnTo>
                        <a:pt x="37515" y="7239"/>
                      </a:lnTo>
                      <a:lnTo>
                        <a:pt x="37909" y="7366"/>
                      </a:lnTo>
                      <a:lnTo>
                        <a:pt x="37896" y="7112"/>
                      </a:lnTo>
                      <a:lnTo>
                        <a:pt x="38138" y="6985"/>
                      </a:lnTo>
                      <a:lnTo>
                        <a:pt x="37973" y="6858"/>
                      </a:lnTo>
                      <a:lnTo>
                        <a:pt x="37909" y="6731"/>
                      </a:lnTo>
                      <a:lnTo>
                        <a:pt x="37642" y="6604"/>
                      </a:lnTo>
                      <a:lnTo>
                        <a:pt x="37363" y="6477"/>
                      </a:lnTo>
                      <a:lnTo>
                        <a:pt x="39687" y="7366"/>
                      </a:lnTo>
                      <a:close/>
                    </a:path>
                    <a:path w="41909" h="16510">
                      <a:moveTo>
                        <a:pt x="40005" y="889"/>
                      </a:moveTo>
                      <a:lnTo>
                        <a:pt x="39598" y="762"/>
                      </a:lnTo>
                      <a:lnTo>
                        <a:pt x="39255" y="762"/>
                      </a:lnTo>
                      <a:lnTo>
                        <a:pt x="40005" y="889"/>
                      </a:lnTo>
                      <a:close/>
                    </a:path>
                    <a:path w="41909" h="16510">
                      <a:moveTo>
                        <a:pt x="40297" y="1206"/>
                      </a:moveTo>
                      <a:lnTo>
                        <a:pt x="39827" y="1143"/>
                      </a:lnTo>
                      <a:lnTo>
                        <a:pt x="40297" y="1206"/>
                      </a:lnTo>
                      <a:close/>
                    </a:path>
                    <a:path w="41909" h="16510">
                      <a:moveTo>
                        <a:pt x="40335" y="3556"/>
                      </a:moveTo>
                      <a:lnTo>
                        <a:pt x="40093" y="3429"/>
                      </a:lnTo>
                      <a:lnTo>
                        <a:pt x="40309" y="3683"/>
                      </a:lnTo>
                      <a:lnTo>
                        <a:pt x="40335" y="3556"/>
                      </a:lnTo>
                      <a:close/>
                    </a:path>
                    <a:path w="41909" h="16510">
                      <a:moveTo>
                        <a:pt x="40551" y="1181"/>
                      </a:moveTo>
                      <a:lnTo>
                        <a:pt x="40424" y="1016"/>
                      </a:lnTo>
                      <a:lnTo>
                        <a:pt x="40005" y="889"/>
                      </a:lnTo>
                      <a:lnTo>
                        <a:pt x="40144" y="1016"/>
                      </a:lnTo>
                      <a:lnTo>
                        <a:pt x="40551" y="1181"/>
                      </a:lnTo>
                      <a:close/>
                    </a:path>
                    <a:path w="41909" h="16510">
                      <a:moveTo>
                        <a:pt x="40779" y="1270"/>
                      </a:moveTo>
                      <a:lnTo>
                        <a:pt x="40551" y="1181"/>
                      </a:lnTo>
                      <a:lnTo>
                        <a:pt x="40779" y="1270"/>
                      </a:lnTo>
                      <a:close/>
                    </a:path>
                    <a:path w="41909" h="16510">
                      <a:moveTo>
                        <a:pt x="40817" y="3810"/>
                      </a:moveTo>
                      <a:lnTo>
                        <a:pt x="40640" y="3556"/>
                      </a:lnTo>
                      <a:lnTo>
                        <a:pt x="40576" y="3683"/>
                      </a:lnTo>
                      <a:lnTo>
                        <a:pt x="40817" y="3810"/>
                      </a:lnTo>
                      <a:close/>
                    </a:path>
                    <a:path w="41909" h="16510">
                      <a:moveTo>
                        <a:pt x="40817" y="1524"/>
                      </a:moveTo>
                      <a:lnTo>
                        <a:pt x="40601" y="1244"/>
                      </a:lnTo>
                      <a:lnTo>
                        <a:pt x="40297" y="1206"/>
                      </a:lnTo>
                      <a:lnTo>
                        <a:pt x="40487" y="1397"/>
                      </a:lnTo>
                      <a:lnTo>
                        <a:pt x="40817" y="1524"/>
                      </a:lnTo>
                      <a:close/>
                    </a:path>
                    <a:path w="41909" h="16510">
                      <a:moveTo>
                        <a:pt x="40881" y="2108"/>
                      </a:moveTo>
                      <a:lnTo>
                        <a:pt x="40728" y="2044"/>
                      </a:lnTo>
                      <a:lnTo>
                        <a:pt x="40576" y="2006"/>
                      </a:lnTo>
                      <a:lnTo>
                        <a:pt x="40881" y="2108"/>
                      </a:lnTo>
                      <a:close/>
                    </a:path>
                    <a:path w="41909" h="16510">
                      <a:moveTo>
                        <a:pt x="40881" y="1828"/>
                      </a:moveTo>
                      <a:close/>
                    </a:path>
                    <a:path w="41909" h="16510">
                      <a:moveTo>
                        <a:pt x="40982" y="1803"/>
                      </a:moveTo>
                      <a:lnTo>
                        <a:pt x="40855" y="1714"/>
                      </a:lnTo>
                      <a:lnTo>
                        <a:pt x="40728" y="1676"/>
                      </a:lnTo>
                      <a:lnTo>
                        <a:pt x="40487" y="1524"/>
                      </a:lnTo>
                      <a:lnTo>
                        <a:pt x="39776" y="1181"/>
                      </a:lnTo>
                      <a:lnTo>
                        <a:pt x="39522" y="1016"/>
                      </a:lnTo>
                      <a:lnTo>
                        <a:pt x="39344" y="889"/>
                      </a:lnTo>
                      <a:lnTo>
                        <a:pt x="37553" y="635"/>
                      </a:lnTo>
                      <a:lnTo>
                        <a:pt x="39547" y="1270"/>
                      </a:lnTo>
                      <a:lnTo>
                        <a:pt x="40728" y="1778"/>
                      </a:lnTo>
                      <a:lnTo>
                        <a:pt x="40855" y="1816"/>
                      </a:lnTo>
                      <a:lnTo>
                        <a:pt x="40982" y="1803"/>
                      </a:lnTo>
                      <a:close/>
                    </a:path>
                    <a:path w="41909" h="16510">
                      <a:moveTo>
                        <a:pt x="40982" y="317"/>
                      </a:moveTo>
                      <a:lnTo>
                        <a:pt x="40728" y="127"/>
                      </a:lnTo>
                      <a:lnTo>
                        <a:pt x="40462" y="76"/>
                      </a:lnTo>
                      <a:lnTo>
                        <a:pt x="39839" y="0"/>
                      </a:lnTo>
                      <a:lnTo>
                        <a:pt x="40982" y="317"/>
                      </a:lnTo>
                      <a:close/>
                    </a:path>
                    <a:path w="41909" h="16510">
                      <a:moveTo>
                        <a:pt x="41033" y="901"/>
                      </a:moveTo>
                      <a:lnTo>
                        <a:pt x="40055" y="609"/>
                      </a:lnTo>
                      <a:lnTo>
                        <a:pt x="40474" y="673"/>
                      </a:lnTo>
                      <a:lnTo>
                        <a:pt x="39306" y="368"/>
                      </a:lnTo>
                      <a:lnTo>
                        <a:pt x="39662" y="304"/>
                      </a:lnTo>
                      <a:lnTo>
                        <a:pt x="40043" y="381"/>
                      </a:lnTo>
                      <a:lnTo>
                        <a:pt x="39776" y="317"/>
                      </a:lnTo>
                      <a:lnTo>
                        <a:pt x="40284" y="304"/>
                      </a:lnTo>
                      <a:lnTo>
                        <a:pt x="39636" y="152"/>
                      </a:lnTo>
                      <a:lnTo>
                        <a:pt x="38823" y="127"/>
                      </a:lnTo>
                      <a:lnTo>
                        <a:pt x="39408" y="457"/>
                      </a:lnTo>
                      <a:lnTo>
                        <a:pt x="39179" y="431"/>
                      </a:lnTo>
                      <a:lnTo>
                        <a:pt x="38912" y="355"/>
                      </a:lnTo>
                      <a:lnTo>
                        <a:pt x="38722" y="317"/>
                      </a:lnTo>
                      <a:lnTo>
                        <a:pt x="39204" y="482"/>
                      </a:lnTo>
                      <a:lnTo>
                        <a:pt x="40068" y="762"/>
                      </a:lnTo>
                      <a:lnTo>
                        <a:pt x="41033" y="901"/>
                      </a:lnTo>
                      <a:close/>
                    </a:path>
                    <a:path w="41909" h="16510">
                      <a:moveTo>
                        <a:pt x="41059" y="1016"/>
                      </a:moveTo>
                      <a:lnTo>
                        <a:pt x="40817" y="939"/>
                      </a:lnTo>
                      <a:lnTo>
                        <a:pt x="41021" y="1066"/>
                      </a:lnTo>
                      <a:close/>
                    </a:path>
                    <a:path w="41909" h="16510">
                      <a:moveTo>
                        <a:pt x="41122" y="1130"/>
                      </a:moveTo>
                      <a:close/>
                    </a:path>
                    <a:path w="41909" h="16510">
                      <a:moveTo>
                        <a:pt x="41186" y="2222"/>
                      </a:moveTo>
                      <a:lnTo>
                        <a:pt x="40881" y="2108"/>
                      </a:lnTo>
                      <a:lnTo>
                        <a:pt x="41186" y="2222"/>
                      </a:lnTo>
                      <a:close/>
                    </a:path>
                    <a:path w="41909" h="16510">
                      <a:moveTo>
                        <a:pt x="41249" y="1155"/>
                      </a:moveTo>
                      <a:lnTo>
                        <a:pt x="41122" y="1130"/>
                      </a:lnTo>
                      <a:lnTo>
                        <a:pt x="41249" y="1155"/>
                      </a:lnTo>
                      <a:close/>
                    </a:path>
                    <a:path w="41909" h="16510">
                      <a:moveTo>
                        <a:pt x="41300" y="2336"/>
                      </a:moveTo>
                      <a:lnTo>
                        <a:pt x="40081" y="2095"/>
                      </a:lnTo>
                      <a:lnTo>
                        <a:pt x="40589" y="2311"/>
                      </a:lnTo>
                      <a:lnTo>
                        <a:pt x="41300" y="2336"/>
                      </a:lnTo>
                      <a:close/>
                    </a:path>
                    <a:path w="41909" h="16510">
                      <a:moveTo>
                        <a:pt x="41325" y="3429"/>
                      </a:moveTo>
                      <a:lnTo>
                        <a:pt x="40055" y="2667"/>
                      </a:lnTo>
                      <a:lnTo>
                        <a:pt x="39814" y="2413"/>
                      </a:lnTo>
                      <a:lnTo>
                        <a:pt x="39573" y="2159"/>
                      </a:lnTo>
                      <a:lnTo>
                        <a:pt x="38569" y="1905"/>
                      </a:lnTo>
                      <a:lnTo>
                        <a:pt x="38138" y="1524"/>
                      </a:lnTo>
                      <a:lnTo>
                        <a:pt x="38633" y="1524"/>
                      </a:lnTo>
                      <a:lnTo>
                        <a:pt x="39204" y="1905"/>
                      </a:lnTo>
                      <a:lnTo>
                        <a:pt x="39674" y="1905"/>
                      </a:lnTo>
                      <a:lnTo>
                        <a:pt x="39624" y="1778"/>
                      </a:lnTo>
                      <a:lnTo>
                        <a:pt x="39319" y="1524"/>
                      </a:lnTo>
                      <a:lnTo>
                        <a:pt x="39573" y="1651"/>
                      </a:lnTo>
                      <a:lnTo>
                        <a:pt x="40144" y="1651"/>
                      </a:lnTo>
                      <a:lnTo>
                        <a:pt x="40093" y="1524"/>
                      </a:lnTo>
                      <a:lnTo>
                        <a:pt x="39458" y="1447"/>
                      </a:lnTo>
                      <a:lnTo>
                        <a:pt x="39090" y="1397"/>
                      </a:lnTo>
                      <a:lnTo>
                        <a:pt x="38138" y="1016"/>
                      </a:lnTo>
                      <a:lnTo>
                        <a:pt x="39154" y="1524"/>
                      </a:lnTo>
                      <a:lnTo>
                        <a:pt x="38811" y="1397"/>
                      </a:lnTo>
                      <a:lnTo>
                        <a:pt x="38112" y="1270"/>
                      </a:lnTo>
                      <a:lnTo>
                        <a:pt x="37922" y="1143"/>
                      </a:lnTo>
                      <a:lnTo>
                        <a:pt x="37376" y="1143"/>
                      </a:lnTo>
                      <a:lnTo>
                        <a:pt x="38354" y="1397"/>
                      </a:lnTo>
                      <a:lnTo>
                        <a:pt x="37503" y="1270"/>
                      </a:lnTo>
                      <a:lnTo>
                        <a:pt x="37744" y="1397"/>
                      </a:lnTo>
                      <a:lnTo>
                        <a:pt x="37490" y="1397"/>
                      </a:lnTo>
                      <a:lnTo>
                        <a:pt x="36842" y="1143"/>
                      </a:lnTo>
                      <a:lnTo>
                        <a:pt x="36258" y="1143"/>
                      </a:lnTo>
                      <a:lnTo>
                        <a:pt x="37909" y="1778"/>
                      </a:lnTo>
                      <a:lnTo>
                        <a:pt x="36931" y="1524"/>
                      </a:lnTo>
                      <a:lnTo>
                        <a:pt x="37198" y="1905"/>
                      </a:lnTo>
                      <a:lnTo>
                        <a:pt x="37782" y="1778"/>
                      </a:lnTo>
                      <a:lnTo>
                        <a:pt x="38798" y="2413"/>
                      </a:lnTo>
                      <a:lnTo>
                        <a:pt x="37388" y="2032"/>
                      </a:lnTo>
                      <a:lnTo>
                        <a:pt x="37261" y="2159"/>
                      </a:lnTo>
                      <a:lnTo>
                        <a:pt x="36893" y="2032"/>
                      </a:lnTo>
                      <a:lnTo>
                        <a:pt x="37198" y="2159"/>
                      </a:lnTo>
                      <a:lnTo>
                        <a:pt x="37490" y="2286"/>
                      </a:lnTo>
                      <a:lnTo>
                        <a:pt x="37299" y="2159"/>
                      </a:lnTo>
                      <a:lnTo>
                        <a:pt x="37871" y="2413"/>
                      </a:lnTo>
                      <a:lnTo>
                        <a:pt x="36995" y="2159"/>
                      </a:lnTo>
                      <a:lnTo>
                        <a:pt x="38138" y="2921"/>
                      </a:lnTo>
                      <a:lnTo>
                        <a:pt x="37769" y="2794"/>
                      </a:lnTo>
                      <a:lnTo>
                        <a:pt x="37617" y="2743"/>
                      </a:lnTo>
                      <a:lnTo>
                        <a:pt x="36677" y="2413"/>
                      </a:lnTo>
                      <a:lnTo>
                        <a:pt x="37134" y="2565"/>
                      </a:lnTo>
                      <a:lnTo>
                        <a:pt x="36741" y="2413"/>
                      </a:lnTo>
                      <a:lnTo>
                        <a:pt x="36118" y="2159"/>
                      </a:lnTo>
                      <a:lnTo>
                        <a:pt x="36626" y="2413"/>
                      </a:lnTo>
                      <a:lnTo>
                        <a:pt x="37884" y="3048"/>
                      </a:lnTo>
                      <a:lnTo>
                        <a:pt x="37122" y="2921"/>
                      </a:lnTo>
                      <a:lnTo>
                        <a:pt x="36347" y="2540"/>
                      </a:lnTo>
                      <a:lnTo>
                        <a:pt x="36804" y="2540"/>
                      </a:lnTo>
                      <a:lnTo>
                        <a:pt x="36055" y="2413"/>
                      </a:lnTo>
                      <a:lnTo>
                        <a:pt x="37376" y="3048"/>
                      </a:lnTo>
                      <a:lnTo>
                        <a:pt x="35890" y="2616"/>
                      </a:lnTo>
                      <a:lnTo>
                        <a:pt x="35737" y="2552"/>
                      </a:lnTo>
                      <a:lnTo>
                        <a:pt x="35547" y="2476"/>
                      </a:lnTo>
                      <a:lnTo>
                        <a:pt x="35306" y="2374"/>
                      </a:lnTo>
                      <a:lnTo>
                        <a:pt x="36017" y="2730"/>
                      </a:lnTo>
                      <a:lnTo>
                        <a:pt x="36957" y="3175"/>
                      </a:lnTo>
                      <a:lnTo>
                        <a:pt x="36245" y="3048"/>
                      </a:lnTo>
                      <a:lnTo>
                        <a:pt x="36525" y="3429"/>
                      </a:lnTo>
                      <a:lnTo>
                        <a:pt x="36182" y="3175"/>
                      </a:lnTo>
                      <a:lnTo>
                        <a:pt x="35826" y="3429"/>
                      </a:lnTo>
                      <a:lnTo>
                        <a:pt x="35382" y="3302"/>
                      </a:lnTo>
                      <a:lnTo>
                        <a:pt x="35204" y="3302"/>
                      </a:lnTo>
                      <a:lnTo>
                        <a:pt x="36233" y="3810"/>
                      </a:lnTo>
                      <a:lnTo>
                        <a:pt x="35966" y="3810"/>
                      </a:lnTo>
                      <a:lnTo>
                        <a:pt x="36131" y="4064"/>
                      </a:lnTo>
                      <a:lnTo>
                        <a:pt x="35928" y="3937"/>
                      </a:lnTo>
                      <a:lnTo>
                        <a:pt x="35026" y="3429"/>
                      </a:lnTo>
                      <a:lnTo>
                        <a:pt x="34886" y="3352"/>
                      </a:lnTo>
                      <a:lnTo>
                        <a:pt x="34759" y="3276"/>
                      </a:lnTo>
                      <a:lnTo>
                        <a:pt x="34620" y="3200"/>
                      </a:lnTo>
                      <a:lnTo>
                        <a:pt x="34975" y="3441"/>
                      </a:lnTo>
                      <a:lnTo>
                        <a:pt x="35420" y="3784"/>
                      </a:lnTo>
                      <a:lnTo>
                        <a:pt x="35547" y="3937"/>
                      </a:lnTo>
                      <a:lnTo>
                        <a:pt x="34785" y="3429"/>
                      </a:lnTo>
                      <a:lnTo>
                        <a:pt x="34861" y="3619"/>
                      </a:lnTo>
                      <a:lnTo>
                        <a:pt x="35572" y="4191"/>
                      </a:lnTo>
                      <a:lnTo>
                        <a:pt x="34963" y="4064"/>
                      </a:lnTo>
                      <a:lnTo>
                        <a:pt x="35610" y="4533"/>
                      </a:lnTo>
                      <a:lnTo>
                        <a:pt x="35775" y="4610"/>
                      </a:lnTo>
                      <a:lnTo>
                        <a:pt x="37020" y="5080"/>
                      </a:lnTo>
                      <a:lnTo>
                        <a:pt x="37109" y="5207"/>
                      </a:lnTo>
                      <a:lnTo>
                        <a:pt x="38633" y="5715"/>
                      </a:lnTo>
                      <a:lnTo>
                        <a:pt x="38912" y="5969"/>
                      </a:lnTo>
                      <a:lnTo>
                        <a:pt x="38747" y="5461"/>
                      </a:lnTo>
                      <a:lnTo>
                        <a:pt x="38417" y="5334"/>
                      </a:lnTo>
                      <a:lnTo>
                        <a:pt x="38087" y="5207"/>
                      </a:lnTo>
                      <a:lnTo>
                        <a:pt x="38328" y="5334"/>
                      </a:lnTo>
                      <a:lnTo>
                        <a:pt x="37795" y="5080"/>
                      </a:lnTo>
                      <a:lnTo>
                        <a:pt x="37655" y="4978"/>
                      </a:lnTo>
                      <a:lnTo>
                        <a:pt x="38646" y="5207"/>
                      </a:lnTo>
                      <a:lnTo>
                        <a:pt x="38036" y="4953"/>
                      </a:lnTo>
                      <a:lnTo>
                        <a:pt x="39281" y="5334"/>
                      </a:lnTo>
                      <a:lnTo>
                        <a:pt x="38430" y="4953"/>
                      </a:lnTo>
                      <a:lnTo>
                        <a:pt x="37579" y="4572"/>
                      </a:lnTo>
                      <a:lnTo>
                        <a:pt x="37452" y="4521"/>
                      </a:lnTo>
                      <a:lnTo>
                        <a:pt x="37452" y="4838"/>
                      </a:lnTo>
                      <a:lnTo>
                        <a:pt x="37172" y="4572"/>
                      </a:lnTo>
                      <a:lnTo>
                        <a:pt x="37452" y="4838"/>
                      </a:lnTo>
                      <a:lnTo>
                        <a:pt x="37452" y="4521"/>
                      </a:lnTo>
                      <a:lnTo>
                        <a:pt x="36728" y="4191"/>
                      </a:lnTo>
                      <a:lnTo>
                        <a:pt x="37960" y="4572"/>
                      </a:lnTo>
                      <a:lnTo>
                        <a:pt x="37782" y="4419"/>
                      </a:lnTo>
                      <a:lnTo>
                        <a:pt x="37401" y="4191"/>
                      </a:lnTo>
                      <a:lnTo>
                        <a:pt x="37541" y="4064"/>
                      </a:lnTo>
                      <a:lnTo>
                        <a:pt x="37985" y="4279"/>
                      </a:lnTo>
                      <a:lnTo>
                        <a:pt x="37134" y="3810"/>
                      </a:lnTo>
                      <a:lnTo>
                        <a:pt x="37947" y="3937"/>
                      </a:lnTo>
                      <a:lnTo>
                        <a:pt x="38150" y="4191"/>
                      </a:lnTo>
                      <a:lnTo>
                        <a:pt x="38303" y="4318"/>
                      </a:lnTo>
                      <a:lnTo>
                        <a:pt x="39268" y="4699"/>
                      </a:lnTo>
                      <a:lnTo>
                        <a:pt x="39039" y="4572"/>
                      </a:lnTo>
                      <a:lnTo>
                        <a:pt x="39204" y="4572"/>
                      </a:lnTo>
                      <a:lnTo>
                        <a:pt x="39560" y="4483"/>
                      </a:lnTo>
                      <a:lnTo>
                        <a:pt x="39712" y="4445"/>
                      </a:lnTo>
                      <a:lnTo>
                        <a:pt x="39433" y="4445"/>
                      </a:lnTo>
                      <a:lnTo>
                        <a:pt x="37465" y="3429"/>
                      </a:lnTo>
                      <a:lnTo>
                        <a:pt x="39065" y="3898"/>
                      </a:lnTo>
                      <a:lnTo>
                        <a:pt x="39204" y="3937"/>
                      </a:lnTo>
                      <a:lnTo>
                        <a:pt x="38950" y="3784"/>
                      </a:lnTo>
                      <a:lnTo>
                        <a:pt x="38671" y="3556"/>
                      </a:lnTo>
                      <a:lnTo>
                        <a:pt x="39560" y="3937"/>
                      </a:lnTo>
                      <a:lnTo>
                        <a:pt x="39763" y="3937"/>
                      </a:lnTo>
                      <a:lnTo>
                        <a:pt x="40144" y="3937"/>
                      </a:lnTo>
                      <a:lnTo>
                        <a:pt x="39700" y="3683"/>
                      </a:lnTo>
                      <a:lnTo>
                        <a:pt x="41033" y="4191"/>
                      </a:lnTo>
                      <a:lnTo>
                        <a:pt x="40220" y="3683"/>
                      </a:lnTo>
                      <a:lnTo>
                        <a:pt x="40017" y="3556"/>
                      </a:lnTo>
                      <a:lnTo>
                        <a:pt x="40271" y="3670"/>
                      </a:lnTo>
                      <a:lnTo>
                        <a:pt x="40119" y="3556"/>
                      </a:lnTo>
                      <a:lnTo>
                        <a:pt x="39928" y="3429"/>
                      </a:lnTo>
                      <a:lnTo>
                        <a:pt x="39243" y="3048"/>
                      </a:lnTo>
                      <a:lnTo>
                        <a:pt x="39014" y="2921"/>
                      </a:lnTo>
                      <a:lnTo>
                        <a:pt x="41325" y="3429"/>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181" name="Elipse 180">
                <a:extLst>
                  <a:ext uri="{FF2B5EF4-FFF2-40B4-BE49-F238E27FC236}">
                    <a16:creationId xmlns:a16="http://schemas.microsoft.com/office/drawing/2014/main" id="{E45AADDD-C458-5164-7AFA-B010557718F8}"/>
                  </a:ext>
                </a:extLst>
              </p:cNvPr>
              <p:cNvSpPr/>
              <p:nvPr/>
            </p:nvSpPr>
            <p:spPr>
              <a:xfrm>
                <a:off x="3629538" y="5688650"/>
                <a:ext cx="18000" cy="18000"/>
              </a:xfrm>
              <a:prstGeom prst="ellipse">
                <a:avLst/>
              </a:prstGeom>
              <a:solidFill>
                <a:srgbClr val="067CC1"/>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2" name="Elipse 181">
                <a:extLst>
                  <a:ext uri="{FF2B5EF4-FFF2-40B4-BE49-F238E27FC236}">
                    <a16:creationId xmlns:a16="http://schemas.microsoft.com/office/drawing/2014/main" id="{DBA0E940-560A-B991-6CF0-1299E06E3689}"/>
                  </a:ext>
                </a:extLst>
              </p:cNvPr>
              <p:cNvSpPr/>
              <p:nvPr/>
            </p:nvSpPr>
            <p:spPr>
              <a:xfrm>
                <a:off x="3816605" y="5867397"/>
                <a:ext cx="18000" cy="18000"/>
              </a:xfrm>
              <a:prstGeom prst="ellipse">
                <a:avLst/>
              </a:prstGeom>
              <a:solidFill>
                <a:srgbClr val="067CC1"/>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3" name="Elipse 182">
                <a:extLst>
                  <a:ext uri="{FF2B5EF4-FFF2-40B4-BE49-F238E27FC236}">
                    <a16:creationId xmlns:a16="http://schemas.microsoft.com/office/drawing/2014/main" id="{6FC20059-023B-C71B-3D1F-92F34A0BD94A}"/>
                  </a:ext>
                </a:extLst>
              </p:cNvPr>
              <p:cNvSpPr/>
              <p:nvPr/>
            </p:nvSpPr>
            <p:spPr>
              <a:xfrm rot="20376373">
                <a:off x="3447326" y="5869622"/>
                <a:ext cx="18000" cy="18000"/>
              </a:xfrm>
              <a:prstGeom prst="ellipse">
                <a:avLst/>
              </a:prstGeom>
              <a:solidFill>
                <a:srgbClr val="067CC1"/>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84" name="Elipse 183">
                <a:extLst>
                  <a:ext uri="{FF2B5EF4-FFF2-40B4-BE49-F238E27FC236}">
                    <a16:creationId xmlns:a16="http://schemas.microsoft.com/office/drawing/2014/main" id="{EECDD328-9CCD-A044-E5FD-2932833F8578}"/>
                  </a:ext>
                </a:extLst>
              </p:cNvPr>
              <p:cNvSpPr/>
              <p:nvPr/>
            </p:nvSpPr>
            <p:spPr>
              <a:xfrm>
                <a:off x="3632196" y="6047044"/>
                <a:ext cx="18000" cy="18000"/>
              </a:xfrm>
              <a:prstGeom prst="ellipse">
                <a:avLst/>
              </a:prstGeom>
              <a:solidFill>
                <a:srgbClr val="067CC1"/>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grpSp>
        <p:nvGrpSpPr>
          <p:cNvPr id="205" name="Grupo 204">
            <a:extLst>
              <a:ext uri="{FF2B5EF4-FFF2-40B4-BE49-F238E27FC236}">
                <a16:creationId xmlns:a16="http://schemas.microsoft.com/office/drawing/2014/main" id="{5A21E962-786C-7BE9-616D-F632E9D0A20A}"/>
              </a:ext>
            </a:extLst>
          </p:cNvPr>
          <p:cNvGrpSpPr/>
          <p:nvPr/>
        </p:nvGrpSpPr>
        <p:grpSpPr>
          <a:xfrm>
            <a:off x="7960854" y="3055649"/>
            <a:ext cx="673389" cy="673389"/>
            <a:chOff x="3232400" y="2982617"/>
            <a:chExt cx="792480" cy="792480"/>
          </a:xfrm>
        </p:grpSpPr>
        <p:sp>
          <p:nvSpPr>
            <p:cNvPr id="206" name="object 44">
              <a:extLst>
                <a:ext uri="{FF2B5EF4-FFF2-40B4-BE49-F238E27FC236}">
                  <a16:creationId xmlns:a16="http://schemas.microsoft.com/office/drawing/2014/main" id="{C2319212-D05D-9B16-8E52-6CB0D752C71C}"/>
                </a:ext>
              </a:extLst>
            </p:cNvPr>
            <p:cNvSpPr/>
            <p:nvPr/>
          </p:nvSpPr>
          <p:spPr>
            <a:xfrm>
              <a:off x="3232400" y="2982617"/>
              <a:ext cx="792480" cy="79248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207" name="Grupo 206">
              <a:extLst>
                <a:ext uri="{FF2B5EF4-FFF2-40B4-BE49-F238E27FC236}">
                  <a16:creationId xmlns:a16="http://schemas.microsoft.com/office/drawing/2014/main" id="{626B819D-5CE5-C91B-0C9A-0D5F4AD28B32}"/>
                </a:ext>
              </a:extLst>
            </p:cNvPr>
            <p:cNvGrpSpPr/>
            <p:nvPr/>
          </p:nvGrpSpPr>
          <p:grpSpPr>
            <a:xfrm>
              <a:off x="3276785" y="3129584"/>
              <a:ext cx="665614" cy="498546"/>
              <a:chOff x="3257682" y="3093409"/>
              <a:chExt cx="665614" cy="498546"/>
            </a:xfrm>
            <a:solidFill>
              <a:schemeClr val="bg1"/>
            </a:solidFill>
          </p:grpSpPr>
          <p:pic>
            <p:nvPicPr>
              <p:cNvPr id="208" name="Gráfico 207" descr="Perfil de hombre contorno">
                <a:extLst>
                  <a:ext uri="{FF2B5EF4-FFF2-40B4-BE49-F238E27FC236}">
                    <a16:creationId xmlns:a16="http://schemas.microsoft.com/office/drawing/2014/main" id="{7064D001-83B3-8A77-E19C-CE15FFF2A4B9}"/>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467169" y="3238161"/>
                <a:ext cx="212490" cy="212490"/>
              </a:xfrm>
              <a:prstGeom prst="rect">
                <a:avLst/>
              </a:prstGeom>
            </p:spPr>
          </p:pic>
          <p:pic>
            <p:nvPicPr>
              <p:cNvPr id="209" name="Gráfico 208" descr="Mujer trabajadora de la construcción contorno">
                <a:extLst>
                  <a:ext uri="{FF2B5EF4-FFF2-40B4-BE49-F238E27FC236}">
                    <a16:creationId xmlns:a16="http://schemas.microsoft.com/office/drawing/2014/main" id="{3531D4D6-ABBA-9F84-40E5-A9D82C0462D0}"/>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57682" y="3241682"/>
                <a:ext cx="288000" cy="288000"/>
              </a:xfrm>
              <a:prstGeom prst="rect">
                <a:avLst/>
              </a:prstGeom>
            </p:spPr>
          </p:pic>
          <p:pic>
            <p:nvPicPr>
              <p:cNvPr id="210" name="Gráfico 209" descr="Mundo contorno">
                <a:extLst>
                  <a:ext uri="{FF2B5EF4-FFF2-40B4-BE49-F238E27FC236}">
                    <a16:creationId xmlns:a16="http://schemas.microsoft.com/office/drawing/2014/main" id="{9AAA6D70-DE44-89A9-BAB3-4A0FC8199CB1}"/>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671296" y="3186584"/>
                <a:ext cx="252000" cy="252000"/>
              </a:xfrm>
              <a:prstGeom prst="rect">
                <a:avLst/>
              </a:prstGeom>
            </p:spPr>
          </p:pic>
          <p:sp>
            <p:nvSpPr>
              <p:cNvPr id="211" name="Arco 210">
                <a:extLst>
                  <a:ext uri="{FF2B5EF4-FFF2-40B4-BE49-F238E27FC236}">
                    <a16:creationId xmlns:a16="http://schemas.microsoft.com/office/drawing/2014/main" id="{0492671B-0626-28BA-3FE8-88C2CD95AB76}"/>
                  </a:ext>
                </a:extLst>
              </p:cNvPr>
              <p:cNvSpPr/>
              <p:nvPr/>
            </p:nvSpPr>
            <p:spPr>
              <a:xfrm rot="1901463" flipH="1">
                <a:off x="3395606" y="3137113"/>
                <a:ext cx="497079" cy="454842"/>
              </a:xfrm>
              <a:prstGeom prst="arc">
                <a:avLst/>
              </a:prstGeom>
              <a:noFill/>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ea typeface="+mn-ea"/>
                  <a:cs typeface="+mn-cs"/>
                  <a:sym typeface="Arial"/>
                </a:endParaRPr>
              </a:p>
            </p:txBody>
          </p:sp>
          <p:sp>
            <p:nvSpPr>
              <p:cNvPr id="212" name="Arco 211">
                <a:extLst>
                  <a:ext uri="{FF2B5EF4-FFF2-40B4-BE49-F238E27FC236}">
                    <a16:creationId xmlns:a16="http://schemas.microsoft.com/office/drawing/2014/main" id="{A345393E-D39A-38B1-09F0-557F97839011}"/>
                  </a:ext>
                </a:extLst>
              </p:cNvPr>
              <p:cNvSpPr/>
              <p:nvPr/>
            </p:nvSpPr>
            <p:spPr>
              <a:xfrm rot="12755084" flipH="1">
                <a:off x="3362185" y="3093409"/>
                <a:ext cx="497079" cy="454842"/>
              </a:xfrm>
              <a:prstGeom prst="arc">
                <a:avLst/>
              </a:prstGeom>
              <a:noFill/>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ea typeface="+mn-ea"/>
                  <a:cs typeface="+mn-cs"/>
                  <a:sym typeface="Arial"/>
                </a:endParaRPr>
              </a:p>
            </p:txBody>
          </p:sp>
        </p:grpSp>
      </p:grpSp>
      <p:grpSp>
        <p:nvGrpSpPr>
          <p:cNvPr id="226" name="Grupo 225">
            <a:extLst>
              <a:ext uri="{FF2B5EF4-FFF2-40B4-BE49-F238E27FC236}">
                <a16:creationId xmlns:a16="http://schemas.microsoft.com/office/drawing/2014/main" id="{17F0AB00-CB81-BC5A-ED6F-DB6369A96F82}"/>
              </a:ext>
            </a:extLst>
          </p:cNvPr>
          <p:cNvGrpSpPr/>
          <p:nvPr/>
        </p:nvGrpSpPr>
        <p:grpSpPr>
          <a:xfrm>
            <a:off x="7656494" y="1921669"/>
            <a:ext cx="675656" cy="675656"/>
            <a:chOff x="3184319" y="2273235"/>
            <a:chExt cx="792480" cy="792480"/>
          </a:xfrm>
        </p:grpSpPr>
        <p:sp>
          <p:nvSpPr>
            <p:cNvPr id="227" name="object 44">
              <a:extLst>
                <a:ext uri="{FF2B5EF4-FFF2-40B4-BE49-F238E27FC236}">
                  <a16:creationId xmlns:a16="http://schemas.microsoft.com/office/drawing/2014/main" id="{6D0AFE0B-CDD5-52B5-2775-8FCD5B3DB49D}"/>
                </a:ext>
              </a:extLst>
            </p:cNvPr>
            <p:cNvSpPr/>
            <p:nvPr/>
          </p:nvSpPr>
          <p:spPr>
            <a:xfrm>
              <a:off x="3184319" y="2273235"/>
              <a:ext cx="792480" cy="79248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228" name="object 52">
              <a:extLst>
                <a:ext uri="{FF2B5EF4-FFF2-40B4-BE49-F238E27FC236}">
                  <a16:creationId xmlns:a16="http://schemas.microsoft.com/office/drawing/2014/main" id="{98A4CAED-7F67-5F4E-D4F5-671642248F2D}"/>
                </a:ext>
              </a:extLst>
            </p:cNvPr>
            <p:cNvGrpSpPr/>
            <p:nvPr/>
          </p:nvGrpSpPr>
          <p:grpSpPr>
            <a:xfrm>
              <a:off x="3328559" y="2435475"/>
              <a:ext cx="504000" cy="468000"/>
              <a:chOff x="0" y="11"/>
              <a:chExt cx="385445" cy="333324"/>
            </a:xfrm>
            <a:solidFill>
              <a:schemeClr val="bg1"/>
            </a:solidFill>
          </p:grpSpPr>
          <p:sp>
            <p:nvSpPr>
              <p:cNvPr id="229" name="object 53">
                <a:extLst>
                  <a:ext uri="{FF2B5EF4-FFF2-40B4-BE49-F238E27FC236}">
                    <a16:creationId xmlns:a16="http://schemas.microsoft.com/office/drawing/2014/main" id="{B96A574E-CA42-3738-272D-479D52CABA6F}"/>
                  </a:ext>
                </a:extLst>
              </p:cNvPr>
              <p:cNvSpPr/>
              <p:nvPr/>
            </p:nvSpPr>
            <p:spPr>
              <a:xfrm>
                <a:off x="159486" y="293330"/>
                <a:ext cx="225425" cy="40005"/>
              </a:xfrm>
              <a:custGeom>
                <a:avLst/>
                <a:gdLst/>
                <a:ahLst/>
                <a:cxnLst/>
                <a:rect l="l" t="t" r="r" b="b"/>
                <a:pathLst>
                  <a:path w="225425" h="40004">
                    <a:moveTo>
                      <a:pt x="1016" y="3517"/>
                    </a:moveTo>
                    <a:lnTo>
                      <a:pt x="660" y="3429"/>
                    </a:lnTo>
                    <a:lnTo>
                      <a:pt x="635" y="3556"/>
                    </a:lnTo>
                    <a:lnTo>
                      <a:pt x="1016" y="3517"/>
                    </a:lnTo>
                    <a:close/>
                  </a:path>
                  <a:path w="225425" h="40004">
                    <a:moveTo>
                      <a:pt x="1219" y="24828"/>
                    </a:moveTo>
                    <a:close/>
                  </a:path>
                  <a:path w="225425" h="40004">
                    <a:moveTo>
                      <a:pt x="1346" y="24663"/>
                    </a:moveTo>
                    <a:lnTo>
                      <a:pt x="1219" y="24765"/>
                    </a:lnTo>
                    <a:lnTo>
                      <a:pt x="1346" y="24663"/>
                    </a:lnTo>
                    <a:close/>
                  </a:path>
                  <a:path w="225425" h="40004">
                    <a:moveTo>
                      <a:pt x="1562" y="3454"/>
                    </a:moveTo>
                    <a:lnTo>
                      <a:pt x="1016" y="3517"/>
                    </a:lnTo>
                    <a:lnTo>
                      <a:pt x="1181" y="3556"/>
                    </a:lnTo>
                    <a:lnTo>
                      <a:pt x="1562" y="3454"/>
                    </a:lnTo>
                    <a:close/>
                  </a:path>
                  <a:path w="225425" h="40004">
                    <a:moveTo>
                      <a:pt x="1663" y="8077"/>
                    </a:moveTo>
                    <a:lnTo>
                      <a:pt x="1231" y="8128"/>
                    </a:lnTo>
                    <a:lnTo>
                      <a:pt x="1663" y="8077"/>
                    </a:lnTo>
                    <a:close/>
                  </a:path>
                  <a:path w="225425" h="40004">
                    <a:moveTo>
                      <a:pt x="1803" y="24104"/>
                    </a:moveTo>
                    <a:lnTo>
                      <a:pt x="1587" y="24091"/>
                    </a:lnTo>
                    <a:lnTo>
                      <a:pt x="1219" y="24193"/>
                    </a:lnTo>
                    <a:lnTo>
                      <a:pt x="1511" y="24168"/>
                    </a:lnTo>
                    <a:lnTo>
                      <a:pt x="1803" y="24104"/>
                    </a:lnTo>
                    <a:close/>
                  </a:path>
                  <a:path w="225425" h="40004">
                    <a:moveTo>
                      <a:pt x="1803" y="12230"/>
                    </a:moveTo>
                    <a:lnTo>
                      <a:pt x="1524" y="12192"/>
                    </a:lnTo>
                    <a:lnTo>
                      <a:pt x="1803" y="12230"/>
                    </a:lnTo>
                    <a:close/>
                  </a:path>
                  <a:path w="225425" h="40004">
                    <a:moveTo>
                      <a:pt x="1828" y="11290"/>
                    </a:moveTo>
                    <a:lnTo>
                      <a:pt x="1638" y="11264"/>
                    </a:lnTo>
                    <a:lnTo>
                      <a:pt x="1828" y="11290"/>
                    </a:lnTo>
                    <a:close/>
                  </a:path>
                  <a:path w="225425" h="40004">
                    <a:moveTo>
                      <a:pt x="1841" y="3429"/>
                    </a:moveTo>
                    <a:lnTo>
                      <a:pt x="1181" y="3302"/>
                    </a:lnTo>
                    <a:lnTo>
                      <a:pt x="1638" y="3429"/>
                    </a:lnTo>
                    <a:lnTo>
                      <a:pt x="1841" y="3429"/>
                    </a:lnTo>
                    <a:close/>
                  </a:path>
                  <a:path w="225425" h="40004">
                    <a:moveTo>
                      <a:pt x="1892" y="12319"/>
                    </a:moveTo>
                    <a:lnTo>
                      <a:pt x="558" y="12192"/>
                    </a:lnTo>
                    <a:lnTo>
                      <a:pt x="1422" y="12319"/>
                    </a:lnTo>
                    <a:lnTo>
                      <a:pt x="1892" y="12319"/>
                    </a:lnTo>
                    <a:close/>
                  </a:path>
                  <a:path w="225425" h="40004">
                    <a:moveTo>
                      <a:pt x="2133" y="8001"/>
                    </a:moveTo>
                    <a:lnTo>
                      <a:pt x="1663" y="8077"/>
                    </a:lnTo>
                    <a:lnTo>
                      <a:pt x="2133" y="8001"/>
                    </a:lnTo>
                    <a:close/>
                  </a:path>
                  <a:path w="225425" h="40004">
                    <a:moveTo>
                      <a:pt x="2171" y="990"/>
                    </a:moveTo>
                    <a:lnTo>
                      <a:pt x="1993" y="889"/>
                    </a:lnTo>
                    <a:lnTo>
                      <a:pt x="1841" y="889"/>
                    </a:lnTo>
                    <a:lnTo>
                      <a:pt x="2171" y="990"/>
                    </a:lnTo>
                    <a:close/>
                  </a:path>
                  <a:path w="225425" h="40004">
                    <a:moveTo>
                      <a:pt x="2222" y="27724"/>
                    </a:moveTo>
                    <a:lnTo>
                      <a:pt x="2082" y="27686"/>
                    </a:lnTo>
                    <a:lnTo>
                      <a:pt x="2222" y="27724"/>
                    </a:lnTo>
                    <a:close/>
                  </a:path>
                  <a:path w="225425" h="40004">
                    <a:moveTo>
                      <a:pt x="2235" y="12306"/>
                    </a:moveTo>
                    <a:lnTo>
                      <a:pt x="1803" y="12230"/>
                    </a:lnTo>
                    <a:lnTo>
                      <a:pt x="2235" y="12306"/>
                    </a:lnTo>
                    <a:close/>
                  </a:path>
                  <a:path w="225425" h="40004">
                    <a:moveTo>
                      <a:pt x="2273" y="28206"/>
                    </a:moveTo>
                    <a:lnTo>
                      <a:pt x="2133" y="28194"/>
                    </a:lnTo>
                    <a:lnTo>
                      <a:pt x="2273" y="28206"/>
                    </a:lnTo>
                    <a:close/>
                  </a:path>
                  <a:path w="225425" h="40004">
                    <a:moveTo>
                      <a:pt x="2298" y="736"/>
                    </a:moveTo>
                    <a:lnTo>
                      <a:pt x="1866" y="635"/>
                    </a:lnTo>
                    <a:lnTo>
                      <a:pt x="1562" y="762"/>
                    </a:lnTo>
                    <a:lnTo>
                      <a:pt x="2184" y="762"/>
                    </a:lnTo>
                    <a:close/>
                  </a:path>
                  <a:path w="225425" h="40004">
                    <a:moveTo>
                      <a:pt x="2336" y="5969"/>
                    </a:moveTo>
                    <a:lnTo>
                      <a:pt x="1295" y="6096"/>
                    </a:lnTo>
                    <a:lnTo>
                      <a:pt x="2273" y="6096"/>
                    </a:lnTo>
                    <a:lnTo>
                      <a:pt x="2336" y="5969"/>
                    </a:lnTo>
                    <a:close/>
                  </a:path>
                  <a:path w="225425" h="40004">
                    <a:moveTo>
                      <a:pt x="2527" y="26670"/>
                    </a:moveTo>
                    <a:lnTo>
                      <a:pt x="1981" y="26555"/>
                    </a:lnTo>
                    <a:lnTo>
                      <a:pt x="1600" y="26670"/>
                    </a:lnTo>
                    <a:lnTo>
                      <a:pt x="2527" y="26670"/>
                    </a:lnTo>
                    <a:close/>
                  </a:path>
                  <a:path w="225425" h="40004">
                    <a:moveTo>
                      <a:pt x="2616" y="13716"/>
                    </a:moveTo>
                    <a:lnTo>
                      <a:pt x="2501" y="13589"/>
                    </a:lnTo>
                    <a:lnTo>
                      <a:pt x="2019" y="13589"/>
                    </a:lnTo>
                    <a:lnTo>
                      <a:pt x="2616" y="13716"/>
                    </a:lnTo>
                    <a:close/>
                  </a:path>
                  <a:path w="225425" h="40004">
                    <a:moveTo>
                      <a:pt x="2628" y="27940"/>
                    </a:moveTo>
                    <a:lnTo>
                      <a:pt x="2463" y="27813"/>
                    </a:lnTo>
                    <a:lnTo>
                      <a:pt x="2260" y="27813"/>
                    </a:lnTo>
                    <a:lnTo>
                      <a:pt x="2019" y="27940"/>
                    </a:lnTo>
                    <a:lnTo>
                      <a:pt x="2628" y="27940"/>
                    </a:lnTo>
                    <a:close/>
                  </a:path>
                  <a:path w="225425" h="40004">
                    <a:moveTo>
                      <a:pt x="2641" y="38023"/>
                    </a:moveTo>
                    <a:lnTo>
                      <a:pt x="2451" y="37998"/>
                    </a:lnTo>
                    <a:lnTo>
                      <a:pt x="2641" y="38023"/>
                    </a:lnTo>
                    <a:close/>
                  </a:path>
                  <a:path w="225425" h="40004">
                    <a:moveTo>
                      <a:pt x="2870" y="36957"/>
                    </a:moveTo>
                    <a:lnTo>
                      <a:pt x="2501" y="36957"/>
                    </a:lnTo>
                    <a:lnTo>
                      <a:pt x="2730" y="37084"/>
                    </a:lnTo>
                    <a:lnTo>
                      <a:pt x="2870" y="36957"/>
                    </a:lnTo>
                    <a:close/>
                  </a:path>
                  <a:path w="225425" h="40004">
                    <a:moveTo>
                      <a:pt x="2933" y="38785"/>
                    </a:moveTo>
                    <a:lnTo>
                      <a:pt x="2794" y="38785"/>
                    </a:lnTo>
                    <a:lnTo>
                      <a:pt x="2933" y="38785"/>
                    </a:lnTo>
                    <a:close/>
                  </a:path>
                  <a:path w="225425" h="40004">
                    <a:moveTo>
                      <a:pt x="2946" y="762"/>
                    </a:moveTo>
                    <a:lnTo>
                      <a:pt x="2552" y="685"/>
                    </a:lnTo>
                    <a:lnTo>
                      <a:pt x="2298" y="736"/>
                    </a:lnTo>
                    <a:lnTo>
                      <a:pt x="2946" y="762"/>
                    </a:lnTo>
                    <a:close/>
                  </a:path>
                  <a:path w="225425" h="40004">
                    <a:moveTo>
                      <a:pt x="3009" y="38252"/>
                    </a:moveTo>
                    <a:close/>
                  </a:path>
                  <a:path w="225425" h="40004">
                    <a:moveTo>
                      <a:pt x="3022" y="38811"/>
                    </a:moveTo>
                    <a:close/>
                  </a:path>
                  <a:path w="225425" h="40004">
                    <a:moveTo>
                      <a:pt x="3187" y="4572"/>
                    </a:moveTo>
                    <a:lnTo>
                      <a:pt x="2933" y="4572"/>
                    </a:lnTo>
                    <a:lnTo>
                      <a:pt x="3187" y="4572"/>
                    </a:lnTo>
                    <a:close/>
                  </a:path>
                  <a:path w="225425" h="40004">
                    <a:moveTo>
                      <a:pt x="3238" y="38887"/>
                    </a:moveTo>
                    <a:lnTo>
                      <a:pt x="3022" y="38823"/>
                    </a:lnTo>
                    <a:lnTo>
                      <a:pt x="3238" y="38887"/>
                    </a:lnTo>
                    <a:close/>
                  </a:path>
                  <a:path w="225425" h="40004">
                    <a:moveTo>
                      <a:pt x="3238" y="36957"/>
                    </a:moveTo>
                    <a:lnTo>
                      <a:pt x="2997" y="36842"/>
                    </a:lnTo>
                    <a:lnTo>
                      <a:pt x="2870" y="36957"/>
                    </a:lnTo>
                    <a:lnTo>
                      <a:pt x="3238" y="36957"/>
                    </a:lnTo>
                    <a:close/>
                  </a:path>
                  <a:path w="225425" h="40004">
                    <a:moveTo>
                      <a:pt x="3378" y="38277"/>
                    </a:moveTo>
                    <a:lnTo>
                      <a:pt x="3009" y="38252"/>
                    </a:lnTo>
                    <a:lnTo>
                      <a:pt x="3175" y="38328"/>
                    </a:lnTo>
                    <a:lnTo>
                      <a:pt x="3378" y="38277"/>
                    </a:lnTo>
                    <a:close/>
                  </a:path>
                  <a:path w="225425" h="40004">
                    <a:moveTo>
                      <a:pt x="3416" y="36410"/>
                    </a:moveTo>
                    <a:lnTo>
                      <a:pt x="3213" y="36398"/>
                    </a:lnTo>
                    <a:lnTo>
                      <a:pt x="3416" y="36410"/>
                    </a:lnTo>
                    <a:close/>
                  </a:path>
                  <a:path w="225425" h="40004">
                    <a:moveTo>
                      <a:pt x="3416" y="4572"/>
                    </a:moveTo>
                    <a:lnTo>
                      <a:pt x="3187" y="4572"/>
                    </a:lnTo>
                    <a:lnTo>
                      <a:pt x="3416" y="4572"/>
                    </a:lnTo>
                    <a:close/>
                  </a:path>
                  <a:path w="225425" h="40004">
                    <a:moveTo>
                      <a:pt x="3429" y="38773"/>
                    </a:moveTo>
                    <a:lnTo>
                      <a:pt x="3213" y="38735"/>
                    </a:lnTo>
                    <a:lnTo>
                      <a:pt x="3429" y="38773"/>
                    </a:lnTo>
                    <a:close/>
                  </a:path>
                  <a:path w="225425" h="40004">
                    <a:moveTo>
                      <a:pt x="3619" y="35852"/>
                    </a:moveTo>
                    <a:lnTo>
                      <a:pt x="3314" y="35953"/>
                    </a:lnTo>
                    <a:lnTo>
                      <a:pt x="3492" y="35915"/>
                    </a:lnTo>
                    <a:lnTo>
                      <a:pt x="3619" y="35852"/>
                    </a:lnTo>
                    <a:close/>
                  </a:path>
                  <a:path w="225425" h="40004">
                    <a:moveTo>
                      <a:pt x="3644" y="37871"/>
                    </a:moveTo>
                    <a:lnTo>
                      <a:pt x="3124" y="37820"/>
                    </a:lnTo>
                    <a:lnTo>
                      <a:pt x="2476" y="37947"/>
                    </a:lnTo>
                    <a:lnTo>
                      <a:pt x="3644" y="37871"/>
                    </a:lnTo>
                    <a:close/>
                  </a:path>
                  <a:path w="225425" h="40004">
                    <a:moveTo>
                      <a:pt x="3644" y="31546"/>
                    </a:moveTo>
                    <a:lnTo>
                      <a:pt x="3416" y="31432"/>
                    </a:lnTo>
                    <a:lnTo>
                      <a:pt x="2933" y="31508"/>
                    </a:lnTo>
                    <a:lnTo>
                      <a:pt x="3644" y="31546"/>
                    </a:lnTo>
                    <a:close/>
                  </a:path>
                  <a:path w="225425" h="40004">
                    <a:moveTo>
                      <a:pt x="3721" y="35153"/>
                    </a:moveTo>
                    <a:close/>
                  </a:path>
                  <a:path w="225425" h="40004">
                    <a:moveTo>
                      <a:pt x="3733" y="38735"/>
                    </a:moveTo>
                    <a:lnTo>
                      <a:pt x="3467" y="38608"/>
                    </a:lnTo>
                    <a:lnTo>
                      <a:pt x="3136" y="38608"/>
                    </a:lnTo>
                    <a:lnTo>
                      <a:pt x="3365" y="38735"/>
                    </a:lnTo>
                    <a:lnTo>
                      <a:pt x="3733" y="38735"/>
                    </a:lnTo>
                    <a:close/>
                  </a:path>
                  <a:path w="225425" h="40004">
                    <a:moveTo>
                      <a:pt x="3759" y="31623"/>
                    </a:moveTo>
                    <a:lnTo>
                      <a:pt x="2806" y="31623"/>
                    </a:lnTo>
                    <a:lnTo>
                      <a:pt x="2908" y="31750"/>
                    </a:lnTo>
                    <a:lnTo>
                      <a:pt x="3759" y="31623"/>
                    </a:lnTo>
                    <a:close/>
                  </a:path>
                  <a:path w="225425" h="40004">
                    <a:moveTo>
                      <a:pt x="3810" y="35140"/>
                    </a:moveTo>
                    <a:close/>
                  </a:path>
                  <a:path w="225425" h="40004">
                    <a:moveTo>
                      <a:pt x="3924" y="31115"/>
                    </a:moveTo>
                    <a:lnTo>
                      <a:pt x="3403" y="31115"/>
                    </a:lnTo>
                    <a:lnTo>
                      <a:pt x="3263" y="31242"/>
                    </a:lnTo>
                    <a:lnTo>
                      <a:pt x="3898" y="31140"/>
                    </a:lnTo>
                    <a:close/>
                  </a:path>
                  <a:path w="225425" h="40004">
                    <a:moveTo>
                      <a:pt x="3924" y="30137"/>
                    </a:moveTo>
                    <a:lnTo>
                      <a:pt x="3797" y="30099"/>
                    </a:lnTo>
                    <a:lnTo>
                      <a:pt x="3632" y="30149"/>
                    </a:lnTo>
                    <a:lnTo>
                      <a:pt x="3784" y="30213"/>
                    </a:lnTo>
                    <a:lnTo>
                      <a:pt x="3924" y="30137"/>
                    </a:lnTo>
                    <a:close/>
                  </a:path>
                  <a:path w="225425" h="40004">
                    <a:moveTo>
                      <a:pt x="4000" y="38862"/>
                    </a:moveTo>
                    <a:lnTo>
                      <a:pt x="3429" y="38773"/>
                    </a:lnTo>
                    <a:lnTo>
                      <a:pt x="3594" y="38862"/>
                    </a:lnTo>
                    <a:lnTo>
                      <a:pt x="4000" y="38862"/>
                    </a:lnTo>
                    <a:close/>
                  </a:path>
                  <a:path w="225425" h="40004">
                    <a:moveTo>
                      <a:pt x="4191" y="30302"/>
                    </a:moveTo>
                    <a:lnTo>
                      <a:pt x="3886" y="30251"/>
                    </a:lnTo>
                    <a:lnTo>
                      <a:pt x="3733" y="30264"/>
                    </a:lnTo>
                    <a:lnTo>
                      <a:pt x="4191" y="30302"/>
                    </a:lnTo>
                    <a:close/>
                  </a:path>
                  <a:path w="225425" h="40004">
                    <a:moveTo>
                      <a:pt x="4292" y="39446"/>
                    </a:moveTo>
                    <a:lnTo>
                      <a:pt x="3187" y="39344"/>
                    </a:lnTo>
                    <a:lnTo>
                      <a:pt x="3454" y="39433"/>
                    </a:lnTo>
                    <a:lnTo>
                      <a:pt x="3708" y="39458"/>
                    </a:lnTo>
                    <a:lnTo>
                      <a:pt x="4292" y="39446"/>
                    </a:lnTo>
                    <a:close/>
                  </a:path>
                  <a:path w="225425" h="40004">
                    <a:moveTo>
                      <a:pt x="4864" y="35560"/>
                    </a:moveTo>
                    <a:lnTo>
                      <a:pt x="4203" y="35560"/>
                    </a:lnTo>
                    <a:lnTo>
                      <a:pt x="4241" y="35687"/>
                    </a:lnTo>
                    <a:lnTo>
                      <a:pt x="4432" y="35687"/>
                    </a:lnTo>
                    <a:lnTo>
                      <a:pt x="4864" y="35560"/>
                    </a:lnTo>
                    <a:close/>
                  </a:path>
                  <a:path w="225425" h="40004">
                    <a:moveTo>
                      <a:pt x="5295" y="39052"/>
                    </a:moveTo>
                    <a:lnTo>
                      <a:pt x="4813" y="38989"/>
                    </a:lnTo>
                    <a:lnTo>
                      <a:pt x="3975" y="38912"/>
                    </a:lnTo>
                    <a:lnTo>
                      <a:pt x="3060" y="38950"/>
                    </a:lnTo>
                    <a:lnTo>
                      <a:pt x="4013" y="39014"/>
                    </a:lnTo>
                    <a:lnTo>
                      <a:pt x="3619" y="39039"/>
                    </a:lnTo>
                    <a:lnTo>
                      <a:pt x="4749" y="39103"/>
                    </a:lnTo>
                    <a:lnTo>
                      <a:pt x="4432" y="39204"/>
                    </a:lnTo>
                    <a:lnTo>
                      <a:pt x="4064" y="39192"/>
                    </a:lnTo>
                    <a:lnTo>
                      <a:pt x="4318" y="39217"/>
                    </a:lnTo>
                    <a:lnTo>
                      <a:pt x="3848" y="39281"/>
                    </a:lnTo>
                    <a:lnTo>
                      <a:pt x="4470" y="39319"/>
                    </a:lnTo>
                    <a:lnTo>
                      <a:pt x="5245" y="39243"/>
                    </a:lnTo>
                    <a:lnTo>
                      <a:pt x="4635" y="39052"/>
                    </a:lnTo>
                    <a:lnTo>
                      <a:pt x="4851" y="39027"/>
                    </a:lnTo>
                    <a:lnTo>
                      <a:pt x="5118" y="39052"/>
                    </a:lnTo>
                    <a:lnTo>
                      <a:pt x="5295" y="39052"/>
                    </a:lnTo>
                    <a:close/>
                  </a:path>
                  <a:path w="225425" h="40004">
                    <a:moveTo>
                      <a:pt x="5537" y="34544"/>
                    </a:moveTo>
                    <a:lnTo>
                      <a:pt x="4851" y="34467"/>
                    </a:lnTo>
                    <a:lnTo>
                      <a:pt x="5105" y="34607"/>
                    </a:lnTo>
                    <a:lnTo>
                      <a:pt x="5537" y="34544"/>
                    </a:lnTo>
                    <a:close/>
                  </a:path>
                  <a:path w="225425" h="40004">
                    <a:moveTo>
                      <a:pt x="6096" y="36957"/>
                    </a:moveTo>
                    <a:lnTo>
                      <a:pt x="5930" y="36830"/>
                    </a:lnTo>
                    <a:lnTo>
                      <a:pt x="5613" y="36830"/>
                    </a:lnTo>
                    <a:lnTo>
                      <a:pt x="6096" y="36957"/>
                    </a:lnTo>
                    <a:close/>
                  </a:path>
                  <a:path w="225425" h="40004">
                    <a:moveTo>
                      <a:pt x="6324" y="38735"/>
                    </a:moveTo>
                    <a:lnTo>
                      <a:pt x="4330" y="38481"/>
                    </a:lnTo>
                    <a:lnTo>
                      <a:pt x="3479" y="38481"/>
                    </a:lnTo>
                    <a:lnTo>
                      <a:pt x="3162" y="38354"/>
                    </a:lnTo>
                    <a:lnTo>
                      <a:pt x="3429" y="38481"/>
                    </a:lnTo>
                    <a:lnTo>
                      <a:pt x="3975" y="38608"/>
                    </a:lnTo>
                    <a:lnTo>
                      <a:pt x="4241" y="38735"/>
                    </a:lnTo>
                    <a:lnTo>
                      <a:pt x="6324" y="38735"/>
                    </a:lnTo>
                    <a:close/>
                  </a:path>
                  <a:path w="225425" h="40004">
                    <a:moveTo>
                      <a:pt x="6731" y="37719"/>
                    </a:moveTo>
                    <a:lnTo>
                      <a:pt x="6654" y="37592"/>
                    </a:lnTo>
                    <a:lnTo>
                      <a:pt x="6731" y="37719"/>
                    </a:lnTo>
                    <a:close/>
                  </a:path>
                  <a:path w="225425" h="40004">
                    <a:moveTo>
                      <a:pt x="6794" y="21920"/>
                    </a:moveTo>
                    <a:lnTo>
                      <a:pt x="6362" y="21844"/>
                    </a:lnTo>
                    <a:lnTo>
                      <a:pt x="6489" y="21958"/>
                    </a:lnTo>
                    <a:lnTo>
                      <a:pt x="6794" y="21920"/>
                    </a:lnTo>
                    <a:close/>
                  </a:path>
                  <a:path w="225425" h="40004">
                    <a:moveTo>
                      <a:pt x="6908" y="36906"/>
                    </a:moveTo>
                    <a:lnTo>
                      <a:pt x="6667" y="37096"/>
                    </a:lnTo>
                    <a:lnTo>
                      <a:pt x="6807" y="37084"/>
                    </a:lnTo>
                    <a:lnTo>
                      <a:pt x="6908" y="36906"/>
                    </a:lnTo>
                    <a:close/>
                  </a:path>
                  <a:path w="225425" h="40004">
                    <a:moveTo>
                      <a:pt x="7162" y="33375"/>
                    </a:moveTo>
                    <a:lnTo>
                      <a:pt x="6832" y="33362"/>
                    </a:lnTo>
                    <a:lnTo>
                      <a:pt x="7162" y="33375"/>
                    </a:lnTo>
                    <a:close/>
                  </a:path>
                  <a:path w="225425" h="40004">
                    <a:moveTo>
                      <a:pt x="7366" y="20523"/>
                    </a:moveTo>
                    <a:lnTo>
                      <a:pt x="7239" y="20447"/>
                    </a:lnTo>
                    <a:lnTo>
                      <a:pt x="6388" y="20332"/>
                    </a:lnTo>
                    <a:lnTo>
                      <a:pt x="6832" y="20447"/>
                    </a:lnTo>
                    <a:lnTo>
                      <a:pt x="7366" y="20523"/>
                    </a:lnTo>
                    <a:close/>
                  </a:path>
                  <a:path w="225425" h="40004">
                    <a:moveTo>
                      <a:pt x="7404" y="3810"/>
                    </a:moveTo>
                    <a:lnTo>
                      <a:pt x="7112" y="3886"/>
                    </a:lnTo>
                    <a:lnTo>
                      <a:pt x="7404" y="3810"/>
                    </a:lnTo>
                    <a:close/>
                  </a:path>
                  <a:path w="225425" h="40004">
                    <a:moveTo>
                      <a:pt x="7442" y="37033"/>
                    </a:moveTo>
                    <a:lnTo>
                      <a:pt x="6807" y="37084"/>
                    </a:lnTo>
                    <a:lnTo>
                      <a:pt x="7442" y="37033"/>
                    </a:lnTo>
                    <a:close/>
                  </a:path>
                  <a:path w="225425" h="40004">
                    <a:moveTo>
                      <a:pt x="7543" y="21971"/>
                    </a:moveTo>
                    <a:lnTo>
                      <a:pt x="7429" y="21844"/>
                    </a:lnTo>
                    <a:lnTo>
                      <a:pt x="6794" y="21920"/>
                    </a:lnTo>
                    <a:lnTo>
                      <a:pt x="7124" y="21971"/>
                    </a:lnTo>
                    <a:lnTo>
                      <a:pt x="7543" y="21971"/>
                    </a:lnTo>
                    <a:close/>
                  </a:path>
                  <a:path w="225425" h="40004">
                    <a:moveTo>
                      <a:pt x="7607" y="30035"/>
                    </a:moveTo>
                    <a:lnTo>
                      <a:pt x="7480" y="29997"/>
                    </a:lnTo>
                    <a:lnTo>
                      <a:pt x="7607" y="30035"/>
                    </a:lnTo>
                    <a:close/>
                  </a:path>
                  <a:path w="225425" h="40004">
                    <a:moveTo>
                      <a:pt x="7721" y="5359"/>
                    </a:moveTo>
                    <a:close/>
                  </a:path>
                  <a:path w="225425" h="40004">
                    <a:moveTo>
                      <a:pt x="7835" y="36131"/>
                    </a:moveTo>
                    <a:lnTo>
                      <a:pt x="6997" y="36118"/>
                    </a:lnTo>
                    <a:lnTo>
                      <a:pt x="7137" y="36144"/>
                    </a:lnTo>
                    <a:lnTo>
                      <a:pt x="7556" y="36169"/>
                    </a:lnTo>
                    <a:lnTo>
                      <a:pt x="7797" y="36156"/>
                    </a:lnTo>
                    <a:close/>
                  </a:path>
                  <a:path w="225425" h="40004">
                    <a:moveTo>
                      <a:pt x="7861" y="23863"/>
                    </a:moveTo>
                    <a:lnTo>
                      <a:pt x="7696" y="23876"/>
                    </a:lnTo>
                    <a:lnTo>
                      <a:pt x="7861" y="23863"/>
                    </a:lnTo>
                    <a:close/>
                  </a:path>
                  <a:path w="225425" h="40004">
                    <a:moveTo>
                      <a:pt x="7886" y="5080"/>
                    </a:moveTo>
                    <a:lnTo>
                      <a:pt x="7708" y="5080"/>
                    </a:lnTo>
                    <a:lnTo>
                      <a:pt x="7886" y="5080"/>
                    </a:lnTo>
                    <a:close/>
                  </a:path>
                  <a:path w="225425" h="40004">
                    <a:moveTo>
                      <a:pt x="7924" y="8001"/>
                    </a:moveTo>
                    <a:lnTo>
                      <a:pt x="7632" y="8128"/>
                    </a:lnTo>
                    <a:lnTo>
                      <a:pt x="7861" y="8128"/>
                    </a:lnTo>
                    <a:lnTo>
                      <a:pt x="7924" y="8001"/>
                    </a:lnTo>
                    <a:close/>
                  </a:path>
                  <a:path w="225425" h="40004">
                    <a:moveTo>
                      <a:pt x="7975" y="27635"/>
                    </a:moveTo>
                    <a:close/>
                  </a:path>
                  <a:path w="225425" h="40004">
                    <a:moveTo>
                      <a:pt x="7988" y="30988"/>
                    </a:moveTo>
                    <a:lnTo>
                      <a:pt x="7556" y="30924"/>
                    </a:lnTo>
                    <a:lnTo>
                      <a:pt x="7988" y="30988"/>
                    </a:lnTo>
                    <a:close/>
                  </a:path>
                  <a:path w="225425" h="40004">
                    <a:moveTo>
                      <a:pt x="7988" y="24841"/>
                    </a:moveTo>
                    <a:lnTo>
                      <a:pt x="7823" y="24803"/>
                    </a:lnTo>
                    <a:lnTo>
                      <a:pt x="7988" y="24841"/>
                    </a:lnTo>
                    <a:close/>
                  </a:path>
                  <a:path w="225425" h="40004">
                    <a:moveTo>
                      <a:pt x="8001" y="24841"/>
                    </a:moveTo>
                    <a:lnTo>
                      <a:pt x="7861" y="24866"/>
                    </a:lnTo>
                    <a:lnTo>
                      <a:pt x="8001" y="24841"/>
                    </a:lnTo>
                    <a:close/>
                  </a:path>
                  <a:path w="225425" h="40004">
                    <a:moveTo>
                      <a:pt x="8039" y="36334"/>
                    </a:moveTo>
                    <a:lnTo>
                      <a:pt x="7734" y="36271"/>
                    </a:lnTo>
                    <a:lnTo>
                      <a:pt x="7454" y="36322"/>
                    </a:lnTo>
                    <a:lnTo>
                      <a:pt x="7200" y="36195"/>
                    </a:lnTo>
                    <a:lnTo>
                      <a:pt x="6108" y="36195"/>
                    </a:lnTo>
                    <a:lnTo>
                      <a:pt x="6743" y="36068"/>
                    </a:lnTo>
                    <a:lnTo>
                      <a:pt x="6375" y="35814"/>
                    </a:lnTo>
                    <a:lnTo>
                      <a:pt x="6743" y="35814"/>
                    </a:lnTo>
                    <a:lnTo>
                      <a:pt x="6985" y="35560"/>
                    </a:lnTo>
                    <a:lnTo>
                      <a:pt x="7378" y="35433"/>
                    </a:lnTo>
                    <a:lnTo>
                      <a:pt x="6451" y="35433"/>
                    </a:lnTo>
                    <a:lnTo>
                      <a:pt x="6667" y="35179"/>
                    </a:lnTo>
                    <a:lnTo>
                      <a:pt x="6438" y="35052"/>
                    </a:lnTo>
                    <a:lnTo>
                      <a:pt x="7353" y="35179"/>
                    </a:lnTo>
                    <a:lnTo>
                      <a:pt x="7645" y="35179"/>
                    </a:lnTo>
                    <a:lnTo>
                      <a:pt x="7645" y="35052"/>
                    </a:lnTo>
                    <a:lnTo>
                      <a:pt x="7112" y="35052"/>
                    </a:lnTo>
                    <a:lnTo>
                      <a:pt x="6985" y="34925"/>
                    </a:lnTo>
                    <a:lnTo>
                      <a:pt x="7797" y="34925"/>
                    </a:lnTo>
                    <a:lnTo>
                      <a:pt x="7759" y="34798"/>
                    </a:lnTo>
                    <a:lnTo>
                      <a:pt x="6832" y="34671"/>
                    </a:lnTo>
                    <a:lnTo>
                      <a:pt x="7378" y="34544"/>
                    </a:lnTo>
                    <a:lnTo>
                      <a:pt x="6616" y="34544"/>
                    </a:lnTo>
                    <a:lnTo>
                      <a:pt x="5245" y="34671"/>
                    </a:lnTo>
                    <a:lnTo>
                      <a:pt x="5105" y="34607"/>
                    </a:lnTo>
                    <a:lnTo>
                      <a:pt x="3606" y="34798"/>
                    </a:lnTo>
                    <a:lnTo>
                      <a:pt x="3251" y="34798"/>
                    </a:lnTo>
                    <a:lnTo>
                      <a:pt x="3619" y="35052"/>
                    </a:lnTo>
                    <a:lnTo>
                      <a:pt x="4038" y="35052"/>
                    </a:lnTo>
                    <a:lnTo>
                      <a:pt x="4584" y="34925"/>
                    </a:lnTo>
                    <a:lnTo>
                      <a:pt x="4991" y="35052"/>
                    </a:lnTo>
                    <a:lnTo>
                      <a:pt x="5308" y="35052"/>
                    </a:lnTo>
                    <a:lnTo>
                      <a:pt x="5308" y="35179"/>
                    </a:lnTo>
                    <a:lnTo>
                      <a:pt x="4851" y="35052"/>
                    </a:lnTo>
                    <a:lnTo>
                      <a:pt x="4191" y="35179"/>
                    </a:lnTo>
                    <a:lnTo>
                      <a:pt x="4470" y="35179"/>
                    </a:lnTo>
                    <a:lnTo>
                      <a:pt x="3238" y="35306"/>
                    </a:lnTo>
                    <a:lnTo>
                      <a:pt x="5867" y="35179"/>
                    </a:lnTo>
                    <a:lnTo>
                      <a:pt x="5715" y="35229"/>
                    </a:lnTo>
                    <a:lnTo>
                      <a:pt x="5715" y="35814"/>
                    </a:lnTo>
                    <a:lnTo>
                      <a:pt x="4927" y="35941"/>
                    </a:lnTo>
                    <a:lnTo>
                      <a:pt x="4521" y="35712"/>
                    </a:lnTo>
                    <a:lnTo>
                      <a:pt x="5715" y="35814"/>
                    </a:lnTo>
                    <a:lnTo>
                      <a:pt x="5715" y="35229"/>
                    </a:lnTo>
                    <a:lnTo>
                      <a:pt x="5029" y="35433"/>
                    </a:lnTo>
                    <a:lnTo>
                      <a:pt x="4864" y="35433"/>
                    </a:lnTo>
                    <a:lnTo>
                      <a:pt x="5334" y="35560"/>
                    </a:lnTo>
                    <a:lnTo>
                      <a:pt x="5232" y="35687"/>
                    </a:lnTo>
                    <a:lnTo>
                      <a:pt x="4470" y="35687"/>
                    </a:lnTo>
                    <a:lnTo>
                      <a:pt x="3530" y="35814"/>
                    </a:lnTo>
                    <a:lnTo>
                      <a:pt x="3771" y="35814"/>
                    </a:lnTo>
                    <a:lnTo>
                      <a:pt x="3619" y="35941"/>
                    </a:lnTo>
                    <a:lnTo>
                      <a:pt x="3213" y="36068"/>
                    </a:lnTo>
                    <a:lnTo>
                      <a:pt x="3467" y="36068"/>
                    </a:lnTo>
                    <a:lnTo>
                      <a:pt x="5562" y="36195"/>
                    </a:lnTo>
                    <a:lnTo>
                      <a:pt x="3924" y="36322"/>
                    </a:lnTo>
                    <a:lnTo>
                      <a:pt x="4229" y="36398"/>
                    </a:lnTo>
                    <a:lnTo>
                      <a:pt x="4470" y="36449"/>
                    </a:lnTo>
                    <a:lnTo>
                      <a:pt x="3568" y="36449"/>
                    </a:lnTo>
                    <a:lnTo>
                      <a:pt x="3035" y="36576"/>
                    </a:lnTo>
                    <a:lnTo>
                      <a:pt x="2768" y="36576"/>
                    </a:lnTo>
                    <a:lnTo>
                      <a:pt x="3505" y="36703"/>
                    </a:lnTo>
                    <a:lnTo>
                      <a:pt x="2197" y="36703"/>
                    </a:lnTo>
                    <a:lnTo>
                      <a:pt x="3263" y="36830"/>
                    </a:lnTo>
                    <a:lnTo>
                      <a:pt x="4381" y="37084"/>
                    </a:lnTo>
                    <a:lnTo>
                      <a:pt x="2171" y="37338"/>
                    </a:lnTo>
                    <a:lnTo>
                      <a:pt x="3581" y="37604"/>
                    </a:lnTo>
                    <a:lnTo>
                      <a:pt x="4102" y="37846"/>
                    </a:lnTo>
                    <a:lnTo>
                      <a:pt x="5092" y="37846"/>
                    </a:lnTo>
                    <a:lnTo>
                      <a:pt x="5575" y="38100"/>
                    </a:lnTo>
                    <a:lnTo>
                      <a:pt x="5118" y="38100"/>
                    </a:lnTo>
                    <a:lnTo>
                      <a:pt x="4521" y="37973"/>
                    </a:lnTo>
                    <a:lnTo>
                      <a:pt x="4089" y="38100"/>
                    </a:lnTo>
                    <a:lnTo>
                      <a:pt x="4165" y="38227"/>
                    </a:lnTo>
                    <a:lnTo>
                      <a:pt x="3695" y="38354"/>
                    </a:lnTo>
                    <a:lnTo>
                      <a:pt x="4432" y="38354"/>
                    </a:lnTo>
                    <a:lnTo>
                      <a:pt x="4330" y="38481"/>
                    </a:lnTo>
                    <a:lnTo>
                      <a:pt x="4762" y="38354"/>
                    </a:lnTo>
                    <a:lnTo>
                      <a:pt x="5676" y="38354"/>
                    </a:lnTo>
                    <a:lnTo>
                      <a:pt x="4648" y="38227"/>
                    </a:lnTo>
                    <a:lnTo>
                      <a:pt x="5854" y="38227"/>
                    </a:lnTo>
                    <a:lnTo>
                      <a:pt x="6464" y="38100"/>
                    </a:lnTo>
                    <a:lnTo>
                      <a:pt x="6311" y="38100"/>
                    </a:lnTo>
                    <a:lnTo>
                      <a:pt x="5943" y="37973"/>
                    </a:lnTo>
                    <a:lnTo>
                      <a:pt x="6642" y="37973"/>
                    </a:lnTo>
                    <a:lnTo>
                      <a:pt x="7366" y="37846"/>
                    </a:lnTo>
                    <a:lnTo>
                      <a:pt x="5702" y="37719"/>
                    </a:lnTo>
                    <a:lnTo>
                      <a:pt x="6553" y="37604"/>
                    </a:lnTo>
                    <a:lnTo>
                      <a:pt x="6311" y="37465"/>
                    </a:lnTo>
                    <a:lnTo>
                      <a:pt x="5816" y="37592"/>
                    </a:lnTo>
                    <a:lnTo>
                      <a:pt x="4737" y="37465"/>
                    </a:lnTo>
                    <a:lnTo>
                      <a:pt x="6997" y="37338"/>
                    </a:lnTo>
                    <a:lnTo>
                      <a:pt x="6083" y="37338"/>
                    </a:lnTo>
                    <a:lnTo>
                      <a:pt x="6184" y="37211"/>
                    </a:lnTo>
                    <a:lnTo>
                      <a:pt x="6553" y="37211"/>
                    </a:lnTo>
                    <a:lnTo>
                      <a:pt x="6121" y="37134"/>
                    </a:lnTo>
                    <a:lnTo>
                      <a:pt x="5562" y="37211"/>
                    </a:lnTo>
                    <a:lnTo>
                      <a:pt x="6019" y="37147"/>
                    </a:lnTo>
                    <a:lnTo>
                      <a:pt x="6388" y="37084"/>
                    </a:lnTo>
                    <a:lnTo>
                      <a:pt x="5168" y="36830"/>
                    </a:lnTo>
                    <a:lnTo>
                      <a:pt x="5613" y="36830"/>
                    </a:lnTo>
                    <a:lnTo>
                      <a:pt x="7175" y="36703"/>
                    </a:lnTo>
                    <a:lnTo>
                      <a:pt x="6438" y="36703"/>
                    </a:lnTo>
                    <a:lnTo>
                      <a:pt x="5334" y="36703"/>
                    </a:lnTo>
                    <a:lnTo>
                      <a:pt x="6057" y="36576"/>
                    </a:lnTo>
                    <a:lnTo>
                      <a:pt x="6870" y="36576"/>
                    </a:lnTo>
                    <a:lnTo>
                      <a:pt x="6438" y="36703"/>
                    </a:lnTo>
                    <a:lnTo>
                      <a:pt x="7162" y="36576"/>
                    </a:lnTo>
                    <a:lnTo>
                      <a:pt x="5791" y="36449"/>
                    </a:lnTo>
                    <a:lnTo>
                      <a:pt x="7378" y="36334"/>
                    </a:lnTo>
                    <a:lnTo>
                      <a:pt x="7531" y="36436"/>
                    </a:lnTo>
                    <a:lnTo>
                      <a:pt x="7848" y="36334"/>
                    </a:lnTo>
                    <a:lnTo>
                      <a:pt x="8039" y="36334"/>
                    </a:lnTo>
                    <a:close/>
                  </a:path>
                  <a:path w="225425" h="40004">
                    <a:moveTo>
                      <a:pt x="8039" y="5461"/>
                    </a:moveTo>
                    <a:lnTo>
                      <a:pt x="7721" y="5359"/>
                    </a:lnTo>
                    <a:lnTo>
                      <a:pt x="8039" y="5461"/>
                    </a:lnTo>
                    <a:close/>
                  </a:path>
                  <a:path w="225425" h="40004">
                    <a:moveTo>
                      <a:pt x="8051" y="35039"/>
                    </a:moveTo>
                    <a:lnTo>
                      <a:pt x="7645" y="34988"/>
                    </a:lnTo>
                    <a:lnTo>
                      <a:pt x="7899" y="35039"/>
                    </a:lnTo>
                    <a:lnTo>
                      <a:pt x="8051" y="35039"/>
                    </a:lnTo>
                    <a:close/>
                  </a:path>
                  <a:path w="225425" h="40004">
                    <a:moveTo>
                      <a:pt x="8140" y="32232"/>
                    </a:moveTo>
                    <a:lnTo>
                      <a:pt x="7848" y="32232"/>
                    </a:lnTo>
                    <a:lnTo>
                      <a:pt x="8140" y="32232"/>
                    </a:lnTo>
                    <a:close/>
                  </a:path>
                  <a:path w="225425" h="40004">
                    <a:moveTo>
                      <a:pt x="8153" y="20523"/>
                    </a:moveTo>
                    <a:lnTo>
                      <a:pt x="7937" y="20447"/>
                    </a:lnTo>
                    <a:lnTo>
                      <a:pt x="8153" y="20523"/>
                    </a:lnTo>
                    <a:close/>
                  </a:path>
                  <a:path w="225425" h="40004">
                    <a:moveTo>
                      <a:pt x="8216" y="20701"/>
                    </a:moveTo>
                    <a:lnTo>
                      <a:pt x="8166" y="20574"/>
                    </a:lnTo>
                    <a:lnTo>
                      <a:pt x="7759" y="20574"/>
                    </a:lnTo>
                    <a:lnTo>
                      <a:pt x="7467" y="20574"/>
                    </a:lnTo>
                    <a:lnTo>
                      <a:pt x="7683" y="20701"/>
                    </a:lnTo>
                    <a:lnTo>
                      <a:pt x="8216" y="20701"/>
                    </a:lnTo>
                    <a:close/>
                  </a:path>
                  <a:path w="225425" h="40004">
                    <a:moveTo>
                      <a:pt x="8420" y="20929"/>
                    </a:moveTo>
                    <a:lnTo>
                      <a:pt x="7962" y="20878"/>
                    </a:lnTo>
                    <a:lnTo>
                      <a:pt x="7518" y="21005"/>
                    </a:lnTo>
                    <a:lnTo>
                      <a:pt x="7645" y="21043"/>
                    </a:lnTo>
                    <a:lnTo>
                      <a:pt x="8115" y="21005"/>
                    </a:lnTo>
                    <a:lnTo>
                      <a:pt x="8420" y="20929"/>
                    </a:lnTo>
                    <a:close/>
                  </a:path>
                  <a:path w="225425" h="40004">
                    <a:moveTo>
                      <a:pt x="8470" y="36868"/>
                    </a:moveTo>
                    <a:lnTo>
                      <a:pt x="7543" y="37020"/>
                    </a:lnTo>
                    <a:lnTo>
                      <a:pt x="8470" y="36868"/>
                    </a:lnTo>
                    <a:close/>
                  </a:path>
                  <a:path w="225425" h="40004">
                    <a:moveTo>
                      <a:pt x="8483" y="30861"/>
                    </a:moveTo>
                    <a:lnTo>
                      <a:pt x="7785" y="30734"/>
                    </a:lnTo>
                    <a:lnTo>
                      <a:pt x="7924" y="30899"/>
                    </a:lnTo>
                    <a:lnTo>
                      <a:pt x="8483" y="30861"/>
                    </a:lnTo>
                    <a:close/>
                  </a:path>
                  <a:path w="225425" h="40004">
                    <a:moveTo>
                      <a:pt x="8559" y="29413"/>
                    </a:moveTo>
                    <a:lnTo>
                      <a:pt x="8420" y="29438"/>
                    </a:lnTo>
                    <a:lnTo>
                      <a:pt x="8559" y="29413"/>
                    </a:lnTo>
                    <a:close/>
                  </a:path>
                  <a:path w="225425" h="40004">
                    <a:moveTo>
                      <a:pt x="8801" y="21717"/>
                    </a:moveTo>
                    <a:lnTo>
                      <a:pt x="7696" y="21590"/>
                    </a:lnTo>
                    <a:lnTo>
                      <a:pt x="7734" y="21844"/>
                    </a:lnTo>
                    <a:lnTo>
                      <a:pt x="8801" y="21717"/>
                    </a:lnTo>
                    <a:close/>
                  </a:path>
                  <a:path w="225425" h="40004">
                    <a:moveTo>
                      <a:pt x="8813" y="29972"/>
                    </a:moveTo>
                    <a:lnTo>
                      <a:pt x="8470" y="29845"/>
                    </a:lnTo>
                    <a:lnTo>
                      <a:pt x="8305" y="29845"/>
                    </a:lnTo>
                    <a:lnTo>
                      <a:pt x="8813" y="29972"/>
                    </a:lnTo>
                    <a:close/>
                  </a:path>
                  <a:path w="225425" h="40004">
                    <a:moveTo>
                      <a:pt x="8877" y="25844"/>
                    </a:moveTo>
                    <a:close/>
                  </a:path>
                  <a:path w="225425" h="40004">
                    <a:moveTo>
                      <a:pt x="8890" y="24130"/>
                    </a:moveTo>
                    <a:lnTo>
                      <a:pt x="8610" y="24041"/>
                    </a:lnTo>
                    <a:lnTo>
                      <a:pt x="7670" y="24066"/>
                    </a:lnTo>
                    <a:lnTo>
                      <a:pt x="7835" y="24117"/>
                    </a:lnTo>
                    <a:lnTo>
                      <a:pt x="8890" y="24130"/>
                    </a:lnTo>
                    <a:close/>
                  </a:path>
                  <a:path w="225425" h="40004">
                    <a:moveTo>
                      <a:pt x="8940" y="18389"/>
                    </a:moveTo>
                    <a:lnTo>
                      <a:pt x="8331" y="18478"/>
                    </a:lnTo>
                    <a:lnTo>
                      <a:pt x="8458" y="18529"/>
                    </a:lnTo>
                    <a:lnTo>
                      <a:pt x="8940" y="18389"/>
                    </a:lnTo>
                    <a:close/>
                  </a:path>
                  <a:path w="225425" h="40004">
                    <a:moveTo>
                      <a:pt x="9055" y="25831"/>
                    </a:moveTo>
                    <a:lnTo>
                      <a:pt x="8902" y="25831"/>
                    </a:lnTo>
                    <a:lnTo>
                      <a:pt x="9055" y="25831"/>
                    </a:lnTo>
                    <a:close/>
                  </a:path>
                  <a:path w="225425" h="40004">
                    <a:moveTo>
                      <a:pt x="9283" y="28448"/>
                    </a:moveTo>
                    <a:close/>
                  </a:path>
                  <a:path w="225425" h="40004">
                    <a:moveTo>
                      <a:pt x="9728" y="4572"/>
                    </a:moveTo>
                    <a:lnTo>
                      <a:pt x="7531" y="4457"/>
                    </a:lnTo>
                    <a:lnTo>
                      <a:pt x="7531" y="5080"/>
                    </a:lnTo>
                    <a:lnTo>
                      <a:pt x="6781" y="5080"/>
                    </a:lnTo>
                    <a:lnTo>
                      <a:pt x="7277" y="4953"/>
                    </a:lnTo>
                    <a:lnTo>
                      <a:pt x="7531" y="5080"/>
                    </a:lnTo>
                    <a:lnTo>
                      <a:pt x="7531" y="4457"/>
                    </a:lnTo>
                    <a:lnTo>
                      <a:pt x="5130" y="4318"/>
                    </a:lnTo>
                    <a:lnTo>
                      <a:pt x="7112" y="3886"/>
                    </a:lnTo>
                    <a:lnTo>
                      <a:pt x="8013" y="3302"/>
                    </a:lnTo>
                    <a:lnTo>
                      <a:pt x="6070" y="2794"/>
                    </a:lnTo>
                    <a:lnTo>
                      <a:pt x="7658" y="2286"/>
                    </a:lnTo>
                    <a:lnTo>
                      <a:pt x="7975" y="2159"/>
                    </a:lnTo>
                    <a:lnTo>
                      <a:pt x="7277" y="2159"/>
                    </a:lnTo>
                    <a:lnTo>
                      <a:pt x="6743" y="2032"/>
                    </a:lnTo>
                    <a:lnTo>
                      <a:pt x="7645" y="2032"/>
                    </a:lnTo>
                    <a:lnTo>
                      <a:pt x="6591" y="1778"/>
                    </a:lnTo>
                    <a:lnTo>
                      <a:pt x="5829" y="1651"/>
                    </a:lnTo>
                    <a:lnTo>
                      <a:pt x="8813" y="1397"/>
                    </a:lnTo>
                    <a:lnTo>
                      <a:pt x="7378" y="1143"/>
                    </a:lnTo>
                    <a:lnTo>
                      <a:pt x="6883" y="1143"/>
                    </a:lnTo>
                    <a:lnTo>
                      <a:pt x="6400" y="889"/>
                    </a:lnTo>
                    <a:lnTo>
                      <a:pt x="6794" y="762"/>
                    </a:lnTo>
                    <a:lnTo>
                      <a:pt x="7264" y="762"/>
                    </a:lnTo>
                    <a:lnTo>
                      <a:pt x="6451" y="635"/>
                    </a:lnTo>
                    <a:lnTo>
                      <a:pt x="6794" y="381"/>
                    </a:lnTo>
                    <a:lnTo>
                      <a:pt x="8331" y="635"/>
                    </a:lnTo>
                    <a:lnTo>
                      <a:pt x="8420" y="381"/>
                    </a:lnTo>
                    <a:lnTo>
                      <a:pt x="8242" y="254"/>
                    </a:lnTo>
                    <a:lnTo>
                      <a:pt x="7645" y="127"/>
                    </a:lnTo>
                    <a:lnTo>
                      <a:pt x="7048" y="0"/>
                    </a:lnTo>
                    <a:lnTo>
                      <a:pt x="6731" y="127"/>
                    </a:lnTo>
                    <a:lnTo>
                      <a:pt x="4318" y="127"/>
                    </a:lnTo>
                    <a:lnTo>
                      <a:pt x="2882" y="0"/>
                    </a:lnTo>
                    <a:lnTo>
                      <a:pt x="1917" y="254"/>
                    </a:lnTo>
                    <a:lnTo>
                      <a:pt x="2044" y="254"/>
                    </a:lnTo>
                    <a:lnTo>
                      <a:pt x="2768" y="381"/>
                    </a:lnTo>
                    <a:lnTo>
                      <a:pt x="2082" y="381"/>
                    </a:lnTo>
                    <a:lnTo>
                      <a:pt x="1409" y="381"/>
                    </a:lnTo>
                    <a:lnTo>
                      <a:pt x="2362" y="508"/>
                    </a:lnTo>
                    <a:lnTo>
                      <a:pt x="1612" y="508"/>
                    </a:lnTo>
                    <a:lnTo>
                      <a:pt x="2552" y="685"/>
                    </a:lnTo>
                    <a:lnTo>
                      <a:pt x="2781" y="635"/>
                    </a:lnTo>
                    <a:lnTo>
                      <a:pt x="3187" y="762"/>
                    </a:lnTo>
                    <a:lnTo>
                      <a:pt x="2578" y="889"/>
                    </a:lnTo>
                    <a:lnTo>
                      <a:pt x="2311" y="990"/>
                    </a:lnTo>
                    <a:lnTo>
                      <a:pt x="2019" y="1143"/>
                    </a:lnTo>
                    <a:lnTo>
                      <a:pt x="2755" y="1143"/>
                    </a:lnTo>
                    <a:lnTo>
                      <a:pt x="1981" y="1270"/>
                    </a:lnTo>
                    <a:lnTo>
                      <a:pt x="2959" y="1397"/>
                    </a:lnTo>
                    <a:lnTo>
                      <a:pt x="1955" y="1397"/>
                    </a:lnTo>
                    <a:lnTo>
                      <a:pt x="2679" y="1524"/>
                    </a:lnTo>
                    <a:lnTo>
                      <a:pt x="2730" y="1651"/>
                    </a:lnTo>
                    <a:lnTo>
                      <a:pt x="1155" y="1524"/>
                    </a:lnTo>
                    <a:lnTo>
                      <a:pt x="2641" y="1905"/>
                    </a:lnTo>
                    <a:lnTo>
                      <a:pt x="952" y="1905"/>
                    </a:lnTo>
                    <a:lnTo>
                      <a:pt x="2362" y="2032"/>
                    </a:lnTo>
                    <a:lnTo>
                      <a:pt x="1574" y="2286"/>
                    </a:lnTo>
                    <a:lnTo>
                      <a:pt x="2362" y="2413"/>
                    </a:lnTo>
                    <a:lnTo>
                      <a:pt x="2095" y="2413"/>
                    </a:lnTo>
                    <a:lnTo>
                      <a:pt x="1981" y="2540"/>
                    </a:lnTo>
                    <a:lnTo>
                      <a:pt x="2451" y="2540"/>
                    </a:lnTo>
                    <a:lnTo>
                      <a:pt x="2730" y="2794"/>
                    </a:lnTo>
                    <a:lnTo>
                      <a:pt x="3454" y="2794"/>
                    </a:lnTo>
                    <a:lnTo>
                      <a:pt x="2311" y="2921"/>
                    </a:lnTo>
                    <a:lnTo>
                      <a:pt x="2070" y="2794"/>
                    </a:lnTo>
                    <a:lnTo>
                      <a:pt x="1930" y="2794"/>
                    </a:lnTo>
                    <a:lnTo>
                      <a:pt x="1930" y="3048"/>
                    </a:lnTo>
                    <a:lnTo>
                      <a:pt x="2730" y="2921"/>
                    </a:lnTo>
                    <a:lnTo>
                      <a:pt x="2019" y="3048"/>
                    </a:lnTo>
                    <a:lnTo>
                      <a:pt x="2882" y="3048"/>
                    </a:lnTo>
                    <a:lnTo>
                      <a:pt x="1663" y="3175"/>
                    </a:lnTo>
                    <a:lnTo>
                      <a:pt x="2565" y="3302"/>
                    </a:lnTo>
                    <a:lnTo>
                      <a:pt x="1841" y="3429"/>
                    </a:lnTo>
                    <a:lnTo>
                      <a:pt x="2387" y="3429"/>
                    </a:lnTo>
                    <a:lnTo>
                      <a:pt x="2692" y="3683"/>
                    </a:lnTo>
                    <a:lnTo>
                      <a:pt x="1562" y="3556"/>
                    </a:lnTo>
                    <a:lnTo>
                      <a:pt x="1003" y="3683"/>
                    </a:lnTo>
                    <a:lnTo>
                      <a:pt x="1295" y="3683"/>
                    </a:lnTo>
                    <a:lnTo>
                      <a:pt x="2311" y="3810"/>
                    </a:lnTo>
                    <a:lnTo>
                      <a:pt x="2273" y="3937"/>
                    </a:lnTo>
                    <a:lnTo>
                      <a:pt x="1790" y="3937"/>
                    </a:lnTo>
                    <a:lnTo>
                      <a:pt x="2667" y="4064"/>
                    </a:lnTo>
                    <a:lnTo>
                      <a:pt x="1917" y="4292"/>
                    </a:lnTo>
                    <a:lnTo>
                      <a:pt x="1905" y="4419"/>
                    </a:lnTo>
                    <a:lnTo>
                      <a:pt x="2146" y="4394"/>
                    </a:lnTo>
                    <a:lnTo>
                      <a:pt x="1981" y="4343"/>
                    </a:lnTo>
                    <a:lnTo>
                      <a:pt x="2946" y="4445"/>
                    </a:lnTo>
                    <a:lnTo>
                      <a:pt x="3111" y="4546"/>
                    </a:lnTo>
                    <a:lnTo>
                      <a:pt x="3619" y="4445"/>
                    </a:lnTo>
                    <a:lnTo>
                      <a:pt x="4203" y="4445"/>
                    </a:lnTo>
                    <a:lnTo>
                      <a:pt x="4876" y="4572"/>
                    </a:lnTo>
                    <a:lnTo>
                      <a:pt x="4178" y="4572"/>
                    </a:lnTo>
                    <a:lnTo>
                      <a:pt x="3657" y="4445"/>
                    </a:lnTo>
                    <a:lnTo>
                      <a:pt x="3975" y="4572"/>
                    </a:lnTo>
                    <a:lnTo>
                      <a:pt x="3416" y="4572"/>
                    </a:lnTo>
                    <a:lnTo>
                      <a:pt x="4051" y="4826"/>
                    </a:lnTo>
                    <a:lnTo>
                      <a:pt x="3746" y="4826"/>
                    </a:lnTo>
                    <a:lnTo>
                      <a:pt x="2730" y="4953"/>
                    </a:lnTo>
                    <a:lnTo>
                      <a:pt x="3340" y="4622"/>
                    </a:lnTo>
                    <a:lnTo>
                      <a:pt x="2501" y="4826"/>
                    </a:lnTo>
                    <a:lnTo>
                      <a:pt x="2705" y="4699"/>
                    </a:lnTo>
                    <a:lnTo>
                      <a:pt x="2895" y="4572"/>
                    </a:lnTo>
                    <a:lnTo>
                      <a:pt x="1282" y="4699"/>
                    </a:lnTo>
                    <a:lnTo>
                      <a:pt x="2895" y="4470"/>
                    </a:lnTo>
                    <a:lnTo>
                      <a:pt x="1282" y="4572"/>
                    </a:lnTo>
                    <a:lnTo>
                      <a:pt x="990" y="4826"/>
                    </a:lnTo>
                    <a:lnTo>
                      <a:pt x="1803" y="4826"/>
                    </a:lnTo>
                    <a:lnTo>
                      <a:pt x="1511" y="5080"/>
                    </a:lnTo>
                    <a:lnTo>
                      <a:pt x="2908" y="5080"/>
                    </a:lnTo>
                    <a:lnTo>
                      <a:pt x="3924" y="5461"/>
                    </a:lnTo>
                    <a:lnTo>
                      <a:pt x="355" y="5334"/>
                    </a:lnTo>
                    <a:lnTo>
                      <a:pt x="1701" y="5588"/>
                    </a:lnTo>
                    <a:lnTo>
                      <a:pt x="2387" y="5588"/>
                    </a:lnTo>
                    <a:lnTo>
                      <a:pt x="3670" y="5715"/>
                    </a:lnTo>
                    <a:lnTo>
                      <a:pt x="2997" y="5842"/>
                    </a:lnTo>
                    <a:lnTo>
                      <a:pt x="1841" y="5715"/>
                    </a:lnTo>
                    <a:lnTo>
                      <a:pt x="1727" y="5969"/>
                    </a:lnTo>
                    <a:lnTo>
                      <a:pt x="3492" y="5842"/>
                    </a:lnTo>
                    <a:lnTo>
                      <a:pt x="2730" y="6096"/>
                    </a:lnTo>
                    <a:lnTo>
                      <a:pt x="2857" y="6096"/>
                    </a:lnTo>
                    <a:lnTo>
                      <a:pt x="2857" y="6223"/>
                    </a:lnTo>
                    <a:lnTo>
                      <a:pt x="1841" y="6223"/>
                    </a:lnTo>
                    <a:lnTo>
                      <a:pt x="1993" y="6477"/>
                    </a:lnTo>
                    <a:lnTo>
                      <a:pt x="2730" y="6731"/>
                    </a:lnTo>
                    <a:lnTo>
                      <a:pt x="2819" y="6858"/>
                    </a:lnTo>
                    <a:lnTo>
                      <a:pt x="3136" y="6858"/>
                    </a:lnTo>
                    <a:lnTo>
                      <a:pt x="8382" y="6858"/>
                    </a:lnTo>
                    <a:lnTo>
                      <a:pt x="8610" y="6858"/>
                    </a:lnTo>
                    <a:lnTo>
                      <a:pt x="8826" y="6731"/>
                    </a:lnTo>
                    <a:lnTo>
                      <a:pt x="9486" y="6731"/>
                    </a:lnTo>
                    <a:lnTo>
                      <a:pt x="9182" y="6477"/>
                    </a:lnTo>
                    <a:lnTo>
                      <a:pt x="8369" y="6477"/>
                    </a:lnTo>
                    <a:lnTo>
                      <a:pt x="8509" y="6350"/>
                    </a:lnTo>
                    <a:lnTo>
                      <a:pt x="7950" y="6464"/>
                    </a:lnTo>
                    <a:lnTo>
                      <a:pt x="7810" y="6451"/>
                    </a:lnTo>
                    <a:lnTo>
                      <a:pt x="7988" y="6604"/>
                    </a:lnTo>
                    <a:lnTo>
                      <a:pt x="8013" y="6731"/>
                    </a:lnTo>
                    <a:lnTo>
                      <a:pt x="7226" y="6604"/>
                    </a:lnTo>
                    <a:lnTo>
                      <a:pt x="7696" y="6477"/>
                    </a:lnTo>
                    <a:lnTo>
                      <a:pt x="6337" y="6477"/>
                    </a:lnTo>
                    <a:lnTo>
                      <a:pt x="7518" y="6350"/>
                    </a:lnTo>
                    <a:lnTo>
                      <a:pt x="8153" y="6096"/>
                    </a:lnTo>
                    <a:lnTo>
                      <a:pt x="8877" y="6096"/>
                    </a:lnTo>
                    <a:lnTo>
                      <a:pt x="8407" y="5842"/>
                    </a:lnTo>
                    <a:lnTo>
                      <a:pt x="8559" y="5588"/>
                    </a:lnTo>
                    <a:lnTo>
                      <a:pt x="6985" y="5461"/>
                    </a:lnTo>
                    <a:lnTo>
                      <a:pt x="6781" y="5461"/>
                    </a:lnTo>
                    <a:lnTo>
                      <a:pt x="7429" y="5334"/>
                    </a:lnTo>
                    <a:lnTo>
                      <a:pt x="7632" y="5334"/>
                    </a:lnTo>
                    <a:lnTo>
                      <a:pt x="7759" y="5207"/>
                    </a:lnTo>
                    <a:lnTo>
                      <a:pt x="7620" y="4953"/>
                    </a:lnTo>
                    <a:lnTo>
                      <a:pt x="7950" y="4953"/>
                    </a:lnTo>
                    <a:lnTo>
                      <a:pt x="9728" y="4572"/>
                    </a:lnTo>
                    <a:close/>
                  </a:path>
                  <a:path w="225425" h="40004">
                    <a:moveTo>
                      <a:pt x="9804" y="27051"/>
                    </a:moveTo>
                    <a:lnTo>
                      <a:pt x="9232" y="26924"/>
                    </a:lnTo>
                    <a:lnTo>
                      <a:pt x="8699" y="26924"/>
                    </a:lnTo>
                    <a:lnTo>
                      <a:pt x="8001" y="26797"/>
                    </a:lnTo>
                    <a:lnTo>
                      <a:pt x="8496" y="27051"/>
                    </a:lnTo>
                    <a:lnTo>
                      <a:pt x="9804" y="27051"/>
                    </a:lnTo>
                    <a:close/>
                  </a:path>
                  <a:path w="225425" h="40004">
                    <a:moveTo>
                      <a:pt x="9906" y="28829"/>
                    </a:moveTo>
                    <a:lnTo>
                      <a:pt x="9740" y="28702"/>
                    </a:lnTo>
                    <a:lnTo>
                      <a:pt x="9613" y="28702"/>
                    </a:lnTo>
                    <a:lnTo>
                      <a:pt x="9906" y="28829"/>
                    </a:lnTo>
                    <a:close/>
                  </a:path>
                  <a:path w="225425" h="40004">
                    <a:moveTo>
                      <a:pt x="10401" y="28194"/>
                    </a:moveTo>
                    <a:lnTo>
                      <a:pt x="8483" y="28321"/>
                    </a:lnTo>
                    <a:lnTo>
                      <a:pt x="8509" y="28067"/>
                    </a:lnTo>
                    <a:lnTo>
                      <a:pt x="8115" y="27940"/>
                    </a:lnTo>
                    <a:lnTo>
                      <a:pt x="8521" y="27813"/>
                    </a:lnTo>
                    <a:lnTo>
                      <a:pt x="7124" y="27813"/>
                    </a:lnTo>
                    <a:lnTo>
                      <a:pt x="7188" y="27686"/>
                    </a:lnTo>
                    <a:lnTo>
                      <a:pt x="7493" y="27686"/>
                    </a:lnTo>
                    <a:lnTo>
                      <a:pt x="6553" y="27559"/>
                    </a:lnTo>
                    <a:lnTo>
                      <a:pt x="8458" y="27432"/>
                    </a:lnTo>
                    <a:lnTo>
                      <a:pt x="7835" y="27305"/>
                    </a:lnTo>
                    <a:lnTo>
                      <a:pt x="8191" y="27178"/>
                    </a:lnTo>
                    <a:lnTo>
                      <a:pt x="8826" y="27305"/>
                    </a:lnTo>
                    <a:lnTo>
                      <a:pt x="9080" y="27178"/>
                    </a:lnTo>
                    <a:lnTo>
                      <a:pt x="8382" y="27051"/>
                    </a:lnTo>
                    <a:lnTo>
                      <a:pt x="7912" y="26987"/>
                    </a:lnTo>
                    <a:lnTo>
                      <a:pt x="7785" y="27178"/>
                    </a:lnTo>
                    <a:lnTo>
                      <a:pt x="7442" y="27101"/>
                    </a:lnTo>
                    <a:lnTo>
                      <a:pt x="7861" y="27051"/>
                    </a:lnTo>
                    <a:lnTo>
                      <a:pt x="7454" y="26924"/>
                    </a:lnTo>
                    <a:lnTo>
                      <a:pt x="7454" y="27051"/>
                    </a:lnTo>
                    <a:lnTo>
                      <a:pt x="7289" y="27076"/>
                    </a:lnTo>
                    <a:lnTo>
                      <a:pt x="7454" y="27051"/>
                    </a:lnTo>
                    <a:lnTo>
                      <a:pt x="6159" y="26924"/>
                    </a:lnTo>
                    <a:lnTo>
                      <a:pt x="6883" y="26797"/>
                    </a:lnTo>
                    <a:lnTo>
                      <a:pt x="8001" y="26797"/>
                    </a:lnTo>
                    <a:lnTo>
                      <a:pt x="8661" y="26797"/>
                    </a:lnTo>
                    <a:lnTo>
                      <a:pt x="9448" y="26543"/>
                    </a:lnTo>
                    <a:lnTo>
                      <a:pt x="7747" y="26416"/>
                    </a:lnTo>
                    <a:lnTo>
                      <a:pt x="7975" y="26289"/>
                    </a:lnTo>
                    <a:lnTo>
                      <a:pt x="8191" y="26162"/>
                    </a:lnTo>
                    <a:lnTo>
                      <a:pt x="7886" y="26289"/>
                    </a:lnTo>
                    <a:lnTo>
                      <a:pt x="7188" y="26162"/>
                    </a:lnTo>
                    <a:lnTo>
                      <a:pt x="7785" y="26035"/>
                    </a:lnTo>
                    <a:lnTo>
                      <a:pt x="8089" y="26035"/>
                    </a:lnTo>
                    <a:lnTo>
                      <a:pt x="8305" y="25908"/>
                    </a:lnTo>
                    <a:lnTo>
                      <a:pt x="8724" y="25654"/>
                    </a:lnTo>
                    <a:lnTo>
                      <a:pt x="8318" y="25654"/>
                    </a:lnTo>
                    <a:lnTo>
                      <a:pt x="8636" y="25400"/>
                    </a:lnTo>
                    <a:lnTo>
                      <a:pt x="6629" y="25400"/>
                    </a:lnTo>
                    <a:lnTo>
                      <a:pt x="6832" y="25146"/>
                    </a:lnTo>
                    <a:lnTo>
                      <a:pt x="7480" y="25273"/>
                    </a:lnTo>
                    <a:lnTo>
                      <a:pt x="7899" y="25146"/>
                    </a:lnTo>
                    <a:lnTo>
                      <a:pt x="8356" y="25273"/>
                    </a:lnTo>
                    <a:lnTo>
                      <a:pt x="8356" y="25146"/>
                    </a:lnTo>
                    <a:lnTo>
                      <a:pt x="7264" y="24892"/>
                    </a:lnTo>
                    <a:lnTo>
                      <a:pt x="6946" y="24892"/>
                    </a:lnTo>
                    <a:lnTo>
                      <a:pt x="6921" y="24676"/>
                    </a:lnTo>
                    <a:lnTo>
                      <a:pt x="7162" y="24638"/>
                    </a:lnTo>
                    <a:lnTo>
                      <a:pt x="8077" y="24511"/>
                    </a:lnTo>
                    <a:lnTo>
                      <a:pt x="6096" y="24130"/>
                    </a:lnTo>
                    <a:lnTo>
                      <a:pt x="7683" y="23876"/>
                    </a:lnTo>
                    <a:lnTo>
                      <a:pt x="7289" y="23622"/>
                    </a:lnTo>
                    <a:lnTo>
                      <a:pt x="7251" y="23495"/>
                    </a:lnTo>
                    <a:lnTo>
                      <a:pt x="7493" y="23495"/>
                    </a:lnTo>
                    <a:lnTo>
                      <a:pt x="8039" y="23368"/>
                    </a:lnTo>
                    <a:lnTo>
                      <a:pt x="5791" y="23368"/>
                    </a:lnTo>
                    <a:lnTo>
                      <a:pt x="6400" y="23114"/>
                    </a:lnTo>
                    <a:lnTo>
                      <a:pt x="7353" y="23114"/>
                    </a:lnTo>
                    <a:lnTo>
                      <a:pt x="6921" y="23241"/>
                    </a:lnTo>
                    <a:lnTo>
                      <a:pt x="9232" y="23241"/>
                    </a:lnTo>
                    <a:lnTo>
                      <a:pt x="8128" y="23114"/>
                    </a:lnTo>
                    <a:lnTo>
                      <a:pt x="7023" y="22987"/>
                    </a:lnTo>
                    <a:lnTo>
                      <a:pt x="8153" y="22860"/>
                    </a:lnTo>
                    <a:lnTo>
                      <a:pt x="8928" y="22733"/>
                    </a:lnTo>
                    <a:lnTo>
                      <a:pt x="7531" y="22606"/>
                    </a:lnTo>
                    <a:lnTo>
                      <a:pt x="7670" y="22479"/>
                    </a:lnTo>
                    <a:lnTo>
                      <a:pt x="7962" y="22479"/>
                    </a:lnTo>
                    <a:lnTo>
                      <a:pt x="6972" y="22352"/>
                    </a:lnTo>
                    <a:lnTo>
                      <a:pt x="6515" y="21971"/>
                    </a:lnTo>
                    <a:lnTo>
                      <a:pt x="6299" y="21971"/>
                    </a:lnTo>
                    <a:lnTo>
                      <a:pt x="6083" y="21844"/>
                    </a:lnTo>
                    <a:lnTo>
                      <a:pt x="6502" y="21717"/>
                    </a:lnTo>
                    <a:lnTo>
                      <a:pt x="6858" y="21717"/>
                    </a:lnTo>
                    <a:lnTo>
                      <a:pt x="7696" y="21590"/>
                    </a:lnTo>
                    <a:lnTo>
                      <a:pt x="7886" y="21463"/>
                    </a:lnTo>
                    <a:lnTo>
                      <a:pt x="8356" y="21590"/>
                    </a:lnTo>
                    <a:lnTo>
                      <a:pt x="8280" y="21463"/>
                    </a:lnTo>
                    <a:lnTo>
                      <a:pt x="8204" y="21336"/>
                    </a:lnTo>
                    <a:lnTo>
                      <a:pt x="7023" y="21336"/>
                    </a:lnTo>
                    <a:lnTo>
                      <a:pt x="7112" y="21082"/>
                    </a:lnTo>
                    <a:lnTo>
                      <a:pt x="6756" y="21082"/>
                    </a:lnTo>
                    <a:lnTo>
                      <a:pt x="5588" y="20955"/>
                    </a:lnTo>
                    <a:lnTo>
                      <a:pt x="7404" y="20955"/>
                    </a:lnTo>
                    <a:lnTo>
                      <a:pt x="6540" y="20828"/>
                    </a:lnTo>
                    <a:lnTo>
                      <a:pt x="7721" y="20828"/>
                    </a:lnTo>
                    <a:lnTo>
                      <a:pt x="6578" y="20574"/>
                    </a:lnTo>
                    <a:lnTo>
                      <a:pt x="6375" y="20332"/>
                    </a:lnTo>
                    <a:lnTo>
                      <a:pt x="6388" y="20066"/>
                    </a:lnTo>
                    <a:lnTo>
                      <a:pt x="8686" y="20193"/>
                    </a:lnTo>
                    <a:lnTo>
                      <a:pt x="8267" y="20066"/>
                    </a:lnTo>
                    <a:lnTo>
                      <a:pt x="6972" y="19685"/>
                    </a:lnTo>
                    <a:lnTo>
                      <a:pt x="8750" y="19558"/>
                    </a:lnTo>
                    <a:lnTo>
                      <a:pt x="7899" y="19304"/>
                    </a:lnTo>
                    <a:lnTo>
                      <a:pt x="9105" y="18923"/>
                    </a:lnTo>
                    <a:lnTo>
                      <a:pt x="9042" y="18796"/>
                    </a:lnTo>
                    <a:lnTo>
                      <a:pt x="8978" y="18669"/>
                    </a:lnTo>
                    <a:lnTo>
                      <a:pt x="7188" y="18796"/>
                    </a:lnTo>
                    <a:lnTo>
                      <a:pt x="8928" y="18542"/>
                    </a:lnTo>
                    <a:lnTo>
                      <a:pt x="7086" y="18542"/>
                    </a:lnTo>
                    <a:lnTo>
                      <a:pt x="6972" y="18415"/>
                    </a:lnTo>
                    <a:lnTo>
                      <a:pt x="7162" y="18376"/>
                    </a:lnTo>
                    <a:lnTo>
                      <a:pt x="7467" y="18364"/>
                    </a:lnTo>
                    <a:lnTo>
                      <a:pt x="8178" y="18478"/>
                    </a:lnTo>
                    <a:lnTo>
                      <a:pt x="7975" y="18211"/>
                    </a:lnTo>
                    <a:lnTo>
                      <a:pt x="8216" y="18161"/>
                    </a:lnTo>
                    <a:lnTo>
                      <a:pt x="8750" y="18161"/>
                    </a:lnTo>
                    <a:lnTo>
                      <a:pt x="8623" y="18288"/>
                    </a:lnTo>
                    <a:lnTo>
                      <a:pt x="9029" y="18288"/>
                    </a:lnTo>
                    <a:lnTo>
                      <a:pt x="9105" y="18161"/>
                    </a:lnTo>
                    <a:lnTo>
                      <a:pt x="9169" y="18034"/>
                    </a:lnTo>
                    <a:lnTo>
                      <a:pt x="9804" y="18161"/>
                    </a:lnTo>
                    <a:lnTo>
                      <a:pt x="10299" y="18034"/>
                    </a:lnTo>
                    <a:lnTo>
                      <a:pt x="9359" y="18034"/>
                    </a:lnTo>
                    <a:lnTo>
                      <a:pt x="9613" y="17907"/>
                    </a:lnTo>
                    <a:lnTo>
                      <a:pt x="8763" y="18034"/>
                    </a:lnTo>
                    <a:lnTo>
                      <a:pt x="7785" y="17780"/>
                    </a:lnTo>
                    <a:lnTo>
                      <a:pt x="10299" y="17780"/>
                    </a:lnTo>
                    <a:lnTo>
                      <a:pt x="9334" y="17526"/>
                    </a:lnTo>
                    <a:lnTo>
                      <a:pt x="9918" y="17653"/>
                    </a:lnTo>
                    <a:lnTo>
                      <a:pt x="9575" y="17526"/>
                    </a:lnTo>
                    <a:lnTo>
                      <a:pt x="9918" y="17145"/>
                    </a:lnTo>
                    <a:lnTo>
                      <a:pt x="8458" y="17018"/>
                    </a:lnTo>
                    <a:lnTo>
                      <a:pt x="9296" y="17018"/>
                    </a:lnTo>
                    <a:lnTo>
                      <a:pt x="9512" y="16764"/>
                    </a:lnTo>
                    <a:lnTo>
                      <a:pt x="7734" y="16383"/>
                    </a:lnTo>
                    <a:lnTo>
                      <a:pt x="8636" y="16129"/>
                    </a:lnTo>
                    <a:lnTo>
                      <a:pt x="8242" y="16129"/>
                    </a:lnTo>
                    <a:lnTo>
                      <a:pt x="8699" y="16002"/>
                    </a:lnTo>
                    <a:lnTo>
                      <a:pt x="9169" y="16002"/>
                    </a:lnTo>
                    <a:lnTo>
                      <a:pt x="8382" y="15875"/>
                    </a:lnTo>
                    <a:lnTo>
                      <a:pt x="8648" y="15748"/>
                    </a:lnTo>
                    <a:lnTo>
                      <a:pt x="9144" y="15875"/>
                    </a:lnTo>
                    <a:lnTo>
                      <a:pt x="9740" y="15494"/>
                    </a:lnTo>
                    <a:lnTo>
                      <a:pt x="7924" y="15367"/>
                    </a:lnTo>
                    <a:lnTo>
                      <a:pt x="7607" y="15113"/>
                    </a:lnTo>
                    <a:lnTo>
                      <a:pt x="8928" y="15113"/>
                    </a:lnTo>
                    <a:lnTo>
                      <a:pt x="9575" y="14732"/>
                    </a:lnTo>
                    <a:lnTo>
                      <a:pt x="9766" y="14732"/>
                    </a:lnTo>
                    <a:lnTo>
                      <a:pt x="9918" y="14478"/>
                    </a:lnTo>
                    <a:lnTo>
                      <a:pt x="8674" y="14224"/>
                    </a:lnTo>
                    <a:lnTo>
                      <a:pt x="8153" y="13843"/>
                    </a:lnTo>
                    <a:lnTo>
                      <a:pt x="9588" y="13716"/>
                    </a:lnTo>
                    <a:lnTo>
                      <a:pt x="9169" y="13462"/>
                    </a:lnTo>
                    <a:lnTo>
                      <a:pt x="8750" y="13208"/>
                    </a:lnTo>
                    <a:lnTo>
                      <a:pt x="9296" y="12954"/>
                    </a:lnTo>
                    <a:lnTo>
                      <a:pt x="8521" y="12827"/>
                    </a:lnTo>
                    <a:lnTo>
                      <a:pt x="8394" y="12827"/>
                    </a:lnTo>
                    <a:lnTo>
                      <a:pt x="8661" y="12700"/>
                    </a:lnTo>
                    <a:lnTo>
                      <a:pt x="7480" y="12573"/>
                    </a:lnTo>
                    <a:lnTo>
                      <a:pt x="8686" y="12573"/>
                    </a:lnTo>
                    <a:lnTo>
                      <a:pt x="8661" y="12700"/>
                    </a:lnTo>
                    <a:lnTo>
                      <a:pt x="9855" y="12573"/>
                    </a:lnTo>
                    <a:lnTo>
                      <a:pt x="9537" y="12446"/>
                    </a:lnTo>
                    <a:lnTo>
                      <a:pt x="9563" y="12319"/>
                    </a:lnTo>
                    <a:lnTo>
                      <a:pt x="7988" y="12319"/>
                    </a:lnTo>
                    <a:lnTo>
                      <a:pt x="9258" y="12115"/>
                    </a:lnTo>
                    <a:lnTo>
                      <a:pt x="9499" y="12153"/>
                    </a:lnTo>
                    <a:lnTo>
                      <a:pt x="9347" y="12103"/>
                    </a:lnTo>
                    <a:lnTo>
                      <a:pt x="10287" y="11938"/>
                    </a:lnTo>
                    <a:lnTo>
                      <a:pt x="7924" y="11557"/>
                    </a:lnTo>
                    <a:lnTo>
                      <a:pt x="7137" y="11430"/>
                    </a:lnTo>
                    <a:lnTo>
                      <a:pt x="9207" y="11303"/>
                    </a:lnTo>
                    <a:lnTo>
                      <a:pt x="8801" y="11176"/>
                    </a:lnTo>
                    <a:lnTo>
                      <a:pt x="8407" y="11049"/>
                    </a:lnTo>
                    <a:lnTo>
                      <a:pt x="9258" y="11049"/>
                    </a:lnTo>
                    <a:lnTo>
                      <a:pt x="9423" y="10922"/>
                    </a:lnTo>
                    <a:lnTo>
                      <a:pt x="9385" y="10541"/>
                    </a:lnTo>
                    <a:lnTo>
                      <a:pt x="9994" y="10541"/>
                    </a:lnTo>
                    <a:lnTo>
                      <a:pt x="10045" y="10414"/>
                    </a:lnTo>
                    <a:lnTo>
                      <a:pt x="7543" y="10287"/>
                    </a:lnTo>
                    <a:lnTo>
                      <a:pt x="7493" y="10160"/>
                    </a:lnTo>
                    <a:lnTo>
                      <a:pt x="8763" y="10160"/>
                    </a:lnTo>
                    <a:lnTo>
                      <a:pt x="8737" y="9906"/>
                    </a:lnTo>
                    <a:lnTo>
                      <a:pt x="9855" y="9652"/>
                    </a:lnTo>
                    <a:lnTo>
                      <a:pt x="8699" y="9398"/>
                    </a:lnTo>
                    <a:lnTo>
                      <a:pt x="9309" y="9398"/>
                    </a:lnTo>
                    <a:lnTo>
                      <a:pt x="9334" y="9271"/>
                    </a:lnTo>
                    <a:lnTo>
                      <a:pt x="10160" y="9017"/>
                    </a:lnTo>
                    <a:lnTo>
                      <a:pt x="9563" y="9017"/>
                    </a:lnTo>
                    <a:lnTo>
                      <a:pt x="8039" y="8636"/>
                    </a:lnTo>
                    <a:lnTo>
                      <a:pt x="8877" y="8636"/>
                    </a:lnTo>
                    <a:lnTo>
                      <a:pt x="7810" y="8509"/>
                    </a:lnTo>
                    <a:lnTo>
                      <a:pt x="7518" y="8509"/>
                    </a:lnTo>
                    <a:lnTo>
                      <a:pt x="7213" y="8382"/>
                    </a:lnTo>
                    <a:lnTo>
                      <a:pt x="7670" y="8382"/>
                    </a:lnTo>
                    <a:lnTo>
                      <a:pt x="8115" y="8255"/>
                    </a:lnTo>
                    <a:lnTo>
                      <a:pt x="6883" y="8255"/>
                    </a:lnTo>
                    <a:lnTo>
                      <a:pt x="7327" y="8128"/>
                    </a:lnTo>
                    <a:lnTo>
                      <a:pt x="7632" y="8128"/>
                    </a:lnTo>
                    <a:lnTo>
                      <a:pt x="7023" y="8001"/>
                    </a:lnTo>
                    <a:lnTo>
                      <a:pt x="6680" y="7874"/>
                    </a:lnTo>
                    <a:lnTo>
                      <a:pt x="7226" y="7747"/>
                    </a:lnTo>
                    <a:lnTo>
                      <a:pt x="7518" y="7747"/>
                    </a:lnTo>
                    <a:lnTo>
                      <a:pt x="6908" y="7620"/>
                    </a:lnTo>
                    <a:lnTo>
                      <a:pt x="7124" y="7493"/>
                    </a:lnTo>
                    <a:lnTo>
                      <a:pt x="7404" y="7493"/>
                    </a:lnTo>
                    <a:lnTo>
                      <a:pt x="7670" y="7620"/>
                    </a:lnTo>
                    <a:lnTo>
                      <a:pt x="7962" y="7493"/>
                    </a:lnTo>
                    <a:lnTo>
                      <a:pt x="8242" y="7366"/>
                    </a:lnTo>
                    <a:lnTo>
                      <a:pt x="8661" y="7366"/>
                    </a:lnTo>
                    <a:lnTo>
                      <a:pt x="8801" y="7239"/>
                    </a:lnTo>
                    <a:lnTo>
                      <a:pt x="9855" y="7366"/>
                    </a:lnTo>
                    <a:lnTo>
                      <a:pt x="9245" y="7239"/>
                    </a:lnTo>
                    <a:lnTo>
                      <a:pt x="8636" y="7112"/>
                    </a:lnTo>
                    <a:lnTo>
                      <a:pt x="8026" y="6985"/>
                    </a:lnTo>
                    <a:lnTo>
                      <a:pt x="8026" y="7112"/>
                    </a:lnTo>
                    <a:lnTo>
                      <a:pt x="7962" y="7340"/>
                    </a:lnTo>
                    <a:lnTo>
                      <a:pt x="6705" y="7239"/>
                    </a:lnTo>
                    <a:lnTo>
                      <a:pt x="7518" y="7112"/>
                    </a:lnTo>
                    <a:lnTo>
                      <a:pt x="8026" y="7112"/>
                    </a:lnTo>
                    <a:lnTo>
                      <a:pt x="8026" y="6985"/>
                    </a:lnTo>
                    <a:lnTo>
                      <a:pt x="3632" y="6985"/>
                    </a:lnTo>
                    <a:lnTo>
                      <a:pt x="3632" y="7112"/>
                    </a:lnTo>
                    <a:lnTo>
                      <a:pt x="3467" y="7239"/>
                    </a:lnTo>
                    <a:lnTo>
                      <a:pt x="3251" y="7239"/>
                    </a:lnTo>
                    <a:lnTo>
                      <a:pt x="3251" y="7112"/>
                    </a:lnTo>
                    <a:lnTo>
                      <a:pt x="3632" y="7112"/>
                    </a:lnTo>
                    <a:lnTo>
                      <a:pt x="3632" y="6985"/>
                    </a:lnTo>
                    <a:lnTo>
                      <a:pt x="3200" y="6985"/>
                    </a:lnTo>
                    <a:lnTo>
                      <a:pt x="2921" y="6985"/>
                    </a:lnTo>
                    <a:lnTo>
                      <a:pt x="1981" y="6985"/>
                    </a:lnTo>
                    <a:lnTo>
                      <a:pt x="2501" y="7239"/>
                    </a:lnTo>
                    <a:lnTo>
                      <a:pt x="1866" y="7620"/>
                    </a:lnTo>
                    <a:lnTo>
                      <a:pt x="1257" y="7874"/>
                    </a:lnTo>
                    <a:lnTo>
                      <a:pt x="2133" y="8001"/>
                    </a:lnTo>
                    <a:lnTo>
                      <a:pt x="2476" y="8128"/>
                    </a:lnTo>
                    <a:lnTo>
                      <a:pt x="1739" y="8128"/>
                    </a:lnTo>
                    <a:lnTo>
                      <a:pt x="2451" y="8382"/>
                    </a:lnTo>
                    <a:lnTo>
                      <a:pt x="3314" y="8763"/>
                    </a:lnTo>
                    <a:lnTo>
                      <a:pt x="2362" y="9017"/>
                    </a:lnTo>
                    <a:lnTo>
                      <a:pt x="2108" y="8890"/>
                    </a:lnTo>
                    <a:lnTo>
                      <a:pt x="1752" y="9144"/>
                    </a:lnTo>
                    <a:lnTo>
                      <a:pt x="3911" y="9144"/>
                    </a:lnTo>
                    <a:lnTo>
                      <a:pt x="3086" y="9271"/>
                    </a:lnTo>
                    <a:lnTo>
                      <a:pt x="2933" y="9271"/>
                    </a:lnTo>
                    <a:lnTo>
                      <a:pt x="2552" y="9652"/>
                    </a:lnTo>
                    <a:lnTo>
                      <a:pt x="3365" y="10033"/>
                    </a:lnTo>
                    <a:lnTo>
                      <a:pt x="2032" y="10287"/>
                    </a:lnTo>
                    <a:lnTo>
                      <a:pt x="3302" y="10287"/>
                    </a:lnTo>
                    <a:lnTo>
                      <a:pt x="1460" y="10668"/>
                    </a:lnTo>
                    <a:lnTo>
                      <a:pt x="3238" y="10668"/>
                    </a:lnTo>
                    <a:lnTo>
                      <a:pt x="2349" y="10922"/>
                    </a:lnTo>
                    <a:lnTo>
                      <a:pt x="2044" y="10795"/>
                    </a:lnTo>
                    <a:lnTo>
                      <a:pt x="1447" y="11176"/>
                    </a:lnTo>
                    <a:lnTo>
                      <a:pt x="2552" y="11303"/>
                    </a:lnTo>
                    <a:lnTo>
                      <a:pt x="1816" y="11303"/>
                    </a:lnTo>
                    <a:lnTo>
                      <a:pt x="2781" y="11430"/>
                    </a:lnTo>
                    <a:lnTo>
                      <a:pt x="1676" y="11557"/>
                    </a:lnTo>
                    <a:lnTo>
                      <a:pt x="1917" y="11684"/>
                    </a:lnTo>
                    <a:lnTo>
                      <a:pt x="1968" y="11557"/>
                    </a:lnTo>
                    <a:lnTo>
                      <a:pt x="2603" y="11557"/>
                    </a:lnTo>
                    <a:lnTo>
                      <a:pt x="3022" y="11684"/>
                    </a:lnTo>
                    <a:lnTo>
                      <a:pt x="1955" y="11938"/>
                    </a:lnTo>
                    <a:lnTo>
                      <a:pt x="1485" y="11938"/>
                    </a:lnTo>
                    <a:lnTo>
                      <a:pt x="2171" y="12280"/>
                    </a:lnTo>
                    <a:lnTo>
                      <a:pt x="2463" y="12319"/>
                    </a:lnTo>
                    <a:lnTo>
                      <a:pt x="2260" y="12319"/>
                    </a:lnTo>
                    <a:lnTo>
                      <a:pt x="1600" y="12446"/>
                    </a:lnTo>
                    <a:lnTo>
                      <a:pt x="1587" y="12700"/>
                    </a:lnTo>
                    <a:lnTo>
                      <a:pt x="1828" y="12827"/>
                    </a:lnTo>
                    <a:lnTo>
                      <a:pt x="1193" y="12700"/>
                    </a:lnTo>
                    <a:lnTo>
                      <a:pt x="1028" y="12954"/>
                    </a:lnTo>
                    <a:lnTo>
                      <a:pt x="1498" y="13335"/>
                    </a:lnTo>
                    <a:lnTo>
                      <a:pt x="1485" y="13589"/>
                    </a:lnTo>
                    <a:lnTo>
                      <a:pt x="1778" y="13462"/>
                    </a:lnTo>
                    <a:lnTo>
                      <a:pt x="2387" y="13462"/>
                    </a:lnTo>
                    <a:lnTo>
                      <a:pt x="2882" y="13462"/>
                    </a:lnTo>
                    <a:lnTo>
                      <a:pt x="2387" y="13462"/>
                    </a:lnTo>
                    <a:lnTo>
                      <a:pt x="2501" y="13589"/>
                    </a:lnTo>
                    <a:lnTo>
                      <a:pt x="2984" y="13589"/>
                    </a:lnTo>
                    <a:lnTo>
                      <a:pt x="3009" y="13716"/>
                    </a:lnTo>
                    <a:lnTo>
                      <a:pt x="2616" y="13716"/>
                    </a:lnTo>
                    <a:lnTo>
                      <a:pt x="1219" y="13716"/>
                    </a:lnTo>
                    <a:lnTo>
                      <a:pt x="1816" y="13843"/>
                    </a:lnTo>
                    <a:lnTo>
                      <a:pt x="241" y="13970"/>
                    </a:lnTo>
                    <a:lnTo>
                      <a:pt x="1282" y="14097"/>
                    </a:lnTo>
                    <a:lnTo>
                      <a:pt x="1003" y="14097"/>
                    </a:lnTo>
                    <a:lnTo>
                      <a:pt x="990" y="14351"/>
                    </a:lnTo>
                    <a:lnTo>
                      <a:pt x="1320" y="14478"/>
                    </a:lnTo>
                    <a:lnTo>
                      <a:pt x="1371" y="14732"/>
                    </a:lnTo>
                    <a:lnTo>
                      <a:pt x="2032" y="14732"/>
                    </a:lnTo>
                    <a:lnTo>
                      <a:pt x="2717" y="14859"/>
                    </a:lnTo>
                    <a:lnTo>
                      <a:pt x="2438" y="14986"/>
                    </a:lnTo>
                    <a:lnTo>
                      <a:pt x="1778" y="15240"/>
                    </a:lnTo>
                    <a:lnTo>
                      <a:pt x="1854" y="15367"/>
                    </a:lnTo>
                    <a:lnTo>
                      <a:pt x="2273" y="15494"/>
                    </a:lnTo>
                    <a:lnTo>
                      <a:pt x="2374" y="15748"/>
                    </a:lnTo>
                    <a:lnTo>
                      <a:pt x="1816" y="15621"/>
                    </a:lnTo>
                    <a:lnTo>
                      <a:pt x="1968" y="16002"/>
                    </a:lnTo>
                    <a:lnTo>
                      <a:pt x="2590" y="16256"/>
                    </a:lnTo>
                    <a:lnTo>
                      <a:pt x="2908" y="16256"/>
                    </a:lnTo>
                    <a:lnTo>
                      <a:pt x="3048" y="16129"/>
                    </a:lnTo>
                    <a:lnTo>
                      <a:pt x="3314" y="16256"/>
                    </a:lnTo>
                    <a:lnTo>
                      <a:pt x="2984" y="16383"/>
                    </a:lnTo>
                    <a:lnTo>
                      <a:pt x="3695" y="16637"/>
                    </a:lnTo>
                    <a:lnTo>
                      <a:pt x="304" y="17145"/>
                    </a:lnTo>
                    <a:lnTo>
                      <a:pt x="1816" y="17399"/>
                    </a:lnTo>
                    <a:lnTo>
                      <a:pt x="2654" y="17653"/>
                    </a:lnTo>
                    <a:lnTo>
                      <a:pt x="2527" y="17780"/>
                    </a:lnTo>
                    <a:lnTo>
                      <a:pt x="2082" y="17526"/>
                    </a:lnTo>
                    <a:lnTo>
                      <a:pt x="1600" y="17653"/>
                    </a:lnTo>
                    <a:lnTo>
                      <a:pt x="2882" y="18034"/>
                    </a:lnTo>
                    <a:lnTo>
                      <a:pt x="1422" y="18161"/>
                    </a:lnTo>
                    <a:lnTo>
                      <a:pt x="2273" y="18415"/>
                    </a:lnTo>
                    <a:lnTo>
                      <a:pt x="0" y="18669"/>
                    </a:lnTo>
                    <a:lnTo>
                      <a:pt x="2425" y="19177"/>
                    </a:lnTo>
                    <a:lnTo>
                      <a:pt x="990" y="19431"/>
                    </a:lnTo>
                    <a:lnTo>
                      <a:pt x="1219" y="19431"/>
                    </a:lnTo>
                    <a:lnTo>
                      <a:pt x="1092" y="19558"/>
                    </a:lnTo>
                    <a:lnTo>
                      <a:pt x="1498" y="19558"/>
                    </a:lnTo>
                    <a:lnTo>
                      <a:pt x="1574" y="19431"/>
                    </a:lnTo>
                    <a:lnTo>
                      <a:pt x="1866" y="19431"/>
                    </a:lnTo>
                    <a:lnTo>
                      <a:pt x="2501" y="20066"/>
                    </a:lnTo>
                    <a:lnTo>
                      <a:pt x="1079" y="20701"/>
                    </a:lnTo>
                    <a:lnTo>
                      <a:pt x="596" y="21336"/>
                    </a:lnTo>
                    <a:lnTo>
                      <a:pt x="457" y="21463"/>
                    </a:lnTo>
                    <a:lnTo>
                      <a:pt x="3365" y="21336"/>
                    </a:lnTo>
                    <a:lnTo>
                      <a:pt x="2082" y="21717"/>
                    </a:lnTo>
                    <a:lnTo>
                      <a:pt x="1092" y="21590"/>
                    </a:lnTo>
                    <a:lnTo>
                      <a:pt x="2286" y="22098"/>
                    </a:lnTo>
                    <a:lnTo>
                      <a:pt x="1054" y="22479"/>
                    </a:lnTo>
                    <a:lnTo>
                      <a:pt x="1803" y="22860"/>
                    </a:lnTo>
                    <a:lnTo>
                      <a:pt x="1536" y="22860"/>
                    </a:lnTo>
                    <a:lnTo>
                      <a:pt x="825" y="22987"/>
                    </a:lnTo>
                    <a:lnTo>
                      <a:pt x="1498" y="23241"/>
                    </a:lnTo>
                    <a:lnTo>
                      <a:pt x="1257" y="23241"/>
                    </a:lnTo>
                    <a:lnTo>
                      <a:pt x="838" y="23368"/>
                    </a:lnTo>
                    <a:lnTo>
                      <a:pt x="2184" y="23495"/>
                    </a:lnTo>
                    <a:lnTo>
                      <a:pt x="1524" y="23495"/>
                    </a:lnTo>
                    <a:lnTo>
                      <a:pt x="1092" y="23749"/>
                    </a:lnTo>
                    <a:lnTo>
                      <a:pt x="1917" y="23749"/>
                    </a:lnTo>
                    <a:lnTo>
                      <a:pt x="1524" y="23876"/>
                    </a:lnTo>
                    <a:lnTo>
                      <a:pt x="2286" y="24003"/>
                    </a:lnTo>
                    <a:lnTo>
                      <a:pt x="1790" y="24130"/>
                    </a:lnTo>
                    <a:lnTo>
                      <a:pt x="2730" y="24257"/>
                    </a:lnTo>
                    <a:lnTo>
                      <a:pt x="1346" y="24384"/>
                    </a:lnTo>
                    <a:lnTo>
                      <a:pt x="2667" y="24511"/>
                    </a:lnTo>
                    <a:lnTo>
                      <a:pt x="1308" y="24511"/>
                    </a:lnTo>
                    <a:lnTo>
                      <a:pt x="1562" y="24765"/>
                    </a:lnTo>
                    <a:lnTo>
                      <a:pt x="1790" y="24815"/>
                    </a:lnTo>
                    <a:lnTo>
                      <a:pt x="1219" y="24892"/>
                    </a:lnTo>
                    <a:lnTo>
                      <a:pt x="1231" y="25019"/>
                    </a:lnTo>
                    <a:lnTo>
                      <a:pt x="1485" y="25146"/>
                    </a:lnTo>
                    <a:lnTo>
                      <a:pt x="2184" y="25146"/>
                    </a:lnTo>
                    <a:lnTo>
                      <a:pt x="558" y="25273"/>
                    </a:lnTo>
                    <a:lnTo>
                      <a:pt x="3479" y="25527"/>
                    </a:lnTo>
                    <a:lnTo>
                      <a:pt x="1409" y="25654"/>
                    </a:lnTo>
                    <a:lnTo>
                      <a:pt x="2628" y="26289"/>
                    </a:lnTo>
                    <a:lnTo>
                      <a:pt x="1397" y="26289"/>
                    </a:lnTo>
                    <a:lnTo>
                      <a:pt x="1981" y="26555"/>
                    </a:lnTo>
                    <a:lnTo>
                      <a:pt x="2667" y="26339"/>
                    </a:lnTo>
                    <a:lnTo>
                      <a:pt x="2806" y="26289"/>
                    </a:lnTo>
                    <a:lnTo>
                      <a:pt x="2743" y="26416"/>
                    </a:lnTo>
                    <a:lnTo>
                      <a:pt x="2946" y="26670"/>
                    </a:lnTo>
                    <a:lnTo>
                      <a:pt x="2527" y="26670"/>
                    </a:lnTo>
                    <a:lnTo>
                      <a:pt x="3111" y="26797"/>
                    </a:lnTo>
                    <a:lnTo>
                      <a:pt x="2603" y="27178"/>
                    </a:lnTo>
                    <a:lnTo>
                      <a:pt x="2197" y="27051"/>
                    </a:lnTo>
                    <a:lnTo>
                      <a:pt x="1968" y="27051"/>
                    </a:lnTo>
                    <a:lnTo>
                      <a:pt x="2527" y="27305"/>
                    </a:lnTo>
                    <a:lnTo>
                      <a:pt x="1841" y="27559"/>
                    </a:lnTo>
                    <a:lnTo>
                      <a:pt x="2578" y="27813"/>
                    </a:lnTo>
                    <a:lnTo>
                      <a:pt x="3352" y="27813"/>
                    </a:lnTo>
                    <a:lnTo>
                      <a:pt x="4152" y="28028"/>
                    </a:lnTo>
                    <a:lnTo>
                      <a:pt x="3035" y="27940"/>
                    </a:lnTo>
                    <a:lnTo>
                      <a:pt x="4356" y="28321"/>
                    </a:lnTo>
                    <a:lnTo>
                      <a:pt x="2273" y="28206"/>
                    </a:lnTo>
                    <a:lnTo>
                      <a:pt x="2540" y="28321"/>
                    </a:lnTo>
                    <a:lnTo>
                      <a:pt x="2120" y="28321"/>
                    </a:lnTo>
                    <a:lnTo>
                      <a:pt x="2451" y="28448"/>
                    </a:lnTo>
                    <a:lnTo>
                      <a:pt x="3111" y="28321"/>
                    </a:lnTo>
                    <a:lnTo>
                      <a:pt x="3098" y="28575"/>
                    </a:lnTo>
                    <a:lnTo>
                      <a:pt x="2336" y="28575"/>
                    </a:lnTo>
                    <a:lnTo>
                      <a:pt x="3492" y="28702"/>
                    </a:lnTo>
                    <a:lnTo>
                      <a:pt x="3238" y="28829"/>
                    </a:lnTo>
                    <a:lnTo>
                      <a:pt x="2832" y="28829"/>
                    </a:lnTo>
                    <a:lnTo>
                      <a:pt x="2921" y="29083"/>
                    </a:lnTo>
                    <a:lnTo>
                      <a:pt x="4381" y="29210"/>
                    </a:lnTo>
                    <a:lnTo>
                      <a:pt x="3810" y="29464"/>
                    </a:lnTo>
                    <a:lnTo>
                      <a:pt x="2527" y="29337"/>
                    </a:lnTo>
                    <a:lnTo>
                      <a:pt x="3390" y="29591"/>
                    </a:lnTo>
                    <a:lnTo>
                      <a:pt x="2273" y="29591"/>
                    </a:lnTo>
                    <a:lnTo>
                      <a:pt x="2603" y="29718"/>
                    </a:lnTo>
                    <a:lnTo>
                      <a:pt x="3149" y="29718"/>
                    </a:lnTo>
                    <a:lnTo>
                      <a:pt x="3124" y="29845"/>
                    </a:lnTo>
                    <a:lnTo>
                      <a:pt x="3949" y="29845"/>
                    </a:lnTo>
                    <a:lnTo>
                      <a:pt x="3581" y="29972"/>
                    </a:lnTo>
                    <a:lnTo>
                      <a:pt x="3111" y="29972"/>
                    </a:lnTo>
                    <a:lnTo>
                      <a:pt x="3327" y="30099"/>
                    </a:lnTo>
                    <a:lnTo>
                      <a:pt x="3746" y="29972"/>
                    </a:lnTo>
                    <a:lnTo>
                      <a:pt x="4330" y="30099"/>
                    </a:lnTo>
                    <a:lnTo>
                      <a:pt x="5168" y="29972"/>
                    </a:lnTo>
                    <a:lnTo>
                      <a:pt x="4864" y="30226"/>
                    </a:lnTo>
                    <a:lnTo>
                      <a:pt x="4749" y="30099"/>
                    </a:lnTo>
                    <a:lnTo>
                      <a:pt x="4800" y="30226"/>
                    </a:lnTo>
                    <a:lnTo>
                      <a:pt x="4838" y="30353"/>
                    </a:lnTo>
                    <a:lnTo>
                      <a:pt x="4178" y="30353"/>
                    </a:lnTo>
                    <a:lnTo>
                      <a:pt x="4914" y="30480"/>
                    </a:lnTo>
                    <a:lnTo>
                      <a:pt x="4635" y="30607"/>
                    </a:lnTo>
                    <a:lnTo>
                      <a:pt x="4089" y="30607"/>
                    </a:lnTo>
                    <a:lnTo>
                      <a:pt x="3416" y="30861"/>
                    </a:lnTo>
                    <a:lnTo>
                      <a:pt x="4419" y="30988"/>
                    </a:lnTo>
                    <a:lnTo>
                      <a:pt x="4229" y="30988"/>
                    </a:lnTo>
                    <a:lnTo>
                      <a:pt x="3987" y="31115"/>
                    </a:lnTo>
                    <a:lnTo>
                      <a:pt x="4826" y="30988"/>
                    </a:lnTo>
                    <a:lnTo>
                      <a:pt x="4216" y="31242"/>
                    </a:lnTo>
                    <a:lnTo>
                      <a:pt x="3962" y="31127"/>
                    </a:lnTo>
                    <a:lnTo>
                      <a:pt x="3606" y="31369"/>
                    </a:lnTo>
                    <a:lnTo>
                      <a:pt x="4406" y="31496"/>
                    </a:lnTo>
                    <a:lnTo>
                      <a:pt x="4025" y="31750"/>
                    </a:lnTo>
                    <a:lnTo>
                      <a:pt x="2908" y="31750"/>
                    </a:lnTo>
                    <a:lnTo>
                      <a:pt x="3009" y="31877"/>
                    </a:lnTo>
                    <a:lnTo>
                      <a:pt x="4152" y="32258"/>
                    </a:lnTo>
                    <a:lnTo>
                      <a:pt x="3886" y="32512"/>
                    </a:lnTo>
                    <a:lnTo>
                      <a:pt x="5600" y="32512"/>
                    </a:lnTo>
                    <a:lnTo>
                      <a:pt x="3225" y="32639"/>
                    </a:lnTo>
                    <a:lnTo>
                      <a:pt x="3975" y="32766"/>
                    </a:lnTo>
                    <a:lnTo>
                      <a:pt x="3276" y="32766"/>
                    </a:lnTo>
                    <a:lnTo>
                      <a:pt x="3022" y="32893"/>
                    </a:lnTo>
                    <a:lnTo>
                      <a:pt x="3657" y="33147"/>
                    </a:lnTo>
                    <a:lnTo>
                      <a:pt x="4165" y="33401"/>
                    </a:lnTo>
                    <a:lnTo>
                      <a:pt x="3759" y="33401"/>
                    </a:lnTo>
                    <a:lnTo>
                      <a:pt x="3390" y="33528"/>
                    </a:lnTo>
                    <a:lnTo>
                      <a:pt x="3543" y="33655"/>
                    </a:lnTo>
                    <a:lnTo>
                      <a:pt x="3365" y="33782"/>
                    </a:lnTo>
                    <a:lnTo>
                      <a:pt x="3771" y="33782"/>
                    </a:lnTo>
                    <a:lnTo>
                      <a:pt x="3695" y="33909"/>
                    </a:lnTo>
                    <a:lnTo>
                      <a:pt x="4292" y="33909"/>
                    </a:lnTo>
                    <a:lnTo>
                      <a:pt x="1968" y="34163"/>
                    </a:lnTo>
                    <a:lnTo>
                      <a:pt x="4851" y="34467"/>
                    </a:lnTo>
                    <a:lnTo>
                      <a:pt x="6629" y="34417"/>
                    </a:lnTo>
                    <a:lnTo>
                      <a:pt x="6464" y="34290"/>
                    </a:lnTo>
                    <a:lnTo>
                      <a:pt x="6985" y="34290"/>
                    </a:lnTo>
                    <a:lnTo>
                      <a:pt x="6692" y="34417"/>
                    </a:lnTo>
                    <a:lnTo>
                      <a:pt x="6921" y="34417"/>
                    </a:lnTo>
                    <a:lnTo>
                      <a:pt x="7023" y="34290"/>
                    </a:lnTo>
                    <a:lnTo>
                      <a:pt x="7378" y="34290"/>
                    </a:lnTo>
                    <a:lnTo>
                      <a:pt x="7823" y="34163"/>
                    </a:lnTo>
                    <a:lnTo>
                      <a:pt x="7658" y="34163"/>
                    </a:lnTo>
                    <a:lnTo>
                      <a:pt x="6946" y="34163"/>
                    </a:lnTo>
                    <a:lnTo>
                      <a:pt x="6908" y="34036"/>
                    </a:lnTo>
                    <a:lnTo>
                      <a:pt x="7658" y="34163"/>
                    </a:lnTo>
                    <a:lnTo>
                      <a:pt x="7962" y="34036"/>
                    </a:lnTo>
                    <a:lnTo>
                      <a:pt x="7556" y="34036"/>
                    </a:lnTo>
                    <a:lnTo>
                      <a:pt x="7975" y="33909"/>
                    </a:lnTo>
                    <a:lnTo>
                      <a:pt x="7518" y="33909"/>
                    </a:lnTo>
                    <a:lnTo>
                      <a:pt x="7759" y="33782"/>
                    </a:lnTo>
                    <a:lnTo>
                      <a:pt x="7366" y="33782"/>
                    </a:lnTo>
                    <a:lnTo>
                      <a:pt x="7645" y="33528"/>
                    </a:lnTo>
                    <a:lnTo>
                      <a:pt x="6642" y="33528"/>
                    </a:lnTo>
                    <a:lnTo>
                      <a:pt x="5727" y="33274"/>
                    </a:lnTo>
                    <a:lnTo>
                      <a:pt x="7099" y="33020"/>
                    </a:lnTo>
                    <a:lnTo>
                      <a:pt x="6718" y="32766"/>
                    </a:lnTo>
                    <a:lnTo>
                      <a:pt x="7023" y="32766"/>
                    </a:lnTo>
                    <a:lnTo>
                      <a:pt x="6680" y="32639"/>
                    </a:lnTo>
                    <a:lnTo>
                      <a:pt x="6819" y="32512"/>
                    </a:lnTo>
                    <a:lnTo>
                      <a:pt x="6184" y="32385"/>
                    </a:lnTo>
                    <a:lnTo>
                      <a:pt x="6718" y="32258"/>
                    </a:lnTo>
                    <a:lnTo>
                      <a:pt x="6515" y="32258"/>
                    </a:lnTo>
                    <a:lnTo>
                      <a:pt x="7010" y="32004"/>
                    </a:lnTo>
                    <a:lnTo>
                      <a:pt x="7416" y="32105"/>
                    </a:lnTo>
                    <a:lnTo>
                      <a:pt x="7645" y="32004"/>
                    </a:lnTo>
                    <a:lnTo>
                      <a:pt x="8115" y="32004"/>
                    </a:lnTo>
                    <a:lnTo>
                      <a:pt x="7302" y="31750"/>
                    </a:lnTo>
                    <a:lnTo>
                      <a:pt x="8064" y="31877"/>
                    </a:lnTo>
                    <a:lnTo>
                      <a:pt x="8267" y="31750"/>
                    </a:lnTo>
                    <a:lnTo>
                      <a:pt x="8039" y="31623"/>
                    </a:lnTo>
                    <a:lnTo>
                      <a:pt x="7493" y="31750"/>
                    </a:lnTo>
                    <a:lnTo>
                      <a:pt x="7378" y="31623"/>
                    </a:lnTo>
                    <a:lnTo>
                      <a:pt x="7518" y="31496"/>
                    </a:lnTo>
                    <a:lnTo>
                      <a:pt x="8509" y="31623"/>
                    </a:lnTo>
                    <a:lnTo>
                      <a:pt x="8915" y="31496"/>
                    </a:lnTo>
                    <a:lnTo>
                      <a:pt x="9728" y="31242"/>
                    </a:lnTo>
                    <a:lnTo>
                      <a:pt x="6451" y="30988"/>
                    </a:lnTo>
                    <a:lnTo>
                      <a:pt x="7556" y="30924"/>
                    </a:lnTo>
                    <a:lnTo>
                      <a:pt x="7175" y="30861"/>
                    </a:lnTo>
                    <a:lnTo>
                      <a:pt x="7302" y="30734"/>
                    </a:lnTo>
                    <a:lnTo>
                      <a:pt x="8737" y="30607"/>
                    </a:lnTo>
                    <a:lnTo>
                      <a:pt x="9296" y="30353"/>
                    </a:lnTo>
                    <a:lnTo>
                      <a:pt x="7289" y="30353"/>
                    </a:lnTo>
                    <a:lnTo>
                      <a:pt x="7658" y="30226"/>
                    </a:lnTo>
                    <a:lnTo>
                      <a:pt x="6362" y="30226"/>
                    </a:lnTo>
                    <a:lnTo>
                      <a:pt x="6019" y="30099"/>
                    </a:lnTo>
                    <a:lnTo>
                      <a:pt x="6159" y="29972"/>
                    </a:lnTo>
                    <a:lnTo>
                      <a:pt x="7518" y="29972"/>
                    </a:lnTo>
                    <a:lnTo>
                      <a:pt x="7797" y="30099"/>
                    </a:lnTo>
                    <a:lnTo>
                      <a:pt x="7594" y="30099"/>
                    </a:lnTo>
                    <a:lnTo>
                      <a:pt x="7874" y="30226"/>
                    </a:lnTo>
                    <a:lnTo>
                      <a:pt x="8267" y="30099"/>
                    </a:lnTo>
                    <a:lnTo>
                      <a:pt x="8242" y="29883"/>
                    </a:lnTo>
                    <a:lnTo>
                      <a:pt x="8559" y="29718"/>
                    </a:lnTo>
                    <a:lnTo>
                      <a:pt x="8064" y="29718"/>
                    </a:lnTo>
                    <a:lnTo>
                      <a:pt x="8407" y="29464"/>
                    </a:lnTo>
                    <a:lnTo>
                      <a:pt x="7797" y="29591"/>
                    </a:lnTo>
                    <a:lnTo>
                      <a:pt x="7950" y="29464"/>
                    </a:lnTo>
                    <a:lnTo>
                      <a:pt x="8102" y="29337"/>
                    </a:lnTo>
                    <a:lnTo>
                      <a:pt x="7124" y="29464"/>
                    </a:lnTo>
                    <a:lnTo>
                      <a:pt x="6972" y="29210"/>
                    </a:lnTo>
                    <a:lnTo>
                      <a:pt x="7505" y="29083"/>
                    </a:lnTo>
                    <a:lnTo>
                      <a:pt x="8039" y="29260"/>
                    </a:lnTo>
                    <a:lnTo>
                      <a:pt x="7810" y="29083"/>
                    </a:lnTo>
                    <a:lnTo>
                      <a:pt x="8178" y="28956"/>
                    </a:lnTo>
                    <a:lnTo>
                      <a:pt x="9042" y="29083"/>
                    </a:lnTo>
                    <a:lnTo>
                      <a:pt x="8356" y="28956"/>
                    </a:lnTo>
                    <a:lnTo>
                      <a:pt x="9486" y="28829"/>
                    </a:lnTo>
                    <a:lnTo>
                      <a:pt x="9613" y="28702"/>
                    </a:lnTo>
                    <a:lnTo>
                      <a:pt x="9156" y="28702"/>
                    </a:lnTo>
                    <a:lnTo>
                      <a:pt x="9156" y="28575"/>
                    </a:lnTo>
                    <a:lnTo>
                      <a:pt x="8991" y="28575"/>
                    </a:lnTo>
                    <a:lnTo>
                      <a:pt x="8267" y="28702"/>
                    </a:lnTo>
                    <a:lnTo>
                      <a:pt x="7632" y="28575"/>
                    </a:lnTo>
                    <a:lnTo>
                      <a:pt x="7988" y="28448"/>
                    </a:lnTo>
                    <a:lnTo>
                      <a:pt x="7239" y="28321"/>
                    </a:lnTo>
                    <a:lnTo>
                      <a:pt x="8191" y="28321"/>
                    </a:lnTo>
                    <a:lnTo>
                      <a:pt x="7874" y="28575"/>
                    </a:lnTo>
                    <a:lnTo>
                      <a:pt x="9131" y="28321"/>
                    </a:lnTo>
                    <a:lnTo>
                      <a:pt x="9309" y="28321"/>
                    </a:lnTo>
                    <a:lnTo>
                      <a:pt x="9550" y="28321"/>
                    </a:lnTo>
                    <a:lnTo>
                      <a:pt x="10401" y="28194"/>
                    </a:lnTo>
                    <a:close/>
                  </a:path>
                  <a:path w="225425" h="40004">
                    <a:moveTo>
                      <a:pt x="22161" y="17018"/>
                    </a:moveTo>
                    <a:lnTo>
                      <a:pt x="19989" y="17208"/>
                    </a:lnTo>
                    <a:lnTo>
                      <a:pt x="21323" y="18046"/>
                    </a:lnTo>
                    <a:lnTo>
                      <a:pt x="21196" y="17716"/>
                    </a:lnTo>
                    <a:lnTo>
                      <a:pt x="22161" y="17018"/>
                    </a:lnTo>
                    <a:close/>
                  </a:path>
                  <a:path w="225425" h="40004">
                    <a:moveTo>
                      <a:pt x="22529" y="16738"/>
                    </a:moveTo>
                    <a:lnTo>
                      <a:pt x="21424" y="16243"/>
                    </a:lnTo>
                    <a:lnTo>
                      <a:pt x="22250" y="16941"/>
                    </a:lnTo>
                    <a:lnTo>
                      <a:pt x="22529" y="16738"/>
                    </a:lnTo>
                    <a:close/>
                  </a:path>
                  <a:path w="225425" h="40004">
                    <a:moveTo>
                      <a:pt x="207073" y="17475"/>
                    </a:moveTo>
                    <a:lnTo>
                      <a:pt x="207035" y="17741"/>
                    </a:lnTo>
                    <a:lnTo>
                      <a:pt x="207022" y="17995"/>
                    </a:lnTo>
                    <a:lnTo>
                      <a:pt x="207035" y="18580"/>
                    </a:lnTo>
                    <a:lnTo>
                      <a:pt x="207073" y="17475"/>
                    </a:lnTo>
                    <a:close/>
                  </a:path>
                  <a:path w="225425" h="40004">
                    <a:moveTo>
                      <a:pt x="207276" y="18262"/>
                    </a:moveTo>
                    <a:lnTo>
                      <a:pt x="207264" y="17348"/>
                    </a:lnTo>
                    <a:lnTo>
                      <a:pt x="207225" y="18300"/>
                    </a:lnTo>
                    <a:lnTo>
                      <a:pt x="207225" y="17907"/>
                    </a:lnTo>
                    <a:lnTo>
                      <a:pt x="207187" y="19037"/>
                    </a:lnTo>
                    <a:lnTo>
                      <a:pt x="207137" y="18719"/>
                    </a:lnTo>
                    <a:lnTo>
                      <a:pt x="207111" y="18135"/>
                    </a:lnTo>
                    <a:lnTo>
                      <a:pt x="207086" y="18757"/>
                    </a:lnTo>
                    <a:lnTo>
                      <a:pt x="207124" y="19532"/>
                    </a:lnTo>
                    <a:lnTo>
                      <a:pt x="207213" y="18923"/>
                    </a:lnTo>
                    <a:lnTo>
                      <a:pt x="207225" y="19138"/>
                    </a:lnTo>
                    <a:lnTo>
                      <a:pt x="207276" y="18262"/>
                    </a:lnTo>
                    <a:close/>
                  </a:path>
                  <a:path w="225425" h="40004">
                    <a:moveTo>
                      <a:pt x="207530" y="17449"/>
                    </a:moveTo>
                    <a:lnTo>
                      <a:pt x="207403" y="18529"/>
                    </a:lnTo>
                    <a:lnTo>
                      <a:pt x="207403" y="20612"/>
                    </a:lnTo>
                    <a:lnTo>
                      <a:pt x="207505" y="18529"/>
                    </a:lnTo>
                    <a:lnTo>
                      <a:pt x="207530" y="17449"/>
                    </a:lnTo>
                    <a:close/>
                  </a:path>
                  <a:path w="225425" h="40004">
                    <a:moveTo>
                      <a:pt x="207568" y="17183"/>
                    </a:moveTo>
                    <a:lnTo>
                      <a:pt x="207556" y="17322"/>
                    </a:lnTo>
                    <a:lnTo>
                      <a:pt x="207543" y="17449"/>
                    </a:lnTo>
                    <a:lnTo>
                      <a:pt x="207568" y="17183"/>
                    </a:lnTo>
                    <a:close/>
                  </a:path>
                  <a:path w="225425" h="40004">
                    <a:moveTo>
                      <a:pt x="207594" y="18783"/>
                    </a:moveTo>
                    <a:lnTo>
                      <a:pt x="207568" y="17983"/>
                    </a:lnTo>
                    <a:lnTo>
                      <a:pt x="207568" y="18783"/>
                    </a:lnTo>
                    <a:close/>
                  </a:path>
                  <a:path w="225425" h="40004">
                    <a:moveTo>
                      <a:pt x="207606" y="17284"/>
                    </a:moveTo>
                    <a:close/>
                  </a:path>
                  <a:path w="225425" h="40004">
                    <a:moveTo>
                      <a:pt x="207721" y="18935"/>
                    </a:moveTo>
                    <a:lnTo>
                      <a:pt x="207670" y="18376"/>
                    </a:lnTo>
                    <a:lnTo>
                      <a:pt x="207594" y="18783"/>
                    </a:lnTo>
                    <a:lnTo>
                      <a:pt x="207543" y="19964"/>
                    </a:lnTo>
                    <a:lnTo>
                      <a:pt x="207606" y="18935"/>
                    </a:lnTo>
                    <a:lnTo>
                      <a:pt x="207632" y="19697"/>
                    </a:lnTo>
                    <a:lnTo>
                      <a:pt x="207645" y="20751"/>
                    </a:lnTo>
                    <a:lnTo>
                      <a:pt x="207645" y="19697"/>
                    </a:lnTo>
                    <a:lnTo>
                      <a:pt x="207657" y="19862"/>
                    </a:lnTo>
                    <a:lnTo>
                      <a:pt x="207695" y="19697"/>
                    </a:lnTo>
                    <a:lnTo>
                      <a:pt x="207721" y="18935"/>
                    </a:lnTo>
                    <a:close/>
                  </a:path>
                  <a:path w="225425" h="40004">
                    <a:moveTo>
                      <a:pt x="208559" y="21259"/>
                    </a:moveTo>
                    <a:lnTo>
                      <a:pt x="208546" y="21424"/>
                    </a:lnTo>
                    <a:lnTo>
                      <a:pt x="208546" y="22085"/>
                    </a:lnTo>
                    <a:lnTo>
                      <a:pt x="208559" y="21285"/>
                    </a:lnTo>
                    <a:close/>
                  </a:path>
                  <a:path w="225425" h="40004">
                    <a:moveTo>
                      <a:pt x="208851" y="18491"/>
                    </a:moveTo>
                    <a:lnTo>
                      <a:pt x="208800" y="18719"/>
                    </a:lnTo>
                    <a:lnTo>
                      <a:pt x="208851" y="19151"/>
                    </a:lnTo>
                    <a:lnTo>
                      <a:pt x="208851" y="18719"/>
                    </a:lnTo>
                    <a:lnTo>
                      <a:pt x="208851" y="18491"/>
                    </a:lnTo>
                    <a:close/>
                  </a:path>
                  <a:path w="225425" h="40004">
                    <a:moveTo>
                      <a:pt x="209080" y="18757"/>
                    </a:moveTo>
                    <a:lnTo>
                      <a:pt x="209016" y="18097"/>
                    </a:lnTo>
                    <a:lnTo>
                      <a:pt x="209016" y="18757"/>
                    </a:lnTo>
                    <a:lnTo>
                      <a:pt x="208953" y="17526"/>
                    </a:lnTo>
                    <a:lnTo>
                      <a:pt x="208978" y="18757"/>
                    </a:lnTo>
                    <a:lnTo>
                      <a:pt x="209003" y="19596"/>
                    </a:lnTo>
                    <a:lnTo>
                      <a:pt x="209080" y="18757"/>
                    </a:lnTo>
                    <a:close/>
                  </a:path>
                  <a:path w="225425" h="40004">
                    <a:moveTo>
                      <a:pt x="209092" y="21932"/>
                    </a:moveTo>
                    <a:close/>
                  </a:path>
                  <a:path w="225425" h="40004">
                    <a:moveTo>
                      <a:pt x="209346" y="20662"/>
                    </a:moveTo>
                    <a:lnTo>
                      <a:pt x="209334" y="20396"/>
                    </a:lnTo>
                    <a:lnTo>
                      <a:pt x="209321" y="20154"/>
                    </a:lnTo>
                    <a:lnTo>
                      <a:pt x="209219" y="18326"/>
                    </a:lnTo>
                    <a:lnTo>
                      <a:pt x="209219" y="17538"/>
                    </a:lnTo>
                    <a:lnTo>
                      <a:pt x="209118" y="18326"/>
                    </a:lnTo>
                    <a:lnTo>
                      <a:pt x="209092" y="18567"/>
                    </a:lnTo>
                    <a:lnTo>
                      <a:pt x="209080" y="18757"/>
                    </a:lnTo>
                    <a:lnTo>
                      <a:pt x="209067" y="19596"/>
                    </a:lnTo>
                    <a:lnTo>
                      <a:pt x="209003" y="20078"/>
                    </a:lnTo>
                    <a:lnTo>
                      <a:pt x="208953" y="19621"/>
                    </a:lnTo>
                    <a:lnTo>
                      <a:pt x="208915" y="18961"/>
                    </a:lnTo>
                    <a:lnTo>
                      <a:pt x="208851" y="19621"/>
                    </a:lnTo>
                    <a:lnTo>
                      <a:pt x="208800" y="18719"/>
                    </a:lnTo>
                    <a:lnTo>
                      <a:pt x="208762" y="19621"/>
                    </a:lnTo>
                    <a:lnTo>
                      <a:pt x="208749" y="19850"/>
                    </a:lnTo>
                    <a:lnTo>
                      <a:pt x="208762" y="18986"/>
                    </a:lnTo>
                    <a:lnTo>
                      <a:pt x="208749" y="18059"/>
                    </a:lnTo>
                    <a:lnTo>
                      <a:pt x="208737" y="17818"/>
                    </a:lnTo>
                    <a:lnTo>
                      <a:pt x="208724" y="18059"/>
                    </a:lnTo>
                    <a:lnTo>
                      <a:pt x="208699" y="17932"/>
                    </a:lnTo>
                    <a:lnTo>
                      <a:pt x="208597" y="17500"/>
                    </a:lnTo>
                    <a:lnTo>
                      <a:pt x="208622" y="17932"/>
                    </a:lnTo>
                    <a:lnTo>
                      <a:pt x="208622" y="18059"/>
                    </a:lnTo>
                    <a:lnTo>
                      <a:pt x="208559" y="19621"/>
                    </a:lnTo>
                    <a:lnTo>
                      <a:pt x="208508" y="18211"/>
                    </a:lnTo>
                    <a:lnTo>
                      <a:pt x="208457" y="18478"/>
                    </a:lnTo>
                    <a:lnTo>
                      <a:pt x="208457" y="18757"/>
                    </a:lnTo>
                    <a:lnTo>
                      <a:pt x="208445" y="19024"/>
                    </a:lnTo>
                    <a:lnTo>
                      <a:pt x="208419" y="18757"/>
                    </a:lnTo>
                    <a:lnTo>
                      <a:pt x="208457" y="18478"/>
                    </a:lnTo>
                    <a:lnTo>
                      <a:pt x="208419" y="18669"/>
                    </a:lnTo>
                    <a:lnTo>
                      <a:pt x="208432" y="17792"/>
                    </a:lnTo>
                    <a:lnTo>
                      <a:pt x="208381" y="17056"/>
                    </a:lnTo>
                    <a:lnTo>
                      <a:pt x="208343" y="17551"/>
                    </a:lnTo>
                    <a:lnTo>
                      <a:pt x="208318" y="16484"/>
                    </a:lnTo>
                    <a:lnTo>
                      <a:pt x="208254" y="17551"/>
                    </a:lnTo>
                    <a:lnTo>
                      <a:pt x="208254" y="17259"/>
                    </a:lnTo>
                    <a:lnTo>
                      <a:pt x="208229" y="17551"/>
                    </a:lnTo>
                    <a:lnTo>
                      <a:pt x="208229" y="17792"/>
                    </a:lnTo>
                    <a:lnTo>
                      <a:pt x="208153" y="18669"/>
                    </a:lnTo>
                    <a:lnTo>
                      <a:pt x="208038" y="16459"/>
                    </a:lnTo>
                    <a:lnTo>
                      <a:pt x="207962" y="17399"/>
                    </a:lnTo>
                    <a:lnTo>
                      <a:pt x="207835" y="18326"/>
                    </a:lnTo>
                    <a:lnTo>
                      <a:pt x="207708" y="19862"/>
                    </a:lnTo>
                    <a:lnTo>
                      <a:pt x="207683" y="20599"/>
                    </a:lnTo>
                    <a:lnTo>
                      <a:pt x="207733" y="20231"/>
                    </a:lnTo>
                    <a:lnTo>
                      <a:pt x="207733" y="21107"/>
                    </a:lnTo>
                    <a:lnTo>
                      <a:pt x="207797" y="21653"/>
                    </a:lnTo>
                    <a:lnTo>
                      <a:pt x="207822" y="21107"/>
                    </a:lnTo>
                    <a:lnTo>
                      <a:pt x="207848" y="20231"/>
                    </a:lnTo>
                    <a:lnTo>
                      <a:pt x="207873" y="21018"/>
                    </a:lnTo>
                    <a:lnTo>
                      <a:pt x="207899" y="19989"/>
                    </a:lnTo>
                    <a:lnTo>
                      <a:pt x="207975" y="19024"/>
                    </a:lnTo>
                    <a:lnTo>
                      <a:pt x="208013" y="20370"/>
                    </a:lnTo>
                    <a:lnTo>
                      <a:pt x="208038" y="21285"/>
                    </a:lnTo>
                    <a:lnTo>
                      <a:pt x="208051" y="20370"/>
                    </a:lnTo>
                    <a:lnTo>
                      <a:pt x="208102" y="19850"/>
                    </a:lnTo>
                    <a:lnTo>
                      <a:pt x="208127" y="20205"/>
                    </a:lnTo>
                    <a:lnTo>
                      <a:pt x="208153" y="20675"/>
                    </a:lnTo>
                    <a:lnTo>
                      <a:pt x="208191" y="20205"/>
                    </a:lnTo>
                    <a:lnTo>
                      <a:pt x="208229" y="19850"/>
                    </a:lnTo>
                    <a:lnTo>
                      <a:pt x="208254" y="19456"/>
                    </a:lnTo>
                    <a:lnTo>
                      <a:pt x="208267" y="19900"/>
                    </a:lnTo>
                    <a:lnTo>
                      <a:pt x="208267" y="20053"/>
                    </a:lnTo>
                    <a:lnTo>
                      <a:pt x="208280" y="19900"/>
                    </a:lnTo>
                    <a:lnTo>
                      <a:pt x="208292" y="20218"/>
                    </a:lnTo>
                    <a:lnTo>
                      <a:pt x="208292" y="21463"/>
                    </a:lnTo>
                    <a:lnTo>
                      <a:pt x="208343" y="20218"/>
                    </a:lnTo>
                    <a:lnTo>
                      <a:pt x="208356" y="19900"/>
                    </a:lnTo>
                    <a:lnTo>
                      <a:pt x="208368" y="21158"/>
                    </a:lnTo>
                    <a:lnTo>
                      <a:pt x="208394" y="21450"/>
                    </a:lnTo>
                    <a:lnTo>
                      <a:pt x="208407" y="21158"/>
                    </a:lnTo>
                    <a:lnTo>
                      <a:pt x="208419" y="20078"/>
                    </a:lnTo>
                    <a:lnTo>
                      <a:pt x="208495" y="21742"/>
                    </a:lnTo>
                    <a:lnTo>
                      <a:pt x="208546" y="20396"/>
                    </a:lnTo>
                    <a:lnTo>
                      <a:pt x="208635" y="21031"/>
                    </a:lnTo>
                    <a:lnTo>
                      <a:pt x="208711" y="20662"/>
                    </a:lnTo>
                    <a:lnTo>
                      <a:pt x="208927" y="21844"/>
                    </a:lnTo>
                    <a:lnTo>
                      <a:pt x="208940" y="20739"/>
                    </a:lnTo>
                    <a:lnTo>
                      <a:pt x="209016" y="20955"/>
                    </a:lnTo>
                    <a:lnTo>
                      <a:pt x="209054" y="20751"/>
                    </a:lnTo>
                    <a:lnTo>
                      <a:pt x="209029" y="21932"/>
                    </a:lnTo>
                    <a:lnTo>
                      <a:pt x="209143" y="21272"/>
                    </a:lnTo>
                    <a:lnTo>
                      <a:pt x="209118" y="22085"/>
                    </a:lnTo>
                    <a:lnTo>
                      <a:pt x="209257" y="21272"/>
                    </a:lnTo>
                    <a:lnTo>
                      <a:pt x="209346" y="21666"/>
                    </a:lnTo>
                    <a:lnTo>
                      <a:pt x="209346" y="21120"/>
                    </a:lnTo>
                    <a:lnTo>
                      <a:pt x="209346" y="20726"/>
                    </a:lnTo>
                    <a:close/>
                  </a:path>
                  <a:path w="225425" h="40004">
                    <a:moveTo>
                      <a:pt x="209854" y="21107"/>
                    </a:moveTo>
                    <a:lnTo>
                      <a:pt x="209842" y="21437"/>
                    </a:lnTo>
                    <a:lnTo>
                      <a:pt x="209854" y="21107"/>
                    </a:lnTo>
                    <a:close/>
                  </a:path>
                  <a:path w="225425" h="40004">
                    <a:moveTo>
                      <a:pt x="210235" y="18262"/>
                    </a:moveTo>
                    <a:lnTo>
                      <a:pt x="210197" y="17513"/>
                    </a:lnTo>
                    <a:lnTo>
                      <a:pt x="210134" y="18262"/>
                    </a:lnTo>
                    <a:close/>
                  </a:path>
                  <a:path w="225425" h="40004">
                    <a:moveTo>
                      <a:pt x="210400" y="18440"/>
                    </a:moveTo>
                    <a:lnTo>
                      <a:pt x="210273" y="18173"/>
                    </a:lnTo>
                    <a:lnTo>
                      <a:pt x="210299" y="18440"/>
                    </a:lnTo>
                    <a:close/>
                  </a:path>
                  <a:path w="225425" h="40004">
                    <a:moveTo>
                      <a:pt x="211162" y="17449"/>
                    </a:moveTo>
                    <a:lnTo>
                      <a:pt x="211137" y="18376"/>
                    </a:lnTo>
                    <a:lnTo>
                      <a:pt x="211162" y="17449"/>
                    </a:lnTo>
                    <a:close/>
                  </a:path>
                  <a:path w="225425" h="40004">
                    <a:moveTo>
                      <a:pt x="211480" y="17399"/>
                    </a:moveTo>
                    <a:lnTo>
                      <a:pt x="211416" y="18237"/>
                    </a:lnTo>
                    <a:lnTo>
                      <a:pt x="211480" y="17399"/>
                    </a:lnTo>
                    <a:close/>
                  </a:path>
                  <a:path w="225425" h="40004">
                    <a:moveTo>
                      <a:pt x="211696" y="22758"/>
                    </a:moveTo>
                    <a:close/>
                  </a:path>
                  <a:path w="225425" h="40004">
                    <a:moveTo>
                      <a:pt x="211721" y="16814"/>
                    </a:moveTo>
                    <a:lnTo>
                      <a:pt x="211645" y="17678"/>
                    </a:lnTo>
                    <a:lnTo>
                      <a:pt x="211721" y="16814"/>
                    </a:lnTo>
                    <a:close/>
                  </a:path>
                  <a:path w="225425" h="40004">
                    <a:moveTo>
                      <a:pt x="212001" y="17119"/>
                    </a:moveTo>
                    <a:close/>
                  </a:path>
                  <a:path w="225425" h="40004">
                    <a:moveTo>
                      <a:pt x="212178" y="23469"/>
                    </a:moveTo>
                    <a:close/>
                  </a:path>
                  <a:path w="225425" h="40004">
                    <a:moveTo>
                      <a:pt x="212217" y="22479"/>
                    </a:moveTo>
                    <a:lnTo>
                      <a:pt x="212153" y="22275"/>
                    </a:lnTo>
                    <a:lnTo>
                      <a:pt x="212153" y="22479"/>
                    </a:lnTo>
                    <a:close/>
                  </a:path>
                  <a:path w="225425" h="40004">
                    <a:moveTo>
                      <a:pt x="212382" y="17322"/>
                    </a:moveTo>
                    <a:lnTo>
                      <a:pt x="212217" y="18643"/>
                    </a:lnTo>
                    <a:lnTo>
                      <a:pt x="212344" y="18643"/>
                    </a:lnTo>
                    <a:lnTo>
                      <a:pt x="212382" y="17322"/>
                    </a:lnTo>
                    <a:close/>
                  </a:path>
                  <a:path w="225425" h="40004">
                    <a:moveTo>
                      <a:pt x="212826" y="16256"/>
                    </a:moveTo>
                    <a:lnTo>
                      <a:pt x="212686" y="16814"/>
                    </a:lnTo>
                    <a:lnTo>
                      <a:pt x="212826" y="16256"/>
                    </a:lnTo>
                    <a:close/>
                  </a:path>
                  <a:path w="225425" h="40004">
                    <a:moveTo>
                      <a:pt x="212902" y="22288"/>
                    </a:moveTo>
                    <a:lnTo>
                      <a:pt x="212788" y="22809"/>
                    </a:lnTo>
                    <a:lnTo>
                      <a:pt x="212801" y="22974"/>
                    </a:lnTo>
                    <a:lnTo>
                      <a:pt x="212801" y="24091"/>
                    </a:lnTo>
                    <a:lnTo>
                      <a:pt x="212864" y="22974"/>
                    </a:lnTo>
                    <a:lnTo>
                      <a:pt x="212852" y="22809"/>
                    </a:lnTo>
                    <a:lnTo>
                      <a:pt x="212902" y="22288"/>
                    </a:lnTo>
                    <a:close/>
                  </a:path>
                  <a:path w="225425" h="40004">
                    <a:moveTo>
                      <a:pt x="213004" y="16471"/>
                    </a:moveTo>
                    <a:lnTo>
                      <a:pt x="212940" y="17233"/>
                    </a:lnTo>
                    <a:lnTo>
                      <a:pt x="213004" y="16471"/>
                    </a:lnTo>
                    <a:close/>
                  </a:path>
                  <a:path w="225425" h="40004">
                    <a:moveTo>
                      <a:pt x="213360" y="23063"/>
                    </a:moveTo>
                    <a:lnTo>
                      <a:pt x="213360" y="23329"/>
                    </a:lnTo>
                    <a:lnTo>
                      <a:pt x="213360" y="23063"/>
                    </a:lnTo>
                    <a:close/>
                  </a:path>
                  <a:path w="225425" h="40004">
                    <a:moveTo>
                      <a:pt x="213702" y="22352"/>
                    </a:moveTo>
                    <a:lnTo>
                      <a:pt x="213652" y="22644"/>
                    </a:lnTo>
                    <a:lnTo>
                      <a:pt x="213702" y="22352"/>
                    </a:lnTo>
                    <a:close/>
                  </a:path>
                  <a:path w="225425" h="40004">
                    <a:moveTo>
                      <a:pt x="213829" y="16471"/>
                    </a:moveTo>
                    <a:lnTo>
                      <a:pt x="213804" y="15506"/>
                    </a:lnTo>
                    <a:lnTo>
                      <a:pt x="213715" y="16471"/>
                    </a:lnTo>
                    <a:close/>
                  </a:path>
                  <a:path w="225425" h="40004">
                    <a:moveTo>
                      <a:pt x="213893" y="15621"/>
                    </a:moveTo>
                    <a:lnTo>
                      <a:pt x="213842" y="15494"/>
                    </a:lnTo>
                    <a:lnTo>
                      <a:pt x="213893" y="15621"/>
                    </a:lnTo>
                    <a:close/>
                  </a:path>
                  <a:path w="225425" h="40004">
                    <a:moveTo>
                      <a:pt x="214172" y="15862"/>
                    </a:moveTo>
                    <a:lnTo>
                      <a:pt x="214122" y="15494"/>
                    </a:lnTo>
                    <a:lnTo>
                      <a:pt x="214134" y="15786"/>
                    </a:lnTo>
                    <a:lnTo>
                      <a:pt x="214147" y="15963"/>
                    </a:lnTo>
                    <a:close/>
                  </a:path>
                  <a:path w="225425" h="40004">
                    <a:moveTo>
                      <a:pt x="214274" y="22021"/>
                    </a:moveTo>
                    <a:close/>
                  </a:path>
                  <a:path w="225425" h="40004">
                    <a:moveTo>
                      <a:pt x="215201" y="21412"/>
                    </a:moveTo>
                    <a:lnTo>
                      <a:pt x="215188" y="21094"/>
                    </a:lnTo>
                    <a:lnTo>
                      <a:pt x="215176" y="21412"/>
                    </a:lnTo>
                    <a:lnTo>
                      <a:pt x="215176" y="21831"/>
                    </a:lnTo>
                    <a:lnTo>
                      <a:pt x="215201" y="21412"/>
                    </a:lnTo>
                    <a:close/>
                  </a:path>
                  <a:path w="225425" h="40004">
                    <a:moveTo>
                      <a:pt x="215887" y="21818"/>
                    </a:moveTo>
                    <a:lnTo>
                      <a:pt x="215849" y="22225"/>
                    </a:lnTo>
                    <a:lnTo>
                      <a:pt x="215861" y="21590"/>
                    </a:lnTo>
                    <a:lnTo>
                      <a:pt x="215760" y="22225"/>
                    </a:lnTo>
                    <a:lnTo>
                      <a:pt x="215773" y="22504"/>
                    </a:lnTo>
                    <a:lnTo>
                      <a:pt x="215887" y="22225"/>
                    </a:lnTo>
                    <a:lnTo>
                      <a:pt x="215887" y="21818"/>
                    </a:lnTo>
                    <a:close/>
                  </a:path>
                  <a:path w="225425" h="40004">
                    <a:moveTo>
                      <a:pt x="218948" y="15570"/>
                    </a:moveTo>
                    <a:lnTo>
                      <a:pt x="218884" y="14528"/>
                    </a:lnTo>
                    <a:lnTo>
                      <a:pt x="218859" y="15570"/>
                    </a:lnTo>
                    <a:close/>
                  </a:path>
                  <a:path w="225425" h="40004">
                    <a:moveTo>
                      <a:pt x="219036" y="15976"/>
                    </a:moveTo>
                    <a:lnTo>
                      <a:pt x="218986" y="16319"/>
                    </a:lnTo>
                    <a:lnTo>
                      <a:pt x="219036" y="15976"/>
                    </a:lnTo>
                    <a:close/>
                  </a:path>
                  <a:path w="225425" h="40004">
                    <a:moveTo>
                      <a:pt x="219684" y="16344"/>
                    </a:moveTo>
                    <a:lnTo>
                      <a:pt x="219671" y="16548"/>
                    </a:lnTo>
                    <a:lnTo>
                      <a:pt x="219684" y="16344"/>
                    </a:lnTo>
                    <a:close/>
                  </a:path>
                  <a:path w="225425" h="40004">
                    <a:moveTo>
                      <a:pt x="219710" y="14846"/>
                    </a:moveTo>
                    <a:lnTo>
                      <a:pt x="219633" y="16446"/>
                    </a:lnTo>
                    <a:lnTo>
                      <a:pt x="219710" y="14846"/>
                    </a:lnTo>
                    <a:close/>
                  </a:path>
                  <a:path w="225425" h="40004">
                    <a:moveTo>
                      <a:pt x="219964" y="16192"/>
                    </a:moveTo>
                    <a:close/>
                  </a:path>
                  <a:path w="225425" h="40004">
                    <a:moveTo>
                      <a:pt x="220040" y="17068"/>
                    </a:moveTo>
                    <a:lnTo>
                      <a:pt x="220014" y="15963"/>
                    </a:lnTo>
                    <a:lnTo>
                      <a:pt x="219976" y="17068"/>
                    </a:lnTo>
                    <a:close/>
                  </a:path>
                  <a:path w="225425" h="40004">
                    <a:moveTo>
                      <a:pt x="220103" y="16103"/>
                    </a:moveTo>
                    <a:lnTo>
                      <a:pt x="220052" y="17030"/>
                    </a:lnTo>
                    <a:lnTo>
                      <a:pt x="220103" y="16103"/>
                    </a:lnTo>
                    <a:close/>
                  </a:path>
                  <a:path w="225425" h="40004">
                    <a:moveTo>
                      <a:pt x="222097" y="22313"/>
                    </a:moveTo>
                    <a:lnTo>
                      <a:pt x="221970" y="22250"/>
                    </a:lnTo>
                    <a:lnTo>
                      <a:pt x="221970" y="24142"/>
                    </a:lnTo>
                    <a:lnTo>
                      <a:pt x="222097" y="22313"/>
                    </a:lnTo>
                    <a:close/>
                  </a:path>
                  <a:path w="225425" h="40004">
                    <a:moveTo>
                      <a:pt x="222338" y="22250"/>
                    </a:moveTo>
                    <a:close/>
                  </a:path>
                  <a:path w="225425" h="40004">
                    <a:moveTo>
                      <a:pt x="222364" y="21983"/>
                    </a:moveTo>
                    <a:lnTo>
                      <a:pt x="222351" y="22237"/>
                    </a:lnTo>
                    <a:lnTo>
                      <a:pt x="222364" y="21983"/>
                    </a:lnTo>
                    <a:close/>
                  </a:path>
                  <a:path w="225425" h="40004">
                    <a:moveTo>
                      <a:pt x="222389" y="22174"/>
                    </a:moveTo>
                    <a:lnTo>
                      <a:pt x="222338" y="22301"/>
                    </a:lnTo>
                    <a:lnTo>
                      <a:pt x="222389" y="22174"/>
                    </a:lnTo>
                    <a:close/>
                  </a:path>
                  <a:path w="225425" h="40004">
                    <a:moveTo>
                      <a:pt x="222732" y="17780"/>
                    </a:moveTo>
                    <a:lnTo>
                      <a:pt x="222605" y="16014"/>
                    </a:lnTo>
                    <a:lnTo>
                      <a:pt x="222605" y="16548"/>
                    </a:lnTo>
                    <a:lnTo>
                      <a:pt x="222529" y="15582"/>
                    </a:lnTo>
                    <a:lnTo>
                      <a:pt x="222554" y="16560"/>
                    </a:lnTo>
                    <a:lnTo>
                      <a:pt x="222643" y="17780"/>
                    </a:lnTo>
                    <a:close/>
                  </a:path>
                  <a:path w="225425" h="40004">
                    <a:moveTo>
                      <a:pt x="223304" y="17132"/>
                    </a:moveTo>
                    <a:lnTo>
                      <a:pt x="223278" y="17272"/>
                    </a:lnTo>
                    <a:lnTo>
                      <a:pt x="223304" y="17907"/>
                    </a:lnTo>
                    <a:lnTo>
                      <a:pt x="223304" y="17297"/>
                    </a:lnTo>
                    <a:lnTo>
                      <a:pt x="223304" y="17132"/>
                    </a:lnTo>
                    <a:close/>
                  </a:path>
                  <a:path w="225425" h="40004">
                    <a:moveTo>
                      <a:pt x="223380" y="16141"/>
                    </a:moveTo>
                    <a:lnTo>
                      <a:pt x="223316" y="16421"/>
                    </a:lnTo>
                    <a:lnTo>
                      <a:pt x="223380" y="16141"/>
                    </a:lnTo>
                    <a:close/>
                  </a:path>
                  <a:path w="225425" h="40004">
                    <a:moveTo>
                      <a:pt x="223939" y="16852"/>
                    </a:moveTo>
                    <a:lnTo>
                      <a:pt x="223901" y="15951"/>
                    </a:lnTo>
                    <a:lnTo>
                      <a:pt x="223862" y="16852"/>
                    </a:lnTo>
                    <a:close/>
                  </a:path>
                  <a:path w="225425" h="40004">
                    <a:moveTo>
                      <a:pt x="225386" y="17475"/>
                    </a:moveTo>
                    <a:lnTo>
                      <a:pt x="225374" y="17056"/>
                    </a:lnTo>
                    <a:lnTo>
                      <a:pt x="225272" y="16205"/>
                    </a:lnTo>
                    <a:lnTo>
                      <a:pt x="225196" y="17056"/>
                    </a:lnTo>
                    <a:lnTo>
                      <a:pt x="225183" y="16649"/>
                    </a:lnTo>
                    <a:lnTo>
                      <a:pt x="225171" y="16395"/>
                    </a:lnTo>
                    <a:lnTo>
                      <a:pt x="225158" y="16649"/>
                    </a:lnTo>
                    <a:lnTo>
                      <a:pt x="225120" y="15900"/>
                    </a:lnTo>
                    <a:lnTo>
                      <a:pt x="225082" y="16649"/>
                    </a:lnTo>
                    <a:lnTo>
                      <a:pt x="225044" y="17233"/>
                    </a:lnTo>
                    <a:lnTo>
                      <a:pt x="225005" y="17475"/>
                    </a:lnTo>
                    <a:lnTo>
                      <a:pt x="224993" y="17246"/>
                    </a:lnTo>
                    <a:lnTo>
                      <a:pt x="224967" y="16865"/>
                    </a:lnTo>
                    <a:lnTo>
                      <a:pt x="224980" y="16332"/>
                    </a:lnTo>
                    <a:lnTo>
                      <a:pt x="224942" y="16865"/>
                    </a:lnTo>
                    <a:lnTo>
                      <a:pt x="224942" y="16548"/>
                    </a:lnTo>
                    <a:lnTo>
                      <a:pt x="224955" y="16129"/>
                    </a:lnTo>
                    <a:lnTo>
                      <a:pt x="224917" y="16548"/>
                    </a:lnTo>
                    <a:lnTo>
                      <a:pt x="224866" y="16306"/>
                    </a:lnTo>
                    <a:lnTo>
                      <a:pt x="224866" y="16548"/>
                    </a:lnTo>
                    <a:lnTo>
                      <a:pt x="224853" y="16865"/>
                    </a:lnTo>
                    <a:lnTo>
                      <a:pt x="224840" y="17043"/>
                    </a:lnTo>
                    <a:lnTo>
                      <a:pt x="224802" y="16268"/>
                    </a:lnTo>
                    <a:lnTo>
                      <a:pt x="224739" y="17043"/>
                    </a:lnTo>
                    <a:lnTo>
                      <a:pt x="224713" y="17246"/>
                    </a:lnTo>
                    <a:lnTo>
                      <a:pt x="224612" y="17018"/>
                    </a:lnTo>
                    <a:lnTo>
                      <a:pt x="224713" y="15925"/>
                    </a:lnTo>
                    <a:lnTo>
                      <a:pt x="224624" y="16865"/>
                    </a:lnTo>
                    <a:lnTo>
                      <a:pt x="224675" y="15443"/>
                    </a:lnTo>
                    <a:lnTo>
                      <a:pt x="224485" y="16929"/>
                    </a:lnTo>
                    <a:lnTo>
                      <a:pt x="224497" y="16649"/>
                    </a:lnTo>
                    <a:lnTo>
                      <a:pt x="224510" y="15240"/>
                    </a:lnTo>
                    <a:lnTo>
                      <a:pt x="224459" y="16649"/>
                    </a:lnTo>
                    <a:lnTo>
                      <a:pt x="224332" y="15862"/>
                    </a:lnTo>
                    <a:lnTo>
                      <a:pt x="224256" y="16649"/>
                    </a:lnTo>
                    <a:lnTo>
                      <a:pt x="224180" y="15570"/>
                    </a:lnTo>
                    <a:lnTo>
                      <a:pt x="224180" y="16649"/>
                    </a:lnTo>
                    <a:lnTo>
                      <a:pt x="224066" y="17741"/>
                    </a:lnTo>
                    <a:lnTo>
                      <a:pt x="224040" y="17170"/>
                    </a:lnTo>
                    <a:lnTo>
                      <a:pt x="224040" y="17005"/>
                    </a:lnTo>
                    <a:lnTo>
                      <a:pt x="224104" y="16217"/>
                    </a:lnTo>
                    <a:lnTo>
                      <a:pt x="224078" y="15265"/>
                    </a:lnTo>
                    <a:lnTo>
                      <a:pt x="224078" y="16217"/>
                    </a:lnTo>
                    <a:lnTo>
                      <a:pt x="223989" y="16675"/>
                    </a:lnTo>
                    <a:lnTo>
                      <a:pt x="223964" y="16306"/>
                    </a:lnTo>
                    <a:lnTo>
                      <a:pt x="223964" y="16675"/>
                    </a:lnTo>
                    <a:lnTo>
                      <a:pt x="223939" y="15697"/>
                    </a:lnTo>
                    <a:lnTo>
                      <a:pt x="223939" y="16675"/>
                    </a:lnTo>
                    <a:lnTo>
                      <a:pt x="223939" y="16852"/>
                    </a:lnTo>
                    <a:lnTo>
                      <a:pt x="223939" y="16979"/>
                    </a:lnTo>
                    <a:lnTo>
                      <a:pt x="223862" y="16852"/>
                    </a:lnTo>
                    <a:lnTo>
                      <a:pt x="223824" y="15925"/>
                    </a:lnTo>
                    <a:lnTo>
                      <a:pt x="223850" y="15468"/>
                    </a:lnTo>
                    <a:lnTo>
                      <a:pt x="223774" y="15925"/>
                    </a:lnTo>
                    <a:lnTo>
                      <a:pt x="223697" y="16598"/>
                    </a:lnTo>
                    <a:lnTo>
                      <a:pt x="223697" y="15290"/>
                    </a:lnTo>
                    <a:lnTo>
                      <a:pt x="223596" y="16598"/>
                    </a:lnTo>
                    <a:lnTo>
                      <a:pt x="223558" y="16078"/>
                    </a:lnTo>
                    <a:lnTo>
                      <a:pt x="223532" y="16598"/>
                    </a:lnTo>
                    <a:lnTo>
                      <a:pt x="223507" y="16954"/>
                    </a:lnTo>
                    <a:lnTo>
                      <a:pt x="223393" y="16129"/>
                    </a:lnTo>
                    <a:lnTo>
                      <a:pt x="223329" y="17068"/>
                    </a:lnTo>
                    <a:lnTo>
                      <a:pt x="223329" y="17221"/>
                    </a:lnTo>
                    <a:lnTo>
                      <a:pt x="223304" y="17907"/>
                    </a:lnTo>
                    <a:lnTo>
                      <a:pt x="223253" y="18262"/>
                    </a:lnTo>
                    <a:lnTo>
                      <a:pt x="223240" y="17703"/>
                    </a:lnTo>
                    <a:lnTo>
                      <a:pt x="223177" y="18262"/>
                    </a:lnTo>
                    <a:lnTo>
                      <a:pt x="223278" y="18453"/>
                    </a:lnTo>
                    <a:lnTo>
                      <a:pt x="223151" y="18211"/>
                    </a:lnTo>
                    <a:lnTo>
                      <a:pt x="223177" y="17424"/>
                    </a:lnTo>
                    <a:lnTo>
                      <a:pt x="223227" y="17678"/>
                    </a:lnTo>
                    <a:lnTo>
                      <a:pt x="223189" y="17018"/>
                    </a:lnTo>
                    <a:lnTo>
                      <a:pt x="223240" y="17183"/>
                    </a:lnTo>
                    <a:lnTo>
                      <a:pt x="223227" y="16789"/>
                    </a:lnTo>
                    <a:lnTo>
                      <a:pt x="223202" y="16090"/>
                    </a:lnTo>
                    <a:lnTo>
                      <a:pt x="223278" y="17272"/>
                    </a:lnTo>
                    <a:lnTo>
                      <a:pt x="223227" y="15570"/>
                    </a:lnTo>
                    <a:lnTo>
                      <a:pt x="223126" y="15278"/>
                    </a:lnTo>
                    <a:lnTo>
                      <a:pt x="223126" y="15570"/>
                    </a:lnTo>
                    <a:lnTo>
                      <a:pt x="223113" y="16090"/>
                    </a:lnTo>
                    <a:lnTo>
                      <a:pt x="223012" y="15798"/>
                    </a:lnTo>
                    <a:lnTo>
                      <a:pt x="223012" y="16090"/>
                    </a:lnTo>
                    <a:lnTo>
                      <a:pt x="222986" y="17297"/>
                    </a:lnTo>
                    <a:lnTo>
                      <a:pt x="222859" y="18122"/>
                    </a:lnTo>
                    <a:lnTo>
                      <a:pt x="222745" y="17957"/>
                    </a:lnTo>
                    <a:lnTo>
                      <a:pt x="222872" y="17957"/>
                    </a:lnTo>
                    <a:lnTo>
                      <a:pt x="222885" y="14643"/>
                    </a:lnTo>
                    <a:lnTo>
                      <a:pt x="222745" y="17945"/>
                    </a:lnTo>
                    <a:lnTo>
                      <a:pt x="222643" y="17780"/>
                    </a:lnTo>
                    <a:lnTo>
                      <a:pt x="222618" y="17500"/>
                    </a:lnTo>
                    <a:lnTo>
                      <a:pt x="222567" y="17208"/>
                    </a:lnTo>
                    <a:lnTo>
                      <a:pt x="222491" y="16129"/>
                    </a:lnTo>
                    <a:lnTo>
                      <a:pt x="222415" y="16256"/>
                    </a:lnTo>
                    <a:lnTo>
                      <a:pt x="222288" y="16941"/>
                    </a:lnTo>
                    <a:lnTo>
                      <a:pt x="222161" y="17208"/>
                    </a:lnTo>
                    <a:lnTo>
                      <a:pt x="222186" y="16789"/>
                    </a:lnTo>
                    <a:lnTo>
                      <a:pt x="222161" y="16268"/>
                    </a:lnTo>
                    <a:lnTo>
                      <a:pt x="222008" y="16789"/>
                    </a:lnTo>
                    <a:lnTo>
                      <a:pt x="221703" y="15544"/>
                    </a:lnTo>
                    <a:lnTo>
                      <a:pt x="221653" y="16421"/>
                    </a:lnTo>
                    <a:lnTo>
                      <a:pt x="221589" y="16827"/>
                    </a:lnTo>
                    <a:lnTo>
                      <a:pt x="221589" y="15989"/>
                    </a:lnTo>
                    <a:lnTo>
                      <a:pt x="221488" y="16827"/>
                    </a:lnTo>
                    <a:lnTo>
                      <a:pt x="221322" y="17602"/>
                    </a:lnTo>
                    <a:lnTo>
                      <a:pt x="221208" y="16230"/>
                    </a:lnTo>
                    <a:lnTo>
                      <a:pt x="221157" y="16040"/>
                    </a:lnTo>
                    <a:lnTo>
                      <a:pt x="221145" y="18199"/>
                    </a:lnTo>
                    <a:lnTo>
                      <a:pt x="221132" y="17983"/>
                    </a:lnTo>
                    <a:lnTo>
                      <a:pt x="221107" y="17716"/>
                    </a:lnTo>
                    <a:lnTo>
                      <a:pt x="220980" y="16979"/>
                    </a:lnTo>
                    <a:lnTo>
                      <a:pt x="220916" y="16840"/>
                    </a:lnTo>
                    <a:lnTo>
                      <a:pt x="220726" y="17653"/>
                    </a:lnTo>
                    <a:lnTo>
                      <a:pt x="220599" y="16319"/>
                    </a:lnTo>
                    <a:lnTo>
                      <a:pt x="220573" y="17526"/>
                    </a:lnTo>
                    <a:lnTo>
                      <a:pt x="220421" y="15748"/>
                    </a:lnTo>
                    <a:lnTo>
                      <a:pt x="220421" y="17526"/>
                    </a:lnTo>
                    <a:lnTo>
                      <a:pt x="220395" y="17297"/>
                    </a:lnTo>
                    <a:lnTo>
                      <a:pt x="220281" y="16014"/>
                    </a:lnTo>
                    <a:lnTo>
                      <a:pt x="220167" y="15659"/>
                    </a:lnTo>
                    <a:lnTo>
                      <a:pt x="220103" y="17030"/>
                    </a:lnTo>
                    <a:lnTo>
                      <a:pt x="219938" y="17297"/>
                    </a:lnTo>
                    <a:lnTo>
                      <a:pt x="219887" y="16751"/>
                    </a:lnTo>
                    <a:lnTo>
                      <a:pt x="219837" y="15773"/>
                    </a:lnTo>
                    <a:lnTo>
                      <a:pt x="219684" y="16548"/>
                    </a:lnTo>
                    <a:lnTo>
                      <a:pt x="219646" y="16751"/>
                    </a:lnTo>
                    <a:lnTo>
                      <a:pt x="219633" y="16446"/>
                    </a:lnTo>
                    <a:lnTo>
                      <a:pt x="219621" y="16116"/>
                    </a:lnTo>
                    <a:lnTo>
                      <a:pt x="219506" y="15875"/>
                    </a:lnTo>
                    <a:lnTo>
                      <a:pt x="219443" y="16116"/>
                    </a:lnTo>
                    <a:lnTo>
                      <a:pt x="219329" y="15316"/>
                    </a:lnTo>
                    <a:lnTo>
                      <a:pt x="219202" y="15786"/>
                    </a:lnTo>
                    <a:lnTo>
                      <a:pt x="219075" y="17043"/>
                    </a:lnTo>
                    <a:lnTo>
                      <a:pt x="219049" y="17284"/>
                    </a:lnTo>
                    <a:lnTo>
                      <a:pt x="219036" y="17411"/>
                    </a:lnTo>
                    <a:lnTo>
                      <a:pt x="219011" y="17005"/>
                    </a:lnTo>
                    <a:lnTo>
                      <a:pt x="218973" y="16103"/>
                    </a:lnTo>
                    <a:lnTo>
                      <a:pt x="218859" y="15570"/>
                    </a:lnTo>
                    <a:lnTo>
                      <a:pt x="218846" y="15290"/>
                    </a:lnTo>
                    <a:lnTo>
                      <a:pt x="218719" y="15278"/>
                    </a:lnTo>
                    <a:lnTo>
                      <a:pt x="218541" y="16497"/>
                    </a:lnTo>
                    <a:lnTo>
                      <a:pt x="218503" y="16319"/>
                    </a:lnTo>
                    <a:lnTo>
                      <a:pt x="218503" y="16510"/>
                    </a:lnTo>
                    <a:lnTo>
                      <a:pt x="218478" y="17005"/>
                    </a:lnTo>
                    <a:lnTo>
                      <a:pt x="218389" y="16586"/>
                    </a:lnTo>
                    <a:lnTo>
                      <a:pt x="218313" y="16065"/>
                    </a:lnTo>
                    <a:lnTo>
                      <a:pt x="218160" y="16586"/>
                    </a:lnTo>
                    <a:lnTo>
                      <a:pt x="218173" y="17348"/>
                    </a:lnTo>
                    <a:lnTo>
                      <a:pt x="218071" y="16662"/>
                    </a:lnTo>
                    <a:lnTo>
                      <a:pt x="218122" y="16103"/>
                    </a:lnTo>
                    <a:lnTo>
                      <a:pt x="217944" y="16370"/>
                    </a:lnTo>
                    <a:lnTo>
                      <a:pt x="217817" y="17716"/>
                    </a:lnTo>
                    <a:lnTo>
                      <a:pt x="217805" y="16827"/>
                    </a:lnTo>
                    <a:lnTo>
                      <a:pt x="217639" y="17983"/>
                    </a:lnTo>
                    <a:lnTo>
                      <a:pt x="217627" y="17767"/>
                    </a:lnTo>
                    <a:lnTo>
                      <a:pt x="217589" y="17170"/>
                    </a:lnTo>
                    <a:lnTo>
                      <a:pt x="217525" y="16103"/>
                    </a:lnTo>
                    <a:lnTo>
                      <a:pt x="217424" y="14592"/>
                    </a:lnTo>
                    <a:lnTo>
                      <a:pt x="217309" y="16103"/>
                    </a:lnTo>
                    <a:lnTo>
                      <a:pt x="217170" y="16941"/>
                    </a:lnTo>
                    <a:lnTo>
                      <a:pt x="217170" y="15887"/>
                    </a:lnTo>
                    <a:lnTo>
                      <a:pt x="217055" y="16941"/>
                    </a:lnTo>
                    <a:lnTo>
                      <a:pt x="217017" y="17170"/>
                    </a:lnTo>
                    <a:lnTo>
                      <a:pt x="217004" y="16789"/>
                    </a:lnTo>
                    <a:lnTo>
                      <a:pt x="216992" y="16560"/>
                    </a:lnTo>
                    <a:lnTo>
                      <a:pt x="216941" y="15709"/>
                    </a:lnTo>
                    <a:lnTo>
                      <a:pt x="216814" y="16560"/>
                    </a:lnTo>
                    <a:lnTo>
                      <a:pt x="216725" y="14287"/>
                    </a:lnTo>
                    <a:lnTo>
                      <a:pt x="216496" y="16713"/>
                    </a:lnTo>
                    <a:lnTo>
                      <a:pt x="216471" y="16332"/>
                    </a:lnTo>
                    <a:lnTo>
                      <a:pt x="216369" y="15278"/>
                    </a:lnTo>
                    <a:lnTo>
                      <a:pt x="216344" y="16040"/>
                    </a:lnTo>
                    <a:lnTo>
                      <a:pt x="216255" y="16332"/>
                    </a:lnTo>
                    <a:lnTo>
                      <a:pt x="216052" y="16789"/>
                    </a:lnTo>
                    <a:lnTo>
                      <a:pt x="215811" y="15506"/>
                    </a:lnTo>
                    <a:lnTo>
                      <a:pt x="215709" y="15240"/>
                    </a:lnTo>
                    <a:lnTo>
                      <a:pt x="215392" y="14744"/>
                    </a:lnTo>
                    <a:lnTo>
                      <a:pt x="215430" y="17653"/>
                    </a:lnTo>
                    <a:lnTo>
                      <a:pt x="215366" y="17005"/>
                    </a:lnTo>
                    <a:lnTo>
                      <a:pt x="215341" y="15379"/>
                    </a:lnTo>
                    <a:lnTo>
                      <a:pt x="215138" y="16573"/>
                    </a:lnTo>
                    <a:lnTo>
                      <a:pt x="215099" y="16344"/>
                    </a:lnTo>
                    <a:lnTo>
                      <a:pt x="214922" y="15341"/>
                    </a:lnTo>
                    <a:lnTo>
                      <a:pt x="214718" y="16344"/>
                    </a:lnTo>
                    <a:lnTo>
                      <a:pt x="214757" y="15824"/>
                    </a:lnTo>
                    <a:lnTo>
                      <a:pt x="214706" y="15113"/>
                    </a:lnTo>
                    <a:lnTo>
                      <a:pt x="214591" y="16383"/>
                    </a:lnTo>
                    <a:lnTo>
                      <a:pt x="214528" y="15125"/>
                    </a:lnTo>
                    <a:lnTo>
                      <a:pt x="214477" y="16383"/>
                    </a:lnTo>
                    <a:lnTo>
                      <a:pt x="214464" y="16205"/>
                    </a:lnTo>
                    <a:lnTo>
                      <a:pt x="214452" y="15811"/>
                    </a:lnTo>
                    <a:lnTo>
                      <a:pt x="214464" y="15468"/>
                    </a:lnTo>
                    <a:lnTo>
                      <a:pt x="214426" y="15811"/>
                    </a:lnTo>
                    <a:lnTo>
                      <a:pt x="214325" y="15379"/>
                    </a:lnTo>
                    <a:lnTo>
                      <a:pt x="214337" y="15811"/>
                    </a:lnTo>
                    <a:lnTo>
                      <a:pt x="214350" y="16205"/>
                    </a:lnTo>
                    <a:lnTo>
                      <a:pt x="214274" y="15811"/>
                    </a:lnTo>
                    <a:lnTo>
                      <a:pt x="214249" y="16205"/>
                    </a:lnTo>
                    <a:lnTo>
                      <a:pt x="214210" y="16573"/>
                    </a:lnTo>
                    <a:lnTo>
                      <a:pt x="214147" y="16078"/>
                    </a:lnTo>
                    <a:lnTo>
                      <a:pt x="214134" y="16573"/>
                    </a:lnTo>
                    <a:lnTo>
                      <a:pt x="214109" y="16954"/>
                    </a:lnTo>
                    <a:lnTo>
                      <a:pt x="214020" y="15633"/>
                    </a:lnTo>
                    <a:lnTo>
                      <a:pt x="213829" y="16471"/>
                    </a:lnTo>
                    <a:lnTo>
                      <a:pt x="213614" y="14846"/>
                    </a:lnTo>
                    <a:lnTo>
                      <a:pt x="213512" y="17767"/>
                    </a:lnTo>
                    <a:lnTo>
                      <a:pt x="213512" y="17399"/>
                    </a:lnTo>
                    <a:lnTo>
                      <a:pt x="213461" y="15697"/>
                    </a:lnTo>
                    <a:lnTo>
                      <a:pt x="213156" y="17094"/>
                    </a:lnTo>
                    <a:lnTo>
                      <a:pt x="213144" y="16929"/>
                    </a:lnTo>
                    <a:lnTo>
                      <a:pt x="213067" y="17094"/>
                    </a:lnTo>
                    <a:lnTo>
                      <a:pt x="212991" y="17233"/>
                    </a:lnTo>
                    <a:lnTo>
                      <a:pt x="212928" y="17399"/>
                    </a:lnTo>
                    <a:lnTo>
                      <a:pt x="212686" y="16814"/>
                    </a:lnTo>
                    <a:lnTo>
                      <a:pt x="212559" y="16129"/>
                    </a:lnTo>
                    <a:lnTo>
                      <a:pt x="212458" y="16751"/>
                    </a:lnTo>
                    <a:lnTo>
                      <a:pt x="212471" y="16548"/>
                    </a:lnTo>
                    <a:lnTo>
                      <a:pt x="212407" y="16306"/>
                    </a:lnTo>
                    <a:lnTo>
                      <a:pt x="212407" y="16548"/>
                    </a:lnTo>
                    <a:lnTo>
                      <a:pt x="212407" y="16751"/>
                    </a:lnTo>
                    <a:lnTo>
                      <a:pt x="212407" y="16916"/>
                    </a:lnTo>
                    <a:lnTo>
                      <a:pt x="212432" y="16751"/>
                    </a:lnTo>
                    <a:lnTo>
                      <a:pt x="212458" y="17741"/>
                    </a:lnTo>
                    <a:lnTo>
                      <a:pt x="212331" y="19088"/>
                    </a:lnTo>
                    <a:lnTo>
                      <a:pt x="212344" y="18669"/>
                    </a:lnTo>
                    <a:lnTo>
                      <a:pt x="212217" y="18643"/>
                    </a:lnTo>
                    <a:lnTo>
                      <a:pt x="212242" y="17780"/>
                    </a:lnTo>
                    <a:lnTo>
                      <a:pt x="212255" y="17399"/>
                    </a:lnTo>
                    <a:lnTo>
                      <a:pt x="212267" y="17233"/>
                    </a:lnTo>
                    <a:lnTo>
                      <a:pt x="212280" y="16421"/>
                    </a:lnTo>
                    <a:lnTo>
                      <a:pt x="212242" y="17233"/>
                    </a:lnTo>
                    <a:lnTo>
                      <a:pt x="212242" y="16408"/>
                    </a:lnTo>
                    <a:lnTo>
                      <a:pt x="212178" y="17233"/>
                    </a:lnTo>
                    <a:lnTo>
                      <a:pt x="212178" y="17399"/>
                    </a:lnTo>
                    <a:lnTo>
                      <a:pt x="212128" y="16611"/>
                    </a:lnTo>
                    <a:lnTo>
                      <a:pt x="212077" y="17399"/>
                    </a:lnTo>
                    <a:lnTo>
                      <a:pt x="212051" y="17780"/>
                    </a:lnTo>
                    <a:lnTo>
                      <a:pt x="211975" y="17145"/>
                    </a:lnTo>
                    <a:lnTo>
                      <a:pt x="211810" y="18669"/>
                    </a:lnTo>
                    <a:lnTo>
                      <a:pt x="211696" y="18110"/>
                    </a:lnTo>
                    <a:lnTo>
                      <a:pt x="211645" y="17678"/>
                    </a:lnTo>
                    <a:lnTo>
                      <a:pt x="211645" y="17437"/>
                    </a:lnTo>
                    <a:lnTo>
                      <a:pt x="211632" y="16560"/>
                    </a:lnTo>
                    <a:lnTo>
                      <a:pt x="211594" y="17437"/>
                    </a:lnTo>
                    <a:lnTo>
                      <a:pt x="211480" y="18237"/>
                    </a:lnTo>
                    <a:lnTo>
                      <a:pt x="211429" y="19456"/>
                    </a:lnTo>
                    <a:lnTo>
                      <a:pt x="211366" y="19202"/>
                    </a:lnTo>
                    <a:lnTo>
                      <a:pt x="211378" y="19037"/>
                    </a:lnTo>
                    <a:lnTo>
                      <a:pt x="211264" y="18465"/>
                    </a:lnTo>
                    <a:lnTo>
                      <a:pt x="211226" y="19126"/>
                    </a:lnTo>
                    <a:lnTo>
                      <a:pt x="211137" y="18376"/>
                    </a:lnTo>
                    <a:lnTo>
                      <a:pt x="211023" y="17703"/>
                    </a:lnTo>
                    <a:lnTo>
                      <a:pt x="210997" y="18415"/>
                    </a:lnTo>
                    <a:lnTo>
                      <a:pt x="210997" y="17754"/>
                    </a:lnTo>
                    <a:lnTo>
                      <a:pt x="210972" y="18516"/>
                    </a:lnTo>
                    <a:lnTo>
                      <a:pt x="210870" y="17551"/>
                    </a:lnTo>
                    <a:lnTo>
                      <a:pt x="210934" y="18516"/>
                    </a:lnTo>
                    <a:lnTo>
                      <a:pt x="210947" y="18707"/>
                    </a:lnTo>
                    <a:lnTo>
                      <a:pt x="210972" y="19113"/>
                    </a:lnTo>
                    <a:lnTo>
                      <a:pt x="210921" y="18694"/>
                    </a:lnTo>
                    <a:lnTo>
                      <a:pt x="210794" y="17894"/>
                    </a:lnTo>
                    <a:lnTo>
                      <a:pt x="210705" y="18694"/>
                    </a:lnTo>
                    <a:lnTo>
                      <a:pt x="210591" y="17221"/>
                    </a:lnTo>
                    <a:lnTo>
                      <a:pt x="210527" y="17411"/>
                    </a:lnTo>
                    <a:lnTo>
                      <a:pt x="210400" y="18440"/>
                    </a:lnTo>
                    <a:lnTo>
                      <a:pt x="210286" y="19888"/>
                    </a:lnTo>
                    <a:lnTo>
                      <a:pt x="210261" y="19024"/>
                    </a:lnTo>
                    <a:lnTo>
                      <a:pt x="210248" y="18580"/>
                    </a:lnTo>
                    <a:lnTo>
                      <a:pt x="210235" y="18453"/>
                    </a:lnTo>
                    <a:lnTo>
                      <a:pt x="210134" y="18262"/>
                    </a:lnTo>
                    <a:lnTo>
                      <a:pt x="210070" y="17297"/>
                    </a:lnTo>
                    <a:lnTo>
                      <a:pt x="209981" y="17957"/>
                    </a:lnTo>
                    <a:lnTo>
                      <a:pt x="209854" y="18453"/>
                    </a:lnTo>
                    <a:lnTo>
                      <a:pt x="209842" y="17830"/>
                    </a:lnTo>
                    <a:lnTo>
                      <a:pt x="209816" y="17678"/>
                    </a:lnTo>
                    <a:lnTo>
                      <a:pt x="209740" y="17830"/>
                    </a:lnTo>
                    <a:lnTo>
                      <a:pt x="209677" y="17653"/>
                    </a:lnTo>
                    <a:lnTo>
                      <a:pt x="209677" y="17830"/>
                    </a:lnTo>
                    <a:lnTo>
                      <a:pt x="209664" y="18046"/>
                    </a:lnTo>
                    <a:lnTo>
                      <a:pt x="209651" y="18580"/>
                    </a:lnTo>
                    <a:lnTo>
                      <a:pt x="209486" y="16256"/>
                    </a:lnTo>
                    <a:lnTo>
                      <a:pt x="209372" y="19024"/>
                    </a:lnTo>
                    <a:lnTo>
                      <a:pt x="209372" y="20078"/>
                    </a:lnTo>
                    <a:lnTo>
                      <a:pt x="209410" y="20916"/>
                    </a:lnTo>
                    <a:lnTo>
                      <a:pt x="209435" y="20751"/>
                    </a:lnTo>
                    <a:lnTo>
                      <a:pt x="209423" y="21145"/>
                    </a:lnTo>
                    <a:lnTo>
                      <a:pt x="209397" y="20980"/>
                    </a:lnTo>
                    <a:lnTo>
                      <a:pt x="209397" y="21145"/>
                    </a:lnTo>
                    <a:lnTo>
                      <a:pt x="209410" y="21272"/>
                    </a:lnTo>
                    <a:lnTo>
                      <a:pt x="209486" y="22110"/>
                    </a:lnTo>
                    <a:lnTo>
                      <a:pt x="209499" y="21272"/>
                    </a:lnTo>
                    <a:lnTo>
                      <a:pt x="209537" y="21844"/>
                    </a:lnTo>
                    <a:lnTo>
                      <a:pt x="209562" y="22250"/>
                    </a:lnTo>
                    <a:lnTo>
                      <a:pt x="209588" y="21844"/>
                    </a:lnTo>
                    <a:lnTo>
                      <a:pt x="209626" y="22263"/>
                    </a:lnTo>
                    <a:lnTo>
                      <a:pt x="209626" y="21844"/>
                    </a:lnTo>
                    <a:lnTo>
                      <a:pt x="209626" y="21386"/>
                    </a:lnTo>
                    <a:lnTo>
                      <a:pt x="209651" y="22047"/>
                    </a:lnTo>
                    <a:lnTo>
                      <a:pt x="209689" y="21653"/>
                    </a:lnTo>
                    <a:lnTo>
                      <a:pt x="209816" y="21932"/>
                    </a:lnTo>
                    <a:lnTo>
                      <a:pt x="209804" y="21653"/>
                    </a:lnTo>
                    <a:lnTo>
                      <a:pt x="209791" y="21386"/>
                    </a:lnTo>
                    <a:lnTo>
                      <a:pt x="209778" y="21196"/>
                    </a:lnTo>
                    <a:lnTo>
                      <a:pt x="209791" y="20751"/>
                    </a:lnTo>
                    <a:lnTo>
                      <a:pt x="209892" y="20015"/>
                    </a:lnTo>
                    <a:lnTo>
                      <a:pt x="210007" y="21386"/>
                    </a:lnTo>
                    <a:lnTo>
                      <a:pt x="210121" y="21005"/>
                    </a:lnTo>
                    <a:lnTo>
                      <a:pt x="210121" y="21310"/>
                    </a:lnTo>
                    <a:lnTo>
                      <a:pt x="210197" y="21005"/>
                    </a:lnTo>
                    <a:lnTo>
                      <a:pt x="210324" y="20472"/>
                    </a:lnTo>
                    <a:lnTo>
                      <a:pt x="210362" y="21361"/>
                    </a:lnTo>
                    <a:lnTo>
                      <a:pt x="210413" y="20802"/>
                    </a:lnTo>
                    <a:lnTo>
                      <a:pt x="210515" y="22402"/>
                    </a:lnTo>
                    <a:lnTo>
                      <a:pt x="210591" y="21590"/>
                    </a:lnTo>
                    <a:lnTo>
                      <a:pt x="210642" y="22542"/>
                    </a:lnTo>
                    <a:lnTo>
                      <a:pt x="210667" y="21666"/>
                    </a:lnTo>
                    <a:lnTo>
                      <a:pt x="210718" y="22910"/>
                    </a:lnTo>
                    <a:lnTo>
                      <a:pt x="210845" y="24015"/>
                    </a:lnTo>
                    <a:lnTo>
                      <a:pt x="210921" y="21666"/>
                    </a:lnTo>
                    <a:lnTo>
                      <a:pt x="210947" y="20802"/>
                    </a:lnTo>
                    <a:lnTo>
                      <a:pt x="211010" y="21717"/>
                    </a:lnTo>
                    <a:lnTo>
                      <a:pt x="211010" y="21463"/>
                    </a:lnTo>
                    <a:lnTo>
                      <a:pt x="211099" y="22085"/>
                    </a:lnTo>
                    <a:lnTo>
                      <a:pt x="211137" y="23025"/>
                    </a:lnTo>
                    <a:lnTo>
                      <a:pt x="211251" y="23583"/>
                    </a:lnTo>
                    <a:lnTo>
                      <a:pt x="211251" y="23025"/>
                    </a:lnTo>
                    <a:lnTo>
                      <a:pt x="211251" y="22072"/>
                    </a:lnTo>
                    <a:lnTo>
                      <a:pt x="211277" y="21780"/>
                    </a:lnTo>
                    <a:lnTo>
                      <a:pt x="211328" y="21945"/>
                    </a:lnTo>
                    <a:lnTo>
                      <a:pt x="211315" y="21564"/>
                    </a:lnTo>
                    <a:lnTo>
                      <a:pt x="211315" y="20739"/>
                    </a:lnTo>
                    <a:lnTo>
                      <a:pt x="211353" y="20472"/>
                    </a:lnTo>
                    <a:lnTo>
                      <a:pt x="211378" y="20307"/>
                    </a:lnTo>
                    <a:lnTo>
                      <a:pt x="211391" y="21882"/>
                    </a:lnTo>
                    <a:lnTo>
                      <a:pt x="211353" y="22110"/>
                    </a:lnTo>
                    <a:lnTo>
                      <a:pt x="211391" y="22326"/>
                    </a:lnTo>
                    <a:lnTo>
                      <a:pt x="211416" y="22555"/>
                    </a:lnTo>
                    <a:lnTo>
                      <a:pt x="211467" y="22339"/>
                    </a:lnTo>
                    <a:lnTo>
                      <a:pt x="211543" y="22847"/>
                    </a:lnTo>
                    <a:lnTo>
                      <a:pt x="211620" y="22504"/>
                    </a:lnTo>
                    <a:lnTo>
                      <a:pt x="211670" y="22694"/>
                    </a:lnTo>
                    <a:lnTo>
                      <a:pt x="211658" y="22352"/>
                    </a:lnTo>
                    <a:lnTo>
                      <a:pt x="211658" y="22199"/>
                    </a:lnTo>
                    <a:lnTo>
                      <a:pt x="211785" y="22504"/>
                    </a:lnTo>
                    <a:lnTo>
                      <a:pt x="211759" y="22085"/>
                    </a:lnTo>
                    <a:lnTo>
                      <a:pt x="211797" y="21259"/>
                    </a:lnTo>
                    <a:lnTo>
                      <a:pt x="211785" y="22491"/>
                    </a:lnTo>
                    <a:lnTo>
                      <a:pt x="211861" y="22098"/>
                    </a:lnTo>
                    <a:lnTo>
                      <a:pt x="211848" y="23329"/>
                    </a:lnTo>
                    <a:lnTo>
                      <a:pt x="211924" y="22644"/>
                    </a:lnTo>
                    <a:lnTo>
                      <a:pt x="212026" y="24028"/>
                    </a:lnTo>
                    <a:lnTo>
                      <a:pt x="212077" y="23672"/>
                    </a:lnTo>
                    <a:lnTo>
                      <a:pt x="212102" y="23444"/>
                    </a:lnTo>
                    <a:lnTo>
                      <a:pt x="212102" y="23317"/>
                    </a:lnTo>
                    <a:lnTo>
                      <a:pt x="212077" y="22644"/>
                    </a:lnTo>
                    <a:lnTo>
                      <a:pt x="212102" y="22098"/>
                    </a:lnTo>
                    <a:lnTo>
                      <a:pt x="212153" y="22237"/>
                    </a:lnTo>
                    <a:lnTo>
                      <a:pt x="212178" y="21920"/>
                    </a:lnTo>
                    <a:lnTo>
                      <a:pt x="212204" y="21526"/>
                    </a:lnTo>
                    <a:lnTo>
                      <a:pt x="212217" y="22479"/>
                    </a:lnTo>
                    <a:lnTo>
                      <a:pt x="212166" y="22606"/>
                    </a:lnTo>
                    <a:lnTo>
                      <a:pt x="212280" y="24688"/>
                    </a:lnTo>
                    <a:lnTo>
                      <a:pt x="212318" y="23444"/>
                    </a:lnTo>
                    <a:lnTo>
                      <a:pt x="212356" y="22771"/>
                    </a:lnTo>
                    <a:lnTo>
                      <a:pt x="212394" y="22567"/>
                    </a:lnTo>
                    <a:lnTo>
                      <a:pt x="212445" y="22809"/>
                    </a:lnTo>
                    <a:lnTo>
                      <a:pt x="212445" y="22402"/>
                    </a:lnTo>
                    <a:lnTo>
                      <a:pt x="212471" y="22136"/>
                    </a:lnTo>
                    <a:lnTo>
                      <a:pt x="212458" y="21526"/>
                    </a:lnTo>
                    <a:lnTo>
                      <a:pt x="212547" y="21259"/>
                    </a:lnTo>
                    <a:lnTo>
                      <a:pt x="212559" y="20840"/>
                    </a:lnTo>
                    <a:lnTo>
                      <a:pt x="212623" y="22745"/>
                    </a:lnTo>
                    <a:lnTo>
                      <a:pt x="212686" y="22123"/>
                    </a:lnTo>
                    <a:lnTo>
                      <a:pt x="212699" y="22783"/>
                    </a:lnTo>
                    <a:lnTo>
                      <a:pt x="212712" y="23368"/>
                    </a:lnTo>
                    <a:lnTo>
                      <a:pt x="212775" y="22783"/>
                    </a:lnTo>
                    <a:lnTo>
                      <a:pt x="212826" y="22199"/>
                    </a:lnTo>
                    <a:lnTo>
                      <a:pt x="212813" y="21882"/>
                    </a:lnTo>
                    <a:lnTo>
                      <a:pt x="212788" y="22148"/>
                    </a:lnTo>
                    <a:lnTo>
                      <a:pt x="212788" y="21678"/>
                    </a:lnTo>
                    <a:lnTo>
                      <a:pt x="212813" y="21882"/>
                    </a:lnTo>
                    <a:lnTo>
                      <a:pt x="212826" y="21729"/>
                    </a:lnTo>
                    <a:lnTo>
                      <a:pt x="212852" y="21488"/>
                    </a:lnTo>
                    <a:lnTo>
                      <a:pt x="212864" y="21082"/>
                    </a:lnTo>
                    <a:lnTo>
                      <a:pt x="212864" y="20840"/>
                    </a:lnTo>
                    <a:lnTo>
                      <a:pt x="212877" y="20447"/>
                    </a:lnTo>
                    <a:lnTo>
                      <a:pt x="213029" y="23736"/>
                    </a:lnTo>
                    <a:lnTo>
                      <a:pt x="213106" y="22034"/>
                    </a:lnTo>
                    <a:lnTo>
                      <a:pt x="213220" y="22479"/>
                    </a:lnTo>
                    <a:lnTo>
                      <a:pt x="213194" y="22034"/>
                    </a:lnTo>
                    <a:lnTo>
                      <a:pt x="213194" y="21475"/>
                    </a:lnTo>
                    <a:lnTo>
                      <a:pt x="213258" y="22072"/>
                    </a:lnTo>
                    <a:lnTo>
                      <a:pt x="213296" y="21793"/>
                    </a:lnTo>
                    <a:lnTo>
                      <a:pt x="213309" y="22529"/>
                    </a:lnTo>
                    <a:lnTo>
                      <a:pt x="213334" y="22961"/>
                    </a:lnTo>
                    <a:lnTo>
                      <a:pt x="213334" y="22529"/>
                    </a:lnTo>
                    <a:lnTo>
                      <a:pt x="213423" y="23012"/>
                    </a:lnTo>
                    <a:lnTo>
                      <a:pt x="213436" y="22529"/>
                    </a:lnTo>
                    <a:lnTo>
                      <a:pt x="213436" y="21831"/>
                    </a:lnTo>
                    <a:lnTo>
                      <a:pt x="213461" y="22225"/>
                    </a:lnTo>
                    <a:lnTo>
                      <a:pt x="213588" y="22923"/>
                    </a:lnTo>
                    <a:lnTo>
                      <a:pt x="213601" y="21831"/>
                    </a:lnTo>
                    <a:lnTo>
                      <a:pt x="213601" y="21475"/>
                    </a:lnTo>
                    <a:lnTo>
                      <a:pt x="213601" y="20916"/>
                    </a:lnTo>
                    <a:lnTo>
                      <a:pt x="213702" y="22352"/>
                    </a:lnTo>
                    <a:lnTo>
                      <a:pt x="213728" y="22720"/>
                    </a:lnTo>
                    <a:lnTo>
                      <a:pt x="213753" y="22352"/>
                    </a:lnTo>
                    <a:lnTo>
                      <a:pt x="213804" y="21844"/>
                    </a:lnTo>
                    <a:lnTo>
                      <a:pt x="213829" y="22110"/>
                    </a:lnTo>
                    <a:lnTo>
                      <a:pt x="213842" y="21551"/>
                    </a:lnTo>
                    <a:lnTo>
                      <a:pt x="213906" y="21234"/>
                    </a:lnTo>
                    <a:lnTo>
                      <a:pt x="213906" y="20967"/>
                    </a:lnTo>
                    <a:lnTo>
                      <a:pt x="213995" y="22364"/>
                    </a:lnTo>
                    <a:lnTo>
                      <a:pt x="214160" y="20523"/>
                    </a:lnTo>
                    <a:lnTo>
                      <a:pt x="214261" y="21971"/>
                    </a:lnTo>
                    <a:lnTo>
                      <a:pt x="214388" y="21615"/>
                    </a:lnTo>
                    <a:lnTo>
                      <a:pt x="214464" y="21831"/>
                    </a:lnTo>
                    <a:lnTo>
                      <a:pt x="214541" y="22326"/>
                    </a:lnTo>
                    <a:lnTo>
                      <a:pt x="214541" y="21831"/>
                    </a:lnTo>
                    <a:lnTo>
                      <a:pt x="214528" y="21539"/>
                    </a:lnTo>
                    <a:lnTo>
                      <a:pt x="214515" y="20383"/>
                    </a:lnTo>
                    <a:lnTo>
                      <a:pt x="214655" y="21640"/>
                    </a:lnTo>
                    <a:lnTo>
                      <a:pt x="214553" y="21209"/>
                    </a:lnTo>
                    <a:lnTo>
                      <a:pt x="214591" y="21640"/>
                    </a:lnTo>
                    <a:lnTo>
                      <a:pt x="214591" y="23520"/>
                    </a:lnTo>
                    <a:lnTo>
                      <a:pt x="214693" y="21640"/>
                    </a:lnTo>
                    <a:lnTo>
                      <a:pt x="214706" y="21297"/>
                    </a:lnTo>
                    <a:lnTo>
                      <a:pt x="214807" y="23215"/>
                    </a:lnTo>
                    <a:lnTo>
                      <a:pt x="214871" y="21818"/>
                    </a:lnTo>
                    <a:lnTo>
                      <a:pt x="214960" y="22250"/>
                    </a:lnTo>
                    <a:lnTo>
                      <a:pt x="214985" y="21818"/>
                    </a:lnTo>
                    <a:lnTo>
                      <a:pt x="215011" y="21297"/>
                    </a:lnTo>
                    <a:lnTo>
                      <a:pt x="215138" y="20866"/>
                    </a:lnTo>
                    <a:lnTo>
                      <a:pt x="215239" y="20370"/>
                    </a:lnTo>
                    <a:lnTo>
                      <a:pt x="215290" y="23088"/>
                    </a:lnTo>
                    <a:lnTo>
                      <a:pt x="215341" y="21983"/>
                    </a:lnTo>
                    <a:lnTo>
                      <a:pt x="215366" y="22644"/>
                    </a:lnTo>
                    <a:lnTo>
                      <a:pt x="215468" y="21983"/>
                    </a:lnTo>
                    <a:lnTo>
                      <a:pt x="215557" y="21399"/>
                    </a:lnTo>
                    <a:lnTo>
                      <a:pt x="215607" y="20370"/>
                    </a:lnTo>
                    <a:lnTo>
                      <a:pt x="215620" y="20104"/>
                    </a:lnTo>
                    <a:lnTo>
                      <a:pt x="215620" y="21691"/>
                    </a:lnTo>
                    <a:lnTo>
                      <a:pt x="215684" y="20828"/>
                    </a:lnTo>
                    <a:lnTo>
                      <a:pt x="215696" y="22009"/>
                    </a:lnTo>
                    <a:lnTo>
                      <a:pt x="215849" y="20828"/>
                    </a:lnTo>
                    <a:lnTo>
                      <a:pt x="215912" y="20650"/>
                    </a:lnTo>
                    <a:lnTo>
                      <a:pt x="215900" y="21056"/>
                    </a:lnTo>
                    <a:lnTo>
                      <a:pt x="215950" y="20662"/>
                    </a:lnTo>
                    <a:lnTo>
                      <a:pt x="216014" y="22974"/>
                    </a:lnTo>
                    <a:lnTo>
                      <a:pt x="216230" y="21259"/>
                    </a:lnTo>
                    <a:lnTo>
                      <a:pt x="216281" y="23037"/>
                    </a:lnTo>
                    <a:lnTo>
                      <a:pt x="216420" y="22186"/>
                    </a:lnTo>
                    <a:lnTo>
                      <a:pt x="216560" y="23393"/>
                    </a:lnTo>
                    <a:lnTo>
                      <a:pt x="216687" y="22186"/>
                    </a:lnTo>
                    <a:lnTo>
                      <a:pt x="216763" y="23215"/>
                    </a:lnTo>
                    <a:lnTo>
                      <a:pt x="216763" y="21501"/>
                    </a:lnTo>
                    <a:lnTo>
                      <a:pt x="216789" y="21259"/>
                    </a:lnTo>
                    <a:lnTo>
                      <a:pt x="216814" y="21412"/>
                    </a:lnTo>
                    <a:lnTo>
                      <a:pt x="216954" y="23037"/>
                    </a:lnTo>
                    <a:lnTo>
                      <a:pt x="216890" y="22910"/>
                    </a:lnTo>
                    <a:lnTo>
                      <a:pt x="216903" y="23037"/>
                    </a:lnTo>
                    <a:lnTo>
                      <a:pt x="216966" y="23647"/>
                    </a:lnTo>
                    <a:lnTo>
                      <a:pt x="216979" y="24587"/>
                    </a:lnTo>
                    <a:lnTo>
                      <a:pt x="217017" y="23647"/>
                    </a:lnTo>
                    <a:lnTo>
                      <a:pt x="217055" y="23901"/>
                    </a:lnTo>
                    <a:lnTo>
                      <a:pt x="217043" y="23647"/>
                    </a:lnTo>
                    <a:lnTo>
                      <a:pt x="217004" y="23037"/>
                    </a:lnTo>
                    <a:lnTo>
                      <a:pt x="217106" y="22072"/>
                    </a:lnTo>
                    <a:lnTo>
                      <a:pt x="217093" y="24587"/>
                    </a:lnTo>
                    <a:lnTo>
                      <a:pt x="217208" y="23622"/>
                    </a:lnTo>
                    <a:lnTo>
                      <a:pt x="217170" y="24206"/>
                    </a:lnTo>
                    <a:lnTo>
                      <a:pt x="217233" y="23863"/>
                    </a:lnTo>
                    <a:lnTo>
                      <a:pt x="217385" y="24206"/>
                    </a:lnTo>
                    <a:lnTo>
                      <a:pt x="217411" y="23863"/>
                    </a:lnTo>
                    <a:lnTo>
                      <a:pt x="217411" y="23622"/>
                    </a:lnTo>
                    <a:lnTo>
                      <a:pt x="217449" y="22745"/>
                    </a:lnTo>
                    <a:lnTo>
                      <a:pt x="217474" y="23622"/>
                    </a:lnTo>
                    <a:lnTo>
                      <a:pt x="217589" y="23799"/>
                    </a:lnTo>
                    <a:lnTo>
                      <a:pt x="217703" y="22745"/>
                    </a:lnTo>
                    <a:lnTo>
                      <a:pt x="217766" y="22072"/>
                    </a:lnTo>
                    <a:lnTo>
                      <a:pt x="217868" y="23368"/>
                    </a:lnTo>
                    <a:lnTo>
                      <a:pt x="217906" y="22529"/>
                    </a:lnTo>
                    <a:lnTo>
                      <a:pt x="217944" y="23456"/>
                    </a:lnTo>
                    <a:lnTo>
                      <a:pt x="218020" y="22669"/>
                    </a:lnTo>
                    <a:lnTo>
                      <a:pt x="218046" y="23495"/>
                    </a:lnTo>
                    <a:lnTo>
                      <a:pt x="218160" y="24028"/>
                    </a:lnTo>
                    <a:lnTo>
                      <a:pt x="218224" y="22669"/>
                    </a:lnTo>
                    <a:lnTo>
                      <a:pt x="218224" y="22529"/>
                    </a:lnTo>
                    <a:lnTo>
                      <a:pt x="218313" y="22021"/>
                    </a:lnTo>
                    <a:lnTo>
                      <a:pt x="218351" y="21894"/>
                    </a:lnTo>
                    <a:lnTo>
                      <a:pt x="218440" y="23545"/>
                    </a:lnTo>
                    <a:lnTo>
                      <a:pt x="218554" y="24091"/>
                    </a:lnTo>
                    <a:lnTo>
                      <a:pt x="218795" y="22923"/>
                    </a:lnTo>
                    <a:lnTo>
                      <a:pt x="218935" y="22440"/>
                    </a:lnTo>
                    <a:lnTo>
                      <a:pt x="219024" y="23876"/>
                    </a:lnTo>
                    <a:lnTo>
                      <a:pt x="219252" y="23037"/>
                    </a:lnTo>
                    <a:lnTo>
                      <a:pt x="219392" y="23837"/>
                    </a:lnTo>
                    <a:lnTo>
                      <a:pt x="219405" y="23037"/>
                    </a:lnTo>
                    <a:lnTo>
                      <a:pt x="219443" y="22860"/>
                    </a:lnTo>
                    <a:lnTo>
                      <a:pt x="219481" y="22682"/>
                    </a:lnTo>
                    <a:lnTo>
                      <a:pt x="219494" y="22440"/>
                    </a:lnTo>
                    <a:lnTo>
                      <a:pt x="219519" y="21894"/>
                    </a:lnTo>
                    <a:lnTo>
                      <a:pt x="219519" y="22974"/>
                    </a:lnTo>
                    <a:lnTo>
                      <a:pt x="219532" y="24142"/>
                    </a:lnTo>
                    <a:lnTo>
                      <a:pt x="219595" y="23825"/>
                    </a:lnTo>
                    <a:lnTo>
                      <a:pt x="219671" y="22275"/>
                    </a:lnTo>
                    <a:lnTo>
                      <a:pt x="219811" y="24574"/>
                    </a:lnTo>
                    <a:lnTo>
                      <a:pt x="219989" y="22275"/>
                    </a:lnTo>
                    <a:lnTo>
                      <a:pt x="220027" y="21767"/>
                    </a:lnTo>
                    <a:lnTo>
                      <a:pt x="220052" y="21424"/>
                    </a:lnTo>
                    <a:lnTo>
                      <a:pt x="220116" y="23088"/>
                    </a:lnTo>
                    <a:lnTo>
                      <a:pt x="220129" y="23482"/>
                    </a:lnTo>
                    <a:lnTo>
                      <a:pt x="220167" y="23088"/>
                    </a:lnTo>
                    <a:lnTo>
                      <a:pt x="220243" y="22694"/>
                    </a:lnTo>
                    <a:lnTo>
                      <a:pt x="220281" y="23622"/>
                    </a:lnTo>
                    <a:lnTo>
                      <a:pt x="220395" y="23876"/>
                    </a:lnTo>
                    <a:lnTo>
                      <a:pt x="220510" y="23672"/>
                    </a:lnTo>
                    <a:lnTo>
                      <a:pt x="220560" y="24333"/>
                    </a:lnTo>
                    <a:lnTo>
                      <a:pt x="220573" y="23672"/>
                    </a:lnTo>
                    <a:lnTo>
                      <a:pt x="220573" y="22694"/>
                    </a:lnTo>
                    <a:lnTo>
                      <a:pt x="220637" y="21780"/>
                    </a:lnTo>
                    <a:lnTo>
                      <a:pt x="220649" y="23050"/>
                    </a:lnTo>
                    <a:lnTo>
                      <a:pt x="220776" y="23025"/>
                    </a:lnTo>
                    <a:lnTo>
                      <a:pt x="220891" y="24142"/>
                    </a:lnTo>
                    <a:lnTo>
                      <a:pt x="221018" y="23025"/>
                    </a:lnTo>
                    <a:lnTo>
                      <a:pt x="221094" y="23837"/>
                    </a:lnTo>
                    <a:lnTo>
                      <a:pt x="221208" y="24447"/>
                    </a:lnTo>
                    <a:lnTo>
                      <a:pt x="221208" y="23837"/>
                    </a:lnTo>
                    <a:lnTo>
                      <a:pt x="221183" y="22987"/>
                    </a:lnTo>
                    <a:lnTo>
                      <a:pt x="221208" y="23723"/>
                    </a:lnTo>
                    <a:lnTo>
                      <a:pt x="221335" y="22707"/>
                    </a:lnTo>
                    <a:lnTo>
                      <a:pt x="221361" y="22504"/>
                    </a:lnTo>
                    <a:lnTo>
                      <a:pt x="221361" y="23164"/>
                    </a:lnTo>
                    <a:lnTo>
                      <a:pt x="221399" y="22326"/>
                    </a:lnTo>
                    <a:lnTo>
                      <a:pt x="221437" y="21780"/>
                    </a:lnTo>
                    <a:lnTo>
                      <a:pt x="221500" y="21615"/>
                    </a:lnTo>
                    <a:lnTo>
                      <a:pt x="221551" y="22402"/>
                    </a:lnTo>
                    <a:lnTo>
                      <a:pt x="221551" y="21501"/>
                    </a:lnTo>
                    <a:lnTo>
                      <a:pt x="221640" y="22212"/>
                    </a:lnTo>
                    <a:lnTo>
                      <a:pt x="221691" y="21170"/>
                    </a:lnTo>
                    <a:lnTo>
                      <a:pt x="221703" y="20967"/>
                    </a:lnTo>
                    <a:lnTo>
                      <a:pt x="221792" y="22263"/>
                    </a:lnTo>
                    <a:lnTo>
                      <a:pt x="221830" y="21196"/>
                    </a:lnTo>
                    <a:lnTo>
                      <a:pt x="221894" y="22174"/>
                    </a:lnTo>
                    <a:lnTo>
                      <a:pt x="221957" y="22529"/>
                    </a:lnTo>
                    <a:lnTo>
                      <a:pt x="221957" y="22174"/>
                    </a:lnTo>
                    <a:lnTo>
                      <a:pt x="222008" y="21196"/>
                    </a:lnTo>
                    <a:lnTo>
                      <a:pt x="222008" y="20993"/>
                    </a:lnTo>
                    <a:lnTo>
                      <a:pt x="222097" y="22313"/>
                    </a:lnTo>
                    <a:lnTo>
                      <a:pt x="222199" y="23101"/>
                    </a:lnTo>
                    <a:lnTo>
                      <a:pt x="222211" y="22898"/>
                    </a:lnTo>
                    <a:lnTo>
                      <a:pt x="222275" y="23126"/>
                    </a:lnTo>
                    <a:lnTo>
                      <a:pt x="222288" y="23456"/>
                    </a:lnTo>
                    <a:lnTo>
                      <a:pt x="222275" y="23774"/>
                    </a:lnTo>
                    <a:lnTo>
                      <a:pt x="222351" y="23469"/>
                    </a:lnTo>
                    <a:lnTo>
                      <a:pt x="222377" y="22923"/>
                    </a:lnTo>
                    <a:lnTo>
                      <a:pt x="222389" y="22745"/>
                    </a:lnTo>
                    <a:lnTo>
                      <a:pt x="222338" y="22326"/>
                    </a:lnTo>
                    <a:lnTo>
                      <a:pt x="222326" y="21805"/>
                    </a:lnTo>
                    <a:lnTo>
                      <a:pt x="222351" y="21983"/>
                    </a:lnTo>
                    <a:lnTo>
                      <a:pt x="222377" y="21526"/>
                    </a:lnTo>
                    <a:lnTo>
                      <a:pt x="222389" y="20993"/>
                    </a:lnTo>
                    <a:lnTo>
                      <a:pt x="222389" y="20662"/>
                    </a:lnTo>
                    <a:lnTo>
                      <a:pt x="222542" y="23164"/>
                    </a:lnTo>
                    <a:lnTo>
                      <a:pt x="222643" y="22694"/>
                    </a:lnTo>
                    <a:lnTo>
                      <a:pt x="222783" y="22847"/>
                    </a:lnTo>
                    <a:lnTo>
                      <a:pt x="222796" y="22694"/>
                    </a:lnTo>
                    <a:lnTo>
                      <a:pt x="222872" y="21069"/>
                    </a:lnTo>
                    <a:lnTo>
                      <a:pt x="222885" y="22034"/>
                    </a:lnTo>
                    <a:lnTo>
                      <a:pt x="223012" y="22174"/>
                    </a:lnTo>
                    <a:lnTo>
                      <a:pt x="223024" y="22034"/>
                    </a:lnTo>
                    <a:lnTo>
                      <a:pt x="223075" y="21907"/>
                    </a:lnTo>
                    <a:lnTo>
                      <a:pt x="223139" y="22910"/>
                    </a:lnTo>
                    <a:lnTo>
                      <a:pt x="223266" y="24015"/>
                    </a:lnTo>
                    <a:lnTo>
                      <a:pt x="223329" y="21907"/>
                    </a:lnTo>
                    <a:lnTo>
                      <a:pt x="223342" y="21069"/>
                    </a:lnTo>
                    <a:lnTo>
                      <a:pt x="223354" y="20624"/>
                    </a:lnTo>
                    <a:lnTo>
                      <a:pt x="223380" y="19875"/>
                    </a:lnTo>
                    <a:lnTo>
                      <a:pt x="223380" y="19456"/>
                    </a:lnTo>
                    <a:lnTo>
                      <a:pt x="223608" y="21691"/>
                    </a:lnTo>
                    <a:lnTo>
                      <a:pt x="223570" y="21297"/>
                    </a:lnTo>
                    <a:lnTo>
                      <a:pt x="223824" y="22301"/>
                    </a:lnTo>
                    <a:lnTo>
                      <a:pt x="223964" y="21297"/>
                    </a:lnTo>
                    <a:lnTo>
                      <a:pt x="224078" y="20358"/>
                    </a:lnTo>
                    <a:lnTo>
                      <a:pt x="224396" y="22263"/>
                    </a:lnTo>
                    <a:lnTo>
                      <a:pt x="224447" y="21031"/>
                    </a:lnTo>
                    <a:lnTo>
                      <a:pt x="224459" y="21932"/>
                    </a:lnTo>
                    <a:lnTo>
                      <a:pt x="224536" y="21031"/>
                    </a:lnTo>
                    <a:lnTo>
                      <a:pt x="224612" y="20358"/>
                    </a:lnTo>
                    <a:lnTo>
                      <a:pt x="224637" y="20116"/>
                    </a:lnTo>
                    <a:lnTo>
                      <a:pt x="224713" y="23101"/>
                    </a:lnTo>
                    <a:lnTo>
                      <a:pt x="224904" y="21043"/>
                    </a:lnTo>
                    <a:lnTo>
                      <a:pt x="224967" y="20688"/>
                    </a:lnTo>
                    <a:lnTo>
                      <a:pt x="224967" y="21399"/>
                    </a:lnTo>
                    <a:lnTo>
                      <a:pt x="224980" y="20764"/>
                    </a:lnTo>
                    <a:lnTo>
                      <a:pt x="224993" y="21551"/>
                    </a:lnTo>
                    <a:lnTo>
                      <a:pt x="225107" y="20764"/>
                    </a:lnTo>
                    <a:lnTo>
                      <a:pt x="225132" y="22644"/>
                    </a:lnTo>
                    <a:lnTo>
                      <a:pt x="225348" y="21513"/>
                    </a:lnTo>
                    <a:lnTo>
                      <a:pt x="225310" y="20739"/>
                    </a:lnTo>
                    <a:lnTo>
                      <a:pt x="225323" y="20116"/>
                    </a:lnTo>
                    <a:lnTo>
                      <a:pt x="225348" y="19418"/>
                    </a:lnTo>
                    <a:lnTo>
                      <a:pt x="225361" y="19164"/>
                    </a:lnTo>
                    <a:lnTo>
                      <a:pt x="225386" y="17741"/>
                    </a:lnTo>
                    <a:lnTo>
                      <a:pt x="225386" y="17475"/>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30" name="object 54">
                <a:extLst>
                  <a:ext uri="{FF2B5EF4-FFF2-40B4-BE49-F238E27FC236}">
                    <a16:creationId xmlns:a16="http://schemas.microsoft.com/office/drawing/2014/main" id="{2A30FFFB-0B05-4741-0044-8DC20F4263D1}"/>
                  </a:ext>
                </a:extLst>
              </p:cNvPr>
              <p:cNvSpPr/>
              <p:nvPr/>
            </p:nvSpPr>
            <p:spPr>
              <a:xfrm>
                <a:off x="0" y="307618"/>
                <a:ext cx="382270" cy="10795"/>
              </a:xfrm>
              <a:custGeom>
                <a:avLst/>
                <a:gdLst/>
                <a:ahLst/>
                <a:cxnLst/>
                <a:rect l="l" t="t" r="r" b="b"/>
                <a:pathLst>
                  <a:path w="382269" h="10795">
                    <a:moveTo>
                      <a:pt x="50" y="3187"/>
                    </a:moveTo>
                    <a:lnTo>
                      <a:pt x="12" y="3454"/>
                    </a:lnTo>
                    <a:lnTo>
                      <a:pt x="0" y="3708"/>
                    </a:lnTo>
                    <a:lnTo>
                      <a:pt x="12" y="4292"/>
                    </a:lnTo>
                    <a:lnTo>
                      <a:pt x="50" y="3187"/>
                    </a:lnTo>
                    <a:close/>
                  </a:path>
                  <a:path w="382269" h="10795">
                    <a:moveTo>
                      <a:pt x="254" y="3975"/>
                    </a:moveTo>
                    <a:lnTo>
                      <a:pt x="241" y="3060"/>
                    </a:lnTo>
                    <a:lnTo>
                      <a:pt x="203" y="4013"/>
                    </a:lnTo>
                    <a:lnTo>
                      <a:pt x="203" y="3619"/>
                    </a:lnTo>
                    <a:lnTo>
                      <a:pt x="165" y="4749"/>
                    </a:lnTo>
                    <a:lnTo>
                      <a:pt x="114" y="4432"/>
                    </a:lnTo>
                    <a:lnTo>
                      <a:pt x="88" y="3848"/>
                    </a:lnTo>
                    <a:lnTo>
                      <a:pt x="63" y="4470"/>
                    </a:lnTo>
                    <a:lnTo>
                      <a:pt x="101" y="5245"/>
                    </a:lnTo>
                    <a:lnTo>
                      <a:pt x="190" y="4635"/>
                    </a:lnTo>
                    <a:lnTo>
                      <a:pt x="203" y="4851"/>
                    </a:lnTo>
                    <a:lnTo>
                      <a:pt x="254" y="3975"/>
                    </a:lnTo>
                    <a:close/>
                  </a:path>
                  <a:path w="382269" h="10795">
                    <a:moveTo>
                      <a:pt x="546" y="2895"/>
                    </a:moveTo>
                    <a:lnTo>
                      <a:pt x="533" y="3035"/>
                    </a:lnTo>
                    <a:lnTo>
                      <a:pt x="520" y="3162"/>
                    </a:lnTo>
                    <a:lnTo>
                      <a:pt x="546" y="2895"/>
                    </a:lnTo>
                    <a:close/>
                  </a:path>
                  <a:path w="382269" h="10795">
                    <a:moveTo>
                      <a:pt x="584" y="2997"/>
                    </a:moveTo>
                    <a:close/>
                  </a:path>
                  <a:path w="382269" h="10795">
                    <a:moveTo>
                      <a:pt x="698" y="4648"/>
                    </a:moveTo>
                    <a:lnTo>
                      <a:pt x="660" y="4089"/>
                    </a:lnTo>
                    <a:lnTo>
                      <a:pt x="571" y="4495"/>
                    </a:lnTo>
                    <a:lnTo>
                      <a:pt x="520" y="5676"/>
                    </a:lnTo>
                    <a:lnTo>
                      <a:pt x="596" y="4648"/>
                    </a:lnTo>
                    <a:lnTo>
                      <a:pt x="609" y="5410"/>
                    </a:lnTo>
                    <a:lnTo>
                      <a:pt x="635" y="6464"/>
                    </a:lnTo>
                    <a:lnTo>
                      <a:pt x="622" y="5410"/>
                    </a:lnTo>
                    <a:lnTo>
                      <a:pt x="635" y="5575"/>
                    </a:lnTo>
                    <a:lnTo>
                      <a:pt x="673" y="5410"/>
                    </a:lnTo>
                    <a:lnTo>
                      <a:pt x="698" y="4648"/>
                    </a:lnTo>
                    <a:close/>
                  </a:path>
                  <a:path w="382269" h="10795">
                    <a:moveTo>
                      <a:pt x="1104" y="5918"/>
                    </a:moveTo>
                    <a:lnTo>
                      <a:pt x="1054" y="6146"/>
                    </a:lnTo>
                    <a:lnTo>
                      <a:pt x="1066" y="6553"/>
                    </a:lnTo>
                    <a:lnTo>
                      <a:pt x="1092" y="6146"/>
                    </a:lnTo>
                    <a:lnTo>
                      <a:pt x="1104" y="5918"/>
                    </a:lnTo>
                    <a:close/>
                  </a:path>
                  <a:path w="382269" h="10795">
                    <a:moveTo>
                      <a:pt x="1371" y="6870"/>
                    </a:moveTo>
                    <a:lnTo>
                      <a:pt x="1320" y="6438"/>
                    </a:lnTo>
                    <a:lnTo>
                      <a:pt x="1346" y="6870"/>
                    </a:lnTo>
                    <a:lnTo>
                      <a:pt x="1371" y="7162"/>
                    </a:lnTo>
                    <a:lnTo>
                      <a:pt x="1371" y="6870"/>
                    </a:lnTo>
                    <a:close/>
                  </a:path>
                  <a:path w="382269" h="10795">
                    <a:moveTo>
                      <a:pt x="1549" y="6972"/>
                    </a:moveTo>
                    <a:lnTo>
                      <a:pt x="1536" y="7137"/>
                    </a:lnTo>
                    <a:lnTo>
                      <a:pt x="1536" y="7797"/>
                    </a:lnTo>
                    <a:lnTo>
                      <a:pt x="1549" y="6997"/>
                    </a:lnTo>
                    <a:close/>
                  </a:path>
                  <a:path w="382269" h="10795">
                    <a:moveTo>
                      <a:pt x="1841" y="4203"/>
                    </a:moveTo>
                    <a:lnTo>
                      <a:pt x="1778" y="4432"/>
                    </a:lnTo>
                    <a:lnTo>
                      <a:pt x="1841" y="4864"/>
                    </a:lnTo>
                    <a:lnTo>
                      <a:pt x="1841" y="4432"/>
                    </a:lnTo>
                    <a:lnTo>
                      <a:pt x="1841" y="4203"/>
                    </a:lnTo>
                    <a:close/>
                  </a:path>
                  <a:path w="382269" h="10795">
                    <a:moveTo>
                      <a:pt x="2057" y="4470"/>
                    </a:moveTo>
                    <a:lnTo>
                      <a:pt x="2006" y="3810"/>
                    </a:lnTo>
                    <a:lnTo>
                      <a:pt x="2006" y="4470"/>
                    </a:lnTo>
                    <a:lnTo>
                      <a:pt x="1930" y="3238"/>
                    </a:lnTo>
                    <a:lnTo>
                      <a:pt x="1955" y="4470"/>
                    </a:lnTo>
                    <a:lnTo>
                      <a:pt x="1981" y="5308"/>
                    </a:lnTo>
                    <a:lnTo>
                      <a:pt x="2057" y="4470"/>
                    </a:lnTo>
                    <a:close/>
                  </a:path>
                  <a:path w="382269" h="10795">
                    <a:moveTo>
                      <a:pt x="2082" y="7645"/>
                    </a:moveTo>
                    <a:close/>
                  </a:path>
                  <a:path w="382269" h="10795">
                    <a:moveTo>
                      <a:pt x="2336" y="6832"/>
                    </a:moveTo>
                    <a:lnTo>
                      <a:pt x="2324" y="6438"/>
                    </a:lnTo>
                    <a:lnTo>
                      <a:pt x="2311" y="6108"/>
                    </a:lnTo>
                    <a:lnTo>
                      <a:pt x="2298" y="5867"/>
                    </a:lnTo>
                    <a:lnTo>
                      <a:pt x="2197" y="4038"/>
                    </a:lnTo>
                    <a:lnTo>
                      <a:pt x="2209" y="3251"/>
                    </a:lnTo>
                    <a:lnTo>
                      <a:pt x="2108" y="4038"/>
                    </a:lnTo>
                    <a:lnTo>
                      <a:pt x="2057" y="5308"/>
                    </a:lnTo>
                    <a:lnTo>
                      <a:pt x="1993" y="5867"/>
                    </a:lnTo>
                    <a:lnTo>
                      <a:pt x="1981" y="5715"/>
                    </a:lnTo>
                    <a:lnTo>
                      <a:pt x="1930" y="5334"/>
                    </a:lnTo>
                    <a:lnTo>
                      <a:pt x="1905" y="4673"/>
                    </a:lnTo>
                    <a:lnTo>
                      <a:pt x="1841" y="5334"/>
                    </a:lnTo>
                    <a:lnTo>
                      <a:pt x="1790" y="4432"/>
                    </a:lnTo>
                    <a:lnTo>
                      <a:pt x="1752" y="5334"/>
                    </a:lnTo>
                    <a:lnTo>
                      <a:pt x="1739" y="5715"/>
                    </a:lnTo>
                    <a:lnTo>
                      <a:pt x="1727" y="5562"/>
                    </a:lnTo>
                    <a:lnTo>
                      <a:pt x="1727" y="3771"/>
                    </a:lnTo>
                    <a:lnTo>
                      <a:pt x="1676" y="3644"/>
                    </a:lnTo>
                    <a:lnTo>
                      <a:pt x="1587" y="3213"/>
                    </a:lnTo>
                    <a:lnTo>
                      <a:pt x="1600" y="3644"/>
                    </a:lnTo>
                    <a:lnTo>
                      <a:pt x="1600" y="3771"/>
                    </a:lnTo>
                    <a:lnTo>
                      <a:pt x="1549" y="5562"/>
                    </a:lnTo>
                    <a:lnTo>
                      <a:pt x="1536" y="5334"/>
                    </a:lnTo>
                    <a:lnTo>
                      <a:pt x="1485" y="3848"/>
                    </a:lnTo>
                    <a:lnTo>
                      <a:pt x="1435" y="4203"/>
                    </a:lnTo>
                    <a:lnTo>
                      <a:pt x="1435" y="4470"/>
                    </a:lnTo>
                    <a:lnTo>
                      <a:pt x="1422" y="4737"/>
                    </a:lnTo>
                    <a:lnTo>
                      <a:pt x="1409" y="4470"/>
                    </a:lnTo>
                    <a:lnTo>
                      <a:pt x="1435" y="4203"/>
                    </a:lnTo>
                    <a:lnTo>
                      <a:pt x="1409" y="4381"/>
                    </a:lnTo>
                    <a:lnTo>
                      <a:pt x="1409" y="3505"/>
                    </a:lnTo>
                    <a:lnTo>
                      <a:pt x="1371" y="2768"/>
                    </a:lnTo>
                    <a:lnTo>
                      <a:pt x="1333" y="3505"/>
                    </a:lnTo>
                    <a:lnTo>
                      <a:pt x="1320" y="3263"/>
                    </a:lnTo>
                    <a:lnTo>
                      <a:pt x="1308" y="2197"/>
                    </a:lnTo>
                    <a:lnTo>
                      <a:pt x="1244" y="3263"/>
                    </a:lnTo>
                    <a:lnTo>
                      <a:pt x="1244" y="2971"/>
                    </a:lnTo>
                    <a:lnTo>
                      <a:pt x="1219" y="3263"/>
                    </a:lnTo>
                    <a:lnTo>
                      <a:pt x="1206" y="3505"/>
                    </a:lnTo>
                    <a:lnTo>
                      <a:pt x="1130" y="4381"/>
                    </a:lnTo>
                    <a:lnTo>
                      <a:pt x="1028" y="2171"/>
                    </a:lnTo>
                    <a:lnTo>
                      <a:pt x="939" y="3149"/>
                    </a:lnTo>
                    <a:lnTo>
                      <a:pt x="812" y="4038"/>
                    </a:lnTo>
                    <a:lnTo>
                      <a:pt x="685" y="5575"/>
                    </a:lnTo>
                    <a:lnTo>
                      <a:pt x="673" y="6311"/>
                    </a:lnTo>
                    <a:lnTo>
                      <a:pt x="723" y="5943"/>
                    </a:lnTo>
                    <a:lnTo>
                      <a:pt x="723" y="6819"/>
                    </a:lnTo>
                    <a:lnTo>
                      <a:pt x="774" y="7366"/>
                    </a:lnTo>
                    <a:lnTo>
                      <a:pt x="787" y="6819"/>
                    </a:lnTo>
                    <a:lnTo>
                      <a:pt x="825" y="5943"/>
                    </a:lnTo>
                    <a:lnTo>
                      <a:pt x="863" y="6731"/>
                    </a:lnTo>
                    <a:lnTo>
                      <a:pt x="876" y="5702"/>
                    </a:lnTo>
                    <a:lnTo>
                      <a:pt x="952" y="4737"/>
                    </a:lnTo>
                    <a:lnTo>
                      <a:pt x="990" y="6083"/>
                    </a:lnTo>
                    <a:lnTo>
                      <a:pt x="1016" y="6997"/>
                    </a:lnTo>
                    <a:lnTo>
                      <a:pt x="1028" y="6083"/>
                    </a:lnTo>
                    <a:lnTo>
                      <a:pt x="1079" y="5562"/>
                    </a:lnTo>
                    <a:lnTo>
                      <a:pt x="1104" y="5918"/>
                    </a:lnTo>
                    <a:lnTo>
                      <a:pt x="1143" y="6388"/>
                    </a:lnTo>
                    <a:lnTo>
                      <a:pt x="1206" y="5562"/>
                    </a:lnTo>
                    <a:lnTo>
                      <a:pt x="1244" y="5168"/>
                    </a:lnTo>
                    <a:lnTo>
                      <a:pt x="1244" y="5613"/>
                    </a:lnTo>
                    <a:lnTo>
                      <a:pt x="1257" y="5930"/>
                    </a:lnTo>
                    <a:lnTo>
                      <a:pt x="1282" y="7175"/>
                    </a:lnTo>
                    <a:lnTo>
                      <a:pt x="1320" y="5930"/>
                    </a:lnTo>
                    <a:lnTo>
                      <a:pt x="1320" y="5613"/>
                    </a:lnTo>
                    <a:lnTo>
                      <a:pt x="1333" y="5334"/>
                    </a:lnTo>
                    <a:lnTo>
                      <a:pt x="1371" y="6870"/>
                    </a:lnTo>
                    <a:lnTo>
                      <a:pt x="1409" y="5791"/>
                    </a:lnTo>
                    <a:lnTo>
                      <a:pt x="1485" y="7454"/>
                    </a:lnTo>
                    <a:lnTo>
                      <a:pt x="1524" y="6108"/>
                    </a:lnTo>
                    <a:lnTo>
                      <a:pt x="1625" y="6743"/>
                    </a:lnTo>
                    <a:lnTo>
                      <a:pt x="1701" y="6375"/>
                    </a:lnTo>
                    <a:lnTo>
                      <a:pt x="1917" y="7556"/>
                    </a:lnTo>
                    <a:lnTo>
                      <a:pt x="1930" y="6451"/>
                    </a:lnTo>
                    <a:lnTo>
                      <a:pt x="2006" y="6667"/>
                    </a:lnTo>
                    <a:lnTo>
                      <a:pt x="2044" y="6464"/>
                    </a:lnTo>
                    <a:lnTo>
                      <a:pt x="2019" y="7645"/>
                    </a:lnTo>
                    <a:lnTo>
                      <a:pt x="2120" y="6985"/>
                    </a:lnTo>
                    <a:lnTo>
                      <a:pt x="2108" y="7797"/>
                    </a:lnTo>
                    <a:lnTo>
                      <a:pt x="2235" y="6985"/>
                    </a:lnTo>
                    <a:lnTo>
                      <a:pt x="2336" y="7378"/>
                    </a:lnTo>
                    <a:lnTo>
                      <a:pt x="2336" y="6832"/>
                    </a:lnTo>
                    <a:close/>
                  </a:path>
                  <a:path w="382269" h="10795">
                    <a:moveTo>
                      <a:pt x="2400" y="6858"/>
                    </a:moveTo>
                    <a:lnTo>
                      <a:pt x="2400" y="6985"/>
                    </a:lnTo>
                    <a:lnTo>
                      <a:pt x="2400" y="6858"/>
                    </a:lnTo>
                    <a:close/>
                  </a:path>
                  <a:path w="382269" h="10795">
                    <a:moveTo>
                      <a:pt x="2641" y="3759"/>
                    </a:moveTo>
                    <a:close/>
                  </a:path>
                  <a:path w="382269" h="10795">
                    <a:moveTo>
                      <a:pt x="2832" y="6819"/>
                    </a:moveTo>
                    <a:lnTo>
                      <a:pt x="2819" y="7150"/>
                    </a:lnTo>
                    <a:lnTo>
                      <a:pt x="2832" y="6819"/>
                    </a:lnTo>
                    <a:close/>
                  </a:path>
                  <a:path w="382269" h="10795">
                    <a:moveTo>
                      <a:pt x="3213" y="3975"/>
                    </a:moveTo>
                    <a:lnTo>
                      <a:pt x="3187" y="3225"/>
                    </a:lnTo>
                    <a:lnTo>
                      <a:pt x="3136" y="3975"/>
                    </a:lnTo>
                    <a:close/>
                  </a:path>
                  <a:path w="382269" h="10795">
                    <a:moveTo>
                      <a:pt x="4152" y="3162"/>
                    </a:moveTo>
                    <a:lnTo>
                      <a:pt x="4127" y="4089"/>
                    </a:lnTo>
                    <a:lnTo>
                      <a:pt x="4152" y="3162"/>
                    </a:lnTo>
                    <a:close/>
                  </a:path>
                  <a:path w="382269" h="10795">
                    <a:moveTo>
                      <a:pt x="4292" y="3784"/>
                    </a:moveTo>
                    <a:lnTo>
                      <a:pt x="4254" y="4178"/>
                    </a:lnTo>
                    <a:lnTo>
                      <a:pt x="4279" y="3873"/>
                    </a:lnTo>
                    <a:close/>
                  </a:path>
                  <a:path w="382269" h="10795">
                    <a:moveTo>
                      <a:pt x="4343" y="3797"/>
                    </a:moveTo>
                    <a:lnTo>
                      <a:pt x="4318" y="3632"/>
                    </a:lnTo>
                    <a:lnTo>
                      <a:pt x="4292" y="3784"/>
                    </a:lnTo>
                    <a:lnTo>
                      <a:pt x="4330" y="3924"/>
                    </a:lnTo>
                    <a:lnTo>
                      <a:pt x="4343" y="3797"/>
                    </a:lnTo>
                    <a:close/>
                  </a:path>
                  <a:path w="382269" h="10795">
                    <a:moveTo>
                      <a:pt x="4470" y="3111"/>
                    </a:moveTo>
                    <a:lnTo>
                      <a:pt x="4394" y="3949"/>
                    </a:lnTo>
                    <a:lnTo>
                      <a:pt x="4470" y="3111"/>
                    </a:lnTo>
                    <a:close/>
                  </a:path>
                  <a:path w="382269" h="10795">
                    <a:moveTo>
                      <a:pt x="4673" y="8470"/>
                    </a:moveTo>
                    <a:close/>
                  </a:path>
                  <a:path w="382269" h="10795">
                    <a:moveTo>
                      <a:pt x="4711" y="2527"/>
                    </a:moveTo>
                    <a:lnTo>
                      <a:pt x="4635" y="3390"/>
                    </a:lnTo>
                    <a:lnTo>
                      <a:pt x="4711" y="2527"/>
                    </a:lnTo>
                    <a:close/>
                  </a:path>
                  <a:path w="382269" h="10795">
                    <a:moveTo>
                      <a:pt x="5168" y="9182"/>
                    </a:moveTo>
                    <a:close/>
                  </a:path>
                  <a:path w="382269" h="10795">
                    <a:moveTo>
                      <a:pt x="5207" y="8191"/>
                    </a:moveTo>
                    <a:lnTo>
                      <a:pt x="5143" y="7988"/>
                    </a:lnTo>
                    <a:lnTo>
                      <a:pt x="5130" y="8191"/>
                    </a:lnTo>
                    <a:close/>
                  </a:path>
                  <a:path w="382269" h="10795">
                    <a:moveTo>
                      <a:pt x="5461" y="2209"/>
                    </a:moveTo>
                    <a:lnTo>
                      <a:pt x="5397" y="2019"/>
                    </a:lnTo>
                    <a:lnTo>
                      <a:pt x="5397" y="2260"/>
                    </a:lnTo>
                    <a:lnTo>
                      <a:pt x="5410" y="2463"/>
                    </a:lnTo>
                    <a:lnTo>
                      <a:pt x="5410" y="2628"/>
                    </a:lnTo>
                    <a:lnTo>
                      <a:pt x="5435" y="2463"/>
                    </a:lnTo>
                    <a:lnTo>
                      <a:pt x="5461" y="2260"/>
                    </a:lnTo>
                    <a:close/>
                  </a:path>
                  <a:path w="382269" h="10795">
                    <a:moveTo>
                      <a:pt x="5499" y="2006"/>
                    </a:moveTo>
                    <a:lnTo>
                      <a:pt x="5461" y="2197"/>
                    </a:lnTo>
                    <a:lnTo>
                      <a:pt x="5499" y="2006"/>
                    </a:lnTo>
                    <a:close/>
                  </a:path>
                  <a:path w="382269" h="10795">
                    <a:moveTo>
                      <a:pt x="5816" y="1968"/>
                    </a:moveTo>
                    <a:lnTo>
                      <a:pt x="5689" y="2527"/>
                    </a:lnTo>
                    <a:lnTo>
                      <a:pt x="5816" y="1968"/>
                    </a:lnTo>
                    <a:close/>
                  </a:path>
                  <a:path w="382269" h="10795">
                    <a:moveTo>
                      <a:pt x="5892" y="8001"/>
                    </a:moveTo>
                    <a:lnTo>
                      <a:pt x="5778" y="8521"/>
                    </a:lnTo>
                    <a:lnTo>
                      <a:pt x="5778" y="8686"/>
                    </a:lnTo>
                    <a:lnTo>
                      <a:pt x="5791" y="9804"/>
                    </a:lnTo>
                    <a:lnTo>
                      <a:pt x="5842" y="8686"/>
                    </a:lnTo>
                    <a:lnTo>
                      <a:pt x="5842" y="8521"/>
                    </a:lnTo>
                    <a:lnTo>
                      <a:pt x="5892" y="8001"/>
                    </a:lnTo>
                    <a:close/>
                  </a:path>
                  <a:path w="382269" h="10795">
                    <a:moveTo>
                      <a:pt x="5994" y="2133"/>
                    </a:moveTo>
                    <a:lnTo>
                      <a:pt x="5943" y="2946"/>
                    </a:lnTo>
                    <a:lnTo>
                      <a:pt x="5994" y="2133"/>
                    </a:lnTo>
                    <a:close/>
                  </a:path>
                  <a:path w="382269" h="10795">
                    <a:moveTo>
                      <a:pt x="6337" y="8775"/>
                    </a:moveTo>
                    <a:lnTo>
                      <a:pt x="6337" y="9042"/>
                    </a:lnTo>
                    <a:lnTo>
                      <a:pt x="6337" y="8775"/>
                    </a:lnTo>
                    <a:close/>
                  </a:path>
                  <a:path w="382269" h="10795">
                    <a:moveTo>
                      <a:pt x="6819" y="2184"/>
                    </a:moveTo>
                    <a:lnTo>
                      <a:pt x="6794" y="1219"/>
                    </a:lnTo>
                    <a:lnTo>
                      <a:pt x="6705" y="2184"/>
                    </a:lnTo>
                    <a:close/>
                  </a:path>
                  <a:path w="382269" h="10795">
                    <a:moveTo>
                      <a:pt x="6883" y="1333"/>
                    </a:moveTo>
                    <a:lnTo>
                      <a:pt x="6832" y="1206"/>
                    </a:lnTo>
                    <a:lnTo>
                      <a:pt x="6883" y="1333"/>
                    </a:lnTo>
                    <a:close/>
                  </a:path>
                  <a:path w="382269" h="10795">
                    <a:moveTo>
                      <a:pt x="7150" y="1574"/>
                    </a:moveTo>
                    <a:lnTo>
                      <a:pt x="7099" y="1206"/>
                    </a:lnTo>
                    <a:lnTo>
                      <a:pt x="7112" y="1498"/>
                    </a:lnTo>
                    <a:lnTo>
                      <a:pt x="7124" y="1676"/>
                    </a:lnTo>
                    <a:close/>
                  </a:path>
                  <a:path w="382269" h="10795">
                    <a:moveTo>
                      <a:pt x="7251" y="7734"/>
                    </a:moveTo>
                    <a:close/>
                  </a:path>
                  <a:path w="382269" h="10795">
                    <a:moveTo>
                      <a:pt x="7747" y="1536"/>
                    </a:moveTo>
                    <a:lnTo>
                      <a:pt x="7708" y="825"/>
                    </a:lnTo>
                    <a:lnTo>
                      <a:pt x="7594" y="2057"/>
                    </a:lnTo>
                    <a:lnTo>
                      <a:pt x="7747" y="1536"/>
                    </a:lnTo>
                    <a:close/>
                  </a:path>
                  <a:path w="382269" h="10795">
                    <a:moveTo>
                      <a:pt x="8191" y="7124"/>
                    </a:moveTo>
                    <a:lnTo>
                      <a:pt x="8178" y="6705"/>
                    </a:lnTo>
                    <a:lnTo>
                      <a:pt x="8166" y="7124"/>
                    </a:lnTo>
                    <a:lnTo>
                      <a:pt x="8178" y="7543"/>
                    </a:lnTo>
                    <a:lnTo>
                      <a:pt x="8191" y="7124"/>
                    </a:lnTo>
                    <a:close/>
                  </a:path>
                  <a:path w="382269" h="10795">
                    <a:moveTo>
                      <a:pt x="8877" y="7531"/>
                    </a:moveTo>
                    <a:lnTo>
                      <a:pt x="8851" y="7937"/>
                    </a:lnTo>
                    <a:lnTo>
                      <a:pt x="8851" y="7302"/>
                    </a:lnTo>
                    <a:lnTo>
                      <a:pt x="8750" y="7937"/>
                    </a:lnTo>
                    <a:lnTo>
                      <a:pt x="8775" y="8216"/>
                    </a:lnTo>
                    <a:lnTo>
                      <a:pt x="8864" y="7937"/>
                    </a:lnTo>
                    <a:lnTo>
                      <a:pt x="8877" y="7531"/>
                    </a:lnTo>
                    <a:close/>
                  </a:path>
                  <a:path w="382269" h="10795">
                    <a:moveTo>
                      <a:pt x="11163" y="2374"/>
                    </a:moveTo>
                    <a:close/>
                  </a:path>
                  <a:path w="382269" h="10795">
                    <a:moveTo>
                      <a:pt x="11544" y="2222"/>
                    </a:moveTo>
                    <a:lnTo>
                      <a:pt x="11506" y="2032"/>
                    </a:lnTo>
                    <a:lnTo>
                      <a:pt x="11493" y="2222"/>
                    </a:lnTo>
                    <a:close/>
                  </a:path>
                  <a:path w="382269" h="10795">
                    <a:moveTo>
                      <a:pt x="11938" y="1282"/>
                    </a:moveTo>
                    <a:lnTo>
                      <a:pt x="11887" y="241"/>
                    </a:lnTo>
                    <a:lnTo>
                      <a:pt x="11849" y="1282"/>
                    </a:lnTo>
                    <a:close/>
                  </a:path>
                  <a:path w="382269" h="10795">
                    <a:moveTo>
                      <a:pt x="11988" y="1219"/>
                    </a:moveTo>
                    <a:lnTo>
                      <a:pt x="11963" y="1816"/>
                    </a:lnTo>
                    <a:lnTo>
                      <a:pt x="11988" y="1219"/>
                    </a:lnTo>
                    <a:close/>
                  </a:path>
                  <a:path w="382269" h="10795">
                    <a:moveTo>
                      <a:pt x="12039" y="1689"/>
                    </a:moveTo>
                    <a:lnTo>
                      <a:pt x="11976" y="2032"/>
                    </a:lnTo>
                    <a:lnTo>
                      <a:pt x="12039" y="1689"/>
                    </a:lnTo>
                    <a:close/>
                  </a:path>
                  <a:path w="382269" h="10795">
                    <a:moveTo>
                      <a:pt x="12712" y="558"/>
                    </a:moveTo>
                    <a:lnTo>
                      <a:pt x="12636" y="2159"/>
                    </a:lnTo>
                    <a:lnTo>
                      <a:pt x="12712" y="558"/>
                    </a:lnTo>
                    <a:close/>
                  </a:path>
                  <a:path w="382269" h="10795">
                    <a:moveTo>
                      <a:pt x="12966" y="1905"/>
                    </a:moveTo>
                    <a:close/>
                  </a:path>
                  <a:path w="382269" h="10795">
                    <a:moveTo>
                      <a:pt x="13042" y="2781"/>
                    </a:moveTo>
                    <a:lnTo>
                      <a:pt x="13004" y="1676"/>
                    </a:lnTo>
                    <a:lnTo>
                      <a:pt x="12966" y="2781"/>
                    </a:lnTo>
                    <a:close/>
                  </a:path>
                  <a:path w="382269" h="10795">
                    <a:moveTo>
                      <a:pt x="13106" y="1816"/>
                    </a:moveTo>
                    <a:lnTo>
                      <a:pt x="13042" y="2743"/>
                    </a:lnTo>
                    <a:lnTo>
                      <a:pt x="13106" y="1816"/>
                    </a:lnTo>
                    <a:close/>
                  </a:path>
                  <a:path w="382269" h="10795">
                    <a:moveTo>
                      <a:pt x="13119" y="1625"/>
                    </a:moveTo>
                    <a:lnTo>
                      <a:pt x="13106" y="1816"/>
                    </a:lnTo>
                    <a:lnTo>
                      <a:pt x="13119" y="1625"/>
                    </a:lnTo>
                    <a:close/>
                  </a:path>
                  <a:path w="382269" h="10795">
                    <a:moveTo>
                      <a:pt x="15100" y="8026"/>
                    </a:moveTo>
                    <a:lnTo>
                      <a:pt x="14973" y="7962"/>
                    </a:lnTo>
                    <a:lnTo>
                      <a:pt x="14973" y="9855"/>
                    </a:lnTo>
                    <a:lnTo>
                      <a:pt x="15100" y="8026"/>
                    </a:lnTo>
                    <a:close/>
                  </a:path>
                  <a:path w="382269" h="10795">
                    <a:moveTo>
                      <a:pt x="15354" y="7696"/>
                    </a:moveTo>
                    <a:lnTo>
                      <a:pt x="15341" y="7950"/>
                    </a:lnTo>
                    <a:lnTo>
                      <a:pt x="15354" y="7696"/>
                    </a:lnTo>
                    <a:close/>
                  </a:path>
                  <a:path w="382269" h="10795">
                    <a:moveTo>
                      <a:pt x="15392" y="8039"/>
                    </a:moveTo>
                    <a:lnTo>
                      <a:pt x="15379" y="7886"/>
                    </a:lnTo>
                    <a:lnTo>
                      <a:pt x="15265" y="8013"/>
                    </a:lnTo>
                    <a:lnTo>
                      <a:pt x="15392" y="8039"/>
                    </a:lnTo>
                    <a:close/>
                  </a:path>
                  <a:path w="382269" h="10795">
                    <a:moveTo>
                      <a:pt x="15722" y="3492"/>
                    </a:moveTo>
                    <a:lnTo>
                      <a:pt x="15608" y="1727"/>
                    </a:lnTo>
                    <a:lnTo>
                      <a:pt x="15608" y="2273"/>
                    </a:lnTo>
                    <a:lnTo>
                      <a:pt x="15532" y="1295"/>
                    </a:lnTo>
                    <a:lnTo>
                      <a:pt x="15544" y="2273"/>
                    </a:lnTo>
                    <a:lnTo>
                      <a:pt x="15646" y="3492"/>
                    </a:lnTo>
                    <a:close/>
                  </a:path>
                  <a:path w="382269" h="10795">
                    <a:moveTo>
                      <a:pt x="16306" y="2844"/>
                    </a:moveTo>
                    <a:lnTo>
                      <a:pt x="16294" y="3009"/>
                    </a:lnTo>
                    <a:lnTo>
                      <a:pt x="16306" y="3619"/>
                    </a:lnTo>
                    <a:lnTo>
                      <a:pt x="16306" y="3009"/>
                    </a:lnTo>
                    <a:lnTo>
                      <a:pt x="16306" y="2844"/>
                    </a:lnTo>
                    <a:close/>
                  </a:path>
                  <a:path w="382269" h="10795">
                    <a:moveTo>
                      <a:pt x="16383" y="1854"/>
                    </a:moveTo>
                    <a:lnTo>
                      <a:pt x="16319" y="2133"/>
                    </a:lnTo>
                    <a:lnTo>
                      <a:pt x="16383" y="1854"/>
                    </a:lnTo>
                    <a:close/>
                  </a:path>
                  <a:path w="382269" h="10795">
                    <a:moveTo>
                      <a:pt x="16929" y="2565"/>
                    </a:moveTo>
                    <a:lnTo>
                      <a:pt x="16903" y="1663"/>
                    </a:lnTo>
                    <a:lnTo>
                      <a:pt x="16865" y="2565"/>
                    </a:lnTo>
                    <a:close/>
                  </a:path>
                  <a:path w="382269" h="10795">
                    <a:moveTo>
                      <a:pt x="18376" y="2768"/>
                    </a:moveTo>
                    <a:lnTo>
                      <a:pt x="18275" y="1917"/>
                    </a:lnTo>
                    <a:lnTo>
                      <a:pt x="18211" y="2768"/>
                    </a:lnTo>
                    <a:lnTo>
                      <a:pt x="18186" y="2362"/>
                    </a:lnTo>
                    <a:lnTo>
                      <a:pt x="18173" y="2108"/>
                    </a:lnTo>
                    <a:lnTo>
                      <a:pt x="18161" y="2362"/>
                    </a:lnTo>
                    <a:lnTo>
                      <a:pt x="18122" y="1612"/>
                    </a:lnTo>
                    <a:lnTo>
                      <a:pt x="18072" y="2362"/>
                    </a:lnTo>
                    <a:lnTo>
                      <a:pt x="18046" y="2946"/>
                    </a:lnTo>
                    <a:lnTo>
                      <a:pt x="18008" y="3187"/>
                    </a:lnTo>
                    <a:lnTo>
                      <a:pt x="17995" y="2959"/>
                    </a:lnTo>
                    <a:lnTo>
                      <a:pt x="17983" y="2578"/>
                    </a:lnTo>
                    <a:lnTo>
                      <a:pt x="17983" y="2044"/>
                    </a:lnTo>
                    <a:lnTo>
                      <a:pt x="17945" y="2578"/>
                    </a:lnTo>
                    <a:lnTo>
                      <a:pt x="17945" y="2260"/>
                    </a:lnTo>
                    <a:lnTo>
                      <a:pt x="17945" y="2120"/>
                    </a:lnTo>
                    <a:lnTo>
                      <a:pt x="17932" y="2260"/>
                    </a:lnTo>
                    <a:lnTo>
                      <a:pt x="17868" y="2019"/>
                    </a:lnTo>
                    <a:lnTo>
                      <a:pt x="17856" y="2260"/>
                    </a:lnTo>
                    <a:lnTo>
                      <a:pt x="17843" y="2578"/>
                    </a:lnTo>
                    <a:lnTo>
                      <a:pt x="17843" y="2755"/>
                    </a:lnTo>
                    <a:lnTo>
                      <a:pt x="17805" y="1981"/>
                    </a:lnTo>
                    <a:lnTo>
                      <a:pt x="17729" y="2755"/>
                    </a:lnTo>
                    <a:lnTo>
                      <a:pt x="17716" y="2959"/>
                    </a:lnTo>
                    <a:lnTo>
                      <a:pt x="17627" y="2730"/>
                    </a:lnTo>
                    <a:lnTo>
                      <a:pt x="17729" y="1638"/>
                    </a:lnTo>
                    <a:lnTo>
                      <a:pt x="17627" y="2641"/>
                    </a:lnTo>
                    <a:lnTo>
                      <a:pt x="17678" y="1155"/>
                    </a:lnTo>
                    <a:lnTo>
                      <a:pt x="17487" y="2641"/>
                    </a:lnTo>
                    <a:lnTo>
                      <a:pt x="17487" y="2362"/>
                    </a:lnTo>
                    <a:lnTo>
                      <a:pt x="17513" y="952"/>
                    </a:lnTo>
                    <a:lnTo>
                      <a:pt x="17462" y="2362"/>
                    </a:lnTo>
                    <a:lnTo>
                      <a:pt x="17335" y="1574"/>
                    </a:lnTo>
                    <a:lnTo>
                      <a:pt x="17259" y="2362"/>
                    </a:lnTo>
                    <a:lnTo>
                      <a:pt x="17195" y="1282"/>
                    </a:lnTo>
                    <a:lnTo>
                      <a:pt x="17183" y="2362"/>
                    </a:lnTo>
                    <a:lnTo>
                      <a:pt x="17068" y="3454"/>
                    </a:lnTo>
                    <a:lnTo>
                      <a:pt x="17043" y="2882"/>
                    </a:lnTo>
                    <a:lnTo>
                      <a:pt x="17030" y="2717"/>
                    </a:lnTo>
                    <a:lnTo>
                      <a:pt x="17106" y="1930"/>
                    </a:lnTo>
                    <a:lnTo>
                      <a:pt x="17005" y="2717"/>
                    </a:lnTo>
                    <a:lnTo>
                      <a:pt x="16979" y="2387"/>
                    </a:lnTo>
                    <a:lnTo>
                      <a:pt x="16941" y="1409"/>
                    </a:lnTo>
                    <a:lnTo>
                      <a:pt x="16941" y="2387"/>
                    </a:lnTo>
                    <a:lnTo>
                      <a:pt x="16941" y="2717"/>
                    </a:lnTo>
                    <a:lnTo>
                      <a:pt x="16941" y="2882"/>
                    </a:lnTo>
                    <a:lnTo>
                      <a:pt x="16929" y="2692"/>
                    </a:lnTo>
                    <a:lnTo>
                      <a:pt x="16865" y="2565"/>
                    </a:lnTo>
                    <a:lnTo>
                      <a:pt x="16814" y="1638"/>
                    </a:lnTo>
                    <a:lnTo>
                      <a:pt x="16852" y="1181"/>
                    </a:lnTo>
                    <a:lnTo>
                      <a:pt x="16789" y="1638"/>
                    </a:lnTo>
                    <a:lnTo>
                      <a:pt x="16764" y="1295"/>
                    </a:lnTo>
                    <a:lnTo>
                      <a:pt x="16764" y="1638"/>
                    </a:lnTo>
                    <a:lnTo>
                      <a:pt x="16675" y="2667"/>
                    </a:lnTo>
                    <a:lnTo>
                      <a:pt x="16687" y="2311"/>
                    </a:lnTo>
                    <a:lnTo>
                      <a:pt x="16700" y="1003"/>
                    </a:lnTo>
                    <a:lnTo>
                      <a:pt x="16598" y="2311"/>
                    </a:lnTo>
                    <a:lnTo>
                      <a:pt x="16560" y="1790"/>
                    </a:lnTo>
                    <a:lnTo>
                      <a:pt x="16522" y="2311"/>
                    </a:lnTo>
                    <a:lnTo>
                      <a:pt x="16510" y="2667"/>
                    </a:lnTo>
                    <a:lnTo>
                      <a:pt x="16395" y="1841"/>
                    </a:lnTo>
                    <a:lnTo>
                      <a:pt x="16332" y="2933"/>
                    </a:lnTo>
                    <a:lnTo>
                      <a:pt x="16306" y="3619"/>
                    </a:lnTo>
                    <a:lnTo>
                      <a:pt x="16256" y="3975"/>
                    </a:lnTo>
                    <a:lnTo>
                      <a:pt x="16243" y="3416"/>
                    </a:lnTo>
                    <a:lnTo>
                      <a:pt x="16167" y="3975"/>
                    </a:lnTo>
                    <a:lnTo>
                      <a:pt x="16281" y="4165"/>
                    </a:lnTo>
                    <a:lnTo>
                      <a:pt x="16141" y="3924"/>
                    </a:lnTo>
                    <a:lnTo>
                      <a:pt x="16167" y="3111"/>
                    </a:lnTo>
                    <a:lnTo>
                      <a:pt x="16217" y="3390"/>
                    </a:lnTo>
                    <a:lnTo>
                      <a:pt x="16179" y="2730"/>
                    </a:lnTo>
                    <a:lnTo>
                      <a:pt x="16243" y="2895"/>
                    </a:lnTo>
                    <a:lnTo>
                      <a:pt x="16230" y="2501"/>
                    </a:lnTo>
                    <a:lnTo>
                      <a:pt x="16192" y="1803"/>
                    </a:lnTo>
                    <a:lnTo>
                      <a:pt x="16179" y="1282"/>
                    </a:lnTo>
                    <a:lnTo>
                      <a:pt x="16281" y="2933"/>
                    </a:lnTo>
                    <a:lnTo>
                      <a:pt x="16230" y="1282"/>
                    </a:lnTo>
                    <a:lnTo>
                      <a:pt x="16129" y="990"/>
                    </a:lnTo>
                    <a:lnTo>
                      <a:pt x="16116" y="1282"/>
                    </a:lnTo>
                    <a:lnTo>
                      <a:pt x="16116" y="1803"/>
                    </a:lnTo>
                    <a:lnTo>
                      <a:pt x="16014" y="1511"/>
                    </a:lnTo>
                    <a:lnTo>
                      <a:pt x="16002" y="1803"/>
                    </a:lnTo>
                    <a:lnTo>
                      <a:pt x="15989" y="3009"/>
                    </a:lnTo>
                    <a:lnTo>
                      <a:pt x="15862" y="3835"/>
                    </a:lnTo>
                    <a:lnTo>
                      <a:pt x="15748" y="3670"/>
                    </a:lnTo>
                    <a:lnTo>
                      <a:pt x="15900" y="355"/>
                    </a:lnTo>
                    <a:lnTo>
                      <a:pt x="15748" y="3657"/>
                    </a:lnTo>
                    <a:lnTo>
                      <a:pt x="15646" y="3492"/>
                    </a:lnTo>
                    <a:lnTo>
                      <a:pt x="15608" y="3213"/>
                    </a:lnTo>
                    <a:lnTo>
                      <a:pt x="15570" y="2921"/>
                    </a:lnTo>
                    <a:lnTo>
                      <a:pt x="15494" y="1841"/>
                    </a:lnTo>
                    <a:lnTo>
                      <a:pt x="15405" y="1968"/>
                    </a:lnTo>
                    <a:lnTo>
                      <a:pt x="15290" y="2654"/>
                    </a:lnTo>
                    <a:lnTo>
                      <a:pt x="15163" y="2921"/>
                    </a:lnTo>
                    <a:lnTo>
                      <a:pt x="15176" y="2501"/>
                    </a:lnTo>
                    <a:lnTo>
                      <a:pt x="15163" y="1981"/>
                    </a:lnTo>
                    <a:lnTo>
                      <a:pt x="15011" y="2501"/>
                    </a:lnTo>
                    <a:lnTo>
                      <a:pt x="14706" y="1257"/>
                    </a:lnTo>
                    <a:lnTo>
                      <a:pt x="14655" y="2133"/>
                    </a:lnTo>
                    <a:lnTo>
                      <a:pt x="14579" y="2540"/>
                    </a:lnTo>
                    <a:lnTo>
                      <a:pt x="14592" y="1701"/>
                    </a:lnTo>
                    <a:lnTo>
                      <a:pt x="14478" y="2540"/>
                    </a:lnTo>
                    <a:lnTo>
                      <a:pt x="14325" y="3314"/>
                    </a:lnTo>
                    <a:lnTo>
                      <a:pt x="14198" y="1943"/>
                    </a:lnTo>
                    <a:lnTo>
                      <a:pt x="14160" y="1752"/>
                    </a:lnTo>
                    <a:lnTo>
                      <a:pt x="14147" y="3911"/>
                    </a:lnTo>
                    <a:lnTo>
                      <a:pt x="14122" y="3695"/>
                    </a:lnTo>
                    <a:lnTo>
                      <a:pt x="14097" y="3429"/>
                    </a:lnTo>
                    <a:lnTo>
                      <a:pt x="13970" y="2679"/>
                    </a:lnTo>
                    <a:lnTo>
                      <a:pt x="13919" y="2552"/>
                    </a:lnTo>
                    <a:lnTo>
                      <a:pt x="13728" y="3365"/>
                    </a:lnTo>
                    <a:lnTo>
                      <a:pt x="13601" y="2032"/>
                    </a:lnTo>
                    <a:lnTo>
                      <a:pt x="13576" y="3302"/>
                    </a:lnTo>
                    <a:lnTo>
                      <a:pt x="13423" y="1460"/>
                    </a:lnTo>
                    <a:lnTo>
                      <a:pt x="13411" y="3238"/>
                    </a:lnTo>
                    <a:lnTo>
                      <a:pt x="13385" y="3009"/>
                    </a:lnTo>
                    <a:lnTo>
                      <a:pt x="13258" y="1676"/>
                    </a:lnTo>
                    <a:lnTo>
                      <a:pt x="13169" y="1371"/>
                    </a:lnTo>
                    <a:lnTo>
                      <a:pt x="13106" y="2743"/>
                    </a:lnTo>
                    <a:lnTo>
                      <a:pt x="12928" y="3009"/>
                    </a:lnTo>
                    <a:lnTo>
                      <a:pt x="12877" y="2463"/>
                    </a:lnTo>
                    <a:lnTo>
                      <a:pt x="12839" y="1485"/>
                    </a:lnTo>
                    <a:lnTo>
                      <a:pt x="12674" y="2260"/>
                    </a:lnTo>
                    <a:lnTo>
                      <a:pt x="12649" y="2463"/>
                    </a:lnTo>
                    <a:lnTo>
                      <a:pt x="12598" y="1828"/>
                    </a:lnTo>
                    <a:lnTo>
                      <a:pt x="12496" y="1587"/>
                    </a:lnTo>
                    <a:lnTo>
                      <a:pt x="12433" y="1828"/>
                    </a:lnTo>
                    <a:lnTo>
                      <a:pt x="12433" y="1498"/>
                    </a:lnTo>
                    <a:lnTo>
                      <a:pt x="12331" y="1028"/>
                    </a:lnTo>
                    <a:lnTo>
                      <a:pt x="12204" y="1498"/>
                    </a:lnTo>
                    <a:lnTo>
                      <a:pt x="12065" y="1485"/>
                    </a:lnTo>
                    <a:lnTo>
                      <a:pt x="12065" y="2794"/>
                    </a:lnTo>
                    <a:lnTo>
                      <a:pt x="12039" y="2997"/>
                    </a:lnTo>
                    <a:lnTo>
                      <a:pt x="12039" y="3124"/>
                    </a:lnTo>
                    <a:lnTo>
                      <a:pt x="11988" y="2717"/>
                    </a:lnTo>
                    <a:lnTo>
                      <a:pt x="11963" y="1816"/>
                    </a:lnTo>
                    <a:lnTo>
                      <a:pt x="11849" y="1282"/>
                    </a:lnTo>
                    <a:lnTo>
                      <a:pt x="11722" y="990"/>
                    </a:lnTo>
                    <a:lnTo>
                      <a:pt x="11544" y="2222"/>
                    </a:lnTo>
                    <a:lnTo>
                      <a:pt x="11480" y="2717"/>
                    </a:lnTo>
                    <a:lnTo>
                      <a:pt x="11366" y="2298"/>
                    </a:lnTo>
                    <a:lnTo>
                      <a:pt x="11303" y="1778"/>
                    </a:lnTo>
                    <a:lnTo>
                      <a:pt x="11150" y="2311"/>
                    </a:lnTo>
                    <a:lnTo>
                      <a:pt x="11163" y="3060"/>
                    </a:lnTo>
                    <a:lnTo>
                      <a:pt x="11061" y="2374"/>
                    </a:lnTo>
                    <a:lnTo>
                      <a:pt x="11112" y="1816"/>
                    </a:lnTo>
                    <a:lnTo>
                      <a:pt x="10947" y="2082"/>
                    </a:lnTo>
                    <a:lnTo>
                      <a:pt x="10820" y="3429"/>
                    </a:lnTo>
                    <a:lnTo>
                      <a:pt x="10795" y="2540"/>
                    </a:lnTo>
                    <a:lnTo>
                      <a:pt x="10642" y="3695"/>
                    </a:lnTo>
                    <a:lnTo>
                      <a:pt x="10629" y="3479"/>
                    </a:lnTo>
                    <a:lnTo>
                      <a:pt x="10591" y="2882"/>
                    </a:lnTo>
                    <a:lnTo>
                      <a:pt x="10579" y="2654"/>
                    </a:lnTo>
                    <a:lnTo>
                      <a:pt x="10426" y="304"/>
                    </a:lnTo>
                    <a:lnTo>
                      <a:pt x="10299" y="1816"/>
                    </a:lnTo>
                    <a:lnTo>
                      <a:pt x="10172" y="2654"/>
                    </a:lnTo>
                    <a:lnTo>
                      <a:pt x="10160" y="1600"/>
                    </a:lnTo>
                    <a:lnTo>
                      <a:pt x="10020" y="2882"/>
                    </a:lnTo>
                    <a:lnTo>
                      <a:pt x="9994" y="2501"/>
                    </a:lnTo>
                    <a:lnTo>
                      <a:pt x="9982" y="2273"/>
                    </a:lnTo>
                    <a:lnTo>
                      <a:pt x="9931" y="1422"/>
                    </a:lnTo>
                    <a:lnTo>
                      <a:pt x="9817" y="2273"/>
                    </a:lnTo>
                    <a:lnTo>
                      <a:pt x="9728" y="0"/>
                    </a:lnTo>
                    <a:lnTo>
                      <a:pt x="9486" y="2425"/>
                    </a:lnTo>
                    <a:lnTo>
                      <a:pt x="9448" y="2044"/>
                    </a:lnTo>
                    <a:lnTo>
                      <a:pt x="9359" y="990"/>
                    </a:lnTo>
                    <a:lnTo>
                      <a:pt x="9347" y="2044"/>
                    </a:lnTo>
                    <a:lnTo>
                      <a:pt x="9334" y="1651"/>
                    </a:lnTo>
                    <a:lnTo>
                      <a:pt x="9245" y="2044"/>
                    </a:lnTo>
                    <a:lnTo>
                      <a:pt x="9055" y="2501"/>
                    </a:lnTo>
                    <a:lnTo>
                      <a:pt x="8801" y="1295"/>
                    </a:lnTo>
                    <a:lnTo>
                      <a:pt x="8686" y="952"/>
                    </a:lnTo>
                    <a:lnTo>
                      <a:pt x="8382" y="457"/>
                    </a:lnTo>
                    <a:lnTo>
                      <a:pt x="8432" y="3365"/>
                    </a:lnTo>
                    <a:lnTo>
                      <a:pt x="8356" y="2717"/>
                    </a:lnTo>
                    <a:lnTo>
                      <a:pt x="8343" y="1092"/>
                    </a:lnTo>
                    <a:lnTo>
                      <a:pt x="8128" y="2286"/>
                    </a:lnTo>
                    <a:lnTo>
                      <a:pt x="8089" y="2095"/>
                    </a:lnTo>
                    <a:lnTo>
                      <a:pt x="7912" y="1054"/>
                    </a:lnTo>
                    <a:lnTo>
                      <a:pt x="7708" y="2057"/>
                    </a:lnTo>
                    <a:lnTo>
                      <a:pt x="7518" y="838"/>
                    </a:lnTo>
                    <a:lnTo>
                      <a:pt x="7454" y="2184"/>
                    </a:lnTo>
                    <a:lnTo>
                      <a:pt x="7442" y="1917"/>
                    </a:lnTo>
                    <a:lnTo>
                      <a:pt x="7429" y="1524"/>
                    </a:lnTo>
                    <a:lnTo>
                      <a:pt x="7327" y="1092"/>
                    </a:lnTo>
                    <a:lnTo>
                      <a:pt x="7340" y="1524"/>
                    </a:lnTo>
                    <a:lnTo>
                      <a:pt x="7353" y="1917"/>
                    </a:lnTo>
                    <a:lnTo>
                      <a:pt x="7277" y="1524"/>
                    </a:lnTo>
                    <a:lnTo>
                      <a:pt x="7239" y="1917"/>
                    </a:lnTo>
                    <a:lnTo>
                      <a:pt x="7200" y="2286"/>
                    </a:lnTo>
                    <a:lnTo>
                      <a:pt x="7150" y="1790"/>
                    </a:lnTo>
                    <a:lnTo>
                      <a:pt x="7124" y="2286"/>
                    </a:lnTo>
                    <a:lnTo>
                      <a:pt x="7112" y="2667"/>
                    </a:lnTo>
                    <a:lnTo>
                      <a:pt x="7010" y="1346"/>
                    </a:lnTo>
                    <a:lnTo>
                      <a:pt x="6997" y="2209"/>
                    </a:lnTo>
                    <a:lnTo>
                      <a:pt x="7010" y="1308"/>
                    </a:lnTo>
                    <a:lnTo>
                      <a:pt x="6934" y="1447"/>
                    </a:lnTo>
                    <a:lnTo>
                      <a:pt x="6819" y="2184"/>
                    </a:lnTo>
                    <a:lnTo>
                      <a:pt x="6604" y="558"/>
                    </a:lnTo>
                    <a:lnTo>
                      <a:pt x="6502" y="3479"/>
                    </a:lnTo>
                    <a:lnTo>
                      <a:pt x="6489" y="3111"/>
                    </a:lnTo>
                    <a:lnTo>
                      <a:pt x="6451" y="1409"/>
                    </a:lnTo>
                    <a:lnTo>
                      <a:pt x="6146" y="2806"/>
                    </a:lnTo>
                    <a:lnTo>
                      <a:pt x="6121" y="2641"/>
                    </a:lnTo>
                    <a:lnTo>
                      <a:pt x="6057" y="2806"/>
                    </a:lnTo>
                    <a:lnTo>
                      <a:pt x="5994" y="2946"/>
                    </a:lnTo>
                    <a:lnTo>
                      <a:pt x="5930" y="3111"/>
                    </a:lnTo>
                    <a:lnTo>
                      <a:pt x="5689" y="2527"/>
                    </a:lnTo>
                    <a:lnTo>
                      <a:pt x="5549" y="1841"/>
                    </a:lnTo>
                    <a:lnTo>
                      <a:pt x="5461" y="3454"/>
                    </a:lnTo>
                    <a:lnTo>
                      <a:pt x="5334" y="4800"/>
                    </a:lnTo>
                    <a:lnTo>
                      <a:pt x="5334" y="4381"/>
                    </a:lnTo>
                    <a:lnTo>
                      <a:pt x="5372" y="3035"/>
                    </a:lnTo>
                    <a:lnTo>
                      <a:pt x="5207" y="4356"/>
                    </a:lnTo>
                    <a:lnTo>
                      <a:pt x="5232" y="3492"/>
                    </a:lnTo>
                    <a:lnTo>
                      <a:pt x="5245" y="3111"/>
                    </a:lnTo>
                    <a:lnTo>
                      <a:pt x="5245" y="2946"/>
                    </a:lnTo>
                    <a:lnTo>
                      <a:pt x="5232" y="2120"/>
                    </a:lnTo>
                    <a:lnTo>
                      <a:pt x="5168" y="2946"/>
                    </a:lnTo>
                    <a:lnTo>
                      <a:pt x="5181" y="3111"/>
                    </a:lnTo>
                    <a:lnTo>
                      <a:pt x="5118" y="2324"/>
                    </a:lnTo>
                    <a:lnTo>
                      <a:pt x="5067" y="3111"/>
                    </a:lnTo>
                    <a:lnTo>
                      <a:pt x="5041" y="3492"/>
                    </a:lnTo>
                    <a:lnTo>
                      <a:pt x="4978" y="2844"/>
                    </a:lnTo>
                    <a:lnTo>
                      <a:pt x="4800" y="4381"/>
                    </a:lnTo>
                    <a:lnTo>
                      <a:pt x="4673" y="3822"/>
                    </a:lnTo>
                    <a:lnTo>
                      <a:pt x="4635" y="3390"/>
                    </a:lnTo>
                    <a:lnTo>
                      <a:pt x="4635" y="3149"/>
                    </a:lnTo>
                    <a:lnTo>
                      <a:pt x="4622" y="2273"/>
                    </a:lnTo>
                    <a:lnTo>
                      <a:pt x="4584" y="3149"/>
                    </a:lnTo>
                    <a:lnTo>
                      <a:pt x="4470" y="3949"/>
                    </a:lnTo>
                    <a:lnTo>
                      <a:pt x="4432" y="5168"/>
                    </a:lnTo>
                    <a:lnTo>
                      <a:pt x="4356" y="4914"/>
                    </a:lnTo>
                    <a:lnTo>
                      <a:pt x="4368" y="4749"/>
                    </a:lnTo>
                    <a:lnTo>
                      <a:pt x="4254" y="4178"/>
                    </a:lnTo>
                    <a:lnTo>
                      <a:pt x="4203" y="4838"/>
                    </a:lnTo>
                    <a:lnTo>
                      <a:pt x="4127" y="4089"/>
                    </a:lnTo>
                    <a:lnTo>
                      <a:pt x="4013" y="3416"/>
                    </a:lnTo>
                    <a:lnTo>
                      <a:pt x="3987" y="4127"/>
                    </a:lnTo>
                    <a:lnTo>
                      <a:pt x="3987" y="3467"/>
                    </a:lnTo>
                    <a:lnTo>
                      <a:pt x="3962" y="4229"/>
                    </a:lnTo>
                    <a:lnTo>
                      <a:pt x="3860" y="3263"/>
                    </a:lnTo>
                    <a:lnTo>
                      <a:pt x="3924" y="4229"/>
                    </a:lnTo>
                    <a:lnTo>
                      <a:pt x="3937" y="4419"/>
                    </a:lnTo>
                    <a:lnTo>
                      <a:pt x="3962" y="4826"/>
                    </a:lnTo>
                    <a:lnTo>
                      <a:pt x="3898" y="4406"/>
                    </a:lnTo>
                    <a:lnTo>
                      <a:pt x="3784" y="3606"/>
                    </a:lnTo>
                    <a:lnTo>
                      <a:pt x="3695" y="4406"/>
                    </a:lnTo>
                    <a:lnTo>
                      <a:pt x="3581" y="2933"/>
                    </a:lnTo>
                    <a:lnTo>
                      <a:pt x="3517" y="3124"/>
                    </a:lnTo>
                    <a:lnTo>
                      <a:pt x="3390" y="4152"/>
                    </a:lnTo>
                    <a:lnTo>
                      <a:pt x="3263" y="3886"/>
                    </a:lnTo>
                    <a:lnTo>
                      <a:pt x="3289" y="4152"/>
                    </a:lnTo>
                    <a:lnTo>
                      <a:pt x="3263" y="5600"/>
                    </a:lnTo>
                    <a:lnTo>
                      <a:pt x="3213" y="4292"/>
                    </a:lnTo>
                    <a:lnTo>
                      <a:pt x="3213" y="4165"/>
                    </a:lnTo>
                    <a:lnTo>
                      <a:pt x="3136" y="3975"/>
                    </a:lnTo>
                    <a:lnTo>
                      <a:pt x="3060" y="3009"/>
                    </a:lnTo>
                    <a:lnTo>
                      <a:pt x="2971" y="3670"/>
                    </a:lnTo>
                    <a:lnTo>
                      <a:pt x="2844" y="4165"/>
                    </a:lnTo>
                    <a:lnTo>
                      <a:pt x="2832" y="3543"/>
                    </a:lnTo>
                    <a:lnTo>
                      <a:pt x="2806" y="3390"/>
                    </a:lnTo>
                    <a:lnTo>
                      <a:pt x="2717" y="3543"/>
                    </a:lnTo>
                    <a:lnTo>
                      <a:pt x="2667" y="3365"/>
                    </a:lnTo>
                    <a:lnTo>
                      <a:pt x="2654" y="3543"/>
                    </a:lnTo>
                    <a:lnTo>
                      <a:pt x="2641" y="3759"/>
                    </a:lnTo>
                    <a:lnTo>
                      <a:pt x="2641" y="4292"/>
                    </a:lnTo>
                    <a:lnTo>
                      <a:pt x="2476" y="1968"/>
                    </a:lnTo>
                    <a:lnTo>
                      <a:pt x="2400" y="6629"/>
                    </a:lnTo>
                    <a:lnTo>
                      <a:pt x="2425" y="6464"/>
                    </a:lnTo>
                    <a:lnTo>
                      <a:pt x="2413" y="6985"/>
                    </a:lnTo>
                    <a:lnTo>
                      <a:pt x="2463" y="7823"/>
                    </a:lnTo>
                    <a:lnTo>
                      <a:pt x="2476" y="6985"/>
                    </a:lnTo>
                    <a:lnTo>
                      <a:pt x="2514" y="7556"/>
                    </a:lnTo>
                    <a:lnTo>
                      <a:pt x="2552" y="7962"/>
                    </a:lnTo>
                    <a:lnTo>
                      <a:pt x="2578" y="7556"/>
                    </a:lnTo>
                    <a:lnTo>
                      <a:pt x="2616" y="7975"/>
                    </a:lnTo>
                    <a:lnTo>
                      <a:pt x="2616" y="7556"/>
                    </a:lnTo>
                    <a:lnTo>
                      <a:pt x="2616" y="7099"/>
                    </a:lnTo>
                    <a:lnTo>
                      <a:pt x="2654" y="7759"/>
                    </a:lnTo>
                    <a:lnTo>
                      <a:pt x="2679" y="7366"/>
                    </a:lnTo>
                    <a:lnTo>
                      <a:pt x="2806" y="7645"/>
                    </a:lnTo>
                    <a:lnTo>
                      <a:pt x="2794" y="7366"/>
                    </a:lnTo>
                    <a:lnTo>
                      <a:pt x="2781" y="7099"/>
                    </a:lnTo>
                    <a:lnTo>
                      <a:pt x="2768" y="6908"/>
                    </a:lnTo>
                    <a:lnTo>
                      <a:pt x="2768" y="6718"/>
                    </a:lnTo>
                    <a:lnTo>
                      <a:pt x="2794" y="6464"/>
                    </a:lnTo>
                    <a:lnTo>
                      <a:pt x="2882" y="5727"/>
                    </a:lnTo>
                    <a:lnTo>
                      <a:pt x="2997" y="7099"/>
                    </a:lnTo>
                    <a:lnTo>
                      <a:pt x="3111" y="6718"/>
                    </a:lnTo>
                    <a:lnTo>
                      <a:pt x="3111" y="7023"/>
                    </a:lnTo>
                    <a:lnTo>
                      <a:pt x="3175" y="6718"/>
                    </a:lnTo>
                    <a:lnTo>
                      <a:pt x="3314" y="6184"/>
                    </a:lnTo>
                    <a:lnTo>
                      <a:pt x="3352" y="7073"/>
                    </a:lnTo>
                    <a:lnTo>
                      <a:pt x="3403" y="6515"/>
                    </a:lnTo>
                    <a:lnTo>
                      <a:pt x="3505" y="8115"/>
                    </a:lnTo>
                    <a:lnTo>
                      <a:pt x="3581" y="7302"/>
                    </a:lnTo>
                    <a:lnTo>
                      <a:pt x="3632" y="8255"/>
                    </a:lnTo>
                    <a:lnTo>
                      <a:pt x="3657" y="7378"/>
                    </a:lnTo>
                    <a:lnTo>
                      <a:pt x="3708" y="8623"/>
                    </a:lnTo>
                    <a:lnTo>
                      <a:pt x="3835" y="9728"/>
                    </a:lnTo>
                    <a:lnTo>
                      <a:pt x="3911" y="7378"/>
                    </a:lnTo>
                    <a:lnTo>
                      <a:pt x="3937" y="6515"/>
                    </a:lnTo>
                    <a:lnTo>
                      <a:pt x="3987" y="7429"/>
                    </a:lnTo>
                    <a:lnTo>
                      <a:pt x="4000" y="7175"/>
                    </a:lnTo>
                    <a:lnTo>
                      <a:pt x="4089" y="7797"/>
                    </a:lnTo>
                    <a:lnTo>
                      <a:pt x="4127" y="8737"/>
                    </a:lnTo>
                    <a:lnTo>
                      <a:pt x="4241" y="9296"/>
                    </a:lnTo>
                    <a:lnTo>
                      <a:pt x="4241" y="8737"/>
                    </a:lnTo>
                    <a:lnTo>
                      <a:pt x="4229" y="7785"/>
                    </a:lnTo>
                    <a:lnTo>
                      <a:pt x="4279" y="7505"/>
                    </a:lnTo>
                    <a:lnTo>
                      <a:pt x="4318" y="7658"/>
                    </a:lnTo>
                    <a:lnTo>
                      <a:pt x="4318" y="7277"/>
                    </a:lnTo>
                    <a:lnTo>
                      <a:pt x="4305" y="6451"/>
                    </a:lnTo>
                    <a:lnTo>
                      <a:pt x="4330" y="6184"/>
                    </a:lnTo>
                    <a:lnTo>
                      <a:pt x="4368" y="6019"/>
                    </a:lnTo>
                    <a:lnTo>
                      <a:pt x="4381" y="7391"/>
                    </a:lnTo>
                    <a:lnTo>
                      <a:pt x="4381" y="7556"/>
                    </a:lnTo>
                    <a:lnTo>
                      <a:pt x="4343" y="7823"/>
                    </a:lnTo>
                    <a:lnTo>
                      <a:pt x="4381" y="8039"/>
                    </a:lnTo>
                    <a:lnTo>
                      <a:pt x="4406" y="8267"/>
                    </a:lnTo>
                    <a:lnTo>
                      <a:pt x="4457" y="8051"/>
                    </a:lnTo>
                    <a:lnTo>
                      <a:pt x="4533" y="8559"/>
                    </a:lnTo>
                    <a:lnTo>
                      <a:pt x="4610" y="8204"/>
                    </a:lnTo>
                    <a:lnTo>
                      <a:pt x="4660" y="8407"/>
                    </a:lnTo>
                    <a:lnTo>
                      <a:pt x="4648" y="8064"/>
                    </a:lnTo>
                    <a:lnTo>
                      <a:pt x="4635" y="7912"/>
                    </a:lnTo>
                    <a:lnTo>
                      <a:pt x="4762" y="8216"/>
                    </a:lnTo>
                    <a:lnTo>
                      <a:pt x="4737" y="7797"/>
                    </a:lnTo>
                    <a:lnTo>
                      <a:pt x="4787" y="6972"/>
                    </a:lnTo>
                    <a:lnTo>
                      <a:pt x="4775" y="8204"/>
                    </a:lnTo>
                    <a:lnTo>
                      <a:pt x="4851" y="7810"/>
                    </a:lnTo>
                    <a:lnTo>
                      <a:pt x="4838" y="9042"/>
                    </a:lnTo>
                    <a:lnTo>
                      <a:pt x="4914" y="8356"/>
                    </a:lnTo>
                    <a:lnTo>
                      <a:pt x="5003" y="9740"/>
                    </a:lnTo>
                    <a:lnTo>
                      <a:pt x="5067" y="9448"/>
                    </a:lnTo>
                    <a:lnTo>
                      <a:pt x="5080" y="9156"/>
                    </a:lnTo>
                    <a:lnTo>
                      <a:pt x="5092" y="9029"/>
                    </a:lnTo>
                    <a:lnTo>
                      <a:pt x="5054" y="8356"/>
                    </a:lnTo>
                    <a:lnTo>
                      <a:pt x="5080" y="7810"/>
                    </a:lnTo>
                    <a:lnTo>
                      <a:pt x="5130" y="7950"/>
                    </a:lnTo>
                    <a:lnTo>
                      <a:pt x="5156" y="7632"/>
                    </a:lnTo>
                    <a:lnTo>
                      <a:pt x="5194" y="7239"/>
                    </a:lnTo>
                    <a:lnTo>
                      <a:pt x="5207" y="8191"/>
                    </a:lnTo>
                    <a:lnTo>
                      <a:pt x="5143" y="8318"/>
                    </a:lnTo>
                    <a:lnTo>
                      <a:pt x="5270" y="10401"/>
                    </a:lnTo>
                    <a:lnTo>
                      <a:pt x="5308" y="9169"/>
                    </a:lnTo>
                    <a:lnTo>
                      <a:pt x="5334" y="8483"/>
                    </a:lnTo>
                    <a:lnTo>
                      <a:pt x="5384" y="8267"/>
                    </a:lnTo>
                    <a:lnTo>
                      <a:pt x="5435" y="8521"/>
                    </a:lnTo>
                    <a:lnTo>
                      <a:pt x="5435" y="8115"/>
                    </a:lnTo>
                    <a:lnTo>
                      <a:pt x="5448" y="7823"/>
                    </a:lnTo>
                    <a:lnTo>
                      <a:pt x="5448" y="7239"/>
                    </a:lnTo>
                    <a:lnTo>
                      <a:pt x="5524" y="6972"/>
                    </a:lnTo>
                    <a:lnTo>
                      <a:pt x="5549" y="6553"/>
                    </a:lnTo>
                    <a:lnTo>
                      <a:pt x="5613" y="8458"/>
                    </a:lnTo>
                    <a:lnTo>
                      <a:pt x="5676" y="7835"/>
                    </a:lnTo>
                    <a:lnTo>
                      <a:pt x="5689" y="8496"/>
                    </a:lnTo>
                    <a:lnTo>
                      <a:pt x="5715" y="9080"/>
                    </a:lnTo>
                    <a:lnTo>
                      <a:pt x="5765" y="8496"/>
                    </a:lnTo>
                    <a:lnTo>
                      <a:pt x="5816" y="7912"/>
                    </a:lnTo>
                    <a:lnTo>
                      <a:pt x="5803" y="7569"/>
                    </a:lnTo>
                    <a:lnTo>
                      <a:pt x="5765" y="7861"/>
                    </a:lnTo>
                    <a:lnTo>
                      <a:pt x="5778" y="7391"/>
                    </a:lnTo>
                    <a:lnTo>
                      <a:pt x="5803" y="7569"/>
                    </a:lnTo>
                    <a:lnTo>
                      <a:pt x="5816" y="7442"/>
                    </a:lnTo>
                    <a:lnTo>
                      <a:pt x="5842" y="6794"/>
                    </a:lnTo>
                    <a:lnTo>
                      <a:pt x="5854" y="6553"/>
                    </a:lnTo>
                    <a:lnTo>
                      <a:pt x="5867" y="6159"/>
                    </a:lnTo>
                    <a:lnTo>
                      <a:pt x="6019" y="9448"/>
                    </a:lnTo>
                    <a:lnTo>
                      <a:pt x="6096" y="7747"/>
                    </a:lnTo>
                    <a:lnTo>
                      <a:pt x="6210" y="8191"/>
                    </a:lnTo>
                    <a:lnTo>
                      <a:pt x="6172" y="7747"/>
                    </a:lnTo>
                    <a:lnTo>
                      <a:pt x="6197" y="7188"/>
                    </a:lnTo>
                    <a:lnTo>
                      <a:pt x="6248" y="7785"/>
                    </a:lnTo>
                    <a:lnTo>
                      <a:pt x="6286" y="7505"/>
                    </a:lnTo>
                    <a:lnTo>
                      <a:pt x="6299" y="8242"/>
                    </a:lnTo>
                    <a:lnTo>
                      <a:pt x="6324" y="8674"/>
                    </a:lnTo>
                    <a:lnTo>
                      <a:pt x="6324" y="8242"/>
                    </a:lnTo>
                    <a:lnTo>
                      <a:pt x="6413" y="8724"/>
                    </a:lnTo>
                    <a:lnTo>
                      <a:pt x="6413" y="8242"/>
                    </a:lnTo>
                    <a:lnTo>
                      <a:pt x="6426" y="7543"/>
                    </a:lnTo>
                    <a:lnTo>
                      <a:pt x="6451" y="7937"/>
                    </a:lnTo>
                    <a:lnTo>
                      <a:pt x="6578" y="8636"/>
                    </a:lnTo>
                    <a:lnTo>
                      <a:pt x="6578" y="7543"/>
                    </a:lnTo>
                    <a:lnTo>
                      <a:pt x="6591" y="7188"/>
                    </a:lnTo>
                    <a:lnTo>
                      <a:pt x="6591" y="6629"/>
                    </a:lnTo>
                    <a:lnTo>
                      <a:pt x="6680" y="8064"/>
                    </a:lnTo>
                    <a:lnTo>
                      <a:pt x="6642" y="8356"/>
                    </a:lnTo>
                    <a:lnTo>
                      <a:pt x="6731" y="8064"/>
                    </a:lnTo>
                    <a:lnTo>
                      <a:pt x="6794" y="7531"/>
                    </a:lnTo>
                    <a:lnTo>
                      <a:pt x="6819" y="7823"/>
                    </a:lnTo>
                    <a:lnTo>
                      <a:pt x="6832" y="7264"/>
                    </a:lnTo>
                    <a:lnTo>
                      <a:pt x="6896" y="6946"/>
                    </a:lnTo>
                    <a:lnTo>
                      <a:pt x="6908" y="6629"/>
                    </a:lnTo>
                    <a:lnTo>
                      <a:pt x="6997" y="8077"/>
                    </a:lnTo>
                    <a:lnTo>
                      <a:pt x="7150" y="6235"/>
                    </a:lnTo>
                    <a:lnTo>
                      <a:pt x="7162" y="6096"/>
                    </a:lnTo>
                    <a:lnTo>
                      <a:pt x="7251" y="7683"/>
                    </a:lnTo>
                    <a:lnTo>
                      <a:pt x="7366" y="7366"/>
                    </a:lnTo>
                    <a:lnTo>
                      <a:pt x="7467" y="7543"/>
                    </a:lnTo>
                    <a:lnTo>
                      <a:pt x="7531" y="8039"/>
                    </a:lnTo>
                    <a:lnTo>
                      <a:pt x="7518" y="7543"/>
                    </a:lnTo>
                    <a:lnTo>
                      <a:pt x="7518" y="7251"/>
                    </a:lnTo>
                    <a:lnTo>
                      <a:pt x="7505" y="6096"/>
                    </a:lnTo>
                    <a:lnTo>
                      <a:pt x="7505" y="5791"/>
                    </a:lnTo>
                    <a:lnTo>
                      <a:pt x="7645" y="7353"/>
                    </a:lnTo>
                    <a:lnTo>
                      <a:pt x="7543" y="6921"/>
                    </a:lnTo>
                    <a:lnTo>
                      <a:pt x="7581" y="7353"/>
                    </a:lnTo>
                    <a:lnTo>
                      <a:pt x="7594" y="9232"/>
                    </a:lnTo>
                    <a:lnTo>
                      <a:pt x="7683" y="7353"/>
                    </a:lnTo>
                    <a:lnTo>
                      <a:pt x="7696" y="7010"/>
                    </a:lnTo>
                    <a:lnTo>
                      <a:pt x="7797" y="8928"/>
                    </a:lnTo>
                    <a:lnTo>
                      <a:pt x="7874" y="7531"/>
                    </a:lnTo>
                    <a:lnTo>
                      <a:pt x="7950" y="7962"/>
                    </a:lnTo>
                    <a:lnTo>
                      <a:pt x="7975" y="7531"/>
                    </a:lnTo>
                    <a:lnTo>
                      <a:pt x="8013" y="7010"/>
                    </a:lnTo>
                    <a:lnTo>
                      <a:pt x="8128" y="6553"/>
                    </a:lnTo>
                    <a:lnTo>
                      <a:pt x="8229" y="6083"/>
                    </a:lnTo>
                    <a:lnTo>
                      <a:pt x="8280" y="8801"/>
                    </a:lnTo>
                    <a:lnTo>
                      <a:pt x="8331" y="7696"/>
                    </a:lnTo>
                    <a:lnTo>
                      <a:pt x="8369" y="8356"/>
                    </a:lnTo>
                    <a:lnTo>
                      <a:pt x="8470" y="7696"/>
                    </a:lnTo>
                    <a:lnTo>
                      <a:pt x="8559" y="7112"/>
                    </a:lnTo>
                    <a:lnTo>
                      <a:pt x="8597" y="6083"/>
                    </a:lnTo>
                    <a:lnTo>
                      <a:pt x="8610" y="5791"/>
                    </a:lnTo>
                    <a:lnTo>
                      <a:pt x="8610" y="7404"/>
                    </a:lnTo>
                    <a:lnTo>
                      <a:pt x="8674" y="6540"/>
                    </a:lnTo>
                    <a:lnTo>
                      <a:pt x="8699" y="7721"/>
                    </a:lnTo>
                    <a:lnTo>
                      <a:pt x="8839" y="6540"/>
                    </a:lnTo>
                    <a:lnTo>
                      <a:pt x="8902" y="6362"/>
                    </a:lnTo>
                    <a:lnTo>
                      <a:pt x="8877" y="6769"/>
                    </a:lnTo>
                    <a:lnTo>
                      <a:pt x="8940" y="6375"/>
                    </a:lnTo>
                    <a:lnTo>
                      <a:pt x="9004" y="8686"/>
                    </a:lnTo>
                    <a:lnTo>
                      <a:pt x="9220" y="6972"/>
                    </a:lnTo>
                    <a:lnTo>
                      <a:pt x="9283" y="8750"/>
                    </a:lnTo>
                    <a:lnTo>
                      <a:pt x="9423" y="7899"/>
                    </a:lnTo>
                    <a:lnTo>
                      <a:pt x="9563" y="9105"/>
                    </a:lnTo>
                    <a:lnTo>
                      <a:pt x="9677" y="7899"/>
                    </a:lnTo>
                    <a:lnTo>
                      <a:pt x="9690" y="7747"/>
                    </a:lnTo>
                    <a:lnTo>
                      <a:pt x="9766" y="8928"/>
                    </a:lnTo>
                    <a:lnTo>
                      <a:pt x="9753" y="7277"/>
                    </a:lnTo>
                    <a:lnTo>
                      <a:pt x="9791" y="6972"/>
                    </a:lnTo>
                    <a:lnTo>
                      <a:pt x="9804" y="7124"/>
                    </a:lnTo>
                    <a:lnTo>
                      <a:pt x="9944" y="8750"/>
                    </a:lnTo>
                    <a:lnTo>
                      <a:pt x="9893" y="8623"/>
                    </a:lnTo>
                    <a:lnTo>
                      <a:pt x="9893" y="8750"/>
                    </a:lnTo>
                    <a:lnTo>
                      <a:pt x="9956" y="9359"/>
                    </a:lnTo>
                    <a:lnTo>
                      <a:pt x="9982" y="10299"/>
                    </a:lnTo>
                    <a:lnTo>
                      <a:pt x="10007" y="9359"/>
                    </a:lnTo>
                    <a:lnTo>
                      <a:pt x="10058" y="9613"/>
                    </a:lnTo>
                    <a:lnTo>
                      <a:pt x="10033" y="9359"/>
                    </a:lnTo>
                    <a:lnTo>
                      <a:pt x="9994" y="8750"/>
                    </a:lnTo>
                    <a:lnTo>
                      <a:pt x="10109" y="7785"/>
                    </a:lnTo>
                    <a:lnTo>
                      <a:pt x="10096" y="10299"/>
                    </a:lnTo>
                    <a:lnTo>
                      <a:pt x="10210" y="9334"/>
                    </a:lnTo>
                    <a:lnTo>
                      <a:pt x="10172" y="9918"/>
                    </a:lnTo>
                    <a:lnTo>
                      <a:pt x="10223" y="9575"/>
                    </a:lnTo>
                    <a:lnTo>
                      <a:pt x="10388" y="9918"/>
                    </a:lnTo>
                    <a:lnTo>
                      <a:pt x="10401" y="9575"/>
                    </a:lnTo>
                    <a:lnTo>
                      <a:pt x="10414" y="9334"/>
                    </a:lnTo>
                    <a:lnTo>
                      <a:pt x="10452" y="8458"/>
                    </a:lnTo>
                    <a:lnTo>
                      <a:pt x="10464" y="9334"/>
                    </a:lnTo>
                    <a:lnTo>
                      <a:pt x="10591" y="9512"/>
                    </a:lnTo>
                    <a:lnTo>
                      <a:pt x="10693" y="8458"/>
                    </a:lnTo>
                    <a:lnTo>
                      <a:pt x="10744" y="7785"/>
                    </a:lnTo>
                    <a:lnTo>
                      <a:pt x="10858" y="9080"/>
                    </a:lnTo>
                    <a:lnTo>
                      <a:pt x="10909" y="8242"/>
                    </a:lnTo>
                    <a:lnTo>
                      <a:pt x="10947" y="9169"/>
                    </a:lnTo>
                    <a:lnTo>
                      <a:pt x="11010" y="8382"/>
                    </a:lnTo>
                    <a:lnTo>
                      <a:pt x="11023" y="9156"/>
                    </a:lnTo>
                    <a:lnTo>
                      <a:pt x="11150" y="9740"/>
                    </a:lnTo>
                    <a:lnTo>
                      <a:pt x="11201" y="8382"/>
                    </a:lnTo>
                    <a:lnTo>
                      <a:pt x="11214" y="8242"/>
                    </a:lnTo>
                    <a:lnTo>
                      <a:pt x="11290" y="7734"/>
                    </a:lnTo>
                    <a:lnTo>
                      <a:pt x="11341" y="7607"/>
                    </a:lnTo>
                    <a:lnTo>
                      <a:pt x="11430" y="9283"/>
                    </a:lnTo>
                    <a:lnTo>
                      <a:pt x="11557" y="9804"/>
                    </a:lnTo>
                    <a:lnTo>
                      <a:pt x="11798" y="8636"/>
                    </a:lnTo>
                    <a:lnTo>
                      <a:pt x="11938" y="8153"/>
                    </a:lnTo>
                    <a:lnTo>
                      <a:pt x="12026" y="9588"/>
                    </a:lnTo>
                    <a:lnTo>
                      <a:pt x="12242" y="8750"/>
                    </a:lnTo>
                    <a:lnTo>
                      <a:pt x="12395" y="9550"/>
                    </a:lnTo>
                    <a:lnTo>
                      <a:pt x="12382" y="8750"/>
                    </a:lnTo>
                    <a:lnTo>
                      <a:pt x="12433" y="8534"/>
                    </a:lnTo>
                    <a:lnTo>
                      <a:pt x="12458" y="8661"/>
                    </a:lnTo>
                    <a:lnTo>
                      <a:pt x="12471" y="8394"/>
                    </a:lnTo>
                    <a:lnTo>
                      <a:pt x="12484" y="8153"/>
                    </a:lnTo>
                    <a:lnTo>
                      <a:pt x="12509" y="7607"/>
                    </a:lnTo>
                    <a:lnTo>
                      <a:pt x="12522" y="7480"/>
                    </a:lnTo>
                    <a:lnTo>
                      <a:pt x="12522" y="8686"/>
                    </a:lnTo>
                    <a:lnTo>
                      <a:pt x="12522" y="9855"/>
                    </a:lnTo>
                    <a:lnTo>
                      <a:pt x="12598" y="9537"/>
                    </a:lnTo>
                    <a:lnTo>
                      <a:pt x="12661" y="7988"/>
                    </a:lnTo>
                    <a:lnTo>
                      <a:pt x="12814" y="10287"/>
                    </a:lnTo>
                    <a:lnTo>
                      <a:pt x="12992" y="7988"/>
                    </a:lnTo>
                    <a:lnTo>
                      <a:pt x="13030" y="7480"/>
                    </a:lnTo>
                    <a:lnTo>
                      <a:pt x="13055" y="7137"/>
                    </a:lnTo>
                    <a:lnTo>
                      <a:pt x="13119" y="8801"/>
                    </a:lnTo>
                    <a:lnTo>
                      <a:pt x="13131" y="9194"/>
                    </a:lnTo>
                    <a:lnTo>
                      <a:pt x="13169" y="8801"/>
                    </a:lnTo>
                    <a:lnTo>
                      <a:pt x="13246" y="8407"/>
                    </a:lnTo>
                    <a:lnTo>
                      <a:pt x="13258" y="9296"/>
                    </a:lnTo>
                    <a:lnTo>
                      <a:pt x="13385" y="9588"/>
                    </a:lnTo>
                    <a:lnTo>
                      <a:pt x="13500" y="9398"/>
                    </a:lnTo>
                    <a:lnTo>
                      <a:pt x="13550" y="10045"/>
                    </a:lnTo>
                    <a:lnTo>
                      <a:pt x="13550" y="9385"/>
                    </a:lnTo>
                    <a:lnTo>
                      <a:pt x="13563" y="8407"/>
                    </a:lnTo>
                    <a:lnTo>
                      <a:pt x="13639" y="7493"/>
                    </a:lnTo>
                    <a:lnTo>
                      <a:pt x="13652" y="8763"/>
                    </a:lnTo>
                    <a:lnTo>
                      <a:pt x="13779" y="8737"/>
                    </a:lnTo>
                    <a:lnTo>
                      <a:pt x="13893" y="9855"/>
                    </a:lnTo>
                    <a:lnTo>
                      <a:pt x="14008" y="8737"/>
                    </a:lnTo>
                    <a:lnTo>
                      <a:pt x="14084" y="9550"/>
                    </a:lnTo>
                    <a:lnTo>
                      <a:pt x="14211" y="10160"/>
                    </a:lnTo>
                    <a:lnTo>
                      <a:pt x="14198" y="9550"/>
                    </a:lnTo>
                    <a:lnTo>
                      <a:pt x="14185" y="8699"/>
                    </a:lnTo>
                    <a:lnTo>
                      <a:pt x="14198" y="9436"/>
                    </a:lnTo>
                    <a:lnTo>
                      <a:pt x="14325" y="8420"/>
                    </a:lnTo>
                    <a:lnTo>
                      <a:pt x="14363" y="8178"/>
                    </a:lnTo>
                    <a:lnTo>
                      <a:pt x="14363" y="8877"/>
                    </a:lnTo>
                    <a:lnTo>
                      <a:pt x="14401" y="8039"/>
                    </a:lnTo>
                    <a:lnTo>
                      <a:pt x="14414" y="7493"/>
                    </a:lnTo>
                    <a:lnTo>
                      <a:pt x="14503" y="7289"/>
                    </a:lnTo>
                    <a:lnTo>
                      <a:pt x="14554" y="8115"/>
                    </a:lnTo>
                    <a:lnTo>
                      <a:pt x="14541" y="7213"/>
                    </a:lnTo>
                    <a:lnTo>
                      <a:pt x="14541" y="6972"/>
                    </a:lnTo>
                    <a:lnTo>
                      <a:pt x="14643" y="7924"/>
                    </a:lnTo>
                    <a:lnTo>
                      <a:pt x="14681" y="6883"/>
                    </a:lnTo>
                    <a:lnTo>
                      <a:pt x="14706" y="6680"/>
                    </a:lnTo>
                    <a:lnTo>
                      <a:pt x="14795" y="7975"/>
                    </a:lnTo>
                    <a:lnTo>
                      <a:pt x="14833" y="6908"/>
                    </a:lnTo>
                    <a:lnTo>
                      <a:pt x="14897" y="7886"/>
                    </a:lnTo>
                    <a:lnTo>
                      <a:pt x="14960" y="8242"/>
                    </a:lnTo>
                    <a:lnTo>
                      <a:pt x="14960" y="7886"/>
                    </a:lnTo>
                    <a:lnTo>
                      <a:pt x="14998" y="6908"/>
                    </a:lnTo>
                    <a:lnTo>
                      <a:pt x="15011" y="6705"/>
                    </a:lnTo>
                    <a:lnTo>
                      <a:pt x="15100" y="8026"/>
                    </a:lnTo>
                    <a:lnTo>
                      <a:pt x="15201" y="8813"/>
                    </a:lnTo>
                    <a:lnTo>
                      <a:pt x="15214" y="8610"/>
                    </a:lnTo>
                    <a:lnTo>
                      <a:pt x="15278" y="8839"/>
                    </a:lnTo>
                    <a:lnTo>
                      <a:pt x="15290" y="9169"/>
                    </a:lnTo>
                    <a:lnTo>
                      <a:pt x="15278" y="9486"/>
                    </a:lnTo>
                    <a:lnTo>
                      <a:pt x="15354" y="9182"/>
                    </a:lnTo>
                    <a:lnTo>
                      <a:pt x="15379" y="8636"/>
                    </a:lnTo>
                    <a:lnTo>
                      <a:pt x="15392" y="8445"/>
                    </a:lnTo>
                    <a:lnTo>
                      <a:pt x="15341" y="8039"/>
                    </a:lnTo>
                    <a:lnTo>
                      <a:pt x="15328" y="7480"/>
                    </a:lnTo>
                    <a:lnTo>
                      <a:pt x="15354" y="7696"/>
                    </a:lnTo>
                    <a:lnTo>
                      <a:pt x="15367" y="7239"/>
                    </a:lnTo>
                    <a:lnTo>
                      <a:pt x="15392" y="6705"/>
                    </a:lnTo>
                    <a:lnTo>
                      <a:pt x="15392" y="6375"/>
                    </a:lnTo>
                    <a:lnTo>
                      <a:pt x="15544" y="8877"/>
                    </a:lnTo>
                    <a:lnTo>
                      <a:pt x="15646" y="8407"/>
                    </a:lnTo>
                    <a:lnTo>
                      <a:pt x="15786" y="8559"/>
                    </a:lnTo>
                    <a:lnTo>
                      <a:pt x="15786" y="8407"/>
                    </a:lnTo>
                    <a:lnTo>
                      <a:pt x="15875" y="6781"/>
                    </a:lnTo>
                    <a:lnTo>
                      <a:pt x="15875" y="7747"/>
                    </a:lnTo>
                    <a:lnTo>
                      <a:pt x="16014" y="7886"/>
                    </a:lnTo>
                    <a:lnTo>
                      <a:pt x="16014" y="7747"/>
                    </a:lnTo>
                    <a:lnTo>
                      <a:pt x="16078" y="7620"/>
                    </a:lnTo>
                    <a:lnTo>
                      <a:pt x="16141" y="8623"/>
                    </a:lnTo>
                    <a:lnTo>
                      <a:pt x="16268" y="9728"/>
                    </a:lnTo>
                    <a:lnTo>
                      <a:pt x="16319" y="7620"/>
                    </a:lnTo>
                    <a:lnTo>
                      <a:pt x="16344" y="6781"/>
                    </a:lnTo>
                    <a:lnTo>
                      <a:pt x="16344" y="6337"/>
                    </a:lnTo>
                    <a:lnTo>
                      <a:pt x="16370" y="5588"/>
                    </a:lnTo>
                    <a:lnTo>
                      <a:pt x="16383" y="5168"/>
                    </a:lnTo>
                    <a:lnTo>
                      <a:pt x="16598" y="7404"/>
                    </a:lnTo>
                    <a:lnTo>
                      <a:pt x="16573" y="7010"/>
                    </a:lnTo>
                    <a:lnTo>
                      <a:pt x="16827" y="8013"/>
                    </a:lnTo>
                    <a:lnTo>
                      <a:pt x="16954" y="7010"/>
                    </a:lnTo>
                    <a:lnTo>
                      <a:pt x="17081" y="6070"/>
                    </a:lnTo>
                    <a:lnTo>
                      <a:pt x="17399" y="7975"/>
                    </a:lnTo>
                    <a:lnTo>
                      <a:pt x="17449" y="6743"/>
                    </a:lnTo>
                    <a:lnTo>
                      <a:pt x="17462" y="7645"/>
                    </a:lnTo>
                    <a:lnTo>
                      <a:pt x="17526" y="6743"/>
                    </a:lnTo>
                    <a:lnTo>
                      <a:pt x="17602" y="6070"/>
                    </a:lnTo>
                    <a:lnTo>
                      <a:pt x="17640" y="5829"/>
                    </a:lnTo>
                    <a:lnTo>
                      <a:pt x="17716" y="8813"/>
                    </a:lnTo>
                    <a:lnTo>
                      <a:pt x="17907" y="6756"/>
                    </a:lnTo>
                    <a:lnTo>
                      <a:pt x="17983" y="6400"/>
                    </a:lnTo>
                    <a:lnTo>
                      <a:pt x="17970" y="7112"/>
                    </a:lnTo>
                    <a:lnTo>
                      <a:pt x="17983" y="6477"/>
                    </a:lnTo>
                    <a:lnTo>
                      <a:pt x="18008" y="7264"/>
                    </a:lnTo>
                    <a:lnTo>
                      <a:pt x="18122" y="6477"/>
                    </a:lnTo>
                    <a:lnTo>
                      <a:pt x="18135" y="8356"/>
                    </a:lnTo>
                    <a:lnTo>
                      <a:pt x="18364" y="7226"/>
                    </a:lnTo>
                    <a:lnTo>
                      <a:pt x="18300" y="6451"/>
                    </a:lnTo>
                    <a:lnTo>
                      <a:pt x="18326" y="5829"/>
                    </a:lnTo>
                    <a:lnTo>
                      <a:pt x="18351" y="5130"/>
                    </a:lnTo>
                    <a:lnTo>
                      <a:pt x="18351" y="4876"/>
                    </a:lnTo>
                    <a:lnTo>
                      <a:pt x="18376" y="3454"/>
                    </a:lnTo>
                    <a:lnTo>
                      <a:pt x="18376" y="3187"/>
                    </a:lnTo>
                    <a:lnTo>
                      <a:pt x="18376" y="2768"/>
                    </a:lnTo>
                    <a:close/>
                  </a:path>
                  <a:path w="382269" h="10795">
                    <a:moveTo>
                      <a:pt x="127838" y="8877"/>
                    </a:moveTo>
                    <a:lnTo>
                      <a:pt x="127546" y="8978"/>
                    </a:lnTo>
                    <a:lnTo>
                      <a:pt x="127762" y="8978"/>
                    </a:lnTo>
                    <a:close/>
                  </a:path>
                  <a:path w="382269" h="10795">
                    <a:moveTo>
                      <a:pt x="224269" y="3162"/>
                    </a:moveTo>
                    <a:lnTo>
                      <a:pt x="223875" y="3035"/>
                    </a:lnTo>
                    <a:lnTo>
                      <a:pt x="224028" y="3200"/>
                    </a:lnTo>
                    <a:lnTo>
                      <a:pt x="224193" y="3175"/>
                    </a:lnTo>
                    <a:close/>
                  </a:path>
                  <a:path w="382269" h="10795">
                    <a:moveTo>
                      <a:pt x="226466" y="9677"/>
                    </a:moveTo>
                    <a:lnTo>
                      <a:pt x="226237" y="9385"/>
                    </a:lnTo>
                    <a:lnTo>
                      <a:pt x="226009" y="9207"/>
                    </a:lnTo>
                    <a:lnTo>
                      <a:pt x="225767" y="9093"/>
                    </a:lnTo>
                    <a:lnTo>
                      <a:pt x="225653" y="9220"/>
                    </a:lnTo>
                    <a:lnTo>
                      <a:pt x="226466" y="9677"/>
                    </a:lnTo>
                    <a:close/>
                  </a:path>
                  <a:path w="382269" h="10795">
                    <a:moveTo>
                      <a:pt x="231444" y="9677"/>
                    </a:moveTo>
                    <a:lnTo>
                      <a:pt x="230187" y="9550"/>
                    </a:lnTo>
                    <a:lnTo>
                      <a:pt x="230543" y="9639"/>
                    </a:lnTo>
                    <a:lnTo>
                      <a:pt x="231000" y="9677"/>
                    </a:lnTo>
                    <a:lnTo>
                      <a:pt x="231444" y="9677"/>
                    </a:lnTo>
                    <a:close/>
                  </a:path>
                  <a:path w="382269" h="10795">
                    <a:moveTo>
                      <a:pt x="231495" y="2857"/>
                    </a:moveTo>
                    <a:lnTo>
                      <a:pt x="231317" y="3073"/>
                    </a:lnTo>
                    <a:lnTo>
                      <a:pt x="231495" y="2857"/>
                    </a:lnTo>
                    <a:close/>
                  </a:path>
                  <a:path w="382269" h="10795">
                    <a:moveTo>
                      <a:pt x="231762" y="3035"/>
                    </a:moveTo>
                    <a:lnTo>
                      <a:pt x="231533" y="2895"/>
                    </a:lnTo>
                    <a:lnTo>
                      <a:pt x="231762" y="3035"/>
                    </a:lnTo>
                    <a:close/>
                  </a:path>
                  <a:path w="382269" h="10795">
                    <a:moveTo>
                      <a:pt x="239534" y="2209"/>
                    </a:moveTo>
                    <a:lnTo>
                      <a:pt x="239483" y="2019"/>
                    </a:lnTo>
                    <a:lnTo>
                      <a:pt x="239331" y="1841"/>
                    </a:lnTo>
                    <a:lnTo>
                      <a:pt x="239369" y="1993"/>
                    </a:lnTo>
                    <a:lnTo>
                      <a:pt x="239534" y="2209"/>
                    </a:lnTo>
                    <a:close/>
                  </a:path>
                  <a:path w="382269" h="10795">
                    <a:moveTo>
                      <a:pt x="253923" y="3048"/>
                    </a:moveTo>
                    <a:lnTo>
                      <a:pt x="253568" y="2933"/>
                    </a:lnTo>
                    <a:lnTo>
                      <a:pt x="253707" y="3009"/>
                    </a:lnTo>
                    <a:lnTo>
                      <a:pt x="253923" y="3048"/>
                    </a:lnTo>
                    <a:close/>
                  </a:path>
                  <a:path w="382269" h="10795">
                    <a:moveTo>
                      <a:pt x="259181" y="1257"/>
                    </a:moveTo>
                    <a:lnTo>
                      <a:pt x="259054" y="1270"/>
                    </a:lnTo>
                    <a:lnTo>
                      <a:pt x="258914" y="1333"/>
                    </a:lnTo>
                    <a:lnTo>
                      <a:pt x="259181" y="1257"/>
                    </a:lnTo>
                    <a:close/>
                  </a:path>
                  <a:path w="382269" h="10795">
                    <a:moveTo>
                      <a:pt x="267677" y="2489"/>
                    </a:moveTo>
                    <a:lnTo>
                      <a:pt x="267474" y="2349"/>
                    </a:lnTo>
                    <a:lnTo>
                      <a:pt x="267589" y="2476"/>
                    </a:lnTo>
                    <a:close/>
                  </a:path>
                  <a:path w="382269" h="10795">
                    <a:moveTo>
                      <a:pt x="272351" y="3302"/>
                    </a:moveTo>
                    <a:lnTo>
                      <a:pt x="272161" y="3365"/>
                    </a:lnTo>
                    <a:lnTo>
                      <a:pt x="271995" y="3429"/>
                    </a:lnTo>
                    <a:lnTo>
                      <a:pt x="272249" y="3492"/>
                    </a:lnTo>
                    <a:lnTo>
                      <a:pt x="272351" y="3302"/>
                    </a:lnTo>
                    <a:close/>
                  </a:path>
                  <a:path w="382269" h="10795">
                    <a:moveTo>
                      <a:pt x="299237" y="4051"/>
                    </a:moveTo>
                    <a:lnTo>
                      <a:pt x="298513" y="3733"/>
                    </a:lnTo>
                    <a:lnTo>
                      <a:pt x="298462" y="4064"/>
                    </a:lnTo>
                    <a:lnTo>
                      <a:pt x="298881" y="3975"/>
                    </a:lnTo>
                    <a:lnTo>
                      <a:pt x="299237" y="4051"/>
                    </a:lnTo>
                    <a:close/>
                  </a:path>
                  <a:path w="382269" h="10795">
                    <a:moveTo>
                      <a:pt x="299516" y="4165"/>
                    </a:moveTo>
                    <a:lnTo>
                      <a:pt x="299339" y="4064"/>
                    </a:lnTo>
                    <a:lnTo>
                      <a:pt x="299516" y="4165"/>
                    </a:lnTo>
                    <a:close/>
                  </a:path>
                  <a:path w="382269" h="10795">
                    <a:moveTo>
                      <a:pt x="304647" y="3073"/>
                    </a:moveTo>
                    <a:lnTo>
                      <a:pt x="304634" y="2946"/>
                    </a:lnTo>
                    <a:lnTo>
                      <a:pt x="304558" y="2768"/>
                    </a:lnTo>
                    <a:lnTo>
                      <a:pt x="304596" y="2971"/>
                    </a:lnTo>
                    <a:close/>
                  </a:path>
                  <a:path w="382269" h="10795">
                    <a:moveTo>
                      <a:pt x="311632" y="2844"/>
                    </a:moveTo>
                    <a:lnTo>
                      <a:pt x="311226" y="3251"/>
                    </a:lnTo>
                    <a:lnTo>
                      <a:pt x="311442" y="3251"/>
                    </a:lnTo>
                    <a:lnTo>
                      <a:pt x="311569" y="2997"/>
                    </a:lnTo>
                    <a:lnTo>
                      <a:pt x="311632" y="2844"/>
                    </a:lnTo>
                    <a:close/>
                  </a:path>
                  <a:path w="382269" h="10795">
                    <a:moveTo>
                      <a:pt x="320535" y="3530"/>
                    </a:moveTo>
                    <a:lnTo>
                      <a:pt x="320497" y="3340"/>
                    </a:lnTo>
                    <a:lnTo>
                      <a:pt x="320433" y="3098"/>
                    </a:lnTo>
                    <a:lnTo>
                      <a:pt x="320230" y="3060"/>
                    </a:lnTo>
                    <a:lnTo>
                      <a:pt x="320154" y="3898"/>
                    </a:lnTo>
                    <a:lnTo>
                      <a:pt x="320078" y="4279"/>
                    </a:lnTo>
                    <a:lnTo>
                      <a:pt x="320192" y="3924"/>
                    </a:lnTo>
                    <a:lnTo>
                      <a:pt x="320344" y="3759"/>
                    </a:lnTo>
                    <a:lnTo>
                      <a:pt x="320522" y="3695"/>
                    </a:lnTo>
                    <a:lnTo>
                      <a:pt x="320535" y="3530"/>
                    </a:lnTo>
                    <a:close/>
                  </a:path>
                  <a:path w="382269" h="10795">
                    <a:moveTo>
                      <a:pt x="335153" y="4521"/>
                    </a:moveTo>
                    <a:lnTo>
                      <a:pt x="335013" y="4584"/>
                    </a:lnTo>
                    <a:lnTo>
                      <a:pt x="335153" y="4521"/>
                    </a:lnTo>
                    <a:close/>
                  </a:path>
                  <a:path w="382269" h="10795">
                    <a:moveTo>
                      <a:pt x="336842" y="7886"/>
                    </a:moveTo>
                    <a:lnTo>
                      <a:pt x="336715" y="7899"/>
                    </a:lnTo>
                    <a:lnTo>
                      <a:pt x="336461" y="7899"/>
                    </a:lnTo>
                    <a:lnTo>
                      <a:pt x="336638" y="7924"/>
                    </a:lnTo>
                    <a:lnTo>
                      <a:pt x="336842" y="7886"/>
                    </a:lnTo>
                    <a:close/>
                  </a:path>
                  <a:path w="382269" h="10795">
                    <a:moveTo>
                      <a:pt x="337134" y="7594"/>
                    </a:moveTo>
                    <a:lnTo>
                      <a:pt x="337032" y="7734"/>
                    </a:lnTo>
                    <a:lnTo>
                      <a:pt x="336854" y="7886"/>
                    </a:lnTo>
                    <a:lnTo>
                      <a:pt x="337032" y="7848"/>
                    </a:lnTo>
                    <a:lnTo>
                      <a:pt x="337134" y="7708"/>
                    </a:lnTo>
                    <a:close/>
                  </a:path>
                  <a:path w="382269" h="10795">
                    <a:moveTo>
                      <a:pt x="337477" y="7734"/>
                    </a:moveTo>
                    <a:lnTo>
                      <a:pt x="337350" y="7785"/>
                    </a:lnTo>
                    <a:lnTo>
                      <a:pt x="337108" y="7848"/>
                    </a:lnTo>
                    <a:lnTo>
                      <a:pt x="337083" y="8001"/>
                    </a:lnTo>
                    <a:lnTo>
                      <a:pt x="337235" y="7950"/>
                    </a:lnTo>
                    <a:lnTo>
                      <a:pt x="337362" y="7861"/>
                    </a:lnTo>
                    <a:lnTo>
                      <a:pt x="337477" y="7734"/>
                    </a:lnTo>
                    <a:close/>
                  </a:path>
                  <a:path w="382269" h="10795">
                    <a:moveTo>
                      <a:pt x="345198" y="6426"/>
                    </a:moveTo>
                    <a:lnTo>
                      <a:pt x="344614" y="5664"/>
                    </a:lnTo>
                    <a:lnTo>
                      <a:pt x="343865" y="5626"/>
                    </a:lnTo>
                    <a:lnTo>
                      <a:pt x="343090" y="6261"/>
                    </a:lnTo>
                    <a:lnTo>
                      <a:pt x="342925" y="6045"/>
                    </a:lnTo>
                    <a:lnTo>
                      <a:pt x="343090" y="5778"/>
                    </a:lnTo>
                    <a:lnTo>
                      <a:pt x="343128" y="5600"/>
                    </a:lnTo>
                    <a:lnTo>
                      <a:pt x="342595" y="6083"/>
                    </a:lnTo>
                    <a:lnTo>
                      <a:pt x="341998" y="6921"/>
                    </a:lnTo>
                    <a:lnTo>
                      <a:pt x="342328" y="7835"/>
                    </a:lnTo>
                    <a:lnTo>
                      <a:pt x="342861" y="6883"/>
                    </a:lnTo>
                    <a:lnTo>
                      <a:pt x="342976" y="7277"/>
                    </a:lnTo>
                    <a:lnTo>
                      <a:pt x="343547" y="6146"/>
                    </a:lnTo>
                    <a:lnTo>
                      <a:pt x="343992" y="6032"/>
                    </a:lnTo>
                    <a:lnTo>
                      <a:pt x="344335" y="6464"/>
                    </a:lnTo>
                    <a:lnTo>
                      <a:pt x="344258" y="6832"/>
                    </a:lnTo>
                    <a:lnTo>
                      <a:pt x="344411" y="6578"/>
                    </a:lnTo>
                    <a:lnTo>
                      <a:pt x="344957" y="7048"/>
                    </a:lnTo>
                    <a:lnTo>
                      <a:pt x="345198" y="6426"/>
                    </a:lnTo>
                    <a:close/>
                  </a:path>
                  <a:path w="382269" h="10795">
                    <a:moveTo>
                      <a:pt x="346316" y="7188"/>
                    </a:moveTo>
                    <a:lnTo>
                      <a:pt x="346227" y="6604"/>
                    </a:lnTo>
                    <a:lnTo>
                      <a:pt x="345770" y="6718"/>
                    </a:lnTo>
                    <a:lnTo>
                      <a:pt x="345452" y="7708"/>
                    </a:lnTo>
                    <a:lnTo>
                      <a:pt x="346151" y="7442"/>
                    </a:lnTo>
                    <a:lnTo>
                      <a:pt x="346316" y="7188"/>
                    </a:lnTo>
                    <a:close/>
                  </a:path>
                  <a:path w="382269" h="10795">
                    <a:moveTo>
                      <a:pt x="366801" y="3009"/>
                    </a:moveTo>
                    <a:lnTo>
                      <a:pt x="366776" y="3225"/>
                    </a:lnTo>
                    <a:lnTo>
                      <a:pt x="366801" y="3009"/>
                    </a:lnTo>
                    <a:close/>
                  </a:path>
                  <a:path w="382269" h="10795">
                    <a:moveTo>
                      <a:pt x="366814" y="2921"/>
                    </a:moveTo>
                    <a:close/>
                  </a:path>
                  <a:path w="382269" h="10795">
                    <a:moveTo>
                      <a:pt x="366826" y="2819"/>
                    </a:moveTo>
                    <a:close/>
                  </a:path>
                  <a:path w="382269" h="10795">
                    <a:moveTo>
                      <a:pt x="367995" y="7645"/>
                    </a:moveTo>
                    <a:lnTo>
                      <a:pt x="367957" y="7366"/>
                    </a:lnTo>
                    <a:lnTo>
                      <a:pt x="367906" y="7518"/>
                    </a:lnTo>
                    <a:lnTo>
                      <a:pt x="367957" y="7835"/>
                    </a:lnTo>
                    <a:lnTo>
                      <a:pt x="367957" y="8026"/>
                    </a:lnTo>
                    <a:lnTo>
                      <a:pt x="367982" y="7721"/>
                    </a:lnTo>
                    <a:close/>
                  </a:path>
                  <a:path w="382269" h="10795">
                    <a:moveTo>
                      <a:pt x="369900" y="8039"/>
                    </a:moveTo>
                    <a:lnTo>
                      <a:pt x="369874" y="7848"/>
                    </a:lnTo>
                    <a:lnTo>
                      <a:pt x="369874" y="8140"/>
                    </a:lnTo>
                    <a:close/>
                  </a:path>
                  <a:path w="382269" h="10795">
                    <a:moveTo>
                      <a:pt x="370243" y="3403"/>
                    </a:moveTo>
                    <a:lnTo>
                      <a:pt x="370205" y="2921"/>
                    </a:lnTo>
                    <a:lnTo>
                      <a:pt x="370192" y="3632"/>
                    </a:lnTo>
                    <a:lnTo>
                      <a:pt x="370243" y="3403"/>
                    </a:lnTo>
                    <a:close/>
                  </a:path>
                  <a:path w="382269" h="10795">
                    <a:moveTo>
                      <a:pt x="370509" y="8712"/>
                    </a:moveTo>
                    <a:lnTo>
                      <a:pt x="370459" y="8877"/>
                    </a:lnTo>
                    <a:lnTo>
                      <a:pt x="370509" y="8712"/>
                    </a:lnTo>
                    <a:close/>
                  </a:path>
                  <a:path w="382269" h="10795">
                    <a:moveTo>
                      <a:pt x="370801" y="3784"/>
                    </a:moveTo>
                    <a:lnTo>
                      <a:pt x="370763" y="4178"/>
                    </a:lnTo>
                    <a:lnTo>
                      <a:pt x="370789" y="3873"/>
                    </a:lnTo>
                    <a:close/>
                  </a:path>
                  <a:path w="382269" h="10795">
                    <a:moveTo>
                      <a:pt x="370852" y="3797"/>
                    </a:moveTo>
                    <a:lnTo>
                      <a:pt x="370827" y="3632"/>
                    </a:lnTo>
                    <a:lnTo>
                      <a:pt x="370801" y="3784"/>
                    </a:lnTo>
                    <a:lnTo>
                      <a:pt x="370840" y="3924"/>
                    </a:lnTo>
                    <a:lnTo>
                      <a:pt x="370852" y="3797"/>
                    </a:lnTo>
                    <a:close/>
                  </a:path>
                  <a:path w="382269" h="10795">
                    <a:moveTo>
                      <a:pt x="371995" y="2006"/>
                    </a:moveTo>
                    <a:lnTo>
                      <a:pt x="371957" y="2197"/>
                    </a:lnTo>
                    <a:lnTo>
                      <a:pt x="371995" y="2006"/>
                    </a:lnTo>
                    <a:close/>
                  </a:path>
                  <a:path w="382269" h="10795">
                    <a:moveTo>
                      <a:pt x="373672" y="8597"/>
                    </a:moveTo>
                    <a:lnTo>
                      <a:pt x="373659" y="7658"/>
                    </a:lnTo>
                    <a:lnTo>
                      <a:pt x="373634" y="7823"/>
                    </a:lnTo>
                    <a:lnTo>
                      <a:pt x="373634" y="8877"/>
                    </a:lnTo>
                    <a:lnTo>
                      <a:pt x="373672" y="8597"/>
                    </a:lnTo>
                    <a:close/>
                  </a:path>
                  <a:path w="382269" h="10795">
                    <a:moveTo>
                      <a:pt x="375132" y="7950"/>
                    </a:moveTo>
                    <a:lnTo>
                      <a:pt x="375069" y="7505"/>
                    </a:lnTo>
                    <a:lnTo>
                      <a:pt x="375056" y="7632"/>
                    </a:lnTo>
                    <a:lnTo>
                      <a:pt x="375069" y="8102"/>
                    </a:lnTo>
                    <a:lnTo>
                      <a:pt x="375107" y="8407"/>
                    </a:lnTo>
                    <a:lnTo>
                      <a:pt x="375132" y="7950"/>
                    </a:lnTo>
                    <a:close/>
                  </a:path>
                  <a:path w="382269" h="10795">
                    <a:moveTo>
                      <a:pt x="379260" y="9220"/>
                    </a:moveTo>
                    <a:lnTo>
                      <a:pt x="379209" y="9486"/>
                    </a:lnTo>
                    <a:lnTo>
                      <a:pt x="379260" y="9220"/>
                    </a:lnTo>
                    <a:close/>
                  </a:path>
                  <a:path w="382269" h="10795">
                    <a:moveTo>
                      <a:pt x="379615" y="1625"/>
                    </a:moveTo>
                    <a:lnTo>
                      <a:pt x="379603" y="1816"/>
                    </a:lnTo>
                    <a:lnTo>
                      <a:pt x="379615" y="1625"/>
                    </a:lnTo>
                    <a:close/>
                  </a:path>
                  <a:path w="382269" h="10795">
                    <a:moveTo>
                      <a:pt x="381850" y="7696"/>
                    </a:moveTo>
                    <a:lnTo>
                      <a:pt x="381838" y="7950"/>
                    </a:lnTo>
                    <a:lnTo>
                      <a:pt x="381850" y="7696"/>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31" name="object 55">
                <a:extLst>
                  <a:ext uri="{FF2B5EF4-FFF2-40B4-BE49-F238E27FC236}">
                    <a16:creationId xmlns:a16="http://schemas.microsoft.com/office/drawing/2014/main" id="{AD30B0AE-CEED-94C9-CA89-9B0B4D69FEBE}"/>
                  </a:ext>
                </a:extLst>
              </p:cNvPr>
              <p:cNvSpPr/>
              <p:nvPr/>
            </p:nvSpPr>
            <p:spPr>
              <a:xfrm>
                <a:off x="266" y="229729"/>
                <a:ext cx="341630" cy="88900"/>
              </a:xfrm>
              <a:custGeom>
                <a:avLst/>
                <a:gdLst/>
                <a:ahLst/>
                <a:cxnLst/>
                <a:rect l="l" t="t" r="r" b="b"/>
                <a:pathLst>
                  <a:path w="341630" h="88900">
                    <a:moveTo>
                      <a:pt x="25" y="80899"/>
                    </a:moveTo>
                    <a:lnTo>
                      <a:pt x="0" y="81114"/>
                    </a:lnTo>
                    <a:lnTo>
                      <a:pt x="25" y="80899"/>
                    </a:lnTo>
                    <a:close/>
                  </a:path>
                  <a:path w="341630" h="88900">
                    <a:moveTo>
                      <a:pt x="38" y="80810"/>
                    </a:moveTo>
                    <a:close/>
                  </a:path>
                  <a:path w="341630" h="88900">
                    <a:moveTo>
                      <a:pt x="50" y="80708"/>
                    </a:moveTo>
                    <a:close/>
                  </a:path>
                  <a:path w="341630" h="88900">
                    <a:moveTo>
                      <a:pt x="1219" y="85534"/>
                    </a:moveTo>
                    <a:lnTo>
                      <a:pt x="1181" y="85255"/>
                    </a:lnTo>
                    <a:lnTo>
                      <a:pt x="1130" y="85407"/>
                    </a:lnTo>
                    <a:lnTo>
                      <a:pt x="1181" y="85725"/>
                    </a:lnTo>
                    <a:lnTo>
                      <a:pt x="1181" y="85915"/>
                    </a:lnTo>
                    <a:lnTo>
                      <a:pt x="1206" y="85610"/>
                    </a:lnTo>
                    <a:close/>
                  </a:path>
                  <a:path w="341630" h="88900">
                    <a:moveTo>
                      <a:pt x="3124" y="85928"/>
                    </a:moveTo>
                    <a:lnTo>
                      <a:pt x="3098" y="85737"/>
                    </a:lnTo>
                    <a:lnTo>
                      <a:pt x="3098" y="86029"/>
                    </a:lnTo>
                    <a:close/>
                  </a:path>
                  <a:path w="341630" h="88900">
                    <a:moveTo>
                      <a:pt x="3467" y="81292"/>
                    </a:moveTo>
                    <a:lnTo>
                      <a:pt x="3429" y="80810"/>
                    </a:lnTo>
                    <a:lnTo>
                      <a:pt x="3416" y="81521"/>
                    </a:lnTo>
                    <a:lnTo>
                      <a:pt x="3467" y="81292"/>
                    </a:lnTo>
                    <a:close/>
                  </a:path>
                  <a:path w="341630" h="88900">
                    <a:moveTo>
                      <a:pt x="3733" y="86601"/>
                    </a:moveTo>
                    <a:lnTo>
                      <a:pt x="3683" y="86766"/>
                    </a:lnTo>
                    <a:lnTo>
                      <a:pt x="3733" y="86601"/>
                    </a:lnTo>
                    <a:close/>
                  </a:path>
                  <a:path w="341630" h="88900">
                    <a:moveTo>
                      <a:pt x="4076" y="81686"/>
                    </a:moveTo>
                    <a:lnTo>
                      <a:pt x="4051" y="81521"/>
                    </a:lnTo>
                    <a:lnTo>
                      <a:pt x="4025" y="81673"/>
                    </a:lnTo>
                    <a:lnTo>
                      <a:pt x="4064" y="81813"/>
                    </a:lnTo>
                    <a:lnTo>
                      <a:pt x="4076" y="81686"/>
                    </a:lnTo>
                    <a:close/>
                  </a:path>
                  <a:path w="341630" h="88900">
                    <a:moveTo>
                      <a:pt x="6908" y="86487"/>
                    </a:moveTo>
                    <a:lnTo>
                      <a:pt x="6896" y="85547"/>
                    </a:lnTo>
                    <a:lnTo>
                      <a:pt x="6870" y="85712"/>
                    </a:lnTo>
                    <a:lnTo>
                      <a:pt x="6870" y="86766"/>
                    </a:lnTo>
                    <a:lnTo>
                      <a:pt x="6908" y="86487"/>
                    </a:lnTo>
                    <a:close/>
                  </a:path>
                  <a:path w="341630" h="88900">
                    <a:moveTo>
                      <a:pt x="8369" y="85839"/>
                    </a:moveTo>
                    <a:lnTo>
                      <a:pt x="8305" y="85394"/>
                    </a:lnTo>
                    <a:lnTo>
                      <a:pt x="8293" y="85521"/>
                    </a:lnTo>
                    <a:lnTo>
                      <a:pt x="8305" y="85991"/>
                    </a:lnTo>
                    <a:lnTo>
                      <a:pt x="8343" y="86296"/>
                    </a:lnTo>
                    <a:lnTo>
                      <a:pt x="8369" y="85839"/>
                    </a:lnTo>
                    <a:close/>
                  </a:path>
                  <a:path w="341630" h="88900">
                    <a:moveTo>
                      <a:pt x="12496" y="87109"/>
                    </a:moveTo>
                    <a:lnTo>
                      <a:pt x="12446" y="87376"/>
                    </a:lnTo>
                    <a:lnTo>
                      <a:pt x="12496" y="87109"/>
                    </a:lnTo>
                    <a:close/>
                  </a:path>
                  <a:path w="341630" h="88900">
                    <a:moveTo>
                      <a:pt x="36576" y="82600"/>
                    </a:moveTo>
                    <a:lnTo>
                      <a:pt x="36398" y="83121"/>
                    </a:lnTo>
                    <a:lnTo>
                      <a:pt x="36550" y="83070"/>
                    </a:lnTo>
                    <a:lnTo>
                      <a:pt x="36576" y="82753"/>
                    </a:lnTo>
                    <a:lnTo>
                      <a:pt x="36576" y="82600"/>
                    </a:lnTo>
                    <a:close/>
                  </a:path>
                  <a:path w="341630" h="88900">
                    <a:moveTo>
                      <a:pt x="41579" y="86207"/>
                    </a:moveTo>
                    <a:lnTo>
                      <a:pt x="41490" y="85877"/>
                    </a:lnTo>
                    <a:lnTo>
                      <a:pt x="41363" y="86093"/>
                    </a:lnTo>
                    <a:lnTo>
                      <a:pt x="41579" y="86207"/>
                    </a:lnTo>
                    <a:close/>
                  </a:path>
                  <a:path w="341630" h="88900">
                    <a:moveTo>
                      <a:pt x="42240" y="86702"/>
                    </a:moveTo>
                    <a:lnTo>
                      <a:pt x="42113" y="86487"/>
                    </a:lnTo>
                    <a:lnTo>
                      <a:pt x="41579" y="86207"/>
                    </a:lnTo>
                    <a:lnTo>
                      <a:pt x="41516" y="86474"/>
                    </a:lnTo>
                    <a:lnTo>
                      <a:pt x="41160" y="86728"/>
                    </a:lnTo>
                    <a:lnTo>
                      <a:pt x="41046" y="86969"/>
                    </a:lnTo>
                    <a:lnTo>
                      <a:pt x="41757" y="87223"/>
                    </a:lnTo>
                    <a:lnTo>
                      <a:pt x="42240" y="86702"/>
                    </a:lnTo>
                    <a:close/>
                  </a:path>
                  <a:path w="341630" h="88900">
                    <a:moveTo>
                      <a:pt x="43294" y="86728"/>
                    </a:moveTo>
                    <a:lnTo>
                      <a:pt x="42976" y="86944"/>
                    </a:lnTo>
                    <a:lnTo>
                      <a:pt x="43205" y="86817"/>
                    </a:lnTo>
                    <a:close/>
                  </a:path>
                  <a:path w="341630" h="88900">
                    <a:moveTo>
                      <a:pt x="47066" y="87134"/>
                    </a:moveTo>
                    <a:lnTo>
                      <a:pt x="46990" y="87287"/>
                    </a:lnTo>
                    <a:lnTo>
                      <a:pt x="47066" y="87147"/>
                    </a:lnTo>
                    <a:close/>
                  </a:path>
                  <a:path w="341630" h="88900">
                    <a:moveTo>
                      <a:pt x="63322" y="87668"/>
                    </a:moveTo>
                    <a:lnTo>
                      <a:pt x="63195" y="87401"/>
                    </a:lnTo>
                    <a:lnTo>
                      <a:pt x="63322" y="87668"/>
                    </a:lnTo>
                    <a:close/>
                  </a:path>
                  <a:path w="341630" h="88900">
                    <a:moveTo>
                      <a:pt x="63601" y="88150"/>
                    </a:moveTo>
                    <a:lnTo>
                      <a:pt x="63322" y="87668"/>
                    </a:lnTo>
                    <a:lnTo>
                      <a:pt x="62407" y="88125"/>
                    </a:lnTo>
                    <a:lnTo>
                      <a:pt x="63601" y="88150"/>
                    </a:lnTo>
                    <a:close/>
                  </a:path>
                  <a:path w="341630" h="88900">
                    <a:moveTo>
                      <a:pt x="66306" y="81622"/>
                    </a:moveTo>
                    <a:lnTo>
                      <a:pt x="65925" y="81381"/>
                    </a:lnTo>
                    <a:lnTo>
                      <a:pt x="66306" y="81622"/>
                    </a:lnTo>
                    <a:close/>
                  </a:path>
                  <a:path w="341630" h="88900">
                    <a:moveTo>
                      <a:pt x="70269" y="86093"/>
                    </a:moveTo>
                    <a:lnTo>
                      <a:pt x="64630" y="86106"/>
                    </a:lnTo>
                    <a:lnTo>
                      <a:pt x="64033" y="86995"/>
                    </a:lnTo>
                    <a:lnTo>
                      <a:pt x="63906" y="87261"/>
                    </a:lnTo>
                    <a:lnTo>
                      <a:pt x="64363" y="87782"/>
                    </a:lnTo>
                    <a:lnTo>
                      <a:pt x="65252" y="87477"/>
                    </a:lnTo>
                    <a:lnTo>
                      <a:pt x="65938" y="86474"/>
                    </a:lnTo>
                    <a:lnTo>
                      <a:pt x="66598" y="86525"/>
                    </a:lnTo>
                    <a:lnTo>
                      <a:pt x="66738" y="86817"/>
                    </a:lnTo>
                    <a:lnTo>
                      <a:pt x="66624" y="86995"/>
                    </a:lnTo>
                    <a:lnTo>
                      <a:pt x="67183" y="86474"/>
                    </a:lnTo>
                    <a:lnTo>
                      <a:pt x="67564" y="86118"/>
                    </a:lnTo>
                    <a:lnTo>
                      <a:pt x="69418" y="86956"/>
                    </a:lnTo>
                    <a:lnTo>
                      <a:pt x="70243" y="86118"/>
                    </a:lnTo>
                    <a:close/>
                  </a:path>
                  <a:path w="341630" h="88900">
                    <a:moveTo>
                      <a:pt x="71018" y="86880"/>
                    </a:moveTo>
                    <a:lnTo>
                      <a:pt x="70840" y="86639"/>
                    </a:lnTo>
                    <a:lnTo>
                      <a:pt x="70739" y="86385"/>
                    </a:lnTo>
                    <a:lnTo>
                      <a:pt x="70650" y="86131"/>
                    </a:lnTo>
                    <a:lnTo>
                      <a:pt x="70777" y="86715"/>
                    </a:lnTo>
                    <a:lnTo>
                      <a:pt x="69621" y="86931"/>
                    </a:lnTo>
                    <a:lnTo>
                      <a:pt x="71018" y="86880"/>
                    </a:lnTo>
                    <a:close/>
                  </a:path>
                  <a:path w="341630" h="88900">
                    <a:moveTo>
                      <a:pt x="71856" y="85661"/>
                    </a:moveTo>
                    <a:lnTo>
                      <a:pt x="70967" y="85166"/>
                    </a:lnTo>
                    <a:lnTo>
                      <a:pt x="70967" y="85940"/>
                    </a:lnTo>
                    <a:lnTo>
                      <a:pt x="71208" y="85864"/>
                    </a:lnTo>
                    <a:lnTo>
                      <a:pt x="71488" y="85775"/>
                    </a:lnTo>
                    <a:lnTo>
                      <a:pt x="71856" y="85661"/>
                    </a:lnTo>
                    <a:close/>
                  </a:path>
                  <a:path w="341630" h="88900">
                    <a:moveTo>
                      <a:pt x="72237" y="85852"/>
                    </a:moveTo>
                    <a:lnTo>
                      <a:pt x="72097" y="85572"/>
                    </a:lnTo>
                    <a:lnTo>
                      <a:pt x="71882" y="85661"/>
                    </a:lnTo>
                    <a:lnTo>
                      <a:pt x="72237" y="85852"/>
                    </a:lnTo>
                    <a:close/>
                  </a:path>
                  <a:path w="341630" h="88900">
                    <a:moveTo>
                      <a:pt x="78803" y="80746"/>
                    </a:moveTo>
                    <a:lnTo>
                      <a:pt x="78320" y="80949"/>
                    </a:lnTo>
                    <a:lnTo>
                      <a:pt x="78651" y="80975"/>
                    </a:lnTo>
                    <a:lnTo>
                      <a:pt x="78803" y="80746"/>
                    </a:lnTo>
                    <a:close/>
                  </a:path>
                  <a:path w="341630" h="88900">
                    <a:moveTo>
                      <a:pt x="83794" y="86156"/>
                    </a:moveTo>
                    <a:lnTo>
                      <a:pt x="83680" y="85991"/>
                    </a:lnTo>
                    <a:lnTo>
                      <a:pt x="83667" y="86321"/>
                    </a:lnTo>
                    <a:lnTo>
                      <a:pt x="83794" y="86156"/>
                    </a:lnTo>
                    <a:close/>
                  </a:path>
                  <a:path w="341630" h="88900">
                    <a:moveTo>
                      <a:pt x="83921" y="87490"/>
                    </a:moveTo>
                    <a:lnTo>
                      <a:pt x="83705" y="86512"/>
                    </a:lnTo>
                    <a:lnTo>
                      <a:pt x="83667" y="86321"/>
                    </a:lnTo>
                    <a:lnTo>
                      <a:pt x="83540" y="86512"/>
                    </a:lnTo>
                    <a:lnTo>
                      <a:pt x="82575" y="86461"/>
                    </a:lnTo>
                    <a:lnTo>
                      <a:pt x="82816" y="86588"/>
                    </a:lnTo>
                    <a:lnTo>
                      <a:pt x="83921" y="87490"/>
                    </a:lnTo>
                    <a:close/>
                  </a:path>
                  <a:path w="341630" h="88900">
                    <a:moveTo>
                      <a:pt x="99898" y="87553"/>
                    </a:moveTo>
                    <a:lnTo>
                      <a:pt x="99021" y="86652"/>
                    </a:lnTo>
                    <a:lnTo>
                      <a:pt x="99072" y="87249"/>
                    </a:lnTo>
                    <a:lnTo>
                      <a:pt x="99898" y="87553"/>
                    </a:lnTo>
                    <a:close/>
                  </a:path>
                  <a:path w="341630" h="88900">
                    <a:moveTo>
                      <a:pt x="101625" y="81114"/>
                    </a:moveTo>
                    <a:lnTo>
                      <a:pt x="101219" y="80899"/>
                    </a:lnTo>
                    <a:lnTo>
                      <a:pt x="101625" y="81114"/>
                    </a:lnTo>
                    <a:close/>
                  </a:path>
                  <a:path w="341630" h="88900">
                    <a:moveTo>
                      <a:pt x="124955" y="86969"/>
                    </a:moveTo>
                    <a:lnTo>
                      <a:pt x="124752" y="87160"/>
                    </a:lnTo>
                    <a:lnTo>
                      <a:pt x="124955" y="87185"/>
                    </a:lnTo>
                    <a:lnTo>
                      <a:pt x="124955" y="86969"/>
                    </a:lnTo>
                    <a:close/>
                  </a:path>
                  <a:path w="341630" h="88900">
                    <a:moveTo>
                      <a:pt x="132130" y="86715"/>
                    </a:moveTo>
                    <a:lnTo>
                      <a:pt x="131673" y="87020"/>
                    </a:lnTo>
                    <a:lnTo>
                      <a:pt x="132016" y="86918"/>
                    </a:lnTo>
                    <a:lnTo>
                      <a:pt x="132130" y="86715"/>
                    </a:lnTo>
                    <a:close/>
                  </a:path>
                  <a:path w="341630" h="88900">
                    <a:moveTo>
                      <a:pt x="142405" y="87299"/>
                    </a:moveTo>
                    <a:lnTo>
                      <a:pt x="141719" y="87045"/>
                    </a:lnTo>
                    <a:lnTo>
                      <a:pt x="141668" y="86626"/>
                    </a:lnTo>
                    <a:lnTo>
                      <a:pt x="141719" y="86321"/>
                    </a:lnTo>
                    <a:lnTo>
                      <a:pt x="132715" y="86334"/>
                    </a:lnTo>
                    <a:lnTo>
                      <a:pt x="131559" y="88226"/>
                    </a:lnTo>
                    <a:lnTo>
                      <a:pt x="132803" y="87401"/>
                    </a:lnTo>
                    <a:lnTo>
                      <a:pt x="132994" y="86626"/>
                    </a:lnTo>
                    <a:lnTo>
                      <a:pt x="133642" y="87185"/>
                    </a:lnTo>
                    <a:lnTo>
                      <a:pt x="135128" y="87198"/>
                    </a:lnTo>
                    <a:lnTo>
                      <a:pt x="136220" y="86956"/>
                    </a:lnTo>
                    <a:lnTo>
                      <a:pt x="136017" y="87591"/>
                    </a:lnTo>
                    <a:lnTo>
                      <a:pt x="137985" y="87757"/>
                    </a:lnTo>
                    <a:lnTo>
                      <a:pt x="140182" y="87287"/>
                    </a:lnTo>
                    <a:lnTo>
                      <a:pt x="142405" y="87299"/>
                    </a:lnTo>
                    <a:close/>
                  </a:path>
                  <a:path w="341630" h="88900">
                    <a:moveTo>
                      <a:pt x="142494" y="85991"/>
                    </a:moveTo>
                    <a:lnTo>
                      <a:pt x="142024" y="86398"/>
                    </a:lnTo>
                    <a:lnTo>
                      <a:pt x="142443" y="86309"/>
                    </a:lnTo>
                    <a:lnTo>
                      <a:pt x="142494" y="85991"/>
                    </a:lnTo>
                    <a:close/>
                  </a:path>
                  <a:path w="341630" h="88900">
                    <a:moveTo>
                      <a:pt x="143129" y="86169"/>
                    </a:moveTo>
                    <a:lnTo>
                      <a:pt x="142697" y="86258"/>
                    </a:lnTo>
                    <a:lnTo>
                      <a:pt x="142709" y="86766"/>
                    </a:lnTo>
                    <a:lnTo>
                      <a:pt x="143129" y="86169"/>
                    </a:lnTo>
                    <a:close/>
                  </a:path>
                  <a:path w="341630" h="88900">
                    <a:moveTo>
                      <a:pt x="162598" y="86410"/>
                    </a:moveTo>
                    <a:lnTo>
                      <a:pt x="159359" y="86423"/>
                    </a:lnTo>
                    <a:lnTo>
                      <a:pt x="158559" y="86969"/>
                    </a:lnTo>
                    <a:lnTo>
                      <a:pt x="161010" y="86817"/>
                    </a:lnTo>
                    <a:lnTo>
                      <a:pt x="162598" y="86410"/>
                    </a:lnTo>
                    <a:close/>
                  </a:path>
                  <a:path w="341630" h="88900">
                    <a:moveTo>
                      <a:pt x="188531" y="87223"/>
                    </a:moveTo>
                    <a:close/>
                  </a:path>
                  <a:path w="341630" h="88900">
                    <a:moveTo>
                      <a:pt x="188988" y="87693"/>
                    </a:moveTo>
                    <a:lnTo>
                      <a:pt x="188925" y="87287"/>
                    </a:lnTo>
                    <a:lnTo>
                      <a:pt x="188531" y="87223"/>
                    </a:lnTo>
                    <a:lnTo>
                      <a:pt x="188658" y="87591"/>
                    </a:lnTo>
                    <a:lnTo>
                      <a:pt x="188988" y="87693"/>
                    </a:lnTo>
                    <a:close/>
                  </a:path>
                  <a:path w="341630" h="88900">
                    <a:moveTo>
                      <a:pt x="192760" y="86360"/>
                    </a:moveTo>
                    <a:lnTo>
                      <a:pt x="185953" y="86360"/>
                    </a:lnTo>
                    <a:lnTo>
                      <a:pt x="188048" y="87795"/>
                    </a:lnTo>
                    <a:lnTo>
                      <a:pt x="188175" y="87033"/>
                    </a:lnTo>
                    <a:lnTo>
                      <a:pt x="188468" y="86741"/>
                    </a:lnTo>
                    <a:lnTo>
                      <a:pt x="188518" y="87109"/>
                    </a:lnTo>
                    <a:lnTo>
                      <a:pt x="188734" y="86918"/>
                    </a:lnTo>
                    <a:lnTo>
                      <a:pt x="190017" y="86741"/>
                    </a:lnTo>
                    <a:lnTo>
                      <a:pt x="192760" y="86360"/>
                    </a:lnTo>
                    <a:close/>
                  </a:path>
                  <a:path w="341630" h="88900">
                    <a:moveTo>
                      <a:pt x="196634" y="81508"/>
                    </a:moveTo>
                    <a:lnTo>
                      <a:pt x="196507" y="81546"/>
                    </a:lnTo>
                    <a:lnTo>
                      <a:pt x="196151" y="82003"/>
                    </a:lnTo>
                    <a:lnTo>
                      <a:pt x="196278" y="81915"/>
                    </a:lnTo>
                    <a:lnTo>
                      <a:pt x="196634" y="81508"/>
                    </a:lnTo>
                    <a:close/>
                  </a:path>
                  <a:path w="341630" h="88900">
                    <a:moveTo>
                      <a:pt x="198780" y="80581"/>
                    </a:moveTo>
                    <a:lnTo>
                      <a:pt x="198120" y="80568"/>
                    </a:lnTo>
                    <a:lnTo>
                      <a:pt x="196532" y="80670"/>
                    </a:lnTo>
                    <a:lnTo>
                      <a:pt x="196189" y="81254"/>
                    </a:lnTo>
                    <a:lnTo>
                      <a:pt x="196392" y="81165"/>
                    </a:lnTo>
                    <a:lnTo>
                      <a:pt x="196786" y="80848"/>
                    </a:lnTo>
                    <a:lnTo>
                      <a:pt x="196977" y="81102"/>
                    </a:lnTo>
                    <a:lnTo>
                      <a:pt x="196634" y="81508"/>
                    </a:lnTo>
                    <a:lnTo>
                      <a:pt x="197916" y="81102"/>
                    </a:lnTo>
                    <a:lnTo>
                      <a:pt x="198335" y="80848"/>
                    </a:lnTo>
                    <a:lnTo>
                      <a:pt x="198780" y="80581"/>
                    </a:lnTo>
                    <a:close/>
                  </a:path>
                  <a:path w="341630" h="88900">
                    <a:moveTo>
                      <a:pt x="201549" y="81140"/>
                    </a:moveTo>
                    <a:lnTo>
                      <a:pt x="201295" y="80670"/>
                    </a:lnTo>
                    <a:lnTo>
                      <a:pt x="200634" y="80365"/>
                    </a:lnTo>
                    <a:lnTo>
                      <a:pt x="200228" y="80822"/>
                    </a:lnTo>
                    <a:lnTo>
                      <a:pt x="200748" y="80899"/>
                    </a:lnTo>
                    <a:lnTo>
                      <a:pt x="201282" y="81267"/>
                    </a:lnTo>
                    <a:lnTo>
                      <a:pt x="201549" y="81140"/>
                    </a:lnTo>
                    <a:close/>
                  </a:path>
                  <a:path w="341630" h="88900">
                    <a:moveTo>
                      <a:pt x="208114" y="82359"/>
                    </a:moveTo>
                    <a:lnTo>
                      <a:pt x="208038" y="82029"/>
                    </a:lnTo>
                    <a:lnTo>
                      <a:pt x="207822" y="82423"/>
                    </a:lnTo>
                    <a:lnTo>
                      <a:pt x="208114" y="82359"/>
                    </a:lnTo>
                    <a:close/>
                  </a:path>
                  <a:path w="341630" h="88900">
                    <a:moveTo>
                      <a:pt x="208432" y="82016"/>
                    </a:moveTo>
                    <a:lnTo>
                      <a:pt x="208305" y="81661"/>
                    </a:lnTo>
                    <a:lnTo>
                      <a:pt x="208178" y="81241"/>
                    </a:lnTo>
                    <a:lnTo>
                      <a:pt x="207772" y="81318"/>
                    </a:lnTo>
                    <a:lnTo>
                      <a:pt x="207670" y="81483"/>
                    </a:lnTo>
                    <a:lnTo>
                      <a:pt x="208038" y="82029"/>
                    </a:lnTo>
                    <a:lnTo>
                      <a:pt x="208241" y="81661"/>
                    </a:lnTo>
                    <a:lnTo>
                      <a:pt x="208432" y="82016"/>
                    </a:lnTo>
                    <a:close/>
                  </a:path>
                  <a:path w="341630" h="88900">
                    <a:moveTo>
                      <a:pt x="220662" y="87350"/>
                    </a:moveTo>
                    <a:lnTo>
                      <a:pt x="220319" y="87604"/>
                    </a:lnTo>
                    <a:lnTo>
                      <a:pt x="220649" y="87464"/>
                    </a:lnTo>
                    <a:close/>
                  </a:path>
                  <a:path w="341630" h="88900">
                    <a:moveTo>
                      <a:pt x="225691" y="79908"/>
                    </a:moveTo>
                    <a:lnTo>
                      <a:pt x="225018" y="80187"/>
                    </a:lnTo>
                    <a:lnTo>
                      <a:pt x="225196" y="81127"/>
                    </a:lnTo>
                    <a:lnTo>
                      <a:pt x="225602" y="80962"/>
                    </a:lnTo>
                    <a:lnTo>
                      <a:pt x="225691" y="79908"/>
                    </a:lnTo>
                    <a:close/>
                  </a:path>
                  <a:path w="341630" h="88900">
                    <a:moveTo>
                      <a:pt x="231305" y="87579"/>
                    </a:moveTo>
                    <a:lnTo>
                      <a:pt x="231165" y="87579"/>
                    </a:lnTo>
                    <a:lnTo>
                      <a:pt x="231305" y="87591"/>
                    </a:lnTo>
                    <a:close/>
                  </a:path>
                  <a:path w="341630" h="88900">
                    <a:moveTo>
                      <a:pt x="244919" y="86639"/>
                    </a:moveTo>
                    <a:lnTo>
                      <a:pt x="244716" y="86829"/>
                    </a:lnTo>
                    <a:lnTo>
                      <a:pt x="244386" y="86918"/>
                    </a:lnTo>
                    <a:lnTo>
                      <a:pt x="244894" y="87198"/>
                    </a:lnTo>
                    <a:lnTo>
                      <a:pt x="244919" y="86639"/>
                    </a:lnTo>
                    <a:close/>
                  </a:path>
                  <a:path w="341630" h="88900">
                    <a:moveTo>
                      <a:pt x="248450" y="80264"/>
                    </a:moveTo>
                    <a:lnTo>
                      <a:pt x="248437" y="80098"/>
                    </a:lnTo>
                    <a:lnTo>
                      <a:pt x="248361" y="78981"/>
                    </a:lnTo>
                    <a:lnTo>
                      <a:pt x="247205" y="79476"/>
                    </a:lnTo>
                    <a:lnTo>
                      <a:pt x="247116" y="79730"/>
                    </a:lnTo>
                    <a:lnTo>
                      <a:pt x="247357" y="80175"/>
                    </a:lnTo>
                    <a:lnTo>
                      <a:pt x="246532" y="80784"/>
                    </a:lnTo>
                    <a:lnTo>
                      <a:pt x="248335" y="80378"/>
                    </a:lnTo>
                    <a:close/>
                  </a:path>
                  <a:path w="341630" h="88900">
                    <a:moveTo>
                      <a:pt x="248627" y="80314"/>
                    </a:moveTo>
                    <a:lnTo>
                      <a:pt x="248462" y="80403"/>
                    </a:lnTo>
                    <a:lnTo>
                      <a:pt x="248627" y="80314"/>
                    </a:lnTo>
                    <a:close/>
                  </a:path>
                  <a:path w="341630" h="88900">
                    <a:moveTo>
                      <a:pt x="253047" y="81470"/>
                    </a:moveTo>
                    <a:lnTo>
                      <a:pt x="252755" y="81343"/>
                    </a:lnTo>
                    <a:lnTo>
                      <a:pt x="252806" y="81749"/>
                    </a:lnTo>
                    <a:lnTo>
                      <a:pt x="253047" y="81470"/>
                    </a:lnTo>
                    <a:close/>
                  </a:path>
                  <a:path w="341630" h="88900">
                    <a:moveTo>
                      <a:pt x="253479" y="81470"/>
                    </a:moveTo>
                    <a:lnTo>
                      <a:pt x="253212" y="81292"/>
                    </a:lnTo>
                    <a:lnTo>
                      <a:pt x="253187" y="81419"/>
                    </a:lnTo>
                    <a:lnTo>
                      <a:pt x="253479" y="81470"/>
                    </a:lnTo>
                    <a:close/>
                  </a:path>
                  <a:path w="341630" h="88900">
                    <a:moveTo>
                      <a:pt x="253949" y="86575"/>
                    </a:moveTo>
                    <a:lnTo>
                      <a:pt x="253784" y="86614"/>
                    </a:lnTo>
                    <a:lnTo>
                      <a:pt x="253390" y="86779"/>
                    </a:lnTo>
                    <a:lnTo>
                      <a:pt x="253657" y="86715"/>
                    </a:lnTo>
                    <a:lnTo>
                      <a:pt x="253949" y="86575"/>
                    </a:lnTo>
                    <a:close/>
                  </a:path>
                  <a:path w="341630" h="88900">
                    <a:moveTo>
                      <a:pt x="254901" y="86766"/>
                    </a:moveTo>
                    <a:lnTo>
                      <a:pt x="254876" y="86525"/>
                    </a:lnTo>
                    <a:lnTo>
                      <a:pt x="254850" y="86156"/>
                    </a:lnTo>
                    <a:lnTo>
                      <a:pt x="254457" y="86321"/>
                    </a:lnTo>
                    <a:lnTo>
                      <a:pt x="254165" y="86474"/>
                    </a:lnTo>
                    <a:lnTo>
                      <a:pt x="253949" y="86575"/>
                    </a:lnTo>
                    <a:lnTo>
                      <a:pt x="254355" y="86525"/>
                    </a:lnTo>
                    <a:lnTo>
                      <a:pt x="254901" y="86766"/>
                    </a:lnTo>
                    <a:close/>
                  </a:path>
                  <a:path w="341630" h="88900">
                    <a:moveTo>
                      <a:pt x="256044" y="79387"/>
                    </a:moveTo>
                    <a:lnTo>
                      <a:pt x="255905" y="79260"/>
                    </a:lnTo>
                    <a:lnTo>
                      <a:pt x="255638" y="79375"/>
                    </a:lnTo>
                    <a:lnTo>
                      <a:pt x="256044" y="79387"/>
                    </a:lnTo>
                    <a:close/>
                  </a:path>
                  <a:path w="341630" h="88900">
                    <a:moveTo>
                      <a:pt x="256298" y="79387"/>
                    </a:moveTo>
                    <a:lnTo>
                      <a:pt x="256044" y="79387"/>
                    </a:lnTo>
                    <a:lnTo>
                      <a:pt x="256235" y="79540"/>
                    </a:lnTo>
                    <a:lnTo>
                      <a:pt x="256298" y="79387"/>
                    </a:lnTo>
                    <a:close/>
                  </a:path>
                  <a:path w="341630" h="88900">
                    <a:moveTo>
                      <a:pt x="259473" y="79502"/>
                    </a:moveTo>
                    <a:lnTo>
                      <a:pt x="258889" y="79565"/>
                    </a:lnTo>
                    <a:lnTo>
                      <a:pt x="259207" y="79603"/>
                    </a:lnTo>
                    <a:lnTo>
                      <a:pt x="259473" y="79502"/>
                    </a:lnTo>
                    <a:close/>
                  </a:path>
                  <a:path w="341630" h="88900">
                    <a:moveTo>
                      <a:pt x="262140" y="85953"/>
                    </a:moveTo>
                    <a:lnTo>
                      <a:pt x="261810" y="85953"/>
                    </a:lnTo>
                    <a:lnTo>
                      <a:pt x="262140" y="85953"/>
                    </a:lnTo>
                    <a:close/>
                  </a:path>
                  <a:path w="341630" h="88900">
                    <a:moveTo>
                      <a:pt x="270687" y="79971"/>
                    </a:moveTo>
                    <a:lnTo>
                      <a:pt x="270090" y="80225"/>
                    </a:lnTo>
                    <a:lnTo>
                      <a:pt x="269976" y="80365"/>
                    </a:lnTo>
                    <a:lnTo>
                      <a:pt x="270319" y="80543"/>
                    </a:lnTo>
                    <a:lnTo>
                      <a:pt x="270687" y="79971"/>
                    </a:lnTo>
                    <a:close/>
                  </a:path>
                  <a:path w="341630" h="88900">
                    <a:moveTo>
                      <a:pt x="272846" y="80924"/>
                    </a:moveTo>
                    <a:lnTo>
                      <a:pt x="272465" y="80530"/>
                    </a:lnTo>
                    <a:lnTo>
                      <a:pt x="272326" y="80873"/>
                    </a:lnTo>
                    <a:lnTo>
                      <a:pt x="272110" y="80733"/>
                    </a:lnTo>
                    <a:lnTo>
                      <a:pt x="271805" y="80518"/>
                    </a:lnTo>
                    <a:lnTo>
                      <a:pt x="270522" y="80556"/>
                    </a:lnTo>
                    <a:lnTo>
                      <a:pt x="270344" y="80556"/>
                    </a:lnTo>
                    <a:lnTo>
                      <a:pt x="269582" y="80225"/>
                    </a:lnTo>
                    <a:lnTo>
                      <a:pt x="268820" y="80721"/>
                    </a:lnTo>
                    <a:lnTo>
                      <a:pt x="267423" y="80378"/>
                    </a:lnTo>
                    <a:lnTo>
                      <a:pt x="267589" y="80530"/>
                    </a:lnTo>
                    <a:lnTo>
                      <a:pt x="267843" y="80987"/>
                    </a:lnTo>
                    <a:lnTo>
                      <a:pt x="271983" y="80962"/>
                    </a:lnTo>
                    <a:lnTo>
                      <a:pt x="272097" y="81191"/>
                    </a:lnTo>
                    <a:lnTo>
                      <a:pt x="272732" y="80962"/>
                    </a:lnTo>
                    <a:close/>
                  </a:path>
                  <a:path w="341630" h="88900">
                    <a:moveTo>
                      <a:pt x="273558" y="85001"/>
                    </a:moveTo>
                    <a:lnTo>
                      <a:pt x="273265" y="84950"/>
                    </a:lnTo>
                    <a:lnTo>
                      <a:pt x="272923" y="84861"/>
                    </a:lnTo>
                    <a:lnTo>
                      <a:pt x="272618" y="84988"/>
                    </a:lnTo>
                    <a:lnTo>
                      <a:pt x="272973" y="85153"/>
                    </a:lnTo>
                    <a:lnTo>
                      <a:pt x="273278" y="85115"/>
                    </a:lnTo>
                    <a:lnTo>
                      <a:pt x="273558" y="85001"/>
                    </a:lnTo>
                    <a:close/>
                  </a:path>
                  <a:path w="341630" h="88900">
                    <a:moveTo>
                      <a:pt x="274218" y="84607"/>
                    </a:moveTo>
                    <a:lnTo>
                      <a:pt x="273786" y="84912"/>
                    </a:lnTo>
                    <a:lnTo>
                      <a:pt x="273570" y="85001"/>
                    </a:lnTo>
                    <a:lnTo>
                      <a:pt x="273926" y="85064"/>
                    </a:lnTo>
                    <a:lnTo>
                      <a:pt x="274205" y="85090"/>
                    </a:lnTo>
                    <a:lnTo>
                      <a:pt x="274218" y="84607"/>
                    </a:lnTo>
                    <a:close/>
                  </a:path>
                  <a:path w="341630" h="88900">
                    <a:moveTo>
                      <a:pt x="278206" y="80886"/>
                    </a:moveTo>
                    <a:lnTo>
                      <a:pt x="278091" y="80670"/>
                    </a:lnTo>
                    <a:lnTo>
                      <a:pt x="277774" y="80302"/>
                    </a:lnTo>
                    <a:lnTo>
                      <a:pt x="277164" y="81000"/>
                    </a:lnTo>
                    <a:lnTo>
                      <a:pt x="278206" y="80886"/>
                    </a:lnTo>
                    <a:close/>
                  </a:path>
                  <a:path w="341630" h="88900">
                    <a:moveTo>
                      <a:pt x="279019" y="80797"/>
                    </a:moveTo>
                    <a:lnTo>
                      <a:pt x="278396" y="80860"/>
                    </a:lnTo>
                    <a:lnTo>
                      <a:pt x="278650" y="81330"/>
                    </a:lnTo>
                    <a:lnTo>
                      <a:pt x="279019" y="80797"/>
                    </a:lnTo>
                    <a:close/>
                  </a:path>
                  <a:path w="341630" h="88900">
                    <a:moveTo>
                      <a:pt x="279628" y="79794"/>
                    </a:moveTo>
                    <a:lnTo>
                      <a:pt x="278625" y="80073"/>
                    </a:lnTo>
                    <a:lnTo>
                      <a:pt x="279361" y="79908"/>
                    </a:lnTo>
                    <a:lnTo>
                      <a:pt x="279628" y="79794"/>
                    </a:lnTo>
                    <a:close/>
                  </a:path>
                  <a:path w="341630" h="88900">
                    <a:moveTo>
                      <a:pt x="283413" y="3505"/>
                    </a:moveTo>
                    <a:lnTo>
                      <a:pt x="283070" y="3429"/>
                    </a:lnTo>
                    <a:lnTo>
                      <a:pt x="283044" y="3556"/>
                    </a:lnTo>
                    <a:lnTo>
                      <a:pt x="283413" y="3505"/>
                    </a:lnTo>
                    <a:close/>
                  </a:path>
                  <a:path w="341630" h="88900">
                    <a:moveTo>
                      <a:pt x="283756" y="24638"/>
                    </a:moveTo>
                    <a:lnTo>
                      <a:pt x="283629" y="24739"/>
                    </a:lnTo>
                    <a:lnTo>
                      <a:pt x="283756" y="24638"/>
                    </a:lnTo>
                    <a:close/>
                  </a:path>
                  <a:path w="341630" h="88900">
                    <a:moveTo>
                      <a:pt x="283870" y="85153"/>
                    </a:moveTo>
                    <a:lnTo>
                      <a:pt x="283019" y="85369"/>
                    </a:lnTo>
                    <a:lnTo>
                      <a:pt x="283603" y="85852"/>
                    </a:lnTo>
                    <a:lnTo>
                      <a:pt x="283870" y="85153"/>
                    </a:lnTo>
                    <a:close/>
                  </a:path>
                  <a:path w="341630" h="88900">
                    <a:moveTo>
                      <a:pt x="283972" y="3441"/>
                    </a:moveTo>
                    <a:lnTo>
                      <a:pt x="283413" y="3505"/>
                    </a:lnTo>
                    <a:lnTo>
                      <a:pt x="283591" y="3556"/>
                    </a:lnTo>
                    <a:lnTo>
                      <a:pt x="283972" y="3441"/>
                    </a:lnTo>
                    <a:close/>
                  </a:path>
                  <a:path w="341630" h="88900">
                    <a:moveTo>
                      <a:pt x="284213" y="24091"/>
                    </a:moveTo>
                    <a:lnTo>
                      <a:pt x="284086" y="24079"/>
                    </a:lnTo>
                    <a:lnTo>
                      <a:pt x="283629" y="24180"/>
                    </a:lnTo>
                    <a:lnTo>
                      <a:pt x="283921" y="24155"/>
                    </a:lnTo>
                    <a:lnTo>
                      <a:pt x="284213" y="24091"/>
                    </a:lnTo>
                    <a:close/>
                  </a:path>
                  <a:path w="341630" h="88900">
                    <a:moveTo>
                      <a:pt x="284226" y="11277"/>
                    </a:moveTo>
                    <a:lnTo>
                      <a:pt x="284035" y="11252"/>
                    </a:lnTo>
                    <a:lnTo>
                      <a:pt x="284226" y="11277"/>
                    </a:lnTo>
                    <a:close/>
                  </a:path>
                  <a:path w="341630" h="88900">
                    <a:moveTo>
                      <a:pt x="284251" y="3429"/>
                    </a:moveTo>
                    <a:lnTo>
                      <a:pt x="283591" y="3302"/>
                    </a:lnTo>
                    <a:lnTo>
                      <a:pt x="284048" y="3429"/>
                    </a:lnTo>
                    <a:lnTo>
                      <a:pt x="284251" y="3429"/>
                    </a:lnTo>
                    <a:close/>
                  </a:path>
                  <a:path w="341630" h="88900">
                    <a:moveTo>
                      <a:pt x="284543" y="8001"/>
                    </a:moveTo>
                    <a:lnTo>
                      <a:pt x="283984" y="8001"/>
                    </a:lnTo>
                    <a:lnTo>
                      <a:pt x="283641" y="8128"/>
                    </a:lnTo>
                    <a:lnTo>
                      <a:pt x="284543" y="8001"/>
                    </a:lnTo>
                    <a:close/>
                  </a:path>
                  <a:path w="341630" h="88900">
                    <a:moveTo>
                      <a:pt x="284708" y="736"/>
                    </a:moveTo>
                    <a:lnTo>
                      <a:pt x="284276" y="635"/>
                    </a:lnTo>
                    <a:lnTo>
                      <a:pt x="283972" y="762"/>
                    </a:lnTo>
                    <a:lnTo>
                      <a:pt x="284594" y="762"/>
                    </a:lnTo>
                    <a:close/>
                  </a:path>
                  <a:path w="341630" h="88900">
                    <a:moveTo>
                      <a:pt x="284746" y="5969"/>
                    </a:moveTo>
                    <a:lnTo>
                      <a:pt x="283705" y="6096"/>
                    </a:lnTo>
                    <a:lnTo>
                      <a:pt x="284683" y="6096"/>
                    </a:lnTo>
                    <a:lnTo>
                      <a:pt x="284746" y="5969"/>
                    </a:lnTo>
                    <a:close/>
                  </a:path>
                  <a:path w="341630" h="88900">
                    <a:moveTo>
                      <a:pt x="284937" y="26670"/>
                    </a:moveTo>
                    <a:lnTo>
                      <a:pt x="284391" y="26543"/>
                    </a:lnTo>
                    <a:lnTo>
                      <a:pt x="284010" y="26670"/>
                    </a:lnTo>
                    <a:lnTo>
                      <a:pt x="284937" y="26670"/>
                    </a:lnTo>
                    <a:close/>
                  </a:path>
                  <a:path w="341630" h="88900">
                    <a:moveTo>
                      <a:pt x="285038" y="27940"/>
                    </a:moveTo>
                    <a:lnTo>
                      <a:pt x="284873" y="27813"/>
                    </a:lnTo>
                    <a:lnTo>
                      <a:pt x="284670" y="27813"/>
                    </a:lnTo>
                    <a:lnTo>
                      <a:pt x="284429" y="27940"/>
                    </a:lnTo>
                    <a:lnTo>
                      <a:pt x="285038" y="27940"/>
                    </a:lnTo>
                    <a:close/>
                  </a:path>
                  <a:path w="341630" h="88900">
                    <a:moveTo>
                      <a:pt x="285178" y="28536"/>
                    </a:moveTo>
                    <a:lnTo>
                      <a:pt x="284861" y="28448"/>
                    </a:lnTo>
                    <a:lnTo>
                      <a:pt x="285178" y="28536"/>
                    </a:lnTo>
                    <a:close/>
                  </a:path>
                  <a:path w="341630" h="88900">
                    <a:moveTo>
                      <a:pt x="285330" y="28575"/>
                    </a:moveTo>
                    <a:lnTo>
                      <a:pt x="285178" y="28536"/>
                    </a:lnTo>
                    <a:lnTo>
                      <a:pt x="285330" y="28575"/>
                    </a:lnTo>
                    <a:close/>
                  </a:path>
                  <a:path w="341630" h="88900">
                    <a:moveTo>
                      <a:pt x="285356" y="28194"/>
                    </a:moveTo>
                    <a:lnTo>
                      <a:pt x="284543" y="28194"/>
                    </a:lnTo>
                    <a:lnTo>
                      <a:pt x="285318" y="28232"/>
                    </a:lnTo>
                    <a:close/>
                  </a:path>
                  <a:path w="341630" h="88900">
                    <a:moveTo>
                      <a:pt x="285356" y="762"/>
                    </a:moveTo>
                    <a:lnTo>
                      <a:pt x="284949" y="685"/>
                    </a:lnTo>
                    <a:lnTo>
                      <a:pt x="284708" y="736"/>
                    </a:lnTo>
                    <a:lnTo>
                      <a:pt x="285356" y="762"/>
                    </a:lnTo>
                    <a:close/>
                  </a:path>
                  <a:path w="341630" h="88900">
                    <a:moveTo>
                      <a:pt x="285419" y="38239"/>
                    </a:moveTo>
                    <a:close/>
                  </a:path>
                  <a:path w="341630" h="88900">
                    <a:moveTo>
                      <a:pt x="285559" y="85864"/>
                    </a:moveTo>
                    <a:lnTo>
                      <a:pt x="283819" y="85039"/>
                    </a:lnTo>
                    <a:lnTo>
                      <a:pt x="284340" y="85979"/>
                    </a:lnTo>
                    <a:lnTo>
                      <a:pt x="285559" y="85864"/>
                    </a:lnTo>
                    <a:close/>
                  </a:path>
                  <a:path w="341630" h="88900">
                    <a:moveTo>
                      <a:pt x="285559" y="29591"/>
                    </a:moveTo>
                    <a:lnTo>
                      <a:pt x="284683" y="29591"/>
                    </a:lnTo>
                    <a:lnTo>
                      <a:pt x="285013" y="29718"/>
                    </a:lnTo>
                    <a:lnTo>
                      <a:pt x="285559" y="29591"/>
                    </a:lnTo>
                    <a:close/>
                  </a:path>
                  <a:path w="341630" h="88900">
                    <a:moveTo>
                      <a:pt x="285572" y="38315"/>
                    </a:moveTo>
                    <a:lnTo>
                      <a:pt x="285305" y="38265"/>
                    </a:lnTo>
                    <a:lnTo>
                      <a:pt x="285445" y="38303"/>
                    </a:lnTo>
                    <a:lnTo>
                      <a:pt x="285572" y="38315"/>
                    </a:lnTo>
                    <a:close/>
                  </a:path>
                  <a:path w="341630" h="88900">
                    <a:moveTo>
                      <a:pt x="285597" y="4572"/>
                    </a:moveTo>
                    <a:lnTo>
                      <a:pt x="285343" y="4572"/>
                    </a:lnTo>
                    <a:lnTo>
                      <a:pt x="285597" y="4572"/>
                    </a:lnTo>
                    <a:close/>
                  </a:path>
                  <a:path w="341630" h="88900">
                    <a:moveTo>
                      <a:pt x="285648" y="36957"/>
                    </a:moveTo>
                    <a:lnTo>
                      <a:pt x="285407" y="36830"/>
                    </a:lnTo>
                    <a:lnTo>
                      <a:pt x="285140" y="36957"/>
                    </a:lnTo>
                    <a:lnTo>
                      <a:pt x="285648" y="36957"/>
                    </a:lnTo>
                    <a:close/>
                  </a:path>
                  <a:path w="341630" h="88900">
                    <a:moveTo>
                      <a:pt x="285788" y="38265"/>
                    </a:moveTo>
                    <a:lnTo>
                      <a:pt x="285419" y="38239"/>
                    </a:lnTo>
                    <a:lnTo>
                      <a:pt x="285788" y="38265"/>
                    </a:lnTo>
                    <a:close/>
                  </a:path>
                  <a:path w="341630" h="88900">
                    <a:moveTo>
                      <a:pt x="285813" y="36398"/>
                    </a:moveTo>
                    <a:lnTo>
                      <a:pt x="285610" y="36385"/>
                    </a:lnTo>
                    <a:lnTo>
                      <a:pt x="285813" y="36398"/>
                    </a:lnTo>
                    <a:close/>
                  </a:path>
                  <a:path w="341630" h="88900">
                    <a:moveTo>
                      <a:pt x="285838" y="38760"/>
                    </a:moveTo>
                    <a:lnTo>
                      <a:pt x="285623" y="38735"/>
                    </a:lnTo>
                    <a:lnTo>
                      <a:pt x="285838" y="38760"/>
                    </a:lnTo>
                    <a:close/>
                  </a:path>
                  <a:path w="341630" h="88900">
                    <a:moveTo>
                      <a:pt x="286131" y="35140"/>
                    </a:moveTo>
                    <a:close/>
                  </a:path>
                  <a:path w="341630" h="88900">
                    <a:moveTo>
                      <a:pt x="286143" y="38735"/>
                    </a:moveTo>
                    <a:lnTo>
                      <a:pt x="285877" y="38608"/>
                    </a:lnTo>
                    <a:lnTo>
                      <a:pt x="285546" y="38608"/>
                    </a:lnTo>
                    <a:lnTo>
                      <a:pt x="285775" y="38735"/>
                    </a:lnTo>
                    <a:lnTo>
                      <a:pt x="286143" y="38735"/>
                    </a:lnTo>
                    <a:close/>
                  </a:path>
                  <a:path w="341630" h="88900">
                    <a:moveTo>
                      <a:pt x="286169" y="31623"/>
                    </a:moveTo>
                    <a:lnTo>
                      <a:pt x="285216" y="31623"/>
                    </a:lnTo>
                    <a:lnTo>
                      <a:pt x="285318" y="31750"/>
                    </a:lnTo>
                    <a:lnTo>
                      <a:pt x="286169" y="31623"/>
                    </a:lnTo>
                    <a:close/>
                  </a:path>
                  <a:path w="341630" h="88900">
                    <a:moveTo>
                      <a:pt x="286219" y="35128"/>
                    </a:moveTo>
                    <a:close/>
                  </a:path>
                  <a:path w="341630" h="88900">
                    <a:moveTo>
                      <a:pt x="286410" y="38862"/>
                    </a:moveTo>
                    <a:lnTo>
                      <a:pt x="285838" y="38760"/>
                    </a:lnTo>
                    <a:lnTo>
                      <a:pt x="286004" y="38862"/>
                    </a:lnTo>
                    <a:lnTo>
                      <a:pt x="286410" y="38862"/>
                    </a:lnTo>
                    <a:close/>
                  </a:path>
                  <a:path w="341630" h="88900">
                    <a:moveTo>
                      <a:pt x="286702" y="39433"/>
                    </a:moveTo>
                    <a:lnTo>
                      <a:pt x="285597" y="39331"/>
                    </a:lnTo>
                    <a:lnTo>
                      <a:pt x="285864" y="39420"/>
                    </a:lnTo>
                    <a:lnTo>
                      <a:pt x="286118" y="39446"/>
                    </a:lnTo>
                    <a:lnTo>
                      <a:pt x="286702" y="39433"/>
                    </a:lnTo>
                    <a:close/>
                  </a:path>
                  <a:path w="341630" h="88900">
                    <a:moveTo>
                      <a:pt x="287274" y="35560"/>
                    </a:moveTo>
                    <a:lnTo>
                      <a:pt x="286613" y="35560"/>
                    </a:lnTo>
                    <a:lnTo>
                      <a:pt x="286651" y="35687"/>
                    </a:lnTo>
                    <a:lnTo>
                      <a:pt x="286842" y="35687"/>
                    </a:lnTo>
                    <a:lnTo>
                      <a:pt x="287274" y="35560"/>
                    </a:lnTo>
                    <a:close/>
                  </a:path>
                  <a:path w="341630" h="88900">
                    <a:moveTo>
                      <a:pt x="287705" y="39039"/>
                    </a:moveTo>
                    <a:lnTo>
                      <a:pt x="287223" y="38976"/>
                    </a:lnTo>
                    <a:lnTo>
                      <a:pt x="286385" y="38900"/>
                    </a:lnTo>
                    <a:lnTo>
                      <a:pt x="285470" y="38938"/>
                    </a:lnTo>
                    <a:lnTo>
                      <a:pt x="286423" y="39001"/>
                    </a:lnTo>
                    <a:lnTo>
                      <a:pt x="286029" y="39027"/>
                    </a:lnTo>
                    <a:lnTo>
                      <a:pt x="287159" y="39090"/>
                    </a:lnTo>
                    <a:lnTo>
                      <a:pt x="286842" y="39192"/>
                    </a:lnTo>
                    <a:lnTo>
                      <a:pt x="286473" y="39179"/>
                    </a:lnTo>
                    <a:lnTo>
                      <a:pt x="286727" y="39204"/>
                    </a:lnTo>
                    <a:lnTo>
                      <a:pt x="286258" y="39268"/>
                    </a:lnTo>
                    <a:lnTo>
                      <a:pt x="286880" y="39306"/>
                    </a:lnTo>
                    <a:lnTo>
                      <a:pt x="287655" y="39230"/>
                    </a:lnTo>
                    <a:lnTo>
                      <a:pt x="287045" y="39039"/>
                    </a:lnTo>
                    <a:lnTo>
                      <a:pt x="287261" y="39014"/>
                    </a:lnTo>
                    <a:lnTo>
                      <a:pt x="287528" y="39039"/>
                    </a:lnTo>
                    <a:lnTo>
                      <a:pt x="287705" y="39039"/>
                    </a:lnTo>
                    <a:close/>
                  </a:path>
                  <a:path w="341630" h="88900">
                    <a:moveTo>
                      <a:pt x="287947" y="34544"/>
                    </a:moveTo>
                    <a:lnTo>
                      <a:pt x="287248" y="34467"/>
                    </a:lnTo>
                    <a:lnTo>
                      <a:pt x="287515" y="34594"/>
                    </a:lnTo>
                    <a:lnTo>
                      <a:pt x="287947" y="34544"/>
                    </a:lnTo>
                    <a:close/>
                  </a:path>
                  <a:path w="341630" h="88900">
                    <a:moveTo>
                      <a:pt x="288188" y="81254"/>
                    </a:moveTo>
                    <a:lnTo>
                      <a:pt x="287718" y="81280"/>
                    </a:lnTo>
                    <a:lnTo>
                      <a:pt x="287870" y="81318"/>
                    </a:lnTo>
                    <a:lnTo>
                      <a:pt x="288023" y="81356"/>
                    </a:lnTo>
                    <a:lnTo>
                      <a:pt x="288188" y="81254"/>
                    </a:lnTo>
                    <a:close/>
                  </a:path>
                  <a:path w="341630" h="88900">
                    <a:moveTo>
                      <a:pt x="288213" y="81394"/>
                    </a:moveTo>
                    <a:lnTo>
                      <a:pt x="288023" y="81356"/>
                    </a:lnTo>
                    <a:lnTo>
                      <a:pt x="288213" y="81394"/>
                    </a:lnTo>
                    <a:close/>
                  </a:path>
                  <a:path w="341630" h="88900">
                    <a:moveTo>
                      <a:pt x="288505" y="36957"/>
                    </a:moveTo>
                    <a:lnTo>
                      <a:pt x="288429" y="36830"/>
                    </a:lnTo>
                    <a:lnTo>
                      <a:pt x="288023" y="36830"/>
                    </a:lnTo>
                    <a:lnTo>
                      <a:pt x="288505" y="36957"/>
                    </a:lnTo>
                    <a:close/>
                  </a:path>
                  <a:path w="341630" h="88900">
                    <a:moveTo>
                      <a:pt x="288734" y="38735"/>
                    </a:moveTo>
                    <a:lnTo>
                      <a:pt x="286740" y="38481"/>
                    </a:lnTo>
                    <a:lnTo>
                      <a:pt x="285889" y="38481"/>
                    </a:lnTo>
                    <a:lnTo>
                      <a:pt x="285572" y="38354"/>
                    </a:lnTo>
                    <a:lnTo>
                      <a:pt x="285838" y="38481"/>
                    </a:lnTo>
                    <a:lnTo>
                      <a:pt x="286385" y="38608"/>
                    </a:lnTo>
                    <a:lnTo>
                      <a:pt x="286651" y="38735"/>
                    </a:lnTo>
                    <a:lnTo>
                      <a:pt x="288734" y="38735"/>
                    </a:lnTo>
                    <a:close/>
                  </a:path>
                  <a:path w="341630" h="88900">
                    <a:moveTo>
                      <a:pt x="289140" y="37719"/>
                    </a:moveTo>
                    <a:lnTo>
                      <a:pt x="289064" y="37592"/>
                    </a:lnTo>
                    <a:lnTo>
                      <a:pt x="289140" y="37719"/>
                    </a:lnTo>
                    <a:close/>
                  </a:path>
                  <a:path w="341630" h="88900">
                    <a:moveTo>
                      <a:pt x="289204" y="21907"/>
                    </a:moveTo>
                    <a:lnTo>
                      <a:pt x="288772" y="21844"/>
                    </a:lnTo>
                    <a:lnTo>
                      <a:pt x="288899" y="21945"/>
                    </a:lnTo>
                    <a:lnTo>
                      <a:pt x="289204" y="21907"/>
                    </a:lnTo>
                    <a:close/>
                  </a:path>
                  <a:path w="341630" h="88900">
                    <a:moveTo>
                      <a:pt x="289280" y="80645"/>
                    </a:moveTo>
                    <a:lnTo>
                      <a:pt x="288683" y="80746"/>
                    </a:lnTo>
                    <a:lnTo>
                      <a:pt x="289242" y="80937"/>
                    </a:lnTo>
                    <a:lnTo>
                      <a:pt x="289280" y="80645"/>
                    </a:lnTo>
                    <a:close/>
                  </a:path>
                  <a:path w="341630" h="88900">
                    <a:moveTo>
                      <a:pt x="289572" y="33362"/>
                    </a:moveTo>
                    <a:lnTo>
                      <a:pt x="289242" y="33350"/>
                    </a:lnTo>
                    <a:lnTo>
                      <a:pt x="289572" y="33362"/>
                    </a:lnTo>
                    <a:close/>
                  </a:path>
                  <a:path w="341630" h="88900">
                    <a:moveTo>
                      <a:pt x="289852" y="27559"/>
                    </a:moveTo>
                    <a:lnTo>
                      <a:pt x="289585" y="27635"/>
                    </a:lnTo>
                    <a:lnTo>
                      <a:pt x="289750" y="27660"/>
                    </a:lnTo>
                    <a:close/>
                  </a:path>
                  <a:path w="341630" h="88900">
                    <a:moveTo>
                      <a:pt x="289902" y="27686"/>
                    </a:moveTo>
                    <a:lnTo>
                      <a:pt x="289750" y="27660"/>
                    </a:lnTo>
                    <a:lnTo>
                      <a:pt x="289902" y="27686"/>
                    </a:lnTo>
                    <a:close/>
                  </a:path>
                  <a:path w="341630" h="88900">
                    <a:moveTo>
                      <a:pt x="289953" y="21971"/>
                    </a:moveTo>
                    <a:lnTo>
                      <a:pt x="289839" y="21844"/>
                    </a:lnTo>
                    <a:lnTo>
                      <a:pt x="289204" y="21907"/>
                    </a:lnTo>
                    <a:lnTo>
                      <a:pt x="289534" y="21971"/>
                    </a:lnTo>
                    <a:lnTo>
                      <a:pt x="289953" y="21971"/>
                    </a:lnTo>
                    <a:close/>
                  </a:path>
                  <a:path w="341630" h="88900">
                    <a:moveTo>
                      <a:pt x="290004" y="30022"/>
                    </a:moveTo>
                    <a:lnTo>
                      <a:pt x="289877" y="29984"/>
                    </a:lnTo>
                    <a:lnTo>
                      <a:pt x="290004" y="30022"/>
                    </a:lnTo>
                    <a:close/>
                  </a:path>
                  <a:path w="341630" h="88900">
                    <a:moveTo>
                      <a:pt x="290055" y="35052"/>
                    </a:moveTo>
                    <a:lnTo>
                      <a:pt x="289763" y="35052"/>
                    </a:lnTo>
                    <a:lnTo>
                      <a:pt x="290055" y="35179"/>
                    </a:lnTo>
                    <a:lnTo>
                      <a:pt x="290055" y="35052"/>
                    </a:lnTo>
                    <a:close/>
                  </a:path>
                  <a:path w="341630" h="88900">
                    <a:moveTo>
                      <a:pt x="290093" y="20561"/>
                    </a:moveTo>
                    <a:lnTo>
                      <a:pt x="289648" y="20447"/>
                    </a:lnTo>
                    <a:lnTo>
                      <a:pt x="288798" y="20320"/>
                    </a:lnTo>
                    <a:lnTo>
                      <a:pt x="289242" y="20447"/>
                    </a:lnTo>
                    <a:lnTo>
                      <a:pt x="290093" y="20561"/>
                    </a:lnTo>
                    <a:close/>
                  </a:path>
                  <a:path w="341630" h="88900">
                    <a:moveTo>
                      <a:pt x="290207" y="34925"/>
                    </a:moveTo>
                    <a:lnTo>
                      <a:pt x="290169" y="34798"/>
                    </a:lnTo>
                    <a:lnTo>
                      <a:pt x="289242" y="34671"/>
                    </a:lnTo>
                    <a:lnTo>
                      <a:pt x="289788" y="34544"/>
                    </a:lnTo>
                    <a:lnTo>
                      <a:pt x="289026" y="34417"/>
                    </a:lnTo>
                    <a:lnTo>
                      <a:pt x="287655" y="34671"/>
                    </a:lnTo>
                    <a:lnTo>
                      <a:pt x="287515" y="34594"/>
                    </a:lnTo>
                    <a:lnTo>
                      <a:pt x="286016" y="34798"/>
                    </a:lnTo>
                    <a:lnTo>
                      <a:pt x="285661" y="34798"/>
                    </a:lnTo>
                    <a:lnTo>
                      <a:pt x="286029" y="35052"/>
                    </a:lnTo>
                    <a:lnTo>
                      <a:pt x="286448" y="35052"/>
                    </a:lnTo>
                    <a:lnTo>
                      <a:pt x="286994" y="34925"/>
                    </a:lnTo>
                    <a:lnTo>
                      <a:pt x="287401" y="35052"/>
                    </a:lnTo>
                    <a:lnTo>
                      <a:pt x="287718" y="35052"/>
                    </a:lnTo>
                    <a:lnTo>
                      <a:pt x="287718" y="35179"/>
                    </a:lnTo>
                    <a:lnTo>
                      <a:pt x="287261" y="35052"/>
                    </a:lnTo>
                    <a:lnTo>
                      <a:pt x="286219" y="35179"/>
                    </a:lnTo>
                    <a:lnTo>
                      <a:pt x="286880" y="35179"/>
                    </a:lnTo>
                    <a:lnTo>
                      <a:pt x="285648" y="35306"/>
                    </a:lnTo>
                    <a:lnTo>
                      <a:pt x="288277" y="35179"/>
                    </a:lnTo>
                    <a:lnTo>
                      <a:pt x="288124" y="35229"/>
                    </a:lnTo>
                    <a:lnTo>
                      <a:pt x="288124" y="35814"/>
                    </a:lnTo>
                    <a:lnTo>
                      <a:pt x="287108" y="35814"/>
                    </a:lnTo>
                    <a:lnTo>
                      <a:pt x="288124" y="35814"/>
                    </a:lnTo>
                    <a:lnTo>
                      <a:pt x="288124" y="35229"/>
                    </a:lnTo>
                    <a:lnTo>
                      <a:pt x="287439" y="35433"/>
                    </a:lnTo>
                    <a:lnTo>
                      <a:pt x="287274" y="35433"/>
                    </a:lnTo>
                    <a:lnTo>
                      <a:pt x="287743" y="35560"/>
                    </a:lnTo>
                    <a:lnTo>
                      <a:pt x="287642" y="35687"/>
                    </a:lnTo>
                    <a:lnTo>
                      <a:pt x="287108" y="35687"/>
                    </a:lnTo>
                    <a:lnTo>
                      <a:pt x="286791" y="35699"/>
                    </a:lnTo>
                    <a:lnTo>
                      <a:pt x="285940" y="35814"/>
                    </a:lnTo>
                    <a:lnTo>
                      <a:pt x="286181" y="35814"/>
                    </a:lnTo>
                    <a:lnTo>
                      <a:pt x="286029" y="35941"/>
                    </a:lnTo>
                    <a:lnTo>
                      <a:pt x="285623" y="36068"/>
                    </a:lnTo>
                    <a:lnTo>
                      <a:pt x="285877" y="36068"/>
                    </a:lnTo>
                    <a:lnTo>
                      <a:pt x="287972" y="36195"/>
                    </a:lnTo>
                    <a:lnTo>
                      <a:pt x="286334" y="36322"/>
                    </a:lnTo>
                    <a:lnTo>
                      <a:pt x="286880" y="36449"/>
                    </a:lnTo>
                    <a:lnTo>
                      <a:pt x="285978" y="36449"/>
                    </a:lnTo>
                    <a:lnTo>
                      <a:pt x="285445" y="36576"/>
                    </a:lnTo>
                    <a:lnTo>
                      <a:pt x="285178" y="36576"/>
                    </a:lnTo>
                    <a:lnTo>
                      <a:pt x="285915" y="36703"/>
                    </a:lnTo>
                    <a:lnTo>
                      <a:pt x="284607" y="36703"/>
                    </a:lnTo>
                    <a:lnTo>
                      <a:pt x="285673" y="36830"/>
                    </a:lnTo>
                    <a:lnTo>
                      <a:pt x="286791" y="37084"/>
                    </a:lnTo>
                    <a:lnTo>
                      <a:pt x="284581" y="37338"/>
                    </a:lnTo>
                    <a:lnTo>
                      <a:pt x="286016" y="37604"/>
                    </a:lnTo>
                    <a:lnTo>
                      <a:pt x="286512" y="37719"/>
                    </a:lnTo>
                    <a:lnTo>
                      <a:pt x="287502" y="37846"/>
                    </a:lnTo>
                    <a:lnTo>
                      <a:pt x="287985" y="37973"/>
                    </a:lnTo>
                    <a:lnTo>
                      <a:pt x="287528" y="38100"/>
                    </a:lnTo>
                    <a:lnTo>
                      <a:pt x="286931" y="37973"/>
                    </a:lnTo>
                    <a:lnTo>
                      <a:pt x="286499" y="38100"/>
                    </a:lnTo>
                    <a:lnTo>
                      <a:pt x="286905" y="38227"/>
                    </a:lnTo>
                    <a:lnTo>
                      <a:pt x="286435" y="38227"/>
                    </a:lnTo>
                    <a:lnTo>
                      <a:pt x="286105" y="38354"/>
                    </a:lnTo>
                    <a:lnTo>
                      <a:pt x="286842" y="38354"/>
                    </a:lnTo>
                    <a:lnTo>
                      <a:pt x="286740" y="38481"/>
                    </a:lnTo>
                    <a:lnTo>
                      <a:pt x="287172" y="38354"/>
                    </a:lnTo>
                    <a:lnTo>
                      <a:pt x="288086" y="38354"/>
                    </a:lnTo>
                    <a:lnTo>
                      <a:pt x="287058" y="38227"/>
                    </a:lnTo>
                    <a:lnTo>
                      <a:pt x="288264" y="38227"/>
                    </a:lnTo>
                    <a:lnTo>
                      <a:pt x="288874" y="38100"/>
                    </a:lnTo>
                    <a:lnTo>
                      <a:pt x="288721" y="38100"/>
                    </a:lnTo>
                    <a:lnTo>
                      <a:pt x="288353" y="37973"/>
                    </a:lnTo>
                    <a:lnTo>
                      <a:pt x="289052" y="37973"/>
                    </a:lnTo>
                    <a:lnTo>
                      <a:pt x="289775" y="37846"/>
                    </a:lnTo>
                    <a:lnTo>
                      <a:pt x="288112" y="37719"/>
                    </a:lnTo>
                    <a:lnTo>
                      <a:pt x="288950" y="37604"/>
                    </a:lnTo>
                    <a:lnTo>
                      <a:pt x="288721" y="37465"/>
                    </a:lnTo>
                    <a:lnTo>
                      <a:pt x="288226" y="37592"/>
                    </a:lnTo>
                    <a:lnTo>
                      <a:pt x="287147" y="37465"/>
                    </a:lnTo>
                    <a:lnTo>
                      <a:pt x="289407" y="37338"/>
                    </a:lnTo>
                    <a:lnTo>
                      <a:pt x="288493" y="37338"/>
                    </a:lnTo>
                    <a:lnTo>
                      <a:pt x="288594" y="37211"/>
                    </a:lnTo>
                    <a:lnTo>
                      <a:pt x="288963" y="37211"/>
                    </a:lnTo>
                    <a:lnTo>
                      <a:pt x="288531" y="37122"/>
                    </a:lnTo>
                    <a:lnTo>
                      <a:pt x="287972" y="37211"/>
                    </a:lnTo>
                    <a:lnTo>
                      <a:pt x="288429" y="37134"/>
                    </a:lnTo>
                    <a:lnTo>
                      <a:pt x="288798" y="37084"/>
                    </a:lnTo>
                    <a:lnTo>
                      <a:pt x="287578" y="36830"/>
                    </a:lnTo>
                    <a:lnTo>
                      <a:pt x="288023" y="36830"/>
                    </a:lnTo>
                    <a:lnTo>
                      <a:pt x="288404" y="36791"/>
                    </a:lnTo>
                    <a:lnTo>
                      <a:pt x="289039" y="36830"/>
                    </a:lnTo>
                    <a:lnTo>
                      <a:pt x="288721" y="36766"/>
                    </a:lnTo>
                    <a:lnTo>
                      <a:pt x="289585" y="36703"/>
                    </a:lnTo>
                    <a:lnTo>
                      <a:pt x="289052" y="36664"/>
                    </a:lnTo>
                    <a:lnTo>
                      <a:pt x="287743" y="36576"/>
                    </a:lnTo>
                    <a:lnTo>
                      <a:pt x="289280" y="36576"/>
                    </a:lnTo>
                    <a:lnTo>
                      <a:pt x="288988" y="36652"/>
                    </a:lnTo>
                    <a:lnTo>
                      <a:pt x="289572" y="36576"/>
                    </a:lnTo>
                    <a:lnTo>
                      <a:pt x="288201" y="36449"/>
                    </a:lnTo>
                    <a:lnTo>
                      <a:pt x="289864" y="36322"/>
                    </a:lnTo>
                    <a:lnTo>
                      <a:pt x="289610" y="36195"/>
                    </a:lnTo>
                    <a:lnTo>
                      <a:pt x="288518" y="36195"/>
                    </a:lnTo>
                    <a:lnTo>
                      <a:pt x="289026" y="36093"/>
                    </a:lnTo>
                    <a:lnTo>
                      <a:pt x="289153" y="36068"/>
                    </a:lnTo>
                    <a:lnTo>
                      <a:pt x="288785" y="35814"/>
                    </a:lnTo>
                    <a:lnTo>
                      <a:pt x="289153" y="35814"/>
                    </a:lnTo>
                    <a:lnTo>
                      <a:pt x="289394" y="35560"/>
                    </a:lnTo>
                    <a:lnTo>
                      <a:pt x="289788" y="35433"/>
                    </a:lnTo>
                    <a:lnTo>
                      <a:pt x="289966" y="35433"/>
                    </a:lnTo>
                    <a:lnTo>
                      <a:pt x="288861" y="35306"/>
                    </a:lnTo>
                    <a:lnTo>
                      <a:pt x="289077" y="35179"/>
                    </a:lnTo>
                    <a:lnTo>
                      <a:pt x="288848" y="35052"/>
                    </a:lnTo>
                    <a:lnTo>
                      <a:pt x="289521" y="35052"/>
                    </a:lnTo>
                    <a:lnTo>
                      <a:pt x="289394" y="34925"/>
                    </a:lnTo>
                    <a:lnTo>
                      <a:pt x="290207" y="34925"/>
                    </a:lnTo>
                    <a:close/>
                  </a:path>
                  <a:path w="341630" h="88900">
                    <a:moveTo>
                      <a:pt x="290245" y="36118"/>
                    </a:moveTo>
                    <a:lnTo>
                      <a:pt x="289407" y="36106"/>
                    </a:lnTo>
                    <a:lnTo>
                      <a:pt x="289026" y="36093"/>
                    </a:lnTo>
                    <a:lnTo>
                      <a:pt x="289547" y="36131"/>
                    </a:lnTo>
                    <a:lnTo>
                      <a:pt x="289966" y="36156"/>
                    </a:lnTo>
                    <a:lnTo>
                      <a:pt x="290207" y="36144"/>
                    </a:lnTo>
                    <a:close/>
                  </a:path>
                  <a:path w="341630" h="88900">
                    <a:moveTo>
                      <a:pt x="290245" y="5334"/>
                    </a:moveTo>
                    <a:lnTo>
                      <a:pt x="290042" y="5334"/>
                    </a:lnTo>
                    <a:lnTo>
                      <a:pt x="290245" y="5384"/>
                    </a:lnTo>
                    <a:close/>
                  </a:path>
                  <a:path w="341630" h="88900">
                    <a:moveTo>
                      <a:pt x="290271" y="23837"/>
                    </a:moveTo>
                    <a:lnTo>
                      <a:pt x="290106" y="23850"/>
                    </a:lnTo>
                    <a:lnTo>
                      <a:pt x="290271" y="23837"/>
                    </a:lnTo>
                    <a:close/>
                  </a:path>
                  <a:path w="341630" h="88900">
                    <a:moveTo>
                      <a:pt x="290296" y="5080"/>
                    </a:moveTo>
                    <a:lnTo>
                      <a:pt x="290118" y="5080"/>
                    </a:lnTo>
                    <a:lnTo>
                      <a:pt x="290296" y="5080"/>
                    </a:lnTo>
                    <a:close/>
                  </a:path>
                  <a:path w="341630" h="88900">
                    <a:moveTo>
                      <a:pt x="290347" y="24803"/>
                    </a:moveTo>
                    <a:close/>
                  </a:path>
                  <a:path w="341630" h="88900">
                    <a:moveTo>
                      <a:pt x="290372" y="27622"/>
                    </a:moveTo>
                    <a:close/>
                  </a:path>
                  <a:path w="341630" h="88900">
                    <a:moveTo>
                      <a:pt x="290398" y="30988"/>
                    </a:moveTo>
                    <a:lnTo>
                      <a:pt x="289966" y="30911"/>
                    </a:lnTo>
                    <a:lnTo>
                      <a:pt x="290398" y="30988"/>
                    </a:lnTo>
                    <a:close/>
                  </a:path>
                  <a:path w="341630" h="88900">
                    <a:moveTo>
                      <a:pt x="290410" y="24828"/>
                    </a:moveTo>
                    <a:lnTo>
                      <a:pt x="290271" y="24853"/>
                    </a:lnTo>
                    <a:lnTo>
                      <a:pt x="290410" y="24828"/>
                    </a:lnTo>
                    <a:close/>
                  </a:path>
                  <a:path w="341630" h="88900">
                    <a:moveTo>
                      <a:pt x="290449" y="5461"/>
                    </a:moveTo>
                    <a:lnTo>
                      <a:pt x="290245" y="5384"/>
                    </a:lnTo>
                    <a:lnTo>
                      <a:pt x="290449" y="5461"/>
                    </a:lnTo>
                    <a:close/>
                  </a:path>
                  <a:path w="341630" h="88900">
                    <a:moveTo>
                      <a:pt x="290461" y="35026"/>
                    </a:moveTo>
                    <a:lnTo>
                      <a:pt x="290055" y="34975"/>
                    </a:lnTo>
                    <a:lnTo>
                      <a:pt x="290309" y="35026"/>
                    </a:lnTo>
                    <a:lnTo>
                      <a:pt x="290461" y="35026"/>
                    </a:lnTo>
                    <a:close/>
                  </a:path>
                  <a:path w="341630" h="88900">
                    <a:moveTo>
                      <a:pt x="290525" y="8255"/>
                    </a:moveTo>
                    <a:lnTo>
                      <a:pt x="290296" y="8255"/>
                    </a:lnTo>
                    <a:lnTo>
                      <a:pt x="290080" y="8382"/>
                    </a:lnTo>
                    <a:lnTo>
                      <a:pt x="290525" y="8255"/>
                    </a:lnTo>
                    <a:close/>
                  </a:path>
                  <a:path w="341630" h="88900">
                    <a:moveTo>
                      <a:pt x="290614" y="20701"/>
                    </a:moveTo>
                    <a:lnTo>
                      <a:pt x="290525" y="20447"/>
                    </a:lnTo>
                    <a:lnTo>
                      <a:pt x="290347" y="20447"/>
                    </a:lnTo>
                    <a:lnTo>
                      <a:pt x="290169" y="20574"/>
                    </a:lnTo>
                    <a:lnTo>
                      <a:pt x="290614" y="20701"/>
                    </a:lnTo>
                    <a:close/>
                  </a:path>
                  <a:path w="341630" h="88900">
                    <a:moveTo>
                      <a:pt x="290893" y="30861"/>
                    </a:moveTo>
                    <a:lnTo>
                      <a:pt x="290195" y="30734"/>
                    </a:lnTo>
                    <a:lnTo>
                      <a:pt x="290322" y="30886"/>
                    </a:lnTo>
                    <a:lnTo>
                      <a:pt x="290893" y="30861"/>
                    </a:lnTo>
                    <a:close/>
                  </a:path>
                  <a:path w="341630" h="88900">
                    <a:moveTo>
                      <a:pt x="290969" y="29400"/>
                    </a:moveTo>
                    <a:lnTo>
                      <a:pt x="290842" y="29413"/>
                    </a:lnTo>
                    <a:lnTo>
                      <a:pt x="290969" y="29400"/>
                    </a:lnTo>
                    <a:close/>
                  </a:path>
                  <a:path w="341630" h="88900">
                    <a:moveTo>
                      <a:pt x="291211" y="21717"/>
                    </a:moveTo>
                    <a:lnTo>
                      <a:pt x="290106" y="21590"/>
                    </a:lnTo>
                    <a:lnTo>
                      <a:pt x="290144" y="21717"/>
                    </a:lnTo>
                    <a:lnTo>
                      <a:pt x="291211" y="21717"/>
                    </a:lnTo>
                    <a:close/>
                  </a:path>
                  <a:path w="341630" h="88900">
                    <a:moveTo>
                      <a:pt x="291287" y="25819"/>
                    </a:moveTo>
                    <a:close/>
                  </a:path>
                  <a:path w="341630" h="88900">
                    <a:moveTo>
                      <a:pt x="291350" y="18364"/>
                    </a:moveTo>
                    <a:lnTo>
                      <a:pt x="290741" y="18465"/>
                    </a:lnTo>
                    <a:lnTo>
                      <a:pt x="290868" y="18503"/>
                    </a:lnTo>
                    <a:lnTo>
                      <a:pt x="291350" y="18364"/>
                    </a:lnTo>
                    <a:close/>
                  </a:path>
                  <a:path w="341630" h="88900">
                    <a:moveTo>
                      <a:pt x="291465" y="25806"/>
                    </a:moveTo>
                    <a:lnTo>
                      <a:pt x="291312" y="25806"/>
                    </a:lnTo>
                    <a:lnTo>
                      <a:pt x="291465" y="25806"/>
                    </a:lnTo>
                    <a:close/>
                  </a:path>
                  <a:path w="341630" h="88900">
                    <a:moveTo>
                      <a:pt x="291693" y="28448"/>
                    </a:moveTo>
                    <a:close/>
                  </a:path>
                  <a:path w="341630" h="88900">
                    <a:moveTo>
                      <a:pt x="291934" y="28067"/>
                    </a:moveTo>
                    <a:lnTo>
                      <a:pt x="291820" y="27940"/>
                    </a:lnTo>
                    <a:lnTo>
                      <a:pt x="291807" y="28067"/>
                    </a:lnTo>
                    <a:lnTo>
                      <a:pt x="291934" y="28067"/>
                    </a:lnTo>
                    <a:close/>
                  </a:path>
                  <a:path w="341630" h="88900">
                    <a:moveTo>
                      <a:pt x="292214" y="27051"/>
                    </a:moveTo>
                    <a:lnTo>
                      <a:pt x="291642" y="26924"/>
                    </a:lnTo>
                    <a:lnTo>
                      <a:pt x="291109" y="26924"/>
                    </a:lnTo>
                    <a:lnTo>
                      <a:pt x="290410" y="26797"/>
                    </a:lnTo>
                    <a:lnTo>
                      <a:pt x="290906" y="27051"/>
                    </a:lnTo>
                    <a:lnTo>
                      <a:pt x="292214" y="27051"/>
                    </a:lnTo>
                    <a:close/>
                  </a:path>
                  <a:path w="341630" h="88900">
                    <a:moveTo>
                      <a:pt x="292315" y="28829"/>
                    </a:moveTo>
                    <a:lnTo>
                      <a:pt x="292150" y="28702"/>
                    </a:lnTo>
                    <a:lnTo>
                      <a:pt x="292023" y="28702"/>
                    </a:lnTo>
                    <a:lnTo>
                      <a:pt x="292315" y="28829"/>
                    </a:lnTo>
                    <a:close/>
                  </a:path>
                  <a:path w="341630" h="88900">
                    <a:moveTo>
                      <a:pt x="292709" y="17780"/>
                    </a:moveTo>
                    <a:lnTo>
                      <a:pt x="291744" y="17526"/>
                    </a:lnTo>
                    <a:lnTo>
                      <a:pt x="292328" y="17653"/>
                    </a:lnTo>
                    <a:lnTo>
                      <a:pt x="291985" y="17526"/>
                    </a:lnTo>
                    <a:lnTo>
                      <a:pt x="292328" y="17145"/>
                    </a:lnTo>
                    <a:lnTo>
                      <a:pt x="290868" y="17018"/>
                    </a:lnTo>
                    <a:lnTo>
                      <a:pt x="291706" y="17018"/>
                    </a:lnTo>
                    <a:lnTo>
                      <a:pt x="291922" y="16764"/>
                    </a:lnTo>
                    <a:lnTo>
                      <a:pt x="290144" y="16383"/>
                    </a:lnTo>
                    <a:lnTo>
                      <a:pt x="291045" y="16129"/>
                    </a:lnTo>
                    <a:lnTo>
                      <a:pt x="291363" y="16129"/>
                    </a:lnTo>
                    <a:lnTo>
                      <a:pt x="290652" y="16002"/>
                    </a:lnTo>
                    <a:lnTo>
                      <a:pt x="291579" y="16002"/>
                    </a:lnTo>
                    <a:lnTo>
                      <a:pt x="290791" y="15875"/>
                    </a:lnTo>
                    <a:lnTo>
                      <a:pt x="291058" y="15748"/>
                    </a:lnTo>
                    <a:lnTo>
                      <a:pt x="291553" y="15875"/>
                    </a:lnTo>
                    <a:lnTo>
                      <a:pt x="292150" y="15494"/>
                    </a:lnTo>
                    <a:lnTo>
                      <a:pt x="290334" y="15367"/>
                    </a:lnTo>
                    <a:lnTo>
                      <a:pt x="290017" y="15113"/>
                    </a:lnTo>
                    <a:lnTo>
                      <a:pt x="291338" y="15113"/>
                    </a:lnTo>
                    <a:lnTo>
                      <a:pt x="291985" y="14732"/>
                    </a:lnTo>
                    <a:lnTo>
                      <a:pt x="292176" y="14732"/>
                    </a:lnTo>
                    <a:lnTo>
                      <a:pt x="292328" y="14478"/>
                    </a:lnTo>
                    <a:lnTo>
                      <a:pt x="291084" y="14224"/>
                    </a:lnTo>
                    <a:lnTo>
                      <a:pt x="290563" y="13843"/>
                    </a:lnTo>
                    <a:lnTo>
                      <a:pt x="291998" y="13716"/>
                    </a:lnTo>
                    <a:lnTo>
                      <a:pt x="291579" y="13462"/>
                    </a:lnTo>
                    <a:lnTo>
                      <a:pt x="291160" y="13208"/>
                    </a:lnTo>
                    <a:lnTo>
                      <a:pt x="291706" y="12941"/>
                    </a:lnTo>
                    <a:lnTo>
                      <a:pt x="290931" y="12827"/>
                    </a:lnTo>
                    <a:lnTo>
                      <a:pt x="290804" y="12827"/>
                    </a:lnTo>
                    <a:lnTo>
                      <a:pt x="291071" y="12700"/>
                    </a:lnTo>
                    <a:lnTo>
                      <a:pt x="289890" y="12573"/>
                    </a:lnTo>
                    <a:lnTo>
                      <a:pt x="292265" y="12573"/>
                    </a:lnTo>
                    <a:lnTo>
                      <a:pt x="291947" y="12446"/>
                    </a:lnTo>
                    <a:lnTo>
                      <a:pt x="291973" y="12319"/>
                    </a:lnTo>
                    <a:lnTo>
                      <a:pt x="290398" y="12319"/>
                    </a:lnTo>
                    <a:lnTo>
                      <a:pt x="292696" y="11938"/>
                    </a:lnTo>
                    <a:lnTo>
                      <a:pt x="290334" y="11557"/>
                    </a:lnTo>
                    <a:lnTo>
                      <a:pt x="289547" y="11430"/>
                    </a:lnTo>
                    <a:lnTo>
                      <a:pt x="291617" y="11303"/>
                    </a:lnTo>
                    <a:lnTo>
                      <a:pt x="291211" y="11176"/>
                    </a:lnTo>
                    <a:lnTo>
                      <a:pt x="291223" y="11049"/>
                    </a:lnTo>
                    <a:lnTo>
                      <a:pt x="291668" y="11049"/>
                    </a:lnTo>
                    <a:lnTo>
                      <a:pt x="291782" y="10922"/>
                    </a:lnTo>
                    <a:lnTo>
                      <a:pt x="291884" y="10795"/>
                    </a:lnTo>
                    <a:lnTo>
                      <a:pt x="291795" y="10414"/>
                    </a:lnTo>
                    <a:lnTo>
                      <a:pt x="292404" y="10541"/>
                    </a:lnTo>
                    <a:lnTo>
                      <a:pt x="292455" y="10414"/>
                    </a:lnTo>
                    <a:lnTo>
                      <a:pt x="289953" y="10287"/>
                    </a:lnTo>
                    <a:lnTo>
                      <a:pt x="289902" y="10160"/>
                    </a:lnTo>
                    <a:lnTo>
                      <a:pt x="291172" y="10160"/>
                    </a:lnTo>
                    <a:lnTo>
                      <a:pt x="291147" y="9906"/>
                    </a:lnTo>
                    <a:lnTo>
                      <a:pt x="292265" y="9652"/>
                    </a:lnTo>
                    <a:lnTo>
                      <a:pt x="291109" y="9398"/>
                    </a:lnTo>
                    <a:lnTo>
                      <a:pt x="291719" y="9398"/>
                    </a:lnTo>
                    <a:lnTo>
                      <a:pt x="291744" y="9271"/>
                    </a:lnTo>
                    <a:lnTo>
                      <a:pt x="292569" y="9017"/>
                    </a:lnTo>
                    <a:lnTo>
                      <a:pt x="291973" y="9017"/>
                    </a:lnTo>
                    <a:lnTo>
                      <a:pt x="290449" y="8636"/>
                    </a:lnTo>
                    <a:lnTo>
                      <a:pt x="291287" y="8636"/>
                    </a:lnTo>
                    <a:lnTo>
                      <a:pt x="290220" y="8509"/>
                    </a:lnTo>
                    <a:lnTo>
                      <a:pt x="289928" y="8509"/>
                    </a:lnTo>
                    <a:lnTo>
                      <a:pt x="289623" y="8382"/>
                    </a:lnTo>
                    <a:lnTo>
                      <a:pt x="289737" y="8255"/>
                    </a:lnTo>
                    <a:lnTo>
                      <a:pt x="289293" y="8255"/>
                    </a:lnTo>
                    <a:lnTo>
                      <a:pt x="289737" y="8128"/>
                    </a:lnTo>
                    <a:lnTo>
                      <a:pt x="290271" y="8128"/>
                    </a:lnTo>
                    <a:lnTo>
                      <a:pt x="290334" y="8001"/>
                    </a:lnTo>
                    <a:lnTo>
                      <a:pt x="289420" y="8001"/>
                    </a:lnTo>
                    <a:lnTo>
                      <a:pt x="289090" y="7874"/>
                    </a:lnTo>
                    <a:lnTo>
                      <a:pt x="289636" y="7747"/>
                    </a:lnTo>
                    <a:lnTo>
                      <a:pt x="290385" y="7747"/>
                    </a:lnTo>
                    <a:lnTo>
                      <a:pt x="289318" y="7620"/>
                    </a:lnTo>
                    <a:lnTo>
                      <a:pt x="289534" y="7493"/>
                    </a:lnTo>
                    <a:lnTo>
                      <a:pt x="289814" y="7493"/>
                    </a:lnTo>
                    <a:lnTo>
                      <a:pt x="290080" y="7620"/>
                    </a:lnTo>
                    <a:lnTo>
                      <a:pt x="290372" y="7493"/>
                    </a:lnTo>
                    <a:lnTo>
                      <a:pt x="290652" y="7366"/>
                    </a:lnTo>
                    <a:lnTo>
                      <a:pt x="291071" y="7366"/>
                    </a:lnTo>
                    <a:lnTo>
                      <a:pt x="291211" y="7239"/>
                    </a:lnTo>
                    <a:lnTo>
                      <a:pt x="292265" y="7366"/>
                    </a:lnTo>
                    <a:lnTo>
                      <a:pt x="291655" y="7239"/>
                    </a:lnTo>
                    <a:lnTo>
                      <a:pt x="291045" y="7112"/>
                    </a:lnTo>
                    <a:lnTo>
                      <a:pt x="290436" y="6985"/>
                    </a:lnTo>
                    <a:lnTo>
                      <a:pt x="290436" y="7112"/>
                    </a:lnTo>
                    <a:lnTo>
                      <a:pt x="290372" y="7340"/>
                    </a:lnTo>
                    <a:lnTo>
                      <a:pt x="289115" y="7239"/>
                    </a:lnTo>
                    <a:lnTo>
                      <a:pt x="289928" y="7112"/>
                    </a:lnTo>
                    <a:lnTo>
                      <a:pt x="290436" y="7112"/>
                    </a:lnTo>
                    <a:lnTo>
                      <a:pt x="290436" y="6985"/>
                    </a:lnTo>
                    <a:lnTo>
                      <a:pt x="290791" y="6858"/>
                    </a:lnTo>
                    <a:lnTo>
                      <a:pt x="291223" y="6858"/>
                    </a:lnTo>
                    <a:lnTo>
                      <a:pt x="291020" y="6731"/>
                    </a:lnTo>
                    <a:lnTo>
                      <a:pt x="291249" y="6731"/>
                    </a:lnTo>
                    <a:lnTo>
                      <a:pt x="291896" y="6604"/>
                    </a:lnTo>
                    <a:lnTo>
                      <a:pt x="291592" y="6477"/>
                    </a:lnTo>
                    <a:lnTo>
                      <a:pt x="290779" y="6477"/>
                    </a:lnTo>
                    <a:lnTo>
                      <a:pt x="290918" y="6350"/>
                    </a:lnTo>
                    <a:lnTo>
                      <a:pt x="290347" y="6464"/>
                    </a:lnTo>
                    <a:lnTo>
                      <a:pt x="290106" y="6451"/>
                    </a:lnTo>
                    <a:lnTo>
                      <a:pt x="290283" y="6464"/>
                    </a:lnTo>
                    <a:lnTo>
                      <a:pt x="290423" y="6731"/>
                    </a:lnTo>
                    <a:lnTo>
                      <a:pt x="289636" y="6604"/>
                    </a:lnTo>
                    <a:lnTo>
                      <a:pt x="290106" y="6477"/>
                    </a:lnTo>
                    <a:lnTo>
                      <a:pt x="288747" y="6350"/>
                    </a:lnTo>
                    <a:lnTo>
                      <a:pt x="289928" y="6350"/>
                    </a:lnTo>
                    <a:lnTo>
                      <a:pt x="290563" y="6096"/>
                    </a:lnTo>
                    <a:lnTo>
                      <a:pt x="291287" y="6096"/>
                    </a:lnTo>
                    <a:lnTo>
                      <a:pt x="290817" y="5842"/>
                    </a:lnTo>
                    <a:lnTo>
                      <a:pt x="290969" y="5588"/>
                    </a:lnTo>
                    <a:lnTo>
                      <a:pt x="289394" y="5461"/>
                    </a:lnTo>
                    <a:lnTo>
                      <a:pt x="289191" y="5334"/>
                    </a:lnTo>
                    <a:lnTo>
                      <a:pt x="290042" y="5334"/>
                    </a:lnTo>
                    <a:lnTo>
                      <a:pt x="290169" y="5207"/>
                    </a:lnTo>
                    <a:lnTo>
                      <a:pt x="290029" y="4953"/>
                    </a:lnTo>
                    <a:lnTo>
                      <a:pt x="290360" y="4953"/>
                    </a:lnTo>
                    <a:lnTo>
                      <a:pt x="292138" y="4572"/>
                    </a:lnTo>
                    <a:lnTo>
                      <a:pt x="289941" y="4457"/>
                    </a:lnTo>
                    <a:lnTo>
                      <a:pt x="289941" y="5080"/>
                    </a:lnTo>
                    <a:lnTo>
                      <a:pt x="289191" y="5080"/>
                    </a:lnTo>
                    <a:lnTo>
                      <a:pt x="289687" y="4953"/>
                    </a:lnTo>
                    <a:lnTo>
                      <a:pt x="289941" y="5080"/>
                    </a:lnTo>
                    <a:lnTo>
                      <a:pt x="289941" y="4457"/>
                    </a:lnTo>
                    <a:lnTo>
                      <a:pt x="287540" y="4318"/>
                    </a:lnTo>
                    <a:lnTo>
                      <a:pt x="289814" y="3810"/>
                    </a:lnTo>
                    <a:lnTo>
                      <a:pt x="289420" y="3810"/>
                    </a:lnTo>
                    <a:lnTo>
                      <a:pt x="289674" y="3683"/>
                    </a:lnTo>
                    <a:lnTo>
                      <a:pt x="290423" y="3302"/>
                    </a:lnTo>
                    <a:lnTo>
                      <a:pt x="288480" y="2794"/>
                    </a:lnTo>
                    <a:lnTo>
                      <a:pt x="290068" y="2286"/>
                    </a:lnTo>
                    <a:lnTo>
                      <a:pt x="290385" y="2159"/>
                    </a:lnTo>
                    <a:lnTo>
                      <a:pt x="289687" y="2032"/>
                    </a:lnTo>
                    <a:lnTo>
                      <a:pt x="289153" y="2032"/>
                    </a:lnTo>
                    <a:lnTo>
                      <a:pt x="290055" y="1905"/>
                    </a:lnTo>
                    <a:lnTo>
                      <a:pt x="289001" y="1778"/>
                    </a:lnTo>
                    <a:lnTo>
                      <a:pt x="288239" y="1651"/>
                    </a:lnTo>
                    <a:lnTo>
                      <a:pt x="291223" y="1397"/>
                    </a:lnTo>
                    <a:lnTo>
                      <a:pt x="289788" y="1143"/>
                    </a:lnTo>
                    <a:lnTo>
                      <a:pt x="289293" y="1143"/>
                    </a:lnTo>
                    <a:lnTo>
                      <a:pt x="288810" y="889"/>
                    </a:lnTo>
                    <a:lnTo>
                      <a:pt x="289204" y="762"/>
                    </a:lnTo>
                    <a:lnTo>
                      <a:pt x="289674" y="762"/>
                    </a:lnTo>
                    <a:lnTo>
                      <a:pt x="289267" y="635"/>
                    </a:lnTo>
                    <a:lnTo>
                      <a:pt x="288861" y="508"/>
                    </a:lnTo>
                    <a:lnTo>
                      <a:pt x="289204" y="381"/>
                    </a:lnTo>
                    <a:lnTo>
                      <a:pt x="290741" y="635"/>
                    </a:lnTo>
                    <a:lnTo>
                      <a:pt x="290830" y="254"/>
                    </a:lnTo>
                    <a:lnTo>
                      <a:pt x="290652" y="254"/>
                    </a:lnTo>
                    <a:lnTo>
                      <a:pt x="290055" y="127"/>
                    </a:lnTo>
                    <a:lnTo>
                      <a:pt x="289458" y="0"/>
                    </a:lnTo>
                    <a:lnTo>
                      <a:pt x="289140" y="0"/>
                    </a:lnTo>
                    <a:lnTo>
                      <a:pt x="289115" y="127"/>
                    </a:lnTo>
                    <a:lnTo>
                      <a:pt x="288124" y="127"/>
                    </a:lnTo>
                    <a:lnTo>
                      <a:pt x="287286" y="50"/>
                    </a:lnTo>
                    <a:lnTo>
                      <a:pt x="287286" y="4572"/>
                    </a:lnTo>
                    <a:lnTo>
                      <a:pt x="286575" y="4572"/>
                    </a:lnTo>
                    <a:lnTo>
                      <a:pt x="286588" y="4445"/>
                    </a:lnTo>
                    <a:lnTo>
                      <a:pt x="287286" y="4572"/>
                    </a:lnTo>
                    <a:lnTo>
                      <a:pt x="287286" y="50"/>
                    </a:lnTo>
                    <a:lnTo>
                      <a:pt x="286727" y="0"/>
                    </a:lnTo>
                    <a:lnTo>
                      <a:pt x="286461" y="0"/>
                    </a:lnTo>
                    <a:lnTo>
                      <a:pt x="286461" y="4699"/>
                    </a:lnTo>
                    <a:lnTo>
                      <a:pt x="286156" y="4826"/>
                    </a:lnTo>
                    <a:lnTo>
                      <a:pt x="285140" y="4826"/>
                    </a:lnTo>
                    <a:lnTo>
                      <a:pt x="285483" y="4699"/>
                    </a:lnTo>
                    <a:lnTo>
                      <a:pt x="285762" y="4584"/>
                    </a:lnTo>
                    <a:lnTo>
                      <a:pt x="286461" y="4699"/>
                    </a:lnTo>
                    <a:lnTo>
                      <a:pt x="286461" y="0"/>
                    </a:lnTo>
                    <a:lnTo>
                      <a:pt x="285292" y="0"/>
                    </a:lnTo>
                    <a:lnTo>
                      <a:pt x="284327" y="254"/>
                    </a:lnTo>
                    <a:lnTo>
                      <a:pt x="284454" y="254"/>
                    </a:lnTo>
                    <a:lnTo>
                      <a:pt x="285178" y="381"/>
                    </a:lnTo>
                    <a:lnTo>
                      <a:pt x="284492" y="381"/>
                    </a:lnTo>
                    <a:lnTo>
                      <a:pt x="284403" y="254"/>
                    </a:lnTo>
                    <a:lnTo>
                      <a:pt x="283819" y="381"/>
                    </a:lnTo>
                    <a:lnTo>
                      <a:pt x="284772" y="508"/>
                    </a:lnTo>
                    <a:lnTo>
                      <a:pt x="284022" y="508"/>
                    </a:lnTo>
                    <a:lnTo>
                      <a:pt x="284949" y="685"/>
                    </a:lnTo>
                    <a:lnTo>
                      <a:pt x="285191" y="635"/>
                    </a:lnTo>
                    <a:lnTo>
                      <a:pt x="285597" y="762"/>
                    </a:lnTo>
                    <a:lnTo>
                      <a:pt x="284962" y="889"/>
                    </a:lnTo>
                    <a:lnTo>
                      <a:pt x="284251" y="889"/>
                    </a:lnTo>
                    <a:lnTo>
                      <a:pt x="284683" y="1016"/>
                    </a:lnTo>
                    <a:lnTo>
                      <a:pt x="284429" y="1143"/>
                    </a:lnTo>
                    <a:lnTo>
                      <a:pt x="285165" y="1143"/>
                    </a:lnTo>
                    <a:lnTo>
                      <a:pt x="284391" y="1270"/>
                    </a:lnTo>
                    <a:lnTo>
                      <a:pt x="285369" y="1397"/>
                    </a:lnTo>
                    <a:lnTo>
                      <a:pt x="284365" y="1397"/>
                    </a:lnTo>
                    <a:lnTo>
                      <a:pt x="285089" y="1524"/>
                    </a:lnTo>
                    <a:lnTo>
                      <a:pt x="285140" y="1651"/>
                    </a:lnTo>
                    <a:lnTo>
                      <a:pt x="283565" y="1524"/>
                    </a:lnTo>
                    <a:lnTo>
                      <a:pt x="285051" y="1905"/>
                    </a:lnTo>
                    <a:lnTo>
                      <a:pt x="283362" y="1905"/>
                    </a:lnTo>
                    <a:lnTo>
                      <a:pt x="284772" y="2032"/>
                    </a:lnTo>
                    <a:lnTo>
                      <a:pt x="283984" y="2286"/>
                    </a:lnTo>
                    <a:lnTo>
                      <a:pt x="284772" y="2413"/>
                    </a:lnTo>
                    <a:lnTo>
                      <a:pt x="284391" y="2413"/>
                    </a:lnTo>
                    <a:lnTo>
                      <a:pt x="283959" y="2540"/>
                    </a:lnTo>
                    <a:lnTo>
                      <a:pt x="284861" y="2540"/>
                    </a:lnTo>
                    <a:lnTo>
                      <a:pt x="285127" y="2667"/>
                    </a:lnTo>
                    <a:lnTo>
                      <a:pt x="285864" y="2794"/>
                    </a:lnTo>
                    <a:lnTo>
                      <a:pt x="284721" y="2921"/>
                    </a:lnTo>
                    <a:lnTo>
                      <a:pt x="284480" y="2794"/>
                    </a:lnTo>
                    <a:lnTo>
                      <a:pt x="284340" y="2794"/>
                    </a:lnTo>
                    <a:lnTo>
                      <a:pt x="284340" y="3048"/>
                    </a:lnTo>
                    <a:lnTo>
                      <a:pt x="285127" y="2921"/>
                    </a:lnTo>
                    <a:lnTo>
                      <a:pt x="284429" y="3048"/>
                    </a:lnTo>
                    <a:lnTo>
                      <a:pt x="285292" y="3048"/>
                    </a:lnTo>
                    <a:lnTo>
                      <a:pt x="284073" y="3175"/>
                    </a:lnTo>
                    <a:lnTo>
                      <a:pt x="284975" y="3302"/>
                    </a:lnTo>
                    <a:lnTo>
                      <a:pt x="284251" y="3429"/>
                    </a:lnTo>
                    <a:lnTo>
                      <a:pt x="284797" y="3429"/>
                    </a:lnTo>
                    <a:lnTo>
                      <a:pt x="285102" y="3683"/>
                    </a:lnTo>
                    <a:lnTo>
                      <a:pt x="283972" y="3556"/>
                    </a:lnTo>
                    <a:lnTo>
                      <a:pt x="283591" y="3556"/>
                    </a:lnTo>
                    <a:lnTo>
                      <a:pt x="283413" y="3556"/>
                    </a:lnTo>
                    <a:lnTo>
                      <a:pt x="283705" y="3683"/>
                    </a:lnTo>
                    <a:lnTo>
                      <a:pt x="284721" y="3810"/>
                    </a:lnTo>
                    <a:lnTo>
                      <a:pt x="284683" y="3937"/>
                    </a:lnTo>
                    <a:lnTo>
                      <a:pt x="284200" y="3937"/>
                    </a:lnTo>
                    <a:lnTo>
                      <a:pt x="285076" y="4064"/>
                    </a:lnTo>
                    <a:lnTo>
                      <a:pt x="284340" y="4292"/>
                    </a:lnTo>
                    <a:lnTo>
                      <a:pt x="284556" y="4381"/>
                    </a:lnTo>
                    <a:lnTo>
                      <a:pt x="284403" y="4343"/>
                    </a:lnTo>
                    <a:lnTo>
                      <a:pt x="285280" y="4445"/>
                    </a:lnTo>
                    <a:lnTo>
                      <a:pt x="285419" y="4445"/>
                    </a:lnTo>
                    <a:lnTo>
                      <a:pt x="286029" y="4445"/>
                    </a:lnTo>
                    <a:lnTo>
                      <a:pt x="286385" y="4572"/>
                    </a:lnTo>
                    <a:lnTo>
                      <a:pt x="285826" y="4572"/>
                    </a:lnTo>
                    <a:lnTo>
                      <a:pt x="285597" y="4572"/>
                    </a:lnTo>
                    <a:lnTo>
                      <a:pt x="284911" y="4699"/>
                    </a:lnTo>
                    <a:lnTo>
                      <a:pt x="285305" y="4572"/>
                    </a:lnTo>
                    <a:lnTo>
                      <a:pt x="283692" y="4699"/>
                    </a:lnTo>
                    <a:lnTo>
                      <a:pt x="285305" y="4457"/>
                    </a:lnTo>
                    <a:lnTo>
                      <a:pt x="283692" y="4572"/>
                    </a:lnTo>
                    <a:lnTo>
                      <a:pt x="283400" y="4826"/>
                    </a:lnTo>
                    <a:lnTo>
                      <a:pt x="284213" y="4826"/>
                    </a:lnTo>
                    <a:lnTo>
                      <a:pt x="283921" y="5080"/>
                    </a:lnTo>
                    <a:lnTo>
                      <a:pt x="285318" y="5080"/>
                    </a:lnTo>
                    <a:lnTo>
                      <a:pt x="286334" y="5461"/>
                    </a:lnTo>
                    <a:lnTo>
                      <a:pt x="282765" y="5334"/>
                    </a:lnTo>
                    <a:lnTo>
                      <a:pt x="284111" y="5588"/>
                    </a:lnTo>
                    <a:lnTo>
                      <a:pt x="284797" y="5588"/>
                    </a:lnTo>
                    <a:lnTo>
                      <a:pt x="286080" y="5715"/>
                    </a:lnTo>
                    <a:lnTo>
                      <a:pt x="285407" y="5842"/>
                    </a:lnTo>
                    <a:lnTo>
                      <a:pt x="284251" y="5715"/>
                    </a:lnTo>
                    <a:lnTo>
                      <a:pt x="284137" y="5969"/>
                    </a:lnTo>
                    <a:lnTo>
                      <a:pt x="285902" y="5842"/>
                    </a:lnTo>
                    <a:lnTo>
                      <a:pt x="285877" y="7112"/>
                    </a:lnTo>
                    <a:lnTo>
                      <a:pt x="285661" y="7213"/>
                    </a:lnTo>
                    <a:lnTo>
                      <a:pt x="285877" y="7112"/>
                    </a:lnTo>
                    <a:lnTo>
                      <a:pt x="285877" y="5854"/>
                    </a:lnTo>
                    <a:lnTo>
                      <a:pt x="285127" y="6096"/>
                    </a:lnTo>
                    <a:lnTo>
                      <a:pt x="285267" y="6096"/>
                    </a:lnTo>
                    <a:lnTo>
                      <a:pt x="285267" y="6223"/>
                    </a:lnTo>
                    <a:lnTo>
                      <a:pt x="284251" y="6223"/>
                    </a:lnTo>
                    <a:lnTo>
                      <a:pt x="284403" y="6477"/>
                    </a:lnTo>
                    <a:lnTo>
                      <a:pt x="285140" y="6731"/>
                    </a:lnTo>
                    <a:lnTo>
                      <a:pt x="285330" y="6858"/>
                    </a:lnTo>
                    <a:lnTo>
                      <a:pt x="284391" y="6858"/>
                    </a:lnTo>
                    <a:lnTo>
                      <a:pt x="284911" y="7239"/>
                    </a:lnTo>
                    <a:lnTo>
                      <a:pt x="284276" y="7620"/>
                    </a:lnTo>
                    <a:lnTo>
                      <a:pt x="283667" y="7874"/>
                    </a:lnTo>
                    <a:lnTo>
                      <a:pt x="284543" y="8001"/>
                    </a:lnTo>
                    <a:lnTo>
                      <a:pt x="284886" y="8128"/>
                    </a:lnTo>
                    <a:lnTo>
                      <a:pt x="284111" y="8128"/>
                    </a:lnTo>
                    <a:lnTo>
                      <a:pt x="284861" y="8382"/>
                    </a:lnTo>
                    <a:lnTo>
                      <a:pt x="285724" y="8763"/>
                    </a:lnTo>
                    <a:lnTo>
                      <a:pt x="284772" y="8890"/>
                    </a:lnTo>
                    <a:lnTo>
                      <a:pt x="284518" y="8890"/>
                    </a:lnTo>
                    <a:lnTo>
                      <a:pt x="284162" y="9017"/>
                    </a:lnTo>
                    <a:lnTo>
                      <a:pt x="286321" y="9144"/>
                    </a:lnTo>
                    <a:lnTo>
                      <a:pt x="285496" y="9271"/>
                    </a:lnTo>
                    <a:lnTo>
                      <a:pt x="285343" y="9271"/>
                    </a:lnTo>
                    <a:lnTo>
                      <a:pt x="284962" y="9652"/>
                    </a:lnTo>
                    <a:lnTo>
                      <a:pt x="285775" y="10033"/>
                    </a:lnTo>
                    <a:lnTo>
                      <a:pt x="284441" y="10287"/>
                    </a:lnTo>
                    <a:lnTo>
                      <a:pt x="285711" y="10287"/>
                    </a:lnTo>
                    <a:lnTo>
                      <a:pt x="283870" y="10668"/>
                    </a:lnTo>
                    <a:lnTo>
                      <a:pt x="285648" y="10668"/>
                    </a:lnTo>
                    <a:lnTo>
                      <a:pt x="284759" y="10922"/>
                    </a:lnTo>
                    <a:lnTo>
                      <a:pt x="284454" y="10795"/>
                    </a:lnTo>
                    <a:lnTo>
                      <a:pt x="283857" y="11176"/>
                    </a:lnTo>
                    <a:lnTo>
                      <a:pt x="284962" y="11176"/>
                    </a:lnTo>
                    <a:lnTo>
                      <a:pt x="285153" y="11303"/>
                    </a:lnTo>
                    <a:lnTo>
                      <a:pt x="284226" y="11303"/>
                    </a:lnTo>
                    <a:lnTo>
                      <a:pt x="285191" y="11430"/>
                    </a:lnTo>
                    <a:lnTo>
                      <a:pt x="284086" y="11557"/>
                    </a:lnTo>
                    <a:lnTo>
                      <a:pt x="284327" y="11684"/>
                    </a:lnTo>
                    <a:lnTo>
                      <a:pt x="284378" y="11557"/>
                    </a:lnTo>
                    <a:lnTo>
                      <a:pt x="285013" y="11557"/>
                    </a:lnTo>
                    <a:lnTo>
                      <a:pt x="285432" y="11684"/>
                    </a:lnTo>
                    <a:lnTo>
                      <a:pt x="284365" y="11938"/>
                    </a:lnTo>
                    <a:lnTo>
                      <a:pt x="283895" y="11938"/>
                    </a:lnTo>
                    <a:lnTo>
                      <a:pt x="284670" y="12192"/>
                    </a:lnTo>
                    <a:lnTo>
                      <a:pt x="283933" y="12192"/>
                    </a:lnTo>
                    <a:lnTo>
                      <a:pt x="284873" y="12319"/>
                    </a:lnTo>
                    <a:lnTo>
                      <a:pt x="282968" y="12192"/>
                    </a:lnTo>
                    <a:lnTo>
                      <a:pt x="283832" y="12319"/>
                    </a:lnTo>
                    <a:lnTo>
                      <a:pt x="284568" y="12319"/>
                    </a:lnTo>
                    <a:lnTo>
                      <a:pt x="284010" y="12446"/>
                    </a:lnTo>
                    <a:lnTo>
                      <a:pt x="284124" y="12700"/>
                    </a:lnTo>
                    <a:lnTo>
                      <a:pt x="284238" y="12827"/>
                    </a:lnTo>
                    <a:lnTo>
                      <a:pt x="283603" y="12700"/>
                    </a:lnTo>
                    <a:lnTo>
                      <a:pt x="283438" y="12954"/>
                    </a:lnTo>
                    <a:lnTo>
                      <a:pt x="283908" y="13335"/>
                    </a:lnTo>
                    <a:lnTo>
                      <a:pt x="283895" y="13589"/>
                    </a:lnTo>
                    <a:lnTo>
                      <a:pt x="284187" y="13462"/>
                    </a:lnTo>
                    <a:lnTo>
                      <a:pt x="284797" y="13462"/>
                    </a:lnTo>
                    <a:lnTo>
                      <a:pt x="285292" y="13462"/>
                    </a:lnTo>
                    <a:lnTo>
                      <a:pt x="284797" y="13462"/>
                    </a:lnTo>
                    <a:lnTo>
                      <a:pt x="285026" y="13589"/>
                    </a:lnTo>
                    <a:lnTo>
                      <a:pt x="285381" y="13589"/>
                    </a:lnTo>
                    <a:lnTo>
                      <a:pt x="285419" y="13716"/>
                    </a:lnTo>
                    <a:lnTo>
                      <a:pt x="284441" y="13716"/>
                    </a:lnTo>
                    <a:lnTo>
                      <a:pt x="283629" y="13716"/>
                    </a:lnTo>
                    <a:lnTo>
                      <a:pt x="284226" y="13843"/>
                    </a:lnTo>
                    <a:lnTo>
                      <a:pt x="282651" y="13970"/>
                    </a:lnTo>
                    <a:lnTo>
                      <a:pt x="283692" y="13970"/>
                    </a:lnTo>
                    <a:lnTo>
                      <a:pt x="283413" y="14097"/>
                    </a:lnTo>
                    <a:lnTo>
                      <a:pt x="283400" y="14351"/>
                    </a:lnTo>
                    <a:lnTo>
                      <a:pt x="283730" y="14478"/>
                    </a:lnTo>
                    <a:lnTo>
                      <a:pt x="283781" y="14732"/>
                    </a:lnTo>
                    <a:lnTo>
                      <a:pt x="284441" y="14732"/>
                    </a:lnTo>
                    <a:lnTo>
                      <a:pt x="285127" y="14859"/>
                    </a:lnTo>
                    <a:lnTo>
                      <a:pt x="284848" y="14986"/>
                    </a:lnTo>
                    <a:lnTo>
                      <a:pt x="284187" y="15240"/>
                    </a:lnTo>
                    <a:lnTo>
                      <a:pt x="284264" y="15367"/>
                    </a:lnTo>
                    <a:lnTo>
                      <a:pt x="284683" y="15494"/>
                    </a:lnTo>
                    <a:lnTo>
                      <a:pt x="284784" y="15748"/>
                    </a:lnTo>
                    <a:lnTo>
                      <a:pt x="284226" y="15621"/>
                    </a:lnTo>
                    <a:lnTo>
                      <a:pt x="284378" y="15875"/>
                    </a:lnTo>
                    <a:lnTo>
                      <a:pt x="285000" y="16256"/>
                    </a:lnTo>
                    <a:lnTo>
                      <a:pt x="285457" y="16129"/>
                    </a:lnTo>
                    <a:lnTo>
                      <a:pt x="285724" y="16129"/>
                    </a:lnTo>
                    <a:lnTo>
                      <a:pt x="285838" y="16256"/>
                    </a:lnTo>
                    <a:lnTo>
                      <a:pt x="285000" y="16256"/>
                    </a:lnTo>
                    <a:lnTo>
                      <a:pt x="286092" y="16637"/>
                    </a:lnTo>
                    <a:lnTo>
                      <a:pt x="282714" y="17145"/>
                    </a:lnTo>
                    <a:lnTo>
                      <a:pt x="284226" y="17399"/>
                    </a:lnTo>
                    <a:lnTo>
                      <a:pt x="285064" y="17653"/>
                    </a:lnTo>
                    <a:lnTo>
                      <a:pt x="284937" y="17780"/>
                    </a:lnTo>
                    <a:lnTo>
                      <a:pt x="284492" y="17526"/>
                    </a:lnTo>
                    <a:lnTo>
                      <a:pt x="284010" y="17653"/>
                    </a:lnTo>
                    <a:lnTo>
                      <a:pt x="285292" y="18034"/>
                    </a:lnTo>
                    <a:lnTo>
                      <a:pt x="283832" y="18161"/>
                    </a:lnTo>
                    <a:lnTo>
                      <a:pt x="284683" y="18415"/>
                    </a:lnTo>
                    <a:lnTo>
                      <a:pt x="282409" y="18542"/>
                    </a:lnTo>
                    <a:lnTo>
                      <a:pt x="284835" y="19050"/>
                    </a:lnTo>
                    <a:lnTo>
                      <a:pt x="283400" y="19431"/>
                    </a:lnTo>
                    <a:lnTo>
                      <a:pt x="283933" y="19304"/>
                    </a:lnTo>
                    <a:lnTo>
                      <a:pt x="284454" y="19431"/>
                    </a:lnTo>
                    <a:lnTo>
                      <a:pt x="284276" y="19431"/>
                    </a:lnTo>
                    <a:lnTo>
                      <a:pt x="284911" y="20066"/>
                    </a:lnTo>
                    <a:lnTo>
                      <a:pt x="283489" y="20701"/>
                    </a:lnTo>
                    <a:lnTo>
                      <a:pt x="283006" y="21209"/>
                    </a:lnTo>
                    <a:lnTo>
                      <a:pt x="282867" y="21463"/>
                    </a:lnTo>
                    <a:lnTo>
                      <a:pt x="285775" y="21336"/>
                    </a:lnTo>
                    <a:lnTo>
                      <a:pt x="284492" y="21717"/>
                    </a:lnTo>
                    <a:lnTo>
                      <a:pt x="283502" y="21590"/>
                    </a:lnTo>
                    <a:lnTo>
                      <a:pt x="284695" y="21971"/>
                    </a:lnTo>
                    <a:lnTo>
                      <a:pt x="283464" y="22479"/>
                    </a:lnTo>
                    <a:lnTo>
                      <a:pt x="284467" y="22860"/>
                    </a:lnTo>
                    <a:lnTo>
                      <a:pt x="283946" y="22860"/>
                    </a:lnTo>
                    <a:lnTo>
                      <a:pt x="283235" y="22987"/>
                    </a:lnTo>
                    <a:lnTo>
                      <a:pt x="283908" y="23241"/>
                    </a:lnTo>
                    <a:lnTo>
                      <a:pt x="283667" y="23241"/>
                    </a:lnTo>
                    <a:lnTo>
                      <a:pt x="283248" y="23368"/>
                    </a:lnTo>
                    <a:lnTo>
                      <a:pt x="284594" y="23495"/>
                    </a:lnTo>
                    <a:lnTo>
                      <a:pt x="283933" y="23495"/>
                    </a:lnTo>
                    <a:lnTo>
                      <a:pt x="283502" y="23749"/>
                    </a:lnTo>
                    <a:lnTo>
                      <a:pt x="284327" y="23749"/>
                    </a:lnTo>
                    <a:lnTo>
                      <a:pt x="283933" y="23876"/>
                    </a:lnTo>
                    <a:lnTo>
                      <a:pt x="284695" y="24003"/>
                    </a:lnTo>
                    <a:lnTo>
                      <a:pt x="284200" y="24130"/>
                    </a:lnTo>
                    <a:lnTo>
                      <a:pt x="285127" y="24257"/>
                    </a:lnTo>
                    <a:lnTo>
                      <a:pt x="283756" y="24384"/>
                    </a:lnTo>
                    <a:lnTo>
                      <a:pt x="289826" y="24384"/>
                    </a:lnTo>
                    <a:lnTo>
                      <a:pt x="288505" y="24130"/>
                    </a:lnTo>
                    <a:lnTo>
                      <a:pt x="290093" y="23876"/>
                    </a:lnTo>
                    <a:lnTo>
                      <a:pt x="289699" y="23622"/>
                    </a:lnTo>
                    <a:lnTo>
                      <a:pt x="289661" y="23495"/>
                    </a:lnTo>
                    <a:lnTo>
                      <a:pt x="289902" y="23495"/>
                    </a:lnTo>
                    <a:lnTo>
                      <a:pt x="290449" y="23368"/>
                    </a:lnTo>
                    <a:lnTo>
                      <a:pt x="288201" y="23368"/>
                    </a:lnTo>
                    <a:lnTo>
                      <a:pt x="288810" y="23114"/>
                    </a:lnTo>
                    <a:lnTo>
                      <a:pt x="289763" y="23114"/>
                    </a:lnTo>
                    <a:lnTo>
                      <a:pt x="289331" y="23241"/>
                    </a:lnTo>
                    <a:lnTo>
                      <a:pt x="291642" y="23241"/>
                    </a:lnTo>
                    <a:lnTo>
                      <a:pt x="290537" y="23114"/>
                    </a:lnTo>
                    <a:lnTo>
                      <a:pt x="289420" y="22987"/>
                    </a:lnTo>
                    <a:lnTo>
                      <a:pt x="290563" y="22860"/>
                    </a:lnTo>
                    <a:lnTo>
                      <a:pt x="291338" y="22733"/>
                    </a:lnTo>
                    <a:lnTo>
                      <a:pt x="289941" y="22606"/>
                    </a:lnTo>
                    <a:lnTo>
                      <a:pt x="290080" y="22352"/>
                    </a:lnTo>
                    <a:lnTo>
                      <a:pt x="289382" y="22352"/>
                    </a:lnTo>
                    <a:lnTo>
                      <a:pt x="288925" y="21971"/>
                    </a:lnTo>
                    <a:lnTo>
                      <a:pt x="288709" y="21971"/>
                    </a:lnTo>
                    <a:lnTo>
                      <a:pt x="288493" y="21844"/>
                    </a:lnTo>
                    <a:lnTo>
                      <a:pt x="288886" y="21717"/>
                    </a:lnTo>
                    <a:lnTo>
                      <a:pt x="289267" y="21590"/>
                    </a:lnTo>
                    <a:lnTo>
                      <a:pt x="290106" y="21590"/>
                    </a:lnTo>
                    <a:lnTo>
                      <a:pt x="290296" y="21463"/>
                    </a:lnTo>
                    <a:lnTo>
                      <a:pt x="290766" y="21590"/>
                    </a:lnTo>
                    <a:lnTo>
                      <a:pt x="290690" y="21463"/>
                    </a:lnTo>
                    <a:lnTo>
                      <a:pt x="290614" y="21336"/>
                    </a:lnTo>
                    <a:lnTo>
                      <a:pt x="289433" y="21336"/>
                    </a:lnTo>
                    <a:lnTo>
                      <a:pt x="289521" y="21082"/>
                    </a:lnTo>
                    <a:lnTo>
                      <a:pt x="289166" y="21082"/>
                    </a:lnTo>
                    <a:lnTo>
                      <a:pt x="287997" y="20955"/>
                    </a:lnTo>
                    <a:lnTo>
                      <a:pt x="289814" y="20955"/>
                    </a:lnTo>
                    <a:lnTo>
                      <a:pt x="288950" y="20828"/>
                    </a:lnTo>
                    <a:lnTo>
                      <a:pt x="290131" y="20828"/>
                    </a:lnTo>
                    <a:lnTo>
                      <a:pt x="289852" y="20701"/>
                    </a:lnTo>
                    <a:lnTo>
                      <a:pt x="288988" y="20574"/>
                    </a:lnTo>
                    <a:lnTo>
                      <a:pt x="288785" y="20320"/>
                    </a:lnTo>
                    <a:lnTo>
                      <a:pt x="288798" y="20066"/>
                    </a:lnTo>
                    <a:lnTo>
                      <a:pt x="291096" y="20193"/>
                    </a:lnTo>
                    <a:lnTo>
                      <a:pt x="290664" y="20066"/>
                    </a:lnTo>
                    <a:lnTo>
                      <a:pt x="289382" y="19685"/>
                    </a:lnTo>
                    <a:lnTo>
                      <a:pt x="291160" y="19558"/>
                    </a:lnTo>
                    <a:lnTo>
                      <a:pt x="290309" y="19304"/>
                    </a:lnTo>
                    <a:lnTo>
                      <a:pt x="291515" y="18923"/>
                    </a:lnTo>
                    <a:lnTo>
                      <a:pt x="291452" y="18796"/>
                    </a:lnTo>
                    <a:lnTo>
                      <a:pt x="291388" y="18669"/>
                    </a:lnTo>
                    <a:lnTo>
                      <a:pt x="289598" y="18796"/>
                    </a:lnTo>
                    <a:lnTo>
                      <a:pt x="291338" y="18542"/>
                    </a:lnTo>
                    <a:lnTo>
                      <a:pt x="289496" y="18542"/>
                    </a:lnTo>
                    <a:lnTo>
                      <a:pt x="289382" y="18415"/>
                    </a:lnTo>
                    <a:lnTo>
                      <a:pt x="289534" y="18415"/>
                    </a:lnTo>
                    <a:lnTo>
                      <a:pt x="289852" y="18351"/>
                    </a:lnTo>
                    <a:lnTo>
                      <a:pt x="290576" y="18465"/>
                    </a:lnTo>
                    <a:lnTo>
                      <a:pt x="290487" y="18338"/>
                    </a:lnTo>
                    <a:lnTo>
                      <a:pt x="290626" y="18161"/>
                    </a:lnTo>
                    <a:lnTo>
                      <a:pt x="291160" y="18161"/>
                    </a:lnTo>
                    <a:lnTo>
                      <a:pt x="291033" y="18288"/>
                    </a:lnTo>
                    <a:lnTo>
                      <a:pt x="291439" y="18288"/>
                    </a:lnTo>
                    <a:lnTo>
                      <a:pt x="291515" y="18161"/>
                    </a:lnTo>
                    <a:lnTo>
                      <a:pt x="291579" y="18034"/>
                    </a:lnTo>
                    <a:lnTo>
                      <a:pt x="292214" y="18161"/>
                    </a:lnTo>
                    <a:lnTo>
                      <a:pt x="292709" y="18034"/>
                    </a:lnTo>
                    <a:lnTo>
                      <a:pt x="291769" y="18034"/>
                    </a:lnTo>
                    <a:lnTo>
                      <a:pt x="292023" y="17907"/>
                    </a:lnTo>
                    <a:lnTo>
                      <a:pt x="291172" y="18034"/>
                    </a:lnTo>
                    <a:lnTo>
                      <a:pt x="290195" y="17780"/>
                    </a:lnTo>
                    <a:lnTo>
                      <a:pt x="292709" y="17780"/>
                    </a:lnTo>
                    <a:close/>
                  </a:path>
                  <a:path w="341630" h="88900">
                    <a:moveTo>
                      <a:pt x="292811" y="28194"/>
                    </a:moveTo>
                    <a:lnTo>
                      <a:pt x="290893" y="28321"/>
                    </a:lnTo>
                    <a:lnTo>
                      <a:pt x="290918" y="28067"/>
                    </a:lnTo>
                    <a:lnTo>
                      <a:pt x="290525" y="27940"/>
                    </a:lnTo>
                    <a:lnTo>
                      <a:pt x="290931" y="27813"/>
                    </a:lnTo>
                    <a:lnTo>
                      <a:pt x="290207" y="27813"/>
                    </a:lnTo>
                    <a:lnTo>
                      <a:pt x="290258" y="27686"/>
                    </a:lnTo>
                    <a:lnTo>
                      <a:pt x="290068" y="27813"/>
                    </a:lnTo>
                    <a:lnTo>
                      <a:pt x="289534" y="27813"/>
                    </a:lnTo>
                    <a:lnTo>
                      <a:pt x="289598" y="27686"/>
                    </a:lnTo>
                    <a:lnTo>
                      <a:pt x="289433" y="27686"/>
                    </a:lnTo>
                    <a:lnTo>
                      <a:pt x="289585" y="27635"/>
                    </a:lnTo>
                    <a:lnTo>
                      <a:pt x="288963" y="27559"/>
                    </a:lnTo>
                    <a:lnTo>
                      <a:pt x="290868" y="27432"/>
                    </a:lnTo>
                    <a:lnTo>
                      <a:pt x="290245" y="27305"/>
                    </a:lnTo>
                    <a:lnTo>
                      <a:pt x="290601" y="27178"/>
                    </a:lnTo>
                    <a:lnTo>
                      <a:pt x="291236" y="27305"/>
                    </a:lnTo>
                    <a:lnTo>
                      <a:pt x="291490" y="27178"/>
                    </a:lnTo>
                    <a:lnTo>
                      <a:pt x="290791" y="27051"/>
                    </a:lnTo>
                    <a:lnTo>
                      <a:pt x="290322" y="26987"/>
                    </a:lnTo>
                    <a:lnTo>
                      <a:pt x="290195" y="27178"/>
                    </a:lnTo>
                    <a:lnTo>
                      <a:pt x="289852" y="27101"/>
                    </a:lnTo>
                    <a:lnTo>
                      <a:pt x="290271" y="27051"/>
                    </a:lnTo>
                    <a:lnTo>
                      <a:pt x="289864" y="26924"/>
                    </a:lnTo>
                    <a:lnTo>
                      <a:pt x="289864" y="27051"/>
                    </a:lnTo>
                    <a:lnTo>
                      <a:pt x="289699" y="27063"/>
                    </a:lnTo>
                    <a:lnTo>
                      <a:pt x="289864" y="27051"/>
                    </a:lnTo>
                    <a:lnTo>
                      <a:pt x="288569" y="26924"/>
                    </a:lnTo>
                    <a:lnTo>
                      <a:pt x="289293" y="26797"/>
                    </a:lnTo>
                    <a:lnTo>
                      <a:pt x="290410" y="26797"/>
                    </a:lnTo>
                    <a:lnTo>
                      <a:pt x="291071" y="26797"/>
                    </a:lnTo>
                    <a:lnTo>
                      <a:pt x="291858" y="26543"/>
                    </a:lnTo>
                    <a:lnTo>
                      <a:pt x="290156" y="26416"/>
                    </a:lnTo>
                    <a:lnTo>
                      <a:pt x="290385" y="26289"/>
                    </a:lnTo>
                    <a:lnTo>
                      <a:pt x="290601" y="26162"/>
                    </a:lnTo>
                    <a:lnTo>
                      <a:pt x="290296" y="26289"/>
                    </a:lnTo>
                    <a:lnTo>
                      <a:pt x="289598" y="26162"/>
                    </a:lnTo>
                    <a:lnTo>
                      <a:pt x="290195" y="26035"/>
                    </a:lnTo>
                    <a:lnTo>
                      <a:pt x="290499" y="26035"/>
                    </a:lnTo>
                    <a:lnTo>
                      <a:pt x="290715" y="25908"/>
                    </a:lnTo>
                    <a:lnTo>
                      <a:pt x="291134" y="25654"/>
                    </a:lnTo>
                    <a:lnTo>
                      <a:pt x="289953" y="25654"/>
                    </a:lnTo>
                    <a:lnTo>
                      <a:pt x="290728" y="25527"/>
                    </a:lnTo>
                    <a:lnTo>
                      <a:pt x="291045" y="25400"/>
                    </a:lnTo>
                    <a:lnTo>
                      <a:pt x="289039" y="25273"/>
                    </a:lnTo>
                    <a:lnTo>
                      <a:pt x="289242" y="25146"/>
                    </a:lnTo>
                    <a:lnTo>
                      <a:pt x="290309" y="25146"/>
                    </a:lnTo>
                    <a:lnTo>
                      <a:pt x="290766" y="25273"/>
                    </a:lnTo>
                    <a:lnTo>
                      <a:pt x="290766" y="25146"/>
                    </a:lnTo>
                    <a:lnTo>
                      <a:pt x="290474" y="25146"/>
                    </a:lnTo>
                    <a:lnTo>
                      <a:pt x="290842" y="25019"/>
                    </a:lnTo>
                    <a:lnTo>
                      <a:pt x="289674" y="24892"/>
                    </a:lnTo>
                    <a:lnTo>
                      <a:pt x="290233" y="24892"/>
                    </a:lnTo>
                    <a:lnTo>
                      <a:pt x="289979" y="24765"/>
                    </a:lnTo>
                    <a:lnTo>
                      <a:pt x="289407" y="24765"/>
                    </a:lnTo>
                    <a:lnTo>
                      <a:pt x="289293" y="24638"/>
                    </a:lnTo>
                    <a:lnTo>
                      <a:pt x="288645" y="24638"/>
                    </a:lnTo>
                    <a:lnTo>
                      <a:pt x="290487" y="24511"/>
                    </a:lnTo>
                    <a:lnTo>
                      <a:pt x="285076" y="24511"/>
                    </a:lnTo>
                    <a:lnTo>
                      <a:pt x="283806" y="24511"/>
                    </a:lnTo>
                    <a:lnTo>
                      <a:pt x="283972" y="24765"/>
                    </a:lnTo>
                    <a:lnTo>
                      <a:pt x="284200" y="24803"/>
                    </a:lnTo>
                    <a:lnTo>
                      <a:pt x="283629" y="24892"/>
                    </a:lnTo>
                    <a:lnTo>
                      <a:pt x="283641" y="25019"/>
                    </a:lnTo>
                    <a:lnTo>
                      <a:pt x="283895" y="25146"/>
                    </a:lnTo>
                    <a:lnTo>
                      <a:pt x="284594" y="25146"/>
                    </a:lnTo>
                    <a:lnTo>
                      <a:pt x="282968" y="25273"/>
                    </a:lnTo>
                    <a:lnTo>
                      <a:pt x="285889" y="25527"/>
                    </a:lnTo>
                    <a:lnTo>
                      <a:pt x="283819" y="25654"/>
                    </a:lnTo>
                    <a:lnTo>
                      <a:pt x="285038" y="26289"/>
                    </a:lnTo>
                    <a:lnTo>
                      <a:pt x="283806" y="26289"/>
                    </a:lnTo>
                    <a:lnTo>
                      <a:pt x="284391" y="26543"/>
                    </a:lnTo>
                    <a:lnTo>
                      <a:pt x="285076" y="26327"/>
                    </a:lnTo>
                    <a:lnTo>
                      <a:pt x="285216" y="26289"/>
                    </a:lnTo>
                    <a:lnTo>
                      <a:pt x="285140" y="26416"/>
                    </a:lnTo>
                    <a:lnTo>
                      <a:pt x="285356" y="26670"/>
                    </a:lnTo>
                    <a:lnTo>
                      <a:pt x="284937" y="26670"/>
                    </a:lnTo>
                    <a:lnTo>
                      <a:pt x="285521" y="26797"/>
                    </a:lnTo>
                    <a:lnTo>
                      <a:pt x="285013" y="27178"/>
                    </a:lnTo>
                    <a:lnTo>
                      <a:pt x="284607" y="27051"/>
                    </a:lnTo>
                    <a:lnTo>
                      <a:pt x="284378" y="27051"/>
                    </a:lnTo>
                    <a:lnTo>
                      <a:pt x="284937" y="27305"/>
                    </a:lnTo>
                    <a:lnTo>
                      <a:pt x="284251" y="27559"/>
                    </a:lnTo>
                    <a:lnTo>
                      <a:pt x="284988" y="27813"/>
                    </a:lnTo>
                    <a:lnTo>
                      <a:pt x="285762" y="27813"/>
                    </a:lnTo>
                    <a:lnTo>
                      <a:pt x="286562" y="28016"/>
                    </a:lnTo>
                    <a:lnTo>
                      <a:pt x="285445" y="27940"/>
                    </a:lnTo>
                    <a:lnTo>
                      <a:pt x="286766" y="28321"/>
                    </a:lnTo>
                    <a:lnTo>
                      <a:pt x="285318" y="28232"/>
                    </a:lnTo>
                    <a:lnTo>
                      <a:pt x="285000" y="28321"/>
                    </a:lnTo>
                    <a:lnTo>
                      <a:pt x="284530" y="28194"/>
                    </a:lnTo>
                    <a:lnTo>
                      <a:pt x="284861" y="28448"/>
                    </a:lnTo>
                    <a:lnTo>
                      <a:pt x="285521" y="28321"/>
                    </a:lnTo>
                    <a:lnTo>
                      <a:pt x="285508" y="28575"/>
                    </a:lnTo>
                    <a:lnTo>
                      <a:pt x="285330" y="28575"/>
                    </a:lnTo>
                    <a:lnTo>
                      <a:pt x="285902" y="28702"/>
                    </a:lnTo>
                    <a:lnTo>
                      <a:pt x="285648" y="28829"/>
                    </a:lnTo>
                    <a:lnTo>
                      <a:pt x="285242" y="28829"/>
                    </a:lnTo>
                    <a:lnTo>
                      <a:pt x="285330" y="28956"/>
                    </a:lnTo>
                    <a:lnTo>
                      <a:pt x="286791" y="29210"/>
                    </a:lnTo>
                    <a:lnTo>
                      <a:pt x="286219" y="29464"/>
                    </a:lnTo>
                    <a:lnTo>
                      <a:pt x="284937" y="29337"/>
                    </a:lnTo>
                    <a:lnTo>
                      <a:pt x="285800" y="29591"/>
                    </a:lnTo>
                    <a:lnTo>
                      <a:pt x="285559" y="29591"/>
                    </a:lnTo>
                    <a:lnTo>
                      <a:pt x="285534" y="29718"/>
                    </a:lnTo>
                    <a:lnTo>
                      <a:pt x="286359" y="29845"/>
                    </a:lnTo>
                    <a:lnTo>
                      <a:pt x="285991" y="29972"/>
                    </a:lnTo>
                    <a:lnTo>
                      <a:pt x="285521" y="29845"/>
                    </a:lnTo>
                    <a:lnTo>
                      <a:pt x="285737" y="30099"/>
                    </a:lnTo>
                    <a:lnTo>
                      <a:pt x="286156" y="29972"/>
                    </a:lnTo>
                    <a:lnTo>
                      <a:pt x="286740" y="30099"/>
                    </a:lnTo>
                    <a:lnTo>
                      <a:pt x="287578" y="29972"/>
                    </a:lnTo>
                    <a:lnTo>
                      <a:pt x="287274" y="30099"/>
                    </a:lnTo>
                    <a:lnTo>
                      <a:pt x="287248" y="30226"/>
                    </a:lnTo>
                    <a:lnTo>
                      <a:pt x="286588" y="30353"/>
                    </a:lnTo>
                    <a:lnTo>
                      <a:pt x="287324" y="30480"/>
                    </a:lnTo>
                    <a:lnTo>
                      <a:pt x="287045" y="30607"/>
                    </a:lnTo>
                    <a:lnTo>
                      <a:pt x="286499" y="30607"/>
                    </a:lnTo>
                    <a:lnTo>
                      <a:pt x="285826" y="30861"/>
                    </a:lnTo>
                    <a:lnTo>
                      <a:pt x="286270" y="30911"/>
                    </a:lnTo>
                    <a:lnTo>
                      <a:pt x="286829" y="30988"/>
                    </a:lnTo>
                    <a:lnTo>
                      <a:pt x="286270" y="30911"/>
                    </a:lnTo>
                    <a:lnTo>
                      <a:pt x="285889" y="30988"/>
                    </a:lnTo>
                    <a:lnTo>
                      <a:pt x="285673" y="31242"/>
                    </a:lnTo>
                    <a:lnTo>
                      <a:pt x="286308" y="31140"/>
                    </a:lnTo>
                    <a:lnTo>
                      <a:pt x="286461" y="31115"/>
                    </a:lnTo>
                    <a:lnTo>
                      <a:pt x="287235" y="30988"/>
                    </a:lnTo>
                    <a:lnTo>
                      <a:pt x="286626" y="31242"/>
                    </a:lnTo>
                    <a:lnTo>
                      <a:pt x="286562" y="31115"/>
                    </a:lnTo>
                    <a:lnTo>
                      <a:pt x="286448" y="31242"/>
                    </a:lnTo>
                    <a:lnTo>
                      <a:pt x="286308" y="31140"/>
                    </a:lnTo>
                    <a:lnTo>
                      <a:pt x="286016" y="31369"/>
                    </a:lnTo>
                    <a:lnTo>
                      <a:pt x="286816" y="31496"/>
                    </a:lnTo>
                    <a:lnTo>
                      <a:pt x="286435" y="31750"/>
                    </a:lnTo>
                    <a:lnTo>
                      <a:pt x="285318" y="31750"/>
                    </a:lnTo>
                    <a:lnTo>
                      <a:pt x="285419" y="31877"/>
                    </a:lnTo>
                    <a:lnTo>
                      <a:pt x="286562" y="32258"/>
                    </a:lnTo>
                    <a:lnTo>
                      <a:pt x="286435" y="32385"/>
                    </a:lnTo>
                    <a:lnTo>
                      <a:pt x="288010" y="32512"/>
                    </a:lnTo>
                    <a:lnTo>
                      <a:pt x="285635" y="32639"/>
                    </a:lnTo>
                    <a:lnTo>
                      <a:pt x="286385" y="32766"/>
                    </a:lnTo>
                    <a:lnTo>
                      <a:pt x="285686" y="32766"/>
                    </a:lnTo>
                    <a:lnTo>
                      <a:pt x="285432" y="32893"/>
                    </a:lnTo>
                    <a:lnTo>
                      <a:pt x="286067" y="33147"/>
                    </a:lnTo>
                    <a:lnTo>
                      <a:pt x="286575" y="33401"/>
                    </a:lnTo>
                    <a:lnTo>
                      <a:pt x="286169" y="33401"/>
                    </a:lnTo>
                    <a:lnTo>
                      <a:pt x="285800" y="33528"/>
                    </a:lnTo>
                    <a:lnTo>
                      <a:pt x="285953" y="33655"/>
                    </a:lnTo>
                    <a:lnTo>
                      <a:pt x="285775" y="33782"/>
                    </a:lnTo>
                    <a:lnTo>
                      <a:pt x="286181" y="33782"/>
                    </a:lnTo>
                    <a:lnTo>
                      <a:pt x="284378" y="34163"/>
                    </a:lnTo>
                    <a:lnTo>
                      <a:pt x="287248" y="34467"/>
                    </a:lnTo>
                    <a:lnTo>
                      <a:pt x="288378" y="34417"/>
                    </a:lnTo>
                    <a:lnTo>
                      <a:pt x="288455" y="34290"/>
                    </a:lnTo>
                    <a:lnTo>
                      <a:pt x="289394" y="34290"/>
                    </a:lnTo>
                    <a:lnTo>
                      <a:pt x="289102" y="34417"/>
                    </a:lnTo>
                    <a:lnTo>
                      <a:pt x="289331" y="34417"/>
                    </a:lnTo>
                    <a:lnTo>
                      <a:pt x="289433" y="34290"/>
                    </a:lnTo>
                    <a:lnTo>
                      <a:pt x="289788" y="34163"/>
                    </a:lnTo>
                    <a:lnTo>
                      <a:pt x="289356" y="34163"/>
                    </a:lnTo>
                    <a:lnTo>
                      <a:pt x="289318" y="34036"/>
                    </a:lnTo>
                    <a:lnTo>
                      <a:pt x="289966" y="34036"/>
                    </a:lnTo>
                    <a:lnTo>
                      <a:pt x="290385" y="33909"/>
                    </a:lnTo>
                    <a:lnTo>
                      <a:pt x="289509" y="33909"/>
                    </a:lnTo>
                    <a:lnTo>
                      <a:pt x="289509" y="33782"/>
                    </a:lnTo>
                    <a:lnTo>
                      <a:pt x="289775" y="33782"/>
                    </a:lnTo>
                    <a:lnTo>
                      <a:pt x="290055" y="33528"/>
                    </a:lnTo>
                    <a:lnTo>
                      <a:pt x="289052" y="33528"/>
                    </a:lnTo>
                    <a:lnTo>
                      <a:pt x="288137" y="33274"/>
                    </a:lnTo>
                    <a:lnTo>
                      <a:pt x="289509" y="33020"/>
                    </a:lnTo>
                    <a:lnTo>
                      <a:pt x="289128" y="32766"/>
                    </a:lnTo>
                    <a:lnTo>
                      <a:pt x="289433" y="32766"/>
                    </a:lnTo>
                    <a:lnTo>
                      <a:pt x="289090" y="32639"/>
                    </a:lnTo>
                    <a:lnTo>
                      <a:pt x="289229" y="32512"/>
                    </a:lnTo>
                    <a:lnTo>
                      <a:pt x="288594" y="32385"/>
                    </a:lnTo>
                    <a:lnTo>
                      <a:pt x="289128" y="32258"/>
                    </a:lnTo>
                    <a:lnTo>
                      <a:pt x="289483" y="32258"/>
                    </a:lnTo>
                    <a:lnTo>
                      <a:pt x="289267" y="32131"/>
                    </a:lnTo>
                    <a:lnTo>
                      <a:pt x="288925" y="32131"/>
                    </a:lnTo>
                    <a:lnTo>
                      <a:pt x="289420" y="32004"/>
                    </a:lnTo>
                    <a:lnTo>
                      <a:pt x="289826" y="32092"/>
                    </a:lnTo>
                    <a:lnTo>
                      <a:pt x="290055" y="32004"/>
                    </a:lnTo>
                    <a:lnTo>
                      <a:pt x="290525" y="32004"/>
                    </a:lnTo>
                    <a:lnTo>
                      <a:pt x="289712" y="31750"/>
                    </a:lnTo>
                    <a:lnTo>
                      <a:pt x="290474" y="31877"/>
                    </a:lnTo>
                    <a:lnTo>
                      <a:pt x="290677" y="31750"/>
                    </a:lnTo>
                    <a:lnTo>
                      <a:pt x="290449" y="31623"/>
                    </a:lnTo>
                    <a:lnTo>
                      <a:pt x="289902" y="31750"/>
                    </a:lnTo>
                    <a:lnTo>
                      <a:pt x="289788" y="31623"/>
                    </a:lnTo>
                    <a:lnTo>
                      <a:pt x="289928" y="31496"/>
                    </a:lnTo>
                    <a:lnTo>
                      <a:pt x="290918" y="31496"/>
                    </a:lnTo>
                    <a:lnTo>
                      <a:pt x="292138" y="31242"/>
                    </a:lnTo>
                    <a:lnTo>
                      <a:pt x="288861" y="30988"/>
                    </a:lnTo>
                    <a:lnTo>
                      <a:pt x="289966" y="30911"/>
                    </a:lnTo>
                    <a:lnTo>
                      <a:pt x="289585" y="30861"/>
                    </a:lnTo>
                    <a:lnTo>
                      <a:pt x="289712" y="30734"/>
                    </a:lnTo>
                    <a:lnTo>
                      <a:pt x="291147" y="30607"/>
                    </a:lnTo>
                    <a:lnTo>
                      <a:pt x="291706" y="30353"/>
                    </a:lnTo>
                    <a:lnTo>
                      <a:pt x="289699" y="30353"/>
                    </a:lnTo>
                    <a:lnTo>
                      <a:pt x="290068" y="30226"/>
                    </a:lnTo>
                    <a:lnTo>
                      <a:pt x="288772" y="30226"/>
                    </a:lnTo>
                    <a:lnTo>
                      <a:pt x="288429" y="30099"/>
                    </a:lnTo>
                    <a:lnTo>
                      <a:pt x="288569" y="29972"/>
                    </a:lnTo>
                    <a:lnTo>
                      <a:pt x="290207" y="29972"/>
                    </a:lnTo>
                    <a:lnTo>
                      <a:pt x="290233" y="30099"/>
                    </a:lnTo>
                    <a:lnTo>
                      <a:pt x="290004" y="30099"/>
                    </a:lnTo>
                    <a:lnTo>
                      <a:pt x="290283" y="30226"/>
                    </a:lnTo>
                    <a:lnTo>
                      <a:pt x="290677" y="30099"/>
                    </a:lnTo>
                    <a:lnTo>
                      <a:pt x="290652" y="29870"/>
                    </a:lnTo>
                    <a:lnTo>
                      <a:pt x="290969" y="29718"/>
                    </a:lnTo>
                    <a:lnTo>
                      <a:pt x="290601" y="29718"/>
                    </a:lnTo>
                    <a:lnTo>
                      <a:pt x="290601" y="29870"/>
                    </a:lnTo>
                    <a:lnTo>
                      <a:pt x="290461" y="29972"/>
                    </a:lnTo>
                    <a:lnTo>
                      <a:pt x="290588" y="29870"/>
                    </a:lnTo>
                    <a:lnTo>
                      <a:pt x="290601" y="29718"/>
                    </a:lnTo>
                    <a:lnTo>
                      <a:pt x="290474" y="29718"/>
                    </a:lnTo>
                    <a:lnTo>
                      <a:pt x="290817" y="29464"/>
                    </a:lnTo>
                    <a:lnTo>
                      <a:pt x="290207" y="29591"/>
                    </a:lnTo>
                    <a:lnTo>
                      <a:pt x="290207" y="29464"/>
                    </a:lnTo>
                    <a:lnTo>
                      <a:pt x="290436" y="29337"/>
                    </a:lnTo>
                    <a:lnTo>
                      <a:pt x="290652" y="29210"/>
                    </a:lnTo>
                    <a:lnTo>
                      <a:pt x="289534" y="29337"/>
                    </a:lnTo>
                    <a:lnTo>
                      <a:pt x="289382" y="29210"/>
                    </a:lnTo>
                    <a:lnTo>
                      <a:pt x="289915" y="29083"/>
                    </a:lnTo>
                    <a:lnTo>
                      <a:pt x="290652" y="29210"/>
                    </a:lnTo>
                    <a:lnTo>
                      <a:pt x="290220" y="29083"/>
                    </a:lnTo>
                    <a:lnTo>
                      <a:pt x="290588" y="28956"/>
                    </a:lnTo>
                    <a:lnTo>
                      <a:pt x="291452" y="29083"/>
                    </a:lnTo>
                    <a:lnTo>
                      <a:pt x="290766" y="28956"/>
                    </a:lnTo>
                    <a:lnTo>
                      <a:pt x="291896" y="28829"/>
                    </a:lnTo>
                    <a:lnTo>
                      <a:pt x="292023" y="28702"/>
                    </a:lnTo>
                    <a:lnTo>
                      <a:pt x="291566" y="28702"/>
                    </a:lnTo>
                    <a:lnTo>
                      <a:pt x="291566" y="28575"/>
                    </a:lnTo>
                    <a:lnTo>
                      <a:pt x="291401" y="28575"/>
                    </a:lnTo>
                    <a:lnTo>
                      <a:pt x="290677" y="28702"/>
                    </a:lnTo>
                    <a:lnTo>
                      <a:pt x="290042" y="28575"/>
                    </a:lnTo>
                    <a:lnTo>
                      <a:pt x="290398" y="28448"/>
                    </a:lnTo>
                    <a:lnTo>
                      <a:pt x="289648" y="28321"/>
                    </a:lnTo>
                    <a:lnTo>
                      <a:pt x="290601" y="28321"/>
                    </a:lnTo>
                    <a:lnTo>
                      <a:pt x="290283" y="28575"/>
                    </a:lnTo>
                    <a:lnTo>
                      <a:pt x="291541" y="28321"/>
                    </a:lnTo>
                    <a:lnTo>
                      <a:pt x="291719" y="28321"/>
                    </a:lnTo>
                    <a:lnTo>
                      <a:pt x="291960" y="28321"/>
                    </a:lnTo>
                    <a:lnTo>
                      <a:pt x="292811" y="28194"/>
                    </a:lnTo>
                    <a:close/>
                  </a:path>
                  <a:path w="341630" h="88900">
                    <a:moveTo>
                      <a:pt x="306120" y="82816"/>
                    </a:moveTo>
                    <a:lnTo>
                      <a:pt x="306070" y="82677"/>
                    </a:lnTo>
                    <a:lnTo>
                      <a:pt x="306120" y="82816"/>
                    </a:lnTo>
                    <a:close/>
                  </a:path>
                  <a:path w="341630" h="88900">
                    <a:moveTo>
                      <a:pt x="306197" y="83108"/>
                    </a:moveTo>
                    <a:close/>
                  </a:path>
                  <a:path w="341630" h="88900">
                    <a:moveTo>
                      <a:pt x="306298" y="84048"/>
                    </a:moveTo>
                    <a:lnTo>
                      <a:pt x="306197" y="83185"/>
                    </a:lnTo>
                    <a:lnTo>
                      <a:pt x="306044" y="83070"/>
                    </a:lnTo>
                    <a:lnTo>
                      <a:pt x="305968" y="82791"/>
                    </a:lnTo>
                    <a:lnTo>
                      <a:pt x="305676" y="82753"/>
                    </a:lnTo>
                    <a:lnTo>
                      <a:pt x="305587" y="82321"/>
                    </a:lnTo>
                    <a:lnTo>
                      <a:pt x="305600" y="82156"/>
                    </a:lnTo>
                    <a:lnTo>
                      <a:pt x="305193" y="82321"/>
                    </a:lnTo>
                    <a:lnTo>
                      <a:pt x="305257" y="81876"/>
                    </a:lnTo>
                    <a:lnTo>
                      <a:pt x="305409" y="81800"/>
                    </a:lnTo>
                    <a:lnTo>
                      <a:pt x="305739" y="82092"/>
                    </a:lnTo>
                    <a:lnTo>
                      <a:pt x="305803" y="81927"/>
                    </a:lnTo>
                    <a:lnTo>
                      <a:pt x="305562" y="81800"/>
                    </a:lnTo>
                    <a:lnTo>
                      <a:pt x="305295" y="81737"/>
                    </a:lnTo>
                    <a:lnTo>
                      <a:pt x="304723" y="81457"/>
                    </a:lnTo>
                    <a:lnTo>
                      <a:pt x="304596" y="81381"/>
                    </a:lnTo>
                    <a:lnTo>
                      <a:pt x="304380" y="80962"/>
                    </a:lnTo>
                    <a:lnTo>
                      <a:pt x="304304" y="81775"/>
                    </a:lnTo>
                    <a:lnTo>
                      <a:pt x="303949" y="81838"/>
                    </a:lnTo>
                    <a:lnTo>
                      <a:pt x="302818" y="81876"/>
                    </a:lnTo>
                    <a:lnTo>
                      <a:pt x="303009" y="81686"/>
                    </a:lnTo>
                    <a:lnTo>
                      <a:pt x="303466" y="81229"/>
                    </a:lnTo>
                    <a:lnTo>
                      <a:pt x="303339" y="81026"/>
                    </a:lnTo>
                    <a:lnTo>
                      <a:pt x="302907" y="80822"/>
                    </a:lnTo>
                    <a:lnTo>
                      <a:pt x="302641" y="81229"/>
                    </a:lnTo>
                    <a:lnTo>
                      <a:pt x="301917" y="80810"/>
                    </a:lnTo>
                    <a:lnTo>
                      <a:pt x="301904" y="81686"/>
                    </a:lnTo>
                    <a:lnTo>
                      <a:pt x="301574" y="81686"/>
                    </a:lnTo>
                    <a:lnTo>
                      <a:pt x="301523" y="81419"/>
                    </a:lnTo>
                    <a:lnTo>
                      <a:pt x="301383" y="81026"/>
                    </a:lnTo>
                    <a:lnTo>
                      <a:pt x="300824" y="81407"/>
                    </a:lnTo>
                    <a:lnTo>
                      <a:pt x="300482" y="81381"/>
                    </a:lnTo>
                    <a:lnTo>
                      <a:pt x="298653" y="81140"/>
                    </a:lnTo>
                    <a:lnTo>
                      <a:pt x="299250" y="81991"/>
                    </a:lnTo>
                    <a:lnTo>
                      <a:pt x="299326" y="82130"/>
                    </a:lnTo>
                    <a:lnTo>
                      <a:pt x="297459" y="83070"/>
                    </a:lnTo>
                    <a:lnTo>
                      <a:pt x="297002" y="82765"/>
                    </a:lnTo>
                    <a:lnTo>
                      <a:pt x="296760" y="82600"/>
                    </a:lnTo>
                    <a:lnTo>
                      <a:pt x="296024" y="82105"/>
                    </a:lnTo>
                    <a:lnTo>
                      <a:pt x="295402" y="81686"/>
                    </a:lnTo>
                    <a:lnTo>
                      <a:pt x="293598" y="82054"/>
                    </a:lnTo>
                    <a:lnTo>
                      <a:pt x="293509" y="81762"/>
                    </a:lnTo>
                    <a:lnTo>
                      <a:pt x="292633" y="82029"/>
                    </a:lnTo>
                    <a:lnTo>
                      <a:pt x="291223" y="81991"/>
                    </a:lnTo>
                    <a:lnTo>
                      <a:pt x="290995" y="81965"/>
                    </a:lnTo>
                    <a:lnTo>
                      <a:pt x="290182" y="82600"/>
                    </a:lnTo>
                    <a:lnTo>
                      <a:pt x="289852" y="82600"/>
                    </a:lnTo>
                    <a:lnTo>
                      <a:pt x="289623" y="82334"/>
                    </a:lnTo>
                    <a:lnTo>
                      <a:pt x="289445" y="82130"/>
                    </a:lnTo>
                    <a:lnTo>
                      <a:pt x="289534" y="81711"/>
                    </a:lnTo>
                    <a:lnTo>
                      <a:pt x="288671" y="81940"/>
                    </a:lnTo>
                    <a:lnTo>
                      <a:pt x="288569" y="82270"/>
                    </a:lnTo>
                    <a:lnTo>
                      <a:pt x="287388" y="81800"/>
                    </a:lnTo>
                    <a:lnTo>
                      <a:pt x="287515" y="81661"/>
                    </a:lnTo>
                    <a:lnTo>
                      <a:pt x="287807" y="81483"/>
                    </a:lnTo>
                    <a:lnTo>
                      <a:pt x="287972" y="81381"/>
                    </a:lnTo>
                    <a:lnTo>
                      <a:pt x="287705" y="81280"/>
                    </a:lnTo>
                    <a:lnTo>
                      <a:pt x="287197" y="81165"/>
                    </a:lnTo>
                    <a:lnTo>
                      <a:pt x="286842" y="80670"/>
                    </a:lnTo>
                    <a:lnTo>
                      <a:pt x="285635" y="81483"/>
                    </a:lnTo>
                    <a:lnTo>
                      <a:pt x="285915" y="80949"/>
                    </a:lnTo>
                    <a:lnTo>
                      <a:pt x="285864" y="80695"/>
                    </a:lnTo>
                    <a:lnTo>
                      <a:pt x="284784" y="80530"/>
                    </a:lnTo>
                    <a:lnTo>
                      <a:pt x="284365" y="80695"/>
                    </a:lnTo>
                    <a:lnTo>
                      <a:pt x="284848" y="81165"/>
                    </a:lnTo>
                    <a:lnTo>
                      <a:pt x="284962" y="81305"/>
                    </a:lnTo>
                    <a:lnTo>
                      <a:pt x="284543" y="81394"/>
                    </a:lnTo>
                    <a:lnTo>
                      <a:pt x="284226" y="81381"/>
                    </a:lnTo>
                    <a:lnTo>
                      <a:pt x="283464" y="81280"/>
                    </a:lnTo>
                    <a:lnTo>
                      <a:pt x="283591" y="80518"/>
                    </a:lnTo>
                    <a:lnTo>
                      <a:pt x="283476" y="80175"/>
                    </a:lnTo>
                    <a:lnTo>
                      <a:pt x="281368" y="79057"/>
                    </a:lnTo>
                    <a:lnTo>
                      <a:pt x="279527" y="82334"/>
                    </a:lnTo>
                    <a:lnTo>
                      <a:pt x="278892" y="81610"/>
                    </a:lnTo>
                    <a:lnTo>
                      <a:pt x="278650" y="81330"/>
                    </a:lnTo>
                    <a:lnTo>
                      <a:pt x="278485" y="81584"/>
                    </a:lnTo>
                    <a:lnTo>
                      <a:pt x="277622" y="81508"/>
                    </a:lnTo>
                    <a:lnTo>
                      <a:pt x="277393" y="81457"/>
                    </a:lnTo>
                    <a:lnTo>
                      <a:pt x="276313" y="80048"/>
                    </a:lnTo>
                    <a:lnTo>
                      <a:pt x="275983" y="80048"/>
                    </a:lnTo>
                    <a:lnTo>
                      <a:pt x="274535" y="79489"/>
                    </a:lnTo>
                    <a:lnTo>
                      <a:pt x="274637" y="81508"/>
                    </a:lnTo>
                    <a:lnTo>
                      <a:pt x="273113" y="81127"/>
                    </a:lnTo>
                    <a:lnTo>
                      <a:pt x="273278" y="81432"/>
                    </a:lnTo>
                    <a:lnTo>
                      <a:pt x="273405" y="82448"/>
                    </a:lnTo>
                    <a:lnTo>
                      <a:pt x="272592" y="82702"/>
                    </a:lnTo>
                    <a:lnTo>
                      <a:pt x="271716" y="82689"/>
                    </a:lnTo>
                    <a:lnTo>
                      <a:pt x="271284" y="82626"/>
                    </a:lnTo>
                    <a:lnTo>
                      <a:pt x="271221" y="82232"/>
                    </a:lnTo>
                    <a:lnTo>
                      <a:pt x="271145" y="81813"/>
                    </a:lnTo>
                    <a:lnTo>
                      <a:pt x="271259" y="81191"/>
                    </a:lnTo>
                    <a:lnTo>
                      <a:pt x="271729" y="80987"/>
                    </a:lnTo>
                    <a:lnTo>
                      <a:pt x="267843" y="80987"/>
                    </a:lnTo>
                    <a:lnTo>
                      <a:pt x="267627" y="80987"/>
                    </a:lnTo>
                    <a:lnTo>
                      <a:pt x="265595" y="80543"/>
                    </a:lnTo>
                    <a:lnTo>
                      <a:pt x="266484" y="81432"/>
                    </a:lnTo>
                    <a:lnTo>
                      <a:pt x="266598" y="81673"/>
                    </a:lnTo>
                    <a:lnTo>
                      <a:pt x="265328" y="81813"/>
                    </a:lnTo>
                    <a:lnTo>
                      <a:pt x="265099" y="81661"/>
                    </a:lnTo>
                    <a:lnTo>
                      <a:pt x="264934" y="81546"/>
                    </a:lnTo>
                    <a:lnTo>
                      <a:pt x="264591" y="81318"/>
                    </a:lnTo>
                    <a:lnTo>
                      <a:pt x="264718" y="81153"/>
                    </a:lnTo>
                    <a:lnTo>
                      <a:pt x="264972" y="80975"/>
                    </a:lnTo>
                    <a:lnTo>
                      <a:pt x="265582" y="80543"/>
                    </a:lnTo>
                    <a:lnTo>
                      <a:pt x="264223" y="80975"/>
                    </a:lnTo>
                    <a:lnTo>
                      <a:pt x="263410" y="80632"/>
                    </a:lnTo>
                    <a:lnTo>
                      <a:pt x="263563" y="80429"/>
                    </a:lnTo>
                    <a:lnTo>
                      <a:pt x="264375" y="79743"/>
                    </a:lnTo>
                    <a:lnTo>
                      <a:pt x="263105" y="80429"/>
                    </a:lnTo>
                    <a:lnTo>
                      <a:pt x="262445" y="79756"/>
                    </a:lnTo>
                    <a:lnTo>
                      <a:pt x="262001" y="79298"/>
                    </a:lnTo>
                    <a:lnTo>
                      <a:pt x="261404" y="79197"/>
                    </a:lnTo>
                    <a:lnTo>
                      <a:pt x="261556" y="79044"/>
                    </a:lnTo>
                    <a:lnTo>
                      <a:pt x="260870" y="79044"/>
                    </a:lnTo>
                    <a:lnTo>
                      <a:pt x="261264" y="79756"/>
                    </a:lnTo>
                    <a:lnTo>
                      <a:pt x="260870" y="79629"/>
                    </a:lnTo>
                    <a:lnTo>
                      <a:pt x="260527" y="79629"/>
                    </a:lnTo>
                    <a:lnTo>
                      <a:pt x="260540" y="79336"/>
                    </a:lnTo>
                    <a:lnTo>
                      <a:pt x="260362" y="79527"/>
                    </a:lnTo>
                    <a:lnTo>
                      <a:pt x="260235" y="79908"/>
                    </a:lnTo>
                    <a:lnTo>
                      <a:pt x="260604" y="80276"/>
                    </a:lnTo>
                    <a:lnTo>
                      <a:pt x="260731" y="80606"/>
                    </a:lnTo>
                    <a:lnTo>
                      <a:pt x="260045" y="81153"/>
                    </a:lnTo>
                    <a:lnTo>
                      <a:pt x="259600" y="80860"/>
                    </a:lnTo>
                    <a:lnTo>
                      <a:pt x="259461" y="80835"/>
                    </a:lnTo>
                    <a:lnTo>
                      <a:pt x="258445" y="81546"/>
                    </a:lnTo>
                    <a:lnTo>
                      <a:pt x="258330" y="80987"/>
                    </a:lnTo>
                    <a:lnTo>
                      <a:pt x="258279" y="80670"/>
                    </a:lnTo>
                    <a:lnTo>
                      <a:pt x="259461" y="80835"/>
                    </a:lnTo>
                    <a:lnTo>
                      <a:pt x="259600" y="80860"/>
                    </a:lnTo>
                    <a:lnTo>
                      <a:pt x="259918" y="80924"/>
                    </a:lnTo>
                    <a:lnTo>
                      <a:pt x="259727" y="80797"/>
                    </a:lnTo>
                    <a:lnTo>
                      <a:pt x="259435" y="80594"/>
                    </a:lnTo>
                    <a:lnTo>
                      <a:pt x="259016" y="80302"/>
                    </a:lnTo>
                    <a:lnTo>
                      <a:pt x="258114" y="79679"/>
                    </a:lnTo>
                    <a:lnTo>
                      <a:pt x="258660" y="79590"/>
                    </a:lnTo>
                    <a:lnTo>
                      <a:pt x="258432" y="79387"/>
                    </a:lnTo>
                    <a:lnTo>
                      <a:pt x="258483" y="79146"/>
                    </a:lnTo>
                    <a:lnTo>
                      <a:pt x="257073" y="78384"/>
                    </a:lnTo>
                    <a:lnTo>
                      <a:pt x="257911" y="80302"/>
                    </a:lnTo>
                    <a:lnTo>
                      <a:pt x="256286" y="80276"/>
                    </a:lnTo>
                    <a:lnTo>
                      <a:pt x="256413" y="79946"/>
                    </a:lnTo>
                    <a:lnTo>
                      <a:pt x="256286" y="79578"/>
                    </a:lnTo>
                    <a:lnTo>
                      <a:pt x="256019" y="80086"/>
                    </a:lnTo>
                    <a:lnTo>
                      <a:pt x="255892" y="80302"/>
                    </a:lnTo>
                    <a:lnTo>
                      <a:pt x="255346" y="80670"/>
                    </a:lnTo>
                    <a:lnTo>
                      <a:pt x="254292" y="80264"/>
                    </a:lnTo>
                    <a:lnTo>
                      <a:pt x="254203" y="80987"/>
                    </a:lnTo>
                    <a:lnTo>
                      <a:pt x="253657" y="80937"/>
                    </a:lnTo>
                    <a:lnTo>
                      <a:pt x="254114" y="81076"/>
                    </a:lnTo>
                    <a:lnTo>
                      <a:pt x="254203" y="81330"/>
                    </a:lnTo>
                    <a:lnTo>
                      <a:pt x="254076" y="81661"/>
                    </a:lnTo>
                    <a:lnTo>
                      <a:pt x="253542" y="81597"/>
                    </a:lnTo>
                    <a:lnTo>
                      <a:pt x="252818" y="81762"/>
                    </a:lnTo>
                    <a:lnTo>
                      <a:pt x="252399" y="82232"/>
                    </a:lnTo>
                    <a:lnTo>
                      <a:pt x="252260" y="81991"/>
                    </a:lnTo>
                    <a:lnTo>
                      <a:pt x="251714" y="80949"/>
                    </a:lnTo>
                    <a:lnTo>
                      <a:pt x="251383" y="80327"/>
                    </a:lnTo>
                    <a:lnTo>
                      <a:pt x="250253" y="80949"/>
                    </a:lnTo>
                    <a:lnTo>
                      <a:pt x="249834" y="80670"/>
                    </a:lnTo>
                    <a:lnTo>
                      <a:pt x="249948" y="80289"/>
                    </a:lnTo>
                    <a:lnTo>
                      <a:pt x="250075" y="80124"/>
                    </a:lnTo>
                    <a:lnTo>
                      <a:pt x="249961" y="79832"/>
                    </a:lnTo>
                    <a:lnTo>
                      <a:pt x="249732" y="79705"/>
                    </a:lnTo>
                    <a:lnTo>
                      <a:pt x="249034" y="80098"/>
                    </a:lnTo>
                    <a:lnTo>
                      <a:pt x="249034" y="81076"/>
                    </a:lnTo>
                    <a:lnTo>
                      <a:pt x="248678" y="81381"/>
                    </a:lnTo>
                    <a:lnTo>
                      <a:pt x="248577" y="81534"/>
                    </a:lnTo>
                    <a:lnTo>
                      <a:pt x="248831" y="81991"/>
                    </a:lnTo>
                    <a:lnTo>
                      <a:pt x="248488" y="81584"/>
                    </a:lnTo>
                    <a:lnTo>
                      <a:pt x="248272" y="81343"/>
                    </a:lnTo>
                    <a:lnTo>
                      <a:pt x="248170" y="81216"/>
                    </a:lnTo>
                    <a:lnTo>
                      <a:pt x="247980" y="80987"/>
                    </a:lnTo>
                    <a:lnTo>
                      <a:pt x="248170" y="81216"/>
                    </a:lnTo>
                    <a:lnTo>
                      <a:pt x="248627" y="80924"/>
                    </a:lnTo>
                    <a:lnTo>
                      <a:pt x="248907" y="80937"/>
                    </a:lnTo>
                    <a:lnTo>
                      <a:pt x="249034" y="81076"/>
                    </a:lnTo>
                    <a:lnTo>
                      <a:pt x="249034" y="80098"/>
                    </a:lnTo>
                    <a:lnTo>
                      <a:pt x="248627" y="80314"/>
                    </a:lnTo>
                    <a:lnTo>
                      <a:pt x="247319" y="81330"/>
                    </a:lnTo>
                    <a:lnTo>
                      <a:pt x="247700" y="81330"/>
                    </a:lnTo>
                    <a:lnTo>
                      <a:pt x="247027" y="82626"/>
                    </a:lnTo>
                    <a:lnTo>
                      <a:pt x="246341" y="82156"/>
                    </a:lnTo>
                    <a:lnTo>
                      <a:pt x="245999" y="81915"/>
                    </a:lnTo>
                    <a:lnTo>
                      <a:pt x="245986" y="81597"/>
                    </a:lnTo>
                    <a:lnTo>
                      <a:pt x="245999" y="81038"/>
                    </a:lnTo>
                    <a:lnTo>
                      <a:pt x="245884" y="80060"/>
                    </a:lnTo>
                    <a:lnTo>
                      <a:pt x="244449" y="79336"/>
                    </a:lnTo>
                    <a:lnTo>
                      <a:pt x="243217" y="81038"/>
                    </a:lnTo>
                    <a:lnTo>
                      <a:pt x="241173" y="80594"/>
                    </a:lnTo>
                    <a:lnTo>
                      <a:pt x="241681" y="80835"/>
                    </a:lnTo>
                    <a:lnTo>
                      <a:pt x="241808" y="80962"/>
                    </a:lnTo>
                    <a:lnTo>
                      <a:pt x="241554" y="81597"/>
                    </a:lnTo>
                    <a:lnTo>
                      <a:pt x="241020" y="81280"/>
                    </a:lnTo>
                    <a:lnTo>
                      <a:pt x="240563" y="81000"/>
                    </a:lnTo>
                    <a:lnTo>
                      <a:pt x="239903" y="81280"/>
                    </a:lnTo>
                    <a:lnTo>
                      <a:pt x="239788" y="80606"/>
                    </a:lnTo>
                    <a:lnTo>
                      <a:pt x="239560" y="80479"/>
                    </a:lnTo>
                    <a:lnTo>
                      <a:pt x="239268" y="80111"/>
                    </a:lnTo>
                    <a:lnTo>
                      <a:pt x="239306" y="80543"/>
                    </a:lnTo>
                    <a:lnTo>
                      <a:pt x="237769" y="80060"/>
                    </a:lnTo>
                    <a:lnTo>
                      <a:pt x="237591" y="81241"/>
                    </a:lnTo>
                    <a:lnTo>
                      <a:pt x="236677" y="80467"/>
                    </a:lnTo>
                    <a:lnTo>
                      <a:pt x="235026" y="80149"/>
                    </a:lnTo>
                    <a:lnTo>
                      <a:pt x="234797" y="82054"/>
                    </a:lnTo>
                    <a:lnTo>
                      <a:pt x="233883" y="82042"/>
                    </a:lnTo>
                    <a:lnTo>
                      <a:pt x="233286" y="81965"/>
                    </a:lnTo>
                    <a:lnTo>
                      <a:pt x="233273" y="81838"/>
                    </a:lnTo>
                    <a:lnTo>
                      <a:pt x="233514" y="81521"/>
                    </a:lnTo>
                    <a:lnTo>
                      <a:pt x="233641" y="81356"/>
                    </a:lnTo>
                    <a:lnTo>
                      <a:pt x="233527" y="81216"/>
                    </a:lnTo>
                    <a:lnTo>
                      <a:pt x="232968" y="80899"/>
                    </a:lnTo>
                    <a:lnTo>
                      <a:pt x="233337" y="80721"/>
                    </a:lnTo>
                    <a:lnTo>
                      <a:pt x="234022" y="80429"/>
                    </a:lnTo>
                    <a:lnTo>
                      <a:pt x="233489" y="80429"/>
                    </a:lnTo>
                    <a:lnTo>
                      <a:pt x="233019" y="80314"/>
                    </a:lnTo>
                    <a:lnTo>
                      <a:pt x="233006" y="80721"/>
                    </a:lnTo>
                    <a:lnTo>
                      <a:pt x="232702" y="80352"/>
                    </a:lnTo>
                    <a:lnTo>
                      <a:pt x="231533" y="81521"/>
                    </a:lnTo>
                    <a:lnTo>
                      <a:pt x="231051" y="80962"/>
                    </a:lnTo>
                    <a:lnTo>
                      <a:pt x="230873" y="81153"/>
                    </a:lnTo>
                    <a:lnTo>
                      <a:pt x="230759" y="81838"/>
                    </a:lnTo>
                    <a:lnTo>
                      <a:pt x="230162" y="81788"/>
                    </a:lnTo>
                    <a:lnTo>
                      <a:pt x="229222" y="81902"/>
                    </a:lnTo>
                    <a:lnTo>
                      <a:pt x="229743" y="82550"/>
                    </a:lnTo>
                    <a:lnTo>
                      <a:pt x="228117" y="80708"/>
                    </a:lnTo>
                    <a:lnTo>
                      <a:pt x="225183" y="82689"/>
                    </a:lnTo>
                    <a:lnTo>
                      <a:pt x="224142" y="81534"/>
                    </a:lnTo>
                    <a:lnTo>
                      <a:pt x="223761" y="81102"/>
                    </a:lnTo>
                    <a:lnTo>
                      <a:pt x="221208" y="81495"/>
                    </a:lnTo>
                    <a:lnTo>
                      <a:pt x="220154" y="81534"/>
                    </a:lnTo>
                    <a:lnTo>
                      <a:pt x="220205" y="81267"/>
                    </a:lnTo>
                    <a:lnTo>
                      <a:pt x="220357" y="81292"/>
                    </a:lnTo>
                    <a:lnTo>
                      <a:pt x="220218" y="81241"/>
                    </a:lnTo>
                    <a:lnTo>
                      <a:pt x="218909" y="80746"/>
                    </a:lnTo>
                    <a:lnTo>
                      <a:pt x="219468" y="82994"/>
                    </a:lnTo>
                    <a:lnTo>
                      <a:pt x="218668" y="82702"/>
                    </a:lnTo>
                    <a:lnTo>
                      <a:pt x="217881" y="82410"/>
                    </a:lnTo>
                    <a:lnTo>
                      <a:pt x="217754" y="82321"/>
                    </a:lnTo>
                    <a:lnTo>
                      <a:pt x="217271" y="81775"/>
                    </a:lnTo>
                    <a:lnTo>
                      <a:pt x="216979" y="81432"/>
                    </a:lnTo>
                    <a:lnTo>
                      <a:pt x="218694" y="81864"/>
                    </a:lnTo>
                    <a:lnTo>
                      <a:pt x="218224" y="81546"/>
                    </a:lnTo>
                    <a:lnTo>
                      <a:pt x="217944" y="79552"/>
                    </a:lnTo>
                    <a:lnTo>
                      <a:pt x="216179" y="81775"/>
                    </a:lnTo>
                    <a:lnTo>
                      <a:pt x="215671" y="81254"/>
                    </a:lnTo>
                    <a:lnTo>
                      <a:pt x="215176" y="80746"/>
                    </a:lnTo>
                    <a:lnTo>
                      <a:pt x="215303" y="80530"/>
                    </a:lnTo>
                    <a:lnTo>
                      <a:pt x="215188" y="80403"/>
                    </a:lnTo>
                    <a:lnTo>
                      <a:pt x="214490" y="79857"/>
                    </a:lnTo>
                    <a:lnTo>
                      <a:pt x="213296" y="81229"/>
                    </a:lnTo>
                    <a:lnTo>
                      <a:pt x="212890" y="81216"/>
                    </a:lnTo>
                    <a:lnTo>
                      <a:pt x="212013" y="81127"/>
                    </a:lnTo>
                    <a:lnTo>
                      <a:pt x="211899" y="80822"/>
                    </a:lnTo>
                    <a:lnTo>
                      <a:pt x="210947" y="81813"/>
                    </a:lnTo>
                    <a:lnTo>
                      <a:pt x="208368" y="82308"/>
                    </a:lnTo>
                    <a:lnTo>
                      <a:pt x="208356" y="82486"/>
                    </a:lnTo>
                    <a:lnTo>
                      <a:pt x="207162" y="82702"/>
                    </a:lnTo>
                    <a:lnTo>
                      <a:pt x="206730" y="82270"/>
                    </a:lnTo>
                    <a:lnTo>
                      <a:pt x="205930" y="81940"/>
                    </a:lnTo>
                    <a:lnTo>
                      <a:pt x="205879" y="81762"/>
                    </a:lnTo>
                    <a:lnTo>
                      <a:pt x="205790" y="81089"/>
                    </a:lnTo>
                    <a:lnTo>
                      <a:pt x="206921" y="81051"/>
                    </a:lnTo>
                    <a:lnTo>
                      <a:pt x="206336" y="79984"/>
                    </a:lnTo>
                    <a:lnTo>
                      <a:pt x="205460" y="81089"/>
                    </a:lnTo>
                    <a:lnTo>
                      <a:pt x="204914" y="80911"/>
                    </a:lnTo>
                    <a:lnTo>
                      <a:pt x="204939" y="80429"/>
                    </a:lnTo>
                    <a:lnTo>
                      <a:pt x="203225" y="80581"/>
                    </a:lnTo>
                    <a:lnTo>
                      <a:pt x="203200" y="81762"/>
                    </a:lnTo>
                    <a:lnTo>
                      <a:pt x="201345" y="81673"/>
                    </a:lnTo>
                    <a:lnTo>
                      <a:pt x="201447" y="82130"/>
                    </a:lnTo>
                    <a:lnTo>
                      <a:pt x="200520" y="83197"/>
                    </a:lnTo>
                    <a:lnTo>
                      <a:pt x="200583" y="82448"/>
                    </a:lnTo>
                    <a:lnTo>
                      <a:pt x="200596" y="82245"/>
                    </a:lnTo>
                    <a:lnTo>
                      <a:pt x="200685" y="81381"/>
                    </a:lnTo>
                    <a:lnTo>
                      <a:pt x="199682" y="82245"/>
                    </a:lnTo>
                    <a:lnTo>
                      <a:pt x="199377" y="81064"/>
                    </a:lnTo>
                    <a:lnTo>
                      <a:pt x="197027" y="82207"/>
                    </a:lnTo>
                    <a:lnTo>
                      <a:pt x="195834" y="82423"/>
                    </a:lnTo>
                    <a:lnTo>
                      <a:pt x="196151" y="82003"/>
                    </a:lnTo>
                    <a:lnTo>
                      <a:pt x="195173" y="82410"/>
                    </a:lnTo>
                    <a:lnTo>
                      <a:pt x="193852" y="82397"/>
                    </a:lnTo>
                    <a:lnTo>
                      <a:pt x="193878" y="82105"/>
                    </a:lnTo>
                    <a:lnTo>
                      <a:pt x="193890" y="81902"/>
                    </a:lnTo>
                    <a:lnTo>
                      <a:pt x="194081" y="80098"/>
                    </a:lnTo>
                    <a:lnTo>
                      <a:pt x="190423" y="81813"/>
                    </a:lnTo>
                    <a:lnTo>
                      <a:pt x="190284" y="81597"/>
                    </a:lnTo>
                    <a:lnTo>
                      <a:pt x="189903" y="80886"/>
                    </a:lnTo>
                    <a:lnTo>
                      <a:pt x="189458" y="80035"/>
                    </a:lnTo>
                    <a:lnTo>
                      <a:pt x="187121" y="80886"/>
                    </a:lnTo>
                    <a:lnTo>
                      <a:pt x="184823" y="79679"/>
                    </a:lnTo>
                    <a:lnTo>
                      <a:pt x="182105" y="79806"/>
                    </a:lnTo>
                    <a:lnTo>
                      <a:pt x="183070" y="81597"/>
                    </a:lnTo>
                    <a:lnTo>
                      <a:pt x="181305" y="79857"/>
                    </a:lnTo>
                    <a:lnTo>
                      <a:pt x="181394" y="81711"/>
                    </a:lnTo>
                    <a:lnTo>
                      <a:pt x="180962" y="81800"/>
                    </a:lnTo>
                    <a:lnTo>
                      <a:pt x="180670" y="81788"/>
                    </a:lnTo>
                    <a:lnTo>
                      <a:pt x="180517" y="81648"/>
                    </a:lnTo>
                    <a:lnTo>
                      <a:pt x="179908" y="81305"/>
                    </a:lnTo>
                    <a:lnTo>
                      <a:pt x="179692" y="81178"/>
                    </a:lnTo>
                    <a:lnTo>
                      <a:pt x="179463" y="81051"/>
                    </a:lnTo>
                    <a:lnTo>
                      <a:pt x="178689" y="80606"/>
                    </a:lnTo>
                    <a:lnTo>
                      <a:pt x="178168" y="80035"/>
                    </a:lnTo>
                    <a:lnTo>
                      <a:pt x="179222" y="80162"/>
                    </a:lnTo>
                    <a:lnTo>
                      <a:pt x="179197" y="80035"/>
                    </a:lnTo>
                    <a:lnTo>
                      <a:pt x="179171" y="79756"/>
                    </a:lnTo>
                    <a:lnTo>
                      <a:pt x="177901" y="79629"/>
                    </a:lnTo>
                    <a:lnTo>
                      <a:pt x="178015" y="79425"/>
                    </a:lnTo>
                    <a:lnTo>
                      <a:pt x="178485" y="79057"/>
                    </a:lnTo>
                    <a:lnTo>
                      <a:pt x="178371" y="78867"/>
                    </a:lnTo>
                    <a:lnTo>
                      <a:pt x="177660" y="78486"/>
                    </a:lnTo>
                    <a:lnTo>
                      <a:pt x="177787" y="79171"/>
                    </a:lnTo>
                    <a:lnTo>
                      <a:pt x="177190" y="79425"/>
                    </a:lnTo>
                    <a:lnTo>
                      <a:pt x="176390" y="79171"/>
                    </a:lnTo>
                    <a:lnTo>
                      <a:pt x="177355" y="79908"/>
                    </a:lnTo>
                    <a:lnTo>
                      <a:pt x="177482" y="80035"/>
                    </a:lnTo>
                    <a:lnTo>
                      <a:pt x="175564" y="81000"/>
                    </a:lnTo>
                    <a:lnTo>
                      <a:pt x="175628" y="80327"/>
                    </a:lnTo>
                    <a:lnTo>
                      <a:pt x="175729" y="79451"/>
                    </a:lnTo>
                    <a:lnTo>
                      <a:pt x="175831" y="78486"/>
                    </a:lnTo>
                    <a:lnTo>
                      <a:pt x="173875" y="79451"/>
                    </a:lnTo>
                    <a:lnTo>
                      <a:pt x="174129" y="79209"/>
                    </a:lnTo>
                    <a:lnTo>
                      <a:pt x="174498" y="78867"/>
                    </a:lnTo>
                    <a:lnTo>
                      <a:pt x="173520" y="79209"/>
                    </a:lnTo>
                    <a:lnTo>
                      <a:pt x="173393" y="79197"/>
                    </a:lnTo>
                    <a:lnTo>
                      <a:pt x="170789" y="78867"/>
                    </a:lnTo>
                    <a:lnTo>
                      <a:pt x="169811" y="80327"/>
                    </a:lnTo>
                    <a:lnTo>
                      <a:pt x="169595" y="80048"/>
                    </a:lnTo>
                    <a:lnTo>
                      <a:pt x="169468" y="79781"/>
                    </a:lnTo>
                    <a:lnTo>
                      <a:pt x="169570" y="79565"/>
                    </a:lnTo>
                    <a:lnTo>
                      <a:pt x="169837" y="79489"/>
                    </a:lnTo>
                    <a:lnTo>
                      <a:pt x="167449" y="79273"/>
                    </a:lnTo>
                    <a:lnTo>
                      <a:pt x="164503" y="81051"/>
                    </a:lnTo>
                    <a:lnTo>
                      <a:pt x="163449" y="80543"/>
                    </a:lnTo>
                    <a:lnTo>
                      <a:pt x="162699" y="80175"/>
                    </a:lnTo>
                    <a:lnTo>
                      <a:pt x="162826" y="79705"/>
                    </a:lnTo>
                    <a:lnTo>
                      <a:pt x="162382" y="79832"/>
                    </a:lnTo>
                    <a:lnTo>
                      <a:pt x="162052" y="80543"/>
                    </a:lnTo>
                    <a:lnTo>
                      <a:pt x="161874" y="80403"/>
                    </a:lnTo>
                    <a:lnTo>
                      <a:pt x="161531" y="80137"/>
                    </a:lnTo>
                    <a:lnTo>
                      <a:pt x="161658" y="79654"/>
                    </a:lnTo>
                    <a:lnTo>
                      <a:pt x="161467" y="79616"/>
                    </a:lnTo>
                    <a:lnTo>
                      <a:pt x="160274" y="80403"/>
                    </a:lnTo>
                    <a:lnTo>
                      <a:pt x="159753" y="80175"/>
                    </a:lnTo>
                    <a:lnTo>
                      <a:pt x="159867" y="79946"/>
                    </a:lnTo>
                    <a:lnTo>
                      <a:pt x="160083" y="79730"/>
                    </a:lnTo>
                    <a:lnTo>
                      <a:pt x="159981" y="79590"/>
                    </a:lnTo>
                    <a:lnTo>
                      <a:pt x="157848" y="79044"/>
                    </a:lnTo>
                    <a:lnTo>
                      <a:pt x="156603" y="80848"/>
                    </a:lnTo>
                    <a:lnTo>
                      <a:pt x="154635" y="81178"/>
                    </a:lnTo>
                    <a:lnTo>
                      <a:pt x="154635" y="80632"/>
                    </a:lnTo>
                    <a:lnTo>
                      <a:pt x="154533" y="79832"/>
                    </a:lnTo>
                    <a:lnTo>
                      <a:pt x="151942" y="79222"/>
                    </a:lnTo>
                    <a:lnTo>
                      <a:pt x="151917" y="79032"/>
                    </a:lnTo>
                    <a:lnTo>
                      <a:pt x="149199" y="78867"/>
                    </a:lnTo>
                    <a:lnTo>
                      <a:pt x="147294" y="80111"/>
                    </a:lnTo>
                    <a:lnTo>
                      <a:pt x="144780" y="80632"/>
                    </a:lnTo>
                    <a:lnTo>
                      <a:pt x="144513" y="80391"/>
                    </a:lnTo>
                    <a:lnTo>
                      <a:pt x="144119" y="80035"/>
                    </a:lnTo>
                    <a:lnTo>
                      <a:pt x="143205" y="79197"/>
                    </a:lnTo>
                    <a:lnTo>
                      <a:pt x="139522" y="80035"/>
                    </a:lnTo>
                    <a:lnTo>
                      <a:pt x="136956" y="79235"/>
                    </a:lnTo>
                    <a:lnTo>
                      <a:pt x="137172" y="79375"/>
                    </a:lnTo>
                    <a:lnTo>
                      <a:pt x="137274" y="79590"/>
                    </a:lnTo>
                    <a:lnTo>
                      <a:pt x="136906" y="80225"/>
                    </a:lnTo>
                    <a:lnTo>
                      <a:pt x="136448" y="80391"/>
                    </a:lnTo>
                    <a:lnTo>
                      <a:pt x="135864" y="80124"/>
                    </a:lnTo>
                    <a:lnTo>
                      <a:pt x="134823" y="81305"/>
                    </a:lnTo>
                    <a:lnTo>
                      <a:pt x="134861" y="80797"/>
                    </a:lnTo>
                    <a:lnTo>
                      <a:pt x="134912" y="80098"/>
                    </a:lnTo>
                    <a:lnTo>
                      <a:pt x="135128" y="80124"/>
                    </a:lnTo>
                    <a:lnTo>
                      <a:pt x="134797" y="79248"/>
                    </a:lnTo>
                    <a:lnTo>
                      <a:pt x="134683" y="78943"/>
                    </a:lnTo>
                    <a:lnTo>
                      <a:pt x="133464" y="79248"/>
                    </a:lnTo>
                    <a:lnTo>
                      <a:pt x="132524" y="79222"/>
                    </a:lnTo>
                    <a:lnTo>
                      <a:pt x="132359" y="80797"/>
                    </a:lnTo>
                    <a:lnTo>
                      <a:pt x="131051" y="79590"/>
                    </a:lnTo>
                    <a:lnTo>
                      <a:pt x="131178" y="79603"/>
                    </a:lnTo>
                    <a:lnTo>
                      <a:pt x="131648" y="79286"/>
                    </a:lnTo>
                    <a:lnTo>
                      <a:pt x="130949" y="79502"/>
                    </a:lnTo>
                    <a:lnTo>
                      <a:pt x="129882" y="78498"/>
                    </a:lnTo>
                    <a:lnTo>
                      <a:pt x="125869" y="81648"/>
                    </a:lnTo>
                    <a:lnTo>
                      <a:pt x="125628" y="81292"/>
                    </a:lnTo>
                    <a:lnTo>
                      <a:pt x="125031" y="80378"/>
                    </a:lnTo>
                    <a:lnTo>
                      <a:pt x="124777" y="79984"/>
                    </a:lnTo>
                    <a:lnTo>
                      <a:pt x="124523" y="79590"/>
                    </a:lnTo>
                    <a:lnTo>
                      <a:pt x="123926" y="79984"/>
                    </a:lnTo>
                    <a:lnTo>
                      <a:pt x="123177" y="79971"/>
                    </a:lnTo>
                    <a:lnTo>
                      <a:pt x="122593" y="80378"/>
                    </a:lnTo>
                    <a:lnTo>
                      <a:pt x="122618" y="79527"/>
                    </a:lnTo>
                    <a:lnTo>
                      <a:pt x="121666" y="79400"/>
                    </a:lnTo>
                    <a:lnTo>
                      <a:pt x="120142" y="79197"/>
                    </a:lnTo>
                    <a:lnTo>
                      <a:pt x="118097" y="79400"/>
                    </a:lnTo>
                    <a:lnTo>
                      <a:pt x="118503" y="78790"/>
                    </a:lnTo>
                    <a:lnTo>
                      <a:pt x="117360" y="78740"/>
                    </a:lnTo>
                    <a:lnTo>
                      <a:pt x="117055" y="81241"/>
                    </a:lnTo>
                    <a:lnTo>
                      <a:pt x="115989" y="81292"/>
                    </a:lnTo>
                    <a:lnTo>
                      <a:pt x="115849" y="80746"/>
                    </a:lnTo>
                    <a:lnTo>
                      <a:pt x="115747" y="80365"/>
                    </a:lnTo>
                    <a:lnTo>
                      <a:pt x="115684" y="80086"/>
                    </a:lnTo>
                    <a:lnTo>
                      <a:pt x="113652" y="80048"/>
                    </a:lnTo>
                    <a:lnTo>
                      <a:pt x="111607" y="78930"/>
                    </a:lnTo>
                    <a:lnTo>
                      <a:pt x="109626" y="80086"/>
                    </a:lnTo>
                    <a:lnTo>
                      <a:pt x="109715" y="79527"/>
                    </a:lnTo>
                    <a:lnTo>
                      <a:pt x="110045" y="79476"/>
                    </a:lnTo>
                    <a:lnTo>
                      <a:pt x="109093" y="79451"/>
                    </a:lnTo>
                    <a:lnTo>
                      <a:pt x="108381" y="79235"/>
                    </a:lnTo>
                    <a:lnTo>
                      <a:pt x="106375" y="78625"/>
                    </a:lnTo>
                    <a:lnTo>
                      <a:pt x="106502" y="79324"/>
                    </a:lnTo>
                    <a:lnTo>
                      <a:pt x="106692" y="79235"/>
                    </a:lnTo>
                    <a:lnTo>
                      <a:pt x="106591" y="79730"/>
                    </a:lnTo>
                    <a:lnTo>
                      <a:pt x="106718" y="80365"/>
                    </a:lnTo>
                    <a:lnTo>
                      <a:pt x="106502" y="79324"/>
                    </a:lnTo>
                    <a:lnTo>
                      <a:pt x="103555" y="80746"/>
                    </a:lnTo>
                    <a:lnTo>
                      <a:pt x="103720" y="79908"/>
                    </a:lnTo>
                    <a:lnTo>
                      <a:pt x="102895" y="80860"/>
                    </a:lnTo>
                    <a:lnTo>
                      <a:pt x="102781" y="81165"/>
                    </a:lnTo>
                    <a:lnTo>
                      <a:pt x="102654" y="81305"/>
                    </a:lnTo>
                    <a:lnTo>
                      <a:pt x="101485" y="81572"/>
                    </a:lnTo>
                    <a:lnTo>
                      <a:pt x="101257" y="81483"/>
                    </a:lnTo>
                    <a:lnTo>
                      <a:pt x="101142" y="80911"/>
                    </a:lnTo>
                    <a:lnTo>
                      <a:pt x="100609" y="80670"/>
                    </a:lnTo>
                    <a:lnTo>
                      <a:pt x="100838" y="81902"/>
                    </a:lnTo>
                    <a:lnTo>
                      <a:pt x="99631" y="81470"/>
                    </a:lnTo>
                    <a:lnTo>
                      <a:pt x="99758" y="81280"/>
                    </a:lnTo>
                    <a:lnTo>
                      <a:pt x="100063" y="80924"/>
                    </a:lnTo>
                    <a:lnTo>
                      <a:pt x="99021" y="80860"/>
                    </a:lnTo>
                    <a:lnTo>
                      <a:pt x="99098" y="81165"/>
                    </a:lnTo>
                    <a:lnTo>
                      <a:pt x="98513" y="81788"/>
                    </a:lnTo>
                    <a:lnTo>
                      <a:pt x="97878" y="82105"/>
                    </a:lnTo>
                    <a:lnTo>
                      <a:pt x="97320" y="81876"/>
                    </a:lnTo>
                    <a:lnTo>
                      <a:pt x="96647" y="81597"/>
                    </a:lnTo>
                    <a:lnTo>
                      <a:pt x="96520" y="81394"/>
                    </a:lnTo>
                    <a:lnTo>
                      <a:pt x="96405" y="80810"/>
                    </a:lnTo>
                    <a:lnTo>
                      <a:pt x="96304" y="81127"/>
                    </a:lnTo>
                    <a:lnTo>
                      <a:pt x="96177" y="81356"/>
                    </a:lnTo>
                    <a:lnTo>
                      <a:pt x="95694" y="81876"/>
                    </a:lnTo>
                    <a:lnTo>
                      <a:pt x="95186" y="81699"/>
                    </a:lnTo>
                    <a:lnTo>
                      <a:pt x="95059" y="81610"/>
                    </a:lnTo>
                    <a:lnTo>
                      <a:pt x="95186" y="81229"/>
                    </a:lnTo>
                    <a:lnTo>
                      <a:pt x="95173" y="81064"/>
                    </a:lnTo>
                    <a:lnTo>
                      <a:pt x="94665" y="80899"/>
                    </a:lnTo>
                    <a:lnTo>
                      <a:pt x="93738" y="80594"/>
                    </a:lnTo>
                    <a:lnTo>
                      <a:pt x="93738" y="80835"/>
                    </a:lnTo>
                    <a:lnTo>
                      <a:pt x="93611" y="80556"/>
                    </a:lnTo>
                    <a:lnTo>
                      <a:pt x="93738" y="80594"/>
                    </a:lnTo>
                    <a:lnTo>
                      <a:pt x="93637" y="80111"/>
                    </a:lnTo>
                    <a:lnTo>
                      <a:pt x="93586" y="80543"/>
                    </a:lnTo>
                    <a:lnTo>
                      <a:pt x="93560" y="80822"/>
                    </a:lnTo>
                    <a:lnTo>
                      <a:pt x="93433" y="80810"/>
                    </a:lnTo>
                    <a:lnTo>
                      <a:pt x="92748" y="82080"/>
                    </a:lnTo>
                    <a:lnTo>
                      <a:pt x="92570" y="81965"/>
                    </a:lnTo>
                    <a:lnTo>
                      <a:pt x="92570" y="85547"/>
                    </a:lnTo>
                    <a:lnTo>
                      <a:pt x="92341" y="85534"/>
                    </a:lnTo>
                    <a:lnTo>
                      <a:pt x="91605" y="85534"/>
                    </a:lnTo>
                    <a:lnTo>
                      <a:pt x="91541" y="85293"/>
                    </a:lnTo>
                    <a:lnTo>
                      <a:pt x="91567" y="85115"/>
                    </a:lnTo>
                    <a:lnTo>
                      <a:pt x="91617" y="84950"/>
                    </a:lnTo>
                    <a:lnTo>
                      <a:pt x="91846" y="84963"/>
                    </a:lnTo>
                    <a:lnTo>
                      <a:pt x="91757" y="85166"/>
                    </a:lnTo>
                    <a:lnTo>
                      <a:pt x="92278" y="85318"/>
                    </a:lnTo>
                    <a:lnTo>
                      <a:pt x="92570" y="85547"/>
                    </a:lnTo>
                    <a:lnTo>
                      <a:pt x="92570" y="81965"/>
                    </a:lnTo>
                    <a:lnTo>
                      <a:pt x="91973" y="81559"/>
                    </a:lnTo>
                    <a:lnTo>
                      <a:pt x="91630" y="81330"/>
                    </a:lnTo>
                    <a:lnTo>
                      <a:pt x="91503" y="80975"/>
                    </a:lnTo>
                    <a:lnTo>
                      <a:pt x="91351" y="80772"/>
                    </a:lnTo>
                    <a:lnTo>
                      <a:pt x="92722" y="80784"/>
                    </a:lnTo>
                    <a:lnTo>
                      <a:pt x="93433" y="80810"/>
                    </a:lnTo>
                    <a:lnTo>
                      <a:pt x="93586" y="80543"/>
                    </a:lnTo>
                    <a:lnTo>
                      <a:pt x="93586" y="80111"/>
                    </a:lnTo>
                    <a:lnTo>
                      <a:pt x="92621" y="79984"/>
                    </a:lnTo>
                    <a:lnTo>
                      <a:pt x="93510" y="78930"/>
                    </a:lnTo>
                    <a:lnTo>
                      <a:pt x="92544" y="79552"/>
                    </a:lnTo>
                    <a:lnTo>
                      <a:pt x="91071" y="80759"/>
                    </a:lnTo>
                    <a:lnTo>
                      <a:pt x="90030" y="80416"/>
                    </a:lnTo>
                    <a:lnTo>
                      <a:pt x="89903" y="80289"/>
                    </a:lnTo>
                    <a:lnTo>
                      <a:pt x="89865" y="80022"/>
                    </a:lnTo>
                    <a:lnTo>
                      <a:pt x="89700" y="79971"/>
                    </a:lnTo>
                    <a:lnTo>
                      <a:pt x="89484" y="80048"/>
                    </a:lnTo>
                    <a:lnTo>
                      <a:pt x="89268" y="80175"/>
                    </a:lnTo>
                    <a:lnTo>
                      <a:pt x="88696" y="79959"/>
                    </a:lnTo>
                    <a:lnTo>
                      <a:pt x="88366" y="79946"/>
                    </a:lnTo>
                    <a:lnTo>
                      <a:pt x="88303" y="79616"/>
                    </a:lnTo>
                    <a:lnTo>
                      <a:pt x="88239" y="79298"/>
                    </a:lnTo>
                    <a:lnTo>
                      <a:pt x="88125" y="79959"/>
                    </a:lnTo>
                    <a:lnTo>
                      <a:pt x="87566" y="80048"/>
                    </a:lnTo>
                    <a:lnTo>
                      <a:pt x="87630" y="79781"/>
                    </a:lnTo>
                    <a:lnTo>
                      <a:pt x="88036" y="79616"/>
                    </a:lnTo>
                    <a:lnTo>
                      <a:pt x="88125" y="79959"/>
                    </a:lnTo>
                    <a:lnTo>
                      <a:pt x="88125" y="79336"/>
                    </a:lnTo>
                    <a:lnTo>
                      <a:pt x="87083" y="79603"/>
                    </a:lnTo>
                    <a:lnTo>
                      <a:pt x="86525" y="79565"/>
                    </a:lnTo>
                    <a:lnTo>
                      <a:pt x="86575" y="80416"/>
                    </a:lnTo>
                    <a:lnTo>
                      <a:pt x="85839" y="80276"/>
                    </a:lnTo>
                    <a:lnTo>
                      <a:pt x="86448" y="80911"/>
                    </a:lnTo>
                    <a:lnTo>
                      <a:pt x="86944" y="80848"/>
                    </a:lnTo>
                    <a:lnTo>
                      <a:pt x="86918" y="80975"/>
                    </a:lnTo>
                    <a:lnTo>
                      <a:pt x="87058" y="81089"/>
                    </a:lnTo>
                    <a:lnTo>
                      <a:pt x="87160" y="80911"/>
                    </a:lnTo>
                    <a:lnTo>
                      <a:pt x="86995" y="80835"/>
                    </a:lnTo>
                    <a:lnTo>
                      <a:pt x="87236" y="80746"/>
                    </a:lnTo>
                    <a:lnTo>
                      <a:pt x="88582" y="80772"/>
                    </a:lnTo>
                    <a:lnTo>
                      <a:pt x="87680" y="81559"/>
                    </a:lnTo>
                    <a:lnTo>
                      <a:pt x="87071" y="81089"/>
                    </a:lnTo>
                    <a:lnTo>
                      <a:pt x="86410" y="82270"/>
                    </a:lnTo>
                    <a:lnTo>
                      <a:pt x="86296" y="82448"/>
                    </a:lnTo>
                    <a:lnTo>
                      <a:pt x="86004" y="82003"/>
                    </a:lnTo>
                    <a:lnTo>
                      <a:pt x="85521" y="81267"/>
                    </a:lnTo>
                    <a:lnTo>
                      <a:pt x="84150" y="80670"/>
                    </a:lnTo>
                    <a:lnTo>
                      <a:pt x="84023" y="80518"/>
                    </a:lnTo>
                    <a:lnTo>
                      <a:pt x="83985" y="80378"/>
                    </a:lnTo>
                    <a:lnTo>
                      <a:pt x="83858" y="79908"/>
                    </a:lnTo>
                    <a:lnTo>
                      <a:pt x="82156" y="80378"/>
                    </a:lnTo>
                    <a:lnTo>
                      <a:pt x="79844" y="80225"/>
                    </a:lnTo>
                    <a:lnTo>
                      <a:pt x="78778" y="81800"/>
                    </a:lnTo>
                    <a:lnTo>
                      <a:pt x="78282" y="82003"/>
                    </a:lnTo>
                    <a:lnTo>
                      <a:pt x="78155" y="81267"/>
                    </a:lnTo>
                    <a:lnTo>
                      <a:pt x="78181" y="81026"/>
                    </a:lnTo>
                    <a:lnTo>
                      <a:pt x="78320" y="80949"/>
                    </a:lnTo>
                    <a:lnTo>
                      <a:pt x="77876" y="81140"/>
                    </a:lnTo>
                    <a:lnTo>
                      <a:pt x="76593" y="80987"/>
                    </a:lnTo>
                    <a:lnTo>
                      <a:pt x="76339" y="81000"/>
                    </a:lnTo>
                    <a:lnTo>
                      <a:pt x="76593" y="80987"/>
                    </a:lnTo>
                    <a:lnTo>
                      <a:pt x="75933" y="80899"/>
                    </a:lnTo>
                    <a:lnTo>
                      <a:pt x="75895" y="81038"/>
                    </a:lnTo>
                    <a:lnTo>
                      <a:pt x="75831" y="81394"/>
                    </a:lnTo>
                    <a:lnTo>
                      <a:pt x="75704" y="82003"/>
                    </a:lnTo>
                    <a:lnTo>
                      <a:pt x="74574" y="81546"/>
                    </a:lnTo>
                    <a:lnTo>
                      <a:pt x="75730" y="81165"/>
                    </a:lnTo>
                    <a:lnTo>
                      <a:pt x="75895" y="81038"/>
                    </a:lnTo>
                    <a:lnTo>
                      <a:pt x="74714" y="81165"/>
                    </a:lnTo>
                    <a:lnTo>
                      <a:pt x="74828" y="80987"/>
                    </a:lnTo>
                    <a:lnTo>
                      <a:pt x="74726" y="80721"/>
                    </a:lnTo>
                    <a:lnTo>
                      <a:pt x="71640" y="79057"/>
                    </a:lnTo>
                    <a:lnTo>
                      <a:pt x="69583" y="83654"/>
                    </a:lnTo>
                    <a:lnTo>
                      <a:pt x="68453" y="82956"/>
                    </a:lnTo>
                    <a:lnTo>
                      <a:pt x="68072" y="82715"/>
                    </a:lnTo>
                    <a:lnTo>
                      <a:pt x="66548" y="81775"/>
                    </a:lnTo>
                    <a:lnTo>
                      <a:pt x="66306" y="81622"/>
                    </a:lnTo>
                    <a:lnTo>
                      <a:pt x="66357" y="81775"/>
                    </a:lnTo>
                    <a:lnTo>
                      <a:pt x="62191" y="80772"/>
                    </a:lnTo>
                    <a:lnTo>
                      <a:pt x="57772" y="82715"/>
                    </a:lnTo>
                    <a:lnTo>
                      <a:pt x="56019" y="82042"/>
                    </a:lnTo>
                    <a:lnTo>
                      <a:pt x="52489" y="80810"/>
                    </a:lnTo>
                    <a:lnTo>
                      <a:pt x="52362" y="81470"/>
                    </a:lnTo>
                    <a:lnTo>
                      <a:pt x="51650" y="82042"/>
                    </a:lnTo>
                    <a:lnTo>
                      <a:pt x="51396" y="81140"/>
                    </a:lnTo>
                    <a:lnTo>
                      <a:pt x="50203" y="82169"/>
                    </a:lnTo>
                    <a:lnTo>
                      <a:pt x="48450" y="82956"/>
                    </a:lnTo>
                    <a:lnTo>
                      <a:pt x="48196" y="82384"/>
                    </a:lnTo>
                    <a:lnTo>
                      <a:pt x="48056" y="82029"/>
                    </a:lnTo>
                    <a:lnTo>
                      <a:pt x="47180" y="79971"/>
                    </a:lnTo>
                    <a:lnTo>
                      <a:pt x="45148" y="81305"/>
                    </a:lnTo>
                    <a:lnTo>
                      <a:pt x="45021" y="81470"/>
                    </a:lnTo>
                    <a:lnTo>
                      <a:pt x="45262" y="82029"/>
                    </a:lnTo>
                    <a:lnTo>
                      <a:pt x="44488" y="81902"/>
                    </a:lnTo>
                    <a:lnTo>
                      <a:pt x="42786" y="82384"/>
                    </a:lnTo>
                    <a:lnTo>
                      <a:pt x="42913" y="81673"/>
                    </a:lnTo>
                    <a:lnTo>
                      <a:pt x="42786" y="81940"/>
                    </a:lnTo>
                    <a:lnTo>
                      <a:pt x="42659" y="82308"/>
                    </a:lnTo>
                    <a:lnTo>
                      <a:pt x="42405" y="82054"/>
                    </a:lnTo>
                    <a:lnTo>
                      <a:pt x="42329" y="81521"/>
                    </a:lnTo>
                    <a:lnTo>
                      <a:pt x="40398" y="82334"/>
                    </a:lnTo>
                    <a:lnTo>
                      <a:pt x="38938" y="82003"/>
                    </a:lnTo>
                    <a:lnTo>
                      <a:pt x="39052" y="81851"/>
                    </a:lnTo>
                    <a:lnTo>
                      <a:pt x="40627" y="80454"/>
                    </a:lnTo>
                    <a:lnTo>
                      <a:pt x="38442" y="80365"/>
                    </a:lnTo>
                    <a:lnTo>
                      <a:pt x="37680" y="80530"/>
                    </a:lnTo>
                    <a:lnTo>
                      <a:pt x="36296" y="81597"/>
                    </a:lnTo>
                    <a:lnTo>
                      <a:pt x="36182" y="81800"/>
                    </a:lnTo>
                    <a:lnTo>
                      <a:pt x="36436" y="82054"/>
                    </a:lnTo>
                    <a:lnTo>
                      <a:pt x="36766" y="82080"/>
                    </a:lnTo>
                    <a:lnTo>
                      <a:pt x="37058" y="82245"/>
                    </a:lnTo>
                    <a:lnTo>
                      <a:pt x="37172" y="82867"/>
                    </a:lnTo>
                    <a:lnTo>
                      <a:pt x="36550" y="83070"/>
                    </a:lnTo>
                    <a:lnTo>
                      <a:pt x="36423" y="84467"/>
                    </a:lnTo>
                    <a:lnTo>
                      <a:pt x="36042" y="85420"/>
                    </a:lnTo>
                    <a:lnTo>
                      <a:pt x="35915" y="85940"/>
                    </a:lnTo>
                    <a:lnTo>
                      <a:pt x="37668" y="86868"/>
                    </a:lnTo>
                    <a:lnTo>
                      <a:pt x="38938" y="86017"/>
                    </a:lnTo>
                    <a:lnTo>
                      <a:pt x="39357" y="86702"/>
                    </a:lnTo>
                    <a:lnTo>
                      <a:pt x="38455" y="86728"/>
                    </a:lnTo>
                    <a:lnTo>
                      <a:pt x="38392" y="86868"/>
                    </a:lnTo>
                    <a:lnTo>
                      <a:pt x="38887" y="87376"/>
                    </a:lnTo>
                    <a:lnTo>
                      <a:pt x="39255" y="86842"/>
                    </a:lnTo>
                    <a:lnTo>
                      <a:pt x="39700" y="86423"/>
                    </a:lnTo>
                    <a:lnTo>
                      <a:pt x="39751" y="86614"/>
                    </a:lnTo>
                    <a:lnTo>
                      <a:pt x="39865" y="86893"/>
                    </a:lnTo>
                    <a:lnTo>
                      <a:pt x="39992" y="87045"/>
                    </a:lnTo>
                    <a:lnTo>
                      <a:pt x="40233" y="87172"/>
                    </a:lnTo>
                    <a:lnTo>
                      <a:pt x="40932" y="86423"/>
                    </a:lnTo>
                    <a:lnTo>
                      <a:pt x="41148" y="86182"/>
                    </a:lnTo>
                    <a:lnTo>
                      <a:pt x="41224" y="86017"/>
                    </a:lnTo>
                    <a:lnTo>
                      <a:pt x="41465" y="85839"/>
                    </a:lnTo>
                    <a:lnTo>
                      <a:pt x="42164" y="85598"/>
                    </a:lnTo>
                    <a:lnTo>
                      <a:pt x="42595" y="86042"/>
                    </a:lnTo>
                    <a:lnTo>
                      <a:pt x="42710" y="86385"/>
                    </a:lnTo>
                    <a:lnTo>
                      <a:pt x="42595" y="86741"/>
                    </a:lnTo>
                    <a:lnTo>
                      <a:pt x="43307" y="86207"/>
                    </a:lnTo>
                    <a:lnTo>
                      <a:pt x="43294" y="86728"/>
                    </a:lnTo>
                    <a:lnTo>
                      <a:pt x="43611" y="86525"/>
                    </a:lnTo>
                    <a:lnTo>
                      <a:pt x="44653" y="86766"/>
                    </a:lnTo>
                    <a:lnTo>
                      <a:pt x="44754" y="86525"/>
                    </a:lnTo>
                    <a:lnTo>
                      <a:pt x="44894" y="86207"/>
                    </a:lnTo>
                    <a:lnTo>
                      <a:pt x="44983" y="86029"/>
                    </a:lnTo>
                    <a:lnTo>
                      <a:pt x="45618" y="86804"/>
                    </a:lnTo>
                    <a:lnTo>
                      <a:pt x="46812" y="86029"/>
                    </a:lnTo>
                    <a:lnTo>
                      <a:pt x="47129" y="85826"/>
                    </a:lnTo>
                    <a:lnTo>
                      <a:pt x="47066" y="87134"/>
                    </a:lnTo>
                    <a:lnTo>
                      <a:pt x="47294" y="86804"/>
                    </a:lnTo>
                    <a:lnTo>
                      <a:pt x="48183" y="86106"/>
                    </a:lnTo>
                    <a:lnTo>
                      <a:pt x="48768" y="86055"/>
                    </a:lnTo>
                    <a:lnTo>
                      <a:pt x="47701" y="87630"/>
                    </a:lnTo>
                    <a:lnTo>
                      <a:pt x="50952" y="86144"/>
                    </a:lnTo>
                    <a:lnTo>
                      <a:pt x="50673" y="87833"/>
                    </a:lnTo>
                    <a:lnTo>
                      <a:pt x="51460" y="86423"/>
                    </a:lnTo>
                    <a:lnTo>
                      <a:pt x="53517" y="87210"/>
                    </a:lnTo>
                    <a:lnTo>
                      <a:pt x="54914" y="86423"/>
                    </a:lnTo>
                    <a:lnTo>
                      <a:pt x="54825" y="86728"/>
                    </a:lnTo>
                    <a:lnTo>
                      <a:pt x="55257" y="86791"/>
                    </a:lnTo>
                    <a:lnTo>
                      <a:pt x="55499" y="87096"/>
                    </a:lnTo>
                    <a:lnTo>
                      <a:pt x="55613" y="87261"/>
                    </a:lnTo>
                    <a:lnTo>
                      <a:pt x="56083" y="87503"/>
                    </a:lnTo>
                    <a:lnTo>
                      <a:pt x="56172" y="86423"/>
                    </a:lnTo>
                    <a:lnTo>
                      <a:pt x="56299" y="86309"/>
                    </a:lnTo>
                    <a:lnTo>
                      <a:pt x="57061" y="86144"/>
                    </a:lnTo>
                    <a:lnTo>
                      <a:pt x="57416" y="86055"/>
                    </a:lnTo>
                    <a:lnTo>
                      <a:pt x="57619" y="85826"/>
                    </a:lnTo>
                    <a:lnTo>
                      <a:pt x="57823" y="85598"/>
                    </a:lnTo>
                    <a:lnTo>
                      <a:pt x="58064" y="85331"/>
                    </a:lnTo>
                    <a:lnTo>
                      <a:pt x="58864" y="86283"/>
                    </a:lnTo>
                    <a:lnTo>
                      <a:pt x="58978" y="86474"/>
                    </a:lnTo>
                    <a:lnTo>
                      <a:pt x="57632" y="86690"/>
                    </a:lnTo>
                    <a:lnTo>
                      <a:pt x="57531" y="86918"/>
                    </a:lnTo>
                    <a:lnTo>
                      <a:pt x="57785" y="87807"/>
                    </a:lnTo>
                    <a:lnTo>
                      <a:pt x="57734" y="86855"/>
                    </a:lnTo>
                    <a:lnTo>
                      <a:pt x="59461" y="86855"/>
                    </a:lnTo>
                    <a:lnTo>
                      <a:pt x="59131" y="86067"/>
                    </a:lnTo>
                    <a:lnTo>
                      <a:pt x="59867" y="86766"/>
                    </a:lnTo>
                    <a:lnTo>
                      <a:pt x="59766" y="86398"/>
                    </a:lnTo>
                    <a:lnTo>
                      <a:pt x="60147" y="87376"/>
                    </a:lnTo>
                    <a:lnTo>
                      <a:pt x="60223" y="86398"/>
                    </a:lnTo>
                    <a:lnTo>
                      <a:pt x="60248" y="86067"/>
                    </a:lnTo>
                    <a:lnTo>
                      <a:pt x="60274" y="85902"/>
                    </a:lnTo>
                    <a:lnTo>
                      <a:pt x="60833" y="87122"/>
                    </a:lnTo>
                    <a:lnTo>
                      <a:pt x="61442" y="86220"/>
                    </a:lnTo>
                    <a:lnTo>
                      <a:pt x="62318" y="86817"/>
                    </a:lnTo>
                    <a:lnTo>
                      <a:pt x="62445" y="86995"/>
                    </a:lnTo>
                    <a:lnTo>
                      <a:pt x="61722" y="87604"/>
                    </a:lnTo>
                    <a:lnTo>
                      <a:pt x="62890" y="87147"/>
                    </a:lnTo>
                    <a:lnTo>
                      <a:pt x="63144" y="87363"/>
                    </a:lnTo>
                    <a:lnTo>
                      <a:pt x="63030" y="87147"/>
                    </a:lnTo>
                    <a:lnTo>
                      <a:pt x="63144" y="86563"/>
                    </a:lnTo>
                    <a:lnTo>
                      <a:pt x="63271" y="86385"/>
                    </a:lnTo>
                    <a:lnTo>
                      <a:pt x="64046" y="86220"/>
                    </a:lnTo>
                    <a:lnTo>
                      <a:pt x="64630" y="86106"/>
                    </a:lnTo>
                    <a:lnTo>
                      <a:pt x="70269" y="86093"/>
                    </a:lnTo>
                    <a:lnTo>
                      <a:pt x="70459" y="85902"/>
                    </a:lnTo>
                    <a:lnTo>
                      <a:pt x="70662" y="86118"/>
                    </a:lnTo>
                    <a:lnTo>
                      <a:pt x="70573" y="85852"/>
                    </a:lnTo>
                    <a:lnTo>
                      <a:pt x="70459" y="85331"/>
                    </a:lnTo>
                    <a:lnTo>
                      <a:pt x="70485" y="84607"/>
                    </a:lnTo>
                    <a:lnTo>
                      <a:pt x="71031" y="84582"/>
                    </a:lnTo>
                    <a:lnTo>
                      <a:pt x="71475" y="83908"/>
                    </a:lnTo>
                    <a:lnTo>
                      <a:pt x="71666" y="84620"/>
                    </a:lnTo>
                    <a:lnTo>
                      <a:pt x="71361" y="84607"/>
                    </a:lnTo>
                    <a:lnTo>
                      <a:pt x="71285" y="84950"/>
                    </a:lnTo>
                    <a:lnTo>
                      <a:pt x="71170" y="85128"/>
                    </a:lnTo>
                    <a:lnTo>
                      <a:pt x="71729" y="84810"/>
                    </a:lnTo>
                    <a:lnTo>
                      <a:pt x="72097" y="85572"/>
                    </a:lnTo>
                    <a:lnTo>
                      <a:pt x="72212" y="85369"/>
                    </a:lnTo>
                    <a:lnTo>
                      <a:pt x="72339" y="85407"/>
                    </a:lnTo>
                    <a:lnTo>
                      <a:pt x="73228" y="84810"/>
                    </a:lnTo>
                    <a:lnTo>
                      <a:pt x="74104" y="85013"/>
                    </a:lnTo>
                    <a:lnTo>
                      <a:pt x="74218" y="85280"/>
                    </a:lnTo>
                    <a:lnTo>
                      <a:pt x="74345" y="86055"/>
                    </a:lnTo>
                    <a:lnTo>
                      <a:pt x="72339" y="85407"/>
                    </a:lnTo>
                    <a:lnTo>
                      <a:pt x="73329" y="86283"/>
                    </a:lnTo>
                    <a:lnTo>
                      <a:pt x="72034" y="85890"/>
                    </a:lnTo>
                    <a:lnTo>
                      <a:pt x="73025" y="87503"/>
                    </a:lnTo>
                    <a:lnTo>
                      <a:pt x="71297" y="85839"/>
                    </a:lnTo>
                    <a:lnTo>
                      <a:pt x="72161" y="87503"/>
                    </a:lnTo>
                    <a:lnTo>
                      <a:pt x="73863" y="87795"/>
                    </a:lnTo>
                    <a:lnTo>
                      <a:pt x="73926" y="87503"/>
                    </a:lnTo>
                    <a:lnTo>
                      <a:pt x="74066" y="86982"/>
                    </a:lnTo>
                    <a:lnTo>
                      <a:pt x="75768" y="87274"/>
                    </a:lnTo>
                    <a:lnTo>
                      <a:pt x="75958" y="86982"/>
                    </a:lnTo>
                    <a:lnTo>
                      <a:pt x="76085" y="86804"/>
                    </a:lnTo>
                    <a:lnTo>
                      <a:pt x="75958" y="86614"/>
                    </a:lnTo>
                    <a:lnTo>
                      <a:pt x="75755" y="86499"/>
                    </a:lnTo>
                    <a:lnTo>
                      <a:pt x="75742" y="86283"/>
                    </a:lnTo>
                    <a:lnTo>
                      <a:pt x="75895" y="86055"/>
                    </a:lnTo>
                    <a:lnTo>
                      <a:pt x="76022" y="85877"/>
                    </a:lnTo>
                    <a:lnTo>
                      <a:pt x="78447" y="84861"/>
                    </a:lnTo>
                    <a:lnTo>
                      <a:pt x="77927" y="88430"/>
                    </a:lnTo>
                    <a:lnTo>
                      <a:pt x="79616" y="87147"/>
                    </a:lnTo>
                    <a:lnTo>
                      <a:pt x="79743" y="87020"/>
                    </a:lnTo>
                    <a:lnTo>
                      <a:pt x="80098" y="86474"/>
                    </a:lnTo>
                    <a:lnTo>
                      <a:pt x="80225" y="85890"/>
                    </a:lnTo>
                    <a:lnTo>
                      <a:pt x="80340" y="85115"/>
                    </a:lnTo>
                    <a:lnTo>
                      <a:pt x="81432" y="85699"/>
                    </a:lnTo>
                    <a:lnTo>
                      <a:pt x="81546" y="85953"/>
                    </a:lnTo>
                    <a:lnTo>
                      <a:pt x="81178" y="86944"/>
                    </a:lnTo>
                    <a:lnTo>
                      <a:pt x="82829" y="87058"/>
                    </a:lnTo>
                    <a:lnTo>
                      <a:pt x="82575" y="86461"/>
                    </a:lnTo>
                    <a:lnTo>
                      <a:pt x="82118" y="85293"/>
                    </a:lnTo>
                    <a:lnTo>
                      <a:pt x="83591" y="85953"/>
                    </a:lnTo>
                    <a:lnTo>
                      <a:pt x="84455" y="85928"/>
                    </a:lnTo>
                    <a:lnTo>
                      <a:pt x="84632" y="86944"/>
                    </a:lnTo>
                    <a:lnTo>
                      <a:pt x="86398" y="86791"/>
                    </a:lnTo>
                    <a:lnTo>
                      <a:pt x="88328" y="86055"/>
                    </a:lnTo>
                    <a:lnTo>
                      <a:pt x="89623" y="85928"/>
                    </a:lnTo>
                    <a:lnTo>
                      <a:pt x="90271" y="85864"/>
                    </a:lnTo>
                    <a:lnTo>
                      <a:pt x="90170" y="86156"/>
                    </a:lnTo>
                    <a:lnTo>
                      <a:pt x="90043" y="86283"/>
                    </a:lnTo>
                    <a:lnTo>
                      <a:pt x="89941" y="86563"/>
                    </a:lnTo>
                    <a:lnTo>
                      <a:pt x="90297" y="86804"/>
                    </a:lnTo>
                    <a:lnTo>
                      <a:pt x="92748" y="86283"/>
                    </a:lnTo>
                    <a:lnTo>
                      <a:pt x="97904" y="87528"/>
                    </a:lnTo>
                    <a:lnTo>
                      <a:pt x="98806" y="86652"/>
                    </a:lnTo>
                    <a:lnTo>
                      <a:pt x="99021" y="86652"/>
                    </a:lnTo>
                    <a:lnTo>
                      <a:pt x="99466" y="86309"/>
                    </a:lnTo>
                    <a:lnTo>
                      <a:pt x="99669" y="86283"/>
                    </a:lnTo>
                    <a:lnTo>
                      <a:pt x="99987" y="86245"/>
                    </a:lnTo>
                    <a:lnTo>
                      <a:pt x="100063" y="86880"/>
                    </a:lnTo>
                    <a:lnTo>
                      <a:pt x="99822" y="87083"/>
                    </a:lnTo>
                    <a:lnTo>
                      <a:pt x="101447" y="86334"/>
                    </a:lnTo>
                    <a:lnTo>
                      <a:pt x="101752" y="86245"/>
                    </a:lnTo>
                    <a:lnTo>
                      <a:pt x="103098" y="85864"/>
                    </a:lnTo>
                    <a:lnTo>
                      <a:pt x="103873" y="85648"/>
                    </a:lnTo>
                    <a:lnTo>
                      <a:pt x="104089" y="85585"/>
                    </a:lnTo>
                    <a:lnTo>
                      <a:pt x="90157" y="85598"/>
                    </a:lnTo>
                    <a:lnTo>
                      <a:pt x="90284" y="85585"/>
                    </a:lnTo>
                    <a:lnTo>
                      <a:pt x="104089" y="85585"/>
                    </a:lnTo>
                    <a:lnTo>
                      <a:pt x="104457" y="85483"/>
                    </a:lnTo>
                    <a:lnTo>
                      <a:pt x="105956" y="86309"/>
                    </a:lnTo>
                    <a:lnTo>
                      <a:pt x="106057" y="86512"/>
                    </a:lnTo>
                    <a:lnTo>
                      <a:pt x="105930" y="86702"/>
                    </a:lnTo>
                    <a:lnTo>
                      <a:pt x="107175" y="87033"/>
                    </a:lnTo>
                    <a:lnTo>
                      <a:pt x="107302" y="85483"/>
                    </a:lnTo>
                    <a:lnTo>
                      <a:pt x="107340" y="84950"/>
                    </a:lnTo>
                    <a:lnTo>
                      <a:pt x="108432" y="85598"/>
                    </a:lnTo>
                    <a:lnTo>
                      <a:pt x="108546" y="85725"/>
                    </a:lnTo>
                    <a:lnTo>
                      <a:pt x="108432" y="85864"/>
                    </a:lnTo>
                    <a:lnTo>
                      <a:pt x="111252" y="86233"/>
                    </a:lnTo>
                    <a:lnTo>
                      <a:pt x="114452" y="85420"/>
                    </a:lnTo>
                    <a:lnTo>
                      <a:pt x="116674" y="86753"/>
                    </a:lnTo>
                    <a:lnTo>
                      <a:pt x="117094" y="85483"/>
                    </a:lnTo>
                    <a:lnTo>
                      <a:pt x="119545" y="87325"/>
                    </a:lnTo>
                    <a:lnTo>
                      <a:pt x="119722" y="85547"/>
                    </a:lnTo>
                    <a:lnTo>
                      <a:pt x="121234" y="86360"/>
                    </a:lnTo>
                    <a:lnTo>
                      <a:pt x="121361" y="86448"/>
                    </a:lnTo>
                    <a:lnTo>
                      <a:pt x="121132" y="86601"/>
                    </a:lnTo>
                    <a:lnTo>
                      <a:pt x="121005" y="86766"/>
                    </a:lnTo>
                    <a:lnTo>
                      <a:pt x="123240" y="87337"/>
                    </a:lnTo>
                    <a:lnTo>
                      <a:pt x="123863" y="87414"/>
                    </a:lnTo>
                    <a:lnTo>
                      <a:pt x="124104" y="86448"/>
                    </a:lnTo>
                    <a:lnTo>
                      <a:pt x="124218" y="86220"/>
                    </a:lnTo>
                    <a:lnTo>
                      <a:pt x="124942" y="86042"/>
                    </a:lnTo>
                    <a:lnTo>
                      <a:pt x="124955" y="86969"/>
                    </a:lnTo>
                    <a:lnTo>
                      <a:pt x="125958" y="86042"/>
                    </a:lnTo>
                    <a:lnTo>
                      <a:pt x="126555" y="87109"/>
                    </a:lnTo>
                    <a:lnTo>
                      <a:pt x="127203" y="86893"/>
                    </a:lnTo>
                    <a:lnTo>
                      <a:pt x="127063" y="86829"/>
                    </a:lnTo>
                    <a:lnTo>
                      <a:pt x="126936" y="86753"/>
                    </a:lnTo>
                    <a:lnTo>
                      <a:pt x="126682" y="86474"/>
                    </a:lnTo>
                    <a:lnTo>
                      <a:pt x="126784" y="86156"/>
                    </a:lnTo>
                    <a:lnTo>
                      <a:pt x="127203" y="86004"/>
                    </a:lnTo>
                    <a:lnTo>
                      <a:pt x="127838" y="85775"/>
                    </a:lnTo>
                    <a:lnTo>
                      <a:pt x="129374" y="86779"/>
                    </a:lnTo>
                    <a:lnTo>
                      <a:pt x="129501" y="87299"/>
                    </a:lnTo>
                    <a:lnTo>
                      <a:pt x="132168" y="86525"/>
                    </a:lnTo>
                    <a:lnTo>
                      <a:pt x="132130" y="86715"/>
                    </a:lnTo>
                    <a:lnTo>
                      <a:pt x="132410" y="86525"/>
                    </a:lnTo>
                    <a:lnTo>
                      <a:pt x="132715" y="86334"/>
                    </a:lnTo>
                    <a:lnTo>
                      <a:pt x="141719" y="86321"/>
                    </a:lnTo>
                    <a:lnTo>
                      <a:pt x="141795" y="85902"/>
                    </a:lnTo>
                    <a:lnTo>
                      <a:pt x="142443" y="85801"/>
                    </a:lnTo>
                    <a:lnTo>
                      <a:pt x="142494" y="85991"/>
                    </a:lnTo>
                    <a:lnTo>
                      <a:pt x="142722" y="85801"/>
                    </a:lnTo>
                    <a:lnTo>
                      <a:pt x="142887" y="85661"/>
                    </a:lnTo>
                    <a:lnTo>
                      <a:pt x="143713" y="85775"/>
                    </a:lnTo>
                    <a:lnTo>
                      <a:pt x="143446" y="86741"/>
                    </a:lnTo>
                    <a:lnTo>
                      <a:pt x="142963" y="87096"/>
                    </a:lnTo>
                    <a:lnTo>
                      <a:pt x="143979" y="86753"/>
                    </a:lnTo>
                    <a:lnTo>
                      <a:pt x="143979" y="87083"/>
                    </a:lnTo>
                    <a:lnTo>
                      <a:pt x="143852" y="87160"/>
                    </a:lnTo>
                    <a:lnTo>
                      <a:pt x="143738" y="87566"/>
                    </a:lnTo>
                    <a:lnTo>
                      <a:pt x="144157" y="86969"/>
                    </a:lnTo>
                    <a:lnTo>
                      <a:pt x="145491" y="88544"/>
                    </a:lnTo>
                    <a:lnTo>
                      <a:pt x="146088" y="87503"/>
                    </a:lnTo>
                    <a:lnTo>
                      <a:pt x="146138" y="87782"/>
                    </a:lnTo>
                    <a:lnTo>
                      <a:pt x="148361" y="87795"/>
                    </a:lnTo>
                    <a:lnTo>
                      <a:pt x="149237" y="87503"/>
                    </a:lnTo>
                    <a:lnTo>
                      <a:pt x="149364" y="87464"/>
                    </a:lnTo>
                    <a:lnTo>
                      <a:pt x="151180" y="87414"/>
                    </a:lnTo>
                    <a:lnTo>
                      <a:pt x="151193" y="86969"/>
                    </a:lnTo>
                    <a:lnTo>
                      <a:pt x="151206" y="86753"/>
                    </a:lnTo>
                    <a:lnTo>
                      <a:pt x="151218" y="86563"/>
                    </a:lnTo>
                    <a:lnTo>
                      <a:pt x="151917" y="86753"/>
                    </a:lnTo>
                    <a:lnTo>
                      <a:pt x="152069" y="86563"/>
                    </a:lnTo>
                    <a:lnTo>
                      <a:pt x="152463" y="86067"/>
                    </a:lnTo>
                    <a:lnTo>
                      <a:pt x="153809" y="86360"/>
                    </a:lnTo>
                    <a:lnTo>
                      <a:pt x="155270" y="87007"/>
                    </a:lnTo>
                    <a:lnTo>
                      <a:pt x="156895" y="86918"/>
                    </a:lnTo>
                    <a:lnTo>
                      <a:pt x="157949" y="86525"/>
                    </a:lnTo>
                    <a:lnTo>
                      <a:pt x="157784" y="86487"/>
                    </a:lnTo>
                    <a:lnTo>
                      <a:pt x="157264" y="86245"/>
                    </a:lnTo>
                    <a:lnTo>
                      <a:pt x="157353" y="86067"/>
                    </a:lnTo>
                    <a:lnTo>
                      <a:pt x="157708" y="85725"/>
                    </a:lnTo>
                    <a:lnTo>
                      <a:pt x="157772" y="86423"/>
                    </a:lnTo>
                    <a:lnTo>
                      <a:pt x="157899" y="86474"/>
                    </a:lnTo>
                    <a:lnTo>
                      <a:pt x="159359" y="86423"/>
                    </a:lnTo>
                    <a:lnTo>
                      <a:pt x="162598" y="86410"/>
                    </a:lnTo>
                    <a:lnTo>
                      <a:pt x="163410" y="86207"/>
                    </a:lnTo>
                    <a:lnTo>
                      <a:pt x="163283" y="86004"/>
                    </a:lnTo>
                    <a:lnTo>
                      <a:pt x="163182" y="85877"/>
                    </a:lnTo>
                    <a:lnTo>
                      <a:pt x="162877" y="85725"/>
                    </a:lnTo>
                    <a:lnTo>
                      <a:pt x="162991" y="85547"/>
                    </a:lnTo>
                    <a:lnTo>
                      <a:pt x="163245" y="85420"/>
                    </a:lnTo>
                    <a:lnTo>
                      <a:pt x="163474" y="85356"/>
                    </a:lnTo>
                    <a:lnTo>
                      <a:pt x="163842" y="85648"/>
                    </a:lnTo>
                    <a:lnTo>
                      <a:pt x="163957" y="86182"/>
                    </a:lnTo>
                    <a:lnTo>
                      <a:pt x="165976" y="85356"/>
                    </a:lnTo>
                    <a:lnTo>
                      <a:pt x="166585" y="85102"/>
                    </a:lnTo>
                    <a:lnTo>
                      <a:pt x="170167" y="88480"/>
                    </a:lnTo>
                    <a:lnTo>
                      <a:pt x="172224" y="86969"/>
                    </a:lnTo>
                    <a:lnTo>
                      <a:pt x="172440" y="86880"/>
                    </a:lnTo>
                    <a:lnTo>
                      <a:pt x="174472" y="86131"/>
                    </a:lnTo>
                    <a:lnTo>
                      <a:pt x="175272" y="86233"/>
                    </a:lnTo>
                    <a:lnTo>
                      <a:pt x="175399" y="86283"/>
                    </a:lnTo>
                    <a:lnTo>
                      <a:pt x="173990" y="86664"/>
                    </a:lnTo>
                    <a:lnTo>
                      <a:pt x="174612" y="87185"/>
                    </a:lnTo>
                    <a:lnTo>
                      <a:pt x="176606" y="86131"/>
                    </a:lnTo>
                    <a:lnTo>
                      <a:pt x="177050" y="85902"/>
                    </a:lnTo>
                    <a:lnTo>
                      <a:pt x="178460" y="87363"/>
                    </a:lnTo>
                    <a:lnTo>
                      <a:pt x="180454" y="86512"/>
                    </a:lnTo>
                    <a:lnTo>
                      <a:pt x="182016" y="88785"/>
                    </a:lnTo>
                    <a:lnTo>
                      <a:pt x="185699" y="86512"/>
                    </a:lnTo>
                    <a:lnTo>
                      <a:pt x="185953" y="86360"/>
                    </a:lnTo>
                    <a:lnTo>
                      <a:pt x="193128" y="86309"/>
                    </a:lnTo>
                    <a:lnTo>
                      <a:pt x="193319" y="86283"/>
                    </a:lnTo>
                    <a:lnTo>
                      <a:pt x="198183" y="87706"/>
                    </a:lnTo>
                    <a:lnTo>
                      <a:pt x="202882" y="88188"/>
                    </a:lnTo>
                    <a:lnTo>
                      <a:pt x="204609" y="88328"/>
                    </a:lnTo>
                    <a:lnTo>
                      <a:pt x="204076" y="86283"/>
                    </a:lnTo>
                    <a:lnTo>
                      <a:pt x="203974" y="85902"/>
                    </a:lnTo>
                    <a:lnTo>
                      <a:pt x="203860" y="85420"/>
                    </a:lnTo>
                    <a:lnTo>
                      <a:pt x="205879" y="86614"/>
                    </a:lnTo>
                    <a:lnTo>
                      <a:pt x="205981" y="86766"/>
                    </a:lnTo>
                    <a:lnTo>
                      <a:pt x="205409" y="87693"/>
                    </a:lnTo>
                    <a:lnTo>
                      <a:pt x="208876" y="86499"/>
                    </a:lnTo>
                    <a:lnTo>
                      <a:pt x="212496" y="87731"/>
                    </a:lnTo>
                    <a:lnTo>
                      <a:pt x="215887" y="86728"/>
                    </a:lnTo>
                    <a:lnTo>
                      <a:pt x="215684" y="87249"/>
                    </a:lnTo>
                    <a:lnTo>
                      <a:pt x="215353" y="87249"/>
                    </a:lnTo>
                    <a:lnTo>
                      <a:pt x="216065" y="87960"/>
                    </a:lnTo>
                    <a:lnTo>
                      <a:pt x="217893" y="87325"/>
                    </a:lnTo>
                    <a:lnTo>
                      <a:pt x="218020" y="86728"/>
                    </a:lnTo>
                    <a:lnTo>
                      <a:pt x="218452" y="86753"/>
                    </a:lnTo>
                    <a:lnTo>
                      <a:pt x="218147" y="87236"/>
                    </a:lnTo>
                    <a:lnTo>
                      <a:pt x="218503" y="87553"/>
                    </a:lnTo>
                    <a:lnTo>
                      <a:pt x="219189" y="87947"/>
                    </a:lnTo>
                    <a:lnTo>
                      <a:pt x="220192" y="86690"/>
                    </a:lnTo>
                    <a:lnTo>
                      <a:pt x="220662" y="87350"/>
                    </a:lnTo>
                    <a:lnTo>
                      <a:pt x="220789" y="87261"/>
                    </a:lnTo>
                    <a:lnTo>
                      <a:pt x="222504" y="87693"/>
                    </a:lnTo>
                    <a:lnTo>
                      <a:pt x="222262" y="87261"/>
                    </a:lnTo>
                    <a:lnTo>
                      <a:pt x="222046" y="86868"/>
                    </a:lnTo>
                    <a:lnTo>
                      <a:pt x="223329" y="87261"/>
                    </a:lnTo>
                    <a:lnTo>
                      <a:pt x="223926" y="86868"/>
                    </a:lnTo>
                    <a:lnTo>
                      <a:pt x="224320" y="86601"/>
                    </a:lnTo>
                    <a:lnTo>
                      <a:pt x="224485" y="86499"/>
                    </a:lnTo>
                    <a:lnTo>
                      <a:pt x="225501" y="86995"/>
                    </a:lnTo>
                    <a:lnTo>
                      <a:pt x="225844" y="86499"/>
                    </a:lnTo>
                    <a:lnTo>
                      <a:pt x="226161" y="86067"/>
                    </a:lnTo>
                    <a:lnTo>
                      <a:pt x="227685" y="87439"/>
                    </a:lnTo>
                    <a:lnTo>
                      <a:pt x="227888" y="86118"/>
                    </a:lnTo>
                    <a:lnTo>
                      <a:pt x="227799" y="87477"/>
                    </a:lnTo>
                    <a:lnTo>
                      <a:pt x="230124" y="87223"/>
                    </a:lnTo>
                    <a:lnTo>
                      <a:pt x="230936" y="86575"/>
                    </a:lnTo>
                    <a:lnTo>
                      <a:pt x="230670" y="86995"/>
                    </a:lnTo>
                    <a:lnTo>
                      <a:pt x="231635" y="87007"/>
                    </a:lnTo>
                    <a:lnTo>
                      <a:pt x="231317" y="87566"/>
                    </a:lnTo>
                    <a:lnTo>
                      <a:pt x="232232" y="87553"/>
                    </a:lnTo>
                    <a:lnTo>
                      <a:pt x="232994" y="87325"/>
                    </a:lnTo>
                    <a:lnTo>
                      <a:pt x="232918" y="86601"/>
                    </a:lnTo>
                    <a:lnTo>
                      <a:pt x="234607" y="88226"/>
                    </a:lnTo>
                    <a:lnTo>
                      <a:pt x="235559" y="86601"/>
                    </a:lnTo>
                    <a:lnTo>
                      <a:pt x="235839" y="86118"/>
                    </a:lnTo>
                    <a:lnTo>
                      <a:pt x="236245" y="85420"/>
                    </a:lnTo>
                    <a:lnTo>
                      <a:pt x="237274" y="87376"/>
                    </a:lnTo>
                    <a:lnTo>
                      <a:pt x="242265" y="86207"/>
                    </a:lnTo>
                    <a:lnTo>
                      <a:pt x="242277" y="85979"/>
                    </a:lnTo>
                    <a:lnTo>
                      <a:pt x="242290" y="86207"/>
                    </a:lnTo>
                    <a:lnTo>
                      <a:pt x="242443" y="86182"/>
                    </a:lnTo>
                    <a:lnTo>
                      <a:pt x="242379" y="87401"/>
                    </a:lnTo>
                    <a:lnTo>
                      <a:pt x="244221" y="86956"/>
                    </a:lnTo>
                    <a:lnTo>
                      <a:pt x="244094" y="86829"/>
                    </a:lnTo>
                    <a:lnTo>
                      <a:pt x="242620" y="86144"/>
                    </a:lnTo>
                    <a:lnTo>
                      <a:pt x="242404" y="86042"/>
                    </a:lnTo>
                    <a:lnTo>
                      <a:pt x="242620" y="86144"/>
                    </a:lnTo>
                    <a:lnTo>
                      <a:pt x="243903" y="85979"/>
                    </a:lnTo>
                    <a:lnTo>
                      <a:pt x="244983" y="85839"/>
                    </a:lnTo>
                    <a:lnTo>
                      <a:pt x="244919" y="86639"/>
                    </a:lnTo>
                    <a:lnTo>
                      <a:pt x="245859" y="85839"/>
                    </a:lnTo>
                    <a:lnTo>
                      <a:pt x="246049" y="85674"/>
                    </a:lnTo>
                    <a:lnTo>
                      <a:pt x="248742" y="86118"/>
                    </a:lnTo>
                    <a:lnTo>
                      <a:pt x="248043" y="86575"/>
                    </a:lnTo>
                    <a:lnTo>
                      <a:pt x="247815" y="86817"/>
                    </a:lnTo>
                    <a:lnTo>
                      <a:pt x="250151" y="86258"/>
                    </a:lnTo>
                    <a:lnTo>
                      <a:pt x="252323" y="86944"/>
                    </a:lnTo>
                    <a:lnTo>
                      <a:pt x="254241" y="86258"/>
                    </a:lnTo>
                    <a:lnTo>
                      <a:pt x="253974" y="85674"/>
                    </a:lnTo>
                    <a:lnTo>
                      <a:pt x="253860" y="85509"/>
                    </a:lnTo>
                    <a:lnTo>
                      <a:pt x="253987" y="85356"/>
                    </a:lnTo>
                    <a:lnTo>
                      <a:pt x="254571" y="85102"/>
                    </a:lnTo>
                    <a:lnTo>
                      <a:pt x="255104" y="84874"/>
                    </a:lnTo>
                    <a:lnTo>
                      <a:pt x="255422" y="84734"/>
                    </a:lnTo>
                    <a:lnTo>
                      <a:pt x="255689" y="84620"/>
                    </a:lnTo>
                    <a:lnTo>
                      <a:pt x="255930" y="84518"/>
                    </a:lnTo>
                    <a:lnTo>
                      <a:pt x="255460" y="85750"/>
                    </a:lnTo>
                    <a:lnTo>
                      <a:pt x="258191" y="84429"/>
                    </a:lnTo>
                    <a:lnTo>
                      <a:pt x="257098" y="86652"/>
                    </a:lnTo>
                    <a:lnTo>
                      <a:pt x="257302" y="86563"/>
                    </a:lnTo>
                    <a:lnTo>
                      <a:pt x="257657" y="86283"/>
                    </a:lnTo>
                    <a:lnTo>
                      <a:pt x="257644" y="85839"/>
                    </a:lnTo>
                    <a:lnTo>
                      <a:pt x="257987" y="85940"/>
                    </a:lnTo>
                    <a:lnTo>
                      <a:pt x="258114" y="86245"/>
                    </a:lnTo>
                    <a:lnTo>
                      <a:pt x="257759" y="86664"/>
                    </a:lnTo>
                    <a:lnTo>
                      <a:pt x="259105" y="86360"/>
                    </a:lnTo>
                    <a:lnTo>
                      <a:pt x="258978" y="86042"/>
                    </a:lnTo>
                    <a:lnTo>
                      <a:pt x="258826" y="85839"/>
                    </a:lnTo>
                    <a:lnTo>
                      <a:pt x="258699" y="85674"/>
                    </a:lnTo>
                    <a:lnTo>
                      <a:pt x="260032" y="85686"/>
                    </a:lnTo>
                    <a:lnTo>
                      <a:pt x="259956" y="86017"/>
                    </a:lnTo>
                    <a:lnTo>
                      <a:pt x="259727" y="86144"/>
                    </a:lnTo>
                    <a:lnTo>
                      <a:pt x="259613" y="86461"/>
                    </a:lnTo>
                    <a:lnTo>
                      <a:pt x="260515" y="85674"/>
                    </a:lnTo>
                    <a:lnTo>
                      <a:pt x="260959" y="85293"/>
                    </a:lnTo>
                    <a:lnTo>
                      <a:pt x="262013" y="85534"/>
                    </a:lnTo>
                    <a:lnTo>
                      <a:pt x="262128" y="85940"/>
                    </a:lnTo>
                    <a:lnTo>
                      <a:pt x="263728" y="85864"/>
                    </a:lnTo>
                    <a:lnTo>
                      <a:pt x="264248" y="85293"/>
                    </a:lnTo>
                    <a:lnTo>
                      <a:pt x="265061" y="84429"/>
                    </a:lnTo>
                    <a:lnTo>
                      <a:pt x="267093" y="84950"/>
                    </a:lnTo>
                    <a:lnTo>
                      <a:pt x="266573" y="86258"/>
                    </a:lnTo>
                    <a:lnTo>
                      <a:pt x="267919" y="85394"/>
                    </a:lnTo>
                    <a:lnTo>
                      <a:pt x="268020" y="86512"/>
                    </a:lnTo>
                    <a:lnTo>
                      <a:pt x="269113" y="86194"/>
                    </a:lnTo>
                    <a:lnTo>
                      <a:pt x="268986" y="85979"/>
                    </a:lnTo>
                    <a:lnTo>
                      <a:pt x="268706" y="85636"/>
                    </a:lnTo>
                    <a:lnTo>
                      <a:pt x="269697" y="85661"/>
                    </a:lnTo>
                    <a:lnTo>
                      <a:pt x="269976" y="85394"/>
                    </a:lnTo>
                    <a:lnTo>
                      <a:pt x="270573" y="84836"/>
                    </a:lnTo>
                    <a:lnTo>
                      <a:pt x="271284" y="85153"/>
                    </a:lnTo>
                    <a:lnTo>
                      <a:pt x="270687" y="85674"/>
                    </a:lnTo>
                    <a:lnTo>
                      <a:pt x="272440" y="85471"/>
                    </a:lnTo>
                    <a:lnTo>
                      <a:pt x="271526" y="85051"/>
                    </a:lnTo>
                    <a:lnTo>
                      <a:pt x="271843" y="84836"/>
                    </a:lnTo>
                    <a:lnTo>
                      <a:pt x="272415" y="84505"/>
                    </a:lnTo>
                    <a:lnTo>
                      <a:pt x="271868" y="83985"/>
                    </a:lnTo>
                    <a:lnTo>
                      <a:pt x="271437" y="83654"/>
                    </a:lnTo>
                    <a:lnTo>
                      <a:pt x="272656" y="83908"/>
                    </a:lnTo>
                    <a:lnTo>
                      <a:pt x="272453" y="84035"/>
                    </a:lnTo>
                    <a:lnTo>
                      <a:pt x="273710" y="83947"/>
                    </a:lnTo>
                    <a:lnTo>
                      <a:pt x="274218" y="84594"/>
                    </a:lnTo>
                    <a:lnTo>
                      <a:pt x="275107" y="83947"/>
                    </a:lnTo>
                    <a:lnTo>
                      <a:pt x="275920" y="84137"/>
                    </a:lnTo>
                    <a:lnTo>
                      <a:pt x="276047" y="84772"/>
                    </a:lnTo>
                    <a:lnTo>
                      <a:pt x="275920" y="85623"/>
                    </a:lnTo>
                    <a:lnTo>
                      <a:pt x="276415" y="84696"/>
                    </a:lnTo>
                    <a:lnTo>
                      <a:pt x="278257" y="85369"/>
                    </a:lnTo>
                    <a:lnTo>
                      <a:pt x="278650" y="84696"/>
                    </a:lnTo>
                    <a:lnTo>
                      <a:pt x="278828" y="84429"/>
                    </a:lnTo>
                    <a:lnTo>
                      <a:pt x="278714" y="85318"/>
                    </a:lnTo>
                    <a:lnTo>
                      <a:pt x="279120" y="84556"/>
                    </a:lnTo>
                    <a:lnTo>
                      <a:pt x="279590" y="84797"/>
                    </a:lnTo>
                    <a:lnTo>
                      <a:pt x="279704" y="85394"/>
                    </a:lnTo>
                    <a:lnTo>
                      <a:pt x="280962" y="85521"/>
                    </a:lnTo>
                    <a:lnTo>
                      <a:pt x="279831" y="84556"/>
                    </a:lnTo>
                    <a:lnTo>
                      <a:pt x="279603" y="84366"/>
                    </a:lnTo>
                    <a:lnTo>
                      <a:pt x="279133" y="83959"/>
                    </a:lnTo>
                    <a:lnTo>
                      <a:pt x="280606" y="84505"/>
                    </a:lnTo>
                    <a:lnTo>
                      <a:pt x="280733" y="84594"/>
                    </a:lnTo>
                    <a:lnTo>
                      <a:pt x="280619" y="84785"/>
                    </a:lnTo>
                    <a:lnTo>
                      <a:pt x="282092" y="85178"/>
                    </a:lnTo>
                    <a:lnTo>
                      <a:pt x="283629" y="84378"/>
                    </a:lnTo>
                    <a:lnTo>
                      <a:pt x="285102" y="84747"/>
                    </a:lnTo>
                    <a:lnTo>
                      <a:pt x="285216" y="84924"/>
                    </a:lnTo>
                    <a:lnTo>
                      <a:pt x="285584" y="85864"/>
                    </a:lnTo>
                    <a:lnTo>
                      <a:pt x="286524" y="85775"/>
                    </a:lnTo>
                    <a:lnTo>
                      <a:pt x="288861" y="84632"/>
                    </a:lnTo>
                    <a:lnTo>
                      <a:pt x="290982" y="84899"/>
                    </a:lnTo>
                    <a:lnTo>
                      <a:pt x="290626" y="84785"/>
                    </a:lnTo>
                    <a:lnTo>
                      <a:pt x="290614" y="84632"/>
                    </a:lnTo>
                    <a:lnTo>
                      <a:pt x="290652" y="84378"/>
                    </a:lnTo>
                    <a:lnTo>
                      <a:pt x="290728" y="83959"/>
                    </a:lnTo>
                    <a:lnTo>
                      <a:pt x="290791" y="83616"/>
                    </a:lnTo>
                    <a:lnTo>
                      <a:pt x="290868" y="83197"/>
                    </a:lnTo>
                    <a:lnTo>
                      <a:pt x="292163" y="85559"/>
                    </a:lnTo>
                    <a:lnTo>
                      <a:pt x="292900" y="85039"/>
                    </a:lnTo>
                    <a:lnTo>
                      <a:pt x="293014" y="84899"/>
                    </a:lnTo>
                    <a:lnTo>
                      <a:pt x="292887" y="85686"/>
                    </a:lnTo>
                    <a:lnTo>
                      <a:pt x="292950" y="85509"/>
                    </a:lnTo>
                    <a:lnTo>
                      <a:pt x="294398" y="85775"/>
                    </a:lnTo>
                    <a:lnTo>
                      <a:pt x="295021" y="85509"/>
                    </a:lnTo>
                    <a:lnTo>
                      <a:pt x="295922" y="85128"/>
                    </a:lnTo>
                    <a:lnTo>
                      <a:pt x="297281" y="84810"/>
                    </a:lnTo>
                    <a:lnTo>
                      <a:pt x="298107" y="84620"/>
                    </a:lnTo>
                    <a:lnTo>
                      <a:pt x="297954" y="85090"/>
                    </a:lnTo>
                    <a:lnTo>
                      <a:pt x="298691" y="85394"/>
                    </a:lnTo>
                    <a:lnTo>
                      <a:pt x="300088" y="85242"/>
                    </a:lnTo>
                    <a:lnTo>
                      <a:pt x="301015" y="85420"/>
                    </a:lnTo>
                    <a:lnTo>
                      <a:pt x="301129" y="85242"/>
                    </a:lnTo>
                    <a:lnTo>
                      <a:pt x="301282" y="85026"/>
                    </a:lnTo>
                    <a:lnTo>
                      <a:pt x="301815" y="85090"/>
                    </a:lnTo>
                    <a:lnTo>
                      <a:pt x="301561" y="84620"/>
                    </a:lnTo>
                    <a:lnTo>
                      <a:pt x="301498" y="84493"/>
                    </a:lnTo>
                    <a:lnTo>
                      <a:pt x="304330" y="86817"/>
                    </a:lnTo>
                    <a:lnTo>
                      <a:pt x="306006" y="84493"/>
                    </a:lnTo>
                    <a:lnTo>
                      <a:pt x="306222" y="84201"/>
                    </a:lnTo>
                    <a:lnTo>
                      <a:pt x="306298" y="84048"/>
                    </a:lnTo>
                    <a:close/>
                  </a:path>
                  <a:path w="341630" h="88900">
                    <a:moveTo>
                      <a:pt x="306349" y="84023"/>
                    </a:moveTo>
                    <a:close/>
                  </a:path>
                  <a:path w="341630" h="88900">
                    <a:moveTo>
                      <a:pt x="306425" y="82829"/>
                    </a:moveTo>
                    <a:lnTo>
                      <a:pt x="306209" y="82918"/>
                    </a:lnTo>
                    <a:lnTo>
                      <a:pt x="306425" y="82829"/>
                    </a:lnTo>
                    <a:close/>
                  </a:path>
                  <a:path w="341630" h="88900">
                    <a:moveTo>
                      <a:pt x="306425" y="82270"/>
                    </a:moveTo>
                    <a:lnTo>
                      <a:pt x="305854" y="81953"/>
                    </a:lnTo>
                    <a:lnTo>
                      <a:pt x="305943" y="82334"/>
                    </a:lnTo>
                    <a:lnTo>
                      <a:pt x="306070" y="82677"/>
                    </a:lnTo>
                    <a:lnTo>
                      <a:pt x="306425" y="82270"/>
                    </a:lnTo>
                    <a:close/>
                  </a:path>
                  <a:path w="341630" h="88900">
                    <a:moveTo>
                      <a:pt x="307365" y="83693"/>
                    </a:moveTo>
                    <a:lnTo>
                      <a:pt x="307301" y="83540"/>
                    </a:lnTo>
                    <a:lnTo>
                      <a:pt x="306920" y="83248"/>
                    </a:lnTo>
                    <a:lnTo>
                      <a:pt x="306349" y="84023"/>
                    </a:lnTo>
                    <a:lnTo>
                      <a:pt x="307365" y="83693"/>
                    </a:lnTo>
                    <a:close/>
                  </a:path>
                  <a:path w="341630" h="88900">
                    <a:moveTo>
                      <a:pt x="312369" y="85140"/>
                    </a:moveTo>
                    <a:lnTo>
                      <a:pt x="312204" y="84975"/>
                    </a:lnTo>
                    <a:lnTo>
                      <a:pt x="312280" y="85128"/>
                    </a:lnTo>
                    <a:close/>
                  </a:path>
                  <a:path w="341630" h="88900">
                    <a:moveTo>
                      <a:pt x="315861" y="84353"/>
                    </a:moveTo>
                    <a:lnTo>
                      <a:pt x="314998" y="83921"/>
                    </a:lnTo>
                    <a:lnTo>
                      <a:pt x="314960" y="84582"/>
                    </a:lnTo>
                    <a:lnTo>
                      <a:pt x="315836" y="84543"/>
                    </a:lnTo>
                    <a:lnTo>
                      <a:pt x="315861" y="84353"/>
                    </a:lnTo>
                    <a:close/>
                  </a:path>
                  <a:path w="341630" h="88900">
                    <a:moveTo>
                      <a:pt x="317385" y="82042"/>
                    </a:moveTo>
                    <a:lnTo>
                      <a:pt x="314883" y="81800"/>
                    </a:lnTo>
                    <a:lnTo>
                      <a:pt x="313766" y="81432"/>
                    </a:lnTo>
                    <a:lnTo>
                      <a:pt x="313715" y="81229"/>
                    </a:lnTo>
                    <a:lnTo>
                      <a:pt x="313486" y="82321"/>
                    </a:lnTo>
                    <a:lnTo>
                      <a:pt x="313334" y="82308"/>
                    </a:lnTo>
                    <a:lnTo>
                      <a:pt x="312254" y="82118"/>
                    </a:lnTo>
                    <a:lnTo>
                      <a:pt x="311353" y="82346"/>
                    </a:lnTo>
                    <a:lnTo>
                      <a:pt x="317322" y="82334"/>
                    </a:lnTo>
                    <a:lnTo>
                      <a:pt x="317385" y="82042"/>
                    </a:lnTo>
                    <a:close/>
                  </a:path>
                  <a:path w="341630" h="88900">
                    <a:moveTo>
                      <a:pt x="322148" y="85217"/>
                    </a:moveTo>
                    <a:lnTo>
                      <a:pt x="322059" y="85585"/>
                    </a:lnTo>
                    <a:lnTo>
                      <a:pt x="322110" y="85432"/>
                    </a:lnTo>
                    <a:lnTo>
                      <a:pt x="322148" y="85217"/>
                    </a:lnTo>
                    <a:close/>
                  </a:path>
                  <a:path w="341630" h="88900">
                    <a:moveTo>
                      <a:pt x="322338" y="81267"/>
                    </a:moveTo>
                    <a:lnTo>
                      <a:pt x="321551" y="80949"/>
                    </a:lnTo>
                    <a:lnTo>
                      <a:pt x="321602" y="80759"/>
                    </a:lnTo>
                    <a:lnTo>
                      <a:pt x="320979" y="81140"/>
                    </a:lnTo>
                    <a:lnTo>
                      <a:pt x="321564" y="81419"/>
                    </a:lnTo>
                    <a:lnTo>
                      <a:pt x="322338" y="81267"/>
                    </a:lnTo>
                    <a:close/>
                  </a:path>
                  <a:path w="341630" h="88900">
                    <a:moveTo>
                      <a:pt x="324916" y="82791"/>
                    </a:moveTo>
                    <a:lnTo>
                      <a:pt x="324815" y="82156"/>
                    </a:lnTo>
                    <a:lnTo>
                      <a:pt x="324637" y="82829"/>
                    </a:lnTo>
                    <a:lnTo>
                      <a:pt x="324916" y="82791"/>
                    </a:lnTo>
                    <a:close/>
                  </a:path>
                  <a:path w="341630" h="88900">
                    <a:moveTo>
                      <a:pt x="325780" y="82689"/>
                    </a:moveTo>
                    <a:lnTo>
                      <a:pt x="324929" y="82791"/>
                    </a:lnTo>
                    <a:lnTo>
                      <a:pt x="324954" y="83058"/>
                    </a:lnTo>
                    <a:lnTo>
                      <a:pt x="325780" y="82689"/>
                    </a:lnTo>
                    <a:close/>
                  </a:path>
                  <a:path w="341630" h="88900">
                    <a:moveTo>
                      <a:pt x="325805" y="85547"/>
                    </a:moveTo>
                    <a:lnTo>
                      <a:pt x="325602" y="85623"/>
                    </a:lnTo>
                    <a:lnTo>
                      <a:pt x="325539" y="85801"/>
                    </a:lnTo>
                    <a:lnTo>
                      <a:pt x="325742" y="85852"/>
                    </a:lnTo>
                    <a:lnTo>
                      <a:pt x="325805" y="85547"/>
                    </a:lnTo>
                    <a:close/>
                  </a:path>
                  <a:path w="341630" h="88900">
                    <a:moveTo>
                      <a:pt x="326504" y="86067"/>
                    </a:moveTo>
                    <a:lnTo>
                      <a:pt x="325742" y="85852"/>
                    </a:lnTo>
                    <a:lnTo>
                      <a:pt x="325653" y="86283"/>
                    </a:lnTo>
                    <a:lnTo>
                      <a:pt x="326504" y="86067"/>
                    </a:lnTo>
                    <a:close/>
                  </a:path>
                  <a:path w="341630" h="88900">
                    <a:moveTo>
                      <a:pt x="327494" y="82130"/>
                    </a:moveTo>
                    <a:lnTo>
                      <a:pt x="327380" y="81978"/>
                    </a:lnTo>
                    <a:lnTo>
                      <a:pt x="326047" y="81889"/>
                    </a:lnTo>
                    <a:lnTo>
                      <a:pt x="327494" y="82130"/>
                    </a:lnTo>
                    <a:close/>
                  </a:path>
                  <a:path w="341630" h="88900">
                    <a:moveTo>
                      <a:pt x="327558" y="81292"/>
                    </a:moveTo>
                    <a:lnTo>
                      <a:pt x="325742" y="80327"/>
                    </a:lnTo>
                    <a:lnTo>
                      <a:pt x="327075" y="81343"/>
                    </a:lnTo>
                    <a:lnTo>
                      <a:pt x="327558" y="81292"/>
                    </a:lnTo>
                    <a:close/>
                  </a:path>
                  <a:path w="341630" h="88900">
                    <a:moveTo>
                      <a:pt x="327939" y="82016"/>
                    </a:moveTo>
                    <a:lnTo>
                      <a:pt x="327075" y="81343"/>
                    </a:lnTo>
                    <a:lnTo>
                      <a:pt x="326910" y="81368"/>
                    </a:lnTo>
                    <a:lnTo>
                      <a:pt x="327380" y="81978"/>
                    </a:lnTo>
                    <a:lnTo>
                      <a:pt x="327939" y="82016"/>
                    </a:lnTo>
                    <a:close/>
                  </a:path>
                  <a:path w="341630" h="88900">
                    <a:moveTo>
                      <a:pt x="328244" y="82638"/>
                    </a:moveTo>
                    <a:lnTo>
                      <a:pt x="328028" y="82600"/>
                    </a:lnTo>
                    <a:lnTo>
                      <a:pt x="328104" y="82232"/>
                    </a:lnTo>
                    <a:lnTo>
                      <a:pt x="327355" y="82867"/>
                    </a:lnTo>
                    <a:lnTo>
                      <a:pt x="328244" y="82638"/>
                    </a:lnTo>
                    <a:close/>
                  </a:path>
                  <a:path w="341630" h="88900">
                    <a:moveTo>
                      <a:pt x="334530" y="86220"/>
                    </a:moveTo>
                    <a:lnTo>
                      <a:pt x="333629" y="85140"/>
                    </a:lnTo>
                    <a:lnTo>
                      <a:pt x="333235" y="85661"/>
                    </a:lnTo>
                    <a:lnTo>
                      <a:pt x="333641" y="85725"/>
                    </a:lnTo>
                    <a:lnTo>
                      <a:pt x="334264" y="86309"/>
                    </a:lnTo>
                    <a:lnTo>
                      <a:pt x="334530" y="86220"/>
                    </a:lnTo>
                    <a:close/>
                  </a:path>
                  <a:path w="341630" h="88900">
                    <a:moveTo>
                      <a:pt x="334899" y="85877"/>
                    </a:moveTo>
                    <a:lnTo>
                      <a:pt x="334733" y="86156"/>
                    </a:lnTo>
                    <a:lnTo>
                      <a:pt x="334899" y="85877"/>
                    </a:lnTo>
                    <a:close/>
                  </a:path>
                  <a:path w="341630" h="88900">
                    <a:moveTo>
                      <a:pt x="334962" y="85572"/>
                    </a:moveTo>
                    <a:lnTo>
                      <a:pt x="334899" y="85877"/>
                    </a:lnTo>
                    <a:lnTo>
                      <a:pt x="334962" y="85712"/>
                    </a:lnTo>
                    <a:lnTo>
                      <a:pt x="334962" y="85572"/>
                    </a:lnTo>
                    <a:close/>
                  </a:path>
                  <a:path w="341630" h="88900">
                    <a:moveTo>
                      <a:pt x="337197" y="83108"/>
                    </a:moveTo>
                    <a:lnTo>
                      <a:pt x="336016" y="84137"/>
                    </a:lnTo>
                    <a:lnTo>
                      <a:pt x="335800" y="83870"/>
                    </a:lnTo>
                    <a:lnTo>
                      <a:pt x="335648" y="83375"/>
                    </a:lnTo>
                    <a:lnTo>
                      <a:pt x="335775" y="83058"/>
                    </a:lnTo>
                    <a:lnTo>
                      <a:pt x="336092" y="82956"/>
                    </a:lnTo>
                    <a:lnTo>
                      <a:pt x="335978" y="82791"/>
                    </a:lnTo>
                    <a:lnTo>
                      <a:pt x="335343" y="82321"/>
                    </a:lnTo>
                    <a:lnTo>
                      <a:pt x="335432" y="83375"/>
                    </a:lnTo>
                    <a:lnTo>
                      <a:pt x="335267" y="83210"/>
                    </a:lnTo>
                    <a:lnTo>
                      <a:pt x="335140" y="83083"/>
                    </a:lnTo>
                    <a:lnTo>
                      <a:pt x="334899" y="82842"/>
                    </a:lnTo>
                    <a:lnTo>
                      <a:pt x="334657" y="82600"/>
                    </a:lnTo>
                    <a:lnTo>
                      <a:pt x="334759" y="82473"/>
                    </a:lnTo>
                    <a:lnTo>
                      <a:pt x="333946" y="82842"/>
                    </a:lnTo>
                    <a:lnTo>
                      <a:pt x="334048" y="82677"/>
                    </a:lnTo>
                    <a:lnTo>
                      <a:pt x="333933" y="82207"/>
                    </a:lnTo>
                    <a:lnTo>
                      <a:pt x="333819" y="81965"/>
                    </a:lnTo>
                    <a:lnTo>
                      <a:pt x="334314" y="82143"/>
                    </a:lnTo>
                    <a:lnTo>
                      <a:pt x="333959" y="81965"/>
                    </a:lnTo>
                    <a:lnTo>
                      <a:pt x="332867" y="81419"/>
                    </a:lnTo>
                    <a:lnTo>
                      <a:pt x="331978" y="83083"/>
                    </a:lnTo>
                    <a:lnTo>
                      <a:pt x="331495" y="82245"/>
                    </a:lnTo>
                    <a:lnTo>
                      <a:pt x="331558" y="82054"/>
                    </a:lnTo>
                    <a:lnTo>
                      <a:pt x="329666" y="82448"/>
                    </a:lnTo>
                    <a:lnTo>
                      <a:pt x="331228" y="82931"/>
                    </a:lnTo>
                    <a:lnTo>
                      <a:pt x="329857" y="84048"/>
                    </a:lnTo>
                    <a:lnTo>
                      <a:pt x="329653" y="83616"/>
                    </a:lnTo>
                    <a:lnTo>
                      <a:pt x="329476" y="83223"/>
                    </a:lnTo>
                    <a:lnTo>
                      <a:pt x="329247" y="82702"/>
                    </a:lnTo>
                    <a:lnTo>
                      <a:pt x="328841" y="81788"/>
                    </a:lnTo>
                    <a:lnTo>
                      <a:pt x="328650" y="82689"/>
                    </a:lnTo>
                    <a:lnTo>
                      <a:pt x="328485" y="82677"/>
                    </a:lnTo>
                    <a:lnTo>
                      <a:pt x="328256" y="82638"/>
                    </a:lnTo>
                    <a:lnTo>
                      <a:pt x="327787" y="83223"/>
                    </a:lnTo>
                    <a:lnTo>
                      <a:pt x="327355" y="82867"/>
                    </a:lnTo>
                    <a:lnTo>
                      <a:pt x="326796" y="82397"/>
                    </a:lnTo>
                    <a:lnTo>
                      <a:pt x="325043" y="83616"/>
                    </a:lnTo>
                    <a:lnTo>
                      <a:pt x="325018" y="83451"/>
                    </a:lnTo>
                    <a:lnTo>
                      <a:pt x="324967" y="83172"/>
                    </a:lnTo>
                    <a:lnTo>
                      <a:pt x="324713" y="83172"/>
                    </a:lnTo>
                    <a:lnTo>
                      <a:pt x="324650" y="82854"/>
                    </a:lnTo>
                    <a:lnTo>
                      <a:pt x="324599" y="82575"/>
                    </a:lnTo>
                    <a:lnTo>
                      <a:pt x="324408" y="81610"/>
                    </a:lnTo>
                    <a:lnTo>
                      <a:pt x="323481" y="83451"/>
                    </a:lnTo>
                    <a:lnTo>
                      <a:pt x="323189" y="83223"/>
                    </a:lnTo>
                    <a:lnTo>
                      <a:pt x="322999" y="83070"/>
                    </a:lnTo>
                    <a:lnTo>
                      <a:pt x="322580" y="82740"/>
                    </a:lnTo>
                    <a:lnTo>
                      <a:pt x="322846" y="81915"/>
                    </a:lnTo>
                    <a:lnTo>
                      <a:pt x="323710" y="82346"/>
                    </a:lnTo>
                    <a:lnTo>
                      <a:pt x="323164" y="81915"/>
                    </a:lnTo>
                    <a:lnTo>
                      <a:pt x="322808" y="81622"/>
                    </a:lnTo>
                    <a:lnTo>
                      <a:pt x="322249" y="82994"/>
                    </a:lnTo>
                    <a:lnTo>
                      <a:pt x="322008" y="82677"/>
                    </a:lnTo>
                    <a:lnTo>
                      <a:pt x="321030" y="81330"/>
                    </a:lnTo>
                    <a:lnTo>
                      <a:pt x="320344" y="81546"/>
                    </a:lnTo>
                    <a:lnTo>
                      <a:pt x="320230" y="82677"/>
                    </a:lnTo>
                    <a:lnTo>
                      <a:pt x="319532" y="82410"/>
                    </a:lnTo>
                    <a:lnTo>
                      <a:pt x="318592" y="82042"/>
                    </a:lnTo>
                    <a:lnTo>
                      <a:pt x="317309" y="82410"/>
                    </a:lnTo>
                    <a:lnTo>
                      <a:pt x="311353" y="82346"/>
                    </a:lnTo>
                    <a:lnTo>
                      <a:pt x="311365" y="81953"/>
                    </a:lnTo>
                    <a:lnTo>
                      <a:pt x="311378" y="81800"/>
                    </a:lnTo>
                    <a:lnTo>
                      <a:pt x="311505" y="81483"/>
                    </a:lnTo>
                    <a:lnTo>
                      <a:pt x="311632" y="81381"/>
                    </a:lnTo>
                    <a:lnTo>
                      <a:pt x="312039" y="81140"/>
                    </a:lnTo>
                    <a:lnTo>
                      <a:pt x="311188" y="81140"/>
                    </a:lnTo>
                    <a:lnTo>
                      <a:pt x="311035" y="81407"/>
                    </a:lnTo>
                    <a:lnTo>
                      <a:pt x="310908" y="81546"/>
                    </a:lnTo>
                    <a:lnTo>
                      <a:pt x="310667" y="81686"/>
                    </a:lnTo>
                    <a:lnTo>
                      <a:pt x="310172" y="81800"/>
                    </a:lnTo>
                    <a:lnTo>
                      <a:pt x="310388" y="80987"/>
                    </a:lnTo>
                    <a:lnTo>
                      <a:pt x="309257" y="81026"/>
                    </a:lnTo>
                    <a:lnTo>
                      <a:pt x="308127" y="81953"/>
                    </a:lnTo>
                    <a:lnTo>
                      <a:pt x="306679" y="81407"/>
                    </a:lnTo>
                    <a:lnTo>
                      <a:pt x="306679" y="82270"/>
                    </a:lnTo>
                    <a:lnTo>
                      <a:pt x="307670" y="83375"/>
                    </a:lnTo>
                    <a:lnTo>
                      <a:pt x="307746" y="83566"/>
                    </a:lnTo>
                    <a:lnTo>
                      <a:pt x="307594" y="83616"/>
                    </a:lnTo>
                    <a:lnTo>
                      <a:pt x="307581" y="83756"/>
                    </a:lnTo>
                    <a:lnTo>
                      <a:pt x="309435" y="85178"/>
                    </a:lnTo>
                    <a:lnTo>
                      <a:pt x="309143" y="85191"/>
                    </a:lnTo>
                    <a:lnTo>
                      <a:pt x="308724" y="85534"/>
                    </a:lnTo>
                    <a:lnTo>
                      <a:pt x="311035" y="85178"/>
                    </a:lnTo>
                    <a:lnTo>
                      <a:pt x="310997" y="84747"/>
                    </a:lnTo>
                    <a:lnTo>
                      <a:pt x="310934" y="84467"/>
                    </a:lnTo>
                    <a:lnTo>
                      <a:pt x="310832" y="84747"/>
                    </a:lnTo>
                    <a:lnTo>
                      <a:pt x="310464" y="84315"/>
                    </a:lnTo>
                    <a:lnTo>
                      <a:pt x="310565" y="83908"/>
                    </a:lnTo>
                    <a:lnTo>
                      <a:pt x="311251" y="83477"/>
                    </a:lnTo>
                    <a:lnTo>
                      <a:pt x="311785" y="83477"/>
                    </a:lnTo>
                    <a:lnTo>
                      <a:pt x="310946" y="83870"/>
                    </a:lnTo>
                    <a:lnTo>
                      <a:pt x="311835" y="84632"/>
                    </a:lnTo>
                    <a:lnTo>
                      <a:pt x="312204" y="84975"/>
                    </a:lnTo>
                    <a:lnTo>
                      <a:pt x="312254" y="84315"/>
                    </a:lnTo>
                    <a:lnTo>
                      <a:pt x="313372" y="85547"/>
                    </a:lnTo>
                    <a:lnTo>
                      <a:pt x="312928" y="84315"/>
                    </a:lnTo>
                    <a:lnTo>
                      <a:pt x="312635" y="83477"/>
                    </a:lnTo>
                    <a:lnTo>
                      <a:pt x="312445" y="82918"/>
                    </a:lnTo>
                    <a:lnTo>
                      <a:pt x="313778" y="83654"/>
                    </a:lnTo>
                    <a:lnTo>
                      <a:pt x="313893" y="84112"/>
                    </a:lnTo>
                    <a:lnTo>
                      <a:pt x="314477" y="83908"/>
                    </a:lnTo>
                    <a:lnTo>
                      <a:pt x="314998" y="83451"/>
                    </a:lnTo>
                    <a:lnTo>
                      <a:pt x="315607" y="83566"/>
                    </a:lnTo>
                    <a:lnTo>
                      <a:pt x="315861" y="84353"/>
                    </a:lnTo>
                    <a:lnTo>
                      <a:pt x="316458" y="83451"/>
                    </a:lnTo>
                    <a:lnTo>
                      <a:pt x="316674" y="83070"/>
                    </a:lnTo>
                    <a:lnTo>
                      <a:pt x="317284" y="83693"/>
                    </a:lnTo>
                    <a:lnTo>
                      <a:pt x="317385" y="83908"/>
                    </a:lnTo>
                    <a:lnTo>
                      <a:pt x="317093" y="84086"/>
                    </a:lnTo>
                    <a:lnTo>
                      <a:pt x="316534" y="84099"/>
                    </a:lnTo>
                    <a:lnTo>
                      <a:pt x="316293" y="84239"/>
                    </a:lnTo>
                    <a:lnTo>
                      <a:pt x="316230" y="84366"/>
                    </a:lnTo>
                    <a:lnTo>
                      <a:pt x="317055" y="85255"/>
                    </a:lnTo>
                    <a:lnTo>
                      <a:pt x="317144" y="85013"/>
                    </a:lnTo>
                    <a:lnTo>
                      <a:pt x="317779" y="85166"/>
                    </a:lnTo>
                    <a:lnTo>
                      <a:pt x="318566" y="85471"/>
                    </a:lnTo>
                    <a:lnTo>
                      <a:pt x="318223" y="85305"/>
                    </a:lnTo>
                    <a:lnTo>
                      <a:pt x="319189" y="85572"/>
                    </a:lnTo>
                    <a:lnTo>
                      <a:pt x="318871" y="85356"/>
                    </a:lnTo>
                    <a:lnTo>
                      <a:pt x="318909" y="85140"/>
                    </a:lnTo>
                    <a:lnTo>
                      <a:pt x="318973" y="85013"/>
                    </a:lnTo>
                    <a:lnTo>
                      <a:pt x="319913" y="83223"/>
                    </a:lnTo>
                    <a:lnTo>
                      <a:pt x="320979" y="84861"/>
                    </a:lnTo>
                    <a:lnTo>
                      <a:pt x="321106" y="84861"/>
                    </a:lnTo>
                    <a:lnTo>
                      <a:pt x="322262" y="84315"/>
                    </a:lnTo>
                    <a:lnTo>
                      <a:pt x="322237" y="85280"/>
                    </a:lnTo>
                    <a:lnTo>
                      <a:pt x="322935" y="85674"/>
                    </a:lnTo>
                    <a:lnTo>
                      <a:pt x="323062" y="85813"/>
                    </a:lnTo>
                    <a:lnTo>
                      <a:pt x="322935" y="86017"/>
                    </a:lnTo>
                    <a:lnTo>
                      <a:pt x="323634" y="85280"/>
                    </a:lnTo>
                    <a:lnTo>
                      <a:pt x="324091" y="86588"/>
                    </a:lnTo>
                    <a:lnTo>
                      <a:pt x="325069" y="85521"/>
                    </a:lnTo>
                    <a:lnTo>
                      <a:pt x="325107" y="85813"/>
                    </a:lnTo>
                    <a:lnTo>
                      <a:pt x="325399" y="85699"/>
                    </a:lnTo>
                    <a:lnTo>
                      <a:pt x="325488" y="85521"/>
                    </a:lnTo>
                    <a:lnTo>
                      <a:pt x="325577" y="85356"/>
                    </a:lnTo>
                    <a:lnTo>
                      <a:pt x="326898" y="84404"/>
                    </a:lnTo>
                    <a:lnTo>
                      <a:pt x="328777" y="86614"/>
                    </a:lnTo>
                    <a:lnTo>
                      <a:pt x="330771" y="85242"/>
                    </a:lnTo>
                    <a:lnTo>
                      <a:pt x="332447" y="84696"/>
                    </a:lnTo>
                    <a:lnTo>
                      <a:pt x="332574" y="84404"/>
                    </a:lnTo>
                    <a:lnTo>
                      <a:pt x="332689" y="84048"/>
                    </a:lnTo>
                    <a:lnTo>
                      <a:pt x="332803" y="83693"/>
                    </a:lnTo>
                    <a:lnTo>
                      <a:pt x="334403" y="83210"/>
                    </a:lnTo>
                    <a:lnTo>
                      <a:pt x="334797" y="83540"/>
                    </a:lnTo>
                    <a:lnTo>
                      <a:pt x="334899" y="83693"/>
                    </a:lnTo>
                    <a:lnTo>
                      <a:pt x="334175" y="84150"/>
                    </a:lnTo>
                    <a:lnTo>
                      <a:pt x="334048" y="84315"/>
                    </a:lnTo>
                    <a:lnTo>
                      <a:pt x="334835" y="84696"/>
                    </a:lnTo>
                    <a:lnTo>
                      <a:pt x="335483" y="84620"/>
                    </a:lnTo>
                    <a:lnTo>
                      <a:pt x="336308" y="84289"/>
                    </a:lnTo>
                    <a:lnTo>
                      <a:pt x="336181" y="84594"/>
                    </a:lnTo>
                    <a:lnTo>
                      <a:pt x="336562" y="85090"/>
                    </a:lnTo>
                    <a:lnTo>
                      <a:pt x="337108" y="85026"/>
                    </a:lnTo>
                    <a:lnTo>
                      <a:pt x="336994" y="84378"/>
                    </a:lnTo>
                    <a:lnTo>
                      <a:pt x="336715" y="84353"/>
                    </a:lnTo>
                    <a:lnTo>
                      <a:pt x="336791" y="84137"/>
                    </a:lnTo>
                    <a:lnTo>
                      <a:pt x="337197" y="83108"/>
                    </a:lnTo>
                    <a:close/>
                  </a:path>
                  <a:path w="341630" h="88900">
                    <a:moveTo>
                      <a:pt x="337870" y="84455"/>
                    </a:moveTo>
                    <a:lnTo>
                      <a:pt x="337007" y="84023"/>
                    </a:lnTo>
                    <a:lnTo>
                      <a:pt x="337146" y="84391"/>
                    </a:lnTo>
                    <a:lnTo>
                      <a:pt x="337870" y="84455"/>
                    </a:lnTo>
                    <a:close/>
                  </a:path>
                  <a:path w="341630" h="88900">
                    <a:moveTo>
                      <a:pt x="340093" y="84201"/>
                    </a:moveTo>
                    <a:lnTo>
                      <a:pt x="339966" y="83616"/>
                    </a:lnTo>
                    <a:lnTo>
                      <a:pt x="339572" y="82461"/>
                    </a:lnTo>
                    <a:lnTo>
                      <a:pt x="337947" y="84366"/>
                    </a:lnTo>
                    <a:lnTo>
                      <a:pt x="337820" y="84556"/>
                    </a:lnTo>
                    <a:lnTo>
                      <a:pt x="337566" y="85178"/>
                    </a:lnTo>
                    <a:lnTo>
                      <a:pt x="337451" y="85382"/>
                    </a:lnTo>
                    <a:lnTo>
                      <a:pt x="337210" y="85623"/>
                    </a:lnTo>
                    <a:lnTo>
                      <a:pt x="337985" y="85356"/>
                    </a:lnTo>
                    <a:lnTo>
                      <a:pt x="338721" y="84836"/>
                    </a:lnTo>
                    <a:lnTo>
                      <a:pt x="339559" y="84543"/>
                    </a:lnTo>
                    <a:lnTo>
                      <a:pt x="339674" y="85090"/>
                    </a:lnTo>
                    <a:lnTo>
                      <a:pt x="339140" y="85293"/>
                    </a:lnTo>
                    <a:lnTo>
                      <a:pt x="338785" y="85648"/>
                    </a:lnTo>
                    <a:lnTo>
                      <a:pt x="339839" y="85394"/>
                    </a:lnTo>
                    <a:lnTo>
                      <a:pt x="339610" y="84543"/>
                    </a:lnTo>
                    <a:lnTo>
                      <a:pt x="339636" y="84353"/>
                    </a:lnTo>
                    <a:lnTo>
                      <a:pt x="340093" y="84201"/>
                    </a:lnTo>
                    <a:close/>
                  </a:path>
                  <a:path w="341630" h="88900">
                    <a:moveTo>
                      <a:pt x="340271" y="85318"/>
                    </a:moveTo>
                    <a:lnTo>
                      <a:pt x="340080" y="85356"/>
                    </a:lnTo>
                    <a:lnTo>
                      <a:pt x="339979" y="85572"/>
                    </a:lnTo>
                    <a:lnTo>
                      <a:pt x="340271" y="85318"/>
                    </a:lnTo>
                    <a:close/>
                  </a:path>
                  <a:path w="341630" h="88900">
                    <a:moveTo>
                      <a:pt x="340868" y="85864"/>
                    </a:moveTo>
                    <a:lnTo>
                      <a:pt x="340639" y="85966"/>
                    </a:lnTo>
                    <a:lnTo>
                      <a:pt x="340842" y="86004"/>
                    </a:lnTo>
                    <a:lnTo>
                      <a:pt x="340868" y="85864"/>
                    </a:lnTo>
                    <a:close/>
                  </a:path>
                  <a:path w="341630" h="88900">
                    <a:moveTo>
                      <a:pt x="341096" y="85763"/>
                    </a:moveTo>
                    <a:lnTo>
                      <a:pt x="340906" y="85775"/>
                    </a:lnTo>
                    <a:lnTo>
                      <a:pt x="341096" y="85763"/>
                    </a:lnTo>
                    <a:close/>
                  </a:path>
                  <a:path w="341630" h="88900">
                    <a:moveTo>
                      <a:pt x="341160" y="84061"/>
                    </a:moveTo>
                    <a:lnTo>
                      <a:pt x="340931" y="84086"/>
                    </a:lnTo>
                    <a:lnTo>
                      <a:pt x="341109" y="84239"/>
                    </a:lnTo>
                    <a:lnTo>
                      <a:pt x="341160" y="84061"/>
                    </a:lnTo>
                    <a:close/>
                  </a:path>
                  <a:path w="341630" h="88900">
                    <a:moveTo>
                      <a:pt x="341363" y="84493"/>
                    </a:moveTo>
                    <a:lnTo>
                      <a:pt x="341249" y="84315"/>
                    </a:lnTo>
                    <a:lnTo>
                      <a:pt x="341109" y="84239"/>
                    </a:lnTo>
                    <a:lnTo>
                      <a:pt x="340995" y="84759"/>
                    </a:lnTo>
                    <a:lnTo>
                      <a:pt x="340271" y="85318"/>
                    </a:lnTo>
                    <a:lnTo>
                      <a:pt x="341122" y="85191"/>
                    </a:lnTo>
                    <a:lnTo>
                      <a:pt x="341363" y="84493"/>
                    </a:lnTo>
                    <a:close/>
                  </a:path>
                  <a:path w="341630" h="88900">
                    <a:moveTo>
                      <a:pt x="341579" y="85547"/>
                    </a:moveTo>
                    <a:lnTo>
                      <a:pt x="341096" y="85763"/>
                    </a:lnTo>
                    <a:lnTo>
                      <a:pt x="341261" y="85763"/>
                    </a:lnTo>
                    <a:lnTo>
                      <a:pt x="341477" y="85788"/>
                    </a:lnTo>
                    <a:lnTo>
                      <a:pt x="341579" y="85547"/>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32" name="object 56">
                <a:extLst>
                  <a:ext uri="{FF2B5EF4-FFF2-40B4-BE49-F238E27FC236}">
                    <a16:creationId xmlns:a16="http://schemas.microsoft.com/office/drawing/2014/main" id="{86FF362F-8586-4A64-51B6-61A0D44B58D2}"/>
                  </a:ext>
                </a:extLst>
              </p:cNvPr>
              <p:cNvSpPr/>
              <p:nvPr/>
            </p:nvSpPr>
            <p:spPr>
              <a:xfrm>
                <a:off x="0" y="241743"/>
                <a:ext cx="385445" cy="27305"/>
              </a:xfrm>
              <a:custGeom>
                <a:avLst/>
                <a:gdLst/>
                <a:ahLst/>
                <a:cxnLst/>
                <a:rect l="l" t="t" r="r" b="b"/>
                <a:pathLst>
                  <a:path w="385444" h="27305">
                    <a:moveTo>
                      <a:pt x="50" y="5422"/>
                    </a:moveTo>
                    <a:lnTo>
                      <a:pt x="12" y="5689"/>
                    </a:lnTo>
                    <a:lnTo>
                      <a:pt x="0" y="5943"/>
                    </a:lnTo>
                    <a:lnTo>
                      <a:pt x="12" y="6527"/>
                    </a:lnTo>
                    <a:lnTo>
                      <a:pt x="50" y="5422"/>
                    </a:lnTo>
                    <a:close/>
                  </a:path>
                  <a:path w="385444" h="27305">
                    <a:moveTo>
                      <a:pt x="254" y="6210"/>
                    </a:moveTo>
                    <a:lnTo>
                      <a:pt x="241" y="5295"/>
                    </a:lnTo>
                    <a:lnTo>
                      <a:pt x="203" y="6248"/>
                    </a:lnTo>
                    <a:lnTo>
                      <a:pt x="203" y="5854"/>
                    </a:lnTo>
                    <a:lnTo>
                      <a:pt x="165" y="6985"/>
                    </a:lnTo>
                    <a:lnTo>
                      <a:pt x="114" y="6667"/>
                    </a:lnTo>
                    <a:lnTo>
                      <a:pt x="88" y="6083"/>
                    </a:lnTo>
                    <a:lnTo>
                      <a:pt x="63" y="6705"/>
                    </a:lnTo>
                    <a:lnTo>
                      <a:pt x="101" y="7480"/>
                    </a:lnTo>
                    <a:lnTo>
                      <a:pt x="190" y="6870"/>
                    </a:lnTo>
                    <a:lnTo>
                      <a:pt x="203" y="7086"/>
                    </a:lnTo>
                    <a:lnTo>
                      <a:pt x="254" y="6210"/>
                    </a:lnTo>
                    <a:close/>
                  </a:path>
                  <a:path w="385444" h="27305">
                    <a:moveTo>
                      <a:pt x="546" y="5143"/>
                    </a:moveTo>
                    <a:lnTo>
                      <a:pt x="533" y="5283"/>
                    </a:lnTo>
                    <a:lnTo>
                      <a:pt x="520" y="5410"/>
                    </a:lnTo>
                    <a:lnTo>
                      <a:pt x="546" y="5143"/>
                    </a:lnTo>
                    <a:close/>
                  </a:path>
                  <a:path w="385444" h="27305">
                    <a:moveTo>
                      <a:pt x="571" y="5207"/>
                    </a:moveTo>
                    <a:close/>
                  </a:path>
                  <a:path w="385444" h="27305">
                    <a:moveTo>
                      <a:pt x="1549" y="9207"/>
                    </a:moveTo>
                    <a:lnTo>
                      <a:pt x="1536" y="9372"/>
                    </a:lnTo>
                    <a:lnTo>
                      <a:pt x="1536" y="10033"/>
                    </a:lnTo>
                    <a:lnTo>
                      <a:pt x="1549" y="9232"/>
                    </a:lnTo>
                    <a:close/>
                  </a:path>
                  <a:path w="385444" h="27305">
                    <a:moveTo>
                      <a:pt x="2082" y="9880"/>
                    </a:moveTo>
                    <a:close/>
                  </a:path>
                  <a:path w="385444" h="27305">
                    <a:moveTo>
                      <a:pt x="2832" y="9067"/>
                    </a:moveTo>
                    <a:lnTo>
                      <a:pt x="2819" y="9398"/>
                    </a:lnTo>
                    <a:lnTo>
                      <a:pt x="2832" y="9067"/>
                    </a:lnTo>
                    <a:close/>
                  </a:path>
                  <a:path w="385444" h="27305">
                    <a:moveTo>
                      <a:pt x="4394" y="9626"/>
                    </a:moveTo>
                    <a:lnTo>
                      <a:pt x="4381" y="9842"/>
                    </a:lnTo>
                    <a:lnTo>
                      <a:pt x="4394" y="9626"/>
                    </a:lnTo>
                    <a:close/>
                  </a:path>
                  <a:path w="385444" h="27305">
                    <a:moveTo>
                      <a:pt x="4673" y="10718"/>
                    </a:moveTo>
                    <a:close/>
                  </a:path>
                  <a:path w="385444" h="27305">
                    <a:moveTo>
                      <a:pt x="9804" y="9321"/>
                    </a:moveTo>
                    <a:close/>
                  </a:path>
                  <a:path w="385444" h="27305">
                    <a:moveTo>
                      <a:pt x="283883" y="12801"/>
                    </a:moveTo>
                    <a:close/>
                  </a:path>
                  <a:path w="385444" h="27305">
                    <a:moveTo>
                      <a:pt x="284886" y="15697"/>
                    </a:moveTo>
                    <a:lnTo>
                      <a:pt x="284746" y="15659"/>
                    </a:lnTo>
                    <a:lnTo>
                      <a:pt x="284886" y="15697"/>
                    </a:lnTo>
                    <a:close/>
                  </a:path>
                  <a:path w="385444" h="27305">
                    <a:moveTo>
                      <a:pt x="285318" y="25996"/>
                    </a:moveTo>
                    <a:lnTo>
                      <a:pt x="285127" y="25971"/>
                    </a:lnTo>
                    <a:lnTo>
                      <a:pt x="285318" y="25996"/>
                    </a:lnTo>
                    <a:close/>
                  </a:path>
                  <a:path w="385444" h="27305">
                    <a:moveTo>
                      <a:pt x="285597" y="26758"/>
                    </a:moveTo>
                    <a:lnTo>
                      <a:pt x="285457" y="26758"/>
                    </a:lnTo>
                    <a:lnTo>
                      <a:pt x="285597" y="26758"/>
                    </a:lnTo>
                    <a:close/>
                  </a:path>
                  <a:path w="385444" h="27305">
                    <a:moveTo>
                      <a:pt x="285699" y="26784"/>
                    </a:moveTo>
                    <a:close/>
                  </a:path>
                  <a:path w="385444" h="27305">
                    <a:moveTo>
                      <a:pt x="285915" y="26860"/>
                    </a:moveTo>
                    <a:lnTo>
                      <a:pt x="285699" y="26797"/>
                    </a:lnTo>
                    <a:lnTo>
                      <a:pt x="285915" y="26860"/>
                    </a:lnTo>
                    <a:close/>
                  </a:path>
                  <a:path w="385444" h="27305">
                    <a:moveTo>
                      <a:pt x="286080" y="24384"/>
                    </a:moveTo>
                    <a:lnTo>
                      <a:pt x="285877" y="24371"/>
                    </a:lnTo>
                    <a:lnTo>
                      <a:pt x="286080" y="24384"/>
                    </a:lnTo>
                    <a:close/>
                  </a:path>
                  <a:path w="385444" h="27305">
                    <a:moveTo>
                      <a:pt x="286321" y="25844"/>
                    </a:moveTo>
                    <a:lnTo>
                      <a:pt x="285800" y="25793"/>
                    </a:lnTo>
                    <a:lnTo>
                      <a:pt x="285153" y="25920"/>
                    </a:lnTo>
                    <a:lnTo>
                      <a:pt x="286321" y="25844"/>
                    </a:lnTo>
                    <a:close/>
                  </a:path>
                  <a:path w="385444" h="27305">
                    <a:moveTo>
                      <a:pt x="286321" y="19507"/>
                    </a:moveTo>
                    <a:lnTo>
                      <a:pt x="286092" y="19392"/>
                    </a:lnTo>
                    <a:lnTo>
                      <a:pt x="285610" y="19469"/>
                    </a:lnTo>
                    <a:lnTo>
                      <a:pt x="286321" y="19507"/>
                    </a:lnTo>
                    <a:close/>
                  </a:path>
                  <a:path w="385444" h="27305">
                    <a:moveTo>
                      <a:pt x="286600" y="18110"/>
                    </a:moveTo>
                    <a:lnTo>
                      <a:pt x="286473" y="18072"/>
                    </a:lnTo>
                    <a:lnTo>
                      <a:pt x="286308" y="18122"/>
                    </a:lnTo>
                    <a:lnTo>
                      <a:pt x="286461" y="18186"/>
                    </a:lnTo>
                    <a:lnTo>
                      <a:pt x="286600" y="18110"/>
                    </a:lnTo>
                    <a:close/>
                  </a:path>
                  <a:path w="385444" h="27305">
                    <a:moveTo>
                      <a:pt x="286854" y="18275"/>
                    </a:moveTo>
                    <a:lnTo>
                      <a:pt x="286550" y="18224"/>
                    </a:lnTo>
                    <a:lnTo>
                      <a:pt x="286397" y="18237"/>
                    </a:lnTo>
                    <a:lnTo>
                      <a:pt x="286854" y="18275"/>
                    </a:lnTo>
                    <a:close/>
                  </a:path>
                  <a:path w="385444" h="27305">
                    <a:moveTo>
                      <a:pt x="289572" y="24879"/>
                    </a:moveTo>
                    <a:lnTo>
                      <a:pt x="289331" y="25069"/>
                    </a:lnTo>
                    <a:lnTo>
                      <a:pt x="289483" y="25057"/>
                    </a:lnTo>
                    <a:lnTo>
                      <a:pt x="289572" y="24879"/>
                    </a:lnTo>
                    <a:close/>
                  </a:path>
                  <a:path w="385444" h="27305">
                    <a:moveTo>
                      <a:pt x="290118" y="25006"/>
                    </a:moveTo>
                    <a:lnTo>
                      <a:pt x="289483" y="25057"/>
                    </a:lnTo>
                    <a:lnTo>
                      <a:pt x="290118" y="25006"/>
                    </a:lnTo>
                    <a:close/>
                  </a:path>
                  <a:path w="385444" h="27305">
                    <a:moveTo>
                      <a:pt x="290703" y="24307"/>
                    </a:moveTo>
                    <a:lnTo>
                      <a:pt x="290398" y="24244"/>
                    </a:lnTo>
                    <a:lnTo>
                      <a:pt x="290042" y="24307"/>
                    </a:lnTo>
                    <a:lnTo>
                      <a:pt x="290195" y="24409"/>
                    </a:lnTo>
                    <a:lnTo>
                      <a:pt x="290512" y="24307"/>
                    </a:lnTo>
                    <a:lnTo>
                      <a:pt x="290703" y="24307"/>
                    </a:lnTo>
                    <a:close/>
                  </a:path>
                  <a:path w="385444" h="27305">
                    <a:moveTo>
                      <a:pt x="290817" y="20205"/>
                    </a:moveTo>
                    <a:lnTo>
                      <a:pt x="290525" y="20205"/>
                    </a:lnTo>
                    <a:lnTo>
                      <a:pt x="290817" y="20205"/>
                    </a:lnTo>
                    <a:close/>
                  </a:path>
                  <a:path w="385444" h="27305">
                    <a:moveTo>
                      <a:pt x="291096" y="8902"/>
                    </a:moveTo>
                    <a:lnTo>
                      <a:pt x="290639" y="8851"/>
                    </a:lnTo>
                    <a:lnTo>
                      <a:pt x="290207" y="8978"/>
                    </a:lnTo>
                    <a:lnTo>
                      <a:pt x="290791" y="8978"/>
                    </a:lnTo>
                    <a:lnTo>
                      <a:pt x="291096" y="8902"/>
                    </a:lnTo>
                    <a:close/>
                  </a:path>
                  <a:path w="385444" h="27305">
                    <a:moveTo>
                      <a:pt x="291134" y="24841"/>
                    </a:moveTo>
                    <a:lnTo>
                      <a:pt x="290220" y="24993"/>
                    </a:lnTo>
                    <a:lnTo>
                      <a:pt x="291134" y="24841"/>
                    </a:lnTo>
                    <a:close/>
                  </a:path>
                  <a:path w="385444" h="27305">
                    <a:moveTo>
                      <a:pt x="291553" y="12103"/>
                    </a:moveTo>
                    <a:lnTo>
                      <a:pt x="291274" y="12014"/>
                    </a:lnTo>
                    <a:lnTo>
                      <a:pt x="290334" y="12039"/>
                    </a:lnTo>
                    <a:lnTo>
                      <a:pt x="290499" y="12090"/>
                    </a:lnTo>
                    <a:lnTo>
                      <a:pt x="291553" y="12103"/>
                    </a:lnTo>
                    <a:close/>
                  </a:path>
                  <a:path w="385444" h="27305">
                    <a:moveTo>
                      <a:pt x="292176" y="114"/>
                    </a:moveTo>
                    <a:lnTo>
                      <a:pt x="291909" y="0"/>
                    </a:lnTo>
                    <a:lnTo>
                      <a:pt x="292176" y="114"/>
                    </a:lnTo>
                    <a:close/>
                  </a:path>
                  <a:path w="385444" h="27305">
                    <a:moveTo>
                      <a:pt x="366560" y="5422"/>
                    </a:moveTo>
                    <a:lnTo>
                      <a:pt x="366522" y="5689"/>
                    </a:lnTo>
                    <a:lnTo>
                      <a:pt x="366509" y="5943"/>
                    </a:lnTo>
                    <a:lnTo>
                      <a:pt x="366522" y="6527"/>
                    </a:lnTo>
                    <a:lnTo>
                      <a:pt x="366560" y="5422"/>
                    </a:lnTo>
                    <a:close/>
                  </a:path>
                  <a:path w="385444" h="27305">
                    <a:moveTo>
                      <a:pt x="366763" y="6210"/>
                    </a:moveTo>
                    <a:lnTo>
                      <a:pt x="366750" y="5295"/>
                    </a:lnTo>
                    <a:lnTo>
                      <a:pt x="366712" y="6248"/>
                    </a:lnTo>
                    <a:lnTo>
                      <a:pt x="366712" y="5854"/>
                    </a:lnTo>
                    <a:lnTo>
                      <a:pt x="366674" y="6985"/>
                    </a:lnTo>
                    <a:lnTo>
                      <a:pt x="366623" y="6667"/>
                    </a:lnTo>
                    <a:lnTo>
                      <a:pt x="366598" y="6083"/>
                    </a:lnTo>
                    <a:lnTo>
                      <a:pt x="366572" y="6705"/>
                    </a:lnTo>
                    <a:lnTo>
                      <a:pt x="366610" y="7480"/>
                    </a:lnTo>
                    <a:lnTo>
                      <a:pt x="366699" y="6870"/>
                    </a:lnTo>
                    <a:lnTo>
                      <a:pt x="366712" y="7086"/>
                    </a:lnTo>
                    <a:lnTo>
                      <a:pt x="366763" y="6210"/>
                    </a:lnTo>
                    <a:close/>
                  </a:path>
                  <a:path w="385444" h="27305">
                    <a:moveTo>
                      <a:pt x="366801" y="5257"/>
                    </a:moveTo>
                    <a:lnTo>
                      <a:pt x="366776" y="5473"/>
                    </a:lnTo>
                    <a:lnTo>
                      <a:pt x="366801" y="5257"/>
                    </a:lnTo>
                    <a:close/>
                  </a:path>
                  <a:path w="385444" h="27305">
                    <a:moveTo>
                      <a:pt x="366814" y="5156"/>
                    </a:moveTo>
                    <a:close/>
                  </a:path>
                  <a:path w="385444" h="27305">
                    <a:moveTo>
                      <a:pt x="366826" y="5054"/>
                    </a:moveTo>
                    <a:close/>
                  </a:path>
                  <a:path w="385444" h="27305">
                    <a:moveTo>
                      <a:pt x="367017" y="5397"/>
                    </a:moveTo>
                    <a:lnTo>
                      <a:pt x="366890" y="6477"/>
                    </a:lnTo>
                    <a:lnTo>
                      <a:pt x="366890" y="8559"/>
                    </a:lnTo>
                    <a:lnTo>
                      <a:pt x="366991" y="6477"/>
                    </a:lnTo>
                    <a:lnTo>
                      <a:pt x="367017" y="5397"/>
                    </a:lnTo>
                    <a:close/>
                  </a:path>
                  <a:path w="385444" h="27305">
                    <a:moveTo>
                      <a:pt x="367055" y="5143"/>
                    </a:moveTo>
                    <a:lnTo>
                      <a:pt x="367042" y="5283"/>
                    </a:lnTo>
                    <a:lnTo>
                      <a:pt x="367030" y="5410"/>
                    </a:lnTo>
                    <a:lnTo>
                      <a:pt x="367055" y="5143"/>
                    </a:lnTo>
                    <a:close/>
                  </a:path>
                  <a:path w="385444" h="27305">
                    <a:moveTo>
                      <a:pt x="367080" y="6731"/>
                    </a:moveTo>
                    <a:lnTo>
                      <a:pt x="367055" y="5930"/>
                    </a:lnTo>
                    <a:lnTo>
                      <a:pt x="367055" y="6731"/>
                    </a:lnTo>
                    <a:close/>
                  </a:path>
                  <a:path w="385444" h="27305">
                    <a:moveTo>
                      <a:pt x="367080" y="5207"/>
                    </a:moveTo>
                    <a:close/>
                  </a:path>
                  <a:path w="385444" h="27305">
                    <a:moveTo>
                      <a:pt x="367207" y="6883"/>
                    </a:moveTo>
                    <a:lnTo>
                      <a:pt x="367157" y="6324"/>
                    </a:lnTo>
                    <a:lnTo>
                      <a:pt x="367080" y="6731"/>
                    </a:lnTo>
                    <a:lnTo>
                      <a:pt x="367030" y="7912"/>
                    </a:lnTo>
                    <a:lnTo>
                      <a:pt x="367093" y="6883"/>
                    </a:lnTo>
                    <a:lnTo>
                      <a:pt x="367118" y="7645"/>
                    </a:lnTo>
                    <a:lnTo>
                      <a:pt x="367131" y="8699"/>
                    </a:lnTo>
                    <a:lnTo>
                      <a:pt x="367131" y="7645"/>
                    </a:lnTo>
                    <a:lnTo>
                      <a:pt x="367144" y="7810"/>
                    </a:lnTo>
                    <a:lnTo>
                      <a:pt x="367182" y="7645"/>
                    </a:lnTo>
                    <a:lnTo>
                      <a:pt x="367207" y="6883"/>
                    </a:lnTo>
                    <a:close/>
                  </a:path>
                  <a:path w="385444" h="27305">
                    <a:moveTo>
                      <a:pt x="367995" y="9893"/>
                    </a:moveTo>
                    <a:lnTo>
                      <a:pt x="367957" y="9613"/>
                    </a:lnTo>
                    <a:lnTo>
                      <a:pt x="367906" y="9766"/>
                    </a:lnTo>
                    <a:lnTo>
                      <a:pt x="367957" y="10083"/>
                    </a:lnTo>
                    <a:lnTo>
                      <a:pt x="367957" y="10274"/>
                    </a:lnTo>
                    <a:lnTo>
                      <a:pt x="367982" y="9969"/>
                    </a:lnTo>
                    <a:close/>
                  </a:path>
                  <a:path w="385444" h="27305">
                    <a:moveTo>
                      <a:pt x="368046" y="9207"/>
                    </a:moveTo>
                    <a:lnTo>
                      <a:pt x="368033" y="9372"/>
                    </a:lnTo>
                    <a:lnTo>
                      <a:pt x="368033" y="10033"/>
                    </a:lnTo>
                    <a:lnTo>
                      <a:pt x="368046" y="9232"/>
                    </a:lnTo>
                    <a:close/>
                  </a:path>
                  <a:path w="385444" h="27305">
                    <a:moveTo>
                      <a:pt x="368338" y="6438"/>
                    </a:moveTo>
                    <a:lnTo>
                      <a:pt x="368287" y="6667"/>
                    </a:lnTo>
                    <a:lnTo>
                      <a:pt x="368338" y="7099"/>
                    </a:lnTo>
                    <a:lnTo>
                      <a:pt x="368338" y="6667"/>
                    </a:lnTo>
                    <a:lnTo>
                      <a:pt x="368338" y="6438"/>
                    </a:lnTo>
                    <a:close/>
                  </a:path>
                  <a:path w="385444" h="27305">
                    <a:moveTo>
                      <a:pt x="368566" y="6705"/>
                    </a:moveTo>
                    <a:lnTo>
                      <a:pt x="368503" y="6045"/>
                    </a:lnTo>
                    <a:lnTo>
                      <a:pt x="368503" y="6705"/>
                    </a:lnTo>
                    <a:lnTo>
                      <a:pt x="368439" y="5473"/>
                    </a:lnTo>
                    <a:lnTo>
                      <a:pt x="368465" y="6705"/>
                    </a:lnTo>
                    <a:lnTo>
                      <a:pt x="368490" y="7543"/>
                    </a:lnTo>
                    <a:lnTo>
                      <a:pt x="368566" y="6705"/>
                    </a:lnTo>
                    <a:close/>
                  </a:path>
                  <a:path w="385444" h="27305">
                    <a:moveTo>
                      <a:pt x="368579" y="9880"/>
                    </a:moveTo>
                    <a:close/>
                  </a:path>
                  <a:path w="385444" h="27305">
                    <a:moveTo>
                      <a:pt x="368833" y="8610"/>
                    </a:moveTo>
                    <a:lnTo>
                      <a:pt x="368820" y="8343"/>
                    </a:lnTo>
                    <a:lnTo>
                      <a:pt x="368808" y="8102"/>
                    </a:lnTo>
                    <a:lnTo>
                      <a:pt x="368706" y="6273"/>
                    </a:lnTo>
                    <a:lnTo>
                      <a:pt x="368706" y="5486"/>
                    </a:lnTo>
                    <a:lnTo>
                      <a:pt x="368604" y="6273"/>
                    </a:lnTo>
                    <a:lnTo>
                      <a:pt x="368579" y="6515"/>
                    </a:lnTo>
                    <a:lnTo>
                      <a:pt x="368566" y="6705"/>
                    </a:lnTo>
                    <a:lnTo>
                      <a:pt x="368554" y="7543"/>
                    </a:lnTo>
                    <a:lnTo>
                      <a:pt x="368490" y="8026"/>
                    </a:lnTo>
                    <a:lnTo>
                      <a:pt x="368439" y="7569"/>
                    </a:lnTo>
                    <a:lnTo>
                      <a:pt x="368401" y="6908"/>
                    </a:lnTo>
                    <a:lnTo>
                      <a:pt x="368338" y="7569"/>
                    </a:lnTo>
                    <a:lnTo>
                      <a:pt x="368287" y="6667"/>
                    </a:lnTo>
                    <a:lnTo>
                      <a:pt x="368249" y="7569"/>
                    </a:lnTo>
                    <a:lnTo>
                      <a:pt x="368236" y="7797"/>
                    </a:lnTo>
                    <a:lnTo>
                      <a:pt x="368249" y="6934"/>
                    </a:lnTo>
                    <a:lnTo>
                      <a:pt x="368236" y="6007"/>
                    </a:lnTo>
                    <a:lnTo>
                      <a:pt x="368223" y="5765"/>
                    </a:lnTo>
                    <a:lnTo>
                      <a:pt x="368211" y="6007"/>
                    </a:lnTo>
                    <a:lnTo>
                      <a:pt x="368185" y="5880"/>
                    </a:lnTo>
                    <a:lnTo>
                      <a:pt x="368084" y="5448"/>
                    </a:lnTo>
                    <a:lnTo>
                      <a:pt x="368109" y="5880"/>
                    </a:lnTo>
                    <a:lnTo>
                      <a:pt x="368109" y="6007"/>
                    </a:lnTo>
                    <a:lnTo>
                      <a:pt x="368046" y="7569"/>
                    </a:lnTo>
                    <a:lnTo>
                      <a:pt x="367995" y="6159"/>
                    </a:lnTo>
                    <a:lnTo>
                      <a:pt x="367944" y="6426"/>
                    </a:lnTo>
                    <a:lnTo>
                      <a:pt x="367944" y="6705"/>
                    </a:lnTo>
                    <a:lnTo>
                      <a:pt x="367931" y="6972"/>
                    </a:lnTo>
                    <a:lnTo>
                      <a:pt x="367906" y="6705"/>
                    </a:lnTo>
                    <a:lnTo>
                      <a:pt x="367944" y="6426"/>
                    </a:lnTo>
                    <a:lnTo>
                      <a:pt x="367906" y="6616"/>
                    </a:lnTo>
                    <a:lnTo>
                      <a:pt x="367919" y="5740"/>
                    </a:lnTo>
                    <a:lnTo>
                      <a:pt x="367868" y="5003"/>
                    </a:lnTo>
                    <a:lnTo>
                      <a:pt x="367830" y="5499"/>
                    </a:lnTo>
                    <a:lnTo>
                      <a:pt x="367804" y="4432"/>
                    </a:lnTo>
                    <a:lnTo>
                      <a:pt x="367741" y="5499"/>
                    </a:lnTo>
                    <a:lnTo>
                      <a:pt x="367741" y="5219"/>
                    </a:lnTo>
                    <a:lnTo>
                      <a:pt x="367715" y="5499"/>
                    </a:lnTo>
                    <a:lnTo>
                      <a:pt x="367715" y="5740"/>
                    </a:lnTo>
                    <a:lnTo>
                      <a:pt x="367639" y="6616"/>
                    </a:lnTo>
                    <a:lnTo>
                      <a:pt x="367525" y="4406"/>
                    </a:lnTo>
                    <a:lnTo>
                      <a:pt x="367449" y="5346"/>
                    </a:lnTo>
                    <a:lnTo>
                      <a:pt x="367322" y="6273"/>
                    </a:lnTo>
                    <a:lnTo>
                      <a:pt x="367195" y="7810"/>
                    </a:lnTo>
                    <a:lnTo>
                      <a:pt x="367169" y="8547"/>
                    </a:lnTo>
                    <a:lnTo>
                      <a:pt x="367220" y="8178"/>
                    </a:lnTo>
                    <a:lnTo>
                      <a:pt x="367220" y="9055"/>
                    </a:lnTo>
                    <a:lnTo>
                      <a:pt x="367284" y="9601"/>
                    </a:lnTo>
                    <a:lnTo>
                      <a:pt x="367309" y="9055"/>
                    </a:lnTo>
                    <a:lnTo>
                      <a:pt x="367334" y="8178"/>
                    </a:lnTo>
                    <a:lnTo>
                      <a:pt x="367360" y="8966"/>
                    </a:lnTo>
                    <a:lnTo>
                      <a:pt x="367385" y="7937"/>
                    </a:lnTo>
                    <a:lnTo>
                      <a:pt x="367461" y="6972"/>
                    </a:lnTo>
                    <a:lnTo>
                      <a:pt x="367499" y="8318"/>
                    </a:lnTo>
                    <a:lnTo>
                      <a:pt x="367525" y="9232"/>
                    </a:lnTo>
                    <a:lnTo>
                      <a:pt x="367538" y="8318"/>
                    </a:lnTo>
                    <a:lnTo>
                      <a:pt x="367588" y="7797"/>
                    </a:lnTo>
                    <a:lnTo>
                      <a:pt x="367614" y="8153"/>
                    </a:lnTo>
                    <a:lnTo>
                      <a:pt x="367639" y="8623"/>
                    </a:lnTo>
                    <a:lnTo>
                      <a:pt x="367677" y="8153"/>
                    </a:lnTo>
                    <a:lnTo>
                      <a:pt x="367715" y="7797"/>
                    </a:lnTo>
                    <a:lnTo>
                      <a:pt x="367741" y="7404"/>
                    </a:lnTo>
                    <a:lnTo>
                      <a:pt x="367753" y="7848"/>
                    </a:lnTo>
                    <a:lnTo>
                      <a:pt x="367753" y="8001"/>
                    </a:lnTo>
                    <a:lnTo>
                      <a:pt x="367766" y="7848"/>
                    </a:lnTo>
                    <a:lnTo>
                      <a:pt x="367779" y="8166"/>
                    </a:lnTo>
                    <a:lnTo>
                      <a:pt x="367779" y="9410"/>
                    </a:lnTo>
                    <a:lnTo>
                      <a:pt x="367830" y="8166"/>
                    </a:lnTo>
                    <a:lnTo>
                      <a:pt x="367842" y="7848"/>
                    </a:lnTo>
                    <a:lnTo>
                      <a:pt x="367855" y="9105"/>
                    </a:lnTo>
                    <a:lnTo>
                      <a:pt x="367880" y="9398"/>
                    </a:lnTo>
                    <a:lnTo>
                      <a:pt x="367893" y="9105"/>
                    </a:lnTo>
                    <a:lnTo>
                      <a:pt x="367906" y="8026"/>
                    </a:lnTo>
                    <a:lnTo>
                      <a:pt x="367982" y="9690"/>
                    </a:lnTo>
                    <a:lnTo>
                      <a:pt x="368033" y="8343"/>
                    </a:lnTo>
                    <a:lnTo>
                      <a:pt x="368122" y="8978"/>
                    </a:lnTo>
                    <a:lnTo>
                      <a:pt x="368198" y="8610"/>
                    </a:lnTo>
                    <a:lnTo>
                      <a:pt x="368414" y="9791"/>
                    </a:lnTo>
                    <a:lnTo>
                      <a:pt x="368427" y="8686"/>
                    </a:lnTo>
                    <a:lnTo>
                      <a:pt x="368503" y="8902"/>
                    </a:lnTo>
                    <a:lnTo>
                      <a:pt x="368541" y="8699"/>
                    </a:lnTo>
                    <a:lnTo>
                      <a:pt x="368515" y="9880"/>
                    </a:lnTo>
                    <a:lnTo>
                      <a:pt x="368630" y="9220"/>
                    </a:lnTo>
                    <a:lnTo>
                      <a:pt x="368604" y="10033"/>
                    </a:lnTo>
                    <a:lnTo>
                      <a:pt x="368744" y="9220"/>
                    </a:lnTo>
                    <a:lnTo>
                      <a:pt x="368833" y="9613"/>
                    </a:lnTo>
                    <a:lnTo>
                      <a:pt x="368833" y="9067"/>
                    </a:lnTo>
                    <a:lnTo>
                      <a:pt x="368833" y="8674"/>
                    </a:lnTo>
                    <a:close/>
                  </a:path>
                  <a:path w="385444" h="27305">
                    <a:moveTo>
                      <a:pt x="369341" y="9067"/>
                    </a:moveTo>
                    <a:lnTo>
                      <a:pt x="369328" y="9398"/>
                    </a:lnTo>
                    <a:lnTo>
                      <a:pt x="369341" y="9067"/>
                    </a:lnTo>
                    <a:close/>
                  </a:path>
                  <a:path w="385444" h="27305">
                    <a:moveTo>
                      <a:pt x="369722" y="6210"/>
                    </a:moveTo>
                    <a:lnTo>
                      <a:pt x="369684" y="5461"/>
                    </a:lnTo>
                    <a:lnTo>
                      <a:pt x="369620" y="6210"/>
                    </a:lnTo>
                    <a:close/>
                  </a:path>
                  <a:path w="385444" h="27305">
                    <a:moveTo>
                      <a:pt x="369887" y="6388"/>
                    </a:moveTo>
                    <a:lnTo>
                      <a:pt x="369760" y="6121"/>
                    </a:lnTo>
                    <a:lnTo>
                      <a:pt x="369785" y="6388"/>
                    </a:lnTo>
                    <a:close/>
                  </a:path>
                  <a:path w="385444" h="27305">
                    <a:moveTo>
                      <a:pt x="369900" y="10274"/>
                    </a:moveTo>
                    <a:lnTo>
                      <a:pt x="369874" y="10083"/>
                    </a:lnTo>
                    <a:lnTo>
                      <a:pt x="369874" y="10375"/>
                    </a:lnTo>
                    <a:close/>
                  </a:path>
                  <a:path w="385444" h="27305">
                    <a:moveTo>
                      <a:pt x="370243" y="5651"/>
                    </a:moveTo>
                    <a:lnTo>
                      <a:pt x="370205" y="5168"/>
                    </a:lnTo>
                    <a:lnTo>
                      <a:pt x="370192" y="5880"/>
                    </a:lnTo>
                    <a:lnTo>
                      <a:pt x="370243" y="5651"/>
                    </a:lnTo>
                    <a:close/>
                  </a:path>
                  <a:path w="385444" h="27305">
                    <a:moveTo>
                      <a:pt x="370509" y="10947"/>
                    </a:moveTo>
                    <a:lnTo>
                      <a:pt x="370459" y="11112"/>
                    </a:lnTo>
                    <a:lnTo>
                      <a:pt x="370509" y="10947"/>
                    </a:lnTo>
                    <a:close/>
                  </a:path>
                  <a:path w="385444" h="27305">
                    <a:moveTo>
                      <a:pt x="370649" y="5397"/>
                    </a:moveTo>
                    <a:lnTo>
                      <a:pt x="370624" y="6324"/>
                    </a:lnTo>
                    <a:lnTo>
                      <a:pt x="370649" y="5397"/>
                    </a:lnTo>
                    <a:close/>
                  </a:path>
                  <a:path w="385444" h="27305">
                    <a:moveTo>
                      <a:pt x="370801" y="6032"/>
                    </a:moveTo>
                    <a:lnTo>
                      <a:pt x="370763" y="6426"/>
                    </a:lnTo>
                    <a:lnTo>
                      <a:pt x="370789" y="6121"/>
                    </a:lnTo>
                    <a:close/>
                  </a:path>
                  <a:path w="385444" h="27305">
                    <a:moveTo>
                      <a:pt x="370852" y="6032"/>
                    </a:moveTo>
                    <a:lnTo>
                      <a:pt x="370827" y="5867"/>
                    </a:lnTo>
                    <a:lnTo>
                      <a:pt x="370801" y="6019"/>
                    </a:lnTo>
                    <a:lnTo>
                      <a:pt x="370840" y="6159"/>
                    </a:lnTo>
                    <a:lnTo>
                      <a:pt x="370852" y="6032"/>
                    </a:lnTo>
                    <a:close/>
                  </a:path>
                  <a:path w="385444" h="27305">
                    <a:moveTo>
                      <a:pt x="370967" y="5346"/>
                    </a:moveTo>
                    <a:lnTo>
                      <a:pt x="370903" y="6184"/>
                    </a:lnTo>
                    <a:lnTo>
                      <a:pt x="370967" y="5346"/>
                    </a:lnTo>
                    <a:close/>
                  </a:path>
                  <a:path w="385444" h="27305">
                    <a:moveTo>
                      <a:pt x="371182" y="10718"/>
                    </a:moveTo>
                    <a:close/>
                  </a:path>
                  <a:path w="385444" h="27305">
                    <a:moveTo>
                      <a:pt x="371208" y="4762"/>
                    </a:moveTo>
                    <a:lnTo>
                      <a:pt x="371132" y="5626"/>
                    </a:lnTo>
                    <a:lnTo>
                      <a:pt x="371208" y="4762"/>
                    </a:lnTo>
                    <a:close/>
                  </a:path>
                  <a:path w="385444" h="27305">
                    <a:moveTo>
                      <a:pt x="371487" y="5067"/>
                    </a:moveTo>
                    <a:close/>
                  </a:path>
                  <a:path w="385444" h="27305">
                    <a:moveTo>
                      <a:pt x="371665" y="11417"/>
                    </a:moveTo>
                    <a:close/>
                  </a:path>
                  <a:path w="385444" h="27305">
                    <a:moveTo>
                      <a:pt x="371703" y="10426"/>
                    </a:moveTo>
                    <a:lnTo>
                      <a:pt x="371640" y="10223"/>
                    </a:lnTo>
                    <a:lnTo>
                      <a:pt x="371640" y="10426"/>
                    </a:lnTo>
                    <a:close/>
                  </a:path>
                  <a:path w="385444" h="27305">
                    <a:moveTo>
                      <a:pt x="371868" y="5270"/>
                    </a:moveTo>
                    <a:lnTo>
                      <a:pt x="371703" y="6591"/>
                    </a:lnTo>
                    <a:lnTo>
                      <a:pt x="371830" y="6591"/>
                    </a:lnTo>
                    <a:lnTo>
                      <a:pt x="371868" y="5270"/>
                    </a:lnTo>
                    <a:close/>
                  </a:path>
                  <a:path w="385444" h="27305">
                    <a:moveTo>
                      <a:pt x="371995" y="4254"/>
                    </a:moveTo>
                    <a:lnTo>
                      <a:pt x="371957" y="4445"/>
                    </a:lnTo>
                    <a:lnTo>
                      <a:pt x="371995" y="4254"/>
                    </a:lnTo>
                    <a:close/>
                  </a:path>
                  <a:path w="385444" h="27305">
                    <a:moveTo>
                      <a:pt x="372313" y="4203"/>
                    </a:moveTo>
                    <a:lnTo>
                      <a:pt x="372173" y="4762"/>
                    </a:lnTo>
                    <a:lnTo>
                      <a:pt x="372313" y="4203"/>
                    </a:lnTo>
                    <a:close/>
                  </a:path>
                  <a:path w="385444" h="27305">
                    <a:moveTo>
                      <a:pt x="372389" y="10236"/>
                    </a:moveTo>
                    <a:lnTo>
                      <a:pt x="372275" y="10756"/>
                    </a:lnTo>
                    <a:lnTo>
                      <a:pt x="372287" y="10934"/>
                    </a:lnTo>
                    <a:lnTo>
                      <a:pt x="372287" y="12039"/>
                    </a:lnTo>
                    <a:lnTo>
                      <a:pt x="372351" y="10934"/>
                    </a:lnTo>
                    <a:lnTo>
                      <a:pt x="372338" y="10756"/>
                    </a:lnTo>
                    <a:lnTo>
                      <a:pt x="372351" y="10883"/>
                    </a:lnTo>
                    <a:lnTo>
                      <a:pt x="372351" y="10756"/>
                    </a:lnTo>
                    <a:lnTo>
                      <a:pt x="372389" y="10236"/>
                    </a:lnTo>
                    <a:close/>
                  </a:path>
                  <a:path w="385444" h="27305">
                    <a:moveTo>
                      <a:pt x="372491" y="4432"/>
                    </a:moveTo>
                    <a:lnTo>
                      <a:pt x="372427" y="5181"/>
                    </a:lnTo>
                    <a:lnTo>
                      <a:pt x="372491" y="4432"/>
                    </a:lnTo>
                    <a:close/>
                  </a:path>
                  <a:path w="385444" h="27305">
                    <a:moveTo>
                      <a:pt x="372846" y="11023"/>
                    </a:moveTo>
                    <a:lnTo>
                      <a:pt x="372846" y="11290"/>
                    </a:lnTo>
                    <a:lnTo>
                      <a:pt x="372846" y="11023"/>
                    </a:lnTo>
                    <a:close/>
                  </a:path>
                  <a:path w="385444" h="27305">
                    <a:moveTo>
                      <a:pt x="373189" y="10299"/>
                    </a:moveTo>
                    <a:lnTo>
                      <a:pt x="373138" y="10591"/>
                    </a:lnTo>
                    <a:lnTo>
                      <a:pt x="373189" y="10299"/>
                    </a:lnTo>
                    <a:close/>
                  </a:path>
                  <a:path w="385444" h="27305">
                    <a:moveTo>
                      <a:pt x="373316" y="4419"/>
                    </a:moveTo>
                    <a:lnTo>
                      <a:pt x="373291" y="3454"/>
                    </a:lnTo>
                    <a:lnTo>
                      <a:pt x="373202" y="4419"/>
                    </a:lnTo>
                    <a:close/>
                  </a:path>
                  <a:path w="385444" h="27305">
                    <a:moveTo>
                      <a:pt x="373380" y="3581"/>
                    </a:moveTo>
                    <a:lnTo>
                      <a:pt x="373329" y="3454"/>
                    </a:lnTo>
                    <a:lnTo>
                      <a:pt x="373380" y="3581"/>
                    </a:lnTo>
                    <a:close/>
                  </a:path>
                  <a:path w="385444" h="27305">
                    <a:moveTo>
                      <a:pt x="373659" y="3822"/>
                    </a:moveTo>
                    <a:lnTo>
                      <a:pt x="373608" y="3454"/>
                    </a:lnTo>
                    <a:lnTo>
                      <a:pt x="373621" y="3746"/>
                    </a:lnTo>
                    <a:lnTo>
                      <a:pt x="373634" y="3924"/>
                    </a:lnTo>
                    <a:close/>
                  </a:path>
                  <a:path w="385444" h="27305">
                    <a:moveTo>
                      <a:pt x="373672" y="10833"/>
                    </a:moveTo>
                    <a:lnTo>
                      <a:pt x="373659" y="9893"/>
                    </a:lnTo>
                    <a:lnTo>
                      <a:pt x="373634" y="10058"/>
                    </a:lnTo>
                    <a:lnTo>
                      <a:pt x="373634" y="11125"/>
                    </a:lnTo>
                    <a:lnTo>
                      <a:pt x="373672" y="10833"/>
                    </a:lnTo>
                    <a:close/>
                  </a:path>
                  <a:path w="385444" h="27305">
                    <a:moveTo>
                      <a:pt x="373761" y="9982"/>
                    </a:moveTo>
                    <a:close/>
                  </a:path>
                  <a:path w="385444" h="27305">
                    <a:moveTo>
                      <a:pt x="374688" y="9359"/>
                    </a:moveTo>
                    <a:lnTo>
                      <a:pt x="374675" y="9055"/>
                    </a:lnTo>
                    <a:lnTo>
                      <a:pt x="374662" y="9359"/>
                    </a:lnTo>
                    <a:lnTo>
                      <a:pt x="374662" y="9779"/>
                    </a:lnTo>
                    <a:lnTo>
                      <a:pt x="374688" y="9359"/>
                    </a:lnTo>
                    <a:close/>
                  </a:path>
                  <a:path w="385444" h="27305">
                    <a:moveTo>
                      <a:pt x="375132" y="10198"/>
                    </a:moveTo>
                    <a:lnTo>
                      <a:pt x="375069" y="9753"/>
                    </a:lnTo>
                    <a:lnTo>
                      <a:pt x="375056" y="9880"/>
                    </a:lnTo>
                    <a:lnTo>
                      <a:pt x="375069" y="10350"/>
                    </a:lnTo>
                    <a:lnTo>
                      <a:pt x="375107" y="10655"/>
                    </a:lnTo>
                    <a:lnTo>
                      <a:pt x="375132" y="10198"/>
                    </a:lnTo>
                    <a:close/>
                  </a:path>
                  <a:path w="385444" h="27305">
                    <a:moveTo>
                      <a:pt x="375373" y="9766"/>
                    </a:moveTo>
                    <a:lnTo>
                      <a:pt x="375335" y="10172"/>
                    </a:lnTo>
                    <a:lnTo>
                      <a:pt x="375348" y="9537"/>
                    </a:lnTo>
                    <a:lnTo>
                      <a:pt x="375246" y="10172"/>
                    </a:lnTo>
                    <a:lnTo>
                      <a:pt x="375259" y="10452"/>
                    </a:lnTo>
                    <a:lnTo>
                      <a:pt x="375373" y="10172"/>
                    </a:lnTo>
                    <a:lnTo>
                      <a:pt x="375373" y="9766"/>
                    </a:lnTo>
                    <a:close/>
                  </a:path>
                  <a:path w="385444" h="27305">
                    <a:moveTo>
                      <a:pt x="378434" y="3517"/>
                    </a:moveTo>
                    <a:lnTo>
                      <a:pt x="378371" y="2476"/>
                    </a:lnTo>
                    <a:lnTo>
                      <a:pt x="378345" y="3517"/>
                    </a:lnTo>
                    <a:close/>
                  </a:path>
                  <a:path w="385444" h="27305">
                    <a:moveTo>
                      <a:pt x="378523" y="3924"/>
                    </a:moveTo>
                    <a:lnTo>
                      <a:pt x="378472" y="4267"/>
                    </a:lnTo>
                    <a:lnTo>
                      <a:pt x="378523" y="3924"/>
                    </a:lnTo>
                    <a:close/>
                  </a:path>
                  <a:path w="385444" h="27305">
                    <a:moveTo>
                      <a:pt x="379171" y="4305"/>
                    </a:moveTo>
                    <a:lnTo>
                      <a:pt x="379158" y="4495"/>
                    </a:lnTo>
                    <a:lnTo>
                      <a:pt x="379171" y="4305"/>
                    </a:lnTo>
                    <a:close/>
                  </a:path>
                  <a:path w="385444" h="27305">
                    <a:moveTo>
                      <a:pt x="379196" y="2794"/>
                    </a:moveTo>
                    <a:lnTo>
                      <a:pt x="379120" y="4394"/>
                    </a:lnTo>
                    <a:lnTo>
                      <a:pt x="379196" y="2794"/>
                    </a:lnTo>
                    <a:close/>
                  </a:path>
                  <a:path w="385444" h="27305">
                    <a:moveTo>
                      <a:pt x="379450" y="4140"/>
                    </a:moveTo>
                    <a:close/>
                  </a:path>
                  <a:path w="385444" h="27305">
                    <a:moveTo>
                      <a:pt x="379526" y="5016"/>
                    </a:moveTo>
                    <a:lnTo>
                      <a:pt x="379501" y="3911"/>
                    </a:lnTo>
                    <a:lnTo>
                      <a:pt x="379463" y="5016"/>
                    </a:lnTo>
                    <a:close/>
                  </a:path>
                  <a:path w="385444" h="27305">
                    <a:moveTo>
                      <a:pt x="379590" y="4051"/>
                    </a:moveTo>
                    <a:lnTo>
                      <a:pt x="379539" y="4978"/>
                    </a:lnTo>
                    <a:lnTo>
                      <a:pt x="379590" y="4051"/>
                    </a:lnTo>
                    <a:close/>
                  </a:path>
                  <a:path w="385444" h="27305">
                    <a:moveTo>
                      <a:pt x="379615" y="3873"/>
                    </a:moveTo>
                    <a:lnTo>
                      <a:pt x="379603" y="4064"/>
                    </a:lnTo>
                    <a:lnTo>
                      <a:pt x="379615" y="3873"/>
                    </a:lnTo>
                    <a:close/>
                  </a:path>
                  <a:path w="385444" h="27305">
                    <a:moveTo>
                      <a:pt x="381584" y="10261"/>
                    </a:moveTo>
                    <a:lnTo>
                      <a:pt x="381457" y="10210"/>
                    </a:lnTo>
                    <a:lnTo>
                      <a:pt x="381457" y="12103"/>
                    </a:lnTo>
                    <a:lnTo>
                      <a:pt x="381584" y="10261"/>
                    </a:lnTo>
                    <a:close/>
                  </a:path>
                  <a:path w="385444" h="27305">
                    <a:moveTo>
                      <a:pt x="382219" y="5727"/>
                    </a:moveTo>
                    <a:lnTo>
                      <a:pt x="382092" y="3962"/>
                    </a:lnTo>
                    <a:lnTo>
                      <a:pt x="382092" y="4495"/>
                    </a:lnTo>
                    <a:lnTo>
                      <a:pt x="382016" y="3530"/>
                    </a:lnTo>
                    <a:lnTo>
                      <a:pt x="382041" y="4508"/>
                    </a:lnTo>
                    <a:lnTo>
                      <a:pt x="382130" y="5727"/>
                    </a:lnTo>
                    <a:close/>
                  </a:path>
                  <a:path w="385444" h="27305">
                    <a:moveTo>
                      <a:pt x="382371" y="2590"/>
                    </a:moveTo>
                    <a:lnTo>
                      <a:pt x="382231" y="5918"/>
                    </a:lnTo>
                    <a:lnTo>
                      <a:pt x="382358" y="5918"/>
                    </a:lnTo>
                    <a:lnTo>
                      <a:pt x="382371" y="2590"/>
                    </a:lnTo>
                    <a:close/>
                  </a:path>
                  <a:path w="385444" h="27305">
                    <a:moveTo>
                      <a:pt x="382790" y="5080"/>
                    </a:moveTo>
                    <a:lnTo>
                      <a:pt x="382765" y="5232"/>
                    </a:lnTo>
                    <a:lnTo>
                      <a:pt x="382790" y="5854"/>
                    </a:lnTo>
                    <a:lnTo>
                      <a:pt x="382790" y="5245"/>
                    </a:lnTo>
                    <a:lnTo>
                      <a:pt x="382790" y="5080"/>
                    </a:lnTo>
                    <a:close/>
                  </a:path>
                  <a:path w="385444" h="27305">
                    <a:moveTo>
                      <a:pt x="382866" y="4102"/>
                    </a:moveTo>
                    <a:lnTo>
                      <a:pt x="382803" y="4381"/>
                    </a:lnTo>
                    <a:lnTo>
                      <a:pt x="382866" y="4102"/>
                    </a:lnTo>
                    <a:close/>
                  </a:path>
                  <a:path w="385444" h="27305">
                    <a:moveTo>
                      <a:pt x="383425" y="4800"/>
                    </a:moveTo>
                    <a:lnTo>
                      <a:pt x="383387" y="3898"/>
                    </a:lnTo>
                    <a:lnTo>
                      <a:pt x="383349" y="4800"/>
                    </a:lnTo>
                    <a:close/>
                  </a:path>
                  <a:path w="385444" h="27305">
                    <a:moveTo>
                      <a:pt x="383997" y="3187"/>
                    </a:moveTo>
                    <a:lnTo>
                      <a:pt x="383946" y="4610"/>
                    </a:lnTo>
                    <a:lnTo>
                      <a:pt x="383997" y="3187"/>
                    </a:lnTo>
                    <a:close/>
                  </a:path>
                  <a:path w="385444" h="27305">
                    <a:moveTo>
                      <a:pt x="384873" y="5422"/>
                    </a:moveTo>
                    <a:lnTo>
                      <a:pt x="384860" y="5003"/>
                    </a:lnTo>
                    <a:lnTo>
                      <a:pt x="384759" y="4152"/>
                    </a:lnTo>
                    <a:lnTo>
                      <a:pt x="384683" y="5003"/>
                    </a:lnTo>
                    <a:lnTo>
                      <a:pt x="384670" y="4597"/>
                    </a:lnTo>
                    <a:lnTo>
                      <a:pt x="384657" y="4343"/>
                    </a:lnTo>
                    <a:lnTo>
                      <a:pt x="384644" y="4597"/>
                    </a:lnTo>
                    <a:lnTo>
                      <a:pt x="384606" y="3848"/>
                    </a:lnTo>
                    <a:lnTo>
                      <a:pt x="384568" y="4597"/>
                    </a:lnTo>
                    <a:lnTo>
                      <a:pt x="384530" y="5181"/>
                    </a:lnTo>
                    <a:lnTo>
                      <a:pt x="384492" y="5422"/>
                    </a:lnTo>
                    <a:lnTo>
                      <a:pt x="384479" y="5194"/>
                    </a:lnTo>
                    <a:lnTo>
                      <a:pt x="384454" y="4813"/>
                    </a:lnTo>
                    <a:lnTo>
                      <a:pt x="384467" y="4279"/>
                    </a:lnTo>
                    <a:lnTo>
                      <a:pt x="384429" y="4813"/>
                    </a:lnTo>
                    <a:lnTo>
                      <a:pt x="384429" y="4508"/>
                    </a:lnTo>
                    <a:lnTo>
                      <a:pt x="384441" y="4076"/>
                    </a:lnTo>
                    <a:lnTo>
                      <a:pt x="384403" y="4508"/>
                    </a:lnTo>
                    <a:lnTo>
                      <a:pt x="384352" y="4254"/>
                    </a:lnTo>
                    <a:lnTo>
                      <a:pt x="384352" y="4508"/>
                    </a:lnTo>
                    <a:lnTo>
                      <a:pt x="384340" y="4813"/>
                    </a:lnTo>
                    <a:lnTo>
                      <a:pt x="384327" y="4991"/>
                    </a:lnTo>
                    <a:lnTo>
                      <a:pt x="384289" y="4216"/>
                    </a:lnTo>
                    <a:lnTo>
                      <a:pt x="384225" y="4991"/>
                    </a:lnTo>
                    <a:lnTo>
                      <a:pt x="384200" y="5194"/>
                    </a:lnTo>
                    <a:lnTo>
                      <a:pt x="384098" y="4965"/>
                    </a:lnTo>
                    <a:lnTo>
                      <a:pt x="384200" y="3873"/>
                    </a:lnTo>
                    <a:lnTo>
                      <a:pt x="384111" y="4813"/>
                    </a:lnTo>
                    <a:lnTo>
                      <a:pt x="384162" y="3390"/>
                    </a:lnTo>
                    <a:lnTo>
                      <a:pt x="383971" y="4876"/>
                    </a:lnTo>
                    <a:lnTo>
                      <a:pt x="383819" y="3810"/>
                    </a:lnTo>
                    <a:lnTo>
                      <a:pt x="383743" y="4597"/>
                    </a:lnTo>
                    <a:lnTo>
                      <a:pt x="383667" y="3517"/>
                    </a:lnTo>
                    <a:lnTo>
                      <a:pt x="383667" y="4597"/>
                    </a:lnTo>
                    <a:lnTo>
                      <a:pt x="383552" y="5689"/>
                    </a:lnTo>
                    <a:lnTo>
                      <a:pt x="383527" y="5118"/>
                    </a:lnTo>
                    <a:lnTo>
                      <a:pt x="383527" y="4965"/>
                    </a:lnTo>
                    <a:lnTo>
                      <a:pt x="383590" y="4165"/>
                    </a:lnTo>
                    <a:lnTo>
                      <a:pt x="383565" y="3213"/>
                    </a:lnTo>
                    <a:lnTo>
                      <a:pt x="383565" y="4165"/>
                    </a:lnTo>
                    <a:lnTo>
                      <a:pt x="383476" y="4622"/>
                    </a:lnTo>
                    <a:lnTo>
                      <a:pt x="383451" y="4267"/>
                    </a:lnTo>
                    <a:lnTo>
                      <a:pt x="383451" y="4622"/>
                    </a:lnTo>
                    <a:lnTo>
                      <a:pt x="383425" y="3644"/>
                    </a:lnTo>
                    <a:lnTo>
                      <a:pt x="383425" y="4622"/>
                    </a:lnTo>
                    <a:lnTo>
                      <a:pt x="383425" y="4800"/>
                    </a:lnTo>
                    <a:lnTo>
                      <a:pt x="383425" y="4927"/>
                    </a:lnTo>
                    <a:lnTo>
                      <a:pt x="383349" y="4800"/>
                    </a:lnTo>
                    <a:lnTo>
                      <a:pt x="383311" y="3873"/>
                    </a:lnTo>
                    <a:lnTo>
                      <a:pt x="383336" y="3416"/>
                    </a:lnTo>
                    <a:lnTo>
                      <a:pt x="383260" y="3873"/>
                    </a:lnTo>
                    <a:lnTo>
                      <a:pt x="383184" y="4546"/>
                    </a:lnTo>
                    <a:lnTo>
                      <a:pt x="383184" y="3238"/>
                    </a:lnTo>
                    <a:lnTo>
                      <a:pt x="383082" y="4546"/>
                    </a:lnTo>
                    <a:lnTo>
                      <a:pt x="383044" y="4025"/>
                    </a:lnTo>
                    <a:lnTo>
                      <a:pt x="383019" y="4546"/>
                    </a:lnTo>
                    <a:lnTo>
                      <a:pt x="382993" y="4902"/>
                    </a:lnTo>
                    <a:lnTo>
                      <a:pt x="382879" y="4089"/>
                    </a:lnTo>
                    <a:lnTo>
                      <a:pt x="382816" y="5029"/>
                    </a:lnTo>
                    <a:lnTo>
                      <a:pt x="382816" y="5168"/>
                    </a:lnTo>
                    <a:lnTo>
                      <a:pt x="382790" y="5854"/>
                    </a:lnTo>
                    <a:lnTo>
                      <a:pt x="382739" y="6210"/>
                    </a:lnTo>
                    <a:lnTo>
                      <a:pt x="382727" y="5651"/>
                    </a:lnTo>
                    <a:lnTo>
                      <a:pt x="382663" y="6210"/>
                    </a:lnTo>
                    <a:lnTo>
                      <a:pt x="382765" y="6400"/>
                    </a:lnTo>
                    <a:lnTo>
                      <a:pt x="382638" y="6159"/>
                    </a:lnTo>
                    <a:lnTo>
                      <a:pt x="382663" y="5372"/>
                    </a:lnTo>
                    <a:lnTo>
                      <a:pt x="382714" y="5626"/>
                    </a:lnTo>
                    <a:lnTo>
                      <a:pt x="382676" y="4965"/>
                    </a:lnTo>
                    <a:lnTo>
                      <a:pt x="382727" y="5130"/>
                    </a:lnTo>
                    <a:lnTo>
                      <a:pt x="382714" y="4737"/>
                    </a:lnTo>
                    <a:lnTo>
                      <a:pt x="382689" y="4038"/>
                    </a:lnTo>
                    <a:lnTo>
                      <a:pt x="382765" y="5232"/>
                    </a:lnTo>
                    <a:lnTo>
                      <a:pt x="382714" y="3517"/>
                    </a:lnTo>
                    <a:lnTo>
                      <a:pt x="382612" y="3225"/>
                    </a:lnTo>
                    <a:lnTo>
                      <a:pt x="382612" y="3517"/>
                    </a:lnTo>
                    <a:lnTo>
                      <a:pt x="382600" y="4038"/>
                    </a:lnTo>
                    <a:lnTo>
                      <a:pt x="382498" y="3746"/>
                    </a:lnTo>
                    <a:lnTo>
                      <a:pt x="382498" y="4038"/>
                    </a:lnTo>
                    <a:lnTo>
                      <a:pt x="382473" y="5245"/>
                    </a:lnTo>
                    <a:lnTo>
                      <a:pt x="382358" y="5918"/>
                    </a:lnTo>
                    <a:lnTo>
                      <a:pt x="382346" y="6070"/>
                    </a:lnTo>
                    <a:lnTo>
                      <a:pt x="382231" y="5918"/>
                    </a:lnTo>
                    <a:lnTo>
                      <a:pt x="382130" y="5727"/>
                    </a:lnTo>
                    <a:lnTo>
                      <a:pt x="382092" y="5448"/>
                    </a:lnTo>
                    <a:lnTo>
                      <a:pt x="382054" y="5156"/>
                    </a:lnTo>
                    <a:lnTo>
                      <a:pt x="381977" y="4076"/>
                    </a:lnTo>
                    <a:lnTo>
                      <a:pt x="381901" y="4203"/>
                    </a:lnTo>
                    <a:lnTo>
                      <a:pt x="381774" y="4889"/>
                    </a:lnTo>
                    <a:lnTo>
                      <a:pt x="381647" y="5156"/>
                    </a:lnTo>
                    <a:lnTo>
                      <a:pt x="381673" y="4737"/>
                    </a:lnTo>
                    <a:lnTo>
                      <a:pt x="381647" y="4229"/>
                    </a:lnTo>
                    <a:lnTo>
                      <a:pt x="381495" y="4737"/>
                    </a:lnTo>
                    <a:lnTo>
                      <a:pt x="381190" y="3492"/>
                    </a:lnTo>
                    <a:lnTo>
                      <a:pt x="381139" y="4381"/>
                    </a:lnTo>
                    <a:lnTo>
                      <a:pt x="381076" y="4775"/>
                    </a:lnTo>
                    <a:lnTo>
                      <a:pt x="381076" y="3937"/>
                    </a:lnTo>
                    <a:lnTo>
                      <a:pt x="380974" y="4775"/>
                    </a:lnTo>
                    <a:lnTo>
                      <a:pt x="380809" y="5549"/>
                    </a:lnTo>
                    <a:lnTo>
                      <a:pt x="380695" y="4191"/>
                    </a:lnTo>
                    <a:lnTo>
                      <a:pt x="380644" y="3987"/>
                    </a:lnTo>
                    <a:lnTo>
                      <a:pt x="380631" y="6146"/>
                    </a:lnTo>
                    <a:lnTo>
                      <a:pt x="380619" y="5930"/>
                    </a:lnTo>
                    <a:lnTo>
                      <a:pt x="380593" y="5664"/>
                    </a:lnTo>
                    <a:lnTo>
                      <a:pt x="380466" y="4927"/>
                    </a:lnTo>
                    <a:lnTo>
                      <a:pt x="380403" y="4787"/>
                    </a:lnTo>
                    <a:lnTo>
                      <a:pt x="380212" y="5600"/>
                    </a:lnTo>
                    <a:lnTo>
                      <a:pt x="380085" y="4267"/>
                    </a:lnTo>
                    <a:lnTo>
                      <a:pt x="380060" y="5473"/>
                    </a:lnTo>
                    <a:lnTo>
                      <a:pt x="379907" y="3695"/>
                    </a:lnTo>
                    <a:lnTo>
                      <a:pt x="379907" y="5473"/>
                    </a:lnTo>
                    <a:lnTo>
                      <a:pt x="379882" y="5257"/>
                    </a:lnTo>
                    <a:lnTo>
                      <a:pt x="379768" y="3962"/>
                    </a:lnTo>
                    <a:lnTo>
                      <a:pt x="379653" y="3606"/>
                    </a:lnTo>
                    <a:lnTo>
                      <a:pt x="379590" y="4978"/>
                    </a:lnTo>
                    <a:lnTo>
                      <a:pt x="379425" y="5257"/>
                    </a:lnTo>
                    <a:lnTo>
                      <a:pt x="379374" y="4699"/>
                    </a:lnTo>
                    <a:lnTo>
                      <a:pt x="379323" y="3721"/>
                    </a:lnTo>
                    <a:lnTo>
                      <a:pt x="379171" y="4495"/>
                    </a:lnTo>
                    <a:lnTo>
                      <a:pt x="379133" y="4699"/>
                    </a:lnTo>
                    <a:lnTo>
                      <a:pt x="379120" y="4394"/>
                    </a:lnTo>
                    <a:lnTo>
                      <a:pt x="379107" y="4064"/>
                    </a:lnTo>
                    <a:lnTo>
                      <a:pt x="378993" y="3822"/>
                    </a:lnTo>
                    <a:lnTo>
                      <a:pt x="378929" y="4064"/>
                    </a:lnTo>
                    <a:lnTo>
                      <a:pt x="378815" y="3263"/>
                    </a:lnTo>
                    <a:lnTo>
                      <a:pt x="378688" y="3733"/>
                    </a:lnTo>
                    <a:lnTo>
                      <a:pt x="378561" y="4991"/>
                    </a:lnTo>
                    <a:lnTo>
                      <a:pt x="378536" y="5232"/>
                    </a:lnTo>
                    <a:lnTo>
                      <a:pt x="378523" y="5359"/>
                    </a:lnTo>
                    <a:lnTo>
                      <a:pt x="378498" y="4953"/>
                    </a:lnTo>
                    <a:lnTo>
                      <a:pt x="378460" y="4051"/>
                    </a:lnTo>
                    <a:lnTo>
                      <a:pt x="378345" y="3517"/>
                    </a:lnTo>
                    <a:lnTo>
                      <a:pt x="378333" y="3238"/>
                    </a:lnTo>
                    <a:lnTo>
                      <a:pt x="378206" y="3225"/>
                    </a:lnTo>
                    <a:lnTo>
                      <a:pt x="378028" y="4445"/>
                    </a:lnTo>
                    <a:lnTo>
                      <a:pt x="377990" y="4267"/>
                    </a:lnTo>
                    <a:lnTo>
                      <a:pt x="377990" y="4457"/>
                    </a:lnTo>
                    <a:lnTo>
                      <a:pt x="377964" y="4953"/>
                    </a:lnTo>
                    <a:lnTo>
                      <a:pt x="377875" y="4533"/>
                    </a:lnTo>
                    <a:lnTo>
                      <a:pt x="377799" y="4013"/>
                    </a:lnTo>
                    <a:lnTo>
                      <a:pt x="377647" y="4533"/>
                    </a:lnTo>
                    <a:lnTo>
                      <a:pt x="377659" y="5295"/>
                    </a:lnTo>
                    <a:lnTo>
                      <a:pt x="377558" y="4610"/>
                    </a:lnTo>
                    <a:lnTo>
                      <a:pt x="377609" y="4051"/>
                    </a:lnTo>
                    <a:lnTo>
                      <a:pt x="377431" y="4318"/>
                    </a:lnTo>
                    <a:lnTo>
                      <a:pt x="377304" y="5664"/>
                    </a:lnTo>
                    <a:lnTo>
                      <a:pt x="377291" y="4775"/>
                    </a:lnTo>
                    <a:lnTo>
                      <a:pt x="377126" y="5930"/>
                    </a:lnTo>
                    <a:lnTo>
                      <a:pt x="377113" y="5727"/>
                    </a:lnTo>
                    <a:lnTo>
                      <a:pt x="377113" y="5600"/>
                    </a:lnTo>
                    <a:lnTo>
                      <a:pt x="377075" y="5118"/>
                    </a:lnTo>
                    <a:lnTo>
                      <a:pt x="377012" y="4051"/>
                    </a:lnTo>
                    <a:lnTo>
                      <a:pt x="376910" y="2540"/>
                    </a:lnTo>
                    <a:lnTo>
                      <a:pt x="376796" y="4051"/>
                    </a:lnTo>
                    <a:lnTo>
                      <a:pt x="376656" y="4889"/>
                    </a:lnTo>
                    <a:lnTo>
                      <a:pt x="376656" y="3835"/>
                    </a:lnTo>
                    <a:lnTo>
                      <a:pt x="376542" y="4889"/>
                    </a:lnTo>
                    <a:lnTo>
                      <a:pt x="376504" y="5118"/>
                    </a:lnTo>
                    <a:lnTo>
                      <a:pt x="376491" y="4737"/>
                    </a:lnTo>
                    <a:lnTo>
                      <a:pt x="376478" y="4508"/>
                    </a:lnTo>
                    <a:lnTo>
                      <a:pt x="376428" y="3657"/>
                    </a:lnTo>
                    <a:lnTo>
                      <a:pt x="376301" y="4508"/>
                    </a:lnTo>
                    <a:lnTo>
                      <a:pt x="376212" y="2235"/>
                    </a:lnTo>
                    <a:lnTo>
                      <a:pt x="375983" y="4660"/>
                    </a:lnTo>
                    <a:lnTo>
                      <a:pt x="375958" y="4279"/>
                    </a:lnTo>
                    <a:lnTo>
                      <a:pt x="375856" y="3225"/>
                    </a:lnTo>
                    <a:lnTo>
                      <a:pt x="375831" y="3987"/>
                    </a:lnTo>
                    <a:lnTo>
                      <a:pt x="375742" y="4279"/>
                    </a:lnTo>
                    <a:lnTo>
                      <a:pt x="375539" y="4737"/>
                    </a:lnTo>
                    <a:lnTo>
                      <a:pt x="375297" y="3467"/>
                    </a:lnTo>
                    <a:lnTo>
                      <a:pt x="375196" y="3187"/>
                    </a:lnTo>
                    <a:lnTo>
                      <a:pt x="374878" y="2692"/>
                    </a:lnTo>
                    <a:lnTo>
                      <a:pt x="374916" y="5600"/>
                    </a:lnTo>
                    <a:lnTo>
                      <a:pt x="374853" y="4965"/>
                    </a:lnTo>
                    <a:lnTo>
                      <a:pt x="374827" y="3327"/>
                    </a:lnTo>
                    <a:lnTo>
                      <a:pt x="374624" y="4521"/>
                    </a:lnTo>
                    <a:lnTo>
                      <a:pt x="374586" y="4292"/>
                    </a:lnTo>
                    <a:lnTo>
                      <a:pt x="374408" y="3289"/>
                    </a:lnTo>
                    <a:lnTo>
                      <a:pt x="374205" y="4292"/>
                    </a:lnTo>
                    <a:lnTo>
                      <a:pt x="374243" y="3771"/>
                    </a:lnTo>
                    <a:lnTo>
                      <a:pt x="374192" y="3060"/>
                    </a:lnTo>
                    <a:lnTo>
                      <a:pt x="374078" y="4330"/>
                    </a:lnTo>
                    <a:lnTo>
                      <a:pt x="374015" y="3073"/>
                    </a:lnTo>
                    <a:lnTo>
                      <a:pt x="373964" y="4330"/>
                    </a:lnTo>
                    <a:lnTo>
                      <a:pt x="373951" y="4152"/>
                    </a:lnTo>
                    <a:lnTo>
                      <a:pt x="373938" y="3759"/>
                    </a:lnTo>
                    <a:lnTo>
                      <a:pt x="373951" y="3416"/>
                    </a:lnTo>
                    <a:lnTo>
                      <a:pt x="373913" y="3759"/>
                    </a:lnTo>
                    <a:lnTo>
                      <a:pt x="373811" y="3327"/>
                    </a:lnTo>
                    <a:lnTo>
                      <a:pt x="373824" y="3759"/>
                    </a:lnTo>
                    <a:lnTo>
                      <a:pt x="373837" y="4152"/>
                    </a:lnTo>
                    <a:lnTo>
                      <a:pt x="373761" y="3759"/>
                    </a:lnTo>
                    <a:lnTo>
                      <a:pt x="373735" y="4152"/>
                    </a:lnTo>
                    <a:lnTo>
                      <a:pt x="373697" y="4521"/>
                    </a:lnTo>
                    <a:lnTo>
                      <a:pt x="373634" y="4025"/>
                    </a:lnTo>
                    <a:lnTo>
                      <a:pt x="373621" y="4521"/>
                    </a:lnTo>
                    <a:lnTo>
                      <a:pt x="373595" y="4902"/>
                    </a:lnTo>
                    <a:lnTo>
                      <a:pt x="373507" y="3581"/>
                    </a:lnTo>
                    <a:lnTo>
                      <a:pt x="373316" y="4419"/>
                    </a:lnTo>
                    <a:lnTo>
                      <a:pt x="373100" y="2794"/>
                    </a:lnTo>
                    <a:lnTo>
                      <a:pt x="372999" y="5727"/>
                    </a:lnTo>
                    <a:lnTo>
                      <a:pt x="372999" y="5346"/>
                    </a:lnTo>
                    <a:lnTo>
                      <a:pt x="372948" y="3644"/>
                    </a:lnTo>
                    <a:lnTo>
                      <a:pt x="372643" y="5041"/>
                    </a:lnTo>
                    <a:lnTo>
                      <a:pt x="372630" y="4889"/>
                    </a:lnTo>
                    <a:lnTo>
                      <a:pt x="372554" y="5041"/>
                    </a:lnTo>
                    <a:lnTo>
                      <a:pt x="372478" y="5181"/>
                    </a:lnTo>
                    <a:lnTo>
                      <a:pt x="372414" y="5346"/>
                    </a:lnTo>
                    <a:lnTo>
                      <a:pt x="372173" y="4762"/>
                    </a:lnTo>
                    <a:lnTo>
                      <a:pt x="372046" y="4076"/>
                    </a:lnTo>
                    <a:lnTo>
                      <a:pt x="371944" y="4699"/>
                    </a:lnTo>
                    <a:lnTo>
                      <a:pt x="371957" y="4495"/>
                    </a:lnTo>
                    <a:lnTo>
                      <a:pt x="371894" y="4254"/>
                    </a:lnTo>
                    <a:lnTo>
                      <a:pt x="371894" y="4495"/>
                    </a:lnTo>
                    <a:lnTo>
                      <a:pt x="371894" y="4699"/>
                    </a:lnTo>
                    <a:lnTo>
                      <a:pt x="371894" y="4864"/>
                    </a:lnTo>
                    <a:lnTo>
                      <a:pt x="371919" y="4699"/>
                    </a:lnTo>
                    <a:lnTo>
                      <a:pt x="371944" y="5689"/>
                    </a:lnTo>
                    <a:lnTo>
                      <a:pt x="371817" y="7035"/>
                    </a:lnTo>
                    <a:lnTo>
                      <a:pt x="371830" y="6616"/>
                    </a:lnTo>
                    <a:lnTo>
                      <a:pt x="371703" y="6591"/>
                    </a:lnTo>
                    <a:lnTo>
                      <a:pt x="371729" y="5727"/>
                    </a:lnTo>
                    <a:lnTo>
                      <a:pt x="371741" y="5346"/>
                    </a:lnTo>
                    <a:lnTo>
                      <a:pt x="371754" y="5181"/>
                    </a:lnTo>
                    <a:lnTo>
                      <a:pt x="371767" y="4368"/>
                    </a:lnTo>
                    <a:lnTo>
                      <a:pt x="371729" y="5181"/>
                    </a:lnTo>
                    <a:lnTo>
                      <a:pt x="371729" y="4356"/>
                    </a:lnTo>
                    <a:lnTo>
                      <a:pt x="371665" y="5181"/>
                    </a:lnTo>
                    <a:lnTo>
                      <a:pt x="371665" y="5346"/>
                    </a:lnTo>
                    <a:lnTo>
                      <a:pt x="371614" y="4572"/>
                    </a:lnTo>
                    <a:lnTo>
                      <a:pt x="371563" y="5346"/>
                    </a:lnTo>
                    <a:lnTo>
                      <a:pt x="371538" y="5727"/>
                    </a:lnTo>
                    <a:lnTo>
                      <a:pt x="371462" y="5092"/>
                    </a:lnTo>
                    <a:lnTo>
                      <a:pt x="371297" y="6616"/>
                    </a:lnTo>
                    <a:lnTo>
                      <a:pt x="371182" y="6057"/>
                    </a:lnTo>
                    <a:lnTo>
                      <a:pt x="371132" y="5626"/>
                    </a:lnTo>
                    <a:lnTo>
                      <a:pt x="371132" y="5384"/>
                    </a:lnTo>
                    <a:lnTo>
                      <a:pt x="371119" y="4508"/>
                    </a:lnTo>
                    <a:lnTo>
                      <a:pt x="371081" y="5384"/>
                    </a:lnTo>
                    <a:lnTo>
                      <a:pt x="370967" y="6184"/>
                    </a:lnTo>
                    <a:lnTo>
                      <a:pt x="370916" y="7404"/>
                    </a:lnTo>
                    <a:lnTo>
                      <a:pt x="370852" y="7150"/>
                    </a:lnTo>
                    <a:lnTo>
                      <a:pt x="370865" y="6985"/>
                    </a:lnTo>
                    <a:lnTo>
                      <a:pt x="370751" y="6413"/>
                    </a:lnTo>
                    <a:lnTo>
                      <a:pt x="370713" y="7073"/>
                    </a:lnTo>
                    <a:lnTo>
                      <a:pt x="370624" y="6324"/>
                    </a:lnTo>
                    <a:lnTo>
                      <a:pt x="370509" y="5651"/>
                    </a:lnTo>
                    <a:lnTo>
                      <a:pt x="370484" y="6362"/>
                    </a:lnTo>
                    <a:lnTo>
                      <a:pt x="370484" y="5715"/>
                    </a:lnTo>
                    <a:lnTo>
                      <a:pt x="370459" y="6464"/>
                    </a:lnTo>
                    <a:lnTo>
                      <a:pt x="370357" y="5499"/>
                    </a:lnTo>
                    <a:lnTo>
                      <a:pt x="370420" y="6464"/>
                    </a:lnTo>
                    <a:lnTo>
                      <a:pt x="370433" y="6654"/>
                    </a:lnTo>
                    <a:lnTo>
                      <a:pt x="370459" y="7061"/>
                    </a:lnTo>
                    <a:lnTo>
                      <a:pt x="370408" y="6642"/>
                    </a:lnTo>
                    <a:lnTo>
                      <a:pt x="370281" y="5842"/>
                    </a:lnTo>
                    <a:lnTo>
                      <a:pt x="370192" y="6642"/>
                    </a:lnTo>
                    <a:lnTo>
                      <a:pt x="370078" y="5168"/>
                    </a:lnTo>
                    <a:lnTo>
                      <a:pt x="370014" y="5359"/>
                    </a:lnTo>
                    <a:lnTo>
                      <a:pt x="369887" y="6388"/>
                    </a:lnTo>
                    <a:lnTo>
                      <a:pt x="369773" y="7835"/>
                    </a:lnTo>
                    <a:lnTo>
                      <a:pt x="369747" y="6972"/>
                    </a:lnTo>
                    <a:lnTo>
                      <a:pt x="369735" y="6527"/>
                    </a:lnTo>
                    <a:lnTo>
                      <a:pt x="369722" y="6400"/>
                    </a:lnTo>
                    <a:lnTo>
                      <a:pt x="369620" y="6210"/>
                    </a:lnTo>
                    <a:lnTo>
                      <a:pt x="369557" y="5257"/>
                    </a:lnTo>
                    <a:lnTo>
                      <a:pt x="369468" y="5918"/>
                    </a:lnTo>
                    <a:lnTo>
                      <a:pt x="369341" y="6400"/>
                    </a:lnTo>
                    <a:lnTo>
                      <a:pt x="369328" y="5778"/>
                    </a:lnTo>
                    <a:lnTo>
                      <a:pt x="369303" y="5626"/>
                    </a:lnTo>
                    <a:lnTo>
                      <a:pt x="369227" y="5778"/>
                    </a:lnTo>
                    <a:lnTo>
                      <a:pt x="369163" y="5600"/>
                    </a:lnTo>
                    <a:lnTo>
                      <a:pt x="369163" y="5778"/>
                    </a:lnTo>
                    <a:lnTo>
                      <a:pt x="369150" y="6007"/>
                    </a:lnTo>
                    <a:lnTo>
                      <a:pt x="369138" y="6527"/>
                    </a:lnTo>
                    <a:lnTo>
                      <a:pt x="368973" y="4203"/>
                    </a:lnTo>
                    <a:lnTo>
                      <a:pt x="368858" y="6972"/>
                    </a:lnTo>
                    <a:lnTo>
                      <a:pt x="368858" y="8039"/>
                    </a:lnTo>
                    <a:lnTo>
                      <a:pt x="368871" y="7912"/>
                    </a:lnTo>
                    <a:lnTo>
                      <a:pt x="368896" y="8864"/>
                    </a:lnTo>
                    <a:lnTo>
                      <a:pt x="368922" y="8699"/>
                    </a:lnTo>
                    <a:lnTo>
                      <a:pt x="368909" y="9105"/>
                    </a:lnTo>
                    <a:lnTo>
                      <a:pt x="368884" y="8928"/>
                    </a:lnTo>
                    <a:lnTo>
                      <a:pt x="368884" y="9105"/>
                    </a:lnTo>
                    <a:lnTo>
                      <a:pt x="368973" y="10058"/>
                    </a:lnTo>
                    <a:lnTo>
                      <a:pt x="368985" y="9220"/>
                    </a:lnTo>
                    <a:lnTo>
                      <a:pt x="369023" y="9791"/>
                    </a:lnTo>
                    <a:lnTo>
                      <a:pt x="369049" y="10198"/>
                    </a:lnTo>
                    <a:lnTo>
                      <a:pt x="369074" y="9791"/>
                    </a:lnTo>
                    <a:lnTo>
                      <a:pt x="369112" y="10223"/>
                    </a:lnTo>
                    <a:lnTo>
                      <a:pt x="369112" y="9791"/>
                    </a:lnTo>
                    <a:lnTo>
                      <a:pt x="369112" y="9334"/>
                    </a:lnTo>
                    <a:lnTo>
                      <a:pt x="369138" y="9994"/>
                    </a:lnTo>
                    <a:lnTo>
                      <a:pt x="369176" y="9601"/>
                    </a:lnTo>
                    <a:lnTo>
                      <a:pt x="369303" y="9880"/>
                    </a:lnTo>
                    <a:lnTo>
                      <a:pt x="369290" y="9601"/>
                    </a:lnTo>
                    <a:lnTo>
                      <a:pt x="369277" y="9334"/>
                    </a:lnTo>
                    <a:lnTo>
                      <a:pt x="369265" y="9144"/>
                    </a:lnTo>
                    <a:lnTo>
                      <a:pt x="369277" y="8699"/>
                    </a:lnTo>
                    <a:lnTo>
                      <a:pt x="369379" y="7962"/>
                    </a:lnTo>
                    <a:lnTo>
                      <a:pt x="369493" y="9334"/>
                    </a:lnTo>
                    <a:lnTo>
                      <a:pt x="369608" y="8966"/>
                    </a:lnTo>
                    <a:lnTo>
                      <a:pt x="369608" y="9258"/>
                    </a:lnTo>
                    <a:lnTo>
                      <a:pt x="369684" y="8966"/>
                    </a:lnTo>
                    <a:lnTo>
                      <a:pt x="369811" y="8420"/>
                    </a:lnTo>
                    <a:lnTo>
                      <a:pt x="369849" y="9309"/>
                    </a:lnTo>
                    <a:lnTo>
                      <a:pt x="369900" y="8763"/>
                    </a:lnTo>
                    <a:lnTo>
                      <a:pt x="370001" y="10350"/>
                    </a:lnTo>
                    <a:lnTo>
                      <a:pt x="370078" y="9537"/>
                    </a:lnTo>
                    <a:lnTo>
                      <a:pt x="370128" y="10502"/>
                    </a:lnTo>
                    <a:lnTo>
                      <a:pt x="370154" y="9613"/>
                    </a:lnTo>
                    <a:lnTo>
                      <a:pt x="370205" y="10858"/>
                    </a:lnTo>
                    <a:lnTo>
                      <a:pt x="370332" y="11963"/>
                    </a:lnTo>
                    <a:lnTo>
                      <a:pt x="370408" y="9613"/>
                    </a:lnTo>
                    <a:lnTo>
                      <a:pt x="370433" y="8763"/>
                    </a:lnTo>
                    <a:lnTo>
                      <a:pt x="370497" y="9677"/>
                    </a:lnTo>
                    <a:lnTo>
                      <a:pt x="370497" y="9410"/>
                    </a:lnTo>
                    <a:lnTo>
                      <a:pt x="370586" y="10033"/>
                    </a:lnTo>
                    <a:lnTo>
                      <a:pt x="370624" y="10972"/>
                    </a:lnTo>
                    <a:lnTo>
                      <a:pt x="370738" y="11531"/>
                    </a:lnTo>
                    <a:lnTo>
                      <a:pt x="370738" y="10972"/>
                    </a:lnTo>
                    <a:lnTo>
                      <a:pt x="370738" y="10020"/>
                    </a:lnTo>
                    <a:lnTo>
                      <a:pt x="370763" y="9740"/>
                    </a:lnTo>
                    <a:lnTo>
                      <a:pt x="370814" y="9893"/>
                    </a:lnTo>
                    <a:lnTo>
                      <a:pt x="370801" y="9525"/>
                    </a:lnTo>
                    <a:lnTo>
                      <a:pt x="370801" y="8686"/>
                    </a:lnTo>
                    <a:lnTo>
                      <a:pt x="370840" y="8420"/>
                    </a:lnTo>
                    <a:lnTo>
                      <a:pt x="370865" y="8255"/>
                    </a:lnTo>
                    <a:lnTo>
                      <a:pt x="370878" y="9829"/>
                    </a:lnTo>
                    <a:lnTo>
                      <a:pt x="370840" y="10058"/>
                    </a:lnTo>
                    <a:lnTo>
                      <a:pt x="370878" y="10274"/>
                    </a:lnTo>
                    <a:lnTo>
                      <a:pt x="370903" y="10502"/>
                    </a:lnTo>
                    <a:lnTo>
                      <a:pt x="370954" y="10287"/>
                    </a:lnTo>
                    <a:lnTo>
                      <a:pt x="371030" y="10795"/>
                    </a:lnTo>
                    <a:lnTo>
                      <a:pt x="371106" y="10452"/>
                    </a:lnTo>
                    <a:lnTo>
                      <a:pt x="371157" y="10642"/>
                    </a:lnTo>
                    <a:lnTo>
                      <a:pt x="371144" y="10299"/>
                    </a:lnTo>
                    <a:lnTo>
                      <a:pt x="371144" y="10147"/>
                    </a:lnTo>
                    <a:lnTo>
                      <a:pt x="371271" y="10452"/>
                    </a:lnTo>
                    <a:lnTo>
                      <a:pt x="371246" y="10033"/>
                    </a:lnTo>
                    <a:lnTo>
                      <a:pt x="371284" y="9207"/>
                    </a:lnTo>
                    <a:lnTo>
                      <a:pt x="371271" y="10452"/>
                    </a:lnTo>
                    <a:lnTo>
                      <a:pt x="371348" y="10045"/>
                    </a:lnTo>
                    <a:lnTo>
                      <a:pt x="371335" y="11277"/>
                    </a:lnTo>
                    <a:lnTo>
                      <a:pt x="371411" y="10591"/>
                    </a:lnTo>
                    <a:lnTo>
                      <a:pt x="371513" y="11976"/>
                    </a:lnTo>
                    <a:lnTo>
                      <a:pt x="371563" y="11620"/>
                    </a:lnTo>
                    <a:lnTo>
                      <a:pt x="371589" y="11391"/>
                    </a:lnTo>
                    <a:lnTo>
                      <a:pt x="371589" y="11264"/>
                    </a:lnTo>
                    <a:lnTo>
                      <a:pt x="371563" y="10591"/>
                    </a:lnTo>
                    <a:lnTo>
                      <a:pt x="371589" y="10045"/>
                    </a:lnTo>
                    <a:lnTo>
                      <a:pt x="371640" y="10198"/>
                    </a:lnTo>
                    <a:lnTo>
                      <a:pt x="371665" y="9867"/>
                    </a:lnTo>
                    <a:lnTo>
                      <a:pt x="371690" y="9474"/>
                    </a:lnTo>
                    <a:lnTo>
                      <a:pt x="371703" y="10426"/>
                    </a:lnTo>
                    <a:lnTo>
                      <a:pt x="371652" y="10553"/>
                    </a:lnTo>
                    <a:lnTo>
                      <a:pt x="371767" y="12636"/>
                    </a:lnTo>
                    <a:lnTo>
                      <a:pt x="371805" y="11391"/>
                    </a:lnTo>
                    <a:lnTo>
                      <a:pt x="371843" y="10718"/>
                    </a:lnTo>
                    <a:lnTo>
                      <a:pt x="371881" y="10515"/>
                    </a:lnTo>
                    <a:lnTo>
                      <a:pt x="371932" y="10756"/>
                    </a:lnTo>
                    <a:lnTo>
                      <a:pt x="371932" y="10350"/>
                    </a:lnTo>
                    <a:lnTo>
                      <a:pt x="371957" y="10083"/>
                    </a:lnTo>
                    <a:lnTo>
                      <a:pt x="371944" y="9474"/>
                    </a:lnTo>
                    <a:lnTo>
                      <a:pt x="372033" y="9207"/>
                    </a:lnTo>
                    <a:lnTo>
                      <a:pt x="372046" y="8788"/>
                    </a:lnTo>
                    <a:lnTo>
                      <a:pt x="372110" y="10693"/>
                    </a:lnTo>
                    <a:lnTo>
                      <a:pt x="372173" y="10071"/>
                    </a:lnTo>
                    <a:lnTo>
                      <a:pt x="372186" y="10731"/>
                    </a:lnTo>
                    <a:lnTo>
                      <a:pt x="372198" y="11315"/>
                    </a:lnTo>
                    <a:lnTo>
                      <a:pt x="372262" y="10731"/>
                    </a:lnTo>
                    <a:lnTo>
                      <a:pt x="372313" y="10147"/>
                    </a:lnTo>
                    <a:lnTo>
                      <a:pt x="372300" y="9829"/>
                    </a:lnTo>
                    <a:lnTo>
                      <a:pt x="372275" y="10096"/>
                    </a:lnTo>
                    <a:lnTo>
                      <a:pt x="372275" y="9639"/>
                    </a:lnTo>
                    <a:lnTo>
                      <a:pt x="372300" y="9829"/>
                    </a:lnTo>
                    <a:lnTo>
                      <a:pt x="372313" y="9690"/>
                    </a:lnTo>
                    <a:lnTo>
                      <a:pt x="372313" y="10096"/>
                    </a:lnTo>
                    <a:lnTo>
                      <a:pt x="372351" y="9690"/>
                    </a:lnTo>
                    <a:lnTo>
                      <a:pt x="372338" y="9436"/>
                    </a:lnTo>
                    <a:lnTo>
                      <a:pt x="372351" y="9029"/>
                    </a:lnTo>
                    <a:lnTo>
                      <a:pt x="372351" y="8788"/>
                    </a:lnTo>
                    <a:lnTo>
                      <a:pt x="372364" y="8394"/>
                    </a:lnTo>
                    <a:lnTo>
                      <a:pt x="372516" y="11684"/>
                    </a:lnTo>
                    <a:lnTo>
                      <a:pt x="372592" y="9982"/>
                    </a:lnTo>
                    <a:lnTo>
                      <a:pt x="372706" y="10426"/>
                    </a:lnTo>
                    <a:lnTo>
                      <a:pt x="372681" y="9982"/>
                    </a:lnTo>
                    <a:lnTo>
                      <a:pt x="372681" y="9423"/>
                    </a:lnTo>
                    <a:lnTo>
                      <a:pt x="372745" y="10020"/>
                    </a:lnTo>
                    <a:lnTo>
                      <a:pt x="372783" y="9740"/>
                    </a:lnTo>
                    <a:lnTo>
                      <a:pt x="372795" y="10477"/>
                    </a:lnTo>
                    <a:lnTo>
                      <a:pt x="372821" y="10922"/>
                    </a:lnTo>
                    <a:lnTo>
                      <a:pt x="372821" y="10477"/>
                    </a:lnTo>
                    <a:lnTo>
                      <a:pt x="372910" y="10960"/>
                    </a:lnTo>
                    <a:lnTo>
                      <a:pt x="372922" y="10477"/>
                    </a:lnTo>
                    <a:lnTo>
                      <a:pt x="372922" y="9779"/>
                    </a:lnTo>
                    <a:lnTo>
                      <a:pt x="372948" y="10172"/>
                    </a:lnTo>
                    <a:lnTo>
                      <a:pt x="373075" y="10871"/>
                    </a:lnTo>
                    <a:lnTo>
                      <a:pt x="373087" y="9779"/>
                    </a:lnTo>
                    <a:lnTo>
                      <a:pt x="373087" y="9423"/>
                    </a:lnTo>
                    <a:lnTo>
                      <a:pt x="373087" y="8864"/>
                    </a:lnTo>
                    <a:lnTo>
                      <a:pt x="373189" y="10299"/>
                    </a:lnTo>
                    <a:lnTo>
                      <a:pt x="373214" y="10668"/>
                    </a:lnTo>
                    <a:lnTo>
                      <a:pt x="373240" y="10299"/>
                    </a:lnTo>
                    <a:lnTo>
                      <a:pt x="373291" y="9791"/>
                    </a:lnTo>
                    <a:lnTo>
                      <a:pt x="373316" y="10058"/>
                    </a:lnTo>
                    <a:lnTo>
                      <a:pt x="373329" y="9499"/>
                    </a:lnTo>
                    <a:lnTo>
                      <a:pt x="373392" y="9182"/>
                    </a:lnTo>
                    <a:lnTo>
                      <a:pt x="373392" y="8915"/>
                    </a:lnTo>
                    <a:lnTo>
                      <a:pt x="373481" y="10312"/>
                    </a:lnTo>
                    <a:lnTo>
                      <a:pt x="373646" y="8470"/>
                    </a:lnTo>
                    <a:lnTo>
                      <a:pt x="373748" y="9918"/>
                    </a:lnTo>
                    <a:lnTo>
                      <a:pt x="373875" y="9588"/>
                    </a:lnTo>
                    <a:lnTo>
                      <a:pt x="373951" y="9791"/>
                    </a:lnTo>
                    <a:lnTo>
                      <a:pt x="374027" y="10274"/>
                    </a:lnTo>
                    <a:lnTo>
                      <a:pt x="374027" y="9791"/>
                    </a:lnTo>
                    <a:lnTo>
                      <a:pt x="374015" y="9486"/>
                    </a:lnTo>
                    <a:lnTo>
                      <a:pt x="374002" y="8343"/>
                    </a:lnTo>
                    <a:lnTo>
                      <a:pt x="374142" y="9601"/>
                    </a:lnTo>
                    <a:lnTo>
                      <a:pt x="374040" y="9156"/>
                    </a:lnTo>
                    <a:lnTo>
                      <a:pt x="374078" y="9601"/>
                    </a:lnTo>
                    <a:lnTo>
                      <a:pt x="374078" y="11468"/>
                    </a:lnTo>
                    <a:lnTo>
                      <a:pt x="374180" y="9601"/>
                    </a:lnTo>
                    <a:lnTo>
                      <a:pt x="374192" y="9245"/>
                    </a:lnTo>
                    <a:lnTo>
                      <a:pt x="374294" y="11163"/>
                    </a:lnTo>
                    <a:lnTo>
                      <a:pt x="374357" y="9766"/>
                    </a:lnTo>
                    <a:lnTo>
                      <a:pt x="374446" y="10198"/>
                    </a:lnTo>
                    <a:lnTo>
                      <a:pt x="374472" y="9766"/>
                    </a:lnTo>
                    <a:lnTo>
                      <a:pt x="374497" y="9245"/>
                    </a:lnTo>
                    <a:lnTo>
                      <a:pt x="374624" y="8813"/>
                    </a:lnTo>
                    <a:lnTo>
                      <a:pt x="374726" y="8318"/>
                    </a:lnTo>
                    <a:lnTo>
                      <a:pt x="374777" y="11036"/>
                    </a:lnTo>
                    <a:lnTo>
                      <a:pt x="374827" y="9931"/>
                    </a:lnTo>
                    <a:lnTo>
                      <a:pt x="374853" y="10591"/>
                    </a:lnTo>
                    <a:lnTo>
                      <a:pt x="374954" y="9931"/>
                    </a:lnTo>
                    <a:lnTo>
                      <a:pt x="375043" y="9347"/>
                    </a:lnTo>
                    <a:lnTo>
                      <a:pt x="375094" y="8318"/>
                    </a:lnTo>
                    <a:lnTo>
                      <a:pt x="375107" y="8051"/>
                    </a:lnTo>
                    <a:lnTo>
                      <a:pt x="375107" y="9639"/>
                    </a:lnTo>
                    <a:lnTo>
                      <a:pt x="375170" y="8775"/>
                    </a:lnTo>
                    <a:lnTo>
                      <a:pt x="375183" y="9956"/>
                    </a:lnTo>
                    <a:lnTo>
                      <a:pt x="375335" y="8775"/>
                    </a:lnTo>
                    <a:lnTo>
                      <a:pt x="375399" y="8597"/>
                    </a:lnTo>
                    <a:lnTo>
                      <a:pt x="375386" y="9017"/>
                    </a:lnTo>
                    <a:lnTo>
                      <a:pt x="375437" y="8610"/>
                    </a:lnTo>
                    <a:lnTo>
                      <a:pt x="375500" y="10922"/>
                    </a:lnTo>
                    <a:lnTo>
                      <a:pt x="375716" y="9207"/>
                    </a:lnTo>
                    <a:lnTo>
                      <a:pt x="375767" y="10985"/>
                    </a:lnTo>
                    <a:lnTo>
                      <a:pt x="375907" y="10134"/>
                    </a:lnTo>
                    <a:lnTo>
                      <a:pt x="376047" y="11341"/>
                    </a:lnTo>
                    <a:lnTo>
                      <a:pt x="376174" y="10134"/>
                    </a:lnTo>
                    <a:lnTo>
                      <a:pt x="376250" y="11163"/>
                    </a:lnTo>
                    <a:lnTo>
                      <a:pt x="376250" y="9448"/>
                    </a:lnTo>
                    <a:lnTo>
                      <a:pt x="376275" y="9207"/>
                    </a:lnTo>
                    <a:lnTo>
                      <a:pt x="376301" y="9372"/>
                    </a:lnTo>
                    <a:lnTo>
                      <a:pt x="376440" y="10985"/>
                    </a:lnTo>
                    <a:lnTo>
                      <a:pt x="376377" y="10858"/>
                    </a:lnTo>
                    <a:lnTo>
                      <a:pt x="376389" y="10985"/>
                    </a:lnTo>
                    <a:lnTo>
                      <a:pt x="376453" y="11595"/>
                    </a:lnTo>
                    <a:lnTo>
                      <a:pt x="376466" y="12534"/>
                    </a:lnTo>
                    <a:lnTo>
                      <a:pt x="376504" y="11595"/>
                    </a:lnTo>
                    <a:lnTo>
                      <a:pt x="376542" y="11849"/>
                    </a:lnTo>
                    <a:lnTo>
                      <a:pt x="376529" y="11595"/>
                    </a:lnTo>
                    <a:lnTo>
                      <a:pt x="376491" y="10985"/>
                    </a:lnTo>
                    <a:lnTo>
                      <a:pt x="376593" y="10020"/>
                    </a:lnTo>
                    <a:lnTo>
                      <a:pt x="376580" y="12534"/>
                    </a:lnTo>
                    <a:lnTo>
                      <a:pt x="376694" y="11569"/>
                    </a:lnTo>
                    <a:lnTo>
                      <a:pt x="376656" y="12153"/>
                    </a:lnTo>
                    <a:lnTo>
                      <a:pt x="376720" y="11811"/>
                    </a:lnTo>
                    <a:lnTo>
                      <a:pt x="376872" y="12153"/>
                    </a:lnTo>
                    <a:lnTo>
                      <a:pt x="376897" y="11811"/>
                    </a:lnTo>
                    <a:lnTo>
                      <a:pt x="376897" y="11569"/>
                    </a:lnTo>
                    <a:lnTo>
                      <a:pt x="376936" y="10693"/>
                    </a:lnTo>
                    <a:lnTo>
                      <a:pt x="376961" y="11569"/>
                    </a:lnTo>
                    <a:lnTo>
                      <a:pt x="377075" y="11760"/>
                    </a:lnTo>
                    <a:lnTo>
                      <a:pt x="377190" y="10693"/>
                    </a:lnTo>
                    <a:lnTo>
                      <a:pt x="377253" y="10020"/>
                    </a:lnTo>
                    <a:lnTo>
                      <a:pt x="377355" y="11315"/>
                    </a:lnTo>
                    <a:lnTo>
                      <a:pt x="377393" y="10477"/>
                    </a:lnTo>
                    <a:lnTo>
                      <a:pt x="377431" y="11404"/>
                    </a:lnTo>
                    <a:lnTo>
                      <a:pt x="377507" y="10617"/>
                    </a:lnTo>
                    <a:lnTo>
                      <a:pt x="377532" y="11442"/>
                    </a:lnTo>
                    <a:lnTo>
                      <a:pt x="377647" y="11976"/>
                    </a:lnTo>
                    <a:lnTo>
                      <a:pt x="377710" y="10617"/>
                    </a:lnTo>
                    <a:lnTo>
                      <a:pt x="377710" y="10477"/>
                    </a:lnTo>
                    <a:lnTo>
                      <a:pt x="377799" y="9969"/>
                    </a:lnTo>
                    <a:lnTo>
                      <a:pt x="377837" y="9842"/>
                    </a:lnTo>
                    <a:lnTo>
                      <a:pt x="377913" y="11455"/>
                    </a:lnTo>
                    <a:lnTo>
                      <a:pt x="378040" y="12039"/>
                    </a:lnTo>
                    <a:lnTo>
                      <a:pt x="378282" y="10871"/>
                    </a:lnTo>
                    <a:lnTo>
                      <a:pt x="378421" y="10388"/>
                    </a:lnTo>
                    <a:lnTo>
                      <a:pt x="378510" y="11823"/>
                    </a:lnTo>
                    <a:lnTo>
                      <a:pt x="378739" y="10985"/>
                    </a:lnTo>
                    <a:lnTo>
                      <a:pt x="378879" y="11785"/>
                    </a:lnTo>
                    <a:lnTo>
                      <a:pt x="378891" y="10985"/>
                    </a:lnTo>
                    <a:lnTo>
                      <a:pt x="378929" y="10807"/>
                    </a:lnTo>
                    <a:lnTo>
                      <a:pt x="378968" y="10629"/>
                    </a:lnTo>
                    <a:lnTo>
                      <a:pt x="378980" y="10388"/>
                    </a:lnTo>
                    <a:lnTo>
                      <a:pt x="379006" y="9842"/>
                    </a:lnTo>
                    <a:lnTo>
                      <a:pt x="379006" y="10922"/>
                    </a:lnTo>
                    <a:lnTo>
                      <a:pt x="379018" y="12090"/>
                    </a:lnTo>
                    <a:lnTo>
                      <a:pt x="379082" y="11772"/>
                    </a:lnTo>
                    <a:lnTo>
                      <a:pt x="379158" y="10223"/>
                    </a:lnTo>
                    <a:lnTo>
                      <a:pt x="379222" y="11455"/>
                    </a:lnTo>
                    <a:lnTo>
                      <a:pt x="379209" y="11734"/>
                    </a:lnTo>
                    <a:lnTo>
                      <a:pt x="379234" y="11582"/>
                    </a:lnTo>
                    <a:lnTo>
                      <a:pt x="379298" y="12522"/>
                    </a:lnTo>
                    <a:lnTo>
                      <a:pt x="379476" y="10223"/>
                    </a:lnTo>
                    <a:lnTo>
                      <a:pt x="379514" y="9715"/>
                    </a:lnTo>
                    <a:lnTo>
                      <a:pt x="379539" y="9372"/>
                    </a:lnTo>
                    <a:lnTo>
                      <a:pt x="379603" y="11036"/>
                    </a:lnTo>
                    <a:lnTo>
                      <a:pt x="379615" y="11442"/>
                    </a:lnTo>
                    <a:lnTo>
                      <a:pt x="379653" y="11036"/>
                    </a:lnTo>
                    <a:lnTo>
                      <a:pt x="379730" y="10642"/>
                    </a:lnTo>
                    <a:lnTo>
                      <a:pt x="379768" y="11569"/>
                    </a:lnTo>
                    <a:lnTo>
                      <a:pt x="379882" y="11823"/>
                    </a:lnTo>
                    <a:lnTo>
                      <a:pt x="379996" y="11620"/>
                    </a:lnTo>
                    <a:lnTo>
                      <a:pt x="380047" y="12280"/>
                    </a:lnTo>
                    <a:lnTo>
                      <a:pt x="380060" y="11620"/>
                    </a:lnTo>
                    <a:lnTo>
                      <a:pt x="380060" y="10642"/>
                    </a:lnTo>
                    <a:lnTo>
                      <a:pt x="380123" y="9728"/>
                    </a:lnTo>
                    <a:lnTo>
                      <a:pt x="380136" y="10998"/>
                    </a:lnTo>
                    <a:lnTo>
                      <a:pt x="380263" y="10972"/>
                    </a:lnTo>
                    <a:lnTo>
                      <a:pt x="380377" y="12090"/>
                    </a:lnTo>
                    <a:lnTo>
                      <a:pt x="380504" y="10972"/>
                    </a:lnTo>
                    <a:lnTo>
                      <a:pt x="380580" y="11798"/>
                    </a:lnTo>
                    <a:lnTo>
                      <a:pt x="380695" y="12395"/>
                    </a:lnTo>
                    <a:lnTo>
                      <a:pt x="380695" y="11798"/>
                    </a:lnTo>
                    <a:lnTo>
                      <a:pt x="380669" y="10934"/>
                    </a:lnTo>
                    <a:lnTo>
                      <a:pt x="380695" y="11684"/>
                    </a:lnTo>
                    <a:lnTo>
                      <a:pt x="380822" y="10655"/>
                    </a:lnTo>
                    <a:lnTo>
                      <a:pt x="380847" y="10452"/>
                    </a:lnTo>
                    <a:lnTo>
                      <a:pt x="380847" y="11112"/>
                    </a:lnTo>
                    <a:lnTo>
                      <a:pt x="380885" y="10274"/>
                    </a:lnTo>
                    <a:lnTo>
                      <a:pt x="380923" y="9728"/>
                    </a:lnTo>
                    <a:lnTo>
                      <a:pt x="380987" y="9563"/>
                    </a:lnTo>
                    <a:lnTo>
                      <a:pt x="381038" y="10350"/>
                    </a:lnTo>
                    <a:lnTo>
                      <a:pt x="381038" y="9448"/>
                    </a:lnTo>
                    <a:lnTo>
                      <a:pt x="381127" y="10160"/>
                    </a:lnTo>
                    <a:lnTo>
                      <a:pt x="381177" y="9118"/>
                    </a:lnTo>
                    <a:lnTo>
                      <a:pt x="381190" y="8915"/>
                    </a:lnTo>
                    <a:lnTo>
                      <a:pt x="381279" y="10223"/>
                    </a:lnTo>
                    <a:lnTo>
                      <a:pt x="381317" y="9144"/>
                    </a:lnTo>
                    <a:lnTo>
                      <a:pt x="381393" y="10134"/>
                    </a:lnTo>
                    <a:lnTo>
                      <a:pt x="381444" y="10477"/>
                    </a:lnTo>
                    <a:lnTo>
                      <a:pt x="381444" y="10134"/>
                    </a:lnTo>
                    <a:lnTo>
                      <a:pt x="381495" y="9144"/>
                    </a:lnTo>
                    <a:lnTo>
                      <a:pt x="381495" y="8940"/>
                    </a:lnTo>
                    <a:lnTo>
                      <a:pt x="381584" y="10261"/>
                    </a:lnTo>
                    <a:lnTo>
                      <a:pt x="381685" y="11049"/>
                    </a:lnTo>
                    <a:lnTo>
                      <a:pt x="381698" y="10845"/>
                    </a:lnTo>
                    <a:lnTo>
                      <a:pt x="381736" y="11074"/>
                    </a:lnTo>
                    <a:lnTo>
                      <a:pt x="381774" y="11404"/>
                    </a:lnTo>
                    <a:lnTo>
                      <a:pt x="381762" y="11722"/>
                    </a:lnTo>
                    <a:lnTo>
                      <a:pt x="381838" y="11417"/>
                    </a:lnTo>
                    <a:lnTo>
                      <a:pt x="381863" y="10871"/>
                    </a:lnTo>
                    <a:lnTo>
                      <a:pt x="381876" y="10693"/>
                    </a:lnTo>
                    <a:lnTo>
                      <a:pt x="381825" y="10274"/>
                    </a:lnTo>
                    <a:lnTo>
                      <a:pt x="381876" y="10134"/>
                    </a:lnTo>
                    <a:lnTo>
                      <a:pt x="381825" y="10261"/>
                    </a:lnTo>
                    <a:lnTo>
                      <a:pt x="381812" y="9753"/>
                    </a:lnTo>
                    <a:lnTo>
                      <a:pt x="381838" y="9931"/>
                    </a:lnTo>
                    <a:lnTo>
                      <a:pt x="381863" y="9474"/>
                    </a:lnTo>
                    <a:lnTo>
                      <a:pt x="381876" y="8940"/>
                    </a:lnTo>
                    <a:lnTo>
                      <a:pt x="381876" y="8610"/>
                    </a:lnTo>
                    <a:lnTo>
                      <a:pt x="382028" y="11112"/>
                    </a:lnTo>
                    <a:lnTo>
                      <a:pt x="382130" y="10642"/>
                    </a:lnTo>
                    <a:lnTo>
                      <a:pt x="382270" y="10795"/>
                    </a:lnTo>
                    <a:lnTo>
                      <a:pt x="382282" y="10642"/>
                    </a:lnTo>
                    <a:lnTo>
                      <a:pt x="382358" y="9017"/>
                    </a:lnTo>
                    <a:lnTo>
                      <a:pt x="382371" y="9982"/>
                    </a:lnTo>
                    <a:lnTo>
                      <a:pt x="382498" y="10121"/>
                    </a:lnTo>
                    <a:lnTo>
                      <a:pt x="382511" y="9982"/>
                    </a:lnTo>
                    <a:lnTo>
                      <a:pt x="382562" y="9855"/>
                    </a:lnTo>
                    <a:lnTo>
                      <a:pt x="382625" y="10858"/>
                    </a:lnTo>
                    <a:lnTo>
                      <a:pt x="382752" y="11963"/>
                    </a:lnTo>
                    <a:lnTo>
                      <a:pt x="382816" y="9855"/>
                    </a:lnTo>
                    <a:lnTo>
                      <a:pt x="382828" y="9017"/>
                    </a:lnTo>
                    <a:lnTo>
                      <a:pt x="382841" y="8572"/>
                    </a:lnTo>
                    <a:lnTo>
                      <a:pt x="382866" y="7823"/>
                    </a:lnTo>
                    <a:lnTo>
                      <a:pt x="382866" y="7404"/>
                    </a:lnTo>
                    <a:lnTo>
                      <a:pt x="383095" y="9639"/>
                    </a:lnTo>
                    <a:lnTo>
                      <a:pt x="383057" y="9245"/>
                    </a:lnTo>
                    <a:lnTo>
                      <a:pt x="383311" y="10248"/>
                    </a:lnTo>
                    <a:lnTo>
                      <a:pt x="383451" y="9245"/>
                    </a:lnTo>
                    <a:lnTo>
                      <a:pt x="383565" y="8305"/>
                    </a:lnTo>
                    <a:lnTo>
                      <a:pt x="383882" y="10223"/>
                    </a:lnTo>
                    <a:lnTo>
                      <a:pt x="383933" y="8978"/>
                    </a:lnTo>
                    <a:lnTo>
                      <a:pt x="383946" y="9880"/>
                    </a:lnTo>
                    <a:lnTo>
                      <a:pt x="384022" y="8978"/>
                    </a:lnTo>
                    <a:lnTo>
                      <a:pt x="384098" y="8305"/>
                    </a:lnTo>
                    <a:lnTo>
                      <a:pt x="384124" y="8077"/>
                    </a:lnTo>
                    <a:lnTo>
                      <a:pt x="384200" y="11061"/>
                    </a:lnTo>
                    <a:lnTo>
                      <a:pt x="384378" y="9004"/>
                    </a:lnTo>
                    <a:lnTo>
                      <a:pt x="384454" y="8636"/>
                    </a:lnTo>
                    <a:lnTo>
                      <a:pt x="384454" y="9347"/>
                    </a:lnTo>
                    <a:lnTo>
                      <a:pt x="384467" y="8712"/>
                    </a:lnTo>
                    <a:lnTo>
                      <a:pt x="384479" y="9499"/>
                    </a:lnTo>
                    <a:lnTo>
                      <a:pt x="384594" y="8712"/>
                    </a:lnTo>
                    <a:lnTo>
                      <a:pt x="384619" y="10591"/>
                    </a:lnTo>
                    <a:lnTo>
                      <a:pt x="384835" y="9461"/>
                    </a:lnTo>
                    <a:lnTo>
                      <a:pt x="384797" y="8686"/>
                    </a:lnTo>
                    <a:lnTo>
                      <a:pt x="384810" y="8077"/>
                    </a:lnTo>
                    <a:lnTo>
                      <a:pt x="384835" y="7366"/>
                    </a:lnTo>
                    <a:lnTo>
                      <a:pt x="384848" y="7112"/>
                    </a:lnTo>
                    <a:lnTo>
                      <a:pt x="384873" y="5689"/>
                    </a:lnTo>
                    <a:lnTo>
                      <a:pt x="384873" y="5422"/>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33" name="object 57">
                <a:extLst>
                  <a:ext uri="{FF2B5EF4-FFF2-40B4-BE49-F238E27FC236}">
                    <a16:creationId xmlns:a16="http://schemas.microsoft.com/office/drawing/2014/main" id="{8D818019-0157-7C26-E365-02EEAF37A202}"/>
                  </a:ext>
                </a:extLst>
              </p:cNvPr>
              <p:cNvSpPr/>
              <p:nvPr/>
            </p:nvSpPr>
            <p:spPr>
              <a:xfrm>
                <a:off x="266" y="243978"/>
                <a:ext cx="346075" cy="11430"/>
              </a:xfrm>
              <a:custGeom>
                <a:avLst/>
                <a:gdLst/>
                <a:ahLst/>
                <a:cxnLst/>
                <a:rect l="l" t="t" r="r" b="b"/>
                <a:pathLst>
                  <a:path w="346075" h="11430">
                    <a:moveTo>
                      <a:pt x="25" y="3022"/>
                    </a:moveTo>
                    <a:lnTo>
                      <a:pt x="0" y="3238"/>
                    </a:lnTo>
                    <a:lnTo>
                      <a:pt x="25" y="3022"/>
                    </a:lnTo>
                    <a:close/>
                  </a:path>
                  <a:path w="346075" h="11430">
                    <a:moveTo>
                      <a:pt x="38" y="2921"/>
                    </a:moveTo>
                    <a:close/>
                  </a:path>
                  <a:path w="346075" h="11430">
                    <a:moveTo>
                      <a:pt x="50" y="2819"/>
                    </a:moveTo>
                    <a:close/>
                  </a:path>
                  <a:path w="346075" h="11430">
                    <a:moveTo>
                      <a:pt x="431" y="4648"/>
                    </a:moveTo>
                    <a:lnTo>
                      <a:pt x="393" y="4089"/>
                    </a:lnTo>
                    <a:lnTo>
                      <a:pt x="304" y="4495"/>
                    </a:lnTo>
                    <a:lnTo>
                      <a:pt x="254" y="5676"/>
                    </a:lnTo>
                    <a:lnTo>
                      <a:pt x="330" y="4648"/>
                    </a:lnTo>
                    <a:lnTo>
                      <a:pt x="342" y="5410"/>
                    </a:lnTo>
                    <a:lnTo>
                      <a:pt x="368" y="6464"/>
                    </a:lnTo>
                    <a:lnTo>
                      <a:pt x="355" y="5410"/>
                    </a:lnTo>
                    <a:lnTo>
                      <a:pt x="368" y="5575"/>
                    </a:lnTo>
                    <a:lnTo>
                      <a:pt x="406" y="5410"/>
                    </a:lnTo>
                    <a:lnTo>
                      <a:pt x="431" y="4648"/>
                    </a:lnTo>
                    <a:close/>
                  </a:path>
                  <a:path w="346075" h="11430">
                    <a:moveTo>
                      <a:pt x="838" y="5918"/>
                    </a:moveTo>
                    <a:lnTo>
                      <a:pt x="787" y="6146"/>
                    </a:lnTo>
                    <a:lnTo>
                      <a:pt x="800" y="6553"/>
                    </a:lnTo>
                    <a:lnTo>
                      <a:pt x="825" y="6146"/>
                    </a:lnTo>
                    <a:lnTo>
                      <a:pt x="838" y="5918"/>
                    </a:lnTo>
                    <a:close/>
                  </a:path>
                  <a:path w="346075" h="11430">
                    <a:moveTo>
                      <a:pt x="1104" y="6870"/>
                    </a:moveTo>
                    <a:lnTo>
                      <a:pt x="1054" y="6438"/>
                    </a:lnTo>
                    <a:lnTo>
                      <a:pt x="1079" y="6870"/>
                    </a:lnTo>
                    <a:lnTo>
                      <a:pt x="1104" y="7162"/>
                    </a:lnTo>
                    <a:lnTo>
                      <a:pt x="1104" y="6870"/>
                    </a:lnTo>
                    <a:close/>
                  </a:path>
                  <a:path w="346075" h="11430">
                    <a:moveTo>
                      <a:pt x="1219" y="7658"/>
                    </a:moveTo>
                    <a:lnTo>
                      <a:pt x="1181" y="7378"/>
                    </a:lnTo>
                    <a:lnTo>
                      <a:pt x="1130" y="7531"/>
                    </a:lnTo>
                    <a:lnTo>
                      <a:pt x="1181" y="7848"/>
                    </a:lnTo>
                    <a:lnTo>
                      <a:pt x="1181" y="8039"/>
                    </a:lnTo>
                    <a:lnTo>
                      <a:pt x="1206" y="7734"/>
                    </a:lnTo>
                    <a:close/>
                  </a:path>
                  <a:path w="346075" h="11430">
                    <a:moveTo>
                      <a:pt x="1574" y="4203"/>
                    </a:moveTo>
                    <a:lnTo>
                      <a:pt x="1511" y="4432"/>
                    </a:lnTo>
                    <a:lnTo>
                      <a:pt x="1574" y="4864"/>
                    </a:lnTo>
                    <a:lnTo>
                      <a:pt x="1574" y="4432"/>
                    </a:lnTo>
                    <a:lnTo>
                      <a:pt x="1574" y="4203"/>
                    </a:lnTo>
                    <a:close/>
                  </a:path>
                  <a:path w="346075" h="11430">
                    <a:moveTo>
                      <a:pt x="1790" y="4470"/>
                    </a:moveTo>
                    <a:lnTo>
                      <a:pt x="1739" y="3810"/>
                    </a:lnTo>
                    <a:lnTo>
                      <a:pt x="1739" y="4470"/>
                    </a:lnTo>
                    <a:lnTo>
                      <a:pt x="1663" y="3238"/>
                    </a:lnTo>
                    <a:lnTo>
                      <a:pt x="1689" y="4470"/>
                    </a:lnTo>
                    <a:lnTo>
                      <a:pt x="1714" y="5308"/>
                    </a:lnTo>
                    <a:lnTo>
                      <a:pt x="1790" y="4470"/>
                    </a:lnTo>
                    <a:close/>
                  </a:path>
                  <a:path w="346075" h="11430">
                    <a:moveTo>
                      <a:pt x="2070" y="6832"/>
                    </a:moveTo>
                    <a:lnTo>
                      <a:pt x="2057" y="6438"/>
                    </a:lnTo>
                    <a:lnTo>
                      <a:pt x="2044" y="6108"/>
                    </a:lnTo>
                    <a:lnTo>
                      <a:pt x="2032" y="5867"/>
                    </a:lnTo>
                    <a:lnTo>
                      <a:pt x="1930" y="4038"/>
                    </a:lnTo>
                    <a:lnTo>
                      <a:pt x="1943" y="3251"/>
                    </a:lnTo>
                    <a:lnTo>
                      <a:pt x="1841" y="4038"/>
                    </a:lnTo>
                    <a:lnTo>
                      <a:pt x="1790" y="5308"/>
                    </a:lnTo>
                    <a:lnTo>
                      <a:pt x="1727" y="5867"/>
                    </a:lnTo>
                    <a:lnTo>
                      <a:pt x="1714" y="5715"/>
                    </a:lnTo>
                    <a:lnTo>
                      <a:pt x="1663" y="5334"/>
                    </a:lnTo>
                    <a:lnTo>
                      <a:pt x="1638" y="4673"/>
                    </a:lnTo>
                    <a:lnTo>
                      <a:pt x="1574" y="5334"/>
                    </a:lnTo>
                    <a:lnTo>
                      <a:pt x="1524" y="4432"/>
                    </a:lnTo>
                    <a:lnTo>
                      <a:pt x="1485" y="5334"/>
                    </a:lnTo>
                    <a:lnTo>
                      <a:pt x="1473" y="5715"/>
                    </a:lnTo>
                    <a:lnTo>
                      <a:pt x="1460" y="5562"/>
                    </a:lnTo>
                    <a:lnTo>
                      <a:pt x="1460" y="3771"/>
                    </a:lnTo>
                    <a:lnTo>
                      <a:pt x="1409" y="3644"/>
                    </a:lnTo>
                    <a:lnTo>
                      <a:pt x="1320" y="3213"/>
                    </a:lnTo>
                    <a:lnTo>
                      <a:pt x="1333" y="3644"/>
                    </a:lnTo>
                    <a:lnTo>
                      <a:pt x="1333" y="3771"/>
                    </a:lnTo>
                    <a:lnTo>
                      <a:pt x="1282" y="5562"/>
                    </a:lnTo>
                    <a:lnTo>
                      <a:pt x="1270" y="5334"/>
                    </a:lnTo>
                    <a:lnTo>
                      <a:pt x="1219" y="3860"/>
                    </a:lnTo>
                    <a:lnTo>
                      <a:pt x="1168" y="4203"/>
                    </a:lnTo>
                    <a:lnTo>
                      <a:pt x="1168" y="4470"/>
                    </a:lnTo>
                    <a:lnTo>
                      <a:pt x="1155" y="4737"/>
                    </a:lnTo>
                    <a:lnTo>
                      <a:pt x="1143" y="4470"/>
                    </a:lnTo>
                    <a:lnTo>
                      <a:pt x="1168" y="4203"/>
                    </a:lnTo>
                    <a:lnTo>
                      <a:pt x="1143" y="4381"/>
                    </a:lnTo>
                    <a:lnTo>
                      <a:pt x="1143" y="3505"/>
                    </a:lnTo>
                    <a:lnTo>
                      <a:pt x="1104" y="2768"/>
                    </a:lnTo>
                    <a:lnTo>
                      <a:pt x="1066" y="3505"/>
                    </a:lnTo>
                    <a:lnTo>
                      <a:pt x="1054" y="3263"/>
                    </a:lnTo>
                    <a:lnTo>
                      <a:pt x="1041" y="2197"/>
                    </a:lnTo>
                    <a:lnTo>
                      <a:pt x="977" y="3263"/>
                    </a:lnTo>
                    <a:lnTo>
                      <a:pt x="977" y="2984"/>
                    </a:lnTo>
                    <a:lnTo>
                      <a:pt x="952" y="3263"/>
                    </a:lnTo>
                    <a:lnTo>
                      <a:pt x="939" y="3505"/>
                    </a:lnTo>
                    <a:lnTo>
                      <a:pt x="863" y="4381"/>
                    </a:lnTo>
                    <a:lnTo>
                      <a:pt x="762" y="2171"/>
                    </a:lnTo>
                    <a:lnTo>
                      <a:pt x="673" y="3149"/>
                    </a:lnTo>
                    <a:lnTo>
                      <a:pt x="546" y="4038"/>
                    </a:lnTo>
                    <a:lnTo>
                      <a:pt x="419" y="5575"/>
                    </a:lnTo>
                    <a:lnTo>
                      <a:pt x="406" y="6311"/>
                    </a:lnTo>
                    <a:lnTo>
                      <a:pt x="457" y="5943"/>
                    </a:lnTo>
                    <a:lnTo>
                      <a:pt x="457" y="6819"/>
                    </a:lnTo>
                    <a:lnTo>
                      <a:pt x="508" y="7366"/>
                    </a:lnTo>
                    <a:lnTo>
                      <a:pt x="520" y="6819"/>
                    </a:lnTo>
                    <a:lnTo>
                      <a:pt x="558" y="5943"/>
                    </a:lnTo>
                    <a:lnTo>
                      <a:pt x="596" y="6731"/>
                    </a:lnTo>
                    <a:lnTo>
                      <a:pt x="609" y="5702"/>
                    </a:lnTo>
                    <a:lnTo>
                      <a:pt x="685" y="4737"/>
                    </a:lnTo>
                    <a:lnTo>
                      <a:pt x="723" y="6083"/>
                    </a:lnTo>
                    <a:lnTo>
                      <a:pt x="749" y="6997"/>
                    </a:lnTo>
                    <a:lnTo>
                      <a:pt x="762" y="6083"/>
                    </a:lnTo>
                    <a:lnTo>
                      <a:pt x="812" y="5562"/>
                    </a:lnTo>
                    <a:lnTo>
                      <a:pt x="838" y="5918"/>
                    </a:lnTo>
                    <a:lnTo>
                      <a:pt x="876" y="6388"/>
                    </a:lnTo>
                    <a:lnTo>
                      <a:pt x="939" y="5562"/>
                    </a:lnTo>
                    <a:lnTo>
                      <a:pt x="977" y="5168"/>
                    </a:lnTo>
                    <a:lnTo>
                      <a:pt x="977" y="5613"/>
                    </a:lnTo>
                    <a:lnTo>
                      <a:pt x="990" y="5930"/>
                    </a:lnTo>
                    <a:lnTo>
                      <a:pt x="1016" y="7175"/>
                    </a:lnTo>
                    <a:lnTo>
                      <a:pt x="1054" y="5930"/>
                    </a:lnTo>
                    <a:lnTo>
                      <a:pt x="1054" y="5613"/>
                    </a:lnTo>
                    <a:lnTo>
                      <a:pt x="1066" y="5334"/>
                    </a:lnTo>
                    <a:lnTo>
                      <a:pt x="1104" y="6870"/>
                    </a:lnTo>
                    <a:lnTo>
                      <a:pt x="1143" y="5791"/>
                    </a:lnTo>
                    <a:lnTo>
                      <a:pt x="1219" y="7454"/>
                    </a:lnTo>
                    <a:lnTo>
                      <a:pt x="1257" y="6108"/>
                    </a:lnTo>
                    <a:lnTo>
                      <a:pt x="1358" y="6743"/>
                    </a:lnTo>
                    <a:lnTo>
                      <a:pt x="1435" y="6375"/>
                    </a:lnTo>
                    <a:lnTo>
                      <a:pt x="1651" y="7556"/>
                    </a:lnTo>
                    <a:lnTo>
                      <a:pt x="1663" y="6451"/>
                    </a:lnTo>
                    <a:lnTo>
                      <a:pt x="1739" y="6667"/>
                    </a:lnTo>
                    <a:lnTo>
                      <a:pt x="1778" y="6464"/>
                    </a:lnTo>
                    <a:lnTo>
                      <a:pt x="1752" y="7645"/>
                    </a:lnTo>
                    <a:lnTo>
                      <a:pt x="1854" y="6985"/>
                    </a:lnTo>
                    <a:lnTo>
                      <a:pt x="1841" y="7797"/>
                    </a:lnTo>
                    <a:lnTo>
                      <a:pt x="1968" y="6985"/>
                    </a:lnTo>
                    <a:lnTo>
                      <a:pt x="2070" y="7378"/>
                    </a:lnTo>
                    <a:lnTo>
                      <a:pt x="2070" y="6832"/>
                    </a:lnTo>
                    <a:close/>
                  </a:path>
                  <a:path w="346075" h="11430">
                    <a:moveTo>
                      <a:pt x="2133" y="6870"/>
                    </a:moveTo>
                    <a:close/>
                  </a:path>
                  <a:path w="346075" h="11430">
                    <a:moveTo>
                      <a:pt x="2374" y="3771"/>
                    </a:moveTo>
                    <a:close/>
                  </a:path>
                  <a:path w="346075" h="11430">
                    <a:moveTo>
                      <a:pt x="2946" y="3975"/>
                    </a:moveTo>
                    <a:lnTo>
                      <a:pt x="2921" y="3225"/>
                    </a:lnTo>
                    <a:lnTo>
                      <a:pt x="2870" y="3975"/>
                    </a:lnTo>
                    <a:close/>
                  </a:path>
                  <a:path w="346075" h="11430">
                    <a:moveTo>
                      <a:pt x="3124" y="8039"/>
                    </a:moveTo>
                    <a:lnTo>
                      <a:pt x="3098" y="7848"/>
                    </a:lnTo>
                    <a:lnTo>
                      <a:pt x="3098" y="8140"/>
                    </a:lnTo>
                    <a:close/>
                  </a:path>
                  <a:path w="346075" h="11430">
                    <a:moveTo>
                      <a:pt x="3467" y="3416"/>
                    </a:moveTo>
                    <a:lnTo>
                      <a:pt x="3429" y="2933"/>
                    </a:lnTo>
                    <a:lnTo>
                      <a:pt x="3416" y="3644"/>
                    </a:lnTo>
                    <a:lnTo>
                      <a:pt x="3467" y="3416"/>
                    </a:lnTo>
                    <a:close/>
                  </a:path>
                  <a:path w="346075" h="11430">
                    <a:moveTo>
                      <a:pt x="3733" y="8712"/>
                    </a:moveTo>
                    <a:lnTo>
                      <a:pt x="3683" y="8877"/>
                    </a:lnTo>
                    <a:lnTo>
                      <a:pt x="3733" y="8712"/>
                    </a:lnTo>
                    <a:close/>
                  </a:path>
                  <a:path w="346075" h="11430">
                    <a:moveTo>
                      <a:pt x="3886" y="3162"/>
                    </a:moveTo>
                    <a:lnTo>
                      <a:pt x="3860" y="4089"/>
                    </a:lnTo>
                    <a:lnTo>
                      <a:pt x="3886" y="3162"/>
                    </a:lnTo>
                    <a:close/>
                  </a:path>
                  <a:path w="346075" h="11430">
                    <a:moveTo>
                      <a:pt x="4025" y="3797"/>
                    </a:moveTo>
                    <a:lnTo>
                      <a:pt x="3987" y="4178"/>
                    </a:lnTo>
                    <a:lnTo>
                      <a:pt x="4013" y="3886"/>
                    </a:lnTo>
                    <a:close/>
                  </a:path>
                  <a:path w="346075" h="11430">
                    <a:moveTo>
                      <a:pt x="4076" y="3797"/>
                    </a:moveTo>
                    <a:lnTo>
                      <a:pt x="4051" y="3632"/>
                    </a:lnTo>
                    <a:lnTo>
                      <a:pt x="4025" y="3784"/>
                    </a:lnTo>
                    <a:lnTo>
                      <a:pt x="4064" y="3924"/>
                    </a:lnTo>
                    <a:lnTo>
                      <a:pt x="4076" y="3797"/>
                    </a:lnTo>
                    <a:close/>
                  </a:path>
                  <a:path w="346075" h="11430">
                    <a:moveTo>
                      <a:pt x="4203" y="3111"/>
                    </a:moveTo>
                    <a:lnTo>
                      <a:pt x="4127" y="3949"/>
                    </a:lnTo>
                    <a:lnTo>
                      <a:pt x="4203" y="3111"/>
                    </a:lnTo>
                    <a:close/>
                  </a:path>
                  <a:path w="346075" h="11430">
                    <a:moveTo>
                      <a:pt x="4445" y="2527"/>
                    </a:moveTo>
                    <a:lnTo>
                      <a:pt x="4368" y="3390"/>
                    </a:lnTo>
                    <a:lnTo>
                      <a:pt x="4445" y="2527"/>
                    </a:lnTo>
                    <a:close/>
                  </a:path>
                  <a:path w="346075" h="11430">
                    <a:moveTo>
                      <a:pt x="4902" y="9182"/>
                    </a:moveTo>
                    <a:close/>
                  </a:path>
                  <a:path w="346075" h="11430">
                    <a:moveTo>
                      <a:pt x="4940" y="8191"/>
                    </a:moveTo>
                    <a:lnTo>
                      <a:pt x="4876" y="7988"/>
                    </a:lnTo>
                    <a:lnTo>
                      <a:pt x="4864" y="8191"/>
                    </a:lnTo>
                    <a:close/>
                  </a:path>
                  <a:path w="346075" h="11430">
                    <a:moveTo>
                      <a:pt x="5194" y="2209"/>
                    </a:moveTo>
                    <a:lnTo>
                      <a:pt x="5130" y="2019"/>
                    </a:lnTo>
                    <a:lnTo>
                      <a:pt x="5130" y="2260"/>
                    </a:lnTo>
                    <a:lnTo>
                      <a:pt x="5143" y="2463"/>
                    </a:lnTo>
                    <a:lnTo>
                      <a:pt x="5143" y="2628"/>
                    </a:lnTo>
                    <a:lnTo>
                      <a:pt x="5168" y="2463"/>
                    </a:lnTo>
                    <a:lnTo>
                      <a:pt x="5194" y="2260"/>
                    </a:lnTo>
                    <a:close/>
                  </a:path>
                  <a:path w="346075" h="11430">
                    <a:moveTo>
                      <a:pt x="5232" y="2019"/>
                    </a:moveTo>
                    <a:lnTo>
                      <a:pt x="5194" y="2209"/>
                    </a:lnTo>
                    <a:lnTo>
                      <a:pt x="5232" y="2019"/>
                    </a:lnTo>
                    <a:close/>
                  </a:path>
                  <a:path w="346075" h="11430">
                    <a:moveTo>
                      <a:pt x="5549" y="1968"/>
                    </a:moveTo>
                    <a:lnTo>
                      <a:pt x="5422" y="2527"/>
                    </a:lnTo>
                    <a:lnTo>
                      <a:pt x="5549" y="1968"/>
                    </a:lnTo>
                    <a:close/>
                  </a:path>
                  <a:path w="346075" h="11430">
                    <a:moveTo>
                      <a:pt x="5626" y="8001"/>
                    </a:moveTo>
                    <a:lnTo>
                      <a:pt x="5511" y="8521"/>
                    </a:lnTo>
                    <a:lnTo>
                      <a:pt x="5511" y="8699"/>
                    </a:lnTo>
                    <a:lnTo>
                      <a:pt x="5524" y="9804"/>
                    </a:lnTo>
                    <a:lnTo>
                      <a:pt x="5575" y="8699"/>
                    </a:lnTo>
                    <a:lnTo>
                      <a:pt x="5588" y="8521"/>
                    </a:lnTo>
                    <a:lnTo>
                      <a:pt x="5626" y="8001"/>
                    </a:lnTo>
                    <a:close/>
                  </a:path>
                  <a:path w="346075" h="11430">
                    <a:moveTo>
                      <a:pt x="5727" y="2146"/>
                    </a:moveTo>
                    <a:lnTo>
                      <a:pt x="5676" y="2946"/>
                    </a:lnTo>
                    <a:lnTo>
                      <a:pt x="5727" y="2146"/>
                    </a:lnTo>
                    <a:close/>
                  </a:path>
                  <a:path w="346075" h="11430">
                    <a:moveTo>
                      <a:pt x="6070" y="8788"/>
                    </a:moveTo>
                    <a:lnTo>
                      <a:pt x="6070" y="9055"/>
                    </a:lnTo>
                    <a:lnTo>
                      <a:pt x="6070" y="8788"/>
                    </a:lnTo>
                    <a:close/>
                  </a:path>
                  <a:path w="346075" h="11430">
                    <a:moveTo>
                      <a:pt x="6553" y="2184"/>
                    </a:moveTo>
                    <a:lnTo>
                      <a:pt x="6527" y="1219"/>
                    </a:lnTo>
                    <a:lnTo>
                      <a:pt x="6438" y="2184"/>
                    </a:lnTo>
                    <a:close/>
                  </a:path>
                  <a:path w="346075" h="11430">
                    <a:moveTo>
                      <a:pt x="6616" y="1346"/>
                    </a:moveTo>
                    <a:lnTo>
                      <a:pt x="6565" y="1219"/>
                    </a:lnTo>
                    <a:lnTo>
                      <a:pt x="6616" y="1346"/>
                    </a:lnTo>
                    <a:close/>
                  </a:path>
                  <a:path w="346075" h="11430">
                    <a:moveTo>
                      <a:pt x="6883" y="1587"/>
                    </a:moveTo>
                    <a:lnTo>
                      <a:pt x="6832" y="1219"/>
                    </a:lnTo>
                    <a:lnTo>
                      <a:pt x="6845" y="1511"/>
                    </a:lnTo>
                    <a:lnTo>
                      <a:pt x="6858" y="1689"/>
                    </a:lnTo>
                    <a:close/>
                  </a:path>
                  <a:path w="346075" h="11430">
                    <a:moveTo>
                      <a:pt x="6908" y="8597"/>
                    </a:moveTo>
                    <a:lnTo>
                      <a:pt x="6896" y="7658"/>
                    </a:lnTo>
                    <a:lnTo>
                      <a:pt x="6870" y="7823"/>
                    </a:lnTo>
                    <a:lnTo>
                      <a:pt x="6870" y="8890"/>
                    </a:lnTo>
                    <a:lnTo>
                      <a:pt x="6908" y="8597"/>
                    </a:lnTo>
                    <a:close/>
                  </a:path>
                  <a:path w="346075" h="11430">
                    <a:moveTo>
                      <a:pt x="6985" y="7747"/>
                    </a:moveTo>
                    <a:close/>
                  </a:path>
                  <a:path w="346075" h="11430">
                    <a:moveTo>
                      <a:pt x="7480" y="1536"/>
                    </a:moveTo>
                    <a:lnTo>
                      <a:pt x="7442" y="825"/>
                    </a:lnTo>
                    <a:lnTo>
                      <a:pt x="7327" y="2057"/>
                    </a:lnTo>
                    <a:lnTo>
                      <a:pt x="7480" y="1536"/>
                    </a:lnTo>
                    <a:close/>
                  </a:path>
                  <a:path w="346075" h="11430">
                    <a:moveTo>
                      <a:pt x="7924" y="7124"/>
                    </a:moveTo>
                    <a:lnTo>
                      <a:pt x="7912" y="6718"/>
                    </a:lnTo>
                    <a:lnTo>
                      <a:pt x="7899" y="7124"/>
                    </a:lnTo>
                    <a:lnTo>
                      <a:pt x="7912" y="7543"/>
                    </a:lnTo>
                    <a:lnTo>
                      <a:pt x="7924" y="7124"/>
                    </a:lnTo>
                    <a:close/>
                  </a:path>
                  <a:path w="346075" h="11430">
                    <a:moveTo>
                      <a:pt x="8369" y="7962"/>
                    </a:moveTo>
                    <a:lnTo>
                      <a:pt x="8305" y="7518"/>
                    </a:lnTo>
                    <a:lnTo>
                      <a:pt x="8293" y="7645"/>
                    </a:lnTo>
                    <a:lnTo>
                      <a:pt x="8305" y="8115"/>
                    </a:lnTo>
                    <a:lnTo>
                      <a:pt x="8343" y="8420"/>
                    </a:lnTo>
                    <a:lnTo>
                      <a:pt x="8369" y="7962"/>
                    </a:lnTo>
                    <a:close/>
                  </a:path>
                  <a:path w="346075" h="11430">
                    <a:moveTo>
                      <a:pt x="8610" y="7531"/>
                    </a:moveTo>
                    <a:lnTo>
                      <a:pt x="8585" y="7937"/>
                    </a:lnTo>
                    <a:lnTo>
                      <a:pt x="8585" y="7302"/>
                    </a:lnTo>
                    <a:lnTo>
                      <a:pt x="8483" y="7937"/>
                    </a:lnTo>
                    <a:lnTo>
                      <a:pt x="8509" y="8216"/>
                    </a:lnTo>
                    <a:lnTo>
                      <a:pt x="8597" y="7937"/>
                    </a:lnTo>
                    <a:lnTo>
                      <a:pt x="8610" y="7531"/>
                    </a:lnTo>
                    <a:close/>
                  </a:path>
                  <a:path w="346075" h="11430">
                    <a:moveTo>
                      <a:pt x="10896" y="2374"/>
                    </a:moveTo>
                    <a:close/>
                  </a:path>
                  <a:path w="346075" h="11430">
                    <a:moveTo>
                      <a:pt x="11277" y="2222"/>
                    </a:moveTo>
                    <a:lnTo>
                      <a:pt x="11239" y="2032"/>
                    </a:lnTo>
                    <a:lnTo>
                      <a:pt x="11226" y="2222"/>
                    </a:lnTo>
                    <a:close/>
                  </a:path>
                  <a:path w="346075" h="11430">
                    <a:moveTo>
                      <a:pt x="11671" y="1282"/>
                    </a:moveTo>
                    <a:lnTo>
                      <a:pt x="11620" y="241"/>
                    </a:lnTo>
                    <a:lnTo>
                      <a:pt x="11582" y="1282"/>
                    </a:lnTo>
                    <a:close/>
                  </a:path>
                  <a:path w="346075" h="11430">
                    <a:moveTo>
                      <a:pt x="11722" y="1219"/>
                    </a:moveTo>
                    <a:lnTo>
                      <a:pt x="11696" y="1816"/>
                    </a:lnTo>
                    <a:lnTo>
                      <a:pt x="11722" y="1219"/>
                    </a:lnTo>
                    <a:close/>
                  </a:path>
                  <a:path w="346075" h="11430">
                    <a:moveTo>
                      <a:pt x="11772" y="1689"/>
                    </a:moveTo>
                    <a:lnTo>
                      <a:pt x="11709" y="2032"/>
                    </a:lnTo>
                    <a:lnTo>
                      <a:pt x="11772" y="1689"/>
                    </a:lnTo>
                    <a:close/>
                  </a:path>
                  <a:path w="346075" h="11430">
                    <a:moveTo>
                      <a:pt x="12446" y="558"/>
                    </a:moveTo>
                    <a:lnTo>
                      <a:pt x="12369" y="2159"/>
                    </a:lnTo>
                    <a:lnTo>
                      <a:pt x="12446" y="558"/>
                    </a:lnTo>
                    <a:close/>
                  </a:path>
                  <a:path w="346075" h="11430">
                    <a:moveTo>
                      <a:pt x="12700" y="1905"/>
                    </a:moveTo>
                    <a:close/>
                  </a:path>
                  <a:path w="346075" h="11430">
                    <a:moveTo>
                      <a:pt x="12776" y="2781"/>
                    </a:moveTo>
                    <a:lnTo>
                      <a:pt x="12738" y="1676"/>
                    </a:lnTo>
                    <a:lnTo>
                      <a:pt x="12700" y="2781"/>
                    </a:lnTo>
                    <a:close/>
                  </a:path>
                  <a:path w="346075" h="11430">
                    <a:moveTo>
                      <a:pt x="12839" y="1816"/>
                    </a:moveTo>
                    <a:lnTo>
                      <a:pt x="12776" y="2743"/>
                    </a:lnTo>
                    <a:lnTo>
                      <a:pt x="12839" y="1828"/>
                    </a:lnTo>
                    <a:close/>
                  </a:path>
                  <a:path w="346075" h="11430">
                    <a:moveTo>
                      <a:pt x="12852" y="1638"/>
                    </a:moveTo>
                    <a:lnTo>
                      <a:pt x="12839" y="1816"/>
                    </a:lnTo>
                    <a:lnTo>
                      <a:pt x="12852" y="1638"/>
                    </a:lnTo>
                    <a:close/>
                  </a:path>
                  <a:path w="346075" h="11430">
                    <a:moveTo>
                      <a:pt x="14833" y="8026"/>
                    </a:moveTo>
                    <a:lnTo>
                      <a:pt x="14706" y="7975"/>
                    </a:lnTo>
                    <a:lnTo>
                      <a:pt x="14706" y="9867"/>
                    </a:lnTo>
                    <a:lnTo>
                      <a:pt x="14833" y="8026"/>
                    </a:lnTo>
                    <a:close/>
                  </a:path>
                  <a:path w="346075" h="11430">
                    <a:moveTo>
                      <a:pt x="15455" y="3492"/>
                    </a:moveTo>
                    <a:lnTo>
                      <a:pt x="15341" y="1727"/>
                    </a:lnTo>
                    <a:lnTo>
                      <a:pt x="15341" y="2273"/>
                    </a:lnTo>
                    <a:lnTo>
                      <a:pt x="15265" y="1295"/>
                    </a:lnTo>
                    <a:lnTo>
                      <a:pt x="15278" y="2273"/>
                    </a:lnTo>
                    <a:lnTo>
                      <a:pt x="15379" y="3492"/>
                    </a:lnTo>
                    <a:close/>
                  </a:path>
                  <a:path w="346075" h="11430">
                    <a:moveTo>
                      <a:pt x="15633" y="355"/>
                    </a:moveTo>
                    <a:lnTo>
                      <a:pt x="15481" y="3683"/>
                    </a:lnTo>
                    <a:lnTo>
                      <a:pt x="15633" y="355"/>
                    </a:lnTo>
                    <a:close/>
                  </a:path>
                  <a:path w="346075" h="11430">
                    <a:moveTo>
                      <a:pt x="16040" y="2844"/>
                    </a:moveTo>
                    <a:lnTo>
                      <a:pt x="16027" y="3009"/>
                    </a:lnTo>
                    <a:lnTo>
                      <a:pt x="16040" y="3619"/>
                    </a:lnTo>
                    <a:lnTo>
                      <a:pt x="16040" y="3009"/>
                    </a:lnTo>
                    <a:lnTo>
                      <a:pt x="16040" y="2844"/>
                    </a:lnTo>
                    <a:close/>
                  </a:path>
                  <a:path w="346075" h="11430">
                    <a:moveTo>
                      <a:pt x="16116" y="1866"/>
                    </a:moveTo>
                    <a:lnTo>
                      <a:pt x="16052" y="2146"/>
                    </a:lnTo>
                    <a:lnTo>
                      <a:pt x="16116" y="1866"/>
                    </a:lnTo>
                    <a:close/>
                  </a:path>
                  <a:path w="346075" h="11430">
                    <a:moveTo>
                      <a:pt x="16662" y="2565"/>
                    </a:moveTo>
                    <a:lnTo>
                      <a:pt x="16637" y="1663"/>
                    </a:lnTo>
                    <a:lnTo>
                      <a:pt x="16598" y="2565"/>
                    </a:lnTo>
                    <a:close/>
                  </a:path>
                  <a:path w="346075" h="11430">
                    <a:moveTo>
                      <a:pt x="17246" y="952"/>
                    </a:moveTo>
                    <a:lnTo>
                      <a:pt x="17195" y="2374"/>
                    </a:lnTo>
                    <a:lnTo>
                      <a:pt x="17246" y="952"/>
                    </a:lnTo>
                    <a:close/>
                  </a:path>
                  <a:path w="346075" h="11430">
                    <a:moveTo>
                      <a:pt x="18110" y="2768"/>
                    </a:moveTo>
                    <a:lnTo>
                      <a:pt x="18008" y="1917"/>
                    </a:lnTo>
                    <a:lnTo>
                      <a:pt x="17945" y="2768"/>
                    </a:lnTo>
                    <a:lnTo>
                      <a:pt x="17919" y="2362"/>
                    </a:lnTo>
                    <a:lnTo>
                      <a:pt x="17907" y="2108"/>
                    </a:lnTo>
                    <a:lnTo>
                      <a:pt x="17894" y="2362"/>
                    </a:lnTo>
                    <a:lnTo>
                      <a:pt x="17856" y="1612"/>
                    </a:lnTo>
                    <a:lnTo>
                      <a:pt x="17805" y="2362"/>
                    </a:lnTo>
                    <a:lnTo>
                      <a:pt x="17780" y="2946"/>
                    </a:lnTo>
                    <a:lnTo>
                      <a:pt x="17741" y="3187"/>
                    </a:lnTo>
                    <a:lnTo>
                      <a:pt x="17729" y="2959"/>
                    </a:lnTo>
                    <a:lnTo>
                      <a:pt x="17716" y="2578"/>
                    </a:lnTo>
                    <a:lnTo>
                      <a:pt x="17716" y="2044"/>
                    </a:lnTo>
                    <a:lnTo>
                      <a:pt x="17678" y="2578"/>
                    </a:lnTo>
                    <a:lnTo>
                      <a:pt x="17678" y="2273"/>
                    </a:lnTo>
                    <a:lnTo>
                      <a:pt x="17678" y="2133"/>
                    </a:lnTo>
                    <a:lnTo>
                      <a:pt x="17665" y="2273"/>
                    </a:lnTo>
                    <a:lnTo>
                      <a:pt x="17602" y="2019"/>
                    </a:lnTo>
                    <a:lnTo>
                      <a:pt x="17589" y="2273"/>
                    </a:lnTo>
                    <a:lnTo>
                      <a:pt x="17576" y="2578"/>
                    </a:lnTo>
                    <a:lnTo>
                      <a:pt x="17576" y="2755"/>
                    </a:lnTo>
                    <a:lnTo>
                      <a:pt x="17538" y="1981"/>
                    </a:lnTo>
                    <a:lnTo>
                      <a:pt x="17462" y="2755"/>
                    </a:lnTo>
                    <a:lnTo>
                      <a:pt x="17449" y="2959"/>
                    </a:lnTo>
                    <a:lnTo>
                      <a:pt x="17360" y="2730"/>
                    </a:lnTo>
                    <a:lnTo>
                      <a:pt x="17462" y="1638"/>
                    </a:lnTo>
                    <a:lnTo>
                      <a:pt x="17360" y="2641"/>
                    </a:lnTo>
                    <a:lnTo>
                      <a:pt x="17411" y="1155"/>
                    </a:lnTo>
                    <a:lnTo>
                      <a:pt x="17221" y="2641"/>
                    </a:lnTo>
                    <a:lnTo>
                      <a:pt x="17068" y="1574"/>
                    </a:lnTo>
                    <a:lnTo>
                      <a:pt x="16992" y="2362"/>
                    </a:lnTo>
                    <a:lnTo>
                      <a:pt x="16929" y="1282"/>
                    </a:lnTo>
                    <a:lnTo>
                      <a:pt x="16916" y="2362"/>
                    </a:lnTo>
                    <a:lnTo>
                      <a:pt x="16802" y="3454"/>
                    </a:lnTo>
                    <a:lnTo>
                      <a:pt x="16776" y="2882"/>
                    </a:lnTo>
                    <a:lnTo>
                      <a:pt x="16764" y="2730"/>
                    </a:lnTo>
                    <a:lnTo>
                      <a:pt x="16840" y="1930"/>
                    </a:lnTo>
                    <a:lnTo>
                      <a:pt x="16738" y="2730"/>
                    </a:lnTo>
                    <a:lnTo>
                      <a:pt x="16713" y="2387"/>
                    </a:lnTo>
                    <a:lnTo>
                      <a:pt x="16675" y="1409"/>
                    </a:lnTo>
                    <a:lnTo>
                      <a:pt x="16675" y="2387"/>
                    </a:lnTo>
                    <a:lnTo>
                      <a:pt x="16675" y="2730"/>
                    </a:lnTo>
                    <a:lnTo>
                      <a:pt x="16675" y="2882"/>
                    </a:lnTo>
                    <a:lnTo>
                      <a:pt x="16662" y="2692"/>
                    </a:lnTo>
                    <a:lnTo>
                      <a:pt x="16598" y="2565"/>
                    </a:lnTo>
                    <a:lnTo>
                      <a:pt x="16548" y="1638"/>
                    </a:lnTo>
                    <a:lnTo>
                      <a:pt x="16586" y="1181"/>
                    </a:lnTo>
                    <a:lnTo>
                      <a:pt x="16522" y="1638"/>
                    </a:lnTo>
                    <a:lnTo>
                      <a:pt x="16497" y="1308"/>
                    </a:lnTo>
                    <a:lnTo>
                      <a:pt x="16497" y="1638"/>
                    </a:lnTo>
                    <a:lnTo>
                      <a:pt x="16408" y="2667"/>
                    </a:lnTo>
                    <a:lnTo>
                      <a:pt x="16421" y="2311"/>
                    </a:lnTo>
                    <a:lnTo>
                      <a:pt x="16433" y="1003"/>
                    </a:lnTo>
                    <a:lnTo>
                      <a:pt x="16332" y="2311"/>
                    </a:lnTo>
                    <a:lnTo>
                      <a:pt x="16294" y="1790"/>
                    </a:lnTo>
                    <a:lnTo>
                      <a:pt x="16256" y="2311"/>
                    </a:lnTo>
                    <a:lnTo>
                      <a:pt x="16243" y="2667"/>
                    </a:lnTo>
                    <a:lnTo>
                      <a:pt x="16129" y="1854"/>
                    </a:lnTo>
                    <a:lnTo>
                      <a:pt x="16065" y="2933"/>
                    </a:lnTo>
                    <a:lnTo>
                      <a:pt x="16040" y="3619"/>
                    </a:lnTo>
                    <a:lnTo>
                      <a:pt x="15989" y="3975"/>
                    </a:lnTo>
                    <a:lnTo>
                      <a:pt x="15976" y="3416"/>
                    </a:lnTo>
                    <a:lnTo>
                      <a:pt x="15900" y="3975"/>
                    </a:lnTo>
                    <a:lnTo>
                      <a:pt x="16014" y="4165"/>
                    </a:lnTo>
                    <a:lnTo>
                      <a:pt x="15875" y="3924"/>
                    </a:lnTo>
                    <a:lnTo>
                      <a:pt x="15900" y="3111"/>
                    </a:lnTo>
                    <a:lnTo>
                      <a:pt x="15951" y="3390"/>
                    </a:lnTo>
                    <a:lnTo>
                      <a:pt x="15913" y="2730"/>
                    </a:lnTo>
                    <a:lnTo>
                      <a:pt x="15976" y="2895"/>
                    </a:lnTo>
                    <a:lnTo>
                      <a:pt x="15963" y="2501"/>
                    </a:lnTo>
                    <a:lnTo>
                      <a:pt x="15925" y="1803"/>
                    </a:lnTo>
                    <a:lnTo>
                      <a:pt x="15913" y="1282"/>
                    </a:lnTo>
                    <a:lnTo>
                      <a:pt x="16014" y="2946"/>
                    </a:lnTo>
                    <a:lnTo>
                      <a:pt x="15963" y="1282"/>
                    </a:lnTo>
                    <a:lnTo>
                      <a:pt x="15862" y="990"/>
                    </a:lnTo>
                    <a:lnTo>
                      <a:pt x="15849" y="1282"/>
                    </a:lnTo>
                    <a:lnTo>
                      <a:pt x="15849" y="1803"/>
                    </a:lnTo>
                    <a:lnTo>
                      <a:pt x="15748" y="1511"/>
                    </a:lnTo>
                    <a:lnTo>
                      <a:pt x="15735" y="1803"/>
                    </a:lnTo>
                    <a:lnTo>
                      <a:pt x="15722" y="3009"/>
                    </a:lnTo>
                    <a:lnTo>
                      <a:pt x="15595" y="3835"/>
                    </a:lnTo>
                    <a:lnTo>
                      <a:pt x="15481" y="3683"/>
                    </a:lnTo>
                    <a:lnTo>
                      <a:pt x="15379" y="3492"/>
                    </a:lnTo>
                    <a:lnTo>
                      <a:pt x="15341" y="3213"/>
                    </a:lnTo>
                    <a:lnTo>
                      <a:pt x="15303" y="2921"/>
                    </a:lnTo>
                    <a:lnTo>
                      <a:pt x="15227" y="1841"/>
                    </a:lnTo>
                    <a:lnTo>
                      <a:pt x="15138" y="1968"/>
                    </a:lnTo>
                    <a:lnTo>
                      <a:pt x="15024" y="2654"/>
                    </a:lnTo>
                    <a:lnTo>
                      <a:pt x="14897" y="2921"/>
                    </a:lnTo>
                    <a:lnTo>
                      <a:pt x="14909" y="2501"/>
                    </a:lnTo>
                    <a:lnTo>
                      <a:pt x="14897" y="1993"/>
                    </a:lnTo>
                    <a:lnTo>
                      <a:pt x="14744" y="2501"/>
                    </a:lnTo>
                    <a:lnTo>
                      <a:pt x="14439" y="1257"/>
                    </a:lnTo>
                    <a:lnTo>
                      <a:pt x="14389" y="2146"/>
                    </a:lnTo>
                    <a:lnTo>
                      <a:pt x="14312" y="2540"/>
                    </a:lnTo>
                    <a:lnTo>
                      <a:pt x="14325" y="1701"/>
                    </a:lnTo>
                    <a:lnTo>
                      <a:pt x="14211" y="2540"/>
                    </a:lnTo>
                    <a:lnTo>
                      <a:pt x="14058" y="3314"/>
                    </a:lnTo>
                    <a:lnTo>
                      <a:pt x="13931" y="1955"/>
                    </a:lnTo>
                    <a:lnTo>
                      <a:pt x="13893" y="1752"/>
                    </a:lnTo>
                    <a:lnTo>
                      <a:pt x="13881" y="3911"/>
                    </a:lnTo>
                    <a:lnTo>
                      <a:pt x="13855" y="3695"/>
                    </a:lnTo>
                    <a:lnTo>
                      <a:pt x="13830" y="3429"/>
                    </a:lnTo>
                    <a:lnTo>
                      <a:pt x="13703" y="2679"/>
                    </a:lnTo>
                    <a:lnTo>
                      <a:pt x="13652" y="2552"/>
                    </a:lnTo>
                    <a:lnTo>
                      <a:pt x="13462" y="3365"/>
                    </a:lnTo>
                    <a:lnTo>
                      <a:pt x="13335" y="2032"/>
                    </a:lnTo>
                    <a:lnTo>
                      <a:pt x="13309" y="3302"/>
                    </a:lnTo>
                    <a:lnTo>
                      <a:pt x="13157" y="1460"/>
                    </a:lnTo>
                    <a:lnTo>
                      <a:pt x="13144" y="3238"/>
                    </a:lnTo>
                    <a:lnTo>
                      <a:pt x="13119" y="3022"/>
                    </a:lnTo>
                    <a:lnTo>
                      <a:pt x="12992" y="1689"/>
                    </a:lnTo>
                    <a:lnTo>
                      <a:pt x="12903" y="1371"/>
                    </a:lnTo>
                    <a:lnTo>
                      <a:pt x="12839" y="2743"/>
                    </a:lnTo>
                    <a:lnTo>
                      <a:pt x="12661" y="3022"/>
                    </a:lnTo>
                    <a:lnTo>
                      <a:pt x="12611" y="2463"/>
                    </a:lnTo>
                    <a:lnTo>
                      <a:pt x="12573" y="1485"/>
                    </a:lnTo>
                    <a:lnTo>
                      <a:pt x="12407" y="2260"/>
                    </a:lnTo>
                    <a:lnTo>
                      <a:pt x="12382" y="2463"/>
                    </a:lnTo>
                    <a:lnTo>
                      <a:pt x="12331" y="1828"/>
                    </a:lnTo>
                    <a:lnTo>
                      <a:pt x="12230" y="1587"/>
                    </a:lnTo>
                    <a:lnTo>
                      <a:pt x="12166" y="1828"/>
                    </a:lnTo>
                    <a:lnTo>
                      <a:pt x="12166" y="1498"/>
                    </a:lnTo>
                    <a:lnTo>
                      <a:pt x="12065" y="1028"/>
                    </a:lnTo>
                    <a:lnTo>
                      <a:pt x="11938" y="1498"/>
                    </a:lnTo>
                    <a:lnTo>
                      <a:pt x="11798" y="1485"/>
                    </a:lnTo>
                    <a:lnTo>
                      <a:pt x="11798" y="2794"/>
                    </a:lnTo>
                    <a:lnTo>
                      <a:pt x="11772" y="2997"/>
                    </a:lnTo>
                    <a:lnTo>
                      <a:pt x="11772" y="3124"/>
                    </a:lnTo>
                    <a:lnTo>
                      <a:pt x="11722" y="2717"/>
                    </a:lnTo>
                    <a:lnTo>
                      <a:pt x="11696" y="1816"/>
                    </a:lnTo>
                    <a:lnTo>
                      <a:pt x="11582" y="1282"/>
                    </a:lnTo>
                    <a:lnTo>
                      <a:pt x="11455" y="990"/>
                    </a:lnTo>
                    <a:lnTo>
                      <a:pt x="11277" y="2222"/>
                    </a:lnTo>
                    <a:lnTo>
                      <a:pt x="11214" y="2717"/>
                    </a:lnTo>
                    <a:lnTo>
                      <a:pt x="11099" y="2298"/>
                    </a:lnTo>
                    <a:lnTo>
                      <a:pt x="11036" y="1778"/>
                    </a:lnTo>
                    <a:lnTo>
                      <a:pt x="10883" y="2311"/>
                    </a:lnTo>
                    <a:lnTo>
                      <a:pt x="10896" y="3060"/>
                    </a:lnTo>
                    <a:lnTo>
                      <a:pt x="10795" y="2374"/>
                    </a:lnTo>
                    <a:lnTo>
                      <a:pt x="10845" y="1816"/>
                    </a:lnTo>
                    <a:lnTo>
                      <a:pt x="10680" y="2082"/>
                    </a:lnTo>
                    <a:lnTo>
                      <a:pt x="10553" y="3429"/>
                    </a:lnTo>
                    <a:lnTo>
                      <a:pt x="10528" y="2540"/>
                    </a:lnTo>
                    <a:lnTo>
                      <a:pt x="10375" y="3695"/>
                    </a:lnTo>
                    <a:lnTo>
                      <a:pt x="10363" y="3492"/>
                    </a:lnTo>
                    <a:lnTo>
                      <a:pt x="10350" y="3365"/>
                    </a:lnTo>
                    <a:lnTo>
                      <a:pt x="10325" y="2882"/>
                    </a:lnTo>
                    <a:lnTo>
                      <a:pt x="10312" y="2654"/>
                    </a:lnTo>
                    <a:lnTo>
                      <a:pt x="10160" y="304"/>
                    </a:lnTo>
                    <a:lnTo>
                      <a:pt x="10033" y="1816"/>
                    </a:lnTo>
                    <a:lnTo>
                      <a:pt x="9906" y="2654"/>
                    </a:lnTo>
                    <a:lnTo>
                      <a:pt x="9893" y="1600"/>
                    </a:lnTo>
                    <a:lnTo>
                      <a:pt x="9753" y="2882"/>
                    </a:lnTo>
                    <a:lnTo>
                      <a:pt x="9728" y="2501"/>
                    </a:lnTo>
                    <a:lnTo>
                      <a:pt x="9715" y="2273"/>
                    </a:lnTo>
                    <a:lnTo>
                      <a:pt x="9664" y="1422"/>
                    </a:lnTo>
                    <a:lnTo>
                      <a:pt x="9550" y="2273"/>
                    </a:lnTo>
                    <a:lnTo>
                      <a:pt x="9461" y="0"/>
                    </a:lnTo>
                    <a:lnTo>
                      <a:pt x="9220" y="2425"/>
                    </a:lnTo>
                    <a:lnTo>
                      <a:pt x="9182" y="2044"/>
                    </a:lnTo>
                    <a:lnTo>
                      <a:pt x="9093" y="990"/>
                    </a:lnTo>
                    <a:lnTo>
                      <a:pt x="9080" y="2044"/>
                    </a:lnTo>
                    <a:lnTo>
                      <a:pt x="9067" y="1651"/>
                    </a:lnTo>
                    <a:lnTo>
                      <a:pt x="8978" y="2044"/>
                    </a:lnTo>
                    <a:lnTo>
                      <a:pt x="8788" y="2501"/>
                    </a:lnTo>
                    <a:lnTo>
                      <a:pt x="8534" y="1295"/>
                    </a:lnTo>
                    <a:lnTo>
                      <a:pt x="8420" y="952"/>
                    </a:lnTo>
                    <a:lnTo>
                      <a:pt x="8115" y="457"/>
                    </a:lnTo>
                    <a:lnTo>
                      <a:pt x="8166" y="3365"/>
                    </a:lnTo>
                    <a:lnTo>
                      <a:pt x="8089" y="2730"/>
                    </a:lnTo>
                    <a:lnTo>
                      <a:pt x="8077" y="1092"/>
                    </a:lnTo>
                    <a:lnTo>
                      <a:pt x="7861" y="2286"/>
                    </a:lnTo>
                    <a:lnTo>
                      <a:pt x="7823" y="2095"/>
                    </a:lnTo>
                    <a:lnTo>
                      <a:pt x="7645" y="1054"/>
                    </a:lnTo>
                    <a:lnTo>
                      <a:pt x="7442" y="2057"/>
                    </a:lnTo>
                    <a:lnTo>
                      <a:pt x="7251" y="838"/>
                    </a:lnTo>
                    <a:lnTo>
                      <a:pt x="7188" y="2184"/>
                    </a:lnTo>
                    <a:lnTo>
                      <a:pt x="7175" y="1917"/>
                    </a:lnTo>
                    <a:lnTo>
                      <a:pt x="7162" y="1524"/>
                    </a:lnTo>
                    <a:lnTo>
                      <a:pt x="7061" y="1092"/>
                    </a:lnTo>
                    <a:lnTo>
                      <a:pt x="7073" y="1524"/>
                    </a:lnTo>
                    <a:lnTo>
                      <a:pt x="7086" y="1917"/>
                    </a:lnTo>
                    <a:lnTo>
                      <a:pt x="7010" y="1524"/>
                    </a:lnTo>
                    <a:lnTo>
                      <a:pt x="6972" y="1917"/>
                    </a:lnTo>
                    <a:lnTo>
                      <a:pt x="6934" y="2286"/>
                    </a:lnTo>
                    <a:lnTo>
                      <a:pt x="6883" y="1790"/>
                    </a:lnTo>
                    <a:lnTo>
                      <a:pt x="6858" y="2286"/>
                    </a:lnTo>
                    <a:lnTo>
                      <a:pt x="6845" y="2730"/>
                    </a:lnTo>
                    <a:lnTo>
                      <a:pt x="6743" y="1346"/>
                    </a:lnTo>
                    <a:lnTo>
                      <a:pt x="6731" y="2209"/>
                    </a:lnTo>
                    <a:lnTo>
                      <a:pt x="6743" y="1308"/>
                    </a:lnTo>
                    <a:lnTo>
                      <a:pt x="6667" y="1447"/>
                    </a:lnTo>
                    <a:lnTo>
                      <a:pt x="6553" y="2184"/>
                    </a:lnTo>
                    <a:lnTo>
                      <a:pt x="6337" y="558"/>
                    </a:lnTo>
                    <a:lnTo>
                      <a:pt x="6235" y="3492"/>
                    </a:lnTo>
                    <a:lnTo>
                      <a:pt x="6223" y="3111"/>
                    </a:lnTo>
                    <a:lnTo>
                      <a:pt x="6184" y="1409"/>
                    </a:lnTo>
                    <a:lnTo>
                      <a:pt x="5880" y="2806"/>
                    </a:lnTo>
                    <a:lnTo>
                      <a:pt x="5854" y="2654"/>
                    </a:lnTo>
                    <a:lnTo>
                      <a:pt x="5791" y="2806"/>
                    </a:lnTo>
                    <a:lnTo>
                      <a:pt x="5727" y="2946"/>
                    </a:lnTo>
                    <a:lnTo>
                      <a:pt x="5664" y="3111"/>
                    </a:lnTo>
                    <a:lnTo>
                      <a:pt x="5422" y="2527"/>
                    </a:lnTo>
                    <a:lnTo>
                      <a:pt x="5283" y="1841"/>
                    </a:lnTo>
                    <a:lnTo>
                      <a:pt x="5194" y="3454"/>
                    </a:lnTo>
                    <a:lnTo>
                      <a:pt x="5067" y="4800"/>
                    </a:lnTo>
                    <a:lnTo>
                      <a:pt x="5067" y="4381"/>
                    </a:lnTo>
                    <a:lnTo>
                      <a:pt x="5105" y="3035"/>
                    </a:lnTo>
                    <a:lnTo>
                      <a:pt x="4940" y="4356"/>
                    </a:lnTo>
                    <a:lnTo>
                      <a:pt x="4965" y="3492"/>
                    </a:lnTo>
                    <a:lnTo>
                      <a:pt x="4978" y="3111"/>
                    </a:lnTo>
                    <a:lnTo>
                      <a:pt x="4978" y="2946"/>
                    </a:lnTo>
                    <a:lnTo>
                      <a:pt x="4965" y="2120"/>
                    </a:lnTo>
                    <a:lnTo>
                      <a:pt x="4902" y="2946"/>
                    </a:lnTo>
                    <a:lnTo>
                      <a:pt x="4914" y="3111"/>
                    </a:lnTo>
                    <a:lnTo>
                      <a:pt x="4851" y="2336"/>
                    </a:lnTo>
                    <a:lnTo>
                      <a:pt x="4800" y="3111"/>
                    </a:lnTo>
                    <a:lnTo>
                      <a:pt x="4775" y="3492"/>
                    </a:lnTo>
                    <a:lnTo>
                      <a:pt x="4711" y="2844"/>
                    </a:lnTo>
                    <a:lnTo>
                      <a:pt x="4533" y="4381"/>
                    </a:lnTo>
                    <a:lnTo>
                      <a:pt x="4406" y="3822"/>
                    </a:lnTo>
                    <a:lnTo>
                      <a:pt x="4368" y="3390"/>
                    </a:lnTo>
                    <a:lnTo>
                      <a:pt x="4368" y="3149"/>
                    </a:lnTo>
                    <a:lnTo>
                      <a:pt x="4356" y="2273"/>
                    </a:lnTo>
                    <a:lnTo>
                      <a:pt x="4318" y="3149"/>
                    </a:lnTo>
                    <a:lnTo>
                      <a:pt x="4203" y="3949"/>
                    </a:lnTo>
                    <a:lnTo>
                      <a:pt x="4165" y="5168"/>
                    </a:lnTo>
                    <a:lnTo>
                      <a:pt x="4089" y="4914"/>
                    </a:lnTo>
                    <a:lnTo>
                      <a:pt x="4102" y="4749"/>
                    </a:lnTo>
                    <a:lnTo>
                      <a:pt x="3987" y="4191"/>
                    </a:lnTo>
                    <a:lnTo>
                      <a:pt x="3937" y="4838"/>
                    </a:lnTo>
                    <a:lnTo>
                      <a:pt x="3860" y="4089"/>
                    </a:lnTo>
                    <a:lnTo>
                      <a:pt x="3746" y="3416"/>
                    </a:lnTo>
                    <a:lnTo>
                      <a:pt x="3721" y="4127"/>
                    </a:lnTo>
                    <a:lnTo>
                      <a:pt x="3721" y="3479"/>
                    </a:lnTo>
                    <a:lnTo>
                      <a:pt x="3695" y="4229"/>
                    </a:lnTo>
                    <a:lnTo>
                      <a:pt x="3594" y="3263"/>
                    </a:lnTo>
                    <a:lnTo>
                      <a:pt x="3657" y="4229"/>
                    </a:lnTo>
                    <a:lnTo>
                      <a:pt x="3670" y="4419"/>
                    </a:lnTo>
                    <a:lnTo>
                      <a:pt x="3695" y="4826"/>
                    </a:lnTo>
                    <a:lnTo>
                      <a:pt x="3632" y="4406"/>
                    </a:lnTo>
                    <a:lnTo>
                      <a:pt x="3517" y="3606"/>
                    </a:lnTo>
                    <a:lnTo>
                      <a:pt x="3429" y="4406"/>
                    </a:lnTo>
                    <a:lnTo>
                      <a:pt x="3314" y="2933"/>
                    </a:lnTo>
                    <a:lnTo>
                      <a:pt x="3251" y="3124"/>
                    </a:lnTo>
                    <a:lnTo>
                      <a:pt x="3124" y="4152"/>
                    </a:lnTo>
                    <a:lnTo>
                      <a:pt x="2997" y="3886"/>
                    </a:lnTo>
                    <a:lnTo>
                      <a:pt x="3022" y="4152"/>
                    </a:lnTo>
                    <a:lnTo>
                      <a:pt x="2997" y="5600"/>
                    </a:lnTo>
                    <a:lnTo>
                      <a:pt x="2946" y="4292"/>
                    </a:lnTo>
                    <a:lnTo>
                      <a:pt x="2946" y="4165"/>
                    </a:lnTo>
                    <a:lnTo>
                      <a:pt x="2870" y="3975"/>
                    </a:lnTo>
                    <a:lnTo>
                      <a:pt x="2794" y="3022"/>
                    </a:lnTo>
                    <a:lnTo>
                      <a:pt x="2705" y="3683"/>
                    </a:lnTo>
                    <a:lnTo>
                      <a:pt x="2578" y="4165"/>
                    </a:lnTo>
                    <a:lnTo>
                      <a:pt x="2552" y="3543"/>
                    </a:lnTo>
                    <a:lnTo>
                      <a:pt x="2540" y="3390"/>
                    </a:lnTo>
                    <a:lnTo>
                      <a:pt x="2451" y="3543"/>
                    </a:lnTo>
                    <a:lnTo>
                      <a:pt x="2400" y="3365"/>
                    </a:lnTo>
                    <a:lnTo>
                      <a:pt x="2387" y="3543"/>
                    </a:lnTo>
                    <a:lnTo>
                      <a:pt x="2374" y="3771"/>
                    </a:lnTo>
                    <a:lnTo>
                      <a:pt x="2374" y="4292"/>
                    </a:lnTo>
                    <a:lnTo>
                      <a:pt x="2209" y="1968"/>
                    </a:lnTo>
                    <a:lnTo>
                      <a:pt x="2133" y="6629"/>
                    </a:lnTo>
                    <a:lnTo>
                      <a:pt x="2159" y="6464"/>
                    </a:lnTo>
                    <a:lnTo>
                      <a:pt x="2146" y="6985"/>
                    </a:lnTo>
                    <a:lnTo>
                      <a:pt x="2197" y="7823"/>
                    </a:lnTo>
                    <a:lnTo>
                      <a:pt x="2209" y="6985"/>
                    </a:lnTo>
                    <a:lnTo>
                      <a:pt x="2247" y="7556"/>
                    </a:lnTo>
                    <a:lnTo>
                      <a:pt x="2286" y="7962"/>
                    </a:lnTo>
                    <a:lnTo>
                      <a:pt x="2311" y="7556"/>
                    </a:lnTo>
                    <a:lnTo>
                      <a:pt x="2349" y="7988"/>
                    </a:lnTo>
                    <a:lnTo>
                      <a:pt x="2349" y="7556"/>
                    </a:lnTo>
                    <a:lnTo>
                      <a:pt x="2349" y="7099"/>
                    </a:lnTo>
                    <a:lnTo>
                      <a:pt x="2387" y="7759"/>
                    </a:lnTo>
                    <a:lnTo>
                      <a:pt x="2413" y="7366"/>
                    </a:lnTo>
                    <a:lnTo>
                      <a:pt x="2540" y="7645"/>
                    </a:lnTo>
                    <a:lnTo>
                      <a:pt x="2527" y="7366"/>
                    </a:lnTo>
                    <a:lnTo>
                      <a:pt x="2514" y="7099"/>
                    </a:lnTo>
                    <a:lnTo>
                      <a:pt x="2501" y="6908"/>
                    </a:lnTo>
                    <a:lnTo>
                      <a:pt x="2501" y="6731"/>
                    </a:lnTo>
                    <a:lnTo>
                      <a:pt x="2527" y="6464"/>
                    </a:lnTo>
                    <a:lnTo>
                      <a:pt x="2616" y="5727"/>
                    </a:lnTo>
                    <a:lnTo>
                      <a:pt x="2730" y="7099"/>
                    </a:lnTo>
                    <a:lnTo>
                      <a:pt x="2844" y="6731"/>
                    </a:lnTo>
                    <a:lnTo>
                      <a:pt x="2844" y="7023"/>
                    </a:lnTo>
                    <a:lnTo>
                      <a:pt x="2908" y="6731"/>
                    </a:lnTo>
                    <a:lnTo>
                      <a:pt x="3048" y="6184"/>
                    </a:lnTo>
                    <a:lnTo>
                      <a:pt x="3086" y="7073"/>
                    </a:lnTo>
                    <a:lnTo>
                      <a:pt x="3136" y="6527"/>
                    </a:lnTo>
                    <a:lnTo>
                      <a:pt x="3238" y="8115"/>
                    </a:lnTo>
                    <a:lnTo>
                      <a:pt x="3314" y="7302"/>
                    </a:lnTo>
                    <a:lnTo>
                      <a:pt x="3365" y="8267"/>
                    </a:lnTo>
                    <a:lnTo>
                      <a:pt x="3390" y="7378"/>
                    </a:lnTo>
                    <a:lnTo>
                      <a:pt x="3441" y="8623"/>
                    </a:lnTo>
                    <a:lnTo>
                      <a:pt x="3568" y="9728"/>
                    </a:lnTo>
                    <a:lnTo>
                      <a:pt x="3644" y="7378"/>
                    </a:lnTo>
                    <a:lnTo>
                      <a:pt x="3670" y="6527"/>
                    </a:lnTo>
                    <a:lnTo>
                      <a:pt x="3721" y="7442"/>
                    </a:lnTo>
                    <a:lnTo>
                      <a:pt x="3733" y="7175"/>
                    </a:lnTo>
                    <a:lnTo>
                      <a:pt x="3822" y="7797"/>
                    </a:lnTo>
                    <a:lnTo>
                      <a:pt x="3860" y="8737"/>
                    </a:lnTo>
                    <a:lnTo>
                      <a:pt x="3975" y="9296"/>
                    </a:lnTo>
                    <a:lnTo>
                      <a:pt x="3975" y="8737"/>
                    </a:lnTo>
                    <a:lnTo>
                      <a:pt x="3962" y="7785"/>
                    </a:lnTo>
                    <a:lnTo>
                      <a:pt x="4013" y="7505"/>
                    </a:lnTo>
                    <a:lnTo>
                      <a:pt x="4051" y="7658"/>
                    </a:lnTo>
                    <a:lnTo>
                      <a:pt x="4051" y="7289"/>
                    </a:lnTo>
                    <a:lnTo>
                      <a:pt x="4038" y="6451"/>
                    </a:lnTo>
                    <a:lnTo>
                      <a:pt x="4064" y="6184"/>
                    </a:lnTo>
                    <a:lnTo>
                      <a:pt x="4102" y="6019"/>
                    </a:lnTo>
                    <a:lnTo>
                      <a:pt x="4114" y="7594"/>
                    </a:lnTo>
                    <a:lnTo>
                      <a:pt x="4076" y="7823"/>
                    </a:lnTo>
                    <a:lnTo>
                      <a:pt x="4114" y="8039"/>
                    </a:lnTo>
                    <a:lnTo>
                      <a:pt x="4140" y="8267"/>
                    </a:lnTo>
                    <a:lnTo>
                      <a:pt x="4191" y="8051"/>
                    </a:lnTo>
                    <a:lnTo>
                      <a:pt x="4267" y="8559"/>
                    </a:lnTo>
                    <a:lnTo>
                      <a:pt x="4343" y="8204"/>
                    </a:lnTo>
                    <a:lnTo>
                      <a:pt x="4394" y="8407"/>
                    </a:lnTo>
                    <a:lnTo>
                      <a:pt x="4381" y="8064"/>
                    </a:lnTo>
                    <a:lnTo>
                      <a:pt x="4368" y="7912"/>
                    </a:lnTo>
                    <a:lnTo>
                      <a:pt x="4495" y="8216"/>
                    </a:lnTo>
                    <a:lnTo>
                      <a:pt x="4470" y="7797"/>
                    </a:lnTo>
                    <a:lnTo>
                      <a:pt x="4521" y="6972"/>
                    </a:lnTo>
                    <a:lnTo>
                      <a:pt x="4508" y="8216"/>
                    </a:lnTo>
                    <a:lnTo>
                      <a:pt x="4584" y="7810"/>
                    </a:lnTo>
                    <a:lnTo>
                      <a:pt x="4572" y="9042"/>
                    </a:lnTo>
                    <a:lnTo>
                      <a:pt x="4648" y="8356"/>
                    </a:lnTo>
                    <a:lnTo>
                      <a:pt x="4737" y="9740"/>
                    </a:lnTo>
                    <a:lnTo>
                      <a:pt x="4800" y="9448"/>
                    </a:lnTo>
                    <a:lnTo>
                      <a:pt x="4813" y="9156"/>
                    </a:lnTo>
                    <a:lnTo>
                      <a:pt x="4826" y="9029"/>
                    </a:lnTo>
                    <a:lnTo>
                      <a:pt x="4787" y="8356"/>
                    </a:lnTo>
                    <a:lnTo>
                      <a:pt x="4813" y="7810"/>
                    </a:lnTo>
                    <a:lnTo>
                      <a:pt x="4864" y="7962"/>
                    </a:lnTo>
                    <a:lnTo>
                      <a:pt x="4889" y="7632"/>
                    </a:lnTo>
                    <a:lnTo>
                      <a:pt x="4927" y="7239"/>
                    </a:lnTo>
                    <a:lnTo>
                      <a:pt x="4940" y="8191"/>
                    </a:lnTo>
                    <a:lnTo>
                      <a:pt x="4876" y="8318"/>
                    </a:lnTo>
                    <a:lnTo>
                      <a:pt x="5003" y="10401"/>
                    </a:lnTo>
                    <a:lnTo>
                      <a:pt x="5041" y="9169"/>
                    </a:lnTo>
                    <a:lnTo>
                      <a:pt x="5067" y="8483"/>
                    </a:lnTo>
                    <a:lnTo>
                      <a:pt x="5118" y="8267"/>
                    </a:lnTo>
                    <a:lnTo>
                      <a:pt x="5168" y="8521"/>
                    </a:lnTo>
                    <a:lnTo>
                      <a:pt x="5168" y="8115"/>
                    </a:lnTo>
                    <a:lnTo>
                      <a:pt x="5181" y="7823"/>
                    </a:lnTo>
                    <a:lnTo>
                      <a:pt x="5181" y="7239"/>
                    </a:lnTo>
                    <a:lnTo>
                      <a:pt x="5257" y="6972"/>
                    </a:lnTo>
                    <a:lnTo>
                      <a:pt x="5283" y="6553"/>
                    </a:lnTo>
                    <a:lnTo>
                      <a:pt x="5346" y="8458"/>
                    </a:lnTo>
                    <a:lnTo>
                      <a:pt x="5410" y="7835"/>
                    </a:lnTo>
                    <a:lnTo>
                      <a:pt x="5422" y="8496"/>
                    </a:lnTo>
                    <a:lnTo>
                      <a:pt x="5448" y="9080"/>
                    </a:lnTo>
                    <a:lnTo>
                      <a:pt x="5499" y="8496"/>
                    </a:lnTo>
                    <a:lnTo>
                      <a:pt x="5549" y="7912"/>
                    </a:lnTo>
                    <a:lnTo>
                      <a:pt x="5537" y="7581"/>
                    </a:lnTo>
                    <a:lnTo>
                      <a:pt x="5499" y="7861"/>
                    </a:lnTo>
                    <a:lnTo>
                      <a:pt x="5511" y="7391"/>
                    </a:lnTo>
                    <a:lnTo>
                      <a:pt x="5537" y="7581"/>
                    </a:lnTo>
                    <a:lnTo>
                      <a:pt x="5549" y="7454"/>
                    </a:lnTo>
                    <a:lnTo>
                      <a:pt x="5549" y="7861"/>
                    </a:lnTo>
                    <a:lnTo>
                      <a:pt x="5588" y="7454"/>
                    </a:lnTo>
                    <a:lnTo>
                      <a:pt x="5575" y="6794"/>
                    </a:lnTo>
                    <a:lnTo>
                      <a:pt x="5588" y="6553"/>
                    </a:lnTo>
                    <a:lnTo>
                      <a:pt x="5600" y="6159"/>
                    </a:lnTo>
                    <a:lnTo>
                      <a:pt x="5753" y="9448"/>
                    </a:lnTo>
                    <a:lnTo>
                      <a:pt x="5829" y="7747"/>
                    </a:lnTo>
                    <a:lnTo>
                      <a:pt x="5943" y="8191"/>
                    </a:lnTo>
                    <a:lnTo>
                      <a:pt x="5905" y="7747"/>
                    </a:lnTo>
                    <a:lnTo>
                      <a:pt x="5930" y="7188"/>
                    </a:lnTo>
                    <a:lnTo>
                      <a:pt x="5981" y="7785"/>
                    </a:lnTo>
                    <a:lnTo>
                      <a:pt x="6019" y="7505"/>
                    </a:lnTo>
                    <a:lnTo>
                      <a:pt x="6032" y="8242"/>
                    </a:lnTo>
                    <a:lnTo>
                      <a:pt x="6057" y="8686"/>
                    </a:lnTo>
                    <a:lnTo>
                      <a:pt x="6057" y="8242"/>
                    </a:lnTo>
                    <a:lnTo>
                      <a:pt x="6146" y="8724"/>
                    </a:lnTo>
                    <a:lnTo>
                      <a:pt x="6146" y="8242"/>
                    </a:lnTo>
                    <a:lnTo>
                      <a:pt x="6159" y="7543"/>
                    </a:lnTo>
                    <a:lnTo>
                      <a:pt x="6184" y="7937"/>
                    </a:lnTo>
                    <a:lnTo>
                      <a:pt x="6311" y="8636"/>
                    </a:lnTo>
                    <a:lnTo>
                      <a:pt x="6311" y="7543"/>
                    </a:lnTo>
                    <a:lnTo>
                      <a:pt x="6324" y="7188"/>
                    </a:lnTo>
                    <a:lnTo>
                      <a:pt x="6324" y="6629"/>
                    </a:lnTo>
                    <a:lnTo>
                      <a:pt x="6413" y="8064"/>
                    </a:lnTo>
                    <a:lnTo>
                      <a:pt x="6375" y="8356"/>
                    </a:lnTo>
                    <a:lnTo>
                      <a:pt x="6464" y="8064"/>
                    </a:lnTo>
                    <a:lnTo>
                      <a:pt x="6527" y="7531"/>
                    </a:lnTo>
                    <a:lnTo>
                      <a:pt x="6553" y="7823"/>
                    </a:lnTo>
                    <a:lnTo>
                      <a:pt x="6565" y="7264"/>
                    </a:lnTo>
                    <a:lnTo>
                      <a:pt x="6629" y="6946"/>
                    </a:lnTo>
                    <a:lnTo>
                      <a:pt x="6642" y="6629"/>
                    </a:lnTo>
                    <a:lnTo>
                      <a:pt x="6731" y="8077"/>
                    </a:lnTo>
                    <a:lnTo>
                      <a:pt x="6883" y="6235"/>
                    </a:lnTo>
                    <a:lnTo>
                      <a:pt x="6896" y="6108"/>
                    </a:lnTo>
                    <a:lnTo>
                      <a:pt x="6985" y="7683"/>
                    </a:lnTo>
                    <a:lnTo>
                      <a:pt x="7099" y="7378"/>
                    </a:lnTo>
                    <a:lnTo>
                      <a:pt x="7200" y="7251"/>
                    </a:lnTo>
                    <a:lnTo>
                      <a:pt x="7200" y="7556"/>
                    </a:lnTo>
                    <a:lnTo>
                      <a:pt x="7264" y="8039"/>
                    </a:lnTo>
                    <a:lnTo>
                      <a:pt x="7251" y="7556"/>
                    </a:lnTo>
                    <a:lnTo>
                      <a:pt x="7251" y="7251"/>
                    </a:lnTo>
                    <a:lnTo>
                      <a:pt x="7239" y="6108"/>
                    </a:lnTo>
                    <a:lnTo>
                      <a:pt x="7239" y="5791"/>
                    </a:lnTo>
                    <a:lnTo>
                      <a:pt x="7378" y="7366"/>
                    </a:lnTo>
                    <a:lnTo>
                      <a:pt x="7277" y="6921"/>
                    </a:lnTo>
                    <a:lnTo>
                      <a:pt x="7315" y="7366"/>
                    </a:lnTo>
                    <a:lnTo>
                      <a:pt x="7327" y="9232"/>
                    </a:lnTo>
                    <a:lnTo>
                      <a:pt x="7416" y="7366"/>
                    </a:lnTo>
                    <a:lnTo>
                      <a:pt x="7429" y="7010"/>
                    </a:lnTo>
                    <a:lnTo>
                      <a:pt x="7531" y="8928"/>
                    </a:lnTo>
                    <a:lnTo>
                      <a:pt x="7607" y="7531"/>
                    </a:lnTo>
                    <a:lnTo>
                      <a:pt x="7683" y="7962"/>
                    </a:lnTo>
                    <a:lnTo>
                      <a:pt x="7708" y="7531"/>
                    </a:lnTo>
                    <a:lnTo>
                      <a:pt x="7747" y="7010"/>
                    </a:lnTo>
                    <a:lnTo>
                      <a:pt x="7861" y="6553"/>
                    </a:lnTo>
                    <a:lnTo>
                      <a:pt x="7962" y="6083"/>
                    </a:lnTo>
                    <a:lnTo>
                      <a:pt x="8013" y="8801"/>
                    </a:lnTo>
                    <a:lnTo>
                      <a:pt x="8064" y="7696"/>
                    </a:lnTo>
                    <a:lnTo>
                      <a:pt x="8102" y="8356"/>
                    </a:lnTo>
                    <a:lnTo>
                      <a:pt x="8204" y="7696"/>
                    </a:lnTo>
                    <a:lnTo>
                      <a:pt x="8293" y="7112"/>
                    </a:lnTo>
                    <a:lnTo>
                      <a:pt x="8331" y="6083"/>
                    </a:lnTo>
                    <a:lnTo>
                      <a:pt x="8343" y="5791"/>
                    </a:lnTo>
                    <a:lnTo>
                      <a:pt x="8343" y="7404"/>
                    </a:lnTo>
                    <a:lnTo>
                      <a:pt x="8407" y="6540"/>
                    </a:lnTo>
                    <a:lnTo>
                      <a:pt x="8432" y="7721"/>
                    </a:lnTo>
                    <a:lnTo>
                      <a:pt x="8572" y="6540"/>
                    </a:lnTo>
                    <a:lnTo>
                      <a:pt x="8636" y="6362"/>
                    </a:lnTo>
                    <a:lnTo>
                      <a:pt x="8610" y="6781"/>
                    </a:lnTo>
                    <a:lnTo>
                      <a:pt x="8674" y="6375"/>
                    </a:lnTo>
                    <a:lnTo>
                      <a:pt x="8737" y="8686"/>
                    </a:lnTo>
                    <a:lnTo>
                      <a:pt x="8953" y="6972"/>
                    </a:lnTo>
                    <a:lnTo>
                      <a:pt x="9017" y="8750"/>
                    </a:lnTo>
                    <a:lnTo>
                      <a:pt x="9156" y="7899"/>
                    </a:lnTo>
                    <a:lnTo>
                      <a:pt x="9296" y="9105"/>
                    </a:lnTo>
                    <a:lnTo>
                      <a:pt x="9410" y="7899"/>
                    </a:lnTo>
                    <a:lnTo>
                      <a:pt x="9423" y="7747"/>
                    </a:lnTo>
                    <a:lnTo>
                      <a:pt x="9499" y="8928"/>
                    </a:lnTo>
                    <a:lnTo>
                      <a:pt x="9486" y="7277"/>
                    </a:lnTo>
                    <a:lnTo>
                      <a:pt x="9525" y="6972"/>
                    </a:lnTo>
                    <a:lnTo>
                      <a:pt x="9537" y="7137"/>
                    </a:lnTo>
                    <a:lnTo>
                      <a:pt x="9677" y="8750"/>
                    </a:lnTo>
                    <a:lnTo>
                      <a:pt x="9626" y="8623"/>
                    </a:lnTo>
                    <a:lnTo>
                      <a:pt x="9626" y="8750"/>
                    </a:lnTo>
                    <a:lnTo>
                      <a:pt x="9690" y="9359"/>
                    </a:lnTo>
                    <a:lnTo>
                      <a:pt x="9715" y="10299"/>
                    </a:lnTo>
                    <a:lnTo>
                      <a:pt x="9740" y="9359"/>
                    </a:lnTo>
                    <a:lnTo>
                      <a:pt x="9791" y="9613"/>
                    </a:lnTo>
                    <a:lnTo>
                      <a:pt x="9766" y="9359"/>
                    </a:lnTo>
                    <a:lnTo>
                      <a:pt x="9728" y="8750"/>
                    </a:lnTo>
                    <a:lnTo>
                      <a:pt x="9842" y="7785"/>
                    </a:lnTo>
                    <a:lnTo>
                      <a:pt x="9829" y="10299"/>
                    </a:lnTo>
                    <a:lnTo>
                      <a:pt x="9944" y="9334"/>
                    </a:lnTo>
                    <a:lnTo>
                      <a:pt x="9906" y="9918"/>
                    </a:lnTo>
                    <a:lnTo>
                      <a:pt x="9956" y="9575"/>
                    </a:lnTo>
                    <a:lnTo>
                      <a:pt x="10121" y="9918"/>
                    </a:lnTo>
                    <a:lnTo>
                      <a:pt x="10134" y="9575"/>
                    </a:lnTo>
                    <a:lnTo>
                      <a:pt x="10147" y="9334"/>
                    </a:lnTo>
                    <a:lnTo>
                      <a:pt x="10185" y="8458"/>
                    </a:lnTo>
                    <a:lnTo>
                      <a:pt x="10210" y="9359"/>
                    </a:lnTo>
                    <a:lnTo>
                      <a:pt x="10325" y="9525"/>
                    </a:lnTo>
                    <a:lnTo>
                      <a:pt x="10426" y="8458"/>
                    </a:lnTo>
                    <a:lnTo>
                      <a:pt x="10477" y="7785"/>
                    </a:lnTo>
                    <a:lnTo>
                      <a:pt x="10591" y="9080"/>
                    </a:lnTo>
                    <a:lnTo>
                      <a:pt x="10642" y="8242"/>
                    </a:lnTo>
                    <a:lnTo>
                      <a:pt x="10680" y="9169"/>
                    </a:lnTo>
                    <a:lnTo>
                      <a:pt x="10744" y="8382"/>
                    </a:lnTo>
                    <a:lnTo>
                      <a:pt x="10756" y="9156"/>
                    </a:lnTo>
                    <a:lnTo>
                      <a:pt x="10883" y="9740"/>
                    </a:lnTo>
                    <a:lnTo>
                      <a:pt x="10934" y="8382"/>
                    </a:lnTo>
                    <a:lnTo>
                      <a:pt x="10947" y="8242"/>
                    </a:lnTo>
                    <a:lnTo>
                      <a:pt x="11023" y="7734"/>
                    </a:lnTo>
                    <a:lnTo>
                      <a:pt x="11074" y="7607"/>
                    </a:lnTo>
                    <a:lnTo>
                      <a:pt x="11150" y="9258"/>
                    </a:lnTo>
                    <a:lnTo>
                      <a:pt x="11277" y="9804"/>
                    </a:lnTo>
                    <a:lnTo>
                      <a:pt x="11404" y="9918"/>
                    </a:lnTo>
                    <a:lnTo>
                      <a:pt x="11531" y="8636"/>
                    </a:lnTo>
                    <a:lnTo>
                      <a:pt x="11671" y="8153"/>
                    </a:lnTo>
                    <a:lnTo>
                      <a:pt x="11760" y="9588"/>
                    </a:lnTo>
                    <a:lnTo>
                      <a:pt x="11976" y="8750"/>
                    </a:lnTo>
                    <a:lnTo>
                      <a:pt x="12128" y="9550"/>
                    </a:lnTo>
                    <a:lnTo>
                      <a:pt x="12115" y="8750"/>
                    </a:lnTo>
                    <a:lnTo>
                      <a:pt x="12166" y="8534"/>
                    </a:lnTo>
                    <a:lnTo>
                      <a:pt x="12192" y="8661"/>
                    </a:lnTo>
                    <a:lnTo>
                      <a:pt x="12204" y="8394"/>
                    </a:lnTo>
                    <a:lnTo>
                      <a:pt x="12217" y="8153"/>
                    </a:lnTo>
                    <a:lnTo>
                      <a:pt x="12242" y="7607"/>
                    </a:lnTo>
                    <a:lnTo>
                      <a:pt x="12255" y="7480"/>
                    </a:lnTo>
                    <a:lnTo>
                      <a:pt x="12255" y="8686"/>
                    </a:lnTo>
                    <a:lnTo>
                      <a:pt x="12255" y="9855"/>
                    </a:lnTo>
                    <a:lnTo>
                      <a:pt x="12331" y="9537"/>
                    </a:lnTo>
                    <a:lnTo>
                      <a:pt x="12395" y="7988"/>
                    </a:lnTo>
                    <a:lnTo>
                      <a:pt x="12471" y="9182"/>
                    </a:lnTo>
                    <a:lnTo>
                      <a:pt x="12446" y="9499"/>
                    </a:lnTo>
                    <a:lnTo>
                      <a:pt x="12471" y="9309"/>
                    </a:lnTo>
                    <a:lnTo>
                      <a:pt x="12547" y="10287"/>
                    </a:lnTo>
                    <a:lnTo>
                      <a:pt x="12725" y="7988"/>
                    </a:lnTo>
                    <a:lnTo>
                      <a:pt x="12763" y="7480"/>
                    </a:lnTo>
                    <a:lnTo>
                      <a:pt x="12788" y="7137"/>
                    </a:lnTo>
                    <a:lnTo>
                      <a:pt x="12852" y="8801"/>
                    </a:lnTo>
                    <a:lnTo>
                      <a:pt x="12865" y="9207"/>
                    </a:lnTo>
                    <a:lnTo>
                      <a:pt x="12903" y="8801"/>
                    </a:lnTo>
                    <a:lnTo>
                      <a:pt x="12979" y="8407"/>
                    </a:lnTo>
                    <a:lnTo>
                      <a:pt x="12992" y="9296"/>
                    </a:lnTo>
                    <a:lnTo>
                      <a:pt x="13119" y="9588"/>
                    </a:lnTo>
                    <a:lnTo>
                      <a:pt x="13233" y="9398"/>
                    </a:lnTo>
                    <a:lnTo>
                      <a:pt x="13284" y="10045"/>
                    </a:lnTo>
                    <a:lnTo>
                      <a:pt x="13284" y="9385"/>
                    </a:lnTo>
                    <a:lnTo>
                      <a:pt x="13296" y="8407"/>
                    </a:lnTo>
                    <a:lnTo>
                      <a:pt x="13373" y="7493"/>
                    </a:lnTo>
                    <a:lnTo>
                      <a:pt x="13385" y="8763"/>
                    </a:lnTo>
                    <a:lnTo>
                      <a:pt x="13512" y="8737"/>
                    </a:lnTo>
                    <a:lnTo>
                      <a:pt x="13627" y="9855"/>
                    </a:lnTo>
                    <a:lnTo>
                      <a:pt x="13741" y="8737"/>
                    </a:lnTo>
                    <a:lnTo>
                      <a:pt x="13817" y="9563"/>
                    </a:lnTo>
                    <a:lnTo>
                      <a:pt x="13944" y="10160"/>
                    </a:lnTo>
                    <a:lnTo>
                      <a:pt x="13931" y="9563"/>
                    </a:lnTo>
                    <a:lnTo>
                      <a:pt x="13919" y="8699"/>
                    </a:lnTo>
                    <a:lnTo>
                      <a:pt x="13931" y="9448"/>
                    </a:lnTo>
                    <a:lnTo>
                      <a:pt x="14058" y="8420"/>
                    </a:lnTo>
                    <a:lnTo>
                      <a:pt x="14097" y="8178"/>
                    </a:lnTo>
                    <a:lnTo>
                      <a:pt x="14097" y="8877"/>
                    </a:lnTo>
                    <a:lnTo>
                      <a:pt x="14135" y="8039"/>
                    </a:lnTo>
                    <a:lnTo>
                      <a:pt x="14147" y="7493"/>
                    </a:lnTo>
                    <a:lnTo>
                      <a:pt x="14236" y="7289"/>
                    </a:lnTo>
                    <a:lnTo>
                      <a:pt x="14287" y="8115"/>
                    </a:lnTo>
                    <a:lnTo>
                      <a:pt x="14274" y="7213"/>
                    </a:lnTo>
                    <a:lnTo>
                      <a:pt x="14274" y="6972"/>
                    </a:lnTo>
                    <a:lnTo>
                      <a:pt x="14376" y="7924"/>
                    </a:lnTo>
                    <a:lnTo>
                      <a:pt x="14414" y="6883"/>
                    </a:lnTo>
                    <a:lnTo>
                      <a:pt x="14439" y="6680"/>
                    </a:lnTo>
                    <a:lnTo>
                      <a:pt x="14528" y="7988"/>
                    </a:lnTo>
                    <a:lnTo>
                      <a:pt x="14566" y="6908"/>
                    </a:lnTo>
                    <a:lnTo>
                      <a:pt x="14630" y="7899"/>
                    </a:lnTo>
                    <a:lnTo>
                      <a:pt x="14693" y="8242"/>
                    </a:lnTo>
                    <a:lnTo>
                      <a:pt x="14693" y="7899"/>
                    </a:lnTo>
                    <a:lnTo>
                      <a:pt x="14732" y="6908"/>
                    </a:lnTo>
                    <a:lnTo>
                      <a:pt x="14744" y="6705"/>
                    </a:lnTo>
                    <a:lnTo>
                      <a:pt x="14833" y="8026"/>
                    </a:lnTo>
                    <a:lnTo>
                      <a:pt x="14935" y="8813"/>
                    </a:lnTo>
                    <a:lnTo>
                      <a:pt x="14947" y="8610"/>
                    </a:lnTo>
                    <a:lnTo>
                      <a:pt x="14986" y="8839"/>
                    </a:lnTo>
                    <a:lnTo>
                      <a:pt x="15024" y="9169"/>
                    </a:lnTo>
                    <a:lnTo>
                      <a:pt x="15011" y="9486"/>
                    </a:lnTo>
                    <a:lnTo>
                      <a:pt x="15087" y="9182"/>
                    </a:lnTo>
                    <a:lnTo>
                      <a:pt x="15113" y="8636"/>
                    </a:lnTo>
                    <a:lnTo>
                      <a:pt x="15125" y="8445"/>
                    </a:lnTo>
                    <a:lnTo>
                      <a:pt x="15074" y="8039"/>
                    </a:lnTo>
                    <a:lnTo>
                      <a:pt x="15113" y="7899"/>
                    </a:lnTo>
                    <a:lnTo>
                      <a:pt x="15074" y="8026"/>
                    </a:lnTo>
                    <a:lnTo>
                      <a:pt x="15062" y="7480"/>
                    </a:lnTo>
                    <a:lnTo>
                      <a:pt x="15087" y="7696"/>
                    </a:lnTo>
                    <a:lnTo>
                      <a:pt x="15100" y="7239"/>
                    </a:lnTo>
                    <a:lnTo>
                      <a:pt x="15125" y="6705"/>
                    </a:lnTo>
                    <a:lnTo>
                      <a:pt x="15125" y="6375"/>
                    </a:lnTo>
                    <a:lnTo>
                      <a:pt x="15278" y="8877"/>
                    </a:lnTo>
                    <a:lnTo>
                      <a:pt x="15379" y="8407"/>
                    </a:lnTo>
                    <a:lnTo>
                      <a:pt x="15519" y="8559"/>
                    </a:lnTo>
                    <a:lnTo>
                      <a:pt x="15519" y="8407"/>
                    </a:lnTo>
                    <a:lnTo>
                      <a:pt x="15608" y="6781"/>
                    </a:lnTo>
                    <a:lnTo>
                      <a:pt x="15608" y="7747"/>
                    </a:lnTo>
                    <a:lnTo>
                      <a:pt x="15748" y="7886"/>
                    </a:lnTo>
                    <a:lnTo>
                      <a:pt x="15748" y="7747"/>
                    </a:lnTo>
                    <a:lnTo>
                      <a:pt x="15811" y="7620"/>
                    </a:lnTo>
                    <a:lnTo>
                      <a:pt x="15875" y="8623"/>
                    </a:lnTo>
                    <a:lnTo>
                      <a:pt x="16002" y="9728"/>
                    </a:lnTo>
                    <a:lnTo>
                      <a:pt x="16052" y="7620"/>
                    </a:lnTo>
                    <a:lnTo>
                      <a:pt x="16078" y="6781"/>
                    </a:lnTo>
                    <a:lnTo>
                      <a:pt x="16078" y="6337"/>
                    </a:lnTo>
                    <a:lnTo>
                      <a:pt x="16103" y="5588"/>
                    </a:lnTo>
                    <a:lnTo>
                      <a:pt x="16116" y="5168"/>
                    </a:lnTo>
                    <a:lnTo>
                      <a:pt x="16332" y="7404"/>
                    </a:lnTo>
                    <a:lnTo>
                      <a:pt x="16306" y="7010"/>
                    </a:lnTo>
                    <a:lnTo>
                      <a:pt x="16560" y="8013"/>
                    </a:lnTo>
                    <a:lnTo>
                      <a:pt x="16687" y="7010"/>
                    </a:lnTo>
                    <a:lnTo>
                      <a:pt x="16814" y="6070"/>
                    </a:lnTo>
                    <a:lnTo>
                      <a:pt x="17132" y="7988"/>
                    </a:lnTo>
                    <a:lnTo>
                      <a:pt x="17183" y="6743"/>
                    </a:lnTo>
                    <a:lnTo>
                      <a:pt x="17195" y="7645"/>
                    </a:lnTo>
                    <a:lnTo>
                      <a:pt x="17259" y="6743"/>
                    </a:lnTo>
                    <a:lnTo>
                      <a:pt x="17335" y="6070"/>
                    </a:lnTo>
                    <a:lnTo>
                      <a:pt x="17373" y="5842"/>
                    </a:lnTo>
                    <a:lnTo>
                      <a:pt x="17449" y="8826"/>
                    </a:lnTo>
                    <a:lnTo>
                      <a:pt x="17640" y="6769"/>
                    </a:lnTo>
                    <a:lnTo>
                      <a:pt x="17716" y="6400"/>
                    </a:lnTo>
                    <a:lnTo>
                      <a:pt x="17703" y="7112"/>
                    </a:lnTo>
                    <a:lnTo>
                      <a:pt x="17716" y="6477"/>
                    </a:lnTo>
                    <a:lnTo>
                      <a:pt x="17741" y="7264"/>
                    </a:lnTo>
                    <a:lnTo>
                      <a:pt x="17856" y="6477"/>
                    </a:lnTo>
                    <a:lnTo>
                      <a:pt x="17868" y="8356"/>
                    </a:lnTo>
                    <a:lnTo>
                      <a:pt x="18097" y="7226"/>
                    </a:lnTo>
                    <a:lnTo>
                      <a:pt x="18034" y="6451"/>
                    </a:lnTo>
                    <a:lnTo>
                      <a:pt x="18059" y="5842"/>
                    </a:lnTo>
                    <a:lnTo>
                      <a:pt x="18084" y="5130"/>
                    </a:lnTo>
                    <a:lnTo>
                      <a:pt x="18084" y="4876"/>
                    </a:lnTo>
                    <a:lnTo>
                      <a:pt x="18110" y="3454"/>
                    </a:lnTo>
                    <a:lnTo>
                      <a:pt x="18110" y="3187"/>
                    </a:lnTo>
                    <a:lnTo>
                      <a:pt x="18110" y="2768"/>
                    </a:lnTo>
                    <a:close/>
                  </a:path>
                  <a:path w="346075" h="11430">
                    <a:moveTo>
                      <a:pt x="36576" y="4711"/>
                    </a:moveTo>
                    <a:lnTo>
                      <a:pt x="36398" y="5232"/>
                    </a:lnTo>
                    <a:lnTo>
                      <a:pt x="36550" y="5181"/>
                    </a:lnTo>
                    <a:lnTo>
                      <a:pt x="36576" y="4864"/>
                    </a:lnTo>
                    <a:lnTo>
                      <a:pt x="36576" y="4711"/>
                    </a:lnTo>
                    <a:close/>
                  </a:path>
                  <a:path w="346075" h="11430">
                    <a:moveTo>
                      <a:pt x="41579" y="8318"/>
                    </a:moveTo>
                    <a:lnTo>
                      <a:pt x="41490" y="8001"/>
                    </a:lnTo>
                    <a:lnTo>
                      <a:pt x="41363" y="8204"/>
                    </a:lnTo>
                    <a:lnTo>
                      <a:pt x="41579" y="8318"/>
                    </a:lnTo>
                    <a:close/>
                  </a:path>
                  <a:path w="346075" h="11430">
                    <a:moveTo>
                      <a:pt x="42240" y="8813"/>
                    </a:moveTo>
                    <a:lnTo>
                      <a:pt x="42113" y="8597"/>
                    </a:lnTo>
                    <a:lnTo>
                      <a:pt x="41579" y="8318"/>
                    </a:lnTo>
                    <a:lnTo>
                      <a:pt x="41605" y="8509"/>
                    </a:lnTo>
                    <a:lnTo>
                      <a:pt x="41135" y="8864"/>
                    </a:lnTo>
                    <a:lnTo>
                      <a:pt x="41021" y="9067"/>
                    </a:lnTo>
                    <a:lnTo>
                      <a:pt x="41757" y="9334"/>
                    </a:lnTo>
                    <a:lnTo>
                      <a:pt x="42240" y="8813"/>
                    </a:lnTo>
                    <a:close/>
                  </a:path>
                  <a:path w="346075" h="11430">
                    <a:moveTo>
                      <a:pt x="43294" y="8839"/>
                    </a:moveTo>
                    <a:lnTo>
                      <a:pt x="42976" y="9055"/>
                    </a:lnTo>
                    <a:lnTo>
                      <a:pt x="43205" y="8928"/>
                    </a:lnTo>
                    <a:close/>
                  </a:path>
                  <a:path w="346075" h="11430">
                    <a:moveTo>
                      <a:pt x="47066" y="9258"/>
                    </a:moveTo>
                    <a:lnTo>
                      <a:pt x="46990" y="9410"/>
                    </a:lnTo>
                    <a:lnTo>
                      <a:pt x="47066" y="9258"/>
                    </a:lnTo>
                    <a:close/>
                  </a:path>
                  <a:path w="346075" h="11430">
                    <a:moveTo>
                      <a:pt x="56172" y="8534"/>
                    </a:moveTo>
                    <a:lnTo>
                      <a:pt x="54914" y="8534"/>
                    </a:lnTo>
                    <a:lnTo>
                      <a:pt x="54787" y="8839"/>
                    </a:lnTo>
                    <a:lnTo>
                      <a:pt x="55257" y="8902"/>
                    </a:lnTo>
                    <a:lnTo>
                      <a:pt x="55499" y="9207"/>
                    </a:lnTo>
                    <a:lnTo>
                      <a:pt x="55613" y="9372"/>
                    </a:lnTo>
                    <a:lnTo>
                      <a:pt x="56083" y="9613"/>
                    </a:lnTo>
                    <a:lnTo>
                      <a:pt x="56172" y="8534"/>
                    </a:lnTo>
                    <a:close/>
                  </a:path>
                  <a:path w="346075" h="11430">
                    <a:moveTo>
                      <a:pt x="63322" y="9779"/>
                    </a:moveTo>
                    <a:lnTo>
                      <a:pt x="63207" y="9525"/>
                    </a:lnTo>
                    <a:lnTo>
                      <a:pt x="63322" y="9779"/>
                    </a:lnTo>
                    <a:close/>
                  </a:path>
                  <a:path w="346075" h="11430">
                    <a:moveTo>
                      <a:pt x="63601" y="10261"/>
                    </a:moveTo>
                    <a:lnTo>
                      <a:pt x="63322" y="9779"/>
                    </a:lnTo>
                    <a:lnTo>
                      <a:pt x="62407" y="10236"/>
                    </a:lnTo>
                    <a:lnTo>
                      <a:pt x="63601" y="10261"/>
                    </a:lnTo>
                    <a:close/>
                  </a:path>
                  <a:path w="346075" h="11430">
                    <a:moveTo>
                      <a:pt x="66306" y="3746"/>
                    </a:moveTo>
                    <a:lnTo>
                      <a:pt x="65925" y="3492"/>
                    </a:lnTo>
                    <a:lnTo>
                      <a:pt x="66306" y="3746"/>
                    </a:lnTo>
                    <a:close/>
                  </a:path>
                  <a:path w="346075" h="11430">
                    <a:moveTo>
                      <a:pt x="71018" y="9004"/>
                    </a:moveTo>
                    <a:lnTo>
                      <a:pt x="70840" y="8763"/>
                    </a:lnTo>
                    <a:lnTo>
                      <a:pt x="70739" y="8509"/>
                    </a:lnTo>
                    <a:lnTo>
                      <a:pt x="70650" y="8255"/>
                    </a:lnTo>
                    <a:lnTo>
                      <a:pt x="70777" y="8839"/>
                    </a:lnTo>
                    <a:lnTo>
                      <a:pt x="69621" y="9055"/>
                    </a:lnTo>
                    <a:lnTo>
                      <a:pt x="71018" y="9004"/>
                    </a:lnTo>
                    <a:close/>
                  </a:path>
                  <a:path w="346075" h="11430">
                    <a:moveTo>
                      <a:pt x="71856" y="7772"/>
                    </a:moveTo>
                    <a:lnTo>
                      <a:pt x="70967" y="7277"/>
                    </a:lnTo>
                    <a:lnTo>
                      <a:pt x="70967" y="8051"/>
                    </a:lnTo>
                    <a:lnTo>
                      <a:pt x="71208" y="7975"/>
                    </a:lnTo>
                    <a:lnTo>
                      <a:pt x="71488" y="7886"/>
                    </a:lnTo>
                    <a:lnTo>
                      <a:pt x="71856" y="7772"/>
                    </a:lnTo>
                    <a:close/>
                  </a:path>
                  <a:path w="346075" h="11430">
                    <a:moveTo>
                      <a:pt x="72237" y="7962"/>
                    </a:moveTo>
                    <a:lnTo>
                      <a:pt x="72097" y="7683"/>
                    </a:lnTo>
                    <a:lnTo>
                      <a:pt x="71882" y="7772"/>
                    </a:lnTo>
                    <a:lnTo>
                      <a:pt x="72237" y="7962"/>
                    </a:lnTo>
                    <a:close/>
                  </a:path>
                  <a:path w="346075" h="11430">
                    <a:moveTo>
                      <a:pt x="78803" y="2857"/>
                    </a:moveTo>
                    <a:lnTo>
                      <a:pt x="78320" y="3060"/>
                    </a:lnTo>
                    <a:lnTo>
                      <a:pt x="78651" y="3073"/>
                    </a:lnTo>
                    <a:lnTo>
                      <a:pt x="78803" y="2857"/>
                    </a:lnTo>
                    <a:close/>
                  </a:path>
                  <a:path w="346075" h="11430">
                    <a:moveTo>
                      <a:pt x="83794" y="8255"/>
                    </a:moveTo>
                    <a:lnTo>
                      <a:pt x="83680" y="8089"/>
                    </a:lnTo>
                    <a:lnTo>
                      <a:pt x="83667" y="8432"/>
                    </a:lnTo>
                    <a:lnTo>
                      <a:pt x="83794" y="8255"/>
                    </a:lnTo>
                    <a:close/>
                  </a:path>
                  <a:path w="346075" h="11430">
                    <a:moveTo>
                      <a:pt x="83921" y="9601"/>
                    </a:moveTo>
                    <a:lnTo>
                      <a:pt x="83705" y="8623"/>
                    </a:lnTo>
                    <a:lnTo>
                      <a:pt x="83667" y="8432"/>
                    </a:lnTo>
                    <a:lnTo>
                      <a:pt x="83540" y="8623"/>
                    </a:lnTo>
                    <a:lnTo>
                      <a:pt x="82575" y="8572"/>
                    </a:lnTo>
                    <a:lnTo>
                      <a:pt x="82804" y="8686"/>
                    </a:lnTo>
                    <a:lnTo>
                      <a:pt x="83921" y="9601"/>
                    </a:lnTo>
                    <a:close/>
                  </a:path>
                  <a:path w="346075" h="11430">
                    <a:moveTo>
                      <a:pt x="99898" y="9664"/>
                    </a:moveTo>
                    <a:lnTo>
                      <a:pt x="99021" y="8763"/>
                    </a:lnTo>
                    <a:lnTo>
                      <a:pt x="99123" y="9207"/>
                    </a:lnTo>
                    <a:lnTo>
                      <a:pt x="98996" y="9334"/>
                    </a:lnTo>
                    <a:lnTo>
                      <a:pt x="99898" y="9664"/>
                    </a:lnTo>
                    <a:close/>
                  </a:path>
                  <a:path w="346075" h="11430">
                    <a:moveTo>
                      <a:pt x="101625" y="3225"/>
                    </a:moveTo>
                    <a:lnTo>
                      <a:pt x="101219" y="3009"/>
                    </a:lnTo>
                    <a:lnTo>
                      <a:pt x="101625" y="3225"/>
                    </a:lnTo>
                    <a:close/>
                  </a:path>
                  <a:path w="346075" h="11430">
                    <a:moveTo>
                      <a:pt x="124955" y="9080"/>
                    </a:moveTo>
                    <a:lnTo>
                      <a:pt x="124752" y="9271"/>
                    </a:lnTo>
                    <a:lnTo>
                      <a:pt x="124955" y="9296"/>
                    </a:lnTo>
                    <a:lnTo>
                      <a:pt x="124955" y="9080"/>
                    </a:lnTo>
                    <a:close/>
                  </a:path>
                  <a:path w="346075" h="11430">
                    <a:moveTo>
                      <a:pt x="127571" y="8877"/>
                    </a:moveTo>
                    <a:lnTo>
                      <a:pt x="127279" y="8978"/>
                    </a:lnTo>
                    <a:lnTo>
                      <a:pt x="127495" y="8978"/>
                    </a:lnTo>
                    <a:close/>
                  </a:path>
                  <a:path w="346075" h="11430">
                    <a:moveTo>
                      <a:pt x="132130" y="8826"/>
                    </a:moveTo>
                    <a:lnTo>
                      <a:pt x="131673" y="9131"/>
                    </a:lnTo>
                    <a:lnTo>
                      <a:pt x="132105" y="8991"/>
                    </a:lnTo>
                    <a:lnTo>
                      <a:pt x="132130" y="8826"/>
                    </a:lnTo>
                    <a:close/>
                  </a:path>
                  <a:path w="346075" h="11430">
                    <a:moveTo>
                      <a:pt x="142405" y="9410"/>
                    </a:moveTo>
                    <a:lnTo>
                      <a:pt x="141681" y="9144"/>
                    </a:lnTo>
                    <a:lnTo>
                      <a:pt x="141668" y="8737"/>
                    </a:lnTo>
                    <a:lnTo>
                      <a:pt x="141719" y="8432"/>
                    </a:lnTo>
                    <a:lnTo>
                      <a:pt x="132715" y="8445"/>
                    </a:lnTo>
                    <a:lnTo>
                      <a:pt x="131559" y="10337"/>
                    </a:lnTo>
                    <a:lnTo>
                      <a:pt x="132791" y="9525"/>
                    </a:lnTo>
                    <a:lnTo>
                      <a:pt x="132994" y="8737"/>
                    </a:lnTo>
                    <a:lnTo>
                      <a:pt x="133642" y="9296"/>
                    </a:lnTo>
                    <a:lnTo>
                      <a:pt x="135128" y="9309"/>
                    </a:lnTo>
                    <a:lnTo>
                      <a:pt x="136220" y="9067"/>
                    </a:lnTo>
                    <a:lnTo>
                      <a:pt x="136017" y="9702"/>
                    </a:lnTo>
                    <a:lnTo>
                      <a:pt x="137985" y="9867"/>
                    </a:lnTo>
                    <a:lnTo>
                      <a:pt x="140182" y="9398"/>
                    </a:lnTo>
                    <a:lnTo>
                      <a:pt x="142405" y="9410"/>
                    </a:lnTo>
                    <a:close/>
                  </a:path>
                  <a:path w="346075" h="11430">
                    <a:moveTo>
                      <a:pt x="142494" y="8115"/>
                    </a:moveTo>
                    <a:lnTo>
                      <a:pt x="142024" y="8509"/>
                    </a:lnTo>
                    <a:lnTo>
                      <a:pt x="142443" y="8420"/>
                    </a:lnTo>
                    <a:lnTo>
                      <a:pt x="142494" y="8115"/>
                    </a:lnTo>
                    <a:close/>
                  </a:path>
                  <a:path w="346075" h="11430">
                    <a:moveTo>
                      <a:pt x="143129" y="8280"/>
                    </a:moveTo>
                    <a:lnTo>
                      <a:pt x="142697" y="8369"/>
                    </a:lnTo>
                    <a:lnTo>
                      <a:pt x="142709" y="8877"/>
                    </a:lnTo>
                    <a:lnTo>
                      <a:pt x="143129" y="8280"/>
                    </a:lnTo>
                    <a:close/>
                  </a:path>
                  <a:path w="346075" h="11430">
                    <a:moveTo>
                      <a:pt x="188531" y="9347"/>
                    </a:moveTo>
                    <a:lnTo>
                      <a:pt x="188518" y="9220"/>
                    </a:lnTo>
                    <a:lnTo>
                      <a:pt x="188531" y="9347"/>
                    </a:lnTo>
                    <a:close/>
                  </a:path>
                  <a:path w="346075" h="11430">
                    <a:moveTo>
                      <a:pt x="188988" y="9804"/>
                    </a:moveTo>
                    <a:lnTo>
                      <a:pt x="188925" y="9398"/>
                    </a:lnTo>
                    <a:lnTo>
                      <a:pt x="188531" y="9347"/>
                    </a:lnTo>
                    <a:lnTo>
                      <a:pt x="188658" y="9702"/>
                    </a:lnTo>
                    <a:lnTo>
                      <a:pt x="188988" y="9804"/>
                    </a:lnTo>
                    <a:close/>
                  </a:path>
                  <a:path w="346075" h="11430">
                    <a:moveTo>
                      <a:pt x="192760" y="8470"/>
                    </a:moveTo>
                    <a:lnTo>
                      <a:pt x="185953" y="8470"/>
                    </a:lnTo>
                    <a:lnTo>
                      <a:pt x="188048" y="9906"/>
                    </a:lnTo>
                    <a:lnTo>
                      <a:pt x="188163" y="9144"/>
                    </a:lnTo>
                    <a:lnTo>
                      <a:pt x="188468" y="8851"/>
                    </a:lnTo>
                    <a:lnTo>
                      <a:pt x="188518" y="9220"/>
                    </a:lnTo>
                    <a:lnTo>
                      <a:pt x="188734" y="9029"/>
                    </a:lnTo>
                    <a:lnTo>
                      <a:pt x="190017" y="8851"/>
                    </a:lnTo>
                    <a:lnTo>
                      <a:pt x="192760" y="8470"/>
                    </a:lnTo>
                    <a:close/>
                  </a:path>
                  <a:path w="346075" h="11430">
                    <a:moveTo>
                      <a:pt x="196621" y="3619"/>
                    </a:moveTo>
                    <a:lnTo>
                      <a:pt x="196164" y="4102"/>
                    </a:lnTo>
                    <a:lnTo>
                      <a:pt x="196621" y="3619"/>
                    </a:lnTo>
                    <a:close/>
                  </a:path>
                  <a:path w="346075" h="11430">
                    <a:moveTo>
                      <a:pt x="198780" y="2692"/>
                    </a:moveTo>
                    <a:lnTo>
                      <a:pt x="198120" y="2679"/>
                    </a:lnTo>
                    <a:lnTo>
                      <a:pt x="196532" y="2781"/>
                    </a:lnTo>
                    <a:lnTo>
                      <a:pt x="196189" y="3365"/>
                    </a:lnTo>
                    <a:lnTo>
                      <a:pt x="196392" y="3276"/>
                    </a:lnTo>
                    <a:lnTo>
                      <a:pt x="196786" y="2959"/>
                    </a:lnTo>
                    <a:lnTo>
                      <a:pt x="196977" y="3213"/>
                    </a:lnTo>
                    <a:lnTo>
                      <a:pt x="196621" y="3619"/>
                    </a:lnTo>
                    <a:lnTo>
                      <a:pt x="197916" y="3213"/>
                    </a:lnTo>
                    <a:lnTo>
                      <a:pt x="198335" y="2959"/>
                    </a:lnTo>
                    <a:lnTo>
                      <a:pt x="198780" y="2692"/>
                    </a:lnTo>
                    <a:close/>
                  </a:path>
                  <a:path w="346075" h="11430">
                    <a:moveTo>
                      <a:pt x="208178" y="4457"/>
                    </a:moveTo>
                    <a:lnTo>
                      <a:pt x="208038" y="4140"/>
                    </a:lnTo>
                    <a:lnTo>
                      <a:pt x="207822" y="4533"/>
                    </a:lnTo>
                    <a:lnTo>
                      <a:pt x="208178" y="4457"/>
                    </a:lnTo>
                    <a:close/>
                  </a:path>
                  <a:path w="346075" h="11430">
                    <a:moveTo>
                      <a:pt x="208432" y="4127"/>
                    </a:moveTo>
                    <a:lnTo>
                      <a:pt x="208305" y="3771"/>
                    </a:lnTo>
                    <a:lnTo>
                      <a:pt x="208178" y="3352"/>
                    </a:lnTo>
                    <a:lnTo>
                      <a:pt x="207772" y="3429"/>
                    </a:lnTo>
                    <a:lnTo>
                      <a:pt x="207670" y="3606"/>
                    </a:lnTo>
                    <a:lnTo>
                      <a:pt x="208038" y="4140"/>
                    </a:lnTo>
                    <a:lnTo>
                      <a:pt x="208241" y="3771"/>
                    </a:lnTo>
                    <a:lnTo>
                      <a:pt x="208432" y="4127"/>
                    </a:lnTo>
                    <a:close/>
                  </a:path>
                  <a:path w="346075" h="11430">
                    <a:moveTo>
                      <a:pt x="220662" y="9461"/>
                    </a:moveTo>
                    <a:lnTo>
                      <a:pt x="220319" y="9715"/>
                    </a:lnTo>
                    <a:lnTo>
                      <a:pt x="220649" y="9575"/>
                    </a:lnTo>
                    <a:close/>
                  </a:path>
                  <a:path w="346075" h="11430">
                    <a:moveTo>
                      <a:pt x="224002" y="3175"/>
                    </a:moveTo>
                    <a:lnTo>
                      <a:pt x="223608" y="3048"/>
                    </a:lnTo>
                    <a:lnTo>
                      <a:pt x="223761" y="3213"/>
                    </a:lnTo>
                    <a:lnTo>
                      <a:pt x="223926" y="3187"/>
                    </a:lnTo>
                    <a:close/>
                  </a:path>
                  <a:path w="346075" h="11430">
                    <a:moveTo>
                      <a:pt x="226199" y="9690"/>
                    </a:moveTo>
                    <a:lnTo>
                      <a:pt x="225971" y="9398"/>
                    </a:lnTo>
                    <a:lnTo>
                      <a:pt x="225742" y="9220"/>
                    </a:lnTo>
                    <a:lnTo>
                      <a:pt x="225501" y="9105"/>
                    </a:lnTo>
                    <a:lnTo>
                      <a:pt x="225386" y="9232"/>
                    </a:lnTo>
                    <a:lnTo>
                      <a:pt x="226199" y="9690"/>
                    </a:lnTo>
                    <a:close/>
                  </a:path>
                  <a:path w="346075" h="11430">
                    <a:moveTo>
                      <a:pt x="231165" y="9690"/>
                    </a:moveTo>
                    <a:lnTo>
                      <a:pt x="229920" y="9563"/>
                    </a:lnTo>
                    <a:lnTo>
                      <a:pt x="230276" y="9639"/>
                    </a:lnTo>
                    <a:lnTo>
                      <a:pt x="230733" y="9690"/>
                    </a:lnTo>
                    <a:lnTo>
                      <a:pt x="231165" y="9690"/>
                    </a:lnTo>
                    <a:close/>
                  </a:path>
                  <a:path w="346075" h="11430">
                    <a:moveTo>
                      <a:pt x="231228" y="2857"/>
                    </a:moveTo>
                    <a:lnTo>
                      <a:pt x="231051" y="3073"/>
                    </a:lnTo>
                    <a:lnTo>
                      <a:pt x="231228" y="2857"/>
                    </a:lnTo>
                    <a:close/>
                  </a:path>
                  <a:path w="346075" h="11430">
                    <a:moveTo>
                      <a:pt x="231305" y="9690"/>
                    </a:moveTo>
                    <a:lnTo>
                      <a:pt x="231178" y="9690"/>
                    </a:lnTo>
                    <a:lnTo>
                      <a:pt x="231305" y="9702"/>
                    </a:lnTo>
                    <a:close/>
                  </a:path>
                  <a:path w="346075" h="11430">
                    <a:moveTo>
                      <a:pt x="231495" y="3035"/>
                    </a:moveTo>
                    <a:lnTo>
                      <a:pt x="231267" y="2895"/>
                    </a:lnTo>
                    <a:lnTo>
                      <a:pt x="231495" y="3035"/>
                    </a:lnTo>
                    <a:close/>
                  </a:path>
                  <a:path w="346075" h="11430">
                    <a:moveTo>
                      <a:pt x="239268" y="2222"/>
                    </a:moveTo>
                    <a:lnTo>
                      <a:pt x="239217" y="2032"/>
                    </a:lnTo>
                    <a:lnTo>
                      <a:pt x="239064" y="1854"/>
                    </a:lnTo>
                    <a:lnTo>
                      <a:pt x="239102" y="2006"/>
                    </a:lnTo>
                    <a:lnTo>
                      <a:pt x="239268" y="2222"/>
                    </a:lnTo>
                    <a:close/>
                  </a:path>
                  <a:path w="346075" h="11430">
                    <a:moveTo>
                      <a:pt x="244919" y="8763"/>
                    </a:moveTo>
                    <a:lnTo>
                      <a:pt x="244716" y="8940"/>
                    </a:lnTo>
                    <a:lnTo>
                      <a:pt x="244360" y="9055"/>
                    </a:lnTo>
                    <a:lnTo>
                      <a:pt x="244894" y="9296"/>
                    </a:lnTo>
                    <a:lnTo>
                      <a:pt x="244919" y="8763"/>
                    </a:lnTo>
                    <a:close/>
                  </a:path>
                  <a:path w="346075" h="11430">
                    <a:moveTo>
                      <a:pt x="248450" y="2374"/>
                    </a:moveTo>
                    <a:lnTo>
                      <a:pt x="248437" y="2209"/>
                    </a:lnTo>
                    <a:lnTo>
                      <a:pt x="248361" y="1092"/>
                    </a:lnTo>
                    <a:lnTo>
                      <a:pt x="247205" y="1587"/>
                    </a:lnTo>
                    <a:lnTo>
                      <a:pt x="247116" y="1841"/>
                    </a:lnTo>
                    <a:lnTo>
                      <a:pt x="247357" y="2298"/>
                    </a:lnTo>
                    <a:lnTo>
                      <a:pt x="246532" y="2895"/>
                    </a:lnTo>
                    <a:lnTo>
                      <a:pt x="248335" y="2489"/>
                    </a:lnTo>
                    <a:close/>
                  </a:path>
                  <a:path w="346075" h="11430">
                    <a:moveTo>
                      <a:pt x="248627" y="2425"/>
                    </a:moveTo>
                    <a:lnTo>
                      <a:pt x="248462" y="2514"/>
                    </a:lnTo>
                    <a:lnTo>
                      <a:pt x="248627" y="2425"/>
                    </a:lnTo>
                    <a:close/>
                  </a:path>
                  <a:path w="346075" h="11430">
                    <a:moveTo>
                      <a:pt x="253047" y="3581"/>
                    </a:moveTo>
                    <a:lnTo>
                      <a:pt x="252755" y="3454"/>
                    </a:lnTo>
                    <a:lnTo>
                      <a:pt x="252806" y="3860"/>
                    </a:lnTo>
                    <a:lnTo>
                      <a:pt x="253047" y="3581"/>
                    </a:lnTo>
                    <a:close/>
                  </a:path>
                  <a:path w="346075" h="11430">
                    <a:moveTo>
                      <a:pt x="253479" y="3581"/>
                    </a:moveTo>
                    <a:lnTo>
                      <a:pt x="253212" y="3403"/>
                    </a:lnTo>
                    <a:lnTo>
                      <a:pt x="253187" y="3530"/>
                    </a:lnTo>
                    <a:lnTo>
                      <a:pt x="253479" y="3581"/>
                    </a:lnTo>
                    <a:close/>
                  </a:path>
                  <a:path w="346075" h="11430">
                    <a:moveTo>
                      <a:pt x="253657" y="3048"/>
                    </a:moveTo>
                    <a:lnTo>
                      <a:pt x="253301" y="2933"/>
                    </a:lnTo>
                    <a:lnTo>
                      <a:pt x="253441" y="3009"/>
                    </a:lnTo>
                    <a:lnTo>
                      <a:pt x="253657" y="3048"/>
                    </a:lnTo>
                    <a:close/>
                  </a:path>
                  <a:path w="346075" h="11430">
                    <a:moveTo>
                      <a:pt x="253949" y="8686"/>
                    </a:moveTo>
                    <a:lnTo>
                      <a:pt x="253784" y="8724"/>
                    </a:lnTo>
                    <a:lnTo>
                      <a:pt x="253390" y="8890"/>
                    </a:lnTo>
                    <a:lnTo>
                      <a:pt x="253657" y="8826"/>
                    </a:lnTo>
                    <a:lnTo>
                      <a:pt x="253949" y="8686"/>
                    </a:lnTo>
                    <a:close/>
                  </a:path>
                  <a:path w="346075" h="11430">
                    <a:moveTo>
                      <a:pt x="254901" y="8877"/>
                    </a:moveTo>
                    <a:lnTo>
                      <a:pt x="254876" y="8636"/>
                    </a:lnTo>
                    <a:lnTo>
                      <a:pt x="254850" y="8267"/>
                    </a:lnTo>
                    <a:lnTo>
                      <a:pt x="254457" y="8432"/>
                    </a:lnTo>
                    <a:lnTo>
                      <a:pt x="254165" y="8585"/>
                    </a:lnTo>
                    <a:lnTo>
                      <a:pt x="253949" y="8686"/>
                    </a:lnTo>
                    <a:lnTo>
                      <a:pt x="254355" y="8636"/>
                    </a:lnTo>
                    <a:lnTo>
                      <a:pt x="254901" y="8877"/>
                    </a:lnTo>
                    <a:close/>
                  </a:path>
                  <a:path w="346075" h="11430">
                    <a:moveTo>
                      <a:pt x="256044" y="1498"/>
                    </a:moveTo>
                    <a:lnTo>
                      <a:pt x="255905" y="1371"/>
                    </a:lnTo>
                    <a:lnTo>
                      <a:pt x="255638" y="1485"/>
                    </a:lnTo>
                    <a:lnTo>
                      <a:pt x="256044" y="1498"/>
                    </a:lnTo>
                    <a:close/>
                  </a:path>
                  <a:path w="346075" h="11430">
                    <a:moveTo>
                      <a:pt x="256298" y="1498"/>
                    </a:moveTo>
                    <a:lnTo>
                      <a:pt x="256044" y="1498"/>
                    </a:lnTo>
                    <a:lnTo>
                      <a:pt x="256235" y="1651"/>
                    </a:lnTo>
                    <a:lnTo>
                      <a:pt x="256298" y="1498"/>
                    </a:lnTo>
                    <a:close/>
                  </a:path>
                  <a:path w="346075" h="11430">
                    <a:moveTo>
                      <a:pt x="258914" y="1270"/>
                    </a:moveTo>
                    <a:lnTo>
                      <a:pt x="258787" y="1282"/>
                    </a:lnTo>
                    <a:lnTo>
                      <a:pt x="258648" y="1346"/>
                    </a:lnTo>
                    <a:lnTo>
                      <a:pt x="258914" y="1270"/>
                    </a:lnTo>
                    <a:close/>
                  </a:path>
                  <a:path w="346075" h="11430">
                    <a:moveTo>
                      <a:pt x="259473" y="1612"/>
                    </a:moveTo>
                    <a:lnTo>
                      <a:pt x="258889" y="1676"/>
                    </a:lnTo>
                    <a:lnTo>
                      <a:pt x="259207" y="1714"/>
                    </a:lnTo>
                    <a:lnTo>
                      <a:pt x="259473" y="1612"/>
                    </a:lnTo>
                    <a:close/>
                  </a:path>
                  <a:path w="346075" h="11430">
                    <a:moveTo>
                      <a:pt x="262140" y="8064"/>
                    </a:moveTo>
                    <a:lnTo>
                      <a:pt x="261810" y="8064"/>
                    </a:lnTo>
                    <a:lnTo>
                      <a:pt x="262140" y="8064"/>
                    </a:lnTo>
                    <a:close/>
                  </a:path>
                  <a:path w="346075" h="11430">
                    <a:moveTo>
                      <a:pt x="265620" y="2628"/>
                    </a:moveTo>
                    <a:close/>
                  </a:path>
                  <a:path w="346075" h="11430">
                    <a:moveTo>
                      <a:pt x="267411" y="2489"/>
                    </a:moveTo>
                    <a:lnTo>
                      <a:pt x="267208" y="2349"/>
                    </a:lnTo>
                    <a:lnTo>
                      <a:pt x="267322" y="2476"/>
                    </a:lnTo>
                    <a:close/>
                  </a:path>
                  <a:path w="346075" h="11430">
                    <a:moveTo>
                      <a:pt x="270687" y="2082"/>
                    </a:moveTo>
                    <a:lnTo>
                      <a:pt x="270090" y="2336"/>
                    </a:lnTo>
                    <a:lnTo>
                      <a:pt x="269976" y="2476"/>
                    </a:lnTo>
                    <a:lnTo>
                      <a:pt x="270319" y="2654"/>
                    </a:lnTo>
                    <a:lnTo>
                      <a:pt x="270687" y="2082"/>
                    </a:lnTo>
                    <a:close/>
                  </a:path>
                  <a:path w="346075" h="11430">
                    <a:moveTo>
                      <a:pt x="272084" y="3302"/>
                    </a:moveTo>
                    <a:lnTo>
                      <a:pt x="271894" y="3365"/>
                    </a:lnTo>
                    <a:lnTo>
                      <a:pt x="271729" y="3429"/>
                    </a:lnTo>
                    <a:lnTo>
                      <a:pt x="271983" y="3492"/>
                    </a:lnTo>
                    <a:lnTo>
                      <a:pt x="272084" y="3302"/>
                    </a:lnTo>
                    <a:close/>
                  </a:path>
                  <a:path w="346075" h="11430">
                    <a:moveTo>
                      <a:pt x="272834" y="2984"/>
                    </a:moveTo>
                    <a:lnTo>
                      <a:pt x="272465" y="2628"/>
                    </a:lnTo>
                    <a:lnTo>
                      <a:pt x="272326" y="2984"/>
                    </a:lnTo>
                    <a:lnTo>
                      <a:pt x="272110" y="2844"/>
                    </a:lnTo>
                    <a:lnTo>
                      <a:pt x="271805" y="2628"/>
                    </a:lnTo>
                    <a:lnTo>
                      <a:pt x="270459" y="2667"/>
                    </a:lnTo>
                    <a:lnTo>
                      <a:pt x="270332" y="2667"/>
                    </a:lnTo>
                    <a:lnTo>
                      <a:pt x="269582" y="2336"/>
                    </a:lnTo>
                    <a:lnTo>
                      <a:pt x="268820" y="2832"/>
                    </a:lnTo>
                    <a:lnTo>
                      <a:pt x="267423" y="2489"/>
                    </a:lnTo>
                    <a:lnTo>
                      <a:pt x="267601" y="2654"/>
                    </a:lnTo>
                    <a:lnTo>
                      <a:pt x="267843" y="3098"/>
                    </a:lnTo>
                    <a:lnTo>
                      <a:pt x="271983" y="3060"/>
                    </a:lnTo>
                    <a:lnTo>
                      <a:pt x="272084" y="3302"/>
                    </a:lnTo>
                    <a:lnTo>
                      <a:pt x="272770" y="3060"/>
                    </a:lnTo>
                    <a:close/>
                  </a:path>
                  <a:path w="346075" h="11430">
                    <a:moveTo>
                      <a:pt x="273558" y="7112"/>
                    </a:moveTo>
                    <a:lnTo>
                      <a:pt x="273265" y="7061"/>
                    </a:lnTo>
                    <a:lnTo>
                      <a:pt x="272923" y="6972"/>
                    </a:lnTo>
                    <a:lnTo>
                      <a:pt x="272618" y="7099"/>
                    </a:lnTo>
                    <a:lnTo>
                      <a:pt x="272973" y="7264"/>
                    </a:lnTo>
                    <a:lnTo>
                      <a:pt x="273278" y="7226"/>
                    </a:lnTo>
                    <a:lnTo>
                      <a:pt x="273558" y="7112"/>
                    </a:lnTo>
                    <a:close/>
                  </a:path>
                  <a:path w="346075" h="11430">
                    <a:moveTo>
                      <a:pt x="274218" y="6718"/>
                    </a:moveTo>
                    <a:lnTo>
                      <a:pt x="273786" y="7023"/>
                    </a:lnTo>
                    <a:lnTo>
                      <a:pt x="273570" y="7112"/>
                    </a:lnTo>
                    <a:lnTo>
                      <a:pt x="273926" y="7175"/>
                    </a:lnTo>
                    <a:lnTo>
                      <a:pt x="274205" y="7200"/>
                    </a:lnTo>
                    <a:lnTo>
                      <a:pt x="274218" y="6718"/>
                    </a:lnTo>
                    <a:close/>
                  </a:path>
                  <a:path w="346075" h="11430">
                    <a:moveTo>
                      <a:pt x="278206" y="2997"/>
                    </a:moveTo>
                    <a:lnTo>
                      <a:pt x="278091" y="2781"/>
                    </a:lnTo>
                    <a:lnTo>
                      <a:pt x="277774" y="2413"/>
                    </a:lnTo>
                    <a:lnTo>
                      <a:pt x="277164" y="3111"/>
                    </a:lnTo>
                    <a:lnTo>
                      <a:pt x="278206" y="2997"/>
                    </a:lnTo>
                    <a:close/>
                  </a:path>
                  <a:path w="346075" h="11430">
                    <a:moveTo>
                      <a:pt x="279019" y="2908"/>
                    </a:moveTo>
                    <a:lnTo>
                      <a:pt x="278320" y="2984"/>
                    </a:lnTo>
                    <a:lnTo>
                      <a:pt x="278650" y="3441"/>
                    </a:lnTo>
                    <a:lnTo>
                      <a:pt x="279019" y="2908"/>
                    </a:lnTo>
                    <a:close/>
                  </a:path>
                  <a:path w="346075" h="11430">
                    <a:moveTo>
                      <a:pt x="285559" y="7975"/>
                    </a:moveTo>
                    <a:lnTo>
                      <a:pt x="283819" y="7137"/>
                    </a:lnTo>
                    <a:lnTo>
                      <a:pt x="284340" y="8089"/>
                    </a:lnTo>
                    <a:lnTo>
                      <a:pt x="285559" y="7975"/>
                    </a:lnTo>
                    <a:close/>
                  </a:path>
                  <a:path w="346075" h="11430">
                    <a:moveTo>
                      <a:pt x="288188" y="3365"/>
                    </a:moveTo>
                    <a:lnTo>
                      <a:pt x="287718" y="3390"/>
                    </a:lnTo>
                    <a:lnTo>
                      <a:pt x="287870" y="3429"/>
                    </a:lnTo>
                    <a:lnTo>
                      <a:pt x="288023" y="3467"/>
                    </a:lnTo>
                    <a:lnTo>
                      <a:pt x="288188" y="3365"/>
                    </a:lnTo>
                    <a:close/>
                  </a:path>
                  <a:path w="346075" h="11430">
                    <a:moveTo>
                      <a:pt x="288213" y="3505"/>
                    </a:moveTo>
                    <a:lnTo>
                      <a:pt x="288023" y="3467"/>
                    </a:lnTo>
                    <a:lnTo>
                      <a:pt x="288213" y="3505"/>
                    </a:lnTo>
                    <a:close/>
                  </a:path>
                  <a:path w="346075" h="11430">
                    <a:moveTo>
                      <a:pt x="298970" y="4064"/>
                    </a:moveTo>
                    <a:lnTo>
                      <a:pt x="298246" y="3746"/>
                    </a:lnTo>
                    <a:lnTo>
                      <a:pt x="298196" y="4076"/>
                    </a:lnTo>
                    <a:lnTo>
                      <a:pt x="298615" y="4000"/>
                    </a:lnTo>
                    <a:lnTo>
                      <a:pt x="298970" y="4064"/>
                    </a:lnTo>
                    <a:close/>
                  </a:path>
                  <a:path w="346075" h="11430">
                    <a:moveTo>
                      <a:pt x="299250" y="4178"/>
                    </a:moveTo>
                    <a:lnTo>
                      <a:pt x="299072" y="4076"/>
                    </a:lnTo>
                    <a:lnTo>
                      <a:pt x="299250" y="4178"/>
                    </a:lnTo>
                    <a:close/>
                  </a:path>
                  <a:path w="346075" h="11430">
                    <a:moveTo>
                      <a:pt x="304380" y="3073"/>
                    </a:moveTo>
                    <a:lnTo>
                      <a:pt x="304368" y="2946"/>
                    </a:lnTo>
                    <a:lnTo>
                      <a:pt x="304292" y="2768"/>
                    </a:lnTo>
                    <a:lnTo>
                      <a:pt x="304330" y="2984"/>
                    </a:lnTo>
                    <a:close/>
                  </a:path>
                  <a:path w="346075" h="11430">
                    <a:moveTo>
                      <a:pt x="306120" y="4927"/>
                    </a:moveTo>
                    <a:lnTo>
                      <a:pt x="306070" y="4800"/>
                    </a:lnTo>
                    <a:lnTo>
                      <a:pt x="306120" y="4927"/>
                    </a:lnTo>
                    <a:close/>
                  </a:path>
                  <a:path w="346075" h="11430">
                    <a:moveTo>
                      <a:pt x="306197" y="5219"/>
                    </a:moveTo>
                    <a:close/>
                  </a:path>
                  <a:path w="346075" h="11430">
                    <a:moveTo>
                      <a:pt x="306298" y="6159"/>
                    </a:moveTo>
                    <a:lnTo>
                      <a:pt x="306197" y="5295"/>
                    </a:lnTo>
                    <a:lnTo>
                      <a:pt x="306031" y="5168"/>
                    </a:lnTo>
                    <a:lnTo>
                      <a:pt x="305904" y="5080"/>
                    </a:lnTo>
                    <a:lnTo>
                      <a:pt x="305968" y="4914"/>
                    </a:lnTo>
                    <a:lnTo>
                      <a:pt x="305676" y="4864"/>
                    </a:lnTo>
                    <a:lnTo>
                      <a:pt x="305587" y="4432"/>
                    </a:lnTo>
                    <a:lnTo>
                      <a:pt x="305600" y="4267"/>
                    </a:lnTo>
                    <a:lnTo>
                      <a:pt x="305193" y="4432"/>
                    </a:lnTo>
                    <a:lnTo>
                      <a:pt x="305257" y="3987"/>
                    </a:lnTo>
                    <a:lnTo>
                      <a:pt x="305409" y="3911"/>
                    </a:lnTo>
                    <a:lnTo>
                      <a:pt x="305739" y="4203"/>
                    </a:lnTo>
                    <a:lnTo>
                      <a:pt x="305803" y="4025"/>
                    </a:lnTo>
                    <a:lnTo>
                      <a:pt x="305562" y="3911"/>
                    </a:lnTo>
                    <a:lnTo>
                      <a:pt x="305295" y="3848"/>
                    </a:lnTo>
                    <a:lnTo>
                      <a:pt x="304723" y="3568"/>
                    </a:lnTo>
                    <a:lnTo>
                      <a:pt x="304596" y="3492"/>
                    </a:lnTo>
                    <a:lnTo>
                      <a:pt x="304380" y="3073"/>
                    </a:lnTo>
                    <a:lnTo>
                      <a:pt x="304304" y="3886"/>
                    </a:lnTo>
                    <a:lnTo>
                      <a:pt x="303949" y="3949"/>
                    </a:lnTo>
                    <a:lnTo>
                      <a:pt x="302818" y="3987"/>
                    </a:lnTo>
                    <a:lnTo>
                      <a:pt x="302996" y="3797"/>
                    </a:lnTo>
                    <a:lnTo>
                      <a:pt x="303453" y="3340"/>
                    </a:lnTo>
                    <a:lnTo>
                      <a:pt x="303364" y="3136"/>
                    </a:lnTo>
                    <a:lnTo>
                      <a:pt x="302907" y="2933"/>
                    </a:lnTo>
                    <a:lnTo>
                      <a:pt x="302641" y="3340"/>
                    </a:lnTo>
                    <a:lnTo>
                      <a:pt x="301917" y="2908"/>
                    </a:lnTo>
                    <a:lnTo>
                      <a:pt x="301904" y="3797"/>
                    </a:lnTo>
                    <a:lnTo>
                      <a:pt x="301574" y="3797"/>
                    </a:lnTo>
                    <a:lnTo>
                      <a:pt x="301523" y="3530"/>
                    </a:lnTo>
                    <a:lnTo>
                      <a:pt x="301383" y="3136"/>
                    </a:lnTo>
                    <a:lnTo>
                      <a:pt x="300824" y="3517"/>
                    </a:lnTo>
                    <a:lnTo>
                      <a:pt x="300482" y="3492"/>
                    </a:lnTo>
                    <a:lnTo>
                      <a:pt x="298653" y="3251"/>
                    </a:lnTo>
                    <a:lnTo>
                      <a:pt x="299237" y="4102"/>
                    </a:lnTo>
                    <a:lnTo>
                      <a:pt x="299339" y="4254"/>
                    </a:lnTo>
                    <a:lnTo>
                      <a:pt x="297459" y="5168"/>
                    </a:lnTo>
                    <a:lnTo>
                      <a:pt x="297014" y="4876"/>
                    </a:lnTo>
                    <a:lnTo>
                      <a:pt x="296773" y="4711"/>
                    </a:lnTo>
                    <a:lnTo>
                      <a:pt x="296024" y="4216"/>
                    </a:lnTo>
                    <a:lnTo>
                      <a:pt x="295402" y="3797"/>
                    </a:lnTo>
                    <a:lnTo>
                      <a:pt x="293636" y="4152"/>
                    </a:lnTo>
                    <a:lnTo>
                      <a:pt x="293509" y="4152"/>
                    </a:lnTo>
                    <a:lnTo>
                      <a:pt x="293509" y="3873"/>
                    </a:lnTo>
                    <a:lnTo>
                      <a:pt x="292684" y="4127"/>
                    </a:lnTo>
                    <a:lnTo>
                      <a:pt x="290995" y="4076"/>
                    </a:lnTo>
                    <a:lnTo>
                      <a:pt x="290182" y="4711"/>
                    </a:lnTo>
                    <a:lnTo>
                      <a:pt x="289852" y="4711"/>
                    </a:lnTo>
                    <a:lnTo>
                      <a:pt x="289623" y="4445"/>
                    </a:lnTo>
                    <a:lnTo>
                      <a:pt x="289445" y="4241"/>
                    </a:lnTo>
                    <a:lnTo>
                      <a:pt x="289534" y="3822"/>
                    </a:lnTo>
                    <a:lnTo>
                      <a:pt x="288671" y="4038"/>
                    </a:lnTo>
                    <a:lnTo>
                      <a:pt x="288569" y="4381"/>
                    </a:lnTo>
                    <a:lnTo>
                      <a:pt x="287388" y="3911"/>
                    </a:lnTo>
                    <a:lnTo>
                      <a:pt x="287515" y="3771"/>
                    </a:lnTo>
                    <a:lnTo>
                      <a:pt x="287807" y="3594"/>
                    </a:lnTo>
                    <a:lnTo>
                      <a:pt x="287972" y="3492"/>
                    </a:lnTo>
                    <a:lnTo>
                      <a:pt x="287705" y="3390"/>
                    </a:lnTo>
                    <a:lnTo>
                      <a:pt x="287197" y="3276"/>
                    </a:lnTo>
                    <a:lnTo>
                      <a:pt x="286842" y="2781"/>
                    </a:lnTo>
                    <a:lnTo>
                      <a:pt x="285635" y="3594"/>
                    </a:lnTo>
                    <a:lnTo>
                      <a:pt x="285915" y="3060"/>
                    </a:lnTo>
                    <a:lnTo>
                      <a:pt x="285877" y="2806"/>
                    </a:lnTo>
                    <a:lnTo>
                      <a:pt x="284784" y="2628"/>
                    </a:lnTo>
                    <a:lnTo>
                      <a:pt x="284429" y="2781"/>
                    </a:lnTo>
                    <a:lnTo>
                      <a:pt x="284314" y="2908"/>
                    </a:lnTo>
                    <a:lnTo>
                      <a:pt x="284848" y="3276"/>
                    </a:lnTo>
                    <a:lnTo>
                      <a:pt x="284962" y="3416"/>
                    </a:lnTo>
                    <a:lnTo>
                      <a:pt x="284543" y="3505"/>
                    </a:lnTo>
                    <a:lnTo>
                      <a:pt x="284226" y="3492"/>
                    </a:lnTo>
                    <a:lnTo>
                      <a:pt x="283464" y="3390"/>
                    </a:lnTo>
                    <a:lnTo>
                      <a:pt x="283591" y="2628"/>
                    </a:lnTo>
                    <a:lnTo>
                      <a:pt x="283476" y="2286"/>
                    </a:lnTo>
                    <a:lnTo>
                      <a:pt x="281368" y="1168"/>
                    </a:lnTo>
                    <a:lnTo>
                      <a:pt x="279527" y="4445"/>
                    </a:lnTo>
                    <a:lnTo>
                      <a:pt x="278892" y="3721"/>
                    </a:lnTo>
                    <a:lnTo>
                      <a:pt x="278650" y="3441"/>
                    </a:lnTo>
                    <a:lnTo>
                      <a:pt x="278485" y="3695"/>
                    </a:lnTo>
                    <a:lnTo>
                      <a:pt x="277520" y="3606"/>
                    </a:lnTo>
                    <a:lnTo>
                      <a:pt x="277393" y="3568"/>
                    </a:lnTo>
                    <a:lnTo>
                      <a:pt x="276313" y="2159"/>
                    </a:lnTo>
                    <a:lnTo>
                      <a:pt x="275983" y="2159"/>
                    </a:lnTo>
                    <a:lnTo>
                      <a:pt x="274535" y="1600"/>
                    </a:lnTo>
                    <a:lnTo>
                      <a:pt x="274637" y="3606"/>
                    </a:lnTo>
                    <a:lnTo>
                      <a:pt x="273113" y="3238"/>
                    </a:lnTo>
                    <a:lnTo>
                      <a:pt x="273278" y="3543"/>
                    </a:lnTo>
                    <a:lnTo>
                      <a:pt x="273405" y="4559"/>
                    </a:lnTo>
                    <a:lnTo>
                      <a:pt x="272605" y="4813"/>
                    </a:lnTo>
                    <a:lnTo>
                      <a:pt x="271780" y="4800"/>
                    </a:lnTo>
                    <a:lnTo>
                      <a:pt x="271297" y="4737"/>
                    </a:lnTo>
                    <a:lnTo>
                      <a:pt x="271221" y="4343"/>
                    </a:lnTo>
                    <a:lnTo>
                      <a:pt x="271145" y="3924"/>
                    </a:lnTo>
                    <a:lnTo>
                      <a:pt x="271259" y="3289"/>
                    </a:lnTo>
                    <a:lnTo>
                      <a:pt x="271729" y="3098"/>
                    </a:lnTo>
                    <a:lnTo>
                      <a:pt x="267843" y="3098"/>
                    </a:lnTo>
                    <a:lnTo>
                      <a:pt x="267627" y="3098"/>
                    </a:lnTo>
                    <a:lnTo>
                      <a:pt x="265582" y="2654"/>
                    </a:lnTo>
                    <a:lnTo>
                      <a:pt x="266484" y="3543"/>
                    </a:lnTo>
                    <a:lnTo>
                      <a:pt x="266598" y="3784"/>
                    </a:lnTo>
                    <a:lnTo>
                      <a:pt x="265328" y="3924"/>
                    </a:lnTo>
                    <a:lnTo>
                      <a:pt x="265099" y="3771"/>
                    </a:lnTo>
                    <a:lnTo>
                      <a:pt x="264934" y="3657"/>
                    </a:lnTo>
                    <a:lnTo>
                      <a:pt x="264591" y="3429"/>
                    </a:lnTo>
                    <a:lnTo>
                      <a:pt x="264718" y="3263"/>
                    </a:lnTo>
                    <a:lnTo>
                      <a:pt x="264972" y="3086"/>
                    </a:lnTo>
                    <a:lnTo>
                      <a:pt x="265582" y="2654"/>
                    </a:lnTo>
                    <a:lnTo>
                      <a:pt x="264223" y="3086"/>
                    </a:lnTo>
                    <a:lnTo>
                      <a:pt x="263410" y="2743"/>
                    </a:lnTo>
                    <a:lnTo>
                      <a:pt x="263563" y="2540"/>
                    </a:lnTo>
                    <a:lnTo>
                      <a:pt x="264375" y="1854"/>
                    </a:lnTo>
                    <a:lnTo>
                      <a:pt x="263105" y="2540"/>
                    </a:lnTo>
                    <a:lnTo>
                      <a:pt x="262445" y="1866"/>
                    </a:lnTo>
                    <a:lnTo>
                      <a:pt x="262001" y="1409"/>
                    </a:lnTo>
                    <a:lnTo>
                      <a:pt x="261404" y="1308"/>
                    </a:lnTo>
                    <a:lnTo>
                      <a:pt x="261556" y="1155"/>
                    </a:lnTo>
                    <a:lnTo>
                      <a:pt x="260870" y="1155"/>
                    </a:lnTo>
                    <a:lnTo>
                      <a:pt x="261264" y="1866"/>
                    </a:lnTo>
                    <a:lnTo>
                      <a:pt x="260870" y="1739"/>
                    </a:lnTo>
                    <a:lnTo>
                      <a:pt x="260527" y="1739"/>
                    </a:lnTo>
                    <a:lnTo>
                      <a:pt x="260540" y="1447"/>
                    </a:lnTo>
                    <a:lnTo>
                      <a:pt x="260362" y="1638"/>
                    </a:lnTo>
                    <a:lnTo>
                      <a:pt x="260235" y="2019"/>
                    </a:lnTo>
                    <a:lnTo>
                      <a:pt x="260604" y="2387"/>
                    </a:lnTo>
                    <a:lnTo>
                      <a:pt x="260731" y="2717"/>
                    </a:lnTo>
                    <a:lnTo>
                      <a:pt x="260045" y="3263"/>
                    </a:lnTo>
                    <a:lnTo>
                      <a:pt x="259626" y="2984"/>
                    </a:lnTo>
                    <a:lnTo>
                      <a:pt x="259473" y="2946"/>
                    </a:lnTo>
                    <a:lnTo>
                      <a:pt x="258445" y="3657"/>
                    </a:lnTo>
                    <a:lnTo>
                      <a:pt x="258330" y="3098"/>
                    </a:lnTo>
                    <a:lnTo>
                      <a:pt x="258279" y="2781"/>
                    </a:lnTo>
                    <a:lnTo>
                      <a:pt x="259473" y="2946"/>
                    </a:lnTo>
                    <a:lnTo>
                      <a:pt x="259651" y="2971"/>
                    </a:lnTo>
                    <a:lnTo>
                      <a:pt x="259918" y="3022"/>
                    </a:lnTo>
                    <a:lnTo>
                      <a:pt x="259753" y="2908"/>
                    </a:lnTo>
                    <a:lnTo>
                      <a:pt x="259448" y="2705"/>
                    </a:lnTo>
                    <a:lnTo>
                      <a:pt x="259029" y="2413"/>
                    </a:lnTo>
                    <a:lnTo>
                      <a:pt x="258152" y="1816"/>
                    </a:lnTo>
                    <a:lnTo>
                      <a:pt x="258775" y="1689"/>
                    </a:lnTo>
                    <a:lnTo>
                      <a:pt x="258559" y="1612"/>
                    </a:lnTo>
                    <a:lnTo>
                      <a:pt x="258432" y="1498"/>
                    </a:lnTo>
                    <a:lnTo>
                      <a:pt x="258483" y="1257"/>
                    </a:lnTo>
                    <a:lnTo>
                      <a:pt x="257073" y="495"/>
                    </a:lnTo>
                    <a:lnTo>
                      <a:pt x="257911" y="2413"/>
                    </a:lnTo>
                    <a:lnTo>
                      <a:pt x="256286" y="2387"/>
                    </a:lnTo>
                    <a:lnTo>
                      <a:pt x="256413" y="2057"/>
                    </a:lnTo>
                    <a:lnTo>
                      <a:pt x="256286" y="1689"/>
                    </a:lnTo>
                    <a:lnTo>
                      <a:pt x="256019" y="2197"/>
                    </a:lnTo>
                    <a:lnTo>
                      <a:pt x="255892" y="2413"/>
                    </a:lnTo>
                    <a:lnTo>
                      <a:pt x="255346" y="2781"/>
                    </a:lnTo>
                    <a:lnTo>
                      <a:pt x="254292" y="2374"/>
                    </a:lnTo>
                    <a:lnTo>
                      <a:pt x="254203" y="3098"/>
                    </a:lnTo>
                    <a:lnTo>
                      <a:pt x="253657" y="3048"/>
                    </a:lnTo>
                    <a:lnTo>
                      <a:pt x="254152" y="3200"/>
                    </a:lnTo>
                    <a:lnTo>
                      <a:pt x="254203" y="3441"/>
                    </a:lnTo>
                    <a:lnTo>
                      <a:pt x="254076" y="3771"/>
                    </a:lnTo>
                    <a:lnTo>
                      <a:pt x="253542" y="3708"/>
                    </a:lnTo>
                    <a:lnTo>
                      <a:pt x="252818" y="3873"/>
                    </a:lnTo>
                    <a:lnTo>
                      <a:pt x="252399" y="4343"/>
                    </a:lnTo>
                    <a:lnTo>
                      <a:pt x="252260" y="4102"/>
                    </a:lnTo>
                    <a:lnTo>
                      <a:pt x="251714" y="3060"/>
                    </a:lnTo>
                    <a:lnTo>
                      <a:pt x="251383" y="2438"/>
                    </a:lnTo>
                    <a:lnTo>
                      <a:pt x="250253" y="3060"/>
                    </a:lnTo>
                    <a:lnTo>
                      <a:pt x="249834" y="2781"/>
                    </a:lnTo>
                    <a:lnTo>
                      <a:pt x="249948" y="2400"/>
                    </a:lnTo>
                    <a:lnTo>
                      <a:pt x="250075" y="2235"/>
                    </a:lnTo>
                    <a:lnTo>
                      <a:pt x="249961" y="1943"/>
                    </a:lnTo>
                    <a:lnTo>
                      <a:pt x="249732" y="1816"/>
                    </a:lnTo>
                    <a:lnTo>
                      <a:pt x="249021" y="2209"/>
                    </a:lnTo>
                    <a:lnTo>
                      <a:pt x="249021" y="3200"/>
                    </a:lnTo>
                    <a:lnTo>
                      <a:pt x="248678" y="3492"/>
                    </a:lnTo>
                    <a:lnTo>
                      <a:pt x="248577" y="3644"/>
                    </a:lnTo>
                    <a:lnTo>
                      <a:pt x="248831" y="4102"/>
                    </a:lnTo>
                    <a:lnTo>
                      <a:pt x="248488" y="3695"/>
                    </a:lnTo>
                    <a:lnTo>
                      <a:pt x="248272" y="3441"/>
                    </a:lnTo>
                    <a:lnTo>
                      <a:pt x="247980" y="3441"/>
                    </a:lnTo>
                    <a:lnTo>
                      <a:pt x="247980" y="3098"/>
                    </a:lnTo>
                    <a:lnTo>
                      <a:pt x="248170" y="3327"/>
                    </a:lnTo>
                    <a:lnTo>
                      <a:pt x="248627" y="3035"/>
                    </a:lnTo>
                    <a:lnTo>
                      <a:pt x="248907" y="3048"/>
                    </a:lnTo>
                    <a:lnTo>
                      <a:pt x="249021" y="3200"/>
                    </a:lnTo>
                    <a:lnTo>
                      <a:pt x="249021" y="2209"/>
                    </a:lnTo>
                    <a:lnTo>
                      <a:pt x="248627" y="2425"/>
                    </a:lnTo>
                    <a:lnTo>
                      <a:pt x="247319" y="3441"/>
                    </a:lnTo>
                    <a:lnTo>
                      <a:pt x="247713" y="3441"/>
                    </a:lnTo>
                    <a:lnTo>
                      <a:pt x="247027" y="4737"/>
                    </a:lnTo>
                    <a:lnTo>
                      <a:pt x="246341" y="4267"/>
                    </a:lnTo>
                    <a:lnTo>
                      <a:pt x="246011" y="4038"/>
                    </a:lnTo>
                    <a:lnTo>
                      <a:pt x="245986" y="3708"/>
                    </a:lnTo>
                    <a:lnTo>
                      <a:pt x="245999" y="3149"/>
                    </a:lnTo>
                    <a:lnTo>
                      <a:pt x="245884" y="2171"/>
                    </a:lnTo>
                    <a:lnTo>
                      <a:pt x="244449" y="1447"/>
                    </a:lnTo>
                    <a:lnTo>
                      <a:pt x="243217" y="3149"/>
                    </a:lnTo>
                    <a:lnTo>
                      <a:pt x="241173" y="2705"/>
                    </a:lnTo>
                    <a:lnTo>
                      <a:pt x="241681" y="2946"/>
                    </a:lnTo>
                    <a:lnTo>
                      <a:pt x="241808" y="3073"/>
                    </a:lnTo>
                    <a:lnTo>
                      <a:pt x="241554" y="3708"/>
                    </a:lnTo>
                    <a:lnTo>
                      <a:pt x="241020" y="3390"/>
                    </a:lnTo>
                    <a:lnTo>
                      <a:pt x="240563" y="3111"/>
                    </a:lnTo>
                    <a:lnTo>
                      <a:pt x="239903" y="3390"/>
                    </a:lnTo>
                    <a:lnTo>
                      <a:pt x="239788" y="2717"/>
                    </a:lnTo>
                    <a:lnTo>
                      <a:pt x="239560" y="2590"/>
                    </a:lnTo>
                    <a:lnTo>
                      <a:pt x="239268" y="2222"/>
                    </a:lnTo>
                    <a:lnTo>
                      <a:pt x="239306" y="2654"/>
                    </a:lnTo>
                    <a:lnTo>
                      <a:pt x="237769" y="2171"/>
                    </a:lnTo>
                    <a:lnTo>
                      <a:pt x="237591" y="3352"/>
                    </a:lnTo>
                    <a:lnTo>
                      <a:pt x="236677" y="2578"/>
                    </a:lnTo>
                    <a:lnTo>
                      <a:pt x="235026" y="2260"/>
                    </a:lnTo>
                    <a:lnTo>
                      <a:pt x="234797" y="4165"/>
                    </a:lnTo>
                    <a:lnTo>
                      <a:pt x="233883" y="4152"/>
                    </a:lnTo>
                    <a:lnTo>
                      <a:pt x="233286" y="4076"/>
                    </a:lnTo>
                    <a:lnTo>
                      <a:pt x="233273" y="3949"/>
                    </a:lnTo>
                    <a:lnTo>
                      <a:pt x="233514" y="3632"/>
                    </a:lnTo>
                    <a:lnTo>
                      <a:pt x="233641" y="3467"/>
                    </a:lnTo>
                    <a:lnTo>
                      <a:pt x="233527" y="3327"/>
                    </a:lnTo>
                    <a:lnTo>
                      <a:pt x="232968" y="3009"/>
                    </a:lnTo>
                    <a:lnTo>
                      <a:pt x="233337" y="2832"/>
                    </a:lnTo>
                    <a:lnTo>
                      <a:pt x="234022" y="2540"/>
                    </a:lnTo>
                    <a:lnTo>
                      <a:pt x="233489" y="2540"/>
                    </a:lnTo>
                    <a:lnTo>
                      <a:pt x="233019" y="2425"/>
                    </a:lnTo>
                    <a:lnTo>
                      <a:pt x="233006" y="2832"/>
                    </a:lnTo>
                    <a:lnTo>
                      <a:pt x="232702" y="2463"/>
                    </a:lnTo>
                    <a:lnTo>
                      <a:pt x="231533" y="3632"/>
                    </a:lnTo>
                    <a:lnTo>
                      <a:pt x="231051" y="3073"/>
                    </a:lnTo>
                    <a:lnTo>
                      <a:pt x="230873" y="3263"/>
                    </a:lnTo>
                    <a:lnTo>
                      <a:pt x="230759" y="3949"/>
                    </a:lnTo>
                    <a:lnTo>
                      <a:pt x="230162" y="3898"/>
                    </a:lnTo>
                    <a:lnTo>
                      <a:pt x="229222" y="4013"/>
                    </a:lnTo>
                    <a:lnTo>
                      <a:pt x="229743" y="4660"/>
                    </a:lnTo>
                    <a:lnTo>
                      <a:pt x="228117" y="2819"/>
                    </a:lnTo>
                    <a:lnTo>
                      <a:pt x="225183" y="4800"/>
                    </a:lnTo>
                    <a:lnTo>
                      <a:pt x="224142" y="3644"/>
                    </a:lnTo>
                    <a:lnTo>
                      <a:pt x="223761" y="3213"/>
                    </a:lnTo>
                    <a:lnTo>
                      <a:pt x="221208" y="3606"/>
                    </a:lnTo>
                    <a:lnTo>
                      <a:pt x="220154" y="3644"/>
                    </a:lnTo>
                    <a:lnTo>
                      <a:pt x="220205" y="3378"/>
                    </a:lnTo>
                    <a:lnTo>
                      <a:pt x="220357" y="3403"/>
                    </a:lnTo>
                    <a:lnTo>
                      <a:pt x="220218" y="3352"/>
                    </a:lnTo>
                    <a:lnTo>
                      <a:pt x="218909" y="2857"/>
                    </a:lnTo>
                    <a:lnTo>
                      <a:pt x="219468" y="5105"/>
                    </a:lnTo>
                    <a:lnTo>
                      <a:pt x="218668" y="4813"/>
                    </a:lnTo>
                    <a:lnTo>
                      <a:pt x="217881" y="4521"/>
                    </a:lnTo>
                    <a:lnTo>
                      <a:pt x="217754" y="4432"/>
                    </a:lnTo>
                    <a:lnTo>
                      <a:pt x="217258" y="3873"/>
                    </a:lnTo>
                    <a:lnTo>
                      <a:pt x="216979" y="3543"/>
                    </a:lnTo>
                    <a:lnTo>
                      <a:pt x="218694" y="3975"/>
                    </a:lnTo>
                    <a:lnTo>
                      <a:pt x="218224" y="3657"/>
                    </a:lnTo>
                    <a:lnTo>
                      <a:pt x="217944" y="1663"/>
                    </a:lnTo>
                    <a:lnTo>
                      <a:pt x="216179" y="3873"/>
                    </a:lnTo>
                    <a:lnTo>
                      <a:pt x="215671" y="3365"/>
                    </a:lnTo>
                    <a:lnTo>
                      <a:pt x="215176" y="2857"/>
                    </a:lnTo>
                    <a:lnTo>
                      <a:pt x="215277" y="2654"/>
                    </a:lnTo>
                    <a:lnTo>
                      <a:pt x="215150" y="2489"/>
                    </a:lnTo>
                    <a:lnTo>
                      <a:pt x="214490" y="1968"/>
                    </a:lnTo>
                    <a:lnTo>
                      <a:pt x="213296" y="3340"/>
                    </a:lnTo>
                    <a:lnTo>
                      <a:pt x="212839" y="3327"/>
                    </a:lnTo>
                    <a:lnTo>
                      <a:pt x="212013" y="3238"/>
                    </a:lnTo>
                    <a:lnTo>
                      <a:pt x="211899" y="2933"/>
                    </a:lnTo>
                    <a:lnTo>
                      <a:pt x="210947" y="3924"/>
                    </a:lnTo>
                    <a:lnTo>
                      <a:pt x="208368" y="4419"/>
                    </a:lnTo>
                    <a:lnTo>
                      <a:pt x="208356" y="4597"/>
                    </a:lnTo>
                    <a:lnTo>
                      <a:pt x="207162" y="4813"/>
                    </a:lnTo>
                    <a:lnTo>
                      <a:pt x="206794" y="4432"/>
                    </a:lnTo>
                    <a:lnTo>
                      <a:pt x="205968" y="4064"/>
                    </a:lnTo>
                    <a:lnTo>
                      <a:pt x="205879" y="3873"/>
                    </a:lnTo>
                    <a:lnTo>
                      <a:pt x="205790" y="3200"/>
                    </a:lnTo>
                    <a:lnTo>
                      <a:pt x="206921" y="3162"/>
                    </a:lnTo>
                    <a:lnTo>
                      <a:pt x="206336" y="2095"/>
                    </a:lnTo>
                    <a:lnTo>
                      <a:pt x="205460" y="3200"/>
                    </a:lnTo>
                    <a:lnTo>
                      <a:pt x="204914" y="3022"/>
                    </a:lnTo>
                    <a:lnTo>
                      <a:pt x="204939" y="2540"/>
                    </a:lnTo>
                    <a:lnTo>
                      <a:pt x="203225" y="2692"/>
                    </a:lnTo>
                    <a:lnTo>
                      <a:pt x="203200" y="3873"/>
                    </a:lnTo>
                    <a:lnTo>
                      <a:pt x="201345" y="3784"/>
                    </a:lnTo>
                    <a:lnTo>
                      <a:pt x="201447" y="4241"/>
                    </a:lnTo>
                    <a:lnTo>
                      <a:pt x="200520" y="5308"/>
                    </a:lnTo>
                    <a:lnTo>
                      <a:pt x="200583" y="4559"/>
                    </a:lnTo>
                    <a:lnTo>
                      <a:pt x="200596" y="4356"/>
                    </a:lnTo>
                    <a:lnTo>
                      <a:pt x="200685" y="3492"/>
                    </a:lnTo>
                    <a:lnTo>
                      <a:pt x="199682" y="4356"/>
                    </a:lnTo>
                    <a:lnTo>
                      <a:pt x="199377" y="3175"/>
                    </a:lnTo>
                    <a:lnTo>
                      <a:pt x="197027" y="4318"/>
                    </a:lnTo>
                    <a:lnTo>
                      <a:pt x="195834" y="4533"/>
                    </a:lnTo>
                    <a:lnTo>
                      <a:pt x="196164" y="4102"/>
                    </a:lnTo>
                    <a:lnTo>
                      <a:pt x="195173" y="4521"/>
                    </a:lnTo>
                    <a:lnTo>
                      <a:pt x="193852" y="4508"/>
                    </a:lnTo>
                    <a:lnTo>
                      <a:pt x="193878" y="4216"/>
                    </a:lnTo>
                    <a:lnTo>
                      <a:pt x="193890" y="4013"/>
                    </a:lnTo>
                    <a:lnTo>
                      <a:pt x="194081" y="2209"/>
                    </a:lnTo>
                    <a:lnTo>
                      <a:pt x="190423" y="3924"/>
                    </a:lnTo>
                    <a:lnTo>
                      <a:pt x="190284" y="3708"/>
                    </a:lnTo>
                    <a:lnTo>
                      <a:pt x="189903" y="2997"/>
                    </a:lnTo>
                    <a:lnTo>
                      <a:pt x="189458" y="2146"/>
                    </a:lnTo>
                    <a:lnTo>
                      <a:pt x="187121" y="2997"/>
                    </a:lnTo>
                    <a:lnTo>
                      <a:pt x="184823" y="1778"/>
                    </a:lnTo>
                    <a:lnTo>
                      <a:pt x="182105" y="1917"/>
                    </a:lnTo>
                    <a:lnTo>
                      <a:pt x="183070" y="3708"/>
                    </a:lnTo>
                    <a:lnTo>
                      <a:pt x="181394" y="2057"/>
                    </a:lnTo>
                    <a:lnTo>
                      <a:pt x="181394" y="3822"/>
                    </a:lnTo>
                    <a:lnTo>
                      <a:pt x="180962" y="3911"/>
                    </a:lnTo>
                    <a:lnTo>
                      <a:pt x="180670" y="3898"/>
                    </a:lnTo>
                    <a:lnTo>
                      <a:pt x="180543" y="3797"/>
                    </a:lnTo>
                    <a:lnTo>
                      <a:pt x="180416" y="3441"/>
                    </a:lnTo>
                    <a:lnTo>
                      <a:pt x="181330" y="2768"/>
                    </a:lnTo>
                    <a:lnTo>
                      <a:pt x="181394" y="3822"/>
                    </a:lnTo>
                    <a:lnTo>
                      <a:pt x="181394" y="2057"/>
                    </a:lnTo>
                    <a:lnTo>
                      <a:pt x="181317" y="2273"/>
                    </a:lnTo>
                    <a:lnTo>
                      <a:pt x="180644" y="1968"/>
                    </a:lnTo>
                    <a:lnTo>
                      <a:pt x="181330" y="2552"/>
                    </a:lnTo>
                    <a:lnTo>
                      <a:pt x="181330" y="2743"/>
                    </a:lnTo>
                    <a:lnTo>
                      <a:pt x="179209" y="2933"/>
                    </a:lnTo>
                    <a:lnTo>
                      <a:pt x="180441" y="3733"/>
                    </a:lnTo>
                    <a:lnTo>
                      <a:pt x="179908" y="3416"/>
                    </a:lnTo>
                    <a:lnTo>
                      <a:pt x="179692" y="3289"/>
                    </a:lnTo>
                    <a:lnTo>
                      <a:pt x="179463" y="3162"/>
                    </a:lnTo>
                    <a:lnTo>
                      <a:pt x="178612" y="2667"/>
                    </a:lnTo>
                    <a:lnTo>
                      <a:pt x="178168" y="2146"/>
                    </a:lnTo>
                    <a:lnTo>
                      <a:pt x="179222" y="2273"/>
                    </a:lnTo>
                    <a:lnTo>
                      <a:pt x="179197" y="2146"/>
                    </a:lnTo>
                    <a:lnTo>
                      <a:pt x="179171" y="1866"/>
                    </a:lnTo>
                    <a:lnTo>
                      <a:pt x="177901" y="1739"/>
                    </a:lnTo>
                    <a:lnTo>
                      <a:pt x="178003" y="1536"/>
                    </a:lnTo>
                    <a:lnTo>
                      <a:pt x="178473" y="1168"/>
                    </a:lnTo>
                    <a:lnTo>
                      <a:pt x="178384" y="977"/>
                    </a:lnTo>
                    <a:lnTo>
                      <a:pt x="177660" y="596"/>
                    </a:lnTo>
                    <a:lnTo>
                      <a:pt x="177787" y="1282"/>
                    </a:lnTo>
                    <a:lnTo>
                      <a:pt x="177190" y="1536"/>
                    </a:lnTo>
                    <a:lnTo>
                      <a:pt x="176390" y="1282"/>
                    </a:lnTo>
                    <a:lnTo>
                      <a:pt x="177355" y="2019"/>
                    </a:lnTo>
                    <a:lnTo>
                      <a:pt x="177482" y="2146"/>
                    </a:lnTo>
                    <a:lnTo>
                      <a:pt x="175564" y="3111"/>
                    </a:lnTo>
                    <a:lnTo>
                      <a:pt x="175628" y="2438"/>
                    </a:lnTo>
                    <a:lnTo>
                      <a:pt x="175729" y="1562"/>
                    </a:lnTo>
                    <a:lnTo>
                      <a:pt x="175831" y="596"/>
                    </a:lnTo>
                    <a:lnTo>
                      <a:pt x="173875" y="1562"/>
                    </a:lnTo>
                    <a:lnTo>
                      <a:pt x="174129" y="1320"/>
                    </a:lnTo>
                    <a:lnTo>
                      <a:pt x="174498" y="977"/>
                    </a:lnTo>
                    <a:lnTo>
                      <a:pt x="173520" y="1320"/>
                    </a:lnTo>
                    <a:lnTo>
                      <a:pt x="173393" y="1308"/>
                    </a:lnTo>
                    <a:lnTo>
                      <a:pt x="170789" y="977"/>
                    </a:lnTo>
                    <a:lnTo>
                      <a:pt x="169811" y="2438"/>
                    </a:lnTo>
                    <a:lnTo>
                      <a:pt x="169595" y="2159"/>
                    </a:lnTo>
                    <a:lnTo>
                      <a:pt x="169468" y="1892"/>
                    </a:lnTo>
                    <a:lnTo>
                      <a:pt x="169570" y="1676"/>
                    </a:lnTo>
                    <a:lnTo>
                      <a:pt x="169837" y="1600"/>
                    </a:lnTo>
                    <a:lnTo>
                      <a:pt x="167449" y="1384"/>
                    </a:lnTo>
                    <a:lnTo>
                      <a:pt x="164503" y="3162"/>
                    </a:lnTo>
                    <a:lnTo>
                      <a:pt x="163449" y="2654"/>
                    </a:lnTo>
                    <a:lnTo>
                      <a:pt x="162699" y="2286"/>
                    </a:lnTo>
                    <a:lnTo>
                      <a:pt x="162826" y="1816"/>
                    </a:lnTo>
                    <a:lnTo>
                      <a:pt x="162382" y="1943"/>
                    </a:lnTo>
                    <a:lnTo>
                      <a:pt x="162052" y="2654"/>
                    </a:lnTo>
                    <a:lnTo>
                      <a:pt x="161874" y="2514"/>
                    </a:lnTo>
                    <a:lnTo>
                      <a:pt x="161531" y="2247"/>
                    </a:lnTo>
                    <a:lnTo>
                      <a:pt x="161658" y="1765"/>
                    </a:lnTo>
                    <a:lnTo>
                      <a:pt x="161467" y="1727"/>
                    </a:lnTo>
                    <a:lnTo>
                      <a:pt x="160274" y="2514"/>
                    </a:lnTo>
                    <a:lnTo>
                      <a:pt x="159753" y="2286"/>
                    </a:lnTo>
                    <a:lnTo>
                      <a:pt x="159867" y="2057"/>
                    </a:lnTo>
                    <a:lnTo>
                      <a:pt x="160083" y="1841"/>
                    </a:lnTo>
                    <a:lnTo>
                      <a:pt x="160032" y="1714"/>
                    </a:lnTo>
                    <a:lnTo>
                      <a:pt x="157899" y="1181"/>
                    </a:lnTo>
                    <a:lnTo>
                      <a:pt x="157899" y="8597"/>
                    </a:lnTo>
                    <a:lnTo>
                      <a:pt x="157670" y="8509"/>
                    </a:lnTo>
                    <a:lnTo>
                      <a:pt x="157264" y="8356"/>
                    </a:lnTo>
                    <a:lnTo>
                      <a:pt x="157353" y="8178"/>
                    </a:lnTo>
                    <a:lnTo>
                      <a:pt x="157708" y="7835"/>
                    </a:lnTo>
                    <a:lnTo>
                      <a:pt x="157772" y="8534"/>
                    </a:lnTo>
                    <a:lnTo>
                      <a:pt x="157899" y="8597"/>
                    </a:lnTo>
                    <a:lnTo>
                      <a:pt x="157899" y="1181"/>
                    </a:lnTo>
                    <a:lnTo>
                      <a:pt x="156603" y="2959"/>
                    </a:lnTo>
                    <a:lnTo>
                      <a:pt x="154635" y="3289"/>
                    </a:lnTo>
                    <a:lnTo>
                      <a:pt x="154635" y="2743"/>
                    </a:lnTo>
                    <a:lnTo>
                      <a:pt x="154533" y="1943"/>
                    </a:lnTo>
                    <a:lnTo>
                      <a:pt x="151942" y="1333"/>
                    </a:lnTo>
                    <a:lnTo>
                      <a:pt x="151917" y="1130"/>
                    </a:lnTo>
                    <a:lnTo>
                      <a:pt x="149199" y="977"/>
                    </a:lnTo>
                    <a:lnTo>
                      <a:pt x="147294" y="2222"/>
                    </a:lnTo>
                    <a:lnTo>
                      <a:pt x="144780" y="2743"/>
                    </a:lnTo>
                    <a:lnTo>
                      <a:pt x="144513" y="2501"/>
                    </a:lnTo>
                    <a:lnTo>
                      <a:pt x="144119" y="2146"/>
                    </a:lnTo>
                    <a:lnTo>
                      <a:pt x="143205" y="1308"/>
                    </a:lnTo>
                    <a:lnTo>
                      <a:pt x="139522" y="2146"/>
                    </a:lnTo>
                    <a:lnTo>
                      <a:pt x="136956" y="1346"/>
                    </a:lnTo>
                    <a:lnTo>
                      <a:pt x="137172" y="1485"/>
                    </a:lnTo>
                    <a:lnTo>
                      <a:pt x="137261" y="1714"/>
                    </a:lnTo>
                    <a:lnTo>
                      <a:pt x="136906" y="2336"/>
                    </a:lnTo>
                    <a:lnTo>
                      <a:pt x="136448" y="2501"/>
                    </a:lnTo>
                    <a:lnTo>
                      <a:pt x="135864" y="2235"/>
                    </a:lnTo>
                    <a:lnTo>
                      <a:pt x="134823" y="3416"/>
                    </a:lnTo>
                    <a:lnTo>
                      <a:pt x="134861" y="2908"/>
                    </a:lnTo>
                    <a:lnTo>
                      <a:pt x="134912" y="2209"/>
                    </a:lnTo>
                    <a:lnTo>
                      <a:pt x="135128" y="2235"/>
                    </a:lnTo>
                    <a:lnTo>
                      <a:pt x="134797" y="1358"/>
                    </a:lnTo>
                    <a:lnTo>
                      <a:pt x="134683" y="1041"/>
                    </a:lnTo>
                    <a:lnTo>
                      <a:pt x="133464" y="1358"/>
                    </a:lnTo>
                    <a:lnTo>
                      <a:pt x="132524" y="1333"/>
                    </a:lnTo>
                    <a:lnTo>
                      <a:pt x="132359" y="2908"/>
                    </a:lnTo>
                    <a:lnTo>
                      <a:pt x="129882" y="609"/>
                    </a:lnTo>
                    <a:lnTo>
                      <a:pt x="125869" y="3759"/>
                    </a:lnTo>
                    <a:lnTo>
                      <a:pt x="125628" y="3403"/>
                    </a:lnTo>
                    <a:lnTo>
                      <a:pt x="125031" y="2476"/>
                    </a:lnTo>
                    <a:lnTo>
                      <a:pt x="124777" y="2095"/>
                    </a:lnTo>
                    <a:lnTo>
                      <a:pt x="124523" y="1689"/>
                    </a:lnTo>
                    <a:lnTo>
                      <a:pt x="123926" y="2095"/>
                    </a:lnTo>
                    <a:lnTo>
                      <a:pt x="123177" y="2082"/>
                    </a:lnTo>
                    <a:lnTo>
                      <a:pt x="122593" y="2476"/>
                    </a:lnTo>
                    <a:lnTo>
                      <a:pt x="122618" y="1638"/>
                    </a:lnTo>
                    <a:lnTo>
                      <a:pt x="121666" y="1511"/>
                    </a:lnTo>
                    <a:lnTo>
                      <a:pt x="120142" y="1308"/>
                    </a:lnTo>
                    <a:lnTo>
                      <a:pt x="118097" y="1511"/>
                    </a:lnTo>
                    <a:lnTo>
                      <a:pt x="118503" y="901"/>
                    </a:lnTo>
                    <a:lnTo>
                      <a:pt x="117360" y="850"/>
                    </a:lnTo>
                    <a:lnTo>
                      <a:pt x="117055" y="3352"/>
                    </a:lnTo>
                    <a:lnTo>
                      <a:pt x="115989" y="3403"/>
                    </a:lnTo>
                    <a:lnTo>
                      <a:pt x="115849" y="2857"/>
                    </a:lnTo>
                    <a:lnTo>
                      <a:pt x="115747" y="2476"/>
                    </a:lnTo>
                    <a:lnTo>
                      <a:pt x="115684" y="2197"/>
                    </a:lnTo>
                    <a:lnTo>
                      <a:pt x="113652" y="2159"/>
                    </a:lnTo>
                    <a:lnTo>
                      <a:pt x="111607" y="1041"/>
                    </a:lnTo>
                    <a:lnTo>
                      <a:pt x="109626" y="2197"/>
                    </a:lnTo>
                    <a:lnTo>
                      <a:pt x="109715" y="1638"/>
                    </a:lnTo>
                    <a:lnTo>
                      <a:pt x="110045" y="1587"/>
                    </a:lnTo>
                    <a:lnTo>
                      <a:pt x="109093" y="1562"/>
                    </a:lnTo>
                    <a:lnTo>
                      <a:pt x="108381" y="1346"/>
                    </a:lnTo>
                    <a:lnTo>
                      <a:pt x="106375" y="736"/>
                    </a:lnTo>
                    <a:lnTo>
                      <a:pt x="106502" y="1435"/>
                    </a:lnTo>
                    <a:lnTo>
                      <a:pt x="106692" y="1346"/>
                    </a:lnTo>
                    <a:lnTo>
                      <a:pt x="106591" y="1841"/>
                    </a:lnTo>
                    <a:lnTo>
                      <a:pt x="106718" y="2476"/>
                    </a:lnTo>
                    <a:lnTo>
                      <a:pt x="106502" y="1435"/>
                    </a:lnTo>
                    <a:lnTo>
                      <a:pt x="103555" y="2857"/>
                    </a:lnTo>
                    <a:lnTo>
                      <a:pt x="103720" y="2019"/>
                    </a:lnTo>
                    <a:lnTo>
                      <a:pt x="102831" y="3048"/>
                    </a:lnTo>
                    <a:lnTo>
                      <a:pt x="102704" y="3390"/>
                    </a:lnTo>
                    <a:lnTo>
                      <a:pt x="101485" y="3683"/>
                    </a:lnTo>
                    <a:lnTo>
                      <a:pt x="101257" y="3606"/>
                    </a:lnTo>
                    <a:lnTo>
                      <a:pt x="101142" y="3022"/>
                    </a:lnTo>
                    <a:lnTo>
                      <a:pt x="100609" y="2781"/>
                    </a:lnTo>
                    <a:lnTo>
                      <a:pt x="100838" y="4013"/>
                    </a:lnTo>
                    <a:lnTo>
                      <a:pt x="99631" y="3581"/>
                    </a:lnTo>
                    <a:lnTo>
                      <a:pt x="99758" y="3390"/>
                    </a:lnTo>
                    <a:lnTo>
                      <a:pt x="100063" y="3035"/>
                    </a:lnTo>
                    <a:lnTo>
                      <a:pt x="99021" y="2971"/>
                    </a:lnTo>
                    <a:lnTo>
                      <a:pt x="99047" y="3327"/>
                    </a:lnTo>
                    <a:lnTo>
                      <a:pt x="98577" y="3822"/>
                    </a:lnTo>
                    <a:lnTo>
                      <a:pt x="97878" y="4216"/>
                    </a:lnTo>
                    <a:lnTo>
                      <a:pt x="97320" y="3987"/>
                    </a:lnTo>
                    <a:lnTo>
                      <a:pt x="96647" y="3708"/>
                    </a:lnTo>
                    <a:lnTo>
                      <a:pt x="96520" y="3505"/>
                    </a:lnTo>
                    <a:lnTo>
                      <a:pt x="96405" y="2908"/>
                    </a:lnTo>
                    <a:lnTo>
                      <a:pt x="96304" y="3238"/>
                    </a:lnTo>
                    <a:lnTo>
                      <a:pt x="96177" y="3467"/>
                    </a:lnTo>
                    <a:lnTo>
                      <a:pt x="95694" y="3987"/>
                    </a:lnTo>
                    <a:lnTo>
                      <a:pt x="95186" y="3810"/>
                    </a:lnTo>
                    <a:lnTo>
                      <a:pt x="95059" y="3721"/>
                    </a:lnTo>
                    <a:lnTo>
                      <a:pt x="95186" y="3340"/>
                    </a:lnTo>
                    <a:lnTo>
                      <a:pt x="95173" y="3175"/>
                    </a:lnTo>
                    <a:lnTo>
                      <a:pt x="94665" y="3009"/>
                    </a:lnTo>
                    <a:lnTo>
                      <a:pt x="93738" y="2705"/>
                    </a:lnTo>
                    <a:lnTo>
                      <a:pt x="93738" y="2946"/>
                    </a:lnTo>
                    <a:lnTo>
                      <a:pt x="93433" y="2933"/>
                    </a:lnTo>
                    <a:lnTo>
                      <a:pt x="92748" y="4191"/>
                    </a:lnTo>
                    <a:lnTo>
                      <a:pt x="92570" y="4076"/>
                    </a:lnTo>
                    <a:lnTo>
                      <a:pt x="92570" y="7658"/>
                    </a:lnTo>
                    <a:lnTo>
                      <a:pt x="92341" y="7645"/>
                    </a:lnTo>
                    <a:lnTo>
                      <a:pt x="91605" y="7645"/>
                    </a:lnTo>
                    <a:lnTo>
                      <a:pt x="91541" y="7404"/>
                    </a:lnTo>
                    <a:lnTo>
                      <a:pt x="91567" y="7226"/>
                    </a:lnTo>
                    <a:lnTo>
                      <a:pt x="91617" y="7061"/>
                    </a:lnTo>
                    <a:lnTo>
                      <a:pt x="91846" y="7073"/>
                    </a:lnTo>
                    <a:lnTo>
                      <a:pt x="91757" y="7277"/>
                    </a:lnTo>
                    <a:lnTo>
                      <a:pt x="92278" y="7429"/>
                    </a:lnTo>
                    <a:lnTo>
                      <a:pt x="92570" y="7658"/>
                    </a:lnTo>
                    <a:lnTo>
                      <a:pt x="92570" y="4076"/>
                    </a:lnTo>
                    <a:lnTo>
                      <a:pt x="91948" y="3657"/>
                    </a:lnTo>
                    <a:lnTo>
                      <a:pt x="91617" y="3429"/>
                    </a:lnTo>
                    <a:lnTo>
                      <a:pt x="91490" y="3060"/>
                    </a:lnTo>
                    <a:lnTo>
                      <a:pt x="91351" y="2882"/>
                    </a:lnTo>
                    <a:lnTo>
                      <a:pt x="92722" y="2895"/>
                    </a:lnTo>
                    <a:lnTo>
                      <a:pt x="93433" y="2933"/>
                    </a:lnTo>
                    <a:lnTo>
                      <a:pt x="93586" y="2654"/>
                    </a:lnTo>
                    <a:lnTo>
                      <a:pt x="93560" y="2933"/>
                    </a:lnTo>
                    <a:lnTo>
                      <a:pt x="93738" y="2946"/>
                    </a:lnTo>
                    <a:lnTo>
                      <a:pt x="93611" y="2667"/>
                    </a:lnTo>
                    <a:lnTo>
                      <a:pt x="93738" y="2705"/>
                    </a:lnTo>
                    <a:lnTo>
                      <a:pt x="93637" y="2222"/>
                    </a:lnTo>
                    <a:lnTo>
                      <a:pt x="92621" y="2095"/>
                    </a:lnTo>
                    <a:lnTo>
                      <a:pt x="93510" y="1028"/>
                    </a:lnTo>
                    <a:lnTo>
                      <a:pt x="92544" y="1663"/>
                    </a:lnTo>
                    <a:lnTo>
                      <a:pt x="91071" y="2870"/>
                    </a:lnTo>
                    <a:lnTo>
                      <a:pt x="90030" y="2527"/>
                    </a:lnTo>
                    <a:lnTo>
                      <a:pt x="89903" y="2400"/>
                    </a:lnTo>
                    <a:lnTo>
                      <a:pt x="89865" y="2133"/>
                    </a:lnTo>
                    <a:lnTo>
                      <a:pt x="89700" y="2082"/>
                    </a:lnTo>
                    <a:lnTo>
                      <a:pt x="89484" y="2159"/>
                    </a:lnTo>
                    <a:lnTo>
                      <a:pt x="89268" y="2286"/>
                    </a:lnTo>
                    <a:lnTo>
                      <a:pt x="88696" y="2070"/>
                    </a:lnTo>
                    <a:lnTo>
                      <a:pt x="88366" y="2057"/>
                    </a:lnTo>
                    <a:lnTo>
                      <a:pt x="88303" y="1727"/>
                    </a:lnTo>
                    <a:lnTo>
                      <a:pt x="88239" y="1409"/>
                    </a:lnTo>
                    <a:lnTo>
                      <a:pt x="88125" y="2070"/>
                    </a:lnTo>
                    <a:lnTo>
                      <a:pt x="87566" y="2159"/>
                    </a:lnTo>
                    <a:lnTo>
                      <a:pt x="87630" y="1892"/>
                    </a:lnTo>
                    <a:lnTo>
                      <a:pt x="88036" y="1727"/>
                    </a:lnTo>
                    <a:lnTo>
                      <a:pt x="88125" y="2070"/>
                    </a:lnTo>
                    <a:lnTo>
                      <a:pt x="88125" y="1447"/>
                    </a:lnTo>
                    <a:lnTo>
                      <a:pt x="87083" y="1714"/>
                    </a:lnTo>
                    <a:lnTo>
                      <a:pt x="86525" y="1676"/>
                    </a:lnTo>
                    <a:lnTo>
                      <a:pt x="86575" y="2527"/>
                    </a:lnTo>
                    <a:lnTo>
                      <a:pt x="85839" y="2387"/>
                    </a:lnTo>
                    <a:lnTo>
                      <a:pt x="86448" y="3022"/>
                    </a:lnTo>
                    <a:lnTo>
                      <a:pt x="86944" y="2959"/>
                    </a:lnTo>
                    <a:lnTo>
                      <a:pt x="86918" y="3086"/>
                    </a:lnTo>
                    <a:lnTo>
                      <a:pt x="87058" y="3200"/>
                    </a:lnTo>
                    <a:lnTo>
                      <a:pt x="87160" y="3022"/>
                    </a:lnTo>
                    <a:lnTo>
                      <a:pt x="86995" y="2946"/>
                    </a:lnTo>
                    <a:lnTo>
                      <a:pt x="87185" y="2908"/>
                    </a:lnTo>
                    <a:lnTo>
                      <a:pt x="88582" y="2882"/>
                    </a:lnTo>
                    <a:lnTo>
                      <a:pt x="88112" y="3327"/>
                    </a:lnTo>
                    <a:lnTo>
                      <a:pt x="87680" y="3657"/>
                    </a:lnTo>
                    <a:lnTo>
                      <a:pt x="87071" y="3200"/>
                    </a:lnTo>
                    <a:lnTo>
                      <a:pt x="86410" y="4381"/>
                    </a:lnTo>
                    <a:lnTo>
                      <a:pt x="86296" y="4559"/>
                    </a:lnTo>
                    <a:lnTo>
                      <a:pt x="86004" y="4114"/>
                    </a:lnTo>
                    <a:lnTo>
                      <a:pt x="85521" y="3378"/>
                    </a:lnTo>
                    <a:lnTo>
                      <a:pt x="84150" y="2781"/>
                    </a:lnTo>
                    <a:lnTo>
                      <a:pt x="84023" y="2628"/>
                    </a:lnTo>
                    <a:lnTo>
                      <a:pt x="83985" y="2489"/>
                    </a:lnTo>
                    <a:lnTo>
                      <a:pt x="83858" y="2019"/>
                    </a:lnTo>
                    <a:lnTo>
                      <a:pt x="82156" y="2489"/>
                    </a:lnTo>
                    <a:lnTo>
                      <a:pt x="79844" y="2336"/>
                    </a:lnTo>
                    <a:lnTo>
                      <a:pt x="78778" y="3911"/>
                    </a:lnTo>
                    <a:lnTo>
                      <a:pt x="78282" y="4114"/>
                    </a:lnTo>
                    <a:lnTo>
                      <a:pt x="78155" y="3378"/>
                    </a:lnTo>
                    <a:lnTo>
                      <a:pt x="78181" y="3136"/>
                    </a:lnTo>
                    <a:lnTo>
                      <a:pt x="78320" y="3060"/>
                    </a:lnTo>
                    <a:lnTo>
                      <a:pt x="77876" y="3251"/>
                    </a:lnTo>
                    <a:lnTo>
                      <a:pt x="76593" y="3098"/>
                    </a:lnTo>
                    <a:lnTo>
                      <a:pt x="76339" y="3111"/>
                    </a:lnTo>
                    <a:lnTo>
                      <a:pt x="76593" y="3098"/>
                    </a:lnTo>
                    <a:lnTo>
                      <a:pt x="75933" y="3009"/>
                    </a:lnTo>
                    <a:lnTo>
                      <a:pt x="75895" y="3149"/>
                    </a:lnTo>
                    <a:lnTo>
                      <a:pt x="75831" y="3505"/>
                    </a:lnTo>
                    <a:lnTo>
                      <a:pt x="75704" y="4114"/>
                    </a:lnTo>
                    <a:lnTo>
                      <a:pt x="74574" y="3657"/>
                    </a:lnTo>
                    <a:lnTo>
                      <a:pt x="75730" y="3276"/>
                    </a:lnTo>
                    <a:lnTo>
                      <a:pt x="75895" y="3149"/>
                    </a:lnTo>
                    <a:lnTo>
                      <a:pt x="74714" y="3276"/>
                    </a:lnTo>
                    <a:lnTo>
                      <a:pt x="74828" y="3098"/>
                    </a:lnTo>
                    <a:lnTo>
                      <a:pt x="74726" y="2832"/>
                    </a:lnTo>
                    <a:lnTo>
                      <a:pt x="71640" y="1168"/>
                    </a:lnTo>
                    <a:lnTo>
                      <a:pt x="69583" y="5765"/>
                    </a:lnTo>
                    <a:lnTo>
                      <a:pt x="68453" y="5067"/>
                    </a:lnTo>
                    <a:lnTo>
                      <a:pt x="68072" y="4826"/>
                    </a:lnTo>
                    <a:lnTo>
                      <a:pt x="66548" y="3886"/>
                    </a:lnTo>
                    <a:lnTo>
                      <a:pt x="66306" y="3746"/>
                    </a:lnTo>
                    <a:lnTo>
                      <a:pt x="66357" y="3886"/>
                    </a:lnTo>
                    <a:lnTo>
                      <a:pt x="62191" y="2882"/>
                    </a:lnTo>
                    <a:lnTo>
                      <a:pt x="57772" y="4826"/>
                    </a:lnTo>
                    <a:lnTo>
                      <a:pt x="56019" y="4152"/>
                    </a:lnTo>
                    <a:lnTo>
                      <a:pt x="52489" y="2908"/>
                    </a:lnTo>
                    <a:lnTo>
                      <a:pt x="52362" y="3581"/>
                    </a:lnTo>
                    <a:lnTo>
                      <a:pt x="51650" y="4152"/>
                    </a:lnTo>
                    <a:lnTo>
                      <a:pt x="51396" y="3251"/>
                    </a:lnTo>
                    <a:lnTo>
                      <a:pt x="50203" y="4279"/>
                    </a:lnTo>
                    <a:lnTo>
                      <a:pt x="48450" y="5067"/>
                    </a:lnTo>
                    <a:lnTo>
                      <a:pt x="48196" y="4495"/>
                    </a:lnTo>
                    <a:lnTo>
                      <a:pt x="48044" y="4127"/>
                    </a:lnTo>
                    <a:lnTo>
                      <a:pt x="47180" y="2082"/>
                    </a:lnTo>
                    <a:lnTo>
                      <a:pt x="45148" y="3416"/>
                    </a:lnTo>
                    <a:lnTo>
                      <a:pt x="45021" y="3594"/>
                    </a:lnTo>
                    <a:lnTo>
                      <a:pt x="45262" y="4127"/>
                    </a:lnTo>
                    <a:lnTo>
                      <a:pt x="44488" y="4013"/>
                    </a:lnTo>
                    <a:lnTo>
                      <a:pt x="42786" y="4495"/>
                    </a:lnTo>
                    <a:lnTo>
                      <a:pt x="42913" y="3784"/>
                    </a:lnTo>
                    <a:lnTo>
                      <a:pt x="42773" y="4064"/>
                    </a:lnTo>
                    <a:lnTo>
                      <a:pt x="42659" y="4419"/>
                    </a:lnTo>
                    <a:lnTo>
                      <a:pt x="42405" y="4165"/>
                    </a:lnTo>
                    <a:lnTo>
                      <a:pt x="42329" y="3632"/>
                    </a:lnTo>
                    <a:lnTo>
                      <a:pt x="40398" y="4445"/>
                    </a:lnTo>
                    <a:lnTo>
                      <a:pt x="38950" y="4114"/>
                    </a:lnTo>
                    <a:lnTo>
                      <a:pt x="39065" y="3949"/>
                    </a:lnTo>
                    <a:lnTo>
                      <a:pt x="40627" y="2565"/>
                    </a:lnTo>
                    <a:lnTo>
                      <a:pt x="38442" y="2476"/>
                    </a:lnTo>
                    <a:lnTo>
                      <a:pt x="37630" y="2654"/>
                    </a:lnTo>
                    <a:lnTo>
                      <a:pt x="36296" y="3708"/>
                    </a:lnTo>
                    <a:lnTo>
                      <a:pt x="36182" y="3911"/>
                    </a:lnTo>
                    <a:lnTo>
                      <a:pt x="36436" y="4165"/>
                    </a:lnTo>
                    <a:lnTo>
                      <a:pt x="36766" y="4191"/>
                    </a:lnTo>
                    <a:lnTo>
                      <a:pt x="37045" y="4343"/>
                    </a:lnTo>
                    <a:lnTo>
                      <a:pt x="37172" y="4978"/>
                    </a:lnTo>
                    <a:lnTo>
                      <a:pt x="36652" y="5156"/>
                    </a:lnTo>
                    <a:lnTo>
                      <a:pt x="36537" y="5295"/>
                    </a:lnTo>
                    <a:lnTo>
                      <a:pt x="36410" y="6604"/>
                    </a:lnTo>
                    <a:lnTo>
                      <a:pt x="36042" y="7531"/>
                    </a:lnTo>
                    <a:lnTo>
                      <a:pt x="35915" y="8051"/>
                    </a:lnTo>
                    <a:lnTo>
                      <a:pt x="37668" y="8978"/>
                    </a:lnTo>
                    <a:lnTo>
                      <a:pt x="38938" y="8128"/>
                    </a:lnTo>
                    <a:lnTo>
                      <a:pt x="39357" y="8813"/>
                    </a:lnTo>
                    <a:lnTo>
                      <a:pt x="38277" y="8851"/>
                    </a:lnTo>
                    <a:lnTo>
                      <a:pt x="38887" y="9486"/>
                    </a:lnTo>
                    <a:lnTo>
                      <a:pt x="39255" y="8953"/>
                    </a:lnTo>
                    <a:lnTo>
                      <a:pt x="39700" y="8534"/>
                    </a:lnTo>
                    <a:lnTo>
                      <a:pt x="39751" y="8724"/>
                    </a:lnTo>
                    <a:lnTo>
                      <a:pt x="39865" y="9004"/>
                    </a:lnTo>
                    <a:lnTo>
                      <a:pt x="39992" y="9156"/>
                    </a:lnTo>
                    <a:lnTo>
                      <a:pt x="40233" y="9283"/>
                    </a:lnTo>
                    <a:lnTo>
                      <a:pt x="40932" y="8534"/>
                    </a:lnTo>
                    <a:lnTo>
                      <a:pt x="41148" y="8293"/>
                    </a:lnTo>
                    <a:lnTo>
                      <a:pt x="41224" y="8128"/>
                    </a:lnTo>
                    <a:lnTo>
                      <a:pt x="41465" y="7962"/>
                    </a:lnTo>
                    <a:lnTo>
                      <a:pt x="42164" y="7708"/>
                    </a:lnTo>
                    <a:lnTo>
                      <a:pt x="42595" y="8153"/>
                    </a:lnTo>
                    <a:lnTo>
                      <a:pt x="42710" y="8496"/>
                    </a:lnTo>
                    <a:lnTo>
                      <a:pt x="42595" y="8851"/>
                    </a:lnTo>
                    <a:lnTo>
                      <a:pt x="43307" y="8318"/>
                    </a:lnTo>
                    <a:lnTo>
                      <a:pt x="43294" y="8839"/>
                    </a:lnTo>
                    <a:lnTo>
                      <a:pt x="43611" y="8623"/>
                    </a:lnTo>
                    <a:lnTo>
                      <a:pt x="44653" y="8877"/>
                    </a:lnTo>
                    <a:lnTo>
                      <a:pt x="44767" y="8623"/>
                    </a:lnTo>
                    <a:lnTo>
                      <a:pt x="44894" y="8318"/>
                    </a:lnTo>
                    <a:lnTo>
                      <a:pt x="44983" y="8140"/>
                    </a:lnTo>
                    <a:lnTo>
                      <a:pt x="45618" y="8915"/>
                    </a:lnTo>
                    <a:lnTo>
                      <a:pt x="46812" y="8140"/>
                    </a:lnTo>
                    <a:lnTo>
                      <a:pt x="47129" y="7937"/>
                    </a:lnTo>
                    <a:lnTo>
                      <a:pt x="47066" y="9258"/>
                    </a:lnTo>
                    <a:lnTo>
                      <a:pt x="47294" y="8915"/>
                    </a:lnTo>
                    <a:lnTo>
                      <a:pt x="48183" y="8216"/>
                    </a:lnTo>
                    <a:lnTo>
                      <a:pt x="48768" y="8153"/>
                    </a:lnTo>
                    <a:lnTo>
                      <a:pt x="47701" y="9740"/>
                    </a:lnTo>
                    <a:lnTo>
                      <a:pt x="50952" y="8255"/>
                    </a:lnTo>
                    <a:lnTo>
                      <a:pt x="50673" y="9944"/>
                    </a:lnTo>
                    <a:lnTo>
                      <a:pt x="51460" y="8521"/>
                    </a:lnTo>
                    <a:lnTo>
                      <a:pt x="53517" y="9321"/>
                    </a:lnTo>
                    <a:lnTo>
                      <a:pt x="54914" y="8534"/>
                    </a:lnTo>
                    <a:lnTo>
                      <a:pt x="56172" y="8521"/>
                    </a:lnTo>
                    <a:lnTo>
                      <a:pt x="56997" y="8255"/>
                    </a:lnTo>
                    <a:lnTo>
                      <a:pt x="57416" y="8153"/>
                    </a:lnTo>
                    <a:lnTo>
                      <a:pt x="57619" y="7937"/>
                    </a:lnTo>
                    <a:lnTo>
                      <a:pt x="57823" y="7708"/>
                    </a:lnTo>
                    <a:lnTo>
                      <a:pt x="58064" y="7442"/>
                    </a:lnTo>
                    <a:lnTo>
                      <a:pt x="58864" y="8394"/>
                    </a:lnTo>
                    <a:lnTo>
                      <a:pt x="58978" y="8597"/>
                    </a:lnTo>
                    <a:lnTo>
                      <a:pt x="57632" y="8801"/>
                    </a:lnTo>
                    <a:lnTo>
                      <a:pt x="57531" y="9029"/>
                    </a:lnTo>
                    <a:lnTo>
                      <a:pt x="57785" y="9918"/>
                    </a:lnTo>
                    <a:lnTo>
                      <a:pt x="57734" y="8966"/>
                    </a:lnTo>
                    <a:lnTo>
                      <a:pt x="59461" y="8966"/>
                    </a:lnTo>
                    <a:lnTo>
                      <a:pt x="59131" y="8166"/>
                    </a:lnTo>
                    <a:lnTo>
                      <a:pt x="59867" y="8877"/>
                    </a:lnTo>
                    <a:lnTo>
                      <a:pt x="59766" y="8509"/>
                    </a:lnTo>
                    <a:lnTo>
                      <a:pt x="60147" y="9486"/>
                    </a:lnTo>
                    <a:lnTo>
                      <a:pt x="60223" y="8509"/>
                    </a:lnTo>
                    <a:lnTo>
                      <a:pt x="60261" y="8166"/>
                    </a:lnTo>
                    <a:lnTo>
                      <a:pt x="60274" y="8013"/>
                    </a:lnTo>
                    <a:lnTo>
                      <a:pt x="60833" y="9232"/>
                    </a:lnTo>
                    <a:lnTo>
                      <a:pt x="61442" y="8331"/>
                    </a:lnTo>
                    <a:lnTo>
                      <a:pt x="62293" y="8915"/>
                    </a:lnTo>
                    <a:lnTo>
                      <a:pt x="62420" y="9131"/>
                    </a:lnTo>
                    <a:lnTo>
                      <a:pt x="61722" y="9715"/>
                    </a:lnTo>
                    <a:lnTo>
                      <a:pt x="62890" y="9258"/>
                    </a:lnTo>
                    <a:lnTo>
                      <a:pt x="63144" y="9474"/>
                    </a:lnTo>
                    <a:lnTo>
                      <a:pt x="63030" y="9258"/>
                    </a:lnTo>
                    <a:lnTo>
                      <a:pt x="63144" y="8674"/>
                    </a:lnTo>
                    <a:lnTo>
                      <a:pt x="63271" y="8496"/>
                    </a:lnTo>
                    <a:lnTo>
                      <a:pt x="64046" y="8331"/>
                    </a:lnTo>
                    <a:lnTo>
                      <a:pt x="64643" y="8204"/>
                    </a:lnTo>
                    <a:lnTo>
                      <a:pt x="64020" y="9118"/>
                    </a:lnTo>
                    <a:lnTo>
                      <a:pt x="63893" y="9359"/>
                    </a:lnTo>
                    <a:lnTo>
                      <a:pt x="64363" y="9893"/>
                    </a:lnTo>
                    <a:lnTo>
                      <a:pt x="65252" y="9588"/>
                    </a:lnTo>
                    <a:lnTo>
                      <a:pt x="65938" y="8585"/>
                    </a:lnTo>
                    <a:lnTo>
                      <a:pt x="66598" y="8623"/>
                    </a:lnTo>
                    <a:lnTo>
                      <a:pt x="66738" y="8928"/>
                    </a:lnTo>
                    <a:lnTo>
                      <a:pt x="66624" y="9105"/>
                    </a:lnTo>
                    <a:lnTo>
                      <a:pt x="67183" y="8585"/>
                    </a:lnTo>
                    <a:lnTo>
                      <a:pt x="67564" y="8229"/>
                    </a:lnTo>
                    <a:lnTo>
                      <a:pt x="69418" y="9067"/>
                    </a:lnTo>
                    <a:lnTo>
                      <a:pt x="70243" y="8229"/>
                    </a:lnTo>
                    <a:lnTo>
                      <a:pt x="70459" y="8013"/>
                    </a:lnTo>
                    <a:lnTo>
                      <a:pt x="70662" y="8229"/>
                    </a:lnTo>
                    <a:lnTo>
                      <a:pt x="70573" y="7962"/>
                    </a:lnTo>
                    <a:lnTo>
                      <a:pt x="70459" y="7442"/>
                    </a:lnTo>
                    <a:lnTo>
                      <a:pt x="70485" y="6718"/>
                    </a:lnTo>
                    <a:lnTo>
                      <a:pt x="71031" y="6692"/>
                    </a:lnTo>
                    <a:lnTo>
                      <a:pt x="71475" y="6019"/>
                    </a:lnTo>
                    <a:lnTo>
                      <a:pt x="71666" y="6731"/>
                    </a:lnTo>
                    <a:lnTo>
                      <a:pt x="71361" y="6718"/>
                    </a:lnTo>
                    <a:lnTo>
                      <a:pt x="71285" y="7061"/>
                    </a:lnTo>
                    <a:lnTo>
                      <a:pt x="71170" y="7239"/>
                    </a:lnTo>
                    <a:lnTo>
                      <a:pt x="71729" y="6921"/>
                    </a:lnTo>
                    <a:lnTo>
                      <a:pt x="72097" y="7683"/>
                    </a:lnTo>
                    <a:lnTo>
                      <a:pt x="72212" y="7480"/>
                    </a:lnTo>
                    <a:lnTo>
                      <a:pt x="72339" y="7531"/>
                    </a:lnTo>
                    <a:lnTo>
                      <a:pt x="73228" y="6921"/>
                    </a:lnTo>
                    <a:lnTo>
                      <a:pt x="74104" y="7124"/>
                    </a:lnTo>
                    <a:lnTo>
                      <a:pt x="74218" y="7391"/>
                    </a:lnTo>
                    <a:lnTo>
                      <a:pt x="74345" y="8153"/>
                    </a:lnTo>
                    <a:lnTo>
                      <a:pt x="72339" y="7531"/>
                    </a:lnTo>
                    <a:lnTo>
                      <a:pt x="73329" y="8394"/>
                    </a:lnTo>
                    <a:lnTo>
                      <a:pt x="72034" y="8001"/>
                    </a:lnTo>
                    <a:lnTo>
                      <a:pt x="73025" y="9613"/>
                    </a:lnTo>
                    <a:lnTo>
                      <a:pt x="71297" y="7950"/>
                    </a:lnTo>
                    <a:lnTo>
                      <a:pt x="72161" y="9613"/>
                    </a:lnTo>
                    <a:lnTo>
                      <a:pt x="73863" y="9906"/>
                    </a:lnTo>
                    <a:lnTo>
                      <a:pt x="73926" y="9613"/>
                    </a:lnTo>
                    <a:lnTo>
                      <a:pt x="74066" y="9093"/>
                    </a:lnTo>
                    <a:lnTo>
                      <a:pt x="75768" y="9385"/>
                    </a:lnTo>
                    <a:lnTo>
                      <a:pt x="75958" y="9093"/>
                    </a:lnTo>
                    <a:lnTo>
                      <a:pt x="76085" y="8915"/>
                    </a:lnTo>
                    <a:lnTo>
                      <a:pt x="75958" y="8724"/>
                    </a:lnTo>
                    <a:lnTo>
                      <a:pt x="75755" y="8610"/>
                    </a:lnTo>
                    <a:lnTo>
                      <a:pt x="75742" y="8394"/>
                    </a:lnTo>
                    <a:lnTo>
                      <a:pt x="75907" y="8153"/>
                    </a:lnTo>
                    <a:lnTo>
                      <a:pt x="76022" y="7988"/>
                    </a:lnTo>
                    <a:lnTo>
                      <a:pt x="78447" y="6972"/>
                    </a:lnTo>
                    <a:lnTo>
                      <a:pt x="77927" y="10541"/>
                    </a:lnTo>
                    <a:lnTo>
                      <a:pt x="79603" y="9258"/>
                    </a:lnTo>
                    <a:lnTo>
                      <a:pt x="79730" y="9144"/>
                    </a:lnTo>
                    <a:lnTo>
                      <a:pt x="80086" y="8610"/>
                    </a:lnTo>
                    <a:lnTo>
                      <a:pt x="80213" y="8102"/>
                    </a:lnTo>
                    <a:lnTo>
                      <a:pt x="80340" y="7226"/>
                    </a:lnTo>
                    <a:lnTo>
                      <a:pt x="81432" y="7810"/>
                    </a:lnTo>
                    <a:lnTo>
                      <a:pt x="81546" y="8064"/>
                    </a:lnTo>
                    <a:lnTo>
                      <a:pt x="81178" y="9055"/>
                    </a:lnTo>
                    <a:lnTo>
                      <a:pt x="82829" y="9169"/>
                    </a:lnTo>
                    <a:lnTo>
                      <a:pt x="82575" y="8572"/>
                    </a:lnTo>
                    <a:lnTo>
                      <a:pt x="82118" y="7404"/>
                    </a:lnTo>
                    <a:lnTo>
                      <a:pt x="83591" y="8051"/>
                    </a:lnTo>
                    <a:lnTo>
                      <a:pt x="84455" y="8039"/>
                    </a:lnTo>
                    <a:lnTo>
                      <a:pt x="84632" y="9055"/>
                    </a:lnTo>
                    <a:lnTo>
                      <a:pt x="86398" y="8902"/>
                    </a:lnTo>
                    <a:lnTo>
                      <a:pt x="88328" y="8153"/>
                    </a:lnTo>
                    <a:lnTo>
                      <a:pt x="89573" y="8039"/>
                    </a:lnTo>
                    <a:lnTo>
                      <a:pt x="90271" y="7975"/>
                    </a:lnTo>
                    <a:lnTo>
                      <a:pt x="90170" y="8255"/>
                    </a:lnTo>
                    <a:lnTo>
                      <a:pt x="90043" y="8394"/>
                    </a:lnTo>
                    <a:lnTo>
                      <a:pt x="89941" y="8674"/>
                    </a:lnTo>
                    <a:lnTo>
                      <a:pt x="90297" y="8915"/>
                    </a:lnTo>
                    <a:lnTo>
                      <a:pt x="92748" y="8394"/>
                    </a:lnTo>
                    <a:lnTo>
                      <a:pt x="97904" y="9639"/>
                    </a:lnTo>
                    <a:lnTo>
                      <a:pt x="98806" y="8763"/>
                    </a:lnTo>
                    <a:lnTo>
                      <a:pt x="99021" y="8763"/>
                    </a:lnTo>
                    <a:lnTo>
                      <a:pt x="99466" y="8420"/>
                    </a:lnTo>
                    <a:lnTo>
                      <a:pt x="99669" y="8394"/>
                    </a:lnTo>
                    <a:lnTo>
                      <a:pt x="99987" y="8356"/>
                    </a:lnTo>
                    <a:lnTo>
                      <a:pt x="100063" y="8991"/>
                    </a:lnTo>
                    <a:lnTo>
                      <a:pt x="99822" y="9194"/>
                    </a:lnTo>
                    <a:lnTo>
                      <a:pt x="101409" y="8458"/>
                    </a:lnTo>
                    <a:lnTo>
                      <a:pt x="101752" y="8356"/>
                    </a:lnTo>
                    <a:lnTo>
                      <a:pt x="103085" y="7975"/>
                    </a:lnTo>
                    <a:lnTo>
                      <a:pt x="103835" y="7759"/>
                    </a:lnTo>
                    <a:lnTo>
                      <a:pt x="104051" y="7696"/>
                    </a:lnTo>
                    <a:lnTo>
                      <a:pt x="90157" y="7708"/>
                    </a:lnTo>
                    <a:lnTo>
                      <a:pt x="90284" y="7696"/>
                    </a:lnTo>
                    <a:lnTo>
                      <a:pt x="104051" y="7696"/>
                    </a:lnTo>
                    <a:lnTo>
                      <a:pt x="104457" y="7581"/>
                    </a:lnTo>
                    <a:lnTo>
                      <a:pt x="106032" y="8445"/>
                    </a:lnTo>
                    <a:lnTo>
                      <a:pt x="106006" y="8648"/>
                    </a:lnTo>
                    <a:lnTo>
                      <a:pt x="105879" y="8801"/>
                    </a:lnTo>
                    <a:lnTo>
                      <a:pt x="107175" y="9144"/>
                    </a:lnTo>
                    <a:lnTo>
                      <a:pt x="107302" y="7581"/>
                    </a:lnTo>
                    <a:lnTo>
                      <a:pt x="107340" y="7061"/>
                    </a:lnTo>
                    <a:lnTo>
                      <a:pt x="108432" y="7708"/>
                    </a:lnTo>
                    <a:lnTo>
                      <a:pt x="108546" y="7835"/>
                    </a:lnTo>
                    <a:lnTo>
                      <a:pt x="108432" y="7975"/>
                    </a:lnTo>
                    <a:lnTo>
                      <a:pt x="111252" y="8343"/>
                    </a:lnTo>
                    <a:lnTo>
                      <a:pt x="114452" y="7531"/>
                    </a:lnTo>
                    <a:lnTo>
                      <a:pt x="116674" y="8864"/>
                    </a:lnTo>
                    <a:lnTo>
                      <a:pt x="117094" y="7594"/>
                    </a:lnTo>
                    <a:lnTo>
                      <a:pt x="119545" y="9436"/>
                    </a:lnTo>
                    <a:lnTo>
                      <a:pt x="119722" y="7658"/>
                    </a:lnTo>
                    <a:lnTo>
                      <a:pt x="121259" y="8470"/>
                    </a:lnTo>
                    <a:lnTo>
                      <a:pt x="121132" y="8699"/>
                    </a:lnTo>
                    <a:lnTo>
                      <a:pt x="121005" y="8877"/>
                    </a:lnTo>
                    <a:lnTo>
                      <a:pt x="123240" y="9448"/>
                    </a:lnTo>
                    <a:lnTo>
                      <a:pt x="123863" y="9525"/>
                    </a:lnTo>
                    <a:lnTo>
                      <a:pt x="124104" y="8559"/>
                    </a:lnTo>
                    <a:lnTo>
                      <a:pt x="124218" y="8331"/>
                    </a:lnTo>
                    <a:lnTo>
                      <a:pt x="124942" y="8153"/>
                    </a:lnTo>
                    <a:lnTo>
                      <a:pt x="124955" y="9080"/>
                    </a:lnTo>
                    <a:lnTo>
                      <a:pt x="125958" y="8153"/>
                    </a:lnTo>
                    <a:lnTo>
                      <a:pt x="126555" y="9220"/>
                    </a:lnTo>
                    <a:lnTo>
                      <a:pt x="127241" y="8991"/>
                    </a:lnTo>
                    <a:lnTo>
                      <a:pt x="127063" y="8940"/>
                    </a:lnTo>
                    <a:lnTo>
                      <a:pt x="126936" y="8864"/>
                    </a:lnTo>
                    <a:lnTo>
                      <a:pt x="126682" y="8585"/>
                    </a:lnTo>
                    <a:lnTo>
                      <a:pt x="126784" y="8267"/>
                    </a:lnTo>
                    <a:lnTo>
                      <a:pt x="127190" y="8115"/>
                    </a:lnTo>
                    <a:lnTo>
                      <a:pt x="127838" y="7874"/>
                    </a:lnTo>
                    <a:lnTo>
                      <a:pt x="129387" y="8890"/>
                    </a:lnTo>
                    <a:lnTo>
                      <a:pt x="129501" y="9410"/>
                    </a:lnTo>
                    <a:lnTo>
                      <a:pt x="132168" y="8636"/>
                    </a:lnTo>
                    <a:lnTo>
                      <a:pt x="132130" y="8826"/>
                    </a:lnTo>
                    <a:lnTo>
                      <a:pt x="132410" y="8636"/>
                    </a:lnTo>
                    <a:lnTo>
                      <a:pt x="132715" y="8445"/>
                    </a:lnTo>
                    <a:lnTo>
                      <a:pt x="141719" y="8432"/>
                    </a:lnTo>
                    <a:lnTo>
                      <a:pt x="141795" y="8013"/>
                    </a:lnTo>
                    <a:lnTo>
                      <a:pt x="142443" y="7899"/>
                    </a:lnTo>
                    <a:lnTo>
                      <a:pt x="142494" y="8115"/>
                    </a:lnTo>
                    <a:lnTo>
                      <a:pt x="142735" y="7899"/>
                    </a:lnTo>
                    <a:lnTo>
                      <a:pt x="142887" y="7772"/>
                    </a:lnTo>
                    <a:lnTo>
                      <a:pt x="143611" y="7874"/>
                    </a:lnTo>
                    <a:lnTo>
                      <a:pt x="143675" y="8039"/>
                    </a:lnTo>
                    <a:lnTo>
                      <a:pt x="143421" y="8902"/>
                    </a:lnTo>
                    <a:lnTo>
                      <a:pt x="142963" y="9207"/>
                    </a:lnTo>
                    <a:lnTo>
                      <a:pt x="143979" y="8864"/>
                    </a:lnTo>
                    <a:lnTo>
                      <a:pt x="143979" y="9194"/>
                    </a:lnTo>
                    <a:lnTo>
                      <a:pt x="143852" y="9271"/>
                    </a:lnTo>
                    <a:lnTo>
                      <a:pt x="143738" y="9677"/>
                    </a:lnTo>
                    <a:lnTo>
                      <a:pt x="144157" y="9080"/>
                    </a:lnTo>
                    <a:lnTo>
                      <a:pt x="145491" y="10655"/>
                    </a:lnTo>
                    <a:lnTo>
                      <a:pt x="146088" y="9613"/>
                    </a:lnTo>
                    <a:lnTo>
                      <a:pt x="146138" y="9893"/>
                    </a:lnTo>
                    <a:lnTo>
                      <a:pt x="148361" y="9906"/>
                    </a:lnTo>
                    <a:lnTo>
                      <a:pt x="149237" y="9613"/>
                    </a:lnTo>
                    <a:lnTo>
                      <a:pt x="149364" y="9575"/>
                    </a:lnTo>
                    <a:lnTo>
                      <a:pt x="151180" y="9525"/>
                    </a:lnTo>
                    <a:lnTo>
                      <a:pt x="151193" y="9080"/>
                    </a:lnTo>
                    <a:lnTo>
                      <a:pt x="151206" y="8864"/>
                    </a:lnTo>
                    <a:lnTo>
                      <a:pt x="151218" y="8674"/>
                    </a:lnTo>
                    <a:lnTo>
                      <a:pt x="151917" y="8864"/>
                    </a:lnTo>
                    <a:lnTo>
                      <a:pt x="152069" y="8674"/>
                    </a:lnTo>
                    <a:lnTo>
                      <a:pt x="152463" y="8178"/>
                    </a:lnTo>
                    <a:lnTo>
                      <a:pt x="153809" y="8470"/>
                    </a:lnTo>
                    <a:lnTo>
                      <a:pt x="155270" y="9118"/>
                    </a:lnTo>
                    <a:lnTo>
                      <a:pt x="156870" y="9042"/>
                    </a:lnTo>
                    <a:lnTo>
                      <a:pt x="157949" y="8636"/>
                    </a:lnTo>
                    <a:lnTo>
                      <a:pt x="159385" y="8521"/>
                    </a:lnTo>
                    <a:lnTo>
                      <a:pt x="158559" y="9080"/>
                    </a:lnTo>
                    <a:lnTo>
                      <a:pt x="161010" y="8928"/>
                    </a:lnTo>
                    <a:lnTo>
                      <a:pt x="162598" y="8521"/>
                    </a:lnTo>
                    <a:lnTo>
                      <a:pt x="163410" y="8318"/>
                    </a:lnTo>
                    <a:lnTo>
                      <a:pt x="163283" y="8115"/>
                    </a:lnTo>
                    <a:lnTo>
                      <a:pt x="163182" y="7988"/>
                    </a:lnTo>
                    <a:lnTo>
                      <a:pt x="162877" y="7835"/>
                    </a:lnTo>
                    <a:lnTo>
                      <a:pt x="162979" y="7658"/>
                    </a:lnTo>
                    <a:lnTo>
                      <a:pt x="163220" y="7531"/>
                    </a:lnTo>
                    <a:lnTo>
                      <a:pt x="163474" y="7467"/>
                    </a:lnTo>
                    <a:lnTo>
                      <a:pt x="163842" y="7759"/>
                    </a:lnTo>
                    <a:lnTo>
                      <a:pt x="163957" y="8293"/>
                    </a:lnTo>
                    <a:lnTo>
                      <a:pt x="165950" y="7467"/>
                    </a:lnTo>
                    <a:lnTo>
                      <a:pt x="166585" y="7200"/>
                    </a:lnTo>
                    <a:lnTo>
                      <a:pt x="170167" y="10591"/>
                    </a:lnTo>
                    <a:lnTo>
                      <a:pt x="172224" y="9080"/>
                    </a:lnTo>
                    <a:lnTo>
                      <a:pt x="172440" y="8991"/>
                    </a:lnTo>
                    <a:lnTo>
                      <a:pt x="174472" y="8242"/>
                    </a:lnTo>
                    <a:lnTo>
                      <a:pt x="175272" y="8343"/>
                    </a:lnTo>
                    <a:lnTo>
                      <a:pt x="175399" y="8394"/>
                    </a:lnTo>
                    <a:lnTo>
                      <a:pt x="173990" y="8775"/>
                    </a:lnTo>
                    <a:lnTo>
                      <a:pt x="174612" y="9296"/>
                    </a:lnTo>
                    <a:lnTo>
                      <a:pt x="176606" y="8242"/>
                    </a:lnTo>
                    <a:lnTo>
                      <a:pt x="177050" y="8013"/>
                    </a:lnTo>
                    <a:lnTo>
                      <a:pt x="178460" y="9474"/>
                    </a:lnTo>
                    <a:lnTo>
                      <a:pt x="180454" y="8623"/>
                    </a:lnTo>
                    <a:lnTo>
                      <a:pt x="182016" y="10896"/>
                    </a:lnTo>
                    <a:lnTo>
                      <a:pt x="185699" y="8623"/>
                    </a:lnTo>
                    <a:lnTo>
                      <a:pt x="185953" y="8470"/>
                    </a:lnTo>
                    <a:lnTo>
                      <a:pt x="192951" y="8445"/>
                    </a:lnTo>
                    <a:lnTo>
                      <a:pt x="193319" y="8394"/>
                    </a:lnTo>
                    <a:lnTo>
                      <a:pt x="198183" y="9817"/>
                    </a:lnTo>
                    <a:lnTo>
                      <a:pt x="202882" y="10299"/>
                    </a:lnTo>
                    <a:lnTo>
                      <a:pt x="204609" y="10439"/>
                    </a:lnTo>
                    <a:lnTo>
                      <a:pt x="204076" y="8394"/>
                    </a:lnTo>
                    <a:lnTo>
                      <a:pt x="203974" y="8013"/>
                    </a:lnTo>
                    <a:lnTo>
                      <a:pt x="203860" y="7531"/>
                    </a:lnTo>
                    <a:lnTo>
                      <a:pt x="205879" y="8724"/>
                    </a:lnTo>
                    <a:lnTo>
                      <a:pt x="205981" y="8877"/>
                    </a:lnTo>
                    <a:lnTo>
                      <a:pt x="205409" y="9804"/>
                    </a:lnTo>
                    <a:lnTo>
                      <a:pt x="208876" y="8610"/>
                    </a:lnTo>
                    <a:lnTo>
                      <a:pt x="212496" y="9842"/>
                    </a:lnTo>
                    <a:lnTo>
                      <a:pt x="215887" y="8839"/>
                    </a:lnTo>
                    <a:lnTo>
                      <a:pt x="215684" y="9359"/>
                    </a:lnTo>
                    <a:lnTo>
                      <a:pt x="215353" y="9359"/>
                    </a:lnTo>
                    <a:lnTo>
                      <a:pt x="216065" y="10071"/>
                    </a:lnTo>
                    <a:lnTo>
                      <a:pt x="217970" y="9410"/>
                    </a:lnTo>
                    <a:lnTo>
                      <a:pt x="218020" y="8839"/>
                    </a:lnTo>
                    <a:lnTo>
                      <a:pt x="218427" y="8851"/>
                    </a:lnTo>
                    <a:lnTo>
                      <a:pt x="218147" y="9347"/>
                    </a:lnTo>
                    <a:lnTo>
                      <a:pt x="218503" y="9664"/>
                    </a:lnTo>
                    <a:lnTo>
                      <a:pt x="219189" y="10058"/>
                    </a:lnTo>
                    <a:lnTo>
                      <a:pt x="220192" y="8801"/>
                    </a:lnTo>
                    <a:lnTo>
                      <a:pt x="220662" y="9461"/>
                    </a:lnTo>
                    <a:lnTo>
                      <a:pt x="220789" y="9372"/>
                    </a:lnTo>
                    <a:lnTo>
                      <a:pt x="222504" y="9804"/>
                    </a:lnTo>
                    <a:lnTo>
                      <a:pt x="222262" y="9372"/>
                    </a:lnTo>
                    <a:lnTo>
                      <a:pt x="222046" y="8978"/>
                    </a:lnTo>
                    <a:lnTo>
                      <a:pt x="223329" y="9372"/>
                    </a:lnTo>
                    <a:lnTo>
                      <a:pt x="223926" y="8978"/>
                    </a:lnTo>
                    <a:lnTo>
                      <a:pt x="224320" y="8712"/>
                    </a:lnTo>
                    <a:lnTo>
                      <a:pt x="224485" y="8610"/>
                    </a:lnTo>
                    <a:lnTo>
                      <a:pt x="225501" y="9105"/>
                    </a:lnTo>
                    <a:lnTo>
                      <a:pt x="225844" y="8610"/>
                    </a:lnTo>
                    <a:lnTo>
                      <a:pt x="226161" y="8166"/>
                    </a:lnTo>
                    <a:lnTo>
                      <a:pt x="227685" y="9550"/>
                    </a:lnTo>
                    <a:lnTo>
                      <a:pt x="227888" y="8229"/>
                    </a:lnTo>
                    <a:lnTo>
                      <a:pt x="227799" y="9588"/>
                    </a:lnTo>
                    <a:lnTo>
                      <a:pt x="230124" y="9334"/>
                    </a:lnTo>
                    <a:lnTo>
                      <a:pt x="230936" y="8686"/>
                    </a:lnTo>
                    <a:lnTo>
                      <a:pt x="230670" y="9105"/>
                    </a:lnTo>
                    <a:lnTo>
                      <a:pt x="231635" y="9118"/>
                    </a:lnTo>
                    <a:lnTo>
                      <a:pt x="231317" y="9677"/>
                    </a:lnTo>
                    <a:lnTo>
                      <a:pt x="232232" y="9664"/>
                    </a:lnTo>
                    <a:lnTo>
                      <a:pt x="232994" y="9436"/>
                    </a:lnTo>
                    <a:lnTo>
                      <a:pt x="232918" y="8712"/>
                    </a:lnTo>
                    <a:lnTo>
                      <a:pt x="234607" y="10337"/>
                    </a:lnTo>
                    <a:lnTo>
                      <a:pt x="235559" y="8712"/>
                    </a:lnTo>
                    <a:lnTo>
                      <a:pt x="235839" y="8229"/>
                    </a:lnTo>
                    <a:lnTo>
                      <a:pt x="236245" y="7531"/>
                    </a:lnTo>
                    <a:lnTo>
                      <a:pt x="237274" y="9486"/>
                    </a:lnTo>
                    <a:lnTo>
                      <a:pt x="242265" y="8318"/>
                    </a:lnTo>
                    <a:lnTo>
                      <a:pt x="242277" y="8089"/>
                    </a:lnTo>
                    <a:lnTo>
                      <a:pt x="242290" y="8318"/>
                    </a:lnTo>
                    <a:lnTo>
                      <a:pt x="242443" y="8293"/>
                    </a:lnTo>
                    <a:lnTo>
                      <a:pt x="242379" y="9499"/>
                    </a:lnTo>
                    <a:lnTo>
                      <a:pt x="244271" y="9055"/>
                    </a:lnTo>
                    <a:lnTo>
                      <a:pt x="244144" y="8953"/>
                    </a:lnTo>
                    <a:lnTo>
                      <a:pt x="242633" y="8255"/>
                    </a:lnTo>
                    <a:lnTo>
                      <a:pt x="242493" y="8280"/>
                    </a:lnTo>
                    <a:lnTo>
                      <a:pt x="242404" y="8153"/>
                    </a:lnTo>
                    <a:lnTo>
                      <a:pt x="242633" y="8255"/>
                    </a:lnTo>
                    <a:lnTo>
                      <a:pt x="243903" y="8089"/>
                    </a:lnTo>
                    <a:lnTo>
                      <a:pt x="244983" y="7950"/>
                    </a:lnTo>
                    <a:lnTo>
                      <a:pt x="244919" y="8763"/>
                    </a:lnTo>
                    <a:lnTo>
                      <a:pt x="245859" y="7950"/>
                    </a:lnTo>
                    <a:lnTo>
                      <a:pt x="246049" y="7785"/>
                    </a:lnTo>
                    <a:lnTo>
                      <a:pt x="248742" y="8229"/>
                    </a:lnTo>
                    <a:lnTo>
                      <a:pt x="248043" y="8686"/>
                    </a:lnTo>
                    <a:lnTo>
                      <a:pt x="247815" y="8928"/>
                    </a:lnTo>
                    <a:lnTo>
                      <a:pt x="250151" y="8369"/>
                    </a:lnTo>
                    <a:lnTo>
                      <a:pt x="252323" y="9055"/>
                    </a:lnTo>
                    <a:lnTo>
                      <a:pt x="254241" y="8369"/>
                    </a:lnTo>
                    <a:lnTo>
                      <a:pt x="253974" y="7785"/>
                    </a:lnTo>
                    <a:lnTo>
                      <a:pt x="253860" y="7620"/>
                    </a:lnTo>
                    <a:lnTo>
                      <a:pt x="253987" y="7467"/>
                    </a:lnTo>
                    <a:lnTo>
                      <a:pt x="254596" y="7200"/>
                    </a:lnTo>
                    <a:lnTo>
                      <a:pt x="255104" y="6985"/>
                    </a:lnTo>
                    <a:lnTo>
                      <a:pt x="255422" y="6845"/>
                    </a:lnTo>
                    <a:lnTo>
                      <a:pt x="255689" y="6731"/>
                    </a:lnTo>
                    <a:lnTo>
                      <a:pt x="255930" y="6629"/>
                    </a:lnTo>
                    <a:lnTo>
                      <a:pt x="255460" y="7861"/>
                    </a:lnTo>
                    <a:lnTo>
                      <a:pt x="258191" y="6540"/>
                    </a:lnTo>
                    <a:lnTo>
                      <a:pt x="257098" y="8763"/>
                    </a:lnTo>
                    <a:lnTo>
                      <a:pt x="257302" y="8674"/>
                    </a:lnTo>
                    <a:lnTo>
                      <a:pt x="257657" y="8394"/>
                    </a:lnTo>
                    <a:lnTo>
                      <a:pt x="257644" y="7950"/>
                    </a:lnTo>
                    <a:lnTo>
                      <a:pt x="257987" y="8051"/>
                    </a:lnTo>
                    <a:lnTo>
                      <a:pt x="258114" y="8356"/>
                    </a:lnTo>
                    <a:lnTo>
                      <a:pt x="257759" y="8775"/>
                    </a:lnTo>
                    <a:lnTo>
                      <a:pt x="259105" y="8470"/>
                    </a:lnTo>
                    <a:lnTo>
                      <a:pt x="258978" y="8153"/>
                    </a:lnTo>
                    <a:lnTo>
                      <a:pt x="258826" y="7950"/>
                    </a:lnTo>
                    <a:lnTo>
                      <a:pt x="258699" y="7785"/>
                    </a:lnTo>
                    <a:lnTo>
                      <a:pt x="260032" y="7797"/>
                    </a:lnTo>
                    <a:lnTo>
                      <a:pt x="259956" y="8128"/>
                    </a:lnTo>
                    <a:lnTo>
                      <a:pt x="259727" y="8255"/>
                    </a:lnTo>
                    <a:lnTo>
                      <a:pt x="259613" y="8559"/>
                    </a:lnTo>
                    <a:lnTo>
                      <a:pt x="260515" y="7785"/>
                    </a:lnTo>
                    <a:lnTo>
                      <a:pt x="260959" y="7404"/>
                    </a:lnTo>
                    <a:lnTo>
                      <a:pt x="262013" y="7645"/>
                    </a:lnTo>
                    <a:lnTo>
                      <a:pt x="262128" y="8051"/>
                    </a:lnTo>
                    <a:lnTo>
                      <a:pt x="263728" y="7975"/>
                    </a:lnTo>
                    <a:lnTo>
                      <a:pt x="264248" y="7404"/>
                    </a:lnTo>
                    <a:lnTo>
                      <a:pt x="265061" y="6540"/>
                    </a:lnTo>
                    <a:lnTo>
                      <a:pt x="267093" y="7061"/>
                    </a:lnTo>
                    <a:lnTo>
                      <a:pt x="266573" y="8369"/>
                    </a:lnTo>
                    <a:lnTo>
                      <a:pt x="267919" y="7505"/>
                    </a:lnTo>
                    <a:lnTo>
                      <a:pt x="268020" y="8623"/>
                    </a:lnTo>
                    <a:lnTo>
                      <a:pt x="269113" y="8305"/>
                    </a:lnTo>
                    <a:lnTo>
                      <a:pt x="268986" y="8089"/>
                    </a:lnTo>
                    <a:lnTo>
                      <a:pt x="268706" y="7747"/>
                    </a:lnTo>
                    <a:lnTo>
                      <a:pt x="269697" y="7772"/>
                    </a:lnTo>
                    <a:lnTo>
                      <a:pt x="269976" y="7505"/>
                    </a:lnTo>
                    <a:lnTo>
                      <a:pt x="270573" y="6946"/>
                    </a:lnTo>
                    <a:lnTo>
                      <a:pt x="271259" y="7239"/>
                    </a:lnTo>
                    <a:lnTo>
                      <a:pt x="270687" y="7785"/>
                    </a:lnTo>
                    <a:lnTo>
                      <a:pt x="272440" y="7581"/>
                    </a:lnTo>
                    <a:lnTo>
                      <a:pt x="271526" y="7162"/>
                    </a:lnTo>
                    <a:lnTo>
                      <a:pt x="271843" y="6946"/>
                    </a:lnTo>
                    <a:lnTo>
                      <a:pt x="272415" y="6616"/>
                    </a:lnTo>
                    <a:lnTo>
                      <a:pt x="271868" y="6096"/>
                    </a:lnTo>
                    <a:lnTo>
                      <a:pt x="271437" y="5765"/>
                    </a:lnTo>
                    <a:lnTo>
                      <a:pt x="272656" y="6019"/>
                    </a:lnTo>
                    <a:lnTo>
                      <a:pt x="272453" y="6146"/>
                    </a:lnTo>
                    <a:lnTo>
                      <a:pt x="273710" y="6057"/>
                    </a:lnTo>
                    <a:lnTo>
                      <a:pt x="274218" y="6718"/>
                    </a:lnTo>
                    <a:lnTo>
                      <a:pt x="275107" y="6057"/>
                    </a:lnTo>
                    <a:lnTo>
                      <a:pt x="275920" y="6248"/>
                    </a:lnTo>
                    <a:lnTo>
                      <a:pt x="276047" y="6883"/>
                    </a:lnTo>
                    <a:lnTo>
                      <a:pt x="275920" y="7734"/>
                    </a:lnTo>
                    <a:lnTo>
                      <a:pt x="276415" y="6807"/>
                    </a:lnTo>
                    <a:lnTo>
                      <a:pt x="278257" y="7480"/>
                    </a:lnTo>
                    <a:lnTo>
                      <a:pt x="278650" y="6807"/>
                    </a:lnTo>
                    <a:lnTo>
                      <a:pt x="278828" y="6540"/>
                    </a:lnTo>
                    <a:lnTo>
                      <a:pt x="278714" y="7416"/>
                    </a:lnTo>
                    <a:lnTo>
                      <a:pt x="279120" y="6667"/>
                    </a:lnTo>
                    <a:lnTo>
                      <a:pt x="279590" y="6908"/>
                    </a:lnTo>
                    <a:lnTo>
                      <a:pt x="279704" y="7505"/>
                    </a:lnTo>
                    <a:lnTo>
                      <a:pt x="280962" y="7632"/>
                    </a:lnTo>
                    <a:lnTo>
                      <a:pt x="279831" y="6667"/>
                    </a:lnTo>
                    <a:lnTo>
                      <a:pt x="279603" y="6477"/>
                    </a:lnTo>
                    <a:lnTo>
                      <a:pt x="279133" y="6070"/>
                    </a:lnTo>
                    <a:lnTo>
                      <a:pt x="280606" y="6616"/>
                    </a:lnTo>
                    <a:lnTo>
                      <a:pt x="280733" y="6705"/>
                    </a:lnTo>
                    <a:lnTo>
                      <a:pt x="280619" y="6896"/>
                    </a:lnTo>
                    <a:lnTo>
                      <a:pt x="282092" y="7289"/>
                    </a:lnTo>
                    <a:lnTo>
                      <a:pt x="283629" y="6489"/>
                    </a:lnTo>
                    <a:lnTo>
                      <a:pt x="285102" y="6858"/>
                    </a:lnTo>
                    <a:lnTo>
                      <a:pt x="285216" y="7035"/>
                    </a:lnTo>
                    <a:lnTo>
                      <a:pt x="285584" y="7975"/>
                    </a:lnTo>
                    <a:lnTo>
                      <a:pt x="286524" y="7886"/>
                    </a:lnTo>
                    <a:lnTo>
                      <a:pt x="288861" y="6743"/>
                    </a:lnTo>
                    <a:lnTo>
                      <a:pt x="290982" y="7010"/>
                    </a:lnTo>
                    <a:lnTo>
                      <a:pt x="290664" y="6908"/>
                    </a:lnTo>
                    <a:lnTo>
                      <a:pt x="290614" y="6743"/>
                    </a:lnTo>
                    <a:lnTo>
                      <a:pt x="290652" y="6489"/>
                    </a:lnTo>
                    <a:lnTo>
                      <a:pt x="290728" y="6070"/>
                    </a:lnTo>
                    <a:lnTo>
                      <a:pt x="290791" y="5727"/>
                    </a:lnTo>
                    <a:lnTo>
                      <a:pt x="290868" y="5308"/>
                    </a:lnTo>
                    <a:lnTo>
                      <a:pt x="292163" y="7670"/>
                    </a:lnTo>
                    <a:lnTo>
                      <a:pt x="292912" y="7137"/>
                    </a:lnTo>
                    <a:lnTo>
                      <a:pt x="293014" y="7010"/>
                    </a:lnTo>
                    <a:lnTo>
                      <a:pt x="292887" y="7797"/>
                    </a:lnTo>
                    <a:lnTo>
                      <a:pt x="292950" y="7620"/>
                    </a:lnTo>
                    <a:lnTo>
                      <a:pt x="294398" y="7874"/>
                    </a:lnTo>
                    <a:lnTo>
                      <a:pt x="295008" y="7620"/>
                    </a:lnTo>
                    <a:lnTo>
                      <a:pt x="295973" y="7226"/>
                    </a:lnTo>
                    <a:lnTo>
                      <a:pt x="297281" y="6921"/>
                    </a:lnTo>
                    <a:lnTo>
                      <a:pt x="298107" y="6731"/>
                    </a:lnTo>
                    <a:lnTo>
                      <a:pt x="297980" y="6908"/>
                    </a:lnTo>
                    <a:lnTo>
                      <a:pt x="297865" y="7150"/>
                    </a:lnTo>
                    <a:lnTo>
                      <a:pt x="298691" y="7505"/>
                    </a:lnTo>
                    <a:lnTo>
                      <a:pt x="300088" y="7353"/>
                    </a:lnTo>
                    <a:lnTo>
                      <a:pt x="301015" y="7531"/>
                    </a:lnTo>
                    <a:lnTo>
                      <a:pt x="301129" y="7353"/>
                    </a:lnTo>
                    <a:lnTo>
                      <a:pt x="301282" y="7124"/>
                    </a:lnTo>
                    <a:lnTo>
                      <a:pt x="301815" y="7200"/>
                    </a:lnTo>
                    <a:lnTo>
                      <a:pt x="301561" y="6731"/>
                    </a:lnTo>
                    <a:lnTo>
                      <a:pt x="301498" y="6604"/>
                    </a:lnTo>
                    <a:lnTo>
                      <a:pt x="304330" y="8928"/>
                    </a:lnTo>
                    <a:lnTo>
                      <a:pt x="306006" y="6604"/>
                    </a:lnTo>
                    <a:lnTo>
                      <a:pt x="306222" y="6311"/>
                    </a:lnTo>
                    <a:lnTo>
                      <a:pt x="306298" y="6159"/>
                    </a:lnTo>
                    <a:close/>
                  </a:path>
                  <a:path w="346075" h="11430">
                    <a:moveTo>
                      <a:pt x="306425" y="4940"/>
                    </a:moveTo>
                    <a:lnTo>
                      <a:pt x="306209" y="5029"/>
                    </a:lnTo>
                    <a:lnTo>
                      <a:pt x="306184" y="5156"/>
                    </a:lnTo>
                    <a:lnTo>
                      <a:pt x="306425" y="4940"/>
                    </a:lnTo>
                    <a:close/>
                  </a:path>
                  <a:path w="346075" h="11430">
                    <a:moveTo>
                      <a:pt x="306425" y="4381"/>
                    </a:moveTo>
                    <a:lnTo>
                      <a:pt x="306298" y="4267"/>
                    </a:lnTo>
                    <a:lnTo>
                      <a:pt x="305854" y="4064"/>
                    </a:lnTo>
                    <a:lnTo>
                      <a:pt x="305943" y="4432"/>
                    </a:lnTo>
                    <a:lnTo>
                      <a:pt x="306070" y="4800"/>
                    </a:lnTo>
                    <a:lnTo>
                      <a:pt x="306425" y="4381"/>
                    </a:lnTo>
                    <a:close/>
                  </a:path>
                  <a:path w="346075" h="11430">
                    <a:moveTo>
                      <a:pt x="307365" y="5803"/>
                    </a:moveTo>
                    <a:lnTo>
                      <a:pt x="307301" y="5651"/>
                    </a:lnTo>
                    <a:lnTo>
                      <a:pt x="306920" y="5359"/>
                    </a:lnTo>
                    <a:lnTo>
                      <a:pt x="306349" y="6146"/>
                    </a:lnTo>
                    <a:lnTo>
                      <a:pt x="307365" y="5803"/>
                    </a:lnTo>
                    <a:close/>
                  </a:path>
                  <a:path w="346075" h="11430">
                    <a:moveTo>
                      <a:pt x="312369" y="7251"/>
                    </a:moveTo>
                    <a:lnTo>
                      <a:pt x="312204" y="7086"/>
                    </a:lnTo>
                    <a:lnTo>
                      <a:pt x="312280" y="7239"/>
                    </a:lnTo>
                    <a:close/>
                  </a:path>
                  <a:path w="346075" h="11430">
                    <a:moveTo>
                      <a:pt x="315861" y="6464"/>
                    </a:moveTo>
                    <a:lnTo>
                      <a:pt x="314998" y="6032"/>
                    </a:lnTo>
                    <a:lnTo>
                      <a:pt x="314960" y="6692"/>
                    </a:lnTo>
                    <a:lnTo>
                      <a:pt x="315836" y="6654"/>
                    </a:lnTo>
                    <a:lnTo>
                      <a:pt x="315861" y="6464"/>
                    </a:lnTo>
                    <a:close/>
                  </a:path>
                  <a:path w="346075" h="11430">
                    <a:moveTo>
                      <a:pt x="317385" y="4152"/>
                    </a:moveTo>
                    <a:lnTo>
                      <a:pt x="314883" y="3911"/>
                    </a:lnTo>
                    <a:lnTo>
                      <a:pt x="313766" y="3543"/>
                    </a:lnTo>
                    <a:lnTo>
                      <a:pt x="313715" y="3340"/>
                    </a:lnTo>
                    <a:lnTo>
                      <a:pt x="313486" y="4432"/>
                    </a:lnTo>
                    <a:lnTo>
                      <a:pt x="313334" y="4419"/>
                    </a:lnTo>
                    <a:lnTo>
                      <a:pt x="312254" y="4229"/>
                    </a:lnTo>
                    <a:lnTo>
                      <a:pt x="311353" y="4457"/>
                    </a:lnTo>
                    <a:lnTo>
                      <a:pt x="317322" y="4445"/>
                    </a:lnTo>
                    <a:lnTo>
                      <a:pt x="317385" y="4152"/>
                    </a:lnTo>
                    <a:close/>
                  </a:path>
                  <a:path w="346075" h="11430">
                    <a:moveTo>
                      <a:pt x="320268" y="3543"/>
                    </a:moveTo>
                    <a:lnTo>
                      <a:pt x="320230" y="3352"/>
                    </a:lnTo>
                    <a:lnTo>
                      <a:pt x="320167" y="3111"/>
                    </a:lnTo>
                    <a:lnTo>
                      <a:pt x="319963" y="3073"/>
                    </a:lnTo>
                    <a:lnTo>
                      <a:pt x="319887" y="3924"/>
                    </a:lnTo>
                    <a:lnTo>
                      <a:pt x="319811" y="4292"/>
                    </a:lnTo>
                    <a:lnTo>
                      <a:pt x="319925" y="3937"/>
                    </a:lnTo>
                    <a:lnTo>
                      <a:pt x="320078" y="3771"/>
                    </a:lnTo>
                    <a:lnTo>
                      <a:pt x="320255" y="3708"/>
                    </a:lnTo>
                    <a:lnTo>
                      <a:pt x="320268" y="3543"/>
                    </a:lnTo>
                    <a:close/>
                  </a:path>
                  <a:path w="346075" h="11430">
                    <a:moveTo>
                      <a:pt x="322148" y="7340"/>
                    </a:moveTo>
                    <a:lnTo>
                      <a:pt x="322059" y="7696"/>
                    </a:lnTo>
                    <a:lnTo>
                      <a:pt x="322110" y="7543"/>
                    </a:lnTo>
                    <a:lnTo>
                      <a:pt x="322148" y="7340"/>
                    </a:lnTo>
                    <a:close/>
                  </a:path>
                  <a:path w="346075" h="11430">
                    <a:moveTo>
                      <a:pt x="324916" y="4914"/>
                    </a:moveTo>
                    <a:lnTo>
                      <a:pt x="324815" y="4267"/>
                    </a:lnTo>
                    <a:lnTo>
                      <a:pt x="324637" y="4953"/>
                    </a:lnTo>
                    <a:lnTo>
                      <a:pt x="324916" y="4914"/>
                    </a:lnTo>
                    <a:close/>
                  </a:path>
                  <a:path w="346075" h="11430">
                    <a:moveTo>
                      <a:pt x="325780" y="4800"/>
                    </a:moveTo>
                    <a:lnTo>
                      <a:pt x="324929" y="4914"/>
                    </a:lnTo>
                    <a:lnTo>
                      <a:pt x="324954" y="5181"/>
                    </a:lnTo>
                    <a:lnTo>
                      <a:pt x="325780" y="4800"/>
                    </a:lnTo>
                    <a:close/>
                  </a:path>
                  <a:path w="346075" h="11430">
                    <a:moveTo>
                      <a:pt x="325805" y="7658"/>
                    </a:moveTo>
                    <a:lnTo>
                      <a:pt x="325602" y="7734"/>
                    </a:lnTo>
                    <a:lnTo>
                      <a:pt x="325539" y="7912"/>
                    </a:lnTo>
                    <a:lnTo>
                      <a:pt x="325742" y="7962"/>
                    </a:lnTo>
                    <a:lnTo>
                      <a:pt x="325805" y="7658"/>
                    </a:lnTo>
                    <a:close/>
                  </a:path>
                  <a:path w="346075" h="11430">
                    <a:moveTo>
                      <a:pt x="326453" y="8178"/>
                    </a:moveTo>
                    <a:lnTo>
                      <a:pt x="325742" y="7962"/>
                    </a:lnTo>
                    <a:lnTo>
                      <a:pt x="325653" y="8394"/>
                    </a:lnTo>
                    <a:lnTo>
                      <a:pt x="326453" y="8178"/>
                    </a:lnTo>
                    <a:close/>
                  </a:path>
                  <a:path w="346075" h="11430">
                    <a:moveTo>
                      <a:pt x="328244" y="4749"/>
                    </a:moveTo>
                    <a:lnTo>
                      <a:pt x="328028" y="4711"/>
                    </a:lnTo>
                    <a:lnTo>
                      <a:pt x="328104" y="4343"/>
                    </a:lnTo>
                    <a:lnTo>
                      <a:pt x="327355" y="4978"/>
                    </a:lnTo>
                    <a:lnTo>
                      <a:pt x="328244" y="4749"/>
                    </a:lnTo>
                    <a:close/>
                  </a:path>
                  <a:path w="346075" h="11430">
                    <a:moveTo>
                      <a:pt x="334530" y="8343"/>
                    </a:moveTo>
                    <a:lnTo>
                      <a:pt x="333629" y="7264"/>
                    </a:lnTo>
                    <a:lnTo>
                      <a:pt x="333235" y="7785"/>
                    </a:lnTo>
                    <a:lnTo>
                      <a:pt x="333641" y="7848"/>
                    </a:lnTo>
                    <a:lnTo>
                      <a:pt x="334264" y="8432"/>
                    </a:lnTo>
                    <a:lnTo>
                      <a:pt x="334530" y="8343"/>
                    </a:lnTo>
                    <a:close/>
                  </a:path>
                  <a:path w="346075" h="11430">
                    <a:moveTo>
                      <a:pt x="334886" y="4521"/>
                    </a:moveTo>
                    <a:lnTo>
                      <a:pt x="334759" y="4584"/>
                    </a:lnTo>
                    <a:lnTo>
                      <a:pt x="334886" y="4521"/>
                    </a:lnTo>
                    <a:close/>
                  </a:path>
                  <a:path w="346075" h="11430">
                    <a:moveTo>
                      <a:pt x="334899" y="8001"/>
                    </a:moveTo>
                    <a:lnTo>
                      <a:pt x="334733" y="8267"/>
                    </a:lnTo>
                    <a:lnTo>
                      <a:pt x="334899" y="8001"/>
                    </a:lnTo>
                    <a:close/>
                  </a:path>
                  <a:path w="346075" h="11430">
                    <a:moveTo>
                      <a:pt x="334962" y="7696"/>
                    </a:moveTo>
                    <a:lnTo>
                      <a:pt x="334899" y="8001"/>
                    </a:lnTo>
                    <a:lnTo>
                      <a:pt x="334962" y="7835"/>
                    </a:lnTo>
                    <a:lnTo>
                      <a:pt x="334962" y="7696"/>
                    </a:lnTo>
                    <a:close/>
                  </a:path>
                  <a:path w="346075" h="11430">
                    <a:moveTo>
                      <a:pt x="336575" y="7886"/>
                    </a:moveTo>
                    <a:lnTo>
                      <a:pt x="336448" y="7899"/>
                    </a:lnTo>
                    <a:lnTo>
                      <a:pt x="336194" y="7899"/>
                    </a:lnTo>
                    <a:lnTo>
                      <a:pt x="336372" y="7924"/>
                    </a:lnTo>
                    <a:lnTo>
                      <a:pt x="336575" y="7886"/>
                    </a:lnTo>
                    <a:close/>
                  </a:path>
                  <a:path w="346075" h="11430">
                    <a:moveTo>
                      <a:pt x="336867" y="7607"/>
                    </a:moveTo>
                    <a:lnTo>
                      <a:pt x="336765" y="7747"/>
                    </a:lnTo>
                    <a:lnTo>
                      <a:pt x="336588" y="7899"/>
                    </a:lnTo>
                    <a:lnTo>
                      <a:pt x="336765" y="7861"/>
                    </a:lnTo>
                    <a:lnTo>
                      <a:pt x="336867" y="7721"/>
                    </a:lnTo>
                    <a:close/>
                  </a:path>
                  <a:path w="346075" h="11430">
                    <a:moveTo>
                      <a:pt x="337197" y="5219"/>
                    </a:moveTo>
                    <a:lnTo>
                      <a:pt x="336016" y="6248"/>
                    </a:lnTo>
                    <a:lnTo>
                      <a:pt x="335788" y="5969"/>
                    </a:lnTo>
                    <a:lnTo>
                      <a:pt x="335648" y="5486"/>
                    </a:lnTo>
                    <a:lnTo>
                      <a:pt x="335775" y="5181"/>
                    </a:lnTo>
                    <a:lnTo>
                      <a:pt x="336092" y="5067"/>
                    </a:lnTo>
                    <a:lnTo>
                      <a:pt x="335978" y="4914"/>
                    </a:lnTo>
                    <a:lnTo>
                      <a:pt x="335343" y="4432"/>
                    </a:lnTo>
                    <a:lnTo>
                      <a:pt x="335432" y="5486"/>
                    </a:lnTo>
                    <a:lnTo>
                      <a:pt x="335254" y="5321"/>
                    </a:lnTo>
                    <a:lnTo>
                      <a:pt x="335127" y="5194"/>
                    </a:lnTo>
                    <a:lnTo>
                      <a:pt x="334886" y="4953"/>
                    </a:lnTo>
                    <a:lnTo>
                      <a:pt x="334645" y="4699"/>
                    </a:lnTo>
                    <a:lnTo>
                      <a:pt x="333946" y="4953"/>
                    </a:lnTo>
                    <a:lnTo>
                      <a:pt x="334073" y="4749"/>
                    </a:lnTo>
                    <a:lnTo>
                      <a:pt x="333946" y="4343"/>
                    </a:lnTo>
                    <a:lnTo>
                      <a:pt x="333819" y="4076"/>
                    </a:lnTo>
                    <a:lnTo>
                      <a:pt x="334314" y="4254"/>
                    </a:lnTo>
                    <a:lnTo>
                      <a:pt x="333959" y="4076"/>
                    </a:lnTo>
                    <a:lnTo>
                      <a:pt x="332867" y="3530"/>
                    </a:lnTo>
                    <a:lnTo>
                      <a:pt x="331978" y="5194"/>
                    </a:lnTo>
                    <a:lnTo>
                      <a:pt x="331495" y="4356"/>
                    </a:lnTo>
                    <a:lnTo>
                      <a:pt x="331558" y="4165"/>
                    </a:lnTo>
                    <a:lnTo>
                      <a:pt x="329666" y="4559"/>
                    </a:lnTo>
                    <a:lnTo>
                      <a:pt x="331228" y="5041"/>
                    </a:lnTo>
                    <a:lnTo>
                      <a:pt x="329857" y="6159"/>
                    </a:lnTo>
                    <a:lnTo>
                      <a:pt x="329653" y="5727"/>
                    </a:lnTo>
                    <a:lnTo>
                      <a:pt x="329476" y="5334"/>
                    </a:lnTo>
                    <a:lnTo>
                      <a:pt x="329247" y="4813"/>
                    </a:lnTo>
                    <a:lnTo>
                      <a:pt x="328841" y="3898"/>
                    </a:lnTo>
                    <a:lnTo>
                      <a:pt x="328650" y="4800"/>
                    </a:lnTo>
                    <a:lnTo>
                      <a:pt x="328485" y="4787"/>
                    </a:lnTo>
                    <a:lnTo>
                      <a:pt x="328256" y="4749"/>
                    </a:lnTo>
                    <a:lnTo>
                      <a:pt x="327787" y="5334"/>
                    </a:lnTo>
                    <a:lnTo>
                      <a:pt x="327355" y="4978"/>
                    </a:lnTo>
                    <a:lnTo>
                      <a:pt x="326796" y="4508"/>
                    </a:lnTo>
                    <a:lnTo>
                      <a:pt x="325043" y="5727"/>
                    </a:lnTo>
                    <a:lnTo>
                      <a:pt x="325018" y="5562"/>
                    </a:lnTo>
                    <a:lnTo>
                      <a:pt x="324967" y="5283"/>
                    </a:lnTo>
                    <a:lnTo>
                      <a:pt x="324713" y="5283"/>
                    </a:lnTo>
                    <a:lnTo>
                      <a:pt x="324650" y="4965"/>
                    </a:lnTo>
                    <a:lnTo>
                      <a:pt x="324459" y="4965"/>
                    </a:lnTo>
                    <a:lnTo>
                      <a:pt x="324599" y="4699"/>
                    </a:lnTo>
                    <a:lnTo>
                      <a:pt x="324408" y="3721"/>
                    </a:lnTo>
                    <a:lnTo>
                      <a:pt x="323481" y="5562"/>
                    </a:lnTo>
                    <a:lnTo>
                      <a:pt x="323189" y="5334"/>
                    </a:lnTo>
                    <a:lnTo>
                      <a:pt x="322999" y="5181"/>
                    </a:lnTo>
                    <a:lnTo>
                      <a:pt x="322580" y="4851"/>
                    </a:lnTo>
                    <a:lnTo>
                      <a:pt x="322846" y="4025"/>
                    </a:lnTo>
                    <a:lnTo>
                      <a:pt x="323710" y="4457"/>
                    </a:lnTo>
                    <a:lnTo>
                      <a:pt x="323164" y="4025"/>
                    </a:lnTo>
                    <a:lnTo>
                      <a:pt x="322808" y="3733"/>
                    </a:lnTo>
                    <a:lnTo>
                      <a:pt x="322249" y="5105"/>
                    </a:lnTo>
                    <a:lnTo>
                      <a:pt x="322008" y="4787"/>
                    </a:lnTo>
                    <a:lnTo>
                      <a:pt x="321030" y="3441"/>
                    </a:lnTo>
                    <a:lnTo>
                      <a:pt x="320344" y="3670"/>
                    </a:lnTo>
                    <a:lnTo>
                      <a:pt x="320230" y="4787"/>
                    </a:lnTo>
                    <a:lnTo>
                      <a:pt x="319532" y="4521"/>
                    </a:lnTo>
                    <a:lnTo>
                      <a:pt x="318592" y="4152"/>
                    </a:lnTo>
                    <a:lnTo>
                      <a:pt x="317309" y="4521"/>
                    </a:lnTo>
                    <a:lnTo>
                      <a:pt x="311353" y="4457"/>
                    </a:lnTo>
                    <a:lnTo>
                      <a:pt x="311365" y="4064"/>
                    </a:lnTo>
                    <a:lnTo>
                      <a:pt x="311378" y="3911"/>
                    </a:lnTo>
                    <a:lnTo>
                      <a:pt x="311505" y="3606"/>
                    </a:lnTo>
                    <a:lnTo>
                      <a:pt x="311632" y="3492"/>
                    </a:lnTo>
                    <a:lnTo>
                      <a:pt x="312039" y="3251"/>
                    </a:lnTo>
                    <a:lnTo>
                      <a:pt x="311188" y="3251"/>
                    </a:lnTo>
                    <a:lnTo>
                      <a:pt x="311302" y="3009"/>
                    </a:lnTo>
                    <a:lnTo>
                      <a:pt x="311365" y="2857"/>
                    </a:lnTo>
                    <a:lnTo>
                      <a:pt x="310959" y="3263"/>
                    </a:lnTo>
                    <a:lnTo>
                      <a:pt x="311175" y="3263"/>
                    </a:lnTo>
                    <a:lnTo>
                      <a:pt x="311035" y="3517"/>
                    </a:lnTo>
                    <a:lnTo>
                      <a:pt x="310908" y="3657"/>
                    </a:lnTo>
                    <a:lnTo>
                      <a:pt x="310667" y="3797"/>
                    </a:lnTo>
                    <a:lnTo>
                      <a:pt x="310172" y="3911"/>
                    </a:lnTo>
                    <a:lnTo>
                      <a:pt x="310388" y="3098"/>
                    </a:lnTo>
                    <a:lnTo>
                      <a:pt x="309257" y="3136"/>
                    </a:lnTo>
                    <a:lnTo>
                      <a:pt x="308127" y="4064"/>
                    </a:lnTo>
                    <a:lnTo>
                      <a:pt x="306679" y="3517"/>
                    </a:lnTo>
                    <a:lnTo>
                      <a:pt x="306679" y="4381"/>
                    </a:lnTo>
                    <a:lnTo>
                      <a:pt x="307670" y="5486"/>
                    </a:lnTo>
                    <a:lnTo>
                      <a:pt x="307746" y="5676"/>
                    </a:lnTo>
                    <a:lnTo>
                      <a:pt x="307594" y="5727"/>
                    </a:lnTo>
                    <a:lnTo>
                      <a:pt x="307555" y="5854"/>
                    </a:lnTo>
                    <a:lnTo>
                      <a:pt x="309435" y="7289"/>
                    </a:lnTo>
                    <a:lnTo>
                      <a:pt x="309143" y="7302"/>
                    </a:lnTo>
                    <a:lnTo>
                      <a:pt x="308724" y="7645"/>
                    </a:lnTo>
                    <a:lnTo>
                      <a:pt x="311035" y="7289"/>
                    </a:lnTo>
                    <a:lnTo>
                      <a:pt x="310997" y="6858"/>
                    </a:lnTo>
                    <a:lnTo>
                      <a:pt x="310934" y="6578"/>
                    </a:lnTo>
                    <a:lnTo>
                      <a:pt x="310832" y="6858"/>
                    </a:lnTo>
                    <a:lnTo>
                      <a:pt x="310464" y="6426"/>
                    </a:lnTo>
                    <a:lnTo>
                      <a:pt x="310565" y="6019"/>
                    </a:lnTo>
                    <a:lnTo>
                      <a:pt x="311251" y="5588"/>
                    </a:lnTo>
                    <a:lnTo>
                      <a:pt x="311785" y="5588"/>
                    </a:lnTo>
                    <a:lnTo>
                      <a:pt x="310946" y="5981"/>
                    </a:lnTo>
                    <a:lnTo>
                      <a:pt x="311835" y="6743"/>
                    </a:lnTo>
                    <a:lnTo>
                      <a:pt x="312204" y="7086"/>
                    </a:lnTo>
                    <a:lnTo>
                      <a:pt x="312254" y="6426"/>
                    </a:lnTo>
                    <a:lnTo>
                      <a:pt x="313372" y="7658"/>
                    </a:lnTo>
                    <a:lnTo>
                      <a:pt x="312928" y="6426"/>
                    </a:lnTo>
                    <a:lnTo>
                      <a:pt x="312635" y="5588"/>
                    </a:lnTo>
                    <a:lnTo>
                      <a:pt x="312445" y="5029"/>
                    </a:lnTo>
                    <a:lnTo>
                      <a:pt x="313778" y="5753"/>
                    </a:lnTo>
                    <a:lnTo>
                      <a:pt x="313893" y="6223"/>
                    </a:lnTo>
                    <a:lnTo>
                      <a:pt x="314477" y="6019"/>
                    </a:lnTo>
                    <a:lnTo>
                      <a:pt x="314998" y="5562"/>
                    </a:lnTo>
                    <a:lnTo>
                      <a:pt x="315607" y="5676"/>
                    </a:lnTo>
                    <a:lnTo>
                      <a:pt x="315861" y="6464"/>
                    </a:lnTo>
                    <a:lnTo>
                      <a:pt x="316458" y="5562"/>
                    </a:lnTo>
                    <a:lnTo>
                      <a:pt x="316674" y="5181"/>
                    </a:lnTo>
                    <a:lnTo>
                      <a:pt x="317347" y="5854"/>
                    </a:lnTo>
                    <a:lnTo>
                      <a:pt x="317436" y="5981"/>
                    </a:lnTo>
                    <a:lnTo>
                      <a:pt x="317093" y="6197"/>
                    </a:lnTo>
                    <a:lnTo>
                      <a:pt x="316534" y="6210"/>
                    </a:lnTo>
                    <a:lnTo>
                      <a:pt x="316293" y="6362"/>
                    </a:lnTo>
                    <a:lnTo>
                      <a:pt x="317055" y="7366"/>
                    </a:lnTo>
                    <a:lnTo>
                      <a:pt x="317144" y="7124"/>
                    </a:lnTo>
                    <a:lnTo>
                      <a:pt x="317779" y="7277"/>
                    </a:lnTo>
                    <a:lnTo>
                      <a:pt x="318566" y="7581"/>
                    </a:lnTo>
                    <a:lnTo>
                      <a:pt x="318223" y="7416"/>
                    </a:lnTo>
                    <a:lnTo>
                      <a:pt x="319189" y="7683"/>
                    </a:lnTo>
                    <a:lnTo>
                      <a:pt x="318871" y="7467"/>
                    </a:lnTo>
                    <a:lnTo>
                      <a:pt x="318909" y="7251"/>
                    </a:lnTo>
                    <a:lnTo>
                      <a:pt x="318973" y="7124"/>
                    </a:lnTo>
                    <a:lnTo>
                      <a:pt x="319913" y="5334"/>
                    </a:lnTo>
                    <a:lnTo>
                      <a:pt x="320979" y="6972"/>
                    </a:lnTo>
                    <a:lnTo>
                      <a:pt x="321119" y="6946"/>
                    </a:lnTo>
                    <a:lnTo>
                      <a:pt x="322503" y="5676"/>
                    </a:lnTo>
                    <a:lnTo>
                      <a:pt x="321119" y="6946"/>
                    </a:lnTo>
                    <a:lnTo>
                      <a:pt x="322262" y="6426"/>
                    </a:lnTo>
                    <a:lnTo>
                      <a:pt x="322237" y="7391"/>
                    </a:lnTo>
                    <a:lnTo>
                      <a:pt x="322935" y="7785"/>
                    </a:lnTo>
                    <a:lnTo>
                      <a:pt x="323062" y="7924"/>
                    </a:lnTo>
                    <a:lnTo>
                      <a:pt x="322935" y="8128"/>
                    </a:lnTo>
                    <a:lnTo>
                      <a:pt x="323634" y="7391"/>
                    </a:lnTo>
                    <a:lnTo>
                      <a:pt x="324091" y="8699"/>
                    </a:lnTo>
                    <a:lnTo>
                      <a:pt x="325069" y="7632"/>
                    </a:lnTo>
                    <a:lnTo>
                      <a:pt x="325107" y="7924"/>
                    </a:lnTo>
                    <a:lnTo>
                      <a:pt x="325399" y="7810"/>
                    </a:lnTo>
                    <a:lnTo>
                      <a:pt x="325488" y="7632"/>
                    </a:lnTo>
                    <a:lnTo>
                      <a:pt x="325577" y="7467"/>
                    </a:lnTo>
                    <a:lnTo>
                      <a:pt x="326898" y="6515"/>
                    </a:lnTo>
                    <a:lnTo>
                      <a:pt x="328777" y="8724"/>
                    </a:lnTo>
                    <a:lnTo>
                      <a:pt x="330771" y="7353"/>
                    </a:lnTo>
                    <a:lnTo>
                      <a:pt x="332447" y="6807"/>
                    </a:lnTo>
                    <a:lnTo>
                      <a:pt x="332574" y="6515"/>
                    </a:lnTo>
                    <a:lnTo>
                      <a:pt x="332689" y="6159"/>
                    </a:lnTo>
                    <a:lnTo>
                      <a:pt x="332803" y="5803"/>
                    </a:lnTo>
                    <a:lnTo>
                      <a:pt x="334403" y="5321"/>
                    </a:lnTo>
                    <a:lnTo>
                      <a:pt x="334721" y="5588"/>
                    </a:lnTo>
                    <a:lnTo>
                      <a:pt x="334822" y="5854"/>
                    </a:lnTo>
                    <a:lnTo>
                      <a:pt x="334111" y="6286"/>
                    </a:lnTo>
                    <a:lnTo>
                      <a:pt x="334835" y="6807"/>
                    </a:lnTo>
                    <a:lnTo>
                      <a:pt x="335483" y="6731"/>
                    </a:lnTo>
                    <a:lnTo>
                      <a:pt x="336308" y="6400"/>
                    </a:lnTo>
                    <a:lnTo>
                      <a:pt x="336181" y="6705"/>
                    </a:lnTo>
                    <a:lnTo>
                      <a:pt x="336562" y="7200"/>
                    </a:lnTo>
                    <a:lnTo>
                      <a:pt x="337108" y="7137"/>
                    </a:lnTo>
                    <a:lnTo>
                      <a:pt x="336994" y="6489"/>
                    </a:lnTo>
                    <a:lnTo>
                      <a:pt x="336715" y="6464"/>
                    </a:lnTo>
                    <a:lnTo>
                      <a:pt x="336791" y="6248"/>
                    </a:lnTo>
                    <a:lnTo>
                      <a:pt x="337197" y="5219"/>
                    </a:lnTo>
                    <a:close/>
                  </a:path>
                  <a:path w="346075" h="11430">
                    <a:moveTo>
                      <a:pt x="337210" y="7734"/>
                    </a:moveTo>
                    <a:lnTo>
                      <a:pt x="337083" y="7785"/>
                    </a:lnTo>
                    <a:lnTo>
                      <a:pt x="336842" y="7848"/>
                    </a:lnTo>
                    <a:lnTo>
                      <a:pt x="336816" y="8001"/>
                    </a:lnTo>
                    <a:lnTo>
                      <a:pt x="336969" y="7950"/>
                    </a:lnTo>
                    <a:lnTo>
                      <a:pt x="337096" y="7861"/>
                    </a:lnTo>
                    <a:lnTo>
                      <a:pt x="337210" y="7734"/>
                    </a:lnTo>
                    <a:close/>
                  </a:path>
                  <a:path w="346075" h="11430">
                    <a:moveTo>
                      <a:pt x="337870" y="6565"/>
                    </a:moveTo>
                    <a:lnTo>
                      <a:pt x="337007" y="6134"/>
                    </a:lnTo>
                    <a:lnTo>
                      <a:pt x="337146" y="6502"/>
                    </a:lnTo>
                    <a:lnTo>
                      <a:pt x="337870" y="6565"/>
                    </a:lnTo>
                    <a:close/>
                  </a:path>
                  <a:path w="346075" h="11430">
                    <a:moveTo>
                      <a:pt x="340093" y="6311"/>
                    </a:moveTo>
                    <a:lnTo>
                      <a:pt x="339966" y="5727"/>
                    </a:lnTo>
                    <a:lnTo>
                      <a:pt x="339572" y="4572"/>
                    </a:lnTo>
                    <a:lnTo>
                      <a:pt x="337947" y="6477"/>
                    </a:lnTo>
                    <a:lnTo>
                      <a:pt x="337820" y="6667"/>
                    </a:lnTo>
                    <a:lnTo>
                      <a:pt x="337693" y="6946"/>
                    </a:lnTo>
                    <a:lnTo>
                      <a:pt x="337578" y="7277"/>
                    </a:lnTo>
                    <a:lnTo>
                      <a:pt x="337451" y="7493"/>
                    </a:lnTo>
                    <a:lnTo>
                      <a:pt x="337210" y="7734"/>
                    </a:lnTo>
                    <a:lnTo>
                      <a:pt x="337985" y="7467"/>
                    </a:lnTo>
                    <a:lnTo>
                      <a:pt x="338797" y="6908"/>
                    </a:lnTo>
                    <a:lnTo>
                      <a:pt x="339559" y="6654"/>
                    </a:lnTo>
                    <a:lnTo>
                      <a:pt x="339674" y="7200"/>
                    </a:lnTo>
                    <a:lnTo>
                      <a:pt x="339140" y="7404"/>
                    </a:lnTo>
                    <a:lnTo>
                      <a:pt x="338785" y="7759"/>
                    </a:lnTo>
                    <a:lnTo>
                      <a:pt x="339839" y="7505"/>
                    </a:lnTo>
                    <a:lnTo>
                      <a:pt x="339610" y="6654"/>
                    </a:lnTo>
                    <a:lnTo>
                      <a:pt x="339636" y="6464"/>
                    </a:lnTo>
                    <a:lnTo>
                      <a:pt x="340093" y="6311"/>
                    </a:lnTo>
                    <a:close/>
                  </a:path>
                  <a:path w="346075" h="11430">
                    <a:moveTo>
                      <a:pt x="340271" y="7442"/>
                    </a:moveTo>
                    <a:lnTo>
                      <a:pt x="340080" y="7467"/>
                    </a:lnTo>
                    <a:lnTo>
                      <a:pt x="339979" y="7683"/>
                    </a:lnTo>
                    <a:lnTo>
                      <a:pt x="340271" y="7442"/>
                    </a:lnTo>
                    <a:close/>
                  </a:path>
                  <a:path w="346075" h="11430">
                    <a:moveTo>
                      <a:pt x="340868" y="7975"/>
                    </a:moveTo>
                    <a:lnTo>
                      <a:pt x="340639" y="8077"/>
                    </a:lnTo>
                    <a:lnTo>
                      <a:pt x="340842" y="8115"/>
                    </a:lnTo>
                    <a:lnTo>
                      <a:pt x="340868" y="7975"/>
                    </a:lnTo>
                    <a:close/>
                  </a:path>
                  <a:path w="346075" h="11430">
                    <a:moveTo>
                      <a:pt x="341096" y="7874"/>
                    </a:moveTo>
                    <a:lnTo>
                      <a:pt x="340906" y="7886"/>
                    </a:lnTo>
                    <a:lnTo>
                      <a:pt x="341096" y="7874"/>
                    </a:lnTo>
                    <a:close/>
                  </a:path>
                  <a:path w="346075" h="11430">
                    <a:moveTo>
                      <a:pt x="341160" y="6172"/>
                    </a:moveTo>
                    <a:lnTo>
                      <a:pt x="340931" y="6197"/>
                    </a:lnTo>
                    <a:lnTo>
                      <a:pt x="341109" y="6362"/>
                    </a:lnTo>
                    <a:lnTo>
                      <a:pt x="341160" y="6172"/>
                    </a:lnTo>
                    <a:close/>
                  </a:path>
                  <a:path w="346075" h="11430">
                    <a:moveTo>
                      <a:pt x="341274" y="6845"/>
                    </a:moveTo>
                    <a:lnTo>
                      <a:pt x="341198" y="6400"/>
                    </a:lnTo>
                    <a:lnTo>
                      <a:pt x="340995" y="6870"/>
                    </a:lnTo>
                    <a:lnTo>
                      <a:pt x="340271" y="7442"/>
                    </a:lnTo>
                    <a:lnTo>
                      <a:pt x="341033" y="7315"/>
                    </a:lnTo>
                    <a:lnTo>
                      <a:pt x="341274" y="6845"/>
                    </a:lnTo>
                    <a:close/>
                  </a:path>
                  <a:path w="346075" h="11430">
                    <a:moveTo>
                      <a:pt x="341579" y="7670"/>
                    </a:moveTo>
                    <a:lnTo>
                      <a:pt x="341096" y="7886"/>
                    </a:lnTo>
                    <a:lnTo>
                      <a:pt x="341261" y="7886"/>
                    </a:lnTo>
                    <a:lnTo>
                      <a:pt x="341477" y="7912"/>
                    </a:lnTo>
                    <a:lnTo>
                      <a:pt x="341579" y="7670"/>
                    </a:lnTo>
                    <a:close/>
                  </a:path>
                  <a:path w="346075" h="11430">
                    <a:moveTo>
                      <a:pt x="344932" y="6438"/>
                    </a:moveTo>
                    <a:lnTo>
                      <a:pt x="344347" y="5676"/>
                    </a:lnTo>
                    <a:lnTo>
                      <a:pt x="343598" y="5638"/>
                    </a:lnTo>
                    <a:lnTo>
                      <a:pt x="342823" y="6273"/>
                    </a:lnTo>
                    <a:lnTo>
                      <a:pt x="342658" y="6057"/>
                    </a:lnTo>
                    <a:lnTo>
                      <a:pt x="342823" y="5803"/>
                    </a:lnTo>
                    <a:lnTo>
                      <a:pt x="342861" y="5613"/>
                    </a:lnTo>
                    <a:lnTo>
                      <a:pt x="342328" y="6096"/>
                    </a:lnTo>
                    <a:lnTo>
                      <a:pt x="341731" y="6934"/>
                    </a:lnTo>
                    <a:lnTo>
                      <a:pt x="342061" y="7848"/>
                    </a:lnTo>
                    <a:lnTo>
                      <a:pt x="342595" y="6896"/>
                    </a:lnTo>
                    <a:lnTo>
                      <a:pt x="342709" y="7302"/>
                    </a:lnTo>
                    <a:lnTo>
                      <a:pt x="343281" y="6159"/>
                    </a:lnTo>
                    <a:lnTo>
                      <a:pt x="343725" y="6045"/>
                    </a:lnTo>
                    <a:lnTo>
                      <a:pt x="344068" y="6477"/>
                    </a:lnTo>
                    <a:lnTo>
                      <a:pt x="343992" y="6845"/>
                    </a:lnTo>
                    <a:lnTo>
                      <a:pt x="344144" y="6591"/>
                    </a:lnTo>
                    <a:lnTo>
                      <a:pt x="344690" y="7061"/>
                    </a:lnTo>
                    <a:lnTo>
                      <a:pt x="344932" y="6438"/>
                    </a:lnTo>
                    <a:close/>
                  </a:path>
                  <a:path w="346075" h="11430">
                    <a:moveTo>
                      <a:pt x="346049" y="7188"/>
                    </a:moveTo>
                    <a:lnTo>
                      <a:pt x="345960" y="6604"/>
                    </a:lnTo>
                    <a:lnTo>
                      <a:pt x="345503" y="6718"/>
                    </a:lnTo>
                    <a:lnTo>
                      <a:pt x="345186" y="7708"/>
                    </a:lnTo>
                    <a:lnTo>
                      <a:pt x="345884" y="7442"/>
                    </a:lnTo>
                    <a:lnTo>
                      <a:pt x="346049" y="7188"/>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34" name="object 58">
                <a:extLst>
                  <a:ext uri="{FF2B5EF4-FFF2-40B4-BE49-F238E27FC236}">
                    <a16:creationId xmlns:a16="http://schemas.microsoft.com/office/drawing/2014/main" id="{779CA241-73D9-5B36-8135-51E3F9C39102}"/>
                  </a:ext>
                </a:extLst>
              </p:cNvPr>
              <p:cNvSpPr/>
              <p:nvPr/>
            </p:nvSpPr>
            <p:spPr>
              <a:xfrm>
                <a:off x="69900" y="166089"/>
                <a:ext cx="306705" cy="86360"/>
              </a:xfrm>
              <a:custGeom>
                <a:avLst/>
                <a:gdLst/>
                <a:ahLst/>
                <a:cxnLst/>
                <a:rect l="l" t="t" r="r" b="b"/>
                <a:pathLst>
                  <a:path w="306705" h="86360">
                    <a:moveTo>
                      <a:pt x="1003" y="3517"/>
                    </a:moveTo>
                    <a:lnTo>
                      <a:pt x="660" y="3429"/>
                    </a:lnTo>
                    <a:lnTo>
                      <a:pt x="635" y="3556"/>
                    </a:lnTo>
                    <a:lnTo>
                      <a:pt x="1003" y="3517"/>
                    </a:lnTo>
                    <a:close/>
                  </a:path>
                  <a:path w="306705" h="86360">
                    <a:moveTo>
                      <a:pt x="1206" y="24828"/>
                    </a:moveTo>
                    <a:close/>
                  </a:path>
                  <a:path w="306705" h="86360">
                    <a:moveTo>
                      <a:pt x="1333" y="24663"/>
                    </a:moveTo>
                    <a:lnTo>
                      <a:pt x="1206" y="24777"/>
                    </a:lnTo>
                    <a:lnTo>
                      <a:pt x="1333" y="24663"/>
                    </a:lnTo>
                    <a:close/>
                  </a:path>
                  <a:path w="306705" h="86360">
                    <a:moveTo>
                      <a:pt x="1562" y="3454"/>
                    </a:moveTo>
                    <a:lnTo>
                      <a:pt x="1003" y="3517"/>
                    </a:lnTo>
                    <a:lnTo>
                      <a:pt x="1181" y="3556"/>
                    </a:lnTo>
                    <a:lnTo>
                      <a:pt x="1562" y="3454"/>
                    </a:lnTo>
                    <a:close/>
                  </a:path>
                  <a:path w="306705" h="86360">
                    <a:moveTo>
                      <a:pt x="1663" y="8077"/>
                    </a:moveTo>
                    <a:lnTo>
                      <a:pt x="1231" y="8128"/>
                    </a:lnTo>
                    <a:lnTo>
                      <a:pt x="1663" y="8077"/>
                    </a:lnTo>
                    <a:close/>
                  </a:path>
                  <a:path w="306705" h="86360">
                    <a:moveTo>
                      <a:pt x="1714" y="13830"/>
                    </a:moveTo>
                    <a:lnTo>
                      <a:pt x="1587" y="13716"/>
                    </a:lnTo>
                    <a:lnTo>
                      <a:pt x="1219" y="13716"/>
                    </a:lnTo>
                    <a:lnTo>
                      <a:pt x="1714" y="13830"/>
                    </a:lnTo>
                    <a:close/>
                  </a:path>
                  <a:path w="306705" h="86360">
                    <a:moveTo>
                      <a:pt x="1790" y="24104"/>
                    </a:moveTo>
                    <a:lnTo>
                      <a:pt x="1574" y="24091"/>
                    </a:lnTo>
                    <a:lnTo>
                      <a:pt x="1206" y="24193"/>
                    </a:lnTo>
                    <a:lnTo>
                      <a:pt x="1498" y="24168"/>
                    </a:lnTo>
                    <a:lnTo>
                      <a:pt x="1790" y="24104"/>
                    </a:lnTo>
                    <a:close/>
                  </a:path>
                  <a:path w="306705" h="86360">
                    <a:moveTo>
                      <a:pt x="1803" y="12230"/>
                    </a:moveTo>
                    <a:lnTo>
                      <a:pt x="1524" y="12192"/>
                    </a:lnTo>
                    <a:lnTo>
                      <a:pt x="1803" y="12230"/>
                    </a:lnTo>
                    <a:close/>
                  </a:path>
                  <a:path w="306705" h="86360">
                    <a:moveTo>
                      <a:pt x="1816" y="11303"/>
                    </a:moveTo>
                    <a:lnTo>
                      <a:pt x="1625" y="11277"/>
                    </a:lnTo>
                    <a:lnTo>
                      <a:pt x="1816" y="11303"/>
                    </a:lnTo>
                    <a:close/>
                  </a:path>
                  <a:path w="306705" h="86360">
                    <a:moveTo>
                      <a:pt x="1841" y="3429"/>
                    </a:moveTo>
                    <a:lnTo>
                      <a:pt x="1181" y="3302"/>
                    </a:lnTo>
                    <a:lnTo>
                      <a:pt x="1638" y="3429"/>
                    </a:lnTo>
                    <a:lnTo>
                      <a:pt x="1841" y="3429"/>
                    </a:lnTo>
                    <a:close/>
                  </a:path>
                  <a:path w="306705" h="86360">
                    <a:moveTo>
                      <a:pt x="1892" y="12319"/>
                    </a:moveTo>
                    <a:lnTo>
                      <a:pt x="558" y="12192"/>
                    </a:lnTo>
                    <a:lnTo>
                      <a:pt x="1422" y="12319"/>
                    </a:lnTo>
                    <a:lnTo>
                      <a:pt x="1892" y="12319"/>
                    </a:lnTo>
                    <a:close/>
                  </a:path>
                  <a:path w="306705" h="86360">
                    <a:moveTo>
                      <a:pt x="2133" y="8001"/>
                    </a:moveTo>
                    <a:lnTo>
                      <a:pt x="1663" y="8077"/>
                    </a:lnTo>
                    <a:lnTo>
                      <a:pt x="2133" y="8001"/>
                    </a:lnTo>
                    <a:close/>
                  </a:path>
                  <a:path w="306705" h="86360">
                    <a:moveTo>
                      <a:pt x="2159" y="990"/>
                    </a:moveTo>
                    <a:lnTo>
                      <a:pt x="1993" y="889"/>
                    </a:lnTo>
                    <a:lnTo>
                      <a:pt x="1841" y="889"/>
                    </a:lnTo>
                    <a:lnTo>
                      <a:pt x="2159" y="990"/>
                    </a:lnTo>
                    <a:close/>
                  </a:path>
                  <a:path w="306705" h="86360">
                    <a:moveTo>
                      <a:pt x="2209" y="27724"/>
                    </a:moveTo>
                    <a:lnTo>
                      <a:pt x="2070" y="27686"/>
                    </a:lnTo>
                    <a:lnTo>
                      <a:pt x="2209" y="27724"/>
                    </a:lnTo>
                    <a:close/>
                  </a:path>
                  <a:path w="306705" h="86360">
                    <a:moveTo>
                      <a:pt x="2260" y="28206"/>
                    </a:moveTo>
                    <a:lnTo>
                      <a:pt x="2133" y="28194"/>
                    </a:lnTo>
                    <a:lnTo>
                      <a:pt x="2260" y="28206"/>
                    </a:lnTo>
                    <a:close/>
                  </a:path>
                  <a:path w="306705" h="86360">
                    <a:moveTo>
                      <a:pt x="2298" y="749"/>
                    </a:moveTo>
                    <a:lnTo>
                      <a:pt x="1866" y="635"/>
                    </a:lnTo>
                    <a:lnTo>
                      <a:pt x="1562" y="762"/>
                    </a:lnTo>
                    <a:lnTo>
                      <a:pt x="2184" y="762"/>
                    </a:lnTo>
                    <a:close/>
                  </a:path>
                  <a:path w="306705" h="86360">
                    <a:moveTo>
                      <a:pt x="2336" y="5969"/>
                    </a:moveTo>
                    <a:lnTo>
                      <a:pt x="1295" y="6096"/>
                    </a:lnTo>
                    <a:lnTo>
                      <a:pt x="2273" y="6096"/>
                    </a:lnTo>
                    <a:lnTo>
                      <a:pt x="2336" y="5969"/>
                    </a:lnTo>
                    <a:close/>
                  </a:path>
                  <a:path w="306705" h="86360">
                    <a:moveTo>
                      <a:pt x="2527" y="26670"/>
                    </a:moveTo>
                    <a:lnTo>
                      <a:pt x="1981" y="26555"/>
                    </a:lnTo>
                    <a:lnTo>
                      <a:pt x="1600" y="26670"/>
                    </a:lnTo>
                    <a:lnTo>
                      <a:pt x="2527" y="26670"/>
                    </a:lnTo>
                    <a:close/>
                  </a:path>
                  <a:path w="306705" h="86360">
                    <a:moveTo>
                      <a:pt x="2616" y="13716"/>
                    </a:moveTo>
                    <a:lnTo>
                      <a:pt x="2501" y="13589"/>
                    </a:lnTo>
                    <a:lnTo>
                      <a:pt x="2019" y="13589"/>
                    </a:lnTo>
                    <a:lnTo>
                      <a:pt x="2616" y="13716"/>
                    </a:lnTo>
                    <a:close/>
                  </a:path>
                  <a:path w="306705" h="86360">
                    <a:moveTo>
                      <a:pt x="2628" y="27940"/>
                    </a:moveTo>
                    <a:lnTo>
                      <a:pt x="2463" y="27813"/>
                    </a:lnTo>
                    <a:lnTo>
                      <a:pt x="2260" y="27813"/>
                    </a:lnTo>
                    <a:lnTo>
                      <a:pt x="2019" y="27940"/>
                    </a:lnTo>
                    <a:lnTo>
                      <a:pt x="2628" y="27940"/>
                    </a:lnTo>
                    <a:close/>
                  </a:path>
                  <a:path w="306705" h="86360">
                    <a:moveTo>
                      <a:pt x="2641" y="38023"/>
                    </a:moveTo>
                    <a:lnTo>
                      <a:pt x="2451" y="37998"/>
                    </a:lnTo>
                    <a:lnTo>
                      <a:pt x="2641" y="38023"/>
                    </a:lnTo>
                    <a:close/>
                  </a:path>
                  <a:path w="306705" h="86360">
                    <a:moveTo>
                      <a:pt x="2870" y="36957"/>
                    </a:moveTo>
                    <a:lnTo>
                      <a:pt x="2501" y="36957"/>
                    </a:lnTo>
                    <a:lnTo>
                      <a:pt x="2730" y="37084"/>
                    </a:lnTo>
                    <a:lnTo>
                      <a:pt x="2870" y="36957"/>
                    </a:lnTo>
                    <a:close/>
                  </a:path>
                  <a:path w="306705" h="86360">
                    <a:moveTo>
                      <a:pt x="2921" y="38798"/>
                    </a:moveTo>
                    <a:lnTo>
                      <a:pt x="2781" y="38798"/>
                    </a:lnTo>
                    <a:lnTo>
                      <a:pt x="2921" y="38798"/>
                    </a:lnTo>
                    <a:close/>
                  </a:path>
                  <a:path w="306705" h="86360">
                    <a:moveTo>
                      <a:pt x="2946" y="762"/>
                    </a:moveTo>
                    <a:lnTo>
                      <a:pt x="2540" y="685"/>
                    </a:lnTo>
                    <a:lnTo>
                      <a:pt x="2298" y="749"/>
                    </a:lnTo>
                    <a:lnTo>
                      <a:pt x="2946" y="762"/>
                    </a:lnTo>
                    <a:close/>
                  </a:path>
                  <a:path w="306705" h="86360">
                    <a:moveTo>
                      <a:pt x="2997" y="38201"/>
                    </a:moveTo>
                    <a:close/>
                  </a:path>
                  <a:path w="306705" h="86360">
                    <a:moveTo>
                      <a:pt x="3022" y="38811"/>
                    </a:moveTo>
                    <a:close/>
                  </a:path>
                  <a:path w="306705" h="86360">
                    <a:moveTo>
                      <a:pt x="3187" y="4572"/>
                    </a:moveTo>
                    <a:lnTo>
                      <a:pt x="2933" y="4572"/>
                    </a:lnTo>
                    <a:lnTo>
                      <a:pt x="3187" y="4572"/>
                    </a:lnTo>
                    <a:close/>
                  </a:path>
                  <a:path w="306705" h="86360">
                    <a:moveTo>
                      <a:pt x="3225" y="38887"/>
                    </a:moveTo>
                    <a:lnTo>
                      <a:pt x="3009" y="38823"/>
                    </a:lnTo>
                    <a:lnTo>
                      <a:pt x="3225" y="38887"/>
                    </a:lnTo>
                    <a:close/>
                  </a:path>
                  <a:path w="306705" h="86360">
                    <a:moveTo>
                      <a:pt x="3238" y="36957"/>
                    </a:moveTo>
                    <a:lnTo>
                      <a:pt x="2997" y="36842"/>
                    </a:lnTo>
                    <a:lnTo>
                      <a:pt x="2870" y="36957"/>
                    </a:lnTo>
                    <a:lnTo>
                      <a:pt x="3238" y="36957"/>
                    </a:lnTo>
                    <a:close/>
                  </a:path>
                  <a:path w="306705" h="86360">
                    <a:moveTo>
                      <a:pt x="3365" y="38277"/>
                    </a:moveTo>
                    <a:lnTo>
                      <a:pt x="2997" y="38252"/>
                    </a:lnTo>
                    <a:lnTo>
                      <a:pt x="3162" y="38328"/>
                    </a:lnTo>
                    <a:lnTo>
                      <a:pt x="3365" y="38277"/>
                    </a:lnTo>
                    <a:close/>
                  </a:path>
                  <a:path w="306705" h="86360">
                    <a:moveTo>
                      <a:pt x="3403" y="36410"/>
                    </a:moveTo>
                    <a:lnTo>
                      <a:pt x="3200" y="36398"/>
                    </a:lnTo>
                    <a:lnTo>
                      <a:pt x="3403" y="36410"/>
                    </a:lnTo>
                    <a:close/>
                  </a:path>
                  <a:path w="306705" h="86360">
                    <a:moveTo>
                      <a:pt x="3416" y="4572"/>
                    </a:moveTo>
                    <a:lnTo>
                      <a:pt x="3187" y="4572"/>
                    </a:lnTo>
                    <a:lnTo>
                      <a:pt x="3416" y="4572"/>
                    </a:lnTo>
                    <a:close/>
                  </a:path>
                  <a:path w="306705" h="86360">
                    <a:moveTo>
                      <a:pt x="3454" y="38785"/>
                    </a:moveTo>
                    <a:lnTo>
                      <a:pt x="3213" y="38735"/>
                    </a:lnTo>
                    <a:lnTo>
                      <a:pt x="3454" y="38785"/>
                    </a:lnTo>
                    <a:close/>
                  </a:path>
                  <a:path w="306705" h="86360">
                    <a:moveTo>
                      <a:pt x="3619" y="35852"/>
                    </a:moveTo>
                    <a:lnTo>
                      <a:pt x="3314" y="35953"/>
                    </a:lnTo>
                    <a:lnTo>
                      <a:pt x="3492" y="35915"/>
                    </a:lnTo>
                    <a:lnTo>
                      <a:pt x="3619" y="35852"/>
                    </a:lnTo>
                    <a:close/>
                  </a:path>
                  <a:path w="306705" h="86360">
                    <a:moveTo>
                      <a:pt x="3632" y="31546"/>
                    </a:moveTo>
                    <a:lnTo>
                      <a:pt x="3403" y="31432"/>
                    </a:lnTo>
                    <a:lnTo>
                      <a:pt x="2921" y="31508"/>
                    </a:lnTo>
                    <a:lnTo>
                      <a:pt x="3632" y="31546"/>
                    </a:lnTo>
                    <a:close/>
                  </a:path>
                  <a:path w="306705" h="86360">
                    <a:moveTo>
                      <a:pt x="3644" y="37871"/>
                    </a:moveTo>
                    <a:lnTo>
                      <a:pt x="3124" y="37820"/>
                    </a:lnTo>
                    <a:lnTo>
                      <a:pt x="2476" y="37947"/>
                    </a:lnTo>
                    <a:lnTo>
                      <a:pt x="3644" y="37871"/>
                    </a:lnTo>
                    <a:close/>
                  </a:path>
                  <a:path w="306705" h="86360">
                    <a:moveTo>
                      <a:pt x="3721" y="35153"/>
                    </a:moveTo>
                    <a:close/>
                  </a:path>
                  <a:path w="306705" h="86360">
                    <a:moveTo>
                      <a:pt x="3733" y="38735"/>
                    </a:moveTo>
                    <a:lnTo>
                      <a:pt x="3467" y="38608"/>
                    </a:lnTo>
                    <a:lnTo>
                      <a:pt x="3136" y="38608"/>
                    </a:lnTo>
                    <a:lnTo>
                      <a:pt x="3365" y="38735"/>
                    </a:lnTo>
                    <a:lnTo>
                      <a:pt x="3733" y="38735"/>
                    </a:lnTo>
                    <a:close/>
                  </a:path>
                  <a:path w="306705" h="86360">
                    <a:moveTo>
                      <a:pt x="3759" y="31623"/>
                    </a:moveTo>
                    <a:lnTo>
                      <a:pt x="2806" y="31623"/>
                    </a:lnTo>
                    <a:lnTo>
                      <a:pt x="2908" y="31750"/>
                    </a:lnTo>
                    <a:lnTo>
                      <a:pt x="3759" y="31623"/>
                    </a:lnTo>
                    <a:close/>
                  </a:path>
                  <a:path w="306705" h="86360">
                    <a:moveTo>
                      <a:pt x="3810" y="35140"/>
                    </a:moveTo>
                    <a:close/>
                  </a:path>
                  <a:path w="306705" h="86360">
                    <a:moveTo>
                      <a:pt x="3848" y="38862"/>
                    </a:moveTo>
                    <a:lnTo>
                      <a:pt x="3454" y="38785"/>
                    </a:lnTo>
                    <a:lnTo>
                      <a:pt x="3594" y="38862"/>
                    </a:lnTo>
                    <a:lnTo>
                      <a:pt x="3848" y="38862"/>
                    </a:lnTo>
                    <a:close/>
                  </a:path>
                  <a:path w="306705" h="86360">
                    <a:moveTo>
                      <a:pt x="3924" y="30137"/>
                    </a:moveTo>
                    <a:lnTo>
                      <a:pt x="3797" y="30099"/>
                    </a:lnTo>
                    <a:lnTo>
                      <a:pt x="3632" y="30149"/>
                    </a:lnTo>
                    <a:lnTo>
                      <a:pt x="3784" y="30226"/>
                    </a:lnTo>
                    <a:lnTo>
                      <a:pt x="3924" y="30137"/>
                    </a:lnTo>
                    <a:close/>
                  </a:path>
                  <a:path w="306705" h="86360">
                    <a:moveTo>
                      <a:pt x="4178" y="30314"/>
                    </a:moveTo>
                    <a:lnTo>
                      <a:pt x="3873" y="30264"/>
                    </a:lnTo>
                    <a:lnTo>
                      <a:pt x="3721" y="30276"/>
                    </a:lnTo>
                    <a:lnTo>
                      <a:pt x="4178" y="30314"/>
                    </a:lnTo>
                    <a:close/>
                  </a:path>
                  <a:path w="306705" h="86360">
                    <a:moveTo>
                      <a:pt x="4292" y="39446"/>
                    </a:moveTo>
                    <a:lnTo>
                      <a:pt x="3187" y="39344"/>
                    </a:lnTo>
                    <a:lnTo>
                      <a:pt x="3454" y="39433"/>
                    </a:lnTo>
                    <a:lnTo>
                      <a:pt x="3708" y="39458"/>
                    </a:lnTo>
                    <a:lnTo>
                      <a:pt x="4292" y="39446"/>
                    </a:lnTo>
                    <a:close/>
                  </a:path>
                  <a:path w="306705" h="86360">
                    <a:moveTo>
                      <a:pt x="4864" y="35560"/>
                    </a:moveTo>
                    <a:lnTo>
                      <a:pt x="4203" y="35560"/>
                    </a:lnTo>
                    <a:lnTo>
                      <a:pt x="4241" y="35687"/>
                    </a:lnTo>
                    <a:lnTo>
                      <a:pt x="4432" y="35687"/>
                    </a:lnTo>
                    <a:lnTo>
                      <a:pt x="4864" y="35560"/>
                    </a:lnTo>
                    <a:close/>
                  </a:path>
                  <a:path w="306705" h="86360">
                    <a:moveTo>
                      <a:pt x="5283" y="39052"/>
                    </a:moveTo>
                    <a:lnTo>
                      <a:pt x="4800" y="38989"/>
                    </a:lnTo>
                    <a:lnTo>
                      <a:pt x="3962" y="38912"/>
                    </a:lnTo>
                    <a:lnTo>
                      <a:pt x="3048" y="38950"/>
                    </a:lnTo>
                    <a:lnTo>
                      <a:pt x="4000" y="39014"/>
                    </a:lnTo>
                    <a:lnTo>
                      <a:pt x="3606" y="39039"/>
                    </a:lnTo>
                    <a:lnTo>
                      <a:pt x="4737" y="39103"/>
                    </a:lnTo>
                    <a:lnTo>
                      <a:pt x="4419" y="39204"/>
                    </a:lnTo>
                    <a:lnTo>
                      <a:pt x="4051" y="39192"/>
                    </a:lnTo>
                    <a:lnTo>
                      <a:pt x="4305" y="39217"/>
                    </a:lnTo>
                    <a:lnTo>
                      <a:pt x="3835" y="39281"/>
                    </a:lnTo>
                    <a:lnTo>
                      <a:pt x="4457" y="39319"/>
                    </a:lnTo>
                    <a:lnTo>
                      <a:pt x="5232" y="39243"/>
                    </a:lnTo>
                    <a:lnTo>
                      <a:pt x="4622" y="39052"/>
                    </a:lnTo>
                    <a:lnTo>
                      <a:pt x="4838" y="39027"/>
                    </a:lnTo>
                    <a:lnTo>
                      <a:pt x="5105" y="39052"/>
                    </a:lnTo>
                    <a:lnTo>
                      <a:pt x="5283" y="39052"/>
                    </a:lnTo>
                    <a:close/>
                  </a:path>
                  <a:path w="306705" h="86360">
                    <a:moveTo>
                      <a:pt x="5537" y="34544"/>
                    </a:moveTo>
                    <a:lnTo>
                      <a:pt x="4838" y="34480"/>
                    </a:lnTo>
                    <a:lnTo>
                      <a:pt x="5105" y="34607"/>
                    </a:lnTo>
                    <a:lnTo>
                      <a:pt x="5537" y="34544"/>
                    </a:lnTo>
                    <a:close/>
                  </a:path>
                  <a:path w="306705" h="86360">
                    <a:moveTo>
                      <a:pt x="6096" y="36957"/>
                    </a:moveTo>
                    <a:lnTo>
                      <a:pt x="5930" y="36830"/>
                    </a:lnTo>
                    <a:lnTo>
                      <a:pt x="5613" y="36830"/>
                    </a:lnTo>
                    <a:lnTo>
                      <a:pt x="6096" y="36957"/>
                    </a:lnTo>
                    <a:close/>
                  </a:path>
                  <a:path w="306705" h="86360">
                    <a:moveTo>
                      <a:pt x="6324" y="38735"/>
                    </a:moveTo>
                    <a:lnTo>
                      <a:pt x="4330" y="38481"/>
                    </a:lnTo>
                    <a:lnTo>
                      <a:pt x="3479" y="38481"/>
                    </a:lnTo>
                    <a:lnTo>
                      <a:pt x="3162" y="38354"/>
                    </a:lnTo>
                    <a:lnTo>
                      <a:pt x="3429" y="38481"/>
                    </a:lnTo>
                    <a:lnTo>
                      <a:pt x="3975" y="38608"/>
                    </a:lnTo>
                    <a:lnTo>
                      <a:pt x="4241" y="38735"/>
                    </a:lnTo>
                    <a:lnTo>
                      <a:pt x="6324" y="38735"/>
                    </a:lnTo>
                    <a:close/>
                  </a:path>
                  <a:path w="306705" h="86360">
                    <a:moveTo>
                      <a:pt x="6731" y="37719"/>
                    </a:moveTo>
                    <a:lnTo>
                      <a:pt x="6654" y="37592"/>
                    </a:lnTo>
                    <a:lnTo>
                      <a:pt x="6731" y="37719"/>
                    </a:lnTo>
                    <a:close/>
                  </a:path>
                  <a:path w="306705" h="86360">
                    <a:moveTo>
                      <a:pt x="6794" y="21920"/>
                    </a:moveTo>
                    <a:lnTo>
                      <a:pt x="6362" y="21844"/>
                    </a:lnTo>
                    <a:lnTo>
                      <a:pt x="6489" y="21958"/>
                    </a:lnTo>
                    <a:lnTo>
                      <a:pt x="6794" y="21920"/>
                    </a:lnTo>
                    <a:close/>
                  </a:path>
                  <a:path w="306705" h="86360">
                    <a:moveTo>
                      <a:pt x="6896" y="36906"/>
                    </a:moveTo>
                    <a:lnTo>
                      <a:pt x="6654" y="37096"/>
                    </a:lnTo>
                    <a:lnTo>
                      <a:pt x="6807" y="37084"/>
                    </a:lnTo>
                    <a:lnTo>
                      <a:pt x="6896" y="36906"/>
                    </a:lnTo>
                    <a:close/>
                  </a:path>
                  <a:path w="306705" h="86360">
                    <a:moveTo>
                      <a:pt x="7150" y="33375"/>
                    </a:moveTo>
                    <a:lnTo>
                      <a:pt x="6819" y="33362"/>
                    </a:lnTo>
                    <a:lnTo>
                      <a:pt x="7150" y="33375"/>
                    </a:lnTo>
                    <a:close/>
                  </a:path>
                  <a:path w="306705" h="86360">
                    <a:moveTo>
                      <a:pt x="7366" y="20523"/>
                    </a:moveTo>
                    <a:lnTo>
                      <a:pt x="7239" y="20447"/>
                    </a:lnTo>
                    <a:lnTo>
                      <a:pt x="6388" y="20332"/>
                    </a:lnTo>
                    <a:lnTo>
                      <a:pt x="6832" y="20447"/>
                    </a:lnTo>
                    <a:lnTo>
                      <a:pt x="7366" y="20523"/>
                    </a:lnTo>
                    <a:close/>
                  </a:path>
                  <a:path w="306705" h="86360">
                    <a:moveTo>
                      <a:pt x="7404" y="3810"/>
                    </a:moveTo>
                    <a:lnTo>
                      <a:pt x="7099" y="3886"/>
                    </a:lnTo>
                    <a:lnTo>
                      <a:pt x="7404" y="3810"/>
                    </a:lnTo>
                    <a:close/>
                  </a:path>
                  <a:path w="306705" h="86360">
                    <a:moveTo>
                      <a:pt x="7429" y="37045"/>
                    </a:moveTo>
                    <a:lnTo>
                      <a:pt x="6807" y="37084"/>
                    </a:lnTo>
                    <a:lnTo>
                      <a:pt x="7429" y="37045"/>
                    </a:lnTo>
                    <a:close/>
                  </a:path>
                  <a:path w="306705" h="86360">
                    <a:moveTo>
                      <a:pt x="7543" y="21971"/>
                    </a:moveTo>
                    <a:lnTo>
                      <a:pt x="7429" y="21844"/>
                    </a:lnTo>
                    <a:lnTo>
                      <a:pt x="6794" y="21920"/>
                    </a:lnTo>
                    <a:lnTo>
                      <a:pt x="7124" y="21971"/>
                    </a:lnTo>
                    <a:lnTo>
                      <a:pt x="7543" y="21971"/>
                    </a:lnTo>
                    <a:close/>
                  </a:path>
                  <a:path w="306705" h="86360">
                    <a:moveTo>
                      <a:pt x="7594" y="30035"/>
                    </a:moveTo>
                    <a:lnTo>
                      <a:pt x="7467" y="29997"/>
                    </a:lnTo>
                    <a:lnTo>
                      <a:pt x="7594" y="30035"/>
                    </a:lnTo>
                    <a:close/>
                  </a:path>
                  <a:path w="306705" h="86360">
                    <a:moveTo>
                      <a:pt x="7835" y="36131"/>
                    </a:moveTo>
                    <a:lnTo>
                      <a:pt x="6997" y="36118"/>
                    </a:lnTo>
                    <a:lnTo>
                      <a:pt x="6616" y="36106"/>
                    </a:lnTo>
                    <a:lnTo>
                      <a:pt x="7137" y="36144"/>
                    </a:lnTo>
                    <a:lnTo>
                      <a:pt x="7556" y="36169"/>
                    </a:lnTo>
                    <a:lnTo>
                      <a:pt x="7797" y="36156"/>
                    </a:lnTo>
                    <a:close/>
                  </a:path>
                  <a:path w="306705" h="86360">
                    <a:moveTo>
                      <a:pt x="7848" y="23863"/>
                    </a:moveTo>
                    <a:lnTo>
                      <a:pt x="7683" y="23876"/>
                    </a:lnTo>
                    <a:lnTo>
                      <a:pt x="7848" y="23863"/>
                    </a:lnTo>
                    <a:close/>
                  </a:path>
                  <a:path w="306705" h="86360">
                    <a:moveTo>
                      <a:pt x="7886" y="5080"/>
                    </a:moveTo>
                    <a:lnTo>
                      <a:pt x="7708" y="5080"/>
                    </a:lnTo>
                    <a:lnTo>
                      <a:pt x="7886" y="5080"/>
                    </a:lnTo>
                    <a:close/>
                  </a:path>
                  <a:path w="306705" h="86360">
                    <a:moveTo>
                      <a:pt x="7924" y="8001"/>
                    </a:moveTo>
                    <a:lnTo>
                      <a:pt x="7632" y="8128"/>
                    </a:lnTo>
                    <a:lnTo>
                      <a:pt x="7861" y="8128"/>
                    </a:lnTo>
                    <a:lnTo>
                      <a:pt x="7924" y="8001"/>
                    </a:lnTo>
                    <a:close/>
                  </a:path>
                  <a:path w="306705" h="86360">
                    <a:moveTo>
                      <a:pt x="7937" y="24815"/>
                    </a:moveTo>
                    <a:close/>
                  </a:path>
                  <a:path w="306705" h="86360">
                    <a:moveTo>
                      <a:pt x="7962" y="27635"/>
                    </a:moveTo>
                    <a:close/>
                  </a:path>
                  <a:path w="306705" h="86360">
                    <a:moveTo>
                      <a:pt x="7988" y="30988"/>
                    </a:moveTo>
                    <a:lnTo>
                      <a:pt x="7543" y="30924"/>
                    </a:lnTo>
                    <a:lnTo>
                      <a:pt x="7988" y="30988"/>
                    </a:lnTo>
                    <a:close/>
                  </a:path>
                  <a:path w="306705" h="86360">
                    <a:moveTo>
                      <a:pt x="8001" y="24841"/>
                    </a:moveTo>
                    <a:lnTo>
                      <a:pt x="7861" y="24866"/>
                    </a:lnTo>
                    <a:lnTo>
                      <a:pt x="8001" y="24841"/>
                    </a:lnTo>
                    <a:close/>
                  </a:path>
                  <a:path w="306705" h="86360">
                    <a:moveTo>
                      <a:pt x="8026" y="36334"/>
                    </a:moveTo>
                    <a:lnTo>
                      <a:pt x="7721" y="36271"/>
                    </a:lnTo>
                    <a:lnTo>
                      <a:pt x="7454" y="36322"/>
                    </a:lnTo>
                    <a:lnTo>
                      <a:pt x="7200" y="36195"/>
                    </a:lnTo>
                    <a:lnTo>
                      <a:pt x="6108" y="36195"/>
                    </a:lnTo>
                    <a:lnTo>
                      <a:pt x="6743" y="36068"/>
                    </a:lnTo>
                    <a:lnTo>
                      <a:pt x="6375" y="35814"/>
                    </a:lnTo>
                    <a:lnTo>
                      <a:pt x="6743" y="35814"/>
                    </a:lnTo>
                    <a:lnTo>
                      <a:pt x="6985" y="35560"/>
                    </a:lnTo>
                    <a:lnTo>
                      <a:pt x="7378" y="35433"/>
                    </a:lnTo>
                    <a:lnTo>
                      <a:pt x="6451" y="35433"/>
                    </a:lnTo>
                    <a:lnTo>
                      <a:pt x="6667" y="35179"/>
                    </a:lnTo>
                    <a:lnTo>
                      <a:pt x="6438" y="35052"/>
                    </a:lnTo>
                    <a:lnTo>
                      <a:pt x="7353" y="35179"/>
                    </a:lnTo>
                    <a:lnTo>
                      <a:pt x="7645" y="35179"/>
                    </a:lnTo>
                    <a:lnTo>
                      <a:pt x="7645" y="35052"/>
                    </a:lnTo>
                    <a:lnTo>
                      <a:pt x="7112" y="35052"/>
                    </a:lnTo>
                    <a:lnTo>
                      <a:pt x="6985" y="34925"/>
                    </a:lnTo>
                    <a:lnTo>
                      <a:pt x="7797" y="34925"/>
                    </a:lnTo>
                    <a:lnTo>
                      <a:pt x="7759" y="34798"/>
                    </a:lnTo>
                    <a:lnTo>
                      <a:pt x="6832" y="34671"/>
                    </a:lnTo>
                    <a:lnTo>
                      <a:pt x="7378" y="34544"/>
                    </a:lnTo>
                    <a:lnTo>
                      <a:pt x="6616" y="34544"/>
                    </a:lnTo>
                    <a:lnTo>
                      <a:pt x="5245" y="34671"/>
                    </a:lnTo>
                    <a:lnTo>
                      <a:pt x="5105" y="34607"/>
                    </a:lnTo>
                    <a:lnTo>
                      <a:pt x="3606" y="34798"/>
                    </a:lnTo>
                    <a:lnTo>
                      <a:pt x="3251" y="34798"/>
                    </a:lnTo>
                    <a:lnTo>
                      <a:pt x="3619" y="35052"/>
                    </a:lnTo>
                    <a:lnTo>
                      <a:pt x="4038" y="35052"/>
                    </a:lnTo>
                    <a:lnTo>
                      <a:pt x="4584" y="34925"/>
                    </a:lnTo>
                    <a:lnTo>
                      <a:pt x="4991" y="35052"/>
                    </a:lnTo>
                    <a:lnTo>
                      <a:pt x="5308" y="35052"/>
                    </a:lnTo>
                    <a:lnTo>
                      <a:pt x="5308" y="35179"/>
                    </a:lnTo>
                    <a:lnTo>
                      <a:pt x="4851" y="35052"/>
                    </a:lnTo>
                    <a:lnTo>
                      <a:pt x="4191" y="35179"/>
                    </a:lnTo>
                    <a:lnTo>
                      <a:pt x="4470" y="35179"/>
                    </a:lnTo>
                    <a:lnTo>
                      <a:pt x="3238" y="35306"/>
                    </a:lnTo>
                    <a:lnTo>
                      <a:pt x="5867" y="35179"/>
                    </a:lnTo>
                    <a:lnTo>
                      <a:pt x="5715" y="35229"/>
                    </a:lnTo>
                    <a:lnTo>
                      <a:pt x="5715" y="35814"/>
                    </a:lnTo>
                    <a:lnTo>
                      <a:pt x="4927" y="35941"/>
                    </a:lnTo>
                    <a:lnTo>
                      <a:pt x="4508" y="35712"/>
                    </a:lnTo>
                    <a:lnTo>
                      <a:pt x="5715" y="35814"/>
                    </a:lnTo>
                    <a:lnTo>
                      <a:pt x="5715" y="35229"/>
                    </a:lnTo>
                    <a:lnTo>
                      <a:pt x="5029" y="35433"/>
                    </a:lnTo>
                    <a:lnTo>
                      <a:pt x="4864" y="35433"/>
                    </a:lnTo>
                    <a:lnTo>
                      <a:pt x="5334" y="35560"/>
                    </a:lnTo>
                    <a:lnTo>
                      <a:pt x="5232" y="35687"/>
                    </a:lnTo>
                    <a:lnTo>
                      <a:pt x="4470" y="35687"/>
                    </a:lnTo>
                    <a:lnTo>
                      <a:pt x="3530" y="35814"/>
                    </a:lnTo>
                    <a:lnTo>
                      <a:pt x="3771" y="35814"/>
                    </a:lnTo>
                    <a:lnTo>
                      <a:pt x="3619" y="35941"/>
                    </a:lnTo>
                    <a:lnTo>
                      <a:pt x="3213" y="36068"/>
                    </a:lnTo>
                    <a:lnTo>
                      <a:pt x="3467" y="36068"/>
                    </a:lnTo>
                    <a:lnTo>
                      <a:pt x="5562" y="36195"/>
                    </a:lnTo>
                    <a:lnTo>
                      <a:pt x="3924" y="36322"/>
                    </a:lnTo>
                    <a:lnTo>
                      <a:pt x="4216" y="36398"/>
                    </a:lnTo>
                    <a:lnTo>
                      <a:pt x="4470" y="36449"/>
                    </a:lnTo>
                    <a:lnTo>
                      <a:pt x="3568" y="36449"/>
                    </a:lnTo>
                    <a:lnTo>
                      <a:pt x="3035" y="36576"/>
                    </a:lnTo>
                    <a:lnTo>
                      <a:pt x="2768" y="36576"/>
                    </a:lnTo>
                    <a:lnTo>
                      <a:pt x="3505" y="36703"/>
                    </a:lnTo>
                    <a:lnTo>
                      <a:pt x="2197" y="36703"/>
                    </a:lnTo>
                    <a:lnTo>
                      <a:pt x="3263" y="36830"/>
                    </a:lnTo>
                    <a:lnTo>
                      <a:pt x="3009" y="36830"/>
                    </a:lnTo>
                    <a:lnTo>
                      <a:pt x="3378" y="36957"/>
                    </a:lnTo>
                    <a:lnTo>
                      <a:pt x="4381" y="37084"/>
                    </a:lnTo>
                    <a:lnTo>
                      <a:pt x="2171" y="37338"/>
                    </a:lnTo>
                    <a:lnTo>
                      <a:pt x="3568" y="37617"/>
                    </a:lnTo>
                    <a:lnTo>
                      <a:pt x="4102" y="37846"/>
                    </a:lnTo>
                    <a:lnTo>
                      <a:pt x="5092" y="37846"/>
                    </a:lnTo>
                    <a:lnTo>
                      <a:pt x="5575" y="38100"/>
                    </a:lnTo>
                    <a:lnTo>
                      <a:pt x="5118" y="38100"/>
                    </a:lnTo>
                    <a:lnTo>
                      <a:pt x="4521" y="37973"/>
                    </a:lnTo>
                    <a:lnTo>
                      <a:pt x="4089" y="38100"/>
                    </a:lnTo>
                    <a:lnTo>
                      <a:pt x="4165" y="38227"/>
                    </a:lnTo>
                    <a:lnTo>
                      <a:pt x="3695" y="38354"/>
                    </a:lnTo>
                    <a:lnTo>
                      <a:pt x="4432" y="38354"/>
                    </a:lnTo>
                    <a:lnTo>
                      <a:pt x="4330" y="38481"/>
                    </a:lnTo>
                    <a:lnTo>
                      <a:pt x="4762" y="38354"/>
                    </a:lnTo>
                    <a:lnTo>
                      <a:pt x="5676" y="38354"/>
                    </a:lnTo>
                    <a:lnTo>
                      <a:pt x="4648" y="38227"/>
                    </a:lnTo>
                    <a:lnTo>
                      <a:pt x="5854" y="38227"/>
                    </a:lnTo>
                    <a:lnTo>
                      <a:pt x="6464" y="38100"/>
                    </a:lnTo>
                    <a:lnTo>
                      <a:pt x="6311" y="38100"/>
                    </a:lnTo>
                    <a:lnTo>
                      <a:pt x="5943" y="37973"/>
                    </a:lnTo>
                    <a:lnTo>
                      <a:pt x="6642" y="37973"/>
                    </a:lnTo>
                    <a:lnTo>
                      <a:pt x="7366" y="37846"/>
                    </a:lnTo>
                    <a:lnTo>
                      <a:pt x="5702" y="37719"/>
                    </a:lnTo>
                    <a:lnTo>
                      <a:pt x="6540" y="37617"/>
                    </a:lnTo>
                    <a:lnTo>
                      <a:pt x="6311" y="37465"/>
                    </a:lnTo>
                    <a:lnTo>
                      <a:pt x="5816" y="37592"/>
                    </a:lnTo>
                    <a:lnTo>
                      <a:pt x="4737" y="37465"/>
                    </a:lnTo>
                    <a:lnTo>
                      <a:pt x="6997" y="37338"/>
                    </a:lnTo>
                    <a:lnTo>
                      <a:pt x="6083" y="37338"/>
                    </a:lnTo>
                    <a:lnTo>
                      <a:pt x="6184" y="37211"/>
                    </a:lnTo>
                    <a:lnTo>
                      <a:pt x="6553" y="37211"/>
                    </a:lnTo>
                    <a:lnTo>
                      <a:pt x="6121" y="37134"/>
                    </a:lnTo>
                    <a:lnTo>
                      <a:pt x="5562" y="37211"/>
                    </a:lnTo>
                    <a:lnTo>
                      <a:pt x="6019" y="37147"/>
                    </a:lnTo>
                    <a:lnTo>
                      <a:pt x="6388" y="37084"/>
                    </a:lnTo>
                    <a:lnTo>
                      <a:pt x="5168" y="36830"/>
                    </a:lnTo>
                    <a:lnTo>
                      <a:pt x="5613" y="36830"/>
                    </a:lnTo>
                    <a:lnTo>
                      <a:pt x="7175" y="36703"/>
                    </a:lnTo>
                    <a:lnTo>
                      <a:pt x="6438" y="36703"/>
                    </a:lnTo>
                    <a:lnTo>
                      <a:pt x="5334" y="36703"/>
                    </a:lnTo>
                    <a:lnTo>
                      <a:pt x="6057" y="36576"/>
                    </a:lnTo>
                    <a:lnTo>
                      <a:pt x="6870" y="36576"/>
                    </a:lnTo>
                    <a:lnTo>
                      <a:pt x="6438" y="36703"/>
                    </a:lnTo>
                    <a:lnTo>
                      <a:pt x="7162" y="36576"/>
                    </a:lnTo>
                    <a:lnTo>
                      <a:pt x="5791" y="36449"/>
                    </a:lnTo>
                    <a:lnTo>
                      <a:pt x="7366" y="36334"/>
                    </a:lnTo>
                    <a:lnTo>
                      <a:pt x="7518" y="36436"/>
                    </a:lnTo>
                    <a:lnTo>
                      <a:pt x="7835" y="36334"/>
                    </a:lnTo>
                    <a:lnTo>
                      <a:pt x="8026" y="36334"/>
                    </a:lnTo>
                    <a:close/>
                  </a:path>
                  <a:path w="306705" h="86360">
                    <a:moveTo>
                      <a:pt x="8039" y="5461"/>
                    </a:moveTo>
                    <a:lnTo>
                      <a:pt x="7708" y="5359"/>
                    </a:lnTo>
                    <a:lnTo>
                      <a:pt x="7835" y="5461"/>
                    </a:lnTo>
                    <a:lnTo>
                      <a:pt x="8039" y="5461"/>
                    </a:lnTo>
                    <a:close/>
                  </a:path>
                  <a:path w="306705" h="86360">
                    <a:moveTo>
                      <a:pt x="8051" y="35039"/>
                    </a:moveTo>
                    <a:lnTo>
                      <a:pt x="7645" y="34988"/>
                    </a:lnTo>
                    <a:lnTo>
                      <a:pt x="7899" y="35039"/>
                    </a:lnTo>
                    <a:lnTo>
                      <a:pt x="8051" y="35039"/>
                    </a:lnTo>
                    <a:close/>
                  </a:path>
                  <a:path w="306705" h="86360">
                    <a:moveTo>
                      <a:pt x="8128" y="32232"/>
                    </a:moveTo>
                    <a:lnTo>
                      <a:pt x="7835" y="32232"/>
                    </a:lnTo>
                    <a:lnTo>
                      <a:pt x="8128" y="32232"/>
                    </a:lnTo>
                    <a:close/>
                  </a:path>
                  <a:path w="306705" h="86360">
                    <a:moveTo>
                      <a:pt x="8140" y="20523"/>
                    </a:moveTo>
                    <a:lnTo>
                      <a:pt x="7937" y="20447"/>
                    </a:lnTo>
                    <a:lnTo>
                      <a:pt x="8140" y="20523"/>
                    </a:lnTo>
                    <a:close/>
                  </a:path>
                  <a:path w="306705" h="86360">
                    <a:moveTo>
                      <a:pt x="8216" y="20701"/>
                    </a:moveTo>
                    <a:lnTo>
                      <a:pt x="8166" y="20574"/>
                    </a:lnTo>
                    <a:lnTo>
                      <a:pt x="7759" y="20574"/>
                    </a:lnTo>
                    <a:lnTo>
                      <a:pt x="7454" y="20574"/>
                    </a:lnTo>
                    <a:lnTo>
                      <a:pt x="7683" y="20701"/>
                    </a:lnTo>
                    <a:lnTo>
                      <a:pt x="8216" y="20701"/>
                    </a:lnTo>
                    <a:close/>
                  </a:path>
                  <a:path w="306705" h="86360">
                    <a:moveTo>
                      <a:pt x="8407" y="20942"/>
                    </a:moveTo>
                    <a:lnTo>
                      <a:pt x="7950" y="20891"/>
                    </a:lnTo>
                    <a:lnTo>
                      <a:pt x="7518" y="21018"/>
                    </a:lnTo>
                    <a:lnTo>
                      <a:pt x="8102" y="21018"/>
                    </a:lnTo>
                    <a:lnTo>
                      <a:pt x="8407" y="20942"/>
                    </a:lnTo>
                    <a:close/>
                  </a:path>
                  <a:path w="306705" h="86360">
                    <a:moveTo>
                      <a:pt x="8458" y="36868"/>
                    </a:moveTo>
                    <a:lnTo>
                      <a:pt x="7531" y="37020"/>
                    </a:lnTo>
                    <a:lnTo>
                      <a:pt x="8458" y="36868"/>
                    </a:lnTo>
                    <a:close/>
                  </a:path>
                  <a:path w="306705" h="86360">
                    <a:moveTo>
                      <a:pt x="8483" y="30861"/>
                    </a:moveTo>
                    <a:lnTo>
                      <a:pt x="7785" y="30734"/>
                    </a:lnTo>
                    <a:lnTo>
                      <a:pt x="7912" y="30899"/>
                    </a:lnTo>
                    <a:lnTo>
                      <a:pt x="8483" y="30861"/>
                    </a:lnTo>
                    <a:close/>
                  </a:path>
                  <a:path w="306705" h="86360">
                    <a:moveTo>
                      <a:pt x="8547" y="29425"/>
                    </a:moveTo>
                    <a:lnTo>
                      <a:pt x="8420" y="29438"/>
                    </a:lnTo>
                    <a:lnTo>
                      <a:pt x="8547" y="29425"/>
                    </a:lnTo>
                    <a:close/>
                  </a:path>
                  <a:path w="306705" h="86360">
                    <a:moveTo>
                      <a:pt x="8801" y="21717"/>
                    </a:moveTo>
                    <a:lnTo>
                      <a:pt x="7696" y="21590"/>
                    </a:lnTo>
                    <a:lnTo>
                      <a:pt x="7734" y="21844"/>
                    </a:lnTo>
                    <a:lnTo>
                      <a:pt x="8801" y="21717"/>
                    </a:lnTo>
                    <a:close/>
                  </a:path>
                  <a:path w="306705" h="86360">
                    <a:moveTo>
                      <a:pt x="8813" y="29972"/>
                    </a:moveTo>
                    <a:lnTo>
                      <a:pt x="8470" y="29845"/>
                    </a:lnTo>
                    <a:lnTo>
                      <a:pt x="8305" y="29845"/>
                    </a:lnTo>
                    <a:lnTo>
                      <a:pt x="8813" y="29972"/>
                    </a:lnTo>
                    <a:close/>
                  </a:path>
                  <a:path w="306705" h="86360">
                    <a:moveTo>
                      <a:pt x="8864" y="25844"/>
                    </a:moveTo>
                    <a:close/>
                  </a:path>
                  <a:path w="306705" h="86360">
                    <a:moveTo>
                      <a:pt x="8877" y="24130"/>
                    </a:moveTo>
                    <a:lnTo>
                      <a:pt x="8597" y="24041"/>
                    </a:lnTo>
                    <a:lnTo>
                      <a:pt x="7658" y="24066"/>
                    </a:lnTo>
                    <a:lnTo>
                      <a:pt x="7823" y="24117"/>
                    </a:lnTo>
                    <a:lnTo>
                      <a:pt x="8877" y="24130"/>
                    </a:lnTo>
                    <a:close/>
                  </a:path>
                  <a:path w="306705" h="86360">
                    <a:moveTo>
                      <a:pt x="8928" y="18389"/>
                    </a:moveTo>
                    <a:lnTo>
                      <a:pt x="8318" y="18478"/>
                    </a:lnTo>
                    <a:lnTo>
                      <a:pt x="8445" y="18529"/>
                    </a:lnTo>
                    <a:lnTo>
                      <a:pt x="8928" y="18389"/>
                    </a:lnTo>
                    <a:close/>
                  </a:path>
                  <a:path w="306705" h="86360">
                    <a:moveTo>
                      <a:pt x="9042" y="25831"/>
                    </a:moveTo>
                    <a:lnTo>
                      <a:pt x="8890" y="25831"/>
                    </a:lnTo>
                    <a:lnTo>
                      <a:pt x="9042" y="25831"/>
                    </a:lnTo>
                    <a:close/>
                  </a:path>
                  <a:path w="306705" h="86360">
                    <a:moveTo>
                      <a:pt x="9283" y="28448"/>
                    </a:moveTo>
                    <a:close/>
                  </a:path>
                  <a:path w="306705" h="86360">
                    <a:moveTo>
                      <a:pt x="9728" y="4572"/>
                    </a:moveTo>
                    <a:lnTo>
                      <a:pt x="7518" y="4457"/>
                    </a:lnTo>
                    <a:lnTo>
                      <a:pt x="7518" y="5080"/>
                    </a:lnTo>
                    <a:lnTo>
                      <a:pt x="6781" y="5080"/>
                    </a:lnTo>
                    <a:lnTo>
                      <a:pt x="7277" y="4953"/>
                    </a:lnTo>
                    <a:lnTo>
                      <a:pt x="7518" y="5080"/>
                    </a:lnTo>
                    <a:lnTo>
                      <a:pt x="7518" y="4457"/>
                    </a:lnTo>
                    <a:lnTo>
                      <a:pt x="5130" y="4318"/>
                    </a:lnTo>
                    <a:lnTo>
                      <a:pt x="7099" y="3886"/>
                    </a:lnTo>
                    <a:lnTo>
                      <a:pt x="8013" y="3302"/>
                    </a:lnTo>
                    <a:lnTo>
                      <a:pt x="6070" y="2794"/>
                    </a:lnTo>
                    <a:lnTo>
                      <a:pt x="7658" y="2286"/>
                    </a:lnTo>
                    <a:lnTo>
                      <a:pt x="7988" y="2159"/>
                    </a:lnTo>
                    <a:lnTo>
                      <a:pt x="7277" y="2159"/>
                    </a:lnTo>
                    <a:lnTo>
                      <a:pt x="6743" y="2032"/>
                    </a:lnTo>
                    <a:lnTo>
                      <a:pt x="7645" y="2032"/>
                    </a:lnTo>
                    <a:lnTo>
                      <a:pt x="6591" y="1778"/>
                    </a:lnTo>
                    <a:lnTo>
                      <a:pt x="5829" y="1651"/>
                    </a:lnTo>
                    <a:lnTo>
                      <a:pt x="8813" y="1397"/>
                    </a:lnTo>
                    <a:lnTo>
                      <a:pt x="7378" y="1143"/>
                    </a:lnTo>
                    <a:lnTo>
                      <a:pt x="6883" y="1143"/>
                    </a:lnTo>
                    <a:lnTo>
                      <a:pt x="6400" y="889"/>
                    </a:lnTo>
                    <a:lnTo>
                      <a:pt x="6794" y="889"/>
                    </a:lnTo>
                    <a:lnTo>
                      <a:pt x="7264" y="762"/>
                    </a:lnTo>
                    <a:lnTo>
                      <a:pt x="6451" y="635"/>
                    </a:lnTo>
                    <a:lnTo>
                      <a:pt x="6794" y="381"/>
                    </a:lnTo>
                    <a:lnTo>
                      <a:pt x="8331" y="635"/>
                    </a:lnTo>
                    <a:lnTo>
                      <a:pt x="8420" y="381"/>
                    </a:lnTo>
                    <a:lnTo>
                      <a:pt x="8242" y="254"/>
                    </a:lnTo>
                    <a:lnTo>
                      <a:pt x="7645" y="127"/>
                    </a:lnTo>
                    <a:lnTo>
                      <a:pt x="7048" y="0"/>
                    </a:lnTo>
                    <a:lnTo>
                      <a:pt x="6731" y="127"/>
                    </a:lnTo>
                    <a:lnTo>
                      <a:pt x="4318" y="127"/>
                    </a:lnTo>
                    <a:lnTo>
                      <a:pt x="2882" y="0"/>
                    </a:lnTo>
                    <a:lnTo>
                      <a:pt x="1917" y="254"/>
                    </a:lnTo>
                    <a:lnTo>
                      <a:pt x="2044" y="254"/>
                    </a:lnTo>
                    <a:lnTo>
                      <a:pt x="2768" y="381"/>
                    </a:lnTo>
                    <a:lnTo>
                      <a:pt x="2082" y="381"/>
                    </a:lnTo>
                    <a:lnTo>
                      <a:pt x="1409" y="381"/>
                    </a:lnTo>
                    <a:lnTo>
                      <a:pt x="2362" y="508"/>
                    </a:lnTo>
                    <a:lnTo>
                      <a:pt x="1612" y="508"/>
                    </a:lnTo>
                    <a:lnTo>
                      <a:pt x="2540" y="685"/>
                    </a:lnTo>
                    <a:lnTo>
                      <a:pt x="2781" y="635"/>
                    </a:lnTo>
                    <a:lnTo>
                      <a:pt x="3187" y="762"/>
                    </a:lnTo>
                    <a:lnTo>
                      <a:pt x="2578" y="889"/>
                    </a:lnTo>
                    <a:lnTo>
                      <a:pt x="2311" y="990"/>
                    </a:lnTo>
                    <a:lnTo>
                      <a:pt x="2019" y="1143"/>
                    </a:lnTo>
                    <a:lnTo>
                      <a:pt x="2755" y="1143"/>
                    </a:lnTo>
                    <a:lnTo>
                      <a:pt x="1981" y="1270"/>
                    </a:lnTo>
                    <a:lnTo>
                      <a:pt x="2959" y="1397"/>
                    </a:lnTo>
                    <a:lnTo>
                      <a:pt x="1955" y="1397"/>
                    </a:lnTo>
                    <a:lnTo>
                      <a:pt x="2679" y="1524"/>
                    </a:lnTo>
                    <a:lnTo>
                      <a:pt x="2730" y="1651"/>
                    </a:lnTo>
                    <a:lnTo>
                      <a:pt x="1155" y="1524"/>
                    </a:lnTo>
                    <a:lnTo>
                      <a:pt x="2641" y="1905"/>
                    </a:lnTo>
                    <a:lnTo>
                      <a:pt x="952" y="1905"/>
                    </a:lnTo>
                    <a:lnTo>
                      <a:pt x="2362" y="2032"/>
                    </a:lnTo>
                    <a:lnTo>
                      <a:pt x="1574" y="2286"/>
                    </a:lnTo>
                    <a:lnTo>
                      <a:pt x="2362" y="2413"/>
                    </a:lnTo>
                    <a:lnTo>
                      <a:pt x="2095" y="2413"/>
                    </a:lnTo>
                    <a:lnTo>
                      <a:pt x="1981" y="2540"/>
                    </a:lnTo>
                    <a:lnTo>
                      <a:pt x="2451" y="2540"/>
                    </a:lnTo>
                    <a:lnTo>
                      <a:pt x="2730" y="2794"/>
                    </a:lnTo>
                    <a:lnTo>
                      <a:pt x="3454" y="2794"/>
                    </a:lnTo>
                    <a:lnTo>
                      <a:pt x="2311" y="2921"/>
                    </a:lnTo>
                    <a:lnTo>
                      <a:pt x="2070" y="2794"/>
                    </a:lnTo>
                    <a:lnTo>
                      <a:pt x="1930" y="2794"/>
                    </a:lnTo>
                    <a:lnTo>
                      <a:pt x="1930" y="3048"/>
                    </a:lnTo>
                    <a:lnTo>
                      <a:pt x="2730" y="2921"/>
                    </a:lnTo>
                    <a:lnTo>
                      <a:pt x="2019" y="3048"/>
                    </a:lnTo>
                    <a:lnTo>
                      <a:pt x="2882" y="3048"/>
                    </a:lnTo>
                    <a:lnTo>
                      <a:pt x="1663" y="3175"/>
                    </a:lnTo>
                    <a:lnTo>
                      <a:pt x="2565" y="3302"/>
                    </a:lnTo>
                    <a:lnTo>
                      <a:pt x="1841" y="3429"/>
                    </a:lnTo>
                    <a:lnTo>
                      <a:pt x="2387" y="3429"/>
                    </a:lnTo>
                    <a:lnTo>
                      <a:pt x="2692" y="3683"/>
                    </a:lnTo>
                    <a:lnTo>
                      <a:pt x="1562" y="3556"/>
                    </a:lnTo>
                    <a:lnTo>
                      <a:pt x="1003" y="3683"/>
                    </a:lnTo>
                    <a:lnTo>
                      <a:pt x="1295" y="3683"/>
                    </a:lnTo>
                    <a:lnTo>
                      <a:pt x="2311" y="3810"/>
                    </a:lnTo>
                    <a:lnTo>
                      <a:pt x="2273" y="3937"/>
                    </a:lnTo>
                    <a:lnTo>
                      <a:pt x="1790" y="3937"/>
                    </a:lnTo>
                    <a:lnTo>
                      <a:pt x="2667" y="4064"/>
                    </a:lnTo>
                    <a:lnTo>
                      <a:pt x="1892" y="4305"/>
                    </a:lnTo>
                    <a:lnTo>
                      <a:pt x="1892" y="4432"/>
                    </a:lnTo>
                    <a:lnTo>
                      <a:pt x="2133" y="4406"/>
                    </a:lnTo>
                    <a:lnTo>
                      <a:pt x="1943" y="4343"/>
                    </a:lnTo>
                    <a:lnTo>
                      <a:pt x="2844" y="4445"/>
                    </a:lnTo>
                    <a:lnTo>
                      <a:pt x="3098" y="4546"/>
                    </a:lnTo>
                    <a:lnTo>
                      <a:pt x="3619" y="4445"/>
                    </a:lnTo>
                    <a:lnTo>
                      <a:pt x="4203" y="4445"/>
                    </a:lnTo>
                    <a:lnTo>
                      <a:pt x="4876" y="4572"/>
                    </a:lnTo>
                    <a:lnTo>
                      <a:pt x="4178" y="4572"/>
                    </a:lnTo>
                    <a:lnTo>
                      <a:pt x="3657" y="4445"/>
                    </a:lnTo>
                    <a:lnTo>
                      <a:pt x="3975" y="4572"/>
                    </a:lnTo>
                    <a:lnTo>
                      <a:pt x="3416" y="4572"/>
                    </a:lnTo>
                    <a:lnTo>
                      <a:pt x="4051" y="4826"/>
                    </a:lnTo>
                    <a:lnTo>
                      <a:pt x="3746" y="4826"/>
                    </a:lnTo>
                    <a:lnTo>
                      <a:pt x="2730" y="4953"/>
                    </a:lnTo>
                    <a:lnTo>
                      <a:pt x="3340" y="4622"/>
                    </a:lnTo>
                    <a:lnTo>
                      <a:pt x="2501" y="4826"/>
                    </a:lnTo>
                    <a:lnTo>
                      <a:pt x="2692" y="4699"/>
                    </a:lnTo>
                    <a:lnTo>
                      <a:pt x="2882" y="4584"/>
                    </a:lnTo>
                    <a:lnTo>
                      <a:pt x="1282" y="4572"/>
                    </a:lnTo>
                    <a:lnTo>
                      <a:pt x="990" y="4826"/>
                    </a:lnTo>
                    <a:lnTo>
                      <a:pt x="1803" y="4826"/>
                    </a:lnTo>
                    <a:lnTo>
                      <a:pt x="1511" y="5080"/>
                    </a:lnTo>
                    <a:lnTo>
                      <a:pt x="2908" y="5080"/>
                    </a:lnTo>
                    <a:lnTo>
                      <a:pt x="3924" y="5461"/>
                    </a:lnTo>
                    <a:lnTo>
                      <a:pt x="355" y="5334"/>
                    </a:lnTo>
                    <a:lnTo>
                      <a:pt x="1701" y="5588"/>
                    </a:lnTo>
                    <a:lnTo>
                      <a:pt x="2387" y="5588"/>
                    </a:lnTo>
                    <a:lnTo>
                      <a:pt x="3670" y="5715"/>
                    </a:lnTo>
                    <a:lnTo>
                      <a:pt x="2997" y="5842"/>
                    </a:lnTo>
                    <a:lnTo>
                      <a:pt x="1841" y="5715"/>
                    </a:lnTo>
                    <a:lnTo>
                      <a:pt x="1727" y="5969"/>
                    </a:lnTo>
                    <a:lnTo>
                      <a:pt x="3492" y="5842"/>
                    </a:lnTo>
                    <a:lnTo>
                      <a:pt x="2730" y="6096"/>
                    </a:lnTo>
                    <a:lnTo>
                      <a:pt x="2857" y="6096"/>
                    </a:lnTo>
                    <a:lnTo>
                      <a:pt x="2857" y="6223"/>
                    </a:lnTo>
                    <a:lnTo>
                      <a:pt x="1841" y="6223"/>
                    </a:lnTo>
                    <a:lnTo>
                      <a:pt x="1993" y="6477"/>
                    </a:lnTo>
                    <a:lnTo>
                      <a:pt x="2730" y="6731"/>
                    </a:lnTo>
                    <a:lnTo>
                      <a:pt x="2819" y="6858"/>
                    </a:lnTo>
                    <a:lnTo>
                      <a:pt x="3136" y="6858"/>
                    </a:lnTo>
                    <a:lnTo>
                      <a:pt x="8382" y="6858"/>
                    </a:lnTo>
                    <a:lnTo>
                      <a:pt x="8610" y="6858"/>
                    </a:lnTo>
                    <a:lnTo>
                      <a:pt x="8826" y="6731"/>
                    </a:lnTo>
                    <a:lnTo>
                      <a:pt x="9486" y="6731"/>
                    </a:lnTo>
                    <a:lnTo>
                      <a:pt x="9182" y="6477"/>
                    </a:lnTo>
                    <a:lnTo>
                      <a:pt x="8369" y="6477"/>
                    </a:lnTo>
                    <a:lnTo>
                      <a:pt x="8509" y="6350"/>
                    </a:lnTo>
                    <a:lnTo>
                      <a:pt x="7950" y="6464"/>
                    </a:lnTo>
                    <a:lnTo>
                      <a:pt x="7810" y="6451"/>
                    </a:lnTo>
                    <a:lnTo>
                      <a:pt x="7988" y="6604"/>
                    </a:lnTo>
                    <a:lnTo>
                      <a:pt x="8013" y="6731"/>
                    </a:lnTo>
                    <a:lnTo>
                      <a:pt x="7239" y="6604"/>
                    </a:lnTo>
                    <a:lnTo>
                      <a:pt x="7696" y="6477"/>
                    </a:lnTo>
                    <a:lnTo>
                      <a:pt x="6337" y="6477"/>
                    </a:lnTo>
                    <a:lnTo>
                      <a:pt x="7518" y="6350"/>
                    </a:lnTo>
                    <a:lnTo>
                      <a:pt x="8153" y="6096"/>
                    </a:lnTo>
                    <a:lnTo>
                      <a:pt x="8877" y="6096"/>
                    </a:lnTo>
                    <a:lnTo>
                      <a:pt x="8407" y="5842"/>
                    </a:lnTo>
                    <a:lnTo>
                      <a:pt x="8559" y="5588"/>
                    </a:lnTo>
                    <a:lnTo>
                      <a:pt x="6985" y="5461"/>
                    </a:lnTo>
                    <a:lnTo>
                      <a:pt x="6781" y="5461"/>
                    </a:lnTo>
                    <a:lnTo>
                      <a:pt x="7645" y="5346"/>
                    </a:lnTo>
                    <a:lnTo>
                      <a:pt x="7747" y="5194"/>
                    </a:lnTo>
                    <a:lnTo>
                      <a:pt x="7620" y="4953"/>
                    </a:lnTo>
                    <a:lnTo>
                      <a:pt x="7950" y="4953"/>
                    </a:lnTo>
                    <a:lnTo>
                      <a:pt x="9728" y="4572"/>
                    </a:lnTo>
                    <a:close/>
                  </a:path>
                  <a:path w="306705" h="86360">
                    <a:moveTo>
                      <a:pt x="9804" y="27051"/>
                    </a:moveTo>
                    <a:lnTo>
                      <a:pt x="9232" y="26924"/>
                    </a:lnTo>
                    <a:lnTo>
                      <a:pt x="8699" y="26924"/>
                    </a:lnTo>
                    <a:lnTo>
                      <a:pt x="8001" y="26797"/>
                    </a:lnTo>
                    <a:lnTo>
                      <a:pt x="8496" y="27051"/>
                    </a:lnTo>
                    <a:lnTo>
                      <a:pt x="9804" y="27051"/>
                    </a:lnTo>
                    <a:close/>
                  </a:path>
                  <a:path w="306705" h="86360">
                    <a:moveTo>
                      <a:pt x="9906" y="28829"/>
                    </a:moveTo>
                    <a:lnTo>
                      <a:pt x="9740" y="28702"/>
                    </a:lnTo>
                    <a:lnTo>
                      <a:pt x="9613" y="28702"/>
                    </a:lnTo>
                    <a:lnTo>
                      <a:pt x="9906" y="28829"/>
                    </a:lnTo>
                    <a:close/>
                  </a:path>
                  <a:path w="306705" h="86360">
                    <a:moveTo>
                      <a:pt x="10401" y="28194"/>
                    </a:moveTo>
                    <a:lnTo>
                      <a:pt x="8483" y="28321"/>
                    </a:lnTo>
                    <a:lnTo>
                      <a:pt x="8509" y="28067"/>
                    </a:lnTo>
                    <a:lnTo>
                      <a:pt x="8115" y="27940"/>
                    </a:lnTo>
                    <a:lnTo>
                      <a:pt x="8521" y="27813"/>
                    </a:lnTo>
                    <a:lnTo>
                      <a:pt x="7124" y="27813"/>
                    </a:lnTo>
                    <a:lnTo>
                      <a:pt x="7188" y="27686"/>
                    </a:lnTo>
                    <a:lnTo>
                      <a:pt x="7493" y="27686"/>
                    </a:lnTo>
                    <a:lnTo>
                      <a:pt x="6553" y="27559"/>
                    </a:lnTo>
                    <a:lnTo>
                      <a:pt x="8458" y="27432"/>
                    </a:lnTo>
                    <a:lnTo>
                      <a:pt x="7835" y="27305"/>
                    </a:lnTo>
                    <a:lnTo>
                      <a:pt x="8191" y="27178"/>
                    </a:lnTo>
                    <a:lnTo>
                      <a:pt x="8826" y="27305"/>
                    </a:lnTo>
                    <a:lnTo>
                      <a:pt x="9080" y="27305"/>
                    </a:lnTo>
                    <a:lnTo>
                      <a:pt x="8382" y="27051"/>
                    </a:lnTo>
                    <a:lnTo>
                      <a:pt x="7912" y="26987"/>
                    </a:lnTo>
                    <a:lnTo>
                      <a:pt x="7785" y="27178"/>
                    </a:lnTo>
                    <a:lnTo>
                      <a:pt x="7429" y="27101"/>
                    </a:lnTo>
                    <a:lnTo>
                      <a:pt x="7861" y="27051"/>
                    </a:lnTo>
                    <a:lnTo>
                      <a:pt x="7454" y="26924"/>
                    </a:lnTo>
                    <a:lnTo>
                      <a:pt x="7454" y="27051"/>
                    </a:lnTo>
                    <a:lnTo>
                      <a:pt x="7289" y="27076"/>
                    </a:lnTo>
                    <a:lnTo>
                      <a:pt x="7454" y="27051"/>
                    </a:lnTo>
                    <a:lnTo>
                      <a:pt x="6159" y="26924"/>
                    </a:lnTo>
                    <a:lnTo>
                      <a:pt x="6883" y="26797"/>
                    </a:lnTo>
                    <a:lnTo>
                      <a:pt x="8001" y="26797"/>
                    </a:lnTo>
                    <a:lnTo>
                      <a:pt x="8661" y="26797"/>
                    </a:lnTo>
                    <a:lnTo>
                      <a:pt x="9448" y="26543"/>
                    </a:lnTo>
                    <a:lnTo>
                      <a:pt x="7747" y="26416"/>
                    </a:lnTo>
                    <a:lnTo>
                      <a:pt x="7962" y="26289"/>
                    </a:lnTo>
                    <a:lnTo>
                      <a:pt x="8191" y="26162"/>
                    </a:lnTo>
                    <a:lnTo>
                      <a:pt x="7886" y="26289"/>
                    </a:lnTo>
                    <a:lnTo>
                      <a:pt x="7188" y="26162"/>
                    </a:lnTo>
                    <a:lnTo>
                      <a:pt x="7785" y="26035"/>
                    </a:lnTo>
                    <a:lnTo>
                      <a:pt x="8089" y="26035"/>
                    </a:lnTo>
                    <a:lnTo>
                      <a:pt x="8305" y="25908"/>
                    </a:lnTo>
                    <a:lnTo>
                      <a:pt x="8724" y="25654"/>
                    </a:lnTo>
                    <a:lnTo>
                      <a:pt x="8318" y="25654"/>
                    </a:lnTo>
                    <a:lnTo>
                      <a:pt x="8636" y="25400"/>
                    </a:lnTo>
                    <a:lnTo>
                      <a:pt x="6629" y="25400"/>
                    </a:lnTo>
                    <a:lnTo>
                      <a:pt x="6832" y="25146"/>
                    </a:lnTo>
                    <a:lnTo>
                      <a:pt x="7480" y="25273"/>
                    </a:lnTo>
                    <a:lnTo>
                      <a:pt x="7899" y="25146"/>
                    </a:lnTo>
                    <a:lnTo>
                      <a:pt x="8356" y="25273"/>
                    </a:lnTo>
                    <a:lnTo>
                      <a:pt x="8356" y="25146"/>
                    </a:lnTo>
                    <a:lnTo>
                      <a:pt x="7264" y="24892"/>
                    </a:lnTo>
                    <a:lnTo>
                      <a:pt x="6946" y="24892"/>
                    </a:lnTo>
                    <a:lnTo>
                      <a:pt x="6908" y="24676"/>
                    </a:lnTo>
                    <a:lnTo>
                      <a:pt x="7150" y="24638"/>
                    </a:lnTo>
                    <a:lnTo>
                      <a:pt x="8077" y="24511"/>
                    </a:lnTo>
                    <a:lnTo>
                      <a:pt x="6096" y="24130"/>
                    </a:lnTo>
                    <a:lnTo>
                      <a:pt x="7683" y="23876"/>
                    </a:lnTo>
                    <a:lnTo>
                      <a:pt x="7289" y="23622"/>
                    </a:lnTo>
                    <a:lnTo>
                      <a:pt x="7251" y="23495"/>
                    </a:lnTo>
                    <a:lnTo>
                      <a:pt x="7493" y="23495"/>
                    </a:lnTo>
                    <a:lnTo>
                      <a:pt x="8039" y="23368"/>
                    </a:lnTo>
                    <a:lnTo>
                      <a:pt x="5791" y="23368"/>
                    </a:lnTo>
                    <a:lnTo>
                      <a:pt x="6400" y="23114"/>
                    </a:lnTo>
                    <a:lnTo>
                      <a:pt x="7353" y="23114"/>
                    </a:lnTo>
                    <a:lnTo>
                      <a:pt x="6921" y="23241"/>
                    </a:lnTo>
                    <a:lnTo>
                      <a:pt x="9232" y="23241"/>
                    </a:lnTo>
                    <a:lnTo>
                      <a:pt x="8128" y="23114"/>
                    </a:lnTo>
                    <a:lnTo>
                      <a:pt x="7023" y="22987"/>
                    </a:lnTo>
                    <a:lnTo>
                      <a:pt x="8153" y="22860"/>
                    </a:lnTo>
                    <a:lnTo>
                      <a:pt x="8928" y="22733"/>
                    </a:lnTo>
                    <a:lnTo>
                      <a:pt x="7531" y="22606"/>
                    </a:lnTo>
                    <a:lnTo>
                      <a:pt x="7670" y="22479"/>
                    </a:lnTo>
                    <a:lnTo>
                      <a:pt x="7962" y="22479"/>
                    </a:lnTo>
                    <a:lnTo>
                      <a:pt x="6972" y="22352"/>
                    </a:lnTo>
                    <a:lnTo>
                      <a:pt x="6515" y="21971"/>
                    </a:lnTo>
                    <a:lnTo>
                      <a:pt x="6299" y="21971"/>
                    </a:lnTo>
                    <a:lnTo>
                      <a:pt x="6083" y="21844"/>
                    </a:lnTo>
                    <a:lnTo>
                      <a:pt x="6502" y="21717"/>
                    </a:lnTo>
                    <a:lnTo>
                      <a:pt x="6858" y="21717"/>
                    </a:lnTo>
                    <a:lnTo>
                      <a:pt x="7696" y="21590"/>
                    </a:lnTo>
                    <a:lnTo>
                      <a:pt x="7886" y="21463"/>
                    </a:lnTo>
                    <a:lnTo>
                      <a:pt x="8356" y="21590"/>
                    </a:lnTo>
                    <a:lnTo>
                      <a:pt x="8280" y="21463"/>
                    </a:lnTo>
                    <a:lnTo>
                      <a:pt x="8204" y="21336"/>
                    </a:lnTo>
                    <a:lnTo>
                      <a:pt x="7023" y="21336"/>
                    </a:lnTo>
                    <a:lnTo>
                      <a:pt x="7112" y="21082"/>
                    </a:lnTo>
                    <a:lnTo>
                      <a:pt x="6756" y="21082"/>
                    </a:lnTo>
                    <a:lnTo>
                      <a:pt x="5588" y="20955"/>
                    </a:lnTo>
                    <a:lnTo>
                      <a:pt x="7404" y="20955"/>
                    </a:lnTo>
                    <a:lnTo>
                      <a:pt x="6540" y="20828"/>
                    </a:lnTo>
                    <a:lnTo>
                      <a:pt x="7721" y="20828"/>
                    </a:lnTo>
                    <a:lnTo>
                      <a:pt x="6578" y="20574"/>
                    </a:lnTo>
                    <a:lnTo>
                      <a:pt x="6375" y="20332"/>
                    </a:lnTo>
                    <a:lnTo>
                      <a:pt x="6388" y="20066"/>
                    </a:lnTo>
                    <a:lnTo>
                      <a:pt x="8686" y="20193"/>
                    </a:lnTo>
                    <a:lnTo>
                      <a:pt x="8255" y="20066"/>
                    </a:lnTo>
                    <a:lnTo>
                      <a:pt x="6972" y="19685"/>
                    </a:lnTo>
                    <a:lnTo>
                      <a:pt x="8750" y="19558"/>
                    </a:lnTo>
                    <a:lnTo>
                      <a:pt x="7899" y="19304"/>
                    </a:lnTo>
                    <a:lnTo>
                      <a:pt x="9105" y="18923"/>
                    </a:lnTo>
                    <a:lnTo>
                      <a:pt x="9042" y="18796"/>
                    </a:lnTo>
                    <a:lnTo>
                      <a:pt x="8978" y="18669"/>
                    </a:lnTo>
                    <a:lnTo>
                      <a:pt x="7188" y="18796"/>
                    </a:lnTo>
                    <a:lnTo>
                      <a:pt x="8928" y="18542"/>
                    </a:lnTo>
                    <a:lnTo>
                      <a:pt x="7086" y="18542"/>
                    </a:lnTo>
                    <a:lnTo>
                      <a:pt x="6972" y="18415"/>
                    </a:lnTo>
                    <a:lnTo>
                      <a:pt x="7124" y="18415"/>
                    </a:lnTo>
                    <a:lnTo>
                      <a:pt x="7315" y="18376"/>
                    </a:lnTo>
                    <a:lnTo>
                      <a:pt x="7454" y="18364"/>
                    </a:lnTo>
                    <a:lnTo>
                      <a:pt x="8166" y="18478"/>
                    </a:lnTo>
                    <a:lnTo>
                      <a:pt x="7962" y="18224"/>
                    </a:lnTo>
                    <a:lnTo>
                      <a:pt x="8216" y="18161"/>
                    </a:lnTo>
                    <a:lnTo>
                      <a:pt x="8750" y="18161"/>
                    </a:lnTo>
                    <a:lnTo>
                      <a:pt x="8623" y="18288"/>
                    </a:lnTo>
                    <a:lnTo>
                      <a:pt x="9029" y="18288"/>
                    </a:lnTo>
                    <a:lnTo>
                      <a:pt x="9093" y="18161"/>
                    </a:lnTo>
                    <a:lnTo>
                      <a:pt x="9169" y="18034"/>
                    </a:lnTo>
                    <a:lnTo>
                      <a:pt x="9804" y="18161"/>
                    </a:lnTo>
                    <a:lnTo>
                      <a:pt x="10299" y="18034"/>
                    </a:lnTo>
                    <a:lnTo>
                      <a:pt x="9359" y="18034"/>
                    </a:lnTo>
                    <a:lnTo>
                      <a:pt x="9613" y="17907"/>
                    </a:lnTo>
                    <a:lnTo>
                      <a:pt x="8763" y="18034"/>
                    </a:lnTo>
                    <a:lnTo>
                      <a:pt x="7785" y="17780"/>
                    </a:lnTo>
                    <a:lnTo>
                      <a:pt x="10299" y="17780"/>
                    </a:lnTo>
                    <a:lnTo>
                      <a:pt x="9334" y="17526"/>
                    </a:lnTo>
                    <a:lnTo>
                      <a:pt x="9918" y="17653"/>
                    </a:lnTo>
                    <a:lnTo>
                      <a:pt x="9575" y="17526"/>
                    </a:lnTo>
                    <a:lnTo>
                      <a:pt x="9918" y="17145"/>
                    </a:lnTo>
                    <a:lnTo>
                      <a:pt x="8458" y="17018"/>
                    </a:lnTo>
                    <a:lnTo>
                      <a:pt x="9296" y="17018"/>
                    </a:lnTo>
                    <a:lnTo>
                      <a:pt x="9512" y="16764"/>
                    </a:lnTo>
                    <a:lnTo>
                      <a:pt x="7734" y="16383"/>
                    </a:lnTo>
                    <a:lnTo>
                      <a:pt x="8636" y="16129"/>
                    </a:lnTo>
                    <a:lnTo>
                      <a:pt x="8242" y="16129"/>
                    </a:lnTo>
                    <a:lnTo>
                      <a:pt x="8699" y="16002"/>
                    </a:lnTo>
                    <a:lnTo>
                      <a:pt x="9169" y="16002"/>
                    </a:lnTo>
                    <a:lnTo>
                      <a:pt x="8382" y="15875"/>
                    </a:lnTo>
                    <a:lnTo>
                      <a:pt x="8648" y="15748"/>
                    </a:lnTo>
                    <a:lnTo>
                      <a:pt x="9144" y="15875"/>
                    </a:lnTo>
                    <a:lnTo>
                      <a:pt x="9740" y="15494"/>
                    </a:lnTo>
                    <a:lnTo>
                      <a:pt x="7924" y="15367"/>
                    </a:lnTo>
                    <a:lnTo>
                      <a:pt x="7607" y="15113"/>
                    </a:lnTo>
                    <a:lnTo>
                      <a:pt x="8928" y="15113"/>
                    </a:lnTo>
                    <a:lnTo>
                      <a:pt x="9575" y="14732"/>
                    </a:lnTo>
                    <a:lnTo>
                      <a:pt x="9766" y="14732"/>
                    </a:lnTo>
                    <a:lnTo>
                      <a:pt x="9918" y="14478"/>
                    </a:lnTo>
                    <a:lnTo>
                      <a:pt x="8674" y="14224"/>
                    </a:lnTo>
                    <a:lnTo>
                      <a:pt x="8153" y="13843"/>
                    </a:lnTo>
                    <a:lnTo>
                      <a:pt x="9588" y="13716"/>
                    </a:lnTo>
                    <a:lnTo>
                      <a:pt x="9169" y="13462"/>
                    </a:lnTo>
                    <a:lnTo>
                      <a:pt x="8750" y="13208"/>
                    </a:lnTo>
                    <a:lnTo>
                      <a:pt x="9550" y="12954"/>
                    </a:lnTo>
                    <a:lnTo>
                      <a:pt x="9309" y="12954"/>
                    </a:lnTo>
                    <a:lnTo>
                      <a:pt x="8521" y="12827"/>
                    </a:lnTo>
                    <a:lnTo>
                      <a:pt x="8394" y="12827"/>
                    </a:lnTo>
                    <a:lnTo>
                      <a:pt x="8661" y="12700"/>
                    </a:lnTo>
                    <a:lnTo>
                      <a:pt x="7480" y="12573"/>
                    </a:lnTo>
                    <a:lnTo>
                      <a:pt x="8686" y="12573"/>
                    </a:lnTo>
                    <a:lnTo>
                      <a:pt x="8661" y="12700"/>
                    </a:lnTo>
                    <a:lnTo>
                      <a:pt x="9855" y="12573"/>
                    </a:lnTo>
                    <a:lnTo>
                      <a:pt x="9537" y="12446"/>
                    </a:lnTo>
                    <a:lnTo>
                      <a:pt x="9563" y="12319"/>
                    </a:lnTo>
                    <a:lnTo>
                      <a:pt x="7988" y="12319"/>
                    </a:lnTo>
                    <a:lnTo>
                      <a:pt x="9258" y="12115"/>
                    </a:lnTo>
                    <a:lnTo>
                      <a:pt x="9486" y="12153"/>
                    </a:lnTo>
                    <a:lnTo>
                      <a:pt x="9334" y="12103"/>
                    </a:lnTo>
                    <a:lnTo>
                      <a:pt x="10287" y="11938"/>
                    </a:lnTo>
                    <a:lnTo>
                      <a:pt x="7924" y="11557"/>
                    </a:lnTo>
                    <a:lnTo>
                      <a:pt x="7137" y="11430"/>
                    </a:lnTo>
                    <a:lnTo>
                      <a:pt x="9207" y="11303"/>
                    </a:lnTo>
                    <a:lnTo>
                      <a:pt x="8801" y="11176"/>
                    </a:lnTo>
                    <a:lnTo>
                      <a:pt x="8407" y="11049"/>
                    </a:lnTo>
                    <a:lnTo>
                      <a:pt x="9258" y="11049"/>
                    </a:lnTo>
                    <a:lnTo>
                      <a:pt x="9423" y="10922"/>
                    </a:lnTo>
                    <a:lnTo>
                      <a:pt x="9385" y="10541"/>
                    </a:lnTo>
                    <a:lnTo>
                      <a:pt x="9994" y="10541"/>
                    </a:lnTo>
                    <a:lnTo>
                      <a:pt x="10045" y="10414"/>
                    </a:lnTo>
                    <a:lnTo>
                      <a:pt x="7543" y="10287"/>
                    </a:lnTo>
                    <a:lnTo>
                      <a:pt x="7493" y="10160"/>
                    </a:lnTo>
                    <a:lnTo>
                      <a:pt x="8763" y="10160"/>
                    </a:lnTo>
                    <a:lnTo>
                      <a:pt x="8737" y="9906"/>
                    </a:lnTo>
                    <a:lnTo>
                      <a:pt x="9855" y="9652"/>
                    </a:lnTo>
                    <a:lnTo>
                      <a:pt x="8699" y="9398"/>
                    </a:lnTo>
                    <a:lnTo>
                      <a:pt x="9309" y="9398"/>
                    </a:lnTo>
                    <a:lnTo>
                      <a:pt x="9334" y="9271"/>
                    </a:lnTo>
                    <a:lnTo>
                      <a:pt x="10160" y="9017"/>
                    </a:lnTo>
                    <a:lnTo>
                      <a:pt x="9563" y="9017"/>
                    </a:lnTo>
                    <a:lnTo>
                      <a:pt x="8039" y="8636"/>
                    </a:lnTo>
                    <a:lnTo>
                      <a:pt x="8877" y="8636"/>
                    </a:lnTo>
                    <a:lnTo>
                      <a:pt x="7810" y="8509"/>
                    </a:lnTo>
                    <a:lnTo>
                      <a:pt x="7518" y="8509"/>
                    </a:lnTo>
                    <a:lnTo>
                      <a:pt x="7213" y="8382"/>
                    </a:lnTo>
                    <a:lnTo>
                      <a:pt x="7670" y="8382"/>
                    </a:lnTo>
                    <a:lnTo>
                      <a:pt x="8115" y="8255"/>
                    </a:lnTo>
                    <a:lnTo>
                      <a:pt x="6883" y="8255"/>
                    </a:lnTo>
                    <a:lnTo>
                      <a:pt x="7327" y="8128"/>
                    </a:lnTo>
                    <a:lnTo>
                      <a:pt x="7632" y="8128"/>
                    </a:lnTo>
                    <a:lnTo>
                      <a:pt x="7023" y="8001"/>
                    </a:lnTo>
                    <a:lnTo>
                      <a:pt x="6680" y="7874"/>
                    </a:lnTo>
                    <a:lnTo>
                      <a:pt x="7226" y="7747"/>
                    </a:lnTo>
                    <a:lnTo>
                      <a:pt x="7518" y="7747"/>
                    </a:lnTo>
                    <a:lnTo>
                      <a:pt x="6908" y="7620"/>
                    </a:lnTo>
                    <a:lnTo>
                      <a:pt x="7124" y="7493"/>
                    </a:lnTo>
                    <a:lnTo>
                      <a:pt x="7404" y="7493"/>
                    </a:lnTo>
                    <a:lnTo>
                      <a:pt x="7670" y="7620"/>
                    </a:lnTo>
                    <a:lnTo>
                      <a:pt x="7950" y="7493"/>
                    </a:lnTo>
                    <a:lnTo>
                      <a:pt x="8242" y="7366"/>
                    </a:lnTo>
                    <a:lnTo>
                      <a:pt x="8661" y="7366"/>
                    </a:lnTo>
                    <a:lnTo>
                      <a:pt x="8801" y="7239"/>
                    </a:lnTo>
                    <a:lnTo>
                      <a:pt x="9855" y="7366"/>
                    </a:lnTo>
                    <a:lnTo>
                      <a:pt x="9245" y="7239"/>
                    </a:lnTo>
                    <a:lnTo>
                      <a:pt x="8636" y="7112"/>
                    </a:lnTo>
                    <a:lnTo>
                      <a:pt x="8026" y="6985"/>
                    </a:lnTo>
                    <a:lnTo>
                      <a:pt x="8026" y="7112"/>
                    </a:lnTo>
                    <a:lnTo>
                      <a:pt x="7950" y="7353"/>
                    </a:lnTo>
                    <a:lnTo>
                      <a:pt x="6705" y="7239"/>
                    </a:lnTo>
                    <a:lnTo>
                      <a:pt x="7518" y="7112"/>
                    </a:lnTo>
                    <a:lnTo>
                      <a:pt x="8026" y="7112"/>
                    </a:lnTo>
                    <a:lnTo>
                      <a:pt x="8026" y="6985"/>
                    </a:lnTo>
                    <a:lnTo>
                      <a:pt x="3632" y="6985"/>
                    </a:lnTo>
                    <a:lnTo>
                      <a:pt x="3632" y="7112"/>
                    </a:lnTo>
                    <a:lnTo>
                      <a:pt x="3467" y="7239"/>
                    </a:lnTo>
                    <a:lnTo>
                      <a:pt x="3251" y="7239"/>
                    </a:lnTo>
                    <a:lnTo>
                      <a:pt x="3251" y="7112"/>
                    </a:lnTo>
                    <a:lnTo>
                      <a:pt x="3632" y="7112"/>
                    </a:lnTo>
                    <a:lnTo>
                      <a:pt x="3632" y="6985"/>
                    </a:lnTo>
                    <a:lnTo>
                      <a:pt x="3200" y="6985"/>
                    </a:lnTo>
                    <a:lnTo>
                      <a:pt x="2921" y="6985"/>
                    </a:lnTo>
                    <a:lnTo>
                      <a:pt x="1981" y="6985"/>
                    </a:lnTo>
                    <a:lnTo>
                      <a:pt x="2501" y="7239"/>
                    </a:lnTo>
                    <a:lnTo>
                      <a:pt x="1866" y="7620"/>
                    </a:lnTo>
                    <a:lnTo>
                      <a:pt x="1257" y="7874"/>
                    </a:lnTo>
                    <a:lnTo>
                      <a:pt x="2133" y="8001"/>
                    </a:lnTo>
                    <a:lnTo>
                      <a:pt x="2476" y="8128"/>
                    </a:lnTo>
                    <a:lnTo>
                      <a:pt x="1739" y="8128"/>
                    </a:lnTo>
                    <a:lnTo>
                      <a:pt x="2451" y="8382"/>
                    </a:lnTo>
                    <a:lnTo>
                      <a:pt x="3314" y="8763"/>
                    </a:lnTo>
                    <a:lnTo>
                      <a:pt x="2362" y="9017"/>
                    </a:lnTo>
                    <a:lnTo>
                      <a:pt x="2108" y="8890"/>
                    </a:lnTo>
                    <a:lnTo>
                      <a:pt x="1752" y="9144"/>
                    </a:lnTo>
                    <a:lnTo>
                      <a:pt x="3911" y="9144"/>
                    </a:lnTo>
                    <a:lnTo>
                      <a:pt x="3086" y="9271"/>
                    </a:lnTo>
                    <a:lnTo>
                      <a:pt x="2933" y="9271"/>
                    </a:lnTo>
                    <a:lnTo>
                      <a:pt x="2552" y="9652"/>
                    </a:lnTo>
                    <a:lnTo>
                      <a:pt x="3365" y="10033"/>
                    </a:lnTo>
                    <a:lnTo>
                      <a:pt x="2032" y="10287"/>
                    </a:lnTo>
                    <a:lnTo>
                      <a:pt x="3302" y="10287"/>
                    </a:lnTo>
                    <a:lnTo>
                      <a:pt x="1460" y="10668"/>
                    </a:lnTo>
                    <a:lnTo>
                      <a:pt x="3238" y="10668"/>
                    </a:lnTo>
                    <a:lnTo>
                      <a:pt x="2349" y="10922"/>
                    </a:lnTo>
                    <a:lnTo>
                      <a:pt x="2044" y="10795"/>
                    </a:lnTo>
                    <a:lnTo>
                      <a:pt x="1447" y="11176"/>
                    </a:lnTo>
                    <a:lnTo>
                      <a:pt x="2552" y="11303"/>
                    </a:lnTo>
                    <a:lnTo>
                      <a:pt x="1816" y="11303"/>
                    </a:lnTo>
                    <a:lnTo>
                      <a:pt x="2781" y="11430"/>
                    </a:lnTo>
                    <a:lnTo>
                      <a:pt x="1676" y="11557"/>
                    </a:lnTo>
                    <a:lnTo>
                      <a:pt x="1917" y="11684"/>
                    </a:lnTo>
                    <a:lnTo>
                      <a:pt x="1968" y="11557"/>
                    </a:lnTo>
                    <a:lnTo>
                      <a:pt x="2603" y="11557"/>
                    </a:lnTo>
                    <a:lnTo>
                      <a:pt x="3022" y="11684"/>
                    </a:lnTo>
                    <a:lnTo>
                      <a:pt x="1955" y="11938"/>
                    </a:lnTo>
                    <a:lnTo>
                      <a:pt x="1485" y="11938"/>
                    </a:lnTo>
                    <a:lnTo>
                      <a:pt x="2159" y="12280"/>
                    </a:lnTo>
                    <a:lnTo>
                      <a:pt x="1803" y="12230"/>
                    </a:lnTo>
                    <a:lnTo>
                      <a:pt x="2184" y="12306"/>
                    </a:lnTo>
                    <a:lnTo>
                      <a:pt x="1600" y="12446"/>
                    </a:lnTo>
                    <a:lnTo>
                      <a:pt x="1587" y="12700"/>
                    </a:lnTo>
                    <a:lnTo>
                      <a:pt x="1828" y="12827"/>
                    </a:lnTo>
                    <a:lnTo>
                      <a:pt x="1193" y="12700"/>
                    </a:lnTo>
                    <a:lnTo>
                      <a:pt x="1028" y="12954"/>
                    </a:lnTo>
                    <a:lnTo>
                      <a:pt x="1498" y="13335"/>
                    </a:lnTo>
                    <a:lnTo>
                      <a:pt x="1485" y="13589"/>
                    </a:lnTo>
                    <a:lnTo>
                      <a:pt x="1778" y="13462"/>
                    </a:lnTo>
                    <a:lnTo>
                      <a:pt x="2387" y="13462"/>
                    </a:lnTo>
                    <a:lnTo>
                      <a:pt x="2882" y="13462"/>
                    </a:lnTo>
                    <a:lnTo>
                      <a:pt x="2387" y="13462"/>
                    </a:lnTo>
                    <a:lnTo>
                      <a:pt x="2501" y="13589"/>
                    </a:lnTo>
                    <a:lnTo>
                      <a:pt x="2971" y="13589"/>
                    </a:lnTo>
                    <a:lnTo>
                      <a:pt x="3009" y="13716"/>
                    </a:lnTo>
                    <a:lnTo>
                      <a:pt x="2616" y="13716"/>
                    </a:lnTo>
                    <a:lnTo>
                      <a:pt x="2032" y="13716"/>
                    </a:lnTo>
                    <a:lnTo>
                      <a:pt x="1790" y="13830"/>
                    </a:lnTo>
                    <a:lnTo>
                      <a:pt x="241" y="13970"/>
                    </a:lnTo>
                    <a:lnTo>
                      <a:pt x="1282" y="14097"/>
                    </a:lnTo>
                    <a:lnTo>
                      <a:pt x="1003" y="14097"/>
                    </a:lnTo>
                    <a:lnTo>
                      <a:pt x="990" y="14351"/>
                    </a:lnTo>
                    <a:lnTo>
                      <a:pt x="1320" y="14478"/>
                    </a:lnTo>
                    <a:lnTo>
                      <a:pt x="1371" y="14732"/>
                    </a:lnTo>
                    <a:lnTo>
                      <a:pt x="2032" y="14732"/>
                    </a:lnTo>
                    <a:lnTo>
                      <a:pt x="2717" y="14859"/>
                    </a:lnTo>
                    <a:lnTo>
                      <a:pt x="2438" y="14986"/>
                    </a:lnTo>
                    <a:lnTo>
                      <a:pt x="1778" y="15240"/>
                    </a:lnTo>
                    <a:lnTo>
                      <a:pt x="1854" y="15367"/>
                    </a:lnTo>
                    <a:lnTo>
                      <a:pt x="2273" y="15494"/>
                    </a:lnTo>
                    <a:lnTo>
                      <a:pt x="2374" y="15748"/>
                    </a:lnTo>
                    <a:lnTo>
                      <a:pt x="1816" y="15621"/>
                    </a:lnTo>
                    <a:lnTo>
                      <a:pt x="1968" y="16002"/>
                    </a:lnTo>
                    <a:lnTo>
                      <a:pt x="2590" y="16256"/>
                    </a:lnTo>
                    <a:lnTo>
                      <a:pt x="2908" y="16256"/>
                    </a:lnTo>
                    <a:lnTo>
                      <a:pt x="3048" y="16129"/>
                    </a:lnTo>
                    <a:lnTo>
                      <a:pt x="3314" y="16256"/>
                    </a:lnTo>
                    <a:lnTo>
                      <a:pt x="2984" y="16383"/>
                    </a:lnTo>
                    <a:lnTo>
                      <a:pt x="2540" y="16256"/>
                    </a:lnTo>
                    <a:lnTo>
                      <a:pt x="2921" y="16383"/>
                    </a:lnTo>
                    <a:lnTo>
                      <a:pt x="3695" y="16637"/>
                    </a:lnTo>
                    <a:lnTo>
                      <a:pt x="304" y="17145"/>
                    </a:lnTo>
                    <a:lnTo>
                      <a:pt x="1816" y="17399"/>
                    </a:lnTo>
                    <a:lnTo>
                      <a:pt x="2654" y="17653"/>
                    </a:lnTo>
                    <a:lnTo>
                      <a:pt x="2527" y="17780"/>
                    </a:lnTo>
                    <a:lnTo>
                      <a:pt x="2082" y="17526"/>
                    </a:lnTo>
                    <a:lnTo>
                      <a:pt x="1600" y="17653"/>
                    </a:lnTo>
                    <a:lnTo>
                      <a:pt x="2882" y="18034"/>
                    </a:lnTo>
                    <a:lnTo>
                      <a:pt x="1422" y="18161"/>
                    </a:lnTo>
                    <a:lnTo>
                      <a:pt x="2273" y="18415"/>
                    </a:lnTo>
                    <a:lnTo>
                      <a:pt x="0" y="18669"/>
                    </a:lnTo>
                    <a:lnTo>
                      <a:pt x="2425" y="19177"/>
                    </a:lnTo>
                    <a:lnTo>
                      <a:pt x="990" y="19431"/>
                    </a:lnTo>
                    <a:lnTo>
                      <a:pt x="1219" y="19431"/>
                    </a:lnTo>
                    <a:lnTo>
                      <a:pt x="1092" y="19558"/>
                    </a:lnTo>
                    <a:lnTo>
                      <a:pt x="1498" y="19558"/>
                    </a:lnTo>
                    <a:lnTo>
                      <a:pt x="1574" y="19431"/>
                    </a:lnTo>
                    <a:lnTo>
                      <a:pt x="1866" y="19431"/>
                    </a:lnTo>
                    <a:lnTo>
                      <a:pt x="2501" y="20066"/>
                    </a:lnTo>
                    <a:lnTo>
                      <a:pt x="1079" y="20701"/>
                    </a:lnTo>
                    <a:lnTo>
                      <a:pt x="596" y="21336"/>
                    </a:lnTo>
                    <a:lnTo>
                      <a:pt x="457" y="21463"/>
                    </a:lnTo>
                    <a:lnTo>
                      <a:pt x="3365" y="21336"/>
                    </a:lnTo>
                    <a:lnTo>
                      <a:pt x="2082" y="21717"/>
                    </a:lnTo>
                    <a:lnTo>
                      <a:pt x="1092" y="21590"/>
                    </a:lnTo>
                    <a:lnTo>
                      <a:pt x="2286" y="22098"/>
                    </a:lnTo>
                    <a:lnTo>
                      <a:pt x="1054" y="22479"/>
                    </a:lnTo>
                    <a:lnTo>
                      <a:pt x="1803" y="22860"/>
                    </a:lnTo>
                    <a:lnTo>
                      <a:pt x="1536" y="22860"/>
                    </a:lnTo>
                    <a:lnTo>
                      <a:pt x="825" y="22987"/>
                    </a:lnTo>
                    <a:lnTo>
                      <a:pt x="1498" y="23241"/>
                    </a:lnTo>
                    <a:lnTo>
                      <a:pt x="1257" y="23241"/>
                    </a:lnTo>
                    <a:lnTo>
                      <a:pt x="838" y="23368"/>
                    </a:lnTo>
                    <a:lnTo>
                      <a:pt x="2184" y="23495"/>
                    </a:lnTo>
                    <a:lnTo>
                      <a:pt x="1524" y="23495"/>
                    </a:lnTo>
                    <a:lnTo>
                      <a:pt x="1092" y="23749"/>
                    </a:lnTo>
                    <a:lnTo>
                      <a:pt x="1917" y="23749"/>
                    </a:lnTo>
                    <a:lnTo>
                      <a:pt x="1524" y="23876"/>
                    </a:lnTo>
                    <a:lnTo>
                      <a:pt x="2286" y="24003"/>
                    </a:lnTo>
                    <a:lnTo>
                      <a:pt x="1790" y="24130"/>
                    </a:lnTo>
                    <a:lnTo>
                      <a:pt x="2730" y="24257"/>
                    </a:lnTo>
                    <a:lnTo>
                      <a:pt x="1346" y="24384"/>
                    </a:lnTo>
                    <a:lnTo>
                      <a:pt x="2667" y="24511"/>
                    </a:lnTo>
                    <a:lnTo>
                      <a:pt x="1308" y="24511"/>
                    </a:lnTo>
                    <a:lnTo>
                      <a:pt x="1562" y="24765"/>
                    </a:lnTo>
                    <a:lnTo>
                      <a:pt x="1778" y="24815"/>
                    </a:lnTo>
                    <a:lnTo>
                      <a:pt x="1219" y="24892"/>
                    </a:lnTo>
                    <a:lnTo>
                      <a:pt x="1231" y="25019"/>
                    </a:lnTo>
                    <a:lnTo>
                      <a:pt x="1485" y="25146"/>
                    </a:lnTo>
                    <a:lnTo>
                      <a:pt x="2184" y="25146"/>
                    </a:lnTo>
                    <a:lnTo>
                      <a:pt x="558" y="25273"/>
                    </a:lnTo>
                    <a:lnTo>
                      <a:pt x="3479" y="25527"/>
                    </a:lnTo>
                    <a:lnTo>
                      <a:pt x="1409" y="25654"/>
                    </a:lnTo>
                    <a:lnTo>
                      <a:pt x="2628" y="26289"/>
                    </a:lnTo>
                    <a:lnTo>
                      <a:pt x="1397" y="26289"/>
                    </a:lnTo>
                    <a:lnTo>
                      <a:pt x="1981" y="26555"/>
                    </a:lnTo>
                    <a:lnTo>
                      <a:pt x="2667" y="26339"/>
                    </a:lnTo>
                    <a:lnTo>
                      <a:pt x="2806" y="26289"/>
                    </a:lnTo>
                    <a:lnTo>
                      <a:pt x="2730" y="26416"/>
                    </a:lnTo>
                    <a:lnTo>
                      <a:pt x="2946" y="26670"/>
                    </a:lnTo>
                    <a:lnTo>
                      <a:pt x="2527" y="26670"/>
                    </a:lnTo>
                    <a:lnTo>
                      <a:pt x="3111" y="26797"/>
                    </a:lnTo>
                    <a:lnTo>
                      <a:pt x="2603" y="27178"/>
                    </a:lnTo>
                    <a:lnTo>
                      <a:pt x="2197" y="27051"/>
                    </a:lnTo>
                    <a:lnTo>
                      <a:pt x="1968" y="27051"/>
                    </a:lnTo>
                    <a:lnTo>
                      <a:pt x="2527" y="27305"/>
                    </a:lnTo>
                    <a:lnTo>
                      <a:pt x="1841" y="27559"/>
                    </a:lnTo>
                    <a:lnTo>
                      <a:pt x="2578" y="27813"/>
                    </a:lnTo>
                    <a:lnTo>
                      <a:pt x="3352" y="27813"/>
                    </a:lnTo>
                    <a:lnTo>
                      <a:pt x="4152" y="28028"/>
                    </a:lnTo>
                    <a:lnTo>
                      <a:pt x="3035" y="27940"/>
                    </a:lnTo>
                    <a:lnTo>
                      <a:pt x="4356" y="28321"/>
                    </a:lnTo>
                    <a:lnTo>
                      <a:pt x="2260" y="28206"/>
                    </a:lnTo>
                    <a:lnTo>
                      <a:pt x="2540" y="28321"/>
                    </a:lnTo>
                    <a:lnTo>
                      <a:pt x="2120" y="28321"/>
                    </a:lnTo>
                    <a:lnTo>
                      <a:pt x="2451" y="28448"/>
                    </a:lnTo>
                    <a:lnTo>
                      <a:pt x="3111" y="28448"/>
                    </a:lnTo>
                    <a:lnTo>
                      <a:pt x="3098" y="28575"/>
                    </a:lnTo>
                    <a:lnTo>
                      <a:pt x="2336" y="28575"/>
                    </a:lnTo>
                    <a:lnTo>
                      <a:pt x="3492" y="28702"/>
                    </a:lnTo>
                    <a:lnTo>
                      <a:pt x="3238" y="28829"/>
                    </a:lnTo>
                    <a:lnTo>
                      <a:pt x="2832" y="28829"/>
                    </a:lnTo>
                    <a:lnTo>
                      <a:pt x="2921" y="29083"/>
                    </a:lnTo>
                    <a:lnTo>
                      <a:pt x="4381" y="29210"/>
                    </a:lnTo>
                    <a:lnTo>
                      <a:pt x="3810" y="29464"/>
                    </a:lnTo>
                    <a:lnTo>
                      <a:pt x="2527" y="29337"/>
                    </a:lnTo>
                    <a:lnTo>
                      <a:pt x="3390" y="29591"/>
                    </a:lnTo>
                    <a:lnTo>
                      <a:pt x="2273" y="29591"/>
                    </a:lnTo>
                    <a:lnTo>
                      <a:pt x="2603" y="29718"/>
                    </a:lnTo>
                    <a:lnTo>
                      <a:pt x="3149" y="29718"/>
                    </a:lnTo>
                    <a:lnTo>
                      <a:pt x="3124" y="29845"/>
                    </a:lnTo>
                    <a:lnTo>
                      <a:pt x="3949" y="29845"/>
                    </a:lnTo>
                    <a:lnTo>
                      <a:pt x="3581" y="29972"/>
                    </a:lnTo>
                    <a:lnTo>
                      <a:pt x="3111" y="29972"/>
                    </a:lnTo>
                    <a:lnTo>
                      <a:pt x="3327" y="30099"/>
                    </a:lnTo>
                    <a:lnTo>
                      <a:pt x="3746" y="29972"/>
                    </a:lnTo>
                    <a:lnTo>
                      <a:pt x="4330" y="30099"/>
                    </a:lnTo>
                    <a:lnTo>
                      <a:pt x="5168" y="29972"/>
                    </a:lnTo>
                    <a:lnTo>
                      <a:pt x="4864" y="30226"/>
                    </a:lnTo>
                    <a:lnTo>
                      <a:pt x="4749" y="30099"/>
                    </a:lnTo>
                    <a:lnTo>
                      <a:pt x="4787" y="30226"/>
                    </a:lnTo>
                    <a:lnTo>
                      <a:pt x="4838" y="30353"/>
                    </a:lnTo>
                    <a:lnTo>
                      <a:pt x="4178" y="30353"/>
                    </a:lnTo>
                    <a:lnTo>
                      <a:pt x="4914" y="30480"/>
                    </a:lnTo>
                    <a:lnTo>
                      <a:pt x="4635" y="30607"/>
                    </a:lnTo>
                    <a:lnTo>
                      <a:pt x="4089" y="30607"/>
                    </a:lnTo>
                    <a:lnTo>
                      <a:pt x="3416" y="30861"/>
                    </a:lnTo>
                    <a:lnTo>
                      <a:pt x="4419" y="30988"/>
                    </a:lnTo>
                    <a:lnTo>
                      <a:pt x="4229" y="30988"/>
                    </a:lnTo>
                    <a:lnTo>
                      <a:pt x="3873" y="31115"/>
                    </a:lnTo>
                    <a:lnTo>
                      <a:pt x="3403" y="31115"/>
                    </a:lnTo>
                    <a:lnTo>
                      <a:pt x="3263" y="31242"/>
                    </a:lnTo>
                    <a:lnTo>
                      <a:pt x="3886" y="31140"/>
                    </a:lnTo>
                    <a:lnTo>
                      <a:pt x="4826" y="30988"/>
                    </a:lnTo>
                    <a:lnTo>
                      <a:pt x="4216" y="31242"/>
                    </a:lnTo>
                    <a:lnTo>
                      <a:pt x="3949" y="31140"/>
                    </a:lnTo>
                    <a:lnTo>
                      <a:pt x="3606" y="31369"/>
                    </a:lnTo>
                    <a:lnTo>
                      <a:pt x="4406" y="31496"/>
                    </a:lnTo>
                    <a:lnTo>
                      <a:pt x="4025" y="31750"/>
                    </a:lnTo>
                    <a:lnTo>
                      <a:pt x="2908" y="31750"/>
                    </a:lnTo>
                    <a:lnTo>
                      <a:pt x="3009" y="31877"/>
                    </a:lnTo>
                    <a:lnTo>
                      <a:pt x="4152" y="32258"/>
                    </a:lnTo>
                    <a:lnTo>
                      <a:pt x="3886" y="32512"/>
                    </a:lnTo>
                    <a:lnTo>
                      <a:pt x="5600" y="32512"/>
                    </a:lnTo>
                    <a:lnTo>
                      <a:pt x="3225" y="32639"/>
                    </a:lnTo>
                    <a:lnTo>
                      <a:pt x="3975" y="32766"/>
                    </a:lnTo>
                    <a:lnTo>
                      <a:pt x="3276" y="32766"/>
                    </a:lnTo>
                    <a:lnTo>
                      <a:pt x="3022" y="32893"/>
                    </a:lnTo>
                    <a:lnTo>
                      <a:pt x="3657" y="33147"/>
                    </a:lnTo>
                    <a:lnTo>
                      <a:pt x="4165" y="33401"/>
                    </a:lnTo>
                    <a:lnTo>
                      <a:pt x="3759" y="33401"/>
                    </a:lnTo>
                    <a:lnTo>
                      <a:pt x="3390" y="33528"/>
                    </a:lnTo>
                    <a:lnTo>
                      <a:pt x="3543" y="33655"/>
                    </a:lnTo>
                    <a:lnTo>
                      <a:pt x="3365" y="33782"/>
                    </a:lnTo>
                    <a:lnTo>
                      <a:pt x="3771" y="33782"/>
                    </a:lnTo>
                    <a:lnTo>
                      <a:pt x="3695" y="33909"/>
                    </a:lnTo>
                    <a:lnTo>
                      <a:pt x="4292" y="33909"/>
                    </a:lnTo>
                    <a:lnTo>
                      <a:pt x="1968" y="34163"/>
                    </a:lnTo>
                    <a:lnTo>
                      <a:pt x="4838" y="34480"/>
                    </a:lnTo>
                    <a:lnTo>
                      <a:pt x="5854" y="34417"/>
                    </a:lnTo>
                    <a:lnTo>
                      <a:pt x="6032" y="34544"/>
                    </a:lnTo>
                    <a:lnTo>
                      <a:pt x="5969" y="34417"/>
                    </a:lnTo>
                    <a:lnTo>
                      <a:pt x="6629" y="34417"/>
                    </a:lnTo>
                    <a:lnTo>
                      <a:pt x="6464" y="34290"/>
                    </a:lnTo>
                    <a:lnTo>
                      <a:pt x="6985" y="34290"/>
                    </a:lnTo>
                    <a:lnTo>
                      <a:pt x="6692" y="34417"/>
                    </a:lnTo>
                    <a:lnTo>
                      <a:pt x="6921" y="34417"/>
                    </a:lnTo>
                    <a:lnTo>
                      <a:pt x="7023" y="34290"/>
                    </a:lnTo>
                    <a:lnTo>
                      <a:pt x="7378" y="34290"/>
                    </a:lnTo>
                    <a:lnTo>
                      <a:pt x="7823" y="34163"/>
                    </a:lnTo>
                    <a:lnTo>
                      <a:pt x="7658" y="34163"/>
                    </a:lnTo>
                    <a:lnTo>
                      <a:pt x="6946" y="34163"/>
                    </a:lnTo>
                    <a:lnTo>
                      <a:pt x="6908" y="34036"/>
                    </a:lnTo>
                    <a:lnTo>
                      <a:pt x="7658" y="34163"/>
                    </a:lnTo>
                    <a:lnTo>
                      <a:pt x="7962" y="34036"/>
                    </a:lnTo>
                    <a:lnTo>
                      <a:pt x="7556" y="34036"/>
                    </a:lnTo>
                    <a:lnTo>
                      <a:pt x="7988" y="33909"/>
                    </a:lnTo>
                    <a:lnTo>
                      <a:pt x="7518" y="33909"/>
                    </a:lnTo>
                    <a:lnTo>
                      <a:pt x="7759" y="33782"/>
                    </a:lnTo>
                    <a:lnTo>
                      <a:pt x="7366" y="33782"/>
                    </a:lnTo>
                    <a:lnTo>
                      <a:pt x="7645" y="33528"/>
                    </a:lnTo>
                    <a:lnTo>
                      <a:pt x="6642" y="33528"/>
                    </a:lnTo>
                    <a:lnTo>
                      <a:pt x="5727" y="33274"/>
                    </a:lnTo>
                    <a:lnTo>
                      <a:pt x="7099" y="33020"/>
                    </a:lnTo>
                    <a:lnTo>
                      <a:pt x="6718" y="32766"/>
                    </a:lnTo>
                    <a:lnTo>
                      <a:pt x="7023" y="32766"/>
                    </a:lnTo>
                    <a:lnTo>
                      <a:pt x="6680" y="32639"/>
                    </a:lnTo>
                    <a:lnTo>
                      <a:pt x="6819" y="32512"/>
                    </a:lnTo>
                    <a:lnTo>
                      <a:pt x="6184" y="32385"/>
                    </a:lnTo>
                    <a:lnTo>
                      <a:pt x="6718" y="32258"/>
                    </a:lnTo>
                    <a:lnTo>
                      <a:pt x="6515" y="32258"/>
                    </a:lnTo>
                    <a:lnTo>
                      <a:pt x="7010" y="32004"/>
                    </a:lnTo>
                    <a:lnTo>
                      <a:pt x="7404" y="32105"/>
                    </a:lnTo>
                    <a:lnTo>
                      <a:pt x="7645" y="32004"/>
                    </a:lnTo>
                    <a:lnTo>
                      <a:pt x="8115" y="32004"/>
                    </a:lnTo>
                    <a:lnTo>
                      <a:pt x="7302" y="31750"/>
                    </a:lnTo>
                    <a:lnTo>
                      <a:pt x="8064" y="31877"/>
                    </a:lnTo>
                    <a:lnTo>
                      <a:pt x="8267" y="31750"/>
                    </a:lnTo>
                    <a:lnTo>
                      <a:pt x="8039" y="31623"/>
                    </a:lnTo>
                    <a:lnTo>
                      <a:pt x="7493" y="31750"/>
                    </a:lnTo>
                    <a:lnTo>
                      <a:pt x="7378" y="31623"/>
                    </a:lnTo>
                    <a:lnTo>
                      <a:pt x="7518" y="31496"/>
                    </a:lnTo>
                    <a:lnTo>
                      <a:pt x="8509" y="31623"/>
                    </a:lnTo>
                    <a:lnTo>
                      <a:pt x="8915" y="31496"/>
                    </a:lnTo>
                    <a:lnTo>
                      <a:pt x="9728" y="31242"/>
                    </a:lnTo>
                    <a:lnTo>
                      <a:pt x="6451" y="30988"/>
                    </a:lnTo>
                    <a:lnTo>
                      <a:pt x="7543" y="30924"/>
                    </a:lnTo>
                    <a:lnTo>
                      <a:pt x="7175" y="30861"/>
                    </a:lnTo>
                    <a:lnTo>
                      <a:pt x="7302" y="30734"/>
                    </a:lnTo>
                    <a:lnTo>
                      <a:pt x="8737" y="30607"/>
                    </a:lnTo>
                    <a:lnTo>
                      <a:pt x="9296" y="30353"/>
                    </a:lnTo>
                    <a:lnTo>
                      <a:pt x="7289" y="30353"/>
                    </a:lnTo>
                    <a:lnTo>
                      <a:pt x="7658" y="30226"/>
                    </a:lnTo>
                    <a:lnTo>
                      <a:pt x="6362" y="30226"/>
                    </a:lnTo>
                    <a:lnTo>
                      <a:pt x="6019" y="30099"/>
                    </a:lnTo>
                    <a:lnTo>
                      <a:pt x="6159" y="29972"/>
                    </a:lnTo>
                    <a:lnTo>
                      <a:pt x="7518" y="29972"/>
                    </a:lnTo>
                    <a:lnTo>
                      <a:pt x="7797" y="30099"/>
                    </a:lnTo>
                    <a:lnTo>
                      <a:pt x="7594" y="30099"/>
                    </a:lnTo>
                    <a:lnTo>
                      <a:pt x="7874" y="30226"/>
                    </a:lnTo>
                    <a:lnTo>
                      <a:pt x="8267" y="30099"/>
                    </a:lnTo>
                    <a:lnTo>
                      <a:pt x="8229" y="29883"/>
                    </a:lnTo>
                    <a:lnTo>
                      <a:pt x="8559" y="29718"/>
                    </a:lnTo>
                    <a:lnTo>
                      <a:pt x="8064" y="29718"/>
                    </a:lnTo>
                    <a:lnTo>
                      <a:pt x="8407" y="29464"/>
                    </a:lnTo>
                    <a:lnTo>
                      <a:pt x="7797" y="29591"/>
                    </a:lnTo>
                    <a:lnTo>
                      <a:pt x="7937" y="29464"/>
                    </a:lnTo>
                    <a:lnTo>
                      <a:pt x="8089" y="29337"/>
                    </a:lnTo>
                    <a:lnTo>
                      <a:pt x="7124" y="29464"/>
                    </a:lnTo>
                    <a:lnTo>
                      <a:pt x="6972" y="29210"/>
                    </a:lnTo>
                    <a:lnTo>
                      <a:pt x="7505" y="29083"/>
                    </a:lnTo>
                    <a:lnTo>
                      <a:pt x="8026" y="29260"/>
                    </a:lnTo>
                    <a:lnTo>
                      <a:pt x="7810" y="29083"/>
                    </a:lnTo>
                    <a:lnTo>
                      <a:pt x="8178" y="28956"/>
                    </a:lnTo>
                    <a:lnTo>
                      <a:pt x="9042" y="29083"/>
                    </a:lnTo>
                    <a:lnTo>
                      <a:pt x="8356" y="28956"/>
                    </a:lnTo>
                    <a:lnTo>
                      <a:pt x="9486" y="28829"/>
                    </a:lnTo>
                    <a:lnTo>
                      <a:pt x="9613" y="28702"/>
                    </a:lnTo>
                    <a:lnTo>
                      <a:pt x="9156" y="28702"/>
                    </a:lnTo>
                    <a:lnTo>
                      <a:pt x="9156" y="28575"/>
                    </a:lnTo>
                    <a:lnTo>
                      <a:pt x="8991" y="28575"/>
                    </a:lnTo>
                    <a:lnTo>
                      <a:pt x="8267" y="28702"/>
                    </a:lnTo>
                    <a:lnTo>
                      <a:pt x="7632" y="28575"/>
                    </a:lnTo>
                    <a:lnTo>
                      <a:pt x="7988" y="28448"/>
                    </a:lnTo>
                    <a:lnTo>
                      <a:pt x="7239" y="28321"/>
                    </a:lnTo>
                    <a:lnTo>
                      <a:pt x="8191" y="28321"/>
                    </a:lnTo>
                    <a:lnTo>
                      <a:pt x="7874" y="28575"/>
                    </a:lnTo>
                    <a:lnTo>
                      <a:pt x="9131" y="28321"/>
                    </a:lnTo>
                    <a:lnTo>
                      <a:pt x="9309" y="28321"/>
                    </a:lnTo>
                    <a:lnTo>
                      <a:pt x="9537" y="28321"/>
                    </a:lnTo>
                    <a:lnTo>
                      <a:pt x="10401" y="28194"/>
                    </a:lnTo>
                    <a:close/>
                  </a:path>
                  <a:path w="306705" h="86360">
                    <a:moveTo>
                      <a:pt x="62014" y="79298"/>
                    </a:moveTo>
                    <a:lnTo>
                      <a:pt x="61125" y="79565"/>
                    </a:lnTo>
                    <a:lnTo>
                      <a:pt x="61544" y="79616"/>
                    </a:lnTo>
                    <a:lnTo>
                      <a:pt x="62014" y="79298"/>
                    </a:lnTo>
                    <a:close/>
                  </a:path>
                  <a:path w="306705" h="86360">
                    <a:moveTo>
                      <a:pt x="131914" y="81153"/>
                    </a:moveTo>
                    <a:lnTo>
                      <a:pt x="131660" y="80683"/>
                    </a:lnTo>
                    <a:lnTo>
                      <a:pt x="131000" y="80378"/>
                    </a:lnTo>
                    <a:lnTo>
                      <a:pt x="130594" y="80835"/>
                    </a:lnTo>
                    <a:lnTo>
                      <a:pt x="131114" y="80911"/>
                    </a:lnTo>
                    <a:lnTo>
                      <a:pt x="131648" y="81280"/>
                    </a:lnTo>
                    <a:lnTo>
                      <a:pt x="131914" y="81153"/>
                    </a:lnTo>
                    <a:close/>
                  </a:path>
                  <a:path w="306705" h="86360">
                    <a:moveTo>
                      <a:pt x="156057" y="79895"/>
                    </a:moveTo>
                    <a:lnTo>
                      <a:pt x="155384" y="80187"/>
                    </a:lnTo>
                    <a:lnTo>
                      <a:pt x="155562" y="81127"/>
                    </a:lnTo>
                    <a:lnTo>
                      <a:pt x="155968" y="80962"/>
                    </a:lnTo>
                    <a:lnTo>
                      <a:pt x="156057" y="79895"/>
                    </a:lnTo>
                    <a:close/>
                  </a:path>
                  <a:path w="306705" h="86360">
                    <a:moveTo>
                      <a:pt x="209994" y="79806"/>
                    </a:moveTo>
                    <a:lnTo>
                      <a:pt x="208991" y="80086"/>
                    </a:lnTo>
                    <a:lnTo>
                      <a:pt x="209727" y="79921"/>
                    </a:lnTo>
                    <a:lnTo>
                      <a:pt x="209994" y="79806"/>
                    </a:lnTo>
                    <a:close/>
                  </a:path>
                  <a:path w="306705" h="86360">
                    <a:moveTo>
                      <a:pt x="214249" y="85153"/>
                    </a:moveTo>
                    <a:lnTo>
                      <a:pt x="213385" y="85382"/>
                    </a:lnTo>
                    <a:lnTo>
                      <a:pt x="213969" y="85852"/>
                    </a:lnTo>
                    <a:lnTo>
                      <a:pt x="214249" y="85153"/>
                    </a:lnTo>
                    <a:close/>
                  </a:path>
                  <a:path w="306705" h="86360">
                    <a:moveTo>
                      <a:pt x="219646" y="80657"/>
                    </a:moveTo>
                    <a:lnTo>
                      <a:pt x="219049" y="80759"/>
                    </a:lnTo>
                    <a:lnTo>
                      <a:pt x="219608" y="80949"/>
                    </a:lnTo>
                    <a:lnTo>
                      <a:pt x="219646" y="80657"/>
                    </a:lnTo>
                    <a:close/>
                  </a:path>
                  <a:path w="306705" h="86360">
                    <a:moveTo>
                      <a:pt x="252704" y="81267"/>
                    </a:moveTo>
                    <a:lnTo>
                      <a:pt x="251917" y="80949"/>
                    </a:lnTo>
                    <a:lnTo>
                      <a:pt x="251968" y="80759"/>
                    </a:lnTo>
                    <a:lnTo>
                      <a:pt x="251345" y="81140"/>
                    </a:lnTo>
                    <a:lnTo>
                      <a:pt x="251929" y="81419"/>
                    </a:lnTo>
                    <a:lnTo>
                      <a:pt x="252704" y="81267"/>
                    </a:lnTo>
                    <a:close/>
                  </a:path>
                  <a:path w="306705" h="86360">
                    <a:moveTo>
                      <a:pt x="257860" y="82130"/>
                    </a:moveTo>
                    <a:lnTo>
                      <a:pt x="257746" y="81978"/>
                    </a:lnTo>
                    <a:lnTo>
                      <a:pt x="256413" y="81889"/>
                    </a:lnTo>
                    <a:lnTo>
                      <a:pt x="257860" y="82130"/>
                    </a:lnTo>
                    <a:close/>
                  </a:path>
                  <a:path w="306705" h="86360">
                    <a:moveTo>
                      <a:pt x="257924" y="81292"/>
                    </a:moveTo>
                    <a:lnTo>
                      <a:pt x="256108" y="80327"/>
                    </a:lnTo>
                    <a:lnTo>
                      <a:pt x="257441" y="81356"/>
                    </a:lnTo>
                    <a:lnTo>
                      <a:pt x="257924" y="81292"/>
                    </a:lnTo>
                    <a:close/>
                  </a:path>
                  <a:path w="306705" h="86360">
                    <a:moveTo>
                      <a:pt x="258305" y="82016"/>
                    </a:moveTo>
                    <a:lnTo>
                      <a:pt x="257441" y="81356"/>
                    </a:lnTo>
                    <a:lnTo>
                      <a:pt x="257276" y="81368"/>
                    </a:lnTo>
                    <a:lnTo>
                      <a:pt x="257746" y="81978"/>
                    </a:lnTo>
                    <a:lnTo>
                      <a:pt x="258305" y="82016"/>
                    </a:lnTo>
                    <a:close/>
                  </a:path>
                  <a:path w="306705" h="86360">
                    <a:moveTo>
                      <a:pt x="264896" y="86233"/>
                    </a:moveTo>
                    <a:lnTo>
                      <a:pt x="263994" y="85153"/>
                    </a:lnTo>
                    <a:lnTo>
                      <a:pt x="263601" y="85674"/>
                    </a:lnTo>
                    <a:lnTo>
                      <a:pt x="264007" y="85737"/>
                    </a:lnTo>
                    <a:lnTo>
                      <a:pt x="264629" y="86321"/>
                    </a:lnTo>
                    <a:lnTo>
                      <a:pt x="264896" y="86233"/>
                    </a:lnTo>
                    <a:close/>
                  </a:path>
                  <a:path w="306705" h="86360">
                    <a:moveTo>
                      <a:pt x="265264" y="85890"/>
                    </a:moveTo>
                    <a:lnTo>
                      <a:pt x="265099" y="86156"/>
                    </a:lnTo>
                    <a:lnTo>
                      <a:pt x="265264" y="85890"/>
                    </a:lnTo>
                    <a:close/>
                  </a:path>
                  <a:path w="306705" h="86360">
                    <a:moveTo>
                      <a:pt x="296659" y="17449"/>
                    </a:moveTo>
                    <a:lnTo>
                      <a:pt x="296621" y="17716"/>
                    </a:lnTo>
                    <a:lnTo>
                      <a:pt x="296608" y="17970"/>
                    </a:lnTo>
                    <a:lnTo>
                      <a:pt x="296621" y="18554"/>
                    </a:lnTo>
                    <a:lnTo>
                      <a:pt x="296659" y="17449"/>
                    </a:lnTo>
                    <a:close/>
                  </a:path>
                  <a:path w="306705" h="86360">
                    <a:moveTo>
                      <a:pt x="296862" y="18237"/>
                    </a:moveTo>
                    <a:lnTo>
                      <a:pt x="296849" y="17322"/>
                    </a:lnTo>
                    <a:lnTo>
                      <a:pt x="296811" y="18275"/>
                    </a:lnTo>
                    <a:lnTo>
                      <a:pt x="296811" y="17881"/>
                    </a:lnTo>
                    <a:lnTo>
                      <a:pt x="296773" y="19011"/>
                    </a:lnTo>
                    <a:lnTo>
                      <a:pt x="296722" y="18694"/>
                    </a:lnTo>
                    <a:lnTo>
                      <a:pt x="296697" y="18110"/>
                    </a:lnTo>
                    <a:lnTo>
                      <a:pt x="296672" y="18732"/>
                    </a:lnTo>
                    <a:lnTo>
                      <a:pt x="296710" y="19494"/>
                    </a:lnTo>
                    <a:lnTo>
                      <a:pt x="296799" y="18897"/>
                    </a:lnTo>
                    <a:lnTo>
                      <a:pt x="296811" y="19113"/>
                    </a:lnTo>
                    <a:lnTo>
                      <a:pt x="296862" y="18237"/>
                    </a:lnTo>
                    <a:close/>
                  </a:path>
                  <a:path w="306705" h="86360">
                    <a:moveTo>
                      <a:pt x="297154" y="17170"/>
                    </a:moveTo>
                    <a:lnTo>
                      <a:pt x="297141" y="17310"/>
                    </a:lnTo>
                    <a:lnTo>
                      <a:pt x="297129" y="17437"/>
                    </a:lnTo>
                    <a:lnTo>
                      <a:pt x="297154" y="17170"/>
                    </a:lnTo>
                    <a:close/>
                  </a:path>
                  <a:path w="306705" h="86360">
                    <a:moveTo>
                      <a:pt x="297180" y="17233"/>
                    </a:moveTo>
                    <a:close/>
                  </a:path>
                  <a:path w="306705" h="86360">
                    <a:moveTo>
                      <a:pt x="298145" y="21234"/>
                    </a:moveTo>
                    <a:lnTo>
                      <a:pt x="298132" y="21399"/>
                    </a:lnTo>
                    <a:lnTo>
                      <a:pt x="298132" y="22059"/>
                    </a:lnTo>
                    <a:lnTo>
                      <a:pt x="298145" y="21259"/>
                    </a:lnTo>
                    <a:close/>
                  </a:path>
                  <a:path w="306705" h="86360">
                    <a:moveTo>
                      <a:pt x="298678" y="21907"/>
                    </a:moveTo>
                    <a:close/>
                  </a:path>
                  <a:path w="306705" h="86360">
                    <a:moveTo>
                      <a:pt x="299440" y="21094"/>
                    </a:moveTo>
                    <a:lnTo>
                      <a:pt x="299427" y="21424"/>
                    </a:lnTo>
                    <a:lnTo>
                      <a:pt x="299440" y="21094"/>
                    </a:lnTo>
                    <a:close/>
                  </a:path>
                  <a:path w="306705" h="86360">
                    <a:moveTo>
                      <a:pt x="301002" y="21653"/>
                    </a:moveTo>
                    <a:lnTo>
                      <a:pt x="300990" y="21869"/>
                    </a:lnTo>
                    <a:lnTo>
                      <a:pt x="301002" y="21653"/>
                    </a:lnTo>
                    <a:close/>
                  </a:path>
                  <a:path w="306705" h="86360">
                    <a:moveTo>
                      <a:pt x="301282" y="22745"/>
                    </a:moveTo>
                    <a:close/>
                  </a:path>
                  <a:path w="306705" h="86360">
                    <a:moveTo>
                      <a:pt x="302945" y="23050"/>
                    </a:moveTo>
                    <a:lnTo>
                      <a:pt x="302945" y="23317"/>
                    </a:lnTo>
                    <a:lnTo>
                      <a:pt x="302945" y="23050"/>
                    </a:lnTo>
                    <a:close/>
                  </a:path>
                  <a:path w="306705" h="86360">
                    <a:moveTo>
                      <a:pt x="306400" y="21348"/>
                    </a:move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35" name="object 59">
                <a:extLst>
                  <a:ext uri="{FF2B5EF4-FFF2-40B4-BE49-F238E27FC236}">
                    <a16:creationId xmlns:a16="http://schemas.microsoft.com/office/drawing/2014/main" id="{B09AA757-DFAF-2806-2EDE-B928619F8C6F}"/>
                  </a:ext>
                </a:extLst>
              </p:cNvPr>
              <p:cNvSpPr/>
              <p:nvPr/>
            </p:nvSpPr>
            <p:spPr>
              <a:xfrm>
                <a:off x="0" y="180364"/>
                <a:ext cx="385445" cy="10795"/>
              </a:xfrm>
              <a:custGeom>
                <a:avLst/>
                <a:gdLst/>
                <a:ahLst/>
                <a:cxnLst/>
                <a:rect l="l" t="t" r="r" b="b"/>
                <a:pathLst>
                  <a:path w="385444" h="10794">
                    <a:moveTo>
                      <a:pt x="50" y="3175"/>
                    </a:moveTo>
                    <a:lnTo>
                      <a:pt x="12" y="3441"/>
                    </a:lnTo>
                    <a:lnTo>
                      <a:pt x="0" y="3695"/>
                    </a:lnTo>
                    <a:lnTo>
                      <a:pt x="12" y="4279"/>
                    </a:lnTo>
                    <a:lnTo>
                      <a:pt x="50" y="3175"/>
                    </a:lnTo>
                    <a:close/>
                  </a:path>
                  <a:path w="385444" h="10794">
                    <a:moveTo>
                      <a:pt x="254" y="3962"/>
                    </a:moveTo>
                    <a:lnTo>
                      <a:pt x="241" y="3048"/>
                    </a:lnTo>
                    <a:lnTo>
                      <a:pt x="203" y="4000"/>
                    </a:lnTo>
                    <a:lnTo>
                      <a:pt x="203" y="3606"/>
                    </a:lnTo>
                    <a:lnTo>
                      <a:pt x="165" y="4737"/>
                    </a:lnTo>
                    <a:lnTo>
                      <a:pt x="114" y="4419"/>
                    </a:lnTo>
                    <a:lnTo>
                      <a:pt x="88" y="3835"/>
                    </a:lnTo>
                    <a:lnTo>
                      <a:pt x="63" y="4457"/>
                    </a:lnTo>
                    <a:lnTo>
                      <a:pt x="101" y="5219"/>
                    </a:lnTo>
                    <a:lnTo>
                      <a:pt x="190" y="4622"/>
                    </a:lnTo>
                    <a:lnTo>
                      <a:pt x="203" y="4838"/>
                    </a:lnTo>
                    <a:lnTo>
                      <a:pt x="254" y="3962"/>
                    </a:lnTo>
                    <a:close/>
                  </a:path>
                  <a:path w="385444" h="10794">
                    <a:moveTo>
                      <a:pt x="292" y="3009"/>
                    </a:moveTo>
                    <a:lnTo>
                      <a:pt x="266" y="3225"/>
                    </a:lnTo>
                    <a:lnTo>
                      <a:pt x="292" y="3009"/>
                    </a:lnTo>
                    <a:close/>
                  </a:path>
                  <a:path w="385444" h="10794">
                    <a:moveTo>
                      <a:pt x="304" y="2921"/>
                    </a:moveTo>
                    <a:close/>
                  </a:path>
                  <a:path w="385444" h="10794">
                    <a:moveTo>
                      <a:pt x="317" y="2819"/>
                    </a:moveTo>
                    <a:close/>
                  </a:path>
                  <a:path w="385444" h="10794">
                    <a:moveTo>
                      <a:pt x="546" y="2895"/>
                    </a:moveTo>
                    <a:lnTo>
                      <a:pt x="533" y="3035"/>
                    </a:lnTo>
                    <a:lnTo>
                      <a:pt x="520" y="3162"/>
                    </a:lnTo>
                    <a:lnTo>
                      <a:pt x="546" y="2895"/>
                    </a:lnTo>
                    <a:close/>
                  </a:path>
                  <a:path w="385444" h="10794">
                    <a:moveTo>
                      <a:pt x="571" y="2959"/>
                    </a:moveTo>
                    <a:close/>
                  </a:path>
                  <a:path w="385444" h="10794">
                    <a:moveTo>
                      <a:pt x="698" y="4648"/>
                    </a:moveTo>
                    <a:lnTo>
                      <a:pt x="660" y="4089"/>
                    </a:lnTo>
                    <a:lnTo>
                      <a:pt x="571" y="4495"/>
                    </a:lnTo>
                    <a:lnTo>
                      <a:pt x="520" y="5676"/>
                    </a:lnTo>
                    <a:lnTo>
                      <a:pt x="596" y="4648"/>
                    </a:lnTo>
                    <a:lnTo>
                      <a:pt x="609" y="5410"/>
                    </a:lnTo>
                    <a:lnTo>
                      <a:pt x="635" y="6464"/>
                    </a:lnTo>
                    <a:lnTo>
                      <a:pt x="622" y="5410"/>
                    </a:lnTo>
                    <a:lnTo>
                      <a:pt x="635" y="5575"/>
                    </a:lnTo>
                    <a:lnTo>
                      <a:pt x="673" y="5410"/>
                    </a:lnTo>
                    <a:lnTo>
                      <a:pt x="698" y="4648"/>
                    </a:lnTo>
                    <a:close/>
                  </a:path>
                  <a:path w="385444" h="10794">
                    <a:moveTo>
                      <a:pt x="1104" y="5918"/>
                    </a:moveTo>
                    <a:lnTo>
                      <a:pt x="1054" y="6146"/>
                    </a:lnTo>
                    <a:lnTo>
                      <a:pt x="1066" y="6553"/>
                    </a:lnTo>
                    <a:lnTo>
                      <a:pt x="1092" y="6146"/>
                    </a:lnTo>
                    <a:lnTo>
                      <a:pt x="1104" y="5918"/>
                    </a:lnTo>
                    <a:close/>
                  </a:path>
                  <a:path w="385444" h="10794">
                    <a:moveTo>
                      <a:pt x="1371" y="6870"/>
                    </a:moveTo>
                    <a:lnTo>
                      <a:pt x="1320" y="6438"/>
                    </a:lnTo>
                    <a:lnTo>
                      <a:pt x="1346" y="6870"/>
                    </a:lnTo>
                    <a:lnTo>
                      <a:pt x="1371" y="7162"/>
                    </a:lnTo>
                    <a:lnTo>
                      <a:pt x="1371" y="6870"/>
                    </a:lnTo>
                    <a:close/>
                  </a:path>
                  <a:path w="385444" h="10794">
                    <a:moveTo>
                      <a:pt x="1485" y="7645"/>
                    </a:moveTo>
                    <a:lnTo>
                      <a:pt x="1447" y="7366"/>
                    </a:lnTo>
                    <a:lnTo>
                      <a:pt x="1397" y="7518"/>
                    </a:lnTo>
                    <a:lnTo>
                      <a:pt x="1447" y="7835"/>
                    </a:lnTo>
                    <a:lnTo>
                      <a:pt x="1447" y="8026"/>
                    </a:lnTo>
                    <a:lnTo>
                      <a:pt x="1473" y="7721"/>
                    </a:lnTo>
                    <a:close/>
                  </a:path>
                  <a:path w="385444" h="10794">
                    <a:moveTo>
                      <a:pt x="1549" y="6959"/>
                    </a:moveTo>
                    <a:lnTo>
                      <a:pt x="1536" y="7124"/>
                    </a:lnTo>
                    <a:lnTo>
                      <a:pt x="1536" y="7785"/>
                    </a:lnTo>
                    <a:lnTo>
                      <a:pt x="1549" y="6985"/>
                    </a:lnTo>
                    <a:close/>
                  </a:path>
                  <a:path w="385444" h="10794">
                    <a:moveTo>
                      <a:pt x="1841" y="4203"/>
                    </a:moveTo>
                    <a:lnTo>
                      <a:pt x="1778" y="4432"/>
                    </a:lnTo>
                    <a:lnTo>
                      <a:pt x="1841" y="4864"/>
                    </a:lnTo>
                    <a:lnTo>
                      <a:pt x="1841" y="4432"/>
                    </a:lnTo>
                    <a:lnTo>
                      <a:pt x="1841" y="4203"/>
                    </a:lnTo>
                    <a:close/>
                  </a:path>
                  <a:path w="385444" h="10794">
                    <a:moveTo>
                      <a:pt x="2057" y="4470"/>
                    </a:moveTo>
                    <a:lnTo>
                      <a:pt x="2006" y="3810"/>
                    </a:lnTo>
                    <a:lnTo>
                      <a:pt x="2006" y="4470"/>
                    </a:lnTo>
                    <a:lnTo>
                      <a:pt x="1930" y="3238"/>
                    </a:lnTo>
                    <a:lnTo>
                      <a:pt x="1955" y="4470"/>
                    </a:lnTo>
                    <a:lnTo>
                      <a:pt x="1981" y="5308"/>
                    </a:lnTo>
                    <a:lnTo>
                      <a:pt x="2057" y="4470"/>
                    </a:lnTo>
                    <a:close/>
                  </a:path>
                  <a:path w="385444" h="10794">
                    <a:moveTo>
                      <a:pt x="2336" y="6832"/>
                    </a:moveTo>
                    <a:lnTo>
                      <a:pt x="2324" y="6438"/>
                    </a:lnTo>
                    <a:lnTo>
                      <a:pt x="2311" y="6108"/>
                    </a:lnTo>
                    <a:lnTo>
                      <a:pt x="2298" y="5867"/>
                    </a:lnTo>
                    <a:lnTo>
                      <a:pt x="2197" y="4038"/>
                    </a:lnTo>
                    <a:lnTo>
                      <a:pt x="2209" y="3251"/>
                    </a:lnTo>
                    <a:lnTo>
                      <a:pt x="2108" y="4038"/>
                    </a:lnTo>
                    <a:lnTo>
                      <a:pt x="2057" y="5308"/>
                    </a:lnTo>
                    <a:lnTo>
                      <a:pt x="1993" y="5867"/>
                    </a:lnTo>
                    <a:lnTo>
                      <a:pt x="1981" y="5715"/>
                    </a:lnTo>
                    <a:lnTo>
                      <a:pt x="1930" y="5334"/>
                    </a:lnTo>
                    <a:lnTo>
                      <a:pt x="1905" y="4673"/>
                    </a:lnTo>
                    <a:lnTo>
                      <a:pt x="1841" y="5334"/>
                    </a:lnTo>
                    <a:lnTo>
                      <a:pt x="1790" y="4432"/>
                    </a:lnTo>
                    <a:lnTo>
                      <a:pt x="1752" y="5334"/>
                    </a:lnTo>
                    <a:lnTo>
                      <a:pt x="1739" y="5715"/>
                    </a:lnTo>
                    <a:lnTo>
                      <a:pt x="1727" y="5562"/>
                    </a:lnTo>
                    <a:lnTo>
                      <a:pt x="1727" y="3771"/>
                    </a:lnTo>
                    <a:lnTo>
                      <a:pt x="1676" y="3644"/>
                    </a:lnTo>
                    <a:lnTo>
                      <a:pt x="1587" y="3213"/>
                    </a:lnTo>
                    <a:lnTo>
                      <a:pt x="1600" y="3644"/>
                    </a:lnTo>
                    <a:lnTo>
                      <a:pt x="1600" y="3771"/>
                    </a:lnTo>
                    <a:lnTo>
                      <a:pt x="1549" y="5562"/>
                    </a:lnTo>
                    <a:lnTo>
                      <a:pt x="1536" y="5334"/>
                    </a:lnTo>
                    <a:lnTo>
                      <a:pt x="1485" y="3860"/>
                    </a:lnTo>
                    <a:lnTo>
                      <a:pt x="1435" y="4203"/>
                    </a:lnTo>
                    <a:lnTo>
                      <a:pt x="1435" y="4470"/>
                    </a:lnTo>
                    <a:lnTo>
                      <a:pt x="1422" y="4737"/>
                    </a:lnTo>
                    <a:lnTo>
                      <a:pt x="1409" y="4470"/>
                    </a:lnTo>
                    <a:lnTo>
                      <a:pt x="1435" y="4203"/>
                    </a:lnTo>
                    <a:lnTo>
                      <a:pt x="1409" y="4381"/>
                    </a:lnTo>
                    <a:lnTo>
                      <a:pt x="1409" y="3505"/>
                    </a:lnTo>
                    <a:lnTo>
                      <a:pt x="1371" y="2781"/>
                    </a:lnTo>
                    <a:lnTo>
                      <a:pt x="1333" y="3505"/>
                    </a:lnTo>
                    <a:lnTo>
                      <a:pt x="1320" y="3263"/>
                    </a:lnTo>
                    <a:lnTo>
                      <a:pt x="1308" y="2197"/>
                    </a:lnTo>
                    <a:lnTo>
                      <a:pt x="1244" y="3263"/>
                    </a:lnTo>
                    <a:lnTo>
                      <a:pt x="1244" y="2971"/>
                    </a:lnTo>
                    <a:lnTo>
                      <a:pt x="1219" y="3263"/>
                    </a:lnTo>
                    <a:lnTo>
                      <a:pt x="1206" y="3505"/>
                    </a:lnTo>
                    <a:lnTo>
                      <a:pt x="1130" y="4381"/>
                    </a:lnTo>
                    <a:lnTo>
                      <a:pt x="1028" y="2171"/>
                    </a:lnTo>
                    <a:lnTo>
                      <a:pt x="939" y="3149"/>
                    </a:lnTo>
                    <a:lnTo>
                      <a:pt x="812" y="4038"/>
                    </a:lnTo>
                    <a:lnTo>
                      <a:pt x="685" y="5575"/>
                    </a:lnTo>
                    <a:lnTo>
                      <a:pt x="673" y="6311"/>
                    </a:lnTo>
                    <a:lnTo>
                      <a:pt x="723" y="5943"/>
                    </a:lnTo>
                    <a:lnTo>
                      <a:pt x="723" y="6819"/>
                    </a:lnTo>
                    <a:lnTo>
                      <a:pt x="774" y="7366"/>
                    </a:lnTo>
                    <a:lnTo>
                      <a:pt x="787" y="6819"/>
                    </a:lnTo>
                    <a:lnTo>
                      <a:pt x="825" y="5943"/>
                    </a:lnTo>
                    <a:lnTo>
                      <a:pt x="863" y="6731"/>
                    </a:lnTo>
                    <a:lnTo>
                      <a:pt x="876" y="5702"/>
                    </a:lnTo>
                    <a:lnTo>
                      <a:pt x="952" y="4737"/>
                    </a:lnTo>
                    <a:lnTo>
                      <a:pt x="990" y="6083"/>
                    </a:lnTo>
                    <a:lnTo>
                      <a:pt x="1016" y="6997"/>
                    </a:lnTo>
                    <a:lnTo>
                      <a:pt x="1028" y="6083"/>
                    </a:lnTo>
                    <a:lnTo>
                      <a:pt x="1079" y="5562"/>
                    </a:lnTo>
                    <a:lnTo>
                      <a:pt x="1104" y="5918"/>
                    </a:lnTo>
                    <a:lnTo>
                      <a:pt x="1143" y="6388"/>
                    </a:lnTo>
                    <a:lnTo>
                      <a:pt x="1206" y="5562"/>
                    </a:lnTo>
                    <a:lnTo>
                      <a:pt x="1244" y="5168"/>
                    </a:lnTo>
                    <a:lnTo>
                      <a:pt x="1244" y="5613"/>
                    </a:lnTo>
                    <a:lnTo>
                      <a:pt x="1257" y="5930"/>
                    </a:lnTo>
                    <a:lnTo>
                      <a:pt x="1282" y="7175"/>
                    </a:lnTo>
                    <a:lnTo>
                      <a:pt x="1320" y="5930"/>
                    </a:lnTo>
                    <a:lnTo>
                      <a:pt x="1320" y="5613"/>
                    </a:lnTo>
                    <a:lnTo>
                      <a:pt x="1333" y="5334"/>
                    </a:lnTo>
                    <a:lnTo>
                      <a:pt x="1371" y="6870"/>
                    </a:lnTo>
                    <a:lnTo>
                      <a:pt x="1409" y="5791"/>
                    </a:lnTo>
                    <a:lnTo>
                      <a:pt x="1485" y="7454"/>
                    </a:lnTo>
                    <a:lnTo>
                      <a:pt x="1524" y="6108"/>
                    </a:lnTo>
                    <a:lnTo>
                      <a:pt x="1625" y="6743"/>
                    </a:lnTo>
                    <a:lnTo>
                      <a:pt x="1701" y="6375"/>
                    </a:lnTo>
                    <a:lnTo>
                      <a:pt x="1917" y="7556"/>
                    </a:lnTo>
                    <a:lnTo>
                      <a:pt x="1930" y="6451"/>
                    </a:lnTo>
                    <a:lnTo>
                      <a:pt x="2006" y="6667"/>
                    </a:lnTo>
                    <a:lnTo>
                      <a:pt x="2044" y="6464"/>
                    </a:lnTo>
                    <a:lnTo>
                      <a:pt x="2019" y="7645"/>
                    </a:lnTo>
                    <a:lnTo>
                      <a:pt x="2120" y="6985"/>
                    </a:lnTo>
                    <a:lnTo>
                      <a:pt x="2108" y="7797"/>
                    </a:lnTo>
                    <a:lnTo>
                      <a:pt x="2235" y="6985"/>
                    </a:lnTo>
                    <a:lnTo>
                      <a:pt x="2336" y="7378"/>
                    </a:lnTo>
                    <a:lnTo>
                      <a:pt x="2336" y="6832"/>
                    </a:lnTo>
                    <a:close/>
                  </a:path>
                  <a:path w="385444" h="10794">
                    <a:moveTo>
                      <a:pt x="2400" y="6870"/>
                    </a:moveTo>
                    <a:close/>
                  </a:path>
                  <a:path w="385444" h="10794">
                    <a:moveTo>
                      <a:pt x="2641" y="3771"/>
                    </a:moveTo>
                    <a:close/>
                  </a:path>
                  <a:path w="385444" h="10794">
                    <a:moveTo>
                      <a:pt x="2832" y="6819"/>
                    </a:moveTo>
                    <a:lnTo>
                      <a:pt x="2819" y="7150"/>
                    </a:lnTo>
                    <a:lnTo>
                      <a:pt x="2832" y="6819"/>
                    </a:lnTo>
                    <a:close/>
                  </a:path>
                  <a:path w="385444" h="10794">
                    <a:moveTo>
                      <a:pt x="3213" y="3975"/>
                    </a:moveTo>
                    <a:lnTo>
                      <a:pt x="3187" y="3225"/>
                    </a:lnTo>
                    <a:lnTo>
                      <a:pt x="3136" y="3975"/>
                    </a:lnTo>
                    <a:close/>
                  </a:path>
                  <a:path w="385444" h="10794">
                    <a:moveTo>
                      <a:pt x="3390" y="8026"/>
                    </a:moveTo>
                    <a:lnTo>
                      <a:pt x="3365" y="7835"/>
                    </a:lnTo>
                    <a:lnTo>
                      <a:pt x="3365" y="8128"/>
                    </a:lnTo>
                    <a:close/>
                  </a:path>
                  <a:path w="385444" h="10794">
                    <a:moveTo>
                      <a:pt x="3733" y="3403"/>
                    </a:moveTo>
                    <a:lnTo>
                      <a:pt x="3695" y="2921"/>
                    </a:lnTo>
                    <a:lnTo>
                      <a:pt x="3683" y="3632"/>
                    </a:lnTo>
                    <a:lnTo>
                      <a:pt x="3733" y="3403"/>
                    </a:lnTo>
                    <a:close/>
                  </a:path>
                  <a:path w="385444" h="10794">
                    <a:moveTo>
                      <a:pt x="4000" y="8699"/>
                    </a:moveTo>
                    <a:lnTo>
                      <a:pt x="3949" y="8864"/>
                    </a:lnTo>
                    <a:lnTo>
                      <a:pt x="4000" y="8699"/>
                    </a:lnTo>
                    <a:close/>
                  </a:path>
                  <a:path w="385444" h="10794">
                    <a:moveTo>
                      <a:pt x="4152" y="3162"/>
                    </a:moveTo>
                    <a:lnTo>
                      <a:pt x="4127" y="4089"/>
                    </a:lnTo>
                    <a:lnTo>
                      <a:pt x="4152" y="3162"/>
                    </a:lnTo>
                    <a:close/>
                  </a:path>
                  <a:path w="385444" h="10794">
                    <a:moveTo>
                      <a:pt x="4292" y="3784"/>
                    </a:moveTo>
                    <a:lnTo>
                      <a:pt x="4254" y="4178"/>
                    </a:lnTo>
                    <a:lnTo>
                      <a:pt x="4279" y="3873"/>
                    </a:lnTo>
                    <a:close/>
                  </a:path>
                  <a:path w="385444" h="10794">
                    <a:moveTo>
                      <a:pt x="4343" y="3797"/>
                    </a:moveTo>
                    <a:lnTo>
                      <a:pt x="4318" y="3632"/>
                    </a:lnTo>
                    <a:lnTo>
                      <a:pt x="4292" y="3784"/>
                    </a:lnTo>
                    <a:lnTo>
                      <a:pt x="4330" y="3924"/>
                    </a:lnTo>
                    <a:lnTo>
                      <a:pt x="4343" y="3797"/>
                    </a:lnTo>
                    <a:close/>
                  </a:path>
                  <a:path w="385444" h="10794">
                    <a:moveTo>
                      <a:pt x="4470" y="3111"/>
                    </a:moveTo>
                    <a:lnTo>
                      <a:pt x="4394" y="3949"/>
                    </a:lnTo>
                    <a:lnTo>
                      <a:pt x="4470" y="3111"/>
                    </a:lnTo>
                    <a:close/>
                  </a:path>
                  <a:path w="385444" h="10794">
                    <a:moveTo>
                      <a:pt x="4673" y="8470"/>
                    </a:moveTo>
                    <a:close/>
                  </a:path>
                  <a:path w="385444" h="10794">
                    <a:moveTo>
                      <a:pt x="4711" y="2527"/>
                    </a:moveTo>
                    <a:lnTo>
                      <a:pt x="4635" y="3390"/>
                    </a:lnTo>
                    <a:lnTo>
                      <a:pt x="4711" y="2527"/>
                    </a:lnTo>
                    <a:close/>
                  </a:path>
                  <a:path w="385444" h="10794">
                    <a:moveTo>
                      <a:pt x="5168" y="9182"/>
                    </a:moveTo>
                    <a:close/>
                  </a:path>
                  <a:path w="385444" h="10794">
                    <a:moveTo>
                      <a:pt x="5207" y="8191"/>
                    </a:moveTo>
                    <a:lnTo>
                      <a:pt x="5143" y="7988"/>
                    </a:lnTo>
                    <a:lnTo>
                      <a:pt x="5130" y="8191"/>
                    </a:lnTo>
                    <a:close/>
                  </a:path>
                  <a:path w="385444" h="10794">
                    <a:moveTo>
                      <a:pt x="5461" y="2209"/>
                    </a:moveTo>
                    <a:lnTo>
                      <a:pt x="5397" y="2019"/>
                    </a:lnTo>
                    <a:lnTo>
                      <a:pt x="5397" y="2260"/>
                    </a:lnTo>
                    <a:lnTo>
                      <a:pt x="5410" y="2463"/>
                    </a:lnTo>
                    <a:lnTo>
                      <a:pt x="5410" y="2628"/>
                    </a:lnTo>
                    <a:lnTo>
                      <a:pt x="5435" y="2463"/>
                    </a:lnTo>
                    <a:lnTo>
                      <a:pt x="5461" y="2260"/>
                    </a:lnTo>
                    <a:close/>
                  </a:path>
                  <a:path w="385444" h="10794">
                    <a:moveTo>
                      <a:pt x="5499" y="2006"/>
                    </a:moveTo>
                    <a:lnTo>
                      <a:pt x="5461" y="2197"/>
                    </a:lnTo>
                    <a:lnTo>
                      <a:pt x="5499" y="2006"/>
                    </a:lnTo>
                    <a:close/>
                  </a:path>
                  <a:path w="385444" h="10794">
                    <a:moveTo>
                      <a:pt x="5816" y="1968"/>
                    </a:moveTo>
                    <a:lnTo>
                      <a:pt x="5689" y="2527"/>
                    </a:lnTo>
                    <a:lnTo>
                      <a:pt x="5816" y="1968"/>
                    </a:lnTo>
                    <a:close/>
                  </a:path>
                  <a:path w="385444" h="10794">
                    <a:moveTo>
                      <a:pt x="5892" y="8001"/>
                    </a:moveTo>
                    <a:lnTo>
                      <a:pt x="5778" y="8521"/>
                    </a:lnTo>
                    <a:lnTo>
                      <a:pt x="5778" y="8699"/>
                    </a:lnTo>
                    <a:lnTo>
                      <a:pt x="5791" y="9804"/>
                    </a:lnTo>
                    <a:lnTo>
                      <a:pt x="5842" y="8699"/>
                    </a:lnTo>
                    <a:lnTo>
                      <a:pt x="5854" y="8521"/>
                    </a:lnTo>
                    <a:lnTo>
                      <a:pt x="5892" y="8001"/>
                    </a:lnTo>
                    <a:close/>
                  </a:path>
                  <a:path w="385444" h="10794">
                    <a:moveTo>
                      <a:pt x="5994" y="2133"/>
                    </a:moveTo>
                    <a:lnTo>
                      <a:pt x="5943" y="2946"/>
                    </a:lnTo>
                    <a:lnTo>
                      <a:pt x="5994" y="2133"/>
                    </a:lnTo>
                    <a:close/>
                  </a:path>
                  <a:path w="385444" h="10794">
                    <a:moveTo>
                      <a:pt x="6337" y="8775"/>
                    </a:moveTo>
                    <a:lnTo>
                      <a:pt x="6337" y="9042"/>
                    </a:lnTo>
                    <a:lnTo>
                      <a:pt x="6337" y="8775"/>
                    </a:lnTo>
                    <a:close/>
                  </a:path>
                  <a:path w="385444" h="10794">
                    <a:moveTo>
                      <a:pt x="6819" y="2184"/>
                    </a:moveTo>
                    <a:lnTo>
                      <a:pt x="6794" y="1219"/>
                    </a:lnTo>
                    <a:lnTo>
                      <a:pt x="6705" y="2184"/>
                    </a:lnTo>
                    <a:close/>
                  </a:path>
                  <a:path w="385444" h="10794">
                    <a:moveTo>
                      <a:pt x="6883" y="1333"/>
                    </a:moveTo>
                    <a:lnTo>
                      <a:pt x="6832" y="1206"/>
                    </a:lnTo>
                    <a:lnTo>
                      <a:pt x="6883" y="1333"/>
                    </a:lnTo>
                    <a:close/>
                  </a:path>
                  <a:path w="385444" h="10794">
                    <a:moveTo>
                      <a:pt x="7150" y="1574"/>
                    </a:moveTo>
                    <a:lnTo>
                      <a:pt x="7099" y="1206"/>
                    </a:lnTo>
                    <a:lnTo>
                      <a:pt x="7112" y="1498"/>
                    </a:lnTo>
                    <a:lnTo>
                      <a:pt x="7124" y="1676"/>
                    </a:lnTo>
                    <a:close/>
                  </a:path>
                  <a:path w="385444" h="10794">
                    <a:moveTo>
                      <a:pt x="7175" y="8597"/>
                    </a:moveTo>
                    <a:lnTo>
                      <a:pt x="7162" y="7658"/>
                    </a:lnTo>
                    <a:lnTo>
                      <a:pt x="7137" y="7823"/>
                    </a:lnTo>
                    <a:lnTo>
                      <a:pt x="7137" y="8890"/>
                    </a:lnTo>
                    <a:lnTo>
                      <a:pt x="7175" y="8597"/>
                    </a:lnTo>
                    <a:close/>
                  </a:path>
                  <a:path w="385444" h="10794">
                    <a:moveTo>
                      <a:pt x="7251" y="7734"/>
                    </a:moveTo>
                    <a:close/>
                  </a:path>
                  <a:path w="385444" h="10794">
                    <a:moveTo>
                      <a:pt x="7747" y="1536"/>
                    </a:moveTo>
                    <a:lnTo>
                      <a:pt x="7708" y="825"/>
                    </a:lnTo>
                    <a:lnTo>
                      <a:pt x="7594" y="2057"/>
                    </a:lnTo>
                    <a:lnTo>
                      <a:pt x="7747" y="1536"/>
                    </a:lnTo>
                    <a:close/>
                  </a:path>
                  <a:path w="385444" h="10794">
                    <a:moveTo>
                      <a:pt x="8191" y="7124"/>
                    </a:moveTo>
                    <a:lnTo>
                      <a:pt x="8178" y="6705"/>
                    </a:lnTo>
                    <a:lnTo>
                      <a:pt x="8166" y="7124"/>
                    </a:lnTo>
                    <a:lnTo>
                      <a:pt x="8178" y="7543"/>
                    </a:lnTo>
                    <a:lnTo>
                      <a:pt x="8191" y="7124"/>
                    </a:lnTo>
                    <a:close/>
                  </a:path>
                  <a:path w="385444" h="10794">
                    <a:moveTo>
                      <a:pt x="8636" y="7950"/>
                    </a:moveTo>
                    <a:lnTo>
                      <a:pt x="8572" y="7505"/>
                    </a:lnTo>
                    <a:lnTo>
                      <a:pt x="8559" y="7632"/>
                    </a:lnTo>
                    <a:lnTo>
                      <a:pt x="8572" y="8102"/>
                    </a:lnTo>
                    <a:lnTo>
                      <a:pt x="8610" y="8407"/>
                    </a:lnTo>
                    <a:lnTo>
                      <a:pt x="8636" y="7950"/>
                    </a:lnTo>
                    <a:close/>
                  </a:path>
                  <a:path w="385444" h="10794">
                    <a:moveTo>
                      <a:pt x="8877" y="7531"/>
                    </a:moveTo>
                    <a:lnTo>
                      <a:pt x="8851" y="7937"/>
                    </a:lnTo>
                    <a:lnTo>
                      <a:pt x="8851" y="7302"/>
                    </a:lnTo>
                    <a:lnTo>
                      <a:pt x="8750" y="7937"/>
                    </a:lnTo>
                    <a:lnTo>
                      <a:pt x="8775" y="8216"/>
                    </a:lnTo>
                    <a:lnTo>
                      <a:pt x="8864" y="7937"/>
                    </a:lnTo>
                    <a:lnTo>
                      <a:pt x="8877" y="7531"/>
                    </a:lnTo>
                    <a:close/>
                  </a:path>
                  <a:path w="385444" h="10794">
                    <a:moveTo>
                      <a:pt x="11163" y="2374"/>
                    </a:moveTo>
                    <a:close/>
                  </a:path>
                  <a:path w="385444" h="10794">
                    <a:moveTo>
                      <a:pt x="11544" y="2222"/>
                    </a:moveTo>
                    <a:lnTo>
                      <a:pt x="11506" y="2032"/>
                    </a:lnTo>
                    <a:lnTo>
                      <a:pt x="11493" y="2222"/>
                    </a:lnTo>
                    <a:close/>
                  </a:path>
                  <a:path w="385444" h="10794">
                    <a:moveTo>
                      <a:pt x="11938" y="1282"/>
                    </a:moveTo>
                    <a:lnTo>
                      <a:pt x="11887" y="241"/>
                    </a:lnTo>
                    <a:lnTo>
                      <a:pt x="11849" y="1282"/>
                    </a:lnTo>
                    <a:close/>
                  </a:path>
                  <a:path w="385444" h="10794">
                    <a:moveTo>
                      <a:pt x="11988" y="1219"/>
                    </a:moveTo>
                    <a:lnTo>
                      <a:pt x="11963" y="1816"/>
                    </a:lnTo>
                    <a:lnTo>
                      <a:pt x="11988" y="1219"/>
                    </a:lnTo>
                    <a:close/>
                  </a:path>
                  <a:path w="385444" h="10794">
                    <a:moveTo>
                      <a:pt x="12039" y="1689"/>
                    </a:moveTo>
                    <a:lnTo>
                      <a:pt x="11976" y="2032"/>
                    </a:lnTo>
                    <a:lnTo>
                      <a:pt x="12039" y="1689"/>
                    </a:lnTo>
                    <a:close/>
                  </a:path>
                  <a:path w="385444" h="10794">
                    <a:moveTo>
                      <a:pt x="12712" y="558"/>
                    </a:moveTo>
                    <a:lnTo>
                      <a:pt x="12636" y="2159"/>
                    </a:lnTo>
                    <a:lnTo>
                      <a:pt x="12712" y="558"/>
                    </a:lnTo>
                    <a:close/>
                  </a:path>
                  <a:path w="385444" h="10794">
                    <a:moveTo>
                      <a:pt x="12966" y="1905"/>
                    </a:moveTo>
                    <a:close/>
                  </a:path>
                  <a:path w="385444" h="10794">
                    <a:moveTo>
                      <a:pt x="13042" y="2781"/>
                    </a:moveTo>
                    <a:lnTo>
                      <a:pt x="13004" y="1676"/>
                    </a:lnTo>
                    <a:lnTo>
                      <a:pt x="12966" y="2781"/>
                    </a:lnTo>
                    <a:close/>
                  </a:path>
                  <a:path w="385444" h="10794">
                    <a:moveTo>
                      <a:pt x="13106" y="1816"/>
                    </a:moveTo>
                    <a:lnTo>
                      <a:pt x="13042" y="2743"/>
                    </a:lnTo>
                    <a:lnTo>
                      <a:pt x="13106" y="1816"/>
                    </a:lnTo>
                    <a:close/>
                  </a:path>
                  <a:path w="385444" h="10794">
                    <a:moveTo>
                      <a:pt x="13119" y="1625"/>
                    </a:moveTo>
                    <a:lnTo>
                      <a:pt x="13106" y="1816"/>
                    </a:lnTo>
                    <a:lnTo>
                      <a:pt x="13119" y="1625"/>
                    </a:lnTo>
                    <a:close/>
                  </a:path>
                  <a:path w="385444" h="10794">
                    <a:moveTo>
                      <a:pt x="15100" y="8026"/>
                    </a:moveTo>
                    <a:lnTo>
                      <a:pt x="14973" y="7962"/>
                    </a:lnTo>
                    <a:lnTo>
                      <a:pt x="14973" y="9867"/>
                    </a:lnTo>
                    <a:lnTo>
                      <a:pt x="15100" y="8026"/>
                    </a:lnTo>
                    <a:close/>
                  </a:path>
                  <a:path w="385444" h="10794">
                    <a:moveTo>
                      <a:pt x="15722" y="3492"/>
                    </a:moveTo>
                    <a:lnTo>
                      <a:pt x="15608" y="1727"/>
                    </a:lnTo>
                    <a:lnTo>
                      <a:pt x="15608" y="2273"/>
                    </a:lnTo>
                    <a:lnTo>
                      <a:pt x="15532" y="1295"/>
                    </a:lnTo>
                    <a:lnTo>
                      <a:pt x="15544" y="2273"/>
                    </a:lnTo>
                    <a:lnTo>
                      <a:pt x="15646" y="3492"/>
                    </a:lnTo>
                    <a:close/>
                  </a:path>
                  <a:path w="385444" h="10794">
                    <a:moveTo>
                      <a:pt x="15900" y="355"/>
                    </a:moveTo>
                    <a:lnTo>
                      <a:pt x="15748" y="3683"/>
                    </a:lnTo>
                    <a:lnTo>
                      <a:pt x="15900" y="355"/>
                    </a:lnTo>
                    <a:close/>
                  </a:path>
                  <a:path w="385444" h="10794">
                    <a:moveTo>
                      <a:pt x="16306" y="2844"/>
                    </a:moveTo>
                    <a:lnTo>
                      <a:pt x="16294" y="3009"/>
                    </a:lnTo>
                    <a:lnTo>
                      <a:pt x="16306" y="3619"/>
                    </a:lnTo>
                    <a:lnTo>
                      <a:pt x="16306" y="3009"/>
                    </a:lnTo>
                    <a:lnTo>
                      <a:pt x="16306" y="2844"/>
                    </a:lnTo>
                    <a:close/>
                  </a:path>
                  <a:path w="385444" h="10794">
                    <a:moveTo>
                      <a:pt x="16395" y="1828"/>
                    </a:moveTo>
                    <a:lnTo>
                      <a:pt x="16319" y="2133"/>
                    </a:lnTo>
                    <a:lnTo>
                      <a:pt x="16395" y="1828"/>
                    </a:lnTo>
                    <a:close/>
                  </a:path>
                  <a:path w="385444" h="10794">
                    <a:moveTo>
                      <a:pt x="16929" y="2565"/>
                    </a:moveTo>
                    <a:lnTo>
                      <a:pt x="16903" y="1663"/>
                    </a:lnTo>
                    <a:lnTo>
                      <a:pt x="16865" y="2565"/>
                    </a:lnTo>
                    <a:close/>
                  </a:path>
                  <a:path w="385444" h="10794">
                    <a:moveTo>
                      <a:pt x="17513" y="952"/>
                    </a:moveTo>
                    <a:lnTo>
                      <a:pt x="17462" y="2374"/>
                    </a:lnTo>
                    <a:lnTo>
                      <a:pt x="17513" y="952"/>
                    </a:lnTo>
                    <a:close/>
                  </a:path>
                  <a:path w="385444" h="10794">
                    <a:moveTo>
                      <a:pt x="18376" y="2768"/>
                    </a:moveTo>
                    <a:lnTo>
                      <a:pt x="18275" y="1917"/>
                    </a:lnTo>
                    <a:lnTo>
                      <a:pt x="18211" y="2768"/>
                    </a:lnTo>
                    <a:lnTo>
                      <a:pt x="18186" y="2362"/>
                    </a:lnTo>
                    <a:lnTo>
                      <a:pt x="18173" y="2095"/>
                    </a:lnTo>
                    <a:lnTo>
                      <a:pt x="18161" y="2362"/>
                    </a:lnTo>
                    <a:lnTo>
                      <a:pt x="18122" y="1612"/>
                    </a:lnTo>
                    <a:lnTo>
                      <a:pt x="18072" y="2362"/>
                    </a:lnTo>
                    <a:lnTo>
                      <a:pt x="18046" y="2933"/>
                    </a:lnTo>
                    <a:lnTo>
                      <a:pt x="18008" y="3187"/>
                    </a:lnTo>
                    <a:lnTo>
                      <a:pt x="17995" y="2959"/>
                    </a:lnTo>
                    <a:lnTo>
                      <a:pt x="17983" y="2578"/>
                    </a:lnTo>
                    <a:lnTo>
                      <a:pt x="17983" y="2044"/>
                    </a:lnTo>
                    <a:lnTo>
                      <a:pt x="17945" y="2578"/>
                    </a:lnTo>
                    <a:lnTo>
                      <a:pt x="17945" y="2273"/>
                    </a:lnTo>
                    <a:lnTo>
                      <a:pt x="17945" y="2120"/>
                    </a:lnTo>
                    <a:lnTo>
                      <a:pt x="17932" y="2273"/>
                    </a:lnTo>
                    <a:lnTo>
                      <a:pt x="17868" y="2019"/>
                    </a:lnTo>
                    <a:lnTo>
                      <a:pt x="17856" y="2273"/>
                    </a:lnTo>
                    <a:lnTo>
                      <a:pt x="17843" y="2578"/>
                    </a:lnTo>
                    <a:lnTo>
                      <a:pt x="17843" y="2755"/>
                    </a:lnTo>
                    <a:lnTo>
                      <a:pt x="17805" y="1981"/>
                    </a:lnTo>
                    <a:lnTo>
                      <a:pt x="17729" y="2755"/>
                    </a:lnTo>
                    <a:lnTo>
                      <a:pt x="17716" y="2959"/>
                    </a:lnTo>
                    <a:lnTo>
                      <a:pt x="17627" y="2743"/>
                    </a:lnTo>
                    <a:lnTo>
                      <a:pt x="17729" y="1638"/>
                    </a:lnTo>
                    <a:lnTo>
                      <a:pt x="17627" y="2641"/>
                    </a:lnTo>
                    <a:lnTo>
                      <a:pt x="17678" y="1155"/>
                    </a:lnTo>
                    <a:lnTo>
                      <a:pt x="17487" y="2641"/>
                    </a:lnTo>
                    <a:lnTo>
                      <a:pt x="17335" y="1574"/>
                    </a:lnTo>
                    <a:lnTo>
                      <a:pt x="17259" y="2362"/>
                    </a:lnTo>
                    <a:lnTo>
                      <a:pt x="17195" y="1282"/>
                    </a:lnTo>
                    <a:lnTo>
                      <a:pt x="17183" y="2362"/>
                    </a:lnTo>
                    <a:lnTo>
                      <a:pt x="17068" y="3454"/>
                    </a:lnTo>
                    <a:lnTo>
                      <a:pt x="17043" y="2882"/>
                    </a:lnTo>
                    <a:lnTo>
                      <a:pt x="17030" y="2730"/>
                    </a:lnTo>
                    <a:lnTo>
                      <a:pt x="17106" y="1930"/>
                    </a:lnTo>
                    <a:lnTo>
                      <a:pt x="17005" y="2730"/>
                    </a:lnTo>
                    <a:lnTo>
                      <a:pt x="16979" y="2387"/>
                    </a:lnTo>
                    <a:lnTo>
                      <a:pt x="16941" y="1409"/>
                    </a:lnTo>
                    <a:lnTo>
                      <a:pt x="16941" y="2387"/>
                    </a:lnTo>
                    <a:lnTo>
                      <a:pt x="16941" y="2730"/>
                    </a:lnTo>
                    <a:lnTo>
                      <a:pt x="16941" y="2882"/>
                    </a:lnTo>
                    <a:lnTo>
                      <a:pt x="16929" y="2692"/>
                    </a:lnTo>
                    <a:lnTo>
                      <a:pt x="16865" y="2565"/>
                    </a:lnTo>
                    <a:lnTo>
                      <a:pt x="16814" y="1638"/>
                    </a:lnTo>
                    <a:lnTo>
                      <a:pt x="16852" y="1181"/>
                    </a:lnTo>
                    <a:lnTo>
                      <a:pt x="16789" y="1638"/>
                    </a:lnTo>
                    <a:lnTo>
                      <a:pt x="16764" y="1295"/>
                    </a:lnTo>
                    <a:lnTo>
                      <a:pt x="16764" y="1638"/>
                    </a:lnTo>
                    <a:lnTo>
                      <a:pt x="16675" y="2667"/>
                    </a:lnTo>
                    <a:lnTo>
                      <a:pt x="16687" y="2311"/>
                    </a:lnTo>
                    <a:lnTo>
                      <a:pt x="16700" y="1003"/>
                    </a:lnTo>
                    <a:lnTo>
                      <a:pt x="16598" y="2311"/>
                    </a:lnTo>
                    <a:lnTo>
                      <a:pt x="16560" y="1790"/>
                    </a:lnTo>
                    <a:lnTo>
                      <a:pt x="16522" y="2311"/>
                    </a:lnTo>
                    <a:lnTo>
                      <a:pt x="16510" y="2667"/>
                    </a:lnTo>
                    <a:lnTo>
                      <a:pt x="16395" y="1828"/>
                    </a:lnTo>
                    <a:lnTo>
                      <a:pt x="16332" y="2933"/>
                    </a:lnTo>
                    <a:lnTo>
                      <a:pt x="16306" y="3619"/>
                    </a:lnTo>
                    <a:lnTo>
                      <a:pt x="16256" y="3975"/>
                    </a:lnTo>
                    <a:lnTo>
                      <a:pt x="16243" y="3416"/>
                    </a:lnTo>
                    <a:lnTo>
                      <a:pt x="16167" y="3975"/>
                    </a:lnTo>
                    <a:lnTo>
                      <a:pt x="16281" y="4165"/>
                    </a:lnTo>
                    <a:lnTo>
                      <a:pt x="16141" y="3924"/>
                    </a:lnTo>
                    <a:lnTo>
                      <a:pt x="16167" y="3111"/>
                    </a:lnTo>
                    <a:lnTo>
                      <a:pt x="16217" y="3378"/>
                    </a:lnTo>
                    <a:lnTo>
                      <a:pt x="16179" y="2743"/>
                    </a:lnTo>
                    <a:lnTo>
                      <a:pt x="16243" y="2895"/>
                    </a:lnTo>
                    <a:lnTo>
                      <a:pt x="16230" y="2501"/>
                    </a:lnTo>
                    <a:lnTo>
                      <a:pt x="16192" y="1803"/>
                    </a:lnTo>
                    <a:lnTo>
                      <a:pt x="16179" y="1282"/>
                    </a:lnTo>
                    <a:lnTo>
                      <a:pt x="16281" y="2933"/>
                    </a:lnTo>
                    <a:lnTo>
                      <a:pt x="16230" y="1282"/>
                    </a:lnTo>
                    <a:lnTo>
                      <a:pt x="16129" y="990"/>
                    </a:lnTo>
                    <a:lnTo>
                      <a:pt x="16116" y="1282"/>
                    </a:lnTo>
                    <a:lnTo>
                      <a:pt x="16116" y="1803"/>
                    </a:lnTo>
                    <a:lnTo>
                      <a:pt x="16014" y="1511"/>
                    </a:lnTo>
                    <a:lnTo>
                      <a:pt x="16002" y="1803"/>
                    </a:lnTo>
                    <a:lnTo>
                      <a:pt x="15989" y="3009"/>
                    </a:lnTo>
                    <a:lnTo>
                      <a:pt x="15862" y="3835"/>
                    </a:lnTo>
                    <a:lnTo>
                      <a:pt x="15748" y="3683"/>
                    </a:lnTo>
                    <a:lnTo>
                      <a:pt x="15646" y="3492"/>
                    </a:lnTo>
                    <a:lnTo>
                      <a:pt x="15608" y="3213"/>
                    </a:lnTo>
                    <a:lnTo>
                      <a:pt x="15570" y="2921"/>
                    </a:lnTo>
                    <a:lnTo>
                      <a:pt x="15494" y="1841"/>
                    </a:lnTo>
                    <a:lnTo>
                      <a:pt x="15405" y="1968"/>
                    </a:lnTo>
                    <a:lnTo>
                      <a:pt x="15290" y="2667"/>
                    </a:lnTo>
                    <a:lnTo>
                      <a:pt x="15163" y="2921"/>
                    </a:lnTo>
                    <a:lnTo>
                      <a:pt x="15176" y="2501"/>
                    </a:lnTo>
                    <a:lnTo>
                      <a:pt x="15163" y="1981"/>
                    </a:lnTo>
                    <a:lnTo>
                      <a:pt x="15011" y="2501"/>
                    </a:lnTo>
                    <a:lnTo>
                      <a:pt x="14706" y="1257"/>
                    </a:lnTo>
                    <a:lnTo>
                      <a:pt x="14655" y="2133"/>
                    </a:lnTo>
                    <a:lnTo>
                      <a:pt x="14579" y="2540"/>
                    </a:lnTo>
                    <a:lnTo>
                      <a:pt x="14592" y="1701"/>
                    </a:lnTo>
                    <a:lnTo>
                      <a:pt x="14478" y="2540"/>
                    </a:lnTo>
                    <a:lnTo>
                      <a:pt x="14325" y="3314"/>
                    </a:lnTo>
                    <a:lnTo>
                      <a:pt x="14198" y="1943"/>
                    </a:lnTo>
                    <a:lnTo>
                      <a:pt x="14160" y="1752"/>
                    </a:lnTo>
                    <a:lnTo>
                      <a:pt x="14147" y="3911"/>
                    </a:lnTo>
                    <a:lnTo>
                      <a:pt x="14122" y="3695"/>
                    </a:lnTo>
                    <a:lnTo>
                      <a:pt x="14097" y="3429"/>
                    </a:lnTo>
                    <a:lnTo>
                      <a:pt x="13970" y="2679"/>
                    </a:lnTo>
                    <a:lnTo>
                      <a:pt x="13919" y="2552"/>
                    </a:lnTo>
                    <a:lnTo>
                      <a:pt x="13728" y="3365"/>
                    </a:lnTo>
                    <a:lnTo>
                      <a:pt x="13601" y="2032"/>
                    </a:lnTo>
                    <a:lnTo>
                      <a:pt x="13576" y="3302"/>
                    </a:lnTo>
                    <a:lnTo>
                      <a:pt x="13423" y="1460"/>
                    </a:lnTo>
                    <a:lnTo>
                      <a:pt x="13411" y="3238"/>
                    </a:lnTo>
                    <a:lnTo>
                      <a:pt x="13385" y="3022"/>
                    </a:lnTo>
                    <a:lnTo>
                      <a:pt x="13258" y="1689"/>
                    </a:lnTo>
                    <a:lnTo>
                      <a:pt x="13169" y="1371"/>
                    </a:lnTo>
                    <a:lnTo>
                      <a:pt x="13106" y="2743"/>
                    </a:lnTo>
                    <a:lnTo>
                      <a:pt x="12928" y="3022"/>
                    </a:lnTo>
                    <a:lnTo>
                      <a:pt x="12877" y="2463"/>
                    </a:lnTo>
                    <a:lnTo>
                      <a:pt x="12839" y="1485"/>
                    </a:lnTo>
                    <a:lnTo>
                      <a:pt x="12674" y="2260"/>
                    </a:lnTo>
                    <a:lnTo>
                      <a:pt x="12649" y="2463"/>
                    </a:lnTo>
                    <a:lnTo>
                      <a:pt x="12598" y="1828"/>
                    </a:lnTo>
                    <a:lnTo>
                      <a:pt x="12496" y="1587"/>
                    </a:lnTo>
                    <a:lnTo>
                      <a:pt x="12433" y="1828"/>
                    </a:lnTo>
                    <a:lnTo>
                      <a:pt x="12433" y="1498"/>
                    </a:lnTo>
                    <a:lnTo>
                      <a:pt x="12331" y="1028"/>
                    </a:lnTo>
                    <a:lnTo>
                      <a:pt x="12204" y="1498"/>
                    </a:lnTo>
                    <a:lnTo>
                      <a:pt x="12065" y="1485"/>
                    </a:lnTo>
                    <a:lnTo>
                      <a:pt x="12065" y="2794"/>
                    </a:lnTo>
                    <a:lnTo>
                      <a:pt x="12039" y="2997"/>
                    </a:lnTo>
                    <a:lnTo>
                      <a:pt x="12039" y="3124"/>
                    </a:lnTo>
                    <a:lnTo>
                      <a:pt x="11988" y="2717"/>
                    </a:lnTo>
                    <a:lnTo>
                      <a:pt x="11963" y="1816"/>
                    </a:lnTo>
                    <a:lnTo>
                      <a:pt x="11849" y="1282"/>
                    </a:lnTo>
                    <a:lnTo>
                      <a:pt x="11722" y="990"/>
                    </a:lnTo>
                    <a:lnTo>
                      <a:pt x="11544" y="2222"/>
                    </a:lnTo>
                    <a:lnTo>
                      <a:pt x="11480" y="2717"/>
                    </a:lnTo>
                    <a:lnTo>
                      <a:pt x="11366" y="2298"/>
                    </a:lnTo>
                    <a:lnTo>
                      <a:pt x="11303" y="1778"/>
                    </a:lnTo>
                    <a:lnTo>
                      <a:pt x="11150" y="2298"/>
                    </a:lnTo>
                    <a:lnTo>
                      <a:pt x="11163" y="3060"/>
                    </a:lnTo>
                    <a:lnTo>
                      <a:pt x="11061" y="2374"/>
                    </a:lnTo>
                    <a:lnTo>
                      <a:pt x="11112" y="1816"/>
                    </a:lnTo>
                    <a:lnTo>
                      <a:pt x="10947" y="2082"/>
                    </a:lnTo>
                    <a:lnTo>
                      <a:pt x="10820" y="3429"/>
                    </a:lnTo>
                    <a:lnTo>
                      <a:pt x="10795" y="2540"/>
                    </a:lnTo>
                    <a:lnTo>
                      <a:pt x="10642" y="3695"/>
                    </a:lnTo>
                    <a:lnTo>
                      <a:pt x="10629" y="3479"/>
                    </a:lnTo>
                    <a:lnTo>
                      <a:pt x="10591" y="2882"/>
                    </a:lnTo>
                    <a:lnTo>
                      <a:pt x="10579" y="2654"/>
                    </a:lnTo>
                    <a:lnTo>
                      <a:pt x="10426" y="304"/>
                    </a:lnTo>
                    <a:lnTo>
                      <a:pt x="10299" y="1816"/>
                    </a:lnTo>
                    <a:lnTo>
                      <a:pt x="10172" y="2654"/>
                    </a:lnTo>
                    <a:lnTo>
                      <a:pt x="10160" y="1600"/>
                    </a:lnTo>
                    <a:lnTo>
                      <a:pt x="10020" y="2882"/>
                    </a:lnTo>
                    <a:lnTo>
                      <a:pt x="9994" y="2501"/>
                    </a:lnTo>
                    <a:lnTo>
                      <a:pt x="9982" y="2273"/>
                    </a:lnTo>
                    <a:lnTo>
                      <a:pt x="9931" y="1422"/>
                    </a:lnTo>
                    <a:lnTo>
                      <a:pt x="9817" y="2273"/>
                    </a:lnTo>
                    <a:lnTo>
                      <a:pt x="9728" y="0"/>
                    </a:lnTo>
                    <a:lnTo>
                      <a:pt x="9486" y="2425"/>
                    </a:lnTo>
                    <a:lnTo>
                      <a:pt x="9448" y="2044"/>
                    </a:lnTo>
                    <a:lnTo>
                      <a:pt x="9359" y="990"/>
                    </a:lnTo>
                    <a:lnTo>
                      <a:pt x="9347" y="2044"/>
                    </a:lnTo>
                    <a:lnTo>
                      <a:pt x="9334" y="1638"/>
                    </a:lnTo>
                    <a:lnTo>
                      <a:pt x="9245" y="2044"/>
                    </a:lnTo>
                    <a:lnTo>
                      <a:pt x="9055" y="2501"/>
                    </a:lnTo>
                    <a:lnTo>
                      <a:pt x="8801" y="1295"/>
                    </a:lnTo>
                    <a:lnTo>
                      <a:pt x="8686" y="952"/>
                    </a:lnTo>
                    <a:lnTo>
                      <a:pt x="8382" y="457"/>
                    </a:lnTo>
                    <a:lnTo>
                      <a:pt x="8432" y="3365"/>
                    </a:lnTo>
                    <a:lnTo>
                      <a:pt x="8356" y="2730"/>
                    </a:lnTo>
                    <a:lnTo>
                      <a:pt x="8343" y="1092"/>
                    </a:lnTo>
                    <a:lnTo>
                      <a:pt x="8128" y="2286"/>
                    </a:lnTo>
                    <a:lnTo>
                      <a:pt x="8089" y="2095"/>
                    </a:lnTo>
                    <a:lnTo>
                      <a:pt x="7912" y="1054"/>
                    </a:lnTo>
                    <a:lnTo>
                      <a:pt x="7708" y="2057"/>
                    </a:lnTo>
                    <a:lnTo>
                      <a:pt x="7518" y="838"/>
                    </a:lnTo>
                    <a:lnTo>
                      <a:pt x="7454" y="2184"/>
                    </a:lnTo>
                    <a:lnTo>
                      <a:pt x="7442" y="1917"/>
                    </a:lnTo>
                    <a:lnTo>
                      <a:pt x="7429" y="1524"/>
                    </a:lnTo>
                    <a:lnTo>
                      <a:pt x="7327" y="1092"/>
                    </a:lnTo>
                    <a:lnTo>
                      <a:pt x="7340" y="1524"/>
                    </a:lnTo>
                    <a:lnTo>
                      <a:pt x="7353" y="1917"/>
                    </a:lnTo>
                    <a:lnTo>
                      <a:pt x="7277" y="1524"/>
                    </a:lnTo>
                    <a:lnTo>
                      <a:pt x="7239" y="1917"/>
                    </a:lnTo>
                    <a:lnTo>
                      <a:pt x="7200" y="2286"/>
                    </a:lnTo>
                    <a:lnTo>
                      <a:pt x="7150" y="1790"/>
                    </a:lnTo>
                    <a:lnTo>
                      <a:pt x="7124" y="2286"/>
                    </a:lnTo>
                    <a:lnTo>
                      <a:pt x="7112" y="2730"/>
                    </a:lnTo>
                    <a:lnTo>
                      <a:pt x="7010" y="1346"/>
                    </a:lnTo>
                    <a:lnTo>
                      <a:pt x="6997" y="2209"/>
                    </a:lnTo>
                    <a:lnTo>
                      <a:pt x="7010" y="1308"/>
                    </a:lnTo>
                    <a:lnTo>
                      <a:pt x="6934" y="1447"/>
                    </a:lnTo>
                    <a:lnTo>
                      <a:pt x="6819" y="2184"/>
                    </a:lnTo>
                    <a:lnTo>
                      <a:pt x="6604" y="558"/>
                    </a:lnTo>
                    <a:lnTo>
                      <a:pt x="6502" y="3479"/>
                    </a:lnTo>
                    <a:lnTo>
                      <a:pt x="6489" y="3111"/>
                    </a:lnTo>
                    <a:lnTo>
                      <a:pt x="6451" y="1409"/>
                    </a:lnTo>
                    <a:lnTo>
                      <a:pt x="6146" y="2806"/>
                    </a:lnTo>
                    <a:lnTo>
                      <a:pt x="6121" y="2641"/>
                    </a:lnTo>
                    <a:lnTo>
                      <a:pt x="6057" y="2806"/>
                    </a:lnTo>
                    <a:lnTo>
                      <a:pt x="5994" y="2946"/>
                    </a:lnTo>
                    <a:lnTo>
                      <a:pt x="5930" y="3111"/>
                    </a:lnTo>
                    <a:lnTo>
                      <a:pt x="5689" y="2527"/>
                    </a:lnTo>
                    <a:lnTo>
                      <a:pt x="5549" y="1841"/>
                    </a:lnTo>
                    <a:lnTo>
                      <a:pt x="5461" y="3454"/>
                    </a:lnTo>
                    <a:lnTo>
                      <a:pt x="5334" y="4800"/>
                    </a:lnTo>
                    <a:lnTo>
                      <a:pt x="5334" y="4381"/>
                    </a:lnTo>
                    <a:lnTo>
                      <a:pt x="5372" y="3035"/>
                    </a:lnTo>
                    <a:lnTo>
                      <a:pt x="5207" y="4356"/>
                    </a:lnTo>
                    <a:lnTo>
                      <a:pt x="5232" y="3492"/>
                    </a:lnTo>
                    <a:lnTo>
                      <a:pt x="5245" y="3111"/>
                    </a:lnTo>
                    <a:lnTo>
                      <a:pt x="5245" y="2946"/>
                    </a:lnTo>
                    <a:lnTo>
                      <a:pt x="5232" y="2120"/>
                    </a:lnTo>
                    <a:lnTo>
                      <a:pt x="5168" y="2946"/>
                    </a:lnTo>
                    <a:lnTo>
                      <a:pt x="5181" y="3111"/>
                    </a:lnTo>
                    <a:lnTo>
                      <a:pt x="5118" y="2336"/>
                    </a:lnTo>
                    <a:lnTo>
                      <a:pt x="5067" y="3111"/>
                    </a:lnTo>
                    <a:lnTo>
                      <a:pt x="5041" y="3492"/>
                    </a:lnTo>
                    <a:lnTo>
                      <a:pt x="4978" y="2832"/>
                    </a:lnTo>
                    <a:lnTo>
                      <a:pt x="4800" y="4381"/>
                    </a:lnTo>
                    <a:lnTo>
                      <a:pt x="4673" y="3822"/>
                    </a:lnTo>
                    <a:lnTo>
                      <a:pt x="4635" y="3390"/>
                    </a:lnTo>
                    <a:lnTo>
                      <a:pt x="4635" y="3149"/>
                    </a:lnTo>
                    <a:lnTo>
                      <a:pt x="4622" y="2273"/>
                    </a:lnTo>
                    <a:lnTo>
                      <a:pt x="4584" y="3149"/>
                    </a:lnTo>
                    <a:lnTo>
                      <a:pt x="4470" y="3949"/>
                    </a:lnTo>
                    <a:lnTo>
                      <a:pt x="4432" y="5168"/>
                    </a:lnTo>
                    <a:lnTo>
                      <a:pt x="4356" y="4914"/>
                    </a:lnTo>
                    <a:lnTo>
                      <a:pt x="4368" y="4749"/>
                    </a:lnTo>
                    <a:lnTo>
                      <a:pt x="4254" y="4178"/>
                    </a:lnTo>
                    <a:lnTo>
                      <a:pt x="4203" y="4838"/>
                    </a:lnTo>
                    <a:lnTo>
                      <a:pt x="4127" y="4089"/>
                    </a:lnTo>
                    <a:lnTo>
                      <a:pt x="4013" y="3416"/>
                    </a:lnTo>
                    <a:lnTo>
                      <a:pt x="3987" y="4127"/>
                    </a:lnTo>
                    <a:lnTo>
                      <a:pt x="3987" y="3479"/>
                    </a:lnTo>
                    <a:lnTo>
                      <a:pt x="3962" y="4229"/>
                    </a:lnTo>
                    <a:lnTo>
                      <a:pt x="3860" y="3263"/>
                    </a:lnTo>
                    <a:lnTo>
                      <a:pt x="3924" y="4229"/>
                    </a:lnTo>
                    <a:lnTo>
                      <a:pt x="3937" y="4419"/>
                    </a:lnTo>
                    <a:lnTo>
                      <a:pt x="3962" y="4826"/>
                    </a:lnTo>
                    <a:lnTo>
                      <a:pt x="3898" y="4406"/>
                    </a:lnTo>
                    <a:lnTo>
                      <a:pt x="3784" y="3606"/>
                    </a:lnTo>
                    <a:lnTo>
                      <a:pt x="3695" y="4406"/>
                    </a:lnTo>
                    <a:lnTo>
                      <a:pt x="3581" y="2921"/>
                    </a:lnTo>
                    <a:lnTo>
                      <a:pt x="3517" y="3124"/>
                    </a:lnTo>
                    <a:lnTo>
                      <a:pt x="3390" y="4152"/>
                    </a:lnTo>
                    <a:lnTo>
                      <a:pt x="3263" y="3886"/>
                    </a:lnTo>
                    <a:lnTo>
                      <a:pt x="3289" y="4152"/>
                    </a:lnTo>
                    <a:lnTo>
                      <a:pt x="3263" y="5600"/>
                    </a:lnTo>
                    <a:lnTo>
                      <a:pt x="3213" y="4292"/>
                    </a:lnTo>
                    <a:lnTo>
                      <a:pt x="3213" y="4165"/>
                    </a:lnTo>
                    <a:lnTo>
                      <a:pt x="3136" y="3975"/>
                    </a:lnTo>
                    <a:lnTo>
                      <a:pt x="3060" y="3022"/>
                    </a:lnTo>
                    <a:lnTo>
                      <a:pt x="2959" y="3683"/>
                    </a:lnTo>
                    <a:lnTo>
                      <a:pt x="2844" y="4165"/>
                    </a:lnTo>
                    <a:lnTo>
                      <a:pt x="2819" y="3543"/>
                    </a:lnTo>
                    <a:lnTo>
                      <a:pt x="2806" y="3390"/>
                    </a:lnTo>
                    <a:lnTo>
                      <a:pt x="2717" y="3543"/>
                    </a:lnTo>
                    <a:lnTo>
                      <a:pt x="2667" y="3365"/>
                    </a:lnTo>
                    <a:lnTo>
                      <a:pt x="2654" y="3543"/>
                    </a:lnTo>
                    <a:lnTo>
                      <a:pt x="2641" y="3771"/>
                    </a:lnTo>
                    <a:lnTo>
                      <a:pt x="2641" y="4292"/>
                    </a:lnTo>
                    <a:lnTo>
                      <a:pt x="2476" y="1968"/>
                    </a:lnTo>
                    <a:lnTo>
                      <a:pt x="2400" y="6629"/>
                    </a:lnTo>
                    <a:lnTo>
                      <a:pt x="2425" y="6464"/>
                    </a:lnTo>
                    <a:lnTo>
                      <a:pt x="2413" y="6985"/>
                    </a:lnTo>
                    <a:lnTo>
                      <a:pt x="2463" y="7823"/>
                    </a:lnTo>
                    <a:lnTo>
                      <a:pt x="2476" y="6985"/>
                    </a:lnTo>
                    <a:lnTo>
                      <a:pt x="2514" y="7556"/>
                    </a:lnTo>
                    <a:lnTo>
                      <a:pt x="2552" y="7962"/>
                    </a:lnTo>
                    <a:lnTo>
                      <a:pt x="2578" y="7556"/>
                    </a:lnTo>
                    <a:lnTo>
                      <a:pt x="2616" y="7988"/>
                    </a:lnTo>
                    <a:lnTo>
                      <a:pt x="2616" y="7556"/>
                    </a:lnTo>
                    <a:lnTo>
                      <a:pt x="2616" y="7099"/>
                    </a:lnTo>
                    <a:lnTo>
                      <a:pt x="2654" y="7759"/>
                    </a:lnTo>
                    <a:lnTo>
                      <a:pt x="2679" y="7366"/>
                    </a:lnTo>
                    <a:lnTo>
                      <a:pt x="2806" y="7645"/>
                    </a:lnTo>
                    <a:lnTo>
                      <a:pt x="2794" y="7366"/>
                    </a:lnTo>
                    <a:lnTo>
                      <a:pt x="2781" y="7099"/>
                    </a:lnTo>
                    <a:lnTo>
                      <a:pt x="2768" y="6908"/>
                    </a:lnTo>
                    <a:lnTo>
                      <a:pt x="2768" y="6705"/>
                    </a:lnTo>
                    <a:lnTo>
                      <a:pt x="2794" y="6464"/>
                    </a:lnTo>
                    <a:lnTo>
                      <a:pt x="2882" y="5727"/>
                    </a:lnTo>
                    <a:lnTo>
                      <a:pt x="2997" y="7099"/>
                    </a:lnTo>
                    <a:lnTo>
                      <a:pt x="3111" y="6718"/>
                    </a:lnTo>
                    <a:lnTo>
                      <a:pt x="3111" y="7023"/>
                    </a:lnTo>
                    <a:lnTo>
                      <a:pt x="3175" y="6718"/>
                    </a:lnTo>
                    <a:lnTo>
                      <a:pt x="3314" y="6184"/>
                    </a:lnTo>
                    <a:lnTo>
                      <a:pt x="3352" y="7073"/>
                    </a:lnTo>
                    <a:lnTo>
                      <a:pt x="3403" y="6527"/>
                    </a:lnTo>
                    <a:lnTo>
                      <a:pt x="3505" y="8115"/>
                    </a:lnTo>
                    <a:lnTo>
                      <a:pt x="3581" y="7302"/>
                    </a:lnTo>
                    <a:lnTo>
                      <a:pt x="3632" y="8267"/>
                    </a:lnTo>
                    <a:lnTo>
                      <a:pt x="3657" y="7378"/>
                    </a:lnTo>
                    <a:lnTo>
                      <a:pt x="3708" y="8623"/>
                    </a:lnTo>
                    <a:lnTo>
                      <a:pt x="3835" y="9728"/>
                    </a:lnTo>
                    <a:lnTo>
                      <a:pt x="3911" y="7378"/>
                    </a:lnTo>
                    <a:lnTo>
                      <a:pt x="3937" y="6527"/>
                    </a:lnTo>
                    <a:lnTo>
                      <a:pt x="3987" y="7429"/>
                    </a:lnTo>
                    <a:lnTo>
                      <a:pt x="4000" y="7175"/>
                    </a:lnTo>
                    <a:lnTo>
                      <a:pt x="4089" y="7785"/>
                    </a:lnTo>
                    <a:lnTo>
                      <a:pt x="4127" y="8737"/>
                    </a:lnTo>
                    <a:lnTo>
                      <a:pt x="4241" y="9296"/>
                    </a:lnTo>
                    <a:lnTo>
                      <a:pt x="4241" y="8737"/>
                    </a:lnTo>
                    <a:lnTo>
                      <a:pt x="4229" y="7785"/>
                    </a:lnTo>
                    <a:lnTo>
                      <a:pt x="4279" y="7505"/>
                    </a:lnTo>
                    <a:lnTo>
                      <a:pt x="4318" y="7658"/>
                    </a:lnTo>
                    <a:lnTo>
                      <a:pt x="4318" y="7289"/>
                    </a:lnTo>
                    <a:lnTo>
                      <a:pt x="4305" y="6451"/>
                    </a:lnTo>
                    <a:lnTo>
                      <a:pt x="4330" y="6184"/>
                    </a:lnTo>
                    <a:lnTo>
                      <a:pt x="4368" y="6019"/>
                    </a:lnTo>
                    <a:lnTo>
                      <a:pt x="4381" y="7391"/>
                    </a:lnTo>
                    <a:lnTo>
                      <a:pt x="4381" y="7556"/>
                    </a:lnTo>
                    <a:lnTo>
                      <a:pt x="4330" y="7835"/>
                    </a:lnTo>
                    <a:lnTo>
                      <a:pt x="4381" y="8039"/>
                    </a:lnTo>
                    <a:lnTo>
                      <a:pt x="4406" y="8267"/>
                    </a:lnTo>
                    <a:lnTo>
                      <a:pt x="4457" y="8051"/>
                    </a:lnTo>
                    <a:lnTo>
                      <a:pt x="4533" y="8559"/>
                    </a:lnTo>
                    <a:lnTo>
                      <a:pt x="4610" y="8204"/>
                    </a:lnTo>
                    <a:lnTo>
                      <a:pt x="4660" y="8407"/>
                    </a:lnTo>
                    <a:lnTo>
                      <a:pt x="4648" y="8064"/>
                    </a:lnTo>
                    <a:lnTo>
                      <a:pt x="4635" y="7912"/>
                    </a:lnTo>
                    <a:lnTo>
                      <a:pt x="4762" y="8216"/>
                    </a:lnTo>
                    <a:lnTo>
                      <a:pt x="4737" y="7797"/>
                    </a:lnTo>
                    <a:lnTo>
                      <a:pt x="4787" y="6972"/>
                    </a:lnTo>
                    <a:lnTo>
                      <a:pt x="4775" y="8204"/>
                    </a:lnTo>
                    <a:lnTo>
                      <a:pt x="4851" y="7810"/>
                    </a:lnTo>
                    <a:lnTo>
                      <a:pt x="4838" y="9042"/>
                    </a:lnTo>
                    <a:lnTo>
                      <a:pt x="4914" y="8356"/>
                    </a:lnTo>
                    <a:lnTo>
                      <a:pt x="5003" y="9740"/>
                    </a:lnTo>
                    <a:lnTo>
                      <a:pt x="5067" y="9448"/>
                    </a:lnTo>
                    <a:lnTo>
                      <a:pt x="5080" y="9156"/>
                    </a:lnTo>
                    <a:lnTo>
                      <a:pt x="5092" y="9029"/>
                    </a:lnTo>
                    <a:lnTo>
                      <a:pt x="5054" y="8356"/>
                    </a:lnTo>
                    <a:lnTo>
                      <a:pt x="5080" y="7810"/>
                    </a:lnTo>
                    <a:lnTo>
                      <a:pt x="5130" y="7950"/>
                    </a:lnTo>
                    <a:lnTo>
                      <a:pt x="5156" y="7632"/>
                    </a:lnTo>
                    <a:lnTo>
                      <a:pt x="5194" y="7239"/>
                    </a:lnTo>
                    <a:lnTo>
                      <a:pt x="5207" y="8191"/>
                    </a:lnTo>
                    <a:lnTo>
                      <a:pt x="5143" y="8318"/>
                    </a:lnTo>
                    <a:lnTo>
                      <a:pt x="5270" y="10401"/>
                    </a:lnTo>
                    <a:lnTo>
                      <a:pt x="5308" y="9169"/>
                    </a:lnTo>
                    <a:lnTo>
                      <a:pt x="5334" y="8483"/>
                    </a:lnTo>
                    <a:lnTo>
                      <a:pt x="5384" y="8267"/>
                    </a:lnTo>
                    <a:lnTo>
                      <a:pt x="5435" y="8521"/>
                    </a:lnTo>
                    <a:lnTo>
                      <a:pt x="5435" y="8115"/>
                    </a:lnTo>
                    <a:lnTo>
                      <a:pt x="5448" y="7823"/>
                    </a:lnTo>
                    <a:lnTo>
                      <a:pt x="5448" y="7239"/>
                    </a:lnTo>
                    <a:lnTo>
                      <a:pt x="5524" y="6972"/>
                    </a:lnTo>
                    <a:lnTo>
                      <a:pt x="5549" y="6553"/>
                    </a:lnTo>
                    <a:lnTo>
                      <a:pt x="5613" y="8458"/>
                    </a:lnTo>
                    <a:lnTo>
                      <a:pt x="5676" y="7835"/>
                    </a:lnTo>
                    <a:lnTo>
                      <a:pt x="5689" y="8496"/>
                    </a:lnTo>
                    <a:lnTo>
                      <a:pt x="5715" y="9080"/>
                    </a:lnTo>
                    <a:lnTo>
                      <a:pt x="5765" y="8496"/>
                    </a:lnTo>
                    <a:lnTo>
                      <a:pt x="5816" y="7912"/>
                    </a:lnTo>
                    <a:lnTo>
                      <a:pt x="5803" y="7569"/>
                    </a:lnTo>
                    <a:lnTo>
                      <a:pt x="5765" y="7861"/>
                    </a:lnTo>
                    <a:lnTo>
                      <a:pt x="5778" y="7391"/>
                    </a:lnTo>
                    <a:lnTo>
                      <a:pt x="5803" y="7569"/>
                    </a:lnTo>
                    <a:lnTo>
                      <a:pt x="5816" y="7861"/>
                    </a:lnTo>
                    <a:lnTo>
                      <a:pt x="5854" y="7454"/>
                    </a:lnTo>
                    <a:lnTo>
                      <a:pt x="5842" y="6794"/>
                    </a:lnTo>
                    <a:lnTo>
                      <a:pt x="5854" y="6553"/>
                    </a:lnTo>
                    <a:lnTo>
                      <a:pt x="5867" y="6159"/>
                    </a:lnTo>
                    <a:lnTo>
                      <a:pt x="6019" y="9448"/>
                    </a:lnTo>
                    <a:lnTo>
                      <a:pt x="6096" y="7747"/>
                    </a:lnTo>
                    <a:lnTo>
                      <a:pt x="6210" y="8191"/>
                    </a:lnTo>
                    <a:lnTo>
                      <a:pt x="6172" y="7747"/>
                    </a:lnTo>
                    <a:lnTo>
                      <a:pt x="6197" y="7188"/>
                    </a:lnTo>
                    <a:lnTo>
                      <a:pt x="6248" y="7785"/>
                    </a:lnTo>
                    <a:lnTo>
                      <a:pt x="6286" y="7505"/>
                    </a:lnTo>
                    <a:lnTo>
                      <a:pt x="6299" y="8242"/>
                    </a:lnTo>
                    <a:lnTo>
                      <a:pt x="6324" y="8686"/>
                    </a:lnTo>
                    <a:lnTo>
                      <a:pt x="6324" y="8242"/>
                    </a:lnTo>
                    <a:lnTo>
                      <a:pt x="6413" y="8724"/>
                    </a:lnTo>
                    <a:lnTo>
                      <a:pt x="6413" y="8242"/>
                    </a:lnTo>
                    <a:lnTo>
                      <a:pt x="6426" y="7543"/>
                    </a:lnTo>
                    <a:lnTo>
                      <a:pt x="6451" y="7924"/>
                    </a:lnTo>
                    <a:lnTo>
                      <a:pt x="6578" y="8636"/>
                    </a:lnTo>
                    <a:lnTo>
                      <a:pt x="6578" y="7543"/>
                    </a:lnTo>
                    <a:lnTo>
                      <a:pt x="6591" y="7188"/>
                    </a:lnTo>
                    <a:lnTo>
                      <a:pt x="6591" y="6629"/>
                    </a:lnTo>
                    <a:lnTo>
                      <a:pt x="6680" y="8064"/>
                    </a:lnTo>
                    <a:lnTo>
                      <a:pt x="6642" y="8356"/>
                    </a:lnTo>
                    <a:lnTo>
                      <a:pt x="6731" y="8064"/>
                    </a:lnTo>
                    <a:lnTo>
                      <a:pt x="6794" y="7531"/>
                    </a:lnTo>
                    <a:lnTo>
                      <a:pt x="6819" y="7823"/>
                    </a:lnTo>
                    <a:lnTo>
                      <a:pt x="6832" y="7264"/>
                    </a:lnTo>
                    <a:lnTo>
                      <a:pt x="6896" y="6946"/>
                    </a:lnTo>
                    <a:lnTo>
                      <a:pt x="6908" y="6629"/>
                    </a:lnTo>
                    <a:lnTo>
                      <a:pt x="6997" y="8077"/>
                    </a:lnTo>
                    <a:lnTo>
                      <a:pt x="7150" y="6235"/>
                    </a:lnTo>
                    <a:lnTo>
                      <a:pt x="7162" y="6096"/>
                    </a:lnTo>
                    <a:lnTo>
                      <a:pt x="7251" y="7683"/>
                    </a:lnTo>
                    <a:lnTo>
                      <a:pt x="7366" y="7378"/>
                    </a:lnTo>
                    <a:lnTo>
                      <a:pt x="7467" y="7251"/>
                    </a:lnTo>
                    <a:lnTo>
                      <a:pt x="7467" y="7556"/>
                    </a:lnTo>
                    <a:lnTo>
                      <a:pt x="7531" y="8039"/>
                    </a:lnTo>
                    <a:lnTo>
                      <a:pt x="7518" y="7556"/>
                    </a:lnTo>
                    <a:lnTo>
                      <a:pt x="7518" y="7251"/>
                    </a:lnTo>
                    <a:lnTo>
                      <a:pt x="7505" y="6096"/>
                    </a:lnTo>
                    <a:lnTo>
                      <a:pt x="7505" y="5791"/>
                    </a:lnTo>
                    <a:lnTo>
                      <a:pt x="7645" y="7353"/>
                    </a:lnTo>
                    <a:lnTo>
                      <a:pt x="7543" y="6921"/>
                    </a:lnTo>
                    <a:lnTo>
                      <a:pt x="7581" y="7353"/>
                    </a:lnTo>
                    <a:lnTo>
                      <a:pt x="7594" y="9232"/>
                    </a:lnTo>
                    <a:lnTo>
                      <a:pt x="7683" y="7353"/>
                    </a:lnTo>
                    <a:lnTo>
                      <a:pt x="7696" y="7023"/>
                    </a:lnTo>
                    <a:lnTo>
                      <a:pt x="7797" y="8928"/>
                    </a:lnTo>
                    <a:lnTo>
                      <a:pt x="7874" y="7531"/>
                    </a:lnTo>
                    <a:lnTo>
                      <a:pt x="7950" y="7962"/>
                    </a:lnTo>
                    <a:lnTo>
                      <a:pt x="7975" y="7531"/>
                    </a:lnTo>
                    <a:lnTo>
                      <a:pt x="8013" y="7023"/>
                    </a:lnTo>
                    <a:lnTo>
                      <a:pt x="8128" y="6553"/>
                    </a:lnTo>
                    <a:lnTo>
                      <a:pt x="8229" y="6083"/>
                    </a:lnTo>
                    <a:lnTo>
                      <a:pt x="8280" y="8801"/>
                    </a:lnTo>
                    <a:lnTo>
                      <a:pt x="8331" y="7696"/>
                    </a:lnTo>
                    <a:lnTo>
                      <a:pt x="8369" y="8356"/>
                    </a:lnTo>
                    <a:lnTo>
                      <a:pt x="8470" y="7696"/>
                    </a:lnTo>
                    <a:lnTo>
                      <a:pt x="8559" y="7112"/>
                    </a:lnTo>
                    <a:lnTo>
                      <a:pt x="8597" y="6083"/>
                    </a:lnTo>
                    <a:lnTo>
                      <a:pt x="8610" y="5791"/>
                    </a:lnTo>
                    <a:lnTo>
                      <a:pt x="8610" y="7404"/>
                    </a:lnTo>
                    <a:lnTo>
                      <a:pt x="8674" y="6540"/>
                    </a:lnTo>
                    <a:lnTo>
                      <a:pt x="8699" y="7721"/>
                    </a:lnTo>
                    <a:lnTo>
                      <a:pt x="8839" y="6540"/>
                    </a:lnTo>
                    <a:lnTo>
                      <a:pt x="8902" y="6362"/>
                    </a:lnTo>
                    <a:lnTo>
                      <a:pt x="8877" y="6769"/>
                    </a:lnTo>
                    <a:lnTo>
                      <a:pt x="8940" y="6375"/>
                    </a:lnTo>
                    <a:lnTo>
                      <a:pt x="9004" y="8686"/>
                    </a:lnTo>
                    <a:lnTo>
                      <a:pt x="9220" y="6972"/>
                    </a:lnTo>
                    <a:lnTo>
                      <a:pt x="9283" y="8750"/>
                    </a:lnTo>
                    <a:lnTo>
                      <a:pt x="9423" y="7899"/>
                    </a:lnTo>
                    <a:lnTo>
                      <a:pt x="9563" y="9118"/>
                    </a:lnTo>
                    <a:lnTo>
                      <a:pt x="9677" y="7899"/>
                    </a:lnTo>
                    <a:lnTo>
                      <a:pt x="9690" y="7747"/>
                    </a:lnTo>
                    <a:lnTo>
                      <a:pt x="9766" y="8928"/>
                    </a:lnTo>
                    <a:lnTo>
                      <a:pt x="9753" y="7277"/>
                    </a:lnTo>
                    <a:lnTo>
                      <a:pt x="9791" y="6972"/>
                    </a:lnTo>
                    <a:lnTo>
                      <a:pt x="9804" y="7124"/>
                    </a:lnTo>
                    <a:lnTo>
                      <a:pt x="9944" y="8750"/>
                    </a:lnTo>
                    <a:lnTo>
                      <a:pt x="9893" y="8623"/>
                    </a:lnTo>
                    <a:lnTo>
                      <a:pt x="9893" y="8750"/>
                    </a:lnTo>
                    <a:lnTo>
                      <a:pt x="9956" y="9359"/>
                    </a:lnTo>
                    <a:lnTo>
                      <a:pt x="9982" y="10299"/>
                    </a:lnTo>
                    <a:lnTo>
                      <a:pt x="10007" y="9359"/>
                    </a:lnTo>
                    <a:lnTo>
                      <a:pt x="10058" y="9613"/>
                    </a:lnTo>
                    <a:lnTo>
                      <a:pt x="10033" y="9359"/>
                    </a:lnTo>
                    <a:lnTo>
                      <a:pt x="9994" y="8750"/>
                    </a:lnTo>
                    <a:lnTo>
                      <a:pt x="10109" y="7785"/>
                    </a:lnTo>
                    <a:lnTo>
                      <a:pt x="10096" y="10299"/>
                    </a:lnTo>
                    <a:lnTo>
                      <a:pt x="10210" y="9334"/>
                    </a:lnTo>
                    <a:lnTo>
                      <a:pt x="10172" y="9918"/>
                    </a:lnTo>
                    <a:lnTo>
                      <a:pt x="10223" y="9575"/>
                    </a:lnTo>
                    <a:lnTo>
                      <a:pt x="10388" y="9918"/>
                    </a:lnTo>
                    <a:lnTo>
                      <a:pt x="10401" y="9575"/>
                    </a:lnTo>
                    <a:lnTo>
                      <a:pt x="10414" y="9334"/>
                    </a:lnTo>
                    <a:lnTo>
                      <a:pt x="10452" y="8458"/>
                    </a:lnTo>
                    <a:lnTo>
                      <a:pt x="10477" y="9359"/>
                    </a:lnTo>
                    <a:lnTo>
                      <a:pt x="10591" y="9525"/>
                    </a:lnTo>
                    <a:lnTo>
                      <a:pt x="10693" y="8458"/>
                    </a:lnTo>
                    <a:lnTo>
                      <a:pt x="10744" y="7785"/>
                    </a:lnTo>
                    <a:lnTo>
                      <a:pt x="10858" y="9080"/>
                    </a:lnTo>
                    <a:lnTo>
                      <a:pt x="10909" y="8242"/>
                    </a:lnTo>
                    <a:lnTo>
                      <a:pt x="10947" y="9169"/>
                    </a:lnTo>
                    <a:lnTo>
                      <a:pt x="11010" y="8382"/>
                    </a:lnTo>
                    <a:lnTo>
                      <a:pt x="11023" y="9156"/>
                    </a:lnTo>
                    <a:lnTo>
                      <a:pt x="11150" y="9740"/>
                    </a:lnTo>
                    <a:lnTo>
                      <a:pt x="11201" y="8382"/>
                    </a:lnTo>
                    <a:lnTo>
                      <a:pt x="11214" y="8242"/>
                    </a:lnTo>
                    <a:lnTo>
                      <a:pt x="11290" y="7734"/>
                    </a:lnTo>
                    <a:lnTo>
                      <a:pt x="11341" y="7607"/>
                    </a:lnTo>
                    <a:lnTo>
                      <a:pt x="11417" y="9258"/>
                    </a:lnTo>
                    <a:lnTo>
                      <a:pt x="11544" y="9804"/>
                    </a:lnTo>
                    <a:lnTo>
                      <a:pt x="11671" y="9918"/>
                    </a:lnTo>
                    <a:lnTo>
                      <a:pt x="11798" y="8636"/>
                    </a:lnTo>
                    <a:lnTo>
                      <a:pt x="11938" y="8153"/>
                    </a:lnTo>
                    <a:lnTo>
                      <a:pt x="12026" y="9588"/>
                    </a:lnTo>
                    <a:lnTo>
                      <a:pt x="12242" y="8750"/>
                    </a:lnTo>
                    <a:lnTo>
                      <a:pt x="12395" y="9550"/>
                    </a:lnTo>
                    <a:lnTo>
                      <a:pt x="12382" y="8750"/>
                    </a:lnTo>
                    <a:lnTo>
                      <a:pt x="12433" y="8534"/>
                    </a:lnTo>
                    <a:lnTo>
                      <a:pt x="12458" y="8661"/>
                    </a:lnTo>
                    <a:lnTo>
                      <a:pt x="12471" y="8394"/>
                    </a:lnTo>
                    <a:lnTo>
                      <a:pt x="12484" y="8153"/>
                    </a:lnTo>
                    <a:lnTo>
                      <a:pt x="12509" y="7607"/>
                    </a:lnTo>
                    <a:lnTo>
                      <a:pt x="12522" y="7480"/>
                    </a:lnTo>
                    <a:lnTo>
                      <a:pt x="12522" y="8686"/>
                    </a:lnTo>
                    <a:lnTo>
                      <a:pt x="12522" y="9855"/>
                    </a:lnTo>
                    <a:lnTo>
                      <a:pt x="12598" y="9537"/>
                    </a:lnTo>
                    <a:lnTo>
                      <a:pt x="12661" y="7988"/>
                    </a:lnTo>
                    <a:lnTo>
                      <a:pt x="12738" y="9169"/>
                    </a:lnTo>
                    <a:lnTo>
                      <a:pt x="12712" y="9486"/>
                    </a:lnTo>
                    <a:lnTo>
                      <a:pt x="12738" y="9309"/>
                    </a:lnTo>
                    <a:lnTo>
                      <a:pt x="12814" y="10287"/>
                    </a:lnTo>
                    <a:lnTo>
                      <a:pt x="12992" y="7988"/>
                    </a:lnTo>
                    <a:lnTo>
                      <a:pt x="13030" y="7480"/>
                    </a:lnTo>
                    <a:lnTo>
                      <a:pt x="13055" y="7137"/>
                    </a:lnTo>
                    <a:lnTo>
                      <a:pt x="13119" y="8801"/>
                    </a:lnTo>
                    <a:lnTo>
                      <a:pt x="13131" y="9207"/>
                    </a:lnTo>
                    <a:lnTo>
                      <a:pt x="13169" y="8801"/>
                    </a:lnTo>
                    <a:lnTo>
                      <a:pt x="13246" y="8420"/>
                    </a:lnTo>
                    <a:lnTo>
                      <a:pt x="13258" y="9296"/>
                    </a:lnTo>
                    <a:lnTo>
                      <a:pt x="13385" y="9588"/>
                    </a:lnTo>
                    <a:lnTo>
                      <a:pt x="13500" y="9398"/>
                    </a:lnTo>
                    <a:lnTo>
                      <a:pt x="13550" y="10045"/>
                    </a:lnTo>
                    <a:lnTo>
                      <a:pt x="13550" y="9385"/>
                    </a:lnTo>
                    <a:lnTo>
                      <a:pt x="13563" y="8420"/>
                    </a:lnTo>
                    <a:lnTo>
                      <a:pt x="13639" y="7493"/>
                    </a:lnTo>
                    <a:lnTo>
                      <a:pt x="13652" y="8763"/>
                    </a:lnTo>
                    <a:lnTo>
                      <a:pt x="13779" y="8737"/>
                    </a:lnTo>
                    <a:lnTo>
                      <a:pt x="13893" y="9855"/>
                    </a:lnTo>
                    <a:lnTo>
                      <a:pt x="14008" y="8737"/>
                    </a:lnTo>
                    <a:lnTo>
                      <a:pt x="14084" y="9563"/>
                    </a:lnTo>
                    <a:lnTo>
                      <a:pt x="14211" y="10160"/>
                    </a:lnTo>
                    <a:lnTo>
                      <a:pt x="14198" y="9563"/>
                    </a:lnTo>
                    <a:lnTo>
                      <a:pt x="14198" y="9436"/>
                    </a:lnTo>
                    <a:lnTo>
                      <a:pt x="14185" y="9563"/>
                    </a:lnTo>
                    <a:lnTo>
                      <a:pt x="14185" y="8699"/>
                    </a:lnTo>
                    <a:lnTo>
                      <a:pt x="14198" y="9436"/>
                    </a:lnTo>
                    <a:lnTo>
                      <a:pt x="14325" y="8420"/>
                    </a:lnTo>
                    <a:lnTo>
                      <a:pt x="14363" y="8178"/>
                    </a:lnTo>
                    <a:lnTo>
                      <a:pt x="14363" y="8877"/>
                    </a:lnTo>
                    <a:lnTo>
                      <a:pt x="14401" y="8039"/>
                    </a:lnTo>
                    <a:lnTo>
                      <a:pt x="14414" y="7493"/>
                    </a:lnTo>
                    <a:lnTo>
                      <a:pt x="14503" y="7289"/>
                    </a:lnTo>
                    <a:lnTo>
                      <a:pt x="14554" y="8115"/>
                    </a:lnTo>
                    <a:lnTo>
                      <a:pt x="14541" y="7213"/>
                    </a:lnTo>
                    <a:lnTo>
                      <a:pt x="14541" y="6972"/>
                    </a:lnTo>
                    <a:lnTo>
                      <a:pt x="14643" y="7924"/>
                    </a:lnTo>
                    <a:lnTo>
                      <a:pt x="14681" y="6883"/>
                    </a:lnTo>
                    <a:lnTo>
                      <a:pt x="14706" y="6680"/>
                    </a:lnTo>
                    <a:lnTo>
                      <a:pt x="14795" y="7988"/>
                    </a:lnTo>
                    <a:lnTo>
                      <a:pt x="14833" y="6908"/>
                    </a:lnTo>
                    <a:lnTo>
                      <a:pt x="14897" y="7899"/>
                    </a:lnTo>
                    <a:lnTo>
                      <a:pt x="14960" y="8242"/>
                    </a:lnTo>
                    <a:lnTo>
                      <a:pt x="14960" y="7899"/>
                    </a:lnTo>
                    <a:lnTo>
                      <a:pt x="14998" y="6908"/>
                    </a:lnTo>
                    <a:lnTo>
                      <a:pt x="15011" y="6705"/>
                    </a:lnTo>
                    <a:lnTo>
                      <a:pt x="15100" y="8026"/>
                    </a:lnTo>
                    <a:lnTo>
                      <a:pt x="15201" y="8813"/>
                    </a:lnTo>
                    <a:lnTo>
                      <a:pt x="15214" y="8610"/>
                    </a:lnTo>
                    <a:lnTo>
                      <a:pt x="15278" y="8839"/>
                    </a:lnTo>
                    <a:lnTo>
                      <a:pt x="15290" y="9169"/>
                    </a:lnTo>
                    <a:lnTo>
                      <a:pt x="15278" y="9486"/>
                    </a:lnTo>
                    <a:lnTo>
                      <a:pt x="15354" y="9182"/>
                    </a:lnTo>
                    <a:lnTo>
                      <a:pt x="15379" y="8636"/>
                    </a:lnTo>
                    <a:lnTo>
                      <a:pt x="15392" y="8445"/>
                    </a:lnTo>
                    <a:lnTo>
                      <a:pt x="15341" y="8039"/>
                    </a:lnTo>
                    <a:lnTo>
                      <a:pt x="15379" y="7886"/>
                    </a:lnTo>
                    <a:lnTo>
                      <a:pt x="15341" y="8026"/>
                    </a:lnTo>
                    <a:lnTo>
                      <a:pt x="15328" y="7480"/>
                    </a:lnTo>
                    <a:lnTo>
                      <a:pt x="15354" y="7696"/>
                    </a:lnTo>
                    <a:lnTo>
                      <a:pt x="15367" y="7239"/>
                    </a:lnTo>
                    <a:lnTo>
                      <a:pt x="15392" y="6705"/>
                    </a:lnTo>
                    <a:lnTo>
                      <a:pt x="15392" y="6375"/>
                    </a:lnTo>
                    <a:lnTo>
                      <a:pt x="15544" y="8877"/>
                    </a:lnTo>
                    <a:lnTo>
                      <a:pt x="15646" y="8407"/>
                    </a:lnTo>
                    <a:lnTo>
                      <a:pt x="15786" y="8559"/>
                    </a:lnTo>
                    <a:lnTo>
                      <a:pt x="15786" y="8407"/>
                    </a:lnTo>
                    <a:lnTo>
                      <a:pt x="15875" y="6781"/>
                    </a:lnTo>
                    <a:lnTo>
                      <a:pt x="15875" y="7747"/>
                    </a:lnTo>
                    <a:lnTo>
                      <a:pt x="16014" y="7886"/>
                    </a:lnTo>
                    <a:lnTo>
                      <a:pt x="16014" y="7734"/>
                    </a:lnTo>
                    <a:lnTo>
                      <a:pt x="16141" y="8623"/>
                    </a:lnTo>
                    <a:lnTo>
                      <a:pt x="16268" y="9728"/>
                    </a:lnTo>
                    <a:lnTo>
                      <a:pt x="16319" y="7620"/>
                    </a:lnTo>
                    <a:lnTo>
                      <a:pt x="16344" y="6781"/>
                    </a:lnTo>
                    <a:lnTo>
                      <a:pt x="16344" y="6337"/>
                    </a:lnTo>
                    <a:lnTo>
                      <a:pt x="16370" y="5588"/>
                    </a:lnTo>
                    <a:lnTo>
                      <a:pt x="16383" y="5168"/>
                    </a:lnTo>
                    <a:lnTo>
                      <a:pt x="16598" y="7404"/>
                    </a:lnTo>
                    <a:lnTo>
                      <a:pt x="16573" y="7010"/>
                    </a:lnTo>
                    <a:lnTo>
                      <a:pt x="16827" y="8013"/>
                    </a:lnTo>
                    <a:lnTo>
                      <a:pt x="16954" y="7010"/>
                    </a:lnTo>
                    <a:lnTo>
                      <a:pt x="17081" y="6070"/>
                    </a:lnTo>
                    <a:lnTo>
                      <a:pt x="17399" y="7988"/>
                    </a:lnTo>
                    <a:lnTo>
                      <a:pt x="17449" y="6743"/>
                    </a:lnTo>
                    <a:lnTo>
                      <a:pt x="17462" y="7645"/>
                    </a:lnTo>
                    <a:lnTo>
                      <a:pt x="17526" y="6743"/>
                    </a:lnTo>
                    <a:lnTo>
                      <a:pt x="17602" y="6070"/>
                    </a:lnTo>
                    <a:lnTo>
                      <a:pt x="17640" y="5829"/>
                    </a:lnTo>
                    <a:lnTo>
                      <a:pt x="17716" y="8813"/>
                    </a:lnTo>
                    <a:lnTo>
                      <a:pt x="17907" y="6769"/>
                    </a:lnTo>
                    <a:lnTo>
                      <a:pt x="17983" y="6400"/>
                    </a:lnTo>
                    <a:lnTo>
                      <a:pt x="17970" y="7112"/>
                    </a:lnTo>
                    <a:lnTo>
                      <a:pt x="17983" y="6477"/>
                    </a:lnTo>
                    <a:lnTo>
                      <a:pt x="18008" y="7264"/>
                    </a:lnTo>
                    <a:lnTo>
                      <a:pt x="18122" y="6477"/>
                    </a:lnTo>
                    <a:lnTo>
                      <a:pt x="18135" y="8356"/>
                    </a:lnTo>
                    <a:lnTo>
                      <a:pt x="18364" y="7226"/>
                    </a:lnTo>
                    <a:lnTo>
                      <a:pt x="18300" y="6451"/>
                    </a:lnTo>
                    <a:lnTo>
                      <a:pt x="18326" y="5829"/>
                    </a:lnTo>
                    <a:lnTo>
                      <a:pt x="18351" y="5130"/>
                    </a:lnTo>
                    <a:lnTo>
                      <a:pt x="18351" y="4876"/>
                    </a:lnTo>
                    <a:lnTo>
                      <a:pt x="18376" y="3454"/>
                    </a:lnTo>
                    <a:lnTo>
                      <a:pt x="18376" y="3187"/>
                    </a:lnTo>
                    <a:lnTo>
                      <a:pt x="18376" y="2768"/>
                    </a:lnTo>
                    <a:close/>
                  </a:path>
                  <a:path w="385444" h="10794">
                    <a:moveTo>
                      <a:pt x="272351" y="3289"/>
                    </a:moveTo>
                    <a:lnTo>
                      <a:pt x="272161" y="3352"/>
                    </a:lnTo>
                    <a:lnTo>
                      <a:pt x="271995" y="3416"/>
                    </a:lnTo>
                    <a:lnTo>
                      <a:pt x="272249" y="3479"/>
                    </a:lnTo>
                    <a:lnTo>
                      <a:pt x="272351" y="3289"/>
                    </a:lnTo>
                    <a:close/>
                  </a:path>
                  <a:path w="385444" h="10794">
                    <a:moveTo>
                      <a:pt x="299516" y="4165"/>
                    </a:moveTo>
                    <a:lnTo>
                      <a:pt x="299339" y="4064"/>
                    </a:lnTo>
                    <a:lnTo>
                      <a:pt x="299516" y="4165"/>
                    </a:lnTo>
                    <a:close/>
                  </a:path>
                  <a:path w="385444" h="10794">
                    <a:moveTo>
                      <a:pt x="345198" y="6426"/>
                    </a:moveTo>
                    <a:lnTo>
                      <a:pt x="344614" y="5651"/>
                    </a:lnTo>
                    <a:lnTo>
                      <a:pt x="343865" y="5626"/>
                    </a:lnTo>
                    <a:lnTo>
                      <a:pt x="343090" y="6261"/>
                    </a:lnTo>
                    <a:lnTo>
                      <a:pt x="342925" y="6045"/>
                    </a:lnTo>
                    <a:lnTo>
                      <a:pt x="343090" y="5778"/>
                    </a:lnTo>
                    <a:lnTo>
                      <a:pt x="343128" y="5600"/>
                    </a:lnTo>
                    <a:lnTo>
                      <a:pt x="342595" y="6083"/>
                    </a:lnTo>
                    <a:lnTo>
                      <a:pt x="341998" y="6921"/>
                    </a:lnTo>
                    <a:lnTo>
                      <a:pt x="342328" y="7835"/>
                    </a:lnTo>
                    <a:lnTo>
                      <a:pt x="342861" y="6883"/>
                    </a:lnTo>
                    <a:lnTo>
                      <a:pt x="342976" y="7277"/>
                    </a:lnTo>
                    <a:lnTo>
                      <a:pt x="343547" y="6146"/>
                    </a:lnTo>
                    <a:lnTo>
                      <a:pt x="343992" y="6032"/>
                    </a:lnTo>
                    <a:lnTo>
                      <a:pt x="344335" y="6464"/>
                    </a:lnTo>
                    <a:lnTo>
                      <a:pt x="344258" y="6832"/>
                    </a:lnTo>
                    <a:lnTo>
                      <a:pt x="344411" y="6578"/>
                    </a:lnTo>
                    <a:lnTo>
                      <a:pt x="344957" y="7048"/>
                    </a:lnTo>
                    <a:lnTo>
                      <a:pt x="345198" y="6426"/>
                    </a:lnTo>
                    <a:close/>
                  </a:path>
                  <a:path w="385444" h="10794">
                    <a:moveTo>
                      <a:pt x="346316" y="7188"/>
                    </a:moveTo>
                    <a:lnTo>
                      <a:pt x="346227" y="6604"/>
                    </a:lnTo>
                    <a:lnTo>
                      <a:pt x="345770" y="6718"/>
                    </a:lnTo>
                    <a:lnTo>
                      <a:pt x="345452" y="7708"/>
                    </a:lnTo>
                    <a:lnTo>
                      <a:pt x="346151" y="7442"/>
                    </a:lnTo>
                    <a:lnTo>
                      <a:pt x="346316" y="7188"/>
                    </a:lnTo>
                    <a:close/>
                  </a:path>
                  <a:path w="385444" h="10794">
                    <a:moveTo>
                      <a:pt x="366801" y="3009"/>
                    </a:moveTo>
                    <a:lnTo>
                      <a:pt x="366776" y="3225"/>
                    </a:lnTo>
                    <a:lnTo>
                      <a:pt x="366801" y="3009"/>
                    </a:lnTo>
                    <a:close/>
                  </a:path>
                  <a:path w="385444" h="10794">
                    <a:moveTo>
                      <a:pt x="366814" y="2921"/>
                    </a:moveTo>
                    <a:close/>
                  </a:path>
                  <a:path w="385444" h="10794">
                    <a:moveTo>
                      <a:pt x="366826" y="2819"/>
                    </a:moveTo>
                    <a:close/>
                  </a:path>
                  <a:path w="385444" h="10794">
                    <a:moveTo>
                      <a:pt x="367017" y="3162"/>
                    </a:moveTo>
                    <a:lnTo>
                      <a:pt x="366890" y="4241"/>
                    </a:lnTo>
                    <a:lnTo>
                      <a:pt x="366890" y="6324"/>
                    </a:lnTo>
                    <a:lnTo>
                      <a:pt x="366991" y="4241"/>
                    </a:lnTo>
                    <a:lnTo>
                      <a:pt x="367017" y="3162"/>
                    </a:lnTo>
                    <a:close/>
                  </a:path>
                  <a:path w="385444" h="10794">
                    <a:moveTo>
                      <a:pt x="367080" y="4495"/>
                    </a:moveTo>
                    <a:lnTo>
                      <a:pt x="367055" y="3695"/>
                    </a:lnTo>
                    <a:lnTo>
                      <a:pt x="367055" y="4495"/>
                    </a:lnTo>
                    <a:close/>
                  </a:path>
                  <a:path w="385444" h="10794">
                    <a:moveTo>
                      <a:pt x="367207" y="4648"/>
                    </a:moveTo>
                    <a:lnTo>
                      <a:pt x="367157" y="4089"/>
                    </a:lnTo>
                    <a:lnTo>
                      <a:pt x="367080" y="4495"/>
                    </a:lnTo>
                    <a:lnTo>
                      <a:pt x="367030" y="5676"/>
                    </a:lnTo>
                    <a:lnTo>
                      <a:pt x="367093" y="4648"/>
                    </a:lnTo>
                    <a:lnTo>
                      <a:pt x="367118" y="5410"/>
                    </a:lnTo>
                    <a:lnTo>
                      <a:pt x="367131" y="6464"/>
                    </a:lnTo>
                    <a:lnTo>
                      <a:pt x="367131" y="5410"/>
                    </a:lnTo>
                    <a:lnTo>
                      <a:pt x="367144" y="5575"/>
                    </a:lnTo>
                    <a:lnTo>
                      <a:pt x="367182" y="5410"/>
                    </a:lnTo>
                    <a:lnTo>
                      <a:pt x="367207" y="4648"/>
                    </a:lnTo>
                    <a:close/>
                  </a:path>
                  <a:path w="385444" h="10794">
                    <a:moveTo>
                      <a:pt x="367995" y="7645"/>
                    </a:moveTo>
                    <a:lnTo>
                      <a:pt x="367957" y="7366"/>
                    </a:lnTo>
                    <a:lnTo>
                      <a:pt x="367906" y="7518"/>
                    </a:lnTo>
                    <a:lnTo>
                      <a:pt x="367957" y="7835"/>
                    </a:lnTo>
                    <a:lnTo>
                      <a:pt x="367957" y="8026"/>
                    </a:lnTo>
                    <a:lnTo>
                      <a:pt x="367982" y="7721"/>
                    </a:lnTo>
                    <a:close/>
                  </a:path>
                  <a:path w="385444" h="10794">
                    <a:moveTo>
                      <a:pt x="368338" y="4203"/>
                    </a:moveTo>
                    <a:lnTo>
                      <a:pt x="368287" y="4432"/>
                    </a:lnTo>
                    <a:lnTo>
                      <a:pt x="368338" y="4864"/>
                    </a:lnTo>
                    <a:lnTo>
                      <a:pt x="368338" y="4432"/>
                    </a:lnTo>
                    <a:lnTo>
                      <a:pt x="368338" y="4203"/>
                    </a:lnTo>
                    <a:close/>
                  </a:path>
                  <a:path w="385444" h="10794">
                    <a:moveTo>
                      <a:pt x="368566" y="4470"/>
                    </a:moveTo>
                    <a:lnTo>
                      <a:pt x="368503" y="3810"/>
                    </a:lnTo>
                    <a:lnTo>
                      <a:pt x="368503" y="4470"/>
                    </a:lnTo>
                    <a:lnTo>
                      <a:pt x="368439" y="3238"/>
                    </a:lnTo>
                    <a:lnTo>
                      <a:pt x="368465" y="4470"/>
                    </a:lnTo>
                    <a:lnTo>
                      <a:pt x="368490" y="5308"/>
                    </a:lnTo>
                    <a:lnTo>
                      <a:pt x="368566" y="4470"/>
                    </a:lnTo>
                    <a:close/>
                  </a:path>
                  <a:path w="385444" h="10794">
                    <a:moveTo>
                      <a:pt x="368833" y="6375"/>
                    </a:moveTo>
                    <a:lnTo>
                      <a:pt x="368820" y="6108"/>
                    </a:lnTo>
                    <a:lnTo>
                      <a:pt x="368808" y="5867"/>
                    </a:lnTo>
                    <a:lnTo>
                      <a:pt x="368706" y="4038"/>
                    </a:lnTo>
                    <a:lnTo>
                      <a:pt x="368706" y="3251"/>
                    </a:lnTo>
                    <a:lnTo>
                      <a:pt x="368604" y="4038"/>
                    </a:lnTo>
                    <a:lnTo>
                      <a:pt x="368579" y="4279"/>
                    </a:lnTo>
                    <a:lnTo>
                      <a:pt x="368566" y="4470"/>
                    </a:lnTo>
                    <a:lnTo>
                      <a:pt x="368554" y="5308"/>
                    </a:lnTo>
                    <a:lnTo>
                      <a:pt x="368490" y="5791"/>
                    </a:lnTo>
                    <a:lnTo>
                      <a:pt x="368439" y="5334"/>
                    </a:lnTo>
                    <a:lnTo>
                      <a:pt x="368401" y="4673"/>
                    </a:lnTo>
                    <a:lnTo>
                      <a:pt x="368338" y="5334"/>
                    </a:lnTo>
                    <a:lnTo>
                      <a:pt x="368287" y="4432"/>
                    </a:lnTo>
                    <a:lnTo>
                      <a:pt x="368249" y="5334"/>
                    </a:lnTo>
                    <a:lnTo>
                      <a:pt x="368236" y="5562"/>
                    </a:lnTo>
                    <a:lnTo>
                      <a:pt x="368249" y="4699"/>
                    </a:lnTo>
                    <a:lnTo>
                      <a:pt x="368236" y="3771"/>
                    </a:lnTo>
                    <a:lnTo>
                      <a:pt x="368223" y="3530"/>
                    </a:lnTo>
                    <a:lnTo>
                      <a:pt x="368211" y="3771"/>
                    </a:lnTo>
                    <a:lnTo>
                      <a:pt x="368185" y="3644"/>
                    </a:lnTo>
                    <a:lnTo>
                      <a:pt x="368084" y="3213"/>
                    </a:lnTo>
                    <a:lnTo>
                      <a:pt x="368109" y="3644"/>
                    </a:lnTo>
                    <a:lnTo>
                      <a:pt x="368109" y="3771"/>
                    </a:lnTo>
                    <a:lnTo>
                      <a:pt x="368046" y="5334"/>
                    </a:lnTo>
                    <a:lnTo>
                      <a:pt x="367995" y="3924"/>
                    </a:lnTo>
                    <a:lnTo>
                      <a:pt x="367944" y="4178"/>
                    </a:lnTo>
                    <a:lnTo>
                      <a:pt x="367944" y="4470"/>
                    </a:lnTo>
                    <a:lnTo>
                      <a:pt x="367931" y="4737"/>
                    </a:lnTo>
                    <a:lnTo>
                      <a:pt x="367906" y="4470"/>
                    </a:lnTo>
                    <a:lnTo>
                      <a:pt x="367944" y="4178"/>
                    </a:lnTo>
                    <a:lnTo>
                      <a:pt x="367906" y="4381"/>
                    </a:lnTo>
                    <a:lnTo>
                      <a:pt x="367919" y="3505"/>
                    </a:lnTo>
                    <a:lnTo>
                      <a:pt x="367868" y="2781"/>
                    </a:lnTo>
                    <a:lnTo>
                      <a:pt x="367830" y="3505"/>
                    </a:lnTo>
                    <a:lnTo>
                      <a:pt x="367830" y="3263"/>
                    </a:lnTo>
                    <a:lnTo>
                      <a:pt x="367804" y="2197"/>
                    </a:lnTo>
                    <a:lnTo>
                      <a:pt x="367741" y="3263"/>
                    </a:lnTo>
                    <a:lnTo>
                      <a:pt x="367741" y="2971"/>
                    </a:lnTo>
                    <a:lnTo>
                      <a:pt x="367715" y="3263"/>
                    </a:lnTo>
                    <a:lnTo>
                      <a:pt x="367715" y="3505"/>
                    </a:lnTo>
                    <a:lnTo>
                      <a:pt x="367639" y="4381"/>
                    </a:lnTo>
                    <a:lnTo>
                      <a:pt x="367525" y="2171"/>
                    </a:lnTo>
                    <a:lnTo>
                      <a:pt x="367449" y="3111"/>
                    </a:lnTo>
                    <a:lnTo>
                      <a:pt x="367322" y="4038"/>
                    </a:lnTo>
                    <a:lnTo>
                      <a:pt x="367195" y="5575"/>
                    </a:lnTo>
                    <a:lnTo>
                      <a:pt x="367169" y="6311"/>
                    </a:lnTo>
                    <a:lnTo>
                      <a:pt x="367220" y="5943"/>
                    </a:lnTo>
                    <a:lnTo>
                      <a:pt x="367220" y="6819"/>
                    </a:lnTo>
                    <a:lnTo>
                      <a:pt x="367284" y="7366"/>
                    </a:lnTo>
                    <a:lnTo>
                      <a:pt x="367309" y="6819"/>
                    </a:lnTo>
                    <a:lnTo>
                      <a:pt x="367334" y="5943"/>
                    </a:lnTo>
                    <a:lnTo>
                      <a:pt x="367360" y="6731"/>
                    </a:lnTo>
                    <a:lnTo>
                      <a:pt x="367385" y="5702"/>
                    </a:lnTo>
                    <a:lnTo>
                      <a:pt x="367461" y="4737"/>
                    </a:lnTo>
                    <a:lnTo>
                      <a:pt x="367499" y="6083"/>
                    </a:lnTo>
                    <a:lnTo>
                      <a:pt x="367525" y="6997"/>
                    </a:lnTo>
                    <a:lnTo>
                      <a:pt x="367538" y="6083"/>
                    </a:lnTo>
                    <a:lnTo>
                      <a:pt x="367588" y="5562"/>
                    </a:lnTo>
                    <a:lnTo>
                      <a:pt x="367614" y="5918"/>
                    </a:lnTo>
                    <a:lnTo>
                      <a:pt x="367639" y="6388"/>
                    </a:lnTo>
                    <a:lnTo>
                      <a:pt x="367677" y="5918"/>
                    </a:lnTo>
                    <a:lnTo>
                      <a:pt x="367715" y="5562"/>
                    </a:lnTo>
                    <a:lnTo>
                      <a:pt x="367741" y="5168"/>
                    </a:lnTo>
                    <a:lnTo>
                      <a:pt x="367753" y="5613"/>
                    </a:lnTo>
                    <a:lnTo>
                      <a:pt x="367753" y="5765"/>
                    </a:lnTo>
                    <a:lnTo>
                      <a:pt x="367766" y="5613"/>
                    </a:lnTo>
                    <a:lnTo>
                      <a:pt x="367779" y="5930"/>
                    </a:lnTo>
                    <a:lnTo>
                      <a:pt x="367779" y="7175"/>
                    </a:lnTo>
                    <a:lnTo>
                      <a:pt x="367830" y="5930"/>
                    </a:lnTo>
                    <a:lnTo>
                      <a:pt x="367842" y="5613"/>
                    </a:lnTo>
                    <a:lnTo>
                      <a:pt x="367855" y="6870"/>
                    </a:lnTo>
                    <a:lnTo>
                      <a:pt x="367880" y="7162"/>
                    </a:lnTo>
                    <a:lnTo>
                      <a:pt x="367893" y="6870"/>
                    </a:lnTo>
                    <a:lnTo>
                      <a:pt x="367906" y="5791"/>
                    </a:lnTo>
                    <a:lnTo>
                      <a:pt x="367982" y="7454"/>
                    </a:lnTo>
                    <a:lnTo>
                      <a:pt x="368033" y="6108"/>
                    </a:lnTo>
                    <a:lnTo>
                      <a:pt x="368122" y="6743"/>
                    </a:lnTo>
                    <a:lnTo>
                      <a:pt x="368198" y="6375"/>
                    </a:lnTo>
                    <a:lnTo>
                      <a:pt x="368414" y="7556"/>
                    </a:lnTo>
                    <a:lnTo>
                      <a:pt x="368427" y="6451"/>
                    </a:lnTo>
                    <a:lnTo>
                      <a:pt x="368503" y="6667"/>
                    </a:lnTo>
                    <a:lnTo>
                      <a:pt x="368541" y="6464"/>
                    </a:lnTo>
                    <a:lnTo>
                      <a:pt x="368515" y="7645"/>
                    </a:lnTo>
                    <a:lnTo>
                      <a:pt x="368630" y="6985"/>
                    </a:lnTo>
                    <a:lnTo>
                      <a:pt x="368604" y="7797"/>
                    </a:lnTo>
                    <a:lnTo>
                      <a:pt x="368744" y="6985"/>
                    </a:lnTo>
                    <a:lnTo>
                      <a:pt x="368833" y="7378"/>
                    </a:lnTo>
                    <a:lnTo>
                      <a:pt x="368833" y="6832"/>
                    </a:lnTo>
                    <a:lnTo>
                      <a:pt x="368833" y="6438"/>
                    </a:lnTo>
                    <a:close/>
                  </a:path>
                  <a:path w="385444" h="10794">
                    <a:moveTo>
                      <a:pt x="369722" y="3975"/>
                    </a:moveTo>
                    <a:lnTo>
                      <a:pt x="369684" y="3225"/>
                    </a:lnTo>
                    <a:lnTo>
                      <a:pt x="369620" y="3975"/>
                    </a:lnTo>
                    <a:close/>
                  </a:path>
                  <a:path w="385444" h="10794">
                    <a:moveTo>
                      <a:pt x="369887" y="4152"/>
                    </a:moveTo>
                    <a:lnTo>
                      <a:pt x="369760" y="3886"/>
                    </a:lnTo>
                    <a:lnTo>
                      <a:pt x="369785" y="4152"/>
                    </a:lnTo>
                    <a:close/>
                  </a:path>
                  <a:path w="385444" h="10794">
                    <a:moveTo>
                      <a:pt x="369900" y="8026"/>
                    </a:moveTo>
                    <a:lnTo>
                      <a:pt x="369874" y="7835"/>
                    </a:lnTo>
                    <a:lnTo>
                      <a:pt x="369874" y="8128"/>
                    </a:lnTo>
                    <a:close/>
                  </a:path>
                  <a:path w="385444" h="10794">
                    <a:moveTo>
                      <a:pt x="370243" y="3403"/>
                    </a:moveTo>
                    <a:lnTo>
                      <a:pt x="370205" y="2921"/>
                    </a:lnTo>
                    <a:lnTo>
                      <a:pt x="370192" y="3632"/>
                    </a:lnTo>
                    <a:lnTo>
                      <a:pt x="370243" y="3403"/>
                    </a:lnTo>
                    <a:close/>
                  </a:path>
                  <a:path w="385444" h="10794">
                    <a:moveTo>
                      <a:pt x="370509" y="8699"/>
                    </a:moveTo>
                    <a:lnTo>
                      <a:pt x="370459" y="8864"/>
                    </a:lnTo>
                    <a:lnTo>
                      <a:pt x="370509" y="8699"/>
                    </a:lnTo>
                    <a:close/>
                  </a:path>
                  <a:path w="385444" h="10794">
                    <a:moveTo>
                      <a:pt x="370649" y="3162"/>
                    </a:moveTo>
                    <a:lnTo>
                      <a:pt x="370624" y="4089"/>
                    </a:lnTo>
                    <a:lnTo>
                      <a:pt x="370649" y="3162"/>
                    </a:lnTo>
                    <a:close/>
                  </a:path>
                  <a:path w="385444" h="10794">
                    <a:moveTo>
                      <a:pt x="370801" y="3784"/>
                    </a:moveTo>
                    <a:lnTo>
                      <a:pt x="370763" y="4178"/>
                    </a:lnTo>
                    <a:lnTo>
                      <a:pt x="370789" y="3873"/>
                    </a:lnTo>
                    <a:close/>
                  </a:path>
                  <a:path w="385444" h="10794">
                    <a:moveTo>
                      <a:pt x="370852" y="3797"/>
                    </a:moveTo>
                    <a:lnTo>
                      <a:pt x="370827" y="3632"/>
                    </a:lnTo>
                    <a:lnTo>
                      <a:pt x="370801" y="3784"/>
                    </a:lnTo>
                    <a:lnTo>
                      <a:pt x="370840" y="3924"/>
                    </a:lnTo>
                    <a:lnTo>
                      <a:pt x="370852" y="3797"/>
                    </a:lnTo>
                    <a:close/>
                  </a:path>
                  <a:path w="385444" h="10794">
                    <a:moveTo>
                      <a:pt x="370967" y="3111"/>
                    </a:moveTo>
                    <a:lnTo>
                      <a:pt x="370903" y="3949"/>
                    </a:lnTo>
                    <a:lnTo>
                      <a:pt x="370967" y="3111"/>
                    </a:lnTo>
                    <a:close/>
                  </a:path>
                  <a:path w="385444" h="10794">
                    <a:moveTo>
                      <a:pt x="371208" y="2527"/>
                    </a:moveTo>
                    <a:lnTo>
                      <a:pt x="371132" y="3390"/>
                    </a:lnTo>
                    <a:lnTo>
                      <a:pt x="371208" y="2527"/>
                    </a:lnTo>
                    <a:close/>
                  </a:path>
                  <a:path w="385444" h="10794">
                    <a:moveTo>
                      <a:pt x="371487" y="2832"/>
                    </a:moveTo>
                    <a:close/>
                  </a:path>
                  <a:path w="385444" h="10794">
                    <a:moveTo>
                      <a:pt x="371665" y="9182"/>
                    </a:moveTo>
                    <a:close/>
                  </a:path>
                  <a:path w="385444" h="10794">
                    <a:moveTo>
                      <a:pt x="371703" y="8191"/>
                    </a:moveTo>
                    <a:lnTo>
                      <a:pt x="371640" y="7988"/>
                    </a:lnTo>
                    <a:lnTo>
                      <a:pt x="371640" y="8191"/>
                    </a:lnTo>
                    <a:close/>
                  </a:path>
                  <a:path w="385444" h="10794">
                    <a:moveTo>
                      <a:pt x="371868" y="3035"/>
                    </a:moveTo>
                    <a:lnTo>
                      <a:pt x="371703" y="4356"/>
                    </a:lnTo>
                    <a:lnTo>
                      <a:pt x="371830" y="4356"/>
                    </a:lnTo>
                    <a:lnTo>
                      <a:pt x="371868" y="3035"/>
                    </a:lnTo>
                    <a:close/>
                  </a:path>
                  <a:path w="385444" h="10794">
                    <a:moveTo>
                      <a:pt x="371995" y="2006"/>
                    </a:moveTo>
                    <a:lnTo>
                      <a:pt x="371957" y="2197"/>
                    </a:lnTo>
                    <a:lnTo>
                      <a:pt x="371995" y="2006"/>
                    </a:lnTo>
                    <a:close/>
                  </a:path>
                  <a:path w="385444" h="10794">
                    <a:moveTo>
                      <a:pt x="372313" y="1968"/>
                    </a:moveTo>
                    <a:lnTo>
                      <a:pt x="372173" y="2527"/>
                    </a:lnTo>
                    <a:lnTo>
                      <a:pt x="372313" y="1968"/>
                    </a:lnTo>
                    <a:close/>
                  </a:path>
                  <a:path w="385444" h="10794">
                    <a:moveTo>
                      <a:pt x="372389" y="8001"/>
                    </a:moveTo>
                    <a:lnTo>
                      <a:pt x="372275" y="8521"/>
                    </a:lnTo>
                    <a:lnTo>
                      <a:pt x="372287" y="8699"/>
                    </a:lnTo>
                    <a:lnTo>
                      <a:pt x="372287" y="9804"/>
                    </a:lnTo>
                    <a:lnTo>
                      <a:pt x="372351" y="8699"/>
                    </a:lnTo>
                    <a:lnTo>
                      <a:pt x="372338" y="8521"/>
                    </a:lnTo>
                    <a:lnTo>
                      <a:pt x="372389" y="8001"/>
                    </a:lnTo>
                    <a:close/>
                  </a:path>
                  <a:path w="385444" h="10794">
                    <a:moveTo>
                      <a:pt x="372491" y="2171"/>
                    </a:moveTo>
                    <a:lnTo>
                      <a:pt x="372427" y="2946"/>
                    </a:lnTo>
                    <a:lnTo>
                      <a:pt x="372491" y="2171"/>
                    </a:lnTo>
                    <a:close/>
                  </a:path>
                  <a:path w="385444" h="10794">
                    <a:moveTo>
                      <a:pt x="372846" y="8775"/>
                    </a:moveTo>
                    <a:lnTo>
                      <a:pt x="372846" y="9042"/>
                    </a:lnTo>
                    <a:lnTo>
                      <a:pt x="372846" y="8775"/>
                    </a:lnTo>
                    <a:close/>
                  </a:path>
                  <a:path w="385444" h="10794">
                    <a:moveTo>
                      <a:pt x="373189" y="8064"/>
                    </a:moveTo>
                    <a:lnTo>
                      <a:pt x="373138" y="8356"/>
                    </a:lnTo>
                    <a:lnTo>
                      <a:pt x="373189" y="8064"/>
                    </a:lnTo>
                    <a:close/>
                  </a:path>
                  <a:path w="385444" h="10794">
                    <a:moveTo>
                      <a:pt x="373316" y="2184"/>
                    </a:moveTo>
                    <a:lnTo>
                      <a:pt x="373291" y="1219"/>
                    </a:lnTo>
                    <a:lnTo>
                      <a:pt x="373202" y="2184"/>
                    </a:lnTo>
                    <a:close/>
                  </a:path>
                  <a:path w="385444" h="10794">
                    <a:moveTo>
                      <a:pt x="373380" y="1333"/>
                    </a:moveTo>
                    <a:lnTo>
                      <a:pt x="373329" y="1206"/>
                    </a:lnTo>
                    <a:lnTo>
                      <a:pt x="373380" y="1333"/>
                    </a:lnTo>
                    <a:close/>
                  </a:path>
                  <a:path w="385444" h="10794">
                    <a:moveTo>
                      <a:pt x="373659" y="1574"/>
                    </a:moveTo>
                    <a:lnTo>
                      <a:pt x="373608" y="1206"/>
                    </a:lnTo>
                    <a:lnTo>
                      <a:pt x="373621" y="1498"/>
                    </a:lnTo>
                    <a:lnTo>
                      <a:pt x="373634" y="1676"/>
                    </a:lnTo>
                    <a:close/>
                  </a:path>
                  <a:path w="385444" h="10794">
                    <a:moveTo>
                      <a:pt x="373672" y="8597"/>
                    </a:moveTo>
                    <a:lnTo>
                      <a:pt x="373659" y="7658"/>
                    </a:lnTo>
                    <a:lnTo>
                      <a:pt x="373634" y="7823"/>
                    </a:lnTo>
                    <a:lnTo>
                      <a:pt x="373634" y="8890"/>
                    </a:lnTo>
                    <a:lnTo>
                      <a:pt x="373672" y="8597"/>
                    </a:lnTo>
                    <a:close/>
                  </a:path>
                  <a:path w="385444" h="10794">
                    <a:moveTo>
                      <a:pt x="373761" y="7734"/>
                    </a:moveTo>
                    <a:close/>
                  </a:path>
                  <a:path w="385444" h="10794">
                    <a:moveTo>
                      <a:pt x="374688" y="7124"/>
                    </a:moveTo>
                    <a:lnTo>
                      <a:pt x="374675" y="6807"/>
                    </a:lnTo>
                    <a:lnTo>
                      <a:pt x="374662" y="7124"/>
                    </a:lnTo>
                    <a:lnTo>
                      <a:pt x="374662" y="7543"/>
                    </a:lnTo>
                    <a:lnTo>
                      <a:pt x="374688" y="7124"/>
                    </a:lnTo>
                    <a:close/>
                  </a:path>
                  <a:path w="385444" h="10794">
                    <a:moveTo>
                      <a:pt x="375132" y="7950"/>
                    </a:moveTo>
                    <a:lnTo>
                      <a:pt x="375069" y="7505"/>
                    </a:lnTo>
                    <a:lnTo>
                      <a:pt x="375056" y="7632"/>
                    </a:lnTo>
                    <a:lnTo>
                      <a:pt x="375069" y="8102"/>
                    </a:lnTo>
                    <a:lnTo>
                      <a:pt x="375107" y="8407"/>
                    </a:lnTo>
                    <a:lnTo>
                      <a:pt x="375132" y="7950"/>
                    </a:lnTo>
                    <a:close/>
                  </a:path>
                  <a:path w="385444" h="10794">
                    <a:moveTo>
                      <a:pt x="375373" y="7531"/>
                    </a:moveTo>
                    <a:lnTo>
                      <a:pt x="375335" y="7937"/>
                    </a:lnTo>
                    <a:lnTo>
                      <a:pt x="375348" y="7302"/>
                    </a:lnTo>
                    <a:lnTo>
                      <a:pt x="375246" y="7937"/>
                    </a:lnTo>
                    <a:lnTo>
                      <a:pt x="375259" y="8216"/>
                    </a:lnTo>
                    <a:lnTo>
                      <a:pt x="375373" y="7937"/>
                    </a:lnTo>
                    <a:lnTo>
                      <a:pt x="375373" y="7531"/>
                    </a:lnTo>
                    <a:close/>
                  </a:path>
                  <a:path w="385444" h="10794">
                    <a:moveTo>
                      <a:pt x="378434" y="1282"/>
                    </a:moveTo>
                    <a:lnTo>
                      <a:pt x="378371" y="241"/>
                    </a:lnTo>
                    <a:lnTo>
                      <a:pt x="378345" y="1282"/>
                    </a:lnTo>
                    <a:close/>
                  </a:path>
                  <a:path w="385444" h="10794">
                    <a:moveTo>
                      <a:pt x="378523" y="1689"/>
                    </a:moveTo>
                    <a:lnTo>
                      <a:pt x="378472" y="2032"/>
                    </a:lnTo>
                    <a:lnTo>
                      <a:pt x="378523" y="1689"/>
                    </a:lnTo>
                    <a:close/>
                  </a:path>
                  <a:path w="385444" h="10794">
                    <a:moveTo>
                      <a:pt x="379171" y="2057"/>
                    </a:moveTo>
                    <a:lnTo>
                      <a:pt x="379158" y="2260"/>
                    </a:lnTo>
                    <a:lnTo>
                      <a:pt x="379171" y="2057"/>
                    </a:lnTo>
                    <a:close/>
                  </a:path>
                  <a:path w="385444" h="10794">
                    <a:moveTo>
                      <a:pt x="379196" y="558"/>
                    </a:moveTo>
                    <a:lnTo>
                      <a:pt x="379120" y="2159"/>
                    </a:lnTo>
                    <a:lnTo>
                      <a:pt x="379196" y="558"/>
                    </a:lnTo>
                    <a:close/>
                  </a:path>
                  <a:path w="385444" h="10794">
                    <a:moveTo>
                      <a:pt x="379450" y="1905"/>
                    </a:moveTo>
                    <a:close/>
                  </a:path>
                  <a:path w="385444" h="10794">
                    <a:moveTo>
                      <a:pt x="379526" y="2781"/>
                    </a:moveTo>
                    <a:lnTo>
                      <a:pt x="379501" y="1676"/>
                    </a:lnTo>
                    <a:lnTo>
                      <a:pt x="379463" y="2781"/>
                    </a:lnTo>
                    <a:close/>
                  </a:path>
                  <a:path w="385444" h="10794">
                    <a:moveTo>
                      <a:pt x="379590" y="1816"/>
                    </a:moveTo>
                    <a:lnTo>
                      <a:pt x="379539" y="2743"/>
                    </a:lnTo>
                    <a:lnTo>
                      <a:pt x="379590" y="1816"/>
                    </a:lnTo>
                    <a:close/>
                  </a:path>
                  <a:path w="385444" h="10794">
                    <a:moveTo>
                      <a:pt x="379615" y="1625"/>
                    </a:moveTo>
                    <a:lnTo>
                      <a:pt x="379603" y="1816"/>
                    </a:lnTo>
                    <a:lnTo>
                      <a:pt x="379615" y="1625"/>
                    </a:lnTo>
                    <a:close/>
                  </a:path>
                  <a:path w="385444" h="10794">
                    <a:moveTo>
                      <a:pt x="381584" y="8026"/>
                    </a:moveTo>
                    <a:lnTo>
                      <a:pt x="381457" y="7962"/>
                    </a:lnTo>
                    <a:lnTo>
                      <a:pt x="381457" y="9867"/>
                    </a:lnTo>
                    <a:lnTo>
                      <a:pt x="381584" y="8026"/>
                    </a:lnTo>
                    <a:close/>
                  </a:path>
                  <a:path w="385444" h="10794">
                    <a:moveTo>
                      <a:pt x="382219" y="3492"/>
                    </a:moveTo>
                    <a:lnTo>
                      <a:pt x="382092" y="1727"/>
                    </a:lnTo>
                    <a:lnTo>
                      <a:pt x="382092" y="2260"/>
                    </a:lnTo>
                    <a:lnTo>
                      <a:pt x="382016" y="1295"/>
                    </a:lnTo>
                    <a:lnTo>
                      <a:pt x="382041" y="2273"/>
                    </a:lnTo>
                    <a:lnTo>
                      <a:pt x="382130" y="3492"/>
                    </a:lnTo>
                    <a:close/>
                  </a:path>
                  <a:path w="385444" h="10794">
                    <a:moveTo>
                      <a:pt x="382371" y="355"/>
                    </a:moveTo>
                    <a:lnTo>
                      <a:pt x="382231" y="3683"/>
                    </a:lnTo>
                    <a:lnTo>
                      <a:pt x="382358" y="3683"/>
                    </a:lnTo>
                    <a:lnTo>
                      <a:pt x="382371" y="355"/>
                    </a:lnTo>
                    <a:close/>
                  </a:path>
                  <a:path w="385444" h="10794">
                    <a:moveTo>
                      <a:pt x="382790" y="2844"/>
                    </a:moveTo>
                    <a:lnTo>
                      <a:pt x="382765" y="2984"/>
                    </a:lnTo>
                    <a:lnTo>
                      <a:pt x="382790" y="3619"/>
                    </a:lnTo>
                    <a:lnTo>
                      <a:pt x="382790" y="3009"/>
                    </a:lnTo>
                    <a:lnTo>
                      <a:pt x="382790" y="2844"/>
                    </a:lnTo>
                    <a:close/>
                  </a:path>
                  <a:path w="385444" h="10794">
                    <a:moveTo>
                      <a:pt x="382879" y="1828"/>
                    </a:moveTo>
                    <a:lnTo>
                      <a:pt x="382803" y="2133"/>
                    </a:lnTo>
                    <a:lnTo>
                      <a:pt x="382879" y="1828"/>
                    </a:lnTo>
                    <a:close/>
                  </a:path>
                  <a:path w="385444" h="10794">
                    <a:moveTo>
                      <a:pt x="383425" y="2565"/>
                    </a:moveTo>
                    <a:lnTo>
                      <a:pt x="383387" y="1663"/>
                    </a:lnTo>
                    <a:lnTo>
                      <a:pt x="383349" y="2565"/>
                    </a:lnTo>
                    <a:close/>
                  </a:path>
                  <a:path w="385444" h="10794">
                    <a:moveTo>
                      <a:pt x="383997" y="952"/>
                    </a:moveTo>
                    <a:lnTo>
                      <a:pt x="383946" y="2374"/>
                    </a:lnTo>
                    <a:lnTo>
                      <a:pt x="383997" y="952"/>
                    </a:lnTo>
                    <a:close/>
                  </a:path>
                  <a:path w="385444" h="10794">
                    <a:moveTo>
                      <a:pt x="384873" y="3187"/>
                    </a:moveTo>
                    <a:lnTo>
                      <a:pt x="384860" y="2768"/>
                    </a:lnTo>
                    <a:lnTo>
                      <a:pt x="384759" y="1917"/>
                    </a:lnTo>
                    <a:lnTo>
                      <a:pt x="384683" y="2768"/>
                    </a:lnTo>
                    <a:lnTo>
                      <a:pt x="384670" y="2362"/>
                    </a:lnTo>
                    <a:lnTo>
                      <a:pt x="384657" y="2108"/>
                    </a:lnTo>
                    <a:lnTo>
                      <a:pt x="384644" y="2362"/>
                    </a:lnTo>
                    <a:lnTo>
                      <a:pt x="384606" y="1612"/>
                    </a:lnTo>
                    <a:lnTo>
                      <a:pt x="384568" y="2362"/>
                    </a:lnTo>
                    <a:lnTo>
                      <a:pt x="384530" y="2933"/>
                    </a:lnTo>
                    <a:lnTo>
                      <a:pt x="384492" y="3187"/>
                    </a:lnTo>
                    <a:lnTo>
                      <a:pt x="384479" y="2959"/>
                    </a:lnTo>
                    <a:lnTo>
                      <a:pt x="384454" y="2578"/>
                    </a:lnTo>
                    <a:lnTo>
                      <a:pt x="384467" y="2044"/>
                    </a:lnTo>
                    <a:lnTo>
                      <a:pt x="384429" y="2578"/>
                    </a:lnTo>
                    <a:lnTo>
                      <a:pt x="384429" y="2273"/>
                    </a:lnTo>
                    <a:lnTo>
                      <a:pt x="384441" y="1841"/>
                    </a:lnTo>
                    <a:lnTo>
                      <a:pt x="384403" y="2273"/>
                    </a:lnTo>
                    <a:lnTo>
                      <a:pt x="384352" y="2019"/>
                    </a:lnTo>
                    <a:lnTo>
                      <a:pt x="384352" y="2273"/>
                    </a:lnTo>
                    <a:lnTo>
                      <a:pt x="384340" y="2578"/>
                    </a:lnTo>
                    <a:lnTo>
                      <a:pt x="384327" y="2755"/>
                    </a:lnTo>
                    <a:lnTo>
                      <a:pt x="384289" y="1981"/>
                    </a:lnTo>
                    <a:lnTo>
                      <a:pt x="384225" y="2755"/>
                    </a:lnTo>
                    <a:lnTo>
                      <a:pt x="384200" y="2959"/>
                    </a:lnTo>
                    <a:lnTo>
                      <a:pt x="384098" y="2743"/>
                    </a:lnTo>
                    <a:lnTo>
                      <a:pt x="384200" y="1638"/>
                    </a:lnTo>
                    <a:lnTo>
                      <a:pt x="384111" y="2590"/>
                    </a:lnTo>
                    <a:lnTo>
                      <a:pt x="384162" y="1155"/>
                    </a:lnTo>
                    <a:lnTo>
                      <a:pt x="383971" y="2641"/>
                    </a:lnTo>
                    <a:lnTo>
                      <a:pt x="383819" y="1574"/>
                    </a:lnTo>
                    <a:lnTo>
                      <a:pt x="383743" y="2362"/>
                    </a:lnTo>
                    <a:lnTo>
                      <a:pt x="383667" y="1282"/>
                    </a:lnTo>
                    <a:lnTo>
                      <a:pt x="383667" y="2362"/>
                    </a:lnTo>
                    <a:lnTo>
                      <a:pt x="383552" y="3454"/>
                    </a:lnTo>
                    <a:lnTo>
                      <a:pt x="383527" y="2882"/>
                    </a:lnTo>
                    <a:lnTo>
                      <a:pt x="383527" y="2730"/>
                    </a:lnTo>
                    <a:lnTo>
                      <a:pt x="383590" y="1930"/>
                    </a:lnTo>
                    <a:lnTo>
                      <a:pt x="383565" y="977"/>
                    </a:lnTo>
                    <a:lnTo>
                      <a:pt x="383565" y="1930"/>
                    </a:lnTo>
                    <a:lnTo>
                      <a:pt x="383476" y="2387"/>
                    </a:lnTo>
                    <a:lnTo>
                      <a:pt x="383451" y="2032"/>
                    </a:lnTo>
                    <a:lnTo>
                      <a:pt x="383451" y="2387"/>
                    </a:lnTo>
                    <a:lnTo>
                      <a:pt x="383425" y="1409"/>
                    </a:lnTo>
                    <a:lnTo>
                      <a:pt x="383425" y="2387"/>
                    </a:lnTo>
                    <a:lnTo>
                      <a:pt x="383425" y="2565"/>
                    </a:lnTo>
                    <a:lnTo>
                      <a:pt x="383425" y="2692"/>
                    </a:lnTo>
                    <a:lnTo>
                      <a:pt x="383349" y="2565"/>
                    </a:lnTo>
                    <a:lnTo>
                      <a:pt x="383311" y="1638"/>
                    </a:lnTo>
                    <a:lnTo>
                      <a:pt x="383336" y="1181"/>
                    </a:lnTo>
                    <a:lnTo>
                      <a:pt x="383260" y="1638"/>
                    </a:lnTo>
                    <a:lnTo>
                      <a:pt x="383184" y="2311"/>
                    </a:lnTo>
                    <a:lnTo>
                      <a:pt x="383184" y="1003"/>
                    </a:lnTo>
                    <a:lnTo>
                      <a:pt x="383082" y="2311"/>
                    </a:lnTo>
                    <a:lnTo>
                      <a:pt x="383044" y="1790"/>
                    </a:lnTo>
                    <a:lnTo>
                      <a:pt x="383019" y="2311"/>
                    </a:lnTo>
                    <a:lnTo>
                      <a:pt x="382993" y="2667"/>
                    </a:lnTo>
                    <a:lnTo>
                      <a:pt x="382879" y="1828"/>
                    </a:lnTo>
                    <a:lnTo>
                      <a:pt x="382816" y="2781"/>
                    </a:lnTo>
                    <a:lnTo>
                      <a:pt x="382816" y="2933"/>
                    </a:lnTo>
                    <a:lnTo>
                      <a:pt x="382790" y="3619"/>
                    </a:lnTo>
                    <a:lnTo>
                      <a:pt x="382739" y="3975"/>
                    </a:lnTo>
                    <a:lnTo>
                      <a:pt x="382727" y="3416"/>
                    </a:lnTo>
                    <a:lnTo>
                      <a:pt x="382663" y="3975"/>
                    </a:lnTo>
                    <a:lnTo>
                      <a:pt x="382765" y="4165"/>
                    </a:lnTo>
                    <a:lnTo>
                      <a:pt x="382638" y="3924"/>
                    </a:lnTo>
                    <a:lnTo>
                      <a:pt x="382663" y="3136"/>
                    </a:lnTo>
                    <a:lnTo>
                      <a:pt x="382714" y="3378"/>
                    </a:lnTo>
                    <a:lnTo>
                      <a:pt x="382676" y="2743"/>
                    </a:lnTo>
                    <a:lnTo>
                      <a:pt x="382727" y="2895"/>
                    </a:lnTo>
                    <a:lnTo>
                      <a:pt x="382714" y="2501"/>
                    </a:lnTo>
                    <a:lnTo>
                      <a:pt x="382689" y="1803"/>
                    </a:lnTo>
                    <a:lnTo>
                      <a:pt x="382765" y="2984"/>
                    </a:lnTo>
                    <a:lnTo>
                      <a:pt x="382714" y="1282"/>
                    </a:lnTo>
                    <a:lnTo>
                      <a:pt x="382612" y="990"/>
                    </a:lnTo>
                    <a:lnTo>
                      <a:pt x="382612" y="1282"/>
                    </a:lnTo>
                    <a:lnTo>
                      <a:pt x="382600" y="1803"/>
                    </a:lnTo>
                    <a:lnTo>
                      <a:pt x="382498" y="1511"/>
                    </a:lnTo>
                    <a:lnTo>
                      <a:pt x="382498" y="1803"/>
                    </a:lnTo>
                    <a:lnTo>
                      <a:pt x="382473" y="3009"/>
                    </a:lnTo>
                    <a:lnTo>
                      <a:pt x="382358" y="3683"/>
                    </a:lnTo>
                    <a:lnTo>
                      <a:pt x="382346" y="3835"/>
                    </a:lnTo>
                    <a:lnTo>
                      <a:pt x="382231" y="3683"/>
                    </a:lnTo>
                    <a:lnTo>
                      <a:pt x="382130" y="3492"/>
                    </a:lnTo>
                    <a:lnTo>
                      <a:pt x="382092" y="3213"/>
                    </a:lnTo>
                    <a:lnTo>
                      <a:pt x="382054" y="2921"/>
                    </a:lnTo>
                    <a:lnTo>
                      <a:pt x="381977" y="1841"/>
                    </a:lnTo>
                    <a:lnTo>
                      <a:pt x="381901" y="1968"/>
                    </a:lnTo>
                    <a:lnTo>
                      <a:pt x="381774" y="2667"/>
                    </a:lnTo>
                    <a:lnTo>
                      <a:pt x="381647" y="2921"/>
                    </a:lnTo>
                    <a:lnTo>
                      <a:pt x="381673" y="2501"/>
                    </a:lnTo>
                    <a:lnTo>
                      <a:pt x="381647" y="1981"/>
                    </a:lnTo>
                    <a:lnTo>
                      <a:pt x="381495" y="2501"/>
                    </a:lnTo>
                    <a:lnTo>
                      <a:pt x="381190" y="1257"/>
                    </a:lnTo>
                    <a:lnTo>
                      <a:pt x="381139" y="2133"/>
                    </a:lnTo>
                    <a:lnTo>
                      <a:pt x="381076" y="2540"/>
                    </a:lnTo>
                    <a:lnTo>
                      <a:pt x="381076" y="1701"/>
                    </a:lnTo>
                    <a:lnTo>
                      <a:pt x="380974" y="2540"/>
                    </a:lnTo>
                    <a:lnTo>
                      <a:pt x="380809" y="3314"/>
                    </a:lnTo>
                    <a:lnTo>
                      <a:pt x="380695" y="1943"/>
                    </a:lnTo>
                    <a:lnTo>
                      <a:pt x="380644" y="1752"/>
                    </a:lnTo>
                    <a:lnTo>
                      <a:pt x="380631" y="3911"/>
                    </a:lnTo>
                    <a:lnTo>
                      <a:pt x="380619" y="3695"/>
                    </a:lnTo>
                    <a:lnTo>
                      <a:pt x="380593" y="3429"/>
                    </a:lnTo>
                    <a:lnTo>
                      <a:pt x="380466" y="2692"/>
                    </a:lnTo>
                    <a:lnTo>
                      <a:pt x="380403" y="2552"/>
                    </a:lnTo>
                    <a:lnTo>
                      <a:pt x="380212" y="3365"/>
                    </a:lnTo>
                    <a:lnTo>
                      <a:pt x="380085" y="2032"/>
                    </a:lnTo>
                    <a:lnTo>
                      <a:pt x="380060" y="3238"/>
                    </a:lnTo>
                    <a:lnTo>
                      <a:pt x="379907" y="1460"/>
                    </a:lnTo>
                    <a:lnTo>
                      <a:pt x="379907" y="3238"/>
                    </a:lnTo>
                    <a:lnTo>
                      <a:pt x="379882" y="3022"/>
                    </a:lnTo>
                    <a:lnTo>
                      <a:pt x="379768" y="1727"/>
                    </a:lnTo>
                    <a:lnTo>
                      <a:pt x="379653" y="1371"/>
                    </a:lnTo>
                    <a:lnTo>
                      <a:pt x="379590" y="2743"/>
                    </a:lnTo>
                    <a:lnTo>
                      <a:pt x="379425" y="3022"/>
                    </a:lnTo>
                    <a:lnTo>
                      <a:pt x="379374" y="2463"/>
                    </a:lnTo>
                    <a:lnTo>
                      <a:pt x="379323" y="1485"/>
                    </a:lnTo>
                    <a:lnTo>
                      <a:pt x="379171" y="2260"/>
                    </a:lnTo>
                    <a:lnTo>
                      <a:pt x="379133" y="2463"/>
                    </a:lnTo>
                    <a:lnTo>
                      <a:pt x="379120" y="2159"/>
                    </a:lnTo>
                    <a:lnTo>
                      <a:pt x="379107" y="1828"/>
                    </a:lnTo>
                    <a:lnTo>
                      <a:pt x="378993" y="1587"/>
                    </a:lnTo>
                    <a:lnTo>
                      <a:pt x="378929" y="1828"/>
                    </a:lnTo>
                    <a:lnTo>
                      <a:pt x="378815" y="1028"/>
                    </a:lnTo>
                    <a:lnTo>
                      <a:pt x="378688" y="1498"/>
                    </a:lnTo>
                    <a:lnTo>
                      <a:pt x="378561" y="2755"/>
                    </a:lnTo>
                    <a:lnTo>
                      <a:pt x="378536" y="2997"/>
                    </a:lnTo>
                    <a:lnTo>
                      <a:pt x="378523" y="3124"/>
                    </a:lnTo>
                    <a:lnTo>
                      <a:pt x="378498" y="2717"/>
                    </a:lnTo>
                    <a:lnTo>
                      <a:pt x="378460" y="1816"/>
                    </a:lnTo>
                    <a:lnTo>
                      <a:pt x="378345" y="1282"/>
                    </a:lnTo>
                    <a:lnTo>
                      <a:pt x="378333" y="1003"/>
                    </a:lnTo>
                    <a:lnTo>
                      <a:pt x="378206" y="990"/>
                    </a:lnTo>
                    <a:lnTo>
                      <a:pt x="378028" y="2209"/>
                    </a:lnTo>
                    <a:lnTo>
                      <a:pt x="377990" y="2032"/>
                    </a:lnTo>
                    <a:lnTo>
                      <a:pt x="377990" y="2222"/>
                    </a:lnTo>
                    <a:lnTo>
                      <a:pt x="377964" y="2717"/>
                    </a:lnTo>
                    <a:lnTo>
                      <a:pt x="377875" y="2298"/>
                    </a:lnTo>
                    <a:lnTo>
                      <a:pt x="377799" y="1778"/>
                    </a:lnTo>
                    <a:lnTo>
                      <a:pt x="377647" y="2298"/>
                    </a:lnTo>
                    <a:lnTo>
                      <a:pt x="377659" y="3060"/>
                    </a:lnTo>
                    <a:lnTo>
                      <a:pt x="377558" y="2374"/>
                    </a:lnTo>
                    <a:lnTo>
                      <a:pt x="377609" y="1816"/>
                    </a:lnTo>
                    <a:lnTo>
                      <a:pt x="377431" y="2082"/>
                    </a:lnTo>
                    <a:lnTo>
                      <a:pt x="377304" y="3429"/>
                    </a:lnTo>
                    <a:lnTo>
                      <a:pt x="377291" y="2540"/>
                    </a:lnTo>
                    <a:lnTo>
                      <a:pt x="377126" y="3695"/>
                    </a:lnTo>
                    <a:lnTo>
                      <a:pt x="377113" y="3479"/>
                    </a:lnTo>
                    <a:lnTo>
                      <a:pt x="377075" y="2882"/>
                    </a:lnTo>
                    <a:lnTo>
                      <a:pt x="377012" y="1816"/>
                    </a:lnTo>
                    <a:lnTo>
                      <a:pt x="376910" y="304"/>
                    </a:lnTo>
                    <a:lnTo>
                      <a:pt x="376796" y="1816"/>
                    </a:lnTo>
                    <a:lnTo>
                      <a:pt x="376656" y="2654"/>
                    </a:lnTo>
                    <a:lnTo>
                      <a:pt x="376656" y="1600"/>
                    </a:lnTo>
                    <a:lnTo>
                      <a:pt x="376542" y="2654"/>
                    </a:lnTo>
                    <a:lnTo>
                      <a:pt x="376504" y="2882"/>
                    </a:lnTo>
                    <a:lnTo>
                      <a:pt x="376491" y="2501"/>
                    </a:lnTo>
                    <a:lnTo>
                      <a:pt x="376478" y="2273"/>
                    </a:lnTo>
                    <a:lnTo>
                      <a:pt x="376428" y="1422"/>
                    </a:lnTo>
                    <a:lnTo>
                      <a:pt x="376301" y="2273"/>
                    </a:lnTo>
                    <a:lnTo>
                      <a:pt x="376212" y="0"/>
                    </a:lnTo>
                    <a:lnTo>
                      <a:pt x="375983" y="2425"/>
                    </a:lnTo>
                    <a:lnTo>
                      <a:pt x="375958" y="2044"/>
                    </a:lnTo>
                    <a:lnTo>
                      <a:pt x="375856" y="990"/>
                    </a:lnTo>
                    <a:lnTo>
                      <a:pt x="375831" y="1752"/>
                    </a:lnTo>
                    <a:lnTo>
                      <a:pt x="375742" y="2044"/>
                    </a:lnTo>
                    <a:lnTo>
                      <a:pt x="375539" y="2501"/>
                    </a:lnTo>
                    <a:lnTo>
                      <a:pt x="375297" y="1219"/>
                    </a:lnTo>
                    <a:lnTo>
                      <a:pt x="375196" y="952"/>
                    </a:lnTo>
                    <a:lnTo>
                      <a:pt x="374878" y="457"/>
                    </a:lnTo>
                    <a:lnTo>
                      <a:pt x="374916" y="3365"/>
                    </a:lnTo>
                    <a:lnTo>
                      <a:pt x="374853" y="2730"/>
                    </a:lnTo>
                    <a:lnTo>
                      <a:pt x="374827" y="1092"/>
                    </a:lnTo>
                    <a:lnTo>
                      <a:pt x="374624" y="2286"/>
                    </a:lnTo>
                    <a:lnTo>
                      <a:pt x="374586" y="2057"/>
                    </a:lnTo>
                    <a:lnTo>
                      <a:pt x="374408" y="1054"/>
                    </a:lnTo>
                    <a:lnTo>
                      <a:pt x="374205" y="2057"/>
                    </a:lnTo>
                    <a:lnTo>
                      <a:pt x="374243" y="1536"/>
                    </a:lnTo>
                    <a:lnTo>
                      <a:pt x="374192" y="825"/>
                    </a:lnTo>
                    <a:lnTo>
                      <a:pt x="374078" y="2095"/>
                    </a:lnTo>
                    <a:lnTo>
                      <a:pt x="374015" y="838"/>
                    </a:lnTo>
                    <a:lnTo>
                      <a:pt x="373964" y="2095"/>
                    </a:lnTo>
                    <a:lnTo>
                      <a:pt x="373951" y="1917"/>
                    </a:lnTo>
                    <a:lnTo>
                      <a:pt x="373938" y="1524"/>
                    </a:lnTo>
                    <a:lnTo>
                      <a:pt x="373951" y="1181"/>
                    </a:lnTo>
                    <a:lnTo>
                      <a:pt x="373913" y="1524"/>
                    </a:lnTo>
                    <a:lnTo>
                      <a:pt x="373811" y="1092"/>
                    </a:lnTo>
                    <a:lnTo>
                      <a:pt x="373824" y="1524"/>
                    </a:lnTo>
                    <a:lnTo>
                      <a:pt x="373837" y="1917"/>
                    </a:lnTo>
                    <a:lnTo>
                      <a:pt x="373761" y="1524"/>
                    </a:lnTo>
                    <a:lnTo>
                      <a:pt x="373735" y="1917"/>
                    </a:lnTo>
                    <a:lnTo>
                      <a:pt x="373697" y="2286"/>
                    </a:lnTo>
                    <a:lnTo>
                      <a:pt x="373634" y="1790"/>
                    </a:lnTo>
                    <a:lnTo>
                      <a:pt x="373621" y="2286"/>
                    </a:lnTo>
                    <a:lnTo>
                      <a:pt x="373595" y="2667"/>
                    </a:lnTo>
                    <a:lnTo>
                      <a:pt x="373507" y="1346"/>
                    </a:lnTo>
                    <a:lnTo>
                      <a:pt x="373316" y="2184"/>
                    </a:lnTo>
                    <a:lnTo>
                      <a:pt x="373100" y="558"/>
                    </a:lnTo>
                    <a:lnTo>
                      <a:pt x="372999" y="3479"/>
                    </a:lnTo>
                    <a:lnTo>
                      <a:pt x="372999" y="3111"/>
                    </a:lnTo>
                    <a:lnTo>
                      <a:pt x="372948" y="1409"/>
                    </a:lnTo>
                    <a:lnTo>
                      <a:pt x="372643" y="2806"/>
                    </a:lnTo>
                    <a:lnTo>
                      <a:pt x="372630" y="2641"/>
                    </a:lnTo>
                    <a:lnTo>
                      <a:pt x="372554" y="2806"/>
                    </a:lnTo>
                    <a:lnTo>
                      <a:pt x="372478" y="2946"/>
                    </a:lnTo>
                    <a:lnTo>
                      <a:pt x="372414" y="3111"/>
                    </a:lnTo>
                    <a:lnTo>
                      <a:pt x="372173" y="2527"/>
                    </a:lnTo>
                    <a:lnTo>
                      <a:pt x="372046" y="1841"/>
                    </a:lnTo>
                    <a:lnTo>
                      <a:pt x="371944" y="2463"/>
                    </a:lnTo>
                    <a:lnTo>
                      <a:pt x="371957" y="2260"/>
                    </a:lnTo>
                    <a:lnTo>
                      <a:pt x="371894" y="2019"/>
                    </a:lnTo>
                    <a:lnTo>
                      <a:pt x="371894" y="2260"/>
                    </a:lnTo>
                    <a:lnTo>
                      <a:pt x="371894" y="2463"/>
                    </a:lnTo>
                    <a:lnTo>
                      <a:pt x="371894" y="2628"/>
                    </a:lnTo>
                    <a:lnTo>
                      <a:pt x="371919" y="2463"/>
                    </a:lnTo>
                    <a:lnTo>
                      <a:pt x="371944" y="3454"/>
                    </a:lnTo>
                    <a:lnTo>
                      <a:pt x="371817" y="4800"/>
                    </a:lnTo>
                    <a:lnTo>
                      <a:pt x="371830" y="4381"/>
                    </a:lnTo>
                    <a:lnTo>
                      <a:pt x="371703" y="4356"/>
                    </a:lnTo>
                    <a:lnTo>
                      <a:pt x="371729" y="3492"/>
                    </a:lnTo>
                    <a:lnTo>
                      <a:pt x="371741" y="3111"/>
                    </a:lnTo>
                    <a:lnTo>
                      <a:pt x="371754" y="2946"/>
                    </a:lnTo>
                    <a:lnTo>
                      <a:pt x="371767" y="2133"/>
                    </a:lnTo>
                    <a:lnTo>
                      <a:pt x="371729" y="2946"/>
                    </a:lnTo>
                    <a:lnTo>
                      <a:pt x="371729" y="2120"/>
                    </a:lnTo>
                    <a:lnTo>
                      <a:pt x="371665" y="2946"/>
                    </a:lnTo>
                    <a:lnTo>
                      <a:pt x="371665" y="3111"/>
                    </a:lnTo>
                    <a:lnTo>
                      <a:pt x="371614" y="2336"/>
                    </a:lnTo>
                    <a:lnTo>
                      <a:pt x="371563" y="3111"/>
                    </a:lnTo>
                    <a:lnTo>
                      <a:pt x="371538" y="3492"/>
                    </a:lnTo>
                    <a:lnTo>
                      <a:pt x="371462" y="2844"/>
                    </a:lnTo>
                    <a:lnTo>
                      <a:pt x="371297" y="4381"/>
                    </a:lnTo>
                    <a:lnTo>
                      <a:pt x="371182" y="3822"/>
                    </a:lnTo>
                    <a:lnTo>
                      <a:pt x="371132" y="3390"/>
                    </a:lnTo>
                    <a:lnTo>
                      <a:pt x="371132" y="3149"/>
                    </a:lnTo>
                    <a:lnTo>
                      <a:pt x="371119" y="2273"/>
                    </a:lnTo>
                    <a:lnTo>
                      <a:pt x="371081" y="3149"/>
                    </a:lnTo>
                    <a:lnTo>
                      <a:pt x="370967" y="3949"/>
                    </a:lnTo>
                    <a:lnTo>
                      <a:pt x="370916" y="5168"/>
                    </a:lnTo>
                    <a:lnTo>
                      <a:pt x="370852" y="4914"/>
                    </a:lnTo>
                    <a:lnTo>
                      <a:pt x="370865" y="4749"/>
                    </a:lnTo>
                    <a:lnTo>
                      <a:pt x="370751" y="4178"/>
                    </a:lnTo>
                    <a:lnTo>
                      <a:pt x="370713" y="4838"/>
                    </a:lnTo>
                    <a:lnTo>
                      <a:pt x="370624" y="4089"/>
                    </a:lnTo>
                    <a:lnTo>
                      <a:pt x="370509" y="3416"/>
                    </a:lnTo>
                    <a:lnTo>
                      <a:pt x="370484" y="4127"/>
                    </a:lnTo>
                    <a:lnTo>
                      <a:pt x="370484" y="3479"/>
                    </a:lnTo>
                    <a:lnTo>
                      <a:pt x="370459" y="4229"/>
                    </a:lnTo>
                    <a:lnTo>
                      <a:pt x="370357" y="3263"/>
                    </a:lnTo>
                    <a:lnTo>
                      <a:pt x="370420" y="4229"/>
                    </a:lnTo>
                    <a:lnTo>
                      <a:pt x="370433" y="4419"/>
                    </a:lnTo>
                    <a:lnTo>
                      <a:pt x="370459" y="4826"/>
                    </a:lnTo>
                    <a:lnTo>
                      <a:pt x="370408" y="4406"/>
                    </a:lnTo>
                    <a:lnTo>
                      <a:pt x="370281" y="3606"/>
                    </a:lnTo>
                    <a:lnTo>
                      <a:pt x="370192" y="4406"/>
                    </a:lnTo>
                    <a:lnTo>
                      <a:pt x="370078" y="2921"/>
                    </a:lnTo>
                    <a:lnTo>
                      <a:pt x="370014" y="3124"/>
                    </a:lnTo>
                    <a:lnTo>
                      <a:pt x="369887" y="4152"/>
                    </a:lnTo>
                    <a:lnTo>
                      <a:pt x="369773" y="5600"/>
                    </a:lnTo>
                    <a:lnTo>
                      <a:pt x="369747" y="4737"/>
                    </a:lnTo>
                    <a:lnTo>
                      <a:pt x="369735" y="4292"/>
                    </a:lnTo>
                    <a:lnTo>
                      <a:pt x="369722" y="4165"/>
                    </a:lnTo>
                    <a:lnTo>
                      <a:pt x="369620" y="3975"/>
                    </a:lnTo>
                    <a:lnTo>
                      <a:pt x="369557" y="3022"/>
                    </a:lnTo>
                    <a:lnTo>
                      <a:pt x="369468" y="3670"/>
                    </a:lnTo>
                    <a:lnTo>
                      <a:pt x="369341" y="4165"/>
                    </a:lnTo>
                    <a:lnTo>
                      <a:pt x="369328" y="3543"/>
                    </a:lnTo>
                    <a:lnTo>
                      <a:pt x="369303" y="3390"/>
                    </a:lnTo>
                    <a:lnTo>
                      <a:pt x="369227" y="3543"/>
                    </a:lnTo>
                    <a:lnTo>
                      <a:pt x="369163" y="3365"/>
                    </a:lnTo>
                    <a:lnTo>
                      <a:pt x="369163" y="3543"/>
                    </a:lnTo>
                    <a:lnTo>
                      <a:pt x="369150" y="3771"/>
                    </a:lnTo>
                    <a:lnTo>
                      <a:pt x="369138" y="4292"/>
                    </a:lnTo>
                    <a:lnTo>
                      <a:pt x="368973" y="1968"/>
                    </a:lnTo>
                    <a:lnTo>
                      <a:pt x="368858" y="4737"/>
                    </a:lnTo>
                    <a:lnTo>
                      <a:pt x="368858" y="5791"/>
                    </a:lnTo>
                    <a:lnTo>
                      <a:pt x="368896" y="6629"/>
                    </a:lnTo>
                    <a:lnTo>
                      <a:pt x="368922" y="6464"/>
                    </a:lnTo>
                    <a:lnTo>
                      <a:pt x="368909" y="6870"/>
                    </a:lnTo>
                    <a:lnTo>
                      <a:pt x="368884" y="6692"/>
                    </a:lnTo>
                    <a:lnTo>
                      <a:pt x="368884" y="6870"/>
                    </a:lnTo>
                    <a:lnTo>
                      <a:pt x="368973" y="7823"/>
                    </a:lnTo>
                    <a:lnTo>
                      <a:pt x="368985" y="6985"/>
                    </a:lnTo>
                    <a:lnTo>
                      <a:pt x="369023" y="7556"/>
                    </a:lnTo>
                    <a:lnTo>
                      <a:pt x="369049" y="7962"/>
                    </a:lnTo>
                    <a:lnTo>
                      <a:pt x="369074" y="7556"/>
                    </a:lnTo>
                    <a:lnTo>
                      <a:pt x="369112" y="7988"/>
                    </a:lnTo>
                    <a:lnTo>
                      <a:pt x="369112" y="7556"/>
                    </a:lnTo>
                    <a:lnTo>
                      <a:pt x="369112" y="7099"/>
                    </a:lnTo>
                    <a:lnTo>
                      <a:pt x="369138" y="7759"/>
                    </a:lnTo>
                    <a:lnTo>
                      <a:pt x="369176" y="7366"/>
                    </a:lnTo>
                    <a:lnTo>
                      <a:pt x="369303" y="7645"/>
                    </a:lnTo>
                    <a:lnTo>
                      <a:pt x="369290" y="7366"/>
                    </a:lnTo>
                    <a:lnTo>
                      <a:pt x="369277" y="7099"/>
                    </a:lnTo>
                    <a:lnTo>
                      <a:pt x="369265" y="6908"/>
                    </a:lnTo>
                    <a:lnTo>
                      <a:pt x="369277" y="6464"/>
                    </a:lnTo>
                    <a:lnTo>
                      <a:pt x="369379" y="5727"/>
                    </a:lnTo>
                    <a:lnTo>
                      <a:pt x="369493" y="7099"/>
                    </a:lnTo>
                    <a:lnTo>
                      <a:pt x="369608" y="6718"/>
                    </a:lnTo>
                    <a:lnTo>
                      <a:pt x="369608" y="7023"/>
                    </a:lnTo>
                    <a:lnTo>
                      <a:pt x="369684" y="6718"/>
                    </a:lnTo>
                    <a:lnTo>
                      <a:pt x="369811" y="6184"/>
                    </a:lnTo>
                    <a:lnTo>
                      <a:pt x="369849" y="7073"/>
                    </a:lnTo>
                    <a:lnTo>
                      <a:pt x="369900" y="6527"/>
                    </a:lnTo>
                    <a:lnTo>
                      <a:pt x="370001" y="8115"/>
                    </a:lnTo>
                    <a:lnTo>
                      <a:pt x="370078" y="7302"/>
                    </a:lnTo>
                    <a:lnTo>
                      <a:pt x="370128" y="8267"/>
                    </a:lnTo>
                    <a:lnTo>
                      <a:pt x="370154" y="7378"/>
                    </a:lnTo>
                    <a:lnTo>
                      <a:pt x="370205" y="8623"/>
                    </a:lnTo>
                    <a:lnTo>
                      <a:pt x="370332" y="9728"/>
                    </a:lnTo>
                    <a:lnTo>
                      <a:pt x="370408" y="7378"/>
                    </a:lnTo>
                    <a:lnTo>
                      <a:pt x="370433" y="6527"/>
                    </a:lnTo>
                    <a:lnTo>
                      <a:pt x="370497" y="7429"/>
                    </a:lnTo>
                    <a:lnTo>
                      <a:pt x="370497" y="7175"/>
                    </a:lnTo>
                    <a:lnTo>
                      <a:pt x="370586" y="7785"/>
                    </a:lnTo>
                    <a:lnTo>
                      <a:pt x="370624" y="8737"/>
                    </a:lnTo>
                    <a:lnTo>
                      <a:pt x="370738" y="9296"/>
                    </a:lnTo>
                    <a:lnTo>
                      <a:pt x="370738" y="8737"/>
                    </a:lnTo>
                    <a:lnTo>
                      <a:pt x="370738" y="7785"/>
                    </a:lnTo>
                    <a:lnTo>
                      <a:pt x="370763" y="7505"/>
                    </a:lnTo>
                    <a:lnTo>
                      <a:pt x="370814" y="7658"/>
                    </a:lnTo>
                    <a:lnTo>
                      <a:pt x="370801" y="7289"/>
                    </a:lnTo>
                    <a:lnTo>
                      <a:pt x="370801" y="6451"/>
                    </a:lnTo>
                    <a:lnTo>
                      <a:pt x="370840" y="6184"/>
                    </a:lnTo>
                    <a:lnTo>
                      <a:pt x="370865" y="6019"/>
                    </a:lnTo>
                    <a:lnTo>
                      <a:pt x="370878" y="7594"/>
                    </a:lnTo>
                    <a:lnTo>
                      <a:pt x="370840" y="7835"/>
                    </a:lnTo>
                    <a:lnTo>
                      <a:pt x="370878" y="8039"/>
                    </a:lnTo>
                    <a:lnTo>
                      <a:pt x="370903" y="8267"/>
                    </a:lnTo>
                    <a:lnTo>
                      <a:pt x="370954" y="8051"/>
                    </a:lnTo>
                    <a:lnTo>
                      <a:pt x="371030" y="8559"/>
                    </a:lnTo>
                    <a:lnTo>
                      <a:pt x="371106" y="8216"/>
                    </a:lnTo>
                    <a:lnTo>
                      <a:pt x="371157" y="8407"/>
                    </a:lnTo>
                    <a:lnTo>
                      <a:pt x="371144" y="8064"/>
                    </a:lnTo>
                    <a:lnTo>
                      <a:pt x="371144" y="7912"/>
                    </a:lnTo>
                    <a:lnTo>
                      <a:pt x="371271" y="8216"/>
                    </a:lnTo>
                    <a:lnTo>
                      <a:pt x="371246" y="7797"/>
                    </a:lnTo>
                    <a:lnTo>
                      <a:pt x="371284" y="6972"/>
                    </a:lnTo>
                    <a:lnTo>
                      <a:pt x="371271" y="8204"/>
                    </a:lnTo>
                    <a:lnTo>
                      <a:pt x="371348" y="7810"/>
                    </a:lnTo>
                    <a:lnTo>
                      <a:pt x="371335" y="9042"/>
                    </a:lnTo>
                    <a:lnTo>
                      <a:pt x="371411" y="8356"/>
                    </a:lnTo>
                    <a:lnTo>
                      <a:pt x="371513" y="9740"/>
                    </a:lnTo>
                    <a:lnTo>
                      <a:pt x="371563" y="9385"/>
                    </a:lnTo>
                    <a:lnTo>
                      <a:pt x="371589" y="9156"/>
                    </a:lnTo>
                    <a:lnTo>
                      <a:pt x="371589" y="9029"/>
                    </a:lnTo>
                    <a:lnTo>
                      <a:pt x="371563" y="8356"/>
                    </a:lnTo>
                    <a:lnTo>
                      <a:pt x="371589" y="7810"/>
                    </a:lnTo>
                    <a:lnTo>
                      <a:pt x="371640" y="7950"/>
                    </a:lnTo>
                    <a:lnTo>
                      <a:pt x="371665" y="7632"/>
                    </a:lnTo>
                    <a:lnTo>
                      <a:pt x="371690" y="7239"/>
                    </a:lnTo>
                    <a:lnTo>
                      <a:pt x="371703" y="8191"/>
                    </a:lnTo>
                    <a:lnTo>
                      <a:pt x="371652" y="8318"/>
                    </a:lnTo>
                    <a:lnTo>
                      <a:pt x="371767" y="10401"/>
                    </a:lnTo>
                    <a:lnTo>
                      <a:pt x="371805" y="9156"/>
                    </a:lnTo>
                    <a:lnTo>
                      <a:pt x="371843" y="8483"/>
                    </a:lnTo>
                    <a:lnTo>
                      <a:pt x="371881" y="8280"/>
                    </a:lnTo>
                    <a:lnTo>
                      <a:pt x="371932" y="8521"/>
                    </a:lnTo>
                    <a:lnTo>
                      <a:pt x="371932" y="8115"/>
                    </a:lnTo>
                    <a:lnTo>
                      <a:pt x="371957" y="7848"/>
                    </a:lnTo>
                    <a:lnTo>
                      <a:pt x="371944" y="7239"/>
                    </a:lnTo>
                    <a:lnTo>
                      <a:pt x="372033" y="6972"/>
                    </a:lnTo>
                    <a:lnTo>
                      <a:pt x="372046" y="6553"/>
                    </a:lnTo>
                    <a:lnTo>
                      <a:pt x="372110" y="8458"/>
                    </a:lnTo>
                    <a:lnTo>
                      <a:pt x="372173" y="7835"/>
                    </a:lnTo>
                    <a:lnTo>
                      <a:pt x="372186" y="8496"/>
                    </a:lnTo>
                    <a:lnTo>
                      <a:pt x="372198" y="9080"/>
                    </a:lnTo>
                    <a:lnTo>
                      <a:pt x="372262" y="8496"/>
                    </a:lnTo>
                    <a:lnTo>
                      <a:pt x="372313" y="7912"/>
                    </a:lnTo>
                    <a:lnTo>
                      <a:pt x="372300" y="7594"/>
                    </a:lnTo>
                    <a:lnTo>
                      <a:pt x="372275" y="7861"/>
                    </a:lnTo>
                    <a:lnTo>
                      <a:pt x="372275" y="7404"/>
                    </a:lnTo>
                    <a:lnTo>
                      <a:pt x="372300" y="7594"/>
                    </a:lnTo>
                    <a:lnTo>
                      <a:pt x="372313" y="7454"/>
                    </a:lnTo>
                    <a:lnTo>
                      <a:pt x="372313" y="7861"/>
                    </a:lnTo>
                    <a:lnTo>
                      <a:pt x="372351" y="7454"/>
                    </a:lnTo>
                    <a:lnTo>
                      <a:pt x="372338" y="7200"/>
                    </a:lnTo>
                    <a:lnTo>
                      <a:pt x="372351" y="6794"/>
                    </a:lnTo>
                    <a:lnTo>
                      <a:pt x="372351" y="6553"/>
                    </a:lnTo>
                    <a:lnTo>
                      <a:pt x="372364" y="6159"/>
                    </a:lnTo>
                    <a:lnTo>
                      <a:pt x="372516" y="9448"/>
                    </a:lnTo>
                    <a:lnTo>
                      <a:pt x="372592" y="7747"/>
                    </a:lnTo>
                    <a:lnTo>
                      <a:pt x="372706" y="8191"/>
                    </a:lnTo>
                    <a:lnTo>
                      <a:pt x="372681" y="7747"/>
                    </a:lnTo>
                    <a:lnTo>
                      <a:pt x="372681" y="7188"/>
                    </a:lnTo>
                    <a:lnTo>
                      <a:pt x="372745" y="7785"/>
                    </a:lnTo>
                    <a:lnTo>
                      <a:pt x="372783" y="7505"/>
                    </a:lnTo>
                    <a:lnTo>
                      <a:pt x="372795" y="8242"/>
                    </a:lnTo>
                    <a:lnTo>
                      <a:pt x="372821" y="8686"/>
                    </a:lnTo>
                    <a:lnTo>
                      <a:pt x="372821" y="8242"/>
                    </a:lnTo>
                    <a:lnTo>
                      <a:pt x="372910" y="8724"/>
                    </a:lnTo>
                    <a:lnTo>
                      <a:pt x="372922" y="8242"/>
                    </a:lnTo>
                    <a:lnTo>
                      <a:pt x="372922" y="7543"/>
                    </a:lnTo>
                    <a:lnTo>
                      <a:pt x="372948" y="7924"/>
                    </a:lnTo>
                    <a:lnTo>
                      <a:pt x="373075" y="8636"/>
                    </a:lnTo>
                    <a:lnTo>
                      <a:pt x="373087" y="7543"/>
                    </a:lnTo>
                    <a:lnTo>
                      <a:pt x="373087" y="7188"/>
                    </a:lnTo>
                    <a:lnTo>
                      <a:pt x="373087" y="6629"/>
                    </a:lnTo>
                    <a:lnTo>
                      <a:pt x="373189" y="8064"/>
                    </a:lnTo>
                    <a:lnTo>
                      <a:pt x="373214" y="8432"/>
                    </a:lnTo>
                    <a:lnTo>
                      <a:pt x="373240" y="8064"/>
                    </a:lnTo>
                    <a:lnTo>
                      <a:pt x="373291" y="7556"/>
                    </a:lnTo>
                    <a:lnTo>
                      <a:pt x="373316" y="7823"/>
                    </a:lnTo>
                    <a:lnTo>
                      <a:pt x="373329" y="7264"/>
                    </a:lnTo>
                    <a:lnTo>
                      <a:pt x="373392" y="6946"/>
                    </a:lnTo>
                    <a:lnTo>
                      <a:pt x="373392" y="6680"/>
                    </a:lnTo>
                    <a:lnTo>
                      <a:pt x="373481" y="8077"/>
                    </a:lnTo>
                    <a:lnTo>
                      <a:pt x="373646" y="6235"/>
                    </a:lnTo>
                    <a:lnTo>
                      <a:pt x="373748" y="7683"/>
                    </a:lnTo>
                    <a:lnTo>
                      <a:pt x="373875" y="7353"/>
                    </a:lnTo>
                    <a:lnTo>
                      <a:pt x="373951" y="7556"/>
                    </a:lnTo>
                    <a:lnTo>
                      <a:pt x="374027" y="8039"/>
                    </a:lnTo>
                    <a:lnTo>
                      <a:pt x="374027" y="7556"/>
                    </a:lnTo>
                    <a:lnTo>
                      <a:pt x="374015" y="7251"/>
                    </a:lnTo>
                    <a:lnTo>
                      <a:pt x="374002" y="6096"/>
                    </a:lnTo>
                    <a:lnTo>
                      <a:pt x="374142" y="7353"/>
                    </a:lnTo>
                    <a:lnTo>
                      <a:pt x="374040" y="6921"/>
                    </a:lnTo>
                    <a:lnTo>
                      <a:pt x="374078" y="7353"/>
                    </a:lnTo>
                    <a:lnTo>
                      <a:pt x="374078" y="9232"/>
                    </a:lnTo>
                    <a:lnTo>
                      <a:pt x="374180" y="7353"/>
                    </a:lnTo>
                    <a:lnTo>
                      <a:pt x="374192" y="7023"/>
                    </a:lnTo>
                    <a:lnTo>
                      <a:pt x="374294" y="8928"/>
                    </a:lnTo>
                    <a:lnTo>
                      <a:pt x="374357" y="7531"/>
                    </a:lnTo>
                    <a:lnTo>
                      <a:pt x="374446" y="7962"/>
                    </a:lnTo>
                    <a:lnTo>
                      <a:pt x="374472" y="7531"/>
                    </a:lnTo>
                    <a:lnTo>
                      <a:pt x="374497" y="7023"/>
                    </a:lnTo>
                    <a:lnTo>
                      <a:pt x="374624" y="6578"/>
                    </a:lnTo>
                    <a:lnTo>
                      <a:pt x="374726" y="6083"/>
                    </a:lnTo>
                    <a:lnTo>
                      <a:pt x="374777" y="8801"/>
                    </a:lnTo>
                    <a:lnTo>
                      <a:pt x="374827" y="7696"/>
                    </a:lnTo>
                    <a:lnTo>
                      <a:pt x="374853" y="8356"/>
                    </a:lnTo>
                    <a:lnTo>
                      <a:pt x="374954" y="7696"/>
                    </a:lnTo>
                    <a:lnTo>
                      <a:pt x="375043" y="7112"/>
                    </a:lnTo>
                    <a:lnTo>
                      <a:pt x="375094" y="6083"/>
                    </a:lnTo>
                    <a:lnTo>
                      <a:pt x="375107" y="5816"/>
                    </a:lnTo>
                    <a:lnTo>
                      <a:pt x="375107" y="7404"/>
                    </a:lnTo>
                    <a:lnTo>
                      <a:pt x="375170" y="6540"/>
                    </a:lnTo>
                    <a:lnTo>
                      <a:pt x="375183" y="7721"/>
                    </a:lnTo>
                    <a:lnTo>
                      <a:pt x="375335" y="6540"/>
                    </a:lnTo>
                    <a:lnTo>
                      <a:pt x="375399" y="6362"/>
                    </a:lnTo>
                    <a:lnTo>
                      <a:pt x="375386" y="6769"/>
                    </a:lnTo>
                    <a:lnTo>
                      <a:pt x="375437" y="6375"/>
                    </a:lnTo>
                    <a:lnTo>
                      <a:pt x="375500" y="8686"/>
                    </a:lnTo>
                    <a:lnTo>
                      <a:pt x="375716" y="6972"/>
                    </a:lnTo>
                    <a:lnTo>
                      <a:pt x="375767" y="8750"/>
                    </a:lnTo>
                    <a:lnTo>
                      <a:pt x="375907" y="7899"/>
                    </a:lnTo>
                    <a:lnTo>
                      <a:pt x="376047" y="9118"/>
                    </a:lnTo>
                    <a:lnTo>
                      <a:pt x="376174" y="7899"/>
                    </a:lnTo>
                    <a:lnTo>
                      <a:pt x="376250" y="8928"/>
                    </a:lnTo>
                    <a:lnTo>
                      <a:pt x="376250" y="7213"/>
                    </a:lnTo>
                    <a:lnTo>
                      <a:pt x="376275" y="6972"/>
                    </a:lnTo>
                    <a:lnTo>
                      <a:pt x="376326" y="7162"/>
                    </a:lnTo>
                    <a:lnTo>
                      <a:pt x="376440" y="8750"/>
                    </a:lnTo>
                    <a:lnTo>
                      <a:pt x="376377" y="8623"/>
                    </a:lnTo>
                    <a:lnTo>
                      <a:pt x="376389" y="8750"/>
                    </a:lnTo>
                    <a:lnTo>
                      <a:pt x="376453" y="9359"/>
                    </a:lnTo>
                    <a:lnTo>
                      <a:pt x="376466" y="10299"/>
                    </a:lnTo>
                    <a:lnTo>
                      <a:pt x="376504" y="9359"/>
                    </a:lnTo>
                    <a:lnTo>
                      <a:pt x="376542" y="9613"/>
                    </a:lnTo>
                    <a:lnTo>
                      <a:pt x="376529" y="9359"/>
                    </a:lnTo>
                    <a:lnTo>
                      <a:pt x="376491" y="8750"/>
                    </a:lnTo>
                    <a:lnTo>
                      <a:pt x="376593" y="7785"/>
                    </a:lnTo>
                    <a:lnTo>
                      <a:pt x="376580" y="10299"/>
                    </a:lnTo>
                    <a:lnTo>
                      <a:pt x="376694" y="9334"/>
                    </a:lnTo>
                    <a:lnTo>
                      <a:pt x="376656" y="9918"/>
                    </a:lnTo>
                    <a:lnTo>
                      <a:pt x="376720" y="9575"/>
                    </a:lnTo>
                    <a:lnTo>
                      <a:pt x="376872" y="9918"/>
                    </a:lnTo>
                    <a:lnTo>
                      <a:pt x="376897" y="9575"/>
                    </a:lnTo>
                    <a:lnTo>
                      <a:pt x="376897" y="9334"/>
                    </a:lnTo>
                    <a:lnTo>
                      <a:pt x="376936" y="8458"/>
                    </a:lnTo>
                    <a:lnTo>
                      <a:pt x="376961" y="9334"/>
                    </a:lnTo>
                    <a:lnTo>
                      <a:pt x="377075" y="9525"/>
                    </a:lnTo>
                    <a:lnTo>
                      <a:pt x="377190" y="8458"/>
                    </a:lnTo>
                    <a:lnTo>
                      <a:pt x="377253" y="7785"/>
                    </a:lnTo>
                    <a:lnTo>
                      <a:pt x="377355" y="9080"/>
                    </a:lnTo>
                    <a:lnTo>
                      <a:pt x="377393" y="8242"/>
                    </a:lnTo>
                    <a:lnTo>
                      <a:pt x="377431" y="9169"/>
                    </a:lnTo>
                    <a:lnTo>
                      <a:pt x="377507" y="8382"/>
                    </a:lnTo>
                    <a:lnTo>
                      <a:pt x="377532" y="9207"/>
                    </a:lnTo>
                    <a:lnTo>
                      <a:pt x="377647" y="9740"/>
                    </a:lnTo>
                    <a:lnTo>
                      <a:pt x="377710" y="8382"/>
                    </a:lnTo>
                    <a:lnTo>
                      <a:pt x="377710" y="8242"/>
                    </a:lnTo>
                    <a:lnTo>
                      <a:pt x="377799" y="7734"/>
                    </a:lnTo>
                    <a:lnTo>
                      <a:pt x="377837" y="7607"/>
                    </a:lnTo>
                    <a:lnTo>
                      <a:pt x="377913" y="9220"/>
                    </a:lnTo>
                    <a:lnTo>
                      <a:pt x="378040" y="9804"/>
                    </a:lnTo>
                    <a:lnTo>
                      <a:pt x="378282" y="8636"/>
                    </a:lnTo>
                    <a:lnTo>
                      <a:pt x="378421" y="8153"/>
                    </a:lnTo>
                    <a:lnTo>
                      <a:pt x="378510" y="9588"/>
                    </a:lnTo>
                    <a:lnTo>
                      <a:pt x="378739" y="8750"/>
                    </a:lnTo>
                    <a:lnTo>
                      <a:pt x="378879" y="9550"/>
                    </a:lnTo>
                    <a:lnTo>
                      <a:pt x="378891" y="8750"/>
                    </a:lnTo>
                    <a:lnTo>
                      <a:pt x="378929" y="8572"/>
                    </a:lnTo>
                    <a:lnTo>
                      <a:pt x="378968" y="8394"/>
                    </a:lnTo>
                    <a:lnTo>
                      <a:pt x="378980" y="8153"/>
                    </a:lnTo>
                    <a:lnTo>
                      <a:pt x="379006" y="7607"/>
                    </a:lnTo>
                    <a:lnTo>
                      <a:pt x="379006" y="8686"/>
                    </a:lnTo>
                    <a:lnTo>
                      <a:pt x="379018" y="9855"/>
                    </a:lnTo>
                    <a:lnTo>
                      <a:pt x="379082" y="9537"/>
                    </a:lnTo>
                    <a:lnTo>
                      <a:pt x="379158" y="7988"/>
                    </a:lnTo>
                    <a:lnTo>
                      <a:pt x="379222" y="9207"/>
                    </a:lnTo>
                    <a:lnTo>
                      <a:pt x="379209" y="9486"/>
                    </a:lnTo>
                    <a:lnTo>
                      <a:pt x="379234" y="9334"/>
                    </a:lnTo>
                    <a:lnTo>
                      <a:pt x="379298" y="10287"/>
                    </a:lnTo>
                    <a:lnTo>
                      <a:pt x="379476" y="7988"/>
                    </a:lnTo>
                    <a:lnTo>
                      <a:pt x="379514" y="7480"/>
                    </a:lnTo>
                    <a:lnTo>
                      <a:pt x="379539" y="7137"/>
                    </a:lnTo>
                    <a:lnTo>
                      <a:pt x="379603" y="8801"/>
                    </a:lnTo>
                    <a:lnTo>
                      <a:pt x="379615" y="9207"/>
                    </a:lnTo>
                    <a:lnTo>
                      <a:pt x="379653" y="8801"/>
                    </a:lnTo>
                    <a:lnTo>
                      <a:pt x="379730" y="8420"/>
                    </a:lnTo>
                    <a:lnTo>
                      <a:pt x="379768" y="9334"/>
                    </a:lnTo>
                    <a:lnTo>
                      <a:pt x="379882" y="9588"/>
                    </a:lnTo>
                    <a:lnTo>
                      <a:pt x="379996" y="9385"/>
                    </a:lnTo>
                    <a:lnTo>
                      <a:pt x="380047" y="10045"/>
                    </a:lnTo>
                    <a:lnTo>
                      <a:pt x="380060" y="9385"/>
                    </a:lnTo>
                    <a:lnTo>
                      <a:pt x="380060" y="8420"/>
                    </a:lnTo>
                    <a:lnTo>
                      <a:pt x="380123" y="7493"/>
                    </a:lnTo>
                    <a:lnTo>
                      <a:pt x="380136" y="8763"/>
                    </a:lnTo>
                    <a:lnTo>
                      <a:pt x="380263" y="8737"/>
                    </a:lnTo>
                    <a:lnTo>
                      <a:pt x="380377" y="9855"/>
                    </a:lnTo>
                    <a:lnTo>
                      <a:pt x="380504" y="8737"/>
                    </a:lnTo>
                    <a:lnTo>
                      <a:pt x="380580" y="9563"/>
                    </a:lnTo>
                    <a:lnTo>
                      <a:pt x="380695" y="10160"/>
                    </a:lnTo>
                    <a:lnTo>
                      <a:pt x="380695" y="9563"/>
                    </a:lnTo>
                    <a:lnTo>
                      <a:pt x="380695" y="9436"/>
                    </a:lnTo>
                    <a:lnTo>
                      <a:pt x="380669" y="9563"/>
                    </a:lnTo>
                    <a:lnTo>
                      <a:pt x="380669" y="8699"/>
                    </a:lnTo>
                    <a:lnTo>
                      <a:pt x="380695" y="9436"/>
                    </a:lnTo>
                    <a:lnTo>
                      <a:pt x="380822" y="8420"/>
                    </a:lnTo>
                    <a:lnTo>
                      <a:pt x="380847" y="8216"/>
                    </a:lnTo>
                    <a:lnTo>
                      <a:pt x="380847" y="8877"/>
                    </a:lnTo>
                    <a:lnTo>
                      <a:pt x="380885" y="8039"/>
                    </a:lnTo>
                    <a:lnTo>
                      <a:pt x="380923" y="7493"/>
                    </a:lnTo>
                    <a:lnTo>
                      <a:pt x="380987" y="7327"/>
                    </a:lnTo>
                    <a:lnTo>
                      <a:pt x="381038" y="8115"/>
                    </a:lnTo>
                    <a:lnTo>
                      <a:pt x="381038" y="7213"/>
                    </a:lnTo>
                    <a:lnTo>
                      <a:pt x="381127" y="7924"/>
                    </a:lnTo>
                    <a:lnTo>
                      <a:pt x="381177" y="6883"/>
                    </a:lnTo>
                    <a:lnTo>
                      <a:pt x="381190" y="6680"/>
                    </a:lnTo>
                    <a:lnTo>
                      <a:pt x="381279" y="7988"/>
                    </a:lnTo>
                    <a:lnTo>
                      <a:pt x="381317" y="6908"/>
                    </a:lnTo>
                    <a:lnTo>
                      <a:pt x="381393" y="7899"/>
                    </a:lnTo>
                    <a:lnTo>
                      <a:pt x="381444" y="8242"/>
                    </a:lnTo>
                    <a:lnTo>
                      <a:pt x="381444" y="7899"/>
                    </a:lnTo>
                    <a:lnTo>
                      <a:pt x="381495" y="6908"/>
                    </a:lnTo>
                    <a:lnTo>
                      <a:pt x="381495" y="6705"/>
                    </a:lnTo>
                    <a:lnTo>
                      <a:pt x="381584" y="8026"/>
                    </a:lnTo>
                    <a:lnTo>
                      <a:pt x="381685" y="8813"/>
                    </a:lnTo>
                    <a:lnTo>
                      <a:pt x="381698" y="8610"/>
                    </a:lnTo>
                    <a:lnTo>
                      <a:pt x="381762" y="8839"/>
                    </a:lnTo>
                    <a:lnTo>
                      <a:pt x="381774" y="9169"/>
                    </a:lnTo>
                    <a:lnTo>
                      <a:pt x="381762" y="9486"/>
                    </a:lnTo>
                    <a:lnTo>
                      <a:pt x="381838" y="9182"/>
                    </a:lnTo>
                    <a:lnTo>
                      <a:pt x="381863" y="8636"/>
                    </a:lnTo>
                    <a:lnTo>
                      <a:pt x="381876" y="8458"/>
                    </a:lnTo>
                    <a:lnTo>
                      <a:pt x="381825" y="8039"/>
                    </a:lnTo>
                    <a:lnTo>
                      <a:pt x="381876" y="7886"/>
                    </a:lnTo>
                    <a:lnTo>
                      <a:pt x="381825" y="8026"/>
                    </a:lnTo>
                    <a:lnTo>
                      <a:pt x="381812" y="7518"/>
                    </a:lnTo>
                    <a:lnTo>
                      <a:pt x="381838" y="7696"/>
                    </a:lnTo>
                    <a:lnTo>
                      <a:pt x="381863" y="7239"/>
                    </a:lnTo>
                    <a:lnTo>
                      <a:pt x="381876" y="6705"/>
                    </a:lnTo>
                    <a:lnTo>
                      <a:pt x="381876" y="6375"/>
                    </a:lnTo>
                    <a:lnTo>
                      <a:pt x="382028" y="8877"/>
                    </a:lnTo>
                    <a:lnTo>
                      <a:pt x="382130" y="8407"/>
                    </a:lnTo>
                    <a:lnTo>
                      <a:pt x="382270" y="8559"/>
                    </a:lnTo>
                    <a:lnTo>
                      <a:pt x="382282" y="8407"/>
                    </a:lnTo>
                    <a:lnTo>
                      <a:pt x="382358" y="6781"/>
                    </a:lnTo>
                    <a:lnTo>
                      <a:pt x="382371" y="7747"/>
                    </a:lnTo>
                    <a:lnTo>
                      <a:pt x="382498" y="7886"/>
                    </a:lnTo>
                    <a:lnTo>
                      <a:pt x="382511" y="7734"/>
                    </a:lnTo>
                    <a:lnTo>
                      <a:pt x="382625" y="8623"/>
                    </a:lnTo>
                    <a:lnTo>
                      <a:pt x="382752" y="9728"/>
                    </a:lnTo>
                    <a:lnTo>
                      <a:pt x="382816" y="7620"/>
                    </a:lnTo>
                    <a:lnTo>
                      <a:pt x="382828" y="6781"/>
                    </a:lnTo>
                    <a:lnTo>
                      <a:pt x="382841" y="6337"/>
                    </a:lnTo>
                    <a:lnTo>
                      <a:pt x="382866" y="5588"/>
                    </a:lnTo>
                    <a:lnTo>
                      <a:pt x="382866" y="5168"/>
                    </a:lnTo>
                    <a:lnTo>
                      <a:pt x="383095" y="7404"/>
                    </a:lnTo>
                    <a:lnTo>
                      <a:pt x="383057" y="7010"/>
                    </a:lnTo>
                    <a:lnTo>
                      <a:pt x="383311" y="8013"/>
                    </a:lnTo>
                    <a:lnTo>
                      <a:pt x="383451" y="7010"/>
                    </a:lnTo>
                    <a:lnTo>
                      <a:pt x="383565" y="6070"/>
                    </a:lnTo>
                    <a:lnTo>
                      <a:pt x="383882" y="7988"/>
                    </a:lnTo>
                    <a:lnTo>
                      <a:pt x="383933" y="6743"/>
                    </a:lnTo>
                    <a:lnTo>
                      <a:pt x="383946" y="7645"/>
                    </a:lnTo>
                    <a:lnTo>
                      <a:pt x="384022" y="6743"/>
                    </a:lnTo>
                    <a:lnTo>
                      <a:pt x="384098" y="6070"/>
                    </a:lnTo>
                    <a:lnTo>
                      <a:pt x="384124" y="5829"/>
                    </a:lnTo>
                    <a:lnTo>
                      <a:pt x="384200" y="8813"/>
                    </a:lnTo>
                    <a:lnTo>
                      <a:pt x="384378" y="6769"/>
                    </a:lnTo>
                    <a:lnTo>
                      <a:pt x="384454" y="6400"/>
                    </a:lnTo>
                    <a:lnTo>
                      <a:pt x="384454" y="7112"/>
                    </a:lnTo>
                    <a:lnTo>
                      <a:pt x="384467" y="6477"/>
                    </a:lnTo>
                    <a:lnTo>
                      <a:pt x="384479" y="7264"/>
                    </a:lnTo>
                    <a:lnTo>
                      <a:pt x="384594" y="6477"/>
                    </a:lnTo>
                    <a:lnTo>
                      <a:pt x="384619" y="8356"/>
                    </a:lnTo>
                    <a:lnTo>
                      <a:pt x="384835" y="7213"/>
                    </a:lnTo>
                    <a:lnTo>
                      <a:pt x="384784" y="6451"/>
                    </a:lnTo>
                    <a:lnTo>
                      <a:pt x="384810" y="5829"/>
                    </a:lnTo>
                    <a:lnTo>
                      <a:pt x="384835" y="5130"/>
                    </a:lnTo>
                    <a:lnTo>
                      <a:pt x="384848" y="4876"/>
                    </a:lnTo>
                    <a:lnTo>
                      <a:pt x="384873" y="3454"/>
                    </a:lnTo>
                    <a:lnTo>
                      <a:pt x="384873" y="3187"/>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36" name="object 60">
                <a:extLst>
                  <a:ext uri="{FF2B5EF4-FFF2-40B4-BE49-F238E27FC236}">
                    <a16:creationId xmlns:a16="http://schemas.microsoft.com/office/drawing/2014/main" id="{844CE179-5C3F-3D63-F8D9-F2DEAB593745}"/>
                  </a:ext>
                </a:extLst>
              </p:cNvPr>
              <p:cNvSpPr/>
              <p:nvPr/>
            </p:nvSpPr>
            <p:spPr>
              <a:xfrm>
                <a:off x="36182" y="87590"/>
                <a:ext cx="306070" cy="104139"/>
              </a:xfrm>
              <a:custGeom>
                <a:avLst/>
                <a:gdLst/>
                <a:ahLst/>
                <a:cxnLst/>
                <a:rect l="l" t="t" r="r" b="b"/>
                <a:pathLst>
                  <a:path w="306069" h="104139">
                    <a:moveTo>
                      <a:pt x="660" y="97472"/>
                    </a:moveTo>
                    <a:lnTo>
                      <a:pt x="482" y="97993"/>
                    </a:lnTo>
                    <a:lnTo>
                      <a:pt x="635" y="97942"/>
                    </a:lnTo>
                    <a:lnTo>
                      <a:pt x="660" y="97624"/>
                    </a:lnTo>
                    <a:lnTo>
                      <a:pt x="660" y="97472"/>
                    </a:lnTo>
                    <a:close/>
                  </a:path>
                  <a:path w="306069" h="104139">
                    <a:moveTo>
                      <a:pt x="5664" y="101079"/>
                    </a:moveTo>
                    <a:lnTo>
                      <a:pt x="5575" y="100761"/>
                    </a:lnTo>
                    <a:lnTo>
                      <a:pt x="5448" y="100977"/>
                    </a:lnTo>
                    <a:lnTo>
                      <a:pt x="5664" y="101079"/>
                    </a:lnTo>
                    <a:close/>
                  </a:path>
                  <a:path w="306069" h="104139">
                    <a:moveTo>
                      <a:pt x="6324" y="101587"/>
                    </a:moveTo>
                    <a:lnTo>
                      <a:pt x="6197" y="101371"/>
                    </a:lnTo>
                    <a:lnTo>
                      <a:pt x="5664" y="101079"/>
                    </a:lnTo>
                    <a:lnTo>
                      <a:pt x="5689" y="101282"/>
                    </a:lnTo>
                    <a:lnTo>
                      <a:pt x="5219" y="101638"/>
                    </a:lnTo>
                    <a:lnTo>
                      <a:pt x="5105" y="101841"/>
                    </a:lnTo>
                    <a:lnTo>
                      <a:pt x="5842" y="102108"/>
                    </a:lnTo>
                    <a:lnTo>
                      <a:pt x="6324" y="101587"/>
                    </a:lnTo>
                    <a:close/>
                  </a:path>
                  <a:path w="306069" h="104139">
                    <a:moveTo>
                      <a:pt x="7378" y="101600"/>
                    </a:moveTo>
                    <a:lnTo>
                      <a:pt x="7061" y="101828"/>
                    </a:lnTo>
                    <a:lnTo>
                      <a:pt x="7289" y="101701"/>
                    </a:lnTo>
                    <a:close/>
                  </a:path>
                  <a:path w="306069" h="104139">
                    <a:moveTo>
                      <a:pt x="11150" y="102019"/>
                    </a:moveTo>
                    <a:lnTo>
                      <a:pt x="11074" y="102171"/>
                    </a:lnTo>
                    <a:lnTo>
                      <a:pt x="11150" y="102031"/>
                    </a:lnTo>
                    <a:close/>
                  </a:path>
                  <a:path w="306069" h="104139">
                    <a:moveTo>
                      <a:pt x="20256" y="101307"/>
                    </a:moveTo>
                    <a:lnTo>
                      <a:pt x="18999" y="101307"/>
                    </a:lnTo>
                    <a:lnTo>
                      <a:pt x="18872" y="101600"/>
                    </a:lnTo>
                    <a:lnTo>
                      <a:pt x="19342" y="101676"/>
                    </a:lnTo>
                    <a:lnTo>
                      <a:pt x="19583" y="101981"/>
                    </a:lnTo>
                    <a:lnTo>
                      <a:pt x="19697" y="102146"/>
                    </a:lnTo>
                    <a:lnTo>
                      <a:pt x="20167" y="102387"/>
                    </a:lnTo>
                    <a:lnTo>
                      <a:pt x="20256" y="101307"/>
                    </a:lnTo>
                    <a:close/>
                  </a:path>
                  <a:path w="306069" h="104139">
                    <a:moveTo>
                      <a:pt x="27406" y="102539"/>
                    </a:moveTo>
                    <a:lnTo>
                      <a:pt x="27292" y="102298"/>
                    </a:lnTo>
                    <a:lnTo>
                      <a:pt x="27406" y="102539"/>
                    </a:lnTo>
                    <a:close/>
                  </a:path>
                  <a:path w="306069" h="104139">
                    <a:moveTo>
                      <a:pt x="27686" y="103035"/>
                    </a:moveTo>
                    <a:lnTo>
                      <a:pt x="27406" y="102539"/>
                    </a:lnTo>
                    <a:lnTo>
                      <a:pt x="26492" y="103009"/>
                    </a:lnTo>
                    <a:lnTo>
                      <a:pt x="27686" y="103035"/>
                    </a:lnTo>
                    <a:close/>
                  </a:path>
                  <a:path w="306069" h="104139">
                    <a:moveTo>
                      <a:pt x="30391" y="96507"/>
                    </a:moveTo>
                    <a:lnTo>
                      <a:pt x="30010" y="96266"/>
                    </a:lnTo>
                    <a:lnTo>
                      <a:pt x="30391" y="96507"/>
                    </a:lnTo>
                    <a:close/>
                  </a:path>
                  <a:path w="306069" h="104139">
                    <a:moveTo>
                      <a:pt x="35102" y="101765"/>
                    </a:moveTo>
                    <a:lnTo>
                      <a:pt x="34925" y="101523"/>
                    </a:lnTo>
                    <a:lnTo>
                      <a:pt x="34823" y="101269"/>
                    </a:lnTo>
                    <a:lnTo>
                      <a:pt x="34734" y="101015"/>
                    </a:lnTo>
                    <a:lnTo>
                      <a:pt x="34861" y="101612"/>
                    </a:lnTo>
                    <a:lnTo>
                      <a:pt x="33705" y="101828"/>
                    </a:lnTo>
                    <a:lnTo>
                      <a:pt x="35102" y="101765"/>
                    </a:lnTo>
                    <a:close/>
                  </a:path>
                  <a:path w="306069" h="104139">
                    <a:moveTo>
                      <a:pt x="35941" y="100545"/>
                    </a:moveTo>
                    <a:lnTo>
                      <a:pt x="35052" y="100050"/>
                    </a:lnTo>
                    <a:lnTo>
                      <a:pt x="35052" y="100825"/>
                    </a:lnTo>
                    <a:lnTo>
                      <a:pt x="35293" y="100749"/>
                    </a:lnTo>
                    <a:lnTo>
                      <a:pt x="35572" y="100660"/>
                    </a:lnTo>
                    <a:lnTo>
                      <a:pt x="35941" y="100545"/>
                    </a:lnTo>
                    <a:close/>
                  </a:path>
                  <a:path w="306069" h="104139">
                    <a:moveTo>
                      <a:pt x="36322" y="100736"/>
                    </a:moveTo>
                    <a:lnTo>
                      <a:pt x="36182" y="100444"/>
                    </a:lnTo>
                    <a:lnTo>
                      <a:pt x="35966" y="100545"/>
                    </a:lnTo>
                    <a:lnTo>
                      <a:pt x="36322" y="100736"/>
                    </a:lnTo>
                    <a:close/>
                  </a:path>
                  <a:path w="306069" h="104139">
                    <a:moveTo>
                      <a:pt x="42887" y="95631"/>
                    </a:moveTo>
                    <a:lnTo>
                      <a:pt x="42405" y="95834"/>
                    </a:lnTo>
                    <a:lnTo>
                      <a:pt x="42735" y="95846"/>
                    </a:lnTo>
                    <a:lnTo>
                      <a:pt x="42887" y="95631"/>
                    </a:lnTo>
                    <a:close/>
                  </a:path>
                  <a:path w="306069" h="104139">
                    <a:moveTo>
                      <a:pt x="47879" y="101028"/>
                    </a:moveTo>
                    <a:lnTo>
                      <a:pt x="47764" y="100863"/>
                    </a:lnTo>
                    <a:lnTo>
                      <a:pt x="47752" y="101193"/>
                    </a:lnTo>
                    <a:lnTo>
                      <a:pt x="47879" y="101028"/>
                    </a:lnTo>
                    <a:close/>
                  </a:path>
                  <a:path w="306069" h="104139">
                    <a:moveTo>
                      <a:pt x="48006" y="102374"/>
                    </a:moveTo>
                    <a:lnTo>
                      <a:pt x="47790" y="101396"/>
                    </a:lnTo>
                    <a:lnTo>
                      <a:pt x="47752" y="101193"/>
                    </a:lnTo>
                    <a:lnTo>
                      <a:pt x="47625" y="101396"/>
                    </a:lnTo>
                    <a:lnTo>
                      <a:pt x="46659" y="101333"/>
                    </a:lnTo>
                    <a:lnTo>
                      <a:pt x="46888" y="101460"/>
                    </a:lnTo>
                    <a:lnTo>
                      <a:pt x="48006" y="102374"/>
                    </a:lnTo>
                    <a:close/>
                  </a:path>
                  <a:path w="306069" h="104139">
                    <a:moveTo>
                      <a:pt x="63982" y="102438"/>
                    </a:moveTo>
                    <a:lnTo>
                      <a:pt x="63106" y="101536"/>
                    </a:lnTo>
                    <a:lnTo>
                      <a:pt x="63207" y="101981"/>
                    </a:lnTo>
                    <a:lnTo>
                      <a:pt x="63080" y="102108"/>
                    </a:lnTo>
                    <a:lnTo>
                      <a:pt x="63982" y="102438"/>
                    </a:lnTo>
                    <a:close/>
                  </a:path>
                  <a:path w="306069" h="104139">
                    <a:moveTo>
                      <a:pt x="65709" y="95999"/>
                    </a:moveTo>
                    <a:lnTo>
                      <a:pt x="65303" y="95783"/>
                    </a:lnTo>
                    <a:lnTo>
                      <a:pt x="65709" y="95999"/>
                    </a:lnTo>
                    <a:close/>
                  </a:path>
                  <a:path w="306069" h="104139">
                    <a:moveTo>
                      <a:pt x="91655" y="101650"/>
                    </a:moveTo>
                    <a:lnTo>
                      <a:pt x="91363" y="101752"/>
                    </a:lnTo>
                    <a:lnTo>
                      <a:pt x="91579" y="101752"/>
                    </a:lnTo>
                    <a:close/>
                  </a:path>
                  <a:path w="306069" h="104139">
                    <a:moveTo>
                      <a:pt x="96215" y="101587"/>
                    </a:moveTo>
                    <a:lnTo>
                      <a:pt x="95758" y="101892"/>
                    </a:lnTo>
                    <a:lnTo>
                      <a:pt x="96189" y="101765"/>
                    </a:lnTo>
                    <a:lnTo>
                      <a:pt x="96215" y="101587"/>
                    </a:lnTo>
                    <a:close/>
                  </a:path>
                  <a:path w="306069" h="104139">
                    <a:moveTo>
                      <a:pt x="106489" y="102184"/>
                    </a:moveTo>
                    <a:lnTo>
                      <a:pt x="105765" y="101917"/>
                    </a:lnTo>
                    <a:lnTo>
                      <a:pt x="105752" y="101511"/>
                    </a:lnTo>
                    <a:lnTo>
                      <a:pt x="105803" y="101206"/>
                    </a:lnTo>
                    <a:lnTo>
                      <a:pt x="96799" y="101219"/>
                    </a:lnTo>
                    <a:lnTo>
                      <a:pt x="95643" y="103111"/>
                    </a:lnTo>
                    <a:lnTo>
                      <a:pt x="96875" y="102298"/>
                    </a:lnTo>
                    <a:lnTo>
                      <a:pt x="97078" y="101511"/>
                    </a:lnTo>
                    <a:lnTo>
                      <a:pt x="97726" y="102069"/>
                    </a:lnTo>
                    <a:lnTo>
                      <a:pt x="99212" y="102082"/>
                    </a:lnTo>
                    <a:lnTo>
                      <a:pt x="100304" y="101841"/>
                    </a:lnTo>
                    <a:lnTo>
                      <a:pt x="100101" y="102476"/>
                    </a:lnTo>
                    <a:lnTo>
                      <a:pt x="102069" y="102641"/>
                    </a:lnTo>
                    <a:lnTo>
                      <a:pt x="104267" y="102171"/>
                    </a:lnTo>
                    <a:lnTo>
                      <a:pt x="106489" y="102184"/>
                    </a:lnTo>
                    <a:close/>
                  </a:path>
                  <a:path w="306069" h="104139">
                    <a:moveTo>
                      <a:pt x="106578" y="100876"/>
                    </a:moveTo>
                    <a:lnTo>
                      <a:pt x="106108" y="101282"/>
                    </a:lnTo>
                    <a:lnTo>
                      <a:pt x="106527" y="101193"/>
                    </a:lnTo>
                    <a:lnTo>
                      <a:pt x="106578" y="100876"/>
                    </a:lnTo>
                    <a:close/>
                  </a:path>
                  <a:path w="306069" h="104139">
                    <a:moveTo>
                      <a:pt x="107213" y="101053"/>
                    </a:moveTo>
                    <a:lnTo>
                      <a:pt x="106781" y="101142"/>
                    </a:lnTo>
                    <a:lnTo>
                      <a:pt x="106794" y="101650"/>
                    </a:lnTo>
                    <a:lnTo>
                      <a:pt x="107213" y="101053"/>
                    </a:lnTo>
                    <a:close/>
                  </a:path>
                  <a:path w="306069" h="104139">
                    <a:moveTo>
                      <a:pt x="111252" y="42672"/>
                    </a:moveTo>
                    <a:lnTo>
                      <a:pt x="110744" y="42595"/>
                    </a:lnTo>
                    <a:lnTo>
                      <a:pt x="111252" y="42672"/>
                    </a:lnTo>
                    <a:close/>
                  </a:path>
                  <a:path w="306069" h="104139">
                    <a:moveTo>
                      <a:pt x="115722" y="38646"/>
                    </a:moveTo>
                    <a:lnTo>
                      <a:pt x="115570" y="38633"/>
                    </a:lnTo>
                    <a:lnTo>
                      <a:pt x="115709" y="38671"/>
                    </a:lnTo>
                    <a:close/>
                  </a:path>
                  <a:path w="306069" h="104139">
                    <a:moveTo>
                      <a:pt x="117830" y="29768"/>
                    </a:moveTo>
                    <a:lnTo>
                      <a:pt x="117589" y="29730"/>
                    </a:lnTo>
                    <a:lnTo>
                      <a:pt x="117335" y="29667"/>
                    </a:lnTo>
                    <a:lnTo>
                      <a:pt x="117081" y="29591"/>
                    </a:lnTo>
                    <a:lnTo>
                      <a:pt x="117652" y="29794"/>
                    </a:lnTo>
                    <a:lnTo>
                      <a:pt x="117678" y="30289"/>
                    </a:lnTo>
                    <a:lnTo>
                      <a:pt x="117830" y="29768"/>
                    </a:lnTo>
                    <a:close/>
                  </a:path>
                  <a:path w="306069" h="104139">
                    <a:moveTo>
                      <a:pt x="132257" y="13538"/>
                    </a:moveTo>
                    <a:close/>
                  </a:path>
                  <a:path w="306069" h="104139">
                    <a:moveTo>
                      <a:pt x="151625" y="1892"/>
                    </a:moveTo>
                    <a:close/>
                  </a:path>
                  <a:path w="306069" h="104139">
                    <a:moveTo>
                      <a:pt x="151853" y="736"/>
                    </a:moveTo>
                    <a:lnTo>
                      <a:pt x="150888" y="1028"/>
                    </a:lnTo>
                    <a:lnTo>
                      <a:pt x="151561" y="1803"/>
                    </a:lnTo>
                    <a:lnTo>
                      <a:pt x="151472" y="1473"/>
                    </a:lnTo>
                    <a:lnTo>
                      <a:pt x="151853" y="736"/>
                    </a:lnTo>
                    <a:close/>
                  </a:path>
                  <a:path w="306069" h="104139">
                    <a:moveTo>
                      <a:pt x="151980" y="469"/>
                    </a:moveTo>
                    <a:lnTo>
                      <a:pt x="151447" y="0"/>
                    </a:lnTo>
                    <a:lnTo>
                      <a:pt x="151879" y="673"/>
                    </a:lnTo>
                    <a:lnTo>
                      <a:pt x="151980" y="469"/>
                    </a:lnTo>
                    <a:close/>
                  </a:path>
                  <a:path w="306069" h="104139">
                    <a:moveTo>
                      <a:pt x="152615" y="102108"/>
                    </a:moveTo>
                    <a:close/>
                  </a:path>
                  <a:path w="306069" h="104139">
                    <a:moveTo>
                      <a:pt x="153073" y="102577"/>
                    </a:moveTo>
                    <a:lnTo>
                      <a:pt x="153009" y="102171"/>
                    </a:lnTo>
                    <a:lnTo>
                      <a:pt x="152615" y="102108"/>
                    </a:lnTo>
                    <a:lnTo>
                      <a:pt x="152742" y="102476"/>
                    </a:lnTo>
                    <a:lnTo>
                      <a:pt x="153073" y="102577"/>
                    </a:lnTo>
                    <a:close/>
                  </a:path>
                  <a:path w="306069" h="104139">
                    <a:moveTo>
                      <a:pt x="156845" y="101244"/>
                    </a:moveTo>
                    <a:lnTo>
                      <a:pt x="150037" y="101244"/>
                    </a:lnTo>
                    <a:lnTo>
                      <a:pt x="152133" y="102679"/>
                    </a:lnTo>
                    <a:lnTo>
                      <a:pt x="152247" y="101917"/>
                    </a:lnTo>
                    <a:lnTo>
                      <a:pt x="152552" y="101625"/>
                    </a:lnTo>
                    <a:lnTo>
                      <a:pt x="152603" y="101993"/>
                    </a:lnTo>
                    <a:lnTo>
                      <a:pt x="152819" y="101803"/>
                    </a:lnTo>
                    <a:lnTo>
                      <a:pt x="154101" y="101625"/>
                    </a:lnTo>
                    <a:lnTo>
                      <a:pt x="156845" y="101244"/>
                    </a:lnTo>
                    <a:close/>
                  </a:path>
                  <a:path w="306069" h="104139">
                    <a:moveTo>
                      <a:pt x="160705" y="96393"/>
                    </a:moveTo>
                    <a:lnTo>
                      <a:pt x="160248" y="96862"/>
                    </a:lnTo>
                    <a:lnTo>
                      <a:pt x="160705" y="96393"/>
                    </a:lnTo>
                    <a:close/>
                  </a:path>
                  <a:path w="306069" h="104139">
                    <a:moveTo>
                      <a:pt x="162864" y="95465"/>
                    </a:moveTo>
                    <a:lnTo>
                      <a:pt x="162204" y="95453"/>
                    </a:lnTo>
                    <a:lnTo>
                      <a:pt x="160616" y="95554"/>
                    </a:lnTo>
                    <a:lnTo>
                      <a:pt x="160274" y="96139"/>
                    </a:lnTo>
                    <a:lnTo>
                      <a:pt x="160477" y="96050"/>
                    </a:lnTo>
                    <a:lnTo>
                      <a:pt x="160870" y="95732"/>
                    </a:lnTo>
                    <a:lnTo>
                      <a:pt x="161061" y="95986"/>
                    </a:lnTo>
                    <a:lnTo>
                      <a:pt x="160705" y="96393"/>
                    </a:lnTo>
                    <a:lnTo>
                      <a:pt x="162001" y="95986"/>
                    </a:lnTo>
                    <a:lnTo>
                      <a:pt x="162420" y="95732"/>
                    </a:lnTo>
                    <a:lnTo>
                      <a:pt x="162864" y="95465"/>
                    </a:lnTo>
                    <a:close/>
                  </a:path>
                  <a:path w="306069" h="104139">
                    <a:moveTo>
                      <a:pt x="165633" y="96024"/>
                    </a:moveTo>
                    <a:lnTo>
                      <a:pt x="165379" y="95554"/>
                    </a:lnTo>
                    <a:lnTo>
                      <a:pt x="164719" y="95250"/>
                    </a:lnTo>
                    <a:lnTo>
                      <a:pt x="164312" y="95707"/>
                    </a:lnTo>
                    <a:lnTo>
                      <a:pt x="164833" y="95770"/>
                    </a:lnTo>
                    <a:lnTo>
                      <a:pt x="165366" y="96151"/>
                    </a:lnTo>
                    <a:lnTo>
                      <a:pt x="165633" y="96024"/>
                    </a:lnTo>
                    <a:close/>
                  </a:path>
                  <a:path w="306069" h="104139">
                    <a:moveTo>
                      <a:pt x="170751" y="3035"/>
                    </a:moveTo>
                    <a:lnTo>
                      <a:pt x="170611" y="2857"/>
                    </a:lnTo>
                    <a:lnTo>
                      <a:pt x="170624" y="2984"/>
                    </a:lnTo>
                    <a:lnTo>
                      <a:pt x="170751" y="3035"/>
                    </a:lnTo>
                    <a:close/>
                  </a:path>
                  <a:path w="306069" h="104139">
                    <a:moveTo>
                      <a:pt x="171602" y="10160"/>
                    </a:moveTo>
                    <a:lnTo>
                      <a:pt x="171170" y="9893"/>
                    </a:lnTo>
                    <a:lnTo>
                      <a:pt x="171437" y="10109"/>
                    </a:lnTo>
                    <a:lnTo>
                      <a:pt x="171602" y="10160"/>
                    </a:lnTo>
                    <a:close/>
                  </a:path>
                  <a:path w="306069" h="104139">
                    <a:moveTo>
                      <a:pt x="172199" y="97243"/>
                    </a:moveTo>
                    <a:lnTo>
                      <a:pt x="172123" y="96901"/>
                    </a:lnTo>
                    <a:lnTo>
                      <a:pt x="171907" y="97307"/>
                    </a:lnTo>
                    <a:lnTo>
                      <a:pt x="172199" y="97243"/>
                    </a:lnTo>
                    <a:close/>
                  </a:path>
                  <a:path w="306069" h="104139">
                    <a:moveTo>
                      <a:pt x="172516" y="96901"/>
                    </a:moveTo>
                    <a:lnTo>
                      <a:pt x="172389" y="96545"/>
                    </a:lnTo>
                    <a:lnTo>
                      <a:pt x="172262" y="96126"/>
                    </a:lnTo>
                    <a:lnTo>
                      <a:pt x="171856" y="96202"/>
                    </a:lnTo>
                    <a:lnTo>
                      <a:pt x="171754" y="96367"/>
                    </a:lnTo>
                    <a:lnTo>
                      <a:pt x="172123" y="96901"/>
                    </a:lnTo>
                    <a:lnTo>
                      <a:pt x="172326" y="96545"/>
                    </a:lnTo>
                    <a:lnTo>
                      <a:pt x="172516" y="96901"/>
                    </a:lnTo>
                    <a:close/>
                  </a:path>
                  <a:path w="306069" h="104139">
                    <a:moveTo>
                      <a:pt x="173926" y="3733"/>
                    </a:moveTo>
                    <a:lnTo>
                      <a:pt x="173774" y="3911"/>
                    </a:lnTo>
                    <a:lnTo>
                      <a:pt x="173926" y="3733"/>
                    </a:lnTo>
                    <a:close/>
                  </a:path>
                  <a:path w="306069" h="104139">
                    <a:moveTo>
                      <a:pt x="177596" y="4127"/>
                    </a:moveTo>
                    <a:lnTo>
                      <a:pt x="177558" y="4267"/>
                    </a:lnTo>
                    <a:lnTo>
                      <a:pt x="177533" y="4508"/>
                    </a:lnTo>
                    <a:lnTo>
                      <a:pt x="177584" y="4318"/>
                    </a:lnTo>
                    <a:lnTo>
                      <a:pt x="177596" y="4127"/>
                    </a:lnTo>
                    <a:close/>
                  </a:path>
                  <a:path w="306069" h="104139">
                    <a:moveTo>
                      <a:pt x="182943" y="8229"/>
                    </a:moveTo>
                    <a:lnTo>
                      <a:pt x="182867" y="8039"/>
                    </a:lnTo>
                    <a:lnTo>
                      <a:pt x="182905" y="8191"/>
                    </a:lnTo>
                    <a:close/>
                  </a:path>
                  <a:path w="306069" h="104139">
                    <a:moveTo>
                      <a:pt x="184746" y="102235"/>
                    </a:moveTo>
                    <a:lnTo>
                      <a:pt x="184404" y="102489"/>
                    </a:lnTo>
                    <a:lnTo>
                      <a:pt x="184734" y="102349"/>
                    </a:lnTo>
                    <a:close/>
                  </a:path>
                  <a:path w="306069" h="104139">
                    <a:moveTo>
                      <a:pt x="185928" y="8051"/>
                    </a:moveTo>
                    <a:lnTo>
                      <a:pt x="185775" y="8051"/>
                    </a:lnTo>
                    <a:lnTo>
                      <a:pt x="185928" y="8051"/>
                    </a:lnTo>
                    <a:close/>
                  </a:path>
                  <a:path w="306069" h="104139">
                    <a:moveTo>
                      <a:pt x="188087" y="95935"/>
                    </a:moveTo>
                    <a:lnTo>
                      <a:pt x="187693" y="95808"/>
                    </a:lnTo>
                    <a:lnTo>
                      <a:pt x="187845" y="95973"/>
                    </a:lnTo>
                    <a:lnTo>
                      <a:pt x="188010" y="95948"/>
                    </a:lnTo>
                    <a:close/>
                  </a:path>
                  <a:path w="306069" h="104139">
                    <a:moveTo>
                      <a:pt x="188366" y="11277"/>
                    </a:moveTo>
                    <a:close/>
                  </a:path>
                  <a:path w="306069" h="104139">
                    <a:moveTo>
                      <a:pt x="189458" y="13335"/>
                    </a:moveTo>
                    <a:lnTo>
                      <a:pt x="189255" y="13322"/>
                    </a:lnTo>
                    <a:lnTo>
                      <a:pt x="189306" y="13449"/>
                    </a:lnTo>
                    <a:lnTo>
                      <a:pt x="189458" y="13335"/>
                    </a:lnTo>
                    <a:close/>
                  </a:path>
                  <a:path w="306069" h="104139">
                    <a:moveTo>
                      <a:pt x="189776" y="94767"/>
                    </a:moveTo>
                    <a:lnTo>
                      <a:pt x="189103" y="95059"/>
                    </a:lnTo>
                    <a:lnTo>
                      <a:pt x="189280" y="95999"/>
                    </a:lnTo>
                    <a:lnTo>
                      <a:pt x="189687" y="95834"/>
                    </a:lnTo>
                    <a:lnTo>
                      <a:pt x="189776" y="94767"/>
                    </a:lnTo>
                    <a:close/>
                  </a:path>
                  <a:path w="306069" h="104139">
                    <a:moveTo>
                      <a:pt x="195249" y="102450"/>
                    </a:moveTo>
                    <a:lnTo>
                      <a:pt x="194005" y="102323"/>
                    </a:lnTo>
                    <a:lnTo>
                      <a:pt x="194360" y="102400"/>
                    </a:lnTo>
                    <a:lnTo>
                      <a:pt x="194818" y="102450"/>
                    </a:lnTo>
                    <a:lnTo>
                      <a:pt x="195249" y="102450"/>
                    </a:lnTo>
                    <a:close/>
                  </a:path>
                  <a:path w="306069" h="104139">
                    <a:moveTo>
                      <a:pt x="195313" y="95631"/>
                    </a:moveTo>
                    <a:lnTo>
                      <a:pt x="195186" y="95681"/>
                    </a:lnTo>
                    <a:lnTo>
                      <a:pt x="195135" y="95846"/>
                    </a:lnTo>
                    <a:lnTo>
                      <a:pt x="195313" y="95631"/>
                    </a:lnTo>
                    <a:close/>
                  </a:path>
                  <a:path w="306069" h="104139">
                    <a:moveTo>
                      <a:pt x="195389" y="102450"/>
                    </a:moveTo>
                    <a:lnTo>
                      <a:pt x="195262" y="102450"/>
                    </a:lnTo>
                    <a:lnTo>
                      <a:pt x="195389" y="102463"/>
                    </a:lnTo>
                    <a:close/>
                  </a:path>
                  <a:path w="306069" h="104139">
                    <a:moveTo>
                      <a:pt x="195580" y="95808"/>
                    </a:moveTo>
                    <a:lnTo>
                      <a:pt x="195351" y="95681"/>
                    </a:lnTo>
                    <a:lnTo>
                      <a:pt x="195580" y="95808"/>
                    </a:lnTo>
                    <a:close/>
                  </a:path>
                  <a:path w="306069" h="104139">
                    <a:moveTo>
                      <a:pt x="196646" y="22987"/>
                    </a:moveTo>
                    <a:close/>
                  </a:path>
                  <a:path w="306069" h="104139">
                    <a:moveTo>
                      <a:pt x="196710" y="22504"/>
                    </a:moveTo>
                    <a:lnTo>
                      <a:pt x="196430" y="22656"/>
                    </a:lnTo>
                    <a:lnTo>
                      <a:pt x="196608" y="22771"/>
                    </a:lnTo>
                    <a:lnTo>
                      <a:pt x="196634" y="22936"/>
                    </a:lnTo>
                    <a:lnTo>
                      <a:pt x="196710" y="22504"/>
                    </a:lnTo>
                    <a:close/>
                  </a:path>
                  <a:path w="306069" h="104139">
                    <a:moveTo>
                      <a:pt x="198348" y="38976"/>
                    </a:moveTo>
                    <a:lnTo>
                      <a:pt x="198335" y="38823"/>
                    </a:lnTo>
                    <a:lnTo>
                      <a:pt x="198348" y="38976"/>
                    </a:lnTo>
                    <a:close/>
                  </a:path>
                  <a:path w="306069" h="104139">
                    <a:moveTo>
                      <a:pt x="198513" y="39217"/>
                    </a:moveTo>
                    <a:lnTo>
                      <a:pt x="198399" y="39090"/>
                    </a:lnTo>
                    <a:lnTo>
                      <a:pt x="198247" y="39090"/>
                    </a:lnTo>
                    <a:lnTo>
                      <a:pt x="198399" y="39192"/>
                    </a:lnTo>
                    <a:close/>
                  </a:path>
                  <a:path w="306069" h="104139">
                    <a:moveTo>
                      <a:pt x="198716" y="39027"/>
                    </a:moveTo>
                    <a:lnTo>
                      <a:pt x="198501" y="39027"/>
                    </a:lnTo>
                    <a:lnTo>
                      <a:pt x="198348" y="38976"/>
                    </a:lnTo>
                    <a:lnTo>
                      <a:pt x="198526" y="39065"/>
                    </a:lnTo>
                    <a:lnTo>
                      <a:pt x="198716" y="39027"/>
                    </a:lnTo>
                    <a:close/>
                  </a:path>
                  <a:path w="306069" h="104139">
                    <a:moveTo>
                      <a:pt x="198920" y="24371"/>
                    </a:moveTo>
                    <a:lnTo>
                      <a:pt x="198678" y="24549"/>
                    </a:lnTo>
                    <a:lnTo>
                      <a:pt x="198869" y="24422"/>
                    </a:lnTo>
                    <a:close/>
                  </a:path>
                  <a:path w="306069" h="104139">
                    <a:moveTo>
                      <a:pt x="199859" y="42697"/>
                    </a:moveTo>
                    <a:lnTo>
                      <a:pt x="199732" y="42519"/>
                    </a:lnTo>
                    <a:lnTo>
                      <a:pt x="198729" y="42392"/>
                    </a:lnTo>
                    <a:lnTo>
                      <a:pt x="199009" y="42672"/>
                    </a:lnTo>
                    <a:lnTo>
                      <a:pt x="199263" y="42735"/>
                    </a:lnTo>
                    <a:lnTo>
                      <a:pt x="199859" y="42697"/>
                    </a:lnTo>
                    <a:close/>
                  </a:path>
                  <a:path w="306069" h="104139">
                    <a:moveTo>
                      <a:pt x="200291" y="27305"/>
                    </a:moveTo>
                    <a:lnTo>
                      <a:pt x="199847" y="27305"/>
                    </a:lnTo>
                    <a:lnTo>
                      <a:pt x="199999" y="27368"/>
                    </a:lnTo>
                    <a:lnTo>
                      <a:pt x="200139" y="27343"/>
                    </a:lnTo>
                    <a:lnTo>
                      <a:pt x="200291" y="27305"/>
                    </a:lnTo>
                    <a:close/>
                  </a:path>
                  <a:path w="306069" h="104139">
                    <a:moveTo>
                      <a:pt x="200774" y="41389"/>
                    </a:moveTo>
                    <a:lnTo>
                      <a:pt x="200279" y="41173"/>
                    </a:lnTo>
                    <a:lnTo>
                      <a:pt x="199428" y="40970"/>
                    </a:lnTo>
                    <a:lnTo>
                      <a:pt x="198526" y="41160"/>
                    </a:lnTo>
                    <a:lnTo>
                      <a:pt x="199491" y="41325"/>
                    </a:lnTo>
                    <a:lnTo>
                      <a:pt x="199085" y="41389"/>
                    </a:lnTo>
                    <a:lnTo>
                      <a:pt x="200240" y="41579"/>
                    </a:lnTo>
                    <a:lnTo>
                      <a:pt x="200367" y="41770"/>
                    </a:lnTo>
                    <a:lnTo>
                      <a:pt x="199936" y="41922"/>
                    </a:lnTo>
                    <a:lnTo>
                      <a:pt x="199567" y="41897"/>
                    </a:lnTo>
                    <a:lnTo>
                      <a:pt x="199834" y="41960"/>
                    </a:lnTo>
                    <a:lnTo>
                      <a:pt x="199377" y="42189"/>
                    </a:lnTo>
                    <a:lnTo>
                      <a:pt x="199999" y="42278"/>
                    </a:lnTo>
                    <a:lnTo>
                      <a:pt x="200748" y="42024"/>
                    </a:lnTo>
                    <a:lnTo>
                      <a:pt x="200761" y="41706"/>
                    </a:lnTo>
                    <a:lnTo>
                      <a:pt x="200113" y="41402"/>
                    </a:lnTo>
                    <a:lnTo>
                      <a:pt x="200329" y="41325"/>
                    </a:lnTo>
                    <a:lnTo>
                      <a:pt x="200596" y="41376"/>
                    </a:lnTo>
                    <a:lnTo>
                      <a:pt x="200774" y="41389"/>
                    </a:lnTo>
                    <a:close/>
                  </a:path>
                  <a:path w="306069" h="104139">
                    <a:moveTo>
                      <a:pt x="201510" y="31038"/>
                    </a:moveTo>
                    <a:lnTo>
                      <a:pt x="200698" y="31267"/>
                    </a:lnTo>
                    <a:lnTo>
                      <a:pt x="200329" y="31343"/>
                    </a:lnTo>
                    <a:lnTo>
                      <a:pt x="200685" y="31292"/>
                    </a:lnTo>
                    <a:lnTo>
                      <a:pt x="200850" y="31305"/>
                    </a:lnTo>
                    <a:lnTo>
                      <a:pt x="201091" y="31318"/>
                    </a:lnTo>
                    <a:lnTo>
                      <a:pt x="201269" y="31242"/>
                    </a:lnTo>
                    <a:lnTo>
                      <a:pt x="201498" y="31140"/>
                    </a:lnTo>
                    <a:close/>
                  </a:path>
                  <a:path w="306069" h="104139">
                    <a:moveTo>
                      <a:pt x="203352" y="94983"/>
                    </a:moveTo>
                    <a:lnTo>
                      <a:pt x="203301" y="94792"/>
                    </a:lnTo>
                    <a:lnTo>
                      <a:pt x="203149" y="94615"/>
                    </a:lnTo>
                    <a:lnTo>
                      <a:pt x="203187" y="94767"/>
                    </a:lnTo>
                    <a:lnTo>
                      <a:pt x="203352" y="94983"/>
                    </a:lnTo>
                    <a:close/>
                  </a:path>
                  <a:path w="306069" h="104139">
                    <a:moveTo>
                      <a:pt x="208356" y="101828"/>
                    </a:moveTo>
                    <a:lnTo>
                      <a:pt x="208229" y="101727"/>
                    </a:lnTo>
                    <a:lnTo>
                      <a:pt x="206717" y="101028"/>
                    </a:lnTo>
                    <a:lnTo>
                      <a:pt x="206540" y="101053"/>
                    </a:lnTo>
                    <a:lnTo>
                      <a:pt x="206463" y="102273"/>
                    </a:lnTo>
                    <a:lnTo>
                      <a:pt x="208356" y="101828"/>
                    </a:lnTo>
                    <a:close/>
                  </a:path>
                  <a:path w="306069" h="104139">
                    <a:moveTo>
                      <a:pt x="209003" y="101523"/>
                    </a:moveTo>
                    <a:lnTo>
                      <a:pt x="208800" y="101714"/>
                    </a:lnTo>
                    <a:lnTo>
                      <a:pt x="208445" y="101828"/>
                    </a:lnTo>
                    <a:lnTo>
                      <a:pt x="208978" y="102069"/>
                    </a:lnTo>
                    <a:lnTo>
                      <a:pt x="209003" y="101523"/>
                    </a:lnTo>
                    <a:close/>
                  </a:path>
                  <a:path w="306069" h="104139">
                    <a:moveTo>
                      <a:pt x="212534" y="95148"/>
                    </a:moveTo>
                    <a:lnTo>
                      <a:pt x="212521" y="94970"/>
                    </a:lnTo>
                    <a:lnTo>
                      <a:pt x="212445" y="93865"/>
                    </a:lnTo>
                    <a:lnTo>
                      <a:pt x="211289" y="94361"/>
                    </a:lnTo>
                    <a:lnTo>
                      <a:pt x="211201" y="94615"/>
                    </a:lnTo>
                    <a:lnTo>
                      <a:pt x="211442" y="95046"/>
                    </a:lnTo>
                    <a:lnTo>
                      <a:pt x="210616" y="95669"/>
                    </a:lnTo>
                    <a:lnTo>
                      <a:pt x="212420" y="95262"/>
                    </a:lnTo>
                    <a:close/>
                  </a:path>
                  <a:path w="306069" h="104139">
                    <a:moveTo>
                      <a:pt x="212712" y="95186"/>
                    </a:moveTo>
                    <a:lnTo>
                      <a:pt x="212547" y="95288"/>
                    </a:lnTo>
                    <a:lnTo>
                      <a:pt x="212712" y="95186"/>
                    </a:lnTo>
                    <a:close/>
                  </a:path>
                  <a:path w="306069" h="104139">
                    <a:moveTo>
                      <a:pt x="217131" y="96354"/>
                    </a:moveTo>
                    <a:lnTo>
                      <a:pt x="216839" y="96227"/>
                    </a:lnTo>
                    <a:lnTo>
                      <a:pt x="216890" y="96634"/>
                    </a:lnTo>
                    <a:lnTo>
                      <a:pt x="217131" y="96354"/>
                    </a:lnTo>
                    <a:close/>
                  </a:path>
                  <a:path w="306069" h="104139">
                    <a:moveTo>
                      <a:pt x="217563" y="96354"/>
                    </a:moveTo>
                    <a:lnTo>
                      <a:pt x="217297" y="96177"/>
                    </a:lnTo>
                    <a:lnTo>
                      <a:pt x="217271" y="96304"/>
                    </a:lnTo>
                    <a:lnTo>
                      <a:pt x="217563" y="96354"/>
                    </a:lnTo>
                    <a:close/>
                  </a:path>
                  <a:path w="306069" h="104139">
                    <a:moveTo>
                      <a:pt x="217741" y="95808"/>
                    </a:moveTo>
                    <a:lnTo>
                      <a:pt x="217385" y="95694"/>
                    </a:lnTo>
                    <a:lnTo>
                      <a:pt x="217525" y="95770"/>
                    </a:lnTo>
                    <a:lnTo>
                      <a:pt x="217741" y="95808"/>
                    </a:lnTo>
                    <a:close/>
                  </a:path>
                  <a:path w="306069" h="104139">
                    <a:moveTo>
                      <a:pt x="218033" y="101447"/>
                    </a:moveTo>
                    <a:lnTo>
                      <a:pt x="217868" y="101485"/>
                    </a:lnTo>
                    <a:lnTo>
                      <a:pt x="217474" y="101650"/>
                    </a:lnTo>
                    <a:lnTo>
                      <a:pt x="217741" y="101587"/>
                    </a:lnTo>
                    <a:lnTo>
                      <a:pt x="218033" y="101447"/>
                    </a:lnTo>
                    <a:close/>
                  </a:path>
                  <a:path w="306069" h="104139">
                    <a:moveTo>
                      <a:pt x="218986" y="101650"/>
                    </a:moveTo>
                    <a:lnTo>
                      <a:pt x="218960" y="101409"/>
                    </a:lnTo>
                    <a:lnTo>
                      <a:pt x="218935" y="101041"/>
                    </a:lnTo>
                    <a:lnTo>
                      <a:pt x="218541" y="101206"/>
                    </a:lnTo>
                    <a:lnTo>
                      <a:pt x="218249" y="101358"/>
                    </a:lnTo>
                    <a:lnTo>
                      <a:pt x="218033" y="101460"/>
                    </a:lnTo>
                    <a:lnTo>
                      <a:pt x="218440" y="101409"/>
                    </a:lnTo>
                    <a:lnTo>
                      <a:pt x="218986" y="101650"/>
                    </a:lnTo>
                    <a:close/>
                  </a:path>
                  <a:path w="306069" h="104139">
                    <a:moveTo>
                      <a:pt x="220129" y="94259"/>
                    </a:moveTo>
                    <a:lnTo>
                      <a:pt x="219989" y="94145"/>
                    </a:lnTo>
                    <a:lnTo>
                      <a:pt x="219722" y="94259"/>
                    </a:lnTo>
                    <a:lnTo>
                      <a:pt x="220129" y="94259"/>
                    </a:lnTo>
                    <a:close/>
                  </a:path>
                  <a:path w="306069" h="104139">
                    <a:moveTo>
                      <a:pt x="220383" y="94272"/>
                    </a:moveTo>
                    <a:lnTo>
                      <a:pt x="220129" y="94259"/>
                    </a:lnTo>
                    <a:lnTo>
                      <a:pt x="220319" y="94411"/>
                    </a:lnTo>
                    <a:lnTo>
                      <a:pt x="220383" y="94272"/>
                    </a:lnTo>
                    <a:close/>
                  </a:path>
                  <a:path w="306069" h="104139">
                    <a:moveTo>
                      <a:pt x="222999" y="94030"/>
                    </a:moveTo>
                    <a:lnTo>
                      <a:pt x="222872" y="94043"/>
                    </a:lnTo>
                    <a:lnTo>
                      <a:pt x="222732" y="94107"/>
                    </a:lnTo>
                    <a:lnTo>
                      <a:pt x="222999" y="94030"/>
                    </a:lnTo>
                    <a:close/>
                  </a:path>
                  <a:path w="306069" h="104139">
                    <a:moveTo>
                      <a:pt x="223558" y="94386"/>
                    </a:moveTo>
                    <a:lnTo>
                      <a:pt x="222973" y="94449"/>
                    </a:lnTo>
                    <a:lnTo>
                      <a:pt x="223291" y="94488"/>
                    </a:lnTo>
                    <a:lnTo>
                      <a:pt x="223558" y="94386"/>
                    </a:lnTo>
                    <a:close/>
                  </a:path>
                  <a:path w="306069" h="104139">
                    <a:moveTo>
                      <a:pt x="226225" y="100838"/>
                    </a:moveTo>
                    <a:lnTo>
                      <a:pt x="225894" y="100838"/>
                    </a:lnTo>
                    <a:lnTo>
                      <a:pt x="226225" y="100838"/>
                    </a:lnTo>
                    <a:close/>
                  </a:path>
                  <a:path w="306069" h="104139">
                    <a:moveTo>
                      <a:pt x="229704" y="95402"/>
                    </a:moveTo>
                    <a:close/>
                  </a:path>
                  <a:path w="306069" h="104139">
                    <a:moveTo>
                      <a:pt x="231495" y="95250"/>
                    </a:moveTo>
                    <a:lnTo>
                      <a:pt x="231292" y="95110"/>
                    </a:lnTo>
                    <a:lnTo>
                      <a:pt x="231406" y="95237"/>
                    </a:lnTo>
                    <a:close/>
                  </a:path>
                  <a:path w="306069" h="104139">
                    <a:moveTo>
                      <a:pt x="234772" y="94856"/>
                    </a:moveTo>
                    <a:lnTo>
                      <a:pt x="234175" y="95110"/>
                    </a:lnTo>
                    <a:lnTo>
                      <a:pt x="234061" y="95250"/>
                    </a:lnTo>
                    <a:lnTo>
                      <a:pt x="234403" y="95427"/>
                    </a:lnTo>
                    <a:lnTo>
                      <a:pt x="234772" y="94856"/>
                    </a:lnTo>
                    <a:close/>
                  </a:path>
                  <a:path w="306069" h="104139">
                    <a:moveTo>
                      <a:pt x="236169" y="96062"/>
                    </a:moveTo>
                    <a:lnTo>
                      <a:pt x="235978" y="96126"/>
                    </a:lnTo>
                    <a:lnTo>
                      <a:pt x="235813" y="96189"/>
                    </a:lnTo>
                    <a:lnTo>
                      <a:pt x="236067" y="96253"/>
                    </a:lnTo>
                    <a:lnTo>
                      <a:pt x="236169" y="96062"/>
                    </a:lnTo>
                    <a:close/>
                  </a:path>
                  <a:path w="306069" h="104139">
                    <a:moveTo>
                      <a:pt x="236931" y="95808"/>
                    </a:moveTo>
                    <a:lnTo>
                      <a:pt x="236550" y="95402"/>
                    </a:lnTo>
                    <a:lnTo>
                      <a:pt x="236410" y="95758"/>
                    </a:lnTo>
                    <a:lnTo>
                      <a:pt x="236194" y="95618"/>
                    </a:lnTo>
                    <a:lnTo>
                      <a:pt x="235889" y="95402"/>
                    </a:lnTo>
                    <a:lnTo>
                      <a:pt x="234988" y="95427"/>
                    </a:lnTo>
                    <a:lnTo>
                      <a:pt x="234988" y="95618"/>
                    </a:lnTo>
                    <a:lnTo>
                      <a:pt x="234518" y="95605"/>
                    </a:lnTo>
                    <a:lnTo>
                      <a:pt x="234975" y="95605"/>
                    </a:lnTo>
                    <a:lnTo>
                      <a:pt x="234988" y="95427"/>
                    </a:lnTo>
                    <a:lnTo>
                      <a:pt x="234543" y="95427"/>
                    </a:lnTo>
                    <a:lnTo>
                      <a:pt x="234416" y="95440"/>
                    </a:lnTo>
                    <a:lnTo>
                      <a:pt x="233667" y="95110"/>
                    </a:lnTo>
                    <a:lnTo>
                      <a:pt x="232918" y="95605"/>
                    </a:lnTo>
                    <a:lnTo>
                      <a:pt x="231508" y="95262"/>
                    </a:lnTo>
                    <a:lnTo>
                      <a:pt x="231686" y="95427"/>
                    </a:lnTo>
                    <a:lnTo>
                      <a:pt x="231927" y="95872"/>
                    </a:lnTo>
                    <a:lnTo>
                      <a:pt x="236067" y="95846"/>
                    </a:lnTo>
                    <a:lnTo>
                      <a:pt x="236169" y="96062"/>
                    </a:lnTo>
                    <a:lnTo>
                      <a:pt x="236816" y="95846"/>
                    </a:lnTo>
                    <a:close/>
                  </a:path>
                  <a:path w="306069" h="104139">
                    <a:moveTo>
                      <a:pt x="237642" y="99885"/>
                    </a:moveTo>
                    <a:lnTo>
                      <a:pt x="237350" y="99834"/>
                    </a:lnTo>
                    <a:lnTo>
                      <a:pt x="237007" y="99745"/>
                    </a:lnTo>
                    <a:lnTo>
                      <a:pt x="236702" y="99872"/>
                    </a:lnTo>
                    <a:lnTo>
                      <a:pt x="237058" y="100037"/>
                    </a:lnTo>
                    <a:lnTo>
                      <a:pt x="237363" y="99999"/>
                    </a:lnTo>
                    <a:lnTo>
                      <a:pt x="237642" y="99885"/>
                    </a:lnTo>
                    <a:close/>
                  </a:path>
                  <a:path w="306069" h="104139">
                    <a:moveTo>
                      <a:pt x="238302" y="99479"/>
                    </a:moveTo>
                    <a:lnTo>
                      <a:pt x="237871" y="99783"/>
                    </a:lnTo>
                    <a:lnTo>
                      <a:pt x="237655" y="99872"/>
                    </a:lnTo>
                    <a:lnTo>
                      <a:pt x="238010" y="99936"/>
                    </a:lnTo>
                    <a:lnTo>
                      <a:pt x="238290" y="99961"/>
                    </a:lnTo>
                    <a:lnTo>
                      <a:pt x="238302" y="99479"/>
                    </a:lnTo>
                    <a:close/>
                  </a:path>
                  <a:path w="306069" h="104139">
                    <a:moveTo>
                      <a:pt x="242290" y="95770"/>
                    </a:moveTo>
                    <a:lnTo>
                      <a:pt x="242176" y="95554"/>
                    </a:lnTo>
                    <a:lnTo>
                      <a:pt x="241858" y="95186"/>
                    </a:lnTo>
                    <a:lnTo>
                      <a:pt x="241249" y="95885"/>
                    </a:lnTo>
                    <a:lnTo>
                      <a:pt x="242290" y="95770"/>
                    </a:lnTo>
                    <a:close/>
                  </a:path>
                  <a:path w="306069" h="104139">
                    <a:moveTo>
                      <a:pt x="243103" y="95681"/>
                    </a:moveTo>
                    <a:lnTo>
                      <a:pt x="242404" y="95758"/>
                    </a:lnTo>
                    <a:lnTo>
                      <a:pt x="242735" y="96215"/>
                    </a:lnTo>
                    <a:lnTo>
                      <a:pt x="243103" y="95681"/>
                    </a:lnTo>
                    <a:close/>
                  </a:path>
                  <a:path w="306069" h="104139">
                    <a:moveTo>
                      <a:pt x="243713" y="94678"/>
                    </a:moveTo>
                    <a:lnTo>
                      <a:pt x="242709" y="94957"/>
                    </a:lnTo>
                    <a:lnTo>
                      <a:pt x="243446" y="94792"/>
                    </a:lnTo>
                    <a:lnTo>
                      <a:pt x="243713" y="94678"/>
                    </a:lnTo>
                    <a:close/>
                  </a:path>
                  <a:path w="306069" h="104139">
                    <a:moveTo>
                      <a:pt x="247954" y="100037"/>
                    </a:moveTo>
                    <a:lnTo>
                      <a:pt x="247103" y="100253"/>
                    </a:lnTo>
                    <a:lnTo>
                      <a:pt x="247688" y="100736"/>
                    </a:lnTo>
                    <a:lnTo>
                      <a:pt x="247954" y="100037"/>
                    </a:lnTo>
                    <a:close/>
                  </a:path>
                  <a:path w="306069" h="104139">
                    <a:moveTo>
                      <a:pt x="249643" y="100749"/>
                    </a:moveTo>
                    <a:lnTo>
                      <a:pt x="247904" y="99910"/>
                    </a:lnTo>
                    <a:lnTo>
                      <a:pt x="247954" y="100037"/>
                    </a:lnTo>
                    <a:lnTo>
                      <a:pt x="248424" y="100863"/>
                    </a:lnTo>
                    <a:lnTo>
                      <a:pt x="249643" y="100749"/>
                    </a:lnTo>
                    <a:close/>
                  </a:path>
                  <a:path w="306069" h="104139">
                    <a:moveTo>
                      <a:pt x="252272" y="96139"/>
                    </a:moveTo>
                    <a:lnTo>
                      <a:pt x="251802" y="96164"/>
                    </a:lnTo>
                    <a:lnTo>
                      <a:pt x="251955" y="96202"/>
                    </a:lnTo>
                    <a:lnTo>
                      <a:pt x="252107" y="96227"/>
                    </a:lnTo>
                    <a:lnTo>
                      <a:pt x="252272" y="96139"/>
                    </a:lnTo>
                    <a:close/>
                  </a:path>
                  <a:path w="306069" h="104139">
                    <a:moveTo>
                      <a:pt x="252298" y="96278"/>
                    </a:moveTo>
                    <a:lnTo>
                      <a:pt x="252107" y="96227"/>
                    </a:lnTo>
                    <a:lnTo>
                      <a:pt x="252298" y="96278"/>
                    </a:lnTo>
                    <a:close/>
                  </a:path>
                  <a:path w="306069" h="104139">
                    <a:moveTo>
                      <a:pt x="253365" y="95529"/>
                    </a:moveTo>
                    <a:lnTo>
                      <a:pt x="252768" y="95631"/>
                    </a:lnTo>
                    <a:lnTo>
                      <a:pt x="253326" y="95821"/>
                    </a:lnTo>
                    <a:lnTo>
                      <a:pt x="253365" y="95529"/>
                    </a:lnTo>
                    <a:close/>
                  </a:path>
                  <a:path w="306069" h="104139">
                    <a:moveTo>
                      <a:pt x="263055" y="96824"/>
                    </a:moveTo>
                    <a:lnTo>
                      <a:pt x="262331" y="96507"/>
                    </a:lnTo>
                    <a:lnTo>
                      <a:pt x="262280" y="96837"/>
                    </a:lnTo>
                    <a:lnTo>
                      <a:pt x="262699" y="96748"/>
                    </a:lnTo>
                    <a:lnTo>
                      <a:pt x="263055" y="96824"/>
                    </a:lnTo>
                    <a:close/>
                  </a:path>
                  <a:path w="306069" h="104139">
                    <a:moveTo>
                      <a:pt x="268465" y="95834"/>
                    </a:moveTo>
                    <a:lnTo>
                      <a:pt x="268452" y="95707"/>
                    </a:lnTo>
                    <a:lnTo>
                      <a:pt x="268376" y="95529"/>
                    </a:lnTo>
                    <a:lnTo>
                      <a:pt x="268414" y="95732"/>
                    </a:lnTo>
                    <a:close/>
                  </a:path>
                  <a:path w="306069" h="104139">
                    <a:moveTo>
                      <a:pt x="270205" y="97688"/>
                    </a:moveTo>
                    <a:lnTo>
                      <a:pt x="270154" y="97561"/>
                    </a:lnTo>
                    <a:lnTo>
                      <a:pt x="270205" y="97688"/>
                    </a:lnTo>
                    <a:close/>
                  </a:path>
                  <a:path w="306069" h="104139">
                    <a:moveTo>
                      <a:pt x="270281" y="97993"/>
                    </a:moveTo>
                    <a:close/>
                  </a:path>
                  <a:path w="306069" h="104139">
                    <a:moveTo>
                      <a:pt x="270383" y="98933"/>
                    </a:moveTo>
                    <a:lnTo>
                      <a:pt x="270281" y="98069"/>
                    </a:lnTo>
                    <a:lnTo>
                      <a:pt x="270116" y="97942"/>
                    </a:lnTo>
                    <a:lnTo>
                      <a:pt x="269989" y="97853"/>
                    </a:lnTo>
                    <a:lnTo>
                      <a:pt x="270052" y="97663"/>
                    </a:lnTo>
                    <a:lnTo>
                      <a:pt x="269773" y="97637"/>
                    </a:lnTo>
                    <a:lnTo>
                      <a:pt x="269671" y="97205"/>
                    </a:lnTo>
                    <a:lnTo>
                      <a:pt x="269684" y="97040"/>
                    </a:lnTo>
                    <a:lnTo>
                      <a:pt x="269278" y="97205"/>
                    </a:lnTo>
                    <a:lnTo>
                      <a:pt x="269341" y="96761"/>
                    </a:lnTo>
                    <a:lnTo>
                      <a:pt x="269494" y="96685"/>
                    </a:lnTo>
                    <a:lnTo>
                      <a:pt x="269824" y="96977"/>
                    </a:lnTo>
                    <a:lnTo>
                      <a:pt x="269887" y="96799"/>
                    </a:lnTo>
                    <a:lnTo>
                      <a:pt x="269646" y="96685"/>
                    </a:lnTo>
                    <a:lnTo>
                      <a:pt x="269379" y="96621"/>
                    </a:lnTo>
                    <a:lnTo>
                      <a:pt x="268808" y="96342"/>
                    </a:lnTo>
                    <a:lnTo>
                      <a:pt x="268681" y="96253"/>
                    </a:lnTo>
                    <a:lnTo>
                      <a:pt x="268465" y="95846"/>
                    </a:lnTo>
                    <a:lnTo>
                      <a:pt x="268389" y="96659"/>
                    </a:lnTo>
                    <a:lnTo>
                      <a:pt x="268033" y="96723"/>
                    </a:lnTo>
                    <a:lnTo>
                      <a:pt x="266903" y="96761"/>
                    </a:lnTo>
                    <a:lnTo>
                      <a:pt x="267081" y="96570"/>
                    </a:lnTo>
                    <a:lnTo>
                      <a:pt x="267538" y="96113"/>
                    </a:lnTo>
                    <a:lnTo>
                      <a:pt x="267449" y="95910"/>
                    </a:lnTo>
                    <a:lnTo>
                      <a:pt x="266992" y="95707"/>
                    </a:lnTo>
                    <a:lnTo>
                      <a:pt x="266725" y="96113"/>
                    </a:lnTo>
                    <a:lnTo>
                      <a:pt x="266001" y="95681"/>
                    </a:lnTo>
                    <a:lnTo>
                      <a:pt x="265988" y="96570"/>
                    </a:lnTo>
                    <a:lnTo>
                      <a:pt x="265658" y="96570"/>
                    </a:lnTo>
                    <a:lnTo>
                      <a:pt x="265607" y="96304"/>
                    </a:lnTo>
                    <a:lnTo>
                      <a:pt x="265468" y="95910"/>
                    </a:lnTo>
                    <a:lnTo>
                      <a:pt x="264922" y="96278"/>
                    </a:lnTo>
                    <a:lnTo>
                      <a:pt x="264566" y="96253"/>
                    </a:lnTo>
                    <a:lnTo>
                      <a:pt x="262737" y="96024"/>
                    </a:lnTo>
                    <a:lnTo>
                      <a:pt x="263321" y="96862"/>
                    </a:lnTo>
                    <a:lnTo>
                      <a:pt x="263398" y="97015"/>
                    </a:lnTo>
                    <a:lnTo>
                      <a:pt x="261543" y="97942"/>
                    </a:lnTo>
                    <a:lnTo>
                      <a:pt x="261099" y="97650"/>
                    </a:lnTo>
                    <a:lnTo>
                      <a:pt x="260858" y="97485"/>
                    </a:lnTo>
                    <a:lnTo>
                      <a:pt x="260108" y="96989"/>
                    </a:lnTo>
                    <a:lnTo>
                      <a:pt x="259486" y="96570"/>
                    </a:lnTo>
                    <a:lnTo>
                      <a:pt x="257721" y="96926"/>
                    </a:lnTo>
                    <a:lnTo>
                      <a:pt x="257594" y="96926"/>
                    </a:lnTo>
                    <a:lnTo>
                      <a:pt x="257594" y="96647"/>
                    </a:lnTo>
                    <a:lnTo>
                      <a:pt x="256768" y="96901"/>
                    </a:lnTo>
                    <a:lnTo>
                      <a:pt x="255079" y="96850"/>
                    </a:lnTo>
                    <a:lnTo>
                      <a:pt x="254266" y="97485"/>
                    </a:lnTo>
                    <a:lnTo>
                      <a:pt x="253936" y="97485"/>
                    </a:lnTo>
                    <a:lnTo>
                      <a:pt x="253707" y="97218"/>
                    </a:lnTo>
                    <a:lnTo>
                      <a:pt x="253517" y="97002"/>
                    </a:lnTo>
                    <a:lnTo>
                      <a:pt x="253619" y="96596"/>
                    </a:lnTo>
                    <a:lnTo>
                      <a:pt x="252755" y="96812"/>
                    </a:lnTo>
                    <a:lnTo>
                      <a:pt x="252653" y="97142"/>
                    </a:lnTo>
                    <a:lnTo>
                      <a:pt x="251472" y="96685"/>
                    </a:lnTo>
                    <a:lnTo>
                      <a:pt x="251599" y="96545"/>
                    </a:lnTo>
                    <a:lnTo>
                      <a:pt x="251891" y="96367"/>
                    </a:lnTo>
                    <a:lnTo>
                      <a:pt x="252056" y="96253"/>
                    </a:lnTo>
                    <a:lnTo>
                      <a:pt x="251790" y="96164"/>
                    </a:lnTo>
                    <a:lnTo>
                      <a:pt x="251282" y="96050"/>
                    </a:lnTo>
                    <a:lnTo>
                      <a:pt x="250926" y="95554"/>
                    </a:lnTo>
                    <a:lnTo>
                      <a:pt x="249720" y="96367"/>
                    </a:lnTo>
                    <a:lnTo>
                      <a:pt x="249999" y="95834"/>
                    </a:lnTo>
                    <a:lnTo>
                      <a:pt x="250037" y="95592"/>
                    </a:lnTo>
                    <a:lnTo>
                      <a:pt x="248869" y="95402"/>
                    </a:lnTo>
                    <a:lnTo>
                      <a:pt x="248513" y="95554"/>
                    </a:lnTo>
                    <a:lnTo>
                      <a:pt x="248399" y="95681"/>
                    </a:lnTo>
                    <a:lnTo>
                      <a:pt x="248932" y="96050"/>
                    </a:lnTo>
                    <a:lnTo>
                      <a:pt x="249047" y="96189"/>
                    </a:lnTo>
                    <a:lnTo>
                      <a:pt x="248666" y="96266"/>
                    </a:lnTo>
                    <a:lnTo>
                      <a:pt x="248310" y="96253"/>
                    </a:lnTo>
                    <a:lnTo>
                      <a:pt x="247548" y="96164"/>
                    </a:lnTo>
                    <a:lnTo>
                      <a:pt x="247675" y="95402"/>
                    </a:lnTo>
                    <a:lnTo>
                      <a:pt x="247561" y="95059"/>
                    </a:lnTo>
                    <a:lnTo>
                      <a:pt x="245452" y="93941"/>
                    </a:lnTo>
                    <a:lnTo>
                      <a:pt x="243611" y="97218"/>
                    </a:lnTo>
                    <a:lnTo>
                      <a:pt x="242976" y="96494"/>
                    </a:lnTo>
                    <a:lnTo>
                      <a:pt x="242735" y="96215"/>
                    </a:lnTo>
                    <a:lnTo>
                      <a:pt x="242570" y="96469"/>
                    </a:lnTo>
                    <a:lnTo>
                      <a:pt x="241604" y="96380"/>
                    </a:lnTo>
                    <a:lnTo>
                      <a:pt x="241477" y="96342"/>
                    </a:lnTo>
                    <a:lnTo>
                      <a:pt x="240398" y="94932"/>
                    </a:lnTo>
                    <a:lnTo>
                      <a:pt x="240068" y="94932"/>
                    </a:lnTo>
                    <a:lnTo>
                      <a:pt x="238620" y="94373"/>
                    </a:lnTo>
                    <a:lnTo>
                      <a:pt x="238721" y="96380"/>
                    </a:lnTo>
                    <a:lnTo>
                      <a:pt x="237197" y="96012"/>
                    </a:lnTo>
                    <a:lnTo>
                      <a:pt x="237363" y="96316"/>
                    </a:lnTo>
                    <a:lnTo>
                      <a:pt x="237490" y="97332"/>
                    </a:lnTo>
                    <a:lnTo>
                      <a:pt x="236689" y="97586"/>
                    </a:lnTo>
                    <a:lnTo>
                      <a:pt x="235864" y="97574"/>
                    </a:lnTo>
                    <a:lnTo>
                      <a:pt x="235381" y="97510"/>
                    </a:lnTo>
                    <a:lnTo>
                      <a:pt x="235305" y="97116"/>
                    </a:lnTo>
                    <a:lnTo>
                      <a:pt x="235229" y="96697"/>
                    </a:lnTo>
                    <a:lnTo>
                      <a:pt x="235343" y="96062"/>
                    </a:lnTo>
                    <a:lnTo>
                      <a:pt x="235813" y="95872"/>
                    </a:lnTo>
                    <a:lnTo>
                      <a:pt x="231927" y="95872"/>
                    </a:lnTo>
                    <a:lnTo>
                      <a:pt x="231711" y="95872"/>
                    </a:lnTo>
                    <a:lnTo>
                      <a:pt x="229666" y="95427"/>
                    </a:lnTo>
                    <a:lnTo>
                      <a:pt x="230568" y="96316"/>
                    </a:lnTo>
                    <a:lnTo>
                      <a:pt x="230682" y="96558"/>
                    </a:lnTo>
                    <a:lnTo>
                      <a:pt x="229412" y="96697"/>
                    </a:lnTo>
                    <a:lnTo>
                      <a:pt x="229184" y="96545"/>
                    </a:lnTo>
                    <a:lnTo>
                      <a:pt x="229019" y="96431"/>
                    </a:lnTo>
                    <a:lnTo>
                      <a:pt x="228676" y="96202"/>
                    </a:lnTo>
                    <a:lnTo>
                      <a:pt x="228803" y="96037"/>
                    </a:lnTo>
                    <a:lnTo>
                      <a:pt x="229057" y="95859"/>
                    </a:lnTo>
                    <a:lnTo>
                      <a:pt x="229666" y="95427"/>
                    </a:lnTo>
                    <a:lnTo>
                      <a:pt x="228307" y="95859"/>
                    </a:lnTo>
                    <a:lnTo>
                      <a:pt x="227495" y="95516"/>
                    </a:lnTo>
                    <a:lnTo>
                      <a:pt x="227647" y="95313"/>
                    </a:lnTo>
                    <a:lnTo>
                      <a:pt x="228460" y="94627"/>
                    </a:lnTo>
                    <a:lnTo>
                      <a:pt x="227190" y="95313"/>
                    </a:lnTo>
                    <a:lnTo>
                      <a:pt x="226529" y="94640"/>
                    </a:lnTo>
                    <a:lnTo>
                      <a:pt x="226085" y="94183"/>
                    </a:lnTo>
                    <a:lnTo>
                      <a:pt x="225488" y="94081"/>
                    </a:lnTo>
                    <a:lnTo>
                      <a:pt x="225640" y="93929"/>
                    </a:lnTo>
                    <a:lnTo>
                      <a:pt x="224955" y="93929"/>
                    </a:lnTo>
                    <a:lnTo>
                      <a:pt x="225348" y="94640"/>
                    </a:lnTo>
                    <a:lnTo>
                      <a:pt x="224955" y="94513"/>
                    </a:lnTo>
                    <a:lnTo>
                      <a:pt x="224612" y="94513"/>
                    </a:lnTo>
                    <a:lnTo>
                      <a:pt x="224624" y="94221"/>
                    </a:lnTo>
                    <a:lnTo>
                      <a:pt x="224447" y="94411"/>
                    </a:lnTo>
                    <a:lnTo>
                      <a:pt x="224320" y="94792"/>
                    </a:lnTo>
                    <a:lnTo>
                      <a:pt x="224777" y="95250"/>
                    </a:lnTo>
                    <a:lnTo>
                      <a:pt x="224891" y="95427"/>
                    </a:lnTo>
                    <a:lnTo>
                      <a:pt x="224129" y="96037"/>
                    </a:lnTo>
                    <a:lnTo>
                      <a:pt x="223672" y="95732"/>
                    </a:lnTo>
                    <a:lnTo>
                      <a:pt x="222529" y="96431"/>
                    </a:lnTo>
                    <a:lnTo>
                      <a:pt x="222415" y="95872"/>
                    </a:lnTo>
                    <a:lnTo>
                      <a:pt x="222364" y="95554"/>
                    </a:lnTo>
                    <a:lnTo>
                      <a:pt x="223558" y="95707"/>
                    </a:lnTo>
                    <a:lnTo>
                      <a:pt x="223735" y="95745"/>
                    </a:lnTo>
                    <a:lnTo>
                      <a:pt x="224002" y="95796"/>
                    </a:lnTo>
                    <a:lnTo>
                      <a:pt x="223837" y="95681"/>
                    </a:lnTo>
                    <a:lnTo>
                      <a:pt x="223532" y="95478"/>
                    </a:lnTo>
                    <a:lnTo>
                      <a:pt x="223113" y="95186"/>
                    </a:lnTo>
                    <a:lnTo>
                      <a:pt x="222237" y="94589"/>
                    </a:lnTo>
                    <a:lnTo>
                      <a:pt x="222859" y="94462"/>
                    </a:lnTo>
                    <a:lnTo>
                      <a:pt x="222643" y="94386"/>
                    </a:lnTo>
                    <a:lnTo>
                      <a:pt x="222516" y="94259"/>
                    </a:lnTo>
                    <a:lnTo>
                      <a:pt x="222567" y="94030"/>
                    </a:lnTo>
                    <a:lnTo>
                      <a:pt x="221157" y="93268"/>
                    </a:lnTo>
                    <a:lnTo>
                      <a:pt x="221996" y="95186"/>
                    </a:lnTo>
                    <a:lnTo>
                      <a:pt x="220370" y="95161"/>
                    </a:lnTo>
                    <a:lnTo>
                      <a:pt x="220497" y="94830"/>
                    </a:lnTo>
                    <a:lnTo>
                      <a:pt x="220370" y="94449"/>
                    </a:lnTo>
                    <a:lnTo>
                      <a:pt x="220103" y="94970"/>
                    </a:lnTo>
                    <a:lnTo>
                      <a:pt x="219976" y="95186"/>
                    </a:lnTo>
                    <a:lnTo>
                      <a:pt x="219430" y="95554"/>
                    </a:lnTo>
                    <a:lnTo>
                      <a:pt x="218376" y="95148"/>
                    </a:lnTo>
                    <a:lnTo>
                      <a:pt x="218287" y="95872"/>
                    </a:lnTo>
                    <a:lnTo>
                      <a:pt x="217741" y="95821"/>
                    </a:lnTo>
                    <a:lnTo>
                      <a:pt x="218198" y="95961"/>
                    </a:lnTo>
                    <a:lnTo>
                      <a:pt x="218287" y="96215"/>
                    </a:lnTo>
                    <a:lnTo>
                      <a:pt x="218160" y="96545"/>
                    </a:lnTo>
                    <a:lnTo>
                      <a:pt x="217627" y="96481"/>
                    </a:lnTo>
                    <a:lnTo>
                      <a:pt x="216903" y="96647"/>
                    </a:lnTo>
                    <a:lnTo>
                      <a:pt x="216484" y="97116"/>
                    </a:lnTo>
                    <a:lnTo>
                      <a:pt x="216344" y="96875"/>
                    </a:lnTo>
                    <a:lnTo>
                      <a:pt x="215798" y="95834"/>
                    </a:lnTo>
                    <a:lnTo>
                      <a:pt x="215468" y="95211"/>
                    </a:lnTo>
                    <a:lnTo>
                      <a:pt x="214337" y="95834"/>
                    </a:lnTo>
                    <a:lnTo>
                      <a:pt x="213918" y="95554"/>
                    </a:lnTo>
                    <a:lnTo>
                      <a:pt x="214033" y="95173"/>
                    </a:lnTo>
                    <a:lnTo>
                      <a:pt x="214160" y="95008"/>
                    </a:lnTo>
                    <a:lnTo>
                      <a:pt x="214045" y="94716"/>
                    </a:lnTo>
                    <a:lnTo>
                      <a:pt x="213817" y="94589"/>
                    </a:lnTo>
                    <a:lnTo>
                      <a:pt x="213118" y="94970"/>
                    </a:lnTo>
                    <a:lnTo>
                      <a:pt x="213118" y="95961"/>
                    </a:lnTo>
                    <a:lnTo>
                      <a:pt x="212763" y="96253"/>
                    </a:lnTo>
                    <a:lnTo>
                      <a:pt x="212661" y="96418"/>
                    </a:lnTo>
                    <a:lnTo>
                      <a:pt x="212915" y="96875"/>
                    </a:lnTo>
                    <a:lnTo>
                      <a:pt x="212572" y="96469"/>
                    </a:lnTo>
                    <a:lnTo>
                      <a:pt x="212356" y="96215"/>
                    </a:lnTo>
                    <a:lnTo>
                      <a:pt x="212255" y="96088"/>
                    </a:lnTo>
                    <a:lnTo>
                      <a:pt x="212064" y="95872"/>
                    </a:lnTo>
                    <a:lnTo>
                      <a:pt x="212255" y="96088"/>
                    </a:lnTo>
                    <a:lnTo>
                      <a:pt x="212712" y="95808"/>
                    </a:lnTo>
                    <a:lnTo>
                      <a:pt x="212991" y="95821"/>
                    </a:lnTo>
                    <a:lnTo>
                      <a:pt x="213118" y="95961"/>
                    </a:lnTo>
                    <a:lnTo>
                      <a:pt x="213118" y="94970"/>
                    </a:lnTo>
                    <a:lnTo>
                      <a:pt x="212712" y="95186"/>
                    </a:lnTo>
                    <a:lnTo>
                      <a:pt x="211404" y="96215"/>
                    </a:lnTo>
                    <a:lnTo>
                      <a:pt x="211797" y="96215"/>
                    </a:lnTo>
                    <a:lnTo>
                      <a:pt x="211112" y="97510"/>
                    </a:lnTo>
                    <a:lnTo>
                      <a:pt x="210426" y="97040"/>
                    </a:lnTo>
                    <a:lnTo>
                      <a:pt x="210096" y="96812"/>
                    </a:lnTo>
                    <a:lnTo>
                      <a:pt x="210070" y="96481"/>
                    </a:lnTo>
                    <a:lnTo>
                      <a:pt x="210083" y="95923"/>
                    </a:lnTo>
                    <a:lnTo>
                      <a:pt x="209969" y="94945"/>
                    </a:lnTo>
                    <a:lnTo>
                      <a:pt x="208534" y="94221"/>
                    </a:lnTo>
                    <a:lnTo>
                      <a:pt x="207302" y="95923"/>
                    </a:lnTo>
                    <a:lnTo>
                      <a:pt x="205257" y="95478"/>
                    </a:lnTo>
                    <a:lnTo>
                      <a:pt x="205765" y="95707"/>
                    </a:lnTo>
                    <a:lnTo>
                      <a:pt x="205892" y="95846"/>
                    </a:lnTo>
                    <a:lnTo>
                      <a:pt x="205638" y="96481"/>
                    </a:lnTo>
                    <a:lnTo>
                      <a:pt x="205105" y="96164"/>
                    </a:lnTo>
                    <a:lnTo>
                      <a:pt x="204647" y="95885"/>
                    </a:lnTo>
                    <a:lnTo>
                      <a:pt x="203987" y="96164"/>
                    </a:lnTo>
                    <a:lnTo>
                      <a:pt x="203860" y="95478"/>
                    </a:lnTo>
                    <a:lnTo>
                      <a:pt x="203644" y="95364"/>
                    </a:lnTo>
                    <a:lnTo>
                      <a:pt x="203352" y="94983"/>
                    </a:lnTo>
                    <a:lnTo>
                      <a:pt x="203390" y="95427"/>
                    </a:lnTo>
                    <a:lnTo>
                      <a:pt x="201853" y="94945"/>
                    </a:lnTo>
                    <a:lnTo>
                      <a:pt x="201676" y="96126"/>
                    </a:lnTo>
                    <a:lnTo>
                      <a:pt x="200761" y="95351"/>
                    </a:lnTo>
                    <a:lnTo>
                      <a:pt x="199110" y="95034"/>
                    </a:lnTo>
                    <a:lnTo>
                      <a:pt x="198882" y="96939"/>
                    </a:lnTo>
                    <a:lnTo>
                      <a:pt x="197967" y="96926"/>
                    </a:lnTo>
                    <a:lnTo>
                      <a:pt x="197370" y="96850"/>
                    </a:lnTo>
                    <a:lnTo>
                      <a:pt x="197358" y="96723"/>
                    </a:lnTo>
                    <a:lnTo>
                      <a:pt x="197599" y="96405"/>
                    </a:lnTo>
                    <a:lnTo>
                      <a:pt x="197726" y="96227"/>
                    </a:lnTo>
                    <a:lnTo>
                      <a:pt x="197612" y="96100"/>
                    </a:lnTo>
                    <a:lnTo>
                      <a:pt x="197053" y="95783"/>
                    </a:lnTo>
                    <a:lnTo>
                      <a:pt x="197421" y="95605"/>
                    </a:lnTo>
                    <a:lnTo>
                      <a:pt x="198107" y="95313"/>
                    </a:lnTo>
                    <a:lnTo>
                      <a:pt x="197573" y="95313"/>
                    </a:lnTo>
                    <a:lnTo>
                      <a:pt x="197104" y="95199"/>
                    </a:lnTo>
                    <a:lnTo>
                      <a:pt x="197091" y="95605"/>
                    </a:lnTo>
                    <a:lnTo>
                      <a:pt x="196786" y="95237"/>
                    </a:lnTo>
                    <a:lnTo>
                      <a:pt x="195618" y="96405"/>
                    </a:lnTo>
                    <a:lnTo>
                      <a:pt x="195135" y="95846"/>
                    </a:lnTo>
                    <a:lnTo>
                      <a:pt x="194957" y="96037"/>
                    </a:lnTo>
                    <a:lnTo>
                      <a:pt x="194843" y="96723"/>
                    </a:lnTo>
                    <a:lnTo>
                      <a:pt x="194246" y="96672"/>
                    </a:lnTo>
                    <a:lnTo>
                      <a:pt x="193306" y="96786"/>
                    </a:lnTo>
                    <a:lnTo>
                      <a:pt x="193827" y="97434"/>
                    </a:lnTo>
                    <a:lnTo>
                      <a:pt x="192201" y="95592"/>
                    </a:lnTo>
                    <a:lnTo>
                      <a:pt x="189268" y="97574"/>
                    </a:lnTo>
                    <a:lnTo>
                      <a:pt x="188226" y="96418"/>
                    </a:lnTo>
                    <a:lnTo>
                      <a:pt x="187845" y="95986"/>
                    </a:lnTo>
                    <a:lnTo>
                      <a:pt x="185293" y="96367"/>
                    </a:lnTo>
                    <a:lnTo>
                      <a:pt x="184238" y="96418"/>
                    </a:lnTo>
                    <a:lnTo>
                      <a:pt x="184251" y="96126"/>
                    </a:lnTo>
                    <a:lnTo>
                      <a:pt x="184442" y="96177"/>
                    </a:lnTo>
                    <a:lnTo>
                      <a:pt x="184264" y="96113"/>
                    </a:lnTo>
                    <a:lnTo>
                      <a:pt x="182994" y="95631"/>
                    </a:lnTo>
                    <a:lnTo>
                      <a:pt x="183553" y="97878"/>
                    </a:lnTo>
                    <a:lnTo>
                      <a:pt x="181063" y="96316"/>
                    </a:lnTo>
                    <a:lnTo>
                      <a:pt x="182778" y="96748"/>
                    </a:lnTo>
                    <a:lnTo>
                      <a:pt x="182270" y="96393"/>
                    </a:lnTo>
                    <a:lnTo>
                      <a:pt x="182029" y="94437"/>
                    </a:lnTo>
                    <a:lnTo>
                      <a:pt x="180263" y="96659"/>
                    </a:lnTo>
                    <a:lnTo>
                      <a:pt x="179755" y="96139"/>
                    </a:lnTo>
                    <a:lnTo>
                      <a:pt x="179260" y="95631"/>
                    </a:lnTo>
                    <a:lnTo>
                      <a:pt x="179362" y="95427"/>
                    </a:lnTo>
                    <a:lnTo>
                      <a:pt x="179235" y="95262"/>
                    </a:lnTo>
                    <a:lnTo>
                      <a:pt x="178574" y="94742"/>
                    </a:lnTo>
                    <a:lnTo>
                      <a:pt x="177380" y="96100"/>
                    </a:lnTo>
                    <a:lnTo>
                      <a:pt x="176923" y="96088"/>
                    </a:lnTo>
                    <a:lnTo>
                      <a:pt x="176098" y="96012"/>
                    </a:lnTo>
                    <a:lnTo>
                      <a:pt x="175983" y="95707"/>
                    </a:lnTo>
                    <a:lnTo>
                      <a:pt x="175031" y="96697"/>
                    </a:lnTo>
                    <a:lnTo>
                      <a:pt x="172453" y="97193"/>
                    </a:lnTo>
                    <a:lnTo>
                      <a:pt x="172440" y="97370"/>
                    </a:lnTo>
                    <a:lnTo>
                      <a:pt x="171246" y="97586"/>
                    </a:lnTo>
                    <a:lnTo>
                      <a:pt x="170878" y="97205"/>
                    </a:lnTo>
                    <a:lnTo>
                      <a:pt x="170078" y="96837"/>
                    </a:lnTo>
                    <a:lnTo>
                      <a:pt x="169964" y="96647"/>
                    </a:lnTo>
                    <a:lnTo>
                      <a:pt x="169875" y="95973"/>
                    </a:lnTo>
                    <a:lnTo>
                      <a:pt x="171005" y="95935"/>
                    </a:lnTo>
                    <a:lnTo>
                      <a:pt x="170421" y="94869"/>
                    </a:lnTo>
                    <a:lnTo>
                      <a:pt x="169545" y="95973"/>
                    </a:lnTo>
                    <a:lnTo>
                      <a:pt x="168998" y="95796"/>
                    </a:lnTo>
                    <a:lnTo>
                      <a:pt x="169024" y="95313"/>
                    </a:lnTo>
                    <a:lnTo>
                      <a:pt x="167309" y="95465"/>
                    </a:lnTo>
                    <a:lnTo>
                      <a:pt x="167284" y="96647"/>
                    </a:lnTo>
                    <a:lnTo>
                      <a:pt x="165430" y="96558"/>
                    </a:lnTo>
                    <a:lnTo>
                      <a:pt x="165519" y="97028"/>
                    </a:lnTo>
                    <a:lnTo>
                      <a:pt x="164604" y="98082"/>
                    </a:lnTo>
                    <a:lnTo>
                      <a:pt x="164668" y="97332"/>
                    </a:lnTo>
                    <a:lnTo>
                      <a:pt x="164680" y="97129"/>
                    </a:lnTo>
                    <a:lnTo>
                      <a:pt x="164769" y="96266"/>
                    </a:lnTo>
                    <a:lnTo>
                      <a:pt x="163766" y="97129"/>
                    </a:lnTo>
                    <a:lnTo>
                      <a:pt x="163461" y="95948"/>
                    </a:lnTo>
                    <a:lnTo>
                      <a:pt x="161112" y="97091"/>
                    </a:lnTo>
                    <a:lnTo>
                      <a:pt x="159918" y="97307"/>
                    </a:lnTo>
                    <a:lnTo>
                      <a:pt x="160248" y="96862"/>
                    </a:lnTo>
                    <a:lnTo>
                      <a:pt x="159258" y="97294"/>
                    </a:lnTo>
                    <a:lnTo>
                      <a:pt x="157937" y="97282"/>
                    </a:lnTo>
                    <a:lnTo>
                      <a:pt x="157962" y="96989"/>
                    </a:lnTo>
                    <a:lnTo>
                      <a:pt x="157975" y="96786"/>
                    </a:lnTo>
                    <a:lnTo>
                      <a:pt x="158165" y="94983"/>
                    </a:lnTo>
                    <a:lnTo>
                      <a:pt x="154508" y="96697"/>
                    </a:lnTo>
                    <a:lnTo>
                      <a:pt x="154368" y="96481"/>
                    </a:lnTo>
                    <a:lnTo>
                      <a:pt x="153987" y="95770"/>
                    </a:lnTo>
                    <a:lnTo>
                      <a:pt x="153543" y="94919"/>
                    </a:lnTo>
                    <a:lnTo>
                      <a:pt x="151206" y="95770"/>
                    </a:lnTo>
                    <a:lnTo>
                      <a:pt x="148907" y="94551"/>
                    </a:lnTo>
                    <a:lnTo>
                      <a:pt x="146189" y="94691"/>
                    </a:lnTo>
                    <a:lnTo>
                      <a:pt x="147154" y="96481"/>
                    </a:lnTo>
                    <a:lnTo>
                      <a:pt x="145389" y="94742"/>
                    </a:lnTo>
                    <a:lnTo>
                      <a:pt x="145402" y="95034"/>
                    </a:lnTo>
                    <a:lnTo>
                      <a:pt x="144729" y="94729"/>
                    </a:lnTo>
                    <a:lnTo>
                      <a:pt x="145415" y="95313"/>
                    </a:lnTo>
                    <a:lnTo>
                      <a:pt x="145415" y="95504"/>
                    </a:lnTo>
                    <a:lnTo>
                      <a:pt x="143294" y="95694"/>
                    </a:lnTo>
                    <a:lnTo>
                      <a:pt x="144602" y="96532"/>
                    </a:lnTo>
                    <a:lnTo>
                      <a:pt x="144500" y="96202"/>
                    </a:lnTo>
                    <a:lnTo>
                      <a:pt x="145415" y="95529"/>
                    </a:lnTo>
                    <a:lnTo>
                      <a:pt x="145478" y="96596"/>
                    </a:lnTo>
                    <a:lnTo>
                      <a:pt x="145046" y="96685"/>
                    </a:lnTo>
                    <a:lnTo>
                      <a:pt x="144754" y="96672"/>
                    </a:lnTo>
                    <a:lnTo>
                      <a:pt x="144602" y="96532"/>
                    </a:lnTo>
                    <a:lnTo>
                      <a:pt x="143992" y="96189"/>
                    </a:lnTo>
                    <a:lnTo>
                      <a:pt x="143776" y="96062"/>
                    </a:lnTo>
                    <a:lnTo>
                      <a:pt x="143548" y="95935"/>
                    </a:lnTo>
                    <a:lnTo>
                      <a:pt x="142697" y="95427"/>
                    </a:lnTo>
                    <a:lnTo>
                      <a:pt x="142252" y="94919"/>
                    </a:lnTo>
                    <a:lnTo>
                      <a:pt x="143306" y="95046"/>
                    </a:lnTo>
                    <a:lnTo>
                      <a:pt x="143281" y="94919"/>
                    </a:lnTo>
                    <a:lnTo>
                      <a:pt x="143256" y="94640"/>
                    </a:lnTo>
                    <a:lnTo>
                      <a:pt x="141986" y="94513"/>
                    </a:lnTo>
                    <a:lnTo>
                      <a:pt x="142087" y="94310"/>
                    </a:lnTo>
                    <a:lnTo>
                      <a:pt x="142557" y="93941"/>
                    </a:lnTo>
                    <a:lnTo>
                      <a:pt x="142468" y="93751"/>
                    </a:lnTo>
                    <a:lnTo>
                      <a:pt x="141744" y="93370"/>
                    </a:lnTo>
                    <a:lnTo>
                      <a:pt x="141808" y="94081"/>
                    </a:lnTo>
                    <a:lnTo>
                      <a:pt x="141274" y="94310"/>
                    </a:lnTo>
                    <a:lnTo>
                      <a:pt x="140474" y="94056"/>
                    </a:lnTo>
                    <a:lnTo>
                      <a:pt x="141439" y="94792"/>
                    </a:lnTo>
                    <a:lnTo>
                      <a:pt x="141566" y="94919"/>
                    </a:lnTo>
                    <a:lnTo>
                      <a:pt x="139649" y="95885"/>
                    </a:lnTo>
                    <a:lnTo>
                      <a:pt x="139712" y="95211"/>
                    </a:lnTo>
                    <a:lnTo>
                      <a:pt x="139814" y="94335"/>
                    </a:lnTo>
                    <a:lnTo>
                      <a:pt x="139915" y="93370"/>
                    </a:lnTo>
                    <a:lnTo>
                      <a:pt x="137960" y="94335"/>
                    </a:lnTo>
                    <a:lnTo>
                      <a:pt x="138214" y="94094"/>
                    </a:lnTo>
                    <a:lnTo>
                      <a:pt x="138582" y="93751"/>
                    </a:lnTo>
                    <a:lnTo>
                      <a:pt x="137604" y="94094"/>
                    </a:lnTo>
                    <a:lnTo>
                      <a:pt x="137477" y="94081"/>
                    </a:lnTo>
                    <a:lnTo>
                      <a:pt x="134874" y="93751"/>
                    </a:lnTo>
                    <a:lnTo>
                      <a:pt x="133896" y="95211"/>
                    </a:lnTo>
                    <a:lnTo>
                      <a:pt x="133680" y="94932"/>
                    </a:lnTo>
                    <a:lnTo>
                      <a:pt x="133553" y="94665"/>
                    </a:lnTo>
                    <a:lnTo>
                      <a:pt x="133654" y="94449"/>
                    </a:lnTo>
                    <a:lnTo>
                      <a:pt x="133921" y="94373"/>
                    </a:lnTo>
                    <a:lnTo>
                      <a:pt x="131533" y="94145"/>
                    </a:lnTo>
                    <a:lnTo>
                      <a:pt x="128587" y="95935"/>
                    </a:lnTo>
                    <a:lnTo>
                      <a:pt x="127533" y="95427"/>
                    </a:lnTo>
                    <a:lnTo>
                      <a:pt x="126771" y="95046"/>
                    </a:lnTo>
                    <a:lnTo>
                      <a:pt x="126911" y="94589"/>
                    </a:lnTo>
                    <a:lnTo>
                      <a:pt x="126466" y="94716"/>
                    </a:lnTo>
                    <a:lnTo>
                      <a:pt x="126136" y="95427"/>
                    </a:lnTo>
                    <a:lnTo>
                      <a:pt x="125958" y="95288"/>
                    </a:lnTo>
                    <a:lnTo>
                      <a:pt x="125615" y="95008"/>
                    </a:lnTo>
                    <a:lnTo>
                      <a:pt x="125742" y="94538"/>
                    </a:lnTo>
                    <a:lnTo>
                      <a:pt x="125552" y="94500"/>
                    </a:lnTo>
                    <a:lnTo>
                      <a:pt x="124358" y="95288"/>
                    </a:lnTo>
                    <a:lnTo>
                      <a:pt x="123837" y="95046"/>
                    </a:lnTo>
                    <a:lnTo>
                      <a:pt x="123952" y="94830"/>
                    </a:lnTo>
                    <a:lnTo>
                      <a:pt x="124167" y="94615"/>
                    </a:lnTo>
                    <a:lnTo>
                      <a:pt x="124117" y="94488"/>
                    </a:lnTo>
                    <a:lnTo>
                      <a:pt x="121932" y="93929"/>
                    </a:lnTo>
                    <a:lnTo>
                      <a:pt x="120688" y="95732"/>
                    </a:lnTo>
                    <a:lnTo>
                      <a:pt x="118719" y="96062"/>
                    </a:lnTo>
                    <a:lnTo>
                      <a:pt x="118719" y="95516"/>
                    </a:lnTo>
                    <a:lnTo>
                      <a:pt x="118618" y="94716"/>
                    </a:lnTo>
                    <a:lnTo>
                      <a:pt x="116078" y="94119"/>
                    </a:lnTo>
                    <a:lnTo>
                      <a:pt x="116001" y="93903"/>
                    </a:lnTo>
                    <a:lnTo>
                      <a:pt x="113284" y="93751"/>
                    </a:lnTo>
                    <a:lnTo>
                      <a:pt x="111417" y="94970"/>
                    </a:lnTo>
                    <a:lnTo>
                      <a:pt x="108864" y="95516"/>
                    </a:lnTo>
                    <a:lnTo>
                      <a:pt x="108597" y="95275"/>
                    </a:lnTo>
                    <a:lnTo>
                      <a:pt x="108204" y="94919"/>
                    </a:lnTo>
                    <a:lnTo>
                      <a:pt x="107289" y="94081"/>
                    </a:lnTo>
                    <a:lnTo>
                      <a:pt x="103606" y="94919"/>
                    </a:lnTo>
                    <a:lnTo>
                      <a:pt x="101041" y="94119"/>
                    </a:lnTo>
                    <a:lnTo>
                      <a:pt x="101257" y="94259"/>
                    </a:lnTo>
                    <a:lnTo>
                      <a:pt x="101346" y="94488"/>
                    </a:lnTo>
                    <a:lnTo>
                      <a:pt x="100990" y="95110"/>
                    </a:lnTo>
                    <a:lnTo>
                      <a:pt x="100533" y="95275"/>
                    </a:lnTo>
                    <a:lnTo>
                      <a:pt x="99949" y="95008"/>
                    </a:lnTo>
                    <a:lnTo>
                      <a:pt x="98907" y="96189"/>
                    </a:lnTo>
                    <a:lnTo>
                      <a:pt x="98945" y="95681"/>
                    </a:lnTo>
                    <a:lnTo>
                      <a:pt x="98996" y="94983"/>
                    </a:lnTo>
                    <a:lnTo>
                      <a:pt x="99212" y="95008"/>
                    </a:lnTo>
                    <a:lnTo>
                      <a:pt x="98882" y="94132"/>
                    </a:lnTo>
                    <a:lnTo>
                      <a:pt x="98767" y="93814"/>
                    </a:lnTo>
                    <a:lnTo>
                      <a:pt x="97548" y="94132"/>
                    </a:lnTo>
                    <a:lnTo>
                      <a:pt x="96608" y="94107"/>
                    </a:lnTo>
                    <a:lnTo>
                      <a:pt x="96443" y="95681"/>
                    </a:lnTo>
                    <a:lnTo>
                      <a:pt x="95135" y="94475"/>
                    </a:lnTo>
                    <a:lnTo>
                      <a:pt x="95262" y="94488"/>
                    </a:lnTo>
                    <a:lnTo>
                      <a:pt x="95732" y="94170"/>
                    </a:lnTo>
                    <a:lnTo>
                      <a:pt x="95034" y="94386"/>
                    </a:lnTo>
                    <a:lnTo>
                      <a:pt x="93967" y="93383"/>
                    </a:lnTo>
                    <a:lnTo>
                      <a:pt x="89954" y="96532"/>
                    </a:lnTo>
                    <a:lnTo>
                      <a:pt x="89712" y="96177"/>
                    </a:lnTo>
                    <a:lnTo>
                      <a:pt x="89128" y="95262"/>
                    </a:lnTo>
                    <a:lnTo>
                      <a:pt x="88861" y="94869"/>
                    </a:lnTo>
                    <a:lnTo>
                      <a:pt x="88607" y="94462"/>
                    </a:lnTo>
                    <a:lnTo>
                      <a:pt x="88011" y="94869"/>
                    </a:lnTo>
                    <a:lnTo>
                      <a:pt x="87261" y="94856"/>
                    </a:lnTo>
                    <a:lnTo>
                      <a:pt x="86677" y="95262"/>
                    </a:lnTo>
                    <a:lnTo>
                      <a:pt x="86702" y="94411"/>
                    </a:lnTo>
                    <a:lnTo>
                      <a:pt x="85750" y="94284"/>
                    </a:lnTo>
                    <a:lnTo>
                      <a:pt x="84226" y="94081"/>
                    </a:lnTo>
                    <a:lnTo>
                      <a:pt x="82181" y="94284"/>
                    </a:lnTo>
                    <a:lnTo>
                      <a:pt x="82588" y="93675"/>
                    </a:lnTo>
                    <a:lnTo>
                      <a:pt x="81445" y="93624"/>
                    </a:lnTo>
                    <a:lnTo>
                      <a:pt x="81140" y="96126"/>
                    </a:lnTo>
                    <a:lnTo>
                      <a:pt x="80073" y="96177"/>
                    </a:lnTo>
                    <a:lnTo>
                      <a:pt x="79933" y="95631"/>
                    </a:lnTo>
                    <a:lnTo>
                      <a:pt x="79832" y="95250"/>
                    </a:lnTo>
                    <a:lnTo>
                      <a:pt x="79768" y="94970"/>
                    </a:lnTo>
                    <a:lnTo>
                      <a:pt x="77736" y="94932"/>
                    </a:lnTo>
                    <a:lnTo>
                      <a:pt x="75692" y="93814"/>
                    </a:lnTo>
                    <a:lnTo>
                      <a:pt x="73710" y="94970"/>
                    </a:lnTo>
                    <a:lnTo>
                      <a:pt x="73799" y="94411"/>
                    </a:lnTo>
                    <a:lnTo>
                      <a:pt x="74129" y="94361"/>
                    </a:lnTo>
                    <a:lnTo>
                      <a:pt x="73177" y="94335"/>
                    </a:lnTo>
                    <a:lnTo>
                      <a:pt x="72415" y="94107"/>
                    </a:lnTo>
                    <a:lnTo>
                      <a:pt x="70459" y="93510"/>
                    </a:lnTo>
                    <a:lnTo>
                      <a:pt x="70586" y="94195"/>
                    </a:lnTo>
                    <a:lnTo>
                      <a:pt x="70777" y="94107"/>
                    </a:lnTo>
                    <a:lnTo>
                      <a:pt x="70675" y="94615"/>
                    </a:lnTo>
                    <a:lnTo>
                      <a:pt x="70802" y="95250"/>
                    </a:lnTo>
                    <a:lnTo>
                      <a:pt x="70586" y="94195"/>
                    </a:lnTo>
                    <a:lnTo>
                      <a:pt x="67640" y="95631"/>
                    </a:lnTo>
                    <a:lnTo>
                      <a:pt x="67805" y="94792"/>
                    </a:lnTo>
                    <a:lnTo>
                      <a:pt x="66916" y="95821"/>
                    </a:lnTo>
                    <a:lnTo>
                      <a:pt x="66789" y="96164"/>
                    </a:lnTo>
                    <a:lnTo>
                      <a:pt x="65570" y="96456"/>
                    </a:lnTo>
                    <a:lnTo>
                      <a:pt x="65341" y="96367"/>
                    </a:lnTo>
                    <a:lnTo>
                      <a:pt x="65227" y="95783"/>
                    </a:lnTo>
                    <a:lnTo>
                      <a:pt x="64693" y="95554"/>
                    </a:lnTo>
                    <a:lnTo>
                      <a:pt x="64922" y="96786"/>
                    </a:lnTo>
                    <a:lnTo>
                      <a:pt x="63715" y="96354"/>
                    </a:lnTo>
                    <a:lnTo>
                      <a:pt x="63842" y="96164"/>
                    </a:lnTo>
                    <a:lnTo>
                      <a:pt x="64147" y="95808"/>
                    </a:lnTo>
                    <a:lnTo>
                      <a:pt x="63106" y="95745"/>
                    </a:lnTo>
                    <a:lnTo>
                      <a:pt x="63169" y="96062"/>
                    </a:lnTo>
                    <a:lnTo>
                      <a:pt x="62687" y="96583"/>
                    </a:lnTo>
                    <a:lnTo>
                      <a:pt x="61963" y="96989"/>
                    </a:lnTo>
                    <a:lnTo>
                      <a:pt x="61404" y="96761"/>
                    </a:lnTo>
                    <a:lnTo>
                      <a:pt x="60731" y="96481"/>
                    </a:lnTo>
                    <a:lnTo>
                      <a:pt x="60604" y="96278"/>
                    </a:lnTo>
                    <a:lnTo>
                      <a:pt x="60490" y="95681"/>
                    </a:lnTo>
                    <a:lnTo>
                      <a:pt x="60388" y="95999"/>
                    </a:lnTo>
                    <a:lnTo>
                      <a:pt x="60261" y="96240"/>
                    </a:lnTo>
                    <a:lnTo>
                      <a:pt x="59778" y="96761"/>
                    </a:lnTo>
                    <a:lnTo>
                      <a:pt x="59270" y="96583"/>
                    </a:lnTo>
                    <a:lnTo>
                      <a:pt x="59143" y="96494"/>
                    </a:lnTo>
                    <a:lnTo>
                      <a:pt x="59270" y="96113"/>
                    </a:lnTo>
                    <a:lnTo>
                      <a:pt x="59258" y="95948"/>
                    </a:lnTo>
                    <a:lnTo>
                      <a:pt x="58712" y="95770"/>
                    </a:lnTo>
                    <a:lnTo>
                      <a:pt x="57823" y="95478"/>
                    </a:lnTo>
                    <a:lnTo>
                      <a:pt x="57823" y="95707"/>
                    </a:lnTo>
                    <a:lnTo>
                      <a:pt x="57696" y="95440"/>
                    </a:lnTo>
                    <a:lnTo>
                      <a:pt x="57823" y="95478"/>
                    </a:lnTo>
                    <a:lnTo>
                      <a:pt x="57721" y="94996"/>
                    </a:lnTo>
                    <a:lnTo>
                      <a:pt x="57670" y="95427"/>
                    </a:lnTo>
                    <a:lnTo>
                      <a:pt x="57645" y="95707"/>
                    </a:lnTo>
                    <a:lnTo>
                      <a:pt x="57518" y="95694"/>
                    </a:lnTo>
                    <a:lnTo>
                      <a:pt x="56832" y="96964"/>
                    </a:lnTo>
                    <a:lnTo>
                      <a:pt x="56654" y="96850"/>
                    </a:lnTo>
                    <a:lnTo>
                      <a:pt x="56654" y="100431"/>
                    </a:lnTo>
                    <a:lnTo>
                      <a:pt x="56426" y="100418"/>
                    </a:lnTo>
                    <a:lnTo>
                      <a:pt x="55689" y="100418"/>
                    </a:lnTo>
                    <a:lnTo>
                      <a:pt x="55626" y="100177"/>
                    </a:lnTo>
                    <a:lnTo>
                      <a:pt x="55651" y="99987"/>
                    </a:lnTo>
                    <a:lnTo>
                      <a:pt x="55702" y="99834"/>
                    </a:lnTo>
                    <a:lnTo>
                      <a:pt x="55930" y="99847"/>
                    </a:lnTo>
                    <a:lnTo>
                      <a:pt x="55841" y="100050"/>
                    </a:lnTo>
                    <a:lnTo>
                      <a:pt x="56362" y="100203"/>
                    </a:lnTo>
                    <a:lnTo>
                      <a:pt x="56654" y="100431"/>
                    </a:lnTo>
                    <a:lnTo>
                      <a:pt x="56654" y="96850"/>
                    </a:lnTo>
                    <a:lnTo>
                      <a:pt x="56032" y="96431"/>
                    </a:lnTo>
                    <a:lnTo>
                      <a:pt x="55702" y="96202"/>
                    </a:lnTo>
                    <a:lnTo>
                      <a:pt x="55575" y="95834"/>
                    </a:lnTo>
                    <a:lnTo>
                      <a:pt x="55422" y="95656"/>
                    </a:lnTo>
                    <a:lnTo>
                      <a:pt x="56807" y="95669"/>
                    </a:lnTo>
                    <a:lnTo>
                      <a:pt x="57518" y="95694"/>
                    </a:lnTo>
                    <a:lnTo>
                      <a:pt x="57670" y="95427"/>
                    </a:lnTo>
                    <a:lnTo>
                      <a:pt x="57670" y="94996"/>
                    </a:lnTo>
                    <a:lnTo>
                      <a:pt x="56705" y="94869"/>
                    </a:lnTo>
                    <a:lnTo>
                      <a:pt x="57594" y="93802"/>
                    </a:lnTo>
                    <a:lnTo>
                      <a:pt x="56629" y="94437"/>
                    </a:lnTo>
                    <a:lnTo>
                      <a:pt x="55156" y="95643"/>
                    </a:lnTo>
                    <a:lnTo>
                      <a:pt x="54114" y="95300"/>
                    </a:lnTo>
                    <a:lnTo>
                      <a:pt x="53987" y="95173"/>
                    </a:lnTo>
                    <a:lnTo>
                      <a:pt x="53949" y="94907"/>
                    </a:lnTo>
                    <a:lnTo>
                      <a:pt x="53784" y="94856"/>
                    </a:lnTo>
                    <a:lnTo>
                      <a:pt x="53568" y="94932"/>
                    </a:lnTo>
                    <a:lnTo>
                      <a:pt x="53352" y="95059"/>
                    </a:lnTo>
                    <a:lnTo>
                      <a:pt x="52781" y="94843"/>
                    </a:lnTo>
                    <a:lnTo>
                      <a:pt x="52451" y="94830"/>
                    </a:lnTo>
                    <a:lnTo>
                      <a:pt x="52387" y="94500"/>
                    </a:lnTo>
                    <a:lnTo>
                      <a:pt x="52324" y="94183"/>
                    </a:lnTo>
                    <a:lnTo>
                      <a:pt x="52209" y="94843"/>
                    </a:lnTo>
                    <a:lnTo>
                      <a:pt x="51650" y="94932"/>
                    </a:lnTo>
                    <a:lnTo>
                      <a:pt x="51714" y="94665"/>
                    </a:lnTo>
                    <a:lnTo>
                      <a:pt x="52120" y="94500"/>
                    </a:lnTo>
                    <a:lnTo>
                      <a:pt x="52209" y="94843"/>
                    </a:lnTo>
                    <a:lnTo>
                      <a:pt x="52209" y="94221"/>
                    </a:lnTo>
                    <a:lnTo>
                      <a:pt x="51168" y="94488"/>
                    </a:lnTo>
                    <a:lnTo>
                      <a:pt x="50609" y="94449"/>
                    </a:lnTo>
                    <a:lnTo>
                      <a:pt x="50660" y="95300"/>
                    </a:lnTo>
                    <a:lnTo>
                      <a:pt x="49923" y="95161"/>
                    </a:lnTo>
                    <a:lnTo>
                      <a:pt x="50533" y="95783"/>
                    </a:lnTo>
                    <a:lnTo>
                      <a:pt x="51028" y="95732"/>
                    </a:lnTo>
                    <a:lnTo>
                      <a:pt x="51003" y="95859"/>
                    </a:lnTo>
                    <a:lnTo>
                      <a:pt x="51142" y="95973"/>
                    </a:lnTo>
                    <a:lnTo>
                      <a:pt x="51244" y="95796"/>
                    </a:lnTo>
                    <a:lnTo>
                      <a:pt x="51079" y="95719"/>
                    </a:lnTo>
                    <a:lnTo>
                      <a:pt x="51269" y="95681"/>
                    </a:lnTo>
                    <a:lnTo>
                      <a:pt x="52666" y="95643"/>
                    </a:lnTo>
                    <a:lnTo>
                      <a:pt x="52197" y="96088"/>
                    </a:lnTo>
                    <a:lnTo>
                      <a:pt x="51765" y="96431"/>
                    </a:lnTo>
                    <a:lnTo>
                      <a:pt x="51155" y="95973"/>
                    </a:lnTo>
                    <a:lnTo>
                      <a:pt x="50507" y="97142"/>
                    </a:lnTo>
                    <a:lnTo>
                      <a:pt x="50380" y="97332"/>
                    </a:lnTo>
                    <a:lnTo>
                      <a:pt x="50088" y="96888"/>
                    </a:lnTo>
                    <a:lnTo>
                      <a:pt x="49606" y="96151"/>
                    </a:lnTo>
                    <a:lnTo>
                      <a:pt x="48234" y="95554"/>
                    </a:lnTo>
                    <a:lnTo>
                      <a:pt x="48107" y="95402"/>
                    </a:lnTo>
                    <a:lnTo>
                      <a:pt x="48069" y="95262"/>
                    </a:lnTo>
                    <a:lnTo>
                      <a:pt x="47942" y="94792"/>
                    </a:lnTo>
                    <a:lnTo>
                      <a:pt x="46240" y="95262"/>
                    </a:lnTo>
                    <a:lnTo>
                      <a:pt x="43929" y="95110"/>
                    </a:lnTo>
                    <a:lnTo>
                      <a:pt x="42862" y="96685"/>
                    </a:lnTo>
                    <a:lnTo>
                      <a:pt x="42367" y="96888"/>
                    </a:lnTo>
                    <a:lnTo>
                      <a:pt x="42240" y="96151"/>
                    </a:lnTo>
                    <a:lnTo>
                      <a:pt x="42265" y="95910"/>
                    </a:lnTo>
                    <a:lnTo>
                      <a:pt x="42405" y="95834"/>
                    </a:lnTo>
                    <a:lnTo>
                      <a:pt x="41960" y="96024"/>
                    </a:lnTo>
                    <a:lnTo>
                      <a:pt x="40678" y="95872"/>
                    </a:lnTo>
                    <a:lnTo>
                      <a:pt x="40424" y="95885"/>
                    </a:lnTo>
                    <a:lnTo>
                      <a:pt x="40678" y="95872"/>
                    </a:lnTo>
                    <a:lnTo>
                      <a:pt x="40017" y="95783"/>
                    </a:lnTo>
                    <a:lnTo>
                      <a:pt x="39979" y="95923"/>
                    </a:lnTo>
                    <a:lnTo>
                      <a:pt x="39916" y="96278"/>
                    </a:lnTo>
                    <a:lnTo>
                      <a:pt x="39789" y="96888"/>
                    </a:lnTo>
                    <a:lnTo>
                      <a:pt x="38658" y="96431"/>
                    </a:lnTo>
                    <a:lnTo>
                      <a:pt x="39814" y="96050"/>
                    </a:lnTo>
                    <a:lnTo>
                      <a:pt x="39979" y="95923"/>
                    </a:lnTo>
                    <a:lnTo>
                      <a:pt x="38798" y="96050"/>
                    </a:lnTo>
                    <a:lnTo>
                      <a:pt x="38912" y="95872"/>
                    </a:lnTo>
                    <a:lnTo>
                      <a:pt x="38811" y="95605"/>
                    </a:lnTo>
                    <a:lnTo>
                      <a:pt x="35725" y="93941"/>
                    </a:lnTo>
                    <a:lnTo>
                      <a:pt x="33667" y="98539"/>
                    </a:lnTo>
                    <a:lnTo>
                      <a:pt x="32537" y="97840"/>
                    </a:lnTo>
                    <a:lnTo>
                      <a:pt x="32156" y="97599"/>
                    </a:lnTo>
                    <a:lnTo>
                      <a:pt x="30632" y="96659"/>
                    </a:lnTo>
                    <a:lnTo>
                      <a:pt x="30391" y="96507"/>
                    </a:lnTo>
                    <a:lnTo>
                      <a:pt x="30441" y="96659"/>
                    </a:lnTo>
                    <a:lnTo>
                      <a:pt x="26276" y="95656"/>
                    </a:lnTo>
                    <a:lnTo>
                      <a:pt x="21856" y="97599"/>
                    </a:lnTo>
                    <a:lnTo>
                      <a:pt x="20104" y="96926"/>
                    </a:lnTo>
                    <a:lnTo>
                      <a:pt x="16573" y="95681"/>
                    </a:lnTo>
                    <a:lnTo>
                      <a:pt x="16446" y="96354"/>
                    </a:lnTo>
                    <a:lnTo>
                      <a:pt x="15735" y="96926"/>
                    </a:lnTo>
                    <a:lnTo>
                      <a:pt x="15481" y="96024"/>
                    </a:lnTo>
                    <a:lnTo>
                      <a:pt x="14312" y="97015"/>
                    </a:lnTo>
                    <a:lnTo>
                      <a:pt x="12534" y="97840"/>
                    </a:lnTo>
                    <a:lnTo>
                      <a:pt x="12280" y="97269"/>
                    </a:lnTo>
                    <a:lnTo>
                      <a:pt x="12128" y="96901"/>
                    </a:lnTo>
                    <a:lnTo>
                      <a:pt x="11264" y="94856"/>
                    </a:lnTo>
                    <a:lnTo>
                      <a:pt x="9232" y="96189"/>
                    </a:lnTo>
                    <a:lnTo>
                      <a:pt x="9105" y="96367"/>
                    </a:lnTo>
                    <a:lnTo>
                      <a:pt x="9347" y="96901"/>
                    </a:lnTo>
                    <a:lnTo>
                      <a:pt x="8572" y="96786"/>
                    </a:lnTo>
                    <a:lnTo>
                      <a:pt x="6870" y="97269"/>
                    </a:lnTo>
                    <a:lnTo>
                      <a:pt x="6997" y="96558"/>
                    </a:lnTo>
                    <a:lnTo>
                      <a:pt x="6858" y="96824"/>
                    </a:lnTo>
                    <a:lnTo>
                      <a:pt x="6743" y="97193"/>
                    </a:lnTo>
                    <a:lnTo>
                      <a:pt x="6489" y="96939"/>
                    </a:lnTo>
                    <a:lnTo>
                      <a:pt x="6413" y="96405"/>
                    </a:lnTo>
                    <a:lnTo>
                      <a:pt x="4483" y="97218"/>
                    </a:lnTo>
                    <a:lnTo>
                      <a:pt x="3035" y="96888"/>
                    </a:lnTo>
                    <a:lnTo>
                      <a:pt x="3149" y="96723"/>
                    </a:lnTo>
                    <a:lnTo>
                      <a:pt x="4711" y="95338"/>
                    </a:lnTo>
                    <a:lnTo>
                      <a:pt x="2527" y="95250"/>
                    </a:lnTo>
                    <a:lnTo>
                      <a:pt x="1714" y="95427"/>
                    </a:lnTo>
                    <a:lnTo>
                      <a:pt x="381" y="96481"/>
                    </a:lnTo>
                    <a:lnTo>
                      <a:pt x="266" y="96685"/>
                    </a:lnTo>
                    <a:lnTo>
                      <a:pt x="520" y="96939"/>
                    </a:lnTo>
                    <a:lnTo>
                      <a:pt x="850" y="96964"/>
                    </a:lnTo>
                    <a:lnTo>
                      <a:pt x="1143" y="97129"/>
                    </a:lnTo>
                    <a:lnTo>
                      <a:pt x="1257" y="97751"/>
                    </a:lnTo>
                    <a:lnTo>
                      <a:pt x="635" y="97955"/>
                    </a:lnTo>
                    <a:lnTo>
                      <a:pt x="508" y="99352"/>
                    </a:lnTo>
                    <a:lnTo>
                      <a:pt x="127" y="100304"/>
                    </a:lnTo>
                    <a:lnTo>
                      <a:pt x="0" y="100812"/>
                    </a:lnTo>
                    <a:lnTo>
                      <a:pt x="1752" y="101752"/>
                    </a:lnTo>
                    <a:lnTo>
                      <a:pt x="3022" y="100901"/>
                    </a:lnTo>
                    <a:lnTo>
                      <a:pt x="3441" y="101587"/>
                    </a:lnTo>
                    <a:lnTo>
                      <a:pt x="2362" y="101625"/>
                    </a:lnTo>
                    <a:lnTo>
                      <a:pt x="2971" y="102260"/>
                    </a:lnTo>
                    <a:lnTo>
                      <a:pt x="3340" y="101727"/>
                    </a:lnTo>
                    <a:lnTo>
                      <a:pt x="3784" y="101307"/>
                    </a:lnTo>
                    <a:lnTo>
                      <a:pt x="3835" y="101498"/>
                    </a:lnTo>
                    <a:lnTo>
                      <a:pt x="3949" y="101777"/>
                    </a:lnTo>
                    <a:lnTo>
                      <a:pt x="4076" y="101930"/>
                    </a:lnTo>
                    <a:lnTo>
                      <a:pt x="4318" y="102057"/>
                    </a:lnTo>
                    <a:lnTo>
                      <a:pt x="5016" y="101307"/>
                    </a:lnTo>
                    <a:lnTo>
                      <a:pt x="5232" y="101066"/>
                    </a:lnTo>
                    <a:lnTo>
                      <a:pt x="5308" y="100901"/>
                    </a:lnTo>
                    <a:lnTo>
                      <a:pt x="5549" y="100723"/>
                    </a:lnTo>
                    <a:lnTo>
                      <a:pt x="6248" y="100482"/>
                    </a:lnTo>
                    <a:lnTo>
                      <a:pt x="6680" y="100926"/>
                    </a:lnTo>
                    <a:lnTo>
                      <a:pt x="6794" y="101269"/>
                    </a:lnTo>
                    <a:lnTo>
                      <a:pt x="6680" y="101625"/>
                    </a:lnTo>
                    <a:lnTo>
                      <a:pt x="7391" y="101092"/>
                    </a:lnTo>
                    <a:lnTo>
                      <a:pt x="7378" y="101600"/>
                    </a:lnTo>
                    <a:lnTo>
                      <a:pt x="7696" y="101396"/>
                    </a:lnTo>
                    <a:lnTo>
                      <a:pt x="8737" y="101650"/>
                    </a:lnTo>
                    <a:lnTo>
                      <a:pt x="8851" y="101396"/>
                    </a:lnTo>
                    <a:lnTo>
                      <a:pt x="8978" y="101092"/>
                    </a:lnTo>
                    <a:lnTo>
                      <a:pt x="9067" y="100914"/>
                    </a:lnTo>
                    <a:lnTo>
                      <a:pt x="9702" y="101688"/>
                    </a:lnTo>
                    <a:lnTo>
                      <a:pt x="10896" y="100914"/>
                    </a:lnTo>
                    <a:lnTo>
                      <a:pt x="11214" y="100711"/>
                    </a:lnTo>
                    <a:lnTo>
                      <a:pt x="11150" y="102019"/>
                    </a:lnTo>
                    <a:lnTo>
                      <a:pt x="11379" y="101688"/>
                    </a:lnTo>
                    <a:lnTo>
                      <a:pt x="12268" y="100990"/>
                    </a:lnTo>
                    <a:lnTo>
                      <a:pt x="12852" y="100939"/>
                    </a:lnTo>
                    <a:lnTo>
                      <a:pt x="11785" y="102514"/>
                    </a:lnTo>
                    <a:lnTo>
                      <a:pt x="15036" y="101028"/>
                    </a:lnTo>
                    <a:lnTo>
                      <a:pt x="14757" y="102717"/>
                    </a:lnTo>
                    <a:lnTo>
                      <a:pt x="15544" y="101295"/>
                    </a:lnTo>
                    <a:lnTo>
                      <a:pt x="17602" y="102095"/>
                    </a:lnTo>
                    <a:lnTo>
                      <a:pt x="18999" y="101307"/>
                    </a:lnTo>
                    <a:lnTo>
                      <a:pt x="20256" y="101295"/>
                    </a:lnTo>
                    <a:lnTo>
                      <a:pt x="21082" y="101028"/>
                    </a:lnTo>
                    <a:lnTo>
                      <a:pt x="21501" y="100939"/>
                    </a:lnTo>
                    <a:lnTo>
                      <a:pt x="21704" y="100711"/>
                    </a:lnTo>
                    <a:lnTo>
                      <a:pt x="21907" y="100482"/>
                    </a:lnTo>
                    <a:lnTo>
                      <a:pt x="22148" y="100215"/>
                    </a:lnTo>
                    <a:lnTo>
                      <a:pt x="22948" y="101168"/>
                    </a:lnTo>
                    <a:lnTo>
                      <a:pt x="23063" y="101358"/>
                    </a:lnTo>
                    <a:lnTo>
                      <a:pt x="21717" y="101574"/>
                    </a:lnTo>
                    <a:lnTo>
                      <a:pt x="21615" y="101803"/>
                    </a:lnTo>
                    <a:lnTo>
                      <a:pt x="21869" y="102692"/>
                    </a:lnTo>
                    <a:lnTo>
                      <a:pt x="21818" y="101739"/>
                    </a:lnTo>
                    <a:lnTo>
                      <a:pt x="23545" y="101739"/>
                    </a:lnTo>
                    <a:lnTo>
                      <a:pt x="23215" y="100939"/>
                    </a:lnTo>
                    <a:lnTo>
                      <a:pt x="23952" y="101638"/>
                    </a:lnTo>
                    <a:lnTo>
                      <a:pt x="23850" y="101282"/>
                    </a:lnTo>
                    <a:lnTo>
                      <a:pt x="24231" y="102260"/>
                    </a:lnTo>
                    <a:lnTo>
                      <a:pt x="24307" y="101282"/>
                    </a:lnTo>
                    <a:lnTo>
                      <a:pt x="24345" y="100939"/>
                    </a:lnTo>
                    <a:lnTo>
                      <a:pt x="24358" y="100787"/>
                    </a:lnTo>
                    <a:lnTo>
                      <a:pt x="24917" y="102006"/>
                    </a:lnTo>
                    <a:lnTo>
                      <a:pt x="25527" y="101104"/>
                    </a:lnTo>
                    <a:lnTo>
                      <a:pt x="26377" y="101688"/>
                    </a:lnTo>
                    <a:lnTo>
                      <a:pt x="26504" y="101892"/>
                    </a:lnTo>
                    <a:lnTo>
                      <a:pt x="25806" y="102489"/>
                    </a:lnTo>
                    <a:lnTo>
                      <a:pt x="26974" y="102031"/>
                    </a:lnTo>
                    <a:lnTo>
                      <a:pt x="27228" y="102247"/>
                    </a:lnTo>
                    <a:lnTo>
                      <a:pt x="27114" y="102031"/>
                    </a:lnTo>
                    <a:lnTo>
                      <a:pt x="27228" y="101447"/>
                    </a:lnTo>
                    <a:lnTo>
                      <a:pt x="27355" y="101269"/>
                    </a:lnTo>
                    <a:lnTo>
                      <a:pt x="28130" y="101104"/>
                    </a:lnTo>
                    <a:lnTo>
                      <a:pt x="28727" y="100977"/>
                    </a:lnTo>
                    <a:lnTo>
                      <a:pt x="28105" y="101892"/>
                    </a:lnTo>
                    <a:lnTo>
                      <a:pt x="27978" y="102133"/>
                    </a:lnTo>
                    <a:lnTo>
                      <a:pt x="28448" y="102666"/>
                    </a:lnTo>
                    <a:lnTo>
                      <a:pt x="29337" y="102362"/>
                    </a:lnTo>
                    <a:lnTo>
                      <a:pt x="30022" y="101358"/>
                    </a:lnTo>
                    <a:lnTo>
                      <a:pt x="30683" y="101396"/>
                    </a:lnTo>
                    <a:lnTo>
                      <a:pt x="30822" y="101701"/>
                    </a:lnTo>
                    <a:lnTo>
                      <a:pt x="30708" y="101879"/>
                    </a:lnTo>
                    <a:lnTo>
                      <a:pt x="31267" y="101358"/>
                    </a:lnTo>
                    <a:lnTo>
                      <a:pt x="31648" y="101003"/>
                    </a:lnTo>
                    <a:lnTo>
                      <a:pt x="33502" y="101841"/>
                    </a:lnTo>
                    <a:lnTo>
                      <a:pt x="34328" y="101003"/>
                    </a:lnTo>
                    <a:lnTo>
                      <a:pt x="34544" y="100787"/>
                    </a:lnTo>
                    <a:lnTo>
                      <a:pt x="34747" y="101003"/>
                    </a:lnTo>
                    <a:lnTo>
                      <a:pt x="34658" y="100736"/>
                    </a:lnTo>
                    <a:lnTo>
                      <a:pt x="34544" y="100215"/>
                    </a:lnTo>
                    <a:lnTo>
                      <a:pt x="34569" y="99491"/>
                    </a:lnTo>
                    <a:lnTo>
                      <a:pt x="35115" y="99466"/>
                    </a:lnTo>
                    <a:lnTo>
                      <a:pt x="35560" y="98793"/>
                    </a:lnTo>
                    <a:lnTo>
                      <a:pt x="35750" y="99504"/>
                    </a:lnTo>
                    <a:lnTo>
                      <a:pt x="35445" y="99491"/>
                    </a:lnTo>
                    <a:lnTo>
                      <a:pt x="35369" y="99834"/>
                    </a:lnTo>
                    <a:lnTo>
                      <a:pt x="35255" y="100012"/>
                    </a:lnTo>
                    <a:lnTo>
                      <a:pt x="35814" y="99695"/>
                    </a:lnTo>
                    <a:lnTo>
                      <a:pt x="36182" y="100444"/>
                    </a:lnTo>
                    <a:lnTo>
                      <a:pt x="36296" y="100253"/>
                    </a:lnTo>
                    <a:lnTo>
                      <a:pt x="36423" y="100291"/>
                    </a:lnTo>
                    <a:lnTo>
                      <a:pt x="37312" y="99695"/>
                    </a:lnTo>
                    <a:lnTo>
                      <a:pt x="38188" y="99898"/>
                    </a:lnTo>
                    <a:lnTo>
                      <a:pt x="38303" y="100164"/>
                    </a:lnTo>
                    <a:lnTo>
                      <a:pt x="38430" y="100939"/>
                    </a:lnTo>
                    <a:lnTo>
                      <a:pt x="36423" y="100291"/>
                    </a:lnTo>
                    <a:lnTo>
                      <a:pt x="37414" y="101168"/>
                    </a:lnTo>
                    <a:lnTo>
                      <a:pt x="36118" y="100774"/>
                    </a:lnTo>
                    <a:lnTo>
                      <a:pt x="37109" y="102387"/>
                    </a:lnTo>
                    <a:lnTo>
                      <a:pt x="35382" y="100711"/>
                    </a:lnTo>
                    <a:lnTo>
                      <a:pt x="36245" y="102387"/>
                    </a:lnTo>
                    <a:lnTo>
                      <a:pt x="37947" y="102679"/>
                    </a:lnTo>
                    <a:lnTo>
                      <a:pt x="38011" y="102387"/>
                    </a:lnTo>
                    <a:lnTo>
                      <a:pt x="38150" y="101866"/>
                    </a:lnTo>
                    <a:lnTo>
                      <a:pt x="39852" y="102158"/>
                    </a:lnTo>
                    <a:lnTo>
                      <a:pt x="40043" y="101866"/>
                    </a:lnTo>
                    <a:lnTo>
                      <a:pt x="40170" y="101676"/>
                    </a:lnTo>
                    <a:lnTo>
                      <a:pt x="40055" y="101498"/>
                    </a:lnTo>
                    <a:lnTo>
                      <a:pt x="39839" y="101384"/>
                    </a:lnTo>
                    <a:lnTo>
                      <a:pt x="39827" y="101168"/>
                    </a:lnTo>
                    <a:lnTo>
                      <a:pt x="39979" y="100939"/>
                    </a:lnTo>
                    <a:lnTo>
                      <a:pt x="40106" y="100761"/>
                    </a:lnTo>
                    <a:lnTo>
                      <a:pt x="42532" y="99745"/>
                    </a:lnTo>
                    <a:lnTo>
                      <a:pt x="42011" y="103314"/>
                    </a:lnTo>
                    <a:lnTo>
                      <a:pt x="43688" y="102031"/>
                    </a:lnTo>
                    <a:lnTo>
                      <a:pt x="43815" y="101917"/>
                    </a:lnTo>
                    <a:lnTo>
                      <a:pt x="44170" y="101384"/>
                    </a:lnTo>
                    <a:lnTo>
                      <a:pt x="44297" y="100863"/>
                    </a:lnTo>
                    <a:lnTo>
                      <a:pt x="44424" y="99987"/>
                    </a:lnTo>
                    <a:lnTo>
                      <a:pt x="45504" y="100571"/>
                    </a:lnTo>
                    <a:lnTo>
                      <a:pt x="45631" y="100838"/>
                    </a:lnTo>
                    <a:lnTo>
                      <a:pt x="45262" y="101828"/>
                    </a:lnTo>
                    <a:lnTo>
                      <a:pt x="46913" y="101942"/>
                    </a:lnTo>
                    <a:lnTo>
                      <a:pt x="46659" y="101333"/>
                    </a:lnTo>
                    <a:lnTo>
                      <a:pt x="46202" y="100177"/>
                    </a:lnTo>
                    <a:lnTo>
                      <a:pt x="47675" y="100812"/>
                    </a:lnTo>
                    <a:lnTo>
                      <a:pt x="48539" y="100812"/>
                    </a:lnTo>
                    <a:lnTo>
                      <a:pt x="48717" y="101828"/>
                    </a:lnTo>
                    <a:lnTo>
                      <a:pt x="50482" y="101676"/>
                    </a:lnTo>
                    <a:lnTo>
                      <a:pt x="52412" y="100939"/>
                    </a:lnTo>
                    <a:lnTo>
                      <a:pt x="53708" y="100812"/>
                    </a:lnTo>
                    <a:lnTo>
                      <a:pt x="54356" y="100749"/>
                    </a:lnTo>
                    <a:lnTo>
                      <a:pt x="54254" y="101028"/>
                    </a:lnTo>
                    <a:lnTo>
                      <a:pt x="54127" y="101168"/>
                    </a:lnTo>
                    <a:lnTo>
                      <a:pt x="54025" y="101447"/>
                    </a:lnTo>
                    <a:lnTo>
                      <a:pt x="54381" y="101688"/>
                    </a:lnTo>
                    <a:lnTo>
                      <a:pt x="56832" y="101168"/>
                    </a:lnTo>
                    <a:lnTo>
                      <a:pt x="61988" y="102412"/>
                    </a:lnTo>
                    <a:lnTo>
                      <a:pt x="62890" y="101536"/>
                    </a:lnTo>
                    <a:lnTo>
                      <a:pt x="63106" y="101536"/>
                    </a:lnTo>
                    <a:lnTo>
                      <a:pt x="63550" y="101193"/>
                    </a:lnTo>
                    <a:lnTo>
                      <a:pt x="63754" y="101168"/>
                    </a:lnTo>
                    <a:lnTo>
                      <a:pt x="64071" y="101130"/>
                    </a:lnTo>
                    <a:lnTo>
                      <a:pt x="64147" y="101765"/>
                    </a:lnTo>
                    <a:lnTo>
                      <a:pt x="63906" y="101968"/>
                    </a:lnTo>
                    <a:lnTo>
                      <a:pt x="65493" y="101231"/>
                    </a:lnTo>
                    <a:lnTo>
                      <a:pt x="65836" y="101130"/>
                    </a:lnTo>
                    <a:lnTo>
                      <a:pt x="67170" y="100749"/>
                    </a:lnTo>
                    <a:lnTo>
                      <a:pt x="67919" y="100533"/>
                    </a:lnTo>
                    <a:lnTo>
                      <a:pt x="68135" y="100469"/>
                    </a:lnTo>
                    <a:lnTo>
                      <a:pt x="54241" y="100482"/>
                    </a:lnTo>
                    <a:lnTo>
                      <a:pt x="54368" y="100469"/>
                    </a:lnTo>
                    <a:lnTo>
                      <a:pt x="68135" y="100469"/>
                    </a:lnTo>
                    <a:lnTo>
                      <a:pt x="68541" y="100355"/>
                    </a:lnTo>
                    <a:lnTo>
                      <a:pt x="70116" y="101219"/>
                    </a:lnTo>
                    <a:lnTo>
                      <a:pt x="70091" y="101422"/>
                    </a:lnTo>
                    <a:lnTo>
                      <a:pt x="69964" y="101574"/>
                    </a:lnTo>
                    <a:lnTo>
                      <a:pt x="71259" y="101917"/>
                    </a:lnTo>
                    <a:lnTo>
                      <a:pt x="71386" y="100355"/>
                    </a:lnTo>
                    <a:lnTo>
                      <a:pt x="71424" y="99834"/>
                    </a:lnTo>
                    <a:lnTo>
                      <a:pt x="72517" y="100482"/>
                    </a:lnTo>
                    <a:lnTo>
                      <a:pt x="72631" y="100609"/>
                    </a:lnTo>
                    <a:lnTo>
                      <a:pt x="72517" y="100736"/>
                    </a:lnTo>
                    <a:lnTo>
                      <a:pt x="75336" y="101117"/>
                    </a:lnTo>
                    <a:lnTo>
                      <a:pt x="78536" y="100304"/>
                    </a:lnTo>
                    <a:lnTo>
                      <a:pt x="80759" y="101638"/>
                    </a:lnTo>
                    <a:lnTo>
                      <a:pt x="81178" y="100368"/>
                    </a:lnTo>
                    <a:lnTo>
                      <a:pt x="83629" y="102209"/>
                    </a:lnTo>
                    <a:lnTo>
                      <a:pt x="83807" y="100431"/>
                    </a:lnTo>
                    <a:lnTo>
                      <a:pt x="85344" y="101244"/>
                    </a:lnTo>
                    <a:lnTo>
                      <a:pt x="85217" y="101473"/>
                    </a:lnTo>
                    <a:lnTo>
                      <a:pt x="85090" y="101650"/>
                    </a:lnTo>
                    <a:lnTo>
                      <a:pt x="87325" y="102222"/>
                    </a:lnTo>
                    <a:lnTo>
                      <a:pt x="87947" y="102298"/>
                    </a:lnTo>
                    <a:lnTo>
                      <a:pt x="88188" y="101320"/>
                    </a:lnTo>
                    <a:lnTo>
                      <a:pt x="88303" y="101104"/>
                    </a:lnTo>
                    <a:lnTo>
                      <a:pt x="89027" y="100926"/>
                    </a:lnTo>
                    <a:lnTo>
                      <a:pt x="89027" y="101854"/>
                    </a:lnTo>
                    <a:lnTo>
                      <a:pt x="88836" y="102031"/>
                    </a:lnTo>
                    <a:lnTo>
                      <a:pt x="89039" y="102057"/>
                    </a:lnTo>
                    <a:lnTo>
                      <a:pt x="89039" y="101854"/>
                    </a:lnTo>
                    <a:lnTo>
                      <a:pt x="90043" y="100926"/>
                    </a:lnTo>
                    <a:lnTo>
                      <a:pt x="90639" y="101993"/>
                    </a:lnTo>
                    <a:lnTo>
                      <a:pt x="91325" y="101765"/>
                    </a:lnTo>
                    <a:lnTo>
                      <a:pt x="91147" y="101714"/>
                    </a:lnTo>
                    <a:lnTo>
                      <a:pt x="91020" y="101638"/>
                    </a:lnTo>
                    <a:lnTo>
                      <a:pt x="90766" y="101358"/>
                    </a:lnTo>
                    <a:lnTo>
                      <a:pt x="90868" y="101041"/>
                    </a:lnTo>
                    <a:lnTo>
                      <a:pt x="91274" y="100888"/>
                    </a:lnTo>
                    <a:lnTo>
                      <a:pt x="91922" y="100647"/>
                    </a:lnTo>
                    <a:lnTo>
                      <a:pt x="93472" y="101663"/>
                    </a:lnTo>
                    <a:lnTo>
                      <a:pt x="93586" y="102184"/>
                    </a:lnTo>
                    <a:lnTo>
                      <a:pt x="96253" y="101409"/>
                    </a:lnTo>
                    <a:lnTo>
                      <a:pt x="96215" y="101587"/>
                    </a:lnTo>
                    <a:lnTo>
                      <a:pt x="96494" y="101409"/>
                    </a:lnTo>
                    <a:lnTo>
                      <a:pt x="96799" y="101219"/>
                    </a:lnTo>
                    <a:lnTo>
                      <a:pt x="105803" y="101206"/>
                    </a:lnTo>
                    <a:lnTo>
                      <a:pt x="105879" y="100787"/>
                    </a:lnTo>
                    <a:lnTo>
                      <a:pt x="106527" y="100672"/>
                    </a:lnTo>
                    <a:lnTo>
                      <a:pt x="106578" y="100876"/>
                    </a:lnTo>
                    <a:lnTo>
                      <a:pt x="106819" y="100672"/>
                    </a:lnTo>
                    <a:lnTo>
                      <a:pt x="106972" y="100545"/>
                    </a:lnTo>
                    <a:lnTo>
                      <a:pt x="107696" y="100647"/>
                    </a:lnTo>
                    <a:lnTo>
                      <a:pt x="107759" y="100799"/>
                    </a:lnTo>
                    <a:lnTo>
                      <a:pt x="107505" y="101676"/>
                    </a:lnTo>
                    <a:lnTo>
                      <a:pt x="107048" y="101981"/>
                    </a:lnTo>
                    <a:lnTo>
                      <a:pt x="108064" y="101638"/>
                    </a:lnTo>
                    <a:lnTo>
                      <a:pt x="108064" y="101968"/>
                    </a:lnTo>
                    <a:lnTo>
                      <a:pt x="107937" y="102044"/>
                    </a:lnTo>
                    <a:lnTo>
                      <a:pt x="107823" y="102450"/>
                    </a:lnTo>
                    <a:lnTo>
                      <a:pt x="108242" y="101854"/>
                    </a:lnTo>
                    <a:lnTo>
                      <a:pt x="109575" y="103428"/>
                    </a:lnTo>
                    <a:lnTo>
                      <a:pt x="110172" y="102387"/>
                    </a:lnTo>
                    <a:lnTo>
                      <a:pt x="110223" y="102666"/>
                    </a:lnTo>
                    <a:lnTo>
                      <a:pt x="112445" y="102679"/>
                    </a:lnTo>
                    <a:lnTo>
                      <a:pt x="113322" y="102387"/>
                    </a:lnTo>
                    <a:lnTo>
                      <a:pt x="113449" y="102349"/>
                    </a:lnTo>
                    <a:lnTo>
                      <a:pt x="115265" y="102298"/>
                    </a:lnTo>
                    <a:lnTo>
                      <a:pt x="115277" y="101854"/>
                    </a:lnTo>
                    <a:lnTo>
                      <a:pt x="115290" y="101638"/>
                    </a:lnTo>
                    <a:lnTo>
                      <a:pt x="115303" y="101447"/>
                    </a:lnTo>
                    <a:lnTo>
                      <a:pt x="116001" y="101638"/>
                    </a:lnTo>
                    <a:lnTo>
                      <a:pt x="116154" y="101447"/>
                    </a:lnTo>
                    <a:lnTo>
                      <a:pt x="116547" y="100952"/>
                    </a:lnTo>
                    <a:lnTo>
                      <a:pt x="117894" y="101244"/>
                    </a:lnTo>
                    <a:lnTo>
                      <a:pt x="119354" y="101892"/>
                    </a:lnTo>
                    <a:lnTo>
                      <a:pt x="120954" y="101815"/>
                    </a:lnTo>
                    <a:lnTo>
                      <a:pt x="122034" y="101409"/>
                    </a:lnTo>
                    <a:lnTo>
                      <a:pt x="121869" y="101371"/>
                    </a:lnTo>
                    <a:lnTo>
                      <a:pt x="121348" y="101130"/>
                    </a:lnTo>
                    <a:lnTo>
                      <a:pt x="121437" y="100952"/>
                    </a:lnTo>
                    <a:lnTo>
                      <a:pt x="121793" y="100609"/>
                    </a:lnTo>
                    <a:lnTo>
                      <a:pt x="121856" y="101307"/>
                    </a:lnTo>
                    <a:lnTo>
                      <a:pt x="121983" y="101358"/>
                    </a:lnTo>
                    <a:lnTo>
                      <a:pt x="123469" y="101295"/>
                    </a:lnTo>
                    <a:lnTo>
                      <a:pt x="122643" y="101854"/>
                    </a:lnTo>
                    <a:lnTo>
                      <a:pt x="125095" y="101701"/>
                    </a:lnTo>
                    <a:lnTo>
                      <a:pt x="126682" y="101295"/>
                    </a:lnTo>
                    <a:lnTo>
                      <a:pt x="127495" y="101079"/>
                    </a:lnTo>
                    <a:lnTo>
                      <a:pt x="127368" y="100888"/>
                    </a:lnTo>
                    <a:lnTo>
                      <a:pt x="127266" y="100761"/>
                    </a:lnTo>
                    <a:lnTo>
                      <a:pt x="126961" y="100609"/>
                    </a:lnTo>
                    <a:lnTo>
                      <a:pt x="127063" y="100431"/>
                    </a:lnTo>
                    <a:lnTo>
                      <a:pt x="127304" y="100304"/>
                    </a:lnTo>
                    <a:lnTo>
                      <a:pt x="127558" y="100241"/>
                    </a:lnTo>
                    <a:lnTo>
                      <a:pt x="127927" y="100533"/>
                    </a:lnTo>
                    <a:lnTo>
                      <a:pt x="128041" y="101066"/>
                    </a:lnTo>
                    <a:lnTo>
                      <a:pt x="130035" y="100241"/>
                    </a:lnTo>
                    <a:lnTo>
                      <a:pt x="130670" y="99974"/>
                    </a:lnTo>
                    <a:lnTo>
                      <a:pt x="134251" y="103365"/>
                    </a:lnTo>
                    <a:lnTo>
                      <a:pt x="136309" y="101841"/>
                    </a:lnTo>
                    <a:lnTo>
                      <a:pt x="136525" y="101765"/>
                    </a:lnTo>
                    <a:lnTo>
                      <a:pt x="138557" y="101015"/>
                    </a:lnTo>
                    <a:lnTo>
                      <a:pt x="139357" y="101104"/>
                    </a:lnTo>
                    <a:lnTo>
                      <a:pt x="139484" y="101168"/>
                    </a:lnTo>
                    <a:lnTo>
                      <a:pt x="138074" y="101549"/>
                    </a:lnTo>
                    <a:lnTo>
                      <a:pt x="138696" y="102069"/>
                    </a:lnTo>
                    <a:lnTo>
                      <a:pt x="140690" y="101015"/>
                    </a:lnTo>
                    <a:lnTo>
                      <a:pt x="141135" y="100787"/>
                    </a:lnTo>
                    <a:lnTo>
                      <a:pt x="142544" y="102247"/>
                    </a:lnTo>
                    <a:lnTo>
                      <a:pt x="144538" y="101396"/>
                    </a:lnTo>
                    <a:lnTo>
                      <a:pt x="146100" y="103670"/>
                    </a:lnTo>
                    <a:lnTo>
                      <a:pt x="149783" y="101396"/>
                    </a:lnTo>
                    <a:lnTo>
                      <a:pt x="150037" y="101244"/>
                    </a:lnTo>
                    <a:lnTo>
                      <a:pt x="157035" y="101219"/>
                    </a:lnTo>
                    <a:lnTo>
                      <a:pt x="157403" y="101168"/>
                    </a:lnTo>
                    <a:lnTo>
                      <a:pt x="162267" y="102590"/>
                    </a:lnTo>
                    <a:lnTo>
                      <a:pt x="166966" y="103073"/>
                    </a:lnTo>
                    <a:lnTo>
                      <a:pt x="168694" y="103212"/>
                    </a:lnTo>
                    <a:lnTo>
                      <a:pt x="168160" y="101168"/>
                    </a:lnTo>
                    <a:lnTo>
                      <a:pt x="168059" y="100787"/>
                    </a:lnTo>
                    <a:lnTo>
                      <a:pt x="167944" y="100304"/>
                    </a:lnTo>
                    <a:lnTo>
                      <a:pt x="169964" y="101498"/>
                    </a:lnTo>
                    <a:lnTo>
                      <a:pt x="170065" y="101650"/>
                    </a:lnTo>
                    <a:lnTo>
                      <a:pt x="169494" y="102577"/>
                    </a:lnTo>
                    <a:lnTo>
                      <a:pt x="172961" y="101384"/>
                    </a:lnTo>
                    <a:lnTo>
                      <a:pt x="176580" y="102616"/>
                    </a:lnTo>
                    <a:lnTo>
                      <a:pt x="179971" y="101612"/>
                    </a:lnTo>
                    <a:lnTo>
                      <a:pt x="179768" y="102133"/>
                    </a:lnTo>
                    <a:lnTo>
                      <a:pt x="179438" y="102133"/>
                    </a:lnTo>
                    <a:lnTo>
                      <a:pt x="180149" y="102844"/>
                    </a:lnTo>
                    <a:lnTo>
                      <a:pt x="182054" y="102184"/>
                    </a:lnTo>
                    <a:lnTo>
                      <a:pt x="182105" y="101612"/>
                    </a:lnTo>
                    <a:lnTo>
                      <a:pt x="182511" y="101625"/>
                    </a:lnTo>
                    <a:lnTo>
                      <a:pt x="182232" y="102120"/>
                    </a:lnTo>
                    <a:lnTo>
                      <a:pt x="182587" y="102438"/>
                    </a:lnTo>
                    <a:lnTo>
                      <a:pt x="183273" y="102831"/>
                    </a:lnTo>
                    <a:lnTo>
                      <a:pt x="184277" y="101574"/>
                    </a:lnTo>
                    <a:lnTo>
                      <a:pt x="184746" y="102235"/>
                    </a:lnTo>
                    <a:lnTo>
                      <a:pt x="184873" y="102146"/>
                    </a:lnTo>
                    <a:lnTo>
                      <a:pt x="186588" y="102577"/>
                    </a:lnTo>
                    <a:lnTo>
                      <a:pt x="186347" y="102146"/>
                    </a:lnTo>
                    <a:lnTo>
                      <a:pt x="186131" y="101752"/>
                    </a:lnTo>
                    <a:lnTo>
                      <a:pt x="187413" y="102146"/>
                    </a:lnTo>
                    <a:lnTo>
                      <a:pt x="188010" y="101752"/>
                    </a:lnTo>
                    <a:lnTo>
                      <a:pt x="188404" y="101485"/>
                    </a:lnTo>
                    <a:lnTo>
                      <a:pt x="188569" y="101384"/>
                    </a:lnTo>
                    <a:lnTo>
                      <a:pt x="189572" y="101879"/>
                    </a:lnTo>
                    <a:lnTo>
                      <a:pt x="189433" y="102082"/>
                    </a:lnTo>
                    <a:lnTo>
                      <a:pt x="190284" y="102450"/>
                    </a:lnTo>
                    <a:lnTo>
                      <a:pt x="190055" y="102158"/>
                    </a:lnTo>
                    <a:lnTo>
                      <a:pt x="189826" y="101981"/>
                    </a:lnTo>
                    <a:lnTo>
                      <a:pt x="189585" y="101879"/>
                    </a:lnTo>
                    <a:lnTo>
                      <a:pt x="189928" y="101384"/>
                    </a:lnTo>
                    <a:lnTo>
                      <a:pt x="190246" y="100939"/>
                    </a:lnTo>
                    <a:lnTo>
                      <a:pt x="191770" y="102323"/>
                    </a:lnTo>
                    <a:lnTo>
                      <a:pt x="191973" y="101003"/>
                    </a:lnTo>
                    <a:lnTo>
                      <a:pt x="191884" y="102362"/>
                    </a:lnTo>
                    <a:lnTo>
                      <a:pt x="194208" y="102108"/>
                    </a:lnTo>
                    <a:lnTo>
                      <a:pt x="195021" y="101460"/>
                    </a:lnTo>
                    <a:lnTo>
                      <a:pt x="194754" y="101879"/>
                    </a:lnTo>
                    <a:lnTo>
                      <a:pt x="195719" y="101892"/>
                    </a:lnTo>
                    <a:lnTo>
                      <a:pt x="195402" y="102450"/>
                    </a:lnTo>
                    <a:lnTo>
                      <a:pt x="196316" y="102438"/>
                    </a:lnTo>
                    <a:lnTo>
                      <a:pt x="197078" y="102209"/>
                    </a:lnTo>
                    <a:lnTo>
                      <a:pt x="197002" y="101485"/>
                    </a:lnTo>
                    <a:lnTo>
                      <a:pt x="198691" y="103111"/>
                    </a:lnTo>
                    <a:lnTo>
                      <a:pt x="199644" y="101485"/>
                    </a:lnTo>
                    <a:lnTo>
                      <a:pt x="199923" y="101003"/>
                    </a:lnTo>
                    <a:lnTo>
                      <a:pt x="200329" y="100304"/>
                    </a:lnTo>
                    <a:lnTo>
                      <a:pt x="201358" y="102260"/>
                    </a:lnTo>
                    <a:lnTo>
                      <a:pt x="206349" y="101092"/>
                    </a:lnTo>
                    <a:lnTo>
                      <a:pt x="206362" y="100863"/>
                    </a:lnTo>
                    <a:lnTo>
                      <a:pt x="206375" y="101079"/>
                    </a:lnTo>
                    <a:lnTo>
                      <a:pt x="206540" y="101053"/>
                    </a:lnTo>
                    <a:lnTo>
                      <a:pt x="206489" y="100926"/>
                    </a:lnTo>
                    <a:lnTo>
                      <a:pt x="206717" y="101028"/>
                    </a:lnTo>
                    <a:lnTo>
                      <a:pt x="207987" y="100863"/>
                    </a:lnTo>
                    <a:lnTo>
                      <a:pt x="209067" y="100723"/>
                    </a:lnTo>
                    <a:lnTo>
                      <a:pt x="209003" y="101523"/>
                    </a:lnTo>
                    <a:lnTo>
                      <a:pt x="209943" y="100723"/>
                    </a:lnTo>
                    <a:lnTo>
                      <a:pt x="210134" y="100558"/>
                    </a:lnTo>
                    <a:lnTo>
                      <a:pt x="212826" y="101003"/>
                    </a:lnTo>
                    <a:lnTo>
                      <a:pt x="212128" y="101460"/>
                    </a:lnTo>
                    <a:lnTo>
                      <a:pt x="211899" y="101701"/>
                    </a:lnTo>
                    <a:lnTo>
                      <a:pt x="214236" y="101142"/>
                    </a:lnTo>
                    <a:lnTo>
                      <a:pt x="216408" y="101828"/>
                    </a:lnTo>
                    <a:lnTo>
                      <a:pt x="218325" y="101142"/>
                    </a:lnTo>
                    <a:lnTo>
                      <a:pt x="218059" y="100558"/>
                    </a:lnTo>
                    <a:lnTo>
                      <a:pt x="217944" y="100393"/>
                    </a:lnTo>
                    <a:lnTo>
                      <a:pt x="218071" y="100241"/>
                    </a:lnTo>
                    <a:lnTo>
                      <a:pt x="218681" y="99974"/>
                    </a:lnTo>
                    <a:lnTo>
                      <a:pt x="219189" y="99758"/>
                    </a:lnTo>
                    <a:lnTo>
                      <a:pt x="219506" y="99618"/>
                    </a:lnTo>
                    <a:lnTo>
                      <a:pt x="219773" y="99504"/>
                    </a:lnTo>
                    <a:lnTo>
                      <a:pt x="220002" y="99402"/>
                    </a:lnTo>
                    <a:lnTo>
                      <a:pt x="219544" y="100634"/>
                    </a:lnTo>
                    <a:lnTo>
                      <a:pt x="222275" y="99314"/>
                    </a:lnTo>
                    <a:lnTo>
                      <a:pt x="221183" y="101536"/>
                    </a:lnTo>
                    <a:lnTo>
                      <a:pt x="221386" y="101447"/>
                    </a:lnTo>
                    <a:lnTo>
                      <a:pt x="221742" y="101168"/>
                    </a:lnTo>
                    <a:lnTo>
                      <a:pt x="221729" y="100723"/>
                    </a:lnTo>
                    <a:lnTo>
                      <a:pt x="222072" y="100825"/>
                    </a:lnTo>
                    <a:lnTo>
                      <a:pt x="222199" y="101130"/>
                    </a:lnTo>
                    <a:lnTo>
                      <a:pt x="221843" y="101549"/>
                    </a:lnTo>
                    <a:lnTo>
                      <a:pt x="223189" y="101244"/>
                    </a:lnTo>
                    <a:lnTo>
                      <a:pt x="223062" y="100926"/>
                    </a:lnTo>
                    <a:lnTo>
                      <a:pt x="222910" y="100723"/>
                    </a:lnTo>
                    <a:lnTo>
                      <a:pt x="222783" y="100558"/>
                    </a:lnTo>
                    <a:lnTo>
                      <a:pt x="224116" y="100571"/>
                    </a:lnTo>
                    <a:lnTo>
                      <a:pt x="224040" y="100901"/>
                    </a:lnTo>
                    <a:lnTo>
                      <a:pt x="223812" y="101028"/>
                    </a:lnTo>
                    <a:lnTo>
                      <a:pt x="223697" y="101333"/>
                    </a:lnTo>
                    <a:lnTo>
                      <a:pt x="224599" y="100558"/>
                    </a:lnTo>
                    <a:lnTo>
                      <a:pt x="225044" y="100177"/>
                    </a:lnTo>
                    <a:lnTo>
                      <a:pt x="226098" y="100418"/>
                    </a:lnTo>
                    <a:lnTo>
                      <a:pt x="226212" y="100812"/>
                    </a:lnTo>
                    <a:lnTo>
                      <a:pt x="227812" y="100749"/>
                    </a:lnTo>
                    <a:lnTo>
                      <a:pt x="228333" y="100177"/>
                    </a:lnTo>
                    <a:lnTo>
                      <a:pt x="229146" y="99314"/>
                    </a:lnTo>
                    <a:lnTo>
                      <a:pt x="231178" y="99834"/>
                    </a:lnTo>
                    <a:lnTo>
                      <a:pt x="230657" y="101142"/>
                    </a:lnTo>
                    <a:lnTo>
                      <a:pt x="232003" y="100279"/>
                    </a:lnTo>
                    <a:lnTo>
                      <a:pt x="232105" y="101396"/>
                    </a:lnTo>
                    <a:lnTo>
                      <a:pt x="233197" y="101079"/>
                    </a:lnTo>
                    <a:lnTo>
                      <a:pt x="233070" y="100863"/>
                    </a:lnTo>
                    <a:lnTo>
                      <a:pt x="232791" y="100520"/>
                    </a:lnTo>
                    <a:lnTo>
                      <a:pt x="233781" y="100545"/>
                    </a:lnTo>
                    <a:lnTo>
                      <a:pt x="234061" y="100279"/>
                    </a:lnTo>
                    <a:lnTo>
                      <a:pt x="234657" y="99720"/>
                    </a:lnTo>
                    <a:lnTo>
                      <a:pt x="235343" y="100012"/>
                    </a:lnTo>
                    <a:lnTo>
                      <a:pt x="234772" y="100558"/>
                    </a:lnTo>
                    <a:lnTo>
                      <a:pt x="236524" y="100355"/>
                    </a:lnTo>
                    <a:lnTo>
                      <a:pt x="235610" y="99936"/>
                    </a:lnTo>
                    <a:lnTo>
                      <a:pt x="235927" y="99720"/>
                    </a:lnTo>
                    <a:lnTo>
                      <a:pt x="236499" y="99390"/>
                    </a:lnTo>
                    <a:lnTo>
                      <a:pt x="235953" y="98869"/>
                    </a:lnTo>
                    <a:lnTo>
                      <a:pt x="235521" y="98539"/>
                    </a:lnTo>
                    <a:lnTo>
                      <a:pt x="236740" y="98793"/>
                    </a:lnTo>
                    <a:lnTo>
                      <a:pt x="236537" y="98920"/>
                    </a:lnTo>
                    <a:lnTo>
                      <a:pt x="237794" y="98831"/>
                    </a:lnTo>
                    <a:lnTo>
                      <a:pt x="238302" y="99479"/>
                    </a:lnTo>
                    <a:lnTo>
                      <a:pt x="239191" y="98831"/>
                    </a:lnTo>
                    <a:lnTo>
                      <a:pt x="240004" y="99021"/>
                    </a:lnTo>
                    <a:lnTo>
                      <a:pt x="240118" y="99656"/>
                    </a:lnTo>
                    <a:lnTo>
                      <a:pt x="240004" y="100507"/>
                    </a:lnTo>
                    <a:lnTo>
                      <a:pt x="240499" y="99580"/>
                    </a:lnTo>
                    <a:lnTo>
                      <a:pt x="242341" y="100253"/>
                    </a:lnTo>
                    <a:lnTo>
                      <a:pt x="242735" y="99580"/>
                    </a:lnTo>
                    <a:lnTo>
                      <a:pt x="242912" y="99314"/>
                    </a:lnTo>
                    <a:lnTo>
                      <a:pt x="242798" y="100190"/>
                    </a:lnTo>
                    <a:lnTo>
                      <a:pt x="243205" y="99441"/>
                    </a:lnTo>
                    <a:lnTo>
                      <a:pt x="243674" y="99682"/>
                    </a:lnTo>
                    <a:lnTo>
                      <a:pt x="243789" y="100279"/>
                    </a:lnTo>
                    <a:lnTo>
                      <a:pt x="245046" y="100406"/>
                    </a:lnTo>
                    <a:lnTo>
                      <a:pt x="243916" y="99441"/>
                    </a:lnTo>
                    <a:lnTo>
                      <a:pt x="243687" y="99250"/>
                    </a:lnTo>
                    <a:lnTo>
                      <a:pt x="243217" y="98844"/>
                    </a:lnTo>
                    <a:lnTo>
                      <a:pt x="244690" y="99390"/>
                    </a:lnTo>
                    <a:lnTo>
                      <a:pt x="244817" y="99479"/>
                    </a:lnTo>
                    <a:lnTo>
                      <a:pt x="244703" y="99669"/>
                    </a:lnTo>
                    <a:lnTo>
                      <a:pt x="246176" y="100063"/>
                    </a:lnTo>
                    <a:lnTo>
                      <a:pt x="247713" y="99263"/>
                    </a:lnTo>
                    <a:lnTo>
                      <a:pt x="249186" y="99631"/>
                    </a:lnTo>
                    <a:lnTo>
                      <a:pt x="249301" y="99809"/>
                    </a:lnTo>
                    <a:lnTo>
                      <a:pt x="249669" y="100736"/>
                    </a:lnTo>
                    <a:lnTo>
                      <a:pt x="250609" y="100660"/>
                    </a:lnTo>
                    <a:lnTo>
                      <a:pt x="252945" y="99517"/>
                    </a:lnTo>
                    <a:lnTo>
                      <a:pt x="255066" y="99783"/>
                    </a:lnTo>
                    <a:lnTo>
                      <a:pt x="254749" y="99682"/>
                    </a:lnTo>
                    <a:lnTo>
                      <a:pt x="254698" y="99517"/>
                    </a:lnTo>
                    <a:lnTo>
                      <a:pt x="254736" y="99263"/>
                    </a:lnTo>
                    <a:lnTo>
                      <a:pt x="254812" y="98844"/>
                    </a:lnTo>
                    <a:lnTo>
                      <a:pt x="254876" y="98501"/>
                    </a:lnTo>
                    <a:lnTo>
                      <a:pt x="254952" y="98082"/>
                    </a:lnTo>
                    <a:lnTo>
                      <a:pt x="256247" y="100444"/>
                    </a:lnTo>
                    <a:lnTo>
                      <a:pt x="256984" y="99923"/>
                    </a:lnTo>
                    <a:lnTo>
                      <a:pt x="257098" y="99783"/>
                    </a:lnTo>
                    <a:lnTo>
                      <a:pt x="256971" y="100571"/>
                    </a:lnTo>
                    <a:lnTo>
                      <a:pt x="257035" y="100393"/>
                    </a:lnTo>
                    <a:lnTo>
                      <a:pt x="258483" y="100647"/>
                    </a:lnTo>
                    <a:lnTo>
                      <a:pt x="259092" y="100393"/>
                    </a:lnTo>
                    <a:lnTo>
                      <a:pt x="260007" y="100012"/>
                    </a:lnTo>
                    <a:lnTo>
                      <a:pt x="261366" y="99695"/>
                    </a:lnTo>
                    <a:lnTo>
                      <a:pt x="262191" y="99504"/>
                    </a:lnTo>
                    <a:lnTo>
                      <a:pt x="262102" y="99631"/>
                    </a:lnTo>
                    <a:lnTo>
                      <a:pt x="261975" y="99936"/>
                    </a:lnTo>
                    <a:lnTo>
                      <a:pt x="262775" y="100279"/>
                    </a:lnTo>
                    <a:lnTo>
                      <a:pt x="264172" y="100126"/>
                    </a:lnTo>
                    <a:lnTo>
                      <a:pt x="265099" y="100304"/>
                    </a:lnTo>
                    <a:lnTo>
                      <a:pt x="265214" y="100126"/>
                    </a:lnTo>
                    <a:lnTo>
                      <a:pt x="265366" y="99898"/>
                    </a:lnTo>
                    <a:lnTo>
                      <a:pt x="265899" y="99974"/>
                    </a:lnTo>
                    <a:lnTo>
                      <a:pt x="265645" y="99504"/>
                    </a:lnTo>
                    <a:lnTo>
                      <a:pt x="265582" y="99377"/>
                    </a:lnTo>
                    <a:lnTo>
                      <a:pt x="268414" y="101701"/>
                    </a:lnTo>
                    <a:lnTo>
                      <a:pt x="270090" y="99377"/>
                    </a:lnTo>
                    <a:lnTo>
                      <a:pt x="270306" y="99085"/>
                    </a:lnTo>
                    <a:lnTo>
                      <a:pt x="270383" y="98933"/>
                    </a:lnTo>
                    <a:close/>
                  </a:path>
                  <a:path w="306069" h="104139">
                    <a:moveTo>
                      <a:pt x="270433" y="98907"/>
                    </a:moveTo>
                    <a:close/>
                  </a:path>
                  <a:path w="306069" h="104139">
                    <a:moveTo>
                      <a:pt x="270497" y="97167"/>
                    </a:moveTo>
                    <a:lnTo>
                      <a:pt x="270383" y="97040"/>
                    </a:lnTo>
                    <a:lnTo>
                      <a:pt x="269938" y="96824"/>
                    </a:lnTo>
                    <a:lnTo>
                      <a:pt x="270027" y="97218"/>
                    </a:lnTo>
                    <a:lnTo>
                      <a:pt x="270154" y="97561"/>
                    </a:lnTo>
                    <a:lnTo>
                      <a:pt x="270497" y="97167"/>
                    </a:lnTo>
                    <a:close/>
                  </a:path>
                  <a:path w="306069" h="104139">
                    <a:moveTo>
                      <a:pt x="270510" y="97713"/>
                    </a:moveTo>
                    <a:lnTo>
                      <a:pt x="270294" y="97802"/>
                    </a:lnTo>
                    <a:lnTo>
                      <a:pt x="270510" y="97713"/>
                    </a:lnTo>
                    <a:close/>
                  </a:path>
                  <a:path w="306069" h="104139">
                    <a:moveTo>
                      <a:pt x="271449" y="98577"/>
                    </a:moveTo>
                    <a:lnTo>
                      <a:pt x="271386" y="98425"/>
                    </a:lnTo>
                    <a:lnTo>
                      <a:pt x="271005" y="98132"/>
                    </a:lnTo>
                    <a:lnTo>
                      <a:pt x="270433" y="98907"/>
                    </a:lnTo>
                    <a:lnTo>
                      <a:pt x="271449" y="98577"/>
                    </a:lnTo>
                    <a:close/>
                  </a:path>
                  <a:path w="306069" h="104139">
                    <a:moveTo>
                      <a:pt x="275450" y="95618"/>
                    </a:moveTo>
                    <a:lnTo>
                      <a:pt x="275043" y="96024"/>
                    </a:lnTo>
                    <a:lnTo>
                      <a:pt x="275259" y="96024"/>
                    </a:lnTo>
                    <a:lnTo>
                      <a:pt x="275386" y="95770"/>
                    </a:lnTo>
                    <a:lnTo>
                      <a:pt x="275450" y="95618"/>
                    </a:lnTo>
                    <a:close/>
                  </a:path>
                  <a:path w="306069" h="104139">
                    <a:moveTo>
                      <a:pt x="276453" y="100025"/>
                    </a:moveTo>
                    <a:lnTo>
                      <a:pt x="276288" y="99860"/>
                    </a:lnTo>
                    <a:lnTo>
                      <a:pt x="276364" y="100012"/>
                    </a:lnTo>
                    <a:close/>
                  </a:path>
                  <a:path w="306069" h="104139">
                    <a:moveTo>
                      <a:pt x="279946" y="99237"/>
                    </a:moveTo>
                    <a:lnTo>
                      <a:pt x="279082" y="98806"/>
                    </a:lnTo>
                    <a:lnTo>
                      <a:pt x="279044" y="99466"/>
                    </a:lnTo>
                    <a:lnTo>
                      <a:pt x="279920" y="99428"/>
                    </a:lnTo>
                    <a:lnTo>
                      <a:pt x="279946" y="99237"/>
                    </a:lnTo>
                    <a:close/>
                  </a:path>
                  <a:path w="306069" h="104139">
                    <a:moveTo>
                      <a:pt x="281470" y="96926"/>
                    </a:moveTo>
                    <a:lnTo>
                      <a:pt x="278968" y="96685"/>
                    </a:lnTo>
                    <a:lnTo>
                      <a:pt x="277850" y="96316"/>
                    </a:lnTo>
                    <a:lnTo>
                      <a:pt x="277799" y="96113"/>
                    </a:lnTo>
                    <a:lnTo>
                      <a:pt x="277571" y="97205"/>
                    </a:lnTo>
                    <a:lnTo>
                      <a:pt x="277418" y="97193"/>
                    </a:lnTo>
                    <a:lnTo>
                      <a:pt x="276339" y="97002"/>
                    </a:lnTo>
                    <a:lnTo>
                      <a:pt x="275437" y="97231"/>
                    </a:lnTo>
                    <a:lnTo>
                      <a:pt x="281406" y="97218"/>
                    </a:lnTo>
                    <a:lnTo>
                      <a:pt x="281470" y="96926"/>
                    </a:lnTo>
                    <a:close/>
                  </a:path>
                  <a:path w="306069" h="104139">
                    <a:moveTo>
                      <a:pt x="284353" y="96304"/>
                    </a:moveTo>
                    <a:lnTo>
                      <a:pt x="284314" y="96113"/>
                    </a:lnTo>
                    <a:lnTo>
                      <a:pt x="284251" y="95872"/>
                    </a:lnTo>
                    <a:lnTo>
                      <a:pt x="284048" y="95834"/>
                    </a:lnTo>
                    <a:lnTo>
                      <a:pt x="283972" y="96672"/>
                    </a:lnTo>
                    <a:lnTo>
                      <a:pt x="283895" y="97053"/>
                    </a:lnTo>
                    <a:lnTo>
                      <a:pt x="284010" y="96697"/>
                    </a:lnTo>
                    <a:lnTo>
                      <a:pt x="284162" y="96532"/>
                    </a:lnTo>
                    <a:lnTo>
                      <a:pt x="284340" y="96469"/>
                    </a:lnTo>
                    <a:lnTo>
                      <a:pt x="284353" y="96304"/>
                    </a:lnTo>
                    <a:close/>
                  </a:path>
                  <a:path w="306069" h="104139">
                    <a:moveTo>
                      <a:pt x="286232" y="100088"/>
                    </a:moveTo>
                    <a:lnTo>
                      <a:pt x="286143" y="100457"/>
                    </a:lnTo>
                    <a:lnTo>
                      <a:pt x="286194" y="100304"/>
                    </a:lnTo>
                    <a:lnTo>
                      <a:pt x="286232" y="100088"/>
                    </a:lnTo>
                    <a:close/>
                  </a:path>
                  <a:path w="306069" h="104139">
                    <a:moveTo>
                      <a:pt x="286423" y="96139"/>
                    </a:moveTo>
                    <a:lnTo>
                      <a:pt x="285635" y="95821"/>
                    </a:lnTo>
                    <a:lnTo>
                      <a:pt x="285686" y="95631"/>
                    </a:lnTo>
                    <a:lnTo>
                      <a:pt x="285064" y="96012"/>
                    </a:lnTo>
                    <a:lnTo>
                      <a:pt x="285648" y="96291"/>
                    </a:lnTo>
                    <a:lnTo>
                      <a:pt x="286423" y="96139"/>
                    </a:lnTo>
                    <a:close/>
                  </a:path>
                  <a:path w="306069" h="104139">
                    <a:moveTo>
                      <a:pt x="288950" y="97688"/>
                    </a:moveTo>
                    <a:lnTo>
                      <a:pt x="288899" y="97040"/>
                    </a:lnTo>
                    <a:lnTo>
                      <a:pt x="288721" y="97713"/>
                    </a:lnTo>
                    <a:lnTo>
                      <a:pt x="288950" y="97688"/>
                    </a:lnTo>
                    <a:close/>
                  </a:path>
                  <a:path w="306069" h="104139">
                    <a:moveTo>
                      <a:pt x="289864" y="97574"/>
                    </a:moveTo>
                    <a:lnTo>
                      <a:pt x="289077" y="97663"/>
                    </a:lnTo>
                    <a:lnTo>
                      <a:pt x="289039" y="97942"/>
                    </a:lnTo>
                    <a:lnTo>
                      <a:pt x="289864" y="97574"/>
                    </a:lnTo>
                    <a:close/>
                  </a:path>
                  <a:path w="306069" h="104139">
                    <a:moveTo>
                      <a:pt x="289890" y="100431"/>
                    </a:moveTo>
                    <a:lnTo>
                      <a:pt x="289687" y="100507"/>
                    </a:lnTo>
                    <a:lnTo>
                      <a:pt x="289623" y="100685"/>
                    </a:lnTo>
                    <a:lnTo>
                      <a:pt x="289826" y="100736"/>
                    </a:lnTo>
                    <a:lnTo>
                      <a:pt x="289890" y="100431"/>
                    </a:lnTo>
                    <a:close/>
                  </a:path>
                  <a:path w="306069" h="104139">
                    <a:moveTo>
                      <a:pt x="290588" y="100952"/>
                    </a:moveTo>
                    <a:lnTo>
                      <a:pt x="289826" y="100736"/>
                    </a:lnTo>
                    <a:lnTo>
                      <a:pt x="289737" y="101168"/>
                    </a:lnTo>
                    <a:lnTo>
                      <a:pt x="290588" y="100952"/>
                    </a:lnTo>
                    <a:close/>
                  </a:path>
                  <a:path w="306069" h="104139">
                    <a:moveTo>
                      <a:pt x="291579" y="97002"/>
                    </a:moveTo>
                    <a:lnTo>
                      <a:pt x="291465" y="96850"/>
                    </a:lnTo>
                    <a:lnTo>
                      <a:pt x="290131" y="96761"/>
                    </a:lnTo>
                    <a:lnTo>
                      <a:pt x="291579" y="97002"/>
                    </a:lnTo>
                    <a:close/>
                  </a:path>
                  <a:path w="306069" h="104139">
                    <a:moveTo>
                      <a:pt x="291642" y="96164"/>
                    </a:moveTo>
                    <a:lnTo>
                      <a:pt x="289826" y="95199"/>
                    </a:lnTo>
                    <a:lnTo>
                      <a:pt x="291160" y="96227"/>
                    </a:lnTo>
                    <a:lnTo>
                      <a:pt x="291642" y="96164"/>
                    </a:lnTo>
                    <a:close/>
                  </a:path>
                  <a:path w="306069" h="104139">
                    <a:moveTo>
                      <a:pt x="292023" y="96888"/>
                    </a:moveTo>
                    <a:lnTo>
                      <a:pt x="291160" y="96227"/>
                    </a:lnTo>
                    <a:lnTo>
                      <a:pt x="290995" y="96240"/>
                    </a:lnTo>
                    <a:lnTo>
                      <a:pt x="291465" y="96850"/>
                    </a:lnTo>
                    <a:lnTo>
                      <a:pt x="292023" y="96888"/>
                    </a:lnTo>
                    <a:close/>
                  </a:path>
                  <a:path w="306069" h="104139">
                    <a:moveTo>
                      <a:pt x="292328" y="97523"/>
                    </a:moveTo>
                    <a:lnTo>
                      <a:pt x="292112" y="97485"/>
                    </a:lnTo>
                    <a:lnTo>
                      <a:pt x="292188" y="97116"/>
                    </a:lnTo>
                    <a:lnTo>
                      <a:pt x="291439" y="97739"/>
                    </a:lnTo>
                    <a:lnTo>
                      <a:pt x="292328" y="97523"/>
                    </a:lnTo>
                    <a:close/>
                  </a:path>
                  <a:path w="306069" h="104139">
                    <a:moveTo>
                      <a:pt x="298615" y="101104"/>
                    </a:moveTo>
                    <a:lnTo>
                      <a:pt x="297713" y="100025"/>
                    </a:lnTo>
                    <a:lnTo>
                      <a:pt x="297319" y="100545"/>
                    </a:lnTo>
                    <a:lnTo>
                      <a:pt x="297726" y="100609"/>
                    </a:lnTo>
                    <a:lnTo>
                      <a:pt x="298348" y="101193"/>
                    </a:lnTo>
                    <a:lnTo>
                      <a:pt x="298615" y="101104"/>
                    </a:lnTo>
                    <a:close/>
                  </a:path>
                  <a:path w="306069" h="104139">
                    <a:moveTo>
                      <a:pt x="298970" y="97282"/>
                    </a:moveTo>
                    <a:lnTo>
                      <a:pt x="298831" y="97345"/>
                    </a:lnTo>
                    <a:lnTo>
                      <a:pt x="298970" y="97282"/>
                    </a:lnTo>
                    <a:close/>
                  </a:path>
                  <a:path w="306069" h="104139">
                    <a:moveTo>
                      <a:pt x="298983" y="100761"/>
                    </a:moveTo>
                    <a:lnTo>
                      <a:pt x="298818" y="101041"/>
                    </a:lnTo>
                    <a:lnTo>
                      <a:pt x="298983" y="100761"/>
                    </a:lnTo>
                    <a:close/>
                  </a:path>
                  <a:path w="306069" h="104139">
                    <a:moveTo>
                      <a:pt x="299046" y="100457"/>
                    </a:moveTo>
                    <a:lnTo>
                      <a:pt x="298983" y="100761"/>
                    </a:lnTo>
                    <a:lnTo>
                      <a:pt x="299046" y="100596"/>
                    </a:lnTo>
                    <a:lnTo>
                      <a:pt x="299046" y="100457"/>
                    </a:lnTo>
                    <a:close/>
                  </a:path>
                  <a:path w="306069" h="104139">
                    <a:moveTo>
                      <a:pt x="300659" y="100660"/>
                    </a:moveTo>
                    <a:lnTo>
                      <a:pt x="300532" y="100672"/>
                    </a:lnTo>
                    <a:lnTo>
                      <a:pt x="300405" y="100672"/>
                    </a:lnTo>
                    <a:lnTo>
                      <a:pt x="300278" y="100660"/>
                    </a:lnTo>
                    <a:lnTo>
                      <a:pt x="300456" y="100698"/>
                    </a:lnTo>
                    <a:lnTo>
                      <a:pt x="300659" y="100660"/>
                    </a:lnTo>
                    <a:close/>
                  </a:path>
                  <a:path w="306069" h="104139">
                    <a:moveTo>
                      <a:pt x="300951" y="100368"/>
                    </a:moveTo>
                    <a:lnTo>
                      <a:pt x="300850" y="100507"/>
                    </a:lnTo>
                    <a:lnTo>
                      <a:pt x="300672" y="100660"/>
                    </a:lnTo>
                    <a:lnTo>
                      <a:pt x="300850" y="100622"/>
                    </a:lnTo>
                    <a:lnTo>
                      <a:pt x="300951" y="100482"/>
                    </a:lnTo>
                    <a:close/>
                  </a:path>
                  <a:path w="306069" h="104139">
                    <a:moveTo>
                      <a:pt x="301282" y="97993"/>
                    </a:moveTo>
                    <a:lnTo>
                      <a:pt x="300101" y="99021"/>
                    </a:lnTo>
                    <a:lnTo>
                      <a:pt x="299885" y="98755"/>
                    </a:lnTo>
                    <a:lnTo>
                      <a:pt x="299732" y="98259"/>
                    </a:lnTo>
                    <a:lnTo>
                      <a:pt x="299859" y="97942"/>
                    </a:lnTo>
                    <a:lnTo>
                      <a:pt x="300177" y="97840"/>
                    </a:lnTo>
                    <a:lnTo>
                      <a:pt x="300050" y="97663"/>
                    </a:lnTo>
                    <a:lnTo>
                      <a:pt x="299427" y="97205"/>
                    </a:lnTo>
                    <a:lnTo>
                      <a:pt x="299516" y="98259"/>
                    </a:lnTo>
                    <a:lnTo>
                      <a:pt x="299339" y="98094"/>
                    </a:lnTo>
                    <a:lnTo>
                      <a:pt x="299212" y="97967"/>
                    </a:lnTo>
                    <a:lnTo>
                      <a:pt x="298970" y="97726"/>
                    </a:lnTo>
                    <a:lnTo>
                      <a:pt x="298729" y="97459"/>
                    </a:lnTo>
                    <a:lnTo>
                      <a:pt x="298030" y="97726"/>
                    </a:lnTo>
                    <a:lnTo>
                      <a:pt x="298157" y="97523"/>
                    </a:lnTo>
                    <a:lnTo>
                      <a:pt x="298030" y="97116"/>
                    </a:lnTo>
                    <a:lnTo>
                      <a:pt x="297903" y="96850"/>
                    </a:lnTo>
                    <a:lnTo>
                      <a:pt x="298399" y="97028"/>
                    </a:lnTo>
                    <a:lnTo>
                      <a:pt x="298043" y="96850"/>
                    </a:lnTo>
                    <a:lnTo>
                      <a:pt x="296951" y="96304"/>
                    </a:lnTo>
                    <a:lnTo>
                      <a:pt x="296062" y="97967"/>
                    </a:lnTo>
                    <a:lnTo>
                      <a:pt x="295579" y="97129"/>
                    </a:lnTo>
                    <a:lnTo>
                      <a:pt x="295643" y="96939"/>
                    </a:lnTo>
                    <a:lnTo>
                      <a:pt x="293751" y="97332"/>
                    </a:lnTo>
                    <a:lnTo>
                      <a:pt x="295313" y="97815"/>
                    </a:lnTo>
                    <a:lnTo>
                      <a:pt x="293941" y="98933"/>
                    </a:lnTo>
                    <a:lnTo>
                      <a:pt x="293738" y="98501"/>
                    </a:lnTo>
                    <a:lnTo>
                      <a:pt x="293560" y="98107"/>
                    </a:lnTo>
                    <a:lnTo>
                      <a:pt x="293331" y="97586"/>
                    </a:lnTo>
                    <a:lnTo>
                      <a:pt x="292925" y="96672"/>
                    </a:lnTo>
                    <a:lnTo>
                      <a:pt x="292735" y="97574"/>
                    </a:lnTo>
                    <a:lnTo>
                      <a:pt x="292569" y="97561"/>
                    </a:lnTo>
                    <a:lnTo>
                      <a:pt x="292341" y="97523"/>
                    </a:lnTo>
                    <a:lnTo>
                      <a:pt x="291871" y="98107"/>
                    </a:lnTo>
                    <a:lnTo>
                      <a:pt x="291439" y="97751"/>
                    </a:lnTo>
                    <a:lnTo>
                      <a:pt x="290880" y="97282"/>
                    </a:lnTo>
                    <a:lnTo>
                      <a:pt x="289128" y="98501"/>
                    </a:lnTo>
                    <a:lnTo>
                      <a:pt x="289102" y="98336"/>
                    </a:lnTo>
                    <a:lnTo>
                      <a:pt x="289052" y="98056"/>
                    </a:lnTo>
                    <a:lnTo>
                      <a:pt x="288798" y="98056"/>
                    </a:lnTo>
                    <a:lnTo>
                      <a:pt x="288734" y="97739"/>
                    </a:lnTo>
                    <a:lnTo>
                      <a:pt x="288683" y="97459"/>
                    </a:lnTo>
                    <a:lnTo>
                      <a:pt x="288493" y="96494"/>
                    </a:lnTo>
                    <a:lnTo>
                      <a:pt x="287566" y="98336"/>
                    </a:lnTo>
                    <a:lnTo>
                      <a:pt x="287274" y="98107"/>
                    </a:lnTo>
                    <a:lnTo>
                      <a:pt x="287083" y="97955"/>
                    </a:lnTo>
                    <a:lnTo>
                      <a:pt x="286664" y="97624"/>
                    </a:lnTo>
                    <a:lnTo>
                      <a:pt x="286931" y="96799"/>
                    </a:lnTo>
                    <a:lnTo>
                      <a:pt x="287794" y="97231"/>
                    </a:lnTo>
                    <a:lnTo>
                      <a:pt x="287248" y="96799"/>
                    </a:lnTo>
                    <a:lnTo>
                      <a:pt x="286893" y="96507"/>
                    </a:lnTo>
                    <a:lnTo>
                      <a:pt x="286334" y="97878"/>
                    </a:lnTo>
                    <a:lnTo>
                      <a:pt x="286092" y="97561"/>
                    </a:lnTo>
                    <a:lnTo>
                      <a:pt x="285115" y="96215"/>
                    </a:lnTo>
                    <a:lnTo>
                      <a:pt x="284429" y="96431"/>
                    </a:lnTo>
                    <a:lnTo>
                      <a:pt x="284314" y="97561"/>
                    </a:lnTo>
                    <a:lnTo>
                      <a:pt x="283616" y="97294"/>
                    </a:lnTo>
                    <a:lnTo>
                      <a:pt x="282676" y="96926"/>
                    </a:lnTo>
                    <a:lnTo>
                      <a:pt x="281393" y="97294"/>
                    </a:lnTo>
                    <a:lnTo>
                      <a:pt x="275437" y="97231"/>
                    </a:lnTo>
                    <a:lnTo>
                      <a:pt x="275450" y="96837"/>
                    </a:lnTo>
                    <a:lnTo>
                      <a:pt x="275463" y="96685"/>
                    </a:lnTo>
                    <a:lnTo>
                      <a:pt x="275590" y="96367"/>
                    </a:lnTo>
                    <a:lnTo>
                      <a:pt x="275717" y="96253"/>
                    </a:lnTo>
                    <a:lnTo>
                      <a:pt x="276123" y="96024"/>
                    </a:lnTo>
                    <a:lnTo>
                      <a:pt x="275272" y="96024"/>
                    </a:lnTo>
                    <a:lnTo>
                      <a:pt x="275120" y="96291"/>
                    </a:lnTo>
                    <a:lnTo>
                      <a:pt x="274993" y="96431"/>
                    </a:lnTo>
                    <a:lnTo>
                      <a:pt x="274751" y="96570"/>
                    </a:lnTo>
                    <a:lnTo>
                      <a:pt x="274256" y="96685"/>
                    </a:lnTo>
                    <a:lnTo>
                      <a:pt x="274472" y="95872"/>
                    </a:lnTo>
                    <a:lnTo>
                      <a:pt x="273342" y="95910"/>
                    </a:lnTo>
                    <a:lnTo>
                      <a:pt x="272211" y="96837"/>
                    </a:lnTo>
                    <a:lnTo>
                      <a:pt x="270764" y="96291"/>
                    </a:lnTo>
                    <a:lnTo>
                      <a:pt x="270776" y="97167"/>
                    </a:lnTo>
                    <a:lnTo>
                      <a:pt x="271754" y="98259"/>
                    </a:lnTo>
                    <a:lnTo>
                      <a:pt x="271830" y="98450"/>
                    </a:lnTo>
                    <a:lnTo>
                      <a:pt x="271678" y="98501"/>
                    </a:lnTo>
                    <a:lnTo>
                      <a:pt x="271665" y="98640"/>
                    </a:lnTo>
                    <a:lnTo>
                      <a:pt x="273519" y="100063"/>
                    </a:lnTo>
                    <a:lnTo>
                      <a:pt x="273227" y="100076"/>
                    </a:lnTo>
                    <a:lnTo>
                      <a:pt x="272808" y="100418"/>
                    </a:lnTo>
                    <a:lnTo>
                      <a:pt x="275120" y="100063"/>
                    </a:lnTo>
                    <a:lnTo>
                      <a:pt x="275082" y="99631"/>
                    </a:lnTo>
                    <a:lnTo>
                      <a:pt x="275018" y="99352"/>
                    </a:lnTo>
                    <a:lnTo>
                      <a:pt x="274916" y="99631"/>
                    </a:lnTo>
                    <a:lnTo>
                      <a:pt x="274548" y="99199"/>
                    </a:lnTo>
                    <a:lnTo>
                      <a:pt x="274650" y="98793"/>
                    </a:lnTo>
                    <a:lnTo>
                      <a:pt x="275336" y="98361"/>
                    </a:lnTo>
                    <a:lnTo>
                      <a:pt x="275869" y="98361"/>
                    </a:lnTo>
                    <a:lnTo>
                      <a:pt x="275031" y="98755"/>
                    </a:lnTo>
                    <a:lnTo>
                      <a:pt x="275920" y="99517"/>
                    </a:lnTo>
                    <a:lnTo>
                      <a:pt x="276288" y="99860"/>
                    </a:lnTo>
                    <a:lnTo>
                      <a:pt x="276339" y="99199"/>
                    </a:lnTo>
                    <a:lnTo>
                      <a:pt x="277456" y="100431"/>
                    </a:lnTo>
                    <a:lnTo>
                      <a:pt x="277012" y="99199"/>
                    </a:lnTo>
                    <a:lnTo>
                      <a:pt x="276720" y="98361"/>
                    </a:lnTo>
                    <a:lnTo>
                      <a:pt x="276529" y="97802"/>
                    </a:lnTo>
                    <a:lnTo>
                      <a:pt x="277863" y="98539"/>
                    </a:lnTo>
                    <a:lnTo>
                      <a:pt x="277977" y="98996"/>
                    </a:lnTo>
                    <a:lnTo>
                      <a:pt x="278561" y="98793"/>
                    </a:lnTo>
                    <a:lnTo>
                      <a:pt x="279082" y="98336"/>
                    </a:lnTo>
                    <a:lnTo>
                      <a:pt x="279692" y="98450"/>
                    </a:lnTo>
                    <a:lnTo>
                      <a:pt x="279946" y="99237"/>
                    </a:lnTo>
                    <a:lnTo>
                      <a:pt x="280543" y="98336"/>
                    </a:lnTo>
                    <a:lnTo>
                      <a:pt x="280758" y="97955"/>
                    </a:lnTo>
                    <a:lnTo>
                      <a:pt x="281368" y="98577"/>
                    </a:lnTo>
                    <a:lnTo>
                      <a:pt x="281470" y="98793"/>
                    </a:lnTo>
                    <a:lnTo>
                      <a:pt x="281178" y="98971"/>
                    </a:lnTo>
                    <a:lnTo>
                      <a:pt x="280619" y="98983"/>
                    </a:lnTo>
                    <a:lnTo>
                      <a:pt x="280377" y="99123"/>
                    </a:lnTo>
                    <a:lnTo>
                      <a:pt x="280314" y="99250"/>
                    </a:lnTo>
                    <a:lnTo>
                      <a:pt x="281139" y="100139"/>
                    </a:lnTo>
                    <a:lnTo>
                      <a:pt x="281228" y="99898"/>
                    </a:lnTo>
                    <a:lnTo>
                      <a:pt x="281863" y="100050"/>
                    </a:lnTo>
                    <a:lnTo>
                      <a:pt x="282651" y="100355"/>
                    </a:lnTo>
                    <a:lnTo>
                      <a:pt x="282308" y="100190"/>
                    </a:lnTo>
                    <a:lnTo>
                      <a:pt x="283273" y="100457"/>
                    </a:lnTo>
                    <a:lnTo>
                      <a:pt x="282956" y="100241"/>
                    </a:lnTo>
                    <a:lnTo>
                      <a:pt x="282994" y="100025"/>
                    </a:lnTo>
                    <a:lnTo>
                      <a:pt x="283057" y="99898"/>
                    </a:lnTo>
                    <a:lnTo>
                      <a:pt x="283997" y="98107"/>
                    </a:lnTo>
                    <a:lnTo>
                      <a:pt x="285064" y="99745"/>
                    </a:lnTo>
                    <a:lnTo>
                      <a:pt x="285203" y="99707"/>
                    </a:lnTo>
                    <a:lnTo>
                      <a:pt x="286346" y="99199"/>
                    </a:lnTo>
                    <a:lnTo>
                      <a:pt x="286321" y="100164"/>
                    </a:lnTo>
                    <a:lnTo>
                      <a:pt x="287020" y="100558"/>
                    </a:lnTo>
                    <a:lnTo>
                      <a:pt x="287147" y="100698"/>
                    </a:lnTo>
                    <a:lnTo>
                      <a:pt x="287020" y="100901"/>
                    </a:lnTo>
                    <a:lnTo>
                      <a:pt x="287718" y="100164"/>
                    </a:lnTo>
                    <a:lnTo>
                      <a:pt x="288175" y="101473"/>
                    </a:lnTo>
                    <a:lnTo>
                      <a:pt x="289153" y="100406"/>
                    </a:lnTo>
                    <a:lnTo>
                      <a:pt x="289191" y="100698"/>
                    </a:lnTo>
                    <a:lnTo>
                      <a:pt x="289483" y="100584"/>
                    </a:lnTo>
                    <a:lnTo>
                      <a:pt x="289572" y="100406"/>
                    </a:lnTo>
                    <a:lnTo>
                      <a:pt x="289661" y="100241"/>
                    </a:lnTo>
                    <a:lnTo>
                      <a:pt x="290982" y="99288"/>
                    </a:lnTo>
                    <a:lnTo>
                      <a:pt x="292862" y="101498"/>
                    </a:lnTo>
                    <a:lnTo>
                      <a:pt x="294855" y="100126"/>
                    </a:lnTo>
                    <a:lnTo>
                      <a:pt x="296532" y="99580"/>
                    </a:lnTo>
                    <a:lnTo>
                      <a:pt x="296659" y="99288"/>
                    </a:lnTo>
                    <a:lnTo>
                      <a:pt x="296773" y="98933"/>
                    </a:lnTo>
                    <a:lnTo>
                      <a:pt x="296887" y="98577"/>
                    </a:lnTo>
                    <a:lnTo>
                      <a:pt x="298488" y="98094"/>
                    </a:lnTo>
                    <a:lnTo>
                      <a:pt x="298881" y="98425"/>
                    </a:lnTo>
                    <a:lnTo>
                      <a:pt x="298983" y="98577"/>
                    </a:lnTo>
                    <a:lnTo>
                      <a:pt x="298196" y="99060"/>
                    </a:lnTo>
                    <a:lnTo>
                      <a:pt x="298919" y="99580"/>
                    </a:lnTo>
                    <a:lnTo>
                      <a:pt x="299567" y="99504"/>
                    </a:lnTo>
                    <a:lnTo>
                      <a:pt x="300393" y="99174"/>
                    </a:lnTo>
                    <a:lnTo>
                      <a:pt x="300266" y="99479"/>
                    </a:lnTo>
                    <a:lnTo>
                      <a:pt x="300647" y="99974"/>
                    </a:lnTo>
                    <a:lnTo>
                      <a:pt x="301193" y="99910"/>
                    </a:lnTo>
                    <a:lnTo>
                      <a:pt x="301078" y="99263"/>
                    </a:lnTo>
                    <a:lnTo>
                      <a:pt x="300799" y="99237"/>
                    </a:lnTo>
                    <a:lnTo>
                      <a:pt x="300875" y="99021"/>
                    </a:lnTo>
                    <a:lnTo>
                      <a:pt x="301282" y="97993"/>
                    </a:lnTo>
                    <a:close/>
                  </a:path>
                  <a:path w="306069" h="104139">
                    <a:moveTo>
                      <a:pt x="301294" y="100495"/>
                    </a:moveTo>
                    <a:lnTo>
                      <a:pt x="301167" y="100545"/>
                    </a:lnTo>
                    <a:lnTo>
                      <a:pt x="300926" y="100609"/>
                    </a:lnTo>
                    <a:lnTo>
                      <a:pt x="300901" y="100761"/>
                    </a:lnTo>
                    <a:lnTo>
                      <a:pt x="301053" y="100711"/>
                    </a:lnTo>
                    <a:lnTo>
                      <a:pt x="301180" y="100622"/>
                    </a:lnTo>
                    <a:lnTo>
                      <a:pt x="301294" y="100495"/>
                    </a:lnTo>
                    <a:close/>
                  </a:path>
                  <a:path w="306069" h="104139">
                    <a:moveTo>
                      <a:pt x="301955" y="99339"/>
                    </a:moveTo>
                    <a:lnTo>
                      <a:pt x="301091" y="98907"/>
                    </a:lnTo>
                    <a:lnTo>
                      <a:pt x="301231" y="99275"/>
                    </a:lnTo>
                    <a:lnTo>
                      <a:pt x="301955" y="99339"/>
                    </a:lnTo>
                    <a:close/>
                  </a:path>
                  <a:path w="306069" h="104139">
                    <a:moveTo>
                      <a:pt x="304177" y="99085"/>
                    </a:moveTo>
                    <a:lnTo>
                      <a:pt x="304050" y="98501"/>
                    </a:lnTo>
                    <a:lnTo>
                      <a:pt x="303657" y="97345"/>
                    </a:lnTo>
                    <a:lnTo>
                      <a:pt x="302031" y="99250"/>
                    </a:lnTo>
                    <a:lnTo>
                      <a:pt x="301904" y="99441"/>
                    </a:lnTo>
                    <a:lnTo>
                      <a:pt x="301777" y="99707"/>
                    </a:lnTo>
                    <a:lnTo>
                      <a:pt x="301663" y="100050"/>
                    </a:lnTo>
                    <a:lnTo>
                      <a:pt x="301536" y="100266"/>
                    </a:lnTo>
                    <a:lnTo>
                      <a:pt x="301294" y="100507"/>
                    </a:lnTo>
                    <a:lnTo>
                      <a:pt x="302069" y="100241"/>
                    </a:lnTo>
                    <a:lnTo>
                      <a:pt x="302806" y="99720"/>
                    </a:lnTo>
                    <a:lnTo>
                      <a:pt x="303644" y="99428"/>
                    </a:lnTo>
                    <a:lnTo>
                      <a:pt x="303758" y="99974"/>
                    </a:lnTo>
                    <a:lnTo>
                      <a:pt x="303225" y="100177"/>
                    </a:lnTo>
                    <a:lnTo>
                      <a:pt x="302869" y="100533"/>
                    </a:lnTo>
                    <a:lnTo>
                      <a:pt x="303923" y="100279"/>
                    </a:lnTo>
                    <a:lnTo>
                      <a:pt x="303695" y="99428"/>
                    </a:lnTo>
                    <a:lnTo>
                      <a:pt x="303720" y="99237"/>
                    </a:lnTo>
                    <a:lnTo>
                      <a:pt x="304177" y="99085"/>
                    </a:lnTo>
                    <a:close/>
                  </a:path>
                  <a:path w="306069" h="104139">
                    <a:moveTo>
                      <a:pt x="304355" y="100203"/>
                    </a:moveTo>
                    <a:lnTo>
                      <a:pt x="304165" y="100241"/>
                    </a:lnTo>
                    <a:lnTo>
                      <a:pt x="304063" y="100457"/>
                    </a:lnTo>
                    <a:lnTo>
                      <a:pt x="304355" y="100203"/>
                    </a:lnTo>
                    <a:close/>
                  </a:path>
                  <a:path w="306069" h="104139">
                    <a:moveTo>
                      <a:pt x="304952" y="100736"/>
                    </a:moveTo>
                    <a:lnTo>
                      <a:pt x="304723" y="100838"/>
                    </a:lnTo>
                    <a:lnTo>
                      <a:pt x="304927" y="100876"/>
                    </a:lnTo>
                    <a:lnTo>
                      <a:pt x="304952" y="100736"/>
                    </a:lnTo>
                    <a:close/>
                  </a:path>
                  <a:path w="306069" h="104139">
                    <a:moveTo>
                      <a:pt x="305181" y="100647"/>
                    </a:moveTo>
                    <a:lnTo>
                      <a:pt x="304990" y="100660"/>
                    </a:lnTo>
                    <a:lnTo>
                      <a:pt x="305181" y="100647"/>
                    </a:lnTo>
                    <a:close/>
                  </a:path>
                  <a:path w="306069" h="104139">
                    <a:moveTo>
                      <a:pt x="305244" y="98945"/>
                    </a:moveTo>
                    <a:lnTo>
                      <a:pt x="305015" y="98971"/>
                    </a:lnTo>
                    <a:lnTo>
                      <a:pt x="305193" y="99123"/>
                    </a:lnTo>
                    <a:lnTo>
                      <a:pt x="305244" y="98945"/>
                    </a:lnTo>
                    <a:close/>
                  </a:path>
                  <a:path w="306069" h="104139">
                    <a:moveTo>
                      <a:pt x="305358" y="99618"/>
                    </a:moveTo>
                    <a:lnTo>
                      <a:pt x="305282" y="99174"/>
                    </a:lnTo>
                    <a:lnTo>
                      <a:pt x="305079" y="99644"/>
                    </a:lnTo>
                    <a:lnTo>
                      <a:pt x="304355" y="100203"/>
                    </a:lnTo>
                    <a:lnTo>
                      <a:pt x="305117" y="100088"/>
                    </a:lnTo>
                    <a:lnTo>
                      <a:pt x="305358" y="99618"/>
                    </a:lnTo>
                    <a:close/>
                  </a:path>
                  <a:path w="306069" h="104139">
                    <a:moveTo>
                      <a:pt x="305663" y="100431"/>
                    </a:moveTo>
                    <a:lnTo>
                      <a:pt x="305181" y="100647"/>
                    </a:lnTo>
                    <a:lnTo>
                      <a:pt x="305346" y="100647"/>
                    </a:lnTo>
                    <a:lnTo>
                      <a:pt x="305562" y="100672"/>
                    </a:lnTo>
                    <a:lnTo>
                      <a:pt x="305663" y="100431"/>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37" name="object 61">
                <a:extLst>
                  <a:ext uri="{FF2B5EF4-FFF2-40B4-BE49-F238E27FC236}">
                    <a16:creationId xmlns:a16="http://schemas.microsoft.com/office/drawing/2014/main" id="{497E7CC9-F741-DDCD-E5FC-1739F395FF24}"/>
                  </a:ext>
                </a:extLst>
              </p:cNvPr>
              <p:cNvSpPr/>
              <p:nvPr/>
            </p:nvSpPr>
            <p:spPr>
              <a:xfrm>
                <a:off x="45986" y="11"/>
                <a:ext cx="294640" cy="133350"/>
              </a:xfrm>
              <a:custGeom>
                <a:avLst/>
                <a:gdLst/>
                <a:ahLst/>
                <a:cxnLst/>
                <a:rect l="l" t="t" r="r" b="b"/>
                <a:pathLst>
                  <a:path w="294640" h="133350">
                    <a:moveTo>
                      <a:pt x="139" y="118529"/>
                    </a:moveTo>
                    <a:lnTo>
                      <a:pt x="38" y="118097"/>
                    </a:lnTo>
                    <a:lnTo>
                      <a:pt x="0" y="118478"/>
                    </a:lnTo>
                    <a:lnTo>
                      <a:pt x="139" y="118529"/>
                    </a:lnTo>
                    <a:close/>
                  </a:path>
                  <a:path w="294640" h="133350">
                    <a:moveTo>
                      <a:pt x="241" y="118757"/>
                    </a:moveTo>
                    <a:lnTo>
                      <a:pt x="228" y="118592"/>
                    </a:lnTo>
                    <a:lnTo>
                      <a:pt x="241" y="118960"/>
                    </a:lnTo>
                    <a:lnTo>
                      <a:pt x="241" y="118757"/>
                    </a:lnTo>
                    <a:close/>
                  </a:path>
                  <a:path w="294640" h="133350">
                    <a:moveTo>
                      <a:pt x="381" y="110286"/>
                    </a:moveTo>
                    <a:lnTo>
                      <a:pt x="266" y="109194"/>
                    </a:lnTo>
                    <a:lnTo>
                      <a:pt x="114" y="109004"/>
                    </a:lnTo>
                    <a:lnTo>
                      <a:pt x="165" y="109474"/>
                    </a:lnTo>
                    <a:lnTo>
                      <a:pt x="254" y="109893"/>
                    </a:lnTo>
                    <a:lnTo>
                      <a:pt x="381" y="110286"/>
                    </a:lnTo>
                    <a:close/>
                  </a:path>
                  <a:path w="294640" h="133350">
                    <a:moveTo>
                      <a:pt x="457" y="119849"/>
                    </a:moveTo>
                    <a:lnTo>
                      <a:pt x="241" y="118960"/>
                    </a:lnTo>
                    <a:lnTo>
                      <a:pt x="241" y="119265"/>
                    </a:lnTo>
                    <a:lnTo>
                      <a:pt x="215" y="119646"/>
                    </a:lnTo>
                    <a:lnTo>
                      <a:pt x="457" y="119849"/>
                    </a:lnTo>
                    <a:close/>
                  </a:path>
                  <a:path w="294640" h="133350">
                    <a:moveTo>
                      <a:pt x="596" y="109359"/>
                    </a:moveTo>
                    <a:lnTo>
                      <a:pt x="381" y="109067"/>
                    </a:lnTo>
                    <a:lnTo>
                      <a:pt x="279" y="108800"/>
                    </a:lnTo>
                    <a:lnTo>
                      <a:pt x="266" y="109194"/>
                    </a:lnTo>
                    <a:lnTo>
                      <a:pt x="406" y="109347"/>
                    </a:lnTo>
                    <a:lnTo>
                      <a:pt x="596" y="109359"/>
                    </a:lnTo>
                    <a:close/>
                  </a:path>
                  <a:path w="294640" h="133350">
                    <a:moveTo>
                      <a:pt x="762" y="118757"/>
                    </a:moveTo>
                    <a:lnTo>
                      <a:pt x="673" y="117779"/>
                    </a:lnTo>
                    <a:lnTo>
                      <a:pt x="431" y="118110"/>
                    </a:lnTo>
                    <a:lnTo>
                      <a:pt x="762" y="118757"/>
                    </a:lnTo>
                    <a:close/>
                  </a:path>
                  <a:path w="294640" h="133350">
                    <a:moveTo>
                      <a:pt x="838" y="107937"/>
                    </a:moveTo>
                    <a:lnTo>
                      <a:pt x="546" y="107950"/>
                    </a:lnTo>
                    <a:lnTo>
                      <a:pt x="317" y="107962"/>
                    </a:lnTo>
                    <a:lnTo>
                      <a:pt x="203" y="108191"/>
                    </a:lnTo>
                    <a:lnTo>
                      <a:pt x="215" y="108318"/>
                    </a:lnTo>
                    <a:lnTo>
                      <a:pt x="215" y="107988"/>
                    </a:lnTo>
                    <a:lnTo>
                      <a:pt x="838" y="107937"/>
                    </a:lnTo>
                    <a:close/>
                  </a:path>
                  <a:path w="294640" h="133350">
                    <a:moveTo>
                      <a:pt x="1346" y="116840"/>
                    </a:moveTo>
                    <a:lnTo>
                      <a:pt x="939" y="116840"/>
                    </a:lnTo>
                    <a:lnTo>
                      <a:pt x="685" y="115570"/>
                    </a:lnTo>
                    <a:lnTo>
                      <a:pt x="355" y="115570"/>
                    </a:lnTo>
                    <a:lnTo>
                      <a:pt x="584" y="116840"/>
                    </a:lnTo>
                    <a:lnTo>
                      <a:pt x="673" y="117779"/>
                    </a:lnTo>
                    <a:lnTo>
                      <a:pt x="1346" y="116840"/>
                    </a:lnTo>
                    <a:close/>
                  </a:path>
                  <a:path w="294640" h="133350">
                    <a:moveTo>
                      <a:pt x="1511" y="127990"/>
                    </a:moveTo>
                    <a:lnTo>
                      <a:pt x="1397" y="127165"/>
                    </a:lnTo>
                    <a:lnTo>
                      <a:pt x="406" y="126568"/>
                    </a:lnTo>
                    <a:lnTo>
                      <a:pt x="673" y="127863"/>
                    </a:lnTo>
                    <a:lnTo>
                      <a:pt x="927" y="128168"/>
                    </a:lnTo>
                    <a:lnTo>
                      <a:pt x="1511" y="127990"/>
                    </a:lnTo>
                    <a:close/>
                  </a:path>
                  <a:path w="294640" h="133350">
                    <a:moveTo>
                      <a:pt x="1905" y="119380"/>
                    </a:moveTo>
                    <a:lnTo>
                      <a:pt x="1066" y="119380"/>
                    </a:lnTo>
                    <a:lnTo>
                      <a:pt x="762" y="118757"/>
                    </a:lnTo>
                    <a:lnTo>
                      <a:pt x="812" y="119380"/>
                    </a:lnTo>
                    <a:lnTo>
                      <a:pt x="1625" y="120650"/>
                    </a:lnTo>
                    <a:lnTo>
                      <a:pt x="1905" y="119380"/>
                    </a:lnTo>
                    <a:close/>
                  </a:path>
                  <a:path w="294640" h="133350">
                    <a:moveTo>
                      <a:pt x="1981" y="111760"/>
                    </a:moveTo>
                    <a:lnTo>
                      <a:pt x="1600" y="111760"/>
                    </a:lnTo>
                    <a:lnTo>
                      <a:pt x="1739" y="112483"/>
                    </a:lnTo>
                    <a:lnTo>
                      <a:pt x="1981" y="111760"/>
                    </a:lnTo>
                    <a:close/>
                  </a:path>
                  <a:path w="294640" h="133350">
                    <a:moveTo>
                      <a:pt x="2514" y="122250"/>
                    </a:moveTo>
                    <a:lnTo>
                      <a:pt x="2032" y="121272"/>
                    </a:lnTo>
                    <a:lnTo>
                      <a:pt x="1193" y="120142"/>
                    </a:lnTo>
                    <a:lnTo>
                      <a:pt x="279" y="120777"/>
                    </a:lnTo>
                    <a:lnTo>
                      <a:pt x="1231" y="121742"/>
                    </a:lnTo>
                    <a:lnTo>
                      <a:pt x="838" y="121983"/>
                    </a:lnTo>
                    <a:lnTo>
                      <a:pt x="1968" y="123024"/>
                    </a:lnTo>
                    <a:lnTo>
                      <a:pt x="2082" y="123863"/>
                    </a:lnTo>
                    <a:lnTo>
                      <a:pt x="1651" y="124485"/>
                    </a:lnTo>
                    <a:lnTo>
                      <a:pt x="1282" y="124345"/>
                    </a:lnTo>
                    <a:lnTo>
                      <a:pt x="1536" y="124637"/>
                    </a:lnTo>
                    <a:lnTo>
                      <a:pt x="1066" y="125641"/>
                    </a:lnTo>
                    <a:lnTo>
                      <a:pt x="1689" y="126085"/>
                    </a:lnTo>
                    <a:lnTo>
                      <a:pt x="2463" y="125006"/>
                    </a:lnTo>
                    <a:lnTo>
                      <a:pt x="2489" y="123621"/>
                    </a:lnTo>
                    <a:lnTo>
                      <a:pt x="1854" y="122186"/>
                    </a:lnTo>
                    <a:lnTo>
                      <a:pt x="2070" y="121881"/>
                    </a:lnTo>
                    <a:lnTo>
                      <a:pt x="2336" y="122174"/>
                    </a:lnTo>
                    <a:lnTo>
                      <a:pt x="2514" y="122250"/>
                    </a:lnTo>
                    <a:close/>
                  </a:path>
                  <a:path w="294640" h="133350">
                    <a:moveTo>
                      <a:pt x="2679" y="116840"/>
                    </a:moveTo>
                    <a:lnTo>
                      <a:pt x="2070" y="114300"/>
                    </a:lnTo>
                    <a:lnTo>
                      <a:pt x="1841" y="113030"/>
                    </a:lnTo>
                    <a:lnTo>
                      <a:pt x="1739" y="112483"/>
                    </a:lnTo>
                    <a:lnTo>
                      <a:pt x="1549" y="113030"/>
                    </a:lnTo>
                    <a:lnTo>
                      <a:pt x="711" y="111760"/>
                    </a:lnTo>
                    <a:lnTo>
                      <a:pt x="381" y="110490"/>
                    </a:lnTo>
                    <a:lnTo>
                      <a:pt x="647" y="113030"/>
                    </a:lnTo>
                    <a:lnTo>
                      <a:pt x="1460" y="116840"/>
                    </a:lnTo>
                    <a:lnTo>
                      <a:pt x="1638" y="116840"/>
                    </a:lnTo>
                    <a:lnTo>
                      <a:pt x="1828" y="118110"/>
                    </a:lnTo>
                    <a:lnTo>
                      <a:pt x="2679" y="116840"/>
                    </a:lnTo>
                    <a:close/>
                  </a:path>
                  <a:path w="294640" h="133350">
                    <a:moveTo>
                      <a:pt x="2895" y="113030"/>
                    </a:moveTo>
                    <a:lnTo>
                      <a:pt x="2667" y="111760"/>
                    </a:lnTo>
                    <a:lnTo>
                      <a:pt x="2489" y="111760"/>
                    </a:lnTo>
                    <a:lnTo>
                      <a:pt x="2895" y="113030"/>
                    </a:lnTo>
                    <a:close/>
                  </a:path>
                  <a:path w="294640" h="133350">
                    <a:moveTo>
                      <a:pt x="4419" y="107581"/>
                    </a:moveTo>
                    <a:lnTo>
                      <a:pt x="4330" y="107746"/>
                    </a:lnTo>
                    <a:lnTo>
                      <a:pt x="4381" y="107886"/>
                    </a:lnTo>
                    <a:lnTo>
                      <a:pt x="4419" y="107581"/>
                    </a:lnTo>
                    <a:close/>
                  </a:path>
                  <a:path w="294640" h="133350">
                    <a:moveTo>
                      <a:pt x="7289" y="110490"/>
                    </a:moveTo>
                    <a:lnTo>
                      <a:pt x="5232" y="110490"/>
                    </a:lnTo>
                    <a:lnTo>
                      <a:pt x="7162" y="109220"/>
                    </a:lnTo>
                    <a:lnTo>
                      <a:pt x="3454" y="109220"/>
                    </a:lnTo>
                    <a:lnTo>
                      <a:pt x="1968" y="110490"/>
                    </a:lnTo>
                    <a:lnTo>
                      <a:pt x="2070" y="109220"/>
                    </a:lnTo>
                    <a:lnTo>
                      <a:pt x="914" y="109220"/>
                    </a:lnTo>
                    <a:lnTo>
                      <a:pt x="990" y="111760"/>
                    </a:lnTo>
                    <a:lnTo>
                      <a:pt x="1600" y="111760"/>
                    </a:lnTo>
                    <a:lnTo>
                      <a:pt x="1651" y="110490"/>
                    </a:lnTo>
                    <a:lnTo>
                      <a:pt x="2070" y="111760"/>
                    </a:lnTo>
                    <a:lnTo>
                      <a:pt x="2438" y="111760"/>
                    </a:lnTo>
                    <a:lnTo>
                      <a:pt x="2222" y="110490"/>
                    </a:lnTo>
                    <a:lnTo>
                      <a:pt x="4305" y="110490"/>
                    </a:lnTo>
                    <a:lnTo>
                      <a:pt x="3505" y="111760"/>
                    </a:lnTo>
                    <a:lnTo>
                      <a:pt x="5308" y="111760"/>
                    </a:lnTo>
                    <a:lnTo>
                      <a:pt x="4508" y="110490"/>
                    </a:lnTo>
                    <a:lnTo>
                      <a:pt x="6032" y="111760"/>
                    </a:lnTo>
                    <a:lnTo>
                      <a:pt x="7289" y="110490"/>
                    </a:lnTo>
                    <a:close/>
                  </a:path>
                  <a:path w="294640" h="133350">
                    <a:moveTo>
                      <a:pt x="8394" y="107505"/>
                    </a:moveTo>
                    <a:lnTo>
                      <a:pt x="8013" y="107505"/>
                    </a:lnTo>
                    <a:lnTo>
                      <a:pt x="7518" y="107378"/>
                    </a:lnTo>
                    <a:lnTo>
                      <a:pt x="6997" y="107276"/>
                    </a:lnTo>
                    <a:lnTo>
                      <a:pt x="6223" y="107200"/>
                    </a:lnTo>
                    <a:lnTo>
                      <a:pt x="5283" y="107175"/>
                    </a:lnTo>
                    <a:lnTo>
                      <a:pt x="4483" y="107327"/>
                    </a:lnTo>
                    <a:lnTo>
                      <a:pt x="4419" y="107581"/>
                    </a:lnTo>
                    <a:lnTo>
                      <a:pt x="4711" y="107327"/>
                    </a:lnTo>
                    <a:lnTo>
                      <a:pt x="6654" y="107543"/>
                    </a:lnTo>
                    <a:lnTo>
                      <a:pt x="7505" y="107657"/>
                    </a:lnTo>
                    <a:lnTo>
                      <a:pt x="8001" y="107797"/>
                    </a:lnTo>
                    <a:lnTo>
                      <a:pt x="8394" y="107505"/>
                    </a:lnTo>
                    <a:close/>
                  </a:path>
                  <a:path w="294640" h="133350">
                    <a:moveTo>
                      <a:pt x="12001" y="111760"/>
                    </a:moveTo>
                    <a:lnTo>
                      <a:pt x="11785" y="111760"/>
                    </a:lnTo>
                    <a:lnTo>
                      <a:pt x="12001" y="111760"/>
                    </a:lnTo>
                    <a:close/>
                  </a:path>
                  <a:path w="294640" h="133350">
                    <a:moveTo>
                      <a:pt x="20459" y="110921"/>
                    </a:moveTo>
                    <a:lnTo>
                      <a:pt x="19545" y="110375"/>
                    </a:lnTo>
                    <a:lnTo>
                      <a:pt x="18491" y="110413"/>
                    </a:lnTo>
                    <a:lnTo>
                      <a:pt x="20142" y="110972"/>
                    </a:lnTo>
                    <a:lnTo>
                      <a:pt x="20459" y="110921"/>
                    </a:lnTo>
                    <a:close/>
                  </a:path>
                  <a:path w="294640" h="133350">
                    <a:moveTo>
                      <a:pt x="22682" y="111810"/>
                    </a:moveTo>
                    <a:lnTo>
                      <a:pt x="20142" y="110972"/>
                    </a:lnTo>
                    <a:lnTo>
                      <a:pt x="19240" y="111086"/>
                    </a:lnTo>
                    <a:lnTo>
                      <a:pt x="22682" y="111810"/>
                    </a:lnTo>
                    <a:close/>
                  </a:path>
                  <a:path w="294640" h="133350">
                    <a:moveTo>
                      <a:pt x="23939" y="109702"/>
                    </a:moveTo>
                    <a:lnTo>
                      <a:pt x="23876" y="109550"/>
                    </a:lnTo>
                    <a:lnTo>
                      <a:pt x="22453" y="110490"/>
                    </a:lnTo>
                    <a:lnTo>
                      <a:pt x="23939" y="109702"/>
                    </a:lnTo>
                    <a:close/>
                  </a:path>
                  <a:path w="294640" h="133350">
                    <a:moveTo>
                      <a:pt x="24638" y="109702"/>
                    </a:moveTo>
                    <a:lnTo>
                      <a:pt x="24498" y="109410"/>
                    </a:lnTo>
                    <a:lnTo>
                      <a:pt x="23939" y="109702"/>
                    </a:lnTo>
                    <a:lnTo>
                      <a:pt x="24269" y="110490"/>
                    </a:lnTo>
                    <a:lnTo>
                      <a:pt x="24638" y="109702"/>
                    </a:lnTo>
                    <a:close/>
                  </a:path>
                  <a:path w="294640" h="133350">
                    <a:moveTo>
                      <a:pt x="26250" y="106680"/>
                    </a:moveTo>
                    <a:lnTo>
                      <a:pt x="25298" y="105410"/>
                    </a:lnTo>
                    <a:lnTo>
                      <a:pt x="23571" y="106680"/>
                    </a:lnTo>
                    <a:lnTo>
                      <a:pt x="26250" y="106680"/>
                    </a:lnTo>
                    <a:close/>
                  </a:path>
                  <a:path w="294640" h="133350">
                    <a:moveTo>
                      <a:pt x="29121" y="106070"/>
                    </a:moveTo>
                    <a:lnTo>
                      <a:pt x="29032" y="106222"/>
                    </a:lnTo>
                    <a:lnTo>
                      <a:pt x="28994" y="106438"/>
                    </a:lnTo>
                    <a:lnTo>
                      <a:pt x="29121" y="106070"/>
                    </a:lnTo>
                    <a:close/>
                  </a:path>
                  <a:path w="294640" h="133350">
                    <a:moveTo>
                      <a:pt x="36334" y="105816"/>
                    </a:moveTo>
                    <a:lnTo>
                      <a:pt x="36182" y="105765"/>
                    </a:lnTo>
                    <a:lnTo>
                      <a:pt x="35610" y="105714"/>
                    </a:lnTo>
                    <a:lnTo>
                      <a:pt x="36334" y="105816"/>
                    </a:lnTo>
                    <a:close/>
                  </a:path>
                  <a:path w="294640" h="133350">
                    <a:moveTo>
                      <a:pt x="36741" y="105930"/>
                    </a:moveTo>
                    <a:lnTo>
                      <a:pt x="36360" y="105829"/>
                    </a:lnTo>
                    <a:lnTo>
                      <a:pt x="36741" y="105930"/>
                    </a:lnTo>
                    <a:close/>
                  </a:path>
                  <a:path w="294640" h="133350">
                    <a:moveTo>
                      <a:pt x="36906" y="59156"/>
                    </a:moveTo>
                    <a:lnTo>
                      <a:pt x="35636" y="58166"/>
                    </a:lnTo>
                    <a:lnTo>
                      <a:pt x="36042" y="59270"/>
                    </a:lnTo>
                    <a:lnTo>
                      <a:pt x="36906" y="59156"/>
                    </a:lnTo>
                    <a:close/>
                  </a:path>
                  <a:path w="294640" h="133350">
                    <a:moveTo>
                      <a:pt x="37465" y="52070"/>
                    </a:moveTo>
                    <a:lnTo>
                      <a:pt x="37185" y="50800"/>
                    </a:lnTo>
                    <a:lnTo>
                      <a:pt x="36131" y="52070"/>
                    </a:lnTo>
                    <a:lnTo>
                      <a:pt x="37465" y="52070"/>
                    </a:lnTo>
                    <a:close/>
                  </a:path>
                  <a:path w="294640" h="133350">
                    <a:moveTo>
                      <a:pt x="39179" y="43472"/>
                    </a:moveTo>
                    <a:lnTo>
                      <a:pt x="38633" y="43878"/>
                    </a:lnTo>
                    <a:lnTo>
                      <a:pt x="38227" y="44208"/>
                    </a:lnTo>
                    <a:lnTo>
                      <a:pt x="38531" y="44577"/>
                    </a:lnTo>
                    <a:lnTo>
                      <a:pt x="38735" y="44196"/>
                    </a:lnTo>
                    <a:lnTo>
                      <a:pt x="38925" y="43827"/>
                    </a:lnTo>
                    <a:lnTo>
                      <a:pt x="39179" y="43472"/>
                    </a:lnTo>
                    <a:close/>
                  </a:path>
                  <a:path w="294640" h="133350">
                    <a:moveTo>
                      <a:pt x="39293" y="106680"/>
                    </a:moveTo>
                    <a:lnTo>
                      <a:pt x="39255" y="106413"/>
                    </a:lnTo>
                    <a:lnTo>
                      <a:pt x="39103" y="106680"/>
                    </a:lnTo>
                    <a:lnTo>
                      <a:pt x="39293" y="106680"/>
                    </a:lnTo>
                    <a:close/>
                  </a:path>
                  <a:path w="294640" h="133350">
                    <a:moveTo>
                      <a:pt x="39865" y="105410"/>
                    </a:moveTo>
                    <a:lnTo>
                      <a:pt x="39116" y="105410"/>
                    </a:lnTo>
                    <a:lnTo>
                      <a:pt x="39255" y="106413"/>
                    </a:lnTo>
                    <a:lnTo>
                      <a:pt x="39865" y="105410"/>
                    </a:lnTo>
                    <a:close/>
                  </a:path>
                  <a:path w="294640" h="133350">
                    <a:moveTo>
                      <a:pt x="40500" y="42329"/>
                    </a:moveTo>
                    <a:lnTo>
                      <a:pt x="39890" y="42646"/>
                    </a:lnTo>
                    <a:lnTo>
                      <a:pt x="39484" y="43040"/>
                    </a:lnTo>
                    <a:lnTo>
                      <a:pt x="39179" y="43472"/>
                    </a:lnTo>
                    <a:lnTo>
                      <a:pt x="39624" y="43154"/>
                    </a:lnTo>
                    <a:lnTo>
                      <a:pt x="40170" y="42786"/>
                    </a:lnTo>
                    <a:lnTo>
                      <a:pt x="40500" y="42329"/>
                    </a:lnTo>
                    <a:close/>
                  </a:path>
                  <a:path w="294640" h="133350">
                    <a:moveTo>
                      <a:pt x="40551" y="99428"/>
                    </a:moveTo>
                    <a:lnTo>
                      <a:pt x="40360" y="99504"/>
                    </a:lnTo>
                    <a:lnTo>
                      <a:pt x="40233" y="99656"/>
                    </a:lnTo>
                    <a:lnTo>
                      <a:pt x="40411" y="99555"/>
                    </a:lnTo>
                    <a:lnTo>
                      <a:pt x="40551" y="99428"/>
                    </a:lnTo>
                    <a:close/>
                  </a:path>
                  <a:path w="294640" h="133350">
                    <a:moveTo>
                      <a:pt x="42748" y="40640"/>
                    </a:moveTo>
                    <a:lnTo>
                      <a:pt x="40297" y="41910"/>
                    </a:lnTo>
                    <a:lnTo>
                      <a:pt x="42024" y="41910"/>
                    </a:lnTo>
                    <a:lnTo>
                      <a:pt x="42748" y="40640"/>
                    </a:lnTo>
                    <a:close/>
                  </a:path>
                  <a:path w="294640" h="133350">
                    <a:moveTo>
                      <a:pt x="44157" y="43992"/>
                    </a:moveTo>
                    <a:lnTo>
                      <a:pt x="43776" y="44246"/>
                    </a:lnTo>
                    <a:lnTo>
                      <a:pt x="43713" y="44437"/>
                    </a:lnTo>
                    <a:lnTo>
                      <a:pt x="43980" y="44234"/>
                    </a:lnTo>
                    <a:lnTo>
                      <a:pt x="44157" y="43992"/>
                    </a:lnTo>
                    <a:close/>
                  </a:path>
                  <a:path w="294640" h="133350">
                    <a:moveTo>
                      <a:pt x="45999" y="91440"/>
                    </a:moveTo>
                    <a:lnTo>
                      <a:pt x="45859" y="90385"/>
                    </a:lnTo>
                    <a:lnTo>
                      <a:pt x="45237" y="92240"/>
                    </a:lnTo>
                    <a:lnTo>
                      <a:pt x="45999" y="91440"/>
                    </a:lnTo>
                    <a:close/>
                  </a:path>
                  <a:path w="294640" h="133350">
                    <a:moveTo>
                      <a:pt x="46228" y="68580"/>
                    </a:moveTo>
                    <a:lnTo>
                      <a:pt x="46037" y="68389"/>
                    </a:lnTo>
                    <a:lnTo>
                      <a:pt x="45808" y="68580"/>
                    </a:lnTo>
                    <a:lnTo>
                      <a:pt x="46228" y="68580"/>
                    </a:lnTo>
                    <a:close/>
                  </a:path>
                  <a:path w="294640" h="133350">
                    <a:moveTo>
                      <a:pt x="46913" y="90944"/>
                    </a:moveTo>
                    <a:lnTo>
                      <a:pt x="46837" y="91440"/>
                    </a:lnTo>
                    <a:lnTo>
                      <a:pt x="46913" y="90944"/>
                    </a:lnTo>
                    <a:close/>
                  </a:path>
                  <a:path w="294640" h="133350">
                    <a:moveTo>
                      <a:pt x="47117" y="63284"/>
                    </a:moveTo>
                    <a:lnTo>
                      <a:pt x="46266" y="62560"/>
                    </a:lnTo>
                    <a:lnTo>
                      <a:pt x="46863" y="63449"/>
                    </a:lnTo>
                    <a:lnTo>
                      <a:pt x="47117" y="63284"/>
                    </a:lnTo>
                    <a:close/>
                  </a:path>
                  <a:path w="294640" h="133350">
                    <a:moveTo>
                      <a:pt x="47955" y="92710"/>
                    </a:moveTo>
                    <a:lnTo>
                      <a:pt x="47358" y="91440"/>
                    </a:lnTo>
                    <a:lnTo>
                      <a:pt x="45072" y="92710"/>
                    </a:lnTo>
                    <a:lnTo>
                      <a:pt x="45237" y="92240"/>
                    </a:lnTo>
                    <a:lnTo>
                      <a:pt x="42341" y="95250"/>
                    </a:lnTo>
                    <a:lnTo>
                      <a:pt x="42570" y="93980"/>
                    </a:lnTo>
                    <a:lnTo>
                      <a:pt x="42392" y="93980"/>
                    </a:lnTo>
                    <a:lnTo>
                      <a:pt x="41935" y="95250"/>
                    </a:lnTo>
                    <a:lnTo>
                      <a:pt x="41516" y="96520"/>
                    </a:lnTo>
                    <a:lnTo>
                      <a:pt x="41135" y="97790"/>
                    </a:lnTo>
                    <a:lnTo>
                      <a:pt x="41706" y="97790"/>
                    </a:lnTo>
                    <a:lnTo>
                      <a:pt x="42532" y="96520"/>
                    </a:lnTo>
                    <a:lnTo>
                      <a:pt x="42595" y="99060"/>
                    </a:lnTo>
                    <a:lnTo>
                      <a:pt x="42227" y="100330"/>
                    </a:lnTo>
                    <a:lnTo>
                      <a:pt x="42468" y="97790"/>
                    </a:lnTo>
                    <a:lnTo>
                      <a:pt x="41173" y="99060"/>
                    </a:lnTo>
                    <a:lnTo>
                      <a:pt x="40551" y="100330"/>
                    </a:lnTo>
                    <a:lnTo>
                      <a:pt x="41148" y="100330"/>
                    </a:lnTo>
                    <a:lnTo>
                      <a:pt x="39255" y="101600"/>
                    </a:lnTo>
                    <a:lnTo>
                      <a:pt x="42316" y="101600"/>
                    </a:lnTo>
                    <a:lnTo>
                      <a:pt x="40601" y="104140"/>
                    </a:lnTo>
                    <a:lnTo>
                      <a:pt x="40309" y="102870"/>
                    </a:lnTo>
                    <a:lnTo>
                      <a:pt x="40144" y="104140"/>
                    </a:lnTo>
                    <a:lnTo>
                      <a:pt x="40309" y="105410"/>
                    </a:lnTo>
                    <a:lnTo>
                      <a:pt x="39903" y="106680"/>
                    </a:lnTo>
                    <a:lnTo>
                      <a:pt x="39319" y="106680"/>
                    </a:lnTo>
                    <a:lnTo>
                      <a:pt x="39281" y="107950"/>
                    </a:lnTo>
                    <a:lnTo>
                      <a:pt x="38976" y="107950"/>
                    </a:lnTo>
                    <a:lnTo>
                      <a:pt x="39027" y="106680"/>
                    </a:lnTo>
                    <a:lnTo>
                      <a:pt x="35166" y="106680"/>
                    </a:lnTo>
                    <a:lnTo>
                      <a:pt x="33528" y="108915"/>
                    </a:lnTo>
                    <a:lnTo>
                      <a:pt x="33528" y="109220"/>
                    </a:lnTo>
                    <a:lnTo>
                      <a:pt x="33375" y="109524"/>
                    </a:lnTo>
                    <a:lnTo>
                      <a:pt x="33515" y="109220"/>
                    </a:lnTo>
                    <a:lnTo>
                      <a:pt x="33528" y="108915"/>
                    </a:lnTo>
                    <a:lnTo>
                      <a:pt x="33299" y="109220"/>
                    </a:lnTo>
                    <a:lnTo>
                      <a:pt x="31089" y="106680"/>
                    </a:lnTo>
                    <a:lnTo>
                      <a:pt x="28473" y="109220"/>
                    </a:lnTo>
                    <a:lnTo>
                      <a:pt x="29743" y="107950"/>
                    </a:lnTo>
                    <a:lnTo>
                      <a:pt x="28854" y="107950"/>
                    </a:lnTo>
                    <a:lnTo>
                      <a:pt x="22745" y="107950"/>
                    </a:lnTo>
                    <a:lnTo>
                      <a:pt x="20243" y="107950"/>
                    </a:lnTo>
                    <a:lnTo>
                      <a:pt x="13004" y="107950"/>
                    </a:lnTo>
                    <a:lnTo>
                      <a:pt x="9867" y="109220"/>
                    </a:lnTo>
                    <a:lnTo>
                      <a:pt x="9321" y="110490"/>
                    </a:lnTo>
                    <a:lnTo>
                      <a:pt x="7289" y="110490"/>
                    </a:lnTo>
                    <a:lnTo>
                      <a:pt x="7035" y="111760"/>
                    </a:lnTo>
                    <a:lnTo>
                      <a:pt x="9258" y="111760"/>
                    </a:lnTo>
                    <a:lnTo>
                      <a:pt x="10985" y="110490"/>
                    </a:lnTo>
                    <a:lnTo>
                      <a:pt x="11950" y="111696"/>
                    </a:lnTo>
                    <a:lnTo>
                      <a:pt x="15468" y="110490"/>
                    </a:lnTo>
                    <a:lnTo>
                      <a:pt x="12077" y="110490"/>
                    </a:lnTo>
                    <a:lnTo>
                      <a:pt x="14782" y="109220"/>
                    </a:lnTo>
                    <a:lnTo>
                      <a:pt x="16827" y="111760"/>
                    </a:lnTo>
                    <a:lnTo>
                      <a:pt x="17132" y="110490"/>
                    </a:lnTo>
                    <a:lnTo>
                      <a:pt x="17894" y="110490"/>
                    </a:lnTo>
                    <a:lnTo>
                      <a:pt x="18681" y="109220"/>
                    </a:lnTo>
                    <a:lnTo>
                      <a:pt x="20231" y="110261"/>
                    </a:lnTo>
                    <a:lnTo>
                      <a:pt x="19316" y="110236"/>
                    </a:lnTo>
                    <a:lnTo>
                      <a:pt x="19545" y="110375"/>
                    </a:lnTo>
                    <a:lnTo>
                      <a:pt x="20358" y="110350"/>
                    </a:lnTo>
                    <a:lnTo>
                      <a:pt x="20586" y="110490"/>
                    </a:lnTo>
                    <a:lnTo>
                      <a:pt x="20993" y="110324"/>
                    </a:lnTo>
                    <a:lnTo>
                      <a:pt x="22009" y="110286"/>
                    </a:lnTo>
                    <a:lnTo>
                      <a:pt x="21120" y="110274"/>
                    </a:lnTo>
                    <a:lnTo>
                      <a:pt x="23736" y="109220"/>
                    </a:lnTo>
                    <a:lnTo>
                      <a:pt x="23876" y="109550"/>
                    </a:lnTo>
                    <a:lnTo>
                      <a:pt x="24396" y="109220"/>
                    </a:lnTo>
                    <a:lnTo>
                      <a:pt x="24498" y="109410"/>
                    </a:lnTo>
                    <a:lnTo>
                      <a:pt x="24650" y="109689"/>
                    </a:lnTo>
                    <a:lnTo>
                      <a:pt x="25069" y="110490"/>
                    </a:lnTo>
                    <a:lnTo>
                      <a:pt x="26657" y="109220"/>
                    </a:lnTo>
                    <a:lnTo>
                      <a:pt x="28397" y="109220"/>
                    </a:lnTo>
                    <a:lnTo>
                      <a:pt x="27940" y="110490"/>
                    </a:lnTo>
                    <a:lnTo>
                      <a:pt x="28968" y="109220"/>
                    </a:lnTo>
                    <a:lnTo>
                      <a:pt x="30937" y="110274"/>
                    </a:lnTo>
                    <a:lnTo>
                      <a:pt x="30353" y="110159"/>
                    </a:lnTo>
                    <a:lnTo>
                      <a:pt x="28930" y="110413"/>
                    </a:lnTo>
                    <a:lnTo>
                      <a:pt x="30403" y="110629"/>
                    </a:lnTo>
                    <a:lnTo>
                      <a:pt x="30340" y="110820"/>
                    </a:lnTo>
                    <a:lnTo>
                      <a:pt x="31254" y="110451"/>
                    </a:lnTo>
                    <a:lnTo>
                      <a:pt x="32753" y="110490"/>
                    </a:lnTo>
                    <a:lnTo>
                      <a:pt x="32893" y="110261"/>
                    </a:lnTo>
                    <a:lnTo>
                      <a:pt x="32981" y="110388"/>
                    </a:lnTo>
                    <a:lnTo>
                      <a:pt x="33375" y="110388"/>
                    </a:lnTo>
                    <a:lnTo>
                      <a:pt x="33439" y="109550"/>
                    </a:lnTo>
                    <a:lnTo>
                      <a:pt x="33540" y="109220"/>
                    </a:lnTo>
                    <a:lnTo>
                      <a:pt x="40881" y="109220"/>
                    </a:lnTo>
                    <a:lnTo>
                      <a:pt x="41059" y="107950"/>
                    </a:lnTo>
                    <a:lnTo>
                      <a:pt x="42113" y="105410"/>
                    </a:lnTo>
                    <a:lnTo>
                      <a:pt x="42710" y="104140"/>
                    </a:lnTo>
                    <a:lnTo>
                      <a:pt x="43141" y="104140"/>
                    </a:lnTo>
                    <a:lnTo>
                      <a:pt x="42227" y="102870"/>
                    </a:lnTo>
                    <a:lnTo>
                      <a:pt x="43167" y="101600"/>
                    </a:lnTo>
                    <a:lnTo>
                      <a:pt x="43586" y="99060"/>
                    </a:lnTo>
                    <a:lnTo>
                      <a:pt x="44170" y="100330"/>
                    </a:lnTo>
                    <a:lnTo>
                      <a:pt x="44259" y="101600"/>
                    </a:lnTo>
                    <a:lnTo>
                      <a:pt x="44805" y="99072"/>
                    </a:lnTo>
                    <a:lnTo>
                      <a:pt x="44958" y="99339"/>
                    </a:lnTo>
                    <a:lnTo>
                      <a:pt x="45059" y="99491"/>
                    </a:lnTo>
                    <a:lnTo>
                      <a:pt x="44958" y="98666"/>
                    </a:lnTo>
                    <a:lnTo>
                      <a:pt x="44805" y="99034"/>
                    </a:lnTo>
                    <a:lnTo>
                      <a:pt x="44615" y="99060"/>
                    </a:lnTo>
                    <a:lnTo>
                      <a:pt x="44894" y="97790"/>
                    </a:lnTo>
                    <a:lnTo>
                      <a:pt x="45504" y="97790"/>
                    </a:lnTo>
                    <a:lnTo>
                      <a:pt x="46240" y="96520"/>
                    </a:lnTo>
                    <a:lnTo>
                      <a:pt x="46253" y="95250"/>
                    </a:lnTo>
                    <a:lnTo>
                      <a:pt x="46266" y="93980"/>
                    </a:lnTo>
                    <a:lnTo>
                      <a:pt x="47955" y="92710"/>
                    </a:lnTo>
                    <a:close/>
                  </a:path>
                  <a:path w="294640" h="133350">
                    <a:moveTo>
                      <a:pt x="50673" y="88023"/>
                    </a:moveTo>
                    <a:lnTo>
                      <a:pt x="50457" y="87972"/>
                    </a:lnTo>
                    <a:lnTo>
                      <a:pt x="50330" y="88011"/>
                    </a:lnTo>
                    <a:lnTo>
                      <a:pt x="50457" y="88049"/>
                    </a:lnTo>
                    <a:lnTo>
                      <a:pt x="50584" y="88049"/>
                    </a:lnTo>
                    <a:close/>
                  </a:path>
                  <a:path w="294640" h="133350">
                    <a:moveTo>
                      <a:pt x="51244" y="39103"/>
                    </a:moveTo>
                    <a:lnTo>
                      <a:pt x="51092" y="39204"/>
                    </a:lnTo>
                    <a:lnTo>
                      <a:pt x="50965" y="39293"/>
                    </a:lnTo>
                    <a:lnTo>
                      <a:pt x="50812" y="39382"/>
                    </a:lnTo>
                    <a:lnTo>
                      <a:pt x="51028" y="39331"/>
                    </a:lnTo>
                    <a:lnTo>
                      <a:pt x="51206" y="39243"/>
                    </a:lnTo>
                    <a:lnTo>
                      <a:pt x="51244" y="39103"/>
                    </a:lnTo>
                    <a:close/>
                  </a:path>
                  <a:path w="294640" h="133350">
                    <a:moveTo>
                      <a:pt x="55029" y="78943"/>
                    </a:moveTo>
                    <a:lnTo>
                      <a:pt x="54546" y="79413"/>
                    </a:lnTo>
                    <a:lnTo>
                      <a:pt x="54711" y="79298"/>
                    </a:lnTo>
                    <a:lnTo>
                      <a:pt x="54864" y="79133"/>
                    </a:lnTo>
                    <a:lnTo>
                      <a:pt x="55029" y="78943"/>
                    </a:lnTo>
                    <a:close/>
                  </a:path>
                  <a:path w="294640" h="133350">
                    <a:moveTo>
                      <a:pt x="61087" y="31940"/>
                    </a:moveTo>
                    <a:close/>
                  </a:path>
                  <a:path w="294640" h="133350">
                    <a:moveTo>
                      <a:pt x="63246" y="34290"/>
                    </a:moveTo>
                    <a:lnTo>
                      <a:pt x="62268" y="33020"/>
                    </a:lnTo>
                    <a:lnTo>
                      <a:pt x="62776" y="34290"/>
                    </a:lnTo>
                    <a:lnTo>
                      <a:pt x="63246" y="34290"/>
                    </a:lnTo>
                    <a:close/>
                  </a:path>
                  <a:path w="294640" h="133350">
                    <a:moveTo>
                      <a:pt x="63373" y="25400"/>
                    </a:moveTo>
                    <a:lnTo>
                      <a:pt x="62255" y="24130"/>
                    </a:lnTo>
                    <a:lnTo>
                      <a:pt x="62382" y="24638"/>
                    </a:lnTo>
                    <a:lnTo>
                      <a:pt x="63373" y="25400"/>
                    </a:lnTo>
                    <a:close/>
                  </a:path>
                  <a:path w="294640" h="133350">
                    <a:moveTo>
                      <a:pt x="65049" y="26670"/>
                    </a:moveTo>
                    <a:lnTo>
                      <a:pt x="64300" y="25400"/>
                    </a:lnTo>
                    <a:lnTo>
                      <a:pt x="63398" y="25400"/>
                    </a:lnTo>
                    <a:lnTo>
                      <a:pt x="63423" y="26670"/>
                    </a:lnTo>
                    <a:lnTo>
                      <a:pt x="65049" y="26670"/>
                    </a:lnTo>
                    <a:close/>
                  </a:path>
                  <a:path w="294640" h="133350">
                    <a:moveTo>
                      <a:pt x="67602" y="34810"/>
                    </a:moveTo>
                    <a:lnTo>
                      <a:pt x="67437" y="34582"/>
                    </a:lnTo>
                    <a:lnTo>
                      <a:pt x="67284" y="34429"/>
                    </a:lnTo>
                    <a:lnTo>
                      <a:pt x="67132" y="34315"/>
                    </a:lnTo>
                    <a:lnTo>
                      <a:pt x="67602" y="34810"/>
                    </a:lnTo>
                    <a:close/>
                  </a:path>
                  <a:path w="294640" h="133350">
                    <a:moveTo>
                      <a:pt x="69265" y="29210"/>
                    </a:moveTo>
                    <a:lnTo>
                      <a:pt x="69227" y="29667"/>
                    </a:lnTo>
                    <a:lnTo>
                      <a:pt x="69265" y="29210"/>
                    </a:lnTo>
                    <a:close/>
                  </a:path>
                  <a:path w="294640" h="133350">
                    <a:moveTo>
                      <a:pt x="69392" y="30556"/>
                    </a:moveTo>
                    <a:lnTo>
                      <a:pt x="69227" y="29667"/>
                    </a:lnTo>
                    <a:lnTo>
                      <a:pt x="69176" y="30480"/>
                    </a:lnTo>
                    <a:lnTo>
                      <a:pt x="69392" y="30556"/>
                    </a:lnTo>
                    <a:close/>
                  </a:path>
                  <a:path w="294640" h="133350">
                    <a:moveTo>
                      <a:pt x="70053" y="30480"/>
                    </a:moveTo>
                    <a:lnTo>
                      <a:pt x="69418" y="29210"/>
                    </a:lnTo>
                    <a:lnTo>
                      <a:pt x="69265" y="29210"/>
                    </a:lnTo>
                    <a:lnTo>
                      <a:pt x="69684" y="30480"/>
                    </a:lnTo>
                    <a:lnTo>
                      <a:pt x="70053" y="30480"/>
                    </a:lnTo>
                    <a:close/>
                  </a:path>
                  <a:path w="294640" h="133350">
                    <a:moveTo>
                      <a:pt x="70993" y="29933"/>
                    </a:moveTo>
                    <a:lnTo>
                      <a:pt x="70561" y="29692"/>
                    </a:lnTo>
                    <a:lnTo>
                      <a:pt x="70053" y="29476"/>
                    </a:lnTo>
                    <a:lnTo>
                      <a:pt x="70231" y="29591"/>
                    </a:lnTo>
                    <a:lnTo>
                      <a:pt x="70993" y="29933"/>
                    </a:lnTo>
                    <a:close/>
                  </a:path>
                  <a:path w="294640" h="133350">
                    <a:moveTo>
                      <a:pt x="74447" y="40805"/>
                    </a:moveTo>
                    <a:lnTo>
                      <a:pt x="74079" y="40640"/>
                    </a:lnTo>
                    <a:lnTo>
                      <a:pt x="74422" y="40868"/>
                    </a:lnTo>
                    <a:close/>
                  </a:path>
                  <a:path w="294640" h="133350">
                    <a:moveTo>
                      <a:pt x="85369" y="41097"/>
                    </a:moveTo>
                    <a:lnTo>
                      <a:pt x="83921" y="39370"/>
                    </a:lnTo>
                    <a:lnTo>
                      <a:pt x="83248" y="40284"/>
                    </a:lnTo>
                    <a:lnTo>
                      <a:pt x="83997" y="40640"/>
                    </a:lnTo>
                    <a:lnTo>
                      <a:pt x="85369" y="41097"/>
                    </a:lnTo>
                    <a:close/>
                  </a:path>
                  <a:path w="294640" h="133350">
                    <a:moveTo>
                      <a:pt x="100584" y="127482"/>
                    </a:moveTo>
                    <a:lnTo>
                      <a:pt x="100279" y="127406"/>
                    </a:lnTo>
                    <a:lnTo>
                      <a:pt x="100584" y="127482"/>
                    </a:lnTo>
                    <a:close/>
                  </a:path>
                  <a:path w="294640" h="133350">
                    <a:moveTo>
                      <a:pt x="102362" y="37134"/>
                    </a:moveTo>
                    <a:lnTo>
                      <a:pt x="102108" y="37211"/>
                    </a:lnTo>
                    <a:lnTo>
                      <a:pt x="102362" y="37134"/>
                    </a:lnTo>
                    <a:close/>
                  </a:path>
                  <a:path w="294640" h="133350">
                    <a:moveTo>
                      <a:pt x="104178" y="111912"/>
                    </a:moveTo>
                    <a:lnTo>
                      <a:pt x="104000" y="111785"/>
                    </a:lnTo>
                    <a:lnTo>
                      <a:pt x="104076" y="112039"/>
                    </a:lnTo>
                    <a:lnTo>
                      <a:pt x="104178" y="111912"/>
                    </a:lnTo>
                    <a:close/>
                  </a:path>
                  <a:path w="294640" h="133350">
                    <a:moveTo>
                      <a:pt x="104660" y="128295"/>
                    </a:moveTo>
                    <a:lnTo>
                      <a:pt x="104317" y="128295"/>
                    </a:lnTo>
                    <a:lnTo>
                      <a:pt x="104508" y="128384"/>
                    </a:lnTo>
                    <a:lnTo>
                      <a:pt x="104660" y="128295"/>
                    </a:lnTo>
                    <a:close/>
                  </a:path>
                  <a:path w="294640" h="133350">
                    <a:moveTo>
                      <a:pt x="104673" y="36436"/>
                    </a:moveTo>
                    <a:lnTo>
                      <a:pt x="104013" y="36588"/>
                    </a:lnTo>
                    <a:lnTo>
                      <a:pt x="103162" y="36817"/>
                    </a:lnTo>
                    <a:lnTo>
                      <a:pt x="102362" y="37134"/>
                    </a:lnTo>
                    <a:lnTo>
                      <a:pt x="104673" y="36436"/>
                    </a:lnTo>
                    <a:close/>
                  </a:path>
                  <a:path w="294640" h="133350">
                    <a:moveTo>
                      <a:pt x="105422" y="127787"/>
                    </a:moveTo>
                    <a:lnTo>
                      <a:pt x="105283" y="127660"/>
                    </a:lnTo>
                    <a:lnTo>
                      <a:pt x="105054" y="127533"/>
                    </a:lnTo>
                    <a:lnTo>
                      <a:pt x="105422" y="127787"/>
                    </a:lnTo>
                    <a:close/>
                  </a:path>
                  <a:path w="294640" h="133350">
                    <a:moveTo>
                      <a:pt x="105676" y="128295"/>
                    </a:moveTo>
                    <a:lnTo>
                      <a:pt x="105079" y="128041"/>
                    </a:lnTo>
                    <a:lnTo>
                      <a:pt x="104660" y="128295"/>
                    </a:lnTo>
                    <a:lnTo>
                      <a:pt x="104838" y="128295"/>
                    </a:lnTo>
                    <a:lnTo>
                      <a:pt x="105359" y="128549"/>
                    </a:lnTo>
                    <a:lnTo>
                      <a:pt x="105676" y="128295"/>
                    </a:lnTo>
                    <a:close/>
                  </a:path>
                  <a:path w="294640" h="133350">
                    <a:moveTo>
                      <a:pt x="105879" y="123342"/>
                    </a:moveTo>
                    <a:close/>
                  </a:path>
                  <a:path w="294640" h="133350">
                    <a:moveTo>
                      <a:pt x="107149" y="116992"/>
                    </a:moveTo>
                    <a:lnTo>
                      <a:pt x="107111" y="116865"/>
                    </a:lnTo>
                    <a:lnTo>
                      <a:pt x="107035" y="116560"/>
                    </a:lnTo>
                    <a:lnTo>
                      <a:pt x="106451" y="116738"/>
                    </a:lnTo>
                    <a:lnTo>
                      <a:pt x="107149" y="116992"/>
                    </a:lnTo>
                    <a:close/>
                  </a:path>
                  <a:path w="294640" h="133350">
                    <a:moveTo>
                      <a:pt x="107264" y="117246"/>
                    </a:moveTo>
                    <a:lnTo>
                      <a:pt x="106997" y="117119"/>
                    </a:lnTo>
                    <a:lnTo>
                      <a:pt x="107264" y="117246"/>
                    </a:lnTo>
                    <a:close/>
                  </a:path>
                  <a:path w="294640" h="133350">
                    <a:moveTo>
                      <a:pt x="107264" y="116484"/>
                    </a:moveTo>
                    <a:lnTo>
                      <a:pt x="106959" y="116408"/>
                    </a:lnTo>
                    <a:lnTo>
                      <a:pt x="107035" y="116560"/>
                    </a:lnTo>
                    <a:lnTo>
                      <a:pt x="107264" y="116484"/>
                    </a:lnTo>
                    <a:close/>
                  </a:path>
                  <a:path w="294640" h="133350">
                    <a:moveTo>
                      <a:pt x="107657" y="120370"/>
                    </a:moveTo>
                    <a:lnTo>
                      <a:pt x="107429" y="120345"/>
                    </a:lnTo>
                    <a:lnTo>
                      <a:pt x="107657" y="120370"/>
                    </a:lnTo>
                    <a:close/>
                  </a:path>
                  <a:path w="294640" h="133350">
                    <a:moveTo>
                      <a:pt x="108140" y="120421"/>
                    </a:moveTo>
                    <a:lnTo>
                      <a:pt x="107657" y="120370"/>
                    </a:lnTo>
                    <a:lnTo>
                      <a:pt x="108000" y="120929"/>
                    </a:lnTo>
                    <a:lnTo>
                      <a:pt x="108140" y="120421"/>
                    </a:lnTo>
                    <a:close/>
                  </a:path>
                  <a:path w="294640" h="133350">
                    <a:moveTo>
                      <a:pt x="108877" y="116992"/>
                    </a:moveTo>
                    <a:lnTo>
                      <a:pt x="107111" y="116890"/>
                    </a:lnTo>
                    <a:lnTo>
                      <a:pt x="108750" y="117246"/>
                    </a:lnTo>
                    <a:lnTo>
                      <a:pt x="108877" y="117119"/>
                    </a:lnTo>
                    <a:lnTo>
                      <a:pt x="108877" y="116992"/>
                    </a:lnTo>
                    <a:close/>
                  </a:path>
                  <a:path w="294640" h="133350">
                    <a:moveTo>
                      <a:pt x="109791" y="112712"/>
                    </a:moveTo>
                    <a:lnTo>
                      <a:pt x="109651" y="112547"/>
                    </a:lnTo>
                    <a:lnTo>
                      <a:pt x="109512" y="112572"/>
                    </a:lnTo>
                    <a:lnTo>
                      <a:pt x="109791" y="112712"/>
                    </a:lnTo>
                    <a:close/>
                  </a:path>
                  <a:path w="294640" h="133350">
                    <a:moveTo>
                      <a:pt x="110401" y="103657"/>
                    </a:moveTo>
                    <a:lnTo>
                      <a:pt x="110109" y="103530"/>
                    </a:lnTo>
                    <a:lnTo>
                      <a:pt x="110236" y="103657"/>
                    </a:lnTo>
                    <a:lnTo>
                      <a:pt x="110401" y="103657"/>
                    </a:lnTo>
                    <a:close/>
                  </a:path>
                  <a:path w="294640" h="133350">
                    <a:moveTo>
                      <a:pt x="110883" y="113309"/>
                    </a:moveTo>
                    <a:lnTo>
                      <a:pt x="109791" y="112712"/>
                    </a:lnTo>
                    <a:lnTo>
                      <a:pt x="109880" y="113017"/>
                    </a:lnTo>
                    <a:lnTo>
                      <a:pt x="109715" y="113182"/>
                    </a:lnTo>
                    <a:lnTo>
                      <a:pt x="109855" y="113182"/>
                    </a:lnTo>
                    <a:lnTo>
                      <a:pt x="110883" y="113309"/>
                    </a:lnTo>
                    <a:close/>
                  </a:path>
                  <a:path w="294640" h="133350">
                    <a:moveTo>
                      <a:pt x="113131" y="34074"/>
                    </a:moveTo>
                    <a:lnTo>
                      <a:pt x="111455" y="34163"/>
                    </a:lnTo>
                    <a:lnTo>
                      <a:pt x="111950" y="34328"/>
                    </a:lnTo>
                    <a:lnTo>
                      <a:pt x="112433" y="34366"/>
                    </a:lnTo>
                    <a:lnTo>
                      <a:pt x="112915" y="34353"/>
                    </a:lnTo>
                    <a:lnTo>
                      <a:pt x="113093" y="34188"/>
                    </a:lnTo>
                    <a:close/>
                  </a:path>
                  <a:path w="294640" h="133350">
                    <a:moveTo>
                      <a:pt x="114630" y="108483"/>
                    </a:moveTo>
                    <a:lnTo>
                      <a:pt x="113753" y="108229"/>
                    </a:lnTo>
                    <a:lnTo>
                      <a:pt x="114084" y="108356"/>
                    </a:lnTo>
                    <a:lnTo>
                      <a:pt x="114160" y="108610"/>
                    </a:lnTo>
                    <a:lnTo>
                      <a:pt x="114630" y="108483"/>
                    </a:lnTo>
                    <a:close/>
                  </a:path>
                  <a:path w="294640" h="133350">
                    <a:moveTo>
                      <a:pt x="121793" y="101930"/>
                    </a:moveTo>
                    <a:lnTo>
                      <a:pt x="121678" y="101752"/>
                    </a:lnTo>
                    <a:lnTo>
                      <a:pt x="121716" y="101955"/>
                    </a:lnTo>
                    <a:close/>
                  </a:path>
                  <a:path w="294640" h="133350">
                    <a:moveTo>
                      <a:pt x="122453" y="101117"/>
                    </a:moveTo>
                    <a:close/>
                  </a:path>
                  <a:path w="294640" h="133350">
                    <a:moveTo>
                      <a:pt x="127419" y="97942"/>
                    </a:moveTo>
                    <a:lnTo>
                      <a:pt x="127330" y="97637"/>
                    </a:lnTo>
                    <a:lnTo>
                      <a:pt x="127317" y="98069"/>
                    </a:lnTo>
                    <a:lnTo>
                      <a:pt x="127419" y="97942"/>
                    </a:lnTo>
                    <a:close/>
                  </a:path>
                  <a:path w="294640" h="133350">
                    <a:moveTo>
                      <a:pt x="127711" y="98323"/>
                    </a:moveTo>
                    <a:lnTo>
                      <a:pt x="127622" y="97688"/>
                    </a:lnTo>
                    <a:lnTo>
                      <a:pt x="127571" y="98069"/>
                    </a:lnTo>
                    <a:lnTo>
                      <a:pt x="127711" y="98323"/>
                    </a:lnTo>
                    <a:close/>
                  </a:path>
                  <a:path w="294640" h="133350">
                    <a:moveTo>
                      <a:pt x="129057" y="15951"/>
                    </a:moveTo>
                    <a:lnTo>
                      <a:pt x="128663" y="15240"/>
                    </a:lnTo>
                    <a:lnTo>
                      <a:pt x="128676" y="16319"/>
                    </a:lnTo>
                    <a:lnTo>
                      <a:pt x="129057" y="15951"/>
                    </a:lnTo>
                    <a:close/>
                  </a:path>
                  <a:path w="294640" h="133350">
                    <a:moveTo>
                      <a:pt x="129768" y="15240"/>
                    </a:moveTo>
                    <a:lnTo>
                      <a:pt x="129057" y="15951"/>
                    </a:lnTo>
                    <a:lnTo>
                      <a:pt x="129349" y="16510"/>
                    </a:lnTo>
                    <a:lnTo>
                      <a:pt x="129768" y="16510"/>
                    </a:lnTo>
                    <a:lnTo>
                      <a:pt x="129768" y="15240"/>
                    </a:lnTo>
                    <a:close/>
                  </a:path>
                  <a:path w="294640" h="133350">
                    <a:moveTo>
                      <a:pt x="133337" y="95910"/>
                    </a:moveTo>
                    <a:close/>
                  </a:path>
                  <a:path w="294640" h="133350">
                    <a:moveTo>
                      <a:pt x="140614" y="86893"/>
                    </a:moveTo>
                    <a:lnTo>
                      <a:pt x="140144" y="86512"/>
                    </a:lnTo>
                    <a:lnTo>
                      <a:pt x="140296" y="87147"/>
                    </a:lnTo>
                    <a:lnTo>
                      <a:pt x="140157" y="87274"/>
                    </a:lnTo>
                    <a:lnTo>
                      <a:pt x="140436" y="87274"/>
                    </a:lnTo>
                    <a:lnTo>
                      <a:pt x="140614" y="86893"/>
                    </a:lnTo>
                    <a:close/>
                  </a:path>
                  <a:path w="294640" h="133350">
                    <a:moveTo>
                      <a:pt x="145415" y="94894"/>
                    </a:moveTo>
                    <a:lnTo>
                      <a:pt x="145402" y="94754"/>
                    </a:lnTo>
                    <a:lnTo>
                      <a:pt x="145351" y="94894"/>
                    </a:lnTo>
                    <a:close/>
                  </a:path>
                  <a:path w="294640" h="133350">
                    <a:moveTo>
                      <a:pt x="145592" y="95275"/>
                    </a:moveTo>
                    <a:lnTo>
                      <a:pt x="145567" y="94894"/>
                    </a:lnTo>
                    <a:lnTo>
                      <a:pt x="145415" y="94894"/>
                    </a:lnTo>
                    <a:lnTo>
                      <a:pt x="145478" y="95186"/>
                    </a:lnTo>
                    <a:close/>
                  </a:path>
                  <a:path w="294640" h="133350">
                    <a:moveTo>
                      <a:pt x="148894" y="89141"/>
                    </a:moveTo>
                    <a:lnTo>
                      <a:pt x="148602" y="89750"/>
                    </a:lnTo>
                    <a:lnTo>
                      <a:pt x="148717" y="89560"/>
                    </a:lnTo>
                    <a:lnTo>
                      <a:pt x="148894" y="89141"/>
                    </a:lnTo>
                    <a:close/>
                  </a:path>
                  <a:path w="294640" h="133350">
                    <a:moveTo>
                      <a:pt x="149872" y="88290"/>
                    </a:moveTo>
                    <a:lnTo>
                      <a:pt x="148856" y="88290"/>
                    </a:lnTo>
                    <a:lnTo>
                      <a:pt x="148678" y="88925"/>
                    </a:lnTo>
                    <a:lnTo>
                      <a:pt x="148958" y="88544"/>
                    </a:lnTo>
                    <a:lnTo>
                      <a:pt x="148971" y="88925"/>
                    </a:lnTo>
                    <a:lnTo>
                      <a:pt x="148894" y="89141"/>
                    </a:lnTo>
                    <a:lnTo>
                      <a:pt x="149453" y="88798"/>
                    </a:lnTo>
                    <a:lnTo>
                      <a:pt x="149669" y="88544"/>
                    </a:lnTo>
                    <a:lnTo>
                      <a:pt x="149872" y="88290"/>
                    </a:lnTo>
                    <a:close/>
                  </a:path>
                  <a:path w="294640" h="133350">
                    <a:moveTo>
                      <a:pt x="151066" y="88874"/>
                    </a:moveTo>
                    <a:lnTo>
                      <a:pt x="150990" y="88392"/>
                    </a:lnTo>
                    <a:lnTo>
                      <a:pt x="150723" y="88087"/>
                    </a:lnTo>
                    <a:lnTo>
                      <a:pt x="150495" y="88531"/>
                    </a:lnTo>
                    <a:lnTo>
                      <a:pt x="150736" y="88607"/>
                    </a:lnTo>
                    <a:lnTo>
                      <a:pt x="150939" y="88988"/>
                    </a:lnTo>
                    <a:lnTo>
                      <a:pt x="151066" y="88874"/>
                    </a:lnTo>
                    <a:close/>
                  </a:path>
                  <a:path w="294640" h="133350">
                    <a:moveTo>
                      <a:pt x="153847" y="0"/>
                    </a:moveTo>
                    <a:lnTo>
                      <a:pt x="153504" y="0"/>
                    </a:lnTo>
                    <a:lnTo>
                      <a:pt x="153593" y="520"/>
                    </a:lnTo>
                    <a:lnTo>
                      <a:pt x="153847" y="0"/>
                    </a:lnTo>
                    <a:close/>
                  </a:path>
                  <a:path w="294640" h="133350">
                    <a:moveTo>
                      <a:pt x="153860" y="90500"/>
                    </a:moveTo>
                    <a:lnTo>
                      <a:pt x="153809" y="90195"/>
                    </a:lnTo>
                    <a:lnTo>
                      <a:pt x="153670" y="90576"/>
                    </a:lnTo>
                    <a:lnTo>
                      <a:pt x="153860" y="90500"/>
                    </a:lnTo>
                    <a:close/>
                  </a:path>
                  <a:path w="294640" h="133350">
                    <a:moveTo>
                      <a:pt x="153987" y="89433"/>
                    </a:moveTo>
                    <a:lnTo>
                      <a:pt x="153708" y="89433"/>
                    </a:lnTo>
                    <a:lnTo>
                      <a:pt x="153809" y="90195"/>
                    </a:lnTo>
                    <a:lnTo>
                      <a:pt x="153898" y="89941"/>
                    </a:lnTo>
                    <a:lnTo>
                      <a:pt x="153987" y="90195"/>
                    </a:lnTo>
                    <a:lnTo>
                      <a:pt x="153987" y="89814"/>
                    </a:lnTo>
                    <a:lnTo>
                      <a:pt x="153987" y="89433"/>
                    </a:lnTo>
                    <a:close/>
                  </a:path>
                  <a:path w="294640" h="133350">
                    <a:moveTo>
                      <a:pt x="156044" y="95910"/>
                    </a:moveTo>
                    <a:lnTo>
                      <a:pt x="155917" y="95783"/>
                    </a:lnTo>
                    <a:lnTo>
                      <a:pt x="155943" y="95910"/>
                    </a:lnTo>
                    <a:close/>
                  </a:path>
                  <a:path w="294640" h="133350">
                    <a:moveTo>
                      <a:pt x="157924" y="96367"/>
                    </a:moveTo>
                    <a:lnTo>
                      <a:pt x="157734" y="96545"/>
                    </a:lnTo>
                    <a:lnTo>
                      <a:pt x="157924" y="96418"/>
                    </a:lnTo>
                    <a:close/>
                  </a:path>
                  <a:path w="294640" h="133350">
                    <a:moveTo>
                      <a:pt x="161848" y="97751"/>
                    </a:moveTo>
                    <a:close/>
                  </a:path>
                  <a:path w="294640" h="133350">
                    <a:moveTo>
                      <a:pt x="161988" y="89738"/>
                    </a:moveTo>
                    <a:lnTo>
                      <a:pt x="161607" y="89916"/>
                    </a:lnTo>
                    <a:lnTo>
                      <a:pt x="161417" y="90843"/>
                    </a:lnTo>
                    <a:lnTo>
                      <a:pt x="161632" y="90741"/>
                    </a:lnTo>
                    <a:lnTo>
                      <a:pt x="161988" y="89738"/>
                    </a:lnTo>
                    <a:close/>
                  </a:path>
                  <a:path w="294640" h="133350">
                    <a:moveTo>
                      <a:pt x="162877" y="92481"/>
                    </a:moveTo>
                    <a:lnTo>
                      <a:pt x="162864" y="92354"/>
                    </a:lnTo>
                    <a:lnTo>
                      <a:pt x="162788" y="90830"/>
                    </a:lnTo>
                    <a:lnTo>
                      <a:pt x="160959" y="92354"/>
                    </a:lnTo>
                    <a:lnTo>
                      <a:pt x="160934" y="92100"/>
                    </a:lnTo>
                    <a:lnTo>
                      <a:pt x="160820" y="90703"/>
                    </a:lnTo>
                    <a:lnTo>
                      <a:pt x="159156" y="90703"/>
                    </a:lnTo>
                    <a:lnTo>
                      <a:pt x="159232" y="90449"/>
                    </a:lnTo>
                    <a:lnTo>
                      <a:pt x="158800" y="89814"/>
                    </a:lnTo>
                    <a:lnTo>
                      <a:pt x="158508" y="92100"/>
                    </a:lnTo>
                    <a:lnTo>
                      <a:pt x="157949" y="91338"/>
                    </a:lnTo>
                    <a:lnTo>
                      <a:pt x="157899" y="90957"/>
                    </a:lnTo>
                    <a:lnTo>
                      <a:pt x="157886" y="90830"/>
                    </a:lnTo>
                    <a:lnTo>
                      <a:pt x="157848" y="90576"/>
                    </a:lnTo>
                    <a:lnTo>
                      <a:pt x="157810" y="90322"/>
                    </a:lnTo>
                    <a:lnTo>
                      <a:pt x="158445" y="90830"/>
                    </a:lnTo>
                    <a:lnTo>
                      <a:pt x="158330" y="90500"/>
                    </a:lnTo>
                    <a:lnTo>
                      <a:pt x="158330" y="90322"/>
                    </a:lnTo>
                    <a:lnTo>
                      <a:pt x="158635" y="88544"/>
                    </a:lnTo>
                    <a:lnTo>
                      <a:pt x="157378" y="90576"/>
                    </a:lnTo>
                    <a:lnTo>
                      <a:pt x="157213" y="89687"/>
                    </a:lnTo>
                    <a:lnTo>
                      <a:pt x="157137" y="89306"/>
                    </a:lnTo>
                    <a:lnTo>
                      <a:pt x="157035" y="88544"/>
                    </a:lnTo>
                    <a:lnTo>
                      <a:pt x="156222" y="89687"/>
                    </a:lnTo>
                    <a:lnTo>
                      <a:pt x="155651" y="89433"/>
                    </a:lnTo>
                    <a:lnTo>
                      <a:pt x="155702" y="89179"/>
                    </a:lnTo>
                    <a:lnTo>
                      <a:pt x="155105" y="90068"/>
                    </a:lnTo>
                    <a:lnTo>
                      <a:pt x="154279" y="90322"/>
                    </a:lnTo>
                    <a:lnTo>
                      <a:pt x="153974" y="90449"/>
                    </a:lnTo>
                    <a:lnTo>
                      <a:pt x="153885" y="90703"/>
                    </a:lnTo>
                    <a:lnTo>
                      <a:pt x="153339" y="90830"/>
                    </a:lnTo>
                    <a:lnTo>
                      <a:pt x="153225" y="90322"/>
                    </a:lnTo>
                    <a:lnTo>
                      <a:pt x="153009" y="90068"/>
                    </a:lnTo>
                    <a:lnTo>
                      <a:pt x="152933" y="89560"/>
                    </a:lnTo>
                    <a:lnTo>
                      <a:pt x="152958" y="89052"/>
                    </a:lnTo>
                    <a:lnTo>
                      <a:pt x="153454" y="89179"/>
                    </a:lnTo>
                    <a:lnTo>
                      <a:pt x="153339" y="88036"/>
                    </a:lnTo>
                    <a:lnTo>
                      <a:pt x="152806" y="89052"/>
                    </a:lnTo>
                    <a:lnTo>
                      <a:pt x="152692" y="88925"/>
                    </a:lnTo>
                    <a:lnTo>
                      <a:pt x="152654" y="88417"/>
                    </a:lnTo>
                    <a:lnTo>
                      <a:pt x="151866" y="88417"/>
                    </a:lnTo>
                    <a:lnTo>
                      <a:pt x="151739" y="89560"/>
                    </a:lnTo>
                    <a:lnTo>
                      <a:pt x="150926" y="89433"/>
                    </a:lnTo>
                    <a:lnTo>
                      <a:pt x="150926" y="89941"/>
                    </a:lnTo>
                    <a:lnTo>
                      <a:pt x="150444" y="90957"/>
                    </a:lnTo>
                    <a:lnTo>
                      <a:pt x="150558" y="90068"/>
                    </a:lnTo>
                    <a:lnTo>
                      <a:pt x="150571" y="89941"/>
                    </a:lnTo>
                    <a:lnTo>
                      <a:pt x="150660" y="89179"/>
                    </a:lnTo>
                    <a:lnTo>
                      <a:pt x="150152" y="89941"/>
                    </a:lnTo>
                    <a:lnTo>
                      <a:pt x="150101" y="88798"/>
                    </a:lnTo>
                    <a:lnTo>
                      <a:pt x="149783" y="89052"/>
                    </a:lnTo>
                    <a:lnTo>
                      <a:pt x="148996" y="89941"/>
                    </a:lnTo>
                    <a:lnTo>
                      <a:pt x="148475" y="90068"/>
                    </a:lnTo>
                    <a:lnTo>
                      <a:pt x="148602" y="89750"/>
                    </a:lnTo>
                    <a:lnTo>
                      <a:pt x="148183" y="90068"/>
                    </a:lnTo>
                    <a:lnTo>
                      <a:pt x="147612" y="90068"/>
                    </a:lnTo>
                    <a:lnTo>
                      <a:pt x="147624" y="89941"/>
                    </a:lnTo>
                    <a:lnTo>
                      <a:pt x="147650" y="89560"/>
                    </a:lnTo>
                    <a:lnTo>
                      <a:pt x="147662" y="89306"/>
                    </a:lnTo>
                    <a:lnTo>
                      <a:pt x="147764" y="87782"/>
                    </a:lnTo>
                    <a:lnTo>
                      <a:pt x="146113" y="89306"/>
                    </a:lnTo>
                    <a:lnTo>
                      <a:pt x="145910" y="88544"/>
                    </a:lnTo>
                    <a:lnTo>
                      <a:pt x="145669" y="87655"/>
                    </a:lnTo>
                    <a:lnTo>
                      <a:pt x="144627" y="88544"/>
                    </a:lnTo>
                    <a:lnTo>
                      <a:pt x="143548" y="87401"/>
                    </a:lnTo>
                    <a:lnTo>
                      <a:pt x="142303" y="87528"/>
                    </a:lnTo>
                    <a:lnTo>
                      <a:pt x="142875" y="89306"/>
                    </a:lnTo>
                    <a:lnTo>
                      <a:pt x="141947" y="87655"/>
                    </a:lnTo>
                    <a:lnTo>
                      <a:pt x="142176" y="89433"/>
                    </a:lnTo>
                    <a:lnTo>
                      <a:pt x="141897" y="89560"/>
                    </a:lnTo>
                    <a:lnTo>
                      <a:pt x="141757" y="89433"/>
                    </a:lnTo>
                    <a:lnTo>
                      <a:pt x="141401" y="89052"/>
                    </a:lnTo>
                    <a:lnTo>
                      <a:pt x="140804" y="88417"/>
                    </a:lnTo>
                    <a:lnTo>
                      <a:pt x="140538" y="87909"/>
                    </a:lnTo>
                    <a:lnTo>
                      <a:pt x="141033" y="88036"/>
                    </a:lnTo>
                    <a:lnTo>
                      <a:pt x="141008" y="87909"/>
                    </a:lnTo>
                    <a:lnTo>
                      <a:pt x="140970" y="87655"/>
                    </a:lnTo>
                    <a:lnTo>
                      <a:pt x="140322" y="87528"/>
                    </a:lnTo>
                    <a:lnTo>
                      <a:pt x="140385" y="87401"/>
                    </a:lnTo>
                    <a:lnTo>
                      <a:pt x="140030" y="87401"/>
                    </a:lnTo>
                    <a:lnTo>
                      <a:pt x="139738" y="87401"/>
                    </a:lnTo>
                    <a:lnTo>
                      <a:pt x="140042" y="87782"/>
                    </a:lnTo>
                    <a:lnTo>
                      <a:pt x="140157" y="88163"/>
                    </a:lnTo>
                    <a:lnTo>
                      <a:pt x="139496" y="89052"/>
                    </a:lnTo>
                    <a:lnTo>
                      <a:pt x="139484" y="88798"/>
                    </a:lnTo>
                    <a:lnTo>
                      <a:pt x="139382" y="87655"/>
                    </a:lnTo>
                    <a:lnTo>
                      <a:pt x="139293" y="86512"/>
                    </a:lnTo>
                    <a:lnTo>
                      <a:pt x="138518" y="87655"/>
                    </a:lnTo>
                    <a:lnTo>
                      <a:pt x="138607" y="87401"/>
                    </a:lnTo>
                    <a:lnTo>
                      <a:pt x="138722" y="87020"/>
                    </a:lnTo>
                    <a:lnTo>
                      <a:pt x="138315" y="87401"/>
                    </a:lnTo>
                    <a:lnTo>
                      <a:pt x="137007" y="87274"/>
                    </a:lnTo>
                    <a:lnTo>
                      <a:pt x="136829" y="88798"/>
                    </a:lnTo>
                    <a:lnTo>
                      <a:pt x="136639" y="88417"/>
                    </a:lnTo>
                    <a:lnTo>
                      <a:pt x="136690" y="87909"/>
                    </a:lnTo>
                    <a:lnTo>
                      <a:pt x="135547" y="87909"/>
                    </a:lnTo>
                    <a:lnTo>
                      <a:pt x="134632" y="89941"/>
                    </a:lnTo>
                    <a:lnTo>
                      <a:pt x="134429" y="89814"/>
                    </a:lnTo>
                    <a:lnTo>
                      <a:pt x="134226" y="89687"/>
                    </a:lnTo>
                    <a:lnTo>
                      <a:pt x="133604" y="89306"/>
                    </a:lnTo>
                    <a:lnTo>
                      <a:pt x="133591" y="88798"/>
                    </a:lnTo>
                    <a:lnTo>
                      <a:pt x="133502" y="88925"/>
                    </a:lnTo>
                    <a:lnTo>
                      <a:pt x="133438" y="89687"/>
                    </a:lnTo>
                    <a:lnTo>
                      <a:pt x="133083" y="89306"/>
                    </a:lnTo>
                    <a:lnTo>
                      <a:pt x="133057" y="88925"/>
                    </a:lnTo>
                    <a:lnTo>
                      <a:pt x="132626" y="89814"/>
                    </a:lnTo>
                    <a:lnTo>
                      <a:pt x="132295" y="89560"/>
                    </a:lnTo>
                    <a:lnTo>
                      <a:pt x="132384" y="89052"/>
                    </a:lnTo>
                    <a:lnTo>
                      <a:pt x="131191" y="88798"/>
                    </a:lnTo>
                    <a:lnTo>
                      <a:pt x="131152" y="90703"/>
                    </a:lnTo>
                    <a:lnTo>
                      <a:pt x="130429" y="91338"/>
                    </a:lnTo>
                    <a:lnTo>
                      <a:pt x="130022" y="90068"/>
                    </a:lnTo>
                    <a:lnTo>
                      <a:pt x="128600" y="89814"/>
                    </a:lnTo>
                    <a:lnTo>
                      <a:pt x="128562" y="89560"/>
                    </a:lnTo>
                    <a:lnTo>
                      <a:pt x="127279" y="89814"/>
                    </a:lnTo>
                    <a:lnTo>
                      <a:pt x="126936" y="91465"/>
                    </a:lnTo>
                    <a:lnTo>
                      <a:pt x="126085" y="92354"/>
                    </a:lnTo>
                    <a:lnTo>
                      <a:pt x="124866" y="91338"/>
                    </a:lnTo>
                    <a:lnTo>
                      <a:pt x="123723" y="92481"/>
                    </a:lnTo>
                    <a:lnTo>
                      <a:pt x="162877" y="92481"/>
                    </a:lnTo>
                    <a:close/>
                  </a:path>
                  <a:path w="294640" h="133350">
                    <a:moveTo>
                      <a:pt x="167144" y="99085"/>
                    </a:moveTo>
                    <a:lnTo>
                      <a:pt x="166954" y="99212"/>
                    </a:lnTo>
                    <a:lnTo>
                      <a:pt x="166789" y="99212"/>
                    </a:lnTo>
                    <a:lnTo>
                      <a:pt x="166878" y="99593"/>
                    </a:lnTo>
                    <a:lnTo>
                      <a:pt x="167068" y="99212"/>
                    </a:lnTo>
                    <a:lnTo>
                      <a:pt x="167144" y="99085"/>
                    </a:lnTo>
                    <a:close/>
                  </a:path>
                  <a:path w="294640" h="133350">
                    <a:moveTo>
                      <a:pt x="170307" y="100685"/>
                    </a:moveTo>
                    <a:lnTo>
                      <a:pt x="170014" y="100736"/>
                    </a:lnTo>
                    <a:lnTo>
                      <a:pt x="170141" y="100736"/>
                    </a:lnTo>
                    <a:lnTo>
                      <a:pt x="170307" y="100685"/>
                    </a:lnTo>
                    <a:close/>
                  </a:path>
                  <a:path w="294640" h="133350">
                    <a:moveTo>
                      <a:pt x="170815" y="100609"/>
                    </a:moveTo>
                    <a:lnTo>
                      <a:pt x="170599" y="100609"/>
                    </a:lnTo>
                    <a:lnTo>
                      <a:pt x="170294" y="100736"/>
                    </a:lnTo>
                    <a:lnTo>
                      <a:pt x="170459" y="100736"/>
                    </a:lnTo>
                    <a:lnTo>
                      <a:pt x="170510" y="101117"/>
                    </a:lnTo>
                    <a:lnTo>
                      <a:pt x="170815" y="100609"/>
                    </a:lnTo>
                    <a:close/>
                  </a:path>
                  <a:path w="294640" h="133350">
                    <a:moveTo>
                      <a:pt x="171996" y="92989"/>
                    </a:moveTo>
                    <a:lnTo>
                      <a:pt x="171183" y="93243"/>
                    </a:lnTo>
                    <a:lnTo>
                      <a:pt x="171030" y="93802"/>
                    </a:lnTo>
                    <a:lnTo>
                      <a:pt x="170408" y="94132"/>
                    </a:lnTo>
                    <a:lnTo>
                      <a:pt x="171373" y="94246"/>
                    </a:lnTo>
                    <a:lnTo>
                      <a:pt x="171551" y="93878"/>
                    </a:lnTo>
                    <a:lnTo>
                      <a:pt x="171615" y="93751"/>
                    </a:lnTo>
                    <a:lnTo>
                      <a:pt x="171996" y="92989"/>
                    </a:lnTo>
                    <a:close/>
                  </a:path>
                  <a:path w="294640" h="133350">
                    <a:moveTo>
                      <a:pt x="172631" y="96164"/>
                    </a:moveTo>
                    <a:lnTo>
                      <a:pt x="172580" y="96037"/>
                    </a:lnTo>
                    <a:lnTo>
                      <a:pt x="172440" y="96329"/>
                    </a:lnTo>
                    <a:lnTo>
                      <a:pt x="172631" y="96164"/>
                    </a:lnTo>
                    <a:close/>
                  </a:path>
                  <a:path w="294640" h="133350">
                    <a:moveTo>
                      <a:pt x="172796" y="96291"/>
                    </a:moveTo>
                    <a:lnTo>
                      <a:pt x="172783" y="96037"/>
                    </a:lnTo>
                    <a:lnTo>
                      <a:pt x="172694" y="96164"/>
                    </a:lnTo>
                    <a:lnTo>
                      <a:pt x="172796" y="96291"/>
                    </a:lnTo>
                    <a:close/>
                  </a:path>
                  <a:path w="294640" h="133350">
                    <a:moveTo>
                      <a:pt x="174879" y="95021"/>
                    </a:moveTo>
                    <a:lnTo>
                      <a:pt x="174713" y="95021"/>
                    </a:lnTo>
                    <a:lnTo>
                      <a:pt x="174866" y="95186"/>
                    </a:lnTo>
                    <a:lnTo>
                      <a:pt x="174879" y="95021"/>
                    </a:lnTo>
                    <a:close/>
                  </a:path>
                  <a:path w="294640" h="133350">
                    <a:moveTo>
                      <a:pt x="176149" y="96164"/>
                    </a:moveTo>
                    <a:lnTo>
                      <a:pt x="175895" y="96062"/>
                    </a:lnTo>
                    <a:lnTo>
                      <a:pt x="176149" y="96164"/>
                    </a:lnTo>
                    <a:close/>
                  </a:path>
                  <a:path w="294640" h="133350">
                    <a:moveTo>
                      <a:pt x="177558" y="104190"/>
                    </a:moveTo>
                    <a:lnTo>
                      <a:pt x="177507" y="104063"/>
                    </a:lnTo>
                    <a:lnTo>
                      <a:pt x="177469" y="103898"/>
                    </a:lnTo>
                    <a:lnTo>
                      <a:pt x="177292" y="103911"/>
                    </a:lnTo>
                    <a:lnTo>
                      <a:pt x="177292" y="104140"/>
                    </a:lnTo>
                    <a:lnTo>
                      <a:pt x="177558" y="104190"/>
                    </a:lnTo>
                    <a:close/>
                  </a:path>
                  <a:path w="294640" h="133350">
                    <a:moveTo>
                      <a:pt x="178015" y="104089"/>
                    </a:moveTo>
                    <a:lnTo>
                      <a:pt x="177685" y="104190"/>
                    </a:lnTo>
                    <a:lnTo>
                      <a:pt x="177558" y="104190"/>
                    </a:lnTo>
                    <a:lnTo>
                      <a:pt x="177622" y="104343"/>
                    </a:lnTo>
                    <a:lnTo>
                      <a:pt x="178015" y="104089"/>
                    </a:lnTo>
                    <a:close/>
                  </a:path>
                  <a:path w="294640" h="133350">
                    <a:moveTo>
                      <a:pt x="180403" y="107302"/>
                    </a:moveTo>
                    <a:lnTo>
                      <a:pt x="180009" y="107188"/>
                    </a:lnTo>
                    <a:lnTo>
                      <a:pt x="179806" y="107683"/>
                    </a:lnTo>
                    <a:lnTo>
                      <a:pt x="180403" y="107302"/>
                    </a:lnTo>
                    <a:close/>
                  </a:path>
                  <a:path w="294640" h="133350">
                    <a:moveTo>
                      <a:pt x="182105" y="102133"/>
                    </a:moveTo>
                    <a:lnTo>
                      <a:pt x="181419" y="102387"/>
                    </a:lnTo>
                    <a:lnTo>
                      <a:pt x="181851" y="102692"/>
                    </a:lnTo>
                    <a:lnTo>
                      <a:pt x="182105" y="102133"/>
                    </a:lnTo>
                    <a:close/>
                  </a:path>
                  <a:path w="294640" h="133350">
                    <a:moveTo>
                      <a:pt x="182168" y="102895"/>
                    </a:moveTo>
                    <a:lnTo>
                      <a:pt x="181851" y="102692"/>
                    </a:lnTo>
                    <a:lnTo>
                      <a:pt x="181635" y="103174"/>
                    </a:lnTo>
                    <a:lnTo>
                      <a:pt x="182168" y="102895"/>
                    </a:lnTo>
                    <a:close/>
                  </a:path>
                  <a:path w="294640" h="133350">
                    <a:moveTo>
                      <a:pt x="183083" y="102311"/>
                    </a:moveTo>
                    <a:lnTo>
                      <a:pt x="182549" y="102184"/>
                    </a:lnTo>
                    <a:lnTo>
                      <a:pt x="182918" y="102298"/>
                    </a:lnTo>
                    <a:lnTo>
                      <a:pt x="183083" y="102311"/>
                    </a:lnTo>
                    <a:close/>
                  </a:path>
                  <a:path w="294640" h="133350">
                    <a:moveTo>
                      <a:pt x="184569" y="106324"/>
                    </a:moveTo>
                    <a:lnTo>
                      <a:pt x="184429" y="106197"/>
                    </a:lnTo>
                    <a:lnTo>
                      <a:pt x="184467" y="106324"/>
                    </a:lnTo>
                    <a:close/>
                  </a:path>
                  <a:path w="294640" h="133350">
                    <a:moveTo>
                      <a:pt x="185369" y="106210"/>
                    </a:moveTo>
                    <a:lnTo>
                      <a:pt x="185115" y="106070"/>
                    </a:lnTo>
                    <a:lnTo>
                      <a:pt x="185127" y="106375"/>
                    </a:lnTo>
                    <a:lnTo>
                      <a:pt x="185369" y="106210"/>
                    </a:lnTo>
                    <a:close/>
                  </a:path>
                  <a:path w="294640" h="133350">
                    <a:moveTo>
                      <a:pt x="186740" y="116916"/>
                    </a:moveTo>
                    <a:lnTo>
                      <a:pt x="186613" y="117005"/>
                    </a:lnTo>
                    <a:lnTo>
                      <a:pt x="186740" y="116916"/>
                    </a:lnTo>
                    <a:close/>
                  </a:path>
                  <a:path w="294640" h="133350">
                    <a:moveTo>
                      <a:pt x="187159" y="115976"/>
                    </a:moveTo>
                    <a:lnTo>
                      <a:pt x="186118" y="115976"/>
                    </a:lnTo>
                    <a:lnTo>
                      <a:pt x="185724" y="115976"/>
                    </a:lnTo>
                    <a:lnTo>
                      <a:pt x="186397" y="116611"/>
                    </a:lnTo>
                    <a:lnTo>
                      <a:pt x="187007" y="116357"/>
                    </a:lnTo>
                    <a:lnTo>
                      <a:pt x="186740" y="116357"/>
                    </a:lnTo>
                    <a:lnTo>
                      <a:pt x="187159" y="115976"/>
                    </a:lnTo>
                    <a:close/>
                  </a:path>
                  <a:path w="294640" h="133350">
                    <a:moveTo>
                      <a:pt x="187401" y="114198"/>
                    </a:moveTo>
                    <a:lnTo>
                      <a:pt x="186613" y="114363"/>
                    </a:lnTo>
                    <a:lnTo>
                      <a:pt x="187109" y="114617"/>
                    </a:lnTo>
                    <a:lnTo>
                      <a:pt x="187401" y="114198"/>
                    </a:lnTo>
                    <a:close/>
                  </a:path>
                  <a:path w="294640" h="133350">
                    <a:moveTo>
                      <a:pt x="187718" y="122377"/>
                    </a:moveTo>
                    <a:lnTo>
                      <a:pt x="187261" y="122453"/>
                    </a:lnTo>
                    <a:lnTo>
                      <a:pt x="187579" y="122707"/>
                    </a:lnTo>
                    <a:lnTo>
                      <a:pt x="187718" y="122377"/>
                    </a:lnTo>
                    <a:close/>
                  </a:path>
                  <a:path w="294640" h="133350">
                    <a:moveTo>
                      <a:pt x="187883" y="120789"/>
                    </a:moveTo>
                    <a:close/>
                  </a:path>
                  <a:path w="294640" h="133350">
                    <a:moveTo>
                      <a:pt x="187985" y="122326"/>
                    </a:moveTo>
                    <a:lnTo>
                      <a:pt x="187858" y="122288"/>
                    </a:lnTo>
                    <a:lnTo>
                      <a:pt x="187731" y="122326"/>
                    </a:lnTo>
                    <a:lnTo>
                      <a:pt x="187985" y="122326"/>
                    </a:lnTo>
                    <a:close/>
                  </a:path>
                  <a:path w="294640" h="133350">
                    <a:moveTo>
                      <a:pt x="188061" y="125895"/>
                    </a:moveTo>
                    <a:lnTo>
                      <a:pt x="187871" y="125882"/>
                    </a:lnTo>
                    <a:lnTo>
                      <a:pt x="188061" y="125895"/>
                    </a:lnTo>
                    <a:close/>
                  </a:path>
                  <a:path w="294640" h="133350">
                    <a:moveTo>
                      <a:pt x="188150" y="117627"/>
                    </a:moveTo>
                    <a:lnTo>
                      <a:pt x="187540" y="117881"/>
                    </a:lnTo>
                    <a:lnTo>
                      <a:pt x="187718" y="118135"/>
                    </a:lnTo>
                    <a:lnTo>
                      <a:pt x="187909" y="118122"/>
                    </a:lnTo>
                    <a:lnTo>
                      <a:pt x="188150" y="117627"/>
                    </a:lnTo>
                    <a:close/>
                  </a:path>
                  <a:path w="294640" h="133350">
                    <a:moveTo>
                      <a:pt x="188341" y="125920"/>
                    </a:moveTo>
                    <a:lnTo>
                      <a:pt x="188061" y="125895"/>
                    </a:lnTo>
                    <a:lnTo>
                      <a:pt x="188341" y="125920"/>
                    </a:lnTo>
                    <a:close/>
                  </a:path>
                  <a:path w="294640" h="133350">
                    <a:moveTo>
                      <a:pt x="188404" y="113182"/>
                    </a:moveTo>
                    <a:lnTo>
                      <a:pt x="188366" y="112928"/>
                    </a:lnTo>
                    <a:lnTo>
                      <a:pt x="188150" y="113309"/>
                    </a:lnTo>
                    <a:lnTo>
                      <a:pt x="187655" y="113652"/>
                    </a:lnTo>
                    <a:lnTo>
                      <a:pt x="188188" y="113563"/>
                    </a:lnTo>
                    <a:lnTo>
                      <a:pt x="188315" y="113233"/>
                    </a:lnTo>
                    <a:close/>
                  </a:path>
                  <a:path w="294640" h="133350">
                    <a:moveTo>
                      <a:pt x="188506" y="125907"/>
                    </a:moveTo>
                    <a:lnTo>
                      <a:pt x="188341" y="125907"/>
                    </a:lnTo>
                    <a:lnTo>
                      <a:pt x="188506" y="125907"/>
                    </a:lnTo>
                    <a:close/>
                  </a:path>
                  <a:path w="294640" h="133350">
                    <a:moveTo>
                      <a:pt x="188518" y="128257"/>
                    </a:moveTo>
                    <a:close/>
                  </a:path>
                  <a:path w="294640" h="133350">
                    <a:moveTo>
                      <a:pt x="188658" y="128320"/>
                    </a:moveTo>
                    <a:close/>
                  </a:path>
                  <a:path w="294640" h="133350">
                    <a:moveTo>
                      <a:pt x="188874" y="112166"/>
                    </a:moveTo>
                    <a:lnTo>
                      <a:pt x="188582" y="112420"/>
                    </a:lnTo>
                    <a:lnTo>
                      <a:pt x="188163" y="112547"/>
                    </a:lnTo>
                    <a:lnTo>
                      <a:pt x="188010" y="112420"/>
                    </a:lnTo>
                    <a:lnTo>
                      <a:pt x="187731" y="112039"/>
                    </a:lnTo>
                    <a:lnTo>
                      <a:pt x="188544" y="111912"/>
                    </a:lnTo>
                    <a:lnTo>
                      <a:pt x="188633" y="111658"/>
                    </a:lnTo>
                    <a:lnTo>
                      <a:pt x="188671" y="111531"/>
                    </a:lnTo>
                    <a:lnTo>
                      <a:pt x="188252" y="111658"/>
                    </a:lnTo>
                    <a:lnTo>
                      <a:pt x="188302" y="111531"/>
                    </a:lnTo>
                    <a:lnTo>
                      <a:pt x="188468" y="111150"/>
                    </a:lnTo>
                    <a:lnTo>
                      <a:pt x="187693" y="111531"/>
                    </a:lnTo>
                    <a:lnTo>
                      <a:pt x="187629" y="111404"/>
                    </a:lnTo>
                    <a:lnTo>
                      <a:pt x="188150" y="111023"/>
                    </a:lnTo>
                    <a:lnTo>
                      <a:pt x="187693" y="111023"/>
                    </a:lnTo>
                    <a:lnTo>
                      <a:pt x="187667" y="110896"/>
                    </a:lnTo>
                    <a:lnTo>
                      <a:pt x="187439" y="110007"/>
                    </a:lnTo>
                    <a:lnTo>
                      <a:pt x="186905" y="110642"/>
                    </a:lnTo>
                    <a:lnTo>
                      <a:pt x="186778" y="110896"/>
                    </a:lnTo>
                    <a:lnTo>
                      <a:pt x="185508" y="110642"/>
                    </a:lnTo>
                    <a:lnTo>
                      <a:pt x="185724" y="110134"/>
                    </a:lnTo>
                    <a:lnTo>
                      <a:pt x="186156" y="109118"/>
                    </a:lnTo>
                    <a:lnTo>
                      <a:pt x="185356" y="108610"/>
                    </a:lnTo>
                    <a:lnTo>
                      <a:pt x="185597" y="108483"/>
                    </a:lnTo>
                    <a:lnTo>
                      <a:pt x="185039" y="108229"/>
                    </a:lnTo>
                    <a:lnTo>
                      <a:pt x="184810" y="107721"/>
                    </a:lnTo>
                    <a:lnTo>
                      <a:pt x="183997" y="107721"/>
                    </a:lnTo>
                    <a:lnTo>
                      <a:pt x="184289" y="107213"/>
                    </a:lnTo>
                    <a:lnTo>
                      <a:pt x="184454" y="107086"/>
                    </a:lnTo>
                    <a:lnTo>
                      <a:pt x="184607" y="106959"/>
                    </a:lnTo>
                    <a:lnTo>
                      <a:pt x="184188" y="106832"/>
                    </a:lnTo>
                    <a:lnTo>
                      <a:pt x="183896" y="107086"/>
                    </a:lnTo>
                    <a:lnTo>
                      <a:pt x="183921" y="106324"/>
                    </a:lnTo>
                    <a:lnTo>
                      <a:pt x="184467" y="106324"/>
                    </a:lnTo>
                    <a:lnTo>
                      <a:pt x="184378" y="106159"/>
                    </a:lnTo>
                    <a:lnTo>
                      <a:pt x="184378" y="105943"/>
                    </a:lnTo>
                    <a:lnTo>
                      <a:pt x="184442" y="105689"/>
                    </a:lnTo>
                    <a:lnTo>
                      <a:pt x="184531" y="105562"/>
                    </a:lnTo>
                    <a:lnTo>
                      <a:pt x="184632" y="105435"/>
                    </a:lnTo>
                    <a:lnTo>
                      <a:pt x="183667" y="105562"/>
                    </a:lnTo>
                    <a:lnTo>
                      <a:pt x="184365" y="105181"/>
                    </a:lnTo>
                    <a:lnTo>
                      <a:pt x="184137" y="104673"/>
                    </a:lnTo>
                    <a:lnTo>
                      <a:pt x="183807" y="104546"/>
                    </a:lnTo>
                    <a:lnTo>
                      <a:pt x="183629" y="105181"/>
                    </a:lnTo>
                    <a:lnTo>
                      <a:pt x="183375" y="105054"/>
                    </a:lnTo>
                    <a:lnTo>
                      <a:pt x="183235" y="104800"/>
                    </a:lnTo>
                    <a:lnTo>
                      <a:pt x="183159" y="104673"/>
                    </a:lnTo>
                    <a:lnTo>
                      <a:pt x="183997" y="104038"/>
                    </a:lnTo>
                    <a:lnTo>
                      <a:pt x="184213" y="102387"/>
                    </a:lnTo>
                    <a:lnTo>
                      <a:pt x="181229" y="104038"/>
                    </a:lnTo>
                    <a:lnTo>
                      <a:pt x="181292" y="103911"/>
                    </a:lnTo>
                    <a:lnTo>
                      <a:pt x="181584" y="103276"/>
                    </a:lnTo>
                    <a:lnTo>
                      <a:pt x="181406" y="103276"/>
                    </a:lnTo>
                    <a:lnTo>
                      <a:pt x="181254" y="103022"/>
                    </a:lnTo>
                    <a:lnTo>
                      <a:pt x="181292" y="102641"/>
                    </a:lnTo>
                    <a:lnTo>
                      <a:pt x="181406" y="102387"/>
                    </a:lnTo>
                    <a:lnTo>
                      <a:pt x="181584" y="102006"/>
                    </a:lnTo>
                    <a:lnTo>
                      <a:pt x="181762" y="101625"/>
                    </a:lnTo>
                    <a:lnTo>
                      <a:pt x="181597" y="100482"/>
                    </a:lnTo>
                    <a:lnTo>
                      <a:pt x="180251" y="102006"/>
                    </a:lnTo>
                    <a:lnTo>
                      <a:pt x="180022" y="101244"/>
                    </a:lnTo>
                    <a:lnTo>
                      <a:pt x="179857" y="101625"/>
                    </a:lnTo>
                    <a:lnTo>
                      <a:pt x="179260" y="102387"/>
                    </a:lnTo>
                    <a:lnTo>
                      <a:pt x="178689" y="102260"/>
                    </a:lnTo>
                    <a:lnTo>
                      <a:pt x="178460" y="101879"/>
                    </a:lnTo>
                    <a:lnTo>
                      <a:pt x="178714" y="101498"/>
                    </a:lnTo>
                    <a:lnTo>
                      <a:pt x="178892" y="101244"/>
                    </a:lnTo>
                    <a:lnTo>
                      <a:pt x="179070" y="100990"/>
                    </a:lnTo>
                    <a:lnTo>
                      <a:pt x="179235" y="100736"/>
                    </a:lnTo>
                    <a:lnTo>
                      <a:pt x="179768" y="100736"/>
                    </a:lnTo>
                    <a:lnTo>
                      <a:pt x="179654" y="100990"/>
                    </a:lnTo>
                    <a:lnTo>
                      <a:pt x="180098" y="100990"/>
                    </a:lnTo>
                    <a:lnTo>
                      <a:pt x="180136" y="100863"/>
                    </a:lnTo>
                    <a:lnTo>
                      <a:pt x="180213" y="100609"/>
                    </a:lnTo>
                    <a:lnTo>
                      <a:pt x="179933" y="100863"/>
                    </a:lnTo>
                    <a:lnTo>
                      <a:pt x="179959" y="100736"/>
                    </a:lnTo>
                    <a:lnTo>
                      <a:pt x="180022" y="100355"/>
                    </a:lnTo>
                    <a:lnTo>
                      <a:pt x="179832" y="100228"/>
                    </a:lnTo>
                    <a:lnTo>
                      <a:pt x="179514" y="100025"/>
                    </a:lnTo>
                    <a:lnTo>
                      <a:pt x="179971" y="99593"/>
                    </a:lnTo>
                    <a:lnTo>
                      <a:pt x="179463" y="99720"/>
                    </a:lnTo>
                    <a:lnTo>
                      <a:pt x="179412" y="99466"/>
                    </a:lnTo>
                    <a:lnTo>
                      <a:pt x="178816" y="99720"/>
                    </a:lnTo>
                    <a:lnTo>
                      <a:pt x="178765" y="99593"/>
                    </a:lnTo>
                    <a:lnTo>
                      <a:pt x="178536" y="98958"/>
                    </a:lnTo>
                    <a:lnTo>
                      <a:pt x="178498" y="99212"/>
                    </a:lnTo>
                    <a:lnTo>
                      <a:pt x="178308" y="99593"/>
                    </a:lnTo>
                    <a:lnTo>
                      <a:pt x="177787" y="98590"/>
                    </a:lnTo>
                    <a:lnTo>
                      <a:pt x="177482" y="99847"/>
                    </a:lnTo>
                    <a:lnTo>
                      <a:pt x="176911" y="99593"/>
                    </a:lnTo>
                    <a:lnTo>
                      <a:pt x="176961" y="99085"/>
                    </a:lnTo>
                    <a:lnTo>
                      <a:pt x="176974" y="98958"/>
                    </a:lnTo>
                    <a:lnTo>
                      <a:pt x="177787" y="98577"/>
                    </a:lnTo>
                    <a:lnTo>
                      <a:pt x="177038" y="98577"/>
                    </a:lnTo>
                    <a:lnTo>
                      <a:pt x="177012" y="98450"/>
                    </a:lnTo>
                    <a:lnTo>
                      <a:pt x="176949" y="98069"/>
                    </a:lnTo>
                    <a:lnTo>
                      <a:pt x="177241" y="97942"/>
                    </a:lnTo>
                    <a:lnTo>
                      <a:pt x="177546" y="97815"/>
                    </a:lnTo>
                    <a:lnTo>
                      <a:pt x="177838" y="97688"/>
                    </a:lnTo>
                    <a:lnTo>
                      <a:pt x="176961" y="97815"/>
                    </a:lnTo>
                    <a:lnTo>
                      <a:pt x="177025" y="97561"/>
                    </a:lnTo>
                    <a:lnTo>
                      <a:pt x="177203" y="96799"/>
                    </a:lnTo>
                    <a:lnTo>
                      <a:pt x="177088" y="96367"/>
                    </a:lnTo>
                    <a:lnTo>
                      <a:pt x="176949" y="96164"/>
                    </a:lnTo>
                    <a:lnTo>
                      <a:pt x="176682" y="96799"/>
                    </a:lnTo>
                    <a:lnTo>
                      <a:pt x="176606" y="96545"/>
                    </a:lnTo>
                    <a:lnTo>
                      <a:pt x="176479" y="96545"/>
                    </a:lnTo>
                    <a:lnTo>
                      <a:pt x="176644" y="96291"/>
                    </a:lnTo>
                    <a:lnTo>
                      <a:pt x="176225" y="96545"/>
                    </a:lnTo>
                    <a:lnTo>
                      <a:pt x="176085" y="97307"/>
                    </a:lnTo>
                    <a:lnTo>
                      <a:pt x="175412" y="97561"/>
                    </a:lnTo>
                    <a:lnTo>
                      <a:pt x="175374" y="97205"/>
                    </a:lnTo>
                    <a:lnTo>
                      <a:pt x="174599" y="97561"/>
                    </a:lnTo>
                    <a:lnTo>
                      <a:pt x="175056" y="96672"/>
                    </a:lnTo>
                    <a:lnTo>
                      <a:pt x="175374" y="97205"/>
                    </a:lnTo>
                    <a:lnTo>
                      <a:pt x="175501" y="97434"/>
                    </a:lnTo>
                    <a:lnTo>
                      <a:pt x="175501" y="97180"/>
                    </a:lnTo>
                    <a:lnTo>
                      <a:pt x="175514" y="96545"/>
                    </a:lnTo>
                    <a:lnTo>
                      <a:pt x="175514" y="96418"/>
                    </a:lnTo>
                    <a:lnTo>
                      <a:pt x="175514" y="95910"/>
                    </a:lnTo>
                    <a:lnTo>
                      <a:pt x="175895" y="96062"/>
                    </a:lnTo>
                    <a:lnTo>
                      <a:pt x="175768" y="95910"/>
                    </a:lnTo>
                    <a:lnTo>
                      <a:pt x="175806" y="95783"/>
                    </a:lnTo>
                    <a:lnTo>
                      <a:pt x="175971" y="95656"/>
                    </a:lnTo>
                    <a:lnTo>
                      <a:pt x="175818" y="94513"/>
                    </a:lnTo>
                    <a:lnTo>
                      <a:pt x="175094" y="96418"/>
                    </a:lnTo>
                    <a:lnTo>
                      <a:pt x="174485" y="95910"/>
                    </a:lnTo>
                    <a:lnTo>
                      <a:pt x="174853" y="95529"/>
                    </a:lnTo>
                    <a:lnTo>
                      <a:pt x="174866" y="95389"/>
                    </a:lnTo>
                    <a:lnTo>
                      <a:pt x="174358" y="95910"/>
                    </a:lnTo>
                    <a:lnTo>
                      <a:pt x="173913" y="96037"/>
                    </a:lnTo>
                    <a:lnTo>
                      <a:pt x="173736" y="95402"/>
                    </a:lnTo>
                    <a:lnTo>
                      <a:pt x="173316" y="96037"/>
                    </a:lnTo>
                    <a:lnTo>
                      <a:pt x="173139" y="95910"/>
                    </a:lnTo>
                    <a:lnTo>
                      <a:pt x="173202" y="96037"/>
                    </a:lnTo>
                    <a:lnTo>
                      <a:pt x="173151" y="96291"/>
                    </a:lnTo>
                    <a:lnTo>
                      <a:pt x="172910" y="96545"/>
                    </a:lnTo>
                    <a:lnTo>
                      <a:pt x="172758" y="96418"/>
                    </a:lnTo>
                    <a:lnTo>
                      <a:pt x="172389" y="96418"/>
                    </a:lnTo>
                    <a:lnTo>
                      <a:pt x="172021" y="96672"/>
                    </a:lnTo>
                    <a:lnTo>
                      <a:pt x="172097" y="96418"/>
                    </a:lnTo>
                    <a:lnTo>
                      <a:pt x="172199" y="96037"/>
                    </a:lnTo>
                    <a:lnTo>
                      <a:pt x="172237" y="95910"/>
                    </a:lnTo>
                    <a:lnTo>
                      <a:pt x="172275" y="95783"/>
                    </a:lnTo>
                    <a:lnTo>
                      <a:pt x="172466" y="95148"/>
                    </a:lnTo>
                    <a:lnTo>
                      <a:pt x="172567" y="94767"/>
                    </a:lnTo>
                    <a:lnTo>
                      <a:pt x="171792" y="95148"/>
                    </a:lnTo>
                    <a:lnTo>
                      <a:pt x="171780" y="94767"/>
                    </a:lnTo>
                    <a:lnTo>
                      <a:pt x="171767" y="94640"/>
                    </a:lnTo>
                    <a:lnTo>
                      <a:pt x="172275" y="94259"/>
                    </a:lnTo>
                    <a:lnTo>
                      <a:pt x="172212" y="93878"/>
                    </a:lnTo>
                    <a:lnTo>
                      <a:pt x="171399" y="94246"/>
                    </a:lnTo>
                    <a:lnTo>
                      <a:pt x="170497" y="94754"/>
                    </a:lnTo>
                    <a:lnTo>
                      <a:pt x="170624" y="94945"/>
                    </a:lnTo>
                    <a:lnTo>
                      <a:pt x="170776" y="94767"/>
                    </a:lnTo>
                    <a:lnTo>
                      <a:pt x="170713" y="95021"/>
                    </a:lnTo>
                    <a:lnTo>
                      <a:pt x="170840" y="95021"/>
                    </a:lnTo>
                    <a:lnTo>
                      <a:pt x="171234" y="94767"/>
                    </a:lnTo>
                    <a:lnTo>
                      <a:pt x="171246" y="94957"/>
                    </a:lnTo>
                    <a:lnTo>
                      <a:pt x="170967" y="95148"/>
                    </a:lnTo>
                    <a:lnTo>
                      <a:pt x="170840" y="95389"/>
                    </a:lnTo>
                    <a:lnTo>
                      <a:pt x="170738" y="95783"/>
                    </a:lnTo>
                    <a:lnTo>
                      <a:pt x="170776" y="95275"/>
                    </a:lnTo>
                    <a:lnTo>
                      <a:pt x="170713" y="95021"/>
                    </a:lnTo>
                    <a:lnTo>
                      <a:pt x="169748" y="95910"/>
                    </a:lnTo>
                    <a:lnTo>
                      <a:pt x="169735" y="95783"/>
                    </a:lnTo>
                    <a:lnTo>
                      <a:pt x="169735" y="95656"/>
                    </a:lnTo>
                    <a:lnTo>
                      <a:pt x="169722" y="95529"/>
                    </a:lnTo>
                    <a:lnTo>
                      <a:pt x="169710" y="95402"/>
                    </a:lnTo>
                    <a:lnTo>
                      <a:pt x="169837" y="94754"/>
                    </a:lnTo>
                    <a:lnTo>
                      <a:pt x="170294" y="93878"/>
                    </a:lnTo>
                    <a:lnTo>
                      <a:pt x="170434" y="93624"/>
                    </a:lnTo>
                    <a:lnTo>
                      <a:pt x="170319" y="92862"/>
                    </a:lnTo>
                    <a:lnTo>
                      <a:pt x="170205" y="92481"/>
                    </a:lnTo>
                    <a:lnTo>
                      <a:pt x="168986" y="93624"/>
                    </a:lnTo>
                    <a:lnTo>
                      <a:pt x="168325" y="92862"/>
                    </a:lnTo>
                    <a:lnTo>
                      <a:pt x="168363" y="93497"/>
                    </a:lnTo>
                    <a:lnTo>
                      <a:pt x="168059" y="93878"/>
                    </a:lnTo>
                    <a:lnTo>
                      <a:pt x="167957" y="93370"/>
                    </a:lnTo>
                    <a:lnTo>
                      <a:pt x="167906" y="93116"/>
                    </a:lnTo>
                    <a:lnTo>
                      <a:pt x="167513" y="93370"/>
                    </a:lnTo>
                    <a:lnTo>
                      <a:pt x="167741" y="92862"/>
                    </a:lnTo>
                    <a:lnTo>
                      <a:pt x="167703" y="92481"/>
                    </a:lnTo>
                    <a:lnTo>
                      <a:pt x="167728" y="92100"/>
                    </a:lnTo>
                    <a:lnTo>
                      <a:pt x="167576" y="92481"/>
                    </a:lnTo>
                    <a:lnTo>
                      <a:pt x="167119" y="91846"/>
                    </a:lnTo>
                    <a:lnTo>
                      <a:pt x="166573" y="92862"/>
                    </a:lnTo>
                    <a:lnTo>
                      <a:pt x="166497" y="91973"/>
                    </a:lnTo>
                    <a:lnTo>
                      <a:pt x="165925" y="91465"/>
                    </a:lnTo>
                    <a:lnTo>
                      <a:pt x="165087" y="93243"/>
                    </a:lnTo>
                    <a:lnTo>
                      <a:pt x="164668" y="92862"/>
                    </a:lnTo>
                    <a:lnTo>
                      <a:pt x="164744" y="92481"/>
                    </a:lnTo>
                    <a:lnTo>
                      <a:pt x="164846" y="92354"/>
                    </a:lnTo>
                    <a:lnTo>
                      <a:pt x="164909" y="92100"/>
                    </a:lnTo>
                    <a:lnTo>
                      <a:pt x="164807" y="91719"/>
                    </a:lnTo>
                    <a:lnTo>
                      <a:pt x="165112" y="91592"/>
                    </a:lnTo>
                    <a:lnTo>
                      <a:pt x="165404" y="91465"/>
                    </a:lnTo>
                    <a:lnTo>
                      <a:pt x="165188" y="91465"/>
                    </a:lnTo>
                    <a:lnTo>
                      <a:pt x="165023" y="91211"/>
                    </a:lnTo>
                    <a:lnTo>
                      <a:pt x="164884" y="91592"/>
                    </a:lnTo>
                    <a:lnTo>
                      <a:pt x="164884" y="91211"/>
                    </a:lnTo>
                    <a:lnTo>
                      <a:pt x="163982" y="92100"/>
                    </a:lnTo>
                    <a:lnTo>
                      <a:pt x="163969" y="91592"/>
                    </a:lnTo>
                    <a:lnTo>
                      <a:pt x="163779" y="91719"/>
                    </a:lnTo>
                    <a:lnTo>
                      <a:pt x="163550" y="92354"/>
                    </a:lnTo>
                    <a:lnTo>
                      <a:pt x="163309" y="92227"/>
                    </a:lnTo>
                    <a:lnTo>
                      <a:pt x="162890" y="92227"/>
                    </a:lnTo>
                    <a:lnTo>
                      <a:pt x="162890" y="92862"/>
                    </a:lnTo>
                    <a:lnTo>
                      <a:pt x="162877" y="92608"/>
                    </a:lnTo>
                    <a:lnTo>
                      <a:pt x="123596" y="92608"/>
                    </a:lnTo>
                    <a:lnTo>
                      <a:pt x="122504" y="92608"/>
                    </a:lnTo>
                    <a:lnTo>
                      <a:pt x="122567" y="93624"/>
                    </a:lnTo>
                    <a:lnTo>
                      <a:pt x="122199" y="93624"/>
                    </a:lnTo>
                    <a:lnTo>
                      <a:pt x="122339" y="94894"/>
                    </a:lnTo>
                    <a:lnTo>
                      <a:pt x="121869" y="93878"/>
                    </a:lnTo>
                    <a:lnTo>
                      <a:pt x="121907" y="93751"/>
                    </a:lnTo>
                    <a:lnTo>
                      <a:pt x="121170" y="92735"/>
                    </a:lnTo>
                    <a:lnTo>
                      <a:pt x="120815" y="93370"/>
                    </a:lnTo>
                    <a:lnTo>
                      <a:pt x="120408" y="93497"/>
                    </a:lnTo>
                    <a:lnTo>
                      <a:pt x="121119" y="94894"/>
                    </a:lnTo>
                    <a:lnTo>
                      <a:pt x="119976" y="94107"/>
                    </a:lnTo>
                    <a:lnTo>
                      <a:pt x="120103" y="93700"/>
                    </a:lnTo>
                    <a:lnTo>
                      <a:pt x="119900" y="94056"/>
                    </a:lnTo>
                    <a:lnTo>
                      <a:pt x="118935" y="93370"/>
                    </a:lnTo>
                    <a:lnTo>
                      <a:pt x="119075" y="97180"/>
                    </a:lnTo>
                    <a:lnTo>
                      <a:pt x="118783" y="96926"/>
                    </a:lnTo>
                    <a:lnTo>
                      <a:pt x="117436" y="95783"/>
                    </a:lnTo>
                    <a:lnTo>
                      <a:pt x="117348" y="96329"/>
                    </a:lnTo>
                    <a:lnTo>
                      <a:pt x="117144" y="96926"/>
                    </a:lnTo>
                    <a:lnTo>
                      <a:pt x="116674" y="96164"/>
                    </a:lnTo>
                    <a:lnTo>
                      <a:pt x="115506" y="96545"/>
                    </a:lnTo>
                    <a:lnTo>
                      <a:pt x="114896" y="97307"/>
                    </a:lnTo>
                    <a:lnTo>
                      <a:pt x="114681" y="96672"/>
                    </a:lnTo>
                    <a:lnTo>
                      <a:pt x="114363" y="96926"/>
                    </a:lnTo>
                    <a:lnTo>
                      <a:pt x="114300" y="97180"/>
                    </a:lnTo>
                    <a:lnTo>
                      <a:pt x="115455" y="98831"/>
                    </a:lnTo>
                    <a:lnTo>
                      <a:pt x="115519" y="99212"/>
                    </a:lnTo>
                    <a:lnTo>
                      <a:pt x="115303" y="99466"/>
                    </a:lnTo>
                    <a:lnTo>
                      <a:pt x="114922" y="99085"/>
                    </a:lnTo>
                    <a:lnTo>
                      <a:pt x="114401" y="98577"/>
                    </a:lnTo>
                    <a:lnTo>
                      <a:pt x="113703" y="99085"/>
                    </a:lnTo>
                    <a:lnTo>
                      <a:pt x="112191" y="98831"/>
                    </a:lnTo>
                    <a:lnTo>
                      <a:pt x="112293" y="100355"/>
                    </a:lnTo>
                    <a:lnTo>
                      <a:pt x="112014" y="99949"/>
                    </a:lnTo>
                    <a:lnTo>
                      <a:pt x="112026" y="99720"/>
                    </a:lnTo>
                    <a:lnTo>
                      <a:pt x="111696" y="99974"/>
                    </a:lnTo>
                    <a:lnTo>
                      <a:pt x="110197" y="100355"/>
                    </a:lnTo>
                    <a:lnTo>
                      <a:pt x="110731" y="100825"/>
                    </a:lnTo>
                    <a:lnTo>
                      <a:pt x="110731" y="100609"/>
                    </a:lnTo>
                    <a:lnTo>
                      <a:pt x="110782" y="100863"/>
                    </a:lnTo>
                    <a:lnTo>
                      <a:pt x="111518" y="101498"/>
                    </a:lnTo>
                    <a:lnTo>
                      <a:pt x="111264" y="101282"/>
                    </a:lnTo>
                    <a:lnTo>
                      <a:pt x="111264" y="109372"/>
                    </a:lnTo>
                    <a:lnTo>
                      <a:pt x="111061" y="109626"/>
                    </a:lnTo>
                    <a:lnTo>
                      <a:pt x="110985" y="109753"/>
                    </a:lnTo>
                    <a:lnTo>
                      <a:pt x="110731" y="109626"/>
                    </a:lnTo>
                    <a:lnTo>
                      <a:pt x="110629" y="109499"/>
                    </a:lnTo>
                    <a:lnTo>
                      <a:pt x="110591" y="109245"/>
                    </a:lnTo>
                    <a:lnTo>
                      <a:pt x="110705" y="109499"/>
                    </a:lnTo>
                    <a:lnTo>
                      <a:pt x="110985" y="109372"/>
                    </a:lnTo>
                    <a:lnTo>
                      <a:pt x="111264" y="109372"/>
                    </a:lnTo>
                    <a:lnTo>
                      <a:pt x="111264" y="101282"/>
                    </a:lnTo>
                    <a:lnTo>
                      <a:pt x="110731" y="100825"/>
                    </a:lnTo>
                    <a:lnTo>
                      <a:pt x="110756" y="102768"/>
                    </a:lnTo>
                    <a:lnTo>
                      <a:pt x="110223" y="102133"/>
                    </a:lnTo>
                    <a:lnTo>
                      <a:pt x="110680" y="103149"/>
                    </a:lnTo>
                    <a:lnTo>
                      <a:pt x="110782" y="103657"/>
                    </a:lnTo>
                    <a:lnTo>
                      <a:pt x="110680" y="103911"/>
                    </a:lnTo>
                    <a:lnTo>
                      <a:pt x="110502" y="103911"/>
                    </a:lnTo>
                    <a:lnTo>
                      <a:pt x="110236" y="103657"/>
                    </a:lnTo>
                    <a:lnTo>
                      <a:pt x="109753" y="103657"/>
                    </a:lnTo>
                    <a:lnTo>
                      <a:pt x="110744" y="104419"/>
                    </a:lnTo>
                    <a:lnTo>
                      <a:pt x="110045" y="104546"/>
                    </a:lnTo>
                    <a:lnTo>
                      <a:pt x="109791" y="104038"/>
                    </a:lnTo>
                    <a:lnTo>
                      <a:pt x="109613" y="104165"/>
                    </a:lnTo>
                    <a:lnTo>
                      <a:pt x="109562" y="104419"/>
                    </a:lnTo>
                    <a:lnTo>
                      <a:pt x="109677" y="104546"/>
                    </a:lnTo>
                    <a:lnTo>
                      <a:pt x="109969" y="105054"/>
                    </a:lnTo>
                    <a:lnTo>
                      <a:pt x="110032" y="105562"/>
                    </a:lnTo>
                    <a:lnTo>
                      <a:pt x="109245" y="105562"/>
                    </a:lnTo>
                    <a:lnTo>
                      <a:pt x="108623" y="105181"/>
                    </a:lnTo>
                    <a:lnTo>
                      <a:pt x="108927" y="105562"/>
                    </a:lnTo>
                    <a:lnTo>
                      <a:pt x="109232" y="106070"/>
                    </a:lnTo>
                    <a:lnTo>
                      <a:pt x="108889" y="106197"/>
                    </a:lnTo>
                    <a:lnTo>
                      <a:pt x="108648" y="106070"/>
                    </a:lnTo>
                    <a:lnTo>
                      <a:pt x="108546" y="105689"/>
                    </a:lnTo>
                    <a:lnTo>
                      <a:pt x="107607" y="105943"/>
                    </a:lnTo>
                    <a:lnTo>
                      <a:pt x="107772" y="106197"/>
                    </a:lnTo>
                    <a:lnTo>
                      <a:pt x="107759" y="106070"/>
                    </a:lnTo>
                    <a:lnTo>
                      <a:pt x="107899" y="106070"/>
                    </a:lnTo>
                    <a:lnTo>
                      <a:pt x="107911" y="106197"/>
                    </a:lnTo>
                    <a:lnTo>
                      <a:pt x="107873" y="106324"/>
                    </a:lnTo>
                    <a:lnTo>
                      <a:pt x="108534" y="107213"/>
                    </a:lnTo>
                    <a:lnTo>
                      <a:pt x="107569" y="107213"/>
                    </a:lnTo>
                    <a:lnTo>
                      <a:pt x="107353" y="106959"/>
                    </a:lnTo>
                    <a:lnTo>
                      <a:pt x="107124" y="106959"/>
                    </a:lnTo>
                    <a:lnTo>
                      <a:pt x="107505" y="106451"/>
                    </a:lnTo>
                    <a:lnTo>
                      <a:pt x="107772" y="106197"/>
                    </a:lnTo>
                    <a:lnTo>
                      <a:pt x="107594" y="105943"/>
                    </a:lnTo>
                    <a:lnTo>
                      <a:pt x="107302" y="105689"/>
                    </a:lnTo>
                    <a:lnTo>
                      <a:pt x="106857" y="105943"/>
                    </a:lnTo>
                    <a:lnTo>
                      <a:pt x="106299" y="105054"/>
                    </a:lnTo>
                    <a:lnTo>
                      <a:pt x="106451" y="105689"/>
                    </a:lnTo>
                    <a:lnTo>
                      <a:pt x="107035" y="106959"/>
                    </a:lnTo>
                    <a:lnTo>
                      <a:pt x="106476" y="107213"/>
                    </a:lnTo>
                    <a:lnTo>
                      <a:pt x="106337" y="107213"/>
                    </a:lnTo>
                    <a:lnTo>
                      <a:pt x="106222" y="107086"/>
                    </a:lnTo>
                    <a:lnTo>
                      <a:pt x="106057" y="107086"/>
                    </a:lnTo>
                    <a:lnTo>
                      <a:pt x="106108" y="107340"/>
                    </a:lnTo>
                    <a:lnTo>
                      <a:pt x="105778" y="107467"/>
                    </a:lnTo>
                    <a:lnTo>
                      <a:pt x="105676" y="107594"/>
                    </a:lnTo>
                    <a:lnTo>
                      <a:pt x="105625" y="107975"/>
                    </a:lnTo>
                    <a:lnTo>
                      <a:pt x="105473" y="107848"/>
                    </a:lnTo>
                    <a:lnTo>
                      <a:pt x="105321" y="107721"/>
                    </a:lnTo>
                    <a:lnTo>
                      <a:pt x="105321" y="107467"/>
                    </a:lnTo>
                    <a:lnTo>
                      <a:pt x="105486" y="107594"/>
                    </a:lnTo>
                    <a:lnTo>
                      <a:pt x="105638" y="107594"/>
                    </a:lnTo>
                    <a:lnTo>
                      <a:pt x="105498" y="107467"/>
                    </a:lnTo>
                    <a:lnTo>
                      <a:pt x="105130" y="107213"/>
                    </a:lnTo>
                    <a:lnTo>
                      <a:pt x="105003" y="107937"/>
                    </a:lnTo>
                    <a:lnTo>
                      <a:pt x="104889" y="108102"/>
                    </a:lnTo>
                    <a:lnTo>
                      <a:pt x="105587" y="108483"/>
                    </a:lnTo>
                    <a:lnTo>
                      <a:pt x="105295" y="108737"/>
                    </a:lnTo>
                    <a:lnTo>
                      <a:pt x="105968" y="108851"/>
                    </a:lnTo>
                    <a:lnTo>
                      <a:pt x="106057" y="108585"/>
                    </a:lnTo>
                    <a:lnTo>
                      <a:pt x="106222" y="108661"/>
                    </a:lnTo>
                    <a:lnTo>
                      <a:pt x="106095" y="108483"/>
                    </a:lnTo>
                    <a:lnTo>
                      <a:pt x="106413" y="107975"/>
                    </a:lnTo>
                    <a:lnTo>
                      <a:pt x="106705" y="108483"/>
                    </a:lnTo>
                    <a:lnTo>
                      <a:pt x="106819" y="108737"/>
                    </a:lnTo>
                    <a:lnTo>
                      <a:pt x="106286" y="108737"/>
                    </a:lnTo>
                    <a:lnTo>
                      <a:pt x="107213" y="109753"/>
                    </a:lnTo>
                    <a:lnTo>
                      <a:pt x="106819" y="109626"/>
                    </a:lnTo>
                    <a:lnTo>
                      <a:pt x="106045" y="109372"/>
                    </a:lnTo>
                    <a:lnTo>
                      <a:pt x="105130" y="109626"/>
                    </a:lnTo>
                    <a:lnTo>
                      <a:pt x="104457" y="109245"/>
                    </a:lnTo>
                    <a:lnTo>
                      <a:pt x="104432" y="109626"/>
                    </a:lnTo>
                    <a:lnTo>
                      <a:pt x="104305" y="110261"/>
                    </a:lnTo>
                    <a:lnTo>
                      <a:pt x="103974" y="110769"/>
                    </a:lnTo>
                    <a:lnTo>
                      <a:pt x="103911" y="111150"/>
                    </a:lnTo>
                    <a:lnTo>
                      <a:pt x="104927" y="112293"/>
                    </a:lnTo>
                    <a:lnTo>
                      <a:pt x="105003" y="112547"/>
                    </a:lnTo>
                    <a:lnTo>
                      <a:pt x="104152" y="112166"/>
                    </a:lnTo>
                    <a:lnTo>
                      <a:pt x="104076" y="112039"/>
                    </a:lnTo>
                    <a:lnTo>
                      <a:pt x="104025" y="112420"/>
                    </a:lnTo>
                    <a:lnTo>
                      <a:pt x="103733" y="112712"/>
                    </a:lnTo>
                    <a:lnTo>
                      <a:pt x="103695" y="112839"/>
                    </a:lnTo>
                    <a:lnTo>
                      <a:pt x="103708" y="113068"/>
                    </a:lnTo>
                    <a:lnTo>
                      <a:pt x="104457" y="113563"/>
                    </a:lnTo>
                    <a:lnTo>
                      <a:pt x="103746" y="113817"/>
                    </a:lnTo>
                    <a:lnTo>
                      <a:pt x="103733" y="113563"/>
                    </a:lnTo>
                    <a:lnTo>
                      <a:pt x="103644" y="113017"/>
                    </a:lnTo>
                    <a:lnTo>
                      <a:pt x="103492" y="113563"/>
                    </a:lnTo>
                    <a:lnTo>
                      <a:pt x="103238" y="113309"/>
                    </a:lnTo>
                    <a:lnTo>
                      <a:pt x="100914" y="113944"/>
                    </a:lnTo>
                    <a:lnTo>
                      <a:pt x="104851" y="116738"/>
                    </a:lnTo>
                    <a:lnTo>
                      <a:pt x="102108" y="117246"/>
                    </a:lnTo>
                    <a:lnTo>
                      <a:pt x="102552" y="117246"/>
                    </a:lnTo>
                    <a:lnTo>
                      <a:pt x="101676" y="117881"/>
                    </a:lnTo>
                    <a:lnTo>
                      <a:pt x="101676" y="119024"/>
                    </a:lnTo>
                    <a:lnTo>
                      <a:pt x="101434" y="121056"/>
                    </a:lnTo>
                    <a:lnTo>
                      <a:pt x="101206" y="121818"/>
                    </a:lnTo>
                    <a:lnTo>
                      <a:pt x="100164" y="122707"/>
                    </a:lnTo>
                    <a:lnTo>
                      <a:pt x="99898" y="122961"/>
                    </a:lnTo>
                    <a:lnTo>
                      <a:pt x="100584" y="123215"/>
                    </a:lnTo>
                    <a:lnTo>
                      <a:pt x="101053" y="123596"/>
                    </a:lnTo>
                    <a:lnTo>
                      <a:pt x="100152" y="123596"/>
                    </a:lnTo>
                    <a:lnTo>
                      <a:pt x="101079" y="124231"/>
                    </a:lnTo>
                    <a:lnTo>
                      <a:pt x="101727" y="125120"/>
                    </a:lnTo>
                    <a:lnTo>
                      <a:pt x="98615" y="125247"/>
                    </a:lnTo>
                    <a:lnTo>
                      <a:pt x="99961" y="126517"/>
                    </a:lnTo>
                    <a:lnTo>
                      <a:pt x="100584" y="126390"/>
                    </a:lnTo>
                    <a:lnTo>
                      <a:pt x="100520" y="126898"/>
                    </a:lnTo>
                    <a:lnTo>
                      <a:pt x="100876" y="127533"/>
                    </a:lnTo>
                    <a:lnTo>
                      <a:pt x="100482" y="127660"/>
                    </a:lnTo>
                    <a:lnTo>
                      <a:pt x="99999" y="127660"/>
                    </a:lnTo>
                    <a:lnTo>
                      <a:pt x="100761" y="128549"/>
                    </a:lnTo>
                    <a:lnTo>
                      <a:pt x="100380" y="129184"/>
                    </a:lnTo>
                    <a:lnTo>
                      <a:pt x="98894" y="128422"/>
                    </a:lnTo>
                    <a:lnTo>
                      <a:pt x="98793" y="129565"/>
                    </a:lnTo>
                    <a:lnTo>
                      <a:pt x="98907" y="129819"/>
                    </a:lnTo>
                    <a:lnTo>
                      <a:pt x="100063" y="130454"/>
                    </a:lnTo>
                    <a:lnTo>
                      <a:pt x="100393" y="130327"/>
                    </a:lnTo>
                    <a:lnTo>
                      <a:pt x="100418" y="130200"/>
                    </a:lnTo>
                    <a:lnTo>
                      <a:pt x="100711" y="129946"/>
                    </a:lnTo>
                    <a:lnTo>
                      <a:pt x="101180" y="129946"/>
                    </a:lnTo>
                    <a:lnTo>
                      <a:pt x="101409" y="130200"/>
                    </a:lnTo>
                    <a:lnTo>
                      <a:pt x="104216" y="130454"/>
                    </a:lnTo>
                    <a:lnTo>
                      <a:pt x="105029" y="129946"/>
                    </a:lnTo>
                    <a:lnTo>
                      <a:pt x="105232" y="129819"/>
                    </a:lnTo>
                    <a:lnTo>
                      <a:pt x="104406" y="129311"/>
                    </a:lnTo>
                    <a:lnTo>
                      <a:pt x="105105" y="129184"/>
                    </a:lnTo>
                    <a:lnTo>
                      <a:pt x="105117" y="129565"/>
                    </a:lnTo>
                    <a:lnTo>
                      <a:pt x="105765" y="129438"/>
                    </a:lnTo>
                    <a:lnTo>
                      <a:pt x="105219" y="129184"/>
                    </a:lnTo>
                    <a:lnTo>
                      <a:pt x="104838" y="129057"/>
                    </a:lnTo>
                    <a:lnTo>
                      <a:pt x="105194" y="129057"/>
                    </a:lnTo>
                    <a:lnTo>
                      <a:pt x="105448" y="128930"/>
                    </a:lnTo>
                    <a:lnTo>
                      <a:pt x="105587" y="128803"/>
                    </a:lnTo>
                    <a:lnTo>
                      <a:pt x="104622" y="128422"/>
                    </a:lnTo>
                    <a:lnTo>
                      <a:pt x="104444" y="128422"/>
                    </a:lnTo>
                    <a:lnTo>
                      <a:pt x="104317" y="128295"/>
                    </a:lnTo>
                    <a:lnTo>
                      <a:pt x="104190" y="128168"/>
                    </a:lnTo>
                    <a:lnTo>
                      <a:pt x="104178" y="128003"/>
                    </a:lnTo>
                    <a:lnTo>
                      <a:pt x="104711" y="127787"/>
                    </a:lnTo>
                    <a:lnTo>
                      <a:pt x="105219" y="127914"/>
                    </a:lnTo>
                    <a:lnTo>
                      <a:pt x="104965" y="127787"/>
                    </a:lnTo>
                    <a:lnTo>
                      <a:pt x="104698" y="127660"/>
                    </a:lnTo>
                    <a:lnTo>
                      <a:pt x="105029" y="127546"/>
                    </a:lnTo>
                    <a:lnTo>
                      <a:pt x="105283" y="127152"/>
                    </a:lnTo>
                    <a:lnTo>
                      <a:pt x="104546" y="126898"/>
                    </a:lnTo>
                    <a:lnTo>
                      <a:pt x="105321" y="126771"/>
                    </a:lnTo>
                    <a:lnTo>
                      <a:pt x="104800" y="126390"/>
                    </a:lnTo>
                    <a:lnTo>
                      <a:pt x="104457" y="126136"/>
                    </a:lnTo>
                    <a:lnTo>
                      <a:pt x="105765" y="126263"/>
                    </a:lnTo>
                    <a:lnTo>
                      <a:pt x="105460" y="126136"/>
                    </a:lnTo>
                    <a:lnTo>
                      <a:pt x="104813" y="125755"/>
                    </a:lnTo>
                    <a:lnTo>
                      <a:pt x="104800" y="125501"/>
                    </a:lnTo>
                    <a:lnTo>
                      <a:pt x="106286" y="126136"/>
                    </a:lnTo>
                    <a:lnTo>
                      <a:pt x="105765" y="125501"/>
                    </a:lnTo>
                    <a:lnTo>
                      <a:pt x="105041" y="124612"/>
                    </a:lnTo>
                    <a:lnTo>
                      <a:pt x="106692" y="124993"/>
                    </a:lnTo>
                    <a:lnTo>
                      <a:pt x="105676" y="124612"/>
                    </a:lnTo>
                    <a:lnTo>
                      <a:pt x="105333" y="124485"/>
                    </a:lnTo>
                    <a:lnTo>
                      <a:pt x="106248" y="123850"/>
                    </a:lnTo>
                    <a:lnTo>
                      <a:pt x="105562" y="123215"/>
                    </a:lnTo>
                    <a:lnTo>
                      <a:pt x="105816" y="123317"/>
                    </a:lnTo>
                    <a:lnTo>
                      <a:pt x="105968" y="123088"/>
                    </a:lnTo>
                    <a:lnTo>
                      <a:pt x="106426" y="123088"/>
                    </a:lnTo>
                    <a:lnTo>
                      <a:pt x="106743" y="122961"/>
                    </a:lnTo>
                    <a:lnTo>
                      <a:pt x="105613" y="122707"/>
                    </a:lnTo>
                    <a:lnTo>
                      <a:pt x="105486" y="122199"/>
                    </a:lnTo>
                    <a:lnTo>
                      <a:pt x="104863" y="121691"/>
                    </a:lnTo>
                    <a:lnTo>
                      <a:pt x="106057" y="121564"/>
                    </a:lnTo>
                    <a:lnTo>
                      <a:pt x="106121" y="122326"/>
                    </a:lnTo>
                    <a:lnTo>
                      <a:pt x="107213" y="122453"/>
                    </a:lnTo>
                    <a:lnTo>
                      <a:pt x="106286" y="122199"/>
                    </a:lnTo>
                    <a:lnTo>
                      <a:pt x="106476" y="121564"/>
                    </a:lnTo>
                    <a:lnTo>
                      <a:pt x="105676" y="121437"/>
                    </a:lnTo>
                    <a:lnTo>
                      <a:pt x="106438" y="121437"/>
                    </a:lnTo>
                    <a:lnTo>
                      <a:pt x="106070" y="121310"/>
                    </a:lnTo>
                    <a:lnTo>
                      <a:pt x="107048" y="121437"/>
                    </a:lnTo>
                    <a:lnTo>
                      <a:pt x="106705" y="121310"/>
                    </a:lnTo>
                    <a:lnTo>
                      <a:pt x="105651" y="120929"/>
                    </a:lnTo>
                    <a:lnTo>
                      <a:pt x="106883" y="121183"/>
                    </a:lnTo>
                    <a:lnTo>
                      <a:pt x="106489" y="120929"/>
                    </a:lnTo>
                    <a:lnTo>
                      <a:pt x="106083" y="120675"/>
                    </a:lnTo>
                    <a:lnTo>
                      <a:pt x="106895" y="120421"/>
                    </a:lnTo>
                    <a:lnTo>
                      <a:pt x="107429" y="120929"/>
                    </a:lnTo>
                    <a:lnTo>
                      <a:pt x="107124" y="120421"/>
                    </a:lnTo>
                    <a:lnTo>
                      <a:pt x="107429" y="120345"/>
                    </a:lnTo>
                    <a:lnTo>
                      <a:pt x="107022" y="120294"/>
                    </a:lnTo>
                    <a:lnTo>
                      <a:pt x="106451" y="120040"/>
                    </a:lnTo>
                    <a:lnTo>
                      <a:pt x="106311" y="119405"/>
                    </a:lnTo>
                    <a:lnTo>
                      <a:pt x="107289" y="120040"/>
                    </a:lnTo>
                    <a:lnTo>
                      <a:pt x="107873" y="120040"/>
                    </a:lnTo>
                    <a:lnTo>
                      <a:pt x="107734" y="119659"/>
                    </a:lnTo>
                    <a:lnTo>
                      <a:pt x="107391" y="119405"/>
                    </a:lnTo>
                    <a:lnTo>
                      <a:pt x="106883" y="119024"/>
                    </a:lnTo>
                    <a:lnTo>
                      <a:pt x="107022" y="118897"/>
                    </a:lnTo>
                    <a:lnTo>
                      <a:pt x="107276" y="118897"/>
                    </a:lnTo>
                    <a:lnTo>
                      <a:pt x="107467" y="119024"/>
                    </a:lnTo>
                    <a:lnTo>
                      <a:pt x="107340" y="118897"/>
                    </a:lnTo>
                    <a:lnTo>
                      <a:pt x="106794" y="118389"/>
                    </a:lnTo>
                    <a:lnTo>
                      <a:pt x="107848" y="118008"/>
                    </a:lnTo>
                    <a:lnTo>
                      <a:pt x="107073" y="117208"/>
                    </a:lnTo>
                    <a:lnTo>
                      <a:pt x="106730" y="117119"/>
                    </a:lnTo>
                    <a:lnTo>
                      <a:pt x="106210" y="116865"/>
                    </a:lnTo>
                    <a:lnTo>
                      <a:pt x="105854" y="116738"/>
                    </a:lnTo>
                    <a:lnTo>
                      <a:pt x="105740" y="116319"/>
                    </a:lnTo>
                    <a:lnTo>
                      <a:pt x="105371" y="115976"/>
                    </a:lnTo>
                    <a:lnTo>
                      <a:pt x="106057" y="116230"/>
                    </a:lnTo>
                    <a:lnTo>
                      <a:pt x="106095" y="116408"/>
                    </a:lnTo>
                    <a:lnTo>
                      <a:pt x="106438" y="116611"/>
                    </a:lnTo>
                    <a:lnTo>
                      <a:pt x="106235" y="116230"/>
                    </a:lnTo>
                    <a:lnTo>
                      <a:pt x="106756" y="116357"/>
                    </a:lnTo>
                    <a:lnTo>
                      <a:pt x="106959" y="116408"/>
                    </a:lnTo>
                    <a:lnTo>
                      <a:pt x="107810" y="116357"/>
                    </a:lnTo>
                    <a:lnTo>
                      <a:pt x="107264" y="116611"/>
                    </a:lnTo>
                    <a:lnTo>
                      <a:pt x="108877" y="116992"/>
                    </a:lnTo>
                    <a:lnTo>
                      <a:pt x="109004" y="116992"/>
                    </a:lnTo>
                    <a:lnTo>
                      <a:pt x="109245" y="116738"/>
                    </a:lnTo>
                    <a:lnTo>
                      <a:pt x="108673" y="116408"/>
                    </a:lnTo>
                    <a:lnTo>
                      <a:pt x="109156" y="115976"/>
                    </a:lnTo>
                    <a:lnTo>
                      <a:pt x="108839" y="115595"/>
                    </a:lnTo>
                    <a:lnTo>
                      <a:pt x="108724" y="115468"/>
                    </a:lnTo>
                    <a:lnTo>
                      <a:pt x="108381" y="115595"/>
                    </a:lnTo>
                    <a:lnTo>
                      <a:pt x="108242" y="115468"/>
                    </a:lnTo>
                    <a:lnTo>
                      <a:pt x="107950" y="115214"/>
                    </a:lnTo>
                    <a:lnTo>
                      <a:pt x="107772" y="114630"/>
                    </a:lnTo>
                    <a:lnTo>
                      <a:pt x="107772" y="115849"/>
                    </a:lnTo>
                    <a:lnTo>
                      <a:pt x="106895" y="116319"/>
                    </a:lnTo>
                    <a:lnTo>
                      <a:pt x="106667" y="115976"/>
                    </a:lnTo>
                    <a:lnTo>
                      <a:pt x="106400" y="115595"/>
                    </a:lnTo>
                    <a:lnTo>
                      <a:pt x="106845" y="115468"/>
                    </a:lnTo>
                    <a:lnTo>
                      <a:pt x="107772" y="115849"/>
                    </a:lnTo>
                    <a:lnTo>
                      <a:pt x="107772" y="114630"/>
                    </a:lnTo>
                    <a:lnTo>
                      <a:pt x="107530" y="113817"/>
                    </a:lnTo>
                    <a:lnTo>
                      <a:pt x="110566" y="115722"/>
                    </a:lnTo>
                    <a:lnTo>
                      <a:pt x="109702" y="114452"/>
                    </a:lnTo>
                    <a:lnTo>
                      <a:pt x="109207" y="114071"/>
                    </a:lnTo>
                    <a:lnTo>
                      <a:pt x="108127" y="113309"/>
                    </a:lnTo>
                    <a:lnTo>
                      <a:pt x="108953" y="113182"/>
                    </a:lnTo>
                    <a:lnTo>
                      <a:pt x="109867" y="113944"/>
                    </a:lnTo>
                    <a:lnTo>
                      <a:pt x="110274" y="113436"/>
                    </a:lnTo>
                    <a:lnTo>
                      <a:pt x="109715" y="113182"/>
                    </a:lnTo>
                    <a:lnTo>
                      <a:pt x="108877" y="112801"/>
                    </a:lnTo>
                    <a:lnTo>
                      <a:pt x="108597" y="112674"/>
                    </a:lnTo>
                    <a:lnTo>
                      <a:pt x="109512" y="112572"/>
                    </a:lnTo>
                    <a:lnTo>
                      <a:pt x="109677" y="112293"/>
                    </a:lnTo>
                    <a:lnTo>
                      <a:pt x="110578" y="112801"/>
                    </a:lnTo>
                    <a:lnTo>
                      <a:pt x="110782" y="112293"/>
                    </a:lnTo>
                    <a:lnTo>
                      <a:pt x="110705" y="111404"/>
                    </a:lnTo>
                    <a:lnTo>
                      <a:pt x="110807" y="110769"/>
                    </a:lnTo>
                    <a:lnTo>
                      <a:pt x="110947" y="110388"/>
                    </a:lnTo>
                    <a:lnTo>
                      <a:pt x="111353" y="110896"/>
                    </a:lnTo>
                    <a:lnTo>
                      <a:pt x="111709" y="110896"/>
                    </a:lnTo>
                    <a:lnTo>
                      <a:pt x="111772" y="110134"/>
                    </a:lnTo>
                    <a:lnTo>
                      <a:pt x="111810" y="109753"/>
                    </a:lnTo>
                    <a:lnTo>
                      <a:pt x="113195" y="109372"/>
                    </a:lnTo>
                    <a:lnTo>
                      <a:pt x="113665" y="109245"/>
                    </a:lnTo>
                    <a:lnTo>
                      <a:pt x="114122" y="109118"/>
                    </a:lnTo>
                    <a:lnTo>
                      <a:pt x="113753" y="108356"/>
                    </a:lnTo>
                    <a:lnTo>
                      <a:pt x="113753" y="108229"/>
                    </a:lnTo>
                    <a:lnTo>
                      <a:pt x="113639" y="107937"/>
                    </a:lnTo>
                    <a:lnTo>
                      <a:pt x="113703" y="107594"/>
                    </a:lnTo>
                    <a:lnTo>
                      <a:pt x="114160" y="107975"/>
                    </a:lnTo>
                    <a:lnTo>
                      <a:pt x="114274" y="108229"/>
                    </a:lnTo>
                    <a:lnTo>
                      <a:pt x="114084" y="107213"/>
                    </a:lnTo>
                    <a:lnTo>
                      <a:pt x="114325" y="106197"/>
                    </a:lnTo>
                    <a:lnTo>
                      <a:pt x="114414" y="105816"/>
                    </a:lnTo>
                    <a:lnTo>
                      <a:pt x="115519" y="105943"/>
                    </a:lnTo>
                    <a:lnTo>
                      <a:pt x="115633" y="106324"/>
                    </a:lnTo>
                    <a:lnTo>
                      <a:pt x="116255" y="106197"/>
                    </a:lnTo>
                    <a:lnTo>
                      <a:pt x="115925" y="105816"/>
                    </a:lnTo>
                    <a:lnTo>
                      <a:pt x="115709" y="105562"/>
                    </a:lnTo>
                    <a:lnTo>
                      <a:pt x="114820" y="104546"/>
                    </a:lnTo>
                    <a:lnTo>
                      <a:pt x="115747" y="104800"/>
                    </a:lnTo>
                    <a:lnTo>
                      <a:pt x="115785" y="104927"/>
                    </a:lnTo>
                    <a:lnTo>
                      <a:pt x="116827" y="104419"/>
                    </a:lnTo>
                    <a:lnTo>
                      <a:pt x="117043" y="103911"/>
                    </a:lnTo>
                    <a:lnTo>
                      <a:pt x="117411" y="103022"/>
                    </a:lnTo>
                    <a:lnTo>
                      <a:pt x="118897" y="103530"/>
                    </a:lnTo>
                    <a:lnTo>
                      <a:pt x="118618" y="103022"/>
                    </a:lnTo>
                    <a:lnTo>
                      <a:pt x="118478" y="102768"/>
                    </a:lnTo>
                    <a:lnTo>
                      <a:pt x="118262" y="102387"/>
                    </a:lnTo>
                    <a:lnTo>
                      <a:pt x="120116" y="103276"/>
                    </a:lnTo>
                    <a:lnTo>
                      <a:pt x="119481" y="102387"/>
                    </a:lnTo>
                    <a:lnTo>
                      <a:pt x="119126" y="101879"/>
                    </a:lnTo>
                    <a:lnTo>
                      <a:pt x="120180" y="102133"/>
                    </a:lnTo>
                    <a:lnTo>
                      <a:pt x="120218" y="102514"/>
                    </a:lnTo>
                    <a:lnTo>
                      <a:pt x="121310" y="102514"/>
                    </a:lnTo>
                    <a:lnTo>
                      <a:pt x="121564" y="102387"/>
                    </a:lnTo>
                    <a:lnTo>
                      <a:pt x="121285" y="101879"/>
                    </a:lnTo>
                    <a:lnTo>
                      <a:pt x="121069" y="101498"/>
                    </a:lnTo>
                    <a:lnTo>
                      <a:pt x="121158" y="101117"/>
                    </a:lnTo>
                    <a:lnTo>
                      <a:pt x="121678" y="101879"/>
                    </a:lnTo>
                    <a:lnTo>
                      <a:pt x="121551" y="101117"/>
                    </a:lnTo>
                    <a:lnTo>
                      <a:pt x="121488" y="100736"/>
                    </a:lnTo>
                    <a:lnTo>
                      <a:pt x="122275" y="101625"/>
                    </a:lnTo>
                    <a:lnTo>
                      <a:pt x="122262" y="101244"/>
                    </a:lnTo>
                    <a:lnTo>
                      <a:pt x="121958" y="100990"/>
                    </a:lnTo>
                    <a:lnTo>
                      <a:pt x="121831" y="100736"/>
                    </a:lnTo>
                    <a:lnTo>
                      <a:pt x="121869" y="100609"/>
                    </a:lnTo>
                    <a:lnTo>
                      <a:pt x="121945" y="100355"/>
                    </a:lnTo>
                    <a:lnTo>
                      <a:pt x="121983" y="100228"/>
                    </a:lnTo>
                    <a:lnTo>
                      <a:pt x="123088" y="100736"/>
                    </a:lnTo>
                    <a:lnTo>
                      <a:pt x="123329" y="101117"/>
                    </a:lnTo>
                    <a:lnTo>
                      <a:pt x="123748" y="100228"/>
                    </a:lnTo>
                    <a:lnTo>
                      <a:pt x="123863" y="99974"/>
                    </a:lnTo>
                    <a:lnTo>
                      <a:pt x="123939" y="100101"/>
                    </a:lnTo>
                    <a:lnTo>
                      <a:pt x="123952" y="99974"/>
                    </a:lnTo>
                    <a:lnTo>
                      <a:pt x="123952" y="99720"/>
                    </a:lnTo>
                    <a:lnTo>
                      <a:pt x="124498" y="101498"/>
                    </a:lnTo>
                    <a:lnTo>
                      <a:pt x="124498" y="100469"/>
                    </a:lnTo>
                    <a:lnTo>
                      <a:pt x="124358" y="100355"/>
                    </a:lnTo>
                    <a:lnTo>
                      <a:pt x="124206" y="99847"/>
                    </a:lnTo>
                    <a:lnTo>
                      <a:pt x="124701" y="100228"/>
                    </a:lnTo>
                    <a:lnTo>
                      <a:pt x="125158" y="100012"/>
                    </a:lnTo>
                    <a:lnTo>
                      <a:pt x="125310" y="99847"/>
                    </a:lnTo>
                    <a:lnTo>
                      <a:pt x="125399" y="99720"/>
                    </a:lnTo>
                    <a:lnTo>
                      <a:pt x="125488" y="99593"/>
                    </a:lnTo>
                    <a:lnTo>
                      <a:pt x="125704" y="100228"/>
                    </a:lnTo>
                    <a:lnTo>
                      <a:pt x="126352" y="100012"/>
                    </a:lnTo>
                    <a:lnTo>
                      <a:pt x="126695" y="99593"/>
                    </a:lnTo>
                    <a:lnTo>
                      <a:pt x="126771" y="99466"/>
                    </a:lnTo>
                    <a:lnTo>
                      <a:pt x="126923" y="99212"/>
                    </a:lnTo>
                    <a:lnTo>
                      <a:pt x="127038" y="99085"/>
                    </a:lnTo>
                    <a:lnTo>
                      <a:pt x="127825" y="98831"/>
                    </a:lnTo>
                    <a:lnTo>
                      <a:pt x="127419" y="98704"/>
                    </a:lnTo>
                    <a:lnTo>
                      <a:pt x="127101" y="97891"/>
                    </a:lnTo>
                    <a:lnTo>
                      <a:pt x="127215" y="97434"/>
                    </a:lnTo>
                    <a:lnTo>
                      <a:pt x="127330" y="97637"/>
                    </a:lnTo>
                    <a:lnTo>
                      <a:pt x="127330" y="97434"/>
                    </a:lnTo>
                    <a:lnTo>
                      <a:pt x="127330" y="97307"/>
                    </a:lnTo>
                    <a:lnTo>
                      <a:pt x="127685" y="97180"/>
                    </a:lnTo>
                    <a:lnTo>
                      <a:pt x="127812" y="97637"/>
                    </a:lnTo>
                    <a:lnTo>
                      <a:pt x="127939" y="98577"/>
                    </a:lnTo>
                    <a:lnTo>
                      <a:pt x="128168" y="98069"/>
                    </a:lnTo>
                    <a:lnTo>
                      <a:pt x="128244" y="98196"/>
                    </a:lnTo>
                    <a:lnTo>
                      <a:pt x="128320" y="98577"/>
                    </a:lnTo>
                    <a:lnTo>
                      <a:pt x="128409" y="98831"/>
                    </a:lnTo>
                    <a:lnTo>
                      <a:pt x="128320" y="98196"/>
                    </a:lnTo>
                    <a:lnTo>
                      <a:pt x="129413" y="99466"/>
                    </a:lnTo>
                    <a:lnTo>
                      <a:pt x="129222" y="98450"/>
                    </a:lnTo>
                    <a:lnTo>
                      <a:pt x="129349" y="98704"/>
                    </a:lnTo>
                    <a:lnTo>
                      <a:pt x="130149" y="98450"/>
                    </a:lnTo>
                    <a:lnTo>
                      <a:pt x="130238" y="98196"/>
                    </a:lnTo>
                    <a:lnTo>
                      <a:pt x="130289" y="98069"/>
                    </a:lnTo>
                    <a:lnTo>
                      <a:pt x="130378" y="97815"/>
                    </a:lnTo>
                    <a:lnTo>
                      <a:pt x="131038" y="97688"/>
                    </a:lnTo>
                    <a:lnTo>
                      <a:pt x="130771" y="96799"/>
                    </a:lnTo>
                    <a:lnTo>
                      <a:pt x="131102" y="96926"/>
                    </a:lnTo>
                    <a:lnTo>
                      <a:pt x="131102" y="96799"/>
                    </a:lnTo>
                    <a:lnTo>
                      <a:pt x="131089" y="96164"/>
                    </a:lnTo>
                    <a:lnTo>
                      <a:pt x="131686" y="96291"/>
                    </a:lnTo>
                    <a:lnTo>
                      <a:pt x="132448" y="96799"/>
                    </a:lnTo>
                    <a:lnTo>
                      <a:pt x="133032" y="96545"/>
                    </a:lnTo>
                    <a:lnTo>
                      <a:pt x="133223" y="96164"/>
                    </a:lnTo>
                    <a:lnTo>
                      <a:pt x="133248" y="95910"/>
                    </a:lnTo>
                    <a:lnTo>
                      <a:pt x="132943" y="95783"/>
                    </a:lnTo>
                    <a:lnTo>
                      <a:pt x="132994" y="95275"/>
                    </a:lnTo>
                    <a:lnTo>
                      <a:pt x="133197" y="95783"/>
                    </a:lnTo>
                    <a:lnTo>
                      <a:pt x="133832" y="95656"/>
                    </a:lnTo>
                    <a:lnTo>
                      <a:pt x="133667" y="96291"/>
                    </a:lnTo>
                    <a:lnTo>
                      <a:pt x="134366" y="95910"/>
                    </a:lnTo>
                    <a:lnTo>
                      <a:pt x="134569" y="95910"/>
                    </a:lnTo>
                    <a:lnTo>
                      <a:pt x="134835" y="95656"/>
                    </a:lnTo>
                    <a:lnTo>
                      <a:pt x="135242" y="95275"/>
                    </a:lnTo>
                    <a:lnTo>
                      <a:pt x="135255" y="94894"/>
                    </a:lnTo>
                    <a:lnTo>
                      <a:pt x="135191" y="94767"/>
                    </a:lnTo>
                    <a:lnTo>
                      <a:pt x="135039" y="94767"/>
                    </a:lnTo>
                    <a:lnTo>
                      <a:pt x="135039" y="94386"/>
                    </a:lnTo>
                    <a:lnTo>
                      <a:pt x="135191" y="94259"/>
                    </a:lnTo>
                    <a:lnTo>
                      <a:pt x="135521" y="94640"/>
                    </a:lnTo>
                    <a:lnTo>
                      <a:pt x="135547" y="95148"/>
                    </a:lnTo>
                    <a:lnTo>
                      <a:pt x="136093" y="94259"/>
                    </a:lnTo>
                    <a:lnTo>
                      <a:pt x="136410" y="93751"/>
                    </a:lnTo>
                    <a:lnTo>
                      <a:pt x="138417" y="96672"/>
                    </a:lnTo>
                    <a:lnTo>
                      <a:pt x="138988" y="95021"/>
                    </a:lnTo>
                    <a:lnTo>
                      <a:pt x="138950" y="95148"/>
                    </a:lnTo>
                    <a:lnTo>
                      <a:pt x="139065" y="95021"/>
                    </a:lnTo>
                    <a:lnTo>
                      <a:pt x="139725" y="94259"/>
                    </a:lnTo>
                    <a:lnTo>
                      <a:pt x="140157" y="94259"/>
                    </a:lnTo>
                    <a:lnTo>
                      <a:pt x="139801" y="94640"/>
                    </a:lnTo>
                    <a:lnTo>
                      <a:pt x="139687" y="95021"/>
                    </a:lnTo>
                    <a:lnTo>
                      <a:pt x="139928" y="95275"/>
                    </a:lnTo>
                    <a:lnTo>
                      <a:pt x="140512" y="94259"/>
                    </a:lnTo>
                    <a:lnTo>
                      <a:pt x="140728" y="93878"/>
                    </a:lnTo>
                    <a:lnTo>
                      <a:pt x="141452" y="95275"/>
                    </a:lnTo>
                    <a:lnTo>
                      <a:pt x="142151" y="94259"/>
                    </a:lnTo>
                    <a:lnTo>
                      <a:pt x="142951" y="96545"/>
                    </a:lnTo>
                    <a:lnTo>
                      <a:pt x="144195" y="94259"/>
                    </a:lnTo>
                    <a:lnTo>
                      <a:pt x="144335" y="94005"/>
                    </a:lnTo>
                    <a:lnTo>
                      <a:pt x="145224" y="95402"/>
                    </a:lnTo>
                    <a:lnTo>
                      <a:pt x="145313" y="94513"/>
                    </a:lnTo>
                    <a:lnTo>
                      <a:pt x="145364" y="94386"/>
                    </a:lnTo>
                    <a:lnTo>
                      <a:pt x="145402" y="94754"/>
                    </a:lnTo>
                    <a:lnTo>
                      <a:pt x="145478" y="94513"/>
                    </a:lnTo>
                    <a:lnTo>
                      <a:pt x="145846" y="94386"/>
                    </a:lnTo>
                    <a:lnTo>
                      <a:pt x="146939" y="94005"/>
                    </a:lnTo>
                    <a:lnTo>
                      <a:pt x="147307" y="93878"/>
                    </a:lnTo>
                    <a:lnTo>
                      <a:pt x="149237" y="95402"/>
                    </a:lnTo>
                    <a:lnTo>
                      <a:pt x="151612" y="96164"/>
                    </a:lnTo>
                    <a:lnTo>
                      <a:pt x="151638" y="93878"/>
                    </a:lnTo>
                    <a:lnTo>
                      <a:pt x="151650" y="93751"/>
                    </a:lnTo>
                    <a:lnTo>
                      <a:pt x="151650" y="93243"/>
                    </a:lnTo>
                    <a:lnTo>
                      <a:pt x="152158" y="94246"/>
                    </a:lnTo>
                    <a:lnTo>
                      <a:pt x="152273" y="94894"/>
                    </a:lnTo>
                    <a:lnTo>
                      <a:pt x="151993" y="95656"/>
                    </a:lnTo>
                    <a:lnTo>
                      <a:pt x="153504" y="94640"/>
                    </a:lnTo>
                    <a:lnTo>
                      <a:pt x="154749" y="96037"/>
                    </a:lnTo>
                    <a:lnTo>
                      <a:pt x="156235" y="95402"/>
                    </a:lnTo>
                    <a:lnTo>
                      <a:pt x="156108" y="95529"/>
                    </a:lnTo>
                    <a:lnTo>
                      <a:pt x="156044" y="95910"/>
                    </a:lnTo>
                    <a:lnTo>
                      <a:pt x="156044" y="96545"/>
                    </a:lnTo>
                    <a:lnTo>
                      <a:pt x="156883" y="96062"/>
                    </a:lnTo>
                    <a:lnTo>
                      <a:pt x="156997" y="95783"/>
                    </a:lnTo>
                    <a:lnTo>
                      <a:pt x="157060" y="95529"/>
                    </a:lnTo>
                    <a:lnTo>
                      <a:pt x="157162" y="95783"/>
                    </a:lnTo>
                    <a:lnTo>
                      <a:pt x="157111" y="96545"/>
                    </a:lnTo>
                    <a:lnTo>
                      <a:pt x="157226" y="96799"/>
                    </a:lnTo>
                    <a:lnTo>
                      <a:pt x="157962" y="95656"/>
                    </a:lnTo>
                    <a:lnTo>
                      <a:pt x="157924" y="96367"/>
                    </a:lnTo>
                    <a:lnTo>
                      <a:pt x="158546" y="96926"/>
                    </a:lnTo>
                    <a:lnTo>
                      <a:pt x="158572" y="96291"/>
                    </a:lnTo>
                    <a:lnTo>
                      <a:pt x="158584" y="96037"/>
                    </a:lnTo>
                    <a:lnTo>
                      <a:pt x="158965" y="96545"/>
                    </a:lnTo>
                    <a:lnTo>
                      <a:pt x="159486" y="96037"/>
                    </a:lnTo>
                    <a:lnTo>
                      <a:pt x="159613" y="95910"/>
                    </a:lnTo>
                    <a:lnTo>
                      <a:pt x="159854" y="96532"/>
                    </a:lnTo>
                    <a:lnTo>
                      <a:pt x="159740" y="96685"/>
                    </a:lnTo>
                    <a:lnTo>
                      <a:pt x="159956" y="97142"/>
                    </a:lnTo>
                    <a:lnTo>
                      <a:pt x="159956" y="96824"/>
                    </a:lnTo>
                    <a:lnTo>
                      <a:pt x="159918" y="96634"/>
                    </a:lnTo>
                    <a:lnTo>
                      <a:pt x="160299" y="95910"/>
                    </a:lnTo>
                    <a:lnTo>
                      <a:pt x="160388" y="95783"/>
                    </a:lnTo>
                    <a:lnTo>
                      <a:pt x="160540" y="97180"/>
                    </a:lnTo>
                    <a:lnTo>
                      <a:pt x="161023" y="96037"/>
                    </a:lnTo>
                    <a:lnTo>
                      <a:pt x="160578" y="97307"/>
                    </a:lnTo>
                    <a:lnTo>
                      <a:pt x="161518" y="97307"/>
                    </a:lnTo>
                    <a:lnTo>
                      <a:pt x="162039" y="96799"/>
                    </a:lnTo>
                    <a:lnTo>
                      <a:pt x="161963" y="96926"/>
                    </a:lnTo>
                    <a:lnTo>
                      <a:pt x="161874" y="97205"/>
                    </a:lnTo>
                    <a:lnTo>
                      <a:pt x="162140" y="97307"/>
                    </a:lnTo>
                    <a:lnTo>
                      <a:pt x="162090" y="97434"/>
                    </a:lnTo>
                    <a:lnTo>
                      <a:pt x="161848" y="97815"/>
                    </a:lnTo>
                    <a:lnTo>
                      <a:pt x="162204" y="97942"/>
                    </a:lnTo>
                    <a:lnTo>
                      <a:pt x="162598" y="97815"/>
                    </a:lnTo>
                    <a:lnTo>
                      <a:pt x="162788" y="97053"/>
                    </a:lnTo>
                    <a:lnTo>
                      <a:pt x="162814" y="98831"/>
                    </a:lnTo>
                    <a:lnTo>
                      <a:pt x="164071" y="97053"/>
                    </a:lnTo>
                    <a:lnTo>
                      <a:pt x="164249" y="96799"/>
                    </a:lnTo>
                    <a:lnTo>
                      <a:pt x="164515" y="96418"/>
                    </a:lnTo>
                    <a:lnTo>
                      <a:pt x="164084" y="98450"/>
                    </a:lnTo>
                    <a:lnTo>
                      <a:pt x="165341" y="98196"/>
                    </a:lnTo>
                    <a:lnTo>
                      <a:pt x="166370" y="98196"/>
                    </a:lnTo>
                    <a:lnTo>
                      <a:pt x="165912" y="99212"/>
                    </a:lnTo>
                    <a:lnTo>
                      <a:pt x="166789" y="99212"/>
                    </a:lnTo>
                    <a:lnTo>
                      <a:pt x="166547" y="98209"/>
                    </a:lnTo>
                    <a:lnTo>
                      <a:pt x="167513" y="98323"/>
                    </a:lnTo>
                    <a:lnTo>
                      <a:pt x="167144" y="99085"/>
                    </a:lnTo>
                    <a:lnTo>
                      <a:pt x="167970" y="98450"/>
                    </a:lnTo>
                    <a:lnTo>
                      <a:pt x="168643" y="99212"/>
                    </a:lnTo>
                    <a:lnTo>
                      <a:pt x="168694" y="99491"/>
                    </a:lnTo>
                    <a:lnTo>
                      <a:pt x="168236" y="99593"/>
                    </a:lnTo>
                    <a:lnTo>
                      <a:pt x="168059" y="99720"/>
                    </a:lnTo>
                    <a:lnTo>
                      <a:pt x="169138" y="99720"/>
                    </a:lnTo>
                    <a:lnTo>
                      <a:pt x="169583" y="100609"/>
                    </a:lnTo>
                    <a:lnTo>
                      <a:pt x="170637" y="100482"/>
                    </a:lnTo>
                    <a:lnTo>
                      <a:pt x="170840" y="99720"/>
                    </a:lnTo>
                    <a:lnTo>
                      <a:pt x="172072" y="99466"/>
                    </a:lnTo>
                    <a:lnTo>
                      <a:pt x="171234" y="100355"/>
                    </a:lnTo>
                    <a:lnTo>
                      <a:pt x="172885" y="99847"/>
                    </a:lnTo>
                    <a:lnTo>
                      <a:pt x="171297" y="101498"/>
                    </a:lnTo>
                    <a:lnTo>
                      <a:pt x="171450" y="101498"/>
                    </a:lnTo>
                    <a:lnTo>
                      <a:pt x="171932" y="100990"/>
                    </a:lnTo>
                    <a:lnTo>
                      <a:pt x="171894" y="101371"/>
                    </a:lnTo>
                    <a:lnTo>
                      <a:pt x="171513" y="101625"/>
                    </a:lnTo>
                    <a:lnTo>
                      <a:pt x="172173" y="101625"/>
                    </a:lnTo>
                    <a:lnTo>
                      <a:pt x="172377" y="100990"/>
                    </a:lnTo>
                    <a:lnTo>
                      <a:pt x="172669" y="101244"/>
                    </a:lnTo>
                    <a:lnTo>
                      <a:pt x="172732" y="101498"/>
                    </a:lnTo>
                    <a:lnTo>
                      <a:pt x="172643" y="101625"/>
                    </a:lnTo>
                    <a:lnTo>
                      <a:pt x="172491" y="101625"/>
                    </a:lnTo>
                    <a:lnTo>
                      <a:pt x="172250" y="101879"/>
                    </a:lnTo>
                    <a:lnTo>
                      <a:pt x="172694" y="101625"/>
                    </a:lnTo>
                    <a:lnTo>
                      <a:pt x="173367" y="101244"/>
                    </a:lnTo>
                    <a:lnTo>
                      <a:pt x="173596" y="101625"/>
                    </a:lnTo>
                    <a:lnTo>
                      <a:pt x="173469" y="101879"/>
                    </a:lnTo>
                    <a:lnTo>
                      <a:pt x="173380" y="102006"/>
                    </a:lnTo>
                    <a:lnTo>
                      <a:pt x="173926" y="102387"/>
                    </a:lnTo>
                    <a:lnTo>
                      <a:pt x="175234" y="101498"/>
                    </a:lnTo>
                    <a:lnTo>
                      <a:pt x="175577" y="102514"/>
                    </a:lnTo>
                    <a:lnTo>
                      <a:pt x="174574" y="103403"/>
                    </a:lnTo>
                    <a:lnTo>
                      <a:pt x="175539" y="103022"/>
                    </a:lnTo>
                    <a:lnTo>
                      <a:pt x="174866" y="103911"/>
                    </a:lnTo>
                    <a:lnTo>
                      <a:pt x="175437" y="103911"/>
                    </a:lnTo>
                    <a:lnTo>
                      <a:pt x="175641" y="103403"/>
                    </a:lnTo>
                    <a:lnTo>
                      <a:pt x="175933" y="103657"/>
                    </a:lnTo>
                    <a:lnTo>
                      <a:pt x="176479" y="103403"/>
                    </a:lnTo>
                    <a:lnTo>
                      <a:pt x="176745" y="103276"/>
                    </a:lnTo>
                    <a:lnTo>
                      <a:pt x="176784" y="103784"/>
                    </a:lnTo>
                    <a:lnTo>
                      <a:pt x="176250" y="103911"/>
                    </a:lnTo>
                    <a:lnTo>
                      <a:pt x="176949" y="104292"/>
                    </a:lnTo>
                    <a:lnTo>
                      <a:pt x="176923" y="103657"/>
                    </a:lnTo>
                    <a:lnTo>
                      <a:pt x="177609" y="103530"/>
                    </a:lnTo>
                    <a:lnTo>
                      <a:pt x="177673" y="103276"/>
                    </a:lnTo>
                    <a:lnTo>
                      <a:pt x="177736" y="103022"/>
                    </a:lnTo>
                    <a:lnTo>
                      <a:pt x="177825" y="102641"/>
                    </a:lnTo>
                    <a:lnTo>
                      <a:pt x="178015" y="103149"/>
                    </a:lnTo>
                    <a:lnTo>
                      <a:pt x="177863" y="103149"/>
                    </a:lnTo>
                    <a:lnTo>
                      <a:pt x="178168" y="103403"/>
                    </a:lnTo>
                    <a:lnTo>
                      <a:pt x="178257" y="103657"/>
                    </a:lnTo>
                    <a:lnTo>
                      <a:pt x="178015" y="104165"/>
                    </a:lnTo>
                    <a:lnTo>
                      <a:pt x="178816" y="103911"/>
                    </a:lnTo>
                    <a:lnTo>
                      <a:pt x="178790" y="104419"/>
                    </a:lnTo>
                    <a:lnTo>
                      <a:pt x="178650" y="104673"/>
                    </a:lnTo>
                    <a:lnTo>
                      <a:pt x="177952" y="105181"/>
                    </a:lnTo>
                    <a:lnTo>
                      <a:pt x="177812" y="105308"/>
                    </a:lnTo>
                    <a:lnTo>
                      <a:pt x="178612" y="104800"/>
                    </a:lnTo>
                    <a:lnTo>
                      <a:pt x="178676" y="105816"/>
                    </a:lnTo>
                    <a:lnTo>
                      <a:pt x="179324" y="105448"/>
                    </a:lnTo>
                    <a:lnTo>
                      <a:pt x="178917" y="105816"/>
                    </a:lnTo>
                    <a:lnTo>
                      <a:pt x="178854" y="105943"/>
                    </a:lnTo>
                    <a:lnTo>
                      <a:pt x="179514" y="105562"/>
                    </a:lnTo>
                    <a:lnTo>
                      <a:pt x="179412" y="105943"/>
                    </a:lnTo>
                    <a:lnTo>
                      <a:pt x="179235" y="106070"/>
                    </a:lnTo>
                    <a:lnTo>
                      <a:pt x="179133" y="106324"/>
                    </a:lnTo>
                    <a:lnTo>
                      <a:pt x="179362" y="106705"/>
                    </a:lnTo>
                    <a:lnTo>
                      <a:pt x="179768" y="105562"/>
                    </a:lnTo>
                    <a:lnTo>
                      <a:pt x="179857" y="105308"/>
                    </a:lnTo>
                    <a:lnTo>
                      <a:pt x="179946" y="105054"/>
                    </a:lnTo>
                    <a:lnTo>
                      <a:pt x="179908" y="106070"/>
                    </a:lnTo>
                    <a:lnTo>
                      <a:pt x="179806" y="106451"/>
                    </a:lnTo>
                    <a:lnTo>
                      <a:pt x="179920" y="106832"/>
                    </a:lnTo>
                    <a:lnTo>
                      <a:pt x="180898" y="106832"/>
                    </a:lnTo>
                    <a:lnTo>
                      <a:pt x="180936" y="107594"/>
                    </a:lnTo>
                    <a:lnTo>
                      <a:pt x="180301" y="108356"/>
                    </a:lnTo>
                    <a:lnTo>
                      <a:pt x="180479" y="107340"/>
                    </a:lnTo>
                    <a:lnTo>
                      <a:pt x="179895" y="108102"/>
                    </a:lnTo>
                    <a:lnTo>
                      <a:pt x="180251" y="108356"/>
                    </a:lnTo>
                    <a:lnTo>
                      <a:pt x="180594" y="108610"/>
                    </a:lnTo>
                    <a:lnTo>
                      <a:pt x="182143" y="108610"/>
                    </a:lnTo>
                    <a:lnTo>
                      <a:pt x="182460" y="109372"/>
                    </a:lnTo>
                    <a:lnTo>
                      <a:pt x="182473" y="109245"/>
                    </a:lnTo>
                    <a:lnTo>
                      <a:pt x="183807" y="108356"/>
                    </a:lnTo>
                    <a:lnTo>
                      <a:pt x="182206" y="110261"/>
                    </a:lnTo>
                    <a:lnTo>
                      <a:pt x="182854" y="110172"/>
                    </a:lnTo>
                    <a:lnTo>
                      <a:pt x="182257" y="110515"/>
                    </a:lnTo>
                    <a:lnTo>
                      <a:pt x="182422" y="110515"/>
                    </a:lnTo>
                    <a:lnTo>
                      <a:pt x="182549" y="111150"/>
                    </a:lnTo>
                    <a:lnTo>
                      <a:pt x="183413" y="111150"/>
                    </a:lnTo>
                    <a:lnTo>
                      <a:pt x="184353" y="111658"/>
                    </a:lnTo>
                    <a:lnTo>
                      <a:pt x="183946" y="111785"/>
                    </a:lnTo>
                    <a:lnTo>
                      <a:pt x="183845" y="112293"/>
                    </a:lnTo>
                    <a:lnTo>
                      <a:pt x="184289" y="112674"/>
                    </a:lnTo>
                    <a:lnTo>
                      <a:pt x="184289" y="113182"/>
                    </a:lnTo>
                    <a:lnTo>
                      <a:pt x="184696" y="113055"/>
                    </a:lnTo>
                    <a:lnTo>
                      <a:pt x="184746" y="113182"/>
                    </a:lnTo>
                    <a:lnTo>
                      <a:pt x="184899" y="113055"/>
                    </a:lnTo>
                    <a:lnTo>
                      <a:pt x="185191" y="112801"/>
                    </a:lnTo>
                    <a:lnTo>
                      <a:pt x="183705" y="114960"/>
                    </a:lnTo>
                    <a:lnTo>
                      <a:pt x="186613" y="114363"/>
                    </a:lnTo>
                    <a:lnTo>
                      <a:pt x="187515" y="113817"/>
                    </a:lnTo>
                    <a:lnTo>
                      <a:pt x="187337" y="113817"/>
                    </a:lnTo>
                    <a:lnTo>
                      <a:pt x="187439" y="113690"/>
                    </a:lnTo>
                    <a:lnTo>
                      <a:pt x="187604" y="113665"/>
                    </a:lnTo>
                    <a:lnTo>
                      <a:pt x="187553" y="113436"/>
                    </a:lnTo>
                    <a:lnTo>
                      <a:pt x="188074" y="113182"/>
                    </a:lnTo>
                    <a:lnTo>
                      <a:pt x="187845" y="113182"/>
                    </a:lnTo>
                    <a:lnTo>
                      <a:pt x="188277" y="112928"/>
                    </a:lnTo>
                    <a:lnTo>
                      <a:pt x="188417" y="112801"/>
                    </a:lnTo>
                    <a:lnTo>
                      <a:pt x="188531" y="112547"/>
                    </a:lnTo>
                    <a:lnTo>
                      <a:pt x="188874" y="112166"/>
                    </a:lnTo>
                    <a:close/>
                  </a:path>
                  <a:path w="294640" h="133350">
                    <a:moveTo>
                      <a:pt x="188887" y="128536"/>
                    </a:moveTo>
                    <a:lnTo>
                      <a:pt x="188671" y="128358"/>
                    </a:lnTo>
                    <a:lnTo>
                      <a:pt x="188645" y="128498"/>
                    </a:lnTo>
                    <a:lnTo>
                      <a:pt x="188887" y="128536"/>
                    </a:lnTo>
                    <a:close/>
                  </a:path>
                  <a:path w="294640" h="133350">
                    <a:moveTo>
                      <a:pt x="188976" y="125310"/>
                    </a:moveTo>
                    <a:lnTo>
                      <a:pt x="188442" y="125234"/>
                    </a:lnTo>
                    <a:lnTo>
                      <a:pt x="188404" y="125412"/>
                    </a:lnTo>
                    <a:lnTo>
                      <a:pt x="187871" y="125730"/>
                    </a:lnTo>
                    <a:lnTo>
                      <a:pt x="188976" y="125310"/>
                    </a:lnTo>
                    <a:close/>
                  </a:path>
                  <a:path w="294640" h="133350">
                    <a:moveTo>
                      <a:pt x="189052" y="128003"/>
                    </a:moveTo>
                    <a:lnTo>
                      <a:pt x="188836" y="127914"/>
                    </a:lnTo>
                    <a:lnTo>
                      <a:pt x="189052" y="128003"/>
                    </a:lnTo>
                    <a:close/>
                  </a:path>
                  <a:path w="294640" h="133350">
                    <a:moveTo>
                      <a:pt x="190004" y="114617"/>
                    </a:moveTo>
                    <a:lnTo>
                      <a:pt x="189941" y="114325"/>
                    </a:lnTo>
                    <a:lnTo>
                      <a:pt x="189865" y="114198"/>
                    </a:lnTo>
                    <a:lnTo>
                      <a:pt x="188798" y="114071"/>
                    </a:lnTo>
                    <a:lnTo>
                      <a:pt x="188976" y="113309"/>
                    </a:lnTo>
                    <a:lnTo>
                      <a:pt x="188277" y="113690"/>
                    </a:lnTo>
                    <a:lnTo>
                      <a:pt x="187375" y="114617"/>
                    </a:lnTo>
                    <a:lnTo>
                      <a:pt x="190004" y="114617"/>
                    </a:lnTo>
                    <a:close/>
                  </a:path>
                  <a:path w="294640" h="133350">
                    <a:moveTo>
                      <a:pt x="190182" y="128295"/>
                    </a:moveTo>
                    <a:lnTo>
                      <a:pt x="189636" y="128295"/>
                    </a:lnTo>
                    <a:lnTo>
                      <a:pt x="189484" y="128168"/>
                    </a:lnTo>
                    <a:lnTo>
                      <a:pt x="189052" y="128003"/>
                    </a:lnTo>
                    <a:lnTo>
                      <a:pt x="189230" y="128422"/>
                    </a:lnTo>
                    <a:lnTo>
                      <a:pt x="190042" y="128422"/>
                    </a:lnTo>
                    <a:lnTo>
                      <a:pt x="190182" y="128295"/>
                    </a:lnTo>
                    <a:close/>
                  </a:path>
                  <a:path w="294640" h="133350">
                    <a:moveTo>
                      <a:pt x="190309" y="126644"/>
                    </a:moveTo>
                    <a:lnTo>
                      <a:pt x="189941" y="126695"/>
                    </a:lnTo>
                    <a:lnTo>
                      <a:pt x="189903" y="127025"/>
                    </a:lnTo>
                    <a:lnTo>
                      <a:pt x="190309" y="126644"/>
                    </a:lnTo>
                    <a:close/>
                  </a:path>
                  <a:path w="294640" h="133350">
                    <a:moveTo>
                      <a:pt x="190360" y="128295"/>
                    </a:moveTo>
                    <a:lnTo>
                      <a:pt x="190322" y="128168"/>
                    </a:lnTo>
                    <a:lnTo>
                      <a:pt x="190182" y="128295"/>
                    </a:lnTo>
                    <a:lnTo>
                      <a:pt x="190360" y="128295"/>
                    </a:lnTo>
                    <a:close/>
                  </a:path>
                  <a:path w="294640" h="133350">
                    <a:moveTo>
                      <a:pt x="190754" y="121691"/>
                    </a:moveTo>
                    <a:lnTo>
                      <a:pt x="190500" y="121297"/>
                    </a:lnTo>
                    <a:lnTo>
                      <a:pt x="190360" y="121437"/>
                    </a:lnTo>
                    <a:lnTo>
                      <a:pt x="190754" y="121691"/>
                    </a:lnTo>
                    <a:close/>
                  </a:path>
                  <a:path w="294640" h="133350">
                    <a:moveTo>
                      <a:pt x="191147" y="121056"/>
                    </a:moveTo>
                    <a:lnTo>
                      <a:pt x="190627" y="121158"/>
                    </a:lnTo>
                    <a:lnTo>
                      <a:pt x="190500" y="121297"/>
                    </a:lnTo>
                    <a:lnTo>
                      <a:pt x="191147" y="121056"/>
                    </a:lnTo>
                    <a:close/>
                  </a:path>
                  <a:path w="294640" h="133350">
                    <a:moveTo>
                      <a:pt x="191439" y="122580"/>
                    </a:moveTo>
                    <a:lnTo>
                      <a:pt x="190766" y="122326"/>
                    </a:lnTo>
                    <a:lnTo>
                      <a:pt x="191046" y="122694"/>
                    </a:lnTo>
                    <a:lnTo>
                      <a:pt x="191439" y="122580"/>
                    </a:lnTo>
                    <a:close/>
                  </a:path>
                  <a:path w="294640" h="133350">
                    <a:moveTo>
                      <a:pt x="191643" y="122097"/>
                    </a:moveTo>
                    <a:lnTo>
                      <a:pt x="191566" y="121513"/>
                    </a:lnTo>
                    <a:lnTo>
                      <a:pt x="191490" y="122186"/>
                    </a:lnTo>
                    <a:lnTo>
                      <a:pt x="191643" y="122097"/>
                    </a:lnTo>
                    <a:close/>
                  </a:path>
                  <a:path w="294640" h="133350">
                    <a:moveTo>
                      <a:pt x="191706" y="125501"/>
                    </a:moveTo>
                    <a:lnTo>
                      <a:pt x="191592" y="125374"/>
                    </a:lnTo>
                    <a:lnTo>
                      <a:pt x="191706" y="125501"/>
                    </a:lnTo>
                    <a:close/>
                  </a:path>
                  <a:path w="294640" h="133350">
                    <a:moveTo>
                      <a:pt x="191922" y="127533"/>
                    </a:moveTo>
                    <a:lnTo>
                      <a:pt x="189890" y="127025"/>
                    </a:lnTo>
                    <a:lnTo>
                      <a:pt x="189052" y="126898"/>
                    </a:lnTo>
                    <a:lnTo>
                      <a:pt x="188709" y="126898"/>
                    </a:lnTo>
                    <a:lnTo>
                      <a:pt x="189001" y="127152"/>
                    </a:lnTo>
                    <a:lnTo>
                      <a:pt x="189560" y="127406"/>
                    </a:lnTo>
                    <a:lnTo>
                      <a:pt x="189839" y="127660"/>
                    </a:lnTo>
                    <a:lnTo>
                      <a:pt x="189331" y="127787"/>
                    </a:lnTo>
                    <a:lnTo>
                      <a:pt x="189052" y="127533"/>
                    </a:lnTo>
                    <a:lnTo>
                      <a:pt x="188722" y="127533"/>
                    </a:lnTo>
                    <a:lnTo>
                      <a:pt x="188963" y="127787"/>
                    </a:lnTo>
                    <a:lnTo>
                      <a:pt x="189738" y="127787"/>
                    </a:lnTo>
                    <a:lnTo>
                      <a:pt x="190017" y="127660"/>
                    </a:lnTo>
                    <a:lnTo>
                      <a:pt x="190220" y="127914"/>
                    </a:lnTo>
                    <a:lnTo>
                      <a:pt x="191350" y="127660"/>
                    </a:lnTo>
                    <a:lnTo>
                      <a:pt x="191922" y="127533"/>
                    </a:lnTo>
                    <a:close/>
                  </a:path>
                  <a:path w="294640" h="133350">
                    <a:moveTo>
                      <a:pt x="192100" y="119278"/>
                    </a:moveTo>
                    <a:lnTo>
                      <a:pt x="191744" y="119151"/>
                    </a:lnTo>
                    <a:lnTo>
                      <a:pt x="191465" y="119456"/>
                    </a:lnTo>
                    <a:lnTo>
                      <a:pt x="191706" y="119748"/>
                    </a:lnTo>
                    <a:lnTo>
                      <a:pt x="191922" y="119316"/>
                    </a:lnTo>
                    <a:lnTo>
                      <a:pt x="192100" y="119278"/>
                    </a:lnTo>
                    <a:close/>
                  </a:path>
                  <a:path w="294640" h="133350">
                    <a:moveTo>
                      <a:pt x="192189" y="121754"/>
                    </a:moveTo>
                    <a:lnTo>
                      <a:pt x="191744" y="122034"/>
                    </a:lnTo>
                    <a:lnTo>
                      <a:pt x="191668" y="122351"/>
                    </a:lnTo>
                    <a:lnTo>
                      <a:pt x="192087" y="121958"/>
                    </a:lnTo>
                    <a:lnTo>
                      <a:pt x="192189" y="121754"/>
                    </a:lnTo>
                    <a:close/>
                  </a:path>
                  <a:path w="294640" h="133350">
                    <a:moveTo>
                      <a:pt x="192595" y="124485"/>
                    </a:moveTo>
                    <a:lnTo>
                      <a:pt x="190893" y="124358"/>
                    </a:lnTo>
                    <a:lnTo>
                      <a:pt x="191490" y="124104"/>
                    </a:lnTo>
                    <a:lnTo>
                      <a:pt x="191795" y="123977"/>
                    </a:lnTo>
                    <a:lnTo>
                      <a:pt x="191312" y="123215"/>
                    </a:lnTo>
                    <a:lnTo>
                      <a:pt x="190957" y="124104"/>
                    </a:lnTo>
                    <a:lnTo>
                      <a:pt x="189788" y="123596"/>
                    </a:lnTo>
                    <a:lnTo>
                      <a:pt x="191630" y="122834"/>
                    </a:lnTo>
                    <a:lnTo>
                      <a:pt x="191935" y="122707"/>
                    </a:lnTo>
                    <a:lnTo>
                      <a:pt x="191020" y="122834"/>
                    </a:lnTo>
                    <a:lnTo>
                      <a:pt x="190995" y="122694"/>
                    </a:lnTo>
                    <a:lnTo>
                      <a:pt x="190449" y="122580"/>
                    </a:lnTo>
                    <a:lnTo>
                      <a:pt x="190766" y="122326"/>
                    </a:lnTo>
                    <a:lnTo>
                      <a:pt x="190906" y="122199"/>
                    </a:lnTo>
                    <a:lnTo>
                      <a:pt x="191198" y="121945"/>
                    </a:lnTo>
                    <a:lnTo>
                      <a:pt x="189750" y="121564"/>
                    </a:lnTo>
                    <a:lnTo>
                      <a:pt x="190258" y="121386"/>
                    </a:lnTo>
                    <a:lnTo>
                      <a:pt x="190449" y="121208"/>
                    </a:lnTo>
                    <a:lnTo>
                      <a:pt x="190627" y="121158"/>
                    </a:lnTo>
                    <a:lnTo>
                      <a:pt x="191262" y="120929"/>
                    </a:lnTo>
                    <a:lnTo>
                      <a:pt x="191630" y="120802"/>
                    </a:lnTo>
                    <a:lnTo>
                      <a:pt x="189750" y="120929"/>
                    </a:lnTo>
                    <a:lnTo>
                      <a:pt x="190093" y="120548"/>
                    </a:lnTo>
                    <a:lnTo>
                      <a:pt x="190322" y="120294"/>
                    </a:lnTo>
                    <a:lnTo>
                      <a:pt x="191135" y="120167"/>
                    </a:lnTo>
                    <a:lnTo>
                      <a:pt x="190830" y="120675"/>
                    </a:lnTo>
                    <a:lnTo>
                      <a:pt x="191300" y="120167"/>
                    </a:lnTo>
                    <a:lnTo>
                      <a:pt x="191414" y="120040"/>
                    </a:lnTo>
                    <a:lnTo>
                      <a:pt x="190030" y="120294"/>
                    </a:lnTo>
                    <a:lnTo>
                      <a:pt x="191300" y="119405"/>
                    </a:lnTo>
                    <a:lnTo>
                      <a:pt x="191477" y="119278"/>
                    </a:lnTo>
                    <a:lnTo>
                      <a:pt x="191135" y="119024"/>
                    </a:lnTo>
                    <a:lnTo>
                      <a:pt x="190080" y="119278"/>
                    </a:lnTo>
                    <a:lnTo>
                      <a:pt x="190461" y="118516"/>
                    </a:lnTo>
                    <a:lnTo>
                      <a:pt x="190525" y="118389"/>
                    </a:lnTo>
                    <a:lnTo>
                      <a:pt x="189966" y="118008"/>
                    </a:lnTo>
                    <a:lnTo>
                      <a:pt x="190322" y="117881"/>
                    </a:lnTo>
                    <a:lnTo>
                      <a:pt x="190195" y="117246"/>
                    </a:lnTo>
                    <a:lnTo>
                      <a:pt x="190207" y="116484"/>
                    </a:lnTo>
                    <a:lnTo>
                      <a:pt x="190271" y="116230"/>
                    </a:lnTo>
                    <a:lnTo>
                      <a:pt x="190449" y="116103"/>
                    </a:lnTo>
                    <a:lnTo>
                      <a:pt x="189382" y="116484"/>
                    </a:lnTo>
                    <a:lnTo>
                      <a:pt x="189369" y="115849"/>
                    </a:lnTo>
                    <a:lnTo>
                      <a:pt x="189001" y="115595"/>
                    </a:lnTo>
                    <a:lnTo>
                      <a:pt x="189611" y="115341"/>
                    </a:lnTo>
                    <a:lnTo>
                      <a:pt x="190233" y="115341"/>
                    </a:lnTo>
                    <a:lnTo>
                      <a:pt x="190131" y="115087"/>
                    </a:lnTo>
                    <a:lnTo>
                      <a:pt x="190080" y="114960"/>
                    </a:lnTo>
                    <a:lnTo>
                      <a:pt x="189725" y="115087"/>
                    </a:lnTo>
                    <a:lnTo>
                      <a:pt x="189509" y="115087"/>
                    </a:lnTo>
                    <a:lnTo>
                      <a:pt x="189306" y="114833"/>
                    </a:lnTo>
                    <a:lnTo>
                      <a:pt x="189699" y="114706"/>
                    </a:lnTo>
                    <a:lnTo>
                      <a:pt x="187299" y="114706"/>
                    </a:lnTo>
                    <a:lnTo>
                      <a:pt x="187032" y="114706"/>
                    </a:lnTo>
                    <a:lnTo>
                      <a:pt x="186207" y="115849"/>
                    </a:lnTo>
                    <a:lnTo>
                      <a:pt x="187566" y="115849"/>
                    </a:lnTo>
                    <a:lnTo>
                      <a:pt x="187960" y="115976"/>
                    </a:lnTo>
                    <a:lnTo>
                      <a:pt x="188048" y="116230"/>
                    </a:lnTo>
                    <a:lnTo>
                      <a:pt x="187477" y="115976"/>
                    </a:lnTo>
                    <a:lnTo>
                      <a:pt x="187032" y="116738"/>
                    </a:lnTo>
                    <a:lnTo>
                      <a:pt x="186740" y="116992"/>
                    </a:lnTo>
                    <a:lnTo>
                      <a:pt x="186931" y="116865"/>
                    </a:lnTo>
                    <a:lnTo>
                      <a:pt x="187159" y="116865"/>
                    </a:lnTo>
                    <a:lnTo>
                      <a:pt x="187350" y="116738"/>
                    </a:lnTo>
                    <a:lnTo>
                      <a:pt x="186397" y="117627"/>
                    </a:lnTo>
                    <a:lnTo>
                      <a:pt x="187845" y="116738"/>
                    </a:lnTo>
                    <a:lnTo>
                      <a:pt x="188671" y="116230"/>
                    </a:lnTo>
                    <a:lnTo>
                      <a:pt x="188150" y="117246"/>
                    </a:lnTo>
                    <a:lnTo>
                      <a:pt x="187807" y="117246"/>
                    </a:lnTo>
                    <a:lnTo>
                      <a:pt x="188061" y="117500"/>
                    </a:lnTo>
                    <a:lnTo>
                      <a:pt x="188595" y="117500"/>
                    </a:lnTo>
                    <a:lnTo>
                      <a:pt x="188607" y="117754"/>
                    </a:lnTo>
                    <a:lnTo>
                      <a:pt x="187934" y="118122"/>
                    </a:lnTo>
                    <a:lnTo>
                      <a:pt x="189230" y="118008"/>
                    </a:lnTo>
                    <a:lnTo>
                      <a:pt x="188607" y="118516"/>
                    </a:lnTo>
                    <a:lnTo>
                      <a:pt x="188341" y="118516"/>
                    </a:lnTo>
                    <a:lnTo>
                      <a:pt x="188252" y="118262"/>
                    </a:lnTo>
                    <a:lnTo>
                      <a:pt x="187985" y="118262"/>
                    </a:lnTo>
                    <a:lnTo>
                      <a:pt x="187236" y="118897"/>
                    </a:lnTo>
                    <a:lnTo>
                      <a:pt x="187477" y="118897"/>
                    </a:lnTo>
                    <a:lnTo>
                      <a:pt x="187439" y="119075"/>
                    </a:lnTo>
                    <a:lnTo>
                      <a:pt x="187248" y="119481"/>
                    </a:lnTo>
                    <a:lnTo>
                      <a:pt x="187375" y="119291"/>
                    </a:lnTo>
                    <a:lnTo>
                      <a:pt x="187426" y="119164"/>
                    </a:lnTo>
                    <a:lnTo>
                      <a:pt x="187223" y="119786"/>
                    </a:lnTo>
                    <a:lnTo>
                      <a:pt x="187426" y="119532"/>
                    </a:lnTo>
                    <a:lnTo>
                      <a:pt x="189522" y="119405"/>
                    </a:lnTo>
                    <a:lnTo>
                      <a:pt x="188252" y="120167"/>
                    </a:lnTo>
                    <a:lnTo>
                      <a:pt x="188137" y="120294"/>
                    </a:lnTo>
                    <a:lnTo>
                      <a:pt x="189522" y="120548"/>
                    </a:lnTo>
                    <a:lnTo>
                      <a:pt x="188125" y="120319"/>
                    </a:lnTo>
                    <a:lnTo>
                      <a:pt x="188772" y="120675"/>
                    </a:lnTo>
                    <a:lnTo>
                      <a:pt x="187883" y="120802"/>
                    </a:lnTo>
                    <a:lnTo>
                      <a:pt x="187477" y="121310"/>
                    </a:lnTo>
                    <a:lnTo>
                      <a:pt x="187210" y="121310"/>
                    </a:lnTo>
                    <a:lnTo>
                      <a:pt x="187998" y="121437"/>
                    </a:lnTo>
                    <a:lnTo>
                      <a:pt x="186791" y="121945"/>
                    </a:lnTo>
                    <a:lnTo>
                      <a:pt x="187934" y="122072"/>
                    </a:lnTo>
                    <a:lnTo>
                      <a:pt x="187655" y="122199"/>
                    </a:lnTo>
                    <a:lnTo>
                      <a:pt x="187858" y="122288"/>
                    </a:lnTo>
                    <a:lnTo>
                      <a:pt x="188087" y="122199"/>
                    </a:lnTo>
                    <a:lnTo>
                      <a:pt x="189255" y="122580"/>
                    </a:lnTo>
                    <a:lnTo>
                      <a:pt x="187198" y="123723"/>
                    </a:lnTo>
                    <a:lnTo>
                      <a:pt x="188683" y="124231"/>
                    </a:lnTo>
                    <a:lnTo>
                      <a:pt x="189357" y="124866"/>
                    </a:lnTo>
                    <a:lnTo>
                      <a:pt x="190347" y="124866"/>
                    </a:lnTo>
                    <a:lnTo>
                      <a:pt x="190957" y="125374"/>
                    </a:lnTo>
                    <a:lnTo>
                      <a:pt x="190525" y="125755"/>
                    </a:lnTo>
                    <a:lnTo>
                      <a:pt x="189865" y="125374"/>
                    </a:lnTo>
                    <a:lnTo>
                      <a:pt x="189738" y="125501"/>
                    </a:lnTo>
                    <a:lnTo>
                      <a:pt x="189623" y="126009"/>
                    </a:lnTo>
                    <a:lnTo>
                      <a:pt x="190017" y="126390"/>
                    </a:lnTo>
                    <a:lnTo>
                      <a:pt x="189750" y="126263"/>
                    </a:lnTo>
                    <a:lnTo>
                      <a:pt x="189242" y="126517"/>
                    </a:lnTo>
                    <a:lnTo>
                      <a:pt x="189331" y="126771"/>
                    </a:lnTo>
                    <a:lnTo>
                      <a:pt x="189941" y="126695"/>
                    </a:lnTo>
                    <a:lnTo>
                      <a:pt x="189966" y="126517"/>
                    </a:lnTo>
                    <a:lnTo>
                      <a:pt x="191223" y="126517"/>
                    </a:lnTo>
                    <a:lnTo>
                      <a:pt x="190690" y="126390"/>
                    </a:lnTo>
                    <a:lnTo>
                      <a:pt x="190144" y="126263"/>
                    </a:lnTo>
                    <a:lnTo>
                      <a:pt x="190449" y="126009"/>
                    </a:lnTo>
                    <a:lnTo>
                      <a:pt x="191122" y="125882"/>
                    </a:lnTo>
                    <a:lnTo>
                      <a:pt x="191350" y="126136"/>
                    </a:lnTo>
                    <a:lnTo>
                      <a:pt x="191897" y="125755"/>
                    </a:lnTo>
                    <a:lnTo>
                      <a:pt x="190855" y="125882"/>
                    </a:lnTo>
                    <a:lnTo>
                      <a:pt x="191046" y="125755"/>
                    </a:lnTo>
                    <a:lnTo>
                      <a:pt x="191579" y="125387"/>
                    </a:lnTo>
                    <a:lnTo>
                      <a:pt x="191274" y="125120"/>
                    </a:lnTo>
                    <a:lnTo>
                      <a:pt x="191541" y="125247"/>
                    </a:lnTo>
                    <a:lnTo>
                      <a:pt x="191846" y="125120"/>
                    </a:lnTo>
                    <a:lnTo>
                      <a:pt x="192138" y="124993"/>
                    </a:lnTo>
                    <a:lnTo>
                      <a:pt x="191998" y="125247"/>
                    </a:lnTo>
                    <a:lnTo>
                      <a:pt x="192201" y="124993"/>
                    </a:lnTo>
                    <a:lnTo>
                      <a:pt x="192595" y="124485"/>
                    </a:lnTo>
                    <a:close/>
                  </a:path>
                  <a:path w="294640" h="133350">
                    <a:moveTo>
                      <a:pt x="193078" y="121018"/>
                    </a:moveTo>
                    <a:lnTo>
                      <a:pt x="192316" y="121742"/>
                    </a:lnTo>
                    <a:lnTo>
                      <a:pt x="192316" y="122034"/>
                    </a:lnTo>
                    <a:lnTo>
                      <a:pt x="193078" y="121018"/>
                    </a:lnTo>
                    <a:close/>
                  </a:path>
                  <a:path w="294640" h="133350">
                    <a:moveTo>
                      <a:pt x="217754" y="48260"/>
                    </a:moveTo>
                    <a:lnTo>
                      <a:pt x="217119" y="49022"/>
                    </a:lnTo>
                    <a:lnTo>
                      <a:pt x="217043" y="49530"/>
                    </a:lnTo>
                    <a:lnTo>
                      <a:pt x="217754" y="48260"/>
                    </a:lnTo>
                    <a:close/>
                  </a:path>
                  <a:path w="294640" h="133350">
                    <a:moveTo>
                      <a:pt x="220624" y="36830"/>
                    </a:moveTo>
                    <a:lnTo>
                      <a:pt x="220421" y="36830"/>
                    </a:lnTo>
                    <a:lnTo>
                      <a:pt x="220446" y="37096"/>
                    </a:lnTo>
                    <a:lnTo>
                      <a:pt x="220624" y="36830"/>
                    </a:lnTo>
                    <a:close/>
                  </a:path>
                  <a:path w="294640" h="133350">
                    <a:moveTo>
                      <a:pt x="221399" y="35560"/>
                    </a:moveTo>
                    <a:lnTo>
                      <a:pt x="220624" y="36830"/>
                    </a:lnTo>
                    <a:lnTo>
                      <a:pt x="221005" y="36830"/>
                    </a:lnTo>
                    <a:lnTo>
                      <a:pt x="221399" y="35560"/>
                    </a:lnTo>
                    <a:close/>
                  </a:path>
                  <a:path w="294640" h="133350">
                    <a:moveTo>
                      <a:pt x="227622" y="31318"/>
                    </a:moveTo>
                    <a:lnTo>
                      <a:pt x="227444" y="31432"/>
                    </a:lnTo>
                    <a:lnTo>
                      <a:pt x="227304" y="31559"/>
                    </a:lnTo>
                    <a:lnTo>
                      <a:pt x="227253" y="31724"/>
                    </a:lnTo>
                    <a:lnTo>
                      <a:pt x="227622" y="31318"/>
                    </a:lnTo>
                    <a:close/>
                  </a:path>
                  <a:path w="294640" h="133350">
                    <a:moveTo>
                      <a:pt x="232041" y="27686"/>
                    </a:moveTo>
                    <a:lnTo>
                      <a:pt x="231470" y="28079"/>
                    </a:lnTo>
                    <a:lnTo>
                      <a:pt x="231571" y="28270"/>
                    </a:lnTo>
                    <a:lnTo>
                      <a:pt x="232041" y="27686"/>
                    </a:lnTo>
                    <a:close/>
                  </a:path>
                  <a:path w="294640" h="133350">
                    <a:moveTo>
                      <a:pt x="242379" y="72390"/>
                    </a:moveTo>
                    <a:close/>
                  </a:path>
                  <a:path w="294640" h="133350">
                    <a:moveTo>
                      <a:pt x="243014" y="73660"/>
                    </a:moveTo>
                    <a:lnTo>
                      <a:pt x="242049" y="73660"/>
                    </a:lnTo>
                    <a:lnTo>
                      <a:pt x="241096" y="73660"/>
                    </a:lnTo>
                    <a:lnTo>
                      <a:pt x="240360" y="74930"/>
                    </a:lnTo>
                    <a:lnTo>
                      <a:pt x="241109" y="74930"/>
                    </a:lnTo>
                    <a:lnTo>
                      <a:pt x="239712" y="76200"/>
                    </a:lnTo>
                    <a:lnTo>
                      <a:pt x="241211" y="76200"/>
                    </a:lnTo>
                    <a:lnTo>
                      <a:pt x="242100" y="74930"/>
                    </a:lnTo>
                    <a:lnTo>
                      <a:pt x="243014" y="73660"/>
                    </a:lnTo>
                    <a:close/>
                  </a:path>
                  <a:path w="294640" h="133350">
                    <a:moveTo>
                      <a:pt x="243700" y="90614"/>
                    </a:moveTo>
                    <a:lnTo>
                      <a:pt x="243611" y="90170"/>
                    </a:lnTo>
                    <a:lnTo>
                      <a:pt x="243281" y="90170"/>
                    </a:lnTo>
                    <a:lnTo>
                      <a:pt x="243700" y="90614"/>
                    </a:lnTo>
                    <a:close/>
                  </a:path>
                  <a:path w="294640" h="133350">
                    <a:moveTo>
                      <a:pt x="244360" y="91300"/>
                    </a:moveTo>
                    <a:lnTo>
                      <a:pt x="243700" y="90614"/>
                    </a:lnTo>
                    <a:lnTo>
                      <a:pt x="243878" y="91440"/>
                    </a:lnTo>
                    <a:lnTo>
                      <a:pt x="244309" y="91440"/>
                    </a:lnTo>
                    <a:lnTo>
                      <a:pt x="244360" y="91300"/>
                    </a:lnTo>
                    <a:close/>
                  </a:path>
                  <a:path w="294640" h="133350">
                    <a:moveTo>
                      <a:pt x="247446" y="68554"/>
                    </a:moveTo>
                    <a:close/>
                  </a:path>
                  <a:path w="294640" h="133350">
                    <a:moveTo>
                      <a:pt x="252349" y="113030"/>
                    </a:moveTo>
                    <a:lnTo>
                      <a:pt x="252336" y="111760"/>
                    </a:lnTo>
                    <a:lnTo>
                      <a:pt x="252349" y="113030"/>
                    </a:lnTo>
                    <a:close/>
                  </a:path>
                  <a:path w="294640" h="133350">
                    <a:moveTo>
                      <a:pt x="253111" y="100609"/>
                    </a:moveTo>
                    <a:lnTo>
                      <a:pt x="252984" y="99060"/>
                    </a:lnTo>
                    <a:lnTo>
                      <a:pt x="252577" y="99860"/>
                    </a:lnTo>
                    <a:lnTo>
                      <a:pt x="252882" y="100330"/>
                    </a:lnTo>
                    <a:lnTo>
                      <a:pt x="253111" y="100609"/>
                    </a:lnTo>
                    <a:close/>
                  </a:path>
                  <a:path w="294640" h="133350">
                    <a:moveTo>
                      <a:pt x="253619" y="101244"/>
                    </a:moveTo>
                    <a:lnTo>
                      <a:pt x="253111" y="100609"/>
                    </a:lnTo>
                    <a:lnTo>
                      <a:pt x="253187" y="101600"/>
                    </a:lnTo>
                    <a:lnTo>
                      <a:pt x="253580" y="101600"/>
                    </a:lnTo>
                    <a:lnTo>
                      <a:pt x="253619" y="101244"/>
                    </a:lnTo>
                    <a:close/>
                  </a:path>
                  <a:path w="294640" h="133350">
                    <a:moveTo>
                      <a:pt x="253898" y="101600"/>
                    </a:moveTo>
                    <a:lnTo>
                      <a:pt x="253682" y="101333"/>
                    </a:lnTo>
                    <a:lnTo>
                      <a:pt x="253580" y="101600"/>
                    </a:lnTo>
                    <a:lnTo>
                      <a:pt x="253898" y="101600"/>
                    </a:lnTo>
                    <a:close/>
                  </a:path>
                  <a:path w="294640" h="133350">
                    <a:moveTo>
                      <a:pt x="255689" y="103085"/>
                    </a:moveTo>
                    <a:lnTo>
                      <a:pt x="254762" y="100533"/>
                    </a:lnTo>
                    <a:lnTo>
                      <a:pt x="254647" y="100926"/>
                    </a:lnTo>
                    <a:lnTo>
                      <a:pt x="254469" y="101206"/>
                    </a:lnTo>
                    <a:lnTo>
                      <a:pt x="254266" y="101434"/>
                    </a:lnTo>
                    <a:lnTo>
                      <a:pt x="254762" y="101028"/>
                    </a:lnTo>
                    <a:lnTo>
                      <a:pt x="255689" y="103085"/>
                    </a:lnTo>
                    <a:close/>
                  </a:path>
                  <a:path w="294640" h="133350">
                    <a:moveTo>
                      <a:pt x="258038" y="107950"/>
                    </a:moveTo>
                    <a:lnTo>
                      <a:pt x="257695" y="107950"/>
                    </a:lnTo>
                    <a:lnTo>
                      <a:pt x="257924" y="108216"/>
                    </a:lnTo>
                    <a:lnTo>
                      <a:pt x="258038" y="107950"/>
                    </a:lnTo>
                    <a:close/>
                  </a:path>
                  <a:path w="294640" h="133350">
                    <a:moveTo>
                      <a:pt x="258787" y="109220"/>
                    </a:moveTo>
                    <a:lnTo>
                      <a:pt x="258483" y="108864"/>
                    </a:lnTo>
                    <a:lnTo>
                      <a:pt x="257987" y="109169"/>
                    </a:lnTo>
                    <a:lnTo>
                      <a:pt x="258787" y="109220"/>
                    </a:lnTo>
                    <a:close/>
                  </a:path>
                  <a:path w="294640" h="133350">
                    <a:moveTo>
                      <a:pt x="259905" y="107950"/>
                    </a:moveTo>
                    <a:lnTo>
                      <a:pt x="258038" y="107950"/>
                    </a:lnTo>
                    <a:lnTo>
                      <a:pt x="258025" y="108331"/>
                    </a:lnTo>
                    <a:lnTo>
                      <a:pt x="258483" y="108864"/>
                    </a:lnTo>
                    <a:lnTo>
                      <a:pt x="259905" y="107950"/>
                    </a:lnTo>
                    <a:close/>
                  </a:path>
                  <a:path w="294640" h="133350">
                    <a:moveTo>
                      <a:pt x="263334" y="62230"/>
                    </a:moveTo>
                    <a:lnTo>
                      <a:pt x="261556" y="63500"/>
                    </a:lnTo>
                    <a:lnTo>
                      <a:pt x="261899" y="63500"/>
                    </a:lnTo>
                    <a:lnTo>
                      <a:pt x="263334" y="62230"/>
                    </a:lnTo>
                    <a:close/>
                  </a:path>
                  <a:path w="294640" h="133350">
                    <a:moveTo>
                      <a:pt x="268185" y="55880"/>
                    </a:moveTo>
                    <a:lnTo>
                      <a:pt x="266725" y="54610"/>
                    </a:lnTo>
                    <a:lnTo>
                      <a:pt x="265391" y="53340"/>
                    </a:lnTo>
                    <a:lnTo>
                      <a:pt x="263055" y="50800"/>
                    </a:lnTo>
                    <a:lnTo>
                      <a:pt x="261975" y="49530"/>
                    </a:lnTo>
                    <a:lnTo>
                      <a:pt x="262242" y="49530"/>
                    </a:lnTo>
                    <a:lnTo>
                      <a:pt x="261429" y="48260"/>
                    </a:lnTo>
                    <a:lnTo>
                      <a:pt x="260616" y="46990"/>
                    </a:lnTo>
                    <a:lnTo>
                      <a:pt x="258940" y="48260"/>
                    </a:lnTo>
                    <a:lnTo>
                      <a:pt x="257759" y="46990"/>
                    </a:lnTo>
                    <a:lnTo>
                      <a:pt x="258191" y="46990"/>
                    </a:lnTo>
                    <a:lnTo>
                      <a:pt x="254393" y="43180"/>
                    </a:lnTo>
                    <a:lnTo>
                      <a:pt x="249389" y="39370"/>
                    </a:lnTo>
                    <a:lnTo>
                      <a:pt x="247916" y="36830"/>
                    </a:lnTo>
                    <a:lnTo>
                      <a:pt x="247180" y="35560"/>
                    </a:lnTo>
                    <a:lnTo>
                      <a:pt x="245757" y="36830"/>
                    </a:lnTo>
                    <a:lnTo>
                      <a:pt x="244106" y="33020"/>
                    </a:lnTo>
                    <a:lnTo>
                      <a:pt x="243547" y="31750"/>
                    </a:lnTo>
                    <a:lnTo>
                      <a:pt x="242125" y="33020"/>
                    </a:lnTo>
                    <a:lnTo>
                      <a:pt x="241249" y="31750"/>
                    </a:lnTo>
                    <a:lnTo>
                      <a:pt x="241046" y="31750"/>
                    </a:lnTo>
                    <a:lnTo>
                      <a:pt x="240665" y="30480"/>
                    </a:lnTo>
                    <a:lnTo>
                      <a:pt x="239941" y="29210"/>
                    </a:lnTo>
                    <a:lnTo>
                      <a:pt x="238988" y="27940"/>
                    </a:lnTo>
                    <a:lnTo>
                      <a:pt x="235839" y="25400"/>
                    </a:lnTo>
                    <a:lnTo>
                      <a:pt x="234251" y="26670"/>
                    </a:lnTo>
                    <a:lnTo>
                      <a:pt x="233603" y="27940"/>
                    </a:lnTo>
                    <a:lnTo>
                      <a:pt x="232029" y="29210"/>
                    </a:lnTo>
                    <a:lnTo>
                      <a:pt x="231571" y="29210"/>
                    </a:lnTo>
                    <a:lnTo>
                      <a:pt x="230797" y="30480"/>
                    </a:lnTo>
                    <a:lnTo>
                      <a:pt x="230543" y="30480"/>
                    </a:lnTo>
                    <a:lnTo>
                      <a:pt x="230047" y="31750"/>
                    </a:lnTo>
                    <a:lnTo>
                      <a:pt x="228561" y="30480"/>
                    </a:lnTo>
                    <a:lnTo>
                      <a:pt x="227622" y="31750"/>
                    </a:lnTo>
                    <a:lnTo>
                      <a:pt x="228879" y="31750"/>
                    </a:lnTo>
                    <a:lnTo>
                      <a:pt x="227444" y="33020"/>
                    </a:lnTo>
                    <a:lnTo>
                      <a:pt x="224396" y="34290"/>
                    </a:lnTo>
                    <a:lnTo>
                      <a:pt x="224066" y="34290"/>
                    </a:lnTo>
                    <a:lnTo>
                      <a:pt x="220548" y="38100"/>
                    </a:lnTo>
                    <a:lnTo>
                      <a:pt x="220446" y="37096"/>
                    </a:lnTo>
                    <a:lnTo>
                      <a:pt x="219837" y="38100"/>
                    </a:lnTo>
                    <a:lnTo>
                      <a:pt x="220433" y="35560"/>
                    </a:lnTo>
                    <a:lnTo>
                      <a:pt x="218998" y="38100"/>
                    </a:lnTo>
                    <a:lnTo>
                      <a:pt x="219252" y="38100"/>
                    </a:lnTo>
                    <a:lnTo>
                      <a:pt x="217944" y="39370"/>
                    </a:lnTo>
                    <a:lnTo>
                      <a:pt x="215734" y="40640"/>
                    </a:lnTo>
                    <a:lnTo>
                      <a:pt x="214236" y="41910"/>
                    </a:lnTo>
                    <a:lnTo>
                      <a:pt x="214172" y="40640"/>
                    </a:lnTo>
                    <a:lnTo>
                      <a:pt x="208102" y="45720"/>
                    </a:lnTo>
                    <a:lnTo>
                      <a:pt x="207683" y="45720"/>
                    </a:lnTo>
                    <a:lnTo>
                      <a:pt x="208038" y="48260"/>
                    </a:lnTo>
                    <a:lnTo>
                      <a:pt x="207429" y="46990"/>
                    </a:lnTo>
                    <a:lnTo>
                      <a:pt x="206362" y="46990"/>
                    </a:lnTo>
                    <a:lnTo>
                      <a:pt x="207225" y="45720"/>
                    </a:lnTo>
                    <a:lnTo>
                      <a:pt x="206019" y="45720"/>
                    </a:lnTo>
                    <a:lnTo>
                      <a:pt x="204495" y="43180"/>
                    </a:lnTo>
                    <a:lnTo>
                      <a:pt x="203009" y="43180"/>
                    </a:lnTo>
                    <a:lnTo>
                      <a:pt x="201091" y="41910"/>
                    </a:lnTo>
                    <a:lnTo>
                      <a:pt x="199161" y="40640"/>
                    </a:lnTo>
                    <a:lnTo>
                      <a:pt x="197243" y="40640"/>
                    </a:lnTo>
                    <a:lnTo>
                      <a:pt x="194005" y="39370"/>
                    </a:lnTo>
                    <a:lnTo>
                      <a:pt x="193624" y="40640"/>
                    </a:lnTo>
                    <a:lnTo>
                      <a:pt x="192443" y="39370"/>
                    </a:lnTo>
                    <a:lnTo>
                      <a:pt x="191236" y="39370"/>
                    </a:lnTo>
                    <a:lnTo>
                      <a:pt x="188976" y="38100"/>
                    </a:lnTo>
                    <a:lnTo>
                      <a:pt x="186524" y="36830"/>
                    </a:lnTo>
                    <a:lnTo>
                      <a:pt x="183553" y="35560"/>
                    </a:lnTo>
                    <a:lnTo>
                      <a:pt x="182753" y="35560"/>
                    </a:lnTo>
                    <a:lnTo>
                      <a:pt x="182753" y="36830"/>
                    </a:lnTo>
                    <a:lnTo>
                      <a:pt x="181686" y="36830"/>
                    </a:lnTo>
                    <a:lnTo>
                      <a:pt x="181737" y="35890"/>
                    </a:lnTo>
                    <a:lnTo>
                      <a:pt x="182753" y="36830"/>
                    </a:lnTo>
                    <a:lnTo>
                      <a:pt x="182753" y="35560"/>
                    </a:lnTo>
                    <a:lnTo>
                      <a:pt x="181762" y="35560"/>
                    </a:lnTo>
                    <a:lnTo>
                      <a:pt x="181381" y="35560"/>
                    </a:lnTo>
                    <a:lnTo>
                      <a:pt x="180467" y="35560"/>
                    </a:lnTo>
                    <a:lnTo>
                      <a:pt x="177419" y="34290"/>
                    </a:lnTo>
                    <a:lnTo>
                      <a:pt x="174002" y="34290"/>
                    </a:lnTo>
                    <a:lnTo>
                      <a:pt x="174383" y="33020"/>
                    </a:lnTo>
                    <a:lnTo>
                      <a:pt x="174574" y="33020"/>
                    </a:lnTo>
                    <a:lnTo>
                      <a:pt x="174396" y="31750"/>
                    </a:lnTo>
                    <a:lnTo>
                      <a:pt x="174459" y="27940"/>
                    </a:lnTo>
                    <a:lnTo>
                      <a:pt x="175031" y="20320"/>
                    </a:lnTo>
                    <a:lnTo>
                      <a:pt x="174053" y="19050"/>
                    </a:lnTo>
                    <a:lnTo>
                      <a:pt x="173329" y="16510"/>
                    </a:lnTo>
                    <a:lnTo>
                      <a:pt x="172923" y="15240"/>
                    </a:lnTo>
                    <a:lnTo>
                      <a:pt x="172872" y="12700"/>
                    </a:lnTo>
                    <a:lnTo>
                      <a:pt x="173609" y="15240"/>
                    </a:lnTo>
                    <a:lnTo>
                      <a:pt x="173939" y="13970"/>
                    </a:lnTo>
                    <a:lnTo>
                      <a:pt x="173139" y="12700"/>
                    </a:lnTo>
                    <a:lnTo>
                      <a:pt x="172986" y="10160"/>
                    </a:lnTo>
                    <a:lnTo>
                      <a:pt x="172770" y="6350"/>
                    </a:lnTo>
                    <a:lnTo>
                      <a:pt x="172694" y="5080"/>
                    </a:lnTo>
                    <a:lnTo>
                      <a:pt x="172580" y="3810"/>
                    </a:lnTo>
                    <a:lnTo>
                      <a:pt x="172415" y="2540"/>
                    </a:lnTo>
                    <a:lnTo>
                      <a:pt x="172135" y="1270"/>
                    </a:lnTo>
                    <a:lnTo>
                      <a:pt x="171145" y="1270"/>
                    </a:lnTo>
                    <a:lnTo>
                      <a:pt x="170421" y="0"/>
                    </a:lnTo>
                    <a:lnTo>
                      <a:pt x="154724" y="0"/>
                    </a:lnTo>
                    <a:lnTo>
                      <a:pt x="153708" y="1270"/>
                    </a:lnTo>
                    <a:lnTo>
                      <a:pt x="153593" y="520"/>
                    </a:lnTo>
                    <a:lnTo>
                      <a:pt x="153225" y="1270"/>
                    </a:lnTo>
                    <a:lnTo>
                      <a:pt x="145199" y="1270"/>
                    </a:lnTo>
                    <a:lnTo>
                      <a:pt x="141097" y="0"/>
                    </a:lnTo>
                    <a:lnTo>
                      <a:pt x="124485" y="0"/>
                    </a:lnTo>
                    <a:lnTo>
                      <a:pt x="124028" y="3810"/>
                    </a:lnTo>
                    <a:lnTo>
                      <a:pt x="123659" y="6350"/>
                    </a:lnTo>
                    <a:lnTo>
                      <a:pt x="124231" y="7620"/>
                    </a:lnTo>
                    <a:lnTo>
                      <a:pt x="124701" y="8890"/>
                    </a:lnTo>
                    <a:lnTo>
                      <a:pt x="125196" y="8890"/>
                    </a:lnTo>
                    <a:lnTo>
                      <a:pt x="125539" y="10160"/>
                    </a:lnTo>
                    <a:lnTo>
                      <a:pt x="124714" y="11430"/>
                    </a:lnTo>
                    <a:lnTo>
                      <a:pt x="123837" y="10160"/>
                    </a:lnTo>
                    <a:lnTo>
                      <a:pt x="124409" y="16510"/>
                    </a:lnTo>
                    <a:lnTo>
                      <a:pt x="122555" y="24130"/>
                    </a:lnTo>
                    <a:lnTo>
                      <a:pt x="122961" y="30480"/>
                    </a:lnTo>
                    <a:lnTo>
                      <a:pt x="122758" y="29210"/>
                    </a:lnTo>
                    <a:lnTo>
                      <a:pt x="122745" y="33020"/>
                    </a:lnTo>
                    <a:lnTo>
                      <a:pt x="122224" y="31750"/>
                    </a:lnTo>
                    <a:lnTo>
                      <a:pt x="122466" y="31750"/>
                    </a:lnTo>
                    <a:lnTo>
                      <a:pt x="122745" y="33020"/>
                    </a:lnTo>
                    <a:lnTo>
                      <a:pt x="122745" y="29210"/>
                    </a:lnTo>
                    <a:lnTo>
                      <a:pt x="122110" y="29210"/>
                    </a:lnTo>
                    <a:lnTo>
                      <a:pt x="122034" y="31750"/>
                    </a:lnTo>
                    <a:lnTo>
                      <a:pt x="121907" y="31750"/>
                    </a:lnTo>
                    <a:lnTo>
                      <a:pt x="121869" y="33020"/>
                    </a:lnTo>
                    <a:lnTo>
                      <a:pt x="119354" y="33020"/>
                    </a:lnTo>
                    <a:lnTo>
                      <a:pt x="116801" y="34340"/>
                    </a:lnTo>
                    <a:lnTo>
                      <a:pt x="114909" y="35560"/>
                    </a:lnTo>
                    <a:lnTo>
                      <a:pt x="112903" y="35560"/>
                    </a:lnTo>
                    <a:lnTo>
                      <a:pt x="111937" y="36830"/>
                    </a:lnTo>
                    <a:lnTo>
                      <a:pt x="108762" y="35560"/>
                    </a:lnTo>
                    <a:lnTo>
                      <a:pt x="108775" y="36830"/>
                    </a:lnTo>
                    <a:lnTo>
                      <a:pt x="108534" y="35560"/>
                    </a:lnTo>
                    <a:lnTo>
                      <a:pt x="104355" y="36830"/>
                    </a:lnTo>
                    <a:lnTo>
                      <a:pt x="103136" y="38100"/>
                    </a:lnTo>
                    <a:lnTo>
                      <a:pt x="100444" y="38100"/>
                    </a:lnTo>
                    <a:lnTo>
                      <a:pt x="99047" y="39370"/>
                    </a:lnTo>
                    <a:lnTo>
                      <a:pt x="95935" y="39370"/>
                    </a:lnTo>
                    <a:lnTo>
                      <a:pt x="94157" y="43180"/>
                    </a:lnTo>
                    <a:lnTo>
                      <a:pt x="90004" y="43180"/>
                    </a:lnTo>
                    <a:lnTo>
                      <a:pt x="89738" y="44450"/>
                    </a:lnTo>
                    <a:lnTo>
                      <a:pt x="88557" y="44450"/>
                    </a:lnTo>
                    <a:lnTo>
                      <a:pt x="87236" y="43180"/>
                    </a:lnTo>
                    <a:lnTo>
                      <a:pt x="87795" y="41910"/>
                    </a:lnTo>
                    <a:lnTo>
                      <a:pt x="85369" y="41097"/>
                    </a:lnTo>
                    <a:lnTo>
                      <a:pt x="86588" y="42545"/>
                    </a:lnTo>
                    <a:lnTo>
                      <a:pt x="85915" y="41910"/>
                    </a:lnTo>
                    <a:lnTo>
                      <a:pt x="82981" y="40640"/>
                    </a:lnTo>
                    <a:lnTo>
                      <a:pt x="83248" y="40284"/>
                    </a:lnTo>
                    <a:lnTo>
                      <a:pt x="81292" y="39370"/>
                    </a:lnTo>
                    <a:lnTo>
                      <a:pt x="78041" y="36830"/>
                    </a:lnTo>
                    <a:lnTo>
                      <a:pt x="77266" y="35560"/>
                    </a:lnTo>
                    <a:lnTo>
                      <a:pt x="78905" y="36830"/>
                    </a:lnTo>
                    <a:lnTo>
                      <a:pt x="79349" y="36830"/>
                    </a:lnTo>
                    <a:lnTo>
                      <a:pt x="75539" y="34290"/>
                    </a:lnTo>
                    <a:lnTo>
                      <a:pt x="72707" y="31750"/>
                    </a:lnTo>
                    <a:lnTo>
                      <a:pt x="69392" y="30556"/>
                    </a:lnTo>
                    <a:lnTo>
                      <a:pt x="69596" y="31750"/>
                    </a:lnTo>
                    <a:lnTo>
                      <a:pt x="67614" y="30480"/>
                    </a:lnTo>
                    <a:lnTo>
                      <a:pt x="65620" y="29210"/>
                    </a:lnTo>
                    <a:lnTo>
                      <a:pt x="64973" y="27940"/>
                    </a:lnTo>
                    <a:lnTo>
                      <a:pt x="63220" y="26670"/>
                    </a:lnTo>
                    <a:lnTo>
                      <a:pt x="63423" y="26670"/>
                    </a:lnTo>
                    <a:lnTo>
                      <a:pt x="62572" y="25400"/>
                    </a:lnTo>
                    <a:lnTo>
                      <a:pt x="62382" y="24638"/>
                    </a:lnTo>
                    <a:lnTo>
                      <a:pt x="61722" y="24130"/>
                    </a:lnTo>
                    <a:lnTo>
                      <a:pt x="60083" y="24130"/>
                    </a:lnTo>
                    <a:lnTo>
                      <a:pt x="59791" y="25400"/>
                    </a:lnTo>
                    <a:lnTo>
                      <a:pt x="58254" y="26670"/>
                    </a:lnTo>
                    <a:lnTo>
                      <a:pt x="58661" y="25400"/>
                    </a:lnTo>
                    <a:lnTo>
                      <a:pt x="58191" y="25400"/>
                    </a:lnTo>
                    <a:lnTo>
                      <a:pt x="57594" y="26670"/>
                    </a:lnTo>
                    <a:lnTo>
                      <a:pt x="56095" y="27940"/>
                    </a:lnTo>
                    <a:lnTo>
                      <a:pt x="55638" y="29210"/>
                    </a:lnTo>
                    <a:lnTo>
                      <a:pt x="54952" y="29210"/>
                    </a:lnTo>
                    <a:lnTo>
                      <a:pt x="52336" y="31750"/>
                    </a:lnTo>
                    <a:lnTo>
                      <a:pt x="51409" y="34290"/>
                    </a:lnTo>
                    <a:lnTo>
                      <a:pt x="48094" y="36830"/>
                    </a:lnTo>
                    <a:lnTo>
                      <a:pt x="48107" y="34290"/>
                    </a:lnTo>
                    <a:lnTo>
                      <a:pt x="46812" y="36830"/>
                    </a:lnTo>
                    <a:lnTo>
                      <a:pt x="45910" y="35560"/>
                    </a:lnTo>
                    <a:lnTo>
                      <a:pt x="44551" y="38100"/>
                    </a:lnTo>
                    <a:lnTo>
                      <a:pt x="45542" y="38100"/>
                    </a:lnTo>
                    <a:lnTo>
                      <a:pt x="44145" y="39370"/>
                    </a:lnTo>
                    <a:lnTo>
                      <a:pt x="43459" y="40640"/>
                    </a:lnTo>
                    <a:lnTo>
                      <a:pt x="42024" y="41910"/>
                    </a:lnTo>
                    <a:lnTo>
                      <a:pt x="41021" y="43180"/>
                    </a:lnTo>
                    <a:lnTo>
                      <a:pt x="43129" y="41910"/>
                    </a:lnTo>
                    <a:lnTo>
                      <a:pt x="41084" y="44450"/>
                    </a:lnTo>
                    <a:lnTo>
                      <a:pt x="41376" y="43180"/>
                    </a:lnTo>
                    <a:lnTo>
                      <a:pt x="39687" y="44450"/>
                    </a:lnTo>
                    <a:lnTo>
                      <a:pt x="38531" y="45720"/>
                    </a:lnTo>
                    <a:lnTo>
                      <a:pt x="37604" y="46990"/>
                    </a:lnTo>
                    <a:lnTo>
                      <a:pt x="36410" y="48260"/>
                    </a:lnTo>
                    <a:lnTo>
                      <a:pt x="35915" y="48260"/>
                    </a:lnTo>
                    <a:lnTo>
                      <a:pt x="35814" y="46990"/>
                    </a:lnTo>
                    <a:lnTo>
                      <a:pt x="31229" y="50800"/>
                    </a:lnTo>
                    <a:lnTo>
                      <a:pt x="30568" y="50800"/>
                    </a:lnTo>
                    <a:lnTo>
                      <a:pt x="30619" y="52070"/>
                    </a:lnTo>
                    <a:lnTo>
                      <a:pt x="30391" y="52070"/>
                    </a:lnTo>
                    <a:lnTo>
                      <a:pt x="30645" y="53340"/>
                    </a:lnTo>
                    <a:lnTo>
                      <a:pt x="29870" y="53340"/>
                    </a:lnTo>
                    <a:lnTo>
                      <a:pt x="31064" y="54610"/>
                    </a:lnTo>
                    <a:lnTo>
                      <a:pt x="31280" y="53340"/>
                    </a:lnTo>
                    <a:lnTo>
                      <a:pt x="31953" y="53340"/>
                    </a:lnTo>
                    <a:lnTo>
                      <a:pt x="32918" y="54610"/>
                    </a:lnTo>
                    <a:lnTo>
                      <a:pt x="32054" y="54610"/>
                    </a:lnTo>
                    <a:lnTo>
                      <a:pt x="34886" y="57150"/>
                    </a:lnTo>
                    <a:lnTo>
                      <a:pt x="37058" y="58420"/>
                    </a:lnTo>
                    <a:lnTo>
                      <a:pt x="38823" y="60960"/>
                    </a:lnTo>
                    <a:lnTo>
                      <a:pt x="38595" y="62230"/>
                    </a:lnTo>
                    <a:lnTo>
                      <a:pt x="36918" y="59690"/>
                    </a:lnTo>
                    <a:lnTo>
                      <a:pt x="36893" y="60960"/>
                    </a:lnTo>
                    <a:lnTo>
                      <a:pt x="39852" y="63500"/>
                    </a:lnTo>
                    <a:lnTo>
                      <a:pt x="43700" y="66040"/>
                    </a:lnTo>
                    <a:lnTo>
                      <a:pt x="46037" y="68389"/>
                    </a:lnTo>
                    <a:lnTo>
                      <a:pt x="47332" y="67310"/>
                    </a:lnTo>
                    <a:lnTo>
                      <a:pt x="47282" y="71120"/>
                    </a:lnTo>
                    <a:lnTo>
                      <a:pt x="49199" y="72390"/>
                    </a:lnTo>
                    <a:lnTo>
                      <a:pt x="48336" y="72390"/>
                    </a:lnTo>
                    <a:lnTo>
                      <a:pt x="49149" y="73660"/>
                    </a:lnTo>
                    <a:lnTo>
                      <a:pt x="50266" y="73660"/>
                    </a:lnTo>
                    <a:lnTo>
                      <a:pt x="51346" y="74930"/>
                    </a:lnTo>
                    <a:lnTo>
                      <a:pt x="53301" y="76200"/>
                    </a:lnTo>
                    <a:lnTo>
                      <a:pt x="53606" y="76200"/>
                    </a:lnTo>
                    <a:lnTo>
                      <a:pt x="53517" y="77470"/>
                    </a:lnTo>
                    <a:lnTo>
                      <a:pt x="52438" y="77470"/>
                    </a:lnTo>
                    <a:lnTo>
                      <a:pt x="51536" y="78740"/>
                    </a:lnTo>
                    <a:lnTo>
                      <a:pt x="50088" y="80010"/>
                    </a:lnTo>
                    <a:lnTo>
                      <a:pt x="49809" y="81280"/>
                    </a:lnTo>
                    <a:lnTo>
                      <a:pt x="49276" y="82550"/>
                    </a:lnTo>
                    <a:lnTo>
                      <a:pt x="50101" y="82550"/>
                    </a:lnTo>
                    <a:lnTo>
                      <a:pt x="45161" y="85090"/>
                    </a:lnTo>
                    <a:lnTo>
                      <a:pt x="45859" y="90385"/>
                    </a:lnTo>
                    <a:lnTo>
                      <a:pt x="45935" y="90170"/>
                    </a:lnTo>
                    <a:lnTo>
                      <a:pt x="46926" y="90170"/>
                    </a:lnTo>
                    <a:lnTo>
                      <a:pt x="46913" y="90944"/>
                    </a:lnTo>
                    <a:lnTo>
                      <a:pt x="47028" y="90170"/>
                    </a:lnTo>
                    <a:lnTo>
                      <a:pt x="47307" y="90170"/>
                    </a:lnTo>
                    <a:lnTo>
                      <a:pt x="47409" y="91440"/>
                    </a:lnTo>
                    <a:lnTo>
                      <a:pt x="48247" y="90170"/>
                    </a:lnTo>
                    <a:lnTo>
                      <a:pt x="48412" y="88900"/>
                    </a:lnTo>
                    <a:lnTo>
                      <a:pt x="48755" y="90170"/>
                    </a:lnTo>
                    <a:lnTo>
                      <a:pt x="49720" y="88900"/>
                    </a:lnTo>
                    <a:lnTo>
                      <a:pt x="49987" y="88900"/>
                    </a:lnTo>
                    <a:lnTo>
                      <a:pt x="49631" y="87630"/>
                    </a:lnTo>
                    <a:lnTo>
                      <a:pt x="49961" y="87630"/>
                    </a:lnTo>
                    <a:lnTo>
                      <a:pt x="50977" y="86360"/>
                    </a:lnTo>
                    <a:lnTo>
                      <a:pt x="50939" y="87630"/>
                    </a:lnTo>
                    <a:lnTo>
                      <a:pt x="51816" y="86360"/>
                    </a:lnTo>
                    <a:lnTo>
                      <a:pt x="52768" y="85090"/>
                    </a:lnTo>
                    <a:lnTo>
                      <a:pt x="52044" y="83820"/>
                    </a:lnTo>
                    <a:lnTo>
                      <a:pt x="53225" y="83820"/>
                    </a:lnTo>
                    <a:lnTo>
                      <a:pt x="53898" y="82550"/>
                    </a:lnTo>
                    <a:lnTo>
                      <a:pt x="54368" y="81280"/>
                    </a:lnTo>
                    <a:lnTo>
                      <a:pt x="54940" y="80010"/>
                    </a:lnTo>
                    <a:lnTo>
                      <a:pt x="54305" y="80010"/>
                    </a:lnTo>
                    <a:lnTo>
                      <a:pt x="54724" y="78740"/>
                    </a:lnTo>
                    <a:lnTo>
                      <a:pt x="55194" y="78740"/>
                    </a:lnTo>
                    <a:lnTo>
                      <a:pt x="55029" y="78943"/>
                    </a:lnTo>
                    <a:lnTo>
                      <a:pt x="55232" y="78740"/>
                    </a:lnTo>
                    <a:lnTo>
                      <a:pt x="56362" y="77647"/>
                    </a:lnTo>
                    <a:lnTo>
                      <a:pt x="56083" y="77495"/>
                    </a:lnTo>
                    <a:lnTo>
                      <a:pt x="55562" y="78320"/>
                    </a:lnTo>
                    <a:lnTo>
                      <a:pt x="55295" y="78638"/>
                    </a:lnTo>
                    <a:lnTo>
                      <a:pt x="56730" y="76200"/>
                    </a:lnTo>
                    <a:lnTo>
                      <a:pt x="56476" y="76200"/>
                    </a:lnTo>
                    <a:lnTo>
                      <a:pt x="52819" y="72390"/>
                    </a:lnTo>
                    <a:lnTo>
                      <a:pt x="52209" y="71120"/>
                    </a:lnTo>
                    <a:lnTo>
                      <a:pt x="51536" y="71120"/>
                    </a:lnTo>
                    <a:lnTo>
                      <a:pt x="51752" y="69850"/>
                    </a:lnTo>
                    <a:lnTo>
                      <a:pt x="48361" y="67310"/>
                    </a:lnTo>
                    <a:lnTo>
                      <a:pt x="46863" y="66040"/>
                    </a:lnTo>
                    <a:lnTo>
                      <a:pt x="46431" y="66040"/>
                    </a:lnTo>
                    <a:lnTo>
                      <a:pt x="46228" y="64770"/>
                    </a:lnTo>
                    <a:lnTo>
                      <a:pt x="46672" y="64770"/>
                    </a:lnTo>
                    <a:lnTo>
                      <a:pt x="45402" y="63500"/>
                    </a:lnTo>
                    <a:lnTo>
                      <a:pt x="45262" y="63500"/>
                    </a:lnTo>
                    <a:lnTo>
                      <a:pt x="45034" y="63500"/>
                    </a:lnTo>
                    <a:lnTo>
                      <a:pt x="43776" y="62230"/>
                    </a:lnTo>
                    <a:lnTo>
                      <a:pt x="45135" y="63385"/>
                    </a:lnTo>
                    <a:lnTo>
                      <a:pt x="45262" y="63500"/>
                    </a:lnTo>
                    <a:lnTo>
                      <a:pt x="44907" y="62915"/>
                    </a:lnTo>
                    <a:lnTo>
                      <a:pt x="43929" y="60960"/>
                    </a:lnTo>
                    <a:lnTo>
                      <a:pt x="41808" y="59690"/>
                    </a:lnTo>
                    <a:lnTo>
                      <a:pt x="42887" y="59690"/>
                    </a:lnTo>
                    <a:lnTo>
                      <a:pt x="41402" y="58420"/>
                    </a:lnTo>
                    <a:lnTo>
                      <a:pt x="40551" y="57150"/>
                    </a:lnTo>
                    <a:lnTo>
                      <a:pt x="41173" y="58420"/>
                    </a:lnTo>
                    <a:lnTo>
                      <a:pt x="40322" y="58420"/>
                    </a:lnTo>
                    <a:lnTo>
                      <a:pt x="39052" y="55880"/>
                    </a:lnTo>
                    <a:lnTo>
                      <a:pt x="40144" y="55880"/>
                    </a:lnTo>
                    <a:lnTo>
                      <a:pt x="38163" y="53340"/>
                    </a:lnTo>
                    <a:lnTo>
                      <a:pt x="37134" y="53340"/>
                    </a:lnTo>
                    <a:lnTo>
                      <a:pt x="35699" y="52070"/>
                    </a:lnTo>
                    <a:lnTo>
                      <a:pt x="35521" y="52070"/>
                    </a:lnTo>
                    <a:lnTo>
                      <a:pt x="36830" y="50800"/>
                    </a:lnTo>
                    <a:lnTo>
                      <a:pt x="37185" y="50800"/>
                    </a:lnTo>
                    <a:lnTo>
                      <a:pt x="39077" y="50800"/>
                    </a:lnTo>
                    <a:lnTo>
                      <a:pt x="41465" y="49530"/>
                    </a:lnTo>
                    <a:lnTo>
                      <a:pt x="40005" y="48260"/>
                    </a:lnTo>
                    <a:lnTo>
                      <a:pt x="42367" y="46990"/>
                    </a:lnTo>
                    <a:lnTo>
                      <a:pt x="41871" y="46990"/>
                    </a:lnTo>
                    <a:lnTo>
                      <a:pt x="40982" y="45720"/>
                    </a:lnTo>
                    <a:lnTo>
                      <a:pt x="42341" y="44450"/>
                    </a:lnTo>
                    <a:lnTo>
                      <a:pt x="43903" y="43180"/>
                    </a:lnTo>
                    <a:lnTo>
                      <a:pt x="45148" y="44450"/>
                    </a:lnTo>
                    <a:lnTo>
                      <a:pt x="44399" y="44450"/>
                    </a:lnTo>
                    <a:lnTo>
                      <a:pt x="44069" y="45720"/>
                    </a:lnTo>
                    <a:lnTo>
                      <a:pt x="44602" y="45720"/>
                    </a:lnTo>
                    <a:lnTo>
                      <a:pt x="46621" y="43180"/>
                    </a:lnTo>
                    <a:lnTo>
                      <a:pt x="45669" y="44450"/>
                    </a:lnTo>
                    <a:lnTo>
                      <a:pt x="46570" y="43929"/>
                    </a:lnTo>
                    <a:lnTo>
                      <a:pt x="46532" y="44450"/>
                    </a:lnTo>
                    <a:lnTo>
                      <a:pt x="47104" y="43624"/>
                    </a:lnTo>
                    <a:lnTo>
                      <a:pt x="47904" y="43180"/>
                    </a:lnTo>
                    <a:lnTo>
                      <a:pt x="48641" y="41910"/>
                    </a:lnTo>
                    <a:lnTo>
                      <a:pt x="50812" y="40640"/>
                    </a:lnTo>
                    <a:lnTo>
                      <a:pt x="49809" y="40640"/>
                    </a:lnTo>
                    <a:lnTo>
                      <a:pt x="50126" y="39370"/>
                    </a:lnTo>
                    <a:lnTo>
                      <a:pt x="53276" y="38100"/>
                    </a:lnTo>
                    <a:lnTo>
                      <a:pt x="50939" y="38100"/>
                    </a:lnTo>
                    <a:lnTo>
                      <a:pt x="52768" y="36830"/>
                    </a:lnTo>
                    <a:lnTo>
                      <a:pt x="54229" y="35560"/>
                    </a:lnTo>
                    <a:lnTo>
                      <a:pt x="53238" y="38100"/>
                    </a:lnTo>
                    <a:lnTo>
                      <a:pt x="54889" y="35560"/>
                    </a:lnTo>
                    <a:lnTo>
                      <a:pt x="56324" y="34290"/>
                    </a:lnTo>
                    <a:lnTo>
                      <a:pt x="55486" y="36830"/>
                    </a:lnTo>
                    <a:lnTo>
                      <a:pt x="56807" y="34290"/>
                    </a:lnTo>
                    <a:lnTo>
                      <a:pt x="59093" y="34290"/>
                    </a:lnTo>
                    <a:lnTo>
                      <a:pt x="60198" y="33020"/>
                    </a:lnTo>
                    <a:lnTo>
                      <a:pt x="59448" y="34290"/>
                    </a:lnTo>
                    <a:lnTo>
                      <a:pt x="59855" y="34290"/>
                    </a:lnTo>
                    <a:lnTo>
                      <a:pt x="60731" y="33020"/>
                    </a:lnTo>
                    <a:lnTo>
                      <a:pt x="60566" y="31750"/>
                    </a:lnTo>
                    <a:lnTo>
                      <a:pt x="59766" y="31750"/>
                    </a:lnTo>
                    <a:lnTo>
                      <a:pt x="60020" y="30480"/>
                    </a:lnTo>
                    <a:lnTo>
                      <a:pt x="60960" y="30480"/>
                    </a:lnTo>
                    <a:lnTo>
                      <a:pt x="60744" y="31750"/>
                    </a:lnTo>
                    <a:lnTo>
                      <a:pt x="61137" y="31750"/>
                    </a:lnTo>
                    <a:lnTo>
                      <a:pt x="61150" y="33020"/>
                    </a:lnTo>
                    <a:lnTo>
                      <a:pt x="61518" y="33020"/>
                    </a:lnTo>
                    <a:lnTo>
                      <a:pt x="61645" y="31750"/>
                    </a:lnTo>
                    <a:lnTo>
                      <a:pt x="62534" y="31750"/>
                    </a:lnTo>
                    <a:lnTo>
                      <a:pt x="62814" y="33020"/>
                    </a:lnTo>
                    <a:lnTo>
                      <a:pt x="64452" y="33020"/>
                    </a:lnTo>
                    <a:lnTo>
                      <a:pt x="65773" y="34290"/>
                    </a:lnTo>
                    <a:lnTo>
                      <a:pt x="66306" y="34290"/>
                    </a:lnTo>
                    <a:lnTo>
                      <a:pt x="67132" y="35560"/>
                    </a:lnTo>
                    <a:lnTo>
                      <a:pt x="66332" y="34290"/>
                    </a:lnTo>
                    <a:lnTo>
                      <a:pt x="67678" y="34290"/>
                    </a:lnTo>
                    <a:lnTo>
                      <a:pt x="67995" y="35560"/>
                    </a:lnTo>
                    <a:lnTo>
                      <a:pt x="68719" y="35560"/>
                    </a:lnTo>
                    <a:lnTo>
                      <a:pt x="67919" y="34544"/>
                    </a:lnTo>
                    <a:lnTo>
                      <a:pt x="68872" y="35560"/>
                    </a:lnTo>
                    <a:lnTo>
                      <a:pt x="69761" y="35560"/>
                    </a:lnTo>
                    <a:lnTo>
                      <a:pt x="70154" y="38100"/>
                    </a:lnTo>
                    <a:lnTo>
                      <a:pt x="72224" y="38100"/>
                    </a:lnTo>
                    <a:lnTo>
                      <a:pt x="72783" y="39370"/>
                    </a:lnTo>
                    <a:lnTo>
                      <a:pt x="71704" y="39370"/>
                    </a:lnTo>
                    <a:lnTo>
                      <a:pt x="72237" y="40640"/>
                    </a:lnTo>
                    <a:lnTo>
                      <a:pt x="74079" y="40640"/>
                    </a:lnTo>
                    <a:lnTo>
                      <a:pt x="74447" y="40640"/>
                    </a:lnTo>
                    <a:lnTo>
                      <a:pt x="73926" y="39370"/>
                    </a:lnTo>
                    <a:lnTo>
                      <a:pt x="75044" y="40411"/>
                    </a:lnTo>
                    <a:lnTo>
                      <a:pt x="74955" y="39370"/>
                    </a:lnTo>
                    <a:lnTo>
                      <a:pt x="75311" y="40640"/>
                    </a:lnTo>
                    <a:lnTo>
                      <a:pt x="75044" y="40411"/>
                    </a:lnTo>
                    <a:lnTo>
                      <a:pt x="75069" y="40640"/>
                    </a:lnTo>
                    <a:lnTo>
                      <a:pt x="74549" y="40640"/>
                    </a:lnTo>
                    <a:lnTo>
                      <a:pt x="74447" y="40805"/>
                    </a:lnTo>
                    <a:lnTo>
                      <a:pt x="75501" y="41300"/>
                    </a:lnTo>
                    <a:lnTo>
                      <a:pt x="75615" y="41719"/>
                    </a:lnTo>
                    <a:lnTo>
                      <a:pt x="74422" y="40868"/>
                    </a:lnTo>
                    <a:lnTo>
                      <a:pt x="73850" y="41910"/>
                    </a:lnTo>
                    <a:lnTo>
                      <a:pt x="76187" y="43180"/>
                    </a:lnTo>
                    <a:lnTo>
                      <a:pt x="76111" y="42545"/>
                    </a:lnTo>
                    <a:lnTo>
                      <a:pt x="76022" y="42049"/>
                    </a:lnTo>
                    <a:lnTo>
                      <a:pt x="77660" y="43180"/>
                    </a:lnTo>
                    <a:lnTo>
                      <a:pt x="76047" y="42037"/>
                    </a:lnTo>
                    <a:lnTo>
                      <a:pt x="76034" y="41910"/>
                    </a:lnTo>
                    <a:lnTo>
                      <a:pt x="75869" y="41910"/>
                    </a:lnTo>
                    <a:lnTo>
                      <a:pt x="76187" y="41617"/>
                    </a:lnTo>
                    <a:lnTo>
                      <a:pt x="76796" y="41910"/>
                    </a:lnTo>
                    <a:lnTo>
                      <a:pt x="76466" y="41478"/>
                    </a:lnTo>
                    <a:lnTo>
                      <a:pt x="78003" y="40640"/>
                    </a:lnTo>
                    <a:lnTo>
                      <a:pt x="79133" y="43180"/>
                    </a:lnTo>
                    <a:lnTo>
                      <a:pt x="78028" y="44450"/>
                    </a:lnTo>
                    <a:lnTo>
                      <a:pt x="78968" y="45720"/>
                    </a:lnTo>
                    <a:lnTo>
                      <a:pt x="80149" y="45720"/>
                    </a:lnTo>
                    <a:lnTo>
                      <a:pt x="82778" y="46990"/>
                    </a:lnTo>
                    <a:lnTo>
                      <a:pt x="84137" y="48260"/>
                    </a:lnTo>
                    <a:lnTo>
                      <a:pt x="84823" y="48260"/>
                    </a:lnTo>
                    <a:lnTo>
                      <a:pt x="85788" y="49530"/>
                    </a:lnTo>
                    <a:lnTo>
                      <a:pt x="85128" y="48260"/>
                    </a:lnTo>
                    <a:lnTo>
                      <a:pt x="85305" y="48260"/>
                    </a:lnTo>
                    <a:lnTo>
                      <a:pt x="87388" y="49530"/>
                    </a:lnTo>
                    <a:lnTo>
                      <a:pt x="88836" y="50800"/>
                    </a:lnTo>
                    <a:lnTo>
                      <a:pt x="88582" y="52070"/>
                    </a:lnTo>
                    <a:lnTo>
                      <a:pt x="89598" y="50800"/>
                    </a:lnTo>
                    <a:lnTo>
                      <a:pt x="90449" y="50800"/>
                    </a:lnTo>
                    <a:lnTo>
                      <a:pt x="90576" y="50850"/>
                    </a:lnTo>
                    <a:lnTo>
                      <a:pt x="91033" y="50812"/>
                    </a:lnTo>
                    <a:lnTo>
                      <a:pt x="91363" y="50800"/>
                    </a:lnTo>
                    <a:lnTo>
                      <a:pt x="92633" y="49530"/>
                    </a:lnTo>
                    <a:lnTo>
                      <a:pt x="93738" y="49530"/>
                    </a:lnTo>
                    <a:lnTo>
                      <a:pt x="93865" y="48260"/>
                    </a:lnTo>
                    <a:lnTo>
                      <a:pt x="95643" y="48260"/>
                    </a:lnTo>
                    <a:lnTo>
                      <a:pt x="98475" y="46990"/>
                    </a:lnTo>
                    <a:lnTo>
                      <a:pt x="98069" y="45720"/>
                    </a:lnTo>
                    <a:lnTo>
                      <a:pt x="100850" y="44450"/>
                    </a:lnTo>
                    <a:lnTo>
                      <a:pt x="100279" y="45720"/>
                    </a:lnTo>
                    <a:lnTo>
                      <a:pt x="100926" y="45720"/>
                    </a:lnTo>
                    <a:lnTo>
                      <a:pt x="100050" y="46990"/>
                    </a:lnTo>
                    <a:lnTo>
                      <a:pt x="101650" y="45720"/>
                    </a:lnTo>
                    <a:lnTo>
                      <a:pt x="102285" y="45720"/>
                    </a:lnTo>
                    <a:lnTo>
                      <a:pt x="103835" y="43180"/>
                    </a:lnTo>
                    <a:lnTo>
                      <a:pt x="104152" y="43573"/>
                    </a:lnTo>
                    <a:lnTo>
                      <a:pt x="104876" y="44450"/>
                    </a:lnTo>
                    <a:lnTo>
                      <a:pt x="105168" y="43180"/>
                    </a:lnTo>
                    <a:lnTo>
                      <a:pt x="106121" y="43180"/>
                    </a:lnTo>
                    <a:lnTo>
                      <a:pt x="107696" y="41910"/>
                    </a:lnTo>
                    <a:lnTo>
                      <a:pt x="109982" y="41910"/>
                    </a:lnTo>
                    <a:lnTo>
                      <a:pt x="114592" y="39370"/>
                    </a:lnTo>
                    <a:lnTo>
                      <a:pt x="117170" y="39370"/>
                    </a:lnTo>
                    <a:lnTo>
                      <a:pt x="117462" y="39370"/>
                    </a:lnTo>
                    <a:lnTo>
                      <a:pt x="118541" y="39370"/>
                    </a:lnTo>
                    <a:lnTo>
                      <a:pt x="122377" y="38100"/>
                    </a:lnTo>
                    <a:lnTo>
                      <a:pt x="126377" y="38100"/>
                    </a:lnTo>
                    <a:lnTo>
                      <a:pt x="126720" y="36830"/>
                    </a:lnTo>
                    <a:lnTo>
                      <a:pt x="126644" y="35560"/>
                    </a:lnTo>
                    <a:lnTo>
                      <a:pt x="126911" y="34290"/>
                    </a:lnTo>
                    <a:lnTo>
                      <a:pt x="128028" y="33020"/>
                    </a:lnTo>
                    <a:lnTo>
                      <a:pt x="127203" y="36830"/>
                    </a:lnTo>
                    <a:lnTo>
                      <a:pt x="127673" y="35560"/>
                    </a:lnTo>
                    <a:lnTo>
                      <a:pt x="128625" y="35560"/>
                    </a:lnTo>
                    <a:lnTo>
                      <a:pt x="128638" y="31750"/>
                    </a:lnTo>
                    <a:lnTo>
                      <a:pt x="128498" y="30480"/>
                    </a:lnTo>
                    <a:lnTo>
                      <a:pt x="129159" y="29210"/>
                    </a:lnTo>
                    <a:lnTo>
                      <a:pt x="130035" y="27940"/>
                    </a:lnTo>
                    <a:lnTo>
                      <a:pt x="128866" y="25400"/>
                    </a:lnTo>
                    <a:lnTo>
                      <a:pt x="129247" y="22860"/>
                    </a:lnTo>
                    <a:lnTo>
                      <a:pt x="129540" y="22860"/>
                    </a:lnTo>
                    <a:lnTo>
                      <a:pt x="128714" y="21590"/>
                    </a:lnTo>
                    <a:lnTo>
                      <a:pt x="128689" y="16510"/>
                    </a:lnTo>
                    <a:lnTo>
                      <a:pt x="128676" y="16319"/>
                    </a:lnTo>
                    <a:lnTo>
                      <a:pt x="128498" y="16510"/>
                    </a:lnTo>
                    <a:lnTo>
                      <a:pt x="128498" y="13970"/>
                    </a:lnTo>
                    <a:lnTo>
                      <a:pt x="128981" y="13970"/>
                    </a:lnTo>
                    <a:lnTo>
                      <a:pt x="129489" y="11430"/>
                    </a:lnTo>
                    <a:lnTo>
                      <a:pt x="130340" y="11430"/>
                    </a:lnTo>
                    <a:lnTo>
                      <a:pt x="130187" y="13970"/>
                    </a:lnTo>
                    <a:lnTo>
                      <a:pt x="131343" y="12700"/>
                    </a:lnTo>
                    <a:lnTo>
                      <a:pt x="130403" y="11430"/>
                    </a:lnTo>
                    <a:lnTo>
                      <a:pt x="130695" y="10160"/>
                    </a:lnTo>
                    <a:lnTo>
                      <a:pt x="131140" y="10160"/>
                    </a:lnTo>
                    <a:lnTo>
                      <a:pt x="131229" y="8890"/>
                    </a:lnTo>
                    <a:lnTo>
                      <a:pt x="130962" y="8890"/>
                    </a:lnTo>
                    <a:lnTo>
                      <a:pt x="130746" y="7620"/>
                    </a:lnTo>
                    <a:lnTo>
                      <a:pt x="130517" y="7620"/>
                    </a:lnTo>
                    <a:lnTo>
                      <a:pt x="130302" y="6350"/>
                    </a:lnTo>
                    <a:lnTo>
                      <a:pt x="130949" y="6350"/>
                    </a:lnTo>
                    <a:lnTo>
                      <a:pt x="130441" y="5080"/>
                    </a:lnTo>
                    <a:lnTo>
                      <a:pt x="132029" y="5080"/>
                    </a:lnTo>
                    <a:lnTo>
                      <a:pt x="132295" y="6350"/>
                    </a:lnTo>
                    <a:lnTo>
                      <a:pt x="132956" y="5080"/>
                    </a:lnTo>
                    <a:lnTo>
                      <a:pt x="133121" y="6350"/>
                    </a:lnTo>
                    <a:lnTo>
                      <a:pt x="134696" y="6350"/>
                    </a:lnTo>
                    <a:lnTo>
                      <a:pt x="137795" y="5080"/>
                    </a:lnTo>
                    <a:lnTo>
                      <a:pt x="139268" y="5080"/>
                    </a:lnTo>
                    <a:lnTo>
                      <a:pt x="137756" y="6350"/>
                    </a:lnTo>
                    <a:lnTo>
                      <a:pt x="136156" y="6350"/>
                    </a:lnTo>
                    <a:lnTo>
                      <a:pt x="134543" y="7620"/>
                    </a:lnTo>
                    <a:lnTo>
                      <a:pt x="138734" y="7620"/>
                    </a:lnTo>
                    <a:lnTo>
                      <a:pt x="139369" y="6350"/>
                    </a:lnTo>
                    <a:lnTo>
                      <a:pt x="138760" y="6350"/>
                    </a:lnTo>
                    <a:lnTo>
                      <a:pt x="140030" y="5080"/>
                    </a:lnTo>
                    <a:lnTo>
                      <a:pt x="143713" y="5080"/>
                    </a:lnTo>
                    <a:lnTo>
                      <a:pt x="143281" y="7620"/>
                    </a:lnTo>
                    <a:lnTo>
                      <a:pt x="150114" y="6350"/>
                    </a:lnTo>
                    <a:lnTo>
                      <a:pt x="151892" y="7620"/>
                    </a:lnTo>
                    <a:lnTo>
                      <a:pt x="164960" y="7620"/>
                    </a:lnTo>
                    <a:lnTo>
                      <a:pt x="164528" y="6350"/>
                    </a:lnTo>
                    <a:lnTo>
                      <a:pt x="165455" y="7620"/>
                    </a:lnTo>
                    <a:lnTo>
                      <a:pt x="165938" y="6578"/>
                    </a:lnTo>
                    <a:lnTo>
                      <a:pt x="166446" y="6400"/>
                    </a:lnTo>
                    <a:lnTo>
                      <a:pt x="167424" y="6350"/>
                    </a:lnTo>
                    <a:lnTo>
                      <a:pt x="167220" y="7620"/>
                    </a:lnTo>
                    <a:lnTo>
                      <a:pt x="166992" y="7620"/>
                    </a:lnTo>
                    <a:lnTo>
                      <a:pt x="166738" y="8890"/>
                    </a:lnTo>
                    <a:lnTo>
                      <a:pt x="166255" y="8890"/>
                    </a:lnTo>
                    <a:lnTo>
                      <a:pt x="166319" y="7620"/>
                    </a:lnTo>
                    <a:lnTo>
                      <a:pt x="165925" y="8890"/>
                    </a:lnTo>
                    <a:lnTo>
                      <a:pt x="165379" y="8890"/>
                    </a:lnTo>
                    <a:lnTo>
                      <a:pt x="165773" y="10160"/>
                    </a:lnTo>
                    <a:lnTo>
                      <a:pt x="165671" y="11430"/>
                    </a:lnTo>
                    <a:lnTo>
                      <a:pt x="166319" y="10160"/>
                    </a:lnTo>
                    <a:lnTo>
                      <a:pt x="167627" y="12700"/>
                    </a:lnTo>
                    <a:lnTo>
                      <a:pt x="165074" y="12700"/>
                    </a:lnTo>
                    <a:lnTo>
                      <a:pt x="166382" y="16510"/>
                    </a:lnTo>
                    <a:lnTo>
                      <a:pt x="165696" y="15240"/>
                    </a:lnTo>
                    <a:lnTo>
                      <a:pt x="166128" y="16319"/>
                    </a:lnTo>
                    <a:lnTo>
                      <a:pt x="166243" y="17780"/>
                    </a:lnTo>
                    <a:lnTo>
                      <a:pt x="166331" y="21590"/>
                    </a:lnTo>
                    <a:lnTo>
                      <a:pt x="167970" y="24130"/>
                    </a:lnTo>
                    <a:lnTo>
                      <a:pt x="167119" y="24130"/>
                    </a:lnTo>
                    <a:lnTo>
                      <a:pt x="167220" y="25400"/>
                    </a:lnTo>
                    <a:lnTo>
                      <a:pt x="167843" y="27940"/>
                    </a:lnTo>
                    <a:lnTo>
                      <a:pt x="168922" y="33020"/>
                    </a:lnTo>
                    <a:lnTo>
                      <a:pt x="169240" y="35560"/>
                    </a:lnTo>
                    <a:lnTo>
                      <a:pt x="169252" y="39370"/>
                    </a:lnTo>
                    <a:lnTo>
                      <a:pt x="171792" y="39370"/>
                    </a:lnTo>
                    <a:lnTo>
                      <a:pt x="172516" y="40640"/>
                    </a:lnTo>
                    <a:lnTo>
                      <a:pt x="176669" y="40640"/>
                    </a:lnTo>
                    <a:lnTo>
                      <a:pt x="175666" y="41910"/>
                    </a:lnTo>
                    <a:lnTo>
                      <a:pt x="179578" y="43180"/>
                    </a:lnTo>
                    <a:lnTo>
                      <a:pt x="182232" y="41910"/>
                    </a:lnTo>
                    <a:lnTo>
                      <a:pt x="185750" y="43180"/>
                    </a:lnTo>
                    <a:lnTo>
                      <a:pt x="185318" y="44450"/>
                    </a:lnTo>
                    <a:lnTo>
                      <a:pt x="188290" y="45720"/>
                    </a:lnTo>
                    <a:lnTo>
                      <a:pt x="189738" y="46990"/>
                    </a:lnTo>
                    <a:lnTo>
                      <a:pt x="194068" y="48260"/>
                    </a:lnTo>
                    <a:lnTo>
                      <a:pt x="197688" y="48260"/>
                    </a:lnTo>
                    <a:lnTo>
                      <a:pt x="201993" y="50800"/>
                    </a:lnTo>
                    <a:lnTo>
                      <a:pt x="202222" y="50800"/>
                    </a:lnTo>
                    <a:lnTo>
                      <a:pt x="203428" y="52070"/>
                    </a:lnTo>
                    <a:lnTo>
                      <a:pt x="203809" y="52070"/>
                    </a:lnTo>
                    <a:lnTo>
                      <a:pt x="206933" y="54610"/>
                    </a:lnTo>
                    <a:lnTo>
                      <a:pt x="209321" y="54610"/>
                    </a:lnTo>
                    <a:lnTo>
                      <a:pt x="214464" y="50800"/>
                    </a:lnTo>
                    <a:lnTo>
                      <a:pt x="215582" y="49530"/>
                    </a:lnTo>
                    <a:lnTo>
                      <a:pt x="216700" y="49530"/>
                    </a:lnTo>
                    <a:lnTo>
                      <a:pt x="217119" y="49022"/>
                    </a:lnTo>
                    <a:lnTo>
                      <a:pt x="217233" y="48260"/>
                    </a:lnTo>
                    <a:lnTo>
                      <a:pt x="217817" y="46990"/>
                    </a:lnTo>
                    <a:lnTo>
                      <a:pt x="218859" y="46990"/>
                    </a:lnTo>
                    <a:lnTo>
                      <a:pt x="219710" y="44450"/>
                    </a:lnTo>
                    <a:lnTo>
                      <a:pt x="220294" y="45720"/>
                    </a:lnTo>
                    <a:lnTo>
                      <a:pt x="219964" y="45720"/>
                    </a:lnTo>
                    <a:lnTo>
                      <a:pt x="221335" y="46990"/>
                    </a:lnTo>
                    <a:lnTo>
                      <a:pt x="222961" y="44450"/>
                    </a:lnTo>
                    <a:lnTo>
                      <a:pt x="224383" y="44450"/>
                    </a:lnTo>
                    <a:lnTo>
                      <a:pt x="223672" y="41910"/>
                    </a:lnTo>
                    <a:lnTo>
                      <a:pt x="226212" y="41910"/>
                    </a:lnTo>
                    <a:lnTo>
                      <a:pt x="228498" y="40640"/>
                    </a:lnTo>
                    <a:lnTo>
                      <a:pt x="230568" y="38100"/>
                    </a:lnTo>
                    <a:lnTo>
                      <a:pt x="234873" y="34290"/>
                    </a:lnTo>
                    <a:lnTo>
                      <a:pt x="235026" y="35560"/>
                    </a:lnTo>
                    <a:lnTo>
                      <a:pt x="235458" y="34290"/>
                    </a:lnTo>
                    <a:lnTo>
                      <a:pt x="235877" y="34290"/>
                    </a:lnTo>
                    <a:lnTo>
                      <a:pt x="235635" y="35560"/>
                    </a:lnTo>
                    <a:lnTo>
                      <a:pt x="235940" y="35560"/>
                    </a:lnTo>
                    <a:lnTo>
                      <a:pt x="237820" y="38100"/>
                    </a:lnTo>
                    <a:lnTo>
                      <a:pt x="238836" y="38100"/>
                    </a:lnTo>
                    <a:lnTo>
                      <a:pt x="240334" y="39370"/>
                    </a:lnTo>
                    <a:lnTo>
                      <a:pt x="239356" y="39370"/>
                    </a:lnTo>
                    <a:lnTo>
                      <a:pt x="240931" y="40640"/>
                    </a:lnTo>
                    <a:lnTo>
                      <a:pt x="243001" y="39370"/>
                    </a:lnTo>
                    <a:lnTo>
                      <a:pt x="244525" y="40640"/>
                    </a:lnTo>
                    <a:lnTo>
                      <a:pt x="244132" y="41910"/>
                    </a:lnTo>
                    <a:lnTo>
                      <a:pt x="246964" y="44450"/>
                    </a:lnTo>
                    <a:lnTo>
                      <a:pt x="249072" y="48260"/>
                    </a:lnTo>
                    <a:lnTo>
                      <a:pt x="252603" y="49530"/>
                    </a:lnTo>
                    <a:lnTo>
                      <a:pt x="251625" y="49530"/>
                    </a:lnTo>
                    <a:lnTo>
                      <a:pt x="252920" y="50800"/>
                    </a:lnTo>
                    <a:lnTo>
                      <a:pt x="256171" y="54610"/>
                    </a:lnTo>
                    <a:lnTo>
                      <a:pt x="256667" y="53670"/>
                    </a:lnTo>
                    <a:lnTo>
                      <a:pt x="257276" y="54610"/>
                    </a:lnTo>
                    <a:lnTo>
                      <a:pt x="259295" y="54610"/>
                    </a:lnTo>
                    <a:lnTo>
                      <a:pt x="259981" y="55880"/>
                    </a:lnTo>
                    <a:lnTo>
                      <a:pt x="260883" y="55880"/>
                    </a:lnTo>
                    <a:lnTo>
                      <a:pt x="260451" y="57150"/>
                    </a:lnTo>
                    <a:lnTo>
                      <a:pt x="267169" y="57150"/>
                    </a:lnTo>
                    <a:lnTo>
                      <a:pt x="268185" y="55880"/>
                    </a:lnTo>
                    <a:close/>
                  </a:path>
                  <a:path w="294640" h="133350">
                    <a:moveTo>
                      <a:pt x="268935" y="110490"/>
                    </a:moveTo>
                    <a:lnTo>
                      <a:pt x="268452" y="109220"/>
                    </a:lnTo>
                    <a:lnTo>
                      <a:pt x="268465" y="110490"/>
                    </a:lnTo>
                    <a:lnTo>
                      <a:pt x="268935" y="110490"/>
                    </a:lnTo>
                    <a:close/>
                  </a:path>
                  <a:path w="294640" h="133350">
                    <a:moveTo>
                      <a:pt x="290385" y="110756"/>
                    </a:moveTo>
                    <a:lnTo>
                      <a:pt x="290144" y="110731"/>
                    </a:lnTo>
                    <a:lnTo>
                      <a:pt x="290068" y="110871"/>
                    </a:lnTo>
                    <a:lnTo>
                      <a:pt x="290283" y="110807"/>
                    </a:lnTo>
                    <a:close/>
                  </a:path>
                  <a:path w="294640" h="133350">
                    <a:moveTo>
                      <a:pt x="293179" y="123190"/>
                    </a:moveTo>
                    <a:lnTo>
                      <a:pt x="292722" y="123190"/>
                    </a:lnTo>
                    <a:lnTo>
                      <a:pt x="293039" y="123786"/>
                    </a:lnTo>
                    <a:lnTo>
                      <a:pt x="293179" y="123190"/>
                    </a:lnTo>
                    <a:close/>
                  </a:path>
                  <a:path w="294640" h="133350">
                    <a:moveTo>
                      <a:pt x="293624" y="121920"/>
                    </a:moveTo>
                    <a:lnTo>
                      <a:pt x="293103" y="120650"/>
                    </a:lnTo>
                    <a:lnTo>
                      <a:pt x="293624" y="121920"/>
                    </a:lnTo>
                    <a:close/>
                  </a:path>
                  <a:path w="294640" h="133350">
                    <a:moveTo>
                      <a:pt x="293674" y="120650"/>
                    </a:moveTo>
                    <a:lnTo>
                      <a:pt x="293636" y="120421"/>
                    </a:lnTo>
                    <a:lnTo>
                      <a:pt x="293649" y="120650"/>
                    </a:lnTo>
                    <a:close/>
                  </a:path>
                  <a:path w="294640" h="133350">
                    <a:moveTo>
                      <a:pt x="294106" y="123190"/>
                    </a:moveTo>
                    <a:lnTo>
                      <a:pt x="293484" y="121920"/>
                    </a:lnTo>
                    <a:lnTo>
                      <a:pt x="293179" y="123190"/>
                    </a:lnTo>
                    <a:lnTo>
                      <a:pt x="293801" y="124460"/>
                    </a:lnTo>
                    <a:lnTo>
                      <a:pt x="294106" y="123190"/>
                    </a:lnTo>
                    <a:close/>
                  </a:path>
                  <a:path w="294640" h="133350">
                    <a:moveTo>
                      <a:pt x="294259" y="128270"/>
                    </a:moveTo>
                    <a:lnTo>
                      <a:pt x="293687" y="127000"/>
                    </a:lnTo>
                    <a:lnTo>
                      <a:pt x="293916" y="125730"/>
                    </a:lnTo>
                    <a:lnTo>
                      <a:pt x="294055" y="125730"/>
                    </a:lnTo>
                    <a:lnTo>
                      <a:pt x="293395" y="124460"/>
                    </a:lnTo>
                    <a:lnTo>
                      <a:pt x="293039" y="123786"/>
                    </a:lnTo>
                    <a:lnTo>
                      <a:pt x="292874" y="124460"/>
                    </a:lnTo>
                    <a:lnTo>
                      <a:pt x="292468" y="121920"/>
                    </a:lnTo>
                    <a:lnTo>
                      <a:pt x="293090" y="120675"/>
                    </a:lnTo>
                    <a:lnTo>
                      <a:pt x="293141" y="120421"/>
                    </a:lnTo>
                    <a:lnTo>
                      <a:pt x="293446" y="119380"/>
                    </a:lnTo>
                    <a:lnTo>
                      <a:pt x="293636" y="120421"/>
                    </a:lnTo>
                    <a:lnTo>
                      <a:pt x="293560" y="119380"/>
                    </a:lnTo>
                    <a:lnTo>
                      <a:pt x="293395" y="116840"/>
                    </a:lnTo>
                    <a:lnTo>
                      <a:pt x="293281" y="115570"/>
                    </a:lnTo>
                    <a:lnTo>
                      <a:pt x="292900" y="115570"/>
                    </a:lnTo>
                    <a:lnTo>
                      <a:pt x="293179" y="114300"/>
                    </a:lnTo>
                    <a:lnTo>
                      <a:pt x="293255" y="113030"/>
                    </a:lnTo>
                    <a:lnTo>
                      <a:pt x="291414" y="111760"/>
                    </a:lnTo>
                    <a:lnTo>
                      <a:pt x="285038" y="111760"/>
                    </a:lnTo>
                    <a:lnTo>
                      <a:pt x="287134" y="110490"/>
                    </a:lnTo>
                    <a:lnTo>
                      <a:pt x="281000" y="111760"/>
                    </a:lnTo>
                    <a:lnTo>
                      <a:pt x="281647" y="110490"/>
                    </a:lnTo>
                    <a:lnTo>
                      <a:pt x="280073" y="111760"/>
                    </a:lnTo>
                    <a:lnTo>
                      <a:pt x="276313" y="110490"/>
                    </a:lnTo>
                    <a:lnTo>
                      <a:pt x="272503" y="110490"/>
                    </a:lnTo>
                    <a:lnTo>
                      <a:pt x="271589" y="109220"/>
                    </a:lnTo>
                    <a:lnTo>
                      <a:pt x="271310" y="110490"/>
                    </a:lnTo>
                    <a:lnTo>
                      <a:pt x="269024" y="110490"/>
                    </a:lnTo>
                    <a:lnTo>
                      <a:pt x="267741" y="111760"/>
                    </a:lnTo>
                    <a:lnTo>
                      <a:pt x="266039" y="110490"/>
                    </a:lnTo>
                    <a:lnTo>
                      <a:pt x="264668" y="110490"/>
                    </a:lnTo>
                    <a:lnTo>
                      <a:pt x="264033" y="109220"/>
                    </a:lnTo>
                    <a:lnTo>
                      <a:pt x="263690" y="110490"/>
                    </a:lnTo>
                    <a:lnTo>
                      <a:pt x="262750" y="109220"/>
                    </a:lnTo>
                    <a:lnTo>
                      <a:pt x="261543" y="110490"/>
                    </a:lnTo>
                    <a:lnTo>
                      <a:pt x="259626" y="109220"/>
                    </a:lnTo>
                    <a:lnTo>
                      <a:pt x="258787" y="109220"/>
                    </a:lnTo>
                    <a:lnTo>
                      <a:pt x="258267" y="110490"/>
                    </a:lnTo>
                    <a:lnTo>
                      <a:pt x="256997" y="110490"/>
                    </a:lnTo>
                    <a:lnTo>
                      <a:pt x="257987" y="109220"/>
                    </a:lnTo>
                    <a:lnTo>
                      <a:pt x="257924" y="108216"/>
                    </a:lnTo>
                    <a:lnTo>
                      <a:pt x="257505" y="109220"/>
                    </a:lnTo>
                    <a:lnTo>
                      <a:pt x="256908" y="109220"/>
                    </a:lnTo>
                    <a:lnTo>
                      <a:pt x="256755" y="107950"/>
                    </a:lnTo>
                    <a:lnTo>
                      <a:pt x="256197" y="106413"/>
                    </a:lnTo>
                    <a:lnTo>
                      <a:pt x="255447" y="104140"/>
                    </a:lnTo>
                    <a:lnTo>
                      <a:pt x="254965" y="102870"/>
                    </a:lnTo>
                    <a:lnTo>
                      <a:pt x="254139" y="102870"/>
                    </a:lnTo>
                    <a:lnTo>
                      <a:pt x="254266" y="101600"/>
                    </a:lnTo>
                    <a:lnTo>
                      <a:pt x="253847" y="102870"/>
                    </a:lnTo>
                    <a:lnTo>
                      <a:pt x="252933" y="102870"/>
                    </a:lnTo>
                    <a:lnTo>
                      <a:pt x="252590" y="101600"/>
                    </a:lnTo>
                    <a:lnTo>
                      <a:pt x="253009" y="101600"/>
                    </a:lnTo>
                    <a:lnTo>
                      <a:pt x="252399" y="100431"/>
                    </a:lnTo>
                    <a:lnTo>
                      <a:pt x="252399" y="101600"/>
                    </a:lnTo>
                    <a:lnTo>
                      <a:pt x="251663" y="101600"/>
                    </a:lnTo>
                    <a:lnTo>
                      <a:pt x="252209" y="100330"/>
                    </a:lnTo>
                    <a:lnTo>
                      <a:pt x="252399" y="101600"/>
                    </a:lnTo>
                    <a:lnTo>
                      <a:pt x="252399" y="100431"/>
                    </a:lnTo>
                    <a:lnTo>
                      <a:pt x="252577" y="99860"/>
                    </a:lnTo>
                    <a:lnTo>
                      <a:pt x="251218" y="97790"/>
                    </a:lnTo>
                    <a:lnTo>
                      <a:pt x="250850" y="96520"/>
                    </a:lnTo>
                    <a:lnTo>
                      <a:pt x="251688" y="95250"/>
                    </a:lnTo>
                    <a:lnTo>
                      <a:pt x="252590" y="99060"/>
                    </a:lnTo>
                    <a:lnTo>
                      <a:pt x="252628" y="97790"/>
                    </a:lnTo>
                    <a:lnTo>
                      <a:pt x="253161" y="99060"/>
                    </a:lnTo>
                    <a:lnTo>
                      <a:pt x="254012" y="97790"/>
                    </a:lnTo>
                    <a:lnTo>
                      <a:pt x="253771" y="99860"/>
                    </a:lnTo>
                    <a:lnTo>
                      <a:pt x="253682" y="101333"/>
                    </a:lnTo>
                    <a:lnTo>
                      <a:pt x="254584" y="99060"/>
                    </a:lnTo>
                    <a:lnTo>
                      <a:pt x="254266" y="97790"/>
                    </a:lnTo>
                    <a:lnTo>
                      <a:pt x="253644" y="95250"/>
                    </a:lnTo>
                    <a:lnTo>
                      <a:pt x="252755" y="95250"/>
                    </a:lnTo>
                    <a:lnTo>
                      <a:pt x="252209" y="93980"/>
                    </a:lnTo>
                    <a:lnTo>
                      <a:pt x="251663" y="92710"/>
                    </a:lnTo>
                    <a:lnTo>
                      <a:pt x="250190" y="92710"/>
                    </a:lnTo>
                    <a:lnTo>
                      <a:pt x="247408" y="89103"/>
                    </a:lnTo>
                    <a:lnTo>
                      <a:pt x="247408" y="96520"/>
                    </a:lnTo>
                    <a:lnTo>
                      <a:pt x="245491" y="93980"/>
                    </a:lnTo>
                    <a:lnTo>
                      <a:pt x="246456" y="95250"/>
                    </a:lnTo>
                    <a:lnTo>
                      <a:pt x="246938" y="95250"/>
                    </a:lnTo>
                    <a:lnTo>
                      <a:pt x="247408" y="96520"/>
                    </a:lnTo>
                    <a:lnTo>
                      <a:pt x="247408" y="89103"/>
                    </a:lnTo>
                    <a:lnTo>
                      <a:pt x="247256" y="88900"/>
                    </a:lnTo>
                    <a:lnTo>
                      <a:pt x="250837" y="87630"/>
                    </a:lnTo>
                    <a:lnTo>
                      <a:pt x="247992" y="86360"/>
                    </a:lnTo>
                    <a:lnTo>
                      <a:pt x="246951" y="85090"/>
                    </a:lnTo>
                    <a:lnTo>
                      <a:pt x="245706" y="86360"/>
                    </a:lnTo>
                    <a:lnTo>
                      <a:pt x="245021" y="83820"/>
                    </a:lnTo>
                    <a:lnTo>
                      <a:pt x="246430" y="83820"/>
                    </a:lnTo>
                    <a:lnTo>
                      <a:pt x="245681" y="82550"/>
                    </a:lnTo>
                    <a:lnTo>
                      <a:pt x="244983" y="81280"/>
                    </a:lnTo>
                    <a:lnTo>
                      <a:pt x="245021" y="80010"/>
                    </a:lnTo>
                    <a:lnTo>
                      <a:pt x="245300" y="80010"/>
                    </a:lnTo>
                    <a:lnTo>
                      <a:pt x="248551" y="74930"/>
                    </a:lnTo>
                    <a:lnTo>
                      <a:pt x="249262" y="74155"/>
                    </a:lnTo>
                    <a:lnTo>
                      <a:pt x="249529" y="73660"/>
                    </a:lnTo>
                    <a:lnTo>
                      <a:pt x="249262" y="74155"/>
                    </a:lnTo>
                    <a:lnTo>
                      <a:pt x="249732" y="73660"/>
                    </a:lnTo>
                    <a:lnTo>
                      <a:pt x="249809" y="74930"/>
                    </a:lnTo>
                    <a:lnTo>
                      <a:pt x="250418" y="74930"/>
                    </a:lnTo>
                    <a:lnTo>
                      <a:pt x="251345" y="73660"/>
                    </a:lnTo>
                    <a:lnTo>
                      <a:pt x="253212" y="71120"/>
                    </a:lnTo>
                    <a:lnTo>
                      <a:pt x="254558" y="69850"/>
                    </a:lnTo>
                    <a:lnTo>
                      <a:pt x="257263" y="67310"/>
                    </a:lnTo>
                    <a:lnTo>
                      <a:pt x="259016" y="66040"/>
                    </a:lnTo>
                    <a:lnTo>
                      <a:pt x="260756" y="64770"/>
                    </a:lnTo>
                    <a:lnTo>
                      <a:pt x="261289" y="63500"/>
                    </a:lnTo>
                    <a:lnTo>
                      <a:pt x="261556" y="63500"/>
                    </a:lnTo>
                    <a:lnTo>
                      <a:pt x="261886" y="62230"/>
                    </a:lnTo>
                    <a:lnTo>
                      <a:pt x="262521" y="60960"/>
                    </a:lnTo>
                    <a:lnTo>
                      <a:pt x="263144" y="62230"/>
                    </a:lnTo>
                    <a:lnTo>
                      <a:pt x="264198" y="60960"/>
                    </a:lnTo>
                    <a:lnTo>
                      <a:pt x="266179" y="58420"/>
                    </a:lnTo>
                    <a:lnTo>
                      <a:pt x="259600" y="58420"/>
                    </a:lnTo>
                    <a:lnTo>
                      <a:pt x="258584" y="58420"/>
                    </a:lnTo>
                    <a:lnTo>
                      <a:pt x="257390" y="58420"/>
                    </a:lnTo>
                    <a:lnTo>
                      <a:pt x="257708" y="59690"/>
                    </a:lnTo>
                    <a:lnTo>
                      <a:pt x="257416" y="59690"/>
                    </a:lnTo>
                    <a:lnTo>
                      <a:pt x="256819" y="60960"/>
                    </a:lnTo>
                    <a:lnTo>
                      <a:pt x="254723" y="62230"/>
                    </a:lnTo>
                    <a:lnTo>
                      <a:pt x="253974" y="62230"/>
                    </a:lnTo>
                    <a:lnTo>
                      <a:pt x="254127" y="63500"/>
                    </a:lnTo>
                    <a:lnTo>
                      <a:pt x="253834" y="64770"/>
                    </a:lnTo>
                    <a:lnTo>
                      <a:pt x="252577" y="64770"/>
                    </a:lnTo>
                    <a:lnTo>
                      <a:pt x="252818" y="63500"/>
                    </a:lnTo>
                    <a:lnTo>
                      <a:pt x="252145" y="64147"/>
                    </a:lnTo>
                    <a:lnTo>
                      <a:pt x="252145" y="71120"/>
                    </a:lnTo>
                    <a:lnTo>
                      <a:pt x="251206" y="72390"/>
                    </a:lnTo>
                    <a:lnTo>
                      <a:pt x="251079" y="72390"/>
                    </a:lnTo>
                    <a:lnTo>
                      <a:pt x="250786" y="72390"/>
                    </a:lnTo>
                    <a:lnTo>
                      <a:pt x="251104" y="71120"/>
                    </a:lnTo>
                    <a:lnTo>
                      <a:pt x="251079" y="72390"/>
                    </a:lnTo>
                    <a:lnTo>
                      <a:pt x="251917" y="71120"/>
                    </a:lnTo>
                    <a:lnTo>
                      <a:pt x="252145" y="71120"/>
                    </a:lnTo>
                    <a:lnTo>
                      <a:pt x="252145" y="64147"/>
                    </a:lnTo>
                    <a:lnTo>
                      <a:pt x="250164" y="66040"/>
                    </a:lnTo>
                    <a:lnTo>
                      <a:pt x="248513" y="67310"/>
                    </a:lnTo>
                    <a:lnTo>
                      <a:pt x="248894" y="64770"/>
                    </a:lnTo>
                    <a:lnTo>
                      <a:pt x="248158" y="66040"/>
                    </a:lnTo>
                    <a:lnTo>
                      <a:pt x="247446" y="68554"/>
                    </a:lnTo>
                    <a:lnTo>
                      <a:pt x="249224" y="67310"/>
                    </a:lnTo>
                    <a:lnTo>
                      <a:pt x="250164" y="66484"/>
                    </a:lnTo>
                    <a:lnTo>
                      <a:pt x="250190" y="68580"/>
                    </a:lnTo>
                    <a:lnTo>
                      <a:pt x="248043" y="69850"/>
                    </a:lnTo>
                    <a:lnTo>
                      <a:pt x="247815" y="68580"/>
                    </a:lnTo>
                    <a:lnTo>
                      <a:pt x="247446" y="68580"/>
                    </a:lnTo>
                    <a:lnTo>
                      <a:pt x="247091" y="69850"/>
                    </a:lnTo>
                    <a:lnTo>
                      <a:pt x="245427" y="71120"/>
                    </a:lnTo>
                    <a:lnTo>
                      <a:pt x="244678" y="71120"/>
                    </a:lnTo>
                    <a:lnTo>
                      <a:pt x="244678" y="81280"/>
                    </a:lnTo>
                    <a:lnTo>
                      <a:pt x="244284" y="82550"/>
                    </a:lnTo>
                    <a:lnTo>
                      <a:pt x="243852" y="81280"/>
                    </a:lnTo>
                    <a:lnTo>
                      <a:pt x="243395" y="81280"/>
                    </a:lnTo>
                    <a:lnTo>
                      <a:pt x="243611" y="80010"/>
                    </a:lnTo>
                    <a:lnTo>
                      <a:pt x="244500" y="81280"/>
                    </a:lnTo>
                    <a:lnTo>
                      <a:pt x="244678" y="81280"/>
                    </a:lnTo>
                    <a:lnTo>
                      <a:pt x="244678" y="71120"/>
                    </a:lnTo>
                    <a:lnTo>
                      <a:pt x="244322" y="71120"/>
                    </a:lnTo>
                    <a:lnTo>
                      <a:pt x="243433" y="72390"/>
                    </a:lnTo>
                    <a:lnTo>
                      <a:pt x="242811" y="72390"/>
                    </a:lnTo>
                    <a:lnTo>
                      <a:pt x="243840" y="72440"/>
                    </a:lnTo>
                    <a:lnTo>
                      <a:pt x="243624" y="73660"/>
                    </a:lnTo>
                    <a:lnTo>
                      <a:pt x="243281" y="74930"/>
                    </a:lnTo>
                    <a:lnTo>
                      <a:pt x="242150" y="74930"/>
                    </a:lnTo>
                    <a:lnTo>
                      <a:pt x="242112" y="77470"/>
                    </a:lnTo>
                    <a:lnTo>
                      <a:pt x="241096" y="77470"/>
                    </a:lnTo>
                    <a:lnTo>
                      <a:pt x="239699" y="78740"/>
                    </a:lnTo>
                    <a:lnTo>
                      <a:pt x="237617" y="80010"/>
                    </a:lnTo>
                    <a:lnTo>
                      <a:pt x="236651" y="80010"/>
                    </a:lnTo>
                    <a:lnTo>
                      <a:pt x="236715" y="81280"/>
                    </a:lnTo>
                    <a:lnTo>
                      <a:pt x="240969" y="86360"/>
                    </a:lnTo>
                    <a:lnTo>
                      <a:pt x="242023" y="88900"/>
                    </a:lnTo>
                    <a:lnTo>
                      <a:pt x="243078" y="88900"/>
                    </a:lnTo>
                    <a:lnTo>
                      <a:pt x="244233" y="90170"/>
                    </a:lnTo>
                    <a:lnTo>
                      <a:pt x="244843" y="90170"/>
                    </a:lnTo>
                    <a:lnTo>
                      <a:pt x="244513" y="90944"/>
                    </a:lnTo>
                    <a:lnTo>
                      <a:pt x="244487" y="91440"/>
                    </a:lnTo>
                    <a:lnTo>
                      <a:pt x="245770" y="95250"/>
                    </a:lnTo>
                    <a:lnTo>
                      <a:pt x="246202" y="95250"/>
                    </a:lnTo>
                    <a:lnTo>
                      <a:pt x="246913" y="96520"/>
                    </a:lnTo>
                    <a:lnTo>
                      <a:pt x="246443" y="96520"/>
                    </a:lnTo>
                    <a:lnTo>
                      <a:pt x="246837" y="99060"/>
                    </a:lnTo>
                    <a:lnTo>
                      <a:pt x="248335" y="101600"/>
                    </a:lnTo>
                    <a:lnTo>
                      <a:pt x="250469" y="105410"/>
                    </a:lnTo>
                    <a:lnTo>
                      <a:pt x="251142" y="105410"/>
                    </a:lnTo>
                    <a:lnTo>
                      <a:pt x="251828" y="107950"/>
                    </a:lnTo>
                    <a:lnTo>
                      <a:pt x="252234" y="110490"/>
                    </a:lnTo>
                    <a:lnTo>
                      <a:pt x="252336" y="111760"/>
                    </a:lnTo>
                    <a:lnTo>
                      <a:pt x="252755" y="113030"/>
                    </a:lnTo>
                    <a:lnTo>
                      <a:pt x="252857" y="114300"/>
                    </a:lnTo>
                    <a:lnTo>
                      <a:pt x="256781" y="114300"/>
                    </a:lnTo>
                    <a:lnTo>
                      <a:pt x="259943" y="115570"/>
                    </a:lnTo>
                    <a:lnTo>
                      <a:pt x="271868" y="115570"/>
                    </a:lnTo>
                    <a:lnTo>
                      <a:pt x="275628" y="116840"/>
                    </a:lnTo>
                    <a:lnTo>
                      <a:pt x="278053" y="116840"/>
                    </a:lnTo>
                    <a:lnTo>
                      <a:pt x="279412" y="115570"/>
                    </a:lnTo>
                    <a:lnTo>
                      <a:pt x="279819" y="116840"/>
                    </a:lnTo>
                    <a:lnTo>
                      <a:pt x="282155" y="115570"/>
                    </a:lnTo>
                    <a:lnTo>
                      <a:pt x="284861" y="115570"/>
                    </a:lnTo>
                    <a:lnTo>
                      <a:pt x="285851" y="116840"/>
                    </a:lnTo>
                    <a:lnTo>
                      <a:pt x="286677" y="116840"/>
                    </a:lnTo>
                    <a:lnTo>
                      <a:pt x="286994" y="118110"/>
                    </a:lnTo>
                    <a:lnTo>
                      <a:pt x="288290" y="118110"/>
                    </a:lnTo>
                    <a:lnTo>
                      <a:pt x="288899" y="116840"/>
                    </a:lnTo>
                    <a:lnTo>
                      <a:pt x="288836" y="118110"/>
                    </a:lnTo>
                    <a:lnTo>
                      <a:pt x="288963" y="120650"/>
                    </a:lnTo>
                    <a:lnTo>
                      <a:pt x="288671" y="120650"/>
                    </a:lnTo>
                    <a:lnTo>
                      <a:pt x="289191" y="121920"/>
                    </a:lnTo>
                    <a:lnTo>
                      <a:pt x="288404" y="121920"/>
                    </a:lnTo>
                    <a:lnTo>
                      <a:pt x="289217" y="125730"/>
                    </a:lnTo>
                    <a:lnTo>
                      <a:pt x="288874" y="128270"/>
                    </a:lnTo>
                    <a:lnTo>
                      <a:pt x="287337" y="124460"/>
                    </a:lnTo>
                    <a:lnTo>
                      <a:pt x="287235" y="129540"/>
                    </a:lnTo>
                    <a:lnTo>
                      <a:pt x="287426" y="130810"/>
                    </a:lnTo>
                    <a:lnTo>
                      <a:pt x="288620" y="133350"/>
                    </a:lnTo>
                    <a:lnTo>
                      <a:pt x="288937" y="133350"/>
                    </a:lnTo>
                    <a:lnTo>
                      <a:pt x="288963" y="132080"/>
                    </a:lnTo>
                    <a:lnTo>
                      <a:pt x="289229" y="130810"/>
                    </a:lnTo>
                    <a:lnTo>
                      <a:pt x="289699" y="130810"/>
                    </a:lnTo>
                    <a:lnTo>
                      <a:pt x="289928" y="132016"/>
                    </a:lnTo>
                    <a:lnTo>
                      <a:pt x="289801" y="131991"/>
                    </a:lnTo>
                    <a:lnTo>
                      <a:pt x="289636" y="131965"/>
                    </a:lnTo>
                    <a:lnTo>
                      <a:pt x="289483" y="131965"/>
                    </a:lnTo>
                    <a:lnTo>
                      <a:pt x="290004" y="132295"/>
                    </a:lnTo>
                    <a:lnTo>
                      <a:pt x="289966" y="132092"/>
                    </a:lnTo>
                    <a:lnTo>
                      <a:pt x="291350" y="133350"/>
                    </a:lnTo>
                    <a:lnTo>
                      <a:pt x="292773" y="133350"/>
                    </a:lnTo>
                    <a:lnTo>
                      <a:pt x="293751" y="130810"/>
                    </a:lnTo>
                    <a:lnTo>
                      <a:pt x="292900" y="128270"/>
                    </a:lnTo>
                    <a:lnTo>
                      <a:pt x="293573" y="127000"/>
                    </a:lnTo>
                    <a:lnTo>
                      <a:pt x="293611" y="129540"/>
                    </a:lnTo>
                    <a:lnTo>
                      <a:pt x="294259" y="12827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38" name="object 62">
                <a:extLst>
                  <a:ext uri="{FF2B5EF4-FFF2-40B4-BE49-F238E27FC236}">
                    <a16:creationId xmlns:a16="http://schemas.microsoft.com/office/drawing/2014/main" id="{E2DDE39E-F008-47E7-A1D1-7869136922A4}"/>
                  </a:ext>
                </a:extLst>
              </p:cNvPr>
              <p:cNvSpPr/>
              <p:nvPr/>
            </p:nvSpPr>
            <p:spPr>
              <a:xfrm>
                <a:off x="81623" y="5764"/>
                <a:ext cx="191770" cy="53975"/>
              </a:xfrm>
              <a:custGeom>
                <a:avLst/>
                <a:gdLst/>
                <a:ahLst/>
                <a:cxnLst/>
                <a:rect l="l" t="t" r="r" b="b"/>
                <a:pathLst>
                  <a:path w="191770" h="53975">
                    <a:moveTo>
                      <a:pt x="1270" y="53403"/>
                    </a:moveTo>
                    <a:lnTo>
                      <a:pt x="0" y="52412"/>
                    </a:lnTo>
                    <a:lnTo>
                      <a:pt x="406" y="53517"/>
                    </a:lnTo>
                    <a:lnTo>
                      <a:pt x="1270" y="53403"/>
                    </a:lnTo>
                    <a:close/>
                  </a:path>
                  <a:path w="191770" h="53975">
                    <a:moveTo>
                      <a:pt x="1892" y="46329"/>
                    </a:moveTo>
                    <a:lnTo>
                      <a:pt x="1625" y="46189"/>
                    </a:lnTo>
                    <a:lnTo>
                      <a:pt x="1638" y="46024"/>
                    </a:lnTo>
                    <a:lnTo>
                      <a:pt x="1587" y="46189"/>
                    </a:lnTo>
                    <a:lnTo>
                      <a:pt x="1892" y="46329"/>
                    </a:lnTo>
                    <a:close/>
                  </a:path>
                  <a:path w="191770" h="53975">
                    <a:moveTo>
                      <a:pt x="79908" y="34950"/>
                    </a:moveTo>
                    <a:lnTo>
                      <a:pt x="79349" y="34124"/>
                    </a:lnTo>
                    <a:lnTo>
                      <a:pt x="78676" y="34467"/>
                    </a:lnTo>
                    <a:lnTo>
                      <a:pt x="78816" y="35534"/>
                    </a:lnTo>
                    <a:lnTo>
                      <a:pt x="79908" y="34950"/>
                    </a:lnTo>
                    <a:close/>
                  </a:path>
                  <a:path w="191770" h="53975">
                    <a:moveTo>
                      <a:pt x="96913" y="444"/>
                    </a:moveTo>
                    <a:lnTo>
                      <a:pt x="96456" y="368"/>
                    </a:lnTo>
                    <a:lnTo>
                      <a:pt x="95681" y="0"/>
                    </a:lnTo>
                    <a:lnTo>
                      <a:pt x="95478" y="127"/>
                    </a:lnTo>
                    <a:lnTo>
                      <a:pt x="96151" y="596"/>
                    </a:lnTo>
                    <a:lnTo>
                      <a:pt x="96710" y="901"/>
                    </a:lnTo>
                    <a:lnTo>
                      <a:pt x="96913" y="444"/>
                    </a:lnTo>
                    <a:close/>
                  </a:path>
                  <a:path w="191770" h="53975">
                    <a:moveTo>
                      <a:pt x="191147" y="35306"/>
                    </a:moveTo>
                    <a:lnTo>
                      <a:pt x="190500" y="35725"/>
                    </a:lnTo>
                    <a:lnTo>
                      <a:pt x="189979" y="36499"/>
                    </a:lnTo>
                    <a:lnTo>
                      <a:pt x="191147" y="35306"/>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239" name="Grupo 238">
            <a:extLst>
              <a:ext uri="{FF2B5EF4-FFF2-40B4-BE49-F238E27FC236}">
                <a16:creationId xmlns:a16="http://schemas.microsoft.com/office/drawing/2014/main" id="{44232262-F466-235E-C5F8-ACADACB3A07F}"/>
              </a:ext>
            </a:extLst>
          </p:cNvPr>
          <p:cNvGrpSpPr/>
          <p:nvPr/>
        </p:nvGrpSpPr>
        <p:grpSpPr>
          <a:xfrm>
            <a:off x="5161755" y="3070829"/>
            <a:ext cx="653257" cy="653257"/>
            <a:chOff x="1154996" y="2897187"/>
            <a:chExt cx="792000" cy="792480"/>
          </a:xfrm>
        </p:grpSpPr>
        <p:sp>
          <p:nvSpPr>
            <p:cNvPr id="240" name="object 44">
              <a:extLst>
                <a:ext uri="{FF2B5EF4-FFF2-40B4-BE49-F238E27FC236}">
                  <a16:creationId xmlns:a16="http://schemas.microsoft.com/office/drawing/2014/main" id="{10A056C1-43E5-0FF6-F37D-DBDD5FA35C4E}"/>
                </a:ext>
              </a:extLst>
            </p:cNvPr>
            <p:cNvSpPr/>
            <p:nvPr/>
          </p:nvSpPr>
          <p:spPr>
            <a:xfrm>
              <a:off x="1154996" y="2897187"/>
              <a:ext cx="792000" cy="79248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241" name="object 64">
              <a:extLst>
                <a:ext uri="{FF2B5EF4-FFF2-40B4-BE49-F238E27FC236}">
                  <a16:creationId xmlns:a16="http://schemas.microsoft.com/office/drawing/2014/main" id="{4B9CCCD5-3EA1-1C31-7B00-8C04EDAD32A1}"/>
                </a:ext>
              </a:extLst>
            </p:cNvPr>
            <p:cNvGrpSpPr/>
            <p:nvPr/>
          </p:nvGrpSpPr>
          <p:grpSpPr>
            <a:xfrm>
              <a:off x="1298996" y="3059427"/>
              <a:ext cx="504000" cy="468000"/>
              <a:chOff x="0" y="4"/>
              <a:chExt cx="368491" cy="320167"/>
            </a:xfrm>
            <a:solidFill>
              <a:schemeClr val="bg1"/>
            </a:solidFill>
          </p:grpSpPr>
          <p:sp>
            <p:nvSpPr>
              <p:cNvPr id="242" name="object 65">
                <a:extLst>
                  <a:ext uri="{FF2B5EF4-FFF2-40B4-BE49-F238E27FC236}">
                    <a16:creationId xmlns:a16="http://schemas.microsoft.com/office/drawing/2014/main" id="{4461B130-6496-F411-CC00-AB9E5D2E4370}"/>
                  </a:ext>
                </a:extLst>
              </p:cNvPr>
              <p:cNvSpPr/>
              <p:nvPr/>
            </p:nvSpPr>
            <p:spPr>
              <a:xfrm>
                <a:off x="0" y="4"/>
                <a:ext cx="366395" cy="316230"/>
              </a:xfrm>
              <a:custGeom>
                <a:avLst/>
                <a:gdLst/>
                <a:ahLst/>
                <a:cxnLst/>
                <a:rect l="l" t="t" r="r" b="b"/>
                <a:pathLst>
                  <a:path w="366394" h="316229">
                    <a:moveTo>
                      <a:pt x="3213" y="310159"/>
                    </a:moveTo>
                    <a:lnTo>
                      <a:pt x="609" y="310451"/>
                    </a:lnTo>
                    <a:lnTo>
                      <a:pt x="0" y="310743"/>
                    </a:lnTo>
                    <a:lnTo>
                      <a:pt x="342" y="311391"/>
                    </a:lnTo>
                    <a:lnTo>
                      <a:pt x="2019" y="311264"/>
                    </a:lnTo>
                    <a:lnTo>
                      <a:pt x="3213" y="310159"/>
                    </a:lnTo>
                    <a:close/>
                  </a:path>
                  <a:path w="366394" h="316229">
                    <a:moveTo>
                      <a:pt x="16129" y="311023"/>
                    </a:moveTo>
                    <a:lnTo>
                      <a:pt x="14859" y="309994"/>
                    </a:lnTo>
                    <a:lnTo>
                      <a:pt x="12903" y="311073"/>
                    </a:lnTo>
                    <a:lnTo>
                      <a:pt x="12433" y="310616"/>
                    </a:lnTo>
                    <a:lnTo>
                      <a:pt x="10325" y="311899"/>
                    </a:lnTo>
                    <a:lnTo>
                      <a:pt x="8648" y="312026"/>
                    </a:lnTo>
                    <a:lnTo>
                      <a:pt x="7404" y="311531"/>
                    </a:lnTo>
                    <a:lnTo>
                      <a:pt x="7683" y="311124"/>
                    </a:lnTo>
                    <a:lnTo>
                      <a:pt x="7086" y="311416"/>
                    </a:lnTo>
                    <a:lnTo>
                      <a:pt x="5080" y="310883"/>
                    </a:lnTo>
                    <a:lnTo>
                      <a:pt x="4178" y="311581"/>
                    </a:lnTo>
                    <a:lnTo>
                      <a:pt x="6362" y="312445"/>
                    </a:lnTo>
                    <a:lnTo>
                      <a:pt x="9118" y="312483"/>
                    </a:lnTo>
                    <a:lnTo>
                      <a:pt x="12014" y="311772"/>
                    </a:lnTo>
                    <a:lnTo>
                      <a:pt x="12636" y="312013"/>
                    </a:lnTo>
                    <a:lnTo>
                      <a:pt x="12026" y="312305"/>
                    </a:lnTo>
                    <a:lnTo>
                      <a:pt x="11887" y="312508"/>
                    </a:lnTo>
                    <a:lnTo>
                      <a:pt x="13855" y="311975"/>
                    </a:lnTo>
                    <a:lnTo>
                      <a:pt x="16129" y="311023"/>
                    </a:lnTo>
                    <a:close/>
                  </a:path>
                  <a:path w="366394" h="316229">
                    <a:moveTo>
                      <a:pt x="34480" y="309829"/>
                    </a:moveTo>
                    <a:lnTo>
                      <a:pt x="33909" y="309880"/>
                    </a:lnTo>
                    <a:lnTo>
                      <a:pt x="33439" y="309981"/>
                    </a:lnTo>
                    <a:lnTo>
                      <a:pt x="33007" y="310121"/>
                    </a:lnTo>
                    <a:lnTo>
                      <a:pt x="34391" y="310007"/>
                    </a:lnTo>
                    <a:lnTo>
                      <a:pt x="34480" y="309829"/>
                    </a:lnTo>
                    <a:close/>
                  </a:path>
                  <a:path w="366394" h="316229">
                    <a:moveTo>
                      <a:pt x="35369" y="309956"/>
                    </a:moveTo>
                    <a:lnTo>
                      <a:pt x="35026" y="309968"/>
                    </a:lnTo>
                    <a:lnTo>
                      <a:pt x="34709" y="309994"/>
                    </a:lnTo>
                    <a:lnTo>
                      <a:pt x="34391" y="310007"/>
                    </a:lnTo>
                    <a:lnTo>
                      <a:pt x="34302" y="310146"/>
                    </a:lnTo>
                    <a:lnTo>
                      <a:pt x="34290" y="310273"/>
                    </a:lnTo>
                    <a:lnTo>
                      <a:pt x="34493" y="310362"/>
                    </a:lnTo>
                    <a:lnTo>
                      <a:pt x="34671" y="310121"/>
                    </a:lnTo>
                    <a:lnTo>
                      <a:pt x="34912" y="310007"/>
                    </a:lnTo>
                    <a:lnTo>
                      <a:pt x="35369" y="309956"/>
                    </a:lnTo>
                    <a:close/>
                  </a:path>
                  <a:path w="366394" h="316229">
                    <a:moveTo>
                      <a:pt x="36779" y="309943"/>
                    </a:moveTo>
                    <a:lnTo>
                      <a:pt x="36131" y="309918"/>
                    </a:lnTo>
                    <a:lnTo>
                      <a:pt x="35699" y="309918"/>
                    </a:lnTo>
                    <a:lnTo>
                      <a:pt x="35369" y="309956"/>
                    </a:lnTo>
                    <a:lnTo>
                      <a:pt x="36779" y="309943"/>
                    </a:lnTo>
                    <a:close/>
                  </a:path>
                  <a:path w="366394" h="316229">
                    <a:moveTo>
                      <a:pt x="93281" y="110477"/>
                    </a:moveTo>
                    <a:lnTo>
                      <a:pt x="93078" y="110261"/>
                    </a:lnTo>
                    <a:lnTo>
                      <a:pt x="92532" y="110058"/>
                    </a:lnTo>
                    <a:lnTo>
                      <a:pt x="92684" y="110223"/>
                    </a:lnTo>
                    <a:lnTo>
                      <a:pt x="92976" y="110350"/>
                    </a:lnTo>
                    <a:lnTo>
                      <a:pt x="93281" y="110477"/>
                    </a:lnTo>
                    <a:close/>
                  </a:path>
                  <a:path w="366394" h="316229">
                    <a:moveTo>
                      <a:pt x="97993" y="314007"/>
                    </a:moveTo>
                    <a:lnTo>
                      <a:pt x="97548" y="314401"/>
                    </a:lnTo>
                    <a:lnTo>
                      <a:pt x="96977" y="314579"/>
                    </a:lnTo>
                    <a:lnTo>
                      <a:pt x="96291" y="314655"/>
                    </a:lnTo>
                    <a:lnTo>
                      <a:pt x="96278" y="314833"/>
                    </a:lnTo>
                    <a:lnTo>
                      <a:pt x="96393" y="315048"/>
                    </a:lnTo>
                    <a:lnTo>
                      <a:pt x="96647" y="315328"/>
                    </a:lnTo>
                    <a:lnTo>
                      <a:pt x="97421" y="315366"/>
                    </a:lnTo>
                    <a:lnTo>
                      <a:pt x="97688" y="314426"/>
                    </a:lnTo>
                    <a:lnTo>
                      <a:pt x="97993" y="314007"/>
                    </a:lnTo>
                    <a:close/>
                  </a:path>
                  <a:path w="366394" h="316229">
                    <a:moveTo>
                      <a:pt x="131000" y="315150"/>
                    </a:moveTo>
                    <a:lnTo>
                      <a:pt x="130175" y="315150"/>
                    </a:lnTo>
                    <a:lnTo>
                      <a:pt x="129933" y="315277"/>
                    </a:lnTo>
                    <a:lnTo>
                      <a:pt x="129705" y="315429"/>
                    </a:lnTo>
                    <a:lnTo>
                      <a:pt x="129489" y="315607"/>
                    </a:lnTo>
                    <a:lnTo>
                      <a:pt x="131000" y="315150"/>
                    </a:lnTo>
                    <a:close/>
                  </a:path>
                  <a:path w="366394" h="316229">
                    <a:moveTo>
                      <a:pt x="147904" y="34455"/>
                    </a:moveTo>
                    <a:lnTo>
                      <a:pt x="147726" y="34417"/>
                    </a:lnTo>
                    <a:lnTo>
                      <a:pt x="147904" y="34455"/>
                    </a:lnTo>
                    <a:close/>
                  </a:path>
                  <a:path w="366394" h="316229">
                    <a:moveTo>
                      <a:pt x="148907" y="111404"/>
                    </a:moveTo>
                    <a:lnTo>
                      <a:pt x="146951" y="111277"/>
                    </a:lnTo>
                    <a:lnTo>
                      <a:pt x="147726" y="111366"/>
                    </a:lnTo>
                    <a:lnTo>
                      <a:pt x="148348" y="111391"/>
                    </a:lnTo>
                    <a:lnTo>
                      <a:pt x="148907" y="111404"/>
                    </a:lnTo>
                    <a:close/>
                  </a:path>
                  <a:path w="366394" h="316229">
                    <a:moveTo>
                      <a:pt x="148907" y="47371"/>
                    </a:moveTo>
                    <a:lnTo>
                      <a:pt x="148755" y="47752"/>
                    </a:lnTo>
                    <a:lnTo>
                      <a:pt x="148907" y="47371"/>
                    </a:lnTo>
                    <a:close/>
                  </a:path>
                  <a:path w="366394" h="316229">
                    <a:moveTo>
                      <a:pt x="149326" y="47117"/>
                    </a:moveTo>
                    <a:lnTo>
                      <a:pt x="149186" y="46990"/>
                    </a:lnTo>
                    <a:lnTo>
                      <a:pt x="149250" y="47117"/>
                    </a:lnTo>
                    <a:close/>
                  </a:path>
                  <a:path w="366394" h="316229">
                    <a:moveTo>
                      <a:pt x="149656" y="52641"/>
                    </a:moveTo>
                    <a:lnTo>
                      <a:pt x="149466" y="52324"/>
                    </a:lnTo>
                    <a:lnTo>
                      <a:pt x="148932" y="54000"/>
                    </a:lnTo>
                    <a:lnTo>
                      <a:pt x="149656" y="52641"/>
                    </a:lnTo>
                    <a:close/>
                  </a:path>
                  <a:path w="366394" h="316229">
                    <a:moveTo>
                      <a:pt x="150139" y="281774"/>
                    </a:moveTo>
                    <a:lnTo>
                      <a:pt x="150012" y="282829"/>
                    </a:lnTo>
                    <a:lnTo>
                      <a:pt x="150075" y="282536"/>
                    </a:lnTo>
                    <a:lnTo>
                      <a:pt x="150114" y="282181"/>
                    </a:lnTo>
                    <a:lnTo>
                      <a:pt x="150139" y="281774"/>
                    </a:lnTo>
                    <a:close/>
                  </a:path>
                  <a:path w="366394" h="316229">
                    <a:moveTo>
                      <a:pt x="150228" y="52171"/>
                    </a:moveTo>
                    <a:lnTo>
                      <a:pt x="150126" y="51765"/>
                    </a:lnTo>
                    <a:lnTo>
                      <a:pt x="149821" y="52324"/>
                    </a:lnTo>
                    <a:lnTo>
                      <a:pt x="149720" y="52755"/>
                    </a:lnTo>
                    <a:lnTo>
                      <a:pt x="150228" y="52171"/>
                    </a:lnTo>
                    <a:close/>
                  </a:path>
                  <a:path w="366394" h="316229">
                    <a:moveTo>
                      <a:pt x="150444" y="42329"/>
                    </a:moveTo>
                    <a:lnTo>
                      <a:pt x="150215" y="42291"/>
                    </a:lnTo>
                    <a:lnTo>
                      <a:pt x="150266" y="42545"/>
                    </a:lnTo>
                    <a:lnTo>
                      <a:pt x="150444" y="42329"/>
                    </a:lnTo>
                    <a:close/>
                  </a:path>
                  <a:path w="366394" h="316229">
                    <a:moveTo>
                      <a:pt x="150482" y="53111"/>
                    </a:moveTo>
                    <a:lnTo>
                      <a:pt x="150368" y="52031"/>
                    </a:lnTo>
                    <a:lnTo>
                      <a:pt x="150355" y="52641"/>
                    </a:lnTo>
                    <a:lnTo>
                      <a:pt x="150482" y="53111"/>
                    </a:lnTo>
                    <a:close/>
                  </a:path>
                  <a:path w="366394" h="316229">
                    <a:moveTo>
                      <a:pt x="150495" y="279057"/>
                    </a:moveTo>
                    <a:lnTo>
                      <a:pt x="150126" y="278879"/>
                    </a:lnTo>
                    <a:lnTo>
                      <a:pt x="150215" y="280454"/>
                    </a:lnTo>
                    <a:lnTo>
                      <a:pt x="150139" y="281774"/>
                    </a:lnTo>
                    <a:lnTo>
                      <a:pt x="150495" y="279057"/>
                    </a:lnTo>
                    <a:close/>
                  </a:path>
                  <a:path w="366394" h="316229">
                    <a:moveTo>
                      <a:pt x="150977" y="44450"/>
                    </a:moveTo>
                    <a:lnTo>
                      <a:pt x="150583" y="45085"/>
                    </a:lnTo>
                    <a:lnTo>
                      <a:pt x="150977" y="44996"/>
                    </a:lnTo>
                    <a:lnTo>
                      <a:pt x="150977" y="44450"/>
                    </a:lnTo>
                    <a:close/>
                  </a:path>
                  <a:path w="366394" h="316229">
                    <a:moveTo>
                      <a:pt x="150990" y="181368"/>
                    </a:moveTo>
                    <a:lnTo>
                      <a:pt x="150850" y="180073"/>
                    </a:lnTo>
                    <a:lnTo>
                      <a:pt x="150749" y="180238"/>
                    </a:lnTo>
                    <a:lnTo>
                      <a:pt x="150774" y="181013"/>
                    </a:lnTo>
                    <a:lnTo>
                      <a:pt x="150888" y="181330"/>
                    </a:lnTo>
                    <a:close/>
                  </a:path>
                  <a:path w="366394" h="316229">
                    <a:moveTo>
                      <a:pt x="151117" y="51930"/>
                    </a:moveTo>
                    <a:lnTo>
                      <a:pt x="150710" y="51447"/>
                    </a:lnTo>
                    <a:lnTo>
                      <a:pt x="150660" y="51587"/>
                    </a:lnTo>
                    <a:lnTo>
                      <a:pt x="150317" y="51689"/>
                    </a:lnTo>
                    <a:lnTo>
                      <a:pt x="151117" y="51930"/>
                    </a:lnTo>
                    <a:close/>
                  </a:path>
                  <a:path w="366394" h="316229">
                    <a:moveTo>
                      <a:pt x="151193" y="43243"/>
                    </a:moveTo>
                    <a:lnTo>
                      <a:pt x="150901" y="43307"/>
                    </a:lnTo>
                    <a:lnTo>
                      <a:pt x="151193" y="43243"/>
                    </a:lnTo>
                    <a:close/>
                  </a:path>
                  <a:path w="366394" h="316229">
                    <a:moveTo>
                      <a:pt x="151422" y="56286"/>
                    </a:moveTo>
                    <a:lnTo>
                      <a:pt x="151015" y="55854"/>
                    </a:lnTo>
                    <a:lnTo>
                      <a:pt x="150952" y="56540"/>
                    </a:lnTo>
                    <a:lnTo>
                      <a:pt x="150761" y="56616"/>
                    </a:lnTo>
                    <a:lnTo>
                      <a:pt x="151231" y="56781"/>
                    </a:lnTo>
                    <a:lnTo>
                      <a:pt x="151422" y="56286"/>
                    </a:lnTo>
                    <a:close/>
                  </a:path>
                  <a:path w="366394" h="316229">
                    <a:moveTo>
                      <a:pt x="151587" y="301637"/>
                    </a:moveTo>
                    <a:lnTo>
                      <a:pt x="151460" y="301637"/>
                    </a:lnTo>
                    <a:lnTo>
                      <a:pt x="151345" y="301764"/>
                    </a:lnTo>
                    <a:lnTo>
                      <a:pt x="151244" y="301955"/>
                    </a:lnTo>
                    <a:lnTo>
                      <a:pt x="151384" y="301904"/>
                    </a:lnTo>
                    <a:lnTo>
                      <a:pt x="151511" y="301777"/>
                    </a:lnTo>
                    <a:lnTo>
                      <a:pt x="151587" y="301637"/>
                    </a:lnTo>
                    <a:close/>
                  </a:path>
                  <a:path w="366394" h="316229">
                    <a:moveTo>
                      <a:pt x="151676" y="42760"/>
                    </a:moveTo>
                    <a:lnTo>
                      <a:pt x="151447" y="42291"/>
                    </a:lnTo>
                    <a:lnTo>
                      <a:pt x="150571" y="42164"/>
                    </a:lnTo>
                    <a:lnTo>
                      <a:pt x="150444" y="42329"/>
                    </a:lnTo>
                    <a:lnTo>
                      <a:pt x="151028" y="42418"/>
                    </a:lnTo>
                    <a:lnTo>
                      <a:pt x="151218" y="42545"/>
                    </a:lnTo>
                    <a:lnTo>
                      <a:pt x="151676" y="42760"/>
                    </a:lnTo>
                    <a:close/>
                  </a:path>
                  <a:path w="366394" h="316229">
                    <a:moveTo>
                      <a:pt x="152006" y="42926"/>
                    </a:moveTo>
                    <a:lnTo>
                      <a:pt x="151676" y="42760"/>
                    </a:lnTo>
                    <a:lnTo>
                      <a:pt x="151790" y="43014"/>
                    </a:lnTo>
                    <a:lnTo>
                      <a:pt x="152006" y="42926"/>
                    </a:lnTo>
                    <a:close/>
                  </a:path>
                  <a:path w="366394" h="316229">
                    <a:moveTo>
                      <a:pt x="152044" y="53365"/>
                    </a:moveTo>
                    <a:lnTo>
                      <a:pt x="151396" y="52959"/>
                    </a:lnTo>
                    <a:lnTo>
                      <a:pt x="151790" y="53505"/>
                    </a:lnTo>
                    <a:lnTo>
                      <a:pt x="152044" y="53365"/>
                    </a:lnTo>
                    <a:close/>
                  </a:path>
                  <a:path w="366394" h="316229">
                    <a:moveTo>
                      <a:pt x="152057" y="163144"/>
                    </a:moveTo>
                    <a:lnTo>
                      <a:pt x="151968" y="162902"/>
                    </a:lnTo>
                    <a:lnTo>
                      <a:pt x="151942" y="163271"/>
                    </a:lnTo>
                    <a:lnTo>
                      <a:pt x="151892" y="163931"/>
                    </a:lnTo>
                    <a:lnTo>
                      <a:pt x="151993" y="163537"/>
                    </a:lnTo>
                    <a:lnTo>
                      <a:pt x="152057" y="163144"/>
                    </a:lnTo>
                    <a:close/>
                  </a:path>
                  <a:path w="366394" h="316229">
                    <a:moveTo>
                      <a:pt x="152057" y="41516"/>
                    </a:moveTo>
                    <a:lnTo>
                      <a:pt x="150977" y="41249"/>
                    </a:lnTo>
                    <a:lnTo>
                      <a:pt x="151422" y="41148"/>
                    </a:lnTo>
                    <a:lnTo>
                      <a:pt x="150126" y="40843"/>
                    </a:lnTo>
                    <a:lnTo>
                      <a:pt x="149987" y="40538"/>
                    </a:lnTo>
                    <a:lnTo>
                      <a:pt x="150456" y="40297"/>
                    </a:lnTo>
                    <a:lnTo>
                      <a:pt x="150863" y="40335"/>
                    </a:lnTo>
                    <a:lnTo>
                      <a:pt x="150583" y="40233"/>
                    </a:lnTo>
                    <a:lnTo>
                      <a:pt x="151091" y="39865"/>
                    </a:lnTo>
                    <a:lnTo>
                      <a:pt x="150380" y="39725"/>
                    </a:lnTo>
                    <a:lnTo>
                      <a:pt x="149542" y="40132"/>
                    </a:lnTo>
                    <a:lnTo>
                      <a:pt x="149529" y="40665"/>
                    </a:lnTo>
                    <a:lnTo>
                      <a:pt x="150266" y="41135"/>
                    </a:lnTo>
                    <a:lnTo>
                      <a:pt x="150025" y="41262"/>
                    </a:lnTo>
                    <a:lnTo>
                      <a:pt x="149733" y="41173"/>
                    </a:lnTo>
                    <a:lnTo>
                      <a:pt x="149529" y="41160"/>
                    </a:lnTo>
                    <a:lnTo>
                      <a:pt x="150088" y="41490"/>
                    </a:lnTo>
                    <a:lnTo>
                      <a:pt x="151053" y="41821"/>
                    </a:lnTo>
                    <a:lnTo>
                      <a:pt x="152057" y="41516"/>
                    </a:lnTo>
                    <a:close/>
                  </a:path>
                  <a:path w="366394" h="316229">
                    <a:moveTo>
                      <a:pt x="152146" y="41897"/>
                    </a:moveTo>
                    <a:lnTo>
                      <a:pt x="151879" y="41846"/>
                    </a:lnTo>
                    <a:lnTo>
                      <a:pt x="152133" y="42138"/>
                    </a:lnTo>
                    <a:lnTo>
                      <a:pt x="152146" y="41897"/>
                    </a:lnTo>
                    <a:close/>
                  </a:path>
                  <a:path w="366394" h="316229">
                    <a:moveTo>
                      <a:pt x="152209" y="43688"/>
                    </a:moveTo>
                    <a:lnTo>
                      <a:pt x="151866" y="43180"/>
                    </a:lnTo>
                    <a:lnTo>
                      <a:pt x="151790" y="43014"/>
                    </a:lnTo>
                    <a:lnTo>
                      <a:pt x="151193" y="43243"/>
                    </a:lnTo>
                    <a:lnTo>
                      <a:pt x="151447" y="43180"/>
                    </a:lnTo>
                    <a:lnTo>
                      <a:pt x="151815" y="43561"/>
                    </a:lnTo>
                    <a:lnTo>
                      <a:pt x="152209" y="43688"/>
                    </a:lnTo>
                    <a:close/>
                  </a:path>
                  <a:path w="366394" h="316229">
                    <a:moveTo>
                      <a:pt x="152234" y="42265"/>
                    </a:moveTo>
                    <a:lnTo>
                      <a:pt x="152133" y="42138"/>
                    </a:lnTo>
                    <a:lnTo>
                      <a:pt x="152146" y="42265"/>
                    </a:lnTo>
                    <a:close/>
                  </a:path>
                  <a:path w="366394" h="316229">
                    <a:moveTo>
                      <a:pt x="152336" y="44704"/>
                    </a:moveTo>
                    <a:lnTo>
                      <a:pt x="151955" y="44196"/>
                    </a:lnTo>
                    <a:lnTo>
                      <a:pt x="151282" y="43815"/>
                    </a:lnTo>
                    <a:lnTo>
                      <a:pt x="150901" y="43307"/>
                    </a:lnTo>
                    <a:lnTo>
                      <a:pt x="150698" y="43307"/>
                    </a:lnTo>
                    <a:lnTo>
                      <a:pt x="150431" y="42926"/>
                    </a:lnTo>
                    <a:lnTo>
                      <a:pt x="148577" y="43561"/>
                    </a:lnTo>
                    <a:lnTo>
                      <a:pt x="150977" y="44450"/>
                    </a:lnTo>
                    <a:lnTo>
                      <a:pt x="151345" y="44450"/>
                    </a:lnTo>
                    <a:lnTo>
                      <a:pt x="151942" y="44577"/>
                    </a:lnTo>
                    <a:lnTo>
                      <a:pt x="152336" y="44704"/>
                    </a:lnTo>
                    <a:close/>
                  </a:path>
                  <a:path w="366394" h="316229">
                    <a:moveTo>
                      <a:pt x="152400" y="42265"/>
                    </a:moveTo>
                    <a:lnTo>
                      <a:pt x="152247" y="42278"/>
                    </a:lnTo>
                    <a:lnTo>
                      <a:pt x="152374" y="42405"/>
                    </a:lnTo>
                    <a:lnTo>
                      <a:pt x="152400" y="42265"/>
                    </a:lnTo>
                    <a:close/>
                  </a:path>
                  <a:path w="366394" h="316229">
                    <a:moveTo>
                      <a:pt x="152552" y="44983"/>
                    </a:moveTo>
                    <a:lnTo>
                      <a:pt x="152476" y="44831"/>
                    </a:lnTo>
                    <a:lnTo>
                      <a:pt x="152336" y="44831"/>
                    </a:lnTo>
                    <a:lnTo>
                      <a:pt x="152209" y="44856"/>
                    </a:lnTo>
                    <a:lnTo>
                      <a:pt x="152374" y="44894"/>
                    </a:lnTo>
                    <a:lnTo>
                      <a:pt x="152552" y="44983"/>
                    </a:lnTo>
                    <a:close/>
                  </a:path>
                  <a:path w="366394" h="316229">
                    <a:moveTo>
                      <a:pt x="152628" y="45110"/>
                    </a:moveTo>
                    <a:lnTo>
                      <a:pt x="152565" y="44983"/>
                    </a:lnTo>
                    <a:lnTo>
                      <a:pt x="152603" y="45135"/>
                    </a:lnTo>
                    <a:close/>
                  </a:path>
                  <a:path w="366394" h="316229">
                    <a:moveTo>
                      <a:pt x="152666" y="44805"/>
                    </a:moveTo>
                    <a:lnTo>
                      <a:pt x="152488" y="44665"/>
                    </a:lnTo>
                    <a:lnTo>
                      <a:pt x="152336" y="44615"/>
                    </a:lnTo>
                    <a:lnTo>
                      <a:pt x="152450" y="44742"/>
                    </a:lnTo>
                    <a:lnTo>
                      <a:pt x="152666" y="44805"/>
                    </a:lnTo>
                    <a:close/>
                  </a:path>
                  <a:path w="366394" h="316229">
                    <a:moveTo>
                      <a:pt x="152895" y="45999"/>
                    </a:moveTo>
                    <a:lnTo>
                      <a:pt x="152704" y="46012"/>
                    </a:lnTo>
                    <a:lnTo>
                      <a:pt x="152552" y="46037"/>
                    </a:lnTo>
                    <a:lnTo>
                      <a:pt x="152895" y="45999"/>
                    </a:lnTo>
                    <a:close/>
                  </a:path>
                  <a:path w="366394" h="316229">
                    <a:moveTo>
                      <a:pt x="153225" y="46024"/>
                    </a:moveTo>
                    <a:lnTo>
                      <a:pt x="152908" y="45999"/>
                    </a:lnTo>
                    <a:lnTo>
                      <a:pt x="153225" y="46024"/>
                    </a:lnTo>
                    <a:close/>
                  </a:path>
                  <a:path w="366394" h="316229">
                    <a:moveTo>
                      <a:pt x="153276" y="132143"/>
                    </a:moveTo>
                    <a:lnTo>
                      <a:pt x="153263" y="131660"/>
                    </a:lnTo>
                    <a:lnTo>
                      <a:pt x="153187" y="131165"/>
                    </a:lnTo>
                    <a:lnTo>
                      <a:pt x="153174" y="131305"/>
                    </a:lnTo>
                    <a:lnTo>
                      <a:pt x="153276" y="132143"/>
                    </a:lnTo>
                    <a:close/>
                  </a:path>
                  <a:path w="366394" h="316229">
                    <a:moveTo>
                      <a:pt x="153441" y="46037"/>
                    </a:moveTo>
                    <a:lnTo>
                      <a:pt x="153225" y="46024"/>
                    </a:lnTo>
                    <a:lnTo>
                      <a:pt x="153441" y="46037"/>
                    </a:lnTo>
                    <a:close/>
                  </a:path>
                  <a:path w="366394" h="316229">
                    <a:moveTo>
                      <a:pt x="153479" y="46266"/>
                    </a:moveTo>
                    <a:lnTo>
                      <a:pt x="153327" y="46126"/>
                    </a:lnTo>
                    <a:lnTo>
                      <a:pt x="152311" y="46977"/>
                    </a:lnTo>
                    <a:lnTo>
                      <a:pt x="152933" y="47078"/>
                    </a:lnTo>
                    <a:lnTo>
                      <a:pt x="152946" y="46799"/>
                    </a:lnTo>
                    <a:lnTo>
                      <a:pt x="153479" y="46266"/>
                    </a:lnTo>
                    <a:close/>
                  </a:path>
                  <a:path w="366394" h="316229">
                    <a:moveTo>
                      <a:pt x="153606" y="35179"/>
                    </a:moveTo>
                    <a:lnTo>
                      <a:pt x="153454" y="34925"/>
                    </a:lnTo>
                    <a:lnTo>
                      <a:pt x="153606" y="35179"/>
                    </a:lnTo>
                    <a:close/>
                  </a:path>
                  <a:path w="366394" h="316229">
                    <a:moveTo>
                      <a:pt x="153797" y="35941"/>
                    </a:moveTo>
                    <a:lnTo>
                      <a:pt x="153162" y="35433"/>
                    </a:lnTo>
                    <a:lnTo>
                      <a:pt x="152539" y="35941"/>
                    </a:lnTo>
                    <a:lnTo>
                      <a:pt x="152844" y="35941"/>
                    </a:lnTo>
                    <a:lnTo>
                      <a:pt x="153390" y="36322"/>
                    </a:lnTo>
                    <a:lnTo>
                      <a:pt x="153797" y="35941"/>
                    </a:lnTo>
                    <a:close/>
                  </a:path>
                  <a:path w="366394" h="316229">
                    <a:moveTo>
                      <a:pt x="153809" y="18580"/>
                    </a:moveTo>
                    <a:lnTo>
                      <a:pt x="153390" y="18669"/>
                    </a:lnTo>
                    <a:lnTo>
                      <a:pt x="153809" y="18580"/>
                    </a:lnTo>
                    <a:close/>
                  </a:path>
                  <a:path w="366394" h="316229">
                    <a:moveTo>
                      <a:pt x="154393" y="32702"/>
                    </a:moveTo>
                    <a:lnTo>
                      <a:pt x="154228" y="32664"/>
                    </a:lnTo>
                    <a:lnTo>
                      <a:pt x="154381" y="32740"/>
                    </a:lnTo>
                    <a:close/>
                  </a:path>
                  <a:path w="366394" h="316229">
                    <a:moveTo>
                      <a:pt x="154660" y="51587"/>
                    </a:moveTo>
                    <a:lnTo>
                      <a:pt x="154317" y="51689"/>
                    </a:lnTo>
                    <a:lnTo>
                      <a:pt x="154597" y="51841"/>
                    </a:lnTo>
                    <a:lnTo>
                      <a:pt x="154660" y="51587"/>
                    </a:lnTo>
                    <a:close/>
                  </a:path>
                  <a:path w="366394" h="316229">
                    <a:moveTo>
                      <a:pt x="155130" y="51435"/>
                    </a:moveTo>
                    <a:lnTo>
                      <a:pt x="154635" y="51054"/>
                    </a:lnTo>
                    <a:lnTo>
                      <a:pt x="154660" y="51587"/>
                    </a:lnTo>
                    <a:lnTo>
                      <a:pt x="155130" y="51435"/>
                    </a:lnTo>
                    <a:close/>
                  </a:path>
                  <a:path w="366394" h="316229">
                    <a:moveTo>
                      <a:pt x="155181" y="28194"/>
                    </a:moveTo>
                    <a:close/>
                  </a:path>
                  <a:path w="366394" h="316229">
                    <a:moveTo>
                      <a:pt x="155524" y="30861"/>
                    </a:moveTo>
                    <a:lnTo>
                      <a:pt x="154444" y="30099"/>
                    </a:lnTo>
                    <a:lnTo>
                      <a:pt x="154076" y="29845"/>
                    </a:lnTo>
                    <a:lnTo>
                      <a:pt x="155422" y="28956"/>
                    </a:lnTo>
                    <a:lnTo>
                      <a:pt x="155117" y="28321"/>
                    </a:lnTo>
                    <a:lnTo>
                      <a:pt x="149491" y="28321"/>
                    </a:lnTo>
                    <a:lnTo>
                      <a:pt x="148564" y="28321"/>
                    </a:lnTo>
                    <a:lnTo>
                      <a:pt x="149352" y="29337"/>
                    </a:lnTo>
                    <a:lnTo>
                      <a:pt x="149923" y="30734"/>
                    </a:lnTo>
                    <a:lnTo>
                      <a:pt x="146278" y="30861"/>
                    </a:lnTo>
                    <a:lnTo>
                      <a:pt x="147662" y="32893"/>
                    </a:lnTo>
                    <a:lnTo>
                      <a:pt x="148374" y="32766"/>
                    </a:lnTo>
                    <a:lnTo>
                      <a:pt x="148323" y="32893"/>
                    </a:lnTo>
                    <a:lnTo>
                      <a:pt x="148234" y="33528"/>
                    </a:lnTo>
                    <a:lnTo>
                      <a:pt x="148501" y="34544"/>
                    </a:lnTo>
                    <a:lnTo>
                      <a:pt x="147904" y="34455"/>
                    </a:lnTo>
                    <a:lnTo>
                      <a:pt x="148412" y="34671"/>
                    </a:lnTo>
                    <a:lnTo>
                      <a:pt x="148018" y="34798"/>
                    </a:lnTo>
                    <a:lnTo>
                      <a:pt x="147485" y="34798"/>
                    </a:lnTo>
                    <a:lnTo>
                      <a:pt x="147777" y="35433"/>
                    </a:lnTo>
                    <a:lnTo>
                      <a:pt x="148056" y="35941"/>
                    </a:lnTo>
                    <a:lnTo>
                      <a:pt x="148158" y="36576"/>
                    </a:lnTo>
                    <a:lnTo>
                      <a:pt x="147828" y="37338"/>
                    </a:lnTo>
                    <a:lnTo>
                      <a:pt x="146164" y="35941"/>
                    </a:lnTo>
                    <a:lnTo>
                      <a:pt x="146050" y="37846"/>
                    </a:lnTo>
                    <a:lnTo>
                      <a:pt x="146151" y="38227"/>
                    </a:lnTo>
                    <a:lnTo>
                      <a:pt x="147447" y="39370"/>
                    </a:lnTo>
                    <a:lnTo>
                      <a:pt x="147815" y="39116"/>
                    </a:lnTo>
                    <a:lnTo>
                      <a:pt x="147853" y="38862"/>
                    </a:lnTo>
                    <a:lnTo>
                      <a:pt x="148170" y="38481"/>
                    </a:lnTo>
                    <a:lnTo>
                      <a:pt x="148704" y="38481"/>
                    </a:lnTo>
                    <a:lnTo>
                      <a:pt x="148945" y="38976"/>
                    </a:lnTo>
                    <a:lnTo>
                      <a:pt x="148437" y="38950"/>
                    </a:lnTo>
                    <a:lnTo>
                      <a:pt x="149009" y="39077"/>
                    </a:lnTo>
                    <a:lnTo>
                      <a:pt x="150520" y="39116"/>
                    </a:lnTo>
                    <a:lnTo>
                      <a:pt x="150685" y="39331"/>
                    </a:lnTo>
                    <a:lnTo>
                      <a:pt x="151803" y="39522"/>
                    </a:lnTo>
                    <a:lnTo>
                      <a:pt x="152107" y="39497"/>
                    </a:lnTo>
                    <a:lnTo>
                      <a:pt x="153136" y="38481"/>
                    </a:lnTo>
                    <a:lnTo>
                      <a:pt x="153263" y="38354"/>
                    </a:lnTo>
                    <a:lnTo>
                      <a:pt x="152336" y="37592"/>
                    </a:lnTo>
                    <a:lnTo>
                      <a:pt x="153111" y="37338"/>
                    </a:lnTo>
                    <a:lnTo>
                      <a:pt x="153123" y="37973"/>
                    </a:lnTo>
                    <a:lnTo>
                      <a:pt x="153860" y="37592"/>
                    </a:lnTo>
                    <a:lnTo>
                      <a:pt x="153238" y="37338"/>
                    </a:lnTo>
                    <a:lnTo>
                      <a:pt x="152819" y="37084"/>
                    </a:lnTo>
                    <a:lnTo>
                      <a:pt x="153225" y="37084"/>
                    </a:lnTo>
                    <a:lnTo>
                      <a:pt x="153517" y="36957"/>
                    </a:lnTo>
                    <a:lnTo>
                      <a:pt x="153670" y="36830"/>
                    </a:lnTo>
                    <a:lnTo>
                      <a:pt x="152425" y="36068"/>
                    </a:lnTo>
                    <a:lnTo>
                      <a:pt x="152298" y="35953"/>
                    </a:lnTo>
                    <a:lnTo>
                      <a:pt x="152539" y="35941"/>
                    </a:lnTo>
                    <a:lnTo>
                      <a:pt x="152298" y="35941"/>
                    </a:lnTo>
                    <a:lnTo>
                      <a:pt x="152006" y="35433"/>
                    </a:lnTo>
                    <a:lnTo>
                      <a:pt x="152781" y="35179"/>
                    </a:lnTo>
                    <a:lnTo>
                      <a:pt x="153339" y="35306"/>
                    </a:lnTo>
                    <a:lnTo>
                      <a:pt x="153212" y="35179"/>
                    </a:lnTo>
                    <a:lnTo>
                      <a:pt x="152806" y="34798"/>
                    </a:lnTo>
                    <a:lnTo>
                      <a:pt x="153212" y="34798"/>
                    </a:lnTo>
                    <a:lnTo>
                      <a:pt x="153352" y="34874"/>
                    </a:lnTo>
                    <a:lnTo>
                      <a:pt x="153263" y="34544"/>
                    </a:lnTo>
                    <a:lnTo>
                      <a:pt x="153555" y="34036"/>
                    </a:lnTo>
                    <a:lnTo>
                      <a:pt x="152768" y="33782"/>
                    </a:lnTo>
                    <a:lnTo>
                      <a:pt x="153670" y="33528"/>
                    </a:lnTo>
                    <a:lnTo>
                      <a:pt x="153073" y="32766"/>
                    </a:lnTo>
                    <a:lnTo>
                      <a:pt x="152768" y="32385"/>
                    </a:lnTo>
                    <a:lnTo>
                      <a:pt x="154228" y="32766"/>
                    </a:lnTo>
                    <a:lnTo>
                      <a:pt x="153911" y="32512"/>
                    </a:lnTo>
                    <a:lnTo>
                      <a:pt x="153809" y="32385"/>
                    </a:lnTo>
                    <a:lnTo>
                      <a:pt x="153263" y="31750"/>
                    </a:lnTo>
                    <a:lnTo>
                      <a:pt x="153301" y="31369"/>
                    </a:lnTo>
                    <a:lnTo>
                      <a:pt x="154851" y="32512"/>
                    </a:lnTo>
                    <a:lnTo>
                      <a:pt x="154330" y="31369"/>
                    </a:lnTo>
                    <a:lnTo>
                      <a:pt x="153733" y="30099"/>
                    </a:lnTo>
                    <a:lnTo>
                      <a:pt x="155524" y="30861"/>
                    </a:lnTo>
                    <a:close/>
                  </a:path>
                  <a:path w="366394" h="316229">
                    <a:moveTo>
                      <a:pt x="158407" y="23964"/>
                    </a:moveTo>
                    <a:lnTo>
                      <a:pt x="158102" y="23876"/>
                    </a:lnTo>
                    <a:lnTo>
                      <a:pt x="158407" y="23964"/>
                    </a:lnTo>
                    <a:close/>
                  </a:path>
                  <a:path w="366394" h="316229">
                    <a:moveTo>
                      <a:pt x="158483" y="59245"/>
                    </a:moveTo>
                    <a:lnTo>
                      <a:pt x="158356" y="59486"/>
                    </a:lnTo>
                    <a:lnTo>
                      <a:pt x="158457" y="59347"/>
                    </a:lnTo>
                    <a:close/>
                  </a:path>
                  <a:path w="366394" h="316229">
                    <a:moveTo>
                      <a:pt x="158915" y="66548"/>
                    </a:moveTo>
                    <a:lnTo>
                      <a:pt x="158775" y="66763"/>
                    </a:lnTo>
                    <a:lnTo>
                      <a:pt x="158889" y="66636"/>
                    </a:lnTo>
                    <a:close/>
                  </a:path>
                  <a:path w="366394" h="316229">
                    <a:moveTo>
                      <a:pt x="158940" y="24130"/>
                    </a:moveTo>
                    <a:lnTo>
                      <a:pt x="158407" y="23964"/>
                    </a:lnTo>
                    <a:lnTo>
                      <a:pt x="158559" y="24638"/>
                    </a:lnTo>
                    <a:lnTo>
                      <a:pt x="158940" y="24130"/>
                    </a:lnTo>
                    <a:close/>
                  </a:path>
                  <a:path w="366394" h="316229">
                    <a:moveTo>
                      <a:pt x="159334" y="11303"/>
                    </a:moveTo>
                    <a:lnTo>
                      <a:pt x="159245" y="11049"/>
                    </a:lnTo>
                    <a:lnTo>
                      <a:pt x="159156" y="11417"/>
                    </a:lnTo>
                    <a:lnTo>
                      <a:pt x="159334" y="11303"/>
                    </a:lnTo>
                    <a:close/>
                  </a:path>
                  <a:path w="366394" h="316229">
                    <a:moveTo>
                      <a:pt x="159346" y="64350"/>
                    </a:moveTo>
                    <a:lnTo>
                      <a:pt x="158762" y="64516"/>
                    </a:lnTo>
                    <a:lnTo>
                      <a:pt x="158851" y="65024"/>
                    </a:lnTo>
                    <a:lnTo>
                      <a:pt x="158851" y="65151"/>
                    </a:lnTo>
                    <a:lnTo>
                      <a:pt x="158991" y="65392"/>
                    </a:lnTo>
                    <a:lnTo>
                      <a:pt x="159054" y="65024"/>
                    </a:lnTo>
                    <a:lnTo>
                      <a:pt x="159346" y="64350"/>
                    </a:lnTo>
                    <a:close/>
                  </a:path>
                  <a:path w="366394" h="316229">
                    <a:moveTo>
                      <a:pt x="159359" y="64096"/>
                    </a:moveTo>
                    <a:lnTo>
                      <a:pt x="159118" y="64008"/>
                    </a:lnTo>
                    <a:lnTo>
                      <a:pt x="159232" y="64135"/>
                    </a:lnTo>
                    <a:lnTo>
                      <a:pt x="159359" y="64096"/>
                    </a:lnTo>
                    <a:close/>
                  </a:path>
                  <a:path w="366394" h="316229">
                    <a:moveTo>
                      <a:pt x="159575" y="19304"/>
                    </a:moveTo>
                    <a:lnTo>
                      <a:pt x="159499" y="19177"/>
                    </a:lnTo>
                    <a:lnTo>
                      <a:pt x="159575" y="19304"/>
                    </a:lnTo>
                    <a:close/>
                  </a:path>
                  <a:path w="366394" h="316229">
                    <a:moveTo>
                      <a:pt x="159727" y="18326"/>
                    </a:moveTo>
                    <a:lnTo>
                      <a:pt x="158902" y="18415"/>
                    </a:lnTo>
                    <a:lnTo>
                      <a:pt x="159562" y="19050"/>
                    </a:lnTo>
                    <a:lnTo>
                      <a:pt x="159639" y="18719"/>
                    </a:lnTo>
                    <a:lnTo>
                      <a:pt x="159727" y="18326"/>
                    </a:lnTo>
                    <a:close/>
                  </a:path>
                  <a:path w="366394" h="316229">
                    <a:moveTo>
                      <a:pt x="160032" y="18288"/>
                    </a:moveTo>
                    <a:lnTo>
                      <a:pt x="159715" y="18148"/>
                    </a:lnTo>
                    <a:lnTo>
                      <a:pt x="159727" y="18326"/>
                    </a:lnTo>
                    <a:lnTo>
                      <a:pt x="160032" y="18288"/>
                    </a:lnTo>
                    <a:close/>
                  </a:path>
                  <a:path w="366394" h="316229">
                    <a:moveTo>
                      <a:pt x="160350" y="60833"/>
                    </a:moveTo>
                    <a:lnTo>
                      <a:pt x="160235" y="60706"/>
                    </a:lnTo>
                    <a:lnTo>
                      <a:pt x="159829" y="60452"/>
                    </a:lnTo>
                    <a:lnTo>
                      <a:pt x="158991" y="59944"/>
                    </a:lnTo>
                    <a:lnTo>
                      <a:pt x="158470" y="60579"/>
                    </a:lnTo>
                    <a:lnTo>
                      <a:pt x="158750" y="60452"/>
                    </a:lnTo>
                    <a:lnTo>
                      <a:pt x="158508" y="60960"/>
                    </a:lnTo>
                    <a:lnTo>
                      <a:pt x="158038" y="61214"/>
                    </a:lnTo>
                    <a:lnTo>
                      <a:pt x="157480" y="61087"/>
                    </a:lnTo>
                    <a:lnTo>
                      <a:pt x="157238" y="60833"/>
                    </a:lnTo>
                    <a:lnTo>
                      <a:pt x="158076" y="60960"/>
                    </a:lnTo>
                    <a:lnTo>
                      <a:pt x="158165" y="60071"/>
                    </a:lnTo>
                    <a:lnTo>
                      <a:pt x="158216" y="59944"/>
                    </a:lnTo>
                    <a:lnTo>
                      <a:pt x="158356" y="59563"/>
                    </a:lnTo>
                    <a:lnTo>
                      <a:pt x="158191" y="59690"/>
                    </a:lnTo>
                    <a:lnTo>
                      <a:pt x="157937" y="59817"/>
                    </a:lnTo>
                    <a:lnTo>
                      <a:pt x="157759" y="59944"/>
                    </a:lnTo>
                    <a:lnTo>
                      <a:pt x="158394" y="58547"/>
                    </a:lnTo>
                    <a:lnTo>
                      <a:pt x="156464" y="60833"/>
                    </a:lnTo>
                    <a:lnTo>
                      <a:pt x="156476" y="60706"/>
                    </a:lnTo>
                    <a:lnTo>
                      <a:pt x="156565" y="59436"/>
                    </a:lnTo>
                    <a:lnTo>
                      <a:pt x="156921" y="59309"/>
                    </a:lnTo>
                    <a:lnTo>
                      <a:pt x="156527" y="59055"/>
                    </a:lnTo>
                    <a:lnTo>
                      <a:pt x="155879" y="59055"/>
                    </a:lnTo>
                    <a:lnTo>
                      <a:pt x="155778" y="58801"/>
                    </a:lnTo>
                    <a:lnTo>
                      <a:pt x="155841" y="58547"/>
                    </a:lnTo>
                    <a:lnTo>
                      <a:pt x="155968" y="58420"/>
                    </a:lnTo>
                    <a:lnTo>
                      <a:pt x="156337" y="58039"/>
                    </a:lnTo>
                    <a:lnTo>
                      <a:pt x="156311" y="58801"/>
                    </a:lnTo>
                    <a:lnTo>
                      <a:pt x="156921" y="58293"/>
                    </a:lnTo>
                    <a:lnTo>
                      <a:pt x="156667" y="58039"/>
                    </a:lnTo>
                    <a:lnTo>
                      <a:pt x="156540" y="57912"/>
                    </a:lnTo>
                    <a:lnTo>
                      <a:pt x="154800" y="58420"/>
                    </a:lnTo>
                    <a:lnTo>
                      <a:pt x="155295" y="57404"/>
                    </a:lnTo>
                    <a:lnTo>
                      <a:pt x="155625" y="57531"/>
                    </a:lnTo>
                    <a:lnTo>
                      <a:pt x="155816" y="57785"/>
                    </a:lnTo>
                    <a:lnTo>
                      <a:pt x="156184" y="57912"/>
                    </a:lnTo>
                    <a:lnTo>
                      <a:pt x="156413" y="57404"/>
                    </a:lnTo>
                    <a:lnTo>
                      <a:pt x="156654" y="56896"/>
                    </a:lnTo>
                    <a:lnTo>
                      <a:pt x="156705" y="56769"/>
                    </a:lnTo>
                    <a:lnTo>
                      <a:pt x="156489" y="56896"/>
                    </a:lnTo>
                    <a:lnTo>
                      <a:pt x="156400" y="56515"/>
                    </a:lnTo>
                    <a:lnTo>
                      <a:pt x="156387" y="56388"/>
                    </a:lnTo>
                    <a:lnTo>
                      <a:pt x="156425" y="55791"/>
                    </a:lnTo>
                    <a:lnTo>
                      <a:pt x="156375" y="56070"/>
                    </a:lnTo>
                    <a:lnTo>
                      <a:pt x="156375" y="56248"/>
                    </a:lnTo>
                    <a:lnTo>
                      <a:pt x="156311" y="55499"/>
                    </a:lnTo>
                    <a:lnTo>
                      <a:pt x="156197" y="55753"/>
                    </a:lnTo>
                    <a:lnTo>
                      <a:pt x="153835" y="56388"/>
                    </a:lnTo>
                    <a:lnTo>
                      <a:pt x="154825" y="55118"/>
                    </a:lnTo>
                    <a:lnTo>
                      <a:pt x="154914" y="54991"/>
                    </a:lnTo>
                    <a:lnTo>
                      <a:pt x="154978" y="54864"/>
                    </a:lnTo>
                    <a:lnTo>
                      <a:pt x="154533" y="54610"/>
                    </a:lnTo>
                    <a:lnTo>
                      <a:pt x="154089" y="54356"/>
                    </a:lnTo>
                    <a:lnTo>
                      <a:pt x="154711" y="54102"/>
                    </a:lnTo>
                    <a:lnTo>
                      <a:pt x="155016" y="53975"/>
                    </a:lnTo>
                    <a:lnTo>
                      <a:pt x="155409" y="53784"/>
                    </a:lnTo>
                    <a:lnTo>
                      <a:pt x="155244" y="53835"/>
                    </a:lnTo>
                    <a:lnTo>
                      <a:pt x="155028" y="53924"/>
                    </a:lnTo>
                    <a:lnTo>
                      <a:pt x="155295" y="53213"/>
                    </a:lnTo>
                    <a:lnTo>
                      <a:pt x="155587" y="53086"/>
                    </a:lnTo>
                    <a:lnTo>
                      <a:pt x="154660" y="53086"/>
                    </a:lnTo>
                    <a:lnTo>
                      <a:pt x="155867" y="52197"/>
                    </a:lnTo>
                    <a:lnTo>
                      <a:pt x="154508" y="52197"/>
                    </a:lnTo>
                    <a:lnTo>
                      <a:pt x="154787" y="51943"/>
                    </a:lnTo>
                    <a:lnTo>
                      <a:pt x="154597" y="51841"/>
                    </a:lnTo>
                    <a:lnTo>
                      <a:pt x="154266" y="51943"/>
                    </a:lnTo>
                    <a:lnTo>
                      <a:pt x="152908" y="51587"/>
                    </a:lnTo>
                    <a:lnTo>
                      <a:pt x="152946" y="51435"/>
                    </a:lnTo>
                    <a:lnTo>
                      <a:pt x="153314" y="51054"/>
                    </a:lnTo>
                    <a:lnTo>
                      <a:pt x="154800" y="49530"/>
                    </a:lnTo>
                    <a:lnTo>
                      <a:pt x="153847" y="49149"/>
                    </a:lnTo>
                    <a:lnTo>
                      <a:pt x="152882" y="48768"/>
                    </a:lnTo>
                    <a:lnTo>
                      <a:pt x="152095" y="48006"/>
                    </a:lnTo>
                    <a:lnTo>
                      <a:pt x="151968" y="47879"/>
                    </a:lnTo>
                    <a:lnTo>
                      <a:pt x="150876" y="48006"/>
                    </a:lnTo>
                    <a:lnTo>
                      <a:pt x="150406" y="47498"/>
                    </a:lnTo>
                    <a:lnTo>
                      <a:pt x="150164" y="47244"/>
                    </a:lnTo>
                    <a:lnTo>
                      <a:pt x="150266" y="46863"/>
                    </a:lnTo>
                    <a:lnTo>
                      <a:pt x="150469" y="46609"/>
                    </a:lnTo>
                    <a:lnTo>
                      <a:pt x="151295" y="47117"/>
                    </a:lnTo>
                    <a:lnTo>
                      <a:pt x="151523" y="46609"/>
                    </a:lnTo>
                    <a:lnTo>
                      <a:pt x="151625" y="46355"/>
                    </a:lnTo>
                    <a:lnTo>
                      <a:pt x="151549" y="46228"/>
                    </a:lnTo>
                    <a:lnTo>
                      <a:pt x="151396" y="45974"/>
                    </a:lnTo>
                    <a:lnTo>
                      <a:pt x="150939" y="45593"/>
                    </a:lnTo>
                    <a:lnTo>
                      <a:pt x="151244" y="45593"/>
                    </a:lnTo>
                    <a:lnTo>
                      <a:pt x="151803" y="45212"/>
                    </a:lnTo>
                    <a:lnTo>
                      <a:pt x="151650" y="44831"/>
                    </a:lnTo>
                    <a:lnTo>
                      <a:pt x="150977" y="44996"/>
                    </a:lnTo>
                    <a:lnTo>
                      <a:pt x="150977" y="45212"/>
                    </a:lnTo>
                    <a:lnTo>
                      <a:pt x="149555" y="45212"/>
                    </a:lnTo>
                    <a:lnTo>
                      <a:pt x="150812" y="45720"/>
                    </a:lnTo>
                    <a:lnTo>
                      <a:pt x="150482" y="45974"/>
                    </a:lnTo>
                    <a:lnTo>
                      <a:pt x="149733" y="46228"/>
                    </a:lnTo>
                    <a:lnTo>
                      <a:pt x="149466" y="45974"/>
                    </a:lnTo>
                    <a:lnTo>
                      <a:pt x="148894" y="46609"/>
                    </a:lnTo>
                    <a:lnTo>
                      <a:pt x="150075" y="46355"/>
                    </a:lnTo>
                    <a:lnTo>
                      <a:pt x="149428" y="46990"/>
                    </a:lnTo>
                    <a:lnTo>
                      <a:pt x="149326" y="47117"/>
                    </a:lnTo>
                    <a:lnTo>
                      <a:pt x="149733" y="47498"/>
                    </a:lnTo>
                    <a:lnTo>
                      <a:pt x="149428" y="47371"/>
                    </a:lnTo>
                    <a:lnTo>
                      <a:pt x="148805" y="47752"/>
                    </a:lnTo>
                    <a:lnTo>
                      <a:pt x="148704" y="47879"/>
                    </a:lnTo>
                    <a:lnTo>
                      <a:pt x="148386" y="48641"/>
                    </a:lnTo>
                    <a:lnTo>
                      <a:pt x="150342" y="48768"/>
                    </a:lnTo>
                    <a:lnTo>
                      <a:pt x="149415" y="49403"/>
                    </a:lnTo>
                    <a:lnTo>
                      <a:pt x="149415" y="49530"/>
                    </a:lnTo>
                    <a:lnTo>
                      <a:pt x="150190" y="50546"/>
                    </a:lnTo>
                    <a:lnTo>
                      <a:pt x="150329" y="49149"/>
                    </a:lnTo>
                    <a:lnTo>
                      <a:pt x="151815" y="49784"/>
                    </a:lnTo>
                    <a:lnTo>
                      <a:pt x="149669" y="51308"/>
                    </a:lnTo>
                    <a:lnTo>
                      <a:pt x="150685" y="51054"/>
                    </a:lnTo>
                    <a:lnTo>
                      <a:pt x="150710" y="51435"/>
                    </a:lnTo>
                    <a:lnTo>
                      <a:pt x="151434" y="51435"/>
                    </a:lnTo>
                    <a:lnTo>
                      <a:pt x="151269" y="51689"/>
                    </a:lnTo>
                    <a:lnTo>
                      <a:pt x="151168" y="51943"/>
                    </a:lnTo>
                    <a:lnTo>
                      <a:pt x="150774" y="52451"/>
                    </a:lnTo>
                    <a:lnTo>
                      <a:pt x="152552" y="53086"/>
                    </a:lnTo>
                    <a:lnTo>
                      <a:pt x="152082" y="53340"/>
                    </a:lnTo>
                    <a:lnTo>
                      <a:pt x="152171" y="53505"/>
                    </a:lnTo>
                    <a:lnTo>
                      <a:pt x="151904" y="53657"/>
                    </a:lnTo>
                    <a:lnTo>
                      <a:pt x="151790" y="53505"/>
                    </a:lnTo>
                    <a:lnTo>
                      <a:pt x="151142" y="53848"/>
                    </a:lnTo>
                    <a:lnTo>
                      <a:pt x="151726" y="53759"/>
                    </a:lnTo>
                    <a:lnTo>
                      <a:pt x="150710" y="54356"/>
                    </a:lnTo>
                    <a:lnTo>
                      <a:pt x="152869" y="54102"/>
                    </a:lnTo>
                    <a:lnTo>
                      <a:pt x="152412" y="54991"/>
                    </a:lnTo>
                    <a:lnTo>
                      <a:pt x="151523" y="55245"/>
                    </a:lnTo>
                    <a:lnTo>
                      <a:pt x="151676" y="54483"/>
                    </a:lnTo>
                    <a:lnTo>
                      <a:pt x="151244" y="55372"/>
                    </a:lnTo>
                    <a:lnTo>
                      <a:pt x="152006" y="55245"/>
                    </a:lnTo>
                    <a:lnTo>
                      <a:pt x="152768" y="55118"/>
                    </a:lnTo>
                    <a:lnTo>
                      <a:pt x="151498" y="56769"/>
                    </a:lnTo>
                    <a:lnTo>
                      <a:pt x="151968" y="57086"/>
                    </a:lnTo>
                    <a:lnTo>
                      <a:pt x="151752" y="57238"/>
                    </a:lnTo>
                    <a:lnTo>
                      <a:pt x="151536" y="57416"/>
                    </a:lnTo>
                    <a:lnTo>
                      <a:pt x="151574" y="57569"/>
                    </a:lnTo>
                    <a:lnTo>
                      <a:pt x="152425" y="57137"/>
                    </a:lnTo>
                    <a:lnTo>
                      <a:pt x="152806" y="56984"/>
                    </a:lnTo>
                    <a:lnTo>
                      <a:pt x="152425" y="57099"/>
                    </a:lnTo>
                    <a:lnTo>
                      <a:pt x="152209" y="57099"/>
                    </a:lnTo>
                    <a:lnTo>
                      <a:pt x="153149" y="56515"/>
                    </a:lnTo>
                    <a:lnTo>
                      <a:pt x="153149" y="57912"/>
                    </a:lnTo>
                    <a:lnTo>
                      <a:pt x="153974" y="58420"/>
                    </a:lnTo>
                    <a:lnTo>
                      <a:pt x="153555" y="58674"/>
                    </a:lnTo>
                    <a:lnTo>
                      <a:pt x="154419" y="60198"/>
                    </a:lnTo>
                    <a:lnTo>
                      <a:pt x="154609" y="61214"/>
                    </a:lnTo>
                    <a:lnTo>
                      <a:pt x="154419" y="61341"/>
                    </a:lnTo>
                    <a:lnTo>
                      <a:pt x="155524" y="60706"/>
                    </a:lnTo>
                    <a:lnTo>
                      <a:pt x="155829" y="61595"/>
                    </a:lnTo>
                    <a:lnTo>
                      <a:pt x="156464" y="61849"/>
                    </a:lnTo>
                    <a:lnTo>
                      <a:pt x="155892" y="62357"/>
                    </a:lnTo>
                    <a:lnTo>
                      <a:pt x="160108" y="62357"/>
                    </a:lnTo>
                    <a:lnTo>
                      <a:pt x="159486" y="62103"/>
                    </a:lnTo>
                    <a:lnTo>
                      <a:pt x="159651" y="61214"/>
                    </a:lnTo>
                    <a:lnTo>
                      <a:pt x="159740" y="60706"/>
                    </a:lnTo>
                    <a:lnTo>
                      <a:pt x="159867" y="60833"/>
                    </a:lnTo>
                    <a:lnTo>
                      <a:pt x="160350" y="60833"/>
                    </a:lnTo>
                    <a:close/>
                  </a:path>
                  <a:path w="366394" h="316229">
                    <a:moveTo>
                      <a:pt x="160388" y="19596"/>
                    </a:moveTo>
                    <a:lnTo>
                      <a:pt x="160108" y="19507"/>
                    </a:lnTo>
                    <a:lnTo>
                      <a:pt x="159842" y="19367"/>
                    </a:lnTo>
                    <a:lnTo>
                      <a:pt x="159588" y="19215"/>
                    </a:lnTo>
                    <a:lnTo>
                      <a:pt x="160147" y="19596"/>
                    </a:lnTo>
                    <a:lnTo>
                      <a:pt x="159854" y="20269"/>
                    </a:lnTo>
                    <a:lnTo>
                      <a:pt x="160388" y="19596"/>
                    </a:lnTo>
                    <a:close/>
                  </a:path>
                  <a:path w="366394" h="316229">
                    <a:moveTo>
                      <a:pt x="162623" y="67856"/>
                    </a:moveTo>
                    <a:close/>
                  </a:path>
                  <a:path w="366394" h="316229">
                    <a:moveTo>
                      <a:pt x="162712" y="68160"/>
                    </a:moveTo>
                    <a:lnTo>
                      <a:pt x="162623" y="67932"/>
                    </a:lnTo>
                    <a:lnTo>
                      <a:pt x="162661" y="68097"/>
                    </a:lnTo>
                    <a:close/>
                  </a:path>
                  <a:path w="366394" h="316229">
                    <a:moveTo>
                      <a:pt x="163169" y="68491"/>
                    </a:moveTo>
                    <a:lnTo>
                      <a:pt x="162864" y="68376"/>
                    </a:lnTo>
                    <a:lnTo>
                      <a:pt x="162712" y="68160"/>
                    </a:lnTo>
                    <a:lnTo>
                      <a:pt x="162928" y="68757"/>
                    </a:lnTo>
                    <a:lnTo>
                      <a:pt x="163169" y="68491"/>
                    </a:lnTo>
                    <a:close/>
                  </a:path>
                  <a:path w="366394" h="316229">
                    <a:moveTo>
                      <a:pt x="164071" y="7874"/>
                    </a:moveTo>
                    <a:close/>
                  </a:path>
                  <a:path w="366394" h="316229">
                    <a:moveTo>
                      <a:pt x="165722" y="13893"/>
                    </a:moveTo>
                    <a:lnTo>
                      <a:pt x="165658" y="13589"/>
                    </a:lnTo>
                    <a:lnTo>
                      <a:pt x="165442" y="13589"/>
                    </a:lnTo>
                    <a:lnTo>
                      <a:pt x="165722" y="13893"/>
                    </a:lnTo>
                    <a:close/>
                  </a:path>
                  <a:path w="366394" h="316229">
                    <a:moveTo>
                      <a:pt x="168440" y="66929"/>
                    </a:moveTo>
                    <a:lnTo>
                      <a:pt x="168300" y="67056"/>
                    </a:lnTo>
                    <a:lnTo>
                      <a:pt x="168440" y="66929"/>
                    </a:lnTo>
                    <a:close/>
                  </a:path>
                  <a:path w="366394" h="316229">
                    <a:moveTo>
                      <a:pt x="168656" y="73063"/>
                    </a:moveTo>
                    <a:lnTo>
                      <a:pt x="168351" y="72707"/>
                    </a:lnTo>
                    <a:lnTo>
                      <a:pt x="168198" y="72986"/>
                    </a:lnTo>
                    <a:lnTo>
                      <a:pt x="168656" y="73063"/>
                    </a:lnTo>
                    <a:close/>
                  </a:path>
                  <a:path w="366394" h="316229">
                    <a:moveTo>
                      <a:pt x="169405" y="72720"/>
                    </a:moveTo>
                    <a:lnTo>
                      <a:pt x="169252" y="72644"/>
                    </a:lnTo>
                    <a:lnTo>
                      <a:pt x="169405" y="72720"/>
                    </a:lnTo>
                    <a:close/>
                  </a:path>
                  <a:path w="366394" h="316229">
                    <a:moveTo>
                      <a:pt x="174155" y="69570"/>
                    </a:moveTo>
                    <a:lnTo>
                      <a:pt x="173951" y="68948"/>
                    </a:lnTo>
                    <a:lnTo>
                      <a:pt x="173545" y="69646"/>
                    </a:lnTo>
                    <a:lnTo>
                      <a:pt x="173748" y="69634"/>
                    </a:lnTo>
                    <a:lnTo>
                      <a:pt x="173951" y="69608"/>
                    </a:lnTo>
                    <a:lnTo>
                      <a:pt x="174155" y="69570"/>
                    </a:lnTo>
                    <a:close/>
                  </a:path>
                  <a:path w="366394" h="316229">
                    <a:moveTo>
                      <a:pt x="174459" y="3683"/>
                    </a:moveTo>
                    <a:lnTo>
                      <a:pt x="174104" y="3429"/>
                    </a:lnTo>
                    <a:lnTo>
                      <a:pt x="174180" y="3556"/>
                    </a:lnTo>
                    <a:lnTo>
                      <a:pt x="174459" y="3683"/>
                    </a:lnTo>
                    <a:close/>
                  </a:path>
                  <a:path w="366394" h="316229">
                    <a:moveTo>
                      <a:pt x="175221" y="10922"/>
                    </a:moveTo>
                    <a:lnTo>
                      <a:pt x="174409" y="10033"/>
                    </a:lnTo>
                    <a:lnTo>
                      <a:pt x="174498" y="10160"/>
                    </a:lnTo>
                    <a:lnTo>
                      <a:pt x="174574" y="10668"/>
                    </a:lnTo>
                    <a:lnTo>
                      <a:pt x="175221" y="10922"/>
                    </a:lnTo>
                    <a:close/>
                  </a:path>
                  <a:path w="366394" h="316229">
                    <a:moveTo>
                      <a:pt x="175691" y="76098"/>
                    </a:moveTo>
                    <a:lnTo>
                      <a:pt x="175107" y="76149"/>
                    </a:lnTo>
                    <a:lnTo>
                      <a:pt x="174891" y="76225"/>
                    </a:lnTo>
                    <a:lnTo>
                      <a:pt x="175691" y="76098"/>
                    </a:lnTo>
                    <a:close/>
                  </a:path>
                  <a:path w="366394" h="316229">
                    <a:moveTo>
                      <a:pt x="176149" y="75311"/>
                    </a:moveTo>
                    <a:lnTo>
                      <a:pt x="175983" y="74777"/>
                    </a:lnTo>
                    <a:lnTo>
                      <a:pt x="175564" y="75311"/>
                    </a:lnTo>
                    <a:lnTo>
                      <a:pt x="176149" y="75311"/>
                    </a:lnTo>
                    <a:close/>
                  </a:path>
                  <a:path w="366394" h="316229">
                    <a:moveTo>
                      <a:pt x="176987" y="75311"/>
                    </a:moveTo>
                    <a:lnTo>
                      <a:pt x="176149" y="75311"/>
                    </a:lnTo>
                    <a:lnTo>
                      <a:pt x="176390" y="76073"/>
                    </a:lnTo>
                    <a:lnTo>
                      <a:pt x="176987" y="75311"/>
                    </a:lnTo>
                    <a:close/>
                  </a:path>
                  <a:path w="366394" h="316229">
                    <a:moveTo>
                      <a:pt x="180086" y="71196"/>
                    </a:moveTo>
                    <a:lnTo>
                      <a:pt x="179857" y="71094"/>
                    </a:lnTo>
                    <a:lnTo>
                      <a:pt x="179692" y="71043"/>
                    </a:lnTo>
                    <a:lnTo>
                      <a:pt x="179616" y="71577"/>
                    </a:lnTo>
                    <a:lnTo>
                      <a:pt x="179933" y="71285"/>
                    </a:lnTo>
                    <a:lnTo>
                      <a:pt x="180086" y="71196"/>
                    </a:lnTo>
                    <a:close/>
                  </a:path>
                  <a:path w="366394" h="316229">
                    <a:moveTo>
                      <a:pt x="180708" y="71247"/>
                    </a:moveTo>
                    <a:lnTo>
                      <a:pt x="180492" y="71043"/>
                    </a:lnTo>
                    <a:lnTo>
                      <a:pt x="180289" y="71081"/>
                    </a:lnTo>
                    <a:lnTo>
                      <a:pt x="180098" y="71196"/>
                    </a:lnTo>
                    <a:lnTo>
                      <a:pt x="180276" y="71272"/>
                    </a:lnTo>
                    <a:lnTo>
                      <a:pt x="180505" y="71386"/>
                    </a:lnTo>
                    <a:lnTo>
                      <a:pt x="180708" y="71247"/>
                    </a:lnTo>
                    <a:close/>
                  </a:path>
                  <a:path w="366394" h="316229">
                    <a:moveTo>
                      <a:pt x="181025" y="75387"/>
                    </a:moveTo>
                    <a:lnTo>
                      <a:pt x="180848" y="75311"/>
                    </a:lnTo>
                    <a:lnTo>
                      <a:pt x="180759" y="75514"/>
                    </a:lnTo>
                    <a:lnTo>
                      <a:pt x="180911" y="75450"/>
                    </a:lnTo>
                    <a:close/>
                  </a:path>
                  <a:path w="366394" h="316229">
                    <a:moveTo>
                      <a:pt x="183756" y="70612"/>
                    </a:moveTo>
                    <a:lnTo>
                      <a:pt x="183705" y="69723"/>
                    </a:lnTo>
                    <a:lnTo>
                      <a:pt x="182994" y="70104"/>
                    </a:lnTo>
                    <a:lnTo>
                      <a:pt x="183210" y="70612"/>
                    </a:lnTo>
                    <a:lnTo>
                      <a:pt x="183756" y="70612"/>
                    </a:lnTo>
                    <a:close/>
                  </a:path>
                  <a:path w="366394" h="316229">
                    <a:moveTo>
                      <a:pt x="184442" y="76581"/>
                    </a:moveTo>
                    <a:lnTo>
                      <a:pt x="184302" y="76542"/>
                    </a:lnTo>
                    <a:lnTo>
                      <a:pt x="184391" y="76669"/>
                    </a:lnTo>
                    <a:close/>
                  </a:path>
                  <a:path w="366394" h="316229">
                    <a:moveTo>
                      <a:pt x="190169" y="9804"/>
                    </a:moveTo>
                    <a:lnTo>
                      <a:pt x="190004" y="9969"/>
                    </a:lnTo>
                    <a:lnTo>
                      <a:pt x="190169" y="9804"/>
                    </a:lnTo>
                    <a:close/>
                  </a:path>
                  <a:path w="366394" h="316229">
                    <a:moveTo>
                      <a:pt x="190385" y="68707"/>
                    </a:moveTo>
                    <a:lnTo>
                      <a:pt x="190169" y="69342"/>
                    </a:lnTo>
                    <a:lnTo>
                      <a:pt x="190258" y="69723"/>
                    </a:lnTo>
                    <a:lnTo>
                      <a:pt x="190385" y="68707"/>
                    </a:lnTo>
                    <a:close/>
                  </a:path>
                  <a:path w="366394" h="316229">
                    <a:moveTo>
                      <a:pt x="190982" y="76758"/>
                    </a:moveTo>
                    <a:lnTo>
                      <a:pt x="190855" y="76708"/>
                    </a:lnTo>
                    <a:lnTo>
                      <a:pt x="190601" y="76835"/>
                    </a:lnTo>
                    <a:lnTo>
                      <a:pt x="190411" y="76962"/>
                    </a:lnTo>
                    <a:lnTo>
                      <a:pt x="190982" y="76758"/>
                    </a:lnTo>
                    <a:close/>
                  </a:path>
                  <a:path w="366394" h="316229">
                    <a:moveTo>
                      <a:pt x="191109" y="77076"/>
                    </a:moveTo>
                    <a:lnTo>
                      <a:pt x="190919" y="77203"/>
                    </a:lnTo>
                    <a:lnTo>
                      <a:pt x="191109" y="77076"/>
                    </a:lnTo>
                    <a:close/>
                  </a:path>
                  <a:path w="366394" h="316229">
                    <a:moveTo>
                      <a:pt x="191770" y="9982"/>
                    </a:moveTo>
                    <a:lnTo>
                      <a:pt x="191566" y="10045"/>
                    </a:lnTo>
                    <a:lnTo>
                      <a:pt x="191693" y="10071"/>
                    </a:lnTo>
                    <a:close/>
                  </a:path>
                  <a:path w="366394" h="316229">
                    <a:moveTo>
                      <a:pt x="192239" y="68453"/>
                    </a:moveTo>
                    <a:lnTo>
                      <a:pt x="192062" y="68453"/>
                    </a:lnTo>
                    <a:lnTo>
                      <a:pt x="191719" y="68453"/>
                    </a:lnTo>
                    <a:lnTo>
                      <a:pt x="191884" y="68961"/>
                    </a:lnTo>
                    <a:lnTo>
                      <a:pt x="191998" y="68808"/>
                    </a:lnTo>
                    <a:lnTo>
                      <a:pt x="192138" y="68770"/>
                    </a:lnTo>
                    <a:lnTo>
                      <a:pt x="192239" y="68453"/>
                    </a:lnTo>
                    <a:close/>
                  </a:path>
                  <a:path w="366394" h="316229">
                    <a:moveTo>
                      <a:pt x="192570" y="67970"/>
                    </a:moveTo>
                    <a:lnTo>
                      <a:pt x="192430" y="68084"/>
                    </a:lnTo>
                    <a:lnTo>
                      <a:pt x="192303" y="68275"/>
                    </a:lnTo>
                    <a:lnTo>
                      <a:pt x="192570" y="67970"/>
                    </a:lnTo>
                    <a:close/>
                  </a:path>
                  <a:path w="366394" h="316229">
                    <a:moveTo>
                      <a:pt x="193370" y="76327"/>
                    </a:moveTo>
                    <a:lnTo>
                      <a:pt x="192963" y="76428"/>
                    </a:lnTo>
                    <a:lnTo>
                      <a:pt x="193192" y="76581"/>
                    </a:lnTo>
                    <a:lnTo>
                      <a:pt x="193370" y="76327"/>
                    </a:lnTo>
                    <a:close/>
                  </a:path>
                  <a:path w="366394" h="316229">
                    <a:moveTo>
                      <a:pt x="194157" y="11049"/>
                    </a:moveTo>
                    <a:lnTo>
                      <a:pt x="193751" y="11303"/>
                    </a:lnTo>
                    <a:lnTo>
                      <a:pt x="194157" y="11049"/>
                    </a:lnTo>
                    <a:close/>
                  </a:path>
                  <a:path w="366394" h="316229">
                    <a:moveTo>
                      <a:pt x="194449" y="10871"/>
                    </a:moveTo>
                    <a:lnTo>
                      <a:pt x="194157" y="11049"/>
                    </a:lnTo>
                    <a:lnTo>
                      <a:pt x="194348" y="11049"/>
                    </a:lnTo>
                    <a:lnTo>
                      <a:pt x="194449" y="10871"/>
                    </a:lnTo>
                    <a:close/>
                  </a:path>
                  <a:path w="366394" h="316229">
                    <a:moveTo>
                      <a:pt x="194564" y="73660"/>
                    </a:moveTo>
                    <a:lnTo>
                      <a:pt x="194297" y="73660"/>
                    </a:lnTo>
                    <a:lnTo>
                      <a:pt x="194538" y="73787"/>
                    </a:lnTo>
                    <a:lnTo>
                      <a:pt x="194564" y="73660"/>
                    </a:lnTo>
                    <a:close/>
                  </a:path>
                  <a:path w="366394" h="316229">
                    <a:moveTo>
                      <a:pt x="194652" y="74295"/>
                    </a:moveTo>
                    <a:lnTo>
                      <a:pt x="194525" y="74256"/>
                    </a:lnTo>
                    <a:lnTo>
                      <a:pt x="194360" y="74269"/>
                    </a:lnTo>
                    <a:lnTo>
                      <a:pt x="194652" y="74295"/>
                    </a:lnTo>
                    <a:close/>
                  </a:path>
                  <a:path w="366394" h="316229">
                    <a:moveTo>
                      <a:pt x="194843" y="73660"/>
                    </a:moveTo>
                    <a:lnTo>
                      <a:pt x="194652" y="73279"/>
                    </a:lnTo>
                    <a:lnTo>
                      <a:pt x="194564" y="73660"/>
                    </a:lnTo>
                    <a:lnTo>
                      <a:pt x="194843" y="73660"/>
                    </a:lnTo>
                    <a:close/>
                  </a:path>
                  <a:path w="366394" h="316229">
                    <a:moveTo>
                      <a:pt x="197129" y="2933"/>
                    </a:moveTo>
                    <a:lnTo>
                      <a:pt x="196367" y="2971"/>
                    </a:lnTo>
                    <a:lnTo>
                      <a:pt x="196659" y="3136"/>
                    </a:lnTo>
                    <a:lnTo>
                      <a:pt x="197129" y="2933"/>
                    </a:lnTo>
                    <a:close/>
                  </a:path>
                  <a:path w="366394" h="316229">
                    <a:moveTo>
                      <a:pt x="197637" y="65747"/>
                    </a:moveTo>
                    <a:lnTo>
                      <a:pt x="197167" y="65659"/>
                    </a:lnTo>
                    <a:lnTo>
                      <a:pt x="197459" y="66243"/>
                    </a:lnTo>
                    <a:lnTo>
                      <a:pt x="197523" y="65913"/>
                    </a:lnTo>
                    <a:lnTo>
                      <a:pt x="197637" y="65747"/>
                    </a:lnTo>
                    <a:close/>
                  </a:path>
                  <a:path w="366394" h="316229">
                    <a:moveTo>
                      <a:pt x="198247" y="73533"/>
                    </a:moveTo>
                    <a:lnTo>
                      <a:pt x="198094" y="73787"/>
                    </a:lnTo>
                    <a:lnTo>
                      <a:pt x="198221" y="73660"/>
                    </a:lnTo>
                    <a:lnTo>
                      <a:pt x="198247" y="73533"/>
                    </a:lnTo>
                    <a:close/>
                  </a:path>
                  <a:path w="366394" h="316229">
                    <a:moveTo>
                      <a:pt x="199529" y="74041"/>
                    </a:moveTo>
                    <a:lnTo>
                      <a:pt x="199491" y="73774"/>
                    </a:lnTo>
                    <a:lnTo>
                      <a:pt x="199250" y="73533"/>
                    </a:lnTo>
                    <a:lnTo>
                      <a:pt x="199110" y="73380"/>
                    </a:lnTo>
                    <a:lnTo>
                      <a:pt x="199059" y="73533"/>
                    </a:lnTo>
                    <a:lnTo>
                      <a:pt x="199009" y="73279"/>
                    </a:lnTo>
                    <a:lnTo>
                      <a:pt x="199136" y="73279"/>
                    </a:lnTo>
                    <a:lnTo>
                      <a:pt x="199364" y="72517"/>
                    </a:lnTo>
                    <a:lnTo>
                      <a:pt x="198475" y="73406"/>
                    </a:lnTo>
                    <a:lnTo>
                      <a:pt x="198374" y="73787"/>
                    </a:lnTo>
                    <a:lnTo>
                      <a:pt x="198932" y="74930"/>
                    </a:lnTo>
                    <a:lnTo>
                      <a:pt x="199529" y="74041"/>
                    </a:lnTo>
                    <a:close/>
                  </a:path>
                  <a:path w="366394" h="316229">
                    <a:moveTo>
                      <a:pt x="200571" y="13119"/>
                    </a:moveTo>
                    <a:lnTo>
                      <a:pt x="200037" y="13335"/>
                    </a:lnTo>
                    <a:lnTo>
                      <a:pt x="200444" y="13411"/>
                    </a:lnTo>
                    <a:lnTo>
                      <a:pt x="200571" y="13119"/>
                    </a:lnTo>
                    <a:close/>
                  </a:path>
                  <a:path w="366394" h="316229">
                    <a:moveTo>
                      <a:pt x="200787" y="13462"/>
                    </a:moveTo>
                    <a:lnTo>
                      <a:pt x="200444" y="13411"/>
                    </a:lnTo>
                    <a:lnTo>
                      <a:pt x="200177" y="13970"/>
                    </a:lnTo>
                    <a:lnTo>
                      <a:pt x="200787" y="13462"/>
                    </a:lnTo>
                    <a:close/>
                  </a:path>
                  <a:path w="366394" h="316229">
                    <a:moveTo>
                      <a:pt x="204254" y="59994"/>
                    </a:moveTo>
                    <a:lnTo>
                      <a:pt x="204025" y="60071"/>
                    </a:lnTo>
                    <a:lnTo>
                      <a:pt x="203796" y="60223"/>
                    </a:lnTo>
                    <a:lnTo>
                      <a:pt x="203593" y="60401"/>
                    </a:lnTo>
                    <a:lnTo>
                      <a:pt x="204254" y="59994"/>
                    </a:lnTo>
                    <a:close/>
                  </a:path>
                  <a:path w="366394" h="316229">
                    <a:moveTo>
                      <a:pt x="204901" y="70650"/>
                    </a:moveTo>
                    <a:lnTo>
                      <a:pt x="204660" y="70459"/>
                    </a:lnTo>
                    <a:lnTo>
                      <a:pt x="204901" y="70650"/>
                    </a:lnTo>
                    <a:close/>
                  </a:path>
                  <a:path w="366394" h="316229">
                    <a:moveTo>
                      <a:pt x="206425" y="58381"/>
                    </a:moveTo>
                    <a:lnTo>
                      <a:pt x="206362" y="58242"/>
                    </a:lnTo>
                    <a:lnTo>
                      <a:pt x="205638" y="58267"/>
                    </a:lnTo>
                    <a:lnTo>
                      <a:pt x="205981" y="58394"/>
                    </a:lnTo>
                    <a:lnTo>
                      <a:pt x="206222" y="58407"/>
                    </a:lnTo>
                    <a:lnTo>
                      <a:pt x="206425" y="58381"/>
                    </a:lnTo>
                    <a:close/>
                  </a:path>
                  <a:path w="366394" h="316229">
                    <a:moveTo>
                      <a:pt x="207899" y="55905"/>
                    </a:moveTo>
                    <a:lnTo>
                      <a:pt x="207759" y="55499"/>
                    </a:lnTo>
                    <a:lnTo>
                      <a:pt x="207784" y="55753"/>
                    </a:lnTo>
                    <a:lnTo>
                      <a:pt x="207899" y="55905"/>
                    </a:lnTo>
                    <a:close/>
                  </a:path>
                  <a:path w="366394" h="316229">
                    <a:moveTo>
                      <a:pt x="208775" y="65989"/>
                    </a:moveTo>
                    <a:lnTo>
                      <a:pt x="208546" y="65989"/>
                    </a:lnTo>
                    <a:lnTo>
                      <a:pt x="208775" y="65989"/>
                    </a:lnTo>
                    <a:close/>
                  </a:path>
                  <a:path w="366394" h="316229">
                    <a:moveTo>
                      <a:pt x="208826" y="64897"/>
                    </a:moveTo>
                    <a:lnTo>
                      <a:pt x="208737" y="64770"/>
                    </a:lnTo>
                    <a:lnTo>
                      <a:pt x="208826" y="64897"/>
                    </a:lnTo>
                    <a:close/>
                  </a:path>
                  <a:path w="366394" h="316229">
                    <a:moveTo>
                      <a:pt x="212521" y="63004"/>
                    </a:moveTo>
                    <a:lnTo>
                      <a:pt x="211620" y="62433"/>
                    </a:lnTo>
                    <a:lnTo>
                      <a:pt x="211556" y="62776"/>
                    </a:lnTo>
                    <a:lnTo>
                      <a:pt x="212432" y="63601"/>
                    </a:lnTo>
                    <a:lnTo>
                      <a:pt x="212521" y="63004"/>
                    </a:lnTo>
                    <a:close/>
                  </a:path>
                  <a:path w="366394" h="316229">
                    <a:moveTo>
                      <a:pt x="213093" y="37541"/>
                    </a:moveTo>
                    <a:lnTo>
                      <a:pt x="212712" y="37592"/>
                    </a:lnTo>
                    <a:lnTo>
                      <a:pt x="212585" y="37846"/>
                    </a:lnTo>
                    <a:lnTo>
                      <a:pt x="213055" y="37846"/>
                    </a:lnTo>
                    <a:lnTo>
                      <a:pt x="213093" y="37541"/>
                    </a:lnTo>
                    <a:close/>
                  </a:path>
                  <a:path w="366394" h="316229">
                    <a:moveTo>
                      <a:pt x="216712" y="90500"/>
                    </a:moveTo>
                    <a:lnTo>
                      <a:pt x="216090" y="90525"/>
                    </a:lnTo>
                    <a:lnTo>
                      <a:pt x="216344" y="90589"/>
                    </a:lnTo>
                    <a:lnTo>
                      <a:pt x="216712" y="90500"/>
                    </a:lnTo>
                    <a:close/>
                  </a:path>
                  <a:path w="366394" h="316229">
                    <a:moveTo>
                      <a:pt x="216928" y="51130"/>
                    </a:moveTo>
                    <a:lnTo>
                      <a:pt x="216560" y="50800"/>
                    </a:lnTo>
                    <a:lnTo>
                      <a:pt x="216547" y="51168"/>
                    </a:lnTo>
                    <a:lnTo>
                      <a:pt x="216928" y="51130"/>
                    </a:lnTo>
                    <a:close/>
                  </a:path>
                  <a:path w="366394" h="316229">
                    <a:moveTo>
                      <a:pt x="217754" y="51054"/>
                    </a:moveTo>
                    <a:lnTo>
                      <a:pt x="216928" y="51130"/>
                    </a:lnTo>
                    <a:lnTo>
                      <a:pt x="217258" y="51435"/>
                    </a:lnTo>
                    <a:lnTo>
                      <a:pt x="217716" y="51435"/>
                    </a:lnTo>
                    <a:lnTo>
                      <a:pt x="217754" y="51054"/>
                    </a:lnTo>
                    <a:close/>
                  </a:path>
                  <a:path w="366394" h="316229">
                    <a:moveTo>
                      <a:pt x="219392" y="91363"/>
                    </a:moveTo>
                    <a:lnTo>
                      <a:pt x="216344" y="90589"/>
                    </a:lnTo>
                    <a:lnTo>
                      <a:pt x="215277" y="90830"/>
                    </a:lnTo>
                    <a:lnTo>
                      <a:pt x="219392" y="91363"/>
                    </a:lnTo>
                    <a:close/>
                  </a:path>
                  <a:path w="366394" h="316229">
                    <a:moveTo>
                      <a:pt x="219405" y="43180"/>
                    </a:moveTo>
                    <a:lnTo>
                      <a:pt x="219303" y="43014"/>
                    </a:lnTo>
                    <a:lnTo>
                      <a:pt x="218922" y="42760"/>
                    </a:lnTo>
                    <a:lnTo>
                      <a:pt x="219405" y="43180"/>
                    </a:lnTo>
                    <a:close/>
                  </a:path>
                  <a:path w="366394" h="316229">
                    <a:moveTo>
                      <a:pt x="219786" y="89331"/>
                    </a:moveTo>
                    <a:lnTo>
                      <a:pt x="219608" y="89293"/>
                    </a:lnTo>
                    <a:lnTo>
                      <a:pt x="219481" y="89268"/>
                    </a:lnTo>
                    <a:lnTo>
                      <a:pt x="219278" y="89230"/>
                    </a:lnTo>
                    <a:lnTo>
                      <a:pt x="219786" y="89331"/>
                    </a:lnTo>
                    <a:close/>
                  </a:path>
                  <a:path w="366394" h="316229">
                    <a:moveTo>
                      <a:pt x="220179" y="46253"/>
                    </a:moveTo>
                    <a:lnTo>
                      <a:pt x="219710" y="45847"/>
                    </a:lnTo>
                    <a:lnTo>
                      <a:pt x="219583" y="46228"/>
                    </a:lnTo>
                    <a:lnTo>
                      <a:pt x="219113" y="46532"/>
                    </a:lnTo>
                    <a:lnTo>
                      <a:pt x="219189" y="46748"/>
                    </a:lnTo>
                    <a:lnTo>
                      <a:pt x="219773" y="46685"/>
                    </a:lnTo>
                    <a:lnTo>
                      <a:pt x="220179" y="46253"/>
                    </a:lnTo>
                    <a:close/>
                  </a:path>
                  <a:path w="366394" h="316229">
                    <a:moveTo>
                      <a:pt x="220319" y="43180"/>
                    </a:moveTo>
                    <a:lnTo>
                      <a:pt x="219710" y="42799"/>
                    </a:lnTo>
                    <a:lnTo>
                      <a:pt x="219798" y="43053"/>
                    </a:lnTo>
                    <a:lnTo>
                      <a:pt x="219938" y="43180"/>
                    </a:lnTo>
                    <a:lnTo>
                      <a:pt x="219976" y="43434"/>
                    </a:lnTo>
                    <a:lnTo>
                      <a:pt x="219862" y="43561"/>
                    </a:lnTo>
                    <a:lnTo>
                      <a:pt x="219405" y="43180"/>
                    </a:lnTo>
                    <a:lnTo>
                      <a:pt x="219671" y="44196"/>
                    </a:lnTo>
                    <a:lnTo>
                      <a:pt x="220167" y="44831"/>
                    </a:lnTo>
                    <a:lnTo>
                      <a:pt x="220294" y="43561"/>
                    </a:lnTo>
                    <a:lnTo>
                      <a:pt x="220319" y="43180"/>
                    </a:lnTo>
                    <a:close/>
                  </a:path>
                  <a:path w="366394" h="316229">
                    <a:moveTo>
                      <a:pt x="221500" y="28448"/>
                    </a:moveTo>
                    <a:lnTo>
                      <a:pt x="220827" y="28829"/>
                    </a:lnTo>
                    <a:lnTo>
                      <a:pt x="220497" y="28448"/>
                    </a:lnTo>
                    <a:lnTo>
                      <a:pt x="220497" y="27686"/>
                    </a:lnTo>
                    <a:lnTo>
                      <a:pt x="219811" y="28829"/>
                    </a:lnTo>
                    <a:lnTo>
                      <a:pt x="218567" y="27813"/>
                    </a:lnTo>
                    <a:lnTo>
                      <a:pt x="218401" y="27686"/>
                    </a:lnTo>
                    <a:lnTo>
                      <a:pt x="221068" y="27051"/>
                    </a:lnTo>
                    <a:lnTo>
                      <a:pt x="219544" y="25908"/>
                    </a:lnTo>
                    <a:lnTo>
                      <a:pt x="220319" y="26162"/>
                    </a:lnTo>
                    <a:lnTo>
                      <a:pt x="220078" y="25908"/>
                    </a:lnTo>
                    <a:lnTo>
                      <a:pt x="219697" y="25527"/>
                    </a:lnTo>
                    <a:lnTo>
                      <a:pt x="219316" y="23368"/>
                    </a:lnTo>
                    <a:lnTo>
                      <a:pt x="217436" y="23368"/>
                    </a:lnTo>
                    <a:lnTo>
                      <a:pt x="217589" y="23241"/>
                    </a:lnTo>
                    <a:lnTo>
                      <a:pt x="218020" y="22733"/>
                    </a:lnTo>
                    <a:lnTo>
                      <a:pt x="218300" y="22987"/>
                    </a:lnTo>
                    <a:lnTo>
                      <a:pt x="218224" y="22733"/>
                    </a:lnTo>
                    <a:lnTo>
                      <a:pt x="218008" y="21971"/>
                    </a:lnTo>
                    <a:lnTo>
                      <a:pt x="217754" y="21082"/>
                    </a:lnTo>
                    <a:lnTo>
                      <a:pt x="214858" y="20193"/>
                    </a:lnTo>
                    <a:lnTo>
                      <a:pt x="214909" y="19431"/>
                    </a:lnTo>
                    <a:lnTo>
                      <a:pt x="214972" y="18542"/>
                    </a:lnTo>
                    <a:lnTo>
                      <a:pt x="215468" y="18415"/>
                    </a:lnTo>
                    <a:lnTo>
                      <a:pt x="215150" y="18161"/>
                    </a:lnTo>
                    <a:lnTo>
                      <a:pt x="214388" y="18415"/>
                    </a:lnTo>
                    <a:lnTo>
                      <a:pt x="214541" y="17780"/>
                    </a:lnTo>
                    <a:lnTo>
                      <a:pt x="214718" y="17653"/>
                    </a:lnTo>
                    <a:lnTo>
                      <a:pt x="215036" y="17526"/>
                    </a:lnTo>
                    <a:lnTo>
                      <a:pt x="214960" y="17399"/>
                    </a:lnTo>
                    <a:lnTo>
                      <a:pt x="214706" y="17399"/>
                    </a:lnTo>
                    <a:lnTo>
                      <a:pt x="213690" y="17145"/>
                    </a:lnTo>
                    <a:lnTo>
                      <a:pt x="213690" y="17018"/>
                    </a:lnTo>
                    <a:lnTo>
                      <a:pt x="213664" y="16637"/>
                    </a:lnTo>
                    <a:lnTo>
                      <a:pt x="214350" y="16637"/>
                    </a:lnTo>
                    <a:lnTo>
                      <a:pt x="214096" y="15748"/>
                    </a:lnTo>
                    <a:lnTo>
                      <a:pt x="213956" y="15240"/>
                    </a:lnTo>
                    <a:lnTo>
                      <a:pt x="213804" y="14732"/>
                    </a:lnTo>
                    <a:lnTo>
                      <a:pt x="211594" y="15240"/>
                    </a:lnTo>
                    <a:lnTo>
                      <a:pt x="210566" y="14605"/>
                    </a:lnTo>
                    <a:lnTo>
                      <a:pt x="210350" y="14478"/>
                    </a:lnTo>
                    <a:lnTo>
                      <a:pt x="211442" y="13462"/>
                    </a:lnTo>
                    <a:lnTo>
                      <a:pt x="211239" y="12954"/>
                    </a:lnTo>
                    <a:lnTo>
                      <a:pt x="211188" y="12827"/>
                    </a:lnTo>
                    <a:lnTo>
                      <a:pt x="210870" y="12065"/>
                    </a:lnTo>
                    <a:lnTo>
                      <a:pt x="210578" y="11582"/>
                    </a:lnTo>
                    <a:lnTo>
                      <a:pt x="210502" y="11417"/>
                    </a:lnTo>
                    <a:lnTo>
                      <a:pt x="210439" y="11049"/>
                    </a:lnTo>
                    <a:lnTo>
                      <a:pt x="210324" y="10922"/>
                    </a:lnTo>
                    <a:lnTo>
                      <a:pt x="209981" y="10541"/>
                    </a:lnTo>
                    <a:lnTo>
                      <a:pt x="209308" y="9779"/>
                    </a:lnTo>
                    <a:lnTo>
                      <a:pt x="209194" y="9652"/>
                    </a:lnTo>
                    <a:lnTo>
                      <a:pt x="207149" y="9779"/>
                    </a:lnTo>
                    <a:lnTo>
                      <a:pt x="205270" y="9144"/>
                    </a:lnTo>
                    <a:lnTo>
                      <a:pt x="205270" y="9017"/>
                    </a:lnTo>
                    <a:lnTo>
                      <a:pt x="205270" y="8890"/>
                    </a:lnTo>
                    <a:lnTo>
                      <a:pt x="205282" y="7747"/>
                    </a:lnTo>
                    <a:lnTo>
                      <a:pt x="205282" y="7493"/>
                    </a:lnTo>
                    <a:lnTo>
                      <a:pt x="205282" y="7239"/>
                    </a:lnTo>
                    <a:lnTo>
                      <a:pt x="205282" y="6985"/>
                    </a:lnTo>
                    <a:lnTo>
                      <a:pt x="202285" y="6223"/>
                    </a:lnTo>
                    <a:lnTo>
                      <a:pt x="202082" y="5969"/>
                    </a:lnTo>
                    <a:lnTo>
                      <a:pt x="201777" y="5588"/>
                    </a:lnTo>
                    <a:lnTo>
                      <a:pt x="200964" y="4572"/>
                    </a:lnTo>
                    <a:lnTo>
                      <a:pt x="201117" y="4953"/>
                    </a:lnTo>
                    <a:lnTo>
                      <a:pt x="200393" y="5588"/>
                    </a:lnTo>
                    <a:lnTo>
                      <a:pt x="200025" y="5588"/>
                    </a:lnTo>
                    <a:lnTo>
                      <a:pt x="199745" y="5080"/>
                    </a:lnTo>
                    <a:lnTo>
                      <a:pt x="198475" y="5969"/>
                    </a:lnTo>
                    <a:lnTo>
                      <a:pt x="198615" y="5715"/>
                    </a:lnTo>
                    <a:lnTo>
                      <a:pt x="198755" y="5461"/>
                    </a:lnTo>
                    <a:lnTo>
                      <a:pt x="199110" y="4826"/>
                    </a:lnTo>
                    <a:lnTo>
                      <a:pt x="199250" y="4953"/>
                    </a:lnTo>
                    <a:lnTo>
                      <a:pt x="199275" y="4826"/>
                    </a:lnTo>
                    <a:lnTo>
                      <a:pt x="199301" y="4699"/>
                    </a:lnTo>
                    <a:lnTo>
                      <a:pt x="199491" y="3556"/>
                    </a:lnTo>
                    <a:lnTo>
                      <a:pt x="198488" y="3429"/>
                    </a:lnTo>
                    <a:lnTo>
                      <a:pt x="197789" y="3175"/>
                    </a:lnTo>
                    <a:lnTo>
                      <a:pt x="197027" y="4699"/>
                    </a:lnTo>
                    <a:lnTo>
                      <a:pt x="196989" y="4572"/>
                    </a:lnTo>
                    <a:lnTo>
                      <a:pt x="196875" y="4191"/>
                    </a:lnTo>
                    <a:lnTo>
                      <a:pt x="196608" y="3302"/>
                    </a:lnTo>
                    <a:lnTo>
                      <a:pt x="195338" y="2921"/>
                    </a:lnTo>
                    <a:lnTo>
                      <a:pt x="191947" y="2921"/>
                    </a:lnTo>
                    <a:lnTo>
                      <a:pt x="191922" y="2794"/>
                    </a:lnTo>
                    <a:lnTo>
                      <a:pt x="191820" y="2286"/>
                    </a:lnTo>
                    <a:lnTo>
                      <a:pt x="191770" y="2032"/>
                    </a:lnTo>
                    <a:lnTo>
                      <a:pt x="191693" y="1651"/>
                    </a:lnTo>
                    <a:lnTo>
                      <a:pt x="191147" y="2032"/>
                    </a:lnTo>
                    <a:lnTo>
                      <a:pt x="190588" y="1905"/>
                    </a:lnTo>
                    <a:lnTo>
                      <a:pt x="190068" y="2286"/>
                    </a:lnTo>
                    <a:lnTo>
                      <a:pt x="190258" y="1397"/>
                    </a:lnTo>
                    <a:lnTo>
                      <a:pt x="188696" y="762"/>
                    </a:lnTo>
                    <a:lnTo>
                      <a:pt x="188379" y="635"/>
                    </a:lnTo>
                    <a:lnTo>
                      <a:pt x="186766" y="762"/>
                    </a:lnTo>
                    <a:lnTo>
                      <a:pt x="187159" y="127"/>
                    </a:lnTo>
                    <a:lnTo>
                      <a:pt x="186232" y="0"/>
                    </a:lnTo>
                    <a:lnTo>
                      <a:pt x="185801" y="2794"/>
                    </a:lnTo>
                    <a:lnTo>
                      <a:pt x="185026" y="2794"/>
                    </a:lnTo>
                    <a:lnTo>
                      <a:pt x="184937" y="2032"/>
                    </a:lnTo>
                    <a:lnTo>
                      <a:pt x="184861" y="1524"/>
                    </a:lnTo>
                    <a:lnTo>
                      <a:pt x="184848" y="1397"/>
                    </a:lnTo>
                    <a:lnTo>
                      <a:pt x="183337" y="1270"/>
                    </a:lnTo>
                    <a:lnTo>
                      <a:pt x="181660" y="127"/>
                    </a:lnTo>
                    <a:lnTo>
                      <a:pt x="180225" y="1524"/>
                    </a:lnTo>
                    <a:lnTo>
                      <a:pt x="180251" y="889"/>
                    </a:lnTo>
                    <a:lnTo>
                      <a:pt x="180492" y="762"/>
                    </a:lnTo>
                    <a:lnTo>
                      <a:pt x="179755" y="762"/>
                    </a:lnTo>
                    <a:lnTo>
                      <a:pt x="177507" y="127"/>
                    </a:lnTo>
                    <a:lnTo>
                      <a:pt x="177723" y="889"/>
                    </a:lnTo>
                    <a:lnTo>
                      <a:pt x="177850" y="762"/>
                    </a:lnTo>
                    <a:lnTo>
                      <a:pt x="177838" y="1270"/>
                    </a:lnTo>
                    <a:lnTo>
                      <a:pt x="178054" y="2032"/>
                    </a:lnTo>
                    <a:lnTo>
                      <a:pt x="177723" y="889"/>
                    </a:lnTo>
                    <a:lnTo>
                      <a:pt x="176326" y="2286"/>
                    </a:lnTo>
                    <a:lnTo>
                      <a:pt x="175768" y="2921"/>
                    </a:lnTo>
                    <a:lnTo>
                      <a:pt x="175691" y="1905"/>
                    </a:lnTo>
                    <a:lnTo>
                      <a:pt x="175425" y="2794"/>
                    </a:lnTo>
                    <a:lnTo>
                      <a:pt x="175323" y="3556"/>
                    </a:lnTo>
                    <a:lnTo>
                      <a:pt x="174485" y="4191"/>
                    </a:lnTo>
                    <a:lnTo>
                      <a:pt x="174244" y="4064"/>
                    </a:lnTo>
                    <a:lnTo>
                      <a:pt x="174129" y="3543"/>
                    </a:lnTo>
                    <a:lnTo>
                      <a:pt x="173596" y="3302"/>
                    </a:lnTo>
                    <a:lnTo>
                      <a:pt x="174117" y="4572"/>
                    </a:lnTo>
                    <a:lnTo>
                      <a:pt x="173113" y="4318"/>
                    </a:lnTo>
                    <a:lnTo>
                      <a:pt x="173278" y="3683"/>
                    </a:lnTo>
                    <a:lnTo>
                      <a:pt x="172504" y="3810"/>
                    </a:lnTo>
                    <a:lnTo>
                      <a:pt x="172593" y="4318"/>
                    </a:lnTo>
                    <a:lnTo>
                      <a:pt x="172491" y="4826"/>
                    </a:lnTo>
                    <a:lnTo>
                      <a:pt x="172389" y="5080"/>
                    </a:lnTo>
                    <a:lnTo>
                      <a:pt x="172135" y="5461"/>
                    </a:lnTo>
                    <a:lnTo>
                      <a:pt x="171043" y="5207"/>
                    </a:lnTo>
                    <a:lnTo>
                      <a:pt x="170624" y="4445"/>
                    </a:lnTo>
                    <a:lnTo>
                      <a:pt x="170675" y="5080"/>
                    </a:lnTo>
                    <a:lnTo>
                      <a:pt x="170561" y="5715"/>
                    </a:lnTo>
                    <a:lnTo>
                      <a:pt x="170230" y="5715"/>
                    </a:lnTo>
                    <a:lnTo>
                      <a:pt x="170230" y="10414"/>
                    </a:lnTo>
                    <a:lnTo>
                      <a:pt x="170053" y="10414"/>
                    </a:lnTo>
                    <a:lnTo>
                      <a:pt x="169633" y="10668"/>
                    </a:lnTo>
                    <a:lnTo>
                      <a:pt x="169443" y="10414"/>
                    </a:lnTo>
                    <a:lnTo>
                      <a:pt x="169341" y="10033"/>
                    </a:lnTo>
                    <a:lnTo>
                      <a:pt x="169494" y="10033"/>
                    </a:lnTo>
                    <a:lnTo>
                      <a:pt x="169506" y="10160"/>
                    </a:lnTo>
                    <a:lnTo>
                      <a:pt x="169913" y="10287"/>
                    </a:lnTo>
                    <a:lnTo>
                      <a:pt x="170230" y="10414"/>
                    </a:lnTo>
                    <a:lnTo>
                      <a:pt x="170230" y="5715"/>
                    </a:lnTo>
                    <a:lnTo>
                      <a:pt x="170053" y="5715"/>
                    </a:lnTo>
                    <a:lnTo>
                      <a:pt x="169964" y="5588"/>
                    </a:lnTo>
                    <a:lnTo>
                      <a:pt x="170002" y="5080"/>
                    </a:lnTo>
                    <a:lnTo>
                      <a:pt x="168897" y="4902"/>
                    </a:lnTo>
                    <a:lnTo>
                      <a:pt x="168897" y="11049"/>
                    </a:lnTo>
                    <a:lnTo>
                      <a:pt x="168579" y="11303"/>
                    </a:lnTo>
                    <a:lnTo>
                      <a:pt x="168884" y="11049"/>
                    </a:lnTo>
                    <a:lnTo>
                      <a:pt x="168897" y="4902"/>
                    </a:lnTo>
                    <a:lnTo>
                      <a:pt x="168694" y="4864"/>
                    </a:lnTo>
                    <a:lnTo>
                      <a:pt x="168694" y="6858"/>
                    </a:lnTo>
                    <a:lnTo>
                      <a:pt x="168402" y="6731"/>
                    </a:lnTo>
                    <a:lnTo>
                      <a:pt x="167500" y="6350"/>
                    </a:lnTo>
                    <a:lnTo>
                      <a:pt x="167347" y="6096"/>
                    </a:lnTo>
                    <a:lnTo>
                      <a:pt x="167119" y="5842"/>
                    </a:lnTo>
                    <a:lnTo>
                      <a:pt x="168059" y="5461"/>
                    </a:lnTo>
                    <a:lnTo>
                      <a:pt x="168554" y="5308"/>
                    </a:lnTo>
                    <a:lnTo>
                      <a:pt x="168694" y="6858"/>
                    </a:lnTo>
                    <a:lnTo>
                      <a:pt x="168694" y="4864"/>
                    </a:lnTo>
                    <a:lnTo>
                      <a:pt x="168579" y="4699"/>
                    </a:lnTo>
                    <a:lnTo>
                      <a:pt x="168465" y="4445"/>
                    </a:lnTo>
                    <a:lnTo>
                      <a:pt x="167614" y="4699"/>
                    </a:lnTo>
                    <a:lnTo>
                      <a:pt x="167754" y="3302"/>
                    </a:lnTo>
                    <a:lnTo>
                      <a:pt x="167424" y="4064"/>
                    </a:lnTo>
                    <a:lnTo>
                      <a:pt x="167297" y="4445"/>
                    </a:lnTo>
                    <a:lnTo>
                      <a:pt x="166928" y="5969"/>
                    </a:lnTo>
                    <a:lnTo>
                      <a:pt x="166014" y="5969"/>
                    </a:lnTo>
                    <a:lnTo>
                      <a:pt x="165862" y="5842"/>
                    </a:lnTo>
                    <a:lnTo>
                      <a:pt x="165811" y="5588"/>
                    </a:lnTo>
                    <a:lnTo>
                      <a:pt x="165595" y="5715"/>
                    </a:lnTo>
                    <a:lnTo>
                      <a:pt x="165468" y="5842"/>
                    </a:lnTo>
                    <a:lnTo>
                      <a:pt x="165392" y="5969"/>
                    </a:lnTo>
                    <a:lnTo>
                      <a:pt x="164909" y="5969"/>
                    </a:lnTo>
                    <a:lnTo>
                      <a:pt x="164680" y="6096"/>
                    </a:lnTo>
                    <a:lnTo>
                      <a:pt x="164579" y="6223"/>
                    </a:lnTo>
                    <a:lnTo>
                      <a:pt x="164388" y="6337"/>
                    </a:lnTo>
                    <a:lnTo>
                      <a:pt x="164388" y="7366"/>
                    </a:lnTo>
                    <a:lnTo>
                      <a:pt x="164388" y="6337"/>
                    </a:lnTo>
                    <a:lnTo>
                      <a:pt x="164236" y="6731"/>
                    </a:lnTo>
                    <a:lnTo>
                      <a:pt x="164109" y="6350"/>
                    </a:lnTo>
                    <a:lnTo>
                      <a:pt x="164185" y="6096"/>
                    </a:lnTo>
                    <a:lnTo>
                      <a:pt x="164274" y="5969"/>
                    </a:lnTo>
                    <a:lnTo>
                      <a:pt x="164452" y="6096"/>
                    </a:lnTo>
                    <a:lnTo>
                      <a:pt x="164579" y="6223"/>
                    </a:lnTo>
                    <a:lnTo>
                      <a:pt x="164579" y="5994"/>
                    </a:lnTo>
                    <a:lnTo>
                      <a:pt x="164236" y="5588"/>
                    </a:lnTo>
                    <a:lnTo>
                      <a:pt x="163626" y="6350"/>
                    </a:lnTo>
                    <a:lnTo>
                      <a:pt x="163245" y="6477"/>
                    </a:lnTo>
                    <a:lnTo>
                      <a:pt x="163766" y="7239"/>
                    </a:lnTo>
                    <a:lnTo>
                      <a:pt x="163220" y="7493"/>
                    </a:lnTo>
                    <a:lnTo>
                      <a:pt x="164007" y="7848"/>
                    </a:lnTo>
                    <a:lnTo>
                      <a:pt x="164274" y="7518"/>
                    </a:lnTo>
                    <a:lnTo>
                      <a:pt x="164414" y="7670"/>
                    </a:lnTo>
                    <a:lnTo>
                      <a:pt x="164439" y="7480"/>
                    </a:lnTo>
                    <a:lnTo>
                      <a:pt x="164592" y="7366"/>
                    </a:lnTo>
                    <a:lnTo>
                      <a:pt x="165277" y="6858"/>
                    </a:lnTo>
                    <a:lnTo>
                      <a:pt x="165150" y="8001"/>
                    </a:lnTo>
                    <a:lnTo>
                      <a:pt x="164490" y="7747"/>
                    </a:lnTo>
                    <a:lnTo>
                      <a:pt x="164795" y="9398"/>
                    </a:lnTo>
                    <a:lnTo>
                      <a:pt x="163639" y="8509"/>
                    </a:lnTo>
                    <a:lnTo>
                      <a:pt x="162293" y="8509"/>
                    </a:lnTo>
                    <a:lnTo>
                      <a:pt x="161709" y="8001"/>
                    </a:lnTo>
                    <a:lnTo>
                      <a:pt x="160997" y="9144"/>
                    </a:lnTo>
                    <a:lnTo>
                      <a:pt x="159397" y="10033"/>
                    </a:lnTo>
                    <a:lnTo>
                      <a:pt x="159816" y="11303"/>
                    </a:lnTo>
                    <a:lnTo>
                      <a:pt x="159905" y="12319"/>
                    </a:lnTo>
                    <a:lnTo>
                      <a:pt x="159372" y="11811"/>
                    </a:lnTo>
                    <a:lnTo>
                      <a:pt x="159092" y="11684"/>
                    </a:lnTo>
                    <a:lnTo>
                      <a:pt x="159016" y="11938"/>
                    </a:lnTo>
                    <a:lnTo>
                      <a:pt x="157772" y="12573"/>
                    </a:lnTo>
                    <a:lnTo>
                      <a:pt x="157886" y="12725"/>
                    </a:lnTo>
                    <a:lnTo>
                      <a:pt x="157975" y="12585"/>
                    </a:lnTo>
                    <a:lnTo>
                      <a:pt x="157937" y="12788"/>
                    </a:lnTo>
                    <a:lnTo>
                      <a:pt x="158076" y="12446"/>
                    </a:lnTo>
                    <a:lnTo>
                      <a:pt x="158051" y="12954"/>
                    </a:lnTo>
                    <a:lnTo>
                      <a:pt x="158521" y="13589"/>
                    </a:lnTo>
                    <a:lnTo>
                      <a:pt x="157480" y="13843"/>
                    </a:lnTo>
                    <a:lnTo>
                      <a:pt x="157645" y="13462"/>
                    </a:lnTo>
                    <a:lnTo>
                      <a:pt x="157861" y="12954"/>
                    </a:lnTo>
                    <a:lnTo>
                      <a:pt x="157886" y="12725"/>
                    </a:lnTo>
                    <a:lnTo>
                      <a:pt x="157340" y="13462"/>
                    </a:lnTo>
                    <a:lnTo>
                      <a:pt x="157175" y="13081"/>
                    </a:lnTo>
                    <a:lnTo>
                      <a:pt x="155638" y="13335"/>
                    </a:lnTo>
                    <a:lnTo>
                      <a:pt x="155371" y="15875"/>
                    </a:lnTo>
                    <a:lnTo>
                      <a:pt x="155244" y="18288"/>
                    </a:lnTo>
                    <a:lnTo>
                      <a:pt x="153809" y="18580"/>
                    </a:lnTo>
                    <a:lnTo>
                      <a:pt x="153885" y="18707"/>
                    </a:lnTo>
                    <a:lnTo>
                      <a:pt x="151257" y="20574"/>
                    </a:lnTo>
                    <a:lnTo>
                      <a:pt x="151612" y="24384"/>
                    </a:lnTo>
                    <a:lnTo>
                      <a:pt x="149021" y="26543"/>
                    </a:lnTo>
                    <a:lnTo>
                      <a:pt x="148374" y="27305"/>
                    </a:lnTo>
                    <a:lnTo>
                      <a:pt x="149098" y="27686"/>
                    </a:lnTo>
                    <a:lnTo>
                      <a:pt x="149402" y="28194"/>
                    </a:lnTo>
                    <a:lnTo>
                      <a:pt x="155054" y="28194"/>
                    </a:lnTo>
                    <a:lnTo>
                      <a:pt x="154863" y="27813"/>
                    </a:lnTo>
                    <a:lnTo>
                      <a:pt x="155130" y="28130"/>
                    </a:lnTo>
                    <a:lnTo>
                      <a:pt x="155359" y="27813"/>
                    </a:lnTo>
                    <a:lnTo>
                      <a:pt x="155854" y="27813"/>
                    </a:lnTo>
                    <a:lnTo>
                      <a:pt x="156235" y="27686"/>
                    </a:lnTo>
                    <a:lnTo>
                      <a:pt x="155041" y="27051"/>
                    </a:lnTo>
                    <a:lnTo>
                      <a:pt x="155016" y="26162"/>
                    </a:lnTo>
                    <a:lnTo>
                      <a:pt x="154559" y="25527"/>
                    </a:lnTo>
                    <a:lnTo>
                      <a:pt x="155968" y="25527"/>
                    </a:lnTo>
                    <a:lnTo>
                      <a:pt x="155790" y="26543"/>
                    </a:lnTo>
                    <a:lnTo>
                      <a:pt x="156984" y="26924"/>
                    </a:lnTo>
                    <a:lnTo>
                      <a:pt x="156006" y="26416"/>
                    </a:lnTo>
                    <a:lnTo>
                      <a:pt x="156464" y="25527"/>
                    </a:lnTo>
                    <a:lnTo>
                      <a:pt x="155575" y="25273"/>
                    </a:lnTo>
                    <a:lnTo>
                      <a:pt x="156476" y="25273"/>
                    </a:lnTo>
                    <a:lnTo>
                      <a:pt x="156095" y="25146"/>
                    </a:lnTo>
                    <a:lnTo>
                      <a:pt x="157162" y="25400"/>
                    </a:lnTo>
                    <a:lnTo>
                      <a:pt x="156692" y="25146"/>
                    </a:lnTo>
                    <a:lnTo>
                      <a:pt x="155740" y="24638"/>
                    </a:lnTo>
                    <a:lnTo>
                      <a:pt x="157073" y="24892"/>
                    </a:lnTo>
                    <a:lnTo>
                      <a:pt x="156857" y="24638"/>
                    </a:lnTo>
                    <a:lnTo>
                      <a:pt x="156400" y="24130"/>
                    </a:lnTo>
                    <a:lnTo>
                      <a:pt x="157454" y="23876"/>
                    </a:lnTo>
                    <a:lnTo>
                      <a:pt x="157835" y="24765"/>
                    </a:lnTo>
                    <a:lnTo>
                      <a:pt x="157772" y="23876"/>
                    </a:lnTo>
                    <a:lnTo>
                      <a:pt x="158102" y="23876"/>
                    </a:lnTo>
                    <a:lnTo>
                      <a:pt x="157683" y="23749"/>
                    </a:lnTo>
                    <a:lnTo>
                      <a:pt x="157149" y="23241"/>
                    </a:lnTo>
                    <a:lnTo>
                      <a:pt x="157314" y="22352"/>
                    </a:lnTo>
                    <a:lnTo>
                      <a:pt x="158140" y="23368"/>
                    </a:lnTo>
                    <a:lnTo>
                      <a:pt x="158826" y="23495"/>
                    </a:lnTo>
                    <a:lnTo>
                      <a:pt x="158724" y="22733"/>
                    </a:lnTo>
                    <a:lnTo>
                      <a:pt x="158457" y="22352"/>
                    </a:lnTo>
                    <a:lnTo>
                      <a:pt x="158102" y="21844"/>
                    </a:lnTo>
                    <a:lnTo>
                      <a:pt x="158407" y="21590"/>
                    </a:lnTo>
                    <a:lnTo>
                      <a:pt x="158699" y="21590"/>
                    </a:lnTo>
                    <a:lnTo>
                      <a:pt x="158851" y="21844"/>
                    </a:lnTo>
                    <a:lnTo>
                      <a:pt x="158737" y="21590"/>
                    </a:lnTo>
                    <a:lnTo>
                      <a:pt x="158407" y="20828"/>
                    </a:lnTo>
                    <a:lnTo>
                      <a:pt x="159816" y="20447"/>
                    </a:lnTo>
                    <a:lnTo>
                      <a:pt x="159334" y="19304"/>
                    </a:lnTo>
                    <a:lnTo>
                      <a:pt x="159410" y="19177"/>
                    </a:lnTo>
                    <a:lnTo>
                      <a:pt x="158242" y="18326"/>
                    </a:lnTo>
                    <a:lnTo>
                      <a:pt x="158330" y="18148"/>
                    </a:lnTo>
                    <a:lnTo>
                      <a:pt x="158242" y="17653"/>
                    </a:lnTo>
                    <a:lnTo>
                      <a:pt x="158051" y="17272"/>
                    </a:lnTo>
                    <a:lnTo>
                      <a:pt x="158750" y="17653"/>
                    </a:lnTo>
                    <a:lnTo>
                      <a:pt x="158584" y="17907"/>
                    </a:lnTo>
                    <a:lnTo>
                      <a:pt x="158826" y="18034"/>
                    </a:lnTo>
                    <a:lnTo>
                      <a:pt x="158953" y="18288"/>
                    </a:lnTo>
                    <a:lnTo>
                      <a:pt x="158927" y="17780"/>
                    </a:lnTo>
                    <a:lnTo>
                      <a:pt x="159715" y="18148"/>
                    </a:lnTo>
                    <a:lnTo>
                      <a:pt x="159664" y="17780"/>
                    </a:lnTo>
                    <a:lnTo>
                      <a:pt x="159613" y="17272"/>
                    </a:lnTo>
                    <a:lnTo>
                      <a:pt x="159575" y="17018"/>
                    </a:lnTo>
                    <a:lnTo>
                      <a:pt x="160197" y="16764"/>
                    </a:lnTo>
                    <a:lnTo>
                      <a:pt x="161086" y="17526"/>
                    </a:lnTo>
                    <a:lnTo>
                      <a:pt x="159702" y="18008"/>
                    </a:lnTo>
                    <a:lnTo>
                      <a:pt x="160845" y="18161"/>
                    </a:lnTo>
                    <a:lnTo>
                      <a:pt x="159969" y="18415"/>
                    </a:lnTo>
                    <a:lnTo>
                      <a:pt x="161734" y="19177"/>
                    </a:lnTo>
                    <a:lnTo>
                      <a:pt x="159639" y="18719"/>
                    </a:lnTo>
                    <a:lnTo>
                      <a:pt x="161378" y="19558"/>
                    </a:lnTo>
                    <a:lnTo>
                      <a:pt x="162090" y="19177"/>
                    </a:lnTo>
                    <a:lnTo>
                      <a:pt x="162318" y="19050"/>
                    </a:lnTo>
                    <a:lnTo>
                      <a:pt x="161696" y="18288"/>
                    </a:lnTo>
                    <a:lnTo>
                      <a:pt x="162674" y="17907"/>
                    </a:lnTo>
                    <a:lnTo>
                      <a:pt x="162407" y="17272"/>
                    </a:lnTo>
                    <a:lnTo>
                      <a:pt x="161963" y="17272"/>
                    </a:lnTo>
                    <a:lnTo>
                      <a:pt x="161747" y="16764"/>
                    </a:lnTo>
                    <a:lnTo>
                      <a:pt x="161861" y="15875"/>
                    </a:lnTo>
                    <a:lnTo>
                      <a:pt x="162090" y="14732"/>
                    </a:lnTo>
                    <a:lnTo>
                      <a:pt x="164503" y="17907"/>
                    </a:lnTo>
                    <a:lnTo>
                      <a:pt x="164299" y="16129"/>
                    </a:lnTo>
                    <a:lnTo>
                      <a:pt x="164020" y="15367"/>
                    </a:lnTo>
                    <a:lnTo>
                      <a:pt x="163626" y="14732"/>
                    </a:lnTo>
                    <a:lnTo>
                      <a:pt x="163220" y="14097"/>
                    </a:lnTo>
                    <a:lnTo>
                      <a:pt x="164350" y="14224"/>
                    </a:lnTo>
                    <a:lnTo>
                      <a:pt x="164922" y="15367"/>
                    </a:lnTo>
                    <a:lnTo>
                      <a:pt x="165798" y="14859"/>
                    </a:lnTo>
                    <a:lnTo>
                      <a:pt x="165341" y="14478"/>
                    </a:lnTo>
                    <a:lnTo>
                      <a:pt x="165468" y="14478"/>
                    </a:lnTo>
                    <a:lnTo>
                      <a:pt x="166624" y="14859"/>
                    </a:lnTo>
                    <a:lnTo>
                      <a:pt x="165722" y="13893"/>
                    </a:lnTo>
                    <a:lnTo>
                      <a:pt x="165798" y="14224"/>
                    </a:lnTo>
                    <a:lnTo>
                      <a:pt x="165315" y="14452"/>
                    </a:lnTo>
                    <a:lnTo>
                      <a:pt x="165188" y="14351"/>
                    </a:lnTo>
                    <a:lnTo>
                      <a:pt x="164884" y="14097"/>
                    </a:lnTo>
                    <a:lnTo>
                      <a:pt x="164579" y="13843"/>
                    </a:lnTo>
                    <a:lnTo>
                      <a:pt x="164274" y="13589"/>
                    </a:lnTo>
                    <a:lnTo>
                      <a:pt x="165442" y="13589"/>
                    </a:lnTo>
                    <a:lnTo>
                      <a:pt x="165874" y="13208"/>
                    </a:lnTo>
                    <a:lnTo>
                      <a:pt x="166611" y="14224"/>
                    </a:lnTo>
                    <a:lnTo>
                      <a:pt x="167436" y="13462"/>
                    </a:lnTo>
                    <a:lnTo>
                      <a:pt x="167538" y="13208"/>
                    </a:lnTo>
                    <a:lnTo>
                      <a:pt x="167843" y="12446"/>
                    </a:lnTo>
                    <a:lnTo>
                      <a:pt x="167894" y="12319"/>
                    </a:lnTo>
                    <a:lnTo>
                      <a:pt x="167995" y="12065"/>
                    </a:lnTo>
                    <a:lnTo>
                      <a:pt x="169024" y="11303"/>
                    </a:lnTo>
                    <a:lnTo>
                      <a:pt x="169100" y="12065"/>
                    </a:lnTo>
                    <a:lnTo>
                      <a:pt x="169519" y="12319"/>
                    </a:lnTo>
                    <a:lnTo>
                      <a:pt x="170065" y="11684"/>
                    </a:lnTo>
                    <a:lnTo>
                      <a:pt x="170827" y="11303"/>
                    </a:lnTo>
                    <a:lnTo>
                      <a:pt x="172440" y="11049"/>
                    </a:lnTo>
                    <a:lnTo>
                      <a:pt x="174078" y="11176"/>
                    </a:lnTo>
                    <a:lnTo>
                      <a:pt x="174104" y="11049"/>
                    </a:lnTo>
                    <a:lnTo>
                      <a:pt x="174167" y="10668"/>
                    </a:lnTo>
                    <a:lnTo>
                      <a:pt x="174282" y="10033"/>
                    </a:lnTo>
                    <a:lnTo>
                      <a:pt x="174409" y="10033"/>
                    </a:lnTo>
                    <a:lnTo>
                      <a:pt x="174574" y="9652"/>
                    </a:lnTo>
                    <a:lnTo>
                      <a:pt x="174866" y="9525"/>
                    </a:lnTo>
                    <a:lnTo>
                      <a:pt x="174942" y="9652"/>
                    </a:lnTo>
                    <a:lnTo>
                      <a:pt x="175031" y="10414"/>
                    </a:lnTo>
                    <a:lnTo>
                      <a:pt x="175628" y="9525"/>
                    </a:lnTo>
                    <a:lnTo>
                      <a:pt x="175717" y="9398"/>
                    </a:lnTo>
                    <a:lnTo>
                      <a:pt x="177292" y="8001"/>
                    </a:lnTo>
                    <a:lnTo>
                      <a:pt x="177431" y="7874"/>
                    </a:lnTo>
                    <a:lnTo>
                      <a:pt x="178676" y="8890"/>
                    </a:lnTo>
                    <a:lnTo>
                      <a:pt x="178523" y="9144"/>
                    </a:lnTo>
                    <a:lnTo>
                      <a:pt x="179387" y="9398"/>
                    </a:lnTo>
                    <a:lnTo>
                      <a:pt x="179260" y="7874"/>
                    </a:lnTo>
                    <a:lnTo>
                      <a:pt x="179184" y="6985"/>
                    </a:lnTo>
                    <a:lnTo>
                      <a:pt x="180086" y="7747"/>
                    </a:lnTo>
                    <a:lnTo>
                      <a:pt x="179959" y="8001"/>
                    </a:lnTo>
                    <a:lnTo>
                      <a:pt x="181800" y="8255"/>
                    </a:lnTo>
                    <a:lnTo>
                      <a:pt x="183870" y="7239"/>
                    </a:lnTo>
                    <a:lnTo>
                      <a:pt x="185178" y="8890"/>
                    </a:lnTo>
                    <a:lnTo>
                      <a:pt x="185547" y="7493"/>
                    </a:lnTo>
                    <a:lnTo>
                      <a:pt x="186880" y="9652"/>
                    </a:lnTo>
                    <a:lnTo>
                      <a:pt x="187210" y="7747"/>
                    </a:lnTo>
                    <a:lnTo>
                      <a:pt x="188125" y="8890"/>
                    </a:lnTo>
                    <a:lnTo>
                      <a:pt x="187782" y="9144"/>
                    </a:lnTo>
                    <a:lnTo>
                      <a:pt x="189064" y="10033"/>
                    </a:lnTo>
                    <a:lnTo>
                      <a:pt x="189420" y="10160"/>
                    </a:lnTo>
                    <a:lnTo>
                      <a:pt x="189865" y="8890"/>
                    </a:lnTo>
                    <a:lnTo>
                      <a:pt x="190385" y="8890"/>
                    </a:lnTo>
                    <a:lnTo>
                      <a:pt x="190169" y="9906"/>
                    </a:lnTo>
                    <a:lnTo>
                      <a:pt x="191046" y="9017"/>
                    </a:lnTo>
                    <a:lnTo>
                      <a:pt x="191071" y="10287"/>
                    </a:lnTo>
                    <a:lnTo>
                      <a:pt x="191566" y="10160"/>
                    </a:lnTo>
                    <a:lnTo>
                      <a:pt x="191414" y="10033"/>
                    </a:lnTo>
                    <a:lnTo>
                      <a:pt x="191427" y="9271"/>
                    </a:lnTo>
                    <a:lnTo>
                      <a:pt x="192265" y="9017"/>
                    </a:lnTo>
                    <a:lnTo>
                      <a:pt x="192722" y="10033"/>
                    </a:lnTo>
                    <a:lnTo>
                      <a:pt x="192798" y="10668"/>
                    </a:lnTo>
                    <a:lnTo>
                      <a:pt x="192709" y="10922"/>
                    </a:lnTo>
                    <a:lnTo>
                      <a:pt x="194538" y="10668"/>
                    </a:lnTo>
                    <a:lnTo>
                      <a:pt x="194449" y="10871"/>
                    </a:lnTo>
                    <a:lnTo>
                      <a:pt x="194754" y="10668"/>
                    </a:lnTo>
                    <a:lnTo>
                      <a:pt x="194945" y="10541"/>
                    </a:lnTo>
                    <a:lnTo>
                      <a:pt x="193497" y="12319"/>
                    </a:lnTo>
                    <a:lnTo>
                      <a:pt x="194589" y="11684"/>
                    </a:lnTo>
                    <a:lnTo>
                      <a:pt x="194589" y="11417"/>
                    </a:lnTo>
                    <a:lnTo>
                      <a:pt x="194881" y="11176"/>
                    </a:lnTo>
                    <a:lnTo>
                      <a:pt x="194983" y="10922"/>
                    </a:lnTo>
                    <a:lnTo>
                      <a:pt x="195122" y="11684"/>
                    </a:lnTo>
                    <a:lnTo>
                      <a:pt x="195897" y="12065"/>
                    </a:lnTo>
                    <a:lnTo>
                      <a:pt x="196621" y="12192"/>
                    </a:lnTo>
                    <a:lnTo>
                      <a:pt x="196303" y="12573"/>
                    </a:lnTo>
                    <a:lnTo>
                      <a:pt x="196215" y="12725"/>
                    </a:lnTo>
                    <a:lnTo>
                      <a:pt x="197192" y="13335"/>
                    </a:lnTo>
                    <a:lnTo>
                      <a:pt x="198539" y="13589"/>
                    </a:lnTo>
                    <a:lnTo>
                      <a:pt x="199694" y="14351"/>
                    </a:lnTo>
                    <a:lnTo>
                      <a:pt x="199466" y="13843"/>
                    </a:lnTo>
                    <a:lnTo>
                      <a:pt x="200228" y="12827"/>
                    </a:lnTo>
                    <a:lnTo>
                      <a:pt x="200647" y="12954"/>
                    </a:lnTo>
                    <a:lnTo>
                      <a:pt x="200571" y="13119"/>
                    </a:lnTo>
                    <a:lnTo>
                      <a:pt x="200977" y="12954"/>
                    </a:lnTo>
                    <a:lnTo>
                      <a:pt x="201104" y="13081"/>
                    </a:lnTo>
                    <a:lnTo>
                      <a:pt x="201218" y="13462"/>
                    </a:lnTo>
                    <a:lnTo>
                      <a:pt x="200545" y="14224"/>
                    </a:lnTo>
                    <a:lnTo>
                      <a:pt x="200126" y="14351"/>
                    </a:lnTo>
                    <a:lnTo>
                      <a:pt x="200825" y="14351"/>
                    </a:lnTo>
                    <a:lnTo>
                      <a:pt x="200672" y="14605"/>
                    </a:lnTo>
                    <a:lnTo>
                      <a:pt x="200456" y="14732"/>
                    </a:lnTo>
                    <a:lnTo>
                      <a:pt x="200190" y="14986"/>
                    </a:lnTo>
                    <a:lnTo>
                      <a:pt x="200787" y="14605"/>
                    </a:lnTo>
                    <a:lnTo>
                      <a:pt x="200355" y="16510"/>
                    </a:lnTo>
                    <a:lnTo>
                      <a:pt x="201358" y="15748"/>
                    </a:lnTo>
                    <a:lnTo>
                      <a:pt x="201180" y="16129"/>
                    </a:lnTo>
                    <a:lnTo>
                      <a:pt x="202260" y="16891"/>
                    </a:lnTo>
                    <a:lnTo>
                      <a:pt x="202869" y="17018"/>
                    </a:lnTo>
                    <a:lnTo>
                      <a:pt x="203733" y="17653"/>
                    </a:lnTo>
                    <a:lnTo>
                      <a:pt x="204406" y="17018"/>
                    </a:lnTo>
                    <a:lnTo>
                      <a:pt x="204584" y="17526"/>
                    </a:lnTo>
                    <a:lnTo>
                      <a:pt x="205371" y="17145"/>
                    </a:lnTo>
                    <a:lnTo>
                      <a:pt x="205676" y="17907"/>
                    </a:lnTo>
                    <a:lnTo>
                      <a:pt x="205790" y="19177"/>
                    </a:lnTo>
                    <a:lnTo>
                      <a:pt x="206502" y="19812"/>
                    </a:lnTo>
                    <a:lnTo>
                      <a:pt x="207314" y="20066"/>
                    </a:lnTo>
                    <a:lnTo>
                      <a:pt x="207251" y="19431"/>
                    </a:lnTo>
                    <a:lnTo>
                      <a:pt x="207886" y="19431"/>
                    </a:lnTo>
                    <a:lnTo>
                      <a:pt x="207416" y="19812"/>
                    </a:lnTo>
                    <a:lnTo>
                      <a:pt x="207365" y="20066"/>
                    </a:lnTo>
                    <a:lnTo>
                      <a:pt x="207899" y="20701"/>
                    </a:lnTo>
                    <a:lnTo>
                      <a:pt x="207111" y="20701"/>
                    </a:lnTo>
                    <a:lnTo>
                      <a:pt x="207886" y="21590"/>
                    </a:lnTo>
                    <a:lnTo>
                      <a:pt x="208216" y="21717"/>
                    </a:lnTo>
                    <a:lnTo>
                      <a:pt x="209562" y="22606"/>
                    </a:lnTo>
                    <a:lnTo>
                      <a:pt x="209765" y="22352"/>
                    </a:lnTo>
                    <a:lnTo>
                      <a:pt x="209804" y="22098"/>
                    </a:lnTo>
                    <a:lnTo>
                      <a:pt x="210096" y="21971"/>
                    </a:lnTo>
                    <a:lnTo>
                      <a:pt x="210235" y="22098"/>
                    </a:lnTo>
                    <a:lnTo>
                      <a:pt x="210299" y="22352"/>
                    </a:lnTo>
                    <a:lnTo>
                      <a:pt x="210121" y="22733"/>
                    </a:lnTo>
                    <a:lnTo>
                      <a:pt x="209753" y="22860"/>
                    </a:lnTo>
                    <a:lnTo>
                      <a:pt x="211747" y="23749"/>
                    </a:lnTo>
                    <a:lnTo>
                      <a:pt x="209270" y="27432"/>
                    </a:lnTo>
                    <a:lnTo>
                      <a:pt x="211378" y="27940"/>
                    </a:lnTo>
                    <a:lnTo>
                      <a:pt x="211277" y="27813"/>
                    </a:lnTo>
                    <a:lnTo>
                      <a:pt x="212623" y="28829"/>
                    </a:lnTo>
                    <a:lnTo>
                      <a:pt x="212712" y="29464"/>
                    </a:lnTo>
                    <a:lnTo>
                      <a:pt x="211886" y="28702"/>
                    </a:lnTo>
                    <a:lnTo>
                      <a:pt x="211543" y="29337"/>
                    </a:lnTo>
                    <a:lnTo>
                      <a:pt x="213487" y="30226"/>
                    </a:lnTo>
                    <a:lnTo>
                      <a:pt x="211975" y="31623"/>
                    </a:lnTo>
                    <a:lnTo>
                      <a:pt x="213245" y="32512"/>
                    </a:lnTo>
                    <a:lnTo>
                      <a:pt x="212166" y="33274"/>
                    </a:lnTo>
                    <a:lnTo>
                      <a:pt x="212318" y="34163"/>
                    </a:lnTo>
                    <a:lnTo>
                      <a:pt x="213245" y="36576"/>
                    </a:lnTo>
                    <a:lnTo>
                      <a:pt x="212445" y="37338"/>
                    </a:lnTo>
                    <a:lnTo>
                      <a:pt x="213042" y="37211"/>
                    </a:lnTo>
                    <a:lnTo>
                      <a:pt x="213639" y="37465"/>
                    </a:lnTo>
                    <a:lnTo>
                      <a:pt x="213194" y="37528"/>
                    </a:lnTo>
                    <a:lnTo>
                      <a:pt x="213448" y="37719"/>
                    </a:lnTo>
                    <a:lnTo>
                      <a:pt x="214363" y="40513"/>
                    </a:lnTo>
                    <a:lnTo>
                      <a:pt x="212432" y="43434"/>
                    </a:lnTo>
                    <a:lnTo>
                      <a:pt x="211264" y="45847"/>
                    </a:lnTo>
                    <a:lnTo>
                      <a:pt x="210870" y="46863"/>
                    </a:lnTo>
                    <a:lnTo>
                      <a:pt x="214109" y="47244"/>
                    </a:lnTo>
                    <a:lnTo>
                      <a:pt x="212407" y="48133"/>
                    </a:lnTo>
                    <a:lnTo>
                      <a:pt x="211429" y="47498"/>
                    </a:lnTo>
                    <a:lnTo>
                      <a:pt x="211632" y="48133"/>
                    </a:lnTo>
                    <a:lnTo>
                      <a:pt x="211747" y="48768"/>
                    </a:lnTo>
                    <a:lnTo>
                      <a:pt x="211340" y="49657"/>
                    </a:lnTo>
                    <a:lnTo>
                      <a:pt x="211023" y="50546"/>
                    </a:lnTo>
                    <a:lnTo>
                      <a:pt x="210045" y="52451"/>
                    </a:lnTo>
                    <a:lnTo>
                      <a:pt x="210007" y="53721"/>
                    </a:lnTo>
                    <a:lnTo>
                      <a:pt x="209842" y="53467"/>
                    </a:lnTo>
                    <a:lnTo>
                      <a:pt x="209613" y="53365"/>
                    </a:lnTo>
                    <a:lnTo>
                      <a:pt x="209638" y="53213"/>
                    </a:lnTo>
                    <a:lnTo>
                      <a:pt x="208737" y="53213"/>
                    </a:lnTo>
                    <a:lnTo>
                      <a:pt x="208788" y="54483"/>
                    </a:lnTo>
                    <a:lnTo>
                      <a:pt x="209169" y="54737"/>
                    </a:lnTo>
                    <a:lnTo>
                      <a:pt x="209232" y="54991"/>
                    </a:lnTo>
                    <a:lnTo>
                      <a:pt x="209118" y="55118"/>
                    </a:lnTo>
                    <a:lnTo>
                      <a:pt x="208800" y="54610"/>
                    </a:lnTo>
                    <a:lnTo>
                      <a:pt x="208407" y="54610"/>
                    </a:lnTo>
                    <a:lnTo>
                      <a:pt x="207784" y="54737"/>
                    </a:lnTo>
                    <a:lnTo>
                      <a:pt x="208724" y="56134"/>
                    </a:lnTo>
                    <a:lnTo>
                      <a:pt x="207899" y="55905"/>
                    </a:lnTo>
                    <a:lnTo>
                      <a:pt x="206895" y="56515"/>
                    </a:lnTo>
                    <a:lnTo>
                      <a:pt x="207810" y="56896"/>
                    </a:lnTo>
                    <a:lnTo>
                      <a:pt x="206984" y="57150"/>
                    </a:lnTo>
                    <a:lnTo>
                      <a:pt x="207264" y="58293"/>
                    </a:lnTo>
                    <a:lnTo>
                      <a:pt x="206425" y="58420"/>
                    </a:lnTo>
                    <a:lnTo>
                      <a:pt x="206933" y="59436"/>
                    </a:lnTo>
                    <a:lnTo>
                      <a:pt x="205155" y="59055"/>
                    </a:lnTo>
                    <a:lnTo>
                      <a:pt x="206159" y="60198"/>
                    </a:lnTo>
                    <a:lnTo>
                      <a:pt x="205066" y="59055"/>
                    </a:lnTo>
                    <a:lnTo>
                      <a:pt x="204584" y="59944"/>
                    </a:lnTo>
                    <a:lnTo>
                      <a:pt x="204470" y="61214"/>
                    </a:lnTo>
                    <a:lnTo>
                      <a:pt x="204419" y="61087"/>
                    </a:lnTo>
                    <a:lnTo>
                      <a:pt x="204266" y="60706"/>
                    </a:lnTo>
                    <a:lnTo>
                      <a:pt x="203822" y="61087"/>
                    </a:lnTo>
                    <a:lnTo>
                      <a:pt x="203530" y="60464"/>
                    </a:lnTo>
                    <a:lnTo>
                      <a:pt x="203136" y="60960"/>
                    </a:lnTo>
                    <a:lnTo>
                      <a:pt x="202946" y="61468"/>
                    </a:lnTo>
                    <a:lnTo>
                      <a:pt x="203542" y="61976"/>
                    </a:lnTo>
                    <a:lnTo>
                      <a:pt x="201650" y="61341"/>
                    </a:lnTo>
                    <a:lnTo>
                      <a:pt x="202806" y="64516"/>
                    </a:lnTo>
                    <a:lnTo>
                      <a:pt x="200926" y="62992"/>
                    </a:lnTo>
                    <a:lnTo>
                      <a:pt x="200126" y="64643"/>
                    </a:lnTo>
                    <a:lnTo>
                      <a:pt x="199224" y="65659"/>
                    </a:lnTo>
                    <a:lnTo>
                      <a:pt x="199148" y="65913"/>
                    </a:lnTo>
                    <a:lnTo>
                      <a:pt x="199224" y="66040"/>
                    </a:lnTo>
                    <a:lnTo>
                      <a:pt x="199085" y="65811"/>
                    </a:lnTo>
                    <a:lnTo>
                      <a:pt x="198907" y="65532"/>
                    </a:lnTo>
                    <a:lnTo>
                      <a:pt x="198361" y="64643"/>
                    </a:lnTo>
                    <a:lnTo>
                      <a:pt x="197637" y="65747"/>
                    </a:lnTo>
                    <a:lnTo>
                      <a:pt x="198920" y="65989"/>
                    </a:lnTo>
                    <a:lnTo>
                      <a:pt x="197802" y="66929"/>
                    </a:lnTo>
                    <a:lnTo>
                      <a:pt x="197459" y="66243"/>
                    </a:lnTo>
                    <a:lnTo>
                      <a:pt x="197256" y="67310"/>
                    </a:lnTo>
                    <a:lnTo>
                      <a:pt x="195795" y="67691"/>
                    </a:lnTo>
                    <a:lnTo>
                      <a:pt x="195376" y="67691"/>
                    </a:lnTo>
                    <a:lnTo>
                      <a:pt x="195668" y="67183"/>
                    </a:lnTo>
                    <a:lnTo>
                      <a:pt x="195732" y="66802"/>
                    </a:lnTo>
                    <a:lnTo>
                      <a:pt x="194652" y="67945"/>
                    </a:lnTo>
                    <a:lnTo>
                      <a:pt x="193128" y="67691"/>
                    </a:lnTo>
                    <a:lnTo>
                      <a:pt x="192265" y="68707"/>
                    </a:lnTo>
                    <a:lnTo>
                      <a:pt x="192189" y="68834"/>
                    </a:lnTo>
                    <a:lnTo>
                      <a:pt x="192659" y="69342"/>
                    </a:lnTo>
                    <a:lnTo>
                      <a:pt x="192684" y="69596"/>
                    </a:lnTo>
                    <a:lnTo>
                      <a:pt x="191820" y="70739"/>
                    </a:lnTo>
                    <a:lnTo>
                      <a:pt x="191693" y="71501"/>
                    </a:lnTo>
                    <a:lnTo>
                      <a:pt x="191681" y="71374"/>
                    </a:lnTo>
                    <a:lnTo>
                      <a:pt x="191643" y="69469"/>
                    </a:lnTo>
                    <a:lnTo>
                      <a:pt x="191096" y="70231"/>
                    </a:lnTo>
                    <a:lnTo>
                      <a:pt x="191096" y="75565"/>
                    </a:lnTo>
                    <a:lnTo>
                      <a:pt x="190182" y="75476"/>
                    </a:lnTo>
                    <a:lnTo>
                      <a:pt x="190360" y="75184"/>
                    </a:lnTo>
                    <a:lnTo>
                      <a:pt x="190512" y="74930"/>
                    </a:lnTo>
                    <a:lnTo>
                      <a:pt x="190754" y="74549"/>
                    </a:lnTo>
                    <a:lnTo>
                      <a:pt x="191096" y="75565"/>
                    </a:lnTo>
                    <a:lnTo>
                      <a:pt x="191096" y="70231"/>
                    </a:lnTo>
                    <a:lnTo>
                      <a:pt x="190271" y="71374"/>
                    </a:lnTo>
                    <a:lnTo>
                      <a:pt x="190296" y="70739"/>
                    </a:lnTo>
                    <a:lnTo>
                      <a:pt x="190322" y="70104"/>
                    </a:lnTo>
                    <a:lnTo>
                      <a:pt x="190258" y="69723"/>
                    </a:lnTo>
                    <a:lnTo>
                      <a:pt x="189992" y="69596"/>
                    </a:lnTo>
                    <a:lnTo>
                      <a:pt x="189928" y="69469"/>
                    </a:lnTo>
                    <a:lnTo>
                      <a:pt x="189992" y="68834"/>
                    </a:lnTo>
                    <a:lnTo>
                      <a:pt x="189357" y="69342"/>
                    </a:lnTo>
                    <a:lnTo>
                      <a:pt x="189306" y="69596"/>
                    </a:lnTo>
                    <a:lnTo>
                      <a:pt x="189636" y="69977"/>
                    </a:lnTo>
                    <a:lnTo>
                      <a:pt x="188798" y="70104"/>
                    </a:lnTo>
                    <a:lnTo>
                      <a:pt x="188747" y="69850"/>
                    </a:lnTo>
                    <a:lnTo>
                      <a:pt x="188899" y="69723"/>
                    </a:lnTo>
                    <a:lnTo>
                      <a:pt x="188912" y="69215"/>
                    </a:lnTo>
                    <a:lnTo>
                      <a:pt x="188277" y="70739"/>
                    </a:lnTo>
                    <a:lnTo>
                      <a:pt x="187528" y="70485"/>
                    </a:lnTo>
                    <a:lnTo>
                      <a:pt x="187426" y="70104"/>
                    </a:lnTo>
                    <a:lnTo>
                      <a:pt x="187642" y="69977"/>
                    </a:lnTo>
                    <a:lnTo>
                      <a:pt x="186474" y="70358"/>
                    </a:lnTo>
                    <a:lnTo>
                      <a:pt x="185686" y="72009"/>
                    </a:lnTo>
                    <a:lnTo>
                      <a:pt x="184556" y="71501"/>
                    </a:lnTo>
                    <a:lnTo>
                      <a:pt x="184264" y="71374"/>
                    </a:lnTo>
                    <a:lnTo>
                      <a:pt x="184365" y="70993"/>
                    </a:lnTo>
                    <a:lnTo>
                      <a:pt x="184632" y="69977"/>
                    </a:lnTo>
                    <a:lnTo>
                      <a:pt x="183781" y="70993"/>
                    </a:lnTo>
                    <a:lnTo>
                      <a:pt x="183769" y="70739"/>
                    </a:lnTo>
                    <a:lnTo>
                      <a:pt x="183273" y="70739"/>
                    </a:lnTo>
                    <a:lnTo>
                      <a:pt x="182562" y="70739"/>
                    </a:lnTo>
                    <a:lnTo>
                      <a:pt x="182041" y="71501"/>
                    </a:lnTo>
                    <a:lnTo>
                      <a:pt x="181508" y="71120"/>
                    </a:lnTo>
                    <a:lnTo>
                      <a:pt x="182003" y="70612"/>
                    </a:lnTo>
                    <a:lnTo>
                      <a:pt x="180797" y="70739"/>
                    </a:lnTo>
                    <a:lnTo>
                      <a:pt x="181444" y="71247"/>
                    </a:lnTo>
                    <a:lnTo>
                      <a:pt x="180886" y="71755"/>
                    </a:lnTo>
                    <a:lnTo>
                      <a:pt x="180835" y="72009"/>
                    </a:lnTo>
                    <a:lnTo>
                      <a:pt x="181419" y="72898"/>
                    </a:lnTo>
                    <a:lnTo>
                      <a:pt x="180543" y="72517"/>
                    </a:lnTo>
                    <a:lnTo>
                      <a:pt x="180746" y="72390"/>
                    </a:lnTo>
                    <a:lnTo>
                      <a:pt x="179870" y="72517"/>
                    </a:lnTo>
                    <a:lnTo>
                      <a:pt x="179832" y="72390"/>
                    </a:lnTo>
                    <a:lnTo>
                      <a:pt x="179616" y="71628"/>
                    </a:lnTo>
                    <a:lnTo>
                      <a:pt x="178854" y="72390"/>
                    </a:lnTo>
                    <a:lnTo>
                      <a:pt x="178409" y="72009"/>
                    </a:lnTo>
                    <a:lnTo>
                      <a:pt x="178384" y="71755"/>
                    </a:lnTo>
                    <a:lnTo>
                      <a:pt x="178396" y="71374"/>
                    </a:lnTo>
                    <a:lnTo>
                      <a:pt x="178612" y="70866"/>
                    </a:lnTo>
                    <a:lnTo>
                      <a:pt x="178676" y="70358"/>
                    </a:lnTo>
                    <a:lnTo>
                      <a:pt x="178206" y="71374"/>
                    </a:lnTo>
                    <a:lnTo>
                      <a:pt x="177139" y="70485"/>
                    </a:lnTo>
                    <a:lnTo>
                      <a:pt x="176695" y="71120"/>
                    </a:lnTo>
                    <a:lnTo>
                      <a:pt x="176822" y="70612"/>
                    </a:lnTo>
                    <a:lnTo>
                      <a:pt x="176834" y="70358"/>
                    </a:lnTo>
                    <a:lnTo>
                      <a:pt x="176390" y="71120"/>
                    </a:lnTo>
                    <a:lnTo>
                      <a:pt x="176276" y="70993"/>
                    </a:lnTo>
                    <a:lnTo>
                      <a:pt x="176161" y="70739"/>
                    </a:lnTo>
                    <a:lnTo>
                      <a:pt x="176263" y="70358"/>
                    </a:lnTo>
                    <a:lnTo>
                      <a:pt x="176314" y="70231"/>
                    </a:lnTo>
                    <a:lnTo>
                      <a:pt x="175475" y="69850"/>
                    </a:lnTo>
                    <a:lnTo>
                      <a:pt x="176225" y="71755"/>
                    </a:lnTo>
                    <a:lnTo>
                      <a:pt x="176098" y="71628"/>
                    </a:lnTo>
                    <a:lnTo>
                      <a:pt x="175463" y="70993"/>
                    </a:lnTo>
                    <a:lnTo>
                      <a:pt x="175425" y="70739"/>
                    </a:lnTo>
                    <a:lnTo>
                      <a:pt x="175628" y="70612"/>
                    </a:lnTo>
                    <a:lnTo>
                      <a:pt x="174675" y="69977"/>
                    </a:lnTo>
                    <a:lnTo>
                      <a:pt x="173431" y="70612"/>
                    </a:lnTo>
                    <a:lnTo>
                      <a:pt x="172758" y="69977"/>
                    </a:lnTo>
                    <a:lnTo>
                      <a:pt x="172707" y="69088"/>
                    </a:lnTo>
                    <a:lnTo>
                      <a:pt x="172770" y="68580"/>
                    </a:lnTo>
                    <a:lnTo>
                      <a:pt x="173532" y="69850"/>
                    </a:lnTo>
                    <a:lnTo>
                      <a:pt x="173558" y="68707"/>
                    </a:lnTo>
                    <a:lnTo>
                      <a:pt x="172885" y="68580"/>
                    </a:lnTo>
                    <a:lnTo>
                      <a:pt x="172212" y="68453"/>
                    </a:lnTo>
                    <a:lnTo>
                      <a:pt x="170268" y="69088"/>
                    </a:lnTo>
                    <a:lnTo>
                      <a:pt x="169151" y="68199"/>
                    </a:lnTo>
                    <a:lnTo>
                      <a:pt x="169240" y="68580"/>
                    </a:lnTo>
                    <a:lnTo>
                      <a:pt x="168351" y="69977"/>
                    </a:lnTo>
                    <a:lnTo>
                      <a:pt x="168681" y="67818"/>
                    </a:lnTo>
                    <a:lnTo>
                      <a:pt x="168694" y="67691"/>
                    </a:lnTo>
                    <a:lnTo>
                      <a:pt x="168770" y="67183"/>
                    </a:lnTo>
                    <a:lnTo>
                      <a:pt x="167767" y="67691"/>
                    </a:lnTo>
                    <a:lnTo>
                      <a:pt x="167982" y="67564"/>
                    </a:lnTo>
                    <a:lnTo>
                      <a:pt x="168262" y="67183"/>
                    </a:lnTo>
                    <a:lnTo>
                      <a:pt x="168300" y="67056"/>
                    </a:lnTo>
                    <a:lnTo>
                      <a:pt x="167767" y="66421"/>
                    </a:lnTo>
                    <a:lnTo>
                      <a:pt x="167652" y="66294"/>
                    </a:lnTo>
                    <a:lnTo>
                      <a:pt x="166458" y="66421"/>
                    </a:lnTo>
                    <a:lnTo>
                      <a:pt x="164909" y="66167"/>
                    </a:lnTo>
                    <a:lnTo>
                      <a:pt x="165188" y="65913"/>
                    </a:lnTo>
                    <a:lnTo>
                      <a:pt x="165188" y="65392"/>
                    </a:lnTo>
                    <a:lnTo>
                      <a:pt x="165100" y="65151"/>
                    </a:lnTo>
                    <a:lnTo>
                      <a:pt x="164553" y="64897"/>
                    </a:lnTo>
                    <a:lnTo>
                      <a:pt x="164274" y="64770"/>
                    </a:lnTo>
                    <a:lnTo>
                      <a:pt x="164109" y="64516"/>
                    </a:lnTo>
                    <a:lnTo>
                      <a:pt x="163931" y="64262"/>
                    </a:lnTo>
                    <a:lnTo>
                      <a:pt x="163499" y="64516"/>
                    </a:lnTo>
                    <a:lnTo>
                      <a:pt x="163271" y="64262"/>
                    </a:lnTo>
                    <a:lnTo>
                      <a:pt x="163029" y="64897"/>
                    </a:lnTo>
                    <a:lnTo>
                      <a:pt x="163055" y="64008"/>
                    </a:lnTo>
                    <a:lnTo>
                      <a:pt x="163068" y="63373"/>
                    </a:lnTo>
                    <a:lnTo>
                      <a:pt x="162280" y="62992"/>
                    </a:lnTo>
                    <a:lnTo>
                      <a:pt x="161810" y="62865"/>
                    </a:lnTo>
                    <a:lnTo>
                      <a:pt x="161353" y="62738"/>
                    </a:lnTo>
                    <a:lnTo>
                      <a:pt x="160413" y="62484"/>
                    </a:lnTo>
                    <a:lnTo>
                      <a:pt x="155575" y="62484"/>
                    </a:lnTo>
                    <a:lnTo>
                      <a:pt x="155194" y="62484"/>
                    </a:lnTo>
                    <a:lnTo>
                      <a:pt x="155448" y="62801"/>
                    </a:lnTo>
                    <a:lnTo>
                      <a:pt x="155244" y="62890"/>
                    </a:lnTo>
                    <a:lnTo>
                      <a:pt x="155079" y="62979"/>
                    </a:lnTo>
                    <a:lnTo>
                      <a:pt x="155625" y="62903"/>
                    </a:lnTo>
                    <a:lnTo>
                      <a:pt x="155917" y="62738"/>
                    </a:lnTo>
                    <a:lnTo>
                      <a:pt x="156197" y="62738"/>
                    </a:lnTo>
                    <a:lnTo>
                      <a:pt x="156578" y="62865"/>
                    </a:lnTo>
                    <a:lnTo>
                      <a:pt x="155778" y="63373"/>
                    </a:lnTo>
                    <a:lnTo>
                      <a:pt x="156400" y="64008"/>
                    </a:lnTo>
                    <a:lnTo>
                      <a:pt x="157670" y="63881"/>
                    </a:lnTo>
                    <a:lnTo>
                      <a:pt x="158000" y="65151"/>
                    </a:lnTo>
                    <a:lnTo>
                      <a:pt x="158635" y="64516"/>
                    </a:lnTo>
                    <a:lnTo>
                      <a:pt x="158813" y="63881"/>
                    </a:lnTo>
                    <a:lnTo>
                      <a:pt x="159092" y="62865"/>
                    </a:lnTo>
                    <a:lnTo>
                      <a:pt x="160274" y="63119"/>
                    </a:lnTo>
                    <a:lnTo>
                      <a:pt x="159537" y="64033"/>
                    </a:lnTo>
                    <a:lnTo>
                      <a:pt x="159512" y="64643"/>
                    </a:lnTo>
                    <a:lnTo>
                      <a:pt x="159169" y="65024"/>
                    </a:lnTo>
                    <a:lnTo>
                      <a:pt x="159512" y="65024"/>
                    </a:lnTo>
                    <a:lnTo>
                      <a:pt x="159105" y="65405"/>
                    </a:lnTo>
                    <a:lnTo>
                      <a:pt x="159080" y="66243"/>
                    </a:lnTo>
                    <a:lnTo>
                      <a:pt x="158927" y="66535"/>
                    </a:lnTo>
                    <a:lnTo>
                      <a:pt x="159512" y="65913"/>
                    </a:lnTo>
                    <a:lnTo>
                      <a:pt x="159804" y="66040"/>
                    </a:lnTo>
                    <a:lnTo>
                      <a:pt x="160439" y="66548"/>
                    </a:lnTo>
                    <a:lnTo>
                      <a:pt x="159499" y="66802"/>
                    </a:lnTo>
                    <a:lnTo>
                      <a:pt x="159639" y="67437"/>
                    </a:lnTo>
                    <a:lnTo>
                      <a:pt x="160070" y="67310"/>
                    </a:lnTo>
                    <a:lnTo>
                      <a:pt x="160197" y="67945"/>
                    </a:lnTo>
                    <a:lnTo>
                      <a:pt x="160731" y="67310"/>
                    </a:lnTo>
                    <a:lnTo>
                      <a:pt x="160832" y="67183"/>
                    </a:lnTo>
                    <a:lnTo>
                      <a:pt x="160947" y="67437"/>
                    </a:lnTo>
                    <a:lnTo>
                      <a:pt x="160769" y="67691"/>
                    </a:lnTo>
                    <a:lnTo>
                      <a:pt x="160680" y="67945"/>
                    </a:lnTo>
                    <a:lnTo>
                      <a:pt x="161302" y="67945"/>
                    </a:lnTo>
                    <a:lnTo>
                      <a:pt x="162369" y="69088"/>
                    </a:lnTo>
                    <a:lnTo>
                      <a:pt x="162560" y="68199"/>
                    </a:lnTo>
                    <a:lnTo>
                      <a:pt x="162560" y="67818"/>
                    </a:lnTo>
                    <a:lnTo>
                      <a:pt x="164249" y="67945"/>
                    </a:lnTo>
                    <a:lnTo>
                      <a:pt x="164719" y="69850"/>
                    </a:lnTo>
                    <a:lnTo>
                      <a:pt x="166116" y="70231"/>
                    </a:lnTo>
                    <a:lnTo>
                      <a:pt x="165950" y="70485"/>
                    </a:lnTo>
                    <a:lnTo>
                      <a:pt x="166839" y="70612"/>
                    </a:lnTo>
                    <a:lnTo>
                      <a:pt x="167703" y="71120"/>
                    </a:lnTo>
                    <a:lnTo>
                      <a:pt x="168516" y="70739"/>
                    </a:lnTo>
                    <a:lnTo>
                      <a:pt x="168732" y="70866"/>
                    </a:lnTo>
                    <a:lnTo>
                      <a:pt x="168694" y="71628"/>
                    </a:lnTo>
                    <a:lnTo>
                      <a:pt x="168516" y="71882"/>
                    </a:lnTo>
                    <a:lnTo>
                      <a:pt x="169202" y="71882"/>
                    </a:lnTo>
                    <a:lnTo>
                      <a:pt x="169379" y="71628"/>
                    </a:lnTo>
                    <a:lnTo>
                      <a:pt x="170027" y="72517"/>
                    </a:lnTo>
                    <a:lnTo>
                      <a:pt x="169621" y="72644"/>
                    </a:lnTo>
                    <a:lnTo>
                      <a:pt x="169519" y="72771"/>
                    </a:lnTo>
                    <a:lnTo>
                      <a:pt x="170040" y="73025"/>
                    </a:lnTo>
                    <a:lnTo>
                      <a:pt x="169405" y="72720"/>
                    </a:lnTo>
                    <a:lnTo>
                      <a:pt x="169214" y="72771"/>
                    </a:lnTo>
                    <a:lnTo>
                      <a:pt x="169557" y="72872"/>
                    </a:lnTo>
                    <a:lnTo>
                      <a:pt x="169913" y="73152"/>
                    </a:lnTo>
                    <a:lnTo>
                      <a:pt x="169913" y="73787"/>
                    </a:lnTo>
                    <a:lnTo>
                      <a:pt x="171069" y="73152"/>
                    </a:lnTo>
                    <a:lnTo>
                      <a:pt x="170484" y="73914"/>
                    </a:lnTo>
                    <a:lnTo>
                      <a:pt x="171310" y="74422"/>
                    </a:lnTo>
                    <a:lnTo>
                      <a:pt x="171767" y="74295"/>
                    </a:lnTo>
                    <a:lnTo>
                      <a:pt x="171411" y="73533"/>
                    </a:lnTo>
                    <a:lnTo>
                      <a:pt x="171869" y="73533"/>
                    </a:lnTo>
                    <a:lnTo>
                      <a:pt x="172389" y="73914"/>
                    </a:lnTo>
                    <a:lnTo>
                      <a:pt x="172478" y="74168"/>
                    </a:lnTo>
                    <a:lnTo>
                      <a:pt x="172123" y="74777"/>
                    </a:lnTo>
                    <a:lnTo>
                      <a:pt x="172123" y="75057"/>
                    </a:lnTo>
                    <a:lnTo>
                      <a:pt x="173393" y="76708"/>
                    </a:lnTo>
                    <a:lnTo>
                      <a:pt x="175590" y="73533"/>
                    </a:lnTo>
                    <a:lnTo>
                      <a:pt x="175983" y="74777"/>
                    </a:lnTo>
                    <a:lnTo>
                      <a:pt x="176149" y="74549"/>
                    </a:lnTo>
                    <a:lnTo>
                      <a:pt x="176872" y="74803"/>
                    </a:lnTo>
                    <a:lnTo>
                      <a:pt x="177431" y="76454"/>
                    </a:lnTo>
                    <a:lnTo>
                      <a:pt x="177698" y="76454"/>
                    </a:lnTo>
                    <a:lnTo>
                      <a:pt x="178727" y="77343"/>
                    </a:lnTo>
                    <a:lnTo>
                      <a:pt x="178917" y="75057"/>
                    </a:lnTo>
                    <a:lnTo>
                      <a:pt x="179984" y="75565"/>
                    </a:lnTo>
                    <a:lnTo>
                      <a:pt x="179870" y="75057"/>
                    </a:lnTo>
                    <a:lnTo>
                      <a:pt x="179870" y="74549"/>
                    </a:lnTo>
                    <a:lnTo>
                      <a:pt x="179857" y="74168"/>
                    </a:lnTo>
                    <a:lnTo>
                      <a:pt x="180695" y="73787"/>
                    </a:lnTo>
                    <a:lnTo>
                      <a:pt x="181419" y="74041"/>
                    </a:lnTo>
                    <a:lnTo>
                      <a:pt x="181533" y="75565"/>
                    </a:lnTo>
                    <a:lnTo>
                      <a:pt x="181000" y="75819"/>
                    </a:lnTo>
                    <a:lnTo>
                      <a:pt x="180822" y="75819"/>
                    </a:lnTo>
                    <a:lnTo>
                      <a:pt x="180746" y="75565"/>
                    </a:lnTo>
                    <a:lnTo>
                      <a:pt x="180136" y="75819"/>
                    </a:lnTo>
                    <a:lnTo>
                      <a:pt x="180416" y="76327"/>
                    </a:lnTo>
                    <a:lnTo>
                      <a:pt x="180555" y="75946"/>
                    </a:lnTo>
                    <a:lnTo>
                      <a:pt x="180911" y="76327"/>
                    </a:lnTo>
                    <a:lnTo>
                      <a:pt x="181978" y="76327"/>
                    </a:lnTo>
                    <a:lnTo>
                      <a:pt x="181737" y="76962"/>
                    </a:lnTo>
                    <a:lnTo>
                      <a:pt x="182245" y="76758"/>
                    </a:lnTo>
                    <a:lnTo>
                      <a:pt x="182130" y="76454"/>
                    </a:lnTo>
                    <a:lnTo>
                      <a:pt x="182587" y="76708"/>
                    </a:lnTo>
                    <a:lnTo>
                      <a:pt x="183172" y="76327"/>
                    </a:lnTo>
                    <a:lnTo>
                      <a:pt x="184238" y="76581"/>
                    </a:lnTo>
                    <a:lnTo>
                      <a:pt x="184061" y="76327"/>
                    </a:lnTo>
                    <a:lnTo>
                      <a:pt x="183959" y="76073"/>
                    </a:lnTo>
                    <a:lnTo>
                      <a:pt x="183896" y="75946"/>
                    </a:lnTo>
                    <a:lnTo>
                      <a:pt x="184061" y="75946"/>
                    </a:lnTo>
                    <a:lnTo>
                      <a:pt x="185597" y="76327"/>
                    </a:lnTo>
                    <a:lnTo>
                      <a:pt x="185343" y="75946"/>
                    </a:lnTo>
                    <a:lnTo>
                      <a:pt x="185254" y="75819"/>
                    </a:lnTo>
                    <a:lnTo>
                      <a:pt x="184721" y="75057"/>
                    </a:lnTo>
                    <a:lnTo>
                      <a:pt x="185712" y="74930"/>
                    </a:lnTo>
                    <a:lnTo>
                      <a:pt x="186182" y="75311"/>
                    </a:lnTo>
                    <a:lnTo>
                      <a:pt x="186232" y="75565"/>
                    </a:lnTo>
                    <a:lnTo>
                      <a:pt x="185610" y="76327"/>
                    </a:lnTo>
                    <a:lnTo>
                      <a:pt x="186601" y="75819"/>
                    </a:lnTo>
                    <a:lnTo>
                      <a:pt x="187274" y="76200"/>
                    </a:lnTo>
                    <a:lnTo>
                      <a:pt x="186601" y="77216"/>
                    </a:lnTo>
                    <a:lnTo>
                      <a:pt x="187502" y="76327"/>
                    </a:lnTo>
                    <a:lnTo>
                      <a:pt x="188480" y="77470"/>
                    </a:lnTo>
                    <a:lnTo>
                      <a:pt x="189077" y="77470"/>
                    </a:lnTo>
                    <a:lnTo>
                      <a:pt x="188607" y="77851"/>
                    </a:lnTo>
                    <a:lnTo>
                      <a:pt x="188887" y="77724"/>
                    </a:lnTo>
                    <a:lnTo>
                      <a:pt x="189407" y="77597"/>
                    </a:lnTo>
                    <a:lnTo>
                      <a:pt x="189001" y="76835"/>
                    </a:lnTo>
                    <a:lnTo>
                      <a:pt x="189318" y="76962"/>
                    </a:lnTo>
                    <a:lnTo>
                      <a:pt x="189572" y="76962"/>
                    </a:lnTo>
                    <a:lnTo>
                      <a:pt x="189623" y="77216"/>
                    </a:lnTo>
                    <a:lnTo>
                      <a:pt x="189801" y="76835"/>
                    </a:lnTo>
                    <a:lnTo>
                      <a:pt x="189738" y="76581"/>
                    </a:lnTo>
                    <a:lnTo>
                      <a:pt x="189522" y="76327"/>
                    </a:lnTo>
                    <a:lnTo>
                      <a:pt x="189293" y="76073"/>
                    </a:lnTo>
                    <a:lnTo>
                      <a:pt x="189268" y="75819"/>
                    </a:lnTo>
                    <a:lnTo>
                      <a:pt x="189661" y="75184"/>
                    </a:lnTo>
                    <a:lnTo>
                      <a:pt x="189992" y="75463"/>
                    </a:lnTo>
                    <a:lnTo>
                      <a:pt x="189788" y="75438"/>
                    </a:lnTo>
                    <a:lnTo>
                      <a:pt x="191452" y="76581"/>
                    </a:lnTo>
                    <a:lnTo>
                      <a:pt x="190982" y="76758"/>
                    </a:lnTo>
                    <a:lnTo>
                      <a:pt x="191185" y="76835"/>
                    </a:lnTo>
                    <a:lnTo>
                      <a:pt x="191185" y="77089"/>
                    </a:lnTo>
                    <a:lnTo>
                      <a:pt x="192519" y="77724"/>
                    </a:lnTo>
                    <a:lnTo>
                      <a:pt x="191414" y="75819"/>
                    </a:lnTo>
                    <a:lnTo>
                      <a:pt x="192633" y="75565"/>
                    </a:lnTo>
                    <a:lnTo>
                      <a:pt x="192620" y="76200"/>
                    </a:lnTo>
                    <a:lnTo>
                      <a:pt x="192862" y="76365"/>
                    </a:lnTo>
                    <a:lnTo>
                      <a:pt x="192963" y="75311"/>
                    </a:lnTo>
                    <a:lnTo>
                      <a:pt x="193205" y="74930"/>
                    </a:lnTo>
                    <a:lnTo>
                      <a:pt x="194106" y="75184"/>
                    </a:lnTo>
                    <a:lnTo>
                      <a:pt x="194056" y="74930"/>
                    </a:lnTo>
                    <a:lnTo>
                      <a:pt x="193967" y="74549"/>
                    </a:lnTo>
                    <a:lnTo>
                      <a:pt x="193941" y="74422"/>
                    </a:lnTo>
                    <a:lnTo>
                      <a:pt x="194348" y="74295"/>
                    </a:lnTo>
                    <a:lnTo>
                      <a:pt x="193840" y="74295"/>
                    </a:lnTo>
                    <a:lnTo>
                      <a:pt x="193827" y="73787"/>
                    </a:lnTo>
                    <a:lnTo>
                      <a:pt x="193814" y="73660"/>
                    </a:lnTo>
                    <a:lnTo>
                      <a:pt x="194221" y="73660"/>
                    </a:lnTo>
                    <a:lnTo>
                      <a:pt x="194373" y="73533"/>
                    </a:lnTo>
                    <a:lnTo>
                      <a:pt x="194640" y="73279"/>
                    </a:lnTo>
                    <a:lnTo>
                      <a:pt x="194665" y="73152"/>
                    </a:lnTo>
                    <a:lnTo>
                      <a:pt x="194691" y="73025"/>
                    </a:lnTo>
                    <a:lnTo>
                      <a:pt x="194703" y="72898"/>
                    </a:lnTo>
                    <a:lnTo>
                      <a:pt x="194754" y="72644"/>
                    </a:lnTo>
                    <a:lnTo>
                      <a:pt x="196176" y="74422"/>
                    </a:lnTo>
                    <a:lnTo>
                      <a:pt x="196748" y="73406"/>
                    </a:lnTo>
                    <a:lnTo>
                      <a:pt x="197142" y="73609"/>
                    </a:lnTo>
                    <a:lnTo>
                      <a:pt x="197180" y="74422"/>
                    </a:lnTo>
                    <a:lnTo>
                      <a:pt x="197624" y="74549"/>
                    </a:lnTo>
                    <a:lnTo>
                      <a:pt x="198361" y="72771"/>
                    </a:lnTo>
                    <a:lnTo>
                      <a:pt x="198069" y="72567"/>
                    </a:lnTo>
                    <a:lnTo>
                      <a:pt x="197853" y="73152"/>
                    </a:lnTo>
                    <a:lnTo>
                      <a:pt x="197510" y="73152"/>
                    </a:lnTo>
                    <a:lnTo>
                      <a:pt x="197662" y="72644"/>
                    </a:lnTo>
                    <a:lnTo>
                      <a:pt x="197573" y="72339"/>
                    </a:lnTo>
                    <a:lnTo>
                      <a:pt x="197281" y="72009"/>
                    </a:lnTo>
                    <a:lnTo>
                      <a:pt x="198069" y="72567"/>
                    </a:lnTo>
                    <a:lnTo>
                      <a:pt x="198132" y="72390"/>
                    </a:lnTo>
                    <a:lnTo>
                      <a:pt x="198183" y="72644"/>
                    </a:lnTo>
                    <a:lnTo>
                      <a:pt x="198361" y="72771"/>
                    </a:lnTo>
                    <a:lnTo>
                      <a:pt x="198577" y="72263"/>
                    </a:lnTo>
                    <a:lnTo>
                      <a:pt x="198323" y="72339"/>
                    </a:lnTo>
                    <a:lnTo>
                      <a:pt x="198234" y="71501"/>
                    </a:lnTo>
                    <a:lnTo>
                      <a:pt x="198158" y="70739"/>
                    </a:lnTo>
                    <a:lnTo>
                      <a:pt x="199186" y="71247"/>
                    </a:lnTo>
                    <a:lnTo>
                      <a:pt x="200037" y="73025"/>
                    </a:lnTo>
                    <a:lnTo>
                      <a:pt x="201574" y="73279"/>
                    </a:lnTo>
                    <a:lnTo>
                      <a:pt x="201587" y="71094"/>
                    </a:lnTo>
                    <a:lnTo>
                      <a:pt x="203009" y="70739"/>
                    </a:lnTo>
                    <a:lnTo>
                      <a:pt x="202412" y="70739"/>
                    </a:lnTo>
                    <a:lnTo>
                      <a:pt x="202171" y="69977"/>
                    </a:lnTo>
                    <a:lnTo>
                      <a:pt x="203149" y="70104"/>
                    </a:lnTo>
                    <a:lnTo>
                      <a:pt x="203212" y="69977"/>
                    </a:lnTo>
                    <a:lnTo>
                      <a:pt x="203403" y="69596"/>
                    </a:lnTo>
                    <a:lnTo>
                      <a:pt x="203733" y="70231"/>
                    </a:lnTo>
                    <a:lnTo>
                      <a:pt x="204127" y="70231"/>
                    </a:lnTo>
                    <a:lnTo>
                      <a:pt x="204546" y="70485"/>
                    </a:lnTo>
                    <a:lnTo>
                      <a:pt x="204241" y="70104"/>
                    </a:lnTo>
                    <a:lnTo>
                      <a:pt x="205498" y="69850"/>
                    </a:lnTo>
                    <a:lnTo>
                      <a:pt x="205346" y="69596"/>
                    </a:lnTo>
                    <a:lnTo>
                      <a:pt x="204825" y="68707"/>
                    </a:lnTo>
                    <a:lnTo>
                      <a:pt x="205892" y="68961"/>
                    </a:lnTo>
                    <a:lnTo>
                      <a:pt x="206514" y="68707"/>
                    </a:lnTo>
                    <a:lnTo>
                      <a:pt x="207124" y="68453"/>
                    </a:lnTo>
                    <a:lnTo>
                      <a:pt x="206768" y="67945"/>
                    </a:lnTo>
                    <a:lnTo>
                      <a:pt x="206590" y="67691"/>
                    </a:lnTo>
                    <a:lnTo>
                      <a:pt x="206044" y="66929"/>
                    </a:lnTo>
                    <a:lnTo>
                      <a:pt x="205867" y="66675"/>
                    </a:lnTo>
                    <a:lnTo>
                      <a:pt x="206844" y="66040"/>
                    </a:lnTo>
                    <a:lnTo>
                      <a:pt x="207060" y="66802"/>
                    </a:lnTo>
                    <a:lnTo>
                      <a:pt x="207772" y="66802"/>
                    </a:lnTo>
                    <a:lnTo>
                      <a:pt x="207505" y="67691"/>
                    </a:lnTo>
                    <a:lnTo>
                      <a:pt x="207810" y="67437"/>
                    </a:lnTo>
                    <a:lnTo>
                      <a:pt x="208153" y="67310"/>
                    </a:lnTo>
                    <a:lnTo>
                      <a:pt x="207860" y="66929"/>
                    </a:lnTo>
                    <a:lnTo>
                      <a:pt x="208318" y="67183"/>
                    </a:lnTo>
                    <a:lnTo>
                      <a:pt x="208280" y="66929"/>
                    </a:lnTo>
                    <a:lnTo>
                      <a:pt x="208064" y="65532"/>
                    </a:lnTo>
                    <a:lnTo>
                      <a:pt x="208762" y="65786"/>
                    </a:lnTo>
                    <a:lnTo>
                      <a:pt x="208686" y="65532"/>
                    </a:lnTo>
                    <a:lnTo>
                      <a:pt x="208241" y="64897"/>
                    </a:lnTo>
                    <a:lnTo>
                      <a:pt x="208597" y="64655"/>
                    </a:lnTo>
                    <a:lnTo>
                      <a:pt x="208711" y="64516"/>
                    </a:lnTo>
                    <a:lnTo>
                      <a:pt x="208902" y="64262"/>
                    </a:lnTo>
                    <a:lnTo>
                      <a:pt x="208876" y="64096"/>
                    </a:lnTo>
                    <a:lnTo>
                      <a:pt x="208216" y="63881"/>
                    </a:lnTo>
                    <a:lnTo>
                      <a:pt x="210477" y="64389"/>
                    </a:lnTo>
                    <a:lnTo>
                      <a:pt x="210451" y="63881"/>
                    </a:lnTo>
                    <a:lnTo>
                      <a:pt x="210375" y="61976"/>
                    </a:lnTo>
                    <a:lnTo>
                      <a:pt x="210350" y="61468"/>
                    </a:lnTo>
                    <a:lnTo>
                      <a:pt x="212242" y="61722"/>
                    </a:lnTo>
                    <a:lnTo>
                      <a:pt x="212509" y="61633"/>
                    </a:lnTo>
                    <a:lnTo>
                      <a:pt x="212369" y="61607"/>
                    </a:lnTo>
                    <a:lnTo>
                      <a:pt x="212394" y="61468"/>
                    </a:lnTo>
                    <a:lnTo>
                      <a:pt x="212483" y="61214"/>
                    </a:lnTo>
                    <a:lnTo>
                      <a:pt x="212953" y="60198"/>
                    </a:lnTo>
                    <a:lnTo>
                      <a:pt x="213347" y="59436"/>
                    </a:lnTo>
                    <a:lnTo>
                      <a:pt x="213474" y="59182"/>
                    </a:lnTo>
                    <a:lnTo>
                      <a:pt x="213614" y="59436"/>
                    </a:lnTo>
                    <a:lnTo>
                      <a:pt x="213753" y="59436"/>
                    </a:lnTo>
                    <a:lnTo>
                      <a:pt x="213614" y="59563"/>
                    </a:lnTo>
                    <a:lnTo>
                      <a:pt x="214261" y="59182"/>
                    </a:lnTo>
                    <a:lnTo>
                      <a:pt x="214693" y="58928"/>
                    </a:lnTo>
                    <a:lnTo>
                      <a:pt x="212356" y="57912"/>
                    </a:lnTo>
                    <a:lnTo>
                      <a:pt x="213550" y="57277"/>
                    </a:lnTo>
                    <a:lnTo>
                      <a:pt x="214795" y="57277"/>
                    </a:lnTo>
                    <a:lnTo>
                      <a:pt x="213715" y="58166"/>
                    </a:lnTo>
                    <a:lnTo>
                      <a:pt x="214261" y="58039"/>
                    </a:lnTo>
                    <a:lnTo>
                      <a:pt x="216217" y="58928"/>
                    </a:lnTo>
                    <a:lnTo>
                      <a:pt x="215671" y="58039"/>
                    </a:lnTo>
                    <a:lnTo>
                      <a:pt x="215201" y="57277"/>
                    </a:lnTo>
                    <a:lnTo>
                      <a:pt x="214807" y="56642"/>
                    </a:lnTo>
                    <a:lnTo>
                      <a:pt x="216281" y="56515"/>
                    </a:lnTo>
                    <a:lnTo>
                      <a:pt x="216306" y="56769"/>
                    </a:lnTo>
                    <a:lnTo>
                      <a:pt x="217246" y="56515"/>
                    </a:lnTo>
                    <a:lnTo>
                      <a:pt x="216992" y="56134"/>
                    </a:lnTo>
                    <a:lnTo>
                      <a:pt x="216331" y="55118"/>
                    </a:lnTo>
                    <a:lnTo>
                      <a:pt x="216408" y="54737"/>
                    </a:lnTo>
                    <a:lnTo>
                      <a:pt x="216827" y="54102"/>
                    </a:lnTo>
                    <a:lnTo>
                      <a:pt x="216979" y="54229"/>
                    </a:lnTo>
                    <a:lnTo>
                      <a:pt x="217119" y="54229"/>
                    </a:lnTo>
                    <a:lnTo>
                      <a:pt x="217043" y="54102"/>
                    </a:lnTo>
                    <a:lnTo>
                      <a:pt x="216789" y="53721"/>
                    </a:lnTo>
                    <a:lnTo>
                      <a:pt x="216547" y="53340"/>
                    </a:lnTo>
                    <a:lnTo>
                      <a:pt x="216547" y="51181"/>
                    </a:lnTo>
                    <a:lnTo>
                      <a:pt x="216357" y="51181"/>
                    </a:lnTo>
                    <a:lnTo>
                      <a:pt x="216420" y="50292"/>
                    </a:lnTo>
                    <a:lnTo>
                      <a:pt x="216954" y="50165"/>
                    </a:lnTo>
                    <a:lnTo>
                      <a:pt x="217576" y="49657"/>
                    </a:lnTo>
                    <a:lnTo>
                      <a:pt x="218465" y="49911"/>
                    </a:lnTo>
                    <a:lnTo>
                      <a:pt x="218376" y="50292"/>
                    </a:lnTo>
                    <a:lnTo>
                      <a:pt x="218236" y="50673"/>
                    </a:lnTo>
                    <a:lnTo>
                      <a:pt x="219544" y="50673"/>
                    </a:lnTo>
                    <a:lnTo>
                      <a:pt x="218541" y="49657"/>
                    </a:lnTo>
                    <a:lnTo>
                      <a:pt x="218846" y="49276"/>
                    </a:lnTo>
                    <a:lnTo>
                      <a:pt x="219329" y="49530"/>
                    </a:lnTo>
                    <a:lnTo>
                      <a:pt x="219367" y="49276"/>
                    </a:lnTo>
                    <a:lnTo>
                      <a:pt x="219506" y="48133"/>
                    </a:lnTo>
                    <a:lnTo>
                      <a:pt x="218224" y="47879"/>
                    </a:lnTo>
                    <a:lnTo>
                      <a:pt x="218643" y="46609"/>
                    </a:lnTo>
                    <a:lnTo>
                      <a:pt x="218224" y="46609"/>
                    </a:lnTo>
                    <a:lnTo>
                      <a:pt x="217106" y="45593"/>
                    </a:lnTo>
                    <a:lnTo>
                      <a:pt x="219049" y="46101"/>
                    </a:lnTo>
                    <a:lnTo>
                      <a:pt x="218579" y="45593"/>
                    </a:lnTo>
                    <a:lnTo>
                      <a:pt x="218224" y="45212"/>
                    </a:lnTo>
                    <a:lnTo>
                      <a:pt x="219570" y="45212"/>
                    </a:lnTo>
                    <a:lnTo>
                      <a:pt x="218643" y="43434"/>
                    </a:lnTo>
                    <a:lnTo>
                      <a:pt x="218528" y="43014"/>
                    </a:lnTo>
                    <a:lnTo>
                      <a:pt x="218401" y="42418"/>
                    </a:lnTo>
                    <a:lnTo>
                      <a:pt x="218922" y="42760"/>
                    </a:lnTo>
                    <a:lnTo>
                      <a:pt x="218694" y="42418"/>
                    </a:lnTo>
                    <a:lnTo>
                      <a:pt x="218528" y="42164"/>
                    </a:lnTo>
                    <a:lnTo>
                      <a:pt x="218516" y="41021"/>
                    </a:lnTo>
                    <a:lnTo>
                      <a:pt x="221081" y="41402"/>
                    </a:lnTo>
                    <a:lnTo>
                      <a:pt x="220840" y="41021"/>
                    </a:lnTo>
                    <a:lnTo>
                      <a:pt x="219316" y="38608"/>
                    </a:lnTo>
                    <a:lnTo>
                      <a:pt x="221195" y="37846"/>
                    </a:lnTo>
                    <a:lnTo>
                      <a:pt x="220827" y="37211"/>
                    </a:lnTo>
                    <a:lnTo>
                      <a:pt x="220751" y="37084"/>
                    </a:lnTo>
                    <a:lnTo>
                      <a:pt x="220865" y="35179"/>
                    </a:lnTo>
                    <a:lnTo>
                      <a:pt x="220992" y="33782"/>
                    </a:lnTo>
                    <a:lnTo>
                      <a:pt x="221068" y="33274"/>
                    </a:lnTo>
                    <a:lnTo>
                      <a:pt x="220941" y="32512"/>
                    </a:lnTo>
                    <a:lnTo>
                      <a:pt x="220853" y="32131"/>
                    </a:lnTo>
                    <a:lnTo>
                      <a:pt x="218998" y="33274"/>
                    </a:lnTo>
                    <a:lnTo>
                      <a:pt x="220179" y="32131"/>
                    </a:lnTo>
                    <a:lnTo>
                      <a:pt x="220700" y="31623"/>
                    </a:lnTo>
                    <a:lnTo>
                      <a:pt x="220345" y="31711"/>
                    </a:lnTo>
                    <a:lnTo>
                      <a:pt x="220599" y="31026"/>
                    </a:lnTo>
                    <a:lnTo>
                      <a:pt x="220027" y="31750"/>
                    </a:lnTo>
                    <a:lnTo>
                      <a:pt x="218694" y="32131"/>
                    </a:lnTo>
                    <a:lnTo>
                      <a:pt x="218465" y="31496"/>
                    </a:lnTo>
                    <a:lnTo>
                      <a:pt x="218592" y="31496"/>
                    </a:lnTo>
                    <a:lnTo>
                      <a:pt x="218655" y="31356"/>
                    </a:lnTo>
                    <a:lnTo>
                      <a:pt x="218935" y="31203"/>
                    </a:lnTo>
                    <a:lnTo>
                      <a:pt x="219887" y="31750"/>
                    </a:lnTo>
                    <a:lnTo>
                      <a:pt x="219671" y="31203"/>
                    </a:lnTo>
                    <a:lnTo>
                      <a:pt x="219278" y="30213"/>
                    </a:lnTo>
                    <a:lnTo>
                      <a:pt x="218821" y="31000"/>
                    </a:lnTo>
                    <a:lnTo>
                      <a:pt x="219430" y="29718"/>
                    </a:lnTo>
                    <a:lnTo>
                      <a:pt x="219760" y="29464"/>
                    </a:lnTo>
                    <a:lnTo>
                      <a:pt x="219925" y="29337"/>
                    </a:lnTo>
                    <a:lnTo>
                      <a:pt x="219976" y="30099"/>
                    </a:lnTo>
                    <a:lnTo>
                      <a:pt x="220421" y="29972"/>
                    </a:lnTo>
                    <a:lnTo>
                      <a:pt x="220357" y="29337"/>
                    </a:lnTo>
                    <a:lnTo>
                      <a:pt x="220306" y="28829"/>
                    </a:lnTo>
                    <a:lnTo>
                      <a:pt x="221157" y="29337"/>
                    </a:lnTo>
                    <a:lnTo>
                      <a:pt x="221500" y="28448"/>
                    </a:lnTo>
                    <a:close/>
                  </a:path>
                  <a:path w="366394" h="316229">
                    <a:moveTo>
                      <a:pt x="224764" y="90258"/>
                    </a:moveTo>
                    <a:lnTo>
                      <a:pt x="219786" y="89331"/>
                    </a:lnTo>
                    <a:lnTo>
                      <a:pt x="220256" y="89712"/>
                    </a:lnTo>
                    <a:lnTo>
                      <a:pt x="216712" y="90500"/>
                    </a:lnTo>
                    <a:lnTo>
                      <a:pt x="224764" y="90258"/>
                    </a:lnTo>
                    <a:close/>
                  </a:path>
                  <a:path w="366394" h="316229">
                    <a:moveTo>
                      <a:pt x="245872" y="118224"/>
                    </a:moveTo>
                    <a:lnTo>
                      <a:pt x="244792" y="118338"/>
                    </a:lnTo>
                    <a:lnTo>
                      <a:pt x="245211" y="118364"/>
                    </a:lnTo>
                    <a:lnTo>
                      <a:pt x="245592" y="118325"/>
                    </a:lnTo>
                    <a:lnTo>
                      <a:pt x="245872" y="118224"/>
                    </a:lnTo>
                    <a:close/>
                  </a:path>
                  <a:path w="366394" h="316229">
                    <a:moveTo>
                      <a:pt x="326644" y="308648"/>
                    </a:moveTo>
                    <a:lnTo>
                      <a:pt x="326377" y="308635"/>
                    </a:lnTo>
                    <a:lnTo>
                      <a:pt x="326377" y="308800"/>
                    </a:lnTo>
                    <a:lnTo>
                      <a:pt x="326580" y="308711"/>
                    </a:lnTo>
                    <a:close/>
                  </a:path>
                  <a:path w="366394" h="316229">
                    <a:moveTo>
                      <a:pt x="366204" y="313321"/>
                    </a:moveTo>
                    <a:lnTo>
                      <a:pt x="365658" y="313372"/>
                    </a:lnTo>
                    <a:lnTo>
                      <a:pt x="365531" y="313728"/>
                    </a:lnTo>
                    <a:lnTo>
                      <a:pt x="365531" y="313905"/>
                    </a:lnTo>
                    <a:lnTo>
                      <a:pt x="366204" y="313321"/>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43" name="object 66">
                <a:extLst>
                  <a:ext uri="{FF2B5EF4-FFF2-40B4-BE49-F238E27FC236}">
                    <a16:creationId xmlns:a16="http://schemas.microsoft.com/office/drawing/2014/main" id="{80A68BCB-0895-C11C-F2E5-AAF2995C4FCC}"/>
                  </a:ext>
                </a:extLst>
              </p:cNvPr>
              <p:cNvSpPr/>
              <p:nvPr/>
            </p:nvSpPr>
            <p:spPr>
              <a:xfrm>
                <a:off x="16701" y="83189"/>
                <a:ext cx="351790" cy="233679"/>
              </a:xfrm>
              <a:custGeom>
                <a:avLst/>
                <a:gdLst/>
                <a:ahLst/>
                <a:cxnLst/>
                <a:rect l="l" t="t" r="r" b="b"/>
                <a:pathLst>
                  <a:path w="351790" h="233679">
                    <a:moveTo>
                      <a:pt x="1803" y="226771"/>
                    </a:moveTo>
                    <a:lnTo>
                      <a:pt x="1181" y="226771"/>
                    </a:lnTo>
                    <a:lnTo>
                      <a:pt x="406" y="226745"/>
                    </a:lnTo>
                    <a:lnTo>
                      <a:pt x="0" y="227012"/>
                    </a:lnTo>
                    <a:lnTo>
                      <a:pt x="1803" y="226771"/>
                    </a:lnTo>
                    <a:close/>
                  </a:path>
                  <a:path w="351790" h="233679">
                    <a:moveTo>
                      <a:pt x="2654" y="226669"/>
                    </a:moveTo>
                    <a:lnTo>
                      <a:pt x="1803" y="226783"/>
                    </a:lnTo>
                    <a:lnTo>
                      <a:pt x="2197" y="226783"/>
                    </a:lnTo>
                    <a:lnTo>
                      <a:pt x="2527" y="226771"/>
                    </a:lnTo>
                    <a:lnTo>
                      <a:pt x="2654" y="226669"/>
                    </a:lnTo>
                    <a:close/>
                  </a:path>
                  <a:path w="351790" h="233679">
                    <a:moveTo>
                      <a:pt x="2819" y="229870"/>
                    </a:moveTo>
                    <a:lnTo>
                      <a:pt x="1854" y="229298"/>
                    </a:lnTo>
                    <a:lnTo>
                      <a:pt x="1600" y="229870"/>
                    </a:lnTo>
                    <a:lnTo>
                      <a:pt x="2819" y="229870"/>
                    </a:lnTo>
                    <a:close/>
                  </a:path>
                  <a:path w="351790" h="233679">
                    <a:moveTo>
                      <a:pt x="3517" y="226555"/>
                    </a:moveTo>
                    <a:lnTo>
                      <a:pt x="2743" y="226517"/>
                    </a:lnTo>
                    <a:lnTo>
                      <a:pt x="2654" y="226669"/>
                    </a:lnTo>
                    <a:lnTo>
                      <a:pt x="3517" y="226555"/>
                    </a:lnTo>
                    <a:close/>
                  </a:path>
                  <a:path w="351790" h="233679">
                    <a:moveTo>
                      <a:pt x="4724" y="227876"/>
                    </a:moveTo>
                    <a:lnTo>
                      <a:pt x="1701" y="228600"/>
                    </a:lnTo>
                    <a:lnTo>
                      <a:pt x="660" y="228600"/>
                    </a:lnTo>
                    <a:lnTo>
                      <a:pt x="1854" y="229298"/>
                    </a:lnTo>
                    <a:lnTo>
                      <a:pt x="2184" y="228600"/>
                    </a:lnTo>
                    <a:lnTo>
                      <a:pt x="3098" y="228600"/>
                    </a:lnTo>
                    <a:lnTo>
                      <a:pt x="4724" y="227876"/>
                    </a:lnTo>
                    <a:close/>
                  </a:path>
                  <a:path w="351790" h="233679">
                    <a:moveTo>
                      <a:pt x="6184" y="227533"/>
                    </a:moveTo>
                    <a:lnTo>
                      <a:pt x="5981" y="227330"/>
                    </a:lnTo>
                    <a:lnTo>
                      <a:pt x="4724" y="227876"/>
                    </a:lnTo>
                    <a:lnTo>
                      <a:pt x="6184" y="227533"/>
                    </a:lnTo>
                    <a:close/>
                  </a:path>
                  <a:path w="351790" h="233679">
                    <a:moveTo>
                      <a:pt x="9372" y="227330"/>
                    </a:moveTo>
                    <a:lnTo>
                      <a:pt x="7061" y="227330"/>
                    </a:lnTo>
                    <a:lnTo>
                      <a:pt x="6184" y="227533"/>
                    </a:lnTo>
                    <a:lnTo>
                      <a:pt x="7099" y="228434"/>
                    </a:lnTo>
                    <a:lnTo>
                      <a:pt x="9372" y="227330"/>
                    </a:lnTo>
                    <a:close/>
                  </a:path>
                  <a:path w="351790" h="233679">
                    <a:moveTo>
                      <a:pt x="16776" y="229743"/>
                    </a:moveTo>
                    <a:lnTo>
                      <a:pt x="16624" y="229679"/>
                    </a:lnTo>
                    <a:lnTo>
                      <a:pt x="16357" y="229870"/>
                    </a:lnTo>
                    <a:lnTo>
                      <a:pt x="16776" y="229743"/>
                    </a:lnTo>
                    <a:close/>
                  </a:path>
                  <a:path w="351790" h="233679">
                    <a:moveTo>
                      <a:pt x="16865" y="229514"/>
                    </a:moveTo>
                    <a:lnTo>
                      <a:pt x="16281" y="228600"/>
                    </a:lnTo>
                    <a:lnTo>
                      <a:pt x="14414" y="228600"/>
                    </a:lnTo>
                    <a:lnTo>
                      <a:pt x="15125" y="227330"/>
                    </a:lnTo>
                    <a:lnTo>
                      <a:pt x="13411" y="227330"/>
                    </a:lnTo>
                    <a:lnTo>
                      <a:pt x="10553" y="228600"/>
                    </a:lnTo>
                    <a:lnTo>
                      <a:pt x="7264" y="228600"/>
                    </a:lnTo>
                    <a:lnTo>
                      <a:pt x="7099" y="228434"/>
                    </a:lnTo>
                    <a:lnTo>
                      <a:pt x="6769" y="228600"/>
                    </a:lnTo>
                    <a:lnTo>
                      <a:pt x="5283" y="228600"/>
                    </a:lnTo>
                    <a:lnTo>
                      <a:pt x="7480" y="231140"/>
                    </a:lnTo>
                    <a:lnTo>
                      <a:pt x="13855" y="228600"/>
                    </a:lnTo>
                    <a:lnTo>
                      <a:pt x="16624" y="229679"/>
                    </a:lnTo>
                    <a:lnTo>
                      <a:pt x="16865" y="229514"/>
                    </a:lnTo>
                    <a:close/>
                  </a:path>
                  <a:path w="351790" h="233679">
                    <a:moveTo>
                      <a:pt x="17094" y="229870"/>
                    </a:moveTo>
                    <a:lnTo>
                      <a:pt x="16979" y="229692"/>
                    </a:lnTo>
                    <a:lnTo>
                      <a:pt x="16776" y="229743"/>
                    </a:lnTo>
                    <a:lnTo>
                      <a:pt x="17094" y="229870"/>
                    </a:lnTo>
                    <a:close/>
                  </a:path>
                  <a:path w="351790" h="233679">
                    <a:moveTo>
                      <a:pt x="20764" y="228600"/>
                    </a:moveTo>
                    <a:lnTo>
                      <a:pt x="18148" y="228600"/>
                    </a:lnTo>
                    <a:lnTo>
                      <a:pt x="16865" y="229514"/>
                    </a:lnTo>
                    <a:lnTo>
                      <a:pt x="16979" y="229692"/>
                    </a:lnTo>
                    <a:lnTo>
                      <a:pt x="20764" y="228600"/>
                    </a:lnTo>
                    <a:close/>
                  </a:path>
                  <a:path w="351790" h="233679">
                    <a:moveTo>
                      <a:pt x="24930" y="226644"/>
                    </a:moveTo>
                    <a:lnTo>
                      <a:pt x="24803" y="226720"/>
                    </a:lnTo>
                    <a:lnTo>
                      <a:pt x="24688" y="226987"/>
                    </a:lnTo>
                    <a:lnTo>
                      <a:pt x="24930" y="226644"/>
                    </a:lnTo>
                    <a:close/>
                  </a:path>
                  <a:path w="351790" h="233679">
                    <a:moveTo>
                      <a:pt x="25577" y="226326"/>
                    </a:moveTo>
                    <a:lnTo>
                      <a:pt x="25133" y="226364"/>
                    </a:lnTo>
                    <a:lnTo>
                      <a:pt x="24930" y="226644"/>
                    </a:lnTo>
                    <a:lnTo>
                      <a:pt x="25577" y="226326"/>
                    </a:lnTo>
                    <a:close/>
                  </a:path>
                  <a:path w="351790" h="233679">
                    <a:moveTo>
                      <a:pt x="26276" y="226263"/>
                    </a:moveTo>
                    <a:lnTo>
                      <a:pt x="25946" y="226136"/>
                    </a:lnTo>
                    <a:lnTo>
                      <a:pt x="25577" y="226326"/>
                    </a:lnTo>
                    <a:lnTo>
                      <a:pt x="26276" y="226263"/>
                    </a:lnTo>
                    <a:close/>
                  </a:path>
                  <a:path w="351790" h="233679">
                    <a:moveTo>
                      <a:pt x="31127" y="226885"/>
                    </a:moveTo>
                    <a:lnTo>
                      <a:pt x="29591" y="226809"/>
                    </a:lnTo>
                    <a:lnTo>
                      <a:pt x="27279" y="226161"/>
                    </a:lnTo>
                    <a:lnTo>
                      <a:pt x="26276" y="226263"/>
                    </a:lnTo>
                    <a:lnTo>
                      <a:pt x="29667" y="227469"/>
                    </a:lnTo>
                    <a:lnTo>
                      <a:pt x="31127" y="226885"/>
                    </a:lnTo>
                    <a:close/>
                  </a:path>
                  <a:path w="351790" h="233679">
                    <a:moveTo>
                      <a:pt x="34937" y="10693"/>
                    </a:moveTo>
                    <a:lnTo>
                      <a:pt x="34925" y="10502"/>
                    </a:lnTo>
                    <a:lnTo>
                      <a:pt x="34226" y="11734"/>
                    </a:lnTo>
                    <a:lnTo>
                      <a:pt x="33667" y="13055"/>
                    </a:lnTo>
                    <a:lnTo>
                      <a:pt x="33286" y="14452"/>
                    </a:lnTo>
                    <a:lnTo>
                      <a:pt x="34874" y="11252"/>
                    </a:lnTo>
                    <a:lnTo>
                      <a:pt x="34886" y="10985"/>
                    </a:lnTo>
                    <a:lnTo>
                      <a:pt x="34937" y="10693"/>
                    </a:lnTo>
                    <a:close/>
                  </a:path>
                  <a:path w="351790" h="233679">
                    <a:moveTo>
                      <a:pt x="42545" y="12865"/>
                    </a:moveTo>
                    <a:lnTo>
                      <a:pt x="42138" y="12827"/>
                    </a:lnTo>
                    <a:lnTo>
                      <a:pt x="41376" y="12827"/>
                    </a:lnTo>
                    <a:lnTo>
                      <a:pt x="41021" y="14046"/>
                    </a:lnTo>
                    <a:lnTo>
                      <a:pt x="42049" y="14605"/>
                    </a:lnTo>
                    <a:lnTo>
                      <a:pt x="42545" y="12865"/>
                    </a:lnTo>
                    <a:close/>
                  </a:path>
                  <a:path w="351790" h="233679">
                    <a:moveTo>
                      <a:pt x="44361" y="26670"/>
                    </a:moveTo>
                    <a:lnTo>
                      <a:pt x="44069" y="26670"/>
                    </a:lnTo>
                    <a:lnTo>
                      <a:pt x="44145" y="27787"/>
                    </a:lnTo>
                    <a:lnTo>
                      <a:pt x="44361" y="26670"/>
                    </a:lnTo>
                    <a:close/>
                  </a:path>
                  <a:path w="351790" h="233679">
                    <a:moveTo>
                      <a:pt x="47688" y="27546"/>
                    </a:moveTo>
                    <a:lnTo>
                      <a:pt x="47625" y="27419"/>
                    </a:lnTo>
                    <a:lnTo>
                      <a:pt x="46837" y="27254"/>
                    </a:lnTo>
                    <a:lnTo>
                      <a:pt x="46939" y="27393"/>
                    </a:lnTo>
                    <a:lnTo>
                      <a:pt x="47345" y="27419"/>
                    </a:lnTo>
                    <a:lnTo>
                      <a:pt x="47688" y="27546"/>
                    </a:lnTo>
                    <a:close/>
                  </a:path>
                  <a:path w="351790" h="233679">
                    <a:moveTo>
                      <a:pt x="54775" y="231711"/>
                    </a:moveTo>
                    <a:lnTo>
                      <a:pt x="53009" y="231025"/>
                    </a:lnTo>
                    <a:lnTo>
                      <a:pt x="50927" y="230974"/>
                    </a:lnTo>
                    <a:lnTo>
                      <a:pt x="54165" y="231736"/>
                    </a:lnTo>
                    <a:lnTo>
                      <a:pt x="54775" y="231711"/>
                    </a:lnTo>
                    <a:close/>
                  </a:path>
                  <a:path w="351790" h="233679">
                    <a:moveTo>
                      <a:pt x="56984" y="27940"/>
                    </a:moveTo>
                    <a:lnTo>
                      <a:pt x="53225" y="27940"/>
                    </a:lnTo>
                    <a:lnTo>
                      <a:pt x="53187" y="29146"/>
                    </a:lnTo>
                    <a:lnTo>
                      <a:pt x="56984" y="27940"/>
                    </a:lnTo>
                    <a:close/>
                  </a:path>
                  <a:path w="351790" h="233679">
                    <a:moveTo>
                      <a:pt x="59118" y="232892"/>
                    </a:moveTo>
                    <a:lnTo>
                      <a:pt x="54165" y="231736"/>
                    </a:lnTo>
                    <a:lnTo>
                      <a:pt x="52324" y="231800"/>
                    </a:lnTo>
                    <a:lnTo>
                      <a:pt x="59118" y="232892"/>
                    </a:lnTo>
                    <a:close/>
                  </a:path>
                  <a:path w="351790" h="233679">
                    <a:moveTo>
                      <a:pt x="62572" y="231140"/>
                    </a:moveTo>
                    <a:lnTo>
                      <a:pt x="61963" y="230200"/>
                    </a:lnTo>
                    <a:lnTo>
                      <a:pt x="59016" y="231140"/>
                    </a:lnTo>
                    <a:lnTo>
                      <a:pt x="62572" y="231140"/>
                    </a:lnTo>
                    <a:close/>
                  </a:path>
                  <a:path w="351790" h="233679">
                    <a:moveTo>
                      <a:pt x="66687" y="7556"/>
                    </a:moveTo>
                    <a:lnTo>
                      <a:pt x="60591" y="6350"/>
                    </a:lnTo>
                    <a:lnTo>
                      <a:pt x="62547" y="7620"/>
                    </a:lnTo>
                    <a:lnTo>
                      <a:pt x="63398" y="8890"/>
                    </a:lnTo>
                    <a:lnTo>
                      <a:pt x="66687" y="7620"/>
                    </a:lnTo>
                    <a:close/>
                  </a:path>
                  <a:path w="351790" h="233679">
                    <a:moveTo>
                      <a:pt x="67005" y="7620"/>
                    </a:moveTo>
                    <a:lnTo>
                      <a:pt x="66852" y="7556"/>
                    </a:lnTo>
                    <a:lnTo>
                      <a:pt x="67005" y="7620"/>
                    </a:lnTo>
                    <a:close/>
                  </a:path>
                  <a:path w="351790" h="233679">
                    <a:moveTo>
                      <a:pt x="72847" y="226987"/>
                    </a:moveTo>
                    <a:lnTo>
                      <a:pt x="72644" y="227152"/>
                    </a:lnTo>
                    <a:lnTo>
                      <a:pt x="72593" y="227279"/>
                    </a:lnTo>
                    <a:lnTo>
                      <a:pt x="72567" y="227406"/>
                    </a:lnTo>
                    <a:lnTo>
                      <a:pt x="72847" y="226987"/>
                    </a:lnTo>
                    <a:close/>
                  </a:path>
                  <a:path w="351790" h="233679">
                    <a:moveTo>
                      <a:pt x="76581" y="27292"/>
                    </a:moveTo>
                    <a:lnTo>
                      <a:pt x="76377" y="27076"/>
                    </a:lnTo>
                    <a:lnTo>
                      <a:pt x="75831" y="26873"/>
                    </a:lnTo>
                    <a:lnTo>
                      <a:pt x="75984" y="27038"/>
                    </a:lnTo>
                    <a:lnTo>
                      <a:pt x="76276" y="27165"/>
                    </a:lnTo>
                    <a:lnTo>
                      <a:pt x="76581" y="27292"/>
                    </a:lnTo>
                    <a:close/>
                  </a:path>
                  <a:path w="351790" h="233679">
                    <a:moveTo>
                      <a:pt x="84988" y="227330"/>
                    </a:moveTo>
                    <a:lnTo>
                      <a:pt x="83591" y="227330"/>
                    </a:lnTo>
                    <a:lnTo>
                      <a:pt x="84607" y="227558"/>
                    </a:lnTo>
                    <a:lnTo>
                      <a:pt x="84988" y="227330"/>
                    </a:lnTo>
                    <a:close/>
                  </a:path>
                  <a:path w="351790" h="233679">
                    <a:moveTo>
                      <a:pt x="88849" y="227457"/>
                    </a:moveTo>
                    <a:lnTo>
                      <a:pt x="85902" y="227114"/>
                    </a:lnTo>
                    <a:lnTo>
                      <a:pt x="87185" y="227317"/>
                    </a:lnTo>
                    <a:lnTo>
                      <a:pt x="88112" y="227406"/>
                    </a:lnTo>
                    <a:lnTo>
                      <a:pt x="88849" y="227457"/>
                    </a:lnTo>
                    <a:close/>
                  </a:path>
                  <a:path w="351790" h="233679">
                    <a:moveTo>
                      <a:pt x="97650" y="35356"/>
                    </a:moveTo>
                    <a:lnTo>
                      <a:pt x="97116" y="35496"/>
                    </a:lnTo>
                    <a:lnTo>
                      <a:pt x="97599" y="35560"/>
                    </a:lnTo>
                    <a:lnTo>
                      <a:pt x="97650" y="35356"/>
                    </a:lnTo>
                    <a:close/>
                  </a:path>
                  <a:path w="351790" h="233679">
                    <a:moveTo>
                      <a:pt x="99402" y="228600"/>
                    </a:moveTo>
                    <a:lnTo>
                      <a:pt x="96151" y="228600"/>
                    </a:lnTo>
                    <a:lnTo>
                      <a:pt x="99250" y="229870"/>
                    </a:lnTo>
                    <a:lnTo>
                      <a:pt x="99402" y="228600"/>
                    </a:lnTo>
                    <a:close/>
                  </a:path>
                  <a:path w="351790" h="233679">
                    <a:moveTo>
                      <a:pt x="108813" y="231140"/>
                    </a:moveTo>
                    <a:lnTo>
                      <a:pt x="103098" y="229870"/>
                    </a:lnTo>
                    <a:lnTo>
                      <a:pt x="99250" y="229870"/>
                    </a:lnTo>
                    <a:lnTo>
                      <a:pt x="96964" y="229870"/>
                    </a:lnTo>
                    <a:lnTo>
                      <a:pt x="96037" y="228638"/>
                    </a:lnTo>
                    <a:lnTo>
                      <a:pt x="93751" y="229565"/>
                    </a:lnTo>
                    <a:lnTo>
                      <a:pt x="94792" y="228600"/>
                    </a:lnTo>
                    <a:lnTo>
                      <a:pt x="89077" y="228600"/>
                    </a:lnTo>
                    <a:lnTo>
                      <a:pt x="84607" y="227558"/>
                    </a:lnTo>
                    <a:lnTo>
                      <a:pt x="80924" y="229870"/>
                    </a:lnTo>
                    <a:lnTo>
                      <a:pt x="76720" y="228600"/>
                    </a:lnTo>
                    <a:lnTo>
                      <a:pt x="71259" y="229870"/>
                    </a:lnTo>
                    <a:lnTo>
                      <a:pt x="76568" y="228600"/>
                    </a:lnTo>
                    <a:lnTo>
                      <a:pt x="72542" y="228600"/>
                    </a:lnTo>
                    <a:lnTo>
                      <a:pt x="71145" y="227330"/>
                    </a:lnTo>
                    <a:lnTo>
                      <a:pt x="67043" y="227330"/>
                    </a:lnTo>
                    <a:lnTo>
                      <a:pt x="65316" y="226060"/>
                    </a:lnTo>
                    <a:lnTo>
                      <a:pt x="61658" y="227330"/>
                    </a:lnTo>
                    <a:lnTo>
                      <a:pt x="59994" y="227330"/>
                    </a:lnTo>
                    <a:lnTo>
                      <a:pt x="54813" y="228600"/>
                    </a:lnTo>
                    <a:lnTo>
                      <a:pt x="47815" y="226060"/>
                    </a:lnTo>
                    <a:lnTo>
                      <a:pt x="40360" y="228600"/>
                    </a:lnTo>
                    <a:lnTo>
                      <a:pt x="33934" y="228600"/>
                    </a:lnTo>
                    <a:lnTo>
                      <a:pt x="32753" y="229870"/>
                    </a:lnTo>
                    <a:lnTo>
                      <a:pt x="24777" y="229870"/>
                    </a:lnTo>
                    <a:lnTo>
                      <a:pt x="28435" y="228600"/>
                    </a:lnTo>
                    <a:lnTo>
                      <a:pt x="20764" y="228600"/>
                    </a:lnTo>
                    <a:lnTo>
                      <a:pt x="21704" y="229870"/>
                    </a:lnTo>
                    <a:lnTo>
                      <a:pt x="22339" y="229870"/>
                    </a:lnTo>
                    <a:lnTo>
                      <a:pt x="20218" y="231140"/>
                    </a:lnTo>
                    <a:lnTo>
                      <a:pt x="23304" y="231140"/>
                    </a:lnTo>
                    <a:lnTo>
                      <a:pt x="22948" y="229870"/>
                    </a:lnTo>
                    <a:lnTo>
                      <a:pt x="25590" y="231140"/>
                    </a:lnTo>
                    <a:lnTo>
                      <a:pt x="27139" y="231140"/>
                    </a:lnTo>
                    <a:lnTo>
                      <a:pt x="32537" y="232410"/>
                    </a:lnTo>
                    <a:lnTo>
                      <a:pt x="35852" y="229870"/>
                    </a:lnTo>
                    <a:lnTo>
                      <a:pt x="37884" y="231140"/>
                    </a:lnTo>
                    <a:lnTo>
                      <a:pt x="38150" y="231140"/>
                    </a:lnTo>
                    <a:lnTo>
                      <a:pt x="43776" y="229870"/>
                    </a:lnTo>
                    <a:lnTo>
                      <a:pt x="47548" y="232410"/>
                    </a:lnTo>
                    <a:lnTo>
                      <a:pt x="48285" y="231140"/>
                    </a:lnTo>
                    <a:lnTo>
                      <a:pt x="49809" y="231140"/>
                    </a:lnTo>
                    <a:lnTo>
                      <a:pt x="51485" y="229870"/>
                    </a:lnTo>
                    <a:lnTo>
                      <a:pt x="54686" y="230974"/>
                    </a:lnTo>
                    <a:lnTo>
                      <a:pt x="52603" y="230860"/>
                    </a:lnTo>
                    <a:lnTo>
                      <a:pt x="53009" y="231025"/>
                    </a:lnTo>
                    <a:lnTo>
                      <a:pt x="54978" y="231076"/>
                    </a:lnTo>
                    <a:lnTo>
                      <a:pt x="55206" y="231140"/>
                    </a:lnTo>
                    <a:lnTo>
                      <a:pt x="55524" y="231089"/>
                    </a:lnTo>
                    <a:lnTo>
                      <a:pt x="57988" y="231127"/>
                    </a:lnTo>
                    <a:lnTo>
                      <a:pt x="55816" y="231025"/>
                    </a:lnTo>
                    <a:lnTo>
                      <a:pt x="61747" y="229870"/>
                    </a:lnTo>
                    <a:lnTo>
                      <a:pt x="61963" y="230200"/>
                    </a:lnTo>
                    <a:lnTo>
                      <a:pt x="62992" y="229870"/>
                    </a:lnTo>
                    <a:lnTo>
                      <a:pt x="64122" y="232410"/>
                    </a:lnTo>
                    <a:lnTo>
                      <a:pt x="67589" y="229870"/>
                    </a:lnTo>
                    <a:lnTo>
                      <a:pt x="70980" y="231140"/>
                    </a:lnTo>
                    <a:lnTo>
                      <a:pt x="66713" y="231140"/>
                    </a:lnTo>
                    <a:lnTo>
                      <a:pt x="70116" y="232410"/>
                    </a:lnTo>
                    <a:lnTo>
                      <a:pt x="72174" y="231140"/>
                    </a:lnTo>
                    <a:lnTo>
                      <a:pt x="74155" y="231698"/>
                    </a:lnTo>
                    <a:lnTo>
                      <a:pt x="71818" y="231825"/>
                    </a:lnTo>
                    <a:lnTo>
                      <a:pt x="74752" y="232194"/>
                    </a:lnTo>
                    <a:lnTo>
                      <a:pt x="74599" y="232397"/>
                    </a:lnTo>
                    <a:lnTo>
                      <a:pt x="75857" y="232168"/>
                    </a:lnTo>
                    <a:lnTo>
                      <a:pt x="76733" y="232410"/>
                    </a:lnTo>
                    <a:lnTo>
                      <a:pt x="79603" y="232410"/>
                    </a:lnTo>
                    <a:lnTo>
                      <a:pt x="79743" y="231140"/>
                    </a:lnTo>
                    <a:lnTo>
                      <a:pt x="90335" y="231140"/>
                    </a:lnTo>
                    <a:lnTo>
                      <a:pt x="99695" y="232410"/>
                    </a:lnTo>
                    <a:lnTo>
                      <a:pt x="104038" y="232410"/>
                    </a:lnTo>
                    <a:lnTo>
                      <a:pt x="104902" y="231140"/>
                    </a:lnTo>
                    <a:lnTo>
                      <a:pt x="108813" y="231140"/>
                    </a:lnTo>
                    <a:close/>
                  </a:path>
                  <a:path w="351790" h="233679">
                    <a:moveTo>
                      <a:pt x="109651" y="227660"/>
                    </a:moveTo>
                    <a:lnTo>
                      <a:pt x="109385" y="227495"/>
                    </a:lnTo>
                    <a:lnTo>
                      <a:pt x="109016" y="227418"/>
                    </a:lnTo>
                    <a:lnTo>
                      <a:pt x="109321" y="227571"/>
                    </a:lnTo>
                    <a:lnTo>
                      <a:pt x="109651" y="227660"/>
                    </a:lnTo>
                    <a:close/>
                  </a:path>
                  <a:path w="351790" h="233679">
                    <a:moveTo>
                      <a:pt x="111899" y="27940"/>
                    </a:moveTo>
                    <a:lnTo>
                      <a:pt x="110909" y="27940"/>
                    </a:lnTo>
                    <a:lnTo>
                      <a:pt x="110515" y="26670"/>
                    </a:lnTo>
                    <a:lnTo>
                      <a:pt x="105524" y="26670"/>
                    </a:lnTo>
                    <a:lnTo>
                      <a:pt x="106972" y="27940"/>
                    </a:lnTo>
                    <a:lnTo>
                      <a:pt x="107213" y="27940"/>
                    </a:lnTo>
                    <a:lnTo>
                      <a:pt x="103708" y="29210"/>
                    </a:lnTo>
                    <a:lnTo>
                      <a:pt x="111899" y="27940"/>
                    </a:lnTo>
                    <a:close/>
                  </a:path>
                  <a:path w="351790" h="233679">
                    <a:moveTo>
                      <a:pt x="128714" y="35560"/>
                    </a:moveTo>
                    <a:lnTo>
                      <a:pt x="128625" y="35293"/>
                    </a:lnTo>
                    <a:lnTo>
                      <a:pt x="128524" y="35560"/>
                    </a:lnTo>
                    <a:lnTo>
                      <a:pt x="128244" y="35560"/>
                    </a:lnTo>
                    <a:lnTo>
                      <a:pt x="128092" y="36830"/>
                    </a:lnTo>
                    <a:lnTo>
                      <a:pt x="128714" y="35560"/>
                    </a:lnTo>
                    <a:close/>
                  </a:path>
                  <a:path w="351790" h="233679">
                    <a:moveTo>
                      <a:pt x="128981" y="44450"/>
                    </a:moveTo>
                    <a:lnTo>
                      <a:pt x="128143" y="43180"/>
                    </a:lnTo>
                    <a:lnTo>
                      <a:pt x="128270" y="44450"/>
                    </a:lnTo>
                    <a:lnTo>
                      <a:pt x="128981" y="44450"/>
                    </a:lnTo>
                    <a:close/>
                  </a:path>
                  <a:path w="351790" h="233679">
                    <a:moveTo>
                      <a:pt x="129070" y="44450"/>
                    </a:moveTo>
                    <a:close/>
                  </a:path>
                  <a:path w="351790" h="233679">
                    <a:moveTo>
                      <a:pt x="129832" y="142214"/>
                    </a:moveTo>
                    <a:lnTo>
                      <a:pt x="129578" y="139001"/>
                    </a:lnTo>
                    <a:lnTo>
                      <a:pt x="129044" y="141173"/>
                    </a:lnTo>
                    <a:lnTo>
                      <a:pt x="129832" y="142214"/>
                    </a:lnTo>
                    <a:close/>
                  </a:path>
                  <a:path w="351790" h="233679">
                    <a:moveTo>
                      <a:pt x="129971" y="142240"/>
                    </a:moveTo>
                    <a:lnTo>
                      <a:pt x="128905" y="144780"/>
                    </a:lnTo>
                    <a:lnTo>
                      <a:pt x="129044" y="149606"/>
                    </a:lnTo>
                    <a:lnTo>
                      <a:pt x="129971" y="142240"/>
                    </a:lnTo>
                    <a:close/>
                  </a:path>
                  <a:path w="351790" h="233679">
                    <a:moveTo>
                      <a:pt x="130162" y="101307"/>
                    </a:moveTo>
                    <a:lnTo>
                      <a:pt x="130022" y="100190"/>
                    </a:lnTo>
                    <a:lnTo>
                      <a:pt x="129832" y="101536"/>
                    </a:lnTo>
                    <a:lnTo>
                      <a:pt x="129870" y="102666"/>
                    </a:lnTo>
                    <a:lnTo>
                      <a:pt x="130009" y="103708"/>
                    </a:lnTo>
                    <a:lnTo>
                      <a:pt x="130073" y="102603"/>
                    </a:lnTo>
                    <a:lnTo>
                      <a:pt x="130162" y="101307"/>
                    </a:lnTo>
                    <a:close/>
                  </a:path>
                  <a:path w="351790" h="233679">
                    <a:moveTo>
                      <a:pt x="130454" y="106146"/>
                    </a:moveTo>
                    <a:lnTo>
                      <a:pt x="130276" y="105346"/>
                    </a:lnTo>
                    <a:lnTo>
                      <a:pt x="130111" y="104546"/>
                    </a:lnTo>
                    <a:lnTo>
                      <a:pt x="130009" y="103708"/>
                    </a:lnTo>
                    <a:lnTo>
                      <a:pt x="129933" y="105054"/>
                    </a:lnTo>
                    <a:lnTo>
                      <a:pt x="129921" y="106108"/>
                    </a:lnTo>
                    <a:lnTo>
                      <a:pt x="130454" y="106146"/>
                    </a:lnTo>
                    <a:close/>
                  </a:path>
                  <a:path w="351790" h="233679">
                    <a:moveTo>
                      <a:pt x="131025" y="226237"/>
                    </a:moveTo>
                    <a:lnTo>
                      <a:pt x="130289" y="227330"/>
                    </a:lnTo>
                    <a:lnTo>
                      <a:pt x="130606" y="227330"/>
                    </a:lnTo>
                    <a:lnTo>
                      <a:pt x="131025" y="226237"/>
                    </a:lnTo>
                    <a:close/>
                  </a:path>
                  <a:path w="351790" h="233679">
                    <a:moveTo>
                      <a:pt x="131140" y="226060"/>
                    </a:moveTo>
                    <a:lnTo>
                      <a:pt x="131025" y="226237"/>
                    </a:lnTo>
                    <a:lnTo>
                      <a:pt x="131140" y="226060"/>
                    </a:lnTo>
                    <a:close/>
                  </a:path>
                  <a:path w="351790" h="233679">
                    <a:moveTo>
                      <a:pt x="131203" y="101600"/>
                    </a:moveTo>
                    <a:lnTo>
                      <a:pt x="131076" y="100330"/>
                    </a:lnTo>
                    <a:lnTo>
                      <a:pt x="131102" y="101600"/>
                    </a:lnTo>
                    <a:close/>
                  </a:path>
                  <a:path w="351790" h="233679">
                    <a:moveTo>
                      <a:pt x="133235" y="199910"/>
                    </a:moveTo>
                    <a:lnTo>
                      <a:pt x="133159" y="200037"/>
                    </a:lnTo>
                    <a:lnTo>
                      <a:pt x="133235" y="199910"/>
                    </a:lnTo>
                    <a:close/>
                  </a:path>
                  <a:path w="351790" h="233679">
                    <a:moveTo>
                      <a:pt x="134721" y="124460"/>
                    </a:moveTo>
                    <a:lnTo>
                      <a:pt x="134645" y="122377"/>
                    </a:lnTo>
                    <a:lnTo>
                      <a:pt x="134175" y="123698"/>
                    </a:lnTo>
                    <a:lnTo>
                      <a:pt x="134721" y="124460"/>
                    </a:lnTo>
                    <a:close/>
                  </a:path>
                  <a:path w="351790" h="233679">
                    <a:moveTo>
                      <a:pt x="134899" y="162394"/>
                    </a:moveTo>
                    <a:lnTo>
                      <a:pt x="134772" y="160159"/>
                    </a:lnTo>
                    <a:lnTo>
                      <a:pt x="134569" y="162293"/>
                    </a:lnTo>
                    <a:lnTo>
                      <a:pt x="134899" y="162394"/>
                    </a:lnTo>
                    <a:close/>
                  </a:path>
                  <a:path w="351790" h="233679">
                    <a:moveTo>
                      <a:pt x="135267" y="120650"/>
                    </a:moveTo>
                    <a:lnTo>
                      <a:pt x="134493" y="118110"/>
                    </a:lnTo>
                    <a:lnTo>
                      <a:pt x="134645" y="122377"/>
                    </a:lnTo>
                    <a:lnTo>
                      <a:pt x="135267" y="120650"/>
                    </a:lnTo>
                    <a:close/>
                  </a:path>
                  <a:path w="351790" h="233679">
                    <a:moveTo>
                      <a:pt x="135648" y="93980"/>
                    </a:moveTo>
                    <a:lnTo>
                      <a:pt x="135267" y="90170"/>
                    </a:lnTo>
                    <a:lnTo>
                      <a:pt x="135001" y="92710"/>
                    </a:lnTo>
                    <a:lnTo>
                      <a:pt x="135648" y="93980"/>
                    </a:lnTo>
                    <a:close/>
                  </a:path>
                  <a:path w="351790" h="233679">
                    <a:moveTo>
                      <a:pt x="135839" y="126339"/>
                    </a:moveTo>
                    <a:lnTo>
                      <a:pt x="135521" y="122618"/>
                    </a:lnTo>
                    <a:lnTo>
                      <a:pt x="135712" y="125361"/>
                    </a:lnTo>
                    <a:lnTo>
                      <a:pt x="135839" y="126339"/>
                    </a:lnTo>
                    <a:close/>
                  </a:path>
                  <a:path w="351790" h="233679">
                    <a:moveTo>
                      <a:pt x="136182" y="52070"/>
                    </a:moveTo>
                    <a:lnTo>
                      <a:pt x="136093" y="49301"/>
                    </a:lnTo>
                    <a:lnTo>
                      <a:pt x="136156" y="51790"/>
                    </a:lnTo>
                    <a:lnTo>
                      <a:pt x="136182" y="52070"/>
                    </a:lnTo>
                    <a:close/>
                  </a:path>
                  <a:path w="351790" h="233679">
                    <a:moveTo>
                      <a:pt x="136677" y="133350"/>
                    </a:moveTo>
                    <a:lnTo>
                      <a:pt x="135204" y="130810"/>
                    </a:lnTo>
                    <a:lnTo>
                      <a:pt x="130479" y="130810"/>
                    </a:lnTo>
                    <a:lnTo>
                      <a:pt x="130289" y="130810"/>
                    </a:lnTo>
                    <a:lnTo>
                      <a:pt x="130086" y="130810"/>
                    </a:lnTo>
                    <a:lnTo>
                      <a:pt x="129806" y="135890"/>
                    </a:lnTo>
                    <a:lnTo>
                      <a:pt x="130695" y="142240"/>
                    </a:lnTo>
                    <a:lnTo>
                      <a:pt x="130276" y="147320"/>
                    </a:lnTo>
                    <a:lnTo>
                      <a:pt x="129133" y="149606"/>
                    </a:lnTo>
                    <a:lnTo>
                      <a:pt x="129133" y="152400"/>
                    </a:lnTo>
                    <a:lnTo>
                      <a:pt x="130225" y="160020"/>
                    </a:lnTo>
                    <a:lnTo>
                      <a:pt x="130314" y="163830"/>
                    </a:lnTo>
                    <a:lnTo>
                      <a:pt x="130124" y="168910"/>
                    </a:lnTo>
                    <a:lnTo>
                      <a:pt x="130263" y="167640"/>
                    </a:lnTo>
                    <a:lnTo>
                      <a:pt x="132041" y="168910"/>
                    </a:lnTo>
                    <a:lnTo>
                      <a:pt x="129387" y="173990"/>
                    </a:lnTo>
                    <a:lnTo>
                      <a:pt x="129946" y="176530"/>
                    </a:lnTo>
                    <a:lnTo>
                      <a:pt x="129425" y="176530"/>
                    </a:lnTo>
                    <a:lnTo>
                      <a:pt x="129146" y="181610"/>
                    </a:lnTo>
                    <a:lnTo>
                      <a:pt x="129870" y="187960"/>
                    </a:lnTo>
                    <a:lnTo>
                      <a:pt x="130429" y="195580"/>
                    </a:lnTo>
                    <a:lnTo>
                      <a:pt x="129971" y="195580"/>
                    </a:lnTo>
                    <a:lnTo>
                      <a:pt x="129768" y="196850"/>
                    </a:lnTo>
                    <a:lnTo>
                      <a:pt x="129667" y="204343"/>
                    </a:lnTo>
                    <a:lnTo>
                      <a:pt x="129527" y="207010"/>
                    </a:lnTo>
                    <a:lnTo>
                      <a:pt x="129984" y="208280"/>
                    </a:lnTo>
                    <a:lnTo>
                      <a:pt x="129908" y="209550"/>
                    </a:lnTo>
                    <a:lnTo>
                      <a:pt x="130581" y="208280"/>
                    </a:lnTo>
                    <a:lnTo>
                      <a:pt x="129921" y="210820"/>
                    </a:lnTo>
                    <a:lnTo>
                      <a:pt x="129679" y="213360"/>
                    </a:lnTo>
                    <a:lnTo>
                      <a:pt x="129552" y="218440"/>
                    </a:lnTo>
                    <a:lnTo>
                      <a:pt x="129870" y="220980"/>
                    </a:lnTo>
                    <a:lnTo>
                      <a:pt x="129959" y="222567"/>
                    </a:lnTo>
                    <a:lnTo>
                      <a:pt x="129489" y="224688"/>
                    </a:lnTo>
                    <a:lnTo>
                      <a:pt x="129336" y="225044"/>
                    </a:lnTo>
                    <a:lnTo>
                      <a:pt x="128193" y="227330"/>
                    </a:lnTo>
                    <a:lnTo>
                      <a:pt x="125488" y="228600"/>
                    </a:lnTo>
                    <a:lnTo>
                      <a:pt x="121145" y="228600"/>
                    </a:lnTo>
                    <a:lnTo>
                      <a:pt x="122707" y="227330"/>
                    </a:lnTo>
                    <a:lnTo>
                      <a:pt x="121805" y="227330"/>
                    </a:lnTo>
                    <a:lnTo>
                      <a:pt x="113779" y="228600"/>
                    </a:lnTo>
                    <a:lnTo>
                      <a:pt x="116522" y="228600"/>
                    </a:lnTo>
                    <a:lnTo>
                      <a:pt x="115506" y="229870"/>
                    </a:lnTo>
                    <a:lnTo>
                      <a:pt x="114858" y="229870"/>
                    </a:lnTo>
                    <a:lnTo>
                      <a:pt x="111213" y="228600"/>
                    </a:lnTo>
                    <a:lnTo>
                      <a:pt x="109512" y="228600"/>
                    </a:lnTo>
                    <a:lnTo>
                      <a:pt x="105321" y="227330"/>
                    </a:lnTo>
                    <a:lnTo>
                      <a:pt x="108813" y="231140"/>
                    </a:lnTo>
                    <a:lnTo>
                      <a:pt x="112877" y="231140"/>
                    </a:lnTo>
                    <a:lnTo>
                      <a:pt x="112737" y="232410"/>
                    </a:lnTo>
                    <a:lnTo>
                      <a:pt x="125641" y="232410"/>
                    </a:lnTo>
                    <a:lnTo>
                      <a:pt x="128663" y="231140"/>
                    </a:lnTo>
                    <a:lnTo>
                      <a:pt x="129908" y="229870"/>
                    </a:lnTo>
                    <a:lnTo>
                      <a:pt x="131152" y="228600"/>
                    </a:lnTo>
                    <a:lnTo>
                      <a:pt x="128460" y="228600"/>
                    </a:lnTo>
                    <a:lnTo>
                      <a:pt x="129768" y="226060"/>
                    </a:lnTo>
                    <a:lnTo>
                      <a:pt x="131089" y="226060"/>
                    </a:lnTo>
                    <a:lnTo>
                      <a:pt x="131648" y="224790"/>
                    </a:lnTo>
                    <a:lnTo>
                      <a:pt x="131559" y="226060"/>
                    </a:lnTo>
                    <a:lnTo>
                      <a:pt x="131406" y="226060"/>
                    </a:lnTo>
                    <a:lnTo>
                      <a:pt x="131064" y="227330"/>
                    </a:lnTo>
                    <a:lnTo>
                      <a:pt x="132041" y="226060"/>
                    </a:lnTo>
                    <a:lnTo>
                      <a:pt x="131927" y="224790"/>
                    </a:lnTo>
                    <a:lnTo>
                      <a:pt x="132168" y="223520"/>
                    </a:lnTo>
                    <a:lnTo>
                      <a:pt x="132791" y="224688"/>
                    </a:lnTo>
                    <a:lnTo>
                      <a:pt x="132905" y="223520"/>
                    </a:lnTo>
                    <a:lnTo>
                      <a:pt x="132981" y="222250"/>
                    </a:lnTo>
                    <a:lnTo>
                      <a:pt x="133426" y="223520"/>
                    </a:lnTo>
                    <a:lnTo>
                      <a:pt x="132854" y="224561"/>
                    </a:lnTo>
                    <a:lnTo>
                      <a:pt x="132842" y="224790"/>
                    </a:lnTo>
                    <a:lnTo>
                      <a:pt x="132588" y="226060"/>
                    </a:lnTo>
                    <a:lnTo>
                      <a:pt x="133197" y="224790"/>
                    </a:lnTo>
                    <a:lnTo>
                      <a:pt x="133667" y="223520"/>
                    </a:lnTo>
                    <a:lnTo>
                      <a:pt x="133870" y="222250"/>
                    </a:lnTo>
                    <a:lnTo>
                      <a:pt x="134277" y="219710"/>
                    </a:lnTo>
                    <a:lnTo>
                      <a:pt x="133642" y="219710"/>
                    </a:lnTo>
                    <a:lnTo>
                      <a:pt x="133515" y="213360"/>
                    </a:lnTo>
                    <a:lnTo>
                      <a:pt x="134353" y="215900"/>
                    </a:lnTo>
                    <a:lnTo>
                      <a:pt x="134696" y="213360"/>
                    </a:lnTo>
                    <a:lnTo>
                      <a:pt x="134239" y="213360"/>
                    </a:lnTo>
                    <a:lnTo>
                      <a:pt x="134721" y="209550"/>
                    </a:lnTo>
                    <a:lnTo>
                      <a:pt x="133718" y="209550"/>
                    </a:lnTo>
                    <a:lnTo>
                      <a:pt x="133731" y="208280"/>
                    </a:lnTo>
                    <a:lnTo>
                      <a:pt x="134467" y="208280"/>
                    </a:lnTo>
                    <a:lnTo>
                      <a:pt x="134023" y="205740"/>
                    </a:lnTo>
                    <a:lnTo>
                      <a:pt x="134239" y="200660"/>
                    </a:lnTo>
                    <a:lnTo>
                      <a:pt x="134340" y="198120"/>
                    </a:lnTo>
                    <a:lnTo>
                      <a:pt x="133273" y="200660"/>
                    </a:lnTo>
                    <a:lnTo>
                      <a:pt x="132181" y="193040"/>
                    </a:lnTo>
                    <a:lnTo>
                      <a:pt x="133731" y="185420"/>
                    </a:lnTo>
                    <a:lnTo>
                      <a:pt x="133299" y="179070"/>
                    </a:lnTo>
                    <a:lnTo>
                      <a:pt x="133629" y="179070"/>
                    </a:lnTo>
                    <a:lnTo>
                      <a:pt x="133540" y="177800"/>
                    </a:lnTo>
                    <a:lnTo>
                      <a:pt x="133438" y="176530"/>
                    </a:lnTo>
                    <a:lnTo>
                      <a:pt x="133350" y="175260"/>
                    </a:lnTo>
                    <a:lnTo>
                      <a:pt x="133413" y="168910"/>
                    </a:lnTo>
                    <a:lnTo>
                      <a:pt x="133057" y="167640"/>
                    </a:lnTo>
                    <a:lnTo>
                      <a:pt x="132702" y="166370"/>
                    </a:lnTo>
                    <a:lnTo>
                      <a:pt x="132702" y="165100"/>
                    </a:lnTo>
                    <a:lnTo>
                      <a:pt x="133299" y="163830"/>
                    </a:lnTo>
                    <a:lnTo>
                      <a:pt x="133692" y="163830"/>
                    </a:lnTo>
                    <a:lnTo>
                      <a:pt x="133451" y="161290"/>
                    </a:lnTo>
                    <a:lnTo>
                      <a:pt x="133070" y="160020"/>
                    </a:lnTo>
                    <a:lnTo>
                      <a:pt x="133629" y="156210"/>
                    </a:lnTo>
                    <a:lnTo>
                      <a:pt x="134061" y="158127"/>
                    </a:lnTo>
                    <a:lnTo>
                      <a:pt x="134112" y="156210"/>
                    </a:lnTo>
                    <a:lnTo>
                      <a:pt x="134137" y="154940"/>
                    </a:lnTo>
                    <a:lnTo>
                      <a:pt x="134175" y="157111"/>
                    </a:lnTo>
                    <a:lnTo>
                      <a:pt x="134340" y="154940"/>
                    </a:lnTo>
                    <a:lnTo>
                      <a:pt x="134861" y="153670"/>
                    </a:lnTo>
                    <a:lnTo>
                      <a:pt x="133959" y="149860"/>
                    </a:lnTo>
                    <a:lnTo>
                      <a:pt x="134810" y="151130"/>
                    </a:lnTo>
                    <a:lnTo>
                      <a:pt x="134861" y="149860"/>
                    </a:lnTo>
                    <a:lnTo>
                      <a:pt x="134975" y="147320"/>
                    </a:lnTo>
                    <a:lnTo>
                      <a:pt x="135026" y="146050"/>
                    </a:lnTo>
                    <a:lnTo>
                      <a:pt x="134785" y="144780"/>
                    </a:lnTo>
                    <a:lnTo>
                      <a:pt x="134162" y="147320"/>
                    </a:lnTo>
                    <a:lnTo>
                      <a:pt x="134188" y="140970"/>
                    </a:lnTo>
                    <a:lnTo>
                      <a:pt x="135305" y="142240"/>
                    </a:lnTo>
                    <a:lnTo>
                      <a:pt x="135496" y="140970"/>
                    </a:lnTo>
                    <a:lnTo>
                      <a:pt x="136677" y="133350"/>
                    </a:lnTo>
                    <a:close/>
                  </a:path>
                  <a:path w="351790" h="233679">
                    <a:moveTo>
                      <a:pt x="136880" y="60960"/>
                    </a:moveTo>
                    <a:lnTo>
                      <a:pt x="136690" y="59486"/>
                    </a:lnTo>
                    <a:lnTo>
                      <a:pt x="136690" y="59690"/>
                    </a:lnTo>
                    <a:lnTo>
                      <a:pt x="136880" y="60960"/>
                    </a:lnTo>
                    <a:close/>
                  </a:path>
                  <a:path w="351790" h="233679">
                    <a:moveTo>
                      <a:pt x="173736" y="0"/>
                    </a:moveTo>
                    <a:lnTo>
                      <a:pt x="173024" y="0"/>
                    </a:lnTo>
                    <a:lnTo>
                      <a:pt x="173202" y="533"/>
                    </a:lnTo>
                    <a:lnTo>
                      <a:pt x="173736" y="0"/>
                    </a:lnTo>
                    <a:close/>
                  </a:path>
                  <a:path w="351790" h="233679">
                    <a:moveTo>
                      <a:pt x="213956" y="201930"/>
                    </a:moveTo>
                    <a:lnTo>
                      <a:pt x="213702" y="201930"/>
                    </a:lnTo>
                    <a:lnTo>
                      <a:pt x="213931" y="203200"/>
                    </a:lnTo>
                    <a:lnTo>
                      <a:pt x="213956" y="201930"/>
                    </a:lnTo>
                    <a:close/>
                  </a:path>
                  <a:path w="351790" h="233679">
                    <a:moveTo>
                      <a:pt x="214096" y="169875"/>
                    </a:moveTo>
                    <a:lnTo>
                      <a:pt x="213995" y="169710"/>
                    </a:lnTo>
                    <a:lnTo>
                      <a:pt x="213804" y="169379"/>
                    </a:lnTo>
                    <a:lnTo>
                      <a:pt x="213804" y="169633"/>
                    </a:lnTo>
                    <a:lnTo>
                      <a:pt x="213817" y="169900"/>
                    </a:lnTo>
                    <a:lnTo>
                      <a:pt x="213817" y="170129"/>
                    </a:lnTo>
                    <a:lnTo>
                      <a:pt x="213842" y="170332"/>
                    </a:lnTo>
                    <a:lnTo>
                      <a:pt x="213880" y="170700"/>
                    </a:lnTo>
                    <a:lnTo>
                      <a:pt x="214033" y="170141"/>
                    </a:lnTo>
                    <a:lnTo>
                      <a:pt x="214096" y="169875"/>
                    </a:lnTo>
                    <a:close/>
                  </a:path>
                  <a:path w="351790" h="233679">
                    <a:moveTo>
                      <a:pt x="214134" y="204343"/>
                    </a:moveTo>
                    <a:lnTo>
                      <a:pt x="213931" y="203200"/>
                    </a:lnTo>
                    <a:lnTo>
                      <a:pt x="214109" y="204470"/>
                    </a:lnTo>
                    <a:lnTo>
                      <a:pt x="214134" y="204343"/>
                    </a:lnTo>
                    <a:close/>
                  </a:path>
                  <a:path w="351790" h="233679">
                    <a:moveTo>
                      <a:pt x="214439" y="215900"/>
                    </a:moveTo>
                    <a:lnTo>
                      <a:pt x="214122" y="212331"/>
                    </a:lnTo>
                    <a:lnTo>
                      <a:pt x="214134" y="215900"/>
                    </a:lnTo>
                    <a:lnTo>
                      <a:pt x="214439" y="215900"/>
                    </a:lnTo>
                    <a:close/>
                  </a:path>
                  <a:path w="351790" h="233679">
                    <a:moveTo>
                      <a:pt x="221284" y="182880"/>
                    </a:moveTo>
                    <a:lnTo>
                      <a:pt x="219684" y="182880"/>
                    </a:lnTo>
                    <a:lnTo>
                      <a:pt x="220192" y="184150"/>
                    </a:lnTo>
                    <a:lnTo>
                      <a:pt x="220129" y="187553"/>
                    </a:lnTo>
                    <a:lnTo>
                      <a:pt x="220256" y="186690"/>
                    </a:lnTo>
                    <a:lnTo>
                      <a:pt x="221284" y="182880"/>
                    </a:lnTo>
                    <a:close/>
                  </a:path>
                  <a:path w="351790" h="233679">
                    <a:moveTo>
                      <a:pt x="221348" y="123190"/>
                    </a:moveTo>
                    <a:lnTo>
                      <a:pt x="220345" y="125730"/>
                    </a:lnTo>
                    <a:lnTo>
                      <a:pt x="220980" y="125730"/>
                    </a:lnTo>
                    <a:lnTo>
                      <a:pt x="221348" y="123190"/>
                    </a:lnTo>
                    <a:close/>
                  </a:path>
                  <a:path w="351790" h="233679">
                    <a:moveTo>
                      <a:pt x="221691" y="226771"/>
                    </a:moveTo>
                    <a:lnTo>
                      <a:pt x="221284" y="226060"/>
                    </a:lnTo>
                    <a:lnTo>
                      <a:pt x="220992" y="226060"/>
                    </a:lnTo>
                    <a:lnTo>
                      <a:pt x="221691" y="226771"/>
                    </a:lnTo>
                    <a:close/>
                  </a:path>
                  <a:path w="351790" h="233679">
                    <a:moveTo>
                      <a:pt x="222237" y="227330"/>
                    </a:moveTo>
                    <a:lnTo>
                      <a:pt x="221691" y="226771"/>
                    </a:lnTo>
                    <a:lnTo>
                      <a:pt x="222008" y="227330"/>
                    </a:lnTo>
                    <a:lnTo>
                      <a:pt x="222237" y="227330"/>
                    </a:lnTo>
                    <a:close/>
                  </a:path>
                  <a:path w="351790" h="233679">
                    <a:moveTo>
                      <a:pt x="222338" y="204470"/>
                    </a:moveTo>
                    <a:lnTo>
                      <a:pt x="220814" y="198120"/>
                    </a:lnTo>
                    <a:lnTo>
                      <a:pt x="220052" y="196850"/>
                    </a:lnTo>
                    <a:lnTo>
                      <a:pt x="218617" y="195580"/>
                    </a:lnTo>
                    <a:lnTo>
                      <a:pt x="219379" y="190500"/>
                    </a:lnTo>
                    <a:lnTo>
                      <a:pt x="220675" y="193040"/>
                    </a:lnTo>
                    <a:lnTo>
                      <a:pt x="220726" y="190500"/>
                    </a:lnTo>
                    <a:lnTo>
                      <a:pt x="220751" y="189230"/>
                    </a:lnTo>
                    <a:lnTo>
                      <a:pt x="220776" y="187960"/>
                    </a:lnTo>
                    <a:lnTo>
                      <a:pt x="220802" y="186690"/>
                    </a:lnTo>
                    <a:lnTo>
                      <a:pt x="220167" y="187502"/>
                    </a:lnTo>
                    <a:lnTo>
                      <a:pt x="220116" y="187960"/>
                    </a:lnTo>
                    <a:lnTo>
                      <a:pt x="220129" y="187553"/>
                    </a:lnTo>
                    <a:lnTo>
                      <a:pt x="218808" y="189230"/>
                    </a:lnTo>
                    <a:lnTo>
                      <a:pt x="219684" y="182880"/>
                    </a:lnTo>
                    <a:lnTo>
                      <a:pt x="219532" y="182880"/>
                    </a:lnTo>
                    <a:lnTo>
                      <a:pt x="219532" y="180340"/>
                    </a:lnTo>
                    <a:lnTo>
                      <a:pt x="220675" y="179070"/>
                    </a:lnTo>
                    <a:lnTo>
                      <a:pt x="220497" y="172720"/>
                    </a:lnTo>
                    <a:lnTo>
                      <a:pt x="219671" y="166370"/>
                    </a:lnTo>
                    <a:lnTo>
                      <a:pt x="219633" y="165100"/>
                    </a:lnTo>
                    <a:lnTo>
                      <a:pt x="219456" y="158750"/>
                    </a:lnTo>
                    <a:lnTo>
                      <a:pt x="219798" y="158750"/>
                    </a:lnTo>
                    <a:lnTo>
                      <a:pt x="220154" y="160020"/>
                    </a:lnTo>
                    <a:lnTo>
                      <a:pt x="220510" y="158750"/>
                    </a:lnTo>
                    <a:lnTo>
                      <a:pt x="220408" y="154940"/>
                    </a:lnTo>
                    <a:lnTo>
                      <a:pt x="220332" y="149860"/>
                    </a:lnTo>
                    <a:lnTo>
                      <a:pt x="220446" y="144780"/>
                    </a:lnTo>
                    <a:lnTo>
                      <a:pt x="220637" y="140970"/>
                    </a:lnTo>
                    <a:lnTo>
                      <a:pt x="219214" y="140970"/>
                    </a:lnTo>
                    <a:lnTo>
                      <a:pt x="219214" y="161290"/>
                    </a:lnTo>
                    <a:lnTo>
                      <a:pt x="219138" y="158750"/>
                    </a:lnTo>
                    <a:lnTo>
                      <a:pt x="219214" y="161290"/>
                    </a:lnTo>
                    <a:lnTo>
                      <a:pt x="219214" y="140970"/>
                    </a:lnTo>
                    <a:lnTo>
                      <a:pt x="219125" y="149860"/>
                    </a:lnTo>
                    <a:lnTo>
                      <a:pt x="219087" y="153670"/>
                    </a:lnTo>
                    <a:lnTo>
                      <a:pt x="218668" y="153670"/>
                    </a:lnTo>
                    <a:lnTo>
                      <a:pt x="218427" y="153670"/>
                    </a:lnTo>
                    <a:lnTo>
                      <a:pt x="218440" y="152400"/>
                    </a:lnTo>
                    <a:lnTo>
                      <a:pt x="218668" y="153670"/>
                    </a:lnTo>
                    <a:lnTo>
                      <a:pt x="218757" y="152400"/>
                    </a:lnTo>
                    <a:lnTo>
                      <a:pt x="218846" y="151130"/>
                    </a:lnTo>
                    <a:lnTo>
                      <a:pt x="219125" y="149860"/>
                    </a:lnTo>
                    <a:lnTo>
                      <a:pt x="219125" y="140970"/>
                    </a:lnTo>
                    <a:lnTo>
                      <a:pt x="214744" y="140970"/>
                    </a:lnTo>
                    <a:lnTo>
                      <a:pt x="214414" y="140970"/>
                    </a:lnTo>
                    <a:lnTo>
                      <a:pt x="213995" y="140970"/>
                    </a:lnTo>
                    <a:lnTo>
                      <a:pt x="213487" y="146050"/>
                    </a:lnTo>
                    <a:lnTo>
                      <a:pt x="213017" y="146050"/>
                    </a:lnTo>
                    <a:lnTo>
                      <a:pt x="212864" y="149860"/>
                    </a:lnTo>
                    <a:lnTo>
                      <a:pt x="211670" y="146050"/>
                    </a:lnTo>
                    <a:lnTo>
                      <a:pt x="212318" y="149860"/>
                    </a:lnTo>
                    <a:lnTo>
                      <a:pt x="213728" y="154940"/>
                    </a:lnTo>
                    <a:lnTo>
                      <a:pt x="213766" y="149860"/>
                    </a:lnTo>
                    <a:lnTo>
                      <a:pt x="213791" y="146710"/>
                    </a:lnTo>
                    <a:lnTo>
                      <a:pt x="213804" y="144780"/>
                    </a:lnTo>
                    <a:lnTo>
                      <a:pt x="213880" y="146050"/>
                    </a:lnTo>
                    <a:lnTo>
                      <a:pt x="213791" y="146710"/>
                    </a:lnTo>
                    <a:lnTo>
                      <a:pt x="215214" y="149860"/>
                    </a:lnTo>
                    <a:lnTo>
                      <a:pt x="214299" y="153670"/>
                    </a:lnTo>
                    <a:lnTo>
                      <a:pt x="213829" y="153670"/>
                    </a:lnTo>
                    <a:lnTo>
                      <a:pt x="213728" y="154940"/>
                    </a:lnTo>
                    <a:lnTo>
                      <a:pt x="213321" y="160020"/>
                    </a:lnTo>
                    <a:lnTo>
                      <a:pt x="212928" y="160020"/>
                    </a:lnTo>
                    <a:lnTo>
                      <a:pt x="212839" y="161290"/>
                    </a:lnTo>
                    <a:lnTo>
                      <a:pt x="213067" y="162560"/>
                    </a:lnTo>
                    <a:lnTo>
                      <a:pt x="212928" y="163296"/>
                    </a:lnTo>
                    <a:lnTo>
                      <a:pt x="212928" y="168910"/>
                    </a:lnTo>
                    <a:lnTo>
                      <a:pt x="212699" y="168910"/>
                    </a:lnTo>
                    <a:lnTo>
                      <a:pt x="212432" y="166370"/>
                    </a:lnTo>
                    <a:lnTo>
                      <a:pt x="212813" y="166370"/>
                    </a:lnTo>
                    <a:lnTo>
                      <a:pt x="212928" y="168910"/>
                    </a:lnTo>
                    <a:lnTo>
                      <a:pt x="212928" y="163296"/>
                    </a:lnTo>
                    <a:lnTo>
                      <a:pt x="212826" y="163830"/>
                    </a:lnTo>
                    <a:lnTo>
                      <a:pt x="212813" y="165100"/>
                    </a:lnTo>
                    <a:lnTo>
                      <a:pt x="212090" y="166370"/>
                    </a:lnTo>
                    <a:lnTo>
                      <a:pt x="212305" y="168910"/>
                    </a:lnTo>
                    <a:lnTo>
                      <a:pt x="212394" y="172720"/>
                    </a:lnTo>
                    <a:lnTo>
                      <a:pt x="213334" y="172720"/>
                    </a:lnTo>
                    <a:lnTo>
                      <a:pt x="213182" y="175260"/>
                    </a:lnTo>
                    <a:lnTo>
                      <a:pt x="213969" y="172720"/>
                    </a:lnTo>
                    <a:lnTo>
                      <a:pt x="213791" y="170180"/>
                    </a:lnTo>
                    <a:lnTo>
                      <a:pt x="213779" y="168910"/>
                    </a:lnTo>
                    <a:lnTo>
                      <a:pt x="213753" y="166370"/>
                    </a:lnTo>
                    <a:lnTo>
                      <a:pt x="213741" y="165100"/>
                    </a:lnTo>
                    <a:lnTo>
                      <a:pt x="214210" y="166370"/>
                    </a:lnTo>
                    <a:lnTo>
                      <a:pt x="214617" y="167640"/>
                    </a:lnTo>
                    <a:lnTo>
                      <a:pt x="214096" y="170180"/>
                    </a:lnTo>
                    <a:lnTo>
                      <a:pt x="215328" y="172720"/>
                    </a:lnTo>
                    <a:lnTo>
                      <a:pt x="215620" y="173990"/>
                    </a:lnTo>
                    <a:lnTo>
                      <a:pt x="214299" y="176530"/>
                    </a:lnTo>
                    <a:lnTo>
                      <a:pt x="213588" y="181610"/>
                    </a:lnTo>
                    <a:lnTo>
                      <a:pt x="212775" y="182880"/>
                    </a:lnTo>
                    <a:lnTo>
                      <a:pt x="213093" y="186690"/>
                    </a:lnTo>
                    <a:lnTo>
                      <a:pt x="213207" y="193040"/>
                    </a:lnTo>
                    <a:lnTo>
                      <a:pt x="213118" y="196850"/>
                    </a:lnTo>
                    <a:lnTo>
                      <a:pt x="214896" y="201930"/>
                    </a:lnTo>
                    <a:lnTo>
                      <a:pt x="215125" y="203200"/>
                    </a:lnTo>
                    <a:lnTo>
                      <a:pt x="214388" y="203200"/>
                    </a:lnTo>
                    <a:lnTo>
                      <a:pt x="214134" y="204343"/>
                    </a:lnTo>
                    <a:lnTo>
                      <a:pt x="214071" y="207010"/>
                    </a:lnTo>
                    <a:lnTo>
                      <a:pt x="213880" y="212090"/>
                    </a:lnTo>
                    <a:lnTo>
                      <a:pt x="214020" y="212242"/>
                    </a:lnTo>
                    <a:lnTo>
                      <a:pt x="213982" y="210820"/>
                    </a:lnTo>
                    <a:lnTo>
                      <a:pt x="214020" y="212090"/>
                    </a:lnTo>
                    <a:lnTo>
                      <a:pt x="214122" y="212331"/>
                    </a:lnTo>
                    <a:lnTo>
                      <a:pt x="215125" y="213360"/>
                    </a:lnTo>
                    <a:lnTo>
                      <a:pt x="214744" y="215900"/>
                    </a:lnTo>
                    <a:lnTo>
                      <a:pt x="220878" y="215900"/>
                    </a:lnTo>
                    <a:lnTo>
                      <a:pt x="220992" y="213360"/>
                    </a:lnTo>
                    <a:lnTo>
                      <a:pt x="221043" y="212090"/>
                    </a:lnTo>
                    <a:lnTo>
                      <a:pt x="220408" y="210820"/>
                    </a:lnTo>
                    <a:lnTo>
                      <a:pt x="220103" y="213360"/>
                    </a:lnTo>
                    <a:lnTo>
                      <a:pt x="219468" y="212090"/>
                    </a:lnTo>
                    <a:lnTo>
                      <a:pt x="219303" y="210820"/>
                    </a:lnTo>
                    <a:lnTo>
                      <a:pt x="218325" y="203200"/>
                    </a:lnTo>
                    <a:lnTo>
                      <a:pt x="222338" y="204470"/>
                    </a:lnTo>
                    <a:close/>
                  </a:path>
                  <a:path w="351790" h="233679">
                    <a:moveTo>
                      <a:pt x="225259" y="226263"/>
                    </a:moveTo>
                    <a:lnTo>
                      <a:pt x="222707" y="225132"/>
                    </a:lnTo>
                    <a:lnTo>
                      <a:pt x="222859" y="225539"/>
                    </a:lnTo>
                    <a:lnTo>
                      <a:pt x="222935" y="225907"/>
                    </a:lnTo>
                    <a:lnTo>
                      <a:pt x="222999" y="226263"/>
                    </a:lnTo>
                    <a:lnTo>
                      <a:pt x="223100" y="225552"/>
                    </a:lnTo>
                    <a:lnTo>
                      <a:pt x="225259" y="226263"/>
                    </a:lnTo>
                    <a:close/>
                  </a:path>
                  <a:path w="351790" h="233679">
                    <a:moveTo>
                      <a:pt x="225628" y="150126"/>
                    </a:moveTo>
                    <a:lnTo>
                      <a:pt x="225425" y="149809"/>
                    </a:lnTo>
                    <a:lnTo>
                      <a:pt x="225386" y="150126"/>
                    </a:lnTo>
                    <a:lnTo>
                      <a:pt x="225628" y="150126"/>
                    </a:lnTo>
                    <a:close/>
                  </a:path>
                  <a:path w="351790" h="233679">
                    <a:moveTo>
                      <a:pt x="226568" y="160845"/>
                    </a:moveTo>
                    <a:lnTo>
                      <a:pt x="225894" y="159575"/>
                    </a:lnTo>
                    <a:lnTo>
                      <a:pt x="226237" y="160845"/>
                    </a:lnTo>
                    <a:lnTo>
                      <a:pt x="226568" y="160845"/>
                    </a:lnTo>
                    <a:close/>
                  </a:path>
                  <a:path w="351790" h="233679">
                    <a:moveTo>
                      <a:pt x="231482" y="175348"/>
                    </a:moveTo>
                    <a:lnTo>
                      <a:pt x="230949" y="174815"/>
                    </a:lnTo>
                    <a:lnTo>
                      <a:pt x="231406" y="175450"/>
                    </a:lnTo>
                    <a:close/>
                  </a:path>
                  <a:path w="351790" h="233679">
                    <a:moveTo>
                      <a:pt x="231648" y="177152"/>
                    </a:moveTo>
                    <a:lnTo>
                      <a:pt x="230822" y="176085"/>
                    </a:lnTo>
                    <a:lnTo>
                      <a:pt x="231457" y="177355"/>
                    </a:lnTo>
                    <a:lnTo>
                      <a:pt x="231648" y="177152"/>
                    </a:lnTo>
                    <a:close/>
                  </a:path>
                  <a:path w="351790" h="233679">
                    <a:moveTo>
                      <a:pt x="231863" y="176085"/>
                    </a:moveTo>
                    <a:lnTo>
                      <a:pt x="231406" y="175450"/>
                    </a:lnTo>
                    <a:lnTo>
                      <a:pt x="230987" y="176085"/>
                    </a:lnTo>
                    <a:lnTo>
                      <a:pt x="231863" y="176085"/>
                    </a:lnTo>
                    <a:close/>
                  </a:path>
                  <a:path w="351790" h="233679">
                    <a:moveTo>
                      <a:pt x="236651" y="226060"/>
                    </a:moveTo>
                    <a:lnTo>
                      <a:pt x="236080" y="226060"/>
                    </a:lnTo>
                    <a:lnTo>
                      <a:pt x="236207" y="226377"/>
                    </a:lnTo>
                    <a:lnTo>
                      <a:pt x="236651" y="226060"/>
                    </a:lnTo>
                    <a:close/>
                  </a:path>
                  <a:path w="351790" h="233679">
                    <a:moveTo>
                      <a:pt x="239496" y="116395"/>
                    </a:moveTo>
                    <a:lnTo>
                      <a:pt x="238963" y="116395"/>
                    </a:lnTo>
                    <a:lnTo>
                      <a:pt x="238074" y="117665"/>
                    </a:lnTo>
                    <a:lnTo>
                      <a:pt x="239496" y="116395"/>
                    </a:lnTo>
                    <a:close/>
                  </a:path>
                  <a:path w="351790" h="233679">
                    <a:moveTo>
                      <a:pt x="244436" y="26644"/>
                    </a:moveTo>
                    <a:lnTo>
                      <a:pt x="241109" y="26936"/>
                    </a:lnTo>
                    <a:lnTo>
                      <a:pt x="242671" y="27000"/>
                    </a:lnTo>
                    <a:lnTo>
                      <a:pt x="244436" y="26644"/>
                    </a:lnTo>
                    <a:close/>
                  </a:path>
                  <a:path w="351790" h="233679">
                    <a:moveTo>
                      <a:pt x="248958" y="36830"/>
                    </a:moveTo>
                    <a:lnTo>
                      <a:pt x="248323" y="35585"/>
                    </a:lnTo>
                    <a:lnTo>
                      <a:pt x="244081" y="36830"/>
                    </a:lnTo>
                    <a:lnTo>
                      <a:pt x="248958" y="36830"/>
                    </a:lnTo>
                    <a:close/>
                  </a:path>
                  <a:path w="351790" h="233679">
                    <a:moveTo>
                      <a:pt x="250304" y="226060"/>
                    </a:moveTo>
                    <a:lnTo>
                      <a:pt x="249631" y="225691"/>
                    </a:lnTo>
                    <a:lnTo>
                      <a:pt x="248513" y="226060"/>
                    </a:lnTo>
                    <a:lnTo>
                      <a:pt x="250304" y="226060"/>
                    </a:lnTo>
                    <a:close/>
                  </a:path>
                  <a:path w="351790" h="233679">
                    <a:moveTo>
                      <a:pt x="252399" y="224790"/>
                    </a:moveTo>
                    <a:lnTo>
                      <a:pt x="247942" y="224790"/>
                    </a:lnTo>
                    <a:lnTo>
                      <a:pt x="249631" y="225691"/>
                    </a:lnTo>
                    <a:lnTo>
                      <a:pt x="252399" y="224790"/>
                    </a:lnTo>
                    <a:close/>
                  </a:path>
                  <a:path w="351790" h="233679">
                    <a:moveTo>
                      <a:pt x="252564" y="104482"/>
                    </a:moveTo>
                    <a:lnTo>
                      <a:pt x="252336" y="104597"/>
                    </a:lnTo>
                    <a:lnTo>
                      <a:pt x="252437" y="104952"/>
                    </a:lnTo>
                    <a:lnTo>
                      <a:pt x="252539" y="104698"/>
                    </a:lnTo>
                    <a:lnTo>
                      <a:pt x="252539" y="104571"/>
                    </a:lnTo>
                    <a:close/>
                  </a:path>
                  <a:path w="351790" h="233679">
                    <a:moveTo>
                      <a:pt x="256971" y="82245"/>
                    </a:moveTo>
                    <a:lnTo>
                      <a:pt x="256298" y="82092"/>
                    </a:lnTo>
                    <a:lnTo>
                      <a:pt x="256768" y="80581"/>
                    </a:lnTo>
                    <a:lnTo>
                      <a:pt x="255993" y="82308"/>
                    </a:lnTo>
                    <a:lnTo>
                      <a:pt x="256336" y="82219"/>
                    </a:lnTo>
                    <a:lnTo>
                      <a:pt x="256667" y="82219"/>
                    </a:lnTo>
                    <a:lnTo>
                      <a:pt x="256971" y="82245"/>
                    </a:lnTo>
                    <a:close/>
                  </a:path>
                  <a:path w="351790" h="233679">
                    <a:moveTo>
                      <a:pt x="258673" y="78295"/>
                    </a:moveTo>
                    <a:lnTo>
                      <a:pt x="258508" y="77025"/>
                    </a:lnTo>
                    <a:lnTo>
                      <a:pt x="258648" y="78295"/>
                    </a:lnTo>
                    <a:close/>
                  </a:path>
                  <a:path w="351790" h="233679">
                    <a:moveTo>
                      <a:pt x="259892" y="71945"/>
                    </a:moveTo>
                    <a:lnTo>
                      <a:pt x="259156" y="73215"/>
                    </a:lnTo>
                    <a:lnTo>
                      <a:pt x="259803" y="73215"/>
                    </a:lnTo>
                    <a:lnTo>
                      <a:pt x="259892" y="71945"/>
                    </a:lnTo>
                    <a:close/>
                  </a:path>
                  <a:path w="351790" h="233679">
                    <a:moveTo>
                      <a:pt x="261023" y="73215"/>
                    </a:moveTo>
                    <a:lnTo>
                      <a:pt x="260832" y="70675"/>
                    </a:lnTo>
                    <a:lnTo>
                      <a:pt x="260591" y="73215"/>
                    </a:lnTo>
                    <a:lnTo>
                      <a:pt x="261023" y="73215"/>
                    </a:lnTo>
                    <a:close/>
                  </a:path>
                  <a:path w="351790" h="233679">
                    <a:moveTo>
                      <a:pt x="265404" y="206565"/>
                    </a:moveTo>
                    <a:lnTo>
                      <a:pt x="262991" y="205295"/>
                    </a:lnTo>
                    <a:lnTo>
                      <a:pt x="263842" y="206565"/>
                    </a:lnTo>
                    <a:lnTo>
                      <a:pt x="265404" y="206565"/>
                    </a:lnTo>
                    <a:close/>
                  </a:path>
                  <a:path w="351790" h="233679">
                    <a:moveTo>
                      <a:pt x="269925" y="200088"/>
                    </a:moveTo>
                    <a:lnTo>
                      <a:pt x="268973" y="198945"/>
                    </a:lnTo>
                    <a:lnTo>
                      <a:pt x="269836" y="200215"/>
                    </a:lnTo>
                    <a:lnTo>
                      <a:pt x="269925" y="200088"/>
                    </a:lnTo>
                    <a:close/>
                  </a:path>
                  <a:path w="351790" h="233679">
                    <a:moveTo>
                      <a:pt x="270052" y="53124"/>
                    </a:moveTo>
                    <a:lnTo>
                      <a:pt x="269951" y="52959"/>
                    </a:lnTo>
                    <a:lnTo>
                      <a:pt x="269963" y="53086"/>
                    </a:lnTo>
                    <a:close/>
                  </a:path>
                  <a:path w="351790" h="233679">
                    <a:moveTo>
                      <a:pt x="273507" y="61785"/>
                    </a:moveTo>
                    <a:lnTo>
                      <a:pt x="273189" y="60515"/>
                    </a:lnTo>
                    <a:lnTo>
                      <a:pt x="273316" y="59245"/>
                    </a:lnTo>
                    <a:lnTo>
                      <a:pt x="268732" y="59245"/>
                    </a:lnTo>
                    <a:lnTo>
                      <a:pt x="268160" y="59245"/>
                    </a:lnTo>
                    <a:lnTo>
                      <a:pt x="266128" y="61785"/>
                    </a:lnTo>
                    <a:lnTo>
                      <a:pt x="266090" y="63055"/>
                    </a:lnTo>
                    <a:lnTo>
                      <a:pt x="265442" y="64325"/>
                    </a:lnTo>
                    <a:lnTo>
                      <a:pt x="264299" y="64325"/>
                    </a:lnTo>
                    <a:lnTo>
                      <a:pt x="265417" y="65595"/>
                    </a:lnTo>
                    <a:lnTo>
                      <a:pt x="264960" y="66865"/>
                    </a:lnTo>
                    <a:lnTo>
                      <a:pt x="265303" y="68135"/>
                    </a:lnTo>
                    <a:lnTo>
                      <a:pt x="263575" y="68135"/>
                    </a:lnTo>
                    <a:lnTo>
                      <a:pt x="264261" y="66865"/>
                    </a:lnTo>
                    <a:lnTo>
                      <a:pt x="263969" y="66865"/>
                    </a:lnTo>
                    <a:lnTo>
                      <a:pt x="263448" y="68135"/>
                    </a:lnTo>
                    <a:lnTo>
                      <a:pt x="262940" y="69405"/>
                    </a:lnTo>
                    <a:lnTo>
                      <a:pt x="262001" y="69405"/>
                    </a:lnTo>
                    <a:lnTo>
                      <a:pt x="263398" y="70675"/>
                    </a:lnTo>
                    <a:lnTo>
                      <a:pt x="261835" y="70675"/>
                    </a:lnTo>
                    <a:lnTo>
                      <a:pt x="262382" y="71945"/>
                    </a:lnTo>
                    <a:lnTo>
                      <a:pt x="261023" y="73215"/>
                    </a:lnTo>
                    <a:lnTo>
                      <a:pt x="260604" y="75755"/>
                    </a:lnTo>
                    <a:lnTo>
                      <a:pt x="259930" y="74485"/>
                    </a:lnTo>
                    <a:lnTo>
                      <a:pt x="259067" y="74485"/>
                    </a:lnTo>
                    <a:lnTo>
                      <a:pt x="258826" y="75755"/>
                    </a:lnTo>
                    <a:lnTo>
                      <a:pt x="259448" y="77025"/>
                    </a:lnTo>
                    <a:lnTo>
                      <a:pt x="259003" y="78295"/>
                    </a:lnTo>
                    <a:lnTo>
                      <a:pt x="258673" y="78295"/>
                    </a:lnTo>
                    <a:lnTo>
                      <a:pt x="258838" y="79565"/>
                    </a:lnTo>
                    <a:lnTo>
                      <a:pt x="258610" y="79717"/>
                    </a:lnTo>
                    <a:lnTo>
                      <a:pt x="258610" y="83375"/>
                    </a:lnTo>
                    <a:lnTo>
                      <a:pt x="258318" y="84645"/>
                    </a:lnTo>
                    <a:lnTo>
                      <a:pt x="257810" y="84645"/>
                    </a:lnTo>
                    <a:lnTo>
                      <a:pt x="257683" y="83451"/>
                    </a:lnTo>
                    <a:lnTo>
                      <a:pt x="258610" y="83375"/>
                    </a:lnTo>
                    <a:lnTo>
                      <a:pt x="258610" y="79717"/>
                    </a:lnTo>
                    <a:lnTo>
                      <a:pt x="256882" y="80835"/>
                    </a:lnTo>
                    <a:lnTo>
                      <a:pt x="257340" y="83375"/>
                    </a:lnTo>
                    <a:lnTo>
                      <a:pt x="256984" y="83375"/>
                    </a:lnTo>
                    <a:lnTo>
                      <a:pt x="256768" y="84251"/>
                    </a:lnTo>
                    <a:lnTo>
                      <a:pt x="257670" y="83464"/>
                    </a:lnTo>
                    <a:lnTo>
                      <a:pt x="257657" y="84645"/>
                    </a:lnTo>
                    <a:lnTo>
                      <a:pt x="256806" y="84645"/>
                    </a:lnTo>
                    <a:lnTo>
                      <a:pt x="256768" y="87185"/>
                    </a:lnTo>
                    <a:lnTo>
                      <a:pt x="254850" y="87185"/>
                    </a:lnTo>
                    <a:lnTo>
                      <a:pt x="255828" y="85915"/>
                    </a:lnTo>
                    <a:lnTo>
                      <a:pt x="256667" y="84823"/>
                    </a:lnTo>
                    <a:lnTo>
                      <a:pt x="256806" y="84645"/>
                    </a:lnTo>
                    <a:lnTo>
                      <a:pt x="256667" y="84645"/>
                    </a:lnTo>
                    <a:lnTo>
                      <a:pt x="255219" y="85915"/>
                    </a:lnTo>
                    <a:lnTo>
                      <a:pt x="256387" y="84645"/>
                    </a:lnTo>
                    <a:lnTo>
                      <a:pt x="256667" y="84645"/>
                    </a:lnTo>
                    <a:lnTo>
                      <a:pt x="256768" y="84251"/>
                    </a:lnTo>
                    <a:lnTo>
                      <a:pt x="256311" y="84645"/>
                    </a:lnTo>
                    <a:lnTo>
                      <a:pt x="254177" y="84645"/>
                    </a:lnTo>
                    <a:lnTo>
                      <a:pt x="256971" y="83375"/>
                    </a:lnTo>
                    <a:lnTo>
                      <a:pt x="254698" y="83375"/>
                    </a:lnTo>
                    <a:lnTo>
                      <a:pt x="253377" y="85915"/>
                    </a:lnTo>
                    <a:lnTo>
                      <a:pt x="254076" y="87185"/>
                    </a:lnTo>
                    <a:lnTo>
                      <a:pt x="252768" y="88455"/>
                    </a:lnTo>
                    <a:lnTo>
                      <a:pt x="253111" y="89725"/>
                    </a:lnTo>
                    <a:lnTo>
                      <a:pt x="253682" y="88455"/>
                    </a:lnTo>
                    <a:lnTo>
                      <a:pt x="254025" y="89725"/>
                    </a:lnTo>
                    <a:lnTo>
                      <a:pt x="253606" y="93535"/>
                    </a:lnTo>
                    <a:lnTo>
                      <a:pt x="250304" y="90995"/>
                    </a:lnTo>
                    <a:lnTo>
                      <a:pt x="250609" y="93535"/>
                    </a:lnTo>
                    <a:lnTo>
                      <a:pt x="251015" y="94805"/>
                    </a:lnTo>
                    <a:lnTo>
                      <a:pt x="252209" y="94805"/>
                    </a:lnTo>
                    <a:lnTo>
                      <a:pt x="250761" y="96075"/>
                    </a:lnTo>
                    <a:lnTo>
                      <a:pt x="249859" y="94805"/>
                    </a:lnTo>
                    <a:lnTo>
                      <a:pt x="248767" y="97345"/>
                    </a:lnTo>
                    <a:lnTo>
                      <a:pt x="249262" y="97345"/>
                    </a:lnTo>
                    <a:lnTo>
                      <a:pt x="247675" y="98615"/>
                    </a:lnTo>
                    <a:lnTo>
                      <a:pt x="248881" y="98615"/>
                    </a:lnTo>
                    <a:lnTo>
                      <a:pt x="249555" y="97345"/>
                    </a:lnTo>
                    <a:lnTo>
                      <a:pt x="250964" y="97345"/>
                    </a:lnTo>
                    <a:lnTo>
                      <a:pt x="249643" y="98285"/>
                    </a:lnTo>
                    <a:lnTo>
                      <a:pt x="249643" y="111150"/>
                    </a:lnTo>
                    <a:lnTo>
                      <a:pt x="249580" y="111315"/>
                    </a:lnTo>
                    <a:lnTo>
                      <a:pt x="249161" y="112585"/>
                    </a:lnTo>
                    <a:lnTo>
                      <a:pt x="248704" y="113411"/>
                    </a:lnTo>
                    <a:lnTo>
                      <a:pt x="247840" y="111315"/>
                    </a:lnTo>
                    <a:lnTo>
                      <a:pt x="249389" y="110045"/>
                    </a:lnTo>
                    <a:lnTo>
                      <a:pt x="249643" y="111150"/>
                    </a:lnTo>
                    <a:lnTo>
                      <a:pt x="249643" y="98285"/>
                    </a:lnTo>
                    <a:lnTo>
                      <a:pt x="249161" y="98615"/>
                    </a:lnTo>
                    <a:lnTo>
                      <a:pt x="249440" y="98615"/>
                    </a:lnTo>
                    <a:lnTo>
                      <a:pt x="248932" y="99885"/>
                    </a:lnTo>
                    <a:lnTo>
                      <a:pt x="247789" y="99885"/>
                    </a:lnTo>
                    <a:lnTo>
                      <a:pt x="246913" y="101155"/>
                    </a:lnTo>
                    <a:lnTo>
                      <a:pt x="246494" y="104965"/>
                    </a:lnTo>
                    <a:lnTo>
                      <a:pt x="246075" y="105511"/>
                    </a:lnTo>
                    <a:lnTo>
                      <a:pt x="246075" y="106235"/>
                    </a:lnTo>
                    <a:lnTo>
                      <a:pt x="245795" y="107505"/>
                    </a:lnTo>
                    <a:lnTo>
                      <a:pt x="246075" y="106235"/>
                    </a:lnTo>
                    <a:lnTo>
                      <a:pt x="246075" y="105511"/>
                    </a:lnTo>
                    <a:lnTo>
                      <a:pt x="245516" y="106235"/>
                    </a:lnTo>
                    <a:lnTo>
                      <a:pt x="245364" y="106235"/>
                    </a:lnTo>
                    <a:lnTo>
                      <a:pt x="245364" y="108775"/>
                    </a:lnTo>
                    <a:lnTo>
                      <a:pt x="244868" y="110045"/>
                    </a:lnTo>
                    <a:lnTo>
                      <a:pt x="244614" y="110045"/>
                    </a:lnTo>
                    <a:lnTo>
                      <a:pt x="245046" y="108775"/>
                    </a:lnTo>
                    <a:lnTo>
                      <a:pt x="245364" y="108775"/>
                    </a:lnTo>
                    <a:lnTo>
                      <a:pt x="245364" y="106235"/>
                    </a:lnTo>
                    <a:lnTo>
                      <a:pt x="244563" y="106235"/>
                    </a:lnTo>
                    <a:lnTo>
                      <a:pt x="243611" y="110045"/>
                    </a:lnTo>
                    <a:lnTo>
                      <a:pt x="241312" y="112585"/>
                    </a:lnTo>
                    <a:lnTo>
                      <a:pt x="239280" y="115125"/>
                    </a:lnTo>
                    <a:lnTo>
                      <a:pt x="239623" y="116395"/>
                    </a:lnTo>
                    <a:lnTo>
                      <a:pt x="239496" y="116395"/>
                    </a:lnTo>
                    <a:lnTo>
                      <a:pt x="239572" y="117665"/>
                    </a:lnTo>
                    <a:lnTo>
                      <a:pt x="244754" y="117665"/>
                    </a:lnTo>
                    <a:lnTo>
                      <a:pt x="246100" y="116395"/>
                    </a:lnTo>
                    <a:lnTo>
                      <a:pt x="246570" y="116395"/>
                    </a:lnTo>
                    <a:lnTo>
                      <a:pt x="246291" y="115125"/>
                    </a:lnTo>
                    <a:lnTo>
                      <a:pt x="247281" y="115125"/>
                    </a:lnTo>
                    <a:lnTo>
                      <a:pt x="248894" y="113855"/>
                    </a:lnTo>
                    <a:lnTo>
                      <a:pt x="249224" y="113855"/>
                    </a:lnTo>
                    <a:lnTo>
                      <a:pt x="250037" y="112585"/>
                    </a:lnTo>
                    <a:lnTo>
                      <a:pt x="250571" y="113855"/>
                    </a:lnTo>
                    <a:lnTo>
                      <a:pt x="250520" y="112585"/>
                    </a:lnTo>
                    <a:lnTo>
                      <a:pt x="250177" y="110045"/>
                    </a:lnTo>
                    <a:lnTo>
                      <a:pt x="251193" y="108775"/>
                    </a:lnTo>
                    <a:lnTo>
                      <a:pt x="251841" y="108775"/>
                    </a:lnTo>
                    <a:lnTo>
                      <a:pt x="252412" y="107505"/>
                    </a:lnTo>
                    <a:lnTo>
                      <a:pt x="252704" y="107505"/>
                    </a:lnTo>
                    <a:lnTo>
                      <a:pt x="252996" y="106235"/>
                    </a:lnTo>
                    <a:lnTo>
                      <a:pt x="253250" y="106235"/>
                    </a:lnTo>
                    <a:lnTo>
                      <a:pt x="253149" y="107505"/>
                    </a:lnTo>
                    <a:lnTo>
                      <a:pt x="253339" y="107505"/>
                    </a:lnTo>
                    <a:lnTo>
                      <a:pt x="254101" y="104965"/>
                    </a:lnTo>
                    <a:lnTo>
                      <a:pt x="253225" y="104965"/>
                    </a:lnTo>
                    <a:lnTo>
                      <a:pt x="253796" y="103695"/>
                    </a:lnTo>
                    <a:lnTo>
                      <a:pt x="252679" y="104965"/>
                    </a:lnTo>
                    <a:lnTo>
                      <a:pt x="252463" y="104965"/>
                    </a:lnTo>
                    <a:lnTo>
                      <a:pt x="252488" y="106235"/>
                    </a:lnTo>
                    <a:lnTo>
                      <a:pt x="252425" y="104965"/>
                    </a:lnTo>
                    <a:lnTo>
                      <a:pt x="251663" y="107505"/>
                    </a:lnTo>
                    <a:lnTo>
                      <a:pt x="251485" y="106235"/>
                    </a:lnTo>
                    <a:lnTo>
                      <a:pt x="252247" y="104965"/>
                    </a:lnTo>
                    <a:lnTo>
                      <a:pt x="251498" y="103695"/>
                    </a:lnTo>
                    <a:lnTo>
                      <a:pt x="252984" y="103695"/>
                    </a:lnTo>
                    <a:lnTo>
                      <a:pt x="254495" y="102425"/>
                    </a:lnTo>
                    <a:lnTo>
                      <a:pt x="255346" y="102425"/>
                    </a:lnTo>
                    <a:lnTo>
                      <a:pt x="255892" y="99885"/>
                    </a:lnTo>
                    <a:lnTo>
                      <a:pt x="257429" y="97345"/>
                    </a:lnTo>
                    <a:lnTo>
                      <a:pt x="256946" y="96075"/>
                    </a:lnTo>
                    <a:lnTo>
                      <a:pt x="256476" y="94805"/>
                    </a:lnTo>
                    <a:lnTo>
                      <a:pt x="256565" y="93535"/>
                    </a:lnTo>
                    <a:lnTo>
                      <a:pt x="257263" y="94805"/>
                    </a:lnTo>
                    <a:lnTo>
                      <a:pt x="257530" y="94805"/>
                    </a:lnTo>
                    <a:lnTo>
                      <a:pt x="257708" y="93535"/>
                    </a:lnTo>
                    <a:lnTo>
                      <a:pt x="259092" y="92265"/>
                    </a:lnTo>
                    <a:lnTo>
                      <a:pt x="258826" y="91935"/>
                    </a:lnTo>
                    <a:lnTo>
                      <a:pt x="258724" y="92265"/>
                    </a:lnTo>
                    <a:lnTo>
                      <a:pt x="258813" y="91909"/>
                    </a:lnTo>
                    <a:lnTo>
                      <a:pt x="258114" y="90995"/>
                    </a:lnTo>
                    <a:lnTo>
                      <a:pt x="259346" y="89725"/>
                    </a:lnTo>
                    <a:lnTo>
                      <a:pt x="258813" y="91909"/>
                    </a:lnTo>
                    <a:lnTo>
                      <a:pt x="259549" y="89725"/>
                    </a:lnTo>
                    <a:lnTo>
                      <a:pt x="259753" y="90995"/>
                    </a:lnTo>
                    <a:lnTo>
                      <a:pt x="260997" y="89725"/>
                    </a:lnTo>
                    <a:lnTo>
                      <a:pt x="262242" y="88455"/>
                    </a:lnTo>
                    <a:lnTo>
                      <a:pt x="263499" y="87185"/>
                    </a:lnTo>
                    <a:lnTo>
                      <a:pt x="260121" y="83375"/>
                    </a:lnTo>
                    <a:lnTo>
                      <a:pt x="264579" y="79565"/>
                    </a:lnTo>
                    <a:lnTo>
                      <a:pt x="263931" y="79565"/>
                    </a:lnTo>
                    <a:lnTo>
                      <a:pt x="267436" y="75755"/>
                    </a:lnTo>
                    <a:lnTo>
                      <a:pt x="268122" y="69405"/>
                    </a:lnTo>
                    <a:lnTo>
                      <a:pt x="273202" y="63055"/>
                    </a:lnTo>
                    <a:lnTo>
                      <a:pt x="272554" y="63055"/>
                    </a:lnTo>
                    <a:lnTo>
                      <a:pt x="272440" y="61785"/>
                    </a:lnTo>
                    <a:lnTo>
                      <a:pt x="273507" y="61785"/>
                    </a:lnTo>
                    <a:close/>
                  </a:path>
                  <a:path w="351790" h="233679">
                    <a:moveTo>
                      <a:pt x="273532" y="202603"/>
                    </a:moveTo>
                    <a:lnTo>
                      <a:pt x="273380" y="202488"/>
                    </a:lnTo>
                    <a:lnTo>
                      <a:pt x="273532" y="202603"/>
                    </a:lnTo>
                    <a:close/>
                  </a:path>
                  <a:path w="351790" h="233679">
                    <a:moveTo>
                      <a:pt x="274066" y="47815"/>
                    </a:moveTo>
                    <a:lnTo>
                      <a:pt x="273951" y="46545"/>
                    </a:lnTo>
                    <a:lnTo>
                      <a:pt x="273138" y="47815"/>
                    </a:lnTo>
                    <a:lnTo>
                      <a:pt x="274066" y="47815"/>
                    </a:lnTo>
                    <a:close/>
                  </a:path>
                  <a:path w="351790" h="233679">
                    <a:moveTo>
                      <a:pt x="274574" y="201523"/>
                    </a:moveTo>
                    <a:lnTo>
                      <a:pt x="272097" y="201231"/>
                    </a:lnTo>
                    <a:lnTo>
                      <a:pt x="272135" y="200215"/>
                    </a:lnTo>
                    <a:lnTo>
                      <a:pt x="270840" y="200215"/>
                    </a:lnTo>
                    <a:lnTo>
                      <a:pt x="272097" y="201485"/>
                    </a:lnTo>
                    <a:lnTo>
                      <a:pt x="273380" y="202476"/>
                    </a:lnTo>
                    <a:lnTo>
                      <a:pt x="273304" y="202095"/>
                    </a:lnTo>
                    <a:lnTo>
                      <a:pt x="274574" y="201523"/>
                    </a:lnTo>
                    <a:close/>
                  </a:path>
                  <a:path w="351790" h="233679">
                    <a:moveTo>
                      <a:pt x="275183" y="201256"/>
                    </a:moveTo>
                    <a:lnTo>
                      <a:pt x="273913" y="200507"/>
                    </a:lnTo>
                    <a:lnTo>
                      <a:pt x="274751" y="201447"/>
                    </a:lnTo>
                    <a:lnTo>
                      <a:pt x="275183" y="201256"/>
                    </a:lnTo>
                    <a:close/>
                  </a:path>
                  <a:path w="351790" h="233679">
                    <a:moveTo>
                      <a:pt x="278041" y="51625"/>
                    </a:moveTo>
                    <a:lnTo>
                      <a:pt x="277850" y="51257"/>
                    </a:lnTo>
                    <a:lnTo>
                      <a:pt x="277977" y="51625"/>
                    </a:lnTo>
                    <a:close/>
                  </a:path>
                  <a:path w="351790" h="233679">
                    <a:moveTo>
                      <a:pt x="280898" y="42659"/>
                    </a:moveTo>
                    <a:lnTo>
                      <a:pt x="280479" y="42189"/>
                    </a:lnTo>
                    <a:lnTo>
                      <a:pt x="280441" y="42392"/>
                    </a:lnTo>
                    <a:lnTo>
                      <a:pt x="280581" y="42494"/>
                    </a:lnTo>
                    <a:lnTo>
                      <a:pt x="280733" y="42583"/>
                    </a:lnTo>
                    <a:lnTo>
                      <a:pt x="280898" y="42659"/>
                    </a:lnTo>
                    <a:close/>
                  </a:path>
                  <a:path w="351790" h="233679">
                    <a:moveTo>
                      <a:pt x="281584" y="227025"/>
                    </a:moveTo>
                    <a:lnTo>
                      <a:pt x="281228" y="226060"/>
                    </a:lnTo>
                    <a:lnTo>
                      <a:pt x="280670" y="226885"/>
                    </a:lnTo>
                    <a:lnTo>
                      <a:pt x="281216" y="227114"/>
                    </a:lnTo>
                    <a:lnTo>
                      <a:pt x="281584" y="227025"/>
                    </a:lnTo>
                    <a:close/>
                  </a:path>
                  <a:path w="351790" h="233679">
                    <a:moveTo>
                      <a:pt x="282333" y="45275"/>
                    </a:moveTo>
                    <a:lnTo>
                      <a:pt x="282028" y="42735"/>
                    </a:lnTo>
                    <a:lnTo>
                      <a:pt x="281533" y="44005"/>
                    </a:lnTo>
                    <a:lnTo>
                      <a:pt x="280238" y="44005"/>
                    </a:lnTo>
                    <a:lnTo>
                      <a:pt x="280428" y="42735"/>
                    </a:lnTo>
                    <a:lnTo>
                      <a:pt x="279107" y="42735"/>
                    </a:lnTo>
                    <a:lnTo>
                      <a:pt x="278549" y="41465"/>
                    </a:lnTo>
                    <a:lnTo>
                      <a:pt x="278968" y="41643"/>
                    </a:lnTo>
                    <a:lnTo>
                      <a:pt x="279387" y="40792"/>
                    </a:lnTo>
                    <a:lnTo>
                      <a:pt x="279222" y="40386"/>
                    </a:lnTo>
                    <a:lnTo>
                      <a:pt x="279095" y="39941"/>
                    </a:lnTo>
                    <a:lnTo>
                      <a:pt x="279057" y="39484"/>
                    </a:lnTo>
                    <a:lnTo>
                      <a:pt x="278663" y="39979"/>
                    </a:lnTo>
                    <a:lnTo>
                      <a:pt x="278422" y="40538"/>
                    </a:lnTo>
                    <a:lnTo>
                      <a:pt x="278307" y="40881"/>
                    </a:lnTo>
                    <a:lnTo>
                      <a:pt x="278015" y="40195"/>
                    </a:lnTo>
                    <a:lnTo>
                      <a:pt x="275945" y="42735"/>
                    </a:lnTo>
                    <a:lnTo>
                      <a:pt x="276034" y="44005"/>
                    </a:lnTo>
                    <a:lnTo>
                      <a:pt x="275120" y="44005"/>
                    </a:lnTo>
                    <a:lnTo>
                      <a:pt x="275704" y="42735"/>
                    </a:lnTo>
                    <a:lnTo>
                      <a:pt x="274701" y="44005"/>
                    </a:lnTo>
                    <a:lnTo>
                      <a:pt x="275043" y="44005"/>
                    </a:lnTo>
                    <a:lnTo>
                      <a:pt x="275183" y="45275"/>
                    </a:lnTo>
                    <a:lnTo>
                      <a:pt x="274104" y="45275"/>
                    </a:lnTo>
                    <a:lnTo>
                      <a:pt x="274701" y="47815"/>
                    </a:lnTo>
                    <a:lnTo>
                      <a:pt x="274535" y="49085"/>
                    </a:lnTo>
                    <a:lnTo>
                      <a:pt x="272681" y="49085"/>
                    </a:lnTo>
                    <a:lnTo>
                      <a:pt x="272745" y="50355"/>
                    </a:lnTo>
                    <a:lnTo>
                      <a:pt x="271868" y="51625"/>
                    </a:lnTo>
                    <a:lnTo>
                      <a:pt x="271259" y="51625"/>
                    </a:lnTo>
                    <a:lnTo>
                      <a:pt x="271348" y="54165"/>
                    </a:lnTo>
                    <a:lnTo>
                      <a:pt x="270256" y="54165"/>
                    </a:lnTo>
                    <a:lnTo>
                      <a:pt x="270433" y="55435"/>
                    </a:lnTo>
                    <a:lnTo>
                      <a:pt x="270141" y="56705"/>
                    </a:lnTo>
                    <a:lnTo>
                      <a:pt x="269176" y="54165"/>
                    </a:lnTo>
                    <a:lnTo>
                      <a:pt x="268833" y="57975"/>
                    </a:lnTo>
                    <a:lnTo>
                      <a:pt x="277215" y="57975"/>
                    </a:lnTo>
                    <a:lnTo>
                      <a:pt x="277164" y="56705"/>
                    </a:lnTo>
                    <a:lnTo>
                      <a:pt x="277063" y="54165"/>
                    </a:lnTo>
                    <a:lnTo>
                      <a:pt x="276288" y="54165"/>
                    </a:lnTo>
                    <a:lnTo>
                      <a:pt x="276872" y="52895"/>
                    </a:lnTo>
                    <a:lnTo>
                      <a:pt x="277406" y="50355"/>
                    </a:lnTo>
                    <a:lnTo>
                      <a:pt x="277850" y="51257"/>
                    </a:lnTo>
                    <a:lnTo>
                      <a:pt x="277558" y="50355"/>
                    </a:lnTo>
                    <a:lnTo>
                      <a:pt x="278549" y="50355"/>
                    </a:lnTo>
                    <a:lnTo>
                      <a:pt x="278892" y="47815"/>
                    </a:lnTo>
                    <a:lnTo>
                      <a:pt x="280123" y="46545"/>
                    </a:lnTo>
                    <a:lnTo>
                      <a:pt x="280644" y="49085"/>
                    </a:lnTo>
                    <a:lnTo>
                      <a:pt x="282041" y="46545"/>
                    </a:lnTo>
                    <a:lnTo>
                      <a:pt x="282333" y="45275"/>
                    </a:lnTo>
                    <a:close/>
                  </a:path>
                  <a:path w="351790" h="233679">
                    <a:moveTo>
                      <a:pt x="285699" y="35560"/>
                    </a:moveTo>
                    <a:lnTo>
                      <a:pt x="285102" y="34785"/>
                    </a:lnTo>
                    <a:lnTo>
                      <a:pt x="283146" y="35560"/>
                    </a:lnTo>
                    <a:lnTo>
                      <a:pt x="285699" y="35560"/>
                    </a:lnTo>
                    <a:close/>
                  </a:path>
                  <a:path w="351790" h="233679">
                    <a:moveTo>
                      <a:pt x="286588" y="39624"/>
                    </a:moveTo>
                    <a:lnTo>
                      <a:pt x="285305" y="39420"/>
                    </a:lnTo>
                    <a:lnTo>
                      <a:pt x="284886" y="39370"/>
                    </a:lnTo>
                    <a:lnTo>
                      <a:pt x="284467" y="39357"/>
                    </a:lnTo>
                    <a:lnTo>
                      <a:pt x="283984" y="39357"/>
                    </a:lnTo>
                    <a:lnTo>
                      <a:pt x="283362" y="39878"/>
                    </a:lnTo>
                    <a:lnTo>
                      <a:pt x="282613" y="39852"/>
                    </a:lnTo>
                    <a:lnTo>
                      <a:pt x="281965" y="39522"/>
                    </a:lnTo>
                    <a:lnTo>
                      <a:pt x="282016" y="39090"/>
                    </a:lnTo>
                    <a:lnTo>
                      <a:pt x="281774" y="39357"/>
                    </a:lnTo>
                    <a:lnTo>
                      <a:pt x="280428" y="39293"/>
                    </a:lnTo>
                    <a:lnTo>
                      <a:pt x="280428" y="40208"/>
                    </a:lnTo>
                    <a:lnTo>
                      <a:pt x="281876" y="40297"/>
                    </a:lnTo>
                    <a:lnTo>
                      <a:pt x="282575" y="40144"/>
                    </a:lnTo>
                    <a:lnTo>
                      <a:pt x="284162" y="40017"/>
                    </a:lnTo>
                    <a:lnTo>
                      <a:pt x="284314" y="40360"/>
                    </a:lnTo>
                    <a:lnTo>
                      <a:pt x="283933" y="40487"/>
                    </a:lnTo>
                    <a:lnTo>
                      <a:pt x="283806" y="40665"/>
                    </a:lnTo>
                    <a:lnTo>
                      <a:pt x="284683" y="40335"/>
                    </a:lnTo>
                    <a:lnTo>
                      <a:pt x="286346" y="40919"/>
                    </a:lnTo>
                    <a:lnTo>
                      <a:pt x="286588" y="39624"/>
                    </a:lnTo>
                    <a:close/>
                  </a:path>
                  <a:path w="351790" h="233679">
                    <a:moveTo>
                      <a:pt x="287705" y="41287"/>
                    </a:moveTo>
                    <a:lnTo>
                      <a:pt x="287591" y="41071"/>
                    </a:lnTo>
                    <a:lnTo>
                      <a:pt x="287502" y="40843"/>
                    </a:lnTo>
                    <a:lnTo>
                      <a:pt x="287172" y="40805"/>
                    </a:lnTo>
                    <a:lnTo>
                      <a:pt x="287705" y="41287"/>
                    </a:lnTo>
                    <a:close/>
                  </a:path>
                  <a:path w="351790" h="233679">
                    <a:moveTo>
                      <a:pt x="287947" y="41503"/>
                    </a:moveTo>
                    <a:lnTo>
                      <a:pt x="287705" y="41287"/>
                    </a:lnTo>
                    <a:lnTo>
                      <a:pt x="287769" y="41414"/>
                    </a:lnTo>
                    <a:lnTo>
                      <a:pt x="287947" y="41503"/>
                    </a:lnTo>
                    <a:close/>
                  </a:path>
                  <a:path w="351790" h="233679">
                    <a:moveTo>
                      <a:pt x="288188" y="41732"/>
                    </a:moveTo>
                    <a:lnTo>
                      <a:pt x="288086" y="41465"/>
                    </a:lnTo>
                    <a:lnTo>
                      <a:pt x="287947" y="41503"/>
                    </a:lnTo>
                    <a:lnTo>
                      <a:pt x="288188" y="41732"/>
                    </a:lnTo>
                    <a:close/>
                  </a:path>
                  <a:path w="351790" h="233679">
                    <a:moveTo>
                      <a:pt x="288226" y="42735"/>
                    </a:moveTo>
                    <a:lnTo>
                      <a:pt x="287121" y="42735"/>
                    </a:lnTo>
                    <a:lnTo>
                      <a:pt x="287807" y="43510"/>
                    </a:lnTo>
                    <a:lnTo>
                      <a:pt x="288226" y="42735"/>
                    </a:lnTo>
                    <a:close/>
                  </a:path>
                  <a:path w="351790" h="233679">
                    <a:moveTo>
                      <a:pt x="288264" y="44005"/>
                    </a:moveTo>
                    <a:lnTo>
                      <a:pt x="287807" y="43510"/>
                    </a:lnTo>
                    <a:lnTo>
                      <a:pt x="287540" y="44005"/>
                    </a:lnTo>
                    <a:lnTo>
                      <a:pt x="288264" y="44005"/>
                    </a:lnTo>
                    <a:close/>
                  </a:path>
                  <a:path w="351790" h="233679">
                    <a:moveTo>
                      <a:pt x="288569" y="50355"/>
                    </a:moveTo>
                    <a:lnTo>
                      <a:pt x="288036" y="49085"/>
                    </a:lnTo>
                    <a:lnTo>
                      <a:pt x="287947" y="50355"/>
                    </a:lnTo>
                    <a:lnTo>
                      <a:pt x="288569" y="50355"/>
                    </a:lnTo>
                    <a:close/>
                  </a:path>
                  <a:path w="351790" h="233679">
                    <a:moveTo>
                      <a:pt x="288874" y="47383"/>
                    </a:moveTo>
                    <a:lnTo>
                      <a:pt x="288455" y="46545"/>
                    </a:lnTo>
                    <a:lnTo>
                      <a:pt x="288582" y="47815"/>
                    </a:lnTo>
                    <a:lnTo>
                      <a:pt x="288874" y="47383"/>
                    </a:lnTo>
                    <a:close/>
                  </a:path>
                  <a:path w="351790" h="233679">
                    <a:moveTo>
                      <a:pt x="289064" y="45275"/>
                    </a:moveTo>
                    <a:lnTo>
                      <a:pt x="288556" y="44005"/>
                    </a:lnTo>
                    <a:lnTo>
                      <a:pt x="288264" y="44005"/>
                    </a:lnTo>
                    <a:lnTo>
                      <a:pt x="289064" y="45275"/>
                    </a:lnTo>
                    <a:close/>
                  </a:path>
                  <a:path w="351790" h="233679">
                    <a:moveTo>
                      <a:pt x="290029" y="46545"/>
                    </a:moveTo>
                    <a:lnTo>
                      <a:pt x="289280" y="45275"/>
                    </a:lnTo>
                    <a:lnTo>
                      <a:pt x="289064" y="45275"/>
                    </a:lnTo>
                    <a:lnTo>
                      <a:pt x="288251" y="45275"/>
                    </a:lnTo>
                    <a:lnTo>
                      <a:pt x="287477" y="44005"/>
                    </a:lnTo>
                    <a:lnTo>
                      <a:pt x="286727" y="44005"/>
                    </a:lnTo>
                    <a:lnTo>
                      <a:pt x="285394" y="45275"/>
                    </a:lnTo>
                    <a:lnTo>
                      <a:pt x="288455" y="46545"/>
                    </a:lnTo>
                    <a:lnTo>
                      <a:pt x="289420" y="46545"/>
                    </a:lnTo>
                    <a:lnTo>
                      <a:pt x="290029" y="46545"/>
                    </a:lnTo>
                    <a:close/>
                  </a:path>
                  <a:path w="351790" h="233679">
                    <a:moveTo>
                      <a:pt x="290537" y="46329"/>
                    </a:moveTo>
                    <a:lnTo>
                      <a:pt x="290398" y="46177"/>
                    </a:lnTo>
                    <a:lnTo>
                      <a:pt x="290220" y="46075"/>
                    </a:lnTo>
                    <a:lnTo>
                      <a:pt x="290029" y="45999"/>
                    </a:lnTo>
                    <a:lnTo>
                      <a:pt x="290156" y="46126"/>
                    </a:lnTo>
                    <a:lnTo>
                      <a:pt x="290258" y="46253"/>
                    </a:lnTo>
                    <a:lnTo>
                      <a:pt x="290360" y="46380"/>
                    </a:lnTo>
                    <a:lnTo>
                      <a:pt x="290537" y="46329"/>
                    </a:lnTo>
                    <a:close/>
                  </a:path>
                  <a:path w="351790" h="233679">
                    <a:moveTo>
                      <a:pt x="290576" y="46672"/>
                    </a:moveTo>
                    <a:lnTo>
                      <a:pt x="290360" y="46380"/>
                    </a:lnTo>
                    <a:lnTo>
                      <a:pt x="290220" y="46418"/>
                    </a:lnTo>
                    <a:lnTo>
                      <a:pt x="290068" y="46583"/>
                    </a:lnTo>
                    <a:lnTo>
                      <a:pt x="290309" y="46520"/>
                    </a:lnTo>
                    <a:lnTo>
                      <a:pt x="290449" y="46545"/>
                    </a:lnTo>
                    <a:lnTo>
                      <a:pt x="290576" y="46672"/>
                    </a:lnTo>
                    <a:close/>
                  </a:path>
                  <a:path w="351790" h="233679">
                    <a:moveTo>
                      <a:pt x="290766" y="46964"/>
                    </a:moveTo>
                    <a:lnTo>
                      <a:pt x="290677" y="46761"/>
                    </a:lnTo>
                    <a:lnTo>
                      <a:pt x="290766" y="46964"/>
                    </a:lnTo>
                    <a:close/>
                  </a:path>
                  <a:path w="351790" h="233679">
                    <a:moveTo>
                      <a:pt x="295033" y="62509"/>
                    </a:moveTo>
                    <a:lnTo>
                      <a:pt x="294386" y="61785"/>
                    </a:lnTo>
                    <a:lnTo>
                      <a:pt x="294982" y="62560"/>
                    </a:lnTo>
                    <a:close/>
                  </a:path>
                  <a:path w="351790" h="233679">
                    <a:moveTo>
                      <a:pt x="295376" y="63055"/>
                    </a:moveTo>
                    <a:lnTo>
                      <a:pt x="294982" y="62560"/>
                    </a:lnTo>
                    <a:lnTo>
                      <a:pt x="294462" y="63055"/>
                    </a:lnTo>
                    <a:lnTo>
                      <a:pt x="295376" y="63055"/>
                    </a:lnTo>
                    <a:close/>
                  </a:path>
                  <a:path w="351790" h="233679">
                    <a:moveTo>
                      <a:pt x="295478" y="65595"/>
                    </a:moveTo>
                    <a:lnTo>
                      <a:pt x="295351" y="64325"/>
                    </a:lnTo>
                    <a:lnTo>
                      <a:pt x="295224" y="65595"/>
                    </a:lnTo>
                    <a:lnTo>
                      <a:pt x="295478" y="65595"/>
                    </a:lnTo>
                    <a:close/>
                  </a:path>
                  <a:path w="351790" h="233679">
                    <a:moveTo>
                      <a:pt x="295744" y="201485"/>
                    </a:moveTo>
                    <a:lnTo>
                      <a:pt x="293928" y="201485"/>
                    </a:lnTo>
                    <a:lnTo>
                      <a:pt x="293598" y="202755"/>
                    </a:lnTo>
                    <a:lnTo>
                      <a:pt x="294106" y="202755"/>
                    </a:lnTo>
                    <a:lnTo>
                      <a:pt x="295744" y="201485"/>
                    </a:lnTo>
                    <a:close/>
                  </a:path>
                  <a:path w="351790" h="233679">
                    <a:moveTo>
                      <a:pt x="299605" y="64096"/>
                    </a:moveTo>
                    <a:lnTo>
                      <a:pt x="299427" y="64109"/>
                    </a:lnTo>
                    <a:lnTo>
                      <a:pt x="299300" y="64147"/>
                    </a:lnTo>
                    <a:lnTo>
                      <a:pt x="299605" y="64096"/>
                    </a:lnTo>
                    <a:close/>
                  </a:path>
                  <a:path w="351790" h="233679">
                    <a:moveTo>
                      <a:pt x="301904" y="69430"/>
                    </a:moveTo>
                    <a:lnTo>
                      <a:pt x="301701" y="68326"/>
                    </a:lnTo>
                    <a:lnTo>
                      <a:pt x="301752" y="68834"/>
                    </a:lnTo>
                    <a:lnTo>
                      <a:pt x="301828" y="69164"/>
                    </a:lnTo>
                    <a:lnTo>
                      <a:pt x="301904" y="69430"/>
                    </a:lnTo>
                    <a:close/>
                  </a:path>
                  <a:path w="351790" h="233679">
                    <a:moveTo>
                      <a:pt x="302247" y="79692"/>
                    </a:moveTo>
                    <a:lnTo>
                      <a:pt x="302107" y="79425"/>
                    </a:lnTo>
                    <a:lnTo>
                      <a:pt x="301955" y="79413"/>
                    </a:lnTo>
                    <a:lnTo>
                      <a:pt x="301777" y="79413"/>
                    </a:lnTo>
                    <a:lnTo>
                      <a:pt x="301586" y="79425"/>
                    </a:lnTo>
                    <a:lnTo>
                      <a:pt x="302247" y="79692"/>
                    </a:lnTo>
                    <a:close/>
                  </a:path>
                  <a:path w="351790" h="233679">
                    <a:moveTo>
                      <a:pt x="305358" y="75869"/>
                    </a:moveTo>
                    <a:lnTo>
                      <a:pt x="305282" y="76034"/>
                    </a:lnTo>
                    <a:lnTo>
                      <a:pt x="305257" y="76187"/>
                    </a:lnTo>
                    <a:lnTo>
                      <a:pt x="305358" y="76022"/>
                    </a:lnTo>
                    <a:lnTo>
                      <a:pt x="305358" y="75869"/>
                    </a:lnTo>
                    <a:close/>
                  </a:path>
                  <a:path w="351790" h="233679">
                    <a:moveTo>
                      <a:pt x="306247" y="87655"/>
                    </a:moveTo>
                    <a:lnTo>
                      <a:pt x="306044" y="87833"/>
                    </a:lnTo>
                    <a:lnTo>
                      <a:pt x="306184" y="87769"/>
                    </a:lnTo>
                    <a:close/>
                  </a:path>
                  <a:path w="351790" h="233679">
                    <a:moveTo>
                      <a:pt x="306527" y="85915"/>
                    </a:moveTo>
                    <a:lnTo>
                      <a:pt x="306311" y="85915"/>
                    </a:lnTo>
                    <a:lnTo>
                      <a:pt x="306158" y="85915"/>
                    </a:lnTo>
                    <a:lnTo>
                      <a:pt x="306425" y="87147"/>
                    </a:lnTo>
                    <a:lnTo>
                      <a:pt x="306527" y="85915"/>
                    </a:lnTo>
                    <a:close/>
                  </a:path>
                  <a:path w="351790" h="233679">
                    <a:moveTo>
                      <a:pt x="306679" y="85229"/>
                    </a:moveTo>
                    <a:lnTo>
                      <a:pt x="306184" y="84645"/>
                    </a:lnTo>
                    <a:lnTo>
                      <a:pt x="306311" y="85915"/>
                    </a:lnTo>
                    <a:lnTo>
                      <a:pt x="306679" y="85229"/>
                    </a:lnTo>
                    <a:close/>
                  </a:path>
                  <a:path w="351790" h="233679">
                    <a:moveTo>
                      <a:pt x="307200" y="79857"/>
                    </a:moveTo>
                    <a:lnTo>
                      <a:pt x="306146" y="78295"/>
                    </a:lnTo>
                    <a:lnTo>
                      <a:pt x="305917" y="78295"/>
                    </a:lnTo>
                    <a:lnTo>
                      <a:pt x="305663" y="79565"/>
                    </a:lnTo>
                    <a:lnTo>
                      <a:pt x="305117" y="79565"/>
                    </a:lnTo>
                    <a:lnTo>
                      <a:pt x="305003" y="79438"/>
                    </a:lnTo>
                    <a:lnTo>
                      <a:pt x="305117" y="79565"/>
                    </a:lnTo>
                    <a:lnTo>
                      <a:pt x="305130" y="78295"/>
                    </a:lnTo>
                    <a:lnTo>
                      <a:pt x="305142" y="77025"/>
                    </a:lnTo>
                    <a:lnTo>
                      <a:pt x="304584" y="77025"/>
                    </a:lnTo>
                    <a:lnTo>
                      <a:pt x="305092" y="75755"/>
                    </a:lnTo>
                    <a:lnTo>
                      <a:pt x="303085" y="77025"/>
                    </a:lnTo>
                    <a:lnTo>
                      <a:pt x="302933" y="75755"/>
                    </a:lnTo>
                    <a:lnTo>
                      <a:pt x="303339" y="75755"/>
                    </a:lnTo>
                    <a:lnTo>
                      <a:pt x="302793" y="74485"/>
                    </a:lnTo>
                    <a:lnTo>
                      <a:pt x="302450" y="74485"/>
                    </a:lnTo>
                    <a:lnTo>
                      <a:pt x="301980" y="74485"/>
                    </a:lnTo>
                    <a:lnTo>
                      <a:pt x="301688" y="73215"/>
                    </a:lnTo>
                    <a:lnTo>
                      <a:pt x="302323" y="73215"/>
                    </a:lnTo>
                    <a:lnTo>
                      <a:pt x="302450" y="74485"/>
                    </a:lnTo>
                    <a:lnTo>
                      <a:pt x="303123" y="73215"/>
                    </a:lnTo>
                    <a:lnTo>
                      <a:pt x="302526" y="73215"/>
                    </a:lnTo>
                    <a:lnTo>
                      <a:pt x="300532" y="71945"/>
                    </a:lnTo>
                    <a:lnTo>
                      <a:pt x="300824" y="70675"/>
                    </a:lnTo>
                    <a:lnTo>
                      <a:pt x="301282" y="71945"/>
                    </a:lnTo>
                    <a:lnTo>
                      <a:pt x="302082" y="71945"/>
                    </a:lnTo>
                    <a:lnTo>
                      <a:pt x="302463" y="70675"/>
                    </a:lnTo>
                    <a:lnTo>
                      <a:pt x="301929" y="70675"/>
                    </a:lnTo>
                    <a:lnTo>
                      <a:pt x="301421" y="68135"/>
                    </a:lnTo>
                    <a:lnTo>
                      <a:pt x="298640" y="68135"/>
                    </a:lnTo>
                    <a:lnTo>
                      <a:pt x="299618" y="66865"/>
                    </a:lnTo>
                    <a:lnTo>
                      <a:pt x="299377" y="66738"/>
                    </a:lnTo>
                    <a:lnTo>
                      <a:pt x="298221" y="65595"/>
                    </a:lnTo>
                    <a:lnTo>
                      <a:pt x="299199" y="64325"/>
                    </a:lnTo>
                    <a:lnTo>
                      <a:pt x="299123" y="63055"/>
                    </a:lnTo>
                    <a:lnTo>
                      <a:pt x="298323" y="63055"/>
                    </a:lnTo>
                    <a:lnTo>
                      <a:pt x="299326" y="61785"/>
                    </a:lnTo>
                    <a:lnTo>
                      <a:pt x="297637" y="61785"/>
                    </a:lnTo>
                    <a:lnTo>
                      <a:pt x="297903" y="60515"/>
                    </a:lnTo>
                    <a:lnTo>
                      <a:pt x="297218" y="59245"/>
                    </a:lnTo>
                    <a:lnTo>
                      <a:pt x="297649" y="60515"/>
                    </a:lnTo>
                    <a:lnTo>
                      <a:pt x="297243" y="60515"/>
                    </a:lnTo>
                    <a:lnTo>
                      <a:pt x="295376" y="59245"/>
                    </a:lnTo>
                    <a:lnTo>
                      <a:pt x="295871" y="57975"/>
                    </a:lnTo>
                    <a:lnTo>
                      <a:pt x="296367" y="56705"/>
                    </a:lnTo>
                    <a:lnTo>
                      <a:pt x="293751" y="54165"/>
                    </a:lnTo>
                    <a:lnTo>
                      <a:pt x="292100" y="52895"/>
                    </a:lnTo>
                    <a:lnTo>
                      <a:pt x="290918" y="52895"/>
                    </a:lnTo>
                    <a:lnTo>
                      <a:pt x="289420" y="51625"/>
                    </a:lnTo>
                    <a:lnTo>
                      <a:pt x="289534" y="50355"/>
                    </a:lnTo>
                    <a:lnTo>
                      <a:pt x="290753" y="51625"/>
                    </a:lnTo>
                    <a:lnTo>
                      <a:pt x="290626" y="50355"/>
                    </a:lnTo>
                    <a:lnTo>
                      <a:pt x="290131" y="49085"/>
                    </a:lnTo>
                    <a:lnTo>
                      <a:pt x="289750" y="48539"/>
                    </a:lnTo>
                    <a:lnTo>
                      <a:pt x="289915" y="47815"/>
                    </a:lnTo>
                    <a:lnTo>
                      <a:pt x="289420" y="46545"/>
                    </a:lnTo>
                    <a:lnTo>
                      <a:pt x="288874" y="47383"/>
                    </a:lnTo>
                    <a:lnTo>
                      <a:pt x="289090" y="47815"/>
                    </a:lnTo>
                    <a:lnTo>
                      <a:pt x="288582" y="47815"/>
                    </a:lnTo>
                    <a:lnTo>
                      <a:pt x="287540" y="47815"/>
                    </a:lnTo>
                    <a:lnTo>
                      <a:pt x="289318" y="49085"/>
                    </a:lnTo>
                    <a:lnTo>
                      <a:pt x="289153" y="49085"/>
                    </a:lnTo>
                    <a:lnTo>
                      <a:pt x="288569" y="50355"/>
                    </a:lnTo>
                    <a:lnTo>
                      <a:pt x="288937" y="50355"/>
                    </a:lnTo>
                    <a:lnTo>
                      <a:pt x="288709" y="51625"/>
                    </a:lnTo>
                    <a:lnTo>
                      <a:pt x="288988" y="51625"/>
                    </a:lnTo>
                    <a:lnTo>
                      <a:pt x="288556" y="52895"/>
                    </a:lnTo>
                    <a:lnTo>
                      <a:pt x="288429" y="51625"/>
                    </a:lnTo>
                    <a:lnTo>
                      <a:pt x="288531" y="52895"/>
                    </a:lnTo>
                    <a:lnTo>
                      <a:pt x="288632" y="54165"/>
                    </a:lnTo>
                    <a:lnTo>
                      <a:pt x="290830" y="54165"/>
                    </a:lnTo>
                    <a:lnTo>
                      <a:pt x="290245" y="55435"/>
                    </a:lnTo>
                    <a:lnTo>
                      <a:pt x="290093" y="55435"/>
                    </a:lnTo>
                    <a:lnTo>
                      <a:pt x="291782" y="57975"/>
                    </a:lnTo>
                    <a:lnTo>
                      <a:pt x="291122" y="55435"/>
                    </a:lnTo>
                    <a:lnTo>
                      <a:pt x="293141" y="56705"/>
                    </a:lnTo>
                    <a:lnTo>
                      <a:pt x="291541" y="59245"/>
                    </a:lnTo>
                    <a:lnTo>
                      <a:pt x="292582" y="57975"/>
                    </a:lnTo>
                    <a:lnTo>
                      <a:pt x="292862" y="59245"/>
                    </a:lnTo>
                    <a:lnTo>
                      <a:pt x="293636" y="59245"/>
                    </a:lnTo>
                    <a:lnTo>
                      <a:pt x="293446" y="60515"/>
                    </a:lnTo>
                    <a:lnTo>
                      <a:pt x="295770" y="61785"/>
                    </a:lnTo>
                    <a:lnTo>
                      <a:pt x="295033" y="62509"/>
                    </a:lnTo>
                    <a:lnTo>
                      <a:pt x="295541" y="63055"/>
                    </a:lnTo>
                    <a:lnTo>
                      <a:pt x="294182" y="64325"/>
                    </a:lnTo>
                    <a:lnTo>
                      <a:pt x="295351" y="64325"/>
                    </a:lnTo>
                    <a:lnTo>
                      <a:pt x="296595" y="64325"/>
                    </a:lnTo>
                    <a:lnTo>
                      <a:pt x="296456" y="65595"/>
                    </a:lnTo>
                    <a:lnTo>
                      <a:pt x="296926" y="65595"/>
                    </a:lnTo>
                    <a:lnTo>
                      <a:pt x="296049" y="68135"/>
                    </a:lnTo>
                    <a:lnTo>
                      <a:pt x="296367" y="68694"/>
                    </a:lnTo>
                    <a:lnTo>
                      <a:pt x="296354" y="69062"/>
                    </a:lnTo>
                    <a:lnTo>
                      <a:pt x="296545" y="68986"/>
                    </a:lnTo>
                    <a:lnTo>
                      <a:pt x="296799" y="69405"/>
                    </a:lnTo>
                    <a:lnTo>
                      <a:pt x="297434" y="68668"/>
                    </a:lnTo>
                    <a:lnTo>
                      <a:pt x="297662" y="68605"/>
                    </a:lnTo>
                    <a:lnTo>
                      <a:pt x="297459" y="68630"/>
                    </a:lnTo>
                    <a:lnTo>
                      <a:pt x="297891" y="68135"/>
                    </a:lnTo>
                    <a:lnTo>
                      <a:pt x="298297" y="70675"/>
                    </a:lnTo>
                    <a:lnTo>
                      <a:pt x="299478" y="71945"/>
                    </a:lnTo>
                    <a:lnTo>
                      <a:pt x="299059" y="71945"/>
                    </a:lnTo>
                    <a:lnTo>
                      <a:pt x="300431" y="75755"/>
                    </a:lnTo>
                    <a:lnTo>
                      <a:pt x="300799" y="77025"/>
                    </a:lnTo>
                    <a:lnTo>
                      <a:pt x="301828" y="77025"/>
                    </a:lnTo>
                    <a:lnTo>
                      <a:pt x="302412" y="78295"/>
                    </a:lnTo>
                    <a:lnTo>
                      <a:pt x="303212" y="79565"/>
                    </a:lnTo>
                    <a:lnTo>
                      <a:pt x="302590" y="79565"/>
                    </a:lnTo>
                    <a:lnTo>
                      <a:pt x="302933" y="80835"/>
                    </a:lnTo>
                    <a:lnTo>
                      <a:pt x="302463" y="80835"/>
                    </a:lnTo>
                    <a:lnTo>
                      <a:pt x="303225" y="82105"/>
                    </a:lnTo>
                    <a:lnTo>
                      <a:pt x="304863" y="83375"/>
                    </a:lnTo>
                    <a:lnTo>
                      <a:pt x="305231" y="85915"/>
                    </a:lnTo>
                    <a:lnTo>
                      <a:pt x="306044" y="84645"/>
                    </a:lnTo>
                    <a:lnTo>
                      <a:pt x="306628" y="83375"/>
                    </a:lnTo>
                    <a:lnTo>
                      <a:pt x="306971" y="83680"/>
                    </a:lnTo>
                    <a:lnTo>
                      <a:pt x="306984" y="83375"/>
                    </a:lnTo>
                    <a:lnTo>
                      <a:pt x="307200" y="79857"/>
                    </a:lnTo>
                    <a:close/>
                  </a:path>
                  <a:path w="351790" h="233679">
                    <a:moveTo>
                      <a:pt x="307251" y="85902"/>
                    </a:moveTo>
                    <a:lnTo>
                      <a:pt x="306984" y="84645"/>
                    </a:lnTo>
                    <a:lnTo>
                      <a:pt x="306679" y="85229"/>
                    </a:lnTo>
                    <a:lnTo>
                      <a:pt x="307251" y="85902"/>
                    </a:lnTo>
                    <a:close/>
                  </a:path>
                  <a:path w="351790" h="233679">
                    <a:moveTo>
                      <a:pt x="307886" y="80835"/>
                    </a:moveTo>
                    <a:lnTo>
                      <a:pt x="307289" y="79971"/>
                    </a:lnTo>
                    <a:lnTo>
                      <a:pt x="307428" y="80835"/>
                    </a:lnTo>
                    <a:lnTo>
                      <a:pt x="307886" y="80835"/>
                    </a:lnTo>
                    <a:close/>
                  </a:path>
                  <a:path w="351790" h="233679">
                    <a:moveTo>
                      <a:pt x="308444" y="197675"/>
                    </a:moveTo>
                    <a:lnTo>
                      <a:pt x="307505" y="197675"/>
                    </a:lnTo>
                    <a:lnTo>
                      <a:pt x="308381" y="198424"/>
                    </a:lnTo>
                    <a:lnTo>
                      <a:pt x="308444" y="197675"/>
                    </a:lnTo>
                    <a:close/>
                  </a:path>
                  <a:path w="351790" h="233679">
                    <a:moveTo>
                      <a:pt x="308673" y="198666"/>
                    </a:moveTo>
                    <a:lnTo>
                      <a:pt x="308381" y="198424"/>
                    </a:lnTo>
                    <a:lnTo>
                      <a:pt x="308343" y="198945"/>
                    </a:lnTo>
                    <a:lnTo>
                      <a:pt x="308673" y="198666"/>
                    </a:lnTo>
                    <a:close/>
                  </a:path>
                  <a:path w="351790" h="233679">
                    <a:moveTo>
                      <a:pt x="311162" y="94513"/>
                    </a:moveTo>
                    <a:lnTo>
                      <a:pt x="310807" y="94043"/>
                    </a:lnTo>
                    <a:lnTo>
                      <a:pt x="310654" y="93586"/>
                    </a:lnTo>
                    <a:lnTo>
                      <a:pt x="310807" y="94615"/>
                    </a:lnTo>
                    <a:lnTo>
                      <a:pt x="311162" y="94513"/>
                    </a:lnTo>
                    <a:close/>
                  </a:path>
                  <a:path w="351790" h="233679">
                    <a:moveTo>
                      <a:pt x="312089" y="19050"/>
                    </a:moveTo>
                    <a:lnTo>
                      <a:pt x="311492" y="15240"/>
                    </a:lnTo>
                    <a:lnTo>
                      <a:pt x="310603" y="15240"/>
                    </a:lnTo>
                    <a:lnTo>
                      <a:pt x="310121" y="11430"/>
                    </a:lnTo>
                    <a:lnTo>
                      <a:pt x="308114" y="10160"/>
                    </a:lnTo>
                    <a:lnTo>
                      <a:pt x="306755" y="7620"/>
                    </a:lnTo>
                    <a:lnTo>
                      <a:pt x="305663" y="6350"/>
                    </a:lnTo>
                    <a:lnTo>
                      <a:pt x="304584" y="5080"/>
                    </a:lnTo>
                    <a:lnTo>
                      <a:pt x="301548" y="2540"/>
                    </a:lnTo>
                    <a:lnTo>
                      <a:pt x="300024" y="1270"/>
                    </a:lnTo>
                    <a:lnTo>
                      <a:pt x="295554" y="1270"/>
                    </a:lnTo>
                    <a:lnTo>
                      <a:pt x="293687" y="0"/>
                    </a:lnTo>
                    <a:lnTo>
                      <a:pt x="291465" y="0"/>
                    </a:lnTo>
                    <a:lnTo>
                      <a:pt x="290233" y="381"/>
                    </a:lnTo>
                    <a:lnTo>
                      <a:pt x="290233" y="1270"/>
                    </a:lnTo>
                    <a:lnTo>
                      <a:pt x="288340" y="2540"/>
                    </a:lnTo>
                    <a:lnTo>
                      <a:pt x="288036" y="1270"/>
                    </a:lnTo>
                    <a:lnTo>
                      <a:pt x="290233" y="1270"/>
                    </a:lnTo>
                    <a:lnTo>
                      <a:pt x="290233" y="381"/>
                    </a:lnTo>
                    <a:lnTo>
                      <a:pt x="287261" y="1270"/>
                    </a:lnTo>
                    <a:lnTo>
                      <a:pt x="282054" y="1270"/>
                    </a:lnTo>
                    <a:lnTo>
                      <a:pt x="285165" y="0"/>
                    </a:lnTo>
                    <a:lnTo>
                      <a:pt x="277977" y="1270"/>
                    </a:lnTo>
                    <a:lnTo>
                      <a:pt x="267893" y="1270"/>
                    </a:lnTo>
                    <a:lnTo>
                      <a:pt x="268998" y="2540"/>
                    </a:lnTo>
                    <a:lnTo>
                      <a:pt x="264680" y="2540"/>
                    </a:lnTo>
                    <a:lnTo>
                      <a:pt x="264909" y="1270"/>
                    </a:lnTo>
                    <a:lnTo>
                      <a:pt x="248742" y="1270"/>
                    </a:lnTo>
                    <a:lnTo>
                      <a:pt x="240639" y="0"/>
                    </a:lnTo>
                    <a:lnTo>
                      <a:pt x="233705" y="1270"/>
                    </a:lnTo>
                    <a:lnTo>
                      <a:pt x="228066" y="1270"/>
                    </a:lnTo>
                    <a:lnTo>
                      <a:pt x="225196" y="0"/>
                    </a:lnTo>
                    <a:lnTo>
                      <a:pt x="216115" y="2540"/>
                    </a:lnTo>
                    <a:lnTo>
                      <a:pt x="213474" y="1270"/>
                    </a:lnTo>
                    <a:lnTo>
                      <a:pt x="210845" y="0"/>
                    </a:lnTo>
                    <a:lnTo>
                      <a:pt x="203377" y="1270"/>
                    </a:lnTo>
                    <a:lnTo>
                      <a:pt x="197599" y="0"/>
                    </a:lnTo>
                    <a:lnTo>
                      <a:pt x="175475" y="0"/>
                    </a:lnTo>
                    <a:lnTo>
                      <a:pt x="173456" y="1270"/>
                    </a:lnTo>
                    <a:lnTo>
                      <a:pt x="173202" y="533"/>
                    </a:lnTo>
                    <a:lnTo>
                      <a:pt x="172478" y="1270"/>
                    </a:lnTo>
                    <a:lnTo>
                      <a:pt x="146215" y="1270"/>
                    </a:lnTo>
                    <a:lnTo>
                      <a:pt x="132880" y="0"/>
                    </a:lnTo>
                    <a:lnTo>
                      <a:pt x="113220" y="0"/>
                    </a:lnTo>
                    <a:lnTo>
                      <a:pt x="115989" y="2540"/>
                    </a:lnTo>
                    <a:lnTo>
                      <a:pt x="107911" y="1270"/>
                    </a:lnTo>
                    <a:lnTo>
                      <a:pt x="110197" y="0"/>
                    </a:lnTo>
                    <a:lnTo>
                      <a:pt x="100406" y="1270"/>
                    </a:lnTo>
                    <a:lnTo>
                      <a:pt x="71818" y="1270"/>
                    </a:lnTo>
                    <a:lnTo>
                      <a:pt x="71843" y="0"/>
                    </a:lnTo>
                    <a:lnTo>
                      <a:pt x="63182" y="0"/>
                    </a:lnTo>
                    <a:lnTo>
                      <a:pt x="63131" y="1270"/>
                    </a:lnTo>
                    <a:lnTo>
                      <a:pt x="61163" y="1270"/>
                    </a:lnTo>
                    <a:lnTo>
                      <a:pt x="62674" y="0"/>
                    </a:lnTo>
                    <a:lnTo>
                      <a:pt x="58775" y="0"/>
                    </a:lnTo>
                    <a:lnTo>
                      <a:pt x="54724" y="1270"/>
                    </a:lnTo>
                    <a:lnTo>
                      <a:pt x="53060" y="0"/>
                    </a:lnTo>
                    <a:lnTo>
                      <a:pt x="49682" y="0"/>
                    </a:lnTo>
                    <a:lnTo>
                      <a:pt x="47510" y="1270"/>
                    </a:lnTo>
                    <a:lnTo>
                      <a:pt x="47218" y="1270"/>
                    </a:lnTo>
                    <a:lnTo>
                      <a:pt x="44132" y="2540"/>
                    </a:lnTo>
                    <a:lnTo>
                      <a:pt x="41427" y="3810"/>
                    </a:lnTo>
                    <a:lnTo>
                      <a:pt x="39446" y="5080"/>
                    </a:lnTo>
                    <a:lnTo>
                      <a:pt x="37426" y="7620"/>
                    </a:lnTo>
                    <a:lnTo>
                      <a:pt x="36029" y="10160"/>
                    </a:lnTo>
                    <a:lnTo>
                      <a:pt x="34874" y="11430"/>
                    </a:lnTo>
                    <a:lnTo>
                      <a:pt x="34721" y="13970"/>
                    </a:lnTo>
                    <a:lnTo>
                      <a:pt x="33997" y="16510"/>
                    </a:lnTo>
                    <a:lnTo>
                      <a:pt x="33883" y="20320"/>
                    </a:lnTo>
                    <a:lnTo>
                      <a:pt x="34518" y="22860"/>
                    </a:lnTo>
                    <a:lnTo>
                      <a:pt x="34899" y="25400"/>
                    </a:lnTo>
                    <a:lnTo>
                      <a:pt x="36880" y="27940"/>
                    </a:lnTo>
                    <a:lnTo>
                      <a:pt x="38747" y="31750"/>
                    </a:lnTo>
                    <a:lnTo>
                      <a:pt x="40728" y="32486"/>
                    </a:lnTo>
                    <a:lnTo>
                      <a:pt x="42672" y="33782"/>
                    </a:lnTo>
                    <a:lnTo>
                      <a:pt x="44069" y="34290"/>
                    </a:lnTo>
                    <a:lnTo>
                      <a:pt x="42684" y="34290"/>
                    </a:lnTo>
                    <a:lnTo>
                      <a:pt x="47117" y="35560"/>
                    </a:lnTo>
                    <a:lnTo>
                      <a:pt x="47663" y="35560"/>
                    </a:lnTo>
                    <a:lnTo>
                      <a:pt x="50101" y="36830"/>
                    </a:lnTo>
                    <a:lnTo>
                      <a:pt x="52514" y="35560"/>
                    </a:lnTo>
                    <a:lnTo>
                      <a:pt x="52857" y="35560"/>
                    </a:lnTo>
                    <a:lnTo>
                      <a:pt x="59182" y="36830"/>
                    </a:lnTo>
                    <a:lnTo>
                      <a:pt x="65570" y="34290"/>
                    </a:lnTo>
                    <a:lnTo>
                      <a:pt x="69126" y="35560"/>
                    </a:lnTo>
                    <a:lnTo>
                      <a:pt x="83908" y="35560"/>
                    </a:lnTo>
                    <a:lnTo>
                      <a:pt x="87947" y="34836"/>
                    </a:lnTo>
                    <a:lnTo>
                      <a:pt x="88176" y="35560"/>
                    </a:lnTo>
                    <a:lnTo>
                      <a:pt x="96875" y="35560"/>
                    </a:lnTo>
                    <a:lnTo>
                      <a:pt x="97116" y="35496"/>
                    </a:lnTo>
                    <a:lnTo>
                      <a:pt x="89649" y="34531"/>
                    </a:lnTo>
                    <a:lnTo>
                      <a:pt x="90995" y="34290"/>
                    </a:lnTo>
                    <a:lnTo>
                      <a:pt x="97929" y="34290"/>
                    </a:lnTo>
                    <a:lnTo>
                      <a:pt x="97650" y="35356"/>
                    </a:lnTo>
                    <a:lnTo>
                      <a:pt x="101904" y="34290"/>
                    </a:lnTo>
                    <a:lnTo>
                      <a:pt x="112763" y="34290"/>
                    </a:lnTo>
                    <a:lnTo>
                      <a:pt x="109258" y="35560"/>
                    </a:lnTo>
                    <a:lnTo>
                      <a:pt x="127114" y="35560"/>
                    </a:lnTo>
                    <a:lnTo>
                      <a:pt x="128536" y="34290"/>
                    </a:lnTo>
                    <a:lnTo>
                      <a:pt x="128625" y="35293"/>
                    </a:lnTo>
                    <a:lnTo>
                      <a:pt x="129019" y="34290"/>
                    </a:lnTo>
                    <a:lnTo>
                      <a:pt x="129540" y="34290"/>
                    </a:lnTo>
                    <a:lnTo>
                      <a:pt x="130467" y="36830"/>
                    </a:lnTo>
                    <a:lnTo>
                      <a:pt x="130797" y="38938"/>
                    </a:lnTo>
                    <a:lnTo>
                      <a:pt x="129159" y="36830"/>
                    </a:lnTo>
                    <a:lnTo>
                      <a:pt x="130644" y="46990"/>
                    </a:lnTo>
                    <a:lnTo>
                      <a:pt x="129057" y="44564"/>
                    </a:lnTo>
                    <a:lnTo>
                      <a:pt x="128930" y="45720"/>
                    </a:lnTo>
                    <a:lnTo>
                      <a:pt x="128663" y="46990"/>
                    </a:lnTo>
                    <a:lnTo>
                      <a:pt x="128130" y="45720"/>
                    </a:lnTo>
                    <a:lnTo>
                      <a:pt x="128511" y="50800"/>
                    </a:lnTo>
                    <a:lnTo>
                      <a:pt x="129247" y="48260"/>
                    </a:lnTo>
                    <a:lnTo>
                      <a:pt x="129222" y="53340"/>
                    </a:lnTo>
                    <a:lnTo>
                      <a:pt x="128765" y="53340"/>
                    </a:lnTo>
                    <a:lnTo>
                      <a:pt x="128371" y="52070"/>
                    </a:lnTo>
                    <a:lnTo>
                      <a:pt x="128701" y="53340"/>
                    </a:lnTo>
                    <a:lnTo>
                      <a:pt x="129679" y="57150"/>
                    </a:lnTo>
                    <a:lnTo>
                      <a:pt x="129387" y="60960"/>
                    </a:lnTo>
                    <a:lnTo>
                      <a:pt x="129184" y="60960"/>
                    </a:lnTo>
                    <a:lnTo>
                      <a:pt x="128943" y="62128"/>
                    </a:lnTo>
                    <a:lnTo>
                      <a:pt x="129032" y="67310"/>
                    </a:lnTo>
                    <a:lnTo>
                      <a:pt x="130670" y="72390"/>
                    </a:lnTo>
                    <a:lnTo>
                      <a:pt x="130035" y="80010"/>
                    </a:lnTo>
                    <a:lnTo>
                      <a:pt x="128587" y="78740"/>
                    </a:lnTo>
                    <a:lnTo>
                      <a:pt x="129565" y="83820"/>
                    </a:lnTo>
                    <a:lnTo>
                      <a:pt x="128308" y="83820"/>
                    </a:lnTo>
                    <a:lnTo>
                      <a:pt x="128676" y="87630"/>
                    </a:lnTo>
                    <a:lnTo>
                      <a:pt x="129286" y="86360"/>
                    </a:lnTo>
                    <a:lnTo>
                      <a:pt x="129273" y="90170"/>
                    </a:lnTo>
                    <a:lnTo>
                      <a:pt x="130187" y="92710"/>
                    </a:lnTo>
                    <a:lnTo>
                      <a:pt x="129768" y="96520"/>
                    </a:lnTo>
                    <a:lnTo>
                      <a:pt x="129247" y="93980"/>
                    </a:lnTo>
                    <a:lnTo>
                      <a:pt x="129489" y="100330"/>
                    </a:lnTo>
                    <a:lnTo>
                      <a:pt x="129971" y="96520"/>
                    </a:lnTo>
                    <a:lnTo>
                      <a:pt x="130619" y="100330"/>
                    </a:lnTo>
                    <a:lnTo>
                      <a:pt x="131559" y="96520"/>
                    </a:lnTo>
                    <a:lnTo>
                      <a:pt x="131203" y="101600"/>
                    </a:lnTo>
                    <a:lnTo>
                      <a:pt x="131191" y="105410"/>
                    </a:lnTo>
                    <a:lnTo>
                      <a:pt x="130454" y="106680"/>
                    </a:lnTo>
                    <a:lnTo>
                      <a:pt x="131267" y="110490"/>
                    </a:lnTo>
                    <a:lnTo>
                      <a:pt x="130962" y="113030"/>
                    </a:lnTo>
                    <a:lnTo>
                      <a:pt x="130556" y="114300"/>
                    </a:lnTo>
                    <a:lnTo>
                      <a:pt x="129565" y="113030"/>
                    </a:lnTo>
                    <a:lnTo>
                      <a:pt x="129298" y="113030"/>
                    </a:lnTo>
                    <a:lnTo>
                      <a:pt x="130352" y="115570"/>
                    </a:lnTo>
                    <a:lnTo>
                      <a:pt x="129590" y="121920"/>
                    </a:lnTo>
                    <a:lnTo>
                      <a:pt x="130149" y="123190"/>
                    </a:lnTo>
                    <a:lnTo>
                      <a:pt x="129654" y="123190"/>
                    </a:lnTo>
                    <a:lnTo>
                      <a:pt x="130505" y="124460"/>
                    </a:lnTo>
                    <a:lnTo>
                      <a:pt x="130238" y="127000"/>
                    </a:lnTo>
                    <a:lnTo>
                      <a:pt x="129578" y="127000"/>
                    </a:lnTo>
                    <a:lnTo>
                      <a:pt x="129425" y="132080"/>
                    </a:lnTo>
                    <a:lnTo>
                      <a:pt x="131165" y="125730"/>
                    </a:lnTo>
                    <a:lnTo>
                      <a:pt x="130644" y="129540"/>
                    </a:lnTo>
                    <a:lnTo>
                      <a:pt x="134467" y="129540"/>
                    </a:lnTo>
                    <a:lnTo>
                      <a:pt x="132994" y="127000"/>
                    </a:lnTo>
                    <a:lnTo>
                      <a:pt x="133451" y="125730"/>
                    </a:lnTo>
                    <a:lnTo>
                      <a:pt x="133896" y="124460"/>
                    </a:lnTo>
                    <a:lnTo>
                      <a:pt x="134175" y="123698"/>
                    </a:lnTo>
                    <a:lnTo>
                      <a:pt x="133807" y="123190"/>
                    </a:lnTo>
                    <a:lnTo>
                      <a:pt x="133959" y="118110"/>
                    </a:lnTo>
                    <a:lnTo>
                      <a:pt x="135559" y="114300"/>
                    </a:lnTo>
                    <a:lnTo>
                      <a:pt x="135572" y="113030"/>
                    </a:lnTo>
                    <a:lnTo>
                      <a:pt x="136194" y="107950"/>
                    </a:lnTo>
                    <a:lnTo>
                      <a:pt x="133934" y="107950"/>
                    </a:lnTo>
                    <a:lnTo>
                      <a:pt x="134251" y="104140"/>
                    </a:lnTo>
                    <a:lnTo>
                      <a:pt x="134353" y="102870"/>
                    </a:lnTo>
                    <a:lnTo>
                      <a:pt x="133959" y="102870"/>
                    </a:lnTo>
                    <a:lnTo>
                      <a:pt x="132892" y="104140"/>
                    </a:lnTo>
                    <a:lnTo>
                      <a:pt x="132638" y="101600"/>
                    </a:lnTo>
                    <a:lnTo>
                      <a:pt x="132664" y="95250"/>
                    </a:lnTo>
                    <a:lnTo>
                      <a:pt x="134188" y="95250"/>
                    </a:lnTo>
                    <a:lnTo>
                      <a:pt x="134505" y="97790"/>
                    </a:lnTo>
                    <a:lnTo>
                      <a:pt x="134416" y="99060"/>
                    </a:lnTo>
                    <a:lnTo>
                      <a:pt x="134277" y="99060"/>
                    </a:lnTo>
                    <a:lnTo>
                      <a:pt x="134594" y="101600"/>
                    </a:lnTo>
                    <a:lnTo>
                      <a:pt x="135026" y="100330"/>
                    </a:lnTo>
                    <a:lnTo>
                      <a:pt x="134632" y="99060"/>
                    </a:lnTo>
                    <a:lnTo>
                      <a:pt x="135039" y="97790"/>
                    </a:lnTo>
                    <a:lnTo>
                      <a:pt x="135013" y="95250"/>
                    </a:lnTo>
                    <a:lnTo>
                      <a:pt x="135013" y="93980"/>
                    </a:lnTo>
                    <a:lnTo>
                      <a:pt x="135001" y="92710"/>
                    </a:lnTo>
                    <a:lnTo>
                      <a:pt x="134785" y="93980"/>
                    </a:lnTo>
                    <a:lnTo>
                      <a:pt x="135369" y="88900"/>
                    </a:lnTo>
                    <a:lnTo>
                      <a:pt x="134810" y="86360"/>
                    </a:lnTo>
                    <a:lnTo>
                      <a:pt x="135089" y="82550"/>
                    </a:lnTo>
                    <a:lnTo>
                      <a:pt x="135191" y="81280"/>
                    </a:lnTo>
                    <a:lnTo>
                      <a:pt x="134975" y="82550"/>
                    </a:lnTo>
                    <a:lnTo>
                      <a:pt x="134505" y="82550"/>
                    </a:lnTo>
                    <a:lnTo>
                      <a:pt x="134670" y="80010"/>
                    </a:lnTo>
                    <a:lnTo>
                      <a:pt x="134747" y="78740"/>
                    </a:lnTo>
                    <a:lnTo>
                      <a:pt x="135001" y="74930"/>
                    </a:lnTo>
                    <a:lnTo>
                      <a:pt x="133756" y="78740"/>
                    </a:lnTo>
                    <a:lnTo>
                      <a:pt x="133578" y="73660"/>
                    </a:lnTo>
                    <a:lnTo>
                      <a:pt x="134188" y="71120"/>
                    </a:lnTo>
                    <a:lnTo>
                      <a:pt x="135026" y="74930"/>
                    </a:lnTo>
                    <a:lnTo>
                      <a:pt x="134645" y="71120"/>
                    </a:lnTo>
                    <a:lnTo>
                      <a:pt x="134518" y="69850"/>
                    </a:lnTo>
                    <a:lnTo>
                      <a:pt x="134937" y="66040"/>
                    </a:lnTo>
                    <a:lnTo>
                      <a:pt x="135902" y="69850"/>
                    </a:lnTo>
                    <a:lnTo>
                      <a:pt x="135331" y="66040"/>
                    </a:lnTo>
                    <a:lnTo>
                      <a:pt x="135140" y="64770"/>
                    </a:lnTo>
                    <a:lnTo>
                      <a:pt x="136410" y="60960"/>
                    </a:lnTo>
                    <a:lnTo>
                      <a:pt x="136550" y="58420"/>
                    </a:lnTo>
                    <a:lnTo>
                      <a:pt x="136690" y="59486"/>
                    </a:lnTo>
                    <a:lnTo>
                      <a:pt x="136690" y="57150"/>
                    </a:lnTo>
                    <a:lnTo>
                      <a:pt x="135890" y="58420"/>
                    </a:lnTo>
                    <a:lnTo>
                      <a:pt x="136029" y="57150"/>
                    </a:lnTo>
                    <a:lnTo>
                      <a:pt x="136042" y="55880"/>
                    </a:lnTo>
                    <a:lnTo>
                      <a:pt x="136372" y="55880"/>
                    </a:lnTo>
                    <a:lnTo>
                      <a:pt x="135851" y="54610"/>
                    </a:lnTo>
                    <a:lnTo>
                      <a:pt x="135039" y="57150"/>
                    </a:lnTo>
                    <a:lnTo>
                      <a:pt x="134327" y="53340"/>
                    </a:lnTo>
                    <a:lnTo>
                      <a:pt x="134632" y="52362"/>
                    </a:lnTo>
                    <a:lnTo>
                      <a:pt x="134581" y="53340"/>
                    </a:lnTo>
                    <a:lnTo>
                      <a:pt x="136017" y="46990"/>
                    </a:lnTo>
                    <a:lnTo>
                      <a:pt x="136093" y="49301"/>
                    </a:lnTo>
                    <a:lnTo>
                      <a:pt x="136207" y="48260"/>
                    </a:lnTo>
                    <a:lnTo>
                      <a:pt x="136486" y="48260"/>
                    </a:lnTo>
                    <a:lnTo>
                      <a:pt x="136956" y="45720"/>
                    </a:lnTo>
                    <a:lnTo>
                      <a:pt x="137426" y="43180"/>
                    </a:lnTo>
                    <a:lnTo>
                      <a:pt x="135280" y="45720"/>
                    </a:lnTo>
                    <a:lnTo>
                      <a:pt x="135305" y="39370"/>
                    </a:lnTo>
                    <a:lnTo>
                      <a:pt x="135902" y="40640"/>
                    </a:lnTo>
                    <a:lnTo>
                      <a:pt x="136169" y="39370"/>
                    </a:lnTo>
                    <a:lnTo>
                      <a:pt x="136258" y="38938"/>
                    </a:lnTo>
                    <a:lnTo>
                      <a:pt x="136271" y="38290"/>
                    </a:lnTo>
                    <a:lnTo>
                      <a:pt x="136067" y="39370"/>
                    </a:lnTo>
                    <a:lnTo>
                      <a:pt x="135597" y="38100"/>
                    </a:lnTo>
                    <a:lnTo>
                      <a:pt x="135432" y="38100"/>
                    </a:lnTo>
                    <a:lnTo>
                      <a:pt x="135051" y="36830"/>
                    </a:lnTo>
                    <a:lnTo>
                      <a:pt x="134950" y="46990"/>
                    </a:lnTo>
                    <a:lnTo>
                      <a:pt x="134670" y="51790"/>
                    </a:lnTo>
                    <a:lnTo>
                      <a:pt x="133883" y="48260"/>
                    </a:lnTo>
                    <a:lnTo>
                      <a:pt x="134950" y="46990"/>
                    </a:lnTo>
                    <a:lnTo>
                      <a:pt x="134950" y="36830"/>
                    </a:lnTo>
                    <a:lnTo>
                      <a:pt x="134962" y="34290"/>
                    </a:lnTo>
                    <a:lnTo>
                      <a:pt x="135178" y="31750"/>
                    </a:lnTo>
                    <a:lnTo>
                      <a:pt x="134899" y="30480"/>
                    </a:lnTo>
                    <a:lnTo>
                      <a:pt x="134708" y="29210"/>
                    </a:lnTo>
                    <a:lnTo>
                      <a:pt x="134416" y="29210"/>
                    </a:lnTo>
                    <a:lnTo>
                      <a:pt x="134353" y="30480"/>
                    </a:lnTo>
                    <a:lnTo>
                      <a:pt x="134213" y="30480"/>
                    </a:lnTo>
                    <a:lnTo>
                      <a:pt x="134112" y="29210"/>
                    </a:lnTo>
                    <a:lnTo>
                      <a:pt x="125387" y="29210"/>
                    </a:lnTo>
                    <a:lnTo>
                      <a:pt x="119684" y="27940"/>
                    </a:lnTo>
                    <a:lnTo>
                      <a:pt x="117563" y="29210"/>
                    </a:lnTo>
                    <a:lnTo>
                      <a:pt x="115608" y="27940"/>
                    </a:lnTo>
                    <a:lnTo>
                      <a:pt x="111899" y="27940"/>
                    </a:lnTo>
                    <a:lnTo>
                      <a:pt x="106641" y="29210"/>
                    </a:lnTo>
                    <a:lnTo>
                      <a:pt x="108902" y="29210"/>
                    </a:lnTo>
                    <a:lnTo>
                      <a:pt x="111099" y="29210"/>
                    </a:lnTo>
                    <a:lnTo>
                      <a:pt x="112280" y="30480"/>
                    </a:lnTo>
                    <a:lnTo>
                      <a:pt x="108902" y="29210"/>
                    </a:lnTo>
                    <a:lnTo>
                      <a:pt x="105575" y="30480"/>
                    </a:lnTo>
                    <a:lnTo>
                      <a:pt x="101650" y="30480"/>
                    </a:lnTo>
                    <a:lnTo>
                      <a:pt x="101714" y="29210"/>
                    </a:lnTo>
                    <a:lnTo>
                      <a:pt x="101777" y="27940"/>
                    </a:lnTo>
                    <a:lnTo>
                      <a:pt x="95897" y="26670"/>
                    </a:lnTo>
                    <a:lnTo>
                      <a:pt x="91325" y="29210"/>
                    </a:lnTo>
                    <a:lnTo>
                      <a:pt x="83680" y="27940"/>
                    </a:lnTo>
                    <a:lnTo>
                      <a:pt x="86144" y="29210"/>
                    </a:lnTo>
                    <a:lnTo>
                      <a:pt x="79184" y="29210"/>
                    </a:lnTo>
                    <a:lnTo>
                      <a:pt x="77635" y="27940"/>
                    </a:lnTo>
                    <a:lnTo>
                      <a:pt x="70993" y="27940"/>
                    </a:lnTo>
                    <a:lnTo>
                      <a:pt x="70294" y="29210"/>
                    </a:lnTo>
                    <a:lnTo>
                      <a:pt x="66878" y="27940"/>
                    </a:lnTo>
                    <a:lnTo>
                      <a:pt x="60718" y="27940"/>
                    </a:lnTo>
                    <a:lnTo>
                      <a:pt x="59842" y="30480"/>
                    </a:lnTo>
                    <a:lnTo>
                      <a:pt x="53911" y="30480"/>
                    </a:lnTo>
                    <a:lnTo>
                      <a:pt x="55702" y="29210"/>
                    </a:lnTo>
                    <a:lnTo>
                      <a:pt x="53009" y="29210"/>
                    </a:lnTo>
                    <a:lnTo>
                      <a:pt x="53162" y="29159"/>
                    </a:lnTo>
                    <a:lnTo>
                      <a:pt x="52666" y="27940"/>
                    </a:lnTo>
                    <a:lnTo>
                      <a:pt x="51066" y="29210"/>
                    </a:lnTo>
                    <a:lnTo>
                      <a:pt x="47574" y="29210"/>
                    </a:lnTo>
                    <a:lnTo>
                      <a:pt x="47015" y="27940"/>
                    </a:lnTo>
                    <a:lnTo>
                      <a:pt x="46316" y="27940"/>
                    </a:lnTo>
                    <a:lnTo>
                      <a:pt x="45720" y="29210"/>
                    </a:lnTo>
                    <a:lnTo>
                      <a:pt x="44157" y="27940"/>
                    </a:lnTo>
                    <a:lnTo>
                      <a:pt x="44145" y="27787"/>
                    </a:lnTo>
                    <a:lnTo>
                      <a:pt x="44119" y="27940"/>
                    </a:lnTo>
                    <a:lnTo>
                      <a:pt x="44094" y="34277"/>
                    </a:lnTo>
                    <a:lnTo>
                      <a:pt x="42837" y="33782"/>
                    </a:lnTo>
                    <a:lnTo>
                      <a:pt x="41021" y="32664"/>
                    </a:lnTo>
                    <a:lnTo>
                      <a:pt x="40855" y="32537"/>
                    </a:lnTo>
                    <a:lnTo>
                      <a:pt x="42214" y="33020"/>
                    </a:lnTo>
                    <a:lnTo>
                      <a:pt x="44094" y="34277"/>
                    </a:lnTo>
                    <a:lnTo>
                      <a:pt x="44094" y="27914"/>
                    </a:lnTo>
                    <a:lnTo>
                      <a:pt x="42951" y="26670"/>
                    </a:lnTo>
                    <a:lnTo>
                      <a:pt x="41986" y="25603"/>
                    </a:lnTo>
                    <a:lnTo>
                      <a:pt x="41871" y="25400"/>
                    </a:lnTo>
                    <a:lnTo>
                      <a:pt x="41186" y="24130"/>
                    </a:lnTo>
                    <a:lnTo>
                      <a:pt x="39433" y="21590"/>
                    </a:lnTo>
                    <a:lnTo>
                      <a:pt x="39535" y="19050"/>
                    </a:lnTo>
                    <a:lnTo>
                      <a:pt x="39573" y="13970"/>
                    </a:lnTo>
                    <a:lnTo>
                      <a:pt x="41770" y="10160"/>
                    </a:lnTo>
                    <a:lnTo>
                      <a:pt x="44069" y="10160"/>
                    </a:lnTo>
                    <a:lnTo>
                      <a:pt x="45326" y="8890"/>
                    </a:lnTo>
                    <a:lnTo>
                      <a:pt x="47078" y="7620"/>
                    </a:lnTo>
                    <a:lnTo>
                      <a:pt x="50736" y="6350"/>
                    </a:lnTo>
                    <a:lnTo>
                      <a:pt x="53200" y="7620"/>
                    </a:lnTo>
                    <a:lnTo>
                      <a:pt x="59791" y="7620"/>
                    </a:lnTo>
                    <a:lnTo>
                      <a:pt x="58750" y="6350"/>
                    </a:lnTo>
                    <a:lnTo>
                      <a:pt x="57708" y="5080"/>
                    </a:lnTo>
                    <a:lnTo>
                      <a:pt x="63855" y="6350"/>
                    </a:lnTo>
                    <a:lnTo>
                      <a:pt x="66852" y="7556"/>
                    </a:lnTo>
                    <a:lnTo>
                      <a:pt x="69977" y="6350"/>
                    </a:lnTo>
                    <a:lnTo>
                      <a:pt x="74129" y="7620"/>
                    </a:lnTo>
                    <a:lnTo>
                      <a:pt x="73126" y="7620"/>
                    </a:lnTo>
                    <a:lnTo>
                      <a:pt x="76288" y="8890"/>
                    </a:lnTo>
                    <a:lnTo>
                      <a:pt x="80848" y="7620"/>
                    </a:lnTo>
                    <a:lnTo>
                      <a:pt x="85991" y="7620"/>
                    </a:lnTo>
                    <a:lnTo>
                      <a:pt x="89535" y="6350"/>
                    </a:lnTo>
                    <a:lnTo>
                      <a:pt x="98945" y="6350"/>
                    </a:lnTo>
                    <a:lnTo>
                      <a:pt x="99885" y="7620"/>
                    </a:lnTo>
                    <a:lnTo>
                      <a:pt x="102120" y="7620"/>
                    </a:lnTo>
                    <a:lnTo>
                      <a:pt x="99237" y="6350"/>
                    </a:lnTo>
                    <a:lnTo>
                      <a:pt x="103682" y="5080"/>
                    </a:lnTo>
                    <a:lnTo>
                      <a:pt x="105143" y="6350"/>
                    </a:lnTo>
                    <a:lnTo>
                      <a:pt x="108343" y="6350"/>
                    </a:lnTo>
                    <a:lnTo>
                      <a:pt x="108775" y="7620"/>
                    </a:lnTo>
                    <a:lnTo>
                      <a:pt x="104571" y="7620"/>
                    </a:lnTo>
                    <a:lnTo>
                      <a:pt x="106730" y="8890"/>
                    </a:lnTo>
                    <a:lnTo>
                      <a:pt x="110020" y="7620"/>
                    </a:lnTo>
                    <a:lnTo>
                      <a:pt x="118389" y="7620"/>
                    </a:lnTo>
                    <a:lnTo>
                      <a:pt x="118465" y="6350"/>
                    </a:lnTo>
                    <a:lnTo>
                      <a:pt x="124675" y="6350"/>
                    </a:lnTo>
                    <a:lnTo>
                      <a:pt x="128460" y="5080"/>
                    </a:lnTo>
                    <a:lnTo>
                      <a:pt x="127965" y="7124"/>
                    </a:lnTo>
                    <a:lnTo>
                      <a:pt x="127584" y="7099"/>
                    </a:lnTo>
                    <a:lnTo>
                      <a:pt x="125615" y="6680"/>
                    </a:lnTo>
                    <a:lnTo>
                      <a:pt x="124612" y="6819"/>
                    </a:lnTo>
                    <a:lnTo>
                      <a:pt x="125564" y="7353"/>
                    </a:lnTo>
                    <a:lnTo>
                      <a:pt x="128028" y="7696"/>
                    </a:lnTo>
                    <a:lnTo>
                      <a:pt x="129552" y="7175"/>
                    </a:lnTo>
                    <a:lnTo>
                      <a:pt x="129209" y="7162"/>
                    </a:lnTo>
                    <a:lnTo>
                      <a:pt x="131622" y="6350"/>
                    </a:lnTo>
                    <a:lnTo>
                      <a:pt x="132765" y="7620"/>
                    </a:lnTo>
                    <a:lnTo>
                      <a:pt x="135255" y="7620"/>
                    </a:lnTo>
                    <a:lnTo>
                      <a:pt x="141503" y="6350"/>
                    </a:lnTo>
                    <a:lnTo>
                      <a:pt x="144462" y="6350"/>
                    </a:lnTo>
                    <a:lnTo>
                      <a:pt x="141427" y="7620"/>
                    </a:lnTo>
                    <a:lnTo>
                      <a:pt x="143446" y="7620"/>
                    </a:lnTo>
                    <a:lnTo>
                      <a:pt x="145973" y="6350"/>
                    </a:lnTo>
                    <a:lnTo>
                      <a:pt x="153377" y="6350"/>
                    </a:lnTo>
                    <a:lnTo>
                      <a:pt x="152501" y="8890"/>
                    </a:lnTo>
                    <a:lnTo>
                      <a:pt x="166217" y="6350"/>
                    </a:lnTo>
                    <a:lnTo>
                      <a:pt x="169799" y="8890"/>
                    </a:lnTo>
                    <a:lnTo>
                      <a:pt x="197256" y="8890"/>
                    </a:lnTo>
                    <a:lnTo>
                      <a:pt x="193649" y="6350"/>
                    </a:lnTo>
                    <a:lnTo>
                      <a:pt x="200228" y="8890"/>
                    </a:lnTo>
                    <a:lnTo>
                      <a:pt x="199593" y="6350"/>
                    </a:lnTo>
                    <a:lnTo>
                      <a:pt x="203073" y="6350"/>
                    </a:lnTo>
                    <a:lnTo>
                      <a:pt x="210248" y="7620"/>
                    </a:lnTo>
                    <a:lnTo>
                      <a:pt x="211950" y="8890"/>
                    </a:lnTo>
                    <a:lnTo>
                      <a:pt x="213398" y="8890"/>
                    </a:lnTo>
                    <a:lnTo>
                      <a:pt x="210388" y="10160"/>
                    </a:lnTo>
                    <a:lnTo>
                      <a:pt x="213118" y="10160"/>
                    </a:lnTo>
                    <a:lnTo>
                      <a:pt x="215620" y="8890"/>
                    </a:lnTo>
                    <a:lnTo>
                      <a:pt x="214414" y="8890"/>
                    </a:lnTo>
                    <a:lnTo>
                      <a:pt x="221653" y="7620"/>
                    </a:lnTo>
                    <a:lnTo>
                      <a:pt x="220675" y="10160"/>
                    </a:lnTo>
                    <a:lnTo>
                      <a:pt x="227965" y="8890"/>
                    </a:lnTo>
                    <a:lnTo>
                      <a:pt x="225666" y="10160"/>
                    </a:lnTo>
                    <a:lnTo>
                      <a:pt x="229400" y="8890"/>
                    </a:lnTo>
                    <a:lnTo>
                      <a:pt x="239471" y="10160"/>
                    </a:lnTo>
                    <a:lnTo>
                      <a:pt x="241300" y="8890"/>
                    </a:lnTo>
                    <a:lnTo>
                      <a:pt x="243141" y="7620"/>
                    </a:lnTo>
                    <a:lnTo>
                      <a:pt x="243801" y="8890"/>
                    </a:lnTo>
                    <a:lnTo>
                      <a:pt x="257213" y="8890"/>
                    </a:lnTo>
                    <a:lnTo>
                      <a:pt x="264033" y="7620"/>
                    </a:lnTo>
                    <a:lnTo>
                      <a:pt x="269913" y="8890"/>
                    </a:lnTo>
                    <a:lnTo>
                      <a:pt x="270903" y="8890"/>
                    </a:lnTo>
                    <a:lnTo>
                      <a:pt x="272135" y="7620"/>
                    </a:lnTo>
                    <a:lnTo>
                      <a:pt x="274231" y="8890"/>
                    </a:lnTo>
                    <a:lnTo>
                      <a:pt x="278765" y="7620"/>
                    </a:lnTo>
                    <a:lnTo>
                      <a:pt x="280974" y="8890"/>
                    </a:lnTo>
                    <a:lnTo>
                      <a:pt x="286804" y="8890"/>
                    </a:lnTo>
                    <a:lnTo>
                      <a:pt x="294513" y="7620"/>
                    </a:lnTo>
                    <a:lnTo>
                      <a:pt x="298538" y="7620"/>
                    </a:lnTo>
                    <a:lnTo>
                      <a:pt x="298221" y="8890"/>
                    </a:lnTo>
                    <a:lnTo>
                      <a:pt x="299212" y="10160"/>
                    </a:lnTo>
                    <a:lnTo>
                      <a:pt x="300075" y="11430"/>
                    </a:lnTo>
                    <a:lnTo>
                      <a:pt x="301002" y="12700"/>
                    </a:lnTo>
                    <a:lnTo>
                      <a:pt x="301726" y="13970"/>
                    </a:lnTo>
                    <a:lnTo>
                      <a:pt x="301967" y="15240"/>
                    </a:lnTo>
                    <a:lnTo>
                      <a:pt x="302260" y="17780"/>
                    </a:lnTo>
                    <a:lnTo>
                      <a:pt x="293420" y="29210"/>
                    </a:lnTo>
                    <a:lnTo>
                      <a:pt x="287718" y="27940"/>
                    </a:lnTo>
                    <a:lnTo>
                      <a:pt x="271932" y="27940"/>
                    </a:lnTo>
                    <a:lnTo>
                      <a:pt x="264236" y="26670"/>
                    </a:lnTo>
                    <a:lnTo>
                      <a:pt x="265671" y="27940"/>
                    </a:lnTo>
                    <a:lnTo>
                      <a:pt x="260134" y="27940"/>
                    </a:lnTo>
                    <a:lnTo>
                      <a:pt x="256247" y="29210"/>
                    </a:lnTo>
                    <a:lnTo>
                      <a:pt x="256590" y="27940"/>
                    </a:lnTo>
                    <a:lnTo>
                      <a:pt x="257378" y="27940"/>
                    </a:lnTo>
                    <a:lnTo>
                      <a:pt x="255714" y="26670"/>
                    </a:lnTo>
                    <a:lnTo>
                      <a:pt x="247650" y="26670"/>
                    </a:lnTo>
                    <a:lnTo>
                      <a:pt x="247065" y="29210"/>
                    </a:lnTo>
                    <a:lnTo>
                      <a:pt x="242443" y="27940"/>
                    </a:lnTo>
                    <a:lnTo>
                      <a:pt x="212598" y="27940"/>
                    </a:lnTo>
                    <a:lnTo>
                      <a:pt x="212991" y="35293"/>
                    </a:lnTo>
                    <a:lnTo>
                      <a:pt x="213207" y="38100"/>
                    </a:lnTo>
                    <a:lnTo>
                      <a:pt x="212344" y="38100"/>
                    </a:lnTo>
                    <a:lnTo>
                      <a:pt x="212178" y="41910"/>
                    </a:lnTo>
                    <a:lnTo>
                      <a:pt x="212090" y="50800"/>
                    </a:lnTo>
                    <a:lnTo>
                      <a:pt x="212204" y="54610"/>
                    </a:lnTo>
                    <a:lnTo>
                      <a:pt x="211518" y="53340"/>
                    </a:lnTo>
                    <a:lnTo>
                      <a:pt x="211455" y="57150"/>
                    </a:lnTo>
                    <a:lnTo>
                      <a:pt x="214274" y="58420"/>
                    </a:lnTo>
                    <a:lnTo>
                      <a:pt x="214325" y="62230"/>
                    </a:lnTo>
                    <a:lnTo>
                      <a:pt x="212902" y="63500"/>
                    </a:lnTo>
                    <a:lnTo>
                      <a:pt x="212928" y="71120"/>
                    </a:lnTo>
                    <a:lnTo>
                      <a:pt x="211683" y="78740"/>
                    </a:lnTo>
                    <a:lnTo>
                      <a:pt x="212966" y="86360"/>
                    </a:lnTo>
                    <a:lnTo>
                      <a:pt x="212344" y="86360"/>
                    </a:lnTo>
                    <a:lnTo>
                      <a:pt x="212293" y="85090"/>
                    </a:lnTo>
                    <a:lnTo>
                      <a:pt x="212280" y="86360"/>
                    </a:lnTo>
                    <a:lnTo>
                      <a:pt x="212255" y="88900"/>
                    </a:lnTo>
                    <a:lnTo>
                      <a:pt x="211328" y="97790"/>
                    </a:lnTo>
                    <a:lnTo>
                      <a:pt x="213283" y="96520"/>
                    </a:lnTo>
                    <a:lnTo>
                      <a:pt x="212001" y="97790"/>
                    </a:lnTo>
                    <a:lnTo>
                      <a:pt x="213715" y="109220"/>
                    </a:lnTo>
                    <a:lnTo>
                      <a:pt x="212775" y="107950"/>
                    </a:lnTo>
                    <a:lnTo>
                      <a:pt x="213969" y="111760"/>
                    </a:lnTo>
                    <a:lnTo>
                      <a:pt x="214299" y="111760"/>
                    </a:lnTo>
                    <a:lnTo>
                      <a:pt x="214464" y="114300"/>
                    </a:lnTo>
                    <a:lnTo>
                      <a:pt x="214515" y="118110"/>
                    </a:lnTo>
                    <a:lnTo>
                      <a:pt x="213880" y="118110"/>
                    </a:lnTo>
                    <a:lnTo>
                      <a:pt x="214122" y="115570"/>
                    </a:lnTo>
                    <a:lnTo>
                      <a:pt x="213791" y="118110"/>
                    </a:lnTo>
                    <a:lnTo>
                      <a:pt x="213626" y="119380"/>
                    </a:lnTo>
                    <a:lnTo>
                      <a:pt x="215011" y="119380"/>
                    </a:lnTo>
                    <a:lnTo>
                      <a:pt x="214515" y="123190"/>
                    </a:lnTo>
                    <a:lnTo>
                      <a:pt x="213918" y="121920"/>
                    </a:lnTo>
                    <a:lnTo>
                      <a:pt x="213842" y="125730"/>
                    </a:lnTo>
                    <a:lnTo>
                      <a:pt x="214160" y="125730"/>
                    </a:lnTo>
                    <a:lnTo>
                      <a:pt x="214858" y="128270"/>
                    </a:lnTo>
                    <a:lnTo>
                      <a:pt x="215239" y="129540"/>
                    </a:lnTo>
                    <a:lnTo>
                      <a:pt x="214630" y="134620"/>
                    </a:lnTo>
                    <a:lnTo>
                      <a:pt x="213779" y="135890"/>
                    </a:lnTo>
                    <a:lnTo>
                      <a:pt x="214299" y="135890"/>
                    </a:lnTo>
                    <a:lnTo>
                      <a:pt x="214985" y="138430"/>
                    </a:lnTo>
                    <a:lnTo>
                      <a:pt x="214858" y="139700"/>
                    </a:lnTo>
                    <a:lnTo>
                      <a:pt x="220700" y="139700"/>
                    </a:lnTo>
                    <a:lnTo>
                      <a:pt x="221322" y="129540"/>
                    </a:lnTo>
                    <a:lnTo>
                      <a:pt x="220345" y="127000"/>
                    </a:lnTo>
                    <a:lnTo>
                      <a:pt x="220345" y="125730"/>
                    </a:lnTo>
                    <a:lnTo>
                      <a:pt x="219964" y="124460"/>
                    </a:lnTo>
                    <a:lnTo>
                      <a:pt x="219925" y="123190"/>
                    </a:lnTo>
                    <a:lnTo>
                      <a:pt x="219887" y="121920"/>
                    </a:lnTo>
                    <a:lnTo>
                      <a:pt x="220522" y="121920"/>
                    </a:lnTo>
                    <a:lnTo>
                      <a:pt x="220827" y="123190"/>
                    </a:lnTo>
                    <a:lnTo>
                      <a:pt x="220662" y="121920"/>
                    </a:lnTo>
                    <a:lnTo>
                      <a:pt x="219989" y="116840"/>
                    </a:lnTo>
                    <a:lnTo>
                      <a:pt x="219341" y="109220"/>
                    </a:lnTo>
                    <a:lnTo>
                      <a:pt x="219024" y="105410"/>
                    </a:lnTo>
                    <a:lnTo>
                      <a:pt x="220078" y="99060"/>
                    </a:lnTo>
                    <a:lnTo>
                      <a:pt x="220370" y="100330"/>
                    </a:lnTo>
                    <a:lnTo>
                      <a:pt x="220472" y="99060"/>
                    </a:lnTo>
                    <a:lnTo>
                      <a:pt x="220675" y="96520"/>
                    </a:lnTo>
                    <a:lnTo>
                      <a:pt x="220776" y="95250"/>
                    </a:lnTo>
                    <a:lnTo>
                      <a:pt x="218351" y="95250"/>
                    </a:lnTo>
                    <a:lnTo>
                      <a:pt x="219265" y="90170"/>
                    </a:lnTo>
                    <a:lnTo>
                      <a:pt x="219443" y="91440"/>
                    </a:lnTo>
                    <a:lnTo>
                      <a:pt x="219456" y="90170"/>
                    </a:lnTo>
                    <a:lnTo>
                      <a:pt x="219583" y="73660"/>
                    </a:lnTo>
                    <a:lnTo>
                      <a:pt x="219722" y="67310"/>
                    </a:lnTo>
                    <a:lnTo>
                      <a:pt x="220459" y="59690"/>
                    </a:lnTo>
                    <a:lnTo>
                      <a:pt x="219036" y="58420"/>
                    </a:lnTo>
                    <a:lnTo>
                      <a:pt x="219913" y="54610"/>
                    </a:lnTo>
                    <a:lnTo>
                      <a:pt x="221094" y="49530"/>
                    </a:lnTo>
                    <a:lnTo>
                      <a:pt x="219113" y="48260"/>
                    </a:lnTo>
                    <a:lnTo>
                      <a:pt x="219608" y="45720"/>
                    </a:lnTo>
                    <a:lnTo>
                      <a:pt x="219938" y="44450"/>
                    </a:lnTo>
                    <a:lnTo>
                      <a:pt x="220370" y="41910"/>
                    </a:lnTo>
                    <a:lnTo>
                      <a:pt x="220510" y="41910"/>
                    </a:lnTo>
                    <a:lnTo>
                      <a:pt x="220967" y="36830"/>
                    </a:lnTo>
                    <a:lnTo>
                      <a:pt x="220687" y="36830"/>
                    </a:lnTo>
                    <a:lnTo>
                      <a:pt x="220256" y="35560"/>
                    </a:lnTo>
                    <a:lnTo>
                      <a:pt x="220408" y="35560"/>
                    </a:lnTo>
                    <a:lnTo>
                      <a:pt x="220865" y="34290"/>
                    </a:lnTo>
                    <a:lnTo>
                      <a:pt x="221348" y="35458"/>
                    </a:lnTo>
                    <a:lnTo>
                      <a:pt x="221653" y="35560"/>
                    </a:lnTo>
                    <a:lnTo>
                      <a:pt x="223329" y="34290"/>
                    </a:lnTo>
                    <a:lnTo>
                      <a:pt x="225412" y="35560"/>
                    </a:lnTo>
                    <a:lnTo>
                      <a:pt x="225983" y="35560"/>
                    </a:lnTo>
                    <a:lnTo>
                      <a:pt x="230200" y="34290"/>
                    </a:lnTo>
                    <a:lnTo>
                      <a:pt x="236258" y="35560"/>
                    </a:lnTo>
                    <a:lnTo>
                      <a:pt x="236359" y="36830"/>
                    </a:lnTo>
                    <a:lnTo>
                      <a:pt x="244144" y="35839"/>
                    </a:lnTo>
                    <a:lnTo>
                      <a:pt x="243116" y="36830"/>
                    </a:lnTo>
                    <a:lnTo>
                      <a:pt x="248297" y="35585"/>
                    </a:lnTo>
                    <a:lnTo>
                      <a:pt x="261480" y="35560"/>
                    </a:lnTo>
                    <a:lnTo>
                      <a:pt x="260692" y="36830"/>
                    </a:lnTo>
                    <a:lnTo>
                      <a:pt x="284581" y="36830"/>
                    </a:lnTo>
                    <a:lnTo>
                      <a:pt x="281597" y="35560"/>
                    </a:lnTo>
                    <a:lnTo>
                      <a:pt x="282282" y="34290"/>
                    </a:lnTo>
                    <a:lnTo>
                      <a:pt x="284721" y="34290"/>
                    </a:lnTo>
                    <a:lnTo>
                      <a:pt x="285102" y="34785"/>
                    </a:lnTo>
                    <a:lnTo>
                      <a:pt x="286372" y="34290"/>
                    </a:lnTo>
                    <a:lnTo>
                      <a:pt x="289471" y="34290"/>
                    </a:lnTo>
                    <a:lnTo>
                      <a:pt x="288455" y="35560"/>
                    </a:lnTo>
                    <a:lnTo>
                      <a:pt x="289788" y="35560"/>
                    </a:lnTo>
                    <a:lnTo>
                      <a:pt x="289560" y="36830"/>
                    </a:lnTo>
                    <a:lnTo>
                      <a:pt x="298538" y="36830"/>
                    </a:lnTo>
                    <a:lnTo>
                      <a:pt x="299745" y="35560"/>
                    </a:lnTo>
                    <a:lnTo>
                      <a:pt x="300126" y="35560"/>
                    </a:lnTo>
                    <a:lnTo>
                      <a:pt x="302818" y="34290"/>
                    </a:lnTo>
                    <a:lnTo>
                      <a:pt x="305511" y="33020"/>
                    </a:lnTo>
                    <a:lnTo>
                      <a:pt x="308317" y="30480"/>
                    </a:lnTo>
                    <a:lnTo>
                      <a:pt x="308876" y="29210"/>
                    </a:lnTo>
                    <a:lnTo>
                      <a:pt x="311645" y="22860"/>
                    </a:lnTo>
                    <a:lnTo>
                      <a:pt x="312089" y="19050"/>
                    </a:lnTo>
                    <a:close/>
                  </a:path>
                  <a:path w="351790" h="233679">
                    <a:moveTo>
                      <a:pt x="317119" y="107988"/>
                    </a:moveTo>
                    <a:lnTo>
                      <a:pt x="317042" y="107772"/>
                    </a:lnTo>
                    <a:lnTo>
                      <a:pt x="316826" y="107505"/>
                    </a:lnTo>
                    <a:lnTo>
                      <a:pt x="317119" y="107988"/>
                    </a:lnTo>
                    <a:close/>
                  </a:path>
                  <a:path w="351790" h="233679">
                    <a:moveTo>
                      <a:pt x="318795" y="102425"/>
                    </a:moveTo>
                    <a:lnTo>
                      <a:pt x="318668" y="102425"/>
                    </a:lnTo>
                    <a:lnTo>
                      <a:pt x="318795" y="102425"/>
                    </a:lnTo>
                    <a:close/>
                  </a:path>
                  <a:path w="351790" h="233679">
                    <a:moveTo>
                      <a:pt x="322948" y="118935"/>
                    </a:moveTo>
                    <a:lnTo>
                      <a:pt x="322199" y="118935"/>
                    </a:lnTo>
                    <a:lnTo>
                      <a:pt x="322770" y="119468"/>
                    </a:lnTo>
                    <a:lnTo>
                      <a:pt x="322948" y="118935"/>
                    </a:lnTo>
                    <a:close/>
                  </a:path>
                  <a:path w="351790" h="233679">
                    <a:moveTo>
                      <a:pt x="323215" y="108864"/>
                    </a:moveTo>
                    <a:lnTo>
                      <a:pt x="323062" y="107505"/>
                    </a:lnTo>
                    <a:lnTo>
                      <a:pt x="322707" y="108051"/>
                    </a:lnTo>
                    <a:lnTo>
                      <a:pt x="323215" y="108864"/>
                    </a:lnTo>
                    <a:close/>
                  </a:path>
                  <a:path w="351790" h="233679">
                    <a:moveTo>
                      <a:pt x="323583" y="120205"/>
                    </a:moveTo>
                    <a:lnTo>
                      <a:pt x="322770" y="119468"/>
                    </a:lnTo>
                    <a:lnTo>
                      <a:pt x="322503" y="120205"/>
                    </a:lnTo>
                    <a:lnTo>
                      <a:pt x="323583" y="120205"/>
                    </a:lnTo>
                    <a:close/>
                  </a:path>
                  <a:path w="351790" h="233679">
                    <a:moveTo>
                      <a:pt x="323672" y="183807"/>
                    </a:moveTo>
                    <a:lnTo>
                      <a:pt x="323532" y="183908"/>
                    </a:lnTo>
                    <a:lnTo>
                      <a:pt x="323405" y="184023"/>
                    </a:lnTo>
                    <a:lnTo>
                      <a:pt x="323253" y="184111"/>
                    </a:lnTo>
                    <a:lnTo>
                      <a:pt x="323443" y="184099"/>
                    </a:lnTo>
                    <a:lnTo>
                      <a:pt x="323672" y="183807"/>
                    </a:lnTo>
                    <a:close/>
                  </a:path>
                  <a:path w="351790" h="233679">
                    <a:moveTo>
                      <a:pt x="323951" y="110045"/>
                    </a:moveTo>
                    <a:lnTo>
                      <a:pt x="323215" y="108864"/>
                    </a:lnTo>
                    <a:lnTo>
                      <a:pt x="323342" y="110045"/>
                    </a:lnTo>
                    <a:lnTo>
                      <a:pt x="323951" y="110045"/>
                    </a:lnTo>
                    <a:close/>
                  </a:path>
                  <a:path w="351790" h="233679">
                    <a:moveTo>
                      <a:pt x="324954" y="226060"/>
                    </a:moveTo>
                    <a:lnTo>
                      <a:pt x="323900" y="226060"/>
                    </a:lnTo>
                    <a:lnTo>
                      <a:pt x="323570" y="226796"/>
                    </a:lnTo>
                    <a:lnTo>
                      <a:pt x="324954" y="226060"/>
                    </a:lnTo>
                    <a:close/>
                  </a:path>
                  <a:path w="351790" h="233679">
                    <a:moveTo>
                      <a:pt x="327380" y="126339"/>
                    </a:moveTo>
                    <a:lnTo>
                      <a:pt x="327228" y="126098"/>
                    </a:lnTo>
                    <a:lnTo>
                      <a:pt x="327075" y="126047"/>
                    </a:lnTo>
                    <a:lnTo>
                      <a:pt x="327164" y="126276"/>
                    </a:lnTo>
                    <a:lnTo>
                      <a:pt x="327317" y="126441"/>
                    </a:lnTo>
                    <a:close/>
                  </a:path>
                  <a:path w="351790" h="233679">
                    <a:moveTo>
                      <a:pt x="327507" y="130365"/>
                    </a:moveTo>
                    <a:lnTo>
                      <a:pt x="327444" y="129095"/>
                    </a:lnTo>
                    <a:lnTo>
                      <a:pt x="326669" y="129095"/>
                    </a:lnTo>
                    <a:lnTo>
                      <a:pt x="327507" y="130365"/>
                    </a:lnTo>
                    <a:close/>
                  </a:path>
                  <a:path w="351790" h="233679">
                    <a:moveTo>
                      <a:pt x="328637" y="175933"/>
                    </a:moveTo>
                    <a:lnTo>
                      <a:pt x="328485" y="176288"/>
                    </a:lnTo>
                    <a:lnTo>
                      <a:pt x="328599" y="176085"/>
                    </a:lnTo>
                    <a:lnTo>
                      <a:pt x="328637" y="175933"/>
                    </a:lnTo>
                    <a:close/>
                  </a:path>
                  <a:path w="351790" h="233679">
                    <a:moveTo>
                      <a:pt x="328663" y="188785"/>
                    </a:moveTo>
                    <a:lnTo>
                      <a:pt x="320738" y="188785"/>
                    </a:lnTo>
                    <a:lnTo>
                      <a:pt x="320509" y="188785"/>
                    </a:lnTo>
                    <a:lnTo>
                      <a:pt x="318998" y="188785"/>
                    </a:lnTo>
                    <a:lnTo>
                      <a:pt x="321233" y="190055"/>
                    </a:lnTo>
                    <a:lnTo>
                      <a:pt x="319151" y="191325"/>
                    </a:lnTo>
                    <a:lnTo>
                      <a:pt x="317614" y="191325"/>
                    </a:lnTo>
                    <a:lnTo>
                      <a:pt x="319608" y="190055"/>
                    </a:lnTo>
                    <a:lnTo>
                      <a:pt x="318833" y="190055"/>
                    </a:lnTo>
                    <a:lnTo>
                      <a:pt x="317119" y="188785"/>
                    </a:lnTo>
                    <a:lnTo>
                      <a:pt x="317182" y="192595"/>
                    </a:lnTo>
                    <a:lnTo>
                      <a:pt x="315163" y="192595"/>
                    </a:lnTo>
                    <a:lnTo>
                      <a:pt x="315353" y="191325"/>
                    </a:lnTo>
                    <a:lnTo>
                      <a:pt x="314032" y="191325"/>
                    </a:lnTo>
                    <a:lnTo>
                      <a:pt x="313766" y="193865"/>
                    </a:lnTo>
                    <a:lnTo>
                      <a:pt x="312191" y="195135"/>
                    </a:lnTo>
                    <a:lnTo>
                      <a:pt x="312013" y="195135"/>
                    </a:lnTo>
                    <a:lnTo>
                      <a:pt x="311569" y="196405"/>
                    </a:lnTo>
                    <a:lnTo>
                      <a:pt x="309778" y="197675"/>
                    </a:lnTo>
                    <a:lnTo>
                      <a:pt x="308673" y="198666"/>
                    </a:lnTo>
                    <a:lnTo>
                      <a:pt x="309016" y="198945"/>
                    </a:lnTo>
                    <a:lnTo>
                      <a:pt x="308343" y="198945"/>
                    </a:lnTo>
                    <a:lnTo>
                      <a:pt x="305308" y="198945"/>
                    </a:lnTo>
                    <a:lnTo>
                      <a:pt x="306590" y="197675"/>
                    </a:lnTo>
                    <a:lnTo>
                      <a:pt x="305396" y="197675"/>
                    </a:lnTo>
                    <a:lnTo>
                      <a:pt x="304927" y="198945"/>
                    </a:lnTo>
                    <a:lnTo>
                      <a:pt x="302082" y="198945"/>
                    </a:lnTo>
                    <a:lnTo>
                      <a:pt x="302488" y="200215"/>
                    </a:lnTo>
                    <a:lnTo>
                      <a:pt x="300189" y="201485"/>
                    </a:lnTo>
                    <a:lnTo>
                      <a:pt x="300545" y="201485"/>
                    </a:lnTo>
                    <a:lnTo>
                      <a:pt x="299694" y="204025"/>
                    </a:lnTo>
                    <a:lnTo>
                      <a:pt x="299491" y="202755"/>
                    </a:lnTo>
                    <a:lnTo>
                      <a:pt x="299288" y="201485"/>
                    </a:lnTo>
                    <a:lnTo>
                      <a:pt x="298284" y="202755"/>
                    </a:lnTo>
                    <a:lnTo>
                      <a:pt x="297535" y="201485"/>
                    </a:lnTo>
                    <a:lnTo>
                      <a:pt x="296799" y="201485"/>
                    </a:lnTo>
                    <a:lnTo>
                      <a:pt x="294932" y="204025"/>
                    </a:lnTo>
                    <a:lnTo>
                      <a:pt x="293852" y="204025"/>
                    </a:lnTo>
                    <a:lnTo>
                      <a:pt x="294640" y="202755"/>
                    </a:lnTo>
                    <a:lnTo>
                      <a:pt x="294106" y="202755"/>
                    </a:lnTo>
                    <a:lnTo>
                      <a:pt x="293382" y="204025"/>
                    </a:lnTo>
                    <a:lnTo>
                      <a:pt x="290779" y="204025"/>
                    </a:lnTo>
                    <a:lnTo>
                      <a:pt x="290753" y="202755"/>
                    </a:lnTo>
                    <a:lnTo>
                      <a:pt x="281965" y="202755"/>
                    </a:lnTo>
                    <a:lnTo>
                      <a:pt x="278930" y="201485"/>
                    </a:lnTo>
                    <a:lnTo>
                      <a:pt x="275729" y="201485"/>
                    </a:lnTo>
                    <a:lnTo>
                      <a:pt x="276618" y="204025"/>
                    </a:lnTo>
                    <a:lnTo>
                      <a:pt x="275666" y="202755"/>
                    </a:lnTo>
                    <a:lnTo>
                      <a:pt x="274764" y="201561"/>
                    </a:lnTo>
                    <a:lnTo>
                      <a:pt x="274574" y="201523"/>
                    </a:lnTo>
                    <a:lnTo>
                      <a:pt x="274713" y="201549"/>
                    </a:lnTo>
                    <a:lnTo>
                      <a:pt x="274574" y="202755"/>
                    </a:lnTo>
                    <a:lnTo>
                      <a:pt x="272643" y="202755"/>
                    </a:lnTo>
                    <a:lnTo>
                      <a:pt x="271945" y="201485"/>
                    </a:lnTo>
                    <a:lnTo>
                      <a:pt x="271246" y="201485"/>
                    </a:lnTo>
                    <a:lnTo>
                      <a:pt x="270840" y="200215"/>
                    </a:lnTo>
                    <a:lnTo>
                      <a:pt x="270497" y="200215"/>
                    </a:lnTo>
                    <a:lnTo>
                      <a:pt x="271640" y="198945"/>
                    </a:lnTo>
                    <a:lnTo>
                      <a:pt x="270725" y="198945"/>
                    </a:lnTo>
                    <a:lnTo>
                      <a:pt x="269925" y="200088"/>
                    </a:lnTo>
                    <a:lnTo>
                      <a:pt x="270040" y="200215"/>
                    </a:lnTo>
                    <a:lnTo>
                      <a:pt x="269836" y="200215"/>
                    </a:lnTo>
                    <a:lnTo>
                      <a:pt x="267322" y="200215"/>
                    </a:lnTo>
                    <a:lnTo>
                      <a:pt x="268579" y="197675"/>
                    </a:lnTo>
                    <a:lnTo>
                      <a:pt x="265938" y="198945"/>
                    </a:lnTo>
                    <a:lnTo>
                      <a:pt x="266890" y="197675"/>
                    </a:lnTo>
                    <a:lnTo>
                      <a:pt x="266255" y="197675"/>
                    </a:lnTo>
                    <a:lnTo>
                      <a:pt x="262978" y="196405"/>
                    </a:lnTo>
                    <a:lnTo>
                      <a:pt x="261823" y="196405"/>
                    </a:lnTo>
                    <a:lnTo>
                      <a:pt x="260883" y="197675"/>
                    </a:lnTo>
                    <a:lnTo>
                      <a:pt x="260781" y="196405"/>
                    </a:lnTo>
                    <a:lnTo>
                      <a:pt x="261353" y="196405"/>
                    </a:lnTo>
                    <a:lnTo>
                      <a:pt x="258851" y="195135"/>
                    </a:lnTo>
                    <a:lnTo>
                      <a:pt x="254596" y="195135"/>
                    </a:lnTo>
                    <a:lnTo>
                      <a:pt x="253326" y="192595"/>
                    </a:lnTo>
                    <a:lnTo>
                      <a:pt x="253809" y="191325"/>
                    </a:lnTo>
                    <a:lnTo>
                      <a:pt x="253276" y="191325"/>
                    </a:lnTo>
                    <a:lnTo>
                      <a:pt x="252450" y="192595"/>
                    </a:lnTo>
                    <a:lnTo>
                      <a:pt x="252196" y="191325"/>
                    </a:lnTo>
                    <a:lnTo>
                      <a:pt x="250786" y="190055"/>
                    </a:lnTo>
                    <a:lnTo>
                      <a:pt x="251269" y="190055"/>
                    </a:lnTo>
                    <a:lnTo>
                      <a:pt x="250405" y="188785"/>
                    </a:lnTo>
                    <a:lnTo>
                      <a:pt x="249364" y="187515"/>
                    </a:lnTo>
                    <a:lnTo>
                      <a:pt x="246049" y="187515"/>
                    </a:lnTo>
                    <a:lnTo>
                      <a:pt x="245059" y="186245"/>
                    </a:lnTo>
                    <a:lnTo>
                      <a:pt x="246151" y="184975"/>
                    </a:lnTo>
                    <a:lnTo>
                      <a:pt x="244983" y="183705"/>
                    </a:lnTo>
                    <a:lnTo>
                      <a:pt x="244551" y="182435"/>
                    </a:lnTo>
                    <a:lnTo>
                      <a:pt x="244741" y="182435"/>
                    </a:lnTo>
                    <a:lnTo>
                      <a:pt x="244221" y="181394"/>
                    </a:lnTo>
                    <a:lnTo>
                      <a:pt x="244221" y="192595"/>
                    </a:lnTo>
                    <a:lnTo>
                      <a:pt x="243776" y="193662"/>
                    </a:lnTo>
                    <a:lnTo>
                      <a:pt x="243293" y="192595"/>
                    </a:lnTo>
                    <a:lnTo>
                      <a:pt x="244221" y="192595"/>
                    </a:lnTo>
                    <a:lnTo>
                      <a:pt x="244221" y="181394"/>
                    </a:lnTo>
                    <a:lnTo>
                      <a:pt x="242836" y="178625"/>
                    </a:lnTo>
                    <a:lnTo>
                      <a:pt x="240474" y="177355"/>
                    </a:lnTo>
                    <a:lnTo>
                      <a:pt x="238404" y="174815"/>
                    </a:lnTo>
                    <a:lnTo>
                      <a:pt x="238721" y="173545"/>
                    </a:lnTo>
                    <a:lnTo>
                      <a:pt x="238074" y="172275"/>
                    </a:lnTo>
                    <a:lnTo>
                      <a:pt x="237477" y="171005"/>
                    </a:lnTo>
                    <a:lnTo>
                      <a:pt x="236982" y="168465"/>
                    </a:lnTo>
                    <a:lnTo>
                      <a:pt x="236143" y="167195"/>
                    </a:lnTo>
                    <a:lnTo>
                      <a:pt x="236245" y="165925"/>
                    </a:lnTo>
                    <a:lnTo>
                      <a:pt x="234835" y="165925"/>
                    </a:lnTo>
                    <a:lnTo>
                      <a:pt x="234950" y="164655"/>
                    </a:lnTo>
                    <a:lnTo>
                      <a:pt x="233324" y="163385"/>
                    </a:lnTo>
                    <a:lnTo>
                      <a:pt x="235839" y="163385"/>
                    </a:lnTo>
                    <a:lnTo>
                      <a:pt x="235191" y="162217"/>
                    </a:lnTo>
                    <a:lnTo>
                      <a:pt x="235064" y="160845"/>
                    </a:lnTo>
                    <a:lnTo>
                      <a:pt x="233273" y="160845"/>
                    </a:lnTo>
                    <a:lnTo>
                      <a:pt x="234302" y="158305"/>
                    </a:lnTo>
                    <a:lnTo>
                      <a:pt x="233730" y="157035"/>
                    </a:lnTo>
                    <a:lnTo>
                      <a:pt x="233451" y="154495"/>
                    </a:lnTo>
                    <a:lnTo>
                      <a:pt x="233083" y="153225"/>
                    </a:lnTo>
                    <a:lnTo>
                      <a:pt x="232676" y="150685"/>
                    </a:lnTo>
                    <a:lnTo>
                      <a:pt x="233934" y="150685"/>
                    </a:lnTo>
                    <a:lnTo>
                      <a:pt x="233527" y="149415"/>
                    </a:lnTo>
                    <a:lnTo>
                      <a:pt x="233286" y="148145"/>
                    </a:lnTo>
                    <a:lnTo>
                      <a:pt x="234226" y="148145"/>
                    </a:lnTo>
                    <a:lnTo>
                      <a:pt x="234784" y="146875"/>
                    </a:lnTo>
                    <a:lnTo>
                      <a:pt x="235077" y="145605"/>
                    </a:lnTo>
                    <a:lnTo>
                      <a:pt x="235673" y="143065"/>
                    </a:lnTo>
                    <a:lnTo>
                      <a:pt x="236143" y="144335"/>
                    </a:lnTo>
                    <a:lnTo>
                      <a:pt x="236651" y="143065"/>
                    </a:lnTo>
                    <a:lnTo>
                      <a:pt x="234200" y="141795"/>
                    </a:lnTo>
                    <a:lnTo>
                      <a:pt x="234746" y="140525"/>
                    </a:lnTo>
                    <a:lnTo>
                      <a:pt x="236220" y="140525"/>
                    </a:lnTo>
                    <a:lnTo>
                      <a:pt x="237401" y="137985"/>
                    </a:lnTo>
                    <a:lnTo>
                      <a:pt x="239737" y="136715"/>
                    </a:lnTo>
                    <a:lnTo>
                      <a:pt x="239776" y="132905"/>
                    </a:lnTo>
                    <a:lnTo>
                      <a:pt x="240271" y="132905"/>
                    </a:lnTo>
                    <a:lnTo>
                      <a:pt x="240131" y="134175"/>
                    </a:lnTo>
                    <a:lnTo>
                      <a:pt x="240728" y="132905"/>
                    </a:lnTo>
                    <a:lnTo>
                      <a:pt x="243192" y="130365"/>
                    </a:lnTo>
                    <a:lnTo>
                      <a:pt x="242404" y="129870"/>
                    </a:lnTo>
                    <a:lnTo>
                      <a:pt x="242443" y="129095"/>
                    </a:lnTo>
                    <a:lnTo>
                      <a:pt x="242582" y="126555"/>
                    </a:lnTo>
                    <a:lnTo>
                      <a:pt x="242735" y="125285"/>
                    </a:lnTo>
                    <a:lnTo>
                      <a:pt x="243471" y="126555"/>
                    </a:lnTo>
                    <a:lnTo>
                      <a:pt x="242951" y="124015"/>
                    </a:lnTo>
                    <a:lnTo>
                      <a:pt x="242671" y="124015"/>
                    </a:lnTo>
                    <a:lnTo>
                      <a:pt x="243141" y="122745"/>
                    </a:lnTo>
                    <a:lnTo>
                      <a:pt x="243509" y="122745"/>
                    </a:lnTo>
                    <a:lnTo>
                      <a:pt x="244563" y="121475"/>
                    </a:lnTo>
                    <a:lnTo>
                      <a:pt x="243192" y="121475"/>
                    </a:lnTo>
                    <a:lnTo>
                      <a:pt x="244373" y="120205"/>
                    </a:lnTo>
                    <a:lnTo>
                      <a:pt x="244640" y="121475"/>
                    </a:lnTo>
                    <a:lnTo>
                      <a:pt x="245325" y="120205"/>
                    </a:lnTo>
                    <a:lnTo>
                      <a:pt x="244983" y="120205"/>
                    </a:lnTo>
                    <a:lnTo>
                      <a:pt x="244703" y="118935"/>
                    </a:lnTo>
                    <a:lnTo>
                      <a:pt x="239318" y="118935"/>
                    </a:lnTo>
                    <a:lnTo>
                      <a:pt x="238645" y="118935"/>
                    </a:lnTo>
                    <a:lnTo>
                      <a:pt x="238467" y="118935"/>
                    </a:lnTo>
                    <a:lnTo>
                      <a:pt x="238353" y="120205"/>
                    </a:lnTo>
                    <a:lnTo>
                      <a:pt x="237426" y="124015"/>
                    </a:lnTo>
                    <a:lnTo>
                      <a:pt x="235458" y="125285"/>
                    </a:lnTo>
                    <a:lnTo>
                      <a:pt x="234226" y="126555"/>
                    </a:lnTo>
                    <a:lnTo>
                      <a:pt x="236308" y="127825"/>
                    </a:lnTo>
                    <a:lnTo>
                      <a:pt x="234734" y="129095"/>
                    </a:lnTo>
                    <a:lnTo>
                      <a:pt x="232587" y="131635"/>
                    </a:lnTo>
                    <a:lnTo>
                      <a:pt x="231533" y="136715"/>
                    </a:lnTo>
                    <a:lnTo>
                      <a:pt x="228803" y="137985"/>
                    </a:lnTo>
                    <a:lnTo>
                      <a:pt x="229781" y="139255"/>
                    </a:lnTo>
                    <a:lnTo>
                      <a:pt x="226580" y="141795"/>
                    </a:lnTo>
                    <a:lnTo>
                      <a:pt x="228447" y="143065"/>
                    </a:lnTo>
                    <a:lnTo>
                      <a:pt x="226898" y="145605"/>
                    </a:lnTo>
                    <a:lnTo>
                      <a:pt x="226618" y="144335"/>
                    </a:lnTo>
                    <a:lnTo>
                      <a:pt x="225425" y="148145"/>
                    </a:lnTo>
                    <a:lnTo>
                      <a:pt x="225234" y="149415"/>
                    </a:lnTo>
                    <a:lnTo>
                      <a:pt x="226504" y="149415"/>
                    </a:lnTo>
                    <a:lnTo>
                      <a:pt x="226656" y="150685"/>
                    </a:lnTo>
                    <a:lnTo>
                      <a:pt x="225628" y="150685"/>
                    </a:lnTo>
                    <a:lnTo>
                      <a:pt x="226301" y="151955"/>
                    </a:lnTo>
                    <a:lnTo>
                      <a:pt x="226707" y="151955"/>
                    </a:lnTo>
                    <a:lnTo>
                      <a:pt x="225501" y="153225"/>
                    </a:lnTo>
                    <a:lnTo>
                      <a:pt x="225818" y="154495"/>
                    </a:lnTo>
                    <a:lnTo>
                      <a:pt x="225831" y="153860"/>
                    </a:lnTo>
                    <a:lnTo>
                      <a:pt x="225958" y="153974"/>
                    </a:lnTo>
                    <a:lnTo>
                      <a:pt x="225844" y="153644"/>
                    </a:lnTo>
                    <a:lnTo>
                      <a:pt x="225856" y="153225"/>
                    </a:lnTo>
                    <a:lnTo>
                      <a:pt x="226542" y="153225"/>
                    </a:lnTo>
                    <a:lnTo>
                      <a:pt x="227088" y="154495"/>
                    </a:lnTo>
                    <a:lnTo>
                      <a:pt x="226021" y="157035"/>
                    </a:lnTo>
                    <a:lnTo>
                      <a:pt x="225501" y="157035"/>
                    </a:lnTo>
                    <a:lnTo>
                      <a:pt x="225882" y="158305"/>
                    </a:lnTo>
                    <a:lnTo>
                      <a:pt x="226441" y="159575"/>
                    </a:lnTo>
                    <a:lnTo>
                      <a:pt x="226898" y="160845"/>
                    </a:lnTo>
                    <a:lnTo>
                      <a:pt x="226568" y="160845"/>
                    </a:lnTo>
                    <a:lnTo>
                      <a:pt x="227253" y="162115"/>
                    </a:lnTo>
                    <a:lnTo>
                      <a:pt x="224866" y="160845"/>
                    </a:lnTo>
                    <a:lnTo>
                      <a:pt x="226110" y="162115"/>
                    </a:lnTo>
                    <a:lnTo>
                      <a:pt x="226961" y="162115"/>
                    </a:lnTo>
                    <a:lnTo>
                      <a:pt x="226415" y="163385"/>
                    </a:lnTo>
                    <a:lnTo>
                      <a:pt x="226999" y="165925"/>
                    </a:lnTo>
                    <a:lnTo>
                      <a:pt x="227647" y="167195"/>
                    </a:lnTo>
                    <a:lnTo>
                      <a:pt x="226872" y="167195"/>
                    </a:lnTo>
                    <a:lnTo>
                      <a:pt x="227342" y="169735"/>
                    </a:lnTo>
                    <a:lnTo>
                      <a:pt x="229031" y="172275"/>
                    </a:lnTo>
                    <a:lnTo>
                      <a:pt x="230263" y="176085"/>
                    </a:lnTo>
                    <a:lnTo>
                      <a:pt x="230060" y="174815"/>
                    </a:lnTo>
                    <a:lnTo>
                      <a:pt x="230949" y="174815"/>
                    </a:lnTo>
                    <a:lnTo>
                      <a:pt x="231825" y="174815"/>
                    </a:lnTo>
                    <a:lnTo>
                      <a:pt x="231482" y="175348"/>
                    </a:lnTo>
                    <a:lnTo>
                      <a:pt x="232232" y="176085"/>
                    </a:lnTo>
                    <a:lnTo>
                      <a:pt x="232625" y="176085"/>
                    </a:lnTo>
                    <a:lnTo>
                      <a:pt x="231648" y="177152"/>
                    </a:lnTo>
                    <a:lnTo>
                      <a:pt x="231813" y="177355"/>
                    </a:lnTo>
                    <a:lnTo>
                      <a:pt x="230924" y="179895"/>
                    </a:lnTo>
                    <a:lnTo>
                      <a:pt x="232460" y="181165"/>
                    </a:lnTo>
                    <a:lnTo>
                      <a:pt x="232219" y="181165"/>
                    </a:lnTo>
                    <a:lnTo>
                      <a:pt x="233934" y="183705"/>
                    </a:lnTo>
                    <a:lnTo>
                      <a:pt x="234937" y="184975"/>
                    </a:lnTo>
                    <a:lnTo>
                      <a:pt x="236626" y="186245"/>
                    </a:lnTo>
                    <a:lnTo>
                      <a:pt x="237413" y="186245"/>
                    </a:lnTo>
                    <a:lnTo>
                      <a:pt x="237871" y="187515"/>
                    </a:lnTo>
                    <a:lnTo>
                      <a:pt x="238937" y="187515"/>
                    </a:lnTo>
                    <a:lnTo>
                      <a:pt x="240792" y="191325"/>
                    </a:lnTo>
                    <a:lnTo>
                      <a:pt x="242392" y="192595"/>
                    </a:lnTo>
                    <a:lnTo>
                      <a:pt x="243738" y="193763"/>
                    </a:lnTo>
                    <a:lnTo>
                      <a:pt x="244856" y="194703"/>
                    </a:lnTo>
                    <a:lnTo>
                      <a:pt x="246291" y="196405"/>
                    </a:lnTo>
                    <a:lnTo>
                      <a:pt x="246900" y="196405"/>
                    </a:lnTo>
                    <a:lnTo>
                      <a:pt x="250139" y="197675"/>
                    </a:lnTo>
                    <a:lnTo>
                      <a:pt x="250736" y="197675"/>
                    </a:lnTo>
                    <a:lnTo>
                      <a:pt x="251079" y="198945"/>
                    </a:lnTo>
                    <a:lnTo>
                      <a:pt x="252488" y="198945"/>
                    </a:lnTo>
                    <a:lnTo>
                      <a:pt x="254127" y="201485"/>
                    </a:lnTo>
                    <a:lnTo>
                      <a:pt x="255701" y="202755"/>
                    </a:lnTo>
                    <a:lnTo>
                      <a:pt x="257327" y="204025"/>
                    </a:lnTo>
                    <a:lnTo>
                      <a:pt x="259092" y="205295"/>
                    </a:lnTo>
                    <a:lnTo>
                      <a:pt x="262991" y="205295"/>
                    </a:lnTo>
                    <a:lnTo>
                      <a:pt x="264058" y="205295"/>
                    </a:lnTo>
                    <a:lnTo>
                      <a:pt x="265404" y="206565"/>
                    </a:lnTo>
                    <a:lnTo>
                      <a:pt x="267576" y="206565"/>
                    </a:lnTo>
                    <a:lnTo>
                      <a:pt x="269163" y="209105"/>
                    </a:lnTo>
                    <a:lnTo>
                      <a:pt x="272186" y="207835"/>
                    </a:lnTo>
                    <a:lnTo>
                      <a:pt x="273037" y="210375"/>
                    </a:lnTo>
                    <a:lnTo>
                      <a:pt x="284048" y="210375"/>
                    </a:lnTo>
                    <a:lnTo>
                      <a:pt x="290601" y="209105"/>
                    </a:lnTo>
                    <a:lnTo>
                      <a:pt x="297827" y="209105"/>
                    </a:lnTo>
                    <a:lnTo>
                      <a:pt x="304647" y="207835"/>
                    </a:lnTo>
                    <a:lnTo>
                      <a:pt x="307111" y="206565"/>
                    </a:lnTo>
                    <a:lnTo>
                      <a:pt x="304863" y="204025"/>
                    </a:lnTo>
                    <a:lnTo>
                      <a:pt x="308241" y="204025"/>
                    </a:lnTo>
                    <a:lnTo>
                      <a:pt x="307898" y="205295"/>
                    </a:lnTo>
                    <a:lnTo>
                      <a:pt x="311975" y="202755"/>
                    </a:lnTo>
                    <a:lnTo>
                      <a:pt x="317093" y="200215"/>
                    </a:lnTo>
                    <a:lnTo>
                      <a:pt x="320332" y="196405"/>
                    </a:lnTo>
                    <a:lnTo>
                      <a:pt x="320255" y="197675"/>
                    </a:lnTo>
                    <a:lnTo>
                      <a:pt x="321475" y="197675"/>
                    </a:lnTo>
                    <a:lnTo>
                      <a:pt x="322249" y="196405"/>
                    </a:lnTo>
                    <a:lnTo>
                      <a:pt x="323024" y="195135"/>
                    </a:lnTo>
                    <a:lnTo>
                      <a:pt x="322605" y="195135"/>
                    </a:lnTo>
                    <a:lnTo>
                      <a:pt x="323215" y="193865"/>
                    </a:lnTo>
                    <a:lnTo>
                      <a:pt x="323126" y="195135"/>
                    </a:lnTo>
                    <a:lnTo>
                      <a:pt x="324840" y="195135"/>
                    </a:lnTo>
                    <a:lnTo>
                      <a:pt x="324891" y="193865"/>
                    </a:lnTo>
                    <a:lnTo>
                      <a:pt x="324942" y="192595"/>
                    </a:lnTo>
                    <a:lnTo>
                      <a:pt x="325932" y="192595"/>
                    </a:lnTo>
                    <a:lnTo>
                      <a:pt x="327990" y="191325"/>
                    </a:lnTo>
                    <a:lnTo>
                      <a:pt x="326859" y="191325"/>
                    </a:lnTo>
                    <a:lnTo>
                      <a:pt x="328485" y="190055"/>
                    </a:lnTo>
                    <a:lnTo>
                      <a:pt x="328663" y="188785"/>
                    </a:lnTo>
                    <a:close/>
                  </a:path>
                  <a:path w="351790" h="233679">
                    <a:moveTo>
                      <a:pt x="328904" y="175742"/>
                    </a:moveTo>
                    <a:lnTo>
                      <a:pt x="328637" y="175933"/>
                    </a:lnTo>
                    <a:lnTo>
                      <a:pt x="328904" y="175742"/>
                    </a:lnTo>
                    <a:close/>
                  </a:path>
                  <a:path w="351790" h="233679">
                    <a:moveTo>
                      <a:pt x="329819" y="122313"/>
                    </a:moveTo>
                    <a:lnTo>
                      <a:pt x="329666" y="121843"/>
                    </a:lnTo>
                    <a:lnTo>
                      <a:pt x="329501" y="121500"/>
                    </a:lnTo>
                    <a:lnTo>
                      <a:pt x="329018" y="121742"/>
                    </a:lnTo>
                    <a:lnTo>
                      <a:pt x="329311" y="121920"/>
                    </a:lnTo>
                    <a:lnTo>
                      <a:pt x="329590" y="122097"/>
                    </a:lnTo>
                    <a:lnTo>
                      <a:pt x="329819" y="122313"/>
                    </a:lnTo>
                    <a:close/>
                  </a:path>
                  <a:path w="351790" h="233679">
                    <a:moveTo>
                      <a:pt x="330403" y="123444"/>
                    </a:moveTo>
                    <a:lnTo>
                      <a:pt x="330339" y="122923"/>
                    </a:lnTo>
                    <a:lnTo>
                      <a:pt x="330111" y="122580"/>
                    </a:lnTo>
                    <a:lnTo>
                      <a:pt x="329819" y="122313"/>
                    </a:lnTo>
                    <a:lnTo>
                      <a:pt x="329946" y="122694"/>
                    </a:lnTo>
                    <a:lnTo>
                      <a:pt x="330085" y="123151"/>
                    </a:lnTo>
                    <a:lnTo>
                      <a:pt x="330403" y="123444"/>
                    </a:lnTo>
                    <a:close/>
                  </a:path>
                  <a:path w="351790" h="233679">
                    <a:moveTo>
                      <a:pt x="331114" y="140525"/>
                    </a:moveTo>
                    <a:lnTo>
                      <a:pt x="330542" y="139255"/>
                    </a:lnTo>
                    <a:lnTo>
                      <a:pt x="330885" y="140525"/>
                    </a:lnTo>
                    <a:lnTo>
                      <a:pt x="331114" y="140525"/>
                    </a:lnTo>
                    <a:close/>
                  </a:path>
                  <a:path w="351790" h="233679">
                    <a:moveTo>
                      <a:pt x="331279" y="185839"/>
                    </a:moveTo>
                    <a:lnTo>
                      <a:pt x="330809" y="185902"/>
                    </a:lnTo>
                    <a:lnTo>
                      <a:pt x="330454" y="186067"/>
                    </a:lnTo>
                    <a:lnTo>
                      <a:pt x="330136" y="186270"/>
                    </a:lnTo>
                    <a:lnTo>
                      <a:pt x="330149" y="186486"/>
                    </a:lnTo>
                    <a:lnTo>
                      <a:pt x="331279" y="185839"/>
                    </a:lnTo>
                    <a:close/>
                  </a:path>
                  <a:path w="351790" h="233679">
                    <a:moveTo>
                      <a:pt x="331889" y="166281"/>
                    </a:moveTo>
                    <a:lnTo>
                      <a:pt x="331673" y="166281"/>
                    </a:lnTo>
                    <a:lnTo>
                      <a:pt x="331419" y="166395"/>
                    </a:lnTo>
                    <a:lnTo>
                      <a:pt x="331597" y="166395"/>
                    </a:lnTo>
                    <a:lnTo>
                      <a:pt x="331749" y="166344"/>
                    </a:lnTo>
                    <a:lnTo>
                      <a:pt x="331889" y="166281"/>
                    </a:lnTo>
                    <a:close/>
                  </a:path>
                  <a:path w="351790" h="233679">
                    <a:moveTo>
                      <a:pt x="332092" y="142557"/>
                    </a:moveTo>
                    <a:lnTo>
                      <a:pt x="331914" y="142328"/>
                    </a:lnTo>
                    <a:lnTo>
                      <a:pt x="331965" y="142468"/>
                    </a:lnTo>
                    <a:lnTo>
                      <a:pt x="332079" y="142608"/>
                    </a:lnTo>
                    <a:close/>
                  </a:path>
                  <a:path w="351790" h="233679">
                    <a:moveTo>
                      <a:pt x="332625" y="226060"/>
                    </a:moveTo>
                    <a:lnTo>
                      <a:pt x="329501" y="226060"/>
                    </a:lnTo>
                    <a:lnTo>
                      <a:pt x="327317" y="227330"/>
                    </a:lnTo>
                    <a:lnTo>
                      <a:pt x="329971" y="227330"/>
                    </a:lnTo>
                    <a:lnTo>
                      <a:pt x="332625" y="226060"/>
                    </a:lnTo>
                    <a:close/>
                  </a:path>
                  <a:path w="351790" h="233679">
                    <a:moveTo>
                      <a:pt x="332943" y="146875"/>
                    </a:moveTo>
                    <a:lnTo>
                      <a:pt x="332905" y="146494"/>
                    </a:lnTo>
                    <a:lnTo>
                      <a:pt x="332790" y="146875"/>
                    </a:lnTo>
                    <a:lnTo>
                      <a:pt x="332943" y="146875"/>
                    </a:lnTo>
                    <a:close/>
                  </a:path>
                  <a:path w="351790" h="233679">
                    <a:moveTo>
                      <a:pt x="333184" y="145605"/>
                    </a:moveTo>
                    <a:lnTo>
                      <a:pt x="332841" y="145605"/>
                    </a:lnTo>
                    <a:lnTo>
                      <a:pt x="332905" y="146494"/>
                    </a:lnTo>
                    <a:lnTo>
                      <a:pt x="333184" y="145605"/>
                    </a:lnTo>
                    <a:close/>
                  </a:path>
                  <a:path w="351790" h="233679">
                    <a:moveTo>
                      <a:pt x="333590" y="163449"/>
                    </a:moveTo>
                    <a:lnTo>
                      <a:pt x="333019" y="164655"/>
                    </a:lnTo>
                    <a:lnTo>
                      <a:pt x="333590" y="163449"/>
                    </a:lnTo>
                    <a:close/>
                  </a:path>
                  <a:path w="351790" h="233679">
                    <a:moveTo>
                      <a:pt x="335584" y="149415"/>
                    </a:moveTo>
                    <a:lnTo>
                      <a:pt x="335394" y="149415"/>
                    </a:lnTo>
                    <a:lnTo>
                      <a:pt x="335572" y="149618"/>
                    </a:lnTo>
                    <a:lnTo>
                      <a:pt x="335584" y="149415"/>
                    </a:lnTo>
                    <a:close/>
                  </a:path>
                  <a:path w="351790" h="233679">
                    <a:moveTo>
                      <a:pt x="335788" y="149872"/>
                    </a:moveTo>
                    <a:lnTo>
                      <a:pt x="335572" y="149618"/>
                    </a:lnTo>
                    <a:lnTo>
                      <a:pt x="335495" y="150685"/>
                    </a:lnTo>
                    <a:lnTo>
                      <a:pt x="335788" y="149872"/>
                    </a:lnTo>
                    <a:close/>
                  </a:path>
                  <a:path w="351790" h="233679">
                    <a:moveTo>
                      <a:pt x="340474" y="143065"/>
                    </a:moveTo>
                    <a:lnTo>
                      <a:pt x="339610" y="142582"/>
                    </a:lnTo>
                    <a:lnTo>
                      <a:pt x="339610" y="143065"/>
                    </a:lnTo>
                    <a:lnTo>
                      <a:pt x="340474" y="143065"/>
                    </a:lnTo>
                    <a:close/>
                  </a:path>
                  <a:path w="351790" h="233679">
                    <a:moveTo>
                      <a:pt x="340664" y="143065"/>
                    </a:moveTo>
                    <a:lnTo>
                      <a:pt x="340436" y="142963"/>
                    </a:lnTo>
                    <a:lnTo>
                      <a:pt x="340664" y="143065"/>
                    </a:lnTo>
                    <a:close/>
                  </a:path>
                  <a:path w="351790" h="233679">
                    <a:moveTo>
                      <a:pt x="340880" y="146875"/>
                    </a:moveTo>
                    <a:lnTo>
                      <a:pt x="340753" y="146875"/>
                    </a:lnTo>
                    <a:lnTo>
                      <a:pt x="340779" y="147015"/>
                    </a:lnTo>
                    <a:lnTo>
                      <a:pt x="340880" y="146875"/>
                    </a:lnTo>
                    <a:close/>
                  </a:path>
                  <a:path w="351790" h="233679">
                    <a:moveTo>
                      <a:pt x="341236" y="148145"/>
                    </a:moveTo>
                    <a:lnTo>
                      <a:pt x="341122" y="146875"/>
                    </a:lnTo>
                    <a:lnTo>
                      <a:pt x="340893" y="146875"/>
                    </a:lnTo>
                    <a:lnTo>
                      <a:pt x="341083" y="148145"/>
                    </a:lnTo>
                    <a:lnTo>
                      <a:pt x="341236" y="148145"/>
                    </a:lnTo>
                    <a:close/>
                  </a:path>
                  <a:path w="351790" h="233679">
                    <a:moveTo>
                      <a:pt x="341337" y="160845"/>
                    </a:moveTo>
                    <a:lnTo>
                      <a:pt x="340487" y="160845"/>
                    </a:lnTo>
                    <a:lnTo>
                      <a:pt x="340601" y="162115"/>
                    </a:lnTo>
                    <a:lnTo>
                      <a:pt x="341337" y="160845"/>
                    </a:lnTo>
                    <a:close/>
                  </a:path>
                  <a:path w="351790" h="233679">
                    <a:moveTo>
                      <a:pt x="341439" y="157035"/>
                    </a:moveTo>
                    <a:lnTo>
                      <a:pt x="341261" y="156070"/>
                    </a:lnTo>
                    <a:lnTo>
                      <a:pt x="341337" y="153225"/>
                    </a:lnTo>
                    <a:lnTo>
                      <a:pt x="341325" y="149415"/>
                    </a:lnTo>
                    <a:lnTo>
                      <a:pt x="340779" y="147015"/>
                    </a:lnTo>
                    <a:lnTo>
                      <a:pt x="339991" y="148145"/>
                    </a:lnTo>
                    <a:lnTo>
                      <a:pt x="338531" y="145605"/>
                    </a:lnTo>
                    <a:lnTo>
                      <a:pt x="340106" y="145605"/>
                    </a:lnTo>
                    <a:lnTo>
                      <a:pt x="338658" y="143065"/>
                    </a:lnTo>
                    <a:lnTo>
                      <a:pt x="337934" y="141795"/>
                    </a:lnTo>
                    <a:lnTo>
                      <a:pt x="339610" y="142582"/>
                    </a:lnTo>
                    <a:lnTo>
                      <a:pt x="339610" y="141795"/>
                    </a:lnTo>
                    <a:lnTo>
                      <a:pt x="339839" y="141795"/>
                    </a:lnTo>
                    <a:lnTo>
                      <a:pt x="340410" y="142951"/>
                    </a:lnTo>
                    <a:lnTo>
                      <a:pt x="339623" y="140525"/>
                    </a:lnTo>
                    <a:lnTo>
                      <a:pt x="339090" y="141795"/>
                    </a:lnTo>
                    <a:lnTo>
                      <a:pt x="338594" y="139255"/>
                    </a:lnTo>
                    <a:lnTo>
                      <a:pt x="337781" y="137985"/>
                    </a:lnTo>
                    <a:lnTo>
                      <a:pt x="337489" y="136715"/>
                    </a:lnTo>
                    <a:lnTo>
                      <a:pt x="338048" y="136715"/>
                    </a:lnTo>
                    <a:lnTo>
                      <a:pt x="337515" y="135445"/>
                    </a:lnTo>
                    <a:lnTo>
                      <a:pt x="336994" y="134175"/>
                    </a:lnTo>
                    <a:lnTo>
                      <a:pt x="334606" y="132905"/>
                    </a:lnTo>
                    <a:lnTo>
                      <a:pt x="334213" y="131635"/>
                    </a:lnTo>
                    <a:lnTo>
                      <a:pt x="333832" y="130365"/>
                    </a:lnTo>
                    <a:lnTo>
                      <a:pt x="335508" y="130365"/>
                    </a:lnTo>
                    <a:lnTo>
                      <a:pt x="333806" y="129095"/>
                    </a:lnTo>
                    <a:lnTo>
                      <a:pt x="334848" y="129095"/>
                    </a:lnTo>
                    <a:lnTo>
                      <a:pt x="333794" y="127825"/>
                    </a:lnTo>
                    <a:lnTo>
                      <a:pt x="332930" y="127825"/>
                    </a:lnTo>
                    <a:lnTo>
                      <a:pt x="331876" y="126847"/>
                    </a:lnTo>
                    <a:lnTo>
                      <a:pt x="331876" y="134175"/>
                    </a:lnTo>
                    <a:lnTo>
                      <a:pt x="331774" y="135445"/>
                    </a:lnTo>
                    <a:lnTo>
                      <a:pt x="330644" y="134378"/>
                    </a:lnTo>
                    <a:lnTo>
                      <a:pt x="330669" y="134175"/>
                    </a:lnTo>
                    <a:lnTo>
                      <a:pt x="330885" y="132905"/>
                    </a:lnTo>
                    <a:lnTo>
                      <a:pt x="331876" y="134175"/>
                    </a:lnTo>
                    <a:lnTo>
                      <a:pt x="331876" y="126847"/>
                    </a:lnTo>
                    <a:lnTo>
                      <a:pt x="331571" y="126555"/>
                    </a:lnTo>
                    <a:lnTo>
                      <a:pt x="331381" y="125285"/>
                    </a:lnTo>
                    <a:lnTo>
                      <a:pt x="332308" y="126555"/>
                    </a:lnTo>
                    <a:lnTo>
                      <a:pt x="330923" y="124015"/>
                    </a:lnTo>
                    <a:lnTo>
                      <a:pt x="331165" y="125285"/>
                    </a:lnTo>
                    <a:lnTo>
                      <a:pt x="329958" y="124015"/>
                    </a:lnTo>
                    <a:lnTo>
                      <a:pt x="329831" y="126555"/>
                    </a:lnTo>
                    <a:lnTo>
                      <a:pt x="329539" y="125196"/>
                    </a:lnTo>
                    <a:lnTo>
                      <a:pt x="329133" y="124015"/>
                    </a:lnTo>
                    <a:lnTo>
                      <a:pt x="328688" y="122745"/>
                    </a:lnTo>
                    <a:lnTo>
                      <a:pt x="329018" y="122745"/>
                    </a:lnTo>
                    <a:lnTo>
                      <a:pt x="327660" y="121475"/>
                    </a:lnTo>
                    <a:lnTo>
                      <a:pt x="327469" y="120205"/>
                    </a:lnTo>
                    <a:lnTo>
                      <a:pt x="327710" y="120205"/>
                    </a:lnTo>
                    <a:lnTo>
                      <a:pt x="327215" y="117665"/>
                    </a:lnTo>
                    <a:lnTo>
                      <a:pt x="326504" y="117017"/>
                    </a:lnTo>
                    <a:lnTo>
                      <a:pt x="326783" y="116395"/>
                    </a:lnTo>
                    <a:lnTo>
                      <a:pt x="325831" y="116395"/>
                    </a:lnTo>
                    <a:lnTo>
                      <a:pt x="325869" y="115125"/>
                    </a:lnTo>
                    <a:lnTo>
                      <a:pt x="326377" y="115125"/>
                    </a:lnTo>
                    <a:lnTo>
                      <a:pt x="325640" y="113855"/>
                    </a:lnTo>
                    <a:lnTo>
                      <a:pt x="325259" y="116395"/>
                    </a:lnTo>
                    <a:lnTo>
                      <a:pt x="324815" y="115125"/>
                    </a:lnTo>
                    <a:lnTo>
                      <a:pt x="325323" y="115125"/>
                    </a:lnTo>
                    <a:lnTo>
                      <a:pt x="324586" y="112585"/>
                    </a:lnTo>
                    <a:lnTo>
                      <a:pt x="322821" y="111315"/>
                    </a:lnTo>
                    <a:lnTo>
                      <a:pt x="322224" y="108775"/>
                    </a:lnTo>
                    <a:lnTo>
                      <a:pt x="322707" y="108051"/>
                    </a:lnTo>
                    <a:lnTo>
                      <a:pt x="322364" y="107505"/>
                    </a:lnTo>
                    <a:lnTo>
                      <a:pt x="319747" y="104965"/>
                    </a:lnTo>
                    <a:lnTo>
                      <a:pt x="319201" y="103695"/>
                    </a:lnTo>
                    <a:lnTo>
                      <a:pt x="318693" y="102501"/>
                    </a:lnTo>
                    <a:lnTo>
                      <a:pt x="317030" y="103695"/>
                    </a:lnTo>
                    <a:lnTo>
                      <a:pt x="318566" y="99885"/>
                    </a:lnTo>
                    <a:lnTo>
                      <a:pt x="318020" y="99885"/>
                    </a:lnTo>
                    <a:lnTo>
                      <a:pt x="317360" y="97345"/>
                    </a:lnTo>
                    <a:lnTo>
                      <a:pt x="315747" y="96075"/>
                    </a:lnTo>
                    <a:lnTo>
                      <a:pt x="313867" y="93535"/>
                    </a:lnTo>
                    <a:lnTo>
                      <a:pt x="314439" y="93535"/>
                    </a:lnTo>
                    <a:lnTo>
                      <a:pt x="314261" y="92265"/>
                    </a:lnTo>
                    <a:lnTo>
                      <a:pt x="313220" y="90995"/>
                    </a:lnTo>
                    <a:lnTo>
                      <a:pt x="312826" y="89725"/>
                    </a:lnTo>
                    <a:lnTo>
                      <a:pt x="311594" y="89725"/>
                    </a:lnTo>
                    <a:lnTo>
                      <a:pt x="312089" y="84645"/>
                    </a:lnTo>
                    <a:lnTo>
                      <a:pt x="308102" y="84645"/>
                    </a:lnTo>
                    <a:lnTo>
                      <a:pt x="306971" y="83680"/>
                    </a:lnTo>
                    <a:lnTo>
                      <a:pt x="306908" y="84645"/>
                    </a:lnTo>
                    <a:lnTo>
                      <a:pt x="307276" y="84645"/>
                    </a:lnTo>
                    <a:lnTo>
                      <a:pt x="307276" y="85915"/>
                    </a:lnTo>
                    <a:lnTo>
                      <a:pt x="306666" y="85915"/>
                    </a:lnTo>
                    <a:lnTo>
                      <a:pt x="307086" y="87185"/>
                    </a:lnTo>
                    <a:lnTo>
                      <a:pt x="306539" y="87185"/>
                    </a:lnTo>
                    <a:lnTo>
                      <a:pt x="306247" y="88455"/>
                    </a:lnTo>
                    <a:lnTo>
                      <a:pt x="307390" y="88455"/>
                    </a:lnTo>
                    <a:lnTo>
                      <a:pt x="308152" y="89725"/>
                    </a:lnTo>
                    <a:lnTo>
                      <a:pt x="307632" y="89725"/>
                    </a:lnTo>
                    <a:lnTo>
                      <a:pt x="307670" y="90995"/>
                    </a:lnTo>
                    <a:lnTo>
                      <a:pt x="308381" y="90995"/>
                    </a:lnTo>
                    <a:lnTo>
                      <a:pt x="308229" y="92265"/>
                    </a:lnTo>
                    <a:lnTo>
                      <a:pt x="308991" y="92265"/>
                    </a:lnTo>
                    <a:lnTo>
                      <a:pt x="310070" y="94805"/>
                    </a:lnTo>
                    <a:lnTo>
                      <a:pt x="310591" y="93535"/>
                    </a:lnTo>
                    <a:lnTo>
                      <a:pt x="312737" y="94805"/>
                    </a:lnTo>
                    <a:lnTo>
                      <a:pt x="312674" y="98615"/>
                    </a:lnTo>
                    <a:lnTo>
                      <a:pt x="314248" y="101155"/>
                    </a:lnTo>
                    <a:lnTo>
                      <a:pt x="313956" y="101155"/>
                    </a:lnTo>
                    <a:lnTo>
                      <a:pt x="315010" y="102425"/>
                    </a:lnTo>
                    <a:lnTo>
                      <a:pt x="315747" y="103695"/>
                    </a:lnTo>
                    <a:lnTo>
                      <a:pt x="316890" y="104965"/>
                    </a:lnTo>
                    <a:lnTo>
                      <a:pt x="316420" y="106235"/>
                    </a:lnTo>
                    <a:lnTo>
                      <a:pt x="317588" y="106235"/>
                    </a:lnTo>
                    <a:lnTo>
                      <a:pt x="317893" y="108775"/>
                    </a:lnTo>
                    <a:lnTo>
                      <a:pt x="317169" y="107924"/>
                    </a:lnTo>
                    <a:lnTo>
                      <a:pt x="316953" y="107505"/>
                    </a:lnTo>
                    <a:lnTo>
                      <a:pt x="317042" y="107772"/>
                    </a:lnTo>
                    <a:lnTo>
                      <a:pt x="317169" y="108051"/>
                    </a:lnTo>
                    <a:lnTo>
                      <a:pt x="317627" y="108775"/>
                    </a:lnTo>
                    <a:lnTo>
                      <a:pt x="317119" y="107988"/>
                    </a:lnTo>
                    <a:lnTo>
                      <a:pt x="317411" y="108775"/>
                    </a:lnTo>
                    <a:lnTo>
                      <a:pt x="317106" y="108775"/>
                    </a:lnTo>
                    <a:lnTo>
                      <a:pt x="318668" y="110045"/>
                    </a:lnTo>
                    <a:lnTo>
                      <a:pt x="317665" y="110045"/>
                    </a:lnTo>
                    <a:lnTo>
                      <a:pt x="318262" y="111315"/>
                    </a:lnTo>
                    <a:lnTo>
                      <a:pt x="318820" y="112585"/>
                    </a:lnTo>
                    <a:lnTo>
                      <a:pt x="318858" y="111315"/>
                    </a:lnTo>
                    <a:lnTo>
                      <a:pt x="319354" y="111315"/>
                    </a:lnTo>
                    <a:lnTo>
                      <a:pt x="319900" y="112585"/>
                    </a:lnTo>
                    <a:lnTo>
                      <a:pt x="318719" y="113855"/>
                    </a:lnTo>
                    <a:lnTo>
                      <a:pt x="318985" y="116395"/>
                    </a:lnTo>
                    <a:lnTo>
                      <a:pt x="323405" y="117665"/>
                    </a:lnTo>
                    <a:lnTo>
                      <a:pt x="322948" y="118935"/>
                    </a:lnTo>
                    <a:lnTo>
                      <a:pt x="323354" y="118935"/>
                    </a:lnTo>
                    <a:lnTo>
                      <a:pt x="323888" y="120205"/>
                    </a:lnTo>
                    <a:lnTo>
                      <a:pt x="323164" y="122745"/>
                    </a:lnTo>
                    <a:lnTo>
                      <a:pt x="323380" y="122745"/>
                    </a:lnTo>
                    <a:lnTo>
                      <a:pt x="323748" y="125285"/>
                    </a:lnTo>
                    <a:lnTo>
                      <a:pt x="325678" y="124015"/>
                    </a:lnTo>
                    <a:lnTo>
                      <a:pt x="326263" y="125285"/>
                    </a:lnTo>
                    <a:lnTo>
                      <a:pt x="326491" y="125285"/>
                    </a:lnTo>
                    <a:lnTo>
                      <a:pt x="327317" y="124015"/>
                    </a:lnTo>
                    <a:lnTo>
                      <a:pt x="328371" y="125285"/>
                    </a:lnTo>
                    <a:lnTo>
                      <a:pt x="328917" y="126555"/>
                    </a:lnTo>
                    <a:lnTo>
                      <a:pt x="327723" y="127825"/>
                    </a:lnTo>
                    <a:lnTo>
                      <a:pt x="327266" y="127825"/>
                    </a:lnTo>
                    <a:lnTo>
                      <a:pt x="327012" y="127825"/>
                    </a:lnTo>
                    <a:lnTo>
                      <a:pt x="326821" y="126555"/>
                    </a:lnTo>
                    <a:lnTo>
                      <a:pt x="326986" y="126555"/>
                    </a:lnTo>
                    <a:lnTo>
                      <a:pt x="326199" y="125285"/>
                    </a:lnTo>
                    <a:lnTo>
                      <a:pt x="326085" y="126555"/>
                    </a:lnTo>
                    <a:lnTo>
                      <a:pt x="326529" y="126555"/>
                    </a:lnTo>
                    <a:lnTo>
                      <a:pt x="326491" y="127825"/>
                    </a:lnTo>
                    <a:lnTo>
                      <a:pt x="327431" y="129082"/>
                    </a:lnTo>
                    <a:lnTo>
                      <a:pt x="327621" y="130365"/>
                    </a:lnTo>
                    <a:lnTo>
                      <a:pt x="328599" y="130365"/>
                    </a:lnTo>
                    <a:lnTo>
                      <a:pt x="329145" y="132905"/>
                    </a:lnTo>
                    <a:lnTo>
                      <a:pt x="329488" y="131635"/>
                    </a:lnTo>
                    <a:lnTo>
                      <a:pt x="329615" y="131635"/>
                    </a:lnTo>
                    <a:lnTo>
                      <a:pt x="330466" y="135445"/>
                    </a:lnTo>
                    <a:lnTo>
                      <a:pt x="330428" y="134175"/>
                    </a:lnTo>
                    <a:lnTo>
                      <a:pt x="330606" y="134569"/>
                    </a:lnTo>
                    <a:lnTo>
                      <a:pt x="331647" y="136715"/>
                    </a:lnTo>
                    <a:lnTo>
                      <a:pt x="330301" y="136715"/>
                    </a:lnTo>
                    <a:lnTo>
                      <a:pt x="331673" y="137985"/>
                    </a:lnTo>
                    <a:lnTo>
                      <a:pt x="330974" y="139255"/>
                    </a:lnTo>
                    <a:lnTo>
                      <a:pt x="331114" y="140525"/>
                    </a:lnTo>
                    <a:lnTo>
                      <a:pt x="331571" y="140525"/>
                    </a:lnTo>
                    <a:lnTo>
                      <a:pt x="332219" y="141795"/>
                    </a:lnTo>
                    <a:lnTo>
                      <a:pt x="332727" y="140525"/>
                    </a:lnTo>
                    <a:lnTo>
                      <a:pt x="333705" y="140525"/>
                    </a:lnTo>
                    <a:lnTo>
                      <a:pt x="333527" y="141795"/>
                    </a:lnTo>
                    <a:lnTo>
                      <a:pt x="334670" y="143065"/>
                    </a:lnTo>
                    <a:lnTo>
                      <a:pt x="333679" y="143065"/>
                    </a:lnTo>
                    <a:lnTo>
                      <a:pt x="333527" y="141808"/>
                    </a:lnTo>
                    <a:lnTo>
                      <a:pt x="332714" y="144335"/>
                    </a:lnTo>
                    <a:lnTo>
                      <a:pt x="332409" y="143065"/>
                    </a:lnTo>
                    <a:lnTo>
                      <a:pt x="332117" y="141795"/>
                    </a:lnTo>
                    <a:lnTo>
                      <a:pt x="332320" y="143065"/>
                    </a:lnTo>
                    <a:lnTo>
                      <a:pt x="332079" y="143065"/>
                    </a:lnTo>
                    <a:lnTo>
                      <a:pt x="331584" y="145605"/>
                    </a:lnTo>
                    <a:lnTo>
                      <a:pt x="333463" y="144335"/>
                    </a:lnTo>
                    <a:lnTo>
                      <a:pt x="333819" y="145605"/>
                    </a:lnTo>
                    <a:lnTo>
                      <a:pt x="334441" y="146875"/>
                    </a:lnTo>
                    <a:lnTo>
                      <a:pt x="334137" y="148145"/>
                    </a:lnTo>
                    <a:lnTo>
                      <a:pt x="334949" y="148145"/>
                    </a:lnTo>
                    <a:lnTo>
                      <a:pt x="334949" y="148348"/>
                    </a:lnTo>
                    <a:lnTo>
                      <a:pt x="334860" y="148805"/>
                    </a:lnTo>
                    <a:lnTo>
                      <a:pt x="334924" y="148628"/>
                    </a:lnTo>
                    <a:lnTo>
                      <a:pt x="334949" y="148475"/>
                    </a:lnTo>
                    <a:lnTo>
                      <a:pt x="334962" y="149415"/>
                    </a:lnTo>
                    <a:lnTo>
                      <a:pt x="335102" y="148145"/>
                    </a:lnTo>
                    <a:lnTo>
                      <a:pt x="335737" y="148145"/>
                    </a:lnTo>
                    <a:lnTo>
                      <a:pt x="335711" y="149415"/>
                    </a:lnTo>
                    <a:lnTo>
                      <a:pt x="335953" y="149415"/>
                    </a:lnTo>
                    <a:lnTo>
                      <a:pt x="335788" y="149872"/>
                    </a:lnTo>
                    <a:lnTo>
                      <a:pt x="336499" y="150685"/>
                    </a:lnTo>
                    <a:lnTo>
                      <a:pt x="335622" y="151231"/>
                    </a:lnTo>
                    <a:lnTo>
                      <a:pt x="335622" y="155765"/>
                    </a:lnTo>
                    <a:lnTo>
                      <a:pt x="335305" y="155765"/>
                    </a:lnTo>
                    <a:lnTo>
                      <a:pt x="334860" y="155765"/>
                    </a:lnTo>
                    <a:lnTo>
                      <a:pt x="335000" y="154495"/>
                    </a:lnTo>
                    <a:lnTo>
                      <a:pt x="335622" y="155765"/>
                    </a:lnTo>
                    <a:lnTo>
                      <a:pt x="335622" y="151231"/>
                    </a:lnTo>
                    <a:lnTo>
                      <a:pt x="334441" y="151955"/>
                    </a:lnTo>
                    <a:lnTo>
                      <a:pt x="335026" y="153225"/>
                    </a:lnTo>
                    <a:lnTo>
                      <a:pt x="334594" y="154495"/>
                    </a:lnTo>
                    <a:lnTo>
                      <a:pt x="333908" y="153225"/>
                    </a:lnTo>
                    <a:lnTo>
                      <a:pt x="333603" y="154495"/>
                    </a:lnTo>
                    <a:lnTo>
                      <a:pt x="334289" y="155765"/>
                    </a:lnTo>
                    <a:lnTo>
                      <a:pt x="332714" y="155765"/>
                    </a:lnTo>
                    <a:lnTo>
                      <a:pt x="333235" y="157035"/>
                    </a:lnTo>
                    <a:lnTo>
                      <a:pt x="333933" y="157035"/>
                    </a:lnTo>
                    <a:lnTo>
                      <a:pt x="334518" y="158305"/>
                    </a:lnTo>
                    <a:lnTo>
                      <a:pt x="334530" y="157035"/>
                    </a:lnTo>
                    <a:lnTo>
                      <a:pt x="334327" y="155943"/>
                    </a:lnTo>
                    <a:lnTo>
                      <a:pt x="335254" y="157035"/>
                    </a:lnTo>
                    <a:lnTo>
                      <a:pt x="335292" y="156070"/>
                    </a:lnTo>
                    <a:lnTo>
                      <a:pt x="336715" y="157035"/>
                    </a:lnTo>
                    <a:lnTo>
                      <a:pt x="335648" y="158305"/>
                    </a:lnTo>
                    <a:lnTo>
                      <a:pt x="335089" y="158305"/>
                    </a:lnTo>
                    <a:lnTo>
                      <a:pt x="335089" y="179895"/>
                    </a:lnTo>
                    <a:lnTo>
                      <a:pt x="334708" y="180441"/>
                    </a:lnTo>
                    <a:lnTo>
                      <a:pt x="335026" y="179895"/>
                    </a:lnTo>
                    <a:lnTo>
                      <a:pt x="335089" y="158305"/>
                    </a:lnTo>
                    <a:lnTo>
                      <a:pt x="334518" y="158305"/>
                    </a:lnTo>
                    <a:lnTo>
                      <a:pt x="333679" y="158305"/>
                    </a:lnTo>
                    <a:lnTo>
                      <a:pt x="332498" y="160845"/>
                    </a:lnTo>
                    <a:lnTo>
                      <a:pt x="334238" y="162115"/>
                    </a:lnTo>
                    <a:lnTo>
                      <a:pt x="333590" y="163449"/>
                    </a:lnTo>
                    <a:lnTo>
                      <a:pt x="334238" y="164655"/>
                    </a:lnTo>
                    <a:lnTo>
                      <a:pt x="333260" y="165925"/>
                    </a:lnTo>
                    <a:lnTo>
                      <a:pt x="332740" y="165925"/>
                    </a:lnTo>
                    <a:lnTo>
                      <a:pt x="332384" y="167195"/>
                    </a:lnTo>
                    <a:lnTo>
                      <a:pt x="331203" y="168465"/>
                    </a:lnTo>
                    <a:lnTo>
                      <a:pt x="332371" y="169735"/>
                    </a:lnTo>
                    <a:lnTo>
                      <a:pt x="331152" y="169735"/>
                    </a:lnTo>
                    <a:lnTo>
                      <a:pt x="330149" y="172275"/>
                    </a:lnTo>
                    <a:lnTo>
                      <a:pt x="331990" y="173545"/>
                    </a:lnTo>
                    <a:lnTo>
                      <a:pt x="330898" y="174815"/>
                    </a:lnTo>
                    <a:lnTo>
                      <a:pt x="330517" y="173545"/>
                    </a:lnTo>
                    <a:lnTo>
                      <a:pt x="329692" y="174815"/>
                    </a:lnTo>
                    <a:lnTo>
                      <a:pt x="329806" y="173545"/>
                    </a:lnTo>
                    <a:lnTo>
                      <a:pt x="329514" y="173545"/>
                    </a:lnTo>
                    <a:lnTo>
                      <a:pt x="329133" y="174815"/>
                    </a:lnTo>
                    <a:lnTo>
                      <a:pt x="328993" y="174815"/>
                    </a:lnTo>
                    <a:lnTo>
                      <a:pt x="329565" y="176085"/>
                    </a:lnTo>
                    <a:lnTo>
                      <a:pt x="328650" y="177355"/>
                    </a:lnTo>
                    <a:lnTo>
                      <a:pt x="329311" y="177355"/>
                    </a:lnTo>
                    <a:lnTo>
                      <a:pt x="328853" y="178625"/>
                    </a:lnTo>
                    <a:lnTo>
                      <a:pt x="328752" y="178892"/>
                    </a:lnTo>
                    <a:lnTo>
                      <a:pt x="326567" y="179895"/>
                    </a:lnTo>
                    <a:lnTo>
                      <a:pt x="326034" y="183705"/>
                    </a:lnTo>
                    <a:lnTo>
                      <a:pt x="323519" y="184975"/>
                    </a:lnTo>
                    <a:lnTo>
                      <a:pt x="322694" y="186245"/>
                    </a:lnTo>
                    <a:lnTo>
                      <a:pt x="321627" y="187515"/>
                    </a:lnTo>
                    <a:lnTo>
                      <a:pt x="330149" y="187515"/>
                    </a:lnTo>
                    <a:lnTo>
                      <a:pt x="329857" y="184975"/>
                    </a:lnTo>
                    <a:lnTo>
                      <a:pt x="332486" y="184975"/>
                    </a:lnTo>
                    <a:lnTo>
                      <a:pt x="331381" y="183705"/>
                    </a:lnTo>
                    <a:lnTo>
                      <a:pt x="332574" y="184975"/>
                    </a:lnTo>
                    <a:lnTo>
                      <a:pt x="333082" y="183705"/>
                    </a:lnTo>
                    <a:lnTo>
                      <a:pt x="334111" y="181165"/>
                    </a:lnTo>
                    <a:lnTo>
                      <a:pt x="334086" y="179895"/>
                    </a:lnTo>
                    <a:lnTo>
                      <a:pt x="334251" y="181063"/>
                    </a:lnTo>
                    <a:lnTo>
                      <a:pt x="334162" y="181190"/>
                    </a:lnTo>
                    <a:lnTo>
                      <a:pt x="334429" y="180911"/>
                    </a:lnTo>
                    <a:lnTo>
                      <a:pt x="334899" y="180251"/>
                    </a:lnTo>
                    <a:lnTo>
                      <a:pt x="335114" y="179895"/>
                    </a:lnTo>
                    <a:lnTo>
                      <a:pt x="335343" y="179895"/>
                    </a:lnTo>
                    <a:lnTo>
                      <a:pt x="335953" y="178625"/>
                    </a:lnTo>
                    <a:lnTo>
                      <a:pt x="336207" y="177355"/>
                    </a:lnTo>
                    <a:lnTo>
                      <a:pt x="336765" y="177355"/>
                    </a:lnTo>
                    <a:lnTo>
                      <a:pt x="337159" y="174815"/>
                    </a:lnTo>
                    <a:lnTo>
                      <a:pt x="337362" y="172275"/>
                    </a:lnTo>
                    <a:lnTo>
                      <a:pt x="338709" y="172275"/>
                    </a:lnTo>
                    <a:lnTo>
                      <a:pt x="339166" y="169735"/>
                    </a:lnTo>
                    <a:lnTo>
                      <a:pt x="339420" y="165925"/>
                    </a:lnTo>
                    <a:lnTo>
                      <a:pt x="339559" y="164655"/>
                    </a:lnTo>
                    <a:lnTo>
                      <a:pt x="340855" y="164655"/>
                    </a:lnTo>
                    <a:lnTo>
                      <a:pt x="341020" y="163385"/>
                    </a:lnTo>
                    <a:lnTo>
                      <a:pt x="340626" y="162217"/>
                    </a:lnTo>
                    <a:lnTo>
                      <a:pt x="339623" y="164147"/>
                    </a:lnTo>
                    <a:lnTo>
                      <a:pt x="339712" y="163385"/>
                    </a:lnTo>
                    <a:lnTo>
                      <a:pt x="339826" y="160845"/>
                    </a:lnTo>
                    <a:lnTo>
                      <a:pt x="340487" y="160845"/>
                    </a:lnTo>
                    <a:lnTo>
                      <a:pt x="340334" y="159575"/>
                    </a:lnTo>
                    <a:lnTo>
                      <a:pt x="340448" y="157035"/>
                    </a:lnTo>
                    <a:lnTo>
                      <a:pt x="340563" y="155765"/>
                    </a:lnTo>
                    <a:lnTo>
                      <a:pt x="340817" y="155765"/>
                    </a:lnTo>
                    <a:lnTo>
                      <a:pt x="341198" y="157035"/>
                    </a:lnTo>
                    <a:lnTo>
                      <a:pt x="341439" y="157035"/>
                    </a:lnTo>
                    <a:close/>
                  </a:path>
                  <a:path w="351790" h="233679">
                    <a:moveTo>
                      <a:pt x="341528" y="148209"/>
                    </a:moveTo>
                    <a:lnTo>
                      <a:pt x="341426" y="147828"/>
                    </a:lnTo>
                    <a:lnTo>
                      <a:pt x="341236" y="147408"/>
                    </a:lnTo>
                    <a:lnTo>
                      <a:pt x="341261" y="147574"/>
                    </a:lnTo>
                    <a:lnTo>
                      <a:pt x="341528" y="148209"/>
                    </a:lnTo>
                    <a:close/>
                  </a:path>
                  <a:path w="351790" h="233679">
                    <a:moveTo>
                      <a:pt x="351586" y="227330"/>
                    </a:moveTo>
                    <a:lnTo>
                      <a:pt x="344779" y="226060"/>
                    </a:lnTo>
                    <a:lnTo>
                      <a:pt x="341693" y="226885"/>
                    </a:lnTo>
                    <a:lnTo>
                      <a:pt x="340233" y="226060"/>
                    </a:lnTo>
                    <a:lnTo>
                      <a:pt x="338785" y="226060"/>
                    </a:lnTo>
                    <a:lnTo>
                      <a:pt x="337185" y="227330"/>
                    </a:lnTo>
                    <a:lnTo>
                      <a:pt x="336804" y="226060"/>
                    </a:lnTo>
                    <a:lnTo>
                      <a:pt x="335191" y="226060"/>
                    </a:lnTo>
                    <a:lnTo>
                      <a:pt x="330530" y="227330"/>
                    </a:lnTo>
                    <a:lnTo>
                      <a:pt x="331597" y="227330"/>
                    </a:lnTo>
                    <a:lnTo>
                      <a:pt x="327977" y="228600"/>
                    </a:lnTo>
                    <a:lnTo>
                      <a:pt x="325704" y="227330"/>
                    </a:lnTo>
                    <a:lnTo>
                      <a:pt x="323329" y="227330"/>
                    </a:lnTo>
                    <a:lnTo>
                      <a:pt x="323570" y="226796"/>
                    </a:lnTo>
                    <a:lnTo>
                      <a:pt x="322580" y="227330"/>
                    </a:lnTo>
                    <a:lnTo>
                      <a:pt x="318681" y="226060"/>
                    </a:lnTo>
                    <a:lnTo>
                      <a:pt x="317449" y="227330"/>
                    </a:lnTo>
                    <a:lnTo>
                      <a:pt x="315087" y="226060"/>
                    </a:lnTo>
                    <a:lnTo>
                      <a:pt x="309448" y="227330"/>
                    </a:lnTo>
                    <a:lnTo>
                      <a:pt x="309676" y="226060"/>
                    </a:lnTo>
                    <a:lnTo>
                      <a:pt x="308940" y="226060"/>
                    </a:lnTo>
                    <a:lnTo>
                      <a:pt x="305498" y="227330"/>
                    </a:lnTo>
                    <a:lnTo>
                      <a:pt x="303326" y="227330"/>
                    </a:lnTo>
                    <a:lnTo>
                      <a:pt x="307301" y="226060"/>
                    </a:lnTo>
                    <a:lnTo>
                      <a:pt x="295173" y="227330"/>
                    </a:lnTo>
                    <a:lnTo>
                      <a:pt x="296227" y="226060"/>
                    </a:lnTo>
                    <a:lnTo>
                      <a:pt x="293281" y="227330"/>
                    </a:lnTo>
                    <a:lnTo>
                      <a:pt x="285584" y="226060"/>
                    </a:lnTo>
                    <a:lnTo>
                      <a:pt x="281584" y="227025"/>
                    </a:lnTo>
                    <a:lnTo>
                      <a:pt x="281698" y="227330"/>
                    </a:lnTo>
                    <a:lnTo>
                      <a:pt x="281216" y="227114"/>
                    </a:lnTo>
                    <a:lnTo>
                      <a:pt x="280365" y="227330"/>
                    </a:lnTo>
                    <a:lnTo>
                      <a:pt x="280657" y="226885"/>
                    </a:lnTo>
                    <a:lnTo>
                      <a:pt x="278752" y="226060"/>
                    </a:lnTo>
                    <a:lnTo>
                      <a:pt x="276021" y="226060"/>
                    </a:lnTo>
                    <a:lnTo>
                      <a:pt x="275640" y="227330"/>
                    </a:lnTo>
                    <a:lnTo>
                      <a:pt x="271068" y="227330"/>
                    </a:lnTo>
                    <a:lnTo>
                      <a:pt x="268605" y="228600"/>
                    </a:lnTo>
                    <a:lnTo>
                      <a:pt x="264998" y="227330"/>
                    </a:lnTo>
                    <a:lnTo>
                      <a:pt x="270789" y="227330"/>
                    </a:lnTo>
                    <a:lnTo>
                      <a:pt x="269659" y="226060"/>
                    </a:lnTo>
                    <a:lnTo>
                      <a:pt x="263398" y="226060"/>
                    </a:lnTo>
                    <a:lnTo>
                      <a:pt x="264629" y="227330"/>
                    </a:lnTo>
                    <a:lnTo>
                      <a:pt x="261874" y="226060"/>
                    </a:lnTo>
                    <a:lnTo>
                      <a:pt x="262255" y="227330"/>
                    </a:lnTo>
                    <a:lnTo>
                      <a:pt x="260832" y="226060"/>
                    </a:lnTo>
                    <a:lnTo>
                      <a:pt x="260350" y="227330"/>
                    </a:lnTo>
                    <a:lnTo>
                      <a:pt x="258279" y="226060"/>
                    </a:lnTo>
                    <a:lnTo>
                      <a:pt x="255993" y="227330"/>
                    </a:lnTo>
                    <a:lnTo>
                      <a:pt x="252006" y="226060"/>
                    </a:lnTo>
                    <a:lnTo>
                      <a:pt x="250304" y="226060"/>
                    </a:lnTo>
                    <a:lnTo>
                      <a:pt x="249364" y="227330"/>
                    </a:lnTo>
                    <a:lnTo>
                      <a:pt x="244043" y="227330"/>
                    </a:lnTo>
                    <a:lnTo>
                      <a:pt x="246900" y="226060"/>
                    </a:lnTo>
                    <a:lnTo>
                      <a:pt x="241769" y="226060"/>
                    </a:lnTo>
                    <a:lnTo>
                      <a:pt x="239229" y="227330"/>
                    </a:lnTo>
                    <a:lnTo>
                      <a:pt x="236562" y="227330"/>
                    </a:lnTo>
                    <a:lnTo>
                      <a:pt x="236207" y="226377"/>
                    </a:lnTo>
                    <a:lnTo>
                      <a:pt x="234886" y="227330"/>
                    </a:lnTo>
                    <a:lnTo>
                      <a:pt x="223126" y="227330"/>
                    </a:lnTo>
                    <a:lnTo>
                      <a:pt x="223050" y="228600"/>
                    </a:lnTo>
                    <a:lnTo>
                      <a:pt x="222783" y="228600"/>
                    </a:lnTo>
                    <a:lnTo>
                      <a:pt x="219570" y="227330"/>
                    </a:lnTo>
                    <a:lnTo>
                      <a:pt x="219786" y="226060"/>
                    </a:lnTo>
                    <a:lnTo>
                      <a:pt x="220446" y="227330"/>
                    </a:lnTo>
                    <a:lnTo>
                      <a:pt x="220764" y="227330"/>
                    </a:lnTo>
                    <a:lnTo>
                      <a:pt x="220294" y="226060"/>
                    </a:lnTo>
                    <a:lnTo>
                      <a:pt x="220992" y="226060"/>
                    </a:lnTo>
                    <a:lnTo>
                      <a:pt x="219951" y="225044"/>
                    </a:lnTo>
                    <a:lnTo>
                      <a:pt x="220243" y="226060"/>
                    </a:lnTo>
                    <a:lnTo>
                      <a:pt x="219837" y="226060"/>
                    </a:lnTo>
                    <a:lnTo>
                      <a:pt x="219862" y="224967"/>
                    </a:lnTo>
                    <a:lnTo>
                      <a:pt x="219684" y="224790"/>
                    </a:lnTo>
                    <a:lnTo>
                      <a:pt x="218668" y="222250"/>
                    </a:lnTo>
                    <a:lnTo>
                      <a:pt x="218528" y="222250"/>
                    </a:lnTo>
                    <a:lnTo>
                      <a:pt x="218528" y="218440"/>
                    </a:lnTo>
                    <a:lnTo>
                      <a:pt x="219100" y="218440"/>
                    </a:lnTo>
                    <a:lnTo>
                      <a:pt x="219278" y="220980"/>
                    </a:lnTo>
                    <a:lnTo>
                      <a:pt x="219506" y="223520"/>
                    </a:lnTo>
                    <a:lnTo>
                      <a:pt x="219824" y="222567"/>
                    </a:lnTo>
                    <a:lnTo>
                      <a:pt x="219925" y="222250"/>
                    </a:lnTo>
                    <a:lnTo>
                      <a:pt x="219887" y="223520"/>
                    </a:lnTo>
                    <a:lnTo>
                      <a:pt x="220345" y="224790"/>
                    </a:lnTo>
                    <a:lnTo>
                      <a:pt x="220573" y="223520"/>
                    </a:lnTo>
                    <a:lnTo>
                      <a:pt x="220980" y="224790"/>
                    </a:lnTo>
                    <a:lnTo>
                      <a:pt x="221386" y="224790"/>
                    </a:lnTo>
                    <a:lnTo>
                      <a:pt x="221767" y="223520"/>
                    </a:lnTo>
                    <a:lnTo>
                      <a:pt x="221513" y="223520"/>
                    </a:lnTo>
                    <a:lnTo>
                      <a:pt x="221361" y="222250"/>
                    </a:lnTo>
                    <a:lnTo>
                      <a:pt x="221068" y="218440"/>
                    </a:lnTo>
                    <a:lnTo>
                      <a:pt x="220967" y="217170"/>
                    </a:lnTo>
                    <a:lnTo>
                      <a:pt x="214566" y="217170"/>
                    </a:lnTo>
                    <a:lnTo>
                      <a:pt x="214185" y="217170"/>
                    </a:lnTo>
                    <a:lnTo>
                      <a:pt x="213563" y="217170"/>
                    </a:lnTo>
                    <a:lnTo>
                      <a:pt x="213423" y="218440"/>
                    </a:lnTo>
                    <a:lnTo>
                      <a:pt x="213347" y="220980"/>
                    </a:lnTo>
                    <a:lnTo>
                      <a:pt x="213410" y="223520"/>
                    </a:lnTo>
                    <a:lnTo>
                      <a:pt x="213626" y="224790"/>
                    </a:lnTo>
                    <a:lnTo>
                      <a:pt x="213906" y="224790"/>
                    </a:lnTo>
                    <a:lnTo>
                      <a:pt x="215049" y="228434"/>
                    </a:lnTo>
                    <a:lnTo>
                      <a:pt x="215150" y="228638"/>
                    </a:lnTo>
                    <a:lnTo>
                      <a:pt x="218008" y="231140"/>
                    </a:lnTo>
                    <a:lnTo>
                      <a:pt x="221170" y="232410"/>
                    </a:lnTo>
                    <a:lnTo>
                      <a:pt x="285076" y="232410"/>
                    </a:lnTo>
                    <a:lnTo>
                      <a:pt x="289445" y="233680"/>
                    </a:lnTo>
                    <a:lnTo>
                      <a:pt x="289915" y="232410"/>
                    </a:lnTo>
                    <a:lnTo>
                      <a:pt x="298081" y="232410"/>
                    </a:lnTo>
                    <a:lnTo>
                      <a:pt x="304546" y="231140"/>
                    </a:lnTo>
                    <a:lnTo>
                      <a:pt x="309270" y="233680"/>
                    </a:lnTo>
                    <a:lnTo>
                      <a:pt x="317436" y="232410"/>
                    </a:lnTo>
                    <a:lnTo>
                      <a:pt x="319328" y="232410"/>
                    </a:lnTo>
                    <a:lnTo>
                      <a:pt x="325691" y="231140"/>
                    </a:lnTo>
                    <a:lnTo>
                      <a:pt x="325196" y="232410"/>
                    </a:lnTo>
                    <a:lnTo>
                      <a:pt x="325501" y="232410"/>
                    </a:lnTo>
                    <a:lnTo>
                      <a:pt x="326161" y="231140"/>
                    </a:lnTo>
                    <a:lnTo>
                      <a:pt x="327304" y="232410"/>
                    </a:lnTo>
                    <a:lnTo>
                      <a:pt x="334606" y="231140"/>
                    </a:lnTo>
                    <a:lnTo>
                      <a:pt x="340194" y="232410"/>
                    </a:lnTo>
                    <a:lnTo>
                      <a:pt x="333730" y="233680"/>
                    </a:lnTo>
                    <a:lnTo>
                      <a:pt x="344932" y="233680"/>
                    </a:lnTo>
                    <a:lnTo>
                      <a:pt x="350532" y="232410"/>
                    </a:lnTo>
                    <a:lnTo>
                      <a:pt x="348170" y="232410"/>
                    </a:lnTo>
                    <a:lnTo>
                      <a:pt x="346265" y="231140"/>
                    </a:lnTo>
                    <a:lnTo>
                      <a:pt x="348945" y="231140"/>
                    </a:lnTo>
                    <a:lnTo>
                      <a:pt x="349453" y="229870"/>
                    </a:lnTo>
                    <a:lnTo>
                      <a:pt x="350520" y="228600"/>
                    </a:lnTo>
                    <a:lnTo>
                      <a:pt x="351586" y="22733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44" name="object 67">
                <a:extLst>
                  <a:ext uri="{FF2B5EF4-FFF2-40B4-BE49-F238E27FC236}">
                    <a16:creationId xmlns:a16="http://schemas.microsoft.com/office/drawing/2014/main" id="{6B5B02F6-BC32-9309-329D-21F693F02A9D}"/>
                  </a:ext>
                </a:extLst>
              </p:cNvPr>
              <p:cNvSpPr/>
              <p:nvPr/>
            </p:nvSpPr>
            <p:spPr>
              <a:xfrm>
                <a:off x="62853" y="122279"/>
                <a:ext cx="278765" cy="161925"/>
              </a:xfrm>
              <a:custGeom>
                <a:avLst/>
                <a:gdLst/>
                <a:ahLst/>
                <a:cxnLst/>
                <a:rect l="l" t="t" r="r" b="b"/>
                <a:pathLst>
                  <a:path w="278765" h="161925">
                    <a:moveTo>
                      <a:pt x="1143" y="1701"/>
                    </a:moveTo>
                    <a:lnTo>
                      <a:pt x="977" y="1295"/>
                    </a:lnTo>
                    <a:lnTo>
                      <a:pt x="850" y="850"/>
                    </a:lnTo>
                    <a:lnTo>
                      <a:pt x="812" y="393"/>
                    </a:lnTo>
                    <a:lnTo>
                      <a:pt x="419" y="889"/>
                    </a:lnTo>
                    <a:lnTo>
                      <a:pt x="177" y="1447"/>
                    </a:lnTo>
                    <a:lnTo>
                      <a:pt x="0" y="1993"/>
                    </a:lnTo>
                    <a:lnTo>
                      <a:pt x="190" y="2311"/>
                    </a:lnTo>
                    <a:lnTo>
                      <a:pt x="723" y="2552"/>
                    </a:lnTo>
                    <a:lnTo>
                      <a:pt x="1143" y="1701"/>
                    </a:lnTo>
                    <a:close/>
                  </a:path>
                  <a:path w="278765" h="161925">
                    <a:moveTo>
                      <a:pt x="8343" y="533"/>
                    </a:moveTo>
                    <a:lnTo>
                      <a:pt x="7061" y="330"/>
                    </a:lnTo>
                    <a:lnTo>
                      <a:pt x="6642" y="279"/>
                    </a:lnTo>
                    <a:lnTo>
                      <a:pt x="6223" y="266"/>
                    </a:lnTo>
                    <a:lnTo>
                      <a:pt x="5740" y="266"/>
                    </a:lnTo>
                    <a:lnTo>
                      <a:pt x="5118" y="787"/>
                    </a:lnTo>
                    <a:lnTo>
                      <a:pt x="4368" y="762"/>
                    </a:lnTo>
                    <a:lnTo>
                      <a:pt x="3721" y="431"/>
                    </a:lnTo>
                    <a:lnTo>
                      <a:pt x="3771" y="0"/>
                    </a:lnTo>
                    <a:lnTo>
                      <a:pt x="3530" y="266"/>
                    </a:lnTo>
                    <a:lnTo>
                      <a:pt x="2184" y="203"/>
                    </a:lnTo>
                    <a:lnTo>
                      <a:pt x="2184" y="1117"/>
                    </a:lnTo>
                    <a:lnTo>
                      <a:pt x="3632" y="1206"/>
                    </a:lnTo>
                    <a:lnTo>
                      <a:pt x="4330" y="1054"/>
                    </a:lnTo>
                    <a:lnTo>
                      <a:pt x="5918" y="927"/>
                    </a:lnTo>
                    <a:lnTo>
                      <a:pt x="6070" y="1270"/>
                    </a:lnTo>
                    <a:lnTo>
                      <a:pt x="5689" y="1397"/>
                    </a:lnTo>
                    <a:lnTo>
                      <a:pt x="5562" y="1574"/>
                    </a:lnTo>
                    <a:lnTo>
                      <a:pt x="6438" y="1244"/>
                    </a:lnTo>
                    <a:lnTo>
                      <a:pt x="8102" y="1828"/>
                    </a:lnTo>
                    <a:lnTo>
                      <a:pt x="8343" y="533"/>
                    </a:lnTo>
                    <a:close/>
                  </a:path>
                  <a:path w="278765" h="161925">
                    <a:moveTo>
                      <a:pt x="12293" y="7239"/>
                    </a:moveTo>
                    <a:lnTo>
                      <a:pt x="12153" y="7086"/>
                    </a:lnTo>
                    <a:lnTo>
                      <a:pt x="11976" y="6985"/>
                    </a:lnTo>
                    <a:lnTo>
                      <a:pt x="11785" y="6908"/>
                    </a:lnTo>
                    <a:lnTo>
                      <a:pt x="11912" y="7035"/>
                    </a:lnTo>
                    <a:lnTo>
                      <a:pt x="12014" y="7162"/>
                    </a:lnTo>
                    <a:lnTo>
                      <a:pt x="12128" y="7289"/>
                    </a:lnTo>
                    <a:lnTo>
                      <a:pt x="12293" y="7239"/>
                    </a:lnTo>
                    <a:close/>
                  </a:path>
                  <a:path w="278765" h="161925">
                    <a:moveTo>
                      <a:pt x="19405" y="29514"/>
                    </a:moveTo>
                    <a:lnTo>
                      <a:pt x="18986" y="29565"/>
                    </a:lnTo>
                    <a:lnTo>
                      <a:pt x="18719" y="29464"/>
                    </a:lnTo>
                    <a:lnTo>
                      <a:pt x="18542" y="29273"/>
                    </a:lnTo>
                    <a:lnTo>
                      <a:pt x="18376" y="29362"/>
                    </a:lnTo>
                    <a:lnTo>
                      <a:pt x="18211" y="29489"/>
                    </a:lnTo>
                    <a:lnTo>
                      <a:pt x="18008" y="29705"/>
                    </a:lnTo>
                    <a:lnTo>
                      <a:pt x="18097" y="29972"/>
                    </a:lnTo>
                    <a:lnTo>
                      <a:pt x="18986" y="29616"/>
                    </a:lnTo>
                    <a:lnTo>
                      <a:pt x="19405" y="29514"/>
                    </a:lnTo>
                    <a:close/>
                  </a:path>
                  <a:path w="278765" h="161925">
                    <a:moveTo>
                      <a:pt x="24003" y="40601"/>
                    </a:moveTo>
                    <a:lnTo>
                      <a:pt x="23863" y="40335"/>
                    </a:lnTo>
                    <a:lnTo>
                      <a:pt x="23710" y="40322"/>
                    </a:lnTo>
                    <a:lnTo>
                      <a:pt x="23533" y="40322"/>
                    </a:lnTo>
                    <a:lnTo>
                      <a:pt x="23342" y="40335"/>
                    </a:lnTo>
                    <a:lnTo>
                      <a:pt x="24003" y="40601"/>
                    </a:lnTo>
                    <a:close/>
                  </a:path>
                  <a:path w="278765" h="161925">
                    <a:moveTo>
                      <a:pt x="28003" y="48564"/>
                    </a:moveTo>
                    <a:lnTo>
                      <a:pt x="27800" y="48742"/>
                    </a:lnTo>
                    <a:lnTo>
                      <a:pt x="27940" y="48679"/>
                    </a:lnTo>
                    <a:close/>
                  </a:path>
                  <a:path w="278765" h="161925">
                    <a:moveTo>
                      <a:pt x="32410" y="54495"/>
                    </a:moveTo>
                    <a:lnTo>
                      <a:pt x="32346" y="54102"/>
                    </a:lnTo>
                    <a:lnTo>
                      <a:pt x="32334" y="54229"/>
                    </a:lnTo>
                    <a:lnTo>
                      <a:pt x="32359" y="54356"/>
                    </a:lnTo>
                    <a:lnTo>
                      <a:pt x="32410" y="54495"/>
                    </a:lnTo>
                    <a:close/>
                  </a:path>
                  <a:path w="278765" h="161925">
                    <a:moveTo>
                      <a:pt x="32918" y="55422"/>
                    </a:moveTo>
                    <a:lnTo>
                      <a:pt x="32562" y="54952"/>
                    </a:lnTo>
                    <a:lnTo>
                      <a:pt x="32410" y="54495"/>
                    </a:lnTo>
                    <a:lnTo>
                      <a:pt x="32562" y="55524"/>
                    </a:lnTo>
                    <a:lnTo>
                      <a:pt x="32918" y="55422"/>
                    </a:lnTo>
                    <a:close/>
                  </a:path>
                  <a:path w="278765" h="161925">
                    <a:moveTo>
                      <a:pt x="49136" y="87249"/>
                    </a:moveTo>
                    <a:lnTo>
                      <a:pt x="48983" y="87007"/>
                    </a:lnTo>
                    <a:lnTo>
                      <a:pt x="48831" y="86956"/>
                    </a:lnTo>
                    <a:lnTo>
                      <a:pt x="48920" y="87185"/>
                    </a:lnTo>
                    <a:lnTo>
                      <a:pt x="49072" y="87350"/>
                    </a:lnTo>
                    <a:close/>
                  </a:path>
                  <a:path w="278765" h="161925">
                    <a:moveTo>
                      <a:pt x="51003" y="93370"/>
                    </a:moveTo>
                    <a:lnTo>
                      <a:pt x="50965" y="93230"/>
                    </a:lnTo>
                    <a:lnTo>
                      <a:pt x="50901" y="93002"/>
                    </a:lnTo>
                    <a:lnTo>
                      <a:pt x="50876" y="93179"/>
                    </a:lnTo>
                    <a:lnTo>
                      <a:pt x="50888" y="93332"/>
                    </a:lnTo>
                    <a:close/>
                  </a:path>
                  <a:path w="278765" h="161925">
                    <a:moveTo>
                      <a:pt x="188671" y="119545"/>
                    </a:moveTo>
                    <a:lnTo>
                      <a:pt x="188201" y="118491"/>
                    </a:lnTo>
                    <a:lnTo>
                      <a:pt x="188226" y="119011"/>
                    </a:lnTo>
                    <a:lnTo>
                      <a:pt x="188671" y="119545"/>
                    </a:lnTo>
                    <a:close/>
                  </a:path>
                  <a:path w="278765" h="161925">
                    <a:moveTo>
                      <a:pt x="189966" y="107403"/>
                    </a:moveTo>
                    <a:lnTo>
                      <a:pt x="189915" y="107988"/>
                    </a:lnTo>
                    <a:lnTo>
                      <a:pt x="189953" y="107759"/>
                    </a:lnTo>
                    <a:lnTo>
                      <a:pt x="189966" y="107581"/>
                    </a:lnTo>
                    <a:lnTo>
                      <a:pt x="189966" y="107403"/>
                    </a:lnTo>
                    <a:close/>
                  </a:path>
                  <a:path w="278765" h="161925">
                    <a:moveTo>
                      <a:pt x="191477" y="112014"/>
                    </a:moveTo>
                    <a:lnTo>
                      <a:pt x="191350" y="111569"/>
                    </a:lnTo>
                    <a:lnTo>
                      <a:pt x="191300" y="111442"/>
                    </a:lnTo>
                    <a:lnTo>
                      <a:pt x="191223" y="112407"/>
                    </a:lnTo>
                    <a:lnTo>
                      <a:pt x="191350" y="112585"/>
                    </a:lnTo>
                    <a:lnTo>
                      <a:pt x="191477" y="112014"/>
                    </a:lnTo>
                    <a:close/>
                  </a:path>
                  <a:path w="278765" h="161925">
                    <a:moveTo>
                      <a:pt x="191655" y="106362"/>
                    </a:moveTo>
                    <a:lnTo>
                      <a:pt x="191579" y="107073"/>
                    </a:lnTo>
                    <a:lnTo>
                      <a:pt x="191655" y="106362"/>
                    </a:lnTo>
                    <a:close/>
                  </a:path>
                  <a:path w="278765" h="161925">
                    <a:moveTo>
                      <a:pt x="192760" y="112509"/>
                    </a:moveTo>
                    <a:lnTo>
                      <a:pt x="192735" y="112661"/>
                    </a:lnTo>
                    <a:lnTo>
                      <a:pt x="192760" y="112509"/>
                    </a:lnTo>
                    <a:close/>
                  </a:path>
                  <a:path w="278765" h="161925">
                    <a:moveTo>
                      <a:pt x="197167" y="113626"/>
                    </a:moveTo>
                    <a:lnTo>
                      <a:pt x="197091" y="113093"/>
                    </a:lnTo>
                    <a:lnTo>
                      <a:pt x="196850" y="113601"/>
                    </a:lnTo>
                    <a:lnTo>
                      <a:pt x="197167" y="113626"/>
                    </a:lnTo>
                    <a:close/>
                  </a:path>
                  <a:path w="278765" h="161925">
                    <a:moveTo>
                      <a:pt x="197954" y="106464"/>
                    </a:moveTo>
                    <a:lnTo>
                      <a:pt x="197891" y="106311"/>
                    </a:lnTo>
                    <a:lnTo>
                      <a:pt x="197904" y="106464"/>
                    </a:lnTo>
                    <a:close/>
                  </a:path>
                  <a:path w="278765" h="161925">
                    <a:moveTo>
                      <a:pt x="199148" y="112217"/>
                    </a:moveTo>
                    <a:lnTo>
                      <a:pt x="199097" y="111950"/>
                    </a:lnTo>
                    <a:lnTo>
                      <a:pt x="199047" y="111366"/>
                    </a:lnTo>
                    <a:lnTo>
                      <a:pt x="199085" y="112039"/>
                    </a:lnTo>
                    <a:lnTo>
                      <a:pt x="198780" y="112280"/>
                    </a:lnTo>
                    <a:lnTo>
                      <a:pt x="199148" y="112217"/>
                    </a:lnTo>
                    <a:close/>
                  </a:path>
                  <a:path w="278765" h="161925">
                    <a:moveTo>
                      <a:pt x="199263" y="110972"/>
                    </a:moveTo>
                    <a:lnTo>
                      <a:pt x="199136" y="110286"/>
                    </a:lnTo>
                    <a:lnTo>
                      <a:pt x="199136" y="111150"/>
                    </a:lnTo>
                    <a:lnTo>
                      <a:pt x="199212" y="110972"/>
                    </a:lnTo>
                    <a:close/>
                  </a:path>
                  <a:path w="278765" h="161925">
                    <a:moveTo>
                      <a:pt x="201091" y="105537"/>
                    </a:moveTo>
                    <a:lnTo>
                      <a:pt x="200964" y="105765"/>
                    </a:lnTo>
                    <a:lnTo>
                      <a:pt x="201091" y="105537"/>
                    </a:lnTo>
                    <a:close/>
                  </a:path>
                  <a:path w="278765" h="161925">
                    <a:moveTo>
                      <a:pt x="202526" y="111798"/>
                    </a:moveTo>
                    <a:lnTo>
                      <a:pt x="202514" y="111556"/>
                    </a:lnTo>
                    <a:lnTo>
                      <a:pt x="202476" y="111798"/>
                    </a:lnTo>
                    <a:close/>
                  </a:path>
                  <a:path w="278765" h="161925">
                    <a:moveTo>
                      <a:pt x="202577" y="112890"/>
                    </a:moveTo>
                    <a:lnTo>
                      <a:pt x="202476" y="111798"/>
                    </a:lnTo>
                    <a:lnTo>
                      <a:pt x="202234" y="111734"/>
                    </a:lnTo>
                    <a:lnTo>
                      <a:pt x="202577" y="112890"/>
                    </a:lnTo>
                    <a:close/>
                  </a:path>
                  <a:path w="278765" h="161925">
                    <a:moveTo>
                      <a:pt x="203454" y="105410"/>
                    </a:moveTo>
                    <a:lnTo>
                      <a:pt x="203377" y="105575"/>
                    </a:lnTo>
                    <a:lnTo>
                      <a:pt x="203415" y="105702"/>
                    </a:lnTo>
                    <a:lnTo>
                      <a:pt x="203441" y="105498"/>
                    </a:lnTo>
                    <a:close/>
                  </a:path>
                  <a:path w="278765" h="161925">
                    <a:moveTo>
                      <a:pt x="206832" y="112953"/>
                    </a:moveTo>
                    <a:lnTo>
                      <a:pt x="206603" y="111950"/>
                    </a:lnTo>
                    <a:lnTo>
                      <a:pt x="206705" y="112763"/>
                    </a:lnTo>
                    <a:lnTo>
                      <a:pt x="206832" y="112953"/>
                    </a:lnTo>
                    <a:close/>
                  </a:path>
                  <a:path w="278765" h="161925">
                    <a:moveTo>
                      <a:pt x="213525" y="112306"/>
                    </a:moveTo>
                    <a:lnTo>
                      <a:pt x="213474" y="112522"/>
                    </a:lnTo>
                    <a:lnTo>
                      <a:pt x="213525" y="112306"/>
                    </a:lnTo>
                    <a:close/>
                  </a:path>
                  <a:path w="278765" h="161925">
                    <a:moveTo>
                      <a:pt x="214210" y="112077"/>
                    </a:moveTo>
                    <a:lnTo>
                      <a:pt x="214160" y="112217"/>
                    </a:lnTo>
                    <a:lnTo>
                      <a:pt x="214210" y="112077"/>
                    </a:lnTo>
                    <a:close/>
                  </a:path>
                  <a:path w="278765" h="161925">
                    <a:moveTo>
                      <a:pt x="218186" y="111239"/>
                    </a:moveTo>
                    <a:lnTo>
                      <a:pt x="218071" y="111671"/>
                    </a:lnTo>
                    <a:lnTo>
                      <a:pt x="218186" y="111239"/>
                    </a:lnTo>
                    <a:close/>
                  </a:path>
                  <a:path w="278765" h="161925">
                    <a:moveTo>
                      <a:pt x="227431" y="103835"/>
                    </a:moveTo>
                    <a:lnTo>
                      <a:pt x="227228" y="103555"/>
                    </a:lnTo>
                    <a:lnTo>
                      <a:pt x="227317" y="103835"/>
                    </a:lnTo>
                    <a:close/>
                  </a:path>
                  <a:path w="278765" h="161925">
                    <a:moveTo>
                      <a:pt x="233197" y="105130"/>
                    </a:moveTo>
                    <a:lnTo>
                      <a:pt x="233019" y="105117"/>
                    </a:lnTo>
                    <a:lnTo>
                      <a:pt x="232587" y="105232"/>
                    </a:lnTo>
                    <a:lnTo>
                      <a:pt x="232498" y="105879"/>
                    </a:lnTo>
                    <a:lnTo>
                      <a:pt x="232664" y="105435"/>
                    </a:lnTo>
                    <a:lnTo>
                      <a:pt x="232613" y="106197"/>
                    </a:lnTo>
                    <a:lnTo>
                      <a:pt x="232994" y="105664"/>
                    </a:lnTo>
                    <a:lnTo>
                      <a:pt x="233083" y="105435"/>
                    </a:lnTo>
                    <a:lnTo>
                      <a:pt x="233197" y="105130"/>
                    </a:lnTo>
                    <a:close/>
                  </a:path>
                  <a:path w="278765" h="161925">
                    <a:moveTo>
                      <a:pt x="233934" y="105765"/>
                    </a:moveTo>
                    <a:lnTo>
                      <a:pt x="233870" y="105232"/>
                    </a:lnTo>
                    <a:lnTo>
                      <a:pt x="233692" y="104889"/>
                    </a:lnTo>
                    <a:lnTo>
                      <a:pt x="233578" y="105410"/>
                    </a:lnTo>
                    <a:lnTo>
                      <a:pt x="233718" y="105486"/>
                    </a:lnTo>
                    <a:lnTo>
                      <a:pt x="233857" y="105905"/>
                    </a:lnTo>
                    <a:lnTo>
                      <a:pt x="233934" y="105765"/>
                    </a:lnTo>
                    <a:close/>
                  </a:path>
                  <a:path w="278765" h="161925">
                    <a:moveTo>
                      <a:pt x="235762" y="106743"/>
                    </a:moveTo>
                    <a:lnTo>
                      <a:pt x="235737" y="106337"/>
                    </a:lnTo>
                    <a:lnTo>
                      <a:pt x="235699" y="105879"/>
                    </a:lnTo>
                    <a:lnTo>
                      <a:pt x="235661" y="106768"/>
                    </a:lnTo>
                    <a:lnTo>
                      <a:pt x="235712" y="106426"/>
                    </a:lnTo>
                    <a:lnTo>
                      <a:pt x="235762" y="106743"/>
                    </a:lnTo>
                    <a:close/>
                  </a:path>
                  <a:path w="278765" h="161925">
                    <a:moveTo>
                      <a:pt x="239915" y="105664"/>
                    </a:moveTo>
                    <a:lnTo>
                      <a:pt x="239814" y="105524"/>
                    </a:lnTo>
                    <a:lnTo>
                      <a:pt x="239839" y="105651"/>
                    </a:lnTo>
                    <a:close/>
                  </a:path>
                  <a:path w="278765" h="161925">
                    <a:moveTo>
                      <a:pt x="240042" y="111785"/>
                    </a:moveTo>
                    <a:lnTo>
                      <a:pt x="235889" y="111785"/>
                    </a:lnTo>
                    <a:lnTo>
                      <a:pt x="236855" y="113157"/>
                    </a:lnTo>
                    <a:lnTo>
                      <a:pt x="237756" y="112026"/>
                    </a:lnTo>
                    <a:lnTo>
                      <a:pt x="237693" y="112623"/>
                    </a:lnTo>
                    <a:lnTo>
                      <a:pt x="237667" y="112890"/>
                    </a:lnTo>
                    <a:lnTo>
                      <a:pt x="237794" y="113423"/>
                    </a:lnTo>
                    <a:lnTo>
                      <a:pt x="238264" y="112725"/>
                    </a:lnTo>
                    <a:lnTo>
                      <a:pt x="238315" y="112026"/>
                    </a:lnTo>
                    <a:lnTo>
                      <a:pt x="238379" y="112687"/>
                    </a:lnTo>
                    <a:lnTo>
                      <a:pt x="238506" y="113093"/>
                    </a:lnTo>
                    <a:lnTo>
                      <a:pt x="238633" y="113398"/>
                    </a:lnTo>
                    <a:lnTo>
                      <a:pt x="238899" y="112001"/>
                    </a:lnTo>
                    <a:lnTo>
                      <a:pt x="239026" y="112725"/>
                    </a:lnTo>
                    <a:lnTo>
                      <a:pt x="239509" y="113118"/>
                    </a:lnTo>
                    <a:lnTo>
                      <a:pt x="239445" y="112636"/>
                    </a:lnTo>
                    <a:lnTo>
                      <a:pt x="239395" y="112191"/>
                    </a:lnTo>
                    <a:lnTo>
                      <a:pt x="239737" y="112636"/>
                    </a:lnTo>
                    <a:lnTo>
                      <a:pt x="239890" y="112191"/>
                    </a:lnTo>
                    <a:lnTo>
                      <a:pt x="239991" y="111899"/>
                    </a:lnTo>
                    <a:close/>
                  </a:path>
                  <a:path w="278765" h="161925">
                    <a:moveTo>
                      <a:pt x="240360" y="104368"/>
                    </a:moveTo>
                    <a:lnTo>
                      <a:pt x="240182" y="104686"/>
                    </a:lnTo>
                    <a:lnTo>
                      <a:pt x="240233" y="105740"/>
                    </a:lnTo>
                    <a:lnTo>
                      <a:pt x="240334" y="105562"/>
                    </a:lnTo>
                    <a:lnTo>
                      <a:pt x="240360" y="104368"/>
                    </a:lnTo>
                    <a:close/>
                  </a:path>
                  <a:path w="278765" h="161925">
                    <a:moveTo>
                      <a:pt x="240499" y="112979"/>
                    </a:moveTo>
                    <a:lnTo>
                      <a:pt x="240436" y="112649"/>
                    </a:lnTo>
                    <a:lnTo>
                      <a:pt x="240372" y="112445"/>
                    </a:lnTo>
                    <a:lnTo>
                      <a:pt x="240271" y="112572"/>
                    </a:lnTo>
                    <a:lnTo>
                      <a:pt x="240499" y="112979"/>
                    </a:lnTo>
                    <a:close/>
                  </a:path>
                  <a:path w="278765" h="161925">
                    <a:moveTo>
                      <a:pt x="241554" y="2197"/>
                    </a:moveTo>
                    <a:lnTo>
                      <a:pt x="241439" y="1981"/>
                    </a:lnTo>
                    <a:lnTo>
                      <a:pt x="241350" y="1752"/>
                    </a:lnTo>
                    <a:lnTo>
                      <a:pt x="241020" y="1714"/>
                    </a:lnTo>
                    <a:lnTo>
                      <a:pt x="241554" y="2197"/>
                    </a:lnTo>
                    <a:close/>
                  </a:path>
                  <a:path w="278765" h="161925">
                    <a:moveTo>
                      <a:pt x="241833" y="112979"/>
                    </a:moveTo>
                    <a:lnTo>
                      <a:pt x="241503" y="112839"/>
                    </a:lnTo>
                    <a:lnTo>
                      <a:pt x="241719" y="112979"/>
                    </a:lnTo>
                    <a:close/>
                  </a:path>
                  <a:path w="278765" h="161925">
                    <a:moveTo>
                      <a:pt x="241858" y="112991"/>
                    </a:moveTo>
                    <a:close/>
                  </a:path>
                  <a:path w="278765" h="161925">
                    <a:moveTo>
                      <a:pt x="242582" y="104965"/>
                    </a:moveTo>
                    <a:lnTo>
                      <a:pt x="242443" y="104952"/>
                    </a:lnTo>
                    <a:lnTo>
                      <a:pt x="242316" y="104838"/>
                    </a:lnTo>
                    <a:lnTo>
                      <a:pt x="242316" y="105295"/>
                    </a:lnTo>
                    <a:lnTo>
                      <a:pt x="242582" y="104965"/>
                    </a:lnTo>
                    <a:close/>
                  </a:path>
                  <a:path w="278765" h="161925">
                    <a:moveTo>
                      <a:pt x="243979" y="104508"/>
                    </a:moveTo>
                    <a:lnTo>
                      <a:pt x="243928" y="104190"/>
                    </a:lnTo>
                    <a:lnTo>
                      <a:pt x="243941" y="104355"/>
                    </a:lnTo>
                    <a:lnTo>
                      <a:pt x="243954" y="104482"/>
                    </a:lnTo>
                    <a:lnTo>
                      <a:pt x="243979" y="104609"/>
                    </a:lnTo>
                    <a:close/>
                  </a:path>
                  <a:path w="278765" h="161925">
                    <a:moveTo>
                      <a:pt x="245287" y="112293"/>
                    </a:moveTo>
                    <a:lnTo>
                      <a:pt x="245173" y="111950"/>
                    </a:lnTo>
                    <a:lnTo>
                      <a:pt x="244881" y="111379"/>
                    </a:lnTo>
                    <a:lnTo>
                      <a:pt x="244805" y="112776"/>
                    </a:lnTo>
                    <a:lnTo>
                      <a:pt x="245287" y="112293"/>
                    </a:lnTo>
                    <a:close/>
                  </a:path>
                  <a:path w="278765" h="161925">
                    <a:moveTo>
                      <a:pt x="245491" y="111937"/>
                    </a:moveTo>
                    <a:lnTo>
                      <a:pt x="245351" y="112318"/>
                    </a:lnTo>
                    <a:lnTo>
                      <a:pt x="245478" y="112560"/>
                    </a:lnTo>
                    <a:lnTo>
                      <a:pt x="245491" y="111937"/>
                    </a:lnTo>
                    <a:close/>
                  </a:path>
                  <a:path w="278765" h="161925">
                    <a:moveTo>
                      <a:pt x="245605" y="9525"/>
                    </a:moveTo>
                    <a:lnTo>
                      <a:pt x="245402" y="9550"/>
                    </a:lnTo>
                    <a:lnTo>
                      <a:pt x="245262" y="9613"/>
                    </a:lnTo>
                    <a:lnTo>
                      <a:pt x="245605" y="9525"/>
                    </a:lnTo>
                    <a:close/>
                  </a:path>
                  <a:path w="278765" h="161925">
                    <a:moveTo>
                      <a:pt x="245986" y="9588"/>
                    </a:moveTo>
                    <a:lnTo>
                      <a:pt x="245884" y="9461"/>
                    </a:lnTo>
                    <a:lnTo>
                      <a:pt x="245605" y="9525"/>
                    </a:lnTo>
                    <a:lnTo>
                      <a:pt x="245986" y="9588"/>
                    </a:lnTo>
                    <a:close/>
                  </a:path>
                  <a:path w="278765" h="161925">
                    <a:moveTo>
                      <a:pt x="246075" y="21259"/>
                    </a:moveTo>
                    <a:lnTo>
                      <a:pt x="245706" y="20701"/>
                    </a:lnTo>
                    <a:lnTo>
                      <a:pt x="245897" y="23393"/>
                    </a:lnTo>
                    <a:lnTo>
                      <a:pt x="246075" y="21259"/>
                    </a:lnTo>
                    <a:close/>
                  </a:path>
                  <a:path w="278765" h="161925">
                    <a:moveTo>
                      <a:pt x="246151" y="104775"/>
                    </a:moveTo>
                    <a:close/>
                  </a:path>
                  <a:path w="278765" h="161925">
                    <a:moveTo>
                      <a:pt x="246227" y="9613"/>
                    </a:moveTo>
                    <a:lnTo>
                      <a:pt x="245986" y="9588"/>
                    </a:lnTo>
                    <a:lnTo>
                      <a:pt x="246176" y="9779"/>
                    </a:lnTo>
                    <a:lnTo>
                      <a:pt x="246227" y="9613"/>
                    </a:lnTo>
                    <a:close/>
                  </a:path>
                  <a:path w="278765" h="161925">
                    <a:moveTo>
                      <a:pt x="246430" y="104584"/>
                    </a:moveTo>
                    <a:lnTo>
                      <a:pt x="246405" y="103339"/>
                    </a:lnTo>
                    <a:lnTo>
                      <a:pt x="246265" y="103593"/>
                    </a:lnTo>
                    <a:lnTo>
                      <a:pt x="246138" y="104698"/>
                    </a:lnTo>
                    <a:lnTo>
                      <a:pt x="246049" y="104990"/>
                    </a:lnTo>
                    <a:lnTo>
                      <a:pt x="245922" y="105371"/>
                    </a:lnTo>
                    <a:lnTo>
                      <a:pt x="246367" y="104940"/>
                    </a:lnTo>
                    <a:lnTo>
                      <a:pt x="246430" y="104584"/>
                    </a:lnTo>
                    <a:close/>
                  </a:path>
                  <a:path w="278765" h="161925">
                    <a:moveTo>
                      <a:pt x="246443" y="11620"/>
                    </a:moveTo>
                    <a:lnTo>
                      <a:pt x="246253" y="11087"/>
                    </a:lnTo>
                    <a:lnTo>
                      <a:pt x="246430" y="10045"/>
                    </a:lnTo>
                    <a:lnTo>
                      <a:pt x="246176" y="9779"/>
                    </a:lnTo>
                    <a:lnTo>
                      <a:pt x="245681" y="11430"/>
                    </a:lnTo>
                    <a:lnTo>
                      <a:pt x="246443" y="11620"/>
                    </a:lnTo>
                    <a:close/>
                  </a:path>
                  <a:path w="278765" h="161925">
                    <a:moveTo>
                      <a:pt x="246468" y="20701"/>
                    </a:moveTo>
                    <a:lnTo>
                      <a:pt x="246405" y="20345"/>
                    </a:lnTo>
                    <a:lnTo>
                      <a:pt x="246189" y="19875"/>
                    </a:lnTo>
                    <a:lnTo>
                      <a:pt x="246075" y="21259"/>
                    </a:lnTo>
                    <a:lnTo>
                      <a:pt x="246202" y="21450"/>
                    </a:lnTo>
                    <a:lnTo>
                      <a:pt x="246468" y="20701"/>
                    </a:lnTo>
                    <a:close/>
                  </a:path>
                  <a:path w="278765" h="161925">
                    <a:moveTo>
                      <a:pt x="247256" y="22199"/>
                    </a:moveTo>
                    <a:lnTo>
                      <a:pt x="246583" y="20345"/>
                    </a:lnTo>
                    <a:lnTo>
                      <a:pt x="246570" y="20701"/>
                    </a:lnTo>
                    <a:lnTo>
                      <a:pt x="247256" y="22199"/>
                    </a:lnTo>
                    <a:close/>
                  </a:path>
                  <a:path w="278765" h="161925">
                    <a:moveTo>
                      <a:pt x="247789" y="105524"/>
                    </a:moveTo>
                    <a:close/>
                  </a:path>
                  <a:path w="278765" h="161925">
                    <a:moveTo>
                      <a:pt x="247891" y="111861"/>
                    </a:moveTo>
                    <a:lnTo>
                      <a:pt x="247738" y="112090"/>
                    </a:lnTo>
                    <a:lnTo>
                      <a:pt x="247891" y="111861"/>
                    </a:lnTo>
                    <a:close/>
                  </a:path>
                  <a:path w="278765" h="161925">
                    <a:moveTo>
                      <a:pt x="247954" y="105587"/>
                    </a:moveTo>
                    <a:lnTo>
                      <a:pt x="247815" y="105537"/>
                    </a:lnTo>
                    <a:lnTo>
                      <a:pt x="247954" y="105587"/>
                    </a:lnTo>
                    <a:close/>
                  </a:path>
                  <a:path w="278765" h="161925">
                    <a:moveTo>
                      <a:pt x="248145" y="111810"/>
                    </a:moveTo>
                    <a:lnTo>
                      <a:pt x="248132" y="111582"/>
                    </a:lnTo>
                    <a:lnTo>
                      <a:pt x="248132" y="111391"/>
                    </a:lnTo>
                    <a:lnTo>
                      <a:pt x="248031" y="111582"/>
                    </a:lnTo>
                    <a:lnTo>
                      <a:pt x="248005" y="111442"/>
                    </a:lnTo>
                    <a:lnTo>
                      <a:pt x="248005" y="111582"/>
                    </a:lnTo>
                    <a:lnTo>
                      <a:pt x="247891" y="111861"/>
                    </a:lnTo>
                    <a:lnTo>
                      <a:pt x="248145" y="112077"/>
                    </a:lnTo>
                    <a:lnTo>
                      <a:pt x="248145" y="111810"/>
                    </a:lnTo>
                    <a:close/>
                  </a:path>
                  <a:path w="278765" h="161925">
                    <a:moveTo>
                      <a:pt x="249224" y="103530"/>
                    </a:moveTo>
                    <a:close/>
                  </a:path>
                  <a:path w="278765" h="161925">
                    <a:moveTo>
                      <a:pt x="249364" y="103911"/>
                    </a:moveTo>
                    <a:lnTo>
                      <a:pt x="249212" y="104038"/>
                    </a:lnTo>
                    <a:lnTo>
                      <a:pt x="249364" y="103911"/>
                    </a:lnTo>
                    <a:close/>
                  </a:path>
                  <a:path w="278765" h="161925">
                    <a:moveTo>
                      <a:pt x="249720" y="28638"/>
                    </a:moveTo>
                    <a:lnTo>
                      <a:pt x="249631" y="27800"/>
                    </a:lnTo>
                    <a:lnTo>
                      <a:pt x="248983" y="26949"/>
                    </a:lnTo>
                    <a:lnTo>
                      <a:pt x="249161" y="28054"/>
                    </a:lnTo>
                    <a:lnTo>
                      <a:pt x="248958" y="28105"/>
                    </a:lnTo>
                    <a:lnTo>
                      <a:pt x="249567" y="28536"/>
                    </a:lnTo>
                    <a:lnTo>
                      <a:pt x="249720" y="28638"/>
                    </a:lnTo>
                    <a:close/>
                  </a:path>
                  <a:path w="278765" h="161925">
                    <a:moveTo>
                      <a:pt x="250863" y="109448"/>
                    </a:moveTo>
                    <a:lnTo>
                      <a:pt x="249021" y="109448"/>
                    </a:lnTo>
                    <a:lnTo>
                      <a:pt x="248729" y="111950"/>
                    </a:lnTo>
                    <a:lnTo>
                      <a:pt x="248856" y="111645"/>
                    </a:lnTo>
                    <a:lnTo>
                      <a:pt x="248881" y="111036"/>
                    </a:lnTo>
                    <a:lnTo>
                      <a:pt x="248907" y="111963"/>
                    </a:lnTo>
                    <a:lnTo>
                      <a:pt x="249237" y="111645"/>
                    </a:lnTo>
                    <a:lnTo>
                      <a:pt x="249199" y="111036"/>
                    </a:lnTo>
                    <a:lnTo>
                      <a:pt x="249161" y="110858"/>
                    </a:lnTo>
                    <a:lnTo>
                      <a:pt x="249288" y="110871"/>
                    </a:lnTo>
                    <a:lnTo>
                      <a:pt x="249402" y="111721"/>
                    </a:lnTo>
                    <a:lnTo>
                      <a:pt x="249643" y="110858"/>
                    </a:lnTo>
                    <a:lnTo>
                      <a:pt x="249770" y="110426"/>
                    </a:lnTo>
                    <a:lnTo>
                      <a:pt x="249961" y="110604"/>
                    </a:lnTo>
                    <a:lnTo>
                      <a:pt x="250075" y="111150"/>
                    </a:lnTo>
                    <a:lnTo>
                      <a:pt x="250494" y="111061"/>
                    </a:lnTo>
                    <a:lnTo>
                      <a:pt x="250647" y="110426"/>
                    </a:lnTo>
                    <a:lnTo>
                      <a:pt x="250863" y="109448"/>
                    </a:lnTo>
                    <a:close/>
                  </a:path>
                  <a:path w="278765" h="161925">
                    <a:moveTo>
                      <a:pt x="251460" y="104876"/>
                    </a:moveTo>
                    <a:lnTo>
                      <a:pt x="251421" y="104736"/>
                    </a:lnTo>
                    <a:lnTo>
                      <a:pt x="251434" y="104863"/>
                    </a:lnTo>
                    <a:close/>
                  </a:path>
                  <a:path w="278765" h="161925">
                    <a:moveTo>
                      <a:pt x="252412" y="105295"/>
                    </a:moveTo>
                    <a:lnTo>
                      <a:pt x="252298" y="105105"/>
                    </a:lnTo>
                    <a:lnTo>
                      <a:pt x="252412" y="105295"/>
                    </a:lnTo>
                    <a:close/>
                  </a:path>
                  <a:path w="278765" h="161925">
                    <a:moveTo>
                      <a:pt x="252730" y="105816"/>
                    </a:moveTo>
                    <a:lnTo>
                      <a:pt x="252641" y="105956"/>
                    </a:lnTo>
                    <a:lnTo>
                      <a:pt x="252730" y="105816"/>
                    </a:lnTo>
                    <a:close/>
                  </a:path>
                  <a:path w="278765" h="161925">
                    <a:moveTo>
                      <a:pt x="253123" y="110096"/>
                    </a:moveTo>
                    <a:lnTo>
                      <a:pt x="252945" y="109943"/>
                    </a:lnTo>
                    <a:lnTo>
                      <a:pt x="252869" y="110083"/>
                    </a:lnTo>
                    <a:lnTo>
                      <a:pt x="252971" y="110274"/>
                    </a:lnTo>
                    <a:lnTo>
                      <a:pt x="253123" y="110096"/>
                    </a:lnTo>
                    <a:close/>
                  </a:path>
                  <a:path w="278765" h="161925">
                    <a:moveTo>
                      <a:pt x="253301" y="109651"/>
                    </a:moveTo>
                    <a:lnTo>
                      <a:pt x="253238" y="109829"/>
                    </a:lnTo>
                    <a:lnTo>
                      <a:pt x="253187" y="109994"/>
                    </a:lnTo>
                    <a:lnTo>
                      <a:pt x="253225" y="110172"/>
                    </a:lnTo>
                    <a:lnTo>
                      <a:pt x="253301" y="109651"/>
                    </a:lnTo>
                    <a:close/>
                  </a:path>
                  <a:path w="278765" h="161925">
                    <a:moveTo>
                      <a:pt x="254101" y="161086"/>
                    </a:moveTo>
                    <a:lnTo>
                      <a:pt x="253619" y="160680"/>
                    </a:lnTo>
                    <a:lnTo>
                      <a:pt x="252742" y="160705"/>
                    </a:lnTo>
                    <a:lnTo>
                      <a:pt x="252387" y="161302"/>
                    </a:lnTo>
                    <a:lnTo>
                      <a:pt x="253060" y="161226"/>
                    </a:lnTo>
                    <a:lnTo>
                      <a:pt x="253809" y="161315"/>
                    </a:lnTo>
                    <a:lnTo>
                      <a:pt x="254101" y="161086"/>
                    </a:lnTo>
                    <a:close/>
                  </a:path>
                  <a:path w="278765" h="161925">
                    <a:moveTo>
                      <a:pt x="254279" y="105511"/>
                    </a:moveTo>
                    <a:lnTo>
                      <a:pt x="254241" y="104825"/>
                    </a:lnTo>
                    <a:lnTo>
                      <a:pt x="254076" y="105613"/>
                    </a:lnTo>
                    <a:lnTo>
                      <a:pt x="254279" y="105511"/>
                    </a:lnTo>
                    <a:close/>
                  </a:path>
                  <a:path w="278765" h="161925">
                    <a:moveTo>
                      <a:pt x="254749" y="104254"/>
                    </a:moveTo>
                    <a:lnTo>
                      <a:pt x="254482" y="104571"/>
                    </a:lnTo>
                    <a:lnTo>
                      <a:pt x="254673" y="104381"/>
                    </a:lnTo>
                    <a:lnTo>
                      <a:pt x="254749" y="104254"/>
                    </a:lnTo>
                    <a:close/>
                  </a:path>
                  <a:path w="278765" h="161925">
                    <a:moveTo>
                      <a:pt x="255866" y="110261"/>
                    </a:moveTo>
                    <a:lnTo>
                      <a:pt x="255638" y="110515"/>
                    </a:lnTo>
                    <a:lnTo>
                      <a:pt x="255790" y="111048"/>
                    </a:lnTo>
                    <a:lnTo>
                      <a:pt x="255866" y="110261"/>
                    </a:lnTo>
                    <a:close/>
                  </a:path>
                  <a:path w="278765" h="161925">
                    <a:moveTo>
                      <a:pt x="256222" y="111099"/>
                    </a:moveTo>
                    <a:lnTo>
                      <a:pt x="256095" y="110629"/>
                    </a:lnTo>
                    <a:lnTo>
                      <a:pt x="255854" y="110121"/>
                    </a:lnTo>
                    <a:lnTo>
                      <a:pt x="255866" y="110261"/>
                    </a:lnTo>
                    <a:lnTo>
                      <a:pt x="255993" y="111188"/>
                    </a:lnTo>
                    <a:lnTo>
                      <a:pt x="256222" y="111099"/>
                    </a:lnTo>
                    <a:close/>
                  </a:path>
                  <a:path w="278765" h="161925">
                    <a:moveTo>
                      <a:pt x="257314" y="105206"/>
                    </a:moveTo>
                    <a:lnTo>
                      <a:pt x="257149" y="105333"/>
                    </a:lnTo>
                    <a:lnTo>
                      <a:pt x="257302" y="105537"/>
                    </a:lnTo>
                    <a:lnTo>
                      <a:pt x="257314" y="105206"/>
                    </a:lnTo>
                    <a:close/>
                  </a:path>
                  <a:path w="278765" h="161925">
                    <a:moveTo>
                      <a:pt x="259892" y="106667"/>
                    </a:moveTo>
                    <a:lnTo>
                      <a:pt x="259702" y="106311"/>
                    </a:lnTo>
                    <a:lnTo>
                      <a:pt x="259689" y="106680"/>
                    </a:lnTo>
                    <a:lnTo>
                      <a:pt x="259892" y="106667"/>
                    </a:lnTo>
                    <a:close/>
                  </a:path>
                  <a:path w="278765" h="161925">
                    <a:moveTo>
                      <a:pt x="261340" y="105422"/>
                    </a:moveTo>
                    <a:lnTo>
                      <a:pt x="261327" y="105295"/>
                    </a:lnTo>
                    <a:lnTo>
                      <a:pt x="261327" y="105460"/>
                    </a:lnTo>
                    <a:close/>
                  </a:path>
                  <a:path w="278765" h="161925">
                    <a:moveTo>
                      <a:pt x="261810" y="107899"/>
                    </a:moveTo>
                    <a:close/>
                  </a:path>
                  <a:path w="278765" h="161925">
                    <a:moveTo>
                      <a:pt x="261848" y="109029"/>
                    </a:moveTo>
                    <a:lnTo>
                      <a:pt x="261823" y="108051"/>
                    </a:lnTo>
                    <a:lnTo>
                      <a:pt x="261785" y="107924"/>
                    </a:lnTo>
                    <a:lnTo>
                      <a:pt x="261658" y="107086"/>
                    </a:lnTo>
                    <a:lnTo>
                      <a:pt x="261658" y="106895"/>
                    </a:lnTo>
                    <a:lnTo>
                      <a:pt x="261556" y="107086"/>
                    </a:lnTo>
                    <a:lnTo>
                      <a:pt x="261569" y="106591"/>
                    </a:lnTo>
                    <a:lnTo>
                      <a:pt x="261696" y="106832"/>
                    </a:lnTo>
                    <a:lnTo>
                      <a:pt x="261708" y="106641"/>
                    </a:lnTo>
                    <a:lnTo>
                      <a:pt x="261658" y="106502"/>
                    </a:lnTo>
                    <a:lnTo>
                      <a:pt x="261531" y="106324"/>
                    </a:lnTo>
                    <a:lnTo>
                      <a:pt x="261404" y="106070"/>
                    </a:lnTo>
                    <a:lnTo>
                      <a:pt x="261340" y="105562"/>
                    </a:lnTo>
                    <a:lnTo>
                      <a:pt x="261251" y="106514"/>
                    </a:lnTo>
                    <a:lnTo>
                      <a:pt x="260921" y="106591"/>
                    </a:lnTo>
                    <a:lnTo>
                      <a:pt x="260972" y="106375"/>
                    </a:lnTo>
                    <a:lnTo>
                      <a:pt x="261086" y="105854"/>
                    </a:lnTo>
                    <a:lnTo>
                      <a:pt x="260946" y="105397"/>
                    </a:lnTo>
                    <a:lnTo>
                      <a:pt x="260870" y="105854"/>
                    </a:lnTo>
                    <a:lnTo>
                      <a:pt x="260680" y="105384"/>
                    </a:lnTo>
                    <a:lnTo>
                      <a:pt x="260667" y="106375"/>
                    </a:lnTo>
                    <a:lnTo>
                      <a:pt x="260565" y="106070"/>
                    </a:lnTo>
                    <a:lnTo>
                      <a:pt x="260527" y="105638"/>
                    </a:lnTo>
                    <a:lnTo>
                      <a:pt x="260375" y="106070"/>
                    </a:lnTo>
                    <a:lnTo>
                      <a:pt x="259803" y="105765"/>
                    </a:lnTo>
                    <a:lnTo>
                      <a:pt x="259943" y="106730"/>
                    </a:lnTo>
                    <a:lnTo>
                      <a:pt x="259981" y="106959"/>
                    </a:lnTo>
                    <a:lnTo>
                      <a:pt x="259486" y="107924"/>
                    </a:lnTo>
                    <a:lnTo>
                      <a:pt x="259359" y="107581"/>
                    </a:lnTo>
                    <a:lnTo>
                      <a:pt x="259308" y="107403"/>
                    </a:lnTo>
                    <a:lnTo>
                      <a:pt x="259105" y="106845"/>
                    </a:lnTo>
                    <a:lnTo>
                      <a:pt x="258940" y="106375"/>
                    </a:lnTo>
                    <a:lnTo>
                      <a:pt x="258432" y="106794"/>
                    </a:lnTo>
                    <a:lnTo>
                      <a:pt x="258432" y="106464"/>
                    </a:lnTo>
                    <a:lnTo>
                      <a:pt x="258140" y="106845"/>
                    </a:lnTo>
                    <a:lnTo>
                      <a:pt x="257771" y="106692"/>
                    </a:lnTo>
                    <a:lnTo>
                      <a:pt x="257556" y="107403"/>
                    </a:lnTo>
                    <a:lnTo>
                      <a:pt x="257403" y="107111"/>
                    </a:lnTo>
                    <a:lnTo>
                      <a:pt x="257378" y="106400"/>
                    </a:lnTo>
                    <a:lnTo>
                      <a:pt x="257238" y="106553"/>
                    </a:lnTo>
                    <a:lnTo>
                      <a:pt x="257124" y="107022"/>
                    </a:lnTo>
                    <a:lnTo>
                      <a:pt x="256882" y="106616"/>
                    </a:lnTo>
                    <a:lnTo>
                      <a:pt x="256933" y="106133"/>
                    </a:lnTo>
                    <a:lnTo>
                      <a:pt x="256844" y="106006"/>
                    </a:lnTo>
                    <a:lnTo>
                      <a:pt x="256971" y="106032"/>
                    </a:lnTo>
                    <a:lnTo>
                      <a:pt x="256755" y="105968"/>
                    </a:lnTo>
                    <a:lnTo>
                      <a:pt x="256705" y="105587"/>
                    </a:lnTo>
                    <a:lnTo>
                      <a:pt x="256654" y="105232"/>
                    </a:lnTo>
                    <a:lnTo>
                      <a:pt x="256336" y="106133"/>
                    </a:lnTo>
                    <a:lnTo>
                      <a:pt x="256235" y="105143"/>
                    </a:lnTo>
                    <a:lnTo>
                      <a:pt x="256108" y="105067"/>
                    </a:lnTo>
                    <a:lnTo>
                      <a:pt x="256006" y="105435"/>
                    </a:lnTo>
                    <a:lnTo>
                      <a:pt x="256133" y="105968"/>
                    </a:lnTo>
                    <a:lnTo>
                      <a:pt x="255790" y="105930"/>
                    </a:lnTo>
                    <a:lnTo>
                      <a:pt x="255663" y="104444"/>
                    </a:lnTo>
                    <a:lnTo>
                      <a:pt x="255206" y="103428"/>
                    </a:lnTo>
                    <a:lnTo>
                      <a:pt x="254711" y="107111"/>
                    </a:lnTo>
                    <a:lnTo>
                      <a:pt x="254546" y="106286"/>
                    </a:lnTo>
                    <a:lnTo>
                      <a:pt x="254482" y="105981"/>
                    </a:lnTo>
                    <a:lnTo>
                      <a:pt x="254431" y="106286"/>
                    </a:lnTo>
                    <a:lnTo>
                      <a:pt x="254228" y="106172"/>
                    </a:lnTo>
                    <a:lnTo>
                      <a:pt x="254101" y="105841"/>
                    </a:lnTo>
                    <a:lnTo>
                      <a:pt x="253847" y="104533"/>
                    </a:lnTo>
                    <a:lnTo>
                      <a:pt x="253377" y="103911"/>
                    </a:lnTo>
                    <a:lnTo>
                      <a:pt x="253403" y="106172"/>
                    </a:lnTo>
                    <a:lnTo>
                      <a:pt x="252996" y="105740"/>
                    </a:lnTo>
                    <a:lnTo>
                      <a:pt x="253060" y="107251"/>
                    </a:lnTo>
                    <a:lnTo>
                      <a:pt x="252806" y="107581"/>
                    </a:lnTo>
                    <a:lnTo>
                      <a:pt x="252615" y="107492"/>
                    </a:lnTo>
                    <a:lnTo>
                      <a:pt x="252501" y="106984"/>
                    </a:lnTo>
                    <a:lnTo>
                      <a:pt x="252476" y="106514"/>
                    </a:lnTo>
                    <a:lnTo>
                      <a:pt x="252603" y="105638"/>
                    </a:lnTo>
                    <a:lnTo>
                      <a:pt x="252730" y="105816"/>
                    </a:lnTo>
                    <a:lnTo>
                      <a:pt x="252907" y="105549"/>
                    </a:lnTo>
                    <a:lnTo>
                      <a:pt x="252831" y="105067"/>
                    </a:lnTo>
                    <a:lnTo>
                      <a:pt x="252793" y="105473"/>
                    </a:lnTo>
                    <a:lnTo>
                      <a:pt x="252742" y="105308"/>
                    </a:lnTo>
                    <a:lnTo>
                      <a:pt x="252653" y="105054"/>
                    </a:lnTo>
                    <a:lnTo>
                      <a:pt x="252361" y="105092"/>
                    </a:lnTo>
                    <a:lnTo>
                      <a:pt x="252412" y="105295"/>
                    </a:lnTo>
                    <a:lnTo>
                      <a:pt x="252285" y="105143"/>
                    </a:lnTo>
                    <a:lnTo>
                      <a:pt x="252056" y="104724"/>
                    </a:lnTo>
                    <a:lnTo>
                      <a:pt x="251853" y="105295"/>
                    </a:lnTo>
                    <a:lnTo>
                      <a:pt x="251485" y="104902"/>
                    </a:lnTo>
                    <a:lnTo>
                      <a:pt x="251599" y="105587"/>
                    </a:lnTo>
                    <a:lnTo>
                      <a:pt x="250990" y="105105"/>
                    </a:lnTo>
                    <a:lnTo>
                      <a:pt x="251091" y="105486"/>
                    </a:lnTo>
                    <a:lnTo>
                      <a:pt x="251206" y="106387"/>
                    </a:lnTo>
                    <a:lnTo>
                      <a:pt x="250926" y="106514"/>
                    </a:lnTo>
                    <a:lnTo>
                      <a:pt x="250875" y="106349"/>
                    </a:lnTo>
                    <a:lnTo>
                      <a:pt x="250825" y="106210"/>
                    </a:lnTo>
                    <a:lnTo>
                      <a:pt x="250761" y="105778"/>
                    </a:lnTo>
                    <a:lnTo>
                      <a:pt x="250837" y="105575"/>
                    </a:lnTo>
                    <a:lnTo>
                      <a:pt x="250990" y="105092"/>
                    </a:lnTo>
                    <a:lnTo>
                      <a:pt x="250634" y="105575"/>
                    </a:lnTo>
                    <a:lnTo>
                      <a:pt x="250507" y="105359"/>
                    </a:lnTo>
                    <a:lnTo>
                      <a:pt x="250456" y="104965"/>
                    </a:lnTo>
                    <a:lnTo>
                      <a:pt x="250672" y="104190"/>
                    </a:lnTo>
                    <a:lnTo>
                      <a:pt x="250329" y="104965"/>
                    </a:lnTo>
                    <a:lnTo>
                      <a:pt x="250151" y="104203"/>
                    </a:lnTo>
                    <a:lnTo>
                      <a:pt x="250037" y="103682"/>
                    </a:lnTo>
                    <a:lnTo>
                      <a:pt x="249910" y="103593"/>
                    </a:lnTo>
                    <a:lnTo>
                      <a:pt x="249910" y="103416"/>
                    </a:lnTo>
                    <a:lnTo>
                      <a:pt x="249745" y="103403"/>
                    </a:lnTo>
                    <a:lnTo>
                      <a:pt x="249847" y="104203"/>
                    </a:lnTo>
                    <a:lnTo>
                      <a:pt x="249732" y="104063"/>
                    </a:lnTo>
                    <a:lnTo>
                      <a:pt x="249656" y="103733"/>
                    </a:lnTo>
                    <a:lnTo>
                      <a:pt x="249580" y="104063"/>
                    </a:lnTo>
                    <a:lnTo>
                      <a:pt x="249643" y="105359"/>
                    </a:lnTo>
                    <a:lnTo>
                      <a:pt x="249516" y="105778"/>
                    </a:lnTo>
                    <a:lnTo>
                      <a:pt x="249402" y="105435"/>
                    </a:lnTo>
                    <a:lnTo>
                      <a:pt x="249097" y="106210"/>
                    </a:lnTo>
                    <a:lnTo>
                      <a:pt x="249047" y="105232"/>
                    </a:lnTo>
                    <a:lnTo>
                      <a:pt x="249313" y="105371"/>
                    </a:lnTo>
                    <a:lnTo>
                      <a:pt x="249491" y="105511"/>
                    </a:lnTo>
                    <a:lnTo>
                      <a:pt x="249440" y="105371"/>
                    </a:lnTo>
                    <a:lnTo>
                      <a:pt x="249364" y="105156"/>
                    </a:lnTo>
                    <a:lnTo>
                      <a:pt x="249250" y="104813"/>
                    </a:lnTo>
                    <a:lnTo>
                      <a:pt x="249008" y="104114"/>
                    </a:lnTo>
                    <a:lnTo>
                      <a:pt x="249008" y="103289"/>
                    </a:lnTo>
                    <a:lnTo>
                      <a:pt x="248729" y="102666"/>
                    </a:lnTo>
                    <a:lnTo>
                      <a:pt x="248945" y="104813"/>
                    </a:lnTo>
                    <a:lnTo>
                      <a:pt x="248513" y="104787"/>
                    </a:lnTo>
                    <a:lnTo>
                      <a:pt x="248500" y="103949"/>
                    </a:lnTo>
                    <a:lnTo>
                      <a:pt x="248386" y="104876"/>
                    </a:lnTo>
                    <a:lnTo>
                      <a:pt x="248272" y="105232"/>
                    </a:lnTo>
                    <a:lnTo>
                      <a:pt x="247992" y="104775"/>
                    </a:lnTo>
                    <a:lnTo>
                      <a:pt x="247954" y="105587"/>
                    </a:lnTo>
                    <a:lnTo>
                      <a:pt x="247929" y="106349"/>
                    </a:lnTo>
                    <a:lnTo>
                      <a:pt x="247789" y="106273"/>
                    </a:lnTo>
                    <a:lnTo>
                      <a:pt x="247599" y="106438"/>
                    </a:lnTo>
                    <a:lnTo>
                      <a:pt x="247484" y="106984"/>
                    </a:lnTo>
                    <a:lnTo>
                      <a:pt x="247446" y="106718"/>
                    </a:lnTo>
                    <a:lnTo>
                      <a:pt x="247294" y="105549"/>
                    </a:lnTo>
                    <a:lnTo>
                      <a:pt x="247205" y="104838"/>
                    </a:lnTo>
                    <a:lnTo>
                      <a:pt x="246913" y="105549"/>
                    </a:lnTo>
                    <a:lnTo>
                      <a:pt x="246824" y="104800"/>
                    </a:lnTo>
                    <a:lnTo>
                      <a:pt x="246773" y="104152"/>
                    </a:lnTo>
                    <a:lnTo>
                      <a:pt x="246468" y="104838"/>
                    </a:lnTo>
                    <a:lnTo>
                      <a:pt x="246354" y="105257"/>
                    </a:lnTo>
                    <a:lnTo>
                      <a:pt x="246303" y="105511"/>
                    </a:lnTo>
                    <a:lnTo>
                      <a:pt x="246354" y="105841"/>
                    </a:lnTo>
                    <a:lnTo>
                      <a:pt x="246481" y="105511"/>
                    </a:lnTo>
                    <a:lnTo>
                      <a:pt x="246532" y="106718"/>
                    </a:lnTo>
                    <a:lnTo>
                      <a:pt x="246380" y="105981"/>
                    </a:lnTo>
                    <a:lnTo>
                      <a:pt x="246354" y="105841"/>
                    </a:lnTo>
                    <a:lnTo>
                      <a:pt x="246303" y="105981"/>
                    </a:lnTo>
                    <a:lnTo>
                      <a:pt x="246049" y="107416"/>
                    </a:lnTo>
                    <a:lnTo>
                      <a:pt x="245872" y="106895"/>
                    </a:lnTo>
                    <a:lnTo>
                      <a:pt x="245770" y="106273"/>
                    </a:lnTo>
                    <a:lnTo>
                      <a:pt x="245770" y="105638"/>
                    </a:lnTo>
                    <a:lnTo>
                      <a:pt x="245668" y="104381"/>
                    </a:lnTo>
                    <a:lnTo>
                      <a:pt x="245364" y="103733"/>
                    </a:lnTo>
                    <a:lnTo>
                      <a:pt x="245033" y="105638"/>
                    </a:lnTo>
                    <a:lnTo>
                      <a:pt x="244487" y="105143"/>
                    </a:lnTo>
                    <a:lnTo>
                      <a:pt x="244589" y="106273"/>
                    </a:lnTo>
                    <a:lnTo>
                      <a:pt x="244449" y="105918"/>
                    </a:lnTo>
                    <a:lnTo>
                      <a:pt x="244335" y="105600"/>
                    </a:lnTo>
                    <a:lnTo>
                      <a:pt x="244157" y="105918"/>
                    </a:lnTo>
                    <a:lnTo>
                      <a:pt x="244094" y="105092"/>
                    </a:lnTo>
                    <a:lnTo>
                      <a:pt x="243979" y="104609"/>
                    </a:lnTo>
                    <a:lnTo>
                      <a:pt x="243992" y="105092"/>
                    </a:lnTo>
                    <a:lnTo>
                      <a:pt x="243586" y="104559"/>
                    </a:lnTo>
                    <a:lnTo>
                      <a:pt x="243535" y="105879"/>
                    </a:lnTo>
                    <a:lnTo>
                      <a:pt x="243293" y="105003"/>
                    </a:lnTo>
                    <a:lnTo>
                      <a:pt x="242849" y="104648"/>
                    </a:lnTo>
                    <a:lnTo>
                      <a:pt x="242785" y="106895"/>
                    </a:lnTo>
                    <a:lnTo>
                      <a:pt x="242455" y="106718"/>
                    </a:lnTo>
                    <a:lnTo>
                      <a:pt x="242392" y="106553"/>
                    </a:lnTo>
                    <a:lnTo>
                      <a:pt x="242455" y="106184"/>
                    </a:lnTo>
                    <a:lnTo>
                      <a:pt x="242328" y="105549"/>
                    </a:lnTo>
                    <a:lnTo>
                      <a:pt x="242316" y="105295"/>
                    </a:lnTo>
                    <a:lnTo>
                      <a:pt x="242227" y="104876"/>
                    </a:lnTo>
                    <a:lnTo>
                      <a:pt x="241922" y="106184"/>
                    </a:lnTo>
                    <a:lnTo>
                      <a:pt x="241795" y="105562"/>
                    </a:lnTo>
                    <a:lnTo>
                      <a:pt x="241706" y="106553"/>
                    </a:lnTo>
                    <a:lnTo>
                      <a:pt x="241554" y="106489"/>
                    </a:lnTo>
                    <a:lnTo>
                      <a:pt x="241325" y="106743"/>
                    </a:lnTo>
                    <a:lnTo>
                      <a:pt x="241452" y="107340"/>
                    </a:lnTo>
                    <a:lnTo>
                      <a:pt x="241007" y="105270"/>
                    </a:lnTo>
                    <a:lnTo>
                      <a:pt x="240233" y="107492"/>
                    </a:lnTo>
                    <a:lnTo>
                      <a:pt x="239953" y="106197"/>
                    </a:lnTo>
                    <a:lnTo>
                      <a:pt x="239852" y="105714"/>
                    </a:lnTo>
                    <a:lnTo>
                      <a:pt x="239179" y="106159"/>
                    </a:lnTo>
                    <a:lnTo>
                      <a:pt x="238887" y="106197"/>
                    </a:lnTo>
                    <a:lnTo>
                      <a:pt x="238887" y="105867"/>
                    </a:lnTo>
                    <a:lnTo>
                      <a:pt x="238556" y="105321"/>
                    </a:lnTo>
                    <a:lnTo>
                      <a:pt x="238709" y="107848"/>
                    </a:lnTo>
                    <a:lnTo>
                      <a:pt x="238493" y="107518"/>
                    </a:lnTo>
                    <a:lnTo>
                      <a:pt x="238264" y="107124"/>
                    </a:lnTo>
                    <a:lnTo>
                      <a:pt x="238125" y="106464"/>
                    </a:lnTo>
                    <a:lnTo>
                      <a:pt x="238048" y="106083"/>
                    </a:lnTo>
                    <a:lnTo>
                      <a:pt x="238506" y="106578"/>
                    </a:lnTo>
                    <a:lnTo>
                      <a:pt x="238379" y="106210"/>
                    </a:lnTo>
                    <a:lnTo>
                      <a:pt x="238366" y="106083"/>
                    </a:lnTo>
                    <a:lnTo>
                      <a:pt x="238302" y="103987"/>
                    </a:lnTo>
                    <a:lnTo>
                      <a:pt x="237832" y="106464"/>
                    </a:lnTo>
                    <a:lnTo>
                      <a:pt x="237705" y="105892"/>
                    </a:lnTo>
                    <a:lnTo>
                      <a:pt x="237578" y="105346"/>
                    </a:lnTo>
                    <a:lnTo>
                      <a:pt x="237451" y="104559"/>
                    </a:lnTo>
                    <a:lnTo>
                      <a:pt x="237375" y="104317"/>
                    </a:lnTo>
                    <a:lnTo>
                      <a:pt x="237058" y="105892"/>
                    </a:lnTo>
                    <a:lnTo>
                      <a:pt x="236715" y="105740"/>
                    </a:lnTo>
                    <a:lnTo>
                      <a:pt x="236689" y="105397"/>
                    </a:lnTo>
                    <a:lnTo>
                      <a:pt x="236474" y="106324"/>
                    </a:lnTo>
                    <a:lnTo>
                      <a:pt x="236347" y="106578"/>
                    </a:lnTo>
                    <a:lnTo>
                      <a:pt x="235762" y="107048"/>
                    </a:lnTo>
                    <a:lnTo>
                      <a:pt x="235648" y="107340"/>
                    </a:lnTo>
                    <a:lnTo>
                      <a:pt x="235419" y="107518"/>
                    </a:lnTo>
                    <a:lnTo>
                      <a:pt x="235305" y="107022"/>
                    </a:lnTo>
                    <a:lnTo>
                      <a:pt x="235191" y="106819"/>
                    </a:lnTo>
                    <a:lnTo>
                      <a:pt x="235089" y="106464"/>
                    </a:lnTo>
                    <a:lnTo>
                      <a:pt x="235140" y="105702"/>
                    </a:lnTo>
                    <a:lnTo>
                      <a:pt x="235280" y="105676"/>
                    </a:lnTo>
                    <a:lnTo>
                      <a:pt x="235204" y="104457"/>
                    </a:lnTo>
                    <a:lnTo>
                      <a:pt x="234975" y="105702"/>
                    </a:lnTo>
                    <a:lnTo>
                      <a:pt x="234848" y="105537"/>
                    </a:lnTo>
                    <a:lnTo>
                      <a:pt x="234835" y="104965"/>
                    </a:lnTo>
                    <a:lnTo>
                      <a:pt x="234492" y="105105"/>
                    </a:lnTo>
                    <a:lnTo>
                      <a:pt x="234365" y="106464"/>
                    </a:lnTo>
                    <a:lnTo>
                      <a:pt x="233870" y="106362"/>
                    </a:lnTo>
                    <a:lnTo>
                      <a:pt x="233908" y="106845"/>
                    </a:lnTo>
                    <a:lnTo>
                      <a:pt x="233654" y="108077"/>
                    </a:lnTo>
                    <a:lnTo>
                      <a:pt x="233680" y="107226"/>
                    </a:lnTo>
                    <a:lnTo>
                      <a:pt x="233680" y="106997"/>
                    </a:lnTo>
                    <a:lnTo>
                      <a:pt x="233705" y="106019"/>
                    </a:lnTo>
                    <a:lnTo>
                      <a:pt x="233426" y="106997"/>
                    </a:lnTo>
                    <a:lnTo>
                      <a:pt x="233349" y="105676"/>
                    </a:lnTo>
                    <a:lnTo>
                      <a:pt x="232765" y="106883"/>
                    </a:lnTo>
                    <a:lnTo>
                      <a:pt x="232638" y="107022"/>
                    </a:lnTo>
                    <a:lnTo>
                      <a:pt x="232410" y="107200"/>
                    </a:lnTo>
                    <a:lnTo>
                      <a:pt x="232498" y="106705"/>
                    </a:lnTo>
                    <a:lnTo>
                      <a:pt x="232232" y="107188"/>
                    </a:lnTo>
                    <a:lnTo>
                      <a:pt x="231876" y="107175"/>
                    </a:lnTo>
                    <a:lnTo>
                      <a:pt x="231889" y="106845"/>
                    </a:lnTo>
                    <a:lnTo>
                      <a:pt x="231889" y="106616"/>
                    </a:lnTo>
                    <a:lnTo>
                      <a:pt x="231940" y="104597"/>
                    </a:lnTo>
                    <a:lnTo>
                      <a:pt x="230962" y="106514"/>
                    </a:lnTo>
                    <a:lnTo>
                      <a:pt x="230936" y="106273"/>
                    </a:lnTo>
                    <a:lnTo>
                      <a:pt x="230835" y="105473"/>
                    </a:lnTo>
                    <a:lnTo>
                      <a:pt x="230708" y="104521"/>
                    </a:lnTo>
                    <a:lnTo>
                      <a:pt x="230085" y="105473"/>
                    </a:lnTo>
                    <a:lnTo>
                      <a:pt x="229476" y="104114"/>
                    </a:lnTo>
                    <a:lnTo>
                      <a:pt x="228803" y="104254"/>
                    </a:lnTo>
                    <a:lnTo>
                      <a:pt x="228752" y="104381"/>
                    </a:lnTo>
                    <a:lnTo>
                      <a:pt x="229006" y="106273"/>
                    </a:lnTo>
                    <a:lnTo>
                      <a:pt x="228536" y="104317"/>
                    </a:lnTo>
                    <a:lnTo>
                      <a:pt x="228523" y="104648"/>
                    </a:lnTo>
                    <a:lnTo>
                      <a:pt x="228358" y="104317"/>
                    </a:lnTo>
                    <a:lnTo>
                      <a:pt x="228523" y="104940"/>
                    </a:lnTo>
                    <a:lnTo>
                      <a:pt x="228523" y="105206"/>
                    </a:lnTo>
                    <a:lnTo>
                      <a:pt x="228511" y="106438"/>
                    </a:lnTo>
                    <a:lnTo>
                      <a:pt x="228371" y="106438"/>
                    </a:lnTo>
                    <a:lnTo>
                      <a:pt x="228295" y="105968"/>
                    </a:lnTo>
                    <a:lnTo>
                      <a:pt x="228523" y="105270"/>
                    </a:lnTo>
                    <a:lnTo>
                      <a:pt x="227977" y="105410"/>
                    </a:lnTo>
                    <a:lnTo>
                      <a:pt x="228028" y="105600"/>
                    </a:lnTo>
                    <a:lnTo>
                      <a:pt x="227901" y="105295"/>
                    </a:lnTo>
                    <a:lnTo>
                      <a:pt x="227774" y="104876"/>
                    </a:lnTo>
                    <a:lnTo>
                      <a:pt x="227698" y="104521"/>
                    </a:lnTo>
                    <a:lnTo>
                      <a:pt x="227977" y="104660"/>
                    </a:lnTo>
                    <a:lnTo>
                      <a:pt x="227977" y="104521"/>
                    </a:lnTo>
                    <a:lnTo>
                      <a:pt x="227850" y="104152"/>
                    </a:lnTo>
                    <a:lnTo>
                      <a:pt x="227647" y="104063"/>
                    </a:lnTo>
                    <a:lnTo>
                      <a:pt x="227749" y="103517"/>
                    </a:lnTo>
                    <a:lnTo>
                      <a:pt x="227634" y="102933"/>
                    </a:lnTo>
                    <a:lnTo>
                      <a:pt x="227558" y="102781"/>
                    </a:lnTo>
                    <a:lnTo>
                      <a:pt x="227558" y="103619"/>
                    </a:lnTo>
                    <a:lnTo>
                      <a:pt x="227431" y="103835"/>
                    </a:lnTo>
                    <a:lnTo>
                      <a:pt x="227368" y="104000"/>
                    </a:lnTo>
                    <a:lnTo>
                      <a:pt x="227495" y="104571"/>
                    </a:lnTo>
                    <a:lnTo>
                      <a:pt x="226999" y="105600"/>
                    </a:lnTo>
                    <a:lnTo>
                      <a:pt x="227025" y="104851"/>
                    </a:lnTo>
                    <a:lnTo>
                      <a:pt x="227050" y="103860"/>
                    </a:lnTo>
                    <a:lnTo>
                      <a:pt x="227076" y="102781"/>
                    </a:lnTo>
                    <a:lnTo>
                      <a:pt x="226555" y="103860"/>
                    </a:lnTo>
                    <a:lnTo>
                      <a:pt x="226618" y="103593"/>
                    </a:lnTo>
                    <a:lnTo>
                      <a:pt x="226720" y="103212"/>
                    </a:lnTo>
                    <a:lnTo>
                      <a:pt x="226453" y="103593"/>
                    </a:lnTo>
                    <a:lnTo>
                      <a:pt x="225729" y="103200"/>
                    </a:lnTo>
                    <a:lnTo>
                      <a:pt x="225475" y="104851"/>
                    </a:lnTo>
                    <a:lnTo>
                      <a:pt x="225412" y="103886"/>
                    </a:lnTo>
                    <a:lnTo>
                      <a:pt x="224840" y="103657"/>
                    </a:lnTo>
                    <a:lnTo>
                      <a:pt x="224053" y="105664"/>
                    </a:lnTo>
                    <a:lnTo>
                      <a:pt x="223774" y="105092"/>
                    </a:lnTo>
                    <a:lnTo>
                      <a:pt x="223647" y="104838"/>
                    </a:lnTo>
                    <a:lnTo>
                      <a:pt x="223608" y="104140"/>
                    </a:lnTo>
                    <a:lnTo>
                      <a:pt x="223405" y="105092"/>
                    </a:lnTo>
                    <a:lnTo>
                      <a:pt x="223354" y="104927"/>
                    </a:lnTo>
                    <a:lnTo>
                      <a:pt x="223253" y="104051"/>
                    </a:lnTo>
                    <a:lnTo>
                      <a:pt x="222935" y="104927"/>
                    </a:lnTo>
                    <a:lnTo>
                      <a:pt x="222821" y="104724"/>
                    </a:lnTo>
                    <a:lnTo>
                      <a:pt x="222707" y="103860"/>
                    </a:lnTo>
                    <a:lnTo>
                      <a:pt x="222288" y="103416"/>
                    </a:lnTo>
                    <a:lnTo>
                      <a:pt x="222021" y="105054"/>
                    </a:lnTo>
                    <a:lnTo>
                      <a:pt x="221894" y="105486"/>
                    </a:lnTo>
                    <a:lnTo>
                      <a:pt x="221424" y="105791"/>
                    </a:lnTo>
                    <a:lnTo>
                      <a:pt x="221424" y="105194"/>
                    </a:lnTo>
                    <a:lnTo>
                      <a:pt x="221310" y="104203"/>
                    </a:lnTo>
                    <a:lnTo>
                      <a:pt x="220764" y="103657"/>
                    </a:lnTo>
                    <a:lnTo>
                      <a:pt x="220700" y="103378"/>
                    </a:lnTo>
                    <a:lnTo>
                      <a:pt x="219976" y="103200"/>
                    </a:lnTo>
                    <a:lnTo>
                      <a:pt x="219494" y="104533"/>
                    </a:lnTo>
                    <a:lnTo>
                      <a:pt x="219367" y="104698"/>
                    </a:lnTo>
                    <a:lnTo>
                      <a:pt x="218795" y="105194"/>
                    </a:lnTo>
                    <a:lnTo>
                      <a:pt x="218732" y="104927"/>
                    </a:lnTo>
                    <a:lnTo>
                      <a:pt x="218630" y="104521"/>
                    </a:lnTo>
                    <a:lnTo>
                      <a:pt x="218389" y="103581"/>
                    </a:lnTo>
                    <a:lnTo>
                      <a:pt x="217385" y="104521"/>
                    </a:lnTo>
                    <a:lnTo>
                      <a:pt x="216712" y="103619"/>
                    </a:lnTo>
                    <a:lnTo>
                      <a:pt x="216712" y="104698"/>
                    </a:lnTo>
                    <a:lnTo>
                      <a:pt x="216585" y="104927"/>
                    </a:lnTo>
                    <a:lnTo>
                      <a:pt x="216420" y="104622"/>
                    </a:lnTo>
                    <a:lnTo>
                      <a:pt x="216141" y="105956"/>
                    </a:lnTo>
                    <a:lnTo>
                      <a:pt x="216154" y="105384"/>
                    </a:lnTo>
                    <a:lnTo>
                      <a:pt x="216217" y="104622"/>
                    </a:lnTo>
                    <a:lnTo>
                      <a:pt x="216141" y="103644"/>
                    </a:lnTo>
                    <a:lnTo>
                      <a:pt x="216103" y="103289"/>
                    </a:lnTo>
                    <a:lnTo>
                      <a:pt x="215785" y="103644"/>
                    </a:lnTo>
                    <a:lnTo>
                      <a:pt x="215531" y="103606"/>
                    </a:lnTo>
                    <a:lnTo>
                      <a:pt x="215493" y="105384"/>
                    </a:lnTo>
                    <a:lnTo>
                      <a:pt x="215138" y="104025"/>
                    </a:lnTo>
                    <a:lnTo>
                      <a:pt x="215303" y="103682"/>
                    </a:lnTo>
                    <a:lnTo>
                      <a:pt x="215112" y="103911"/>
                    </a:lnTo>
                    <a:lnTo>
                      <a:pt x="214833" y="102793"/>
                    </a:lnTo>
                    <a:lnTo>
                      <a:pt x="213766" y="106324"/>
                    </a:lnTo>
                    <a:lnTo>
                      <a:pt x="213702" y="105930"/>
                    </a:lnTo>
                    <a:lnTo>
                      <a:pt x="213537" y="104902"/>
                    </a:lnTo>
                    <a:lnTo>
                      <a:pt x="213398" y="104013"/>
                    </a:lnTo>
                    <a:lnTo>
                      <a:pt x="213245" y="104457"/>
                    </a:lnTo>
                    <a:lnTo>
                      <a:pt x="213042" y="104457"/>
                    </a:lnTo>
                    <a:lnTo>
                      <a:pt x="212890" y="104902"/>
                    </a:lnTo>
                    <a:lnTo>
                      <a:pt x="212775" y="103886"/>
                    </a:lnTo>
                    <a:lnTo>
                      <a:pt x="212648" y="103809"/>
                    </a:lnTo>
                    <a:lnTo>
                      <a:pt x="212242" y="103581"/>
                    </a:lnTo>
                    <a:lnTo>
                      <a:pt x="211683" y="103809"/>
                    </a:lnTo>
                    <a:lnTo>
                      <a:pt x="211797" y="103124"/>
                    </a:lnTo>
                    <a:lnTo>
                      <a:pt x="211493" y="103060"/>
                    </a:lnTo>
                    <a:lnTo>
                      <a:pt x="211467" y="103886"/>
                    </a:lnTo>
                    <a:lnTo>
                      <a:pt x="211340" y="105892"/>
                    </a:lnTo>
                    <a:lnTo>
                      <a:pt x="211124" y="105930"/>
                    </a:lnTo>
                    <a:lnTo>
                      <a:pt x="211086" y="105321"/>
                    </a:lnTo>
                    <a:lnTo>
                      <a:pt x="211061" y="104889"/>
                    </a:lnTo>
                    <a:lnTo>
                      <a:pt x="211035" y="104571"/>
                    </a:lnTo>
                    <a:lnTo>
                      <a:pt x="210502" y="104533"/>
                    </a:lnTo>
                    <a:lnTo>
                      <a:pt x="209956" y="103289"/>
                    </a:lnTo>
                    <a:lnTo>
                      <a:pt x="209435" y="104571"/>
                    </a:lnTo>
                    <a:lnTo>
                      <a:pt x="209461" y="103886"/>
                    </a:lnTo>
                    <a:lnTo>
                      <a:pt x="209296" y="103860"/>
                    </a:lnTo>
                    <a:lnTo>
                      <a:pt x="209092" y="103606"/>
                    </a:lnTo>
                    <a:lnTo>
                      <a:pt x="208559" y="102933"/>
                    </a:lnTo>
                    <a:lnTo>
                      <a:pt x="208597" y="103708"/>
                    </a:lnTo>
                    <a:lnTo>
                      <a:pt x="208661" y="104889"/>
                    </a:lnTo>
                    <a:lnTo>
                      <a:pt x="208597" y="103708"/>
                    </a:lnTo>
                    <a:lnTo>
                      <a:pt x="207810" y="105321"/>
                    </a:lnTo>
                    <a:lnTo>
                      <a:pt x="207860" y="104381"/>
                    </a:lnTo>
                    <a:lnTo>
                      <a:pt x="207632" y="105537"/>
                    </a:lnTo>
                    <a:lnTo>
                      <a:pt x="207505" y="106006"/>
                    </a:lnTo>
                    <a:lnTo>
                      <a:pt x="207264" y="106235"/>
                    </a:lnTo>
                    <a:lnTo>
                      <a:pt x="207137" y="105422"/>
                    </a:lnTo>
                    <a:lnTo>
                      <a:pt x="207035" y="105232"/>
                    </a:lnTo>
                    <a:lnTo>
                      <a:pt x="207086" y="106616"/>
                    </a:lnTo>
                    <a:lnTo>
                      <a:pt x="206844" y="106248"/>
                    </a:lnTo>
                    <a:lnTo>
                      <a:pt x="206743" y="105486"/>
                    </a:lnTo>
                    <a:lnTo>
                      <a:pt x="206603" y="105448"/>
                    </a:lnTo>
                    <a:lnTo>
                      <a:pt x="206552" y="106133"/>
                    </a:lnTo>
                    <a:lnTo>
                      <a:pt x="206425" y="106578"/>
                    </a:lnTo>
                    <a:lnTo>
                      <a:pt x="206298" y="106845"/>
                    </a:lnTo>
                    <a:lnTo>
                      <a:pt x="206159" y="106591"/>
                    </a:lnTo>
                    <a:lnTo>
                      <a:pt x="206032" y="106375"/>
                    </a:lnTo>
                    <a:lnTo>
                      <a:pt x="205905" y="105384"/>
                    </a:lnTo>
                    <a:lnTo>
                      <a:pt x="205854" y="105956"/>
                    </a:lnTo>
                    <a:lnTo>
                      <a:pt x="205727" y="106591"/>
                    </a:lnTo>
                    <a:lnTo>
                      <a:pt x="205625" y="106438"/>
                    </a:lnTo>
                    <a:lnTo>
                      <a:pt x="205498" y="105562"/>
                    </a:lnTo>
                    <a:lnTo>
                      <a:pt x="205193" y="105143"/>
                    </a:lnTo>
                    <a:lnTo>
                      <a:pt x="205193" y="105486"/>
                    </a:lnTo>
                    <a:lnTo>
                      <a:pt x="204939" y="106819"/>
                    </a:lnTo>
                    <a:lnTo>
                      <a:pt x="204901" y="110731"/>
                    </a:lnTo>
                    <a:lnTo>
                      <a:pt x="204635" y="110693"/>
                    </a:lnTo>
                    <a:lnTo>
                      <a:pt x="204609" y="110413"/>
                    </a:lnTo>
                    <a:lnTo>
                      <a:pt x="204622" y="110223"/>
                    </a:lnTo>
                    <a:lnTo>
                      <a:pt x="204635" y="110032"/>
                    </a:lnTo>
                    <a:lnTo>
                      <a:pt x="204774" y="110413"/>
                    </a:lnTo>
                    <a:lnTo>
                      <a:pt x="204901" y="110731"/>
                    </a:lnTo>
                    <a:lnTo>
                      <a:pt x="204901" y="106718"/>
                    </a:lnTo>
                    <a:lnTo>
                      <a:pt x="204724" y="106222"/>
                    </a:lnTo>
                    <a:lnTo>
                      <a:pt x="204558" y="105346"/>
                    </a:lnTo>
                    <a:lnTo>
                      <a:pt x="205117" y="105397"/>
                    </a:lnTo>
                    <a:lnTo>
                      <a:pt x="205181" y="105130"/>
                    </a:lnTo>
                    <a:lnTo>
                      <a:pt x="205066" y="104559"/>
                    </a:lnTo>
                    <a:lnTo>
                      <a:pt x="205092" y="103517"/>
                    </a:lnTo>
                    <a:lnTo>
                      <a:pt x="205143" y="103276"/>
                    </a:lnTo>
                    <a:lnTo>
                      <a:pt x="204863" y="104038"/>
                    </a:lnTo>
                    <a:lnTo>
                      <a:pt x="204495" y="105333"/>
                    </a:lnTo>
                    <a:lnTo>
                      <a:pt x="204216" y="104940"/>
                    </a:lnTo>
                    <a:lnTo>
                      <a:pt x="204165" y="104673"/>
                    </a:lnTo>
                    <a:lnTo>
                      <a:pt x="204127" y="104444"/>
                    </a:lnTo>
                    <a:lnTo>
                      <a:pt x="204012" y="104673"/>
                    </a:lnTo>
                    <a:lnTo>
                      <a:pt x="203873" y="104457"/>
                    </a:lnTo>
                    <a:lnTo>
                      <a:pt x="203746" y="104038"/>
                    </a:lnTo>
                    <a:lnTo>
                      <a:pt x="203733" y="103695"/>
                    </a:lnTo>
                    <a:lnTo>
                      <a:pt x="203669" y="104063"/>
                    </a:lnTo>
                    <a:lnTo>
                      <a:pt x="203669" y="104444"/>
                    </a:lnTo>
                    <a:lnTo>
                      <a:pt x="203542" y="104648"/>
                    </a:lnTo>
                    <a:lnTo>
                      <a:pt x="203669" y="104063"/>
                    </a:lnTo>
                    <a:lnTo>
                      <a:pt x="203669" y="103771"/>
                    </a:lnTo>
                    <a:lnTo>
                      <a:pt x="203441" y="104013"/>
                    </a:lnTo>
                    <a:lnTo>
                      <a:pt x="203276" y="104000"/>
                    </a:lnTo>
                    <a:lnTo>
                      <a:pt x="203288" y="104940"/>
                    </a:lnTo>
                    <a:lnTo>
                      <a:pt x="203098" y="104787"/>
                    </a:lnTo>
                    <a:lnTo>
                      <a:pt x="203263" y="105498"/>
                    </a:lnTo>
                    <a:lnTo>
                      <a:pt x="203466" y="105321"/>
                    </a:lnTo>
                    <a:lnTo>
                      <a:pt x="203822" y="105333"/>
                    </a:lnTo>
                    <a:lnTo>
                      <a:pt x="203708" y="105816"/>
                    </a:lnTo>
                    <a:lnTo>
                      <a:pt x="203581" y="106222"/>
                    </a:lnTo>
                    <a:lnTo>
                      <a:pt x="203428" y="105702"/>
                    </a:lnTo>
                    <a:lnTo>
                      <a:pt x="203212" y="107226"/>
                    </a:lnTo>
                    <a:lnTo>
                      <a:pt x="203136" y="106730"/>
                    </a:lnTo>
                    <a:lnTo>
                      <a:pt x="203009" y="105918"/>
                    </a:lnTo>
                    <a:lnTo>
                      <a:pt x="202653" y="105257"/>
                    </a:lnTo>
                    <a:lnTo>
                      <a:pt x="202603" y="104914"/>
                    </a:lnTo>
                    <a:lnTo>
                      <a:pt x="202565" y="104381"/>
                    </a:lnTo>
                    <a:lnTo>
                      <a:pt x="202107" y="104914"/>
                    </a:lnTo>
                    <a:lnTo>
                      <a:pt x="201498" y="104724"/>
                    </a:lnTo>
                    <a:lnTo>
                      <a:pt x="201193" y="106514"/>
                    </a:lnTo>
                    <a:lnTo>
                      <a:pt x="201079" y="106730"/>
                    </a:lnTo>
                    <a:lnTo>
                      <a:pt x="200964" y="105765"/>
                    </a:lnTo>
                    <a:lnTo>
                      <a:pt x="200647" y="105587"/>
                    </a:lnTo>
                    <a:lnTo>
                      <a:pt x="200456" y="105486"/>
                    </a:lnTo>
                    <a:lnTo>
                      <a:pt x="200444" y="105651"/>
                    </a:lnTo>
                    <a:lnTo>
                      <a:pt x="200571" y="105587"/>
                    </a:lnTo>
                    <a:lnTo>
                      <a:pt x="200393" y="106730"/>
                    </a:lnTo>
                    <a:lnTo>
                      <a:pt x="200164" y="106337"/>
                    </a:lnTo>
                    <a:lnTo>
                      <a:pt x="200279" y="105918"/>
                    </a:lnTo>
                    <a:lnTo>
                      <a:pt x="200393" y="105791"/>
                    </a:lnTo>
                    <a:lnTo>
                      <a:pt x="200444" y="105651"/>
                    </a:lnTo>
                    <a:lnTo>
                      <a:pt x="200126" y="105791"/>
                    </a:lnTo>
                    <a:lnTo>
                      <a:pt x="199999" y="104990"/>
                    </a:lnTo>
                    <a:lnTo>
                      <a:pt x="199313" y="103428"/>
                    </a:lnTo>
                    <a:lnTo>
                      <a:pt x="198755" y="108585"/>
                    </a:lnTo>
                    <a:lnTo>
                      <a:pt x="198462" y="107797"/>
                    </a:lnTo>
                    <a:lnTo>
                      <a:pt x="198348" y="107518"/>
                    </a:lnTo>
                    <a:lnTo>
                      <a:pt x="197980" y="106540"/>
                    </a:lnTo>
                    <a:lnTo>
                      <a:pt x="196786" y="105346"/>
                    </a:lnTo>
                    <a:lnTo>
                      <a:pt x="195618" y="107518"/>
                    </a:lnTo>
                    <a:lnTo>
                      <a:pt x="195160" y="106781"/>
                    </a:lnTo>
                    <a:lnTo>
                      <a:pt x="194525" y="105765"/>
                    </a:lnTo>
                    <a:lnTo>
                      <a:pt x="194208" y="105384"/>
                    </a:lnTo>
                    <a:lnTo>
                      <a:pt x="194106" y="106387"/>
                    </a:lnTo>
                    <a:lnTo>
                      <a:pt x="193979" y="106781"/>
                    </a:lnTo>
                    <a:lnTo>
                      <a:pt x="193916" y="105765"/>
                    </a:lnTo>
                    <a:lnTo>
                      <a:pt x="193624" y="106819"/>
                    </a:lnTo>
                    <a:lnTo>
                      <a:pt x="193128" y="107797"/>
                    </a:lnTo>
                    <a:lnTo>
                      <a:pt x="193065" y="107149"/>
                    </a:lnTo>
                    <a:lnTo>
                      <a:pt x="193027" y="106743"/>
                    </a:lnTo>
                    <a:lnTo>
                      <a:pt x="192786" y="104444"/>
                    </a:lnTo>
                    <a:lnTo>
                      <a:pt x="192405" y="105511"/>
                    </a:lnTo>
                    <a:lnTo>
                      <a:pt x="192278" y="106743"/>
                    </a:lnTo>
                    <a:lnTo>
                      <a:pt x="192074" y="106616"/>
                    </a:lnTo>
                    <a:lnTo>
                      <a:pt x="191617" y="107149"/>
                    </a:lnTo>
                    <a:lnTo>
                      <a:pt x="191490" y="106184"/>
                    </a:lnTo>
                    <a:lnTo>
                      <a:pt x="190982" y="107099"/>
                    </a:lnTo>
                    <a:lnTo>
                      <a:pt x="190639" y="106768"/>
                    </a:lnTo>
                    <a:lnTo>
                      <a:pt x="190766" y="106070"/>
                    </a:lnTo>
                    <a:lnTo>
                      <a:pt x="191046" y="104990"/>
                    </a:lnTo>
                    <a:lnTo>
                      <a:pt x="190461" y="104889"/>
                    </a:lnTo>
                    <a:lnTo>
                      <a:pt x="190246" y="105092"/>
                    </a:lnTo>
                    <a:lnTo>
                      <a:pt x="190017" y="105879"/>
                    </a:lnTo>
                    <a:lnTo>
                      <a:pt x="189890" y="106616"/>
                    </a:lnTo>
                    <a:lnTo>
                      <a:pt x="190017" y="106819"/>
                    </a:lnTo>
                    <a:lnTo>
                      <a:pt x="190131" y="107683"/>
                    </a:lnTo>
                    <a:lnTo>
                      <a:pt x="190017" y="107848"/>
                    </a:lnTo>
                    <a:lnTo>
                      <a:pt x="189890" y="111366"/>
                    </a:lnTo>
                    <a:lnTo>
                      <a:pt x="190258" y="112191"/>
                    </a:lnTo>
                    <a:lnTo>
                      <a:pt x="190588" y="111239"/>
                    </a:lnTo>
                    <a:lnTo>
                      <a:pt x="190639" y="112014"/>
                    </a:lnTo>
                    <a:lnTo>
                      <a:pt x="190449" y="112179"/>
                    </a:lnTo>
                    <a:lnTo>
                      <a:pt x="190576" y="112763"/>
                    </a:lnTo>
                    <a:lnTo>
                      <a:pt x="190703" y="112090"/>
                    </a:lnTo>
                    <a:lnTo>
                      <a:pt x="190804" y="111696"/>
                    </a:lnTo>
                    <a:lnTo>
                      <a:pt x="190944" y="112534"/>
                    </a:lnTo>
                    <a:lnTo>
                      <a:pt x="191135" y="111696"/>
                    </a:lnTo>
                    <a:lnTo>
                      <a:pt x="191211" y="111239"/>
                    </a:lnTo>
                    <a:lnTo>
                      <a:pt x="191452" y="110756"/>
                    </a:lnTo>
                    <a:lnTo>
                      <a:pt x="191566" y="112052"/>
                    </a:lnTo>
                    <a:lnTo>
                      <a:pt x="191757" y="111442"/>
                    </a:lnTo>
                    <a:lnTo>
                      <a:pt x="191757" y="112052"/>
                    </a:lnTo>
                    <a:lnTo>
                      <a:pt x="191846" y="111798"/>
                    </a:lnTo>
                    <a:lnTo>
                      <a:pt x="192112" y="112077"/>
                    </a:lnTo>
                    <a:lnTo>
                      <a:pt x="192138" y="111798"/>
                    </a:lnTo>
                    <a:lnTo>
                      <a:pt x="192176" y="111442"/>
                    </a:lnTo>
                    <a:lnTo>
                      <a:pt x="192201" y="111239"/>
                    </a:lnTo>
                    <a:lnTo>
                      <a:pt x="192379" y="112128"/>
                    </a:lnTo>
                    <a:lnTo>
                      <a:pt x="192697" y="111239"/>
                    </a:lnTo>
                    <a:lnTo>
                      <a:pt x="192773" y="111010"/>
                    </a:lnTo>
                    <a:lnTo>
                      <a:pt x="192760" y="112496"/>
                    </a:lnTo>
                    <a:lnTo>
                      <a:pt x="192887" y="111912"/>
                    </a:lnTo>
                    <a:lnTo>
                      <a:pt x="193001" y="111531"/>
                    </a:lnTo>
                    <a:lnTo>
                      <a:pt x="193128" y="111315"/>
                    </a:lnTo>
                    <a:lnTo>
                      <a:pt x="192925" y="113042"/>
                    </a:lnTo>
                    <a:lnTo>
                      <a:pt x="193802" y="111379"/>
                    </a:lnTo>
                    <a:lnTo>
                      <a:pt x="193725" y="113284"/>
                    </a:lnTo>
                    <a:lnTo>
                      <a:pt x="193929" y="111683"/>
                    </a:lnTo>
                    <a:lnTo>
                      <a:pt x="194487" y="112572"/>
                    </a:lnTo>
                    <a:lnTo>
                      <a:pt x="194856" y="111683"/>
                    </a:lnTo>
                    <a:lnTo>
                      <a:pt x="195033" y="112610"/>
                    </a:lnTo>
                    <a:lnTo>
                      <a:pt x="195160" y="112903"/>
                    </a:lnTo>
                    <a:lnTo>
                      <a:pt x="195186" y="111683"/>
                    </a:lnTo>
                    <a:lnTo>
                      <a:pt x="195300" y="111480"/>
                    </a:lnTo>
                    <a:lnTo>
                      <a:pt x="195516" y="111277"/>
                    </a:lnTo>
                    <a:lnTo>
                      <a:pt x="195580" y="111010"/>
                    </a:lnTo>
                    <a:lnTo>
                      <a:pt x="195630" y="110756"/>
                    </a:lnTo>
                    <a:lnTo>
                      <a:pt x="195694" y="110477"/>
                    </a:lnTo>
                    <a:lnTo>
                      <a:pt x="195834" y="111823"/>
                    </a:lnTo>
                    <a:lnTo>
                      <a:pt x="195694" y="112166"/>
                    </a:lnTo>
                    <a:lnTo>
                      <a:pt x="196062" y="112179"/>
                    </a:lnTo>
                    <a:lnTo>
                      <a:pt x="195973" y="111290"/>
                    </a:lnTo>
                    <a:lnTo>
                      <a:pt x="196176" y="112064"/>
                    </a:lnTo>
                    <a:lnTo>
                      <a:pt x="196253" y="112763"/>
                    </a:lnTo>
                    <a:lnTo>
                      <a:pt x="196265" y="111671"/>
                    </a:lnTo>
                    <a:lnTo>
                      <a:pt x="196278" y="111290"/>
                    </a:lnTo>
                    <a:lnTo>
                      <a:pt x="196278" y="111112"/>
                    </a:lnTo>
                    <a:lnTo>
                      <a:pt x="196430" y="112483"/>
                    </a:lnTo>
                    <a:lnTo>
                      <a:pt x="196596" y="111467"/>
                    </a:lnTo>
                    <a:lnTo>
                      <a:pt x="196659" y="111658"/>
                    </a:lnTo>
                    <a:lnTo>
                      <a:pt x="196786" y="112585"/>
                    </a:lnTo>
                    <a:lnTo>
                      <a:pt x="196659" y="113017"/>
                    </a:lnTo>
                    <a:lnTo>
                      <a:pt x="196900" y="112636"/>
                    </a:lnTo>
                    <a:lnTo>
                      <a:pt x="197053" y="112763"/>
                    </a:lnTo>
                    <a:lnTo>
                      <a:pt x="197015" y="112509"/>
                    </a:lnTo>
                    <a:lnTo>
                      <a:pt x="197129" y="111607"/>
                    </a:lnTo>
                    <a:lnTo>
                      <a:pt x="197281" y="111467"/>
                    </a:lnTo>
                    <a:lnTo>
                      <a:pt x="197446" y="111315"/>
                    </a:lnTo>
                    <a:lnTo>
                      <a:pt x="197243" y="112598"/>
                    </a:lnTo>
                    <a:lnTo>
                      <a:pt x="197370" y="113220"/>
                    </a:lnTo>
                    <a:lnTo>
                      <a:pt x="197586" y="112928"/>
                    </a:lnTo>
                    <a:lnTo>
                      <a:pt x="197789" y="111747"/>
                    </a:lnTo>
                    <a:lnTo>
                      <a:pt x="197980" y="112331"/>
                    </a:lnTo>
                    <a:lnTo>
                      <a:pt x="198120" y="111747"/>
                    </a:lnTo>
                    <a:lnTo>
                      <a:pt x="198221" y="111340"/>
                    </a:lnTo>
                    <a:lnTo>
                      <a:pt x="198716" y="112280"/>
                    </a:lnTo>
                    <a:lnTo>
                      <a:pt x="198945" y="111340"/>
                    </a:lnTo>
                    <a:lnTo>
                      <a:pt x="198996" y="111112"/>
                    </a:lnTo>
                    <a:lnTo>
                      <a:pt x="198996" y="110477"/>
                    </a:lnTo>
                    <a:lnTo>
                      <a:pt x="199085" y="109639"/>
                    </a:lnTo>
                    <a:lnTo>
                      <a:pt x="199199" y="109245"/>
                    </a:lnTo>
                    <a:lnTo>
                      <a:pt x="199263" y="108864"/>
                    </a:lnTo>
                    <a:lnTo>
                      <a:pt x="199326" y="109677"/>
                    </a:lnTo>
                    <a:lnTo>
                      <a:pt x="199186" y="110236"/>
                    </a:lnTo>
                    <a:lnTo>
                      <a:pt x="199339" y="109880"/>
                    </a:lnTo>
                    <a:lnTo>
                      <a:pt x="199402" y="110515"/>
                    </a:lnTo>
                    <a:lnTo>
                      <a:pt x="199428" y="110731"/>
                    </a:lnTo>
                    <a:lnTo>
                      <a:pt x="199466" y="110515"/>
                    </a:lnTo>
                    <a:lnTo>
                      <a:pt x="199732" y="109880"/>
                    </a:lnTo>
                    <a:lnTo>
                      <a:pt x="199898" y="110007"/>
                    </a:lnTo>
                    <a:lnTo>
                      <a:pt x="200025" y="111277"/>
                    </a:lnTo>
                    <a:lnTo>
                      <a:pt x="199491" y="110553"/>
                    </a:lnTo>
                    <a:lnTo>
                      <a:pt x="199758" y="111531"/>
                    </a:lnTo>
                    <a:lnTo>
                      <a:pt x="199415" y="111099"/>
                    </a:lnTo>
                    <a:lnTo>
                      <a:pt x="199682" y="112903"/>
                    </a:lnTo>
                    <a:lnTo>
                      <a:pt x="199224" y="111036"/>
                    </a:lnTo>
                    <a:lnTo>
                      <a:pt x="199364" y="112166"/>
                    </a:lnTo>
                    <a:lnTo>
                      <a:pt x="199491" y="112928"/>
                    </a:lnTo>
                    <a:lnTo>
                      <a:pt x="199898" y="113233"/>
                    </a:lnTo>
                    <a:lnTo>
                      <a:pt x="199923" y="112903"/>
                    </a:lnTo>
                    <a:lnTo>
                      <a:pt x="199961" y="112318"/>
                    </a:lnTo>
                    <a:lnTo>
                      <a:pt x="200406" y="112649"/>
                    </a:lnTo>
                    <a:lnTo>
                      <a:pt x="200456" y="112318"/>
                    </a:lnTo>
                    <a:lnTo>
                      <a:pt x="200406" y="111531"/>
                    </a:lnTo>
                    <a:lnTo>
                      <a:pt x="200444" y="111277"/>
                    </a:lnTo>
                    <a:lnTo>
                      <a:pt x="200571" y="110909"/>
                    </a:lnTo>
                    <a:lnTo>
                      <a:pt x="201129" y="109931"/>
                    </a:lnTo>
                    <a:lnTo>
                      <a:pt x="200990" y="113944"/>
                    </a:lnTo>
                    <a:lnTo>
                      <a:pt x="201472" y="112382"/>
                    </a:lnTo>
                    <a:lnTo>
                      <a:pt x="201587" y="111429"/>
                    </a:lnTo>
                    <a:lnTo>
                      <a:pt x="201625" y="110223"/>
                    </a:lnTo>
                    <a:lnTo>
                      <a:pt x="201828" y="110667"/>
                    </a:lnTo>
                    <a:lnTo>
                      <a:pt x="201942" y="112306"/>
                    </a:lnTo>
                    <a:lnTo>
                      <a:pt x="202298" y="112407"/>
                    </a:lnTo>
                    <a:lnTo>
                      <a:pt x="202222" y="111734"/>
                    </a:lnTo>
                    <a:lnTo>
                      <a:pt x="202107" y="110413"/>
                    </a:lnTo>
                    <a:lnTo>
                      <a:pt x="202501" y="111175"/>
                    </a:lnTo>
                    <a:lnTo>
                      <a:pt x="202730" y="111137"/>
                    </a:lnTo>
                    <a:lnTo>
                      <a:pt x="202768" y="112280"/>
                    </a:lnTo>
                    <a:lnTo>
                      <a:pt x="203136" y="112141"/>
                    </a:lnTo>
                    <a:lnTo>
                      <a:pt x="203263" y="112064"/>
                    </a:lnTo>
                    <a:lnTo>
                      <a:pt x="203746" y="111302"/>
                    </a:lnTo>
                    <a:lnTo>
                      <a:pt x="204101" y="111137"/>
                    </a:lnTo>
                    <a:lnTo>
                      <a:pt x="204279" y="111061"/>
                    </a:lnTo>
                    <a:lnTo>
                      <a:pt x="204279" y="112115"/>
                    </a:lnTo>
                    <a:lnTo>
                      <a:pt x="204939" y="111544"/>
                    </a:lnTo>
                    <a:lnTo>
                      <a:pt x="206311" y="112928"/>
                    </a:lnTo>
                    <a:lnTo>
                      <a:pt x="206552" y="111950"/>
                    </a:lnTo>
                    <a:lnTo>
                      <a:pt x="206717" y="111569"/>
                    </a:lnTo>
                    <a:lnTo>
                      <a:pt x="206857" y="111493"/>
                    </a:lnTo>
                    <a:lnTo>
                      <a:pt x="206819" y="112433"/>
                    </a:lnTo>
                    <a:lnTo>
                      <a:pt x="207187" y="111709"/>
                    </a:lnTo>
                    <a:lnTo>
                      <a:pt x="207340" y="111493"/>
                    </a:lnTo>
                    <a:lnTo>
                      <a:pt x="207695" y="111061"/>
                    </a:lnTo>
                    <a:lnTo>
                      <a:pt x="207899" y="110820"/>
                    </a:lnTo>
                    <a:lnTo>
                      <a:pt x="204279" y="110744"/>
                    </a:lnTo>
                    <a:lnTo>
                      <a:pt x="207962" y="110731"/>
                    </a:lnTo>
                    <a:lnTo>
                      <a:pt x="208419" y="111467"/>
                    </a:lnTo>
                    <a:lnTo>
                      <a:pt x="208546" y="112115"/>
                    </a:lnTo>
                    <a:lnTo>
                      <a:pt x="208775" y="112382"/>
                    </a:lnTo>
                    <a:lnTo>
                      <a:pt x="208813" y="110629"/>
                    </a:lnTo>
                    <a:lnTo>
                      <a:pt x="208826" y="110032"/>
                    </a:lnTo>
                    <a:lnTo>
                      <a:pt x="209054" y="110604"/>
                    </a:lnTo>
                    <a:lnTo>
                      <a:pt x="209181" y="111099"/>
                    </a:lnTo>
                    <a:lnTo>
                      <a:pt x="209867" y="111480"/>
                    </a:lnTo>
                    <a:lnTo>
                      <a:pt x="210718" y="110566"/>
                    </a:lnTo>
                    <a:lnTo>
                      <a:pt x="211315" y="112064"/>
                    </a:lnTo>
                    <a:lnTo>
                      <a:pt x="211416" y="110642"/>
                    </a:lnTo>
                    <a:lnTo>
                      <a:pt x="212077" y="112699"/>
                    </a:lnTo>
                    <a:lnTo>
                      <a:pt x="212128" y="110718"/>
                    </a:lnTo>
                    <a:lnTo>
                      <a:pt x="212420" y="111366"/>
                    </a:lnTo>
                    <a:lnTo>
                      <a:pt x="212534" y="112153"/>
                    </a:lnTo>
                    <a:lnTo>
                      <a:pt x="213004" y="112661"/>
                    </a:lnTo>
                    <a:lnTo>
                      <a:pt x="213233" y="112801"/>
                    </a:lnTo>
                    <a:lnTo>
                      <a:pt x="213347" y="111429"/>
                    </a:lnTo>
                    <a:lnTo>
                      <a:pt x="213512" y="111264"/>
                    </a:lnTo>
                    <a:lnTo>
                      <a:pt x="213512" y="112306"/>
                    </a:lnTo>
                    <a:lnTo>
                      <a:pt x="213779" y="111264"/>
                    </a:lnTo>
                    <a:lnTo>
                      <a:pt x="213944" y="112458"/>
                    </a:lnTo>
                    <a:lnTo>
                      <a:pt x="214058" y="112293"/>
                    </a:lnTo>
                    <a:lnTo>
                      <a:pt x="214122" y="111213"/>
                    </a:lnTo>
                    <a:lnTo>
                      <a:pt x="214287" y="110959"/>
                    </a:lnTo>
                    <a:lnTo>
                      <a:pt x="214604" y="111848"/>
                    </a:lnTo>
                    <a:lnTo>
                      <a:pt x="214731" y="112687"/>
                    </a:lnTo>
                    <a:lnTo>
                      <a:pt x="215442" y="111798"/>
                    </a:lnTo>
                    <a:lnTo>
                      <a:pt x="215430" y="112039"/>
                    </a:lnTo>
                    <a:lnTo>
                      <a:pt x="215506" y="111798"/>
                    </a:lnTo>
                    <a:lnTo>
                      <a:pt x="215595" y="111569"/>
                    </a:lnTo>
                    <a:lnTo>
                      <a:pt x="215277" y="113715"/>
                    </a:lnTo>
                    <a:lnTo>
                      <a:pt x="215506" y="113093"/>
                    </a:lnTo>
                    <a:lnTo>
                      <a:pt x="215658" y="111925"/>
                    </a:lnTo>
                    <a:lnTo>
                      <a:pt x="215836" y="112547"/>
                    </a:lnTo>
                    <a:lnTo>
                      <a:pt x="216230" y="112560"/>
                    </a:lnTo>
                    <a:lnTo>
                      <a:pt x="216522" y="112293"/>
                    </a:lnTo>
                    <a:lnTo>
                      <a:pt x="216560" y="113042"/>
                    </a:lnTo>
                    <a:lnTo>
                      <a:pt x="216992" y="113195"/>
                    </a:lnTo>
                    <a:lnTo>
                      <a:pt x="217576" y="112661"/>
                    </a:lnTo>
                    <a:lnTo>
                      <a:pt x="218173" y="112674"/>
                    </a:lnTo>
                    <a:lnTo>
                      <a:pt x="218046" y="112483"/>
                    </a:lnTo>
                    <a:lnTo>
                      <a:pt x="217957" y="112293"/>
                    </a:lnTo>
                    <a:lnTo>
                      <a:pt x="217970" y="111925"/>
                    </a:lnTo>
                    <a:lnTo>
                      <a:pt x="217995" y="111569"/>
                    </a:lnTo>
                    <a:lnTo>
                      <a:pt x="218109" y="111036"/>
                    </a:lnTo>
                    <a:lnTo>
                      <a:pt x="218186" y="111239"/>
                    </a:lnTo>
                    <a:lnTo>
                      <a:pt x="218262" y="110985"/>
                    </a:lnTo>
                    <a:lnTo>
                      <a:pt x="218300" y="110832"/>
                    </a:lnTo>
                    <a:lnTo>
                      <a:pt x="218452" y="111912"/>
                    </a:lnTo>
                    <a:lnTo>
                      <a:pt x="218325" y="112445"/>
                    </a:lnTo>
                    <a:lnTo>
                      <a:pt x="218592" y="112064"/>
                    </a:lnTo>
                    <a:lnTo>
                      <a:pt x="218528" y="112979"/>
                    </a:lnTo>
                    <a:lnTo>
                      <a:pt x="218630" y="112293"/>
                    </a:lnTo>
                    <a:lnTo>
                      <a:pt x="218986" y="114084"/>
                    </a:lnTo>
                    <a:lnTo>
                      <a:pt x="219151" y="112903"/>
                    </a:lnTo>
                    <a:lnTo>
                      <a:pt x="219163" y="113220"/>
                    </a:lnTo>
                    <a:lnTo>
                      <a:pt x="219748" y="113233"/>
                    </a:lnTo>
                    <a:lnTo>
                      <a:pt x="219989" y="112903"/>
                    </a:lnTo>
                    <a:lnTo>
                      <a:pt x="220510" y="112801"/>
                    </a:lnTo>
                    <a:lnTo>
                      <a:pt x="220510" y="112293"/>
                    </a:lnTo>
                    <a:lnTo>
                      <a:pt x="220510" y="112064"/>
                    </a:lnTo>
                    <a:lnTo>
                      <a:pt x="220510" y="111848"/>
                    </a:lnTo>
                    <a:lnTo>
                      <a:pt x="220700" y="112064"/>
                    </a:lnTo>
                    <a:lnTo>
                      <a:pt x="220738" y="111848"/>
                    </a:lnTo>
                    <a:lnTo>
                      <a:pt x="220853" y="111302"/>
                    </a:lnTo>
                    <a:lnTo>
                      <a:pt x="221107" y="111531"/>
                    </a:lnTo>
                    <a:lnTo>
                      <a:pt x="221234" y="111671"/>
                    </a:lnTo>
                    <a:lnTo>
                      <a:pt x="221589" y="112344"/>
                    </a:lnTo>
                    <a:lnTo>
                      <a:pt x="221945" y="112280"/>
                    </a:lnTo>
                    <a:lnTo>
                      <a:pt x="222072" y="112191"/>
                    </a:lnTo>
                    <a:lnTo>
                      <a:pt x="222313" y="111810"/>
                    </a:lnTo>
                    <a:lnTo>
                      <a:pt x="222148" y="111531"/>
                    </a:lnTo>
                    <a:lnTo>
                      <a:pt x="222148" y="111302"/>
                    </a:lnTo>
                    <a:lnTo>
                      <a:pt x="222250" y="110896"/>
                    </a:lnTo>
                    <a:lnTo>
                      <a:pt x="222300" y="111760"/>
                    </a:lnTo>
                    <a:lnTo>
                      <a:pt x="222694" y="111683"/>
                    </a:lnTo>
                    <a:lnTo>
                      <a:pt x="222478" y="112306"/>
                    </a:lnTo>
                    <a:lnTo>
                      <a:pt x="223075" y="112141"/>
                    </a:lnTo>
                    <a:lnTo>
                      <a:pt x="223202" y="112052"/>
                    </a:lnTo>
                    <a:lnTo>
                      <a:pt x="223532" y="111683"/>
                    </a:lnTo>
                    <a:lnTo>
                      <a:pt x="223659" y="111556"/>
                    </a:lnTo>
                    <a:lnTo>
                      <a:pt x="223621" y="110896"/>
                    </a:lnTo>
                    <a:lnTo>
                      <a:pt x="223659" y="110718"/>
                    </a:lnTo>
                    <a:lnTo>
                      <a:pt x="223723" y="110566"/>
                    </a:lnTo>
                    <a:lnTo>
                      <a:pt x="223888" y="111493"/>
                    </a:lnTo>
                    <a:lnTo>
                      <a:pt x="224447" y="110490"/>
                    </a:lnTo>
                    <a:lnTo>
                      <a:pt x="224612" y="110197"/>
                    </a:lnTo>
                    <a:lnTo>
                      <a:pt x="225564" y="114007"/>
                    </a:lnTo>
                    <a:lnTo>
                      <a:pt x="226110" y="112293"/>
                    </a:lnTo>
                    <a:lnTo>
                      <a:pt x="226707" y="111366"/>
                    </a:lnTo>
                    <a:lnTo>
                      <a:pt x="226860" y="111645"/>
                    </a:lnTo>
                    <a:lnTo>
                      <a:pt x="226745" y="111785"/>
                    </a:lnTo>
                    <a:lnTo>
                      <a:pt x="226618" y="112217"/>
                    </a:lnTo>
                    <a:lnTo>
                      <a:pt x="226745" y="112547"/>
                    </a:lnTo>
                    <a:lnTo>
                      <a:pt x="227279" y="111366"/>
                    </a:lnTo>
                    <a:lnTo>
                      <a:pt x="227393" y="111112"/>
                    </a:lnTo>
                    <a:lnTo>
                      <a:pt x="227774" y="112750"/>
                    </a:lnTo>
                    <a:lnTo>
                      <a:pt x="228307" y="111798"/>
                    </a:lnTo>
                    <a:lnTo>
                      <a:pt x="228727" y="114338"/>
                    </a:lnTo>
                    <a:lnTo>
                      <a:pt x="229717" y="111798"/>
                    </a:lnTo>
                    <a:lnTo>
                      <a:pt x="229781" y="111620"/>
                    </a:lnTo>
                    <a:lnTo>
                      <a:pt x="230339" y="113233"/>
                    </a:lnTo>
                    <a:lnTo>
                      <a:pt x="230441" y="112052"/>
                    </a:lnTo>
                    <a:lnTo>
                      <a:pt x="230454" y="112483"/>
                    </a:lnTo>
                    <a:lnTo>
                      <a:pt x="230581" y="112217"/>
                    </a:lnTo>
                    <a:lnTo>
                      <a:pt x="230860" y="112052"/>
                    </a:lnTo>
                    <a:lnTo>
                      <a:pt x="231584" y="111620"/>
                    </a:lnTo>
                    <a:lnTo>
                      <a:pt x="231736" y="111531"/>
                    </a:lnTo>
                    <a:lnTo>
                      <a:pt x="232994" y="113093"/>
                    </a:lnTo>
                    <a:lnTo>
                      <a:pt x="234289" y="113665"/>
                    </a:lnTo>
                    <a:lnTo>
                      <a:pt x="234746" y="113830"/>
                    </a:lnTo>
                    <a:lnTo>
                      <a:pt x="234607" y="111531"/>
                    </a:lnTo>
                    <a:lnTo>
                      <a:pt x="234581" y="111112"/>
                    </a:lnTo>
                    <a:lnTo>
                      <a:pt x="234543" y="110566"/>
                    </a:lnTo>
                    <a:lnTo>
                      <a:pt x="234962" y="111594"/>
                    </a:lnTo>
                    <a:lnTo>
                      <a:pt x="235089" y="112268"/>
                    </a:lnTo>
                    <a:lnTo>
                      <a:pt x="234962" y="113118"/>
                    </a:lnTo>
                    <a:lnTo>
                      <a:pt x="235889" y="111785"/>
                    </a:lnTo>
                    <a:lnTo>
                      <a:pt x="240042" y="111772"/>
                    </a:lnTo>
                    <a:lnTo>
                      <a:pt x="240309" y="112331"/>
                    </a:lnTo>
                    <a:lnTo>
                      <a:pt x="240411" y="111772"/>
                    </a:lnTo>
                    <a:lnTo>
                      <a:pt x="240487" y="111290"/>
                    </a:lnTo>
                    <a:lnTo>
                      <a:pt x="240893" y="112826"/>
                    </a:lnTo>
                    <a:lnTo>
                      <a:pt x="240957" y="111353"/>
                    </a:lnTo>
                    <a:lnTo>
                      <a:pt x="240931" y="112877"/>
                    </a:lnTo>
                    <a:lnTo>
                      <a:pt x="241503" y="112610"/>
                    </a:lnTo>
                    <a:lnTo>
                      <a:pt x="241630" y="112280"/>
                    </a:lnTo>
                    <a:lnTo>
                      <a:pt x="241757" y="111861"/>
                    </a:lnTo>
                    <a:lnTo>
                      <a:pt x="241693" y="112331"/>
                    </a:lnTo>
                    <a:lnTo>
                      <a:pt x="241871" y="112344"/>
                    </a:lnTo>
                    <a:lnTo>
                      <a:pt x="241858" y="112979"/>
                    </a:lnTo>
                    <a:lnTo>
                      <a:pt x="242112" y="112966"/>
                    </a:lnTo>
                    <a:lnTo>
                      <a:pt x="242239" y="112801"/>
                    </a:lnTo>
                    <a:lnTo>
                      <a:pt x="242290" y="111899"/>
                    </a:lnTo>
                    <a:lnTo>
                      <a:pt x="242747" y="113715"/>
                    </a:lnTo>
                    <a:lnTo>
                      <a:pt x="242989" y="111899"/>
                    </a:lnTo>
                    <a:lnTo>
                      <a:pt x="243065" y="111353"/>
                    </a:lnTo>
                    <a:lnTo>
                      <a:pt x="243179" y="110566"/>
                    </a:lnTo>
                    <a:lnTo>
                      <a:pt x="243192" y="110426"/>
                    </a:lnTo>
                    <a:lnTo>
                      <a:pt x="243446" y="112763"/>
                    </a:lnTo>
                    <a:lnTo>
                      <a:pt x="244182" y="111950"/>
                    </a:lnTo>
                    <a:lnTo>
                      <a:pt x="244678" y="111544"/>
                    </a:lnTo>
                    <a:lnTo>
                      <a:pt x="244779" y="111188"/>
                    </a:lnTo>
                    <a:lnTo>
                      <a:pt x="244881" y="111379"/>
                    </a:lnTo>
                    <a:lnTo>
                      <a:pt x="245224" y="111188"/>
                    </a:lnTo>
                    <a:lnTo>
                      <a:pt x="245503" y="111036"/>
                    </a:lnTo>
                    <a:lnTo>
                      <a:pt x="245491" y="111937"/>
                    </a:lnTo>
                    <a:lnTo>
                      <a:pt x="245745" y="111036"/>
                    </a:lnTo>
                    <a:lnTo>
                      <a:pt x="245795" y="110845"/>
                    </a:lnTo>
                    <a:lnTo>
                      <a:pt x="246405" y="111213"/>
                    </a:lnTo>
                    <a:lnTo>
                      <a:pt x="246507" y="111531"/>
                    </a:lnTo>
                    <a:lnTo>
                      <a:pt x="246392" y="111747"/>
                    </a:lnTo>
                    <a:lnTo>
                      <a:pt x="246265" y="112141"/>
                    </a:lnTo>
                    <a:lnTo>
                      <a:pt x="246875" y="111506"/>
                    </a:lnTo>
                    <a:lnTo>
                      <a:pt x="247459" y="112280"/>
                    </a:lnTo>
                    <a:lnTo>
                      <a:pt x="247967" y="111506"/>
                    </a:lnTo>
                    <a:lnTo>
                      <a:pt x="247904" y="110845"/>
                    </a:lnTo>
                    <a:lnTo>
                      <a:pt x="247942" y="110426"/>
                    </a:lnTo>
                    <a:lnTo>
                      <a:pt x="248069" y="110197"/>
                    </a:lnTo>
                    <a:lnTo>
                      <a:pt x="248196" y="109956"/>
                    </a:lnTo>
                    <a:lnTo>
                      <a:pt x="248285" y="109804"/>
                    </a:lnTo>
                    <a:lnTo>
                      <a:pt x="248412" y="109588"/>
                    </a:lnTo>
                    <a:lnTo>
                      <a:pt x="248488" y="108966"/>
                    </a:lnTo>
                    <a:lnTo>
                      <a:pt x="248297" y="110934"/>
                    </a:lnTo>
                    <a:lnTo>
                      <a:pt x="249021" y="109448"/>
                    </a:lnTo>
                    <a:lnTo>
                      <a:pt x="250863" y="109435"/>
                    </a:lnTo>
                    <a:lnTo>
                      <a:pt x="251256" y="109880"/>
                    </a:lnTo>
                    <a:lnTo>
                      <a:pt x="251383" y="110401"/>
                    </a:lnTo>
                    <a:lnTo>
                      <a:pt x="251256" y="111506"/>
                    </a:lnTo>
                    <a:lnTo>
                      <a:pt x="251612" y="110540"/>
                    </a:lnTo>
                    <a:lnTo>
                      <a:pt x="251650" y="111798"/>
                    </a:lnTo>
                    <a:lnTo>
                      <a:pt x="251891" y="111493"/>
                    </a:lnTo>
                    <a:lnTo>
                      <a:pt x="251828" y="110807"/>
                    </a:lnTo>
                    <a:lnTo>
                      <a:pt x="252095" y="110832"/>
                    </a:lnTo>
                    <a:lnTo>
                      <a:pt x="252171" y="110540"/>
                    </a:lnTo>
                    <a:lnTo>
                      <a:pt x="252323" y="109918"/>
                    </a:lnTo>
                    <a:lnTo>
                      <a:pt x="252488" y="110502"/>
                    </a:lnTo>
                    <a:lnTo>
                      <a:pt x="252361" y="110845"/>
                    </a:lnTo>
                    <a:lnTo>
                      <a:pt x="252780" y="110642"/>
                    </a:lnTo>
                    <a:lnTo>
                      <a:pt x="252653" y="110261"/>
                    </a:lnTo>
                    <a:lnTo>
                      <a:pt x="252666" y="109918"/>
                    </a:lnTo>
                    <a:lnTo>
                      <a:pt x="252793" y="109613"/>
                    </a:lnTo>
                    <a:lnTo>
                      <a:pt x="252831" y="109435"/>
                    </a:lnTo>
                    <a:lnTo>
                      <a:pt x="252679" y="108966"/>
                    </a:lnTo>
                    <a:lnTo>
                      <a:pt x="252552" y="108585"/>
                    </a:lnTo>
                    <a:lnTo>
                      <a:pt x="252691" y="108686"/>
                    </a:lnTo>
                    <a:lnTo>
                      <a:pt x="252818" y="109016"/>
                    </a:lnTo>
                    <a:lnTo>
                      <a:pt x="253161" y="108902"/>
                    </a:lnTo>
                    <a:lnTo>
                      <a:pt x="253301" y="109651"/>
                    </a:lnTo>
                    <a:lnTo>
                      <a:pt x="253542" y="108902"/>
                    </a:lnTo>
                    <a:lnTo>
                      <a:pt x="253758" y="110794"/>
                    </a:lnTo>
                    <a:lnTo>
                      <a:pt x="253885" y="109753"/>
                    </a:lnTo>
                    <a:lnTo>
                      <a:pt x="254368" y="110502"/>
                    </a:lnTo>
                    <a:lnTo>
                      <a:pt x="254482" y="109753"/>
                    </a:lnTo>
                    <a:lnTo>
                      <a:pt x="254533" y="109385"/>
                    </a:lnTo>
                    <a:lnTo>
                      <a:pt x="254495" y="110439"/>
                    </a:lnTo>
                    <a:lnTo>
                      <a:pt x="254609" y="109588"/>
                    </a:lnTo>
                    <a:lnTo>
                      <a:pt x="254749" y="110528"/>
                    </a:lnTo>
                    <a:lnTo>
                      <a:pt x="255092" y="110680"/>
                    </a:lnTo>
                    <a:lnTo>
                      <a:pt x="254787" y="109588"/>
                    </a:lnTo>
                    <a:lnTo>
                      <a:pt x="254736" y="109385"/>
                    </a:lnTo>
                    <a:lnTo>
                      <a:pt x="254609" y="108927"/>
                    </a:lnTo>
                    <a:lnTo>
                      <a:pt x="254901" y="109397"/>
                    </a:lnTo>
                    <a:lnTo>
                      <a:pt x="255028" y="110007"/>
                    </a:lnTo>
                    <a:lnTo>
                      <a:pt x="255397" y="110299"/>
                    </a:lnTo>
                    <a:lnTo>
                      <a:pt x="255803" y="109397"/>
                    </a:lnTo>
                    <a:lnTo>
                      <a:pt x="256197" y="109804"/>
                    </a:lnTo>
                    <a:lnTo>
                      <a:pt x="256324" y="111061"/>
                    </a:lnTo>
                    <a:lnTo>
                      <a:pt x="256540" y="110972"/>
                    </a:lnTo>
                    <a:lnTo>
                      <a:pt x="256667" y="110769"/>
                    </a:lnTo>
                    <a:lnTo>
                      <a:pt x="257200" y="109677"/>
                    </a:lnTo>
                    <a:lnTo>
                      <a:pt x="257759" y="109982"/>
                    </a:lnTo>
                    <a:lnTo>
                      <a:pt x="257670" y="109677"/>
                    </a:lnTo>
                    <a:lnTo>
                      <a:pt x="257670" y="109397"/>
                    </a:lnTo>
                    <a:lnTo>
                      <a:pt x="257695" y="108927"/>
                    </a:lnTo>
                    <a:lnTo>
                      <a:pt x="257708" y="108534"/>
                    </a:lnTo>
                    <a:lnTo>
                      <a:pt x="257733" y="108077"/>
                    </a:lnTo>
                    <a:lnTo>
                      <a:pt x="258076" y="110718"/>
                    </a:lnTo>
                    <a:lnTo>
                      <a:pt x="258318" y="109956"/>
                    </a:lnTo>
                    <a:lnTo>
                      <a:pt x="258267" y="110871"/>
                    </a:lnTo>
                    <a:lnTo>
                      <a:pt x="258292" y="110667"/>
                    </a:lnTo>
                    <a:lnTo>
                      <a:pt x="258673" y="110959"/>
                    </a:lnTo>
                    <a:lnTo>
                      <a:pt x="258838" y="110667"/>
                    </a:lnTo>
                    <a:lnTo>
                      <a:pt x="259080" y="110236"/>
                    </a:lnTo>
                    <a:lnTo>
                      <a:pt x="259448" y="109880"/>
                    </a:lnTo>
                    <a:lnTo>
                      <a:pt x="259664" y="109664"/>
                    </a:lnTo>
                    <a:lnTo>
                      <a:pt x="259689" y="110312"/>
                    </a:lnTo>
                    <a:lnTo>
                      <a:pt x="259816" y="110540"/>
                    </a:lnTo>
                    <a:lnTo>
                      <a:pt x="260184" y="110363"/>
                    </a:lnTo>
                    <a:lnTo>
                      <a:pt x="260438" y="110566"/>
                    </a:lnTo>
                    <a:lnTo>
                      <a:pt x="260477" y="110363"/>
                    </a:lnTo>
                    <a:lnTo>
                      <a:pt x="260515" y="110109"/>
                    </a:lnTo>
                    <a:lnTo>
                      <a:pt x="260654" y="110185"/>
                    </a:lnTo>
                    <a:lnTo>
                      <a:pt x="260578" y="109664"/>
                    </a:lnTo>
                    <a:lnTo>
                      <a:pt x="260565" y="109524"/>
                    </a:lnTo>
                    <a:lnTo>
                      <a:pt x="261315" y="112128"/>
                    </a:lnTo>
                    <a:lnTo>
                      <a:pt x="261772" y="109524"/>
                    </a:lnTo>
                    <a:lnTo>
                      <a:pt x="261848" y="109029"/>
                    </a:lnTo>
                    <a:close/>
                  </a:path>
                  <a:path w="278765" h="161925">
                    <a:moveTo>
                      <a:pt x="262089" y="108686"/>
                    </a:moveTo>
                    <a:lnTo>
                      <a:pt x="262013" y="108127"/>
                    </a:lnTo>
                    <a:lnTo>
                      <a:pt x="261861" y="109016"/>
                    </a:lnTo>
                    <a:lnTo>
                      <a:pt x="262089" y="108686"/>
                    </a:lnTo>
                    <a:close/>
                  </a:path>
                  <a:path w="278765" h="161925">
                    <a:moveTo>
                      <a:pt x="263461" y="110248"/>
                    </a:moveTo>
                    <a:close/>
                  </a:path>
                  <a:path w="278765" h="161925">
                    <a:moveTo>
                      <a:pt x="264401" y="109372"/>
                    </a:moveTo>
                    <a:lnTo>
                      <a:pt x="264160" y="108889"/>
                    </a:lnTo>
                    <a:lnTo>
                      <a:pt x="264160" y="109626"/>
                    </a:lnTo>
                    <a:lnTo>
                      <a:pt x="264337" y="109588"/>
                    </a:lnTo>
                    <a:lnTo>
                      <a:pt x="264401" y="109372"/>
                    </a:lnTo>
                    <a:close/>
                  </a:path>
                  <a:path w="278765" h="161925">
                    <a:moveTo>
                      <a:pt x="265569" y="105879"/>
                    </a:moveTo>
                    <a:lnTo>
                      <a:pt x="265544" y="105600"/>
                    </a:lnTo>
                    <a:lnTo>
                      <a:pt x="265468" y="106502"/>
                    </a:lnTo>
                    <a:lnTo>
                      <a:pt x="265442" y="106921"/>
                    </a:lnTo>
                    <a:lnTo>
                      <a:pt x="265480" y="106527"/>
                    </a:lnTo>
                    <a:lnTo>
                      <a:pt x="265518" y="106349"/>
                    </a:lnTo>
                    <a:lnTo>
                      <a:pt x="265569" y="105879"/>
                    </a:lnTo>
                    <a:close/>
                  </a:path>
                  <a:path w="278765" h="161925">
                    <a:moveTo>
                      <a:pt x="266077" y="110337"/>
                    </a:moveTo>
                    <a:lnTo>
                      <a:pt x="266052" y="110756"/>
                    </a:lnTo>
                    <a:lnTo>
                      <a:pt x="266065" y="110591"/>
                    </a:lnTo>
                    <a:lnTo>
                      <a:pt x="266077" y="110464"/>
                    </a:lnTo>
                    <a:lnTo>
                      <a:pt x="266077" y="110337"/>
                    </a:lnTo>
                    <a:close/>
                  </a:path>
                  <a:path w="278765" h="161925">
                    <a:moveTo>
                      <a:pt x="266115" y="105892"/>
                    </a:moveTo>
                    <a:lnTo>
                      <a:pt x="265912" y="105537"/>
                    </a:lnTo>
                    <a:lnTo>
                      <a:pt x="265925" y="105333"/>
                    </a:lnTo>
                    <a:lnTo>
                      <a:pt x="265785" y="105664"/>
                    </a:lnTo>
                    <a:lnTo>
                      <a:pt x="265912" y="106070"/>
                    </a:lnTo>
                    <a:lnTo>
                      <a:pt x="266115" y="105892"/>
                    </a:lnTo>
                    <a:close/>
                  </a:path>
                  <a:path w="278765" h="161925">
                    <a:moveTo>
                      <a:pt x="266738" y="107657"/>
                    </a:moveTo>
                    <a:close/>
                  </a:path>
                  <a:path w="278765" h="161925">
                    <a:moveTo>
                      <a:pt x="266827" y="108051"/>
                    </a:moveTo>
                    <a:lnTo>
                      <a:pt x="266814" y="107924"/>
                    </a:lnTo>
                    <a:lnTo>
                      <a:pt x="266750" y="108051"/>
                    </a:lnTo>
                    <a:close/>
                  </a:path>
                  <a:path w="278765" h="161925">
                    <a:moveTo>
                      <a:pt x="267030" y="107505"/>
                    </a:moveTo>
                    <a:lnTo>
                      <a:pt x="266903" y="107569"/>
                    </a:lnTo>
                    <a:lnTo>
                      <a:pt x="266814" y="107924"/>
                    </a:lnTo>
                    <a:lnTo>
                      <a:pt x="267030" y="107505"/>
                    </a:lnTo>
                    <a:close/>
                  </a:path>
                  <a:path w="278765" h="161925">
                    <a:moveTo>
                      <a:pt x="267131" y="111404"/>
                    </a:moveTo>
                    <a:lnTo>
                      <a:pt x="267030" y="111048"/>
                    </a:lnTo>
                    <a:lnTo>
                      <a:pt x="267004" y="111531"/>
                    </a:lnTo>
                    <a:lnTo>
                      <a:pt x="267131" y="111404"/>
                    </a:lnTo>
                    <a:close/>
                  </a:path>
                  <a:path w="278765" h="161925">
                    <a:moveTo>
                      <a:pt x="267487" y="106883"/>
                    </a:moveTo>
                    <a:lnTo>
                      <a:pt x="267462" y="106705"/>
                    </a:lnTo>
                    <a:lnTo>
                      <a:pt x="267106" y="106603"/>
                    </a:lnTo>
                    <a:lnTo>
                      <a:pt x="267487" y="106883"/>
                    </a:lnTo>
                    <a:close/>
                  </a:path>
                  <a:path w="278765" h="161925">
                    <a:moveTo>
                      <a:pt x="267512" y="105930"/>
                    </a:moveTo>
                    <a:lnTo>
                      <a:pt x="267030" y="104838"/>
                    </a:lnTo>
                    <a:lnTo>
                      <a:pt x="267385" y="105994"/>
                    </a:lnTo>
                    <a:lnTo>
                      <a:pt x="267512" y="105930"/>
                    </a:lnTo>
                    <a:close/>
                  </a:path>
                  <a:path w="278765" h="161925">
                    <a:moveTo>
                      <a:pt x="267614" y="106756"/>
                    </a:moveTo>
                    <a:lnTo>
                      <a:pt x="267385" y="105994"/>
                    </a:lnTo>
                    <a:lnTo>
                      <a:pt x="267462" y="106705"/>
                    </a:lnTo>
                    <a:lnTo>
                      <a:pt x="267614" y="106756"/>
                    </a:lnTo>
                    <a:close/>
                  </a:path>
                  <a:path w="278765" h="161925">
                    <a:moveTo>
                      <a:pt x="267690" y="107442"/>
                    </a:moveTo>
                    <a:lnTo>
                      <a:pt x="267652" y="106997"/>
                    </a:lnTo>
                    <a:lnTo>
                      <a:pt x="267462" y="107696"/>
                    </a:lnTo>
                    <a:lnTo>
                      <a:pt x="267690" y="107442"/>
                    </a:lnTo>
                    <a:close/>
                  </a:path>
                  <a:path w="278765" h="161925">
                    <a:moveTo>
                      <a:pt x="269303" y="111582"/>
                    </a:moveTo>
                    <a:lnTo>
                      <a:pt x="269240" y="110845"/>
                    </a:lnTo>
                    <a:lnTo>
                      <a:pt x="269125" y="110261"/>
                    </a:lnTo>
                    <a:lnTo>
                      <a:pt x="269138" y="110921"/>
                    </a:lnTo>
                    <a:lnTo>
                      <a:pt x="269303" y="111582"/>
                    </a:lnTo>
                    <a:close/>
                  </a:path>
                  <a:path w="278765" h="161925">
                    <a:moveTo>
                      <a:pt x="269862" y="67411"/>
                    </a:moveTo>
                    <a:lnTo>
                      <a:pt x="269671" y="66636"/>
                    </a:lnTo>
                    <a:lnTo>
                      <a:pt x="269367" y="66751"/>
                    </a:lnTo>
                    <a:lnTo>
                      <a:pt x="269862" y="67411"/>
                    </a:lnTo>
                    <a:close/>
                  </a:path>
                  <a:path w="278765" h="161925">
                    <a:moveTo>
                      <a:pt x="269913" y="110972"/>
                    </a:moveTo>
                    <a:close/>
                  </a:path>
                  <a:path w="278765" h="161925">
                    <a:moveTo>
                      <a:pt x="270078" y="110794"/>
                    </a:moveTo>
                    <a:lnTo>
                      <a:pt x="269989" y="110655"/>
                    </a:lnTo>
                    <a:lnTo>
                      <a:pt x="269963" y="110807"/>
                    </a:lnTo>
                    <a:lnTo>
                      <a:pt x="269913" y="110972"/>
                    </a:lnTo>
                    <a:lnTo>
                      <a:pt x="270052" y="110934"/>
                    </a:lnTo>
                    <a:lnTo>
                      <a:pt x="270078" y="110794"/>
                    </a:lnTo>
                    <a:close/>
                  </a:path>
                  <a:path w="278765" h="161925">
                    <a:moveTo>
                      <a:pt x="270078" y="107962"/>
                    </a:moveTo>
                    <a:lnTo>
                      <a:pt x="269773" y="109131"/>
                    </a:lnTo>
                    <a:lnTo>
                      <a:pt x="269671" y="108267"/>
                    </a:lnTo>
                    <a:lnTo>
                      <a:pt x="269582" y="107086"/>
                    </a:lnTo>
                    <a:lnTo>
                      <a:pt x="269608" y="108267"/>
                    </a:lnTo>
                    <a:lnTo>
                      <a:pt x="269557" y="108077"/>
                    </a:lnTo>
                    <a:lnTo>
                      <a:pt x="269532" y="107937"/>
                    </a:lnTo>
                    <a:lnTo>
                      <a:pt x="269455" y="107670"/>
                    </a:lnTo>
                    <a:lnTo>
                      <a:pt x="269430" y="107251"/>
                    </a:lnTo>
                    <a:lnTo>
                      <a:pt x="269214" y="107670"/>
                    </a:lnTo>
                    <a:lnTo>
                      <a:pt x="269214" y="106743"/>
                    </a:lnTo>
                    <a:lnTo>
                      <a:pt x="269316" y="106883"/>
                    </a:lnTo>
                    <a:lnTo>
                      <a:pt x="269214" y="106680"/>
                    </a:lnTo>
                    <a:lnTo>
                      <a:pt x="268922" y="106083"/>
                    </a:lnTo>
                    <a:lnTo>
                      <a:pt x="268693" y="107937"/>
                    </a:lnTo>
                    <a:lnTo>
                      <a:pt x="268566" y="107073"/>
                    </a:lnTo>
                    <a:lnTo>
                      <a:pt x="268579" y="106794"/>
                    </a:lnTo>
                    <a:lnTo>
                      <a:pt x="268236" y="107099"/>
                    </a:lnTo>
                    <a:lnTo>
                      <a:pt x="268109" y="107340"/>
                    </a:lnTo>
                    <a:lnTo>
                      <a:pt x="268351" y="107619"/>
                    </a:lnTo>
                    <a:lnTo>
                      <a:pt x="268478" y="107988"/>
                    </a:lnTo>
                    <a:lnTo>
                      <a:pt x="268122" y="109029"/>
                    </a:lnTo>
                    <a:lnTo>
                      <a:pt x="268071" y="108534"/>
                    </a:lnTo>
                    <a:lnTo>
                      <a:pt x="268020" y="108102"/>
                    </a:lnTo>
                    <a:lnTo>
                      <a:pt x="267970" y="107518"/>
                    </a:lnTo>
                    <a:lnTo>
                      <a:pt x="267855" y="106489"/>
                    </a:lnTo>
                    <a:lnTo>
                      <a:pt x="267804" y="107518"/>
                    </a:lnTo>
                    <a:lnTo>
                      <a:pt x="267576" y="108102"/>
                    </a:lnTo>
                    <a:lnTo>
                      <a:pt x="267309" y="107162"/>
                    </a:lnTo>
                    <a:lnTo>
                      <a:pt x="266839" y="108534"/>
                    </a:lnTo>
                    <a:lnTo>
                      <a:pt x="266839" y="108356"/>
                    </a:lnTo>
                    <a:lnTo>
                      <a:pt x="266750" y="108051"/>
                    </a:lnTo>
                    <a:lnTo>
                      <a:pt x="266687" y="107683"/>
                    </a:lnTo>
                    <a:lnTo>
                      <a:pt x="266674" y="106286"/>
                    </a:lnTo>
                    <a:lnTo>
                      <a:pt x="266420" y="108356"/>
                    </a:lnTo>
                    <a:lnTo>
                      <a:pt x="266344" y="108102"/>
                    </a:lnTo>
                    <a:lnTo>
                      <a:pt x="266293" y="107924"/>
                    </a:lnTo>
                    <a:lnTo>
                      <a:pt x="266331" y="106807"/>
                    </a:lnTo>
                    <a:lnTo>
                      <a:pt x="266484" y="107111"/>
                    </a:lnTo>
                    <a:lnTo>
                      <a:pt x="266344" y="106629"/>
                    </a:lnTo>
                    <a:lnTo>
                      <a:pt x="266242" y="106299"/>
                    </a:lnTo>
                    <a:lnTo>
                      <a:pt x="266090" y="107835"/>
                    </a:lnTo>
                    <a:lnTo>
                      <a:pt x="266026" y="107480"/>
                    </a:lnTo>
                    <a:lnTo>
                      <a:pt x="265772" y="105968"/>
                    </a:lnTo>
                    <a:lnTo>
                      <a:pt x="265671" y="106121"/>
                    </a:lnTo>
                    <a:lnTo>
                      <a:pt x="265557" y="107480"/>
                    </a:lnTo>
                    <a:lnTo>
                      <a:pt x="265366" y="107175"/>
                    </a:lnTo>
                    <a:lnTo>
                      <a:pt x="265125" y="106768"/>
                    </a:lnTo>
                    <a:lnTo>
                      <a:pt x="264782" y="107175"/>
                    </a:lnTo>
                    <a:lnTo>
                      <a:pt x="264668" y="106718"/>
                    </a:lnTo>
                    <a:lnTo>
                      <a:pt x="264160" y="106514"/>
                    </a:lnTo>
                    <a:lnTo>
                      <a:pt x="263817" y="106070"/>
                    </a:lnTo>
                    <a:lnTo>
                      <a:pt x="263766" y="107099"/>
                    </a:lnTo>
                    <a:lnTo>
                      <a:pt x="263436" y="106857"/>
                    </a:lnTo>
                    <a:lnTo>
                      <a:pt x="263194" y="107124"/>
                    </a:lnTo>
                    <a:lnTo>
                      <a:pt x="263207" y="106667"/>
                    </a:lnTo>
                    <a:lnTo>
                      <a:pt x="263207" y="106502"/>
                    </a:lnTo>
                    <a:lnTo>
                      <a:pt x="263334" y="105867"/>
                    </a:lnTo>
                    <a:lnTo>
                      <a:pt x="263156" y="105765"/>
                    </a:lnTo>
                    <a:lnTo>
                      <a:pt x="263169" y="105638"/>
                    </a:lnTo>
                    <a:lnTo>
                      <a:pt x="263182" y="105486"/>
                    </a:lnTo>
                    <a:lnTo>
                      <a:pt x="263194" y="105308"/>
                    </a:lnTo>
                    <a:lnTo>
                      <a:pt x="263093" y="105765"/>
                    </a:lnTo>
                    <a:lnTo>
                      <a:pt x="263004" y="106387"/>
                    </a:lnTo>
                    <a:lnTo>
                      <a:pt x="262877" y="106502"/>
                    </a:lnTo>
                    <a:lnTo>
                      <a:pt x="262940" y="105587"/>
                    </a:lnTo>
                    <a:lnTo>
                      <a:pt x="262636" y="105638"/>
                    </a:lnTo>
                    <a:lnTo>
                      <a:pt x="262331" y="106667"/>
                    </a:lnTo>
                    <a:lnTo>
                      <a:pt x="261950" y="106057"/>
                    </a:lnTo>
                    <a:lnTo>
                      <a:pt x="261937" y="106984"/>
                    </a:lnTo>
                    <a:lnTo>
                      <a:pt x="262064" y="107569"/>
                    </a:lnTo>
                    <a:lnTo>
                      <a:pt x="262191" y="108686"/>
                    </a:lnTo>
                    <a:lnTo>
                      <a:pt x="262686" y="110299"/>
                    </a:lnTo>
                    <a:lnTo>
                      <a:pt x="262496" y="110705"/>
                    </a:lnTo>
                    <a:lnTo>
                      <a:pt x="263017" y="110363"/>
                    </a:lnTo>
                    <a:lnTo>
                      <a:pt x="263055" y="109804"/>
                    </a:lnTo>
                    <a:lnTo>
                      <a:pt x="263080" y="109524"/>
                    </a:lnTo>
                    <a:lnTo>
                      <a:pt x="263169" y="108381"/>
                    </a:lnTo>
                    <a:lnTo>
                      <a:pt x="263309" y="108381"/>
                    </a:lnTo>
                    <a:lnTo>
                      <a:pt x="263169" y="109245"/>
                    </a:lnTo>
                    <a:lnTo>
                      <a:pt x="263296" y="109613"/>
                    </a:lnTo>
                    <a:lnTo>
                      <a:pt x="263423" y="110070"/>
                    </a:lnTo>
                    <a:lnTo>
                      <a:pt x="263436" y="109321"/>
                    </a:lnTo>
                    <a:lnTo>
                      <a:pt x="263728" y="110705"/>
                    </a:lnTo>
                    <a:lnTo>
                      <a:pt x="263613" y="109321"/>
                    </a:lnTo>
                    <a:lnTo>
                      <a:pt x="263537" y="108381"/>
                    </a:lnTo>
                    <a:lnTo>
                      <a:pt x="263486" y="107759"/>
                    </a:lnTo>
                    <a:lnTo>
                      <a:pt x="263753" y="108356"/>
                    </a:lnTo>
                    <a:lnTo>
                      <a:pt x="263867" y="109093"/>
                    </a:lnTo>
                    <a:lnTo>
                      <a:pt x="263994" y="108927"/>
                    </a:lnTo>
                    <a:lnTo>
                      <a:pt x="264160" y="108356"/>
                    </a:lnTo>
                    <a:lnTo>
                      <a:pt x="264312" y="108458"/>
                    </a:lnTo>
                    <a:lnTo>
                      <a:pt x="264401" y="109372"/>
                    </a:lnTo>
                    <a:lnTo>
                      <a:pt x="264553" y="108356"/>
                    </a:lnTo>
                    <a:lnTo>
                      <a:pt x="264617" y="107924"/>
                    </a:lnTo>
                    <a:lnTo>
                      <a:pt x="264718" y="109067"/>
                    </a:lnTo>
                    <a:lnTo>
                      <a:pt x="264579" y="109080"/>
                    </a:lnTo>
                    <a:lnTo>
                      <a:pt x="264579" y="109804"/>
                    </a:lnTo>
                    <a:lnTo>
                      <a:pt x="264706" y="110375"/>
                    </a:lnTo>
                    <a:lnTo>
                      <a:pt x="264731" y="110109"/>
                    </a:lnTo>
                    <a:lnTo>
                      <a:pt x="264896" y="110274"/>
                    </a:lnTo>
                    <a:lnTo>
                      <a:pt x="265112" y="110617"/>
                    </a:lnTo>
                    <a:lnTo>
                      <a:pt x="265023" y="110426"/>
                    </a:lnTo>
                    <a:lnTo>
                      <a:pt x="265277" y="110731"/>
                    </a:lnTo>
                    <a:lnTo>
                      <a:pt x="265201" y="110261"/>
                    </a:lnTo>
                    <a:lnTo>
                      <a:pt x="265214" y="110109"/>
                    </a:lnTo>
                    <a:lnTo>
                      <a:pt x="265468" y="108102"/>
                    </a:lnTo>
                    <a:lnTo>
                      <a:pt x="265760" y="109931"/>
                    </a:lnTo>
                    <a:lnTo>
                      <a:pt x="266166" y="108483"/>
                    </a:lnTo>
                    <a:lnTo>
                      <a:pt x="265811" y="109893"/>
                    </a:lnTo>
                    <a:lnTo>
                      <a:pt x="266103" y="109321"/>
                    </a:lnTo>
                    <a:lnTo>
                      <a:pt x="266153" y="110604"/>
                    </a:lnTo>
                    <a:lnTo>
                      <a:pt x="266280" y="111226"/>
                    </a:lnTo>
                    <a:lnTo>
                      <a:pt x="266458" y="110401"/>
                    </a:lnTo>
                    <a:lnTo>
                      <a:pt x="266585" y="111874"/>
                    </a:lnTo>
                    <a:lnTo>
                      <a:pt x="266839" y="110756"/>
                    </a:lnTo>
                    <a:lnTo>
                      <a:pt x="266865" y="110998"/>
                    </a:lnTo>
                    <a:lnTo>
                      <a:pt x="266954" y="110680"/>
                    </a:lnTo>
                    <a:lnTo>
                      <a:pt x="267017" y="110401"/>
                    </a:lnTo>
                    <a:lnTo>
                      <a:pt x="267335" y="109423"/>
                    </a:lnTo>
                    <a:lnTo>
                      <a:pt x="267830" y="111912"/>
                    </a:lnTo>
                    <a:lnTo>
                      <a:pt x="268325" y="110477"/>
                    </a:lnTo>
                    <a:lnTo>
                      <a:pt x="268439" y="110261"/>
                    </a:lnTo>
                    <a:lnTo>
                      <a:pt x="268770" y="109804"/>
                    </a:lnTo>
                    <a:lnTo>
                      <a:pt x="268846" y="109423"/>
                    </a:lnTo>
                    <a:lnTo>
                      <a:pt x="268884" y="109029"/>
                    </a:lnTo>
                    <a:lnTo>
                      <a:pt x="268986" y="108534"/>
                    </a:lnTo>
                    <a:lnTo>
                      <a:pt x="269341" y="108077"/>
                    </a:lnTo>
                    <a:lnTo>
                      <a:pt x="269443" y="108686"/>
                    </a:lnTo>
                    <a:lnTo>
                      <a:pt x="269328" y="109499"/>
                    </a:lnTo>
                    <a:lnTo>
                      <a:pt x="269455" y="109753"/>
                    </a:lnTo>
                    <a:lnTo>
                      <a:pt x="269697" y="109537"/>
                    </a:lnTo>
                    <a:lnTo>
                      <a:pt x="269836" y="109296"/>
                    </a:lnTo>
                    <a:lnTo>
                      <a:pt x="269913" y="110185"/>
                    </a:lnTo>
                    <a:lnTo>
                      <a:pt x="269963" y="109296"/>
                    </a:lnTo>
                    <a:lnTo>
                      <a:pt x="269976" y="109131"/>
                    </a:lnTo>
                    <a:lnTo>
                      <a:pt x="270078" y="107962"/>
                    </a:lnTo>
                    <a:close/>
                  </a:path>
                  <a:path w="278765" h="161925">
                    <a:moveTo>
                      <a:pt x="270256" y="109474"/>
                    </a:moveTo>
                    <a:lnTo>
                      <a:pt x="270027" y="108991"/>
                    </a:lnTo>
                    <a:lnTo>
                      <a:pt x="270141" y="109435"/>
                    </a:lnTo>
                    <a:close/>
                  </a:path>
                  <a:path w="278765" h="161925">
                    <a:moveTo>
                      <a:pt x="270738" y="110566"/>
                    </a:moveTo>
                    <a:lnTo>
                      <a:pt x="270725" y="110223"/>
                    </a:lnTo>
                    <a:lnTo>
                      <a:pt x="270637" y="110363"/>
                    </a:lnTo>
                    <a:lnTo>
                      <a:pt x="270510" y="110832"/>
                    </a:lnTo>
                    <a:lnTo>
                      <a:pt x="270738" y="110566"/>
                    </a:lnTo>
                    <a:close/>
                  </a:path>
                  <a:path w="278765" h="161925">
                    <a:moveTo>
                      <a:pt x="270840" y="109207"/>
                    </a:moveTo>
                    <a:lnTo>
                      <a:pt x="270713" y="107238"/>
                    </a:lnTo>
                    <a:lnTo>
                      <a:pt x="270332" y="109131"/>
                    </a:lnTo>
                    <a:lnTo>
                      <a:pt x="270078" y="110794"/>
                    </a:lnTo>
                    <a:lnTo>
                      <a:pt x="270319" y="110413"/>
                    </a:lnTo>
                    <a:lnTo>
                      <a:pt x="270446" y="110032"/>
                    </a:lnTo>
                    <a:lnTo>
                      <a:pt x="270548" y="109804"/>
                    </a:lnTo>
                    <a:lnTo>
                      <a:pt x="270713" y="109613"/>
                    </a:lnTo>
                    <a:lnTo>
                      <a:pt x="270725" y="109842"/>
                    </a:lnTo>
                    <a:lnTo>
                      <a:pt x="270725" y="109588"/>
                    </a:lnTo>
                    <a:lnTo>
                      <a:pt x="270840" y="109207"/>
                    </a:lnTo>
                    <a:close/>
                  </a:path>
                  <a:path w="278765" h="161925">
                    <a:moveTo>
                      <a:pt x="271056" y="111061"/>
                    </a:moveTo>
                    <a:lnTo>
                      <a:pt x="271043" y="111213"/>
                    </a:lnTo>
                    <a:lnTo>
                      <a:pt x="271056" y="111061"/>
                    </a:lnTo>
                    <a:close/>
                  </a:path>
                  <a:path w="278765" h="161925">
                    <a:moveTo>
                      <a:pt x="271119" y="110947"/>
                    </a:moveTo>
                    <a:close/>
                  </a:path>
                  <a:path w="278765" h="161925">
                    <a:moveTo>
                      <a:pt x="271119" y="109245"/>
                    </a:moveTo>
                    <a:lnTo>
                      <a:pt x="271030" y="110070"/>
                    </a:lnTo>
                    <a:lnTo>
                      <a:pt x="270903" y="110464"/>
                    </a:lnTo>
                    <a:lnTo>
                      <a:pt x="271106" y="110324"/>
                    </a:lnTo>
                    <a:lnTo>
                      <a:pt x="271119" y="109245"/>
                    </a:lnTo>
                    <a:close/>
                  </a:path>
                  <a:path w="278765" h="161925">
                    <a:moveTo>
                      <a:pt x="271246" y="110718"/>
                    </a:moveTo>
                    <a:lnTo>
                      <a:pt x="271119" y="110947"/>
                    </a:lnTo>
                    <a:lnTo>
                      <a:pt x="271246" y="110718"/>
                    </a:lnTo>
                    <a:close/>
                  </a:path>
                  <a:path w="278765" h="161925">
                    <a:moveTo>
                      <a:pt x="272135" y="109334"/>
                    </a:moveTo>
                    <a:lnTo>
                      <a:pt x="271983" y="108470"/>
                    </a:lnTo>
                    <a:lnTo>
                      <a:pt x="271792" y="108432"/>
                    </a:lnTo>
                    <a:lnTo>
                      <a:pt x="271576" y="109143"/>
                    </a:lnTo>
                    <a:lnTo>
                      <a:pt x="271538" y="108902"/>
                    </a:lnTo>
                    <a:lnTo>
                      <a:pt x="271576" y="108610"/>
                    </a:lnTo>
                    <a:lnTo>
                      <a:pt x="271589" y="108407"/>
                    </a:lnTo>
                    <a:lnTo>
                      <a:pt x="271449" y="108940"/>
                    </a:lnTo>
                    <a:lnTo>
                      <a:pt x="271284" y="109893"/>
                    </a:lnTo>
                    <a:lnTo>
                      <a:pt x="271373" y="110921"/>
                    </a:lnTo>
                    <a:lnTo>
                      <a:pt x="271513" y="109842"/>
                    </a:lnTo>
                    <a:lnTo>
                      <a:pt x="271551" y="110299"/>
                    </a:lnTo>
                    <a:lnTo>
                      <a:pt x="271703" y="109016"/>
                    </a:lnTo>
                    <a:lnTo>
                      <a:pt x="271818" y="108889"/>
                    </a:lnTo>
                    <a:lnTo>
                      <a:pt x="271907" y="109385"/>
                    </a:lnTo>
                    <a:lnTo>
                      <a:pt x="271894" y="109791"/>
                    </a:lnTo>
                    <a:lnTo>
                      <a:pt x="271932" y="109499"/>
                    </a:lnTo>
                    <a:lnTo>
                      <a:pt x="272072" y="110032"/>
                    </a:lnTo>
                    <a:lnTo>
                      <a:pt x="272135" y="109334"/>
                    </a:lnTo>
                    <a:close/>
                  </a:path>
                  <a:path w="278765" h="161925">
                    <a:moveTo>
                      <a:pt x="272440" y="110172"/>
                    </a:moveTo>
                    <a:lnTo>
                      <a:pt x="272427" y="109524"/>
                    </a:lnTo>
                    <a:lnTo>
                      <a:pt x="272300" y="109651"/>
                    </a:lnTo>
                    <a:lnTo>
                      <a:pt x="272211" y="110756"/>
                    </a:lnTo>
                    <a:lnTo>
                      <a:pt x="272402" y="110464"/>
                    </a:lnTo>
                    <a:lnTo>
                      <a:pt x="272440" y="110172"/>
                    </a:lnTo>
                    <a:close/>
                  </a:path>
                  <a:path w="278765" h="161925">
                    <a:moveTo>
                      <a:pt x="275577" y="79768"/>
                    </a:moveTo>
                    <a:lnTo>
                      <a:pt x="274942" y="78981"/>
                    </a:lnTo>
                    <a:lnTo>
                      <a:pt x="274662" y="78727"/>
                    </a:lnTo>
                    <a:lnTo>
                      <a:pt x="275577" y="79768"/>
                    </a:lnTo>
                    <a:close/>
                  </a:path>
                  <a:path w="278765" h="161925">
                    <a:moveTo>
                      <a:pt x="278142" y="70802"/>
                    </a:moveTo>
                    <a:lnTo>
                      <a:pt x="277266" y="70840"/>
                    </a:lnTo>
                    <a:lnTo>
                      <a:pt x="278041" y="71742"/>
                    </a:lnTo>
                    <a:lnTo>
                      <a:pt x="278142" y="70802"/>
                    </a:lnTo>
                    <a:close/>
                  </a:path>
                  <a:path w="278765" h="161925">
                    <a:moveTo>
                      <a:pt x="278663" y="143002"/>
                    </a:moveTo>
                    <a:lnTo>
                      <a:pt x="277774" y="142201"/>
                    </a:lnTo>
                    <a:lnTo>
                      <a:pt x="277520" y="143078"/>
                    </a:lnTo>
                    <a:lnTo>
                      <a:pt x="278498" y="143535"/>
                    </a:lnTo>
                    <a:lnTo>
                      <a:pt x="278663" y="143002"/>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45" name="object 68">
                <a:extLst>
                  <a:ext uri="{FF2B5EF4-FFF2-40B4-BE49-F238E27FC236}">
                    <a16:creationId xmlns:a16="http://schemas.microsoft.com/office/drawing/2014/main" id="{FA454576-C28C-3303-6A6F-E397FBEDB77E}"/>
                  </a:ext>
                </a:extLst>
              </p:cNvPr>
              <p:cNvSpPr/>
              <p:nvPr/>
            </p:nvSpPr>
            <p:spPr>
              <a:xfrm>
                <a:off x="9474" y="123384"/>
                <a:ext cx="116839" cy="170180"/>
              </a:xfrm>
              <a:custGeom>
                <a:avLst/>
                <a:gdLst/>
                <a:ahLst/>
                <a:cxnLst/>
                <a:rect l="l" t="t" r="r" b="b"/>
                <a:pathLst>
                  <a:path w="116840" h="170179">
                    <a:moveTo>
                      <a:pt x="762" y="109931"/>
                    </a:moveTo>
                    <a:lnTo>
                      <a:pt x="558" y="109613"/>
                    </a:lnTo>
                    <a:lnTo>
                      <a:pt x="520" y="109931"/>
                    </a:lnTo>
                    <a:lnTo>
                      <a:pt x="762" y="109931"/>
                    </a:lnTo>
                    <a:close/>
                  </a:path>
                  <a:path w="116840" h="170179">
                    <a:moveTo>
                      <a:pt x="1701" y="120650"/>
                    </a:moveTo>
                    <a:lnTo>
                      <a:pt x="1028" y="119380"/>
                    </a:lnTo>
                    <a:lnTo>
                      <a:pt x="1371" y="120650"/>
                    </a:lnTo>
                    <a:lnTo>
                      <a:pt x="1701" y="120650"/>
                    </a:lnTo>
                    <a:close/>
                  </a:path>
                  <a:path w="116840" h="170179">
                    <a:moveTo>
                      <a:pt x="6604" y="135153"/>
                    </a:moveTo>
                    <a:lnTo>
                      <a:pt x="6083" y="134620"/>
                    </a:lnTo>
                    <a:lnTo>
                      <a:pt x="6540" y="135255"/>
                    </a:lnTo>
                    <a:close/>
                  </a:path>
                  <a:path w="116840" h="170179">
                    <a:moveTo>
                      <a:pt x="6781" y="136956"/>
                    </a:moveTo>
                    <a:lnTo>
                      <a:pt x="5956" y="135890"/>
                    </a:lnTo>
                    <a:lnTo>
                      <a:pt x="6591" y="137160"/>
                    </a:lnTo>
                    <a:lnTo>
                      <a:pt x="6781" y="136956"/>
                    </a:lnTo>
                    <a:close/>
                  </a:path>
                  <a:path w="116840" h="170179">
                    <a:moveTo>
                      <a:pt x="6997" y="135890"/>
                    </a:moveTo>
                    <a:lnTo>
                      <a:pt x="6540" y="135255"/>
                    </a:lnTo>
                    <a:lnTo>
                      <a:pt x="6121" y="135890"/>
                    </a:lnTo>
                    <a:lnTo>
                      <a:pt x="6997" y="135890"/>
                    </a:lnTo>
                    <a:close/>
                  </a:path>
                  <a:path w="116840" h="170179">
                    <a:moveTo>
                      <a:pt x="9956" y="118440"/>
                    </a:moveTo>
                    <a:lnTo>
                      <a:pt x="9486" y="117386"/>
                    </a:lnTo>
                    <a:lnTo>
                      <a:pt x="9512" y="117906"/>
                    </a:lnTo>
                    <a:lnTo>
                      <a:pt x="9956" y="118440"/>
                    </a:lnTo>
                    <a:close/>
                  </a:path>
                  <a:path w="116840" h="170179">
                    <a:moveTo>
                      <a:pt x="11252" y="106299"/>
                    </a:moveTo>
                    <a:lnTo>
                      <a:pt x="11201" y="106883"/>
                    </a:lnTo>
                    <a:lnTo>
                      <a:pt x="11239" y="106654"/>
                    </a:lnTo>
                    <a:lnTo>
                      <a:pt x="11252" y="106476"/>
                    </a:lnTo>
                    <a:lnTo>
                      <a:pt x="11252" y="106299"/>
                    </a:lnTo>
                    <a:close/>
                  </a:path>
                  <a:path w="116840" h="170179">
                    <a:moveTo>
                      <a:pt x="12763" y="110909"/>
                    </a:moveTo>
                    <a:lnTo>
                      <a:pt x="12636" y="110464"/>
                    </a:lnTo>
                    <a:lnTo>
                      <a:pt x="12585" y="110337"/>
                    </a:lnTo>
                    <a:lnTo>
                      <a:pt x="12509" y="111302"/>
                    </a:lnTo>
                    <a:lnTo>
                      <a:pt x="12636" y="111480"/>
                    </a:lnTo>
                    <a:lnTo>
                      <a:pt x="12763" y="110909"/>
                    </a:lnTo>
                    <a:close/>
                  </a:path>
                  <a:path w="116840" h="170179">
                    <a:moveTo>
                      <a:pt x="12941" y="105257"/>
                    </a:moveTo>
                    <a:lnTo>
                      <a:pt x="12865" y="105968"/>
                    </a:lnTo>
                    <a:lnTo>
                      <a:pt x="12941" y="105257"/>
                    </a:lnTo>
                    <a:close/>
                  </a:path>
                  <a:path w="116840" h="170179">
                    <a:moveTo>
                      <a:pt x="14046" y="111404"/>
                    </a:moveTo>
                    <a:lnTo>
                      <a:pt x="14020" y="111556"/>
                    </a:lnTo>
                    <a:lnTo>
                      <a:pt x="14046" y="111404"/>
                    </a:lnTo>
                    <a:close/>
                  </a:path>
                  <a:path w="116840" h="170179">
                    <a:moveTo>
                      <a:pt x="14630" y="76200"/>
                    </a:moveTo>
                    <a:lnTo>
                      <a:pt x="14097" y="76200"/>
                    </a:lnTo>
                    <a:lnTo>
                      <a:pt x="13208" y="77470"/>
                    </a:lnTo>
                    <a:lnTo>
                      <a:pt x="14630" y="76200"/>
                    </a:lnTo>
                    <a:close/>
                  </a:path>
                  <a:path w="116840" h="170179">
                    <a:moveTo>
                      <a:pt x="18453" y="112522"/>
                    </a:moveTo>
                    <a:lnTo>
                      <a:pt x="18376" y="111988"/>
                    </a:lnTo>
                    <a:lnTo>
                      <a:pt x="18135" y="112496"/>
                    </a:lnTo>
                    <a:lnTo>
                      <a:pt x="18453" y="112522"/>
                    </a:lnTo>
                    <a:close/>
                  </a:path>
                  <a:path w="116840" h="170179">
                    <a:moveTo>
                      <a:pt x="19240" y="105359"/>
                    </a:moveTo>
                    <a:lnTo>
                      <a:pt x="19177" y="105206"/>
                    </a:lnTo>
                    <a:lnTo>
                      <a:pt x="19189" y="105359"/>
                    </a:lnTo>
                    <a:close/>
                  </a:path>
                  <a:path w="116840" h="170179">
                    <a:moveTo>
                      <a:pt x="20434" y="111112"/>
                    </a:moveTo>
                    <a:lnTo>
                      <a:pt x="20383" y="110845"/>
                    </a:lnTo>
                    <a:lnTo>
                      <a:pt x="20332" y="110261"/>
                    </a:lnTo>
                    <a:lnTo>
                      <a:pt x="20370" y="110934"/>
                    </a:lnTo>
                    <a:lnTo>
                      <a:pt x="20066" y="111175"/>
                    </a:lnTo>
                    <a:lnTo>
                      <a:pt x="20434" y="111112"/>
                    </a:lnTo>
                    <a:close/>
                  </a:path>
                  <a:path w="116840" h="170179">
                    <a:moveTo>
                      <a:pt x="20548" y="109867"/>
                    </a:moveTo>
                    <a:lnTo>
                      <a:pt x="20421" y="109181"/>
                    </a:lnTo>
                    <a:lnTo>
                      <a:pt x="20421" y="110045"/>
                    </a:lnTo>
                    <a:lnTo>
                      <a:pt x="20497" y="109867"/>
                    </a:lnTo>
                    <a:close/>
                  </a:path>
                  <a:path w="116840" h="170179">
                    <a:moveTo>
                      <a:pt x="22377" y="104432"/>
                    </a:moveTo>
                    <a:lnTo>
                      <a:pt x="22250" y="104660"/>
                    </a:lnTo>
                    <a:lnTo>
                      <a:pt x="22377" y="104432"/>
                    </a:lnTo>
                    <a:close/>
                  </a:path>
                  <a:path w="116840" h="170179">
                    <a:moveTo>
                      <a:pt x="23812" y="110693"/>
                    </a:moveTo>
                    <a:lnTo>
                      <a:pt x="23799" y="110451"/>
                    </a:lnTo>
                    <a:lnTo>
                      <a:pt x="23761" y="110693"/>
                    </a:lnTo>
                    <a:close/>
                  </a:path>
                  <a:path w="116840" h="170179">
                    <a:moveTo>
                      <a:pt x="23863" y="111785"/>
                    </a:moveTo>
                    <a:lnTo>
                      <a:pt x="23761" y="110693"/>
                    </a:lnTo>
                    <a:lnTo>
                      <a:pt x="23520" y="110629"/>
                    </a:lnTo>
                    <a:lnTo>
                      <a:pt x="23863" y="111785"/>
                    </a:lnTo>
                    <a:close/>
                  </a:path>
                  <a:path w="116840" h="170179">
                    <a:moveTo>
                      <a:pt x="24739" y="104305"/>
                    </a:moveTo>
                    <a:lnTo>
                      <a:pt x="24663" y="104470"/>
                    </a:lnTo>
                    <a:lnTo>
                      <a:pt x="24701" y="104597"/>
                    </a:lnTo>
                    <a:lnTo>
                      <a:pt x="24726" y="104394"/>
                    </a:lnTo>
                    <a:close/>
                  </a:path>
                  <a:path w="116840" h="170179">
                    <a:moveTo>
                      <a:pt x="27686" y="64287"/>
                    </a:moveTo>
                    <a:lnTo>
                      <a:pt x="27457" y="64401"/>
                    </a:lnTo>
                    <a:lnTo>
                      <a:pt x="27559" y="64757"/>
                    </a:lnTo>
                    <a:lnTo>
                      <a:pt x="27660" y="64503"/>
                    </a:lnTo>
                    <a:lnTo>
                      <a:pt x="27660" y="64376"/>
                    </a:lnTo>
                    <a:close/>
                  </a:path>
                  <a:path w="116840" h="170179">
                    <a:moveTo>
                      <a:pt x="28130" y="111848"/>
                    </a:moveTo>
                    <a:lnTo>
                      <a:pt x="27889" y="110845"/>
                    </a:lnTo>
                    <a:lnTo>
                      <a:pt x="27876" y="111493"/>
                    </a:lnTo>
                    <a:lnTo>
                      <a:pt x="28130" y="111848"/>
                    </a:lnTo>
                    <a:close/>
                  </a:path>
                  <a:path w="116840" h="170179">
                    <a:moveTo>
                      <a:pt x="32105" y="42049"/>
                    </a:moveTo>
                    <a:lnTo>
                      <a:pt x="31432" y="41897"/>
                    </a:lnTo>
                    <a:lnTo>
                      <a:pt x="31902" y="40386"/>
                    </a:lnTo>
                    <a:lnTo>
                      <a:pt x="31127" y="42113"/>
                    </a:lnTo>
                    <a:lnTo>
                      <a:pt x="31470" y="42024"/>
                    </a:lnTo>
                    <a:lnTo>
                      <a:pt x="31800" y="42024"/>
                    </a:lnTo>
                    <a:lnTo>
                      <a:pt x="32105" y="42049"/>
                    </a:lnTo>
                    <a:close/>
                  </a:path>
                  <a:path w="116840" h="170179">
                    <a:moveTo>
                      <a:pt x="33807" y="38100"/>
                    </a:moveTo>
                    <a:lnTo>
                      <a:pt x="33642" y="36830"/>
                    </a:lnTo>
                    <a:lnTo>
                      <a:pt x="33782" y="38100"/>
                    </a:lnTo>
                    <a:close/>
                  </a:path>
                  <a:path w="116840" h="170179">
                    <a:moveTo>
                      <a:pt x="34798" y="111201"/>
                    </a:moveTo>
                    <a:lnTo>
                      <a:pt x="34747" y="111417"/>
                    </a:lnTo>
                    <a:lnTo>
                      <a:pt x="34798" y="111201"/>
                    </a:lnTo>
                    <a:close/>
                  </a:path>
                  <a:path w="116840" h="170179">
                    <a:moveTo>
                      <a:pt x="35026" y="31750"/>
                    </a:moveTo>
                    <a:lnTo>
                      <a:pt x="34290" y="33020"/>
                    </a:lnTo>
                    <a:lnTo>
                      <a:pt x="34937" y="33020"/>
                    </a:lnTo>
                    <a:lnTo>
                      <a:pt x="35026" y="31750"/>
                    </a:lnTo>
                    <a:close/>
                  </a:path>
                  <a:path w="116840" h="170179">
                    <a:moveTo>
                      <a:pt x="35496" y="110972"/>
                    </a:moveTo>
                    <a:lnTo>
                      <a:pt x="35445" y="111112"/>
                    </a:lnTo>
                    <a:lnTo>
                      <a:pt x="35496" y="110972"/>
                    </a:lnTo>
                    <a:close/>
                  </a:path>
                  <a:path w="116840" h="170179">
                    <a:moveTo>
                      <a:pt x="36156" y="33020"/>
                    </a:moveTo>
                    <a:lnTo>
                      <a:pt x="35966" y="30480"/>
                    </a:lnTo>
                    <a:lnTo>
                      <a:pt x="35725" y="33020"/>
                    </a:lnTo>
                    <a:lnTo>
                      <a:pt x="36156" y="33020"/>
                    </a:lnTo>
                    <a:close/>
                  </a:path>
                  <a:path w="116840" h="170179">
                    <a:moveTo>
                      <a:pt x="39471" y="110134"/>
                    </a:moveTo>
                    <a:lnTo>
                      <a:pt x="39357" y="110566"/>
                    </a:lnTo>
                    <a:lnTo>
                      <a:pt x="39471" y="110134"/>
                    </a:lnTo>
                    <a:close/>
                  </a:path>
                  <a:path w="116840" h="170179">
                    <a:moveTo>
                      <a:pt x="40538" y="166370"/>
                    </a:moveTo>
                    <a:lnTo>
                      <a:pt x="38125" y="165100"/>
                    </a:lnTo>
                    <a:lnTo>
                      <a:pt x="38976" y="166370"/>
                    </a:lnTo>
                    <a:lnTo>
                      <a:pt x="40538" y="166370"/>
                    </a:lnTo>
                    <a:close/>
                  </a:path>
                  <a:path w="116840" h="170179">
                    <a:moveTo>
                      <a:pt x="45059" y="159893"/>
                    </a:moveTo>
                    <a:lnTo>
                      <a:pt x="44107" y="158750"/>
                    </a:lnTo>
                    <a:lnTo>
                      <a:pt x="44970" y="160020"/>
                    </a:lnTo>
                    <a:lnTo>
                      <a:pt x="45059" y="159893"/>
                    </a:lnTo>
                    <a:close/>
                  </a:path>
                  <a:path w="116840" h="170179">
                    <a:moveTo>
                      <a:pt x="45186" y="12928"/>
                    </a:moveTo>
                    <a:lnTo>
                      <a:pt x="45085" y="12763"/>
                    </a:lnTo>
                    <a:lnTo>
                      <a:pt x="45097" y="12890"/>
                    </a:lnTo>
                    <a:close/>
                  </a:path>
                  <a:path w="116840" h="170179">
                    <a:moveTo>
                      <a:pt x="48641" y="21590"/>
                    </a:moveTo>
                    <a:lnTo>
                      <a:pt x="48323" y="20320"/>
                    </a:lnTo>
                    <a:lnTo>
                      <a:pt x="48450" y="19050"/>
                    </a:lnTo>
                    <a:lnTo>
                      <a:pt x="43865" y="19050"/>
                    </a:lnTo>
                    <a:lnTo>
                      <a:pt x="43294" y="19050"/>
                    </a:lnTo>
                    <a:lnTo>
                      <a:pt x="41262" y="21590"/>
                    </a:lnTo>
                    <a:lnTo>
                      <a:pt x="41224" y="22860"/>
                    </a:lnTo>
                    <a:lnTo>
                      <a:pt x="40576" y="24130"/>
                    </a:lnTo>
                    <a:lnTo>
                      <a:pt x="39433" y="24130"/>
                    </a:lnTo>
                    <a:lnTo>
                      <a:pt x="40551" y="25400"/>
                    </a:lnTo>
                    <a:lnTo>
                      <a:pt x="40093" y="26670"/>
                    </a:lnTo>
                    <a:lnTo>
                      <a:pt x="40436" y="27940"/>
                    </a:lnTo>
                    <a:lnTo>
                      <a:pt x="38709" y="27940"/>
                    </a:lnTo>
                    <a:lnTo>
                      <a:pt x="39395" y="26670"/>
                    </a:lnTo>
                    <a:lnTo>
                      <a:pt x="39103" y="26670"/>
                    </a:lnTo>
                    <a:lnTo>
                      <a:pt x="38582" y="27940"/>
                    </a:lnTo>
                    <a:lnTo>
                      <a:pt x="38074" y="29210"/>
                    </a:lnTo>
                    <a:lnTo>
                      <a:pt x="37134" y="29210"/>
                    </a:lnTo>
                    <a:lnTo>
                      <a:pt x="38531" y="30480"/>
                    </a:lnTo>
                    <a:lnTo>
                      <a:pt x="36969" y="30480"/>
                    </a:lnTo>
                    <a:lnTo>
                      <a:pt x="37515" y="31750"/>
                    </a:lnTo>
                    <a:lnTo>
                      <a:pt x="36156" y="33020"/>
                    </a:lnTo>
                    <a:lnTo>
                      <a:pt x="35737" y="35560"/>
                    </a:lnTo>
                    <a:lnTo>
                      <a:pt x="35064" y="34290"/>
                    </a:lnTo>
                    <a:lnTo>
                      <a:pt x="34201" y="34290"/>
                    </a:lnTo>
                    <a:lnTo>
                      <a:pt x="33959" y="35560"/>
                    </a:lnTo>
                    <a:lnTo>
                      <a:pt x="34582" y="36830"/>
                    </a:lnTo>
                    <a:lnTo>
                      <a:pt x="34137" y="38100"/>
                    </a:lnTo>
                    <a:lnTo>
                      <a:pt x="33807" y="38100"/>
                    </a:lnTo>
                    <a:lnTo>
                      <a:pt x="33972" y="39370"/>
                    </a:lnTo>
                    <a:lnTo>
                      <a:pt x="32016" y="40640"/>
                    </a:lnTo>
                    <a:lnTo>
                      <a:pt x="32473" y="43180"/>
                    </a:lnTo>
                    <a:lnTo>
                      <a:pt x="32118" y="43180"/>
                    </a:lnTo>
                    <a:lnTo>
                      <a:pt x="31889" y="44056"/>
                    </a:lnTo>
                    <a:lnTo>
                      <a:pt x="32804" y="43256"/>
                    </a:lnTo>
                    <a:lnTo>
                      <a:pt x="33743" y="43180"/>
                    </a:lnTo>
                    <a:lnTo>
                      <a:pt x="33451" y="44450"/>
                    </a:lnTo>
                    <a:lnTo>
                      <a:pt x="32943" y="44450"/>
                    </a:lnTo>
                    <a:lnTo>
                      <a:pt x="32816" y="43243"/>
                    </a:lnTo>
                    <a:lnTo>
                      <a:pt x="32791" y="44450"/>
                    </a:lnTo>
                    <a:lnTo>
                      <a:pt x="31940" y="44450"/>
                    </a:lnTo>
                    <a:lnTo>
                      <a:pt x="31902" y="46990"/>
                    </a:lnTo>
                    <a:lnTo>
                      <a:pt x="29984" y="46990"/>
                    </a:lnTo>
                    <a:lnTo>
                      <a:pt x="30962" y="45720"/>
                    </a:lnTo>
                    <a:lnTo>
                      <a:pt x="31800" y="44627"/>
                    </a:lnTo>
                    <a:lnTo>
                      <a:pt x="31940" y="44450"/>
                    </a:lnTo>
                    <a:lnTo>
                      <a:pt x="31800" y="44450"/>
                    </a:lnTo>
                    <a:lnTo>
                      <a:pt x="30353" y="45720"/>
                    </a:lnTo>
                    <a:lnTo>
                      <a:pt x="31521" y="44450"/>
                    </a:lnTo>
                    <a:lnTo>
                      <a:pt x="31800" y="44450"/>
                    </a:lnTo>
                    <a:lnTo>
                      <a:pt x="31889" y="44056"/>
                    </a:lnTo>
                    <a:lnTo>
                      <a:pt x="31445" y="44450"/>
                    </a:lnTo>
                    <a:lnTo>
                      <a:pt x="29311" y="44450"/>
                    </a:lnTo>
                    <a:lnTo>
                      <a:pt x="32105" y="43180"/>
                    </a:lnTo>
                    <a:lnTo>
                      <a:pt x="29832" y="43180"/>
                    </a:lnTo>
                    <a:lnTo>
                      <a:pt x="28511" y="45720"/>
                    </a:lnTo>
                    <a:lnTo>
                      <a:pt x="29210" y="46990"/>
                    </a:lnTo>
                    <a:lnTo>
                      <a:pt x="27901" y="48260"/>
                    </a:lnTo>
                    <a:lnTo>
                      <a:pt x="28244" y="49530"/>
                    </a:lnTo>
                    <a:lnTo>
                      <a:pt x="28816" y="48260"/>
                    </a:lnTo>
                    <a:lnTo>
                      <a:pt x="29159" y="49530"/>
                    </a:lnTo>
                    <a:lnTo>
                      <a:pt x="28740" y="53340"/>
                    </a:lnTo>
                    <a:lnTo>
                      <a:pt x="25438" y="50800"/>
                    </a:lnTo>
                    <a:lnTo>
                      <a:pt x="25742" y="53340"/>
                    </a:lnTo>
                    <a:lnTo>
                      <a:pt x="26149" y="54610"/>
                    </a:lnTo>
                    <a:lnTo>
                      <a:pt x="27343" y="54610"/>
                    </a:lnTo>
                    <a:lnTo>
                      <a:pt x="25895" y="55880"/>
                    </a:lnTo>
                    <a:lnTo>
                      <a:pt x="24993" y="54610"/>
                    </a:lnTo>
                    <a:lnTo>
                      <a:pt x="23901" y="57150"/>
                    </a:lnTo>
                    <a:lnTo>
                      <a:pt x="24396" y="57150"/>
                    </a:lnTo>
                    <a:lnTo>
                      <a:pt x="22809" y="58420"/>
                    </a:lnTo>
                    <a:lnTo>
                      <a:pt x="24015" y="58420"/>
                    </a:lnTo>
                    <a:lnTo>
                      <a:pt x="24688" y="57150"/>
                    </a:lnTo>
                    <a:lnTo>
                      <a:pt x="26098" y="57150"/>
                    </a:lnTo>
                    <a:lnTo>
                      <a:pt x="24777" y="58089"/>
                    </a:lnTo>
                    <a:lnTo>
                      <a:pt x="24777" y="70954"/>
                    </a:lnTo>
                    <a:lnTo>
                      <a:pt x="24714" y="71120"/>
                    </a:lnTo>
                    <a:lnTo>
                      <a:pt x="24295" y="72390"/>
                    </a:lnTo>
                    <a:lnTo>
                      <a:pt x="23837" y="73215"/>
                    </a:lnTo>
                    <a:lnTo>
                      <a:pt x="22974" y="71120"/>
                    </a:lnTo>
                    <a:lnTo>
                      <a:pt x="24523" y="69850"/>
                    </a:lnTo>
                    <a:lnTo>
                      <a:pt x="24777" y="70954"/>
                    </a:lnTo>
                    <a:lnTo>
                      <a:pt x="24777" y="58089"/>
                    </a:lnTo>
                    <a:lnTo>
                      <a:pt x="24295" y="58420"/>
                    </a:lnTo>
                    <a:lnTo>
                      <a:pt x="24574" y="58420"/>
                    </a:lnTo>
                    <a:lnTo>
                      <a:pt x="24066" y="59690"/>
                    </a:lnTo>
                    <a:lnTo>
                      <a:pt x="22923" y="59690"/>
                    </a:lnTo>
                    <a:lnTo>
                      <a:pt x="22047" y="60960"/>
                    </a:lnTo>
                    <a:lnTo>
                      <a:pt x="21628" y="64770"/>
                    </a:lnTo>
                    <a:lnTo>
                      <a:pt x="21209" y="65316"/>
                    </a:lnTo>
                    <a:lnTo>
                      <a:pt x="21209" y="66040"/>
                    </a:lnTo>
                    <a:lnTo>
                      <a:pt x="20929" y="67310"/>
                    </a:lnTo>
                    <a:lnTo>
                      <a:pt x="21209" y="66040"/>
                    </a:lnTo>
                    <a:lnTo>
                      <a:pt x="21209" y="65316"/>
                    </a:lnTo>
                    <a:lnTo>
                      <a:pt x="20650" y="66040"/>
                    </a:lnTo>
                    <a:lnTo>
                      <a:pt x="20497" y="66040"/>
                    </a:lnTo>
                    <a:lnTo>
                      <a:pt x="20497" y="68580"/>
                    </a:lnTo>
                    <a:lnTo>
                      <a:pt x="20002" y="69850"/>
                    </a:lnTo>
                    <a:lnTo>
                      <a:pt x="19748" y="69850"/>
                    </a:lnTo>
                    <a:lnTo>
                      <a:pt x="20180" y="68580"/>
                    </a:lnTo>
                    <a:lnTo>
                      <a:pt x="20497" y="68580"/>
                    </a:lnTo>
                    <a:lnTo>
                      <a:pt x="20497" y="66040"/>
                    </a:lnTo>
                    <a:lnTo>
                      <a:pt x="19697" y="66040"/>
                    </a:lnTo>
                    <a:lnTo>
                      <a:pt x="18745" y="69850"/>
                    </a:lnTo>
                    <a:lnTo>
                      <a:pt x="16446" y="72390"/>
                    </a:lnTo>
                    <a:lnTo>
                      <a:pt x="14414" y="74930"/>
                    </a:lnTo>
                    <a:lnTo>
                      <a:pt x="14757" y="76200"/>
                    </a:lnTo>
                    <a:lnTo>
                      <a:pt x="14630" y="76200"/>
                    </a:lnTo>
                    <a:lnTo>
                      <a:pt x="14706" y="77470"/>
                    </a:lnTo>
                    <a:lnTo>
                      <a:pt x="19888" y="77470"/>
                    </a:lnTo>
                    <a:lnTo>
                      <a:pt x="21234" y="76200"/>
                    </a:lnTo>
                    <a:lnTo>
                      <a:pt x="21704" y="76200"/>
                    </a:lnTo>
                    <a:lnTo>
                      <a:pt x="21424" y="74930"/>
                    </a:lnTo>
                    <a:lnTo>
                      <a:pt x="22415" y="74930"/>
                    </a:lnTo>
                    <a:lnTo>
                      <a:pt x="24028" y="73660"/>
                    </a:lnTo>
                    <a:lnTo>
                      <a:pt x="24358" y="73660"/>
                    </a:lnTo>
                    <a:lnTo>
                      <a:pt x="25171" y="72390"/>
                    </a:lnTo>
                    <a:lnTo>
                      <a:pt x="25704" y="73660"/>
                    </a:lnTo>
                    <a:lnTo>
                      <a:pt x="25654" y="72390"/>
                    </a:lnTo>
                    <a:lnTo>
                      <a:pt x="25311" y="69850"/>
                    </a:lnTo>
                    <a:lnTo>
                      <a:pt x="26327" y="68580"/>
                    </a:lnTo>
                    <a:lnTo>
                      <a:pt x="26987" y="68580"/>
                    </a:lnTo>
                    <a:lnTo>
                      <a:pt x="27546" y="67310"/>
                    </a:lnTo>
                    <a:lnTo>
                      <a:pt x="27838" y="67310"/>
                    </a:lnTo>
                    <a:lnTo>
                      <a:pt x="28130" y="66040"/>
                    </a:lnTo>
                    <a:lnTo>
                      <a:pt x="28384" y="66040"/>
                    </a:lnTo>
                    <a:lnTo>
                      <a:pt x="28282" y="67310"/>
                    </a:lnTo>
                    <a:lnTo>
                      <a:pt x="28473" y="67310"/>
                    </a:lnTo>
                    <a:lnTo>
                      <a:pt x="29235" y="64770"/>
                    </a:lnTo>
                    <a:lnTo>
                      <a:pt x="28359" y="64770"/>
                    </a:lnTo>
                    <a:lnTo>
                      <a:pt x="28930" y="63500"/>
                    </a:lnTo>
                    <a:lnTo>
                      <a:pt x="27813" y="64770"/>
                    </a:lnTo>
                    <a:lnTo>
                      <a:pt x="27597" y="64770"/>
                    </a:lnTo>
                    <a:lnTo>
                      <a:pt x="27622" y="66040"/>
                    </a:lnTo>
                    <a:lnTo>
                      <a:pt x="27559" y="64770"/>
                    </a:lnTo>
                    <a:lnTo>
                      <a:pt x="26797" y="67310"/>
                    </a:lnTo>
                    <a:lnTo>
                      <a:pt x="26619" y="66040"/>
                    </a:lnTo>
                    <a:lnTo>
                      <a:pt x="27381" y="64770"/>
                    </a:lnTo>
                    <a:lnTo>
                      <a:pt x="26631" y="63500"/>
                    </a:lnTo>
                    <a:lnTo>
                      <a:pt x="28117" y="63500"/>
                    </a:lnTo>
                    <a:lnTo>
                      <a:pt x="29629" y="62230"/>
                    </a:lnTo>
                    <a:lnTo>
                      <a:pt x="30480" y="62230"/>
                    </a:lnTo>
                    <a:lnTo>
                      <a:pt x="31026" y="59690"/>
                    </a:lnTo>
                    <a:lnTo>
                      <a:pt x="32562" y="57150"/>
                    </a:lnTo>
                    <a:lnTo>
                      <a:pt x="32080" y="55880"/>
                    </a:lnTo>
                    <a:lnTo>
                      <a:pt x="31610" y="54610"/>
                    </a:lnTo>
                    <a:lnTo>
                      <a:pt x="31699" y="53340"/>
                    </a:lnTo>
                    <a:lnTo>
                      <a:pt x="32397" y="54610"/>
                    </a:lnTo>
                    <a:lnTo>
                      <a:pt x="32664" y="54610"/>
                    </a:lnTo>
                    <a:lnTo>
                      <a:pt x="32842" y="53340"/>
                    </a:lnTo>
                    <a:lnTo>
                      <a:pt x="34226" y="52070"/>
                    </a:lnTo>
                    <a:lnTo>
                      <a:pt x="33959" y="51739"/>
                    </a:lnTo>
                    <a:lnTo>
                      <a:pt x="33858" y="52070"/>
                    </a:lnTo>
                    <a:lnTo>
                      <a:pt x="33947" y="51714"/>
                    </a:lnTo>
                    <a:lnTo>
                      <a:pt x="33248" y="50800"/>
                    </a:lnTo>
                    <a:lnTo>
                      <a:pt x="34480" y="49530"/>
                    </a:lnTo>
                    <a:lnTo>
                      <a:pt x="33947" y="51714"/>
                    </a:lnTo>
                    <a:lnTo>
                      <a:pt x="34683" y="49530"/>
                    </a:lnTo>
                    <a:lnTo>
                      <a:pt x="34886" y="50800"/>
                    </a:lnTo>
                    <a:lnTo>
                      <a:pt x="36131" y="49530"/>
                    </a:lnTo>
                    <a:lnTo>
                      <a:pt x="37376" y="48260"/>
                    </a:lnTo>
                    <a:lnTo>
                      <a:pt x="38633" y="46990"/>
                    </a:lnTo>
                    <a:lnTo>
                      <a:pt x="35255" y="43180"/>
                    </a:lnTo>
                    <a:lnTo>
                      <a:pt x="39712" y="39370"/>
                    </a:lnTo>
                    <a:lnTo>
                      <a:pt x="39065" y="39370"/>
                    </a:lnTo>
                    <a:lnTo>
                      <a:pt x="42570" y="35560"/>
                    </a:lnTo>
                    <a:lnTo>
                      <a:pt x="43256" y="29210"/>
                    </a:lnTo>
                    <a:lnTo>
                      <a:pt x="48336" y="22860"/>
                    </a:lnTo>
                    <a:lnTo>
                      <a:pt x="47688" y="22860"/>
                    </a:lnTo>
                    <a:lnTo>
                      <a:pt x="47574" y="21590"/>
                    </a:lnTo>
                    <a:lnTo>
                      <a:pt x="48641" y="21590"/>
                    </a:lnTo>
                    <a:close/>
                  </a:path>
                  <a:path w="116840" h="170179">
                    <a:moveTo>
                      <a:pt x="48666" y="162407"/>
                    </a:moveTo>
                    <a:lnTo>
                      <a:pt x="48514" y="162293"/>
                    </a:lnTo>
                    <a:lnTo>
                      <a:pt x="48666" y="162407"/>
                    </a:lnTo>
                    <a:close/>
                  </a:path>
                  <a:path w="116840" h="170179">
                    <a:moveTo>
                      <a:pt x="48717" y="102730"/>
                    </a:moveTo>
                    <a:lnTo>
                      <a:pt x="48514" y="102450"/>
                    </a:lnTo>
                    <a:lnTo>
                      <a:pt x="48602" y="102730"/>
                    </a:lnTo>
                    <a:close/>
                  </a:path>
                  <a:path w="116840" h="170179">
                    <a:moveTo>
                      <a:pt x="49199" y="7620"/>
                    </a:moveTo>
                    <a:lnTo>
                      <a:pt x="49085" y="6350"/>
                    </a:lnTo>
                    <a:lnTo>
                      <a:pt x="48272" y="7620"/>
                    </a:lnTo>
                    <a:lnTo>
                      <a:pt x="49199" y="7620"/>
                    </a:lnTo>
                    <a:close/>
                  </a:path>
                  <a:path w="116840" h="170179">
                    <a:moveTo>
                      <a:pt x="49707" y="161328"/>
                    </a:moveTo>
                    <a:lnTo>
                      <a:pt x="47231" y="161036"/>
                    </a:lnTo>
                    <a:lnTo>
                      <a:pt x="47269" y="160020"/>
                    </a:lnTo>
                    <a:lnTo>
                      <a:pt x="45974" y="160020"/>
                    </a:lnTo>
                    <a:lnTo>
                      <a:pt x="47231" y="161290"/>
                    </a:lnTo>
                    <a:lnTo>
                      <a:pt x="48514" y="162280"/>
                    </a:lnTo>
                    <a:lnTo>
                      <a:pt x="48437" y="161899"/>
                    </a:lnTo>
                    <a:lnTo>
                      <a:pt x="49707" y="161328"/>
                    </a:lnTo>
                    <a:close/>
                  </a:path>
                  <a:path w="116840" h="170179">
                    <a:moveTo>
                      <a:pt x="50317" y="161061"/>
                    </a:moveTo>
                    <a:lnTo>
                      <a:pt x="49047" y="160312"/>
                    </a:lnTo>
                    <a:lnTo>
                      <a:pt x="49885" y="161251"/>
                    </a:lnTo>
                    <a:lnTo>
                      <a:pt x="50317" y="161061"/>
                    </a:lnTo>
                    <a:close/>
                  </a:path>
                  <a:path w="116840" h="170179">
                    <a:moveTo>
                      <a:pt x="53174" y="11430"/>
                    </a:moveTo>
                    <a:lnTo>
                      <a:pt x="52984" y="11061"/>
                    </a:lnTo>
                    <a:lnTo>
                      <a:pt x="53111" y="11430"/>
                    </a:lnTo>
                    <a:close/>
                  </a:path>
                  <a:path w="116840" h="170179">
                    <a:moveTo>
                      <a:pt x="54483" y="104025"/>
                    </a:moveTo>
                    <a:lnTo>
                      <a:pt x="54305" y="104013"/>
                    </a:lnTo>
                    <a:lnTo>
                      <a:pt x="53873" y="104127"/>
                    </a:lnTo>
                    <a:lnTo>
                      <a:pt x="53784" y="104775"/>
                    </a:lnTo>
                    <a:lnTo>
                      <a:pt x="53949" y="104330"/>
                    </a:lnTo>
                    <a:lnTo>
                      <a:pt x="53898" y="105092"/>
                    </a:lnTo>
                    <a:lnTo>
                      <a:pt x="54267" y="104559"/>
                    </a:lnTo>
                    <a:lnTo>
                      <a:pt x="54356" y="104330"/>
                    </a:lnTo>
                    <a:lnTo>
                      <a:pt x="54483" y="104025"/>
                    </a:lnTo>
                    <a:close/>
                  </a:path>
                  <a:path w="116840" h="170179">
                    <a:moveTo>
                      <a:pt x="56032" y="2463"/>
                    </a:moveTo>
                    <a:lnTo>
                      <a:pt x="55613" y="1993"/>
                    </a:lnTo>
                    <a:lnTo>
                      <a:pt x="55575" y="2197"/>
                    </a:lnTo>
                    <a:lnTo>
                      <a:pt x="55714" y="2298"/>
                    </a:lnTo>
                    <a:lnTo>
                      <a:pt x="55867" y="2387"/>
                    </a:lnTo>
                    <a:lnTo>
                      <a:pt x="56032" y="2463"/>
                    </a:lnTo>
                    <a:close/>
                  </a:path>
                  <a:path w="116840" h="170179">
                    <a:moveTo>
                      <a:pt x="57048" y="105638"/>
                    </a:moveTo>
                    <a:lnTo>
                      <a:pt x="57010" y="105232"/>
                    </a:lnTo>
                    <a:lnTo>
                      <a:pt x="56984" y="104775"/>
                    </a:lnTo>
                    <a:lnTo>
                      <a:pt x="56934" y="105664"/>
                    </a:lnTo>
                    <a:lnTo>
                      <a:pt x="56997" y="105283"/>
                    </a:lnTo>
                    <a:lnTo>
                      <a:pt x="57048" y="105638"/>
                    </a:lnTo>
                    <a:close/>
                  </a:path>
                  <a:path w="116840" h="170179">
                    <a:moveTo>
                      <a:pt x="57467" y="5080"/>
                    </a:moveTo>
                    <a:lnTo>
                      <a:pt x="57162" y="2540"/>
                    </a:lnTo>
                    <a:lnTo>
                      <a:pt x="56667" y="3810"/>
                    </a:lnTo>
                    <a:lnTo>
                      <a:pt x="55372" y="3810"/>
                    </a:lnTo>
                    <a:lnTo>
                      <a:pt x="55562" y="2540"/>
                    </a:lnTo>
                    <a:lnTo>
                      <a:pt x="54241" y="2540"/>
                    </a:lnTo>
                    <a:lnTo>
                      <a:pt x="53149" y="0"/>
                    </a:lnTo>
                    <a:lnTo>
                      <a:pt x="51079" y="2540"/>
                    </a:lnTo>
                    <a:lnTo>
                      <a:pt x="51168" y="3810"/>
                    </a:lnTo>
                    <a:lnTo>
                      <a:pt x="50253" y="3810"/>
                    </a:lnTo>
                    <a:lnTo>
                      <a:pt x="50838" y="2540"/>
                    </a:lnTo>
                    <a:lnTo>
                      <a:pt x="49834" y="3810"/>
                    </a:lnTo>
                    <a:lnTo>
                      <a:pt x="50177" y="3810"/>
                    </a:lnTo>
                    <a:lnTo>
                      <a:pt x="50317" y="5080"/>
                    </a:lnTo>
                    <a:lnTo>
                      <a:pt x="49237" y="5080"/>
                    </a:lnTo>
                    <a:lnTo>
                      <a:pt x="49834" y="7620"/>
                    </a:lnTo>
                    <a:lnTo>
                      <a:pt x="49669" y="8890"/>
                    </a:lnTo>
                    <a:lnTo>
                      <a:pt x="47815" y="8890"/>
                    </a:lnTo>
                    <a:lnTo>
                      <a:pt x="47879" y="10160"/>
                    </a:lnTo>
                    <a:lnTo>
                      <a:pt x="47002" y="11430"/>
                    </a:lnTo>
                    <a:lnTo>
                      <a:pt x="46393" y="11430"/>
                    </a:lnTo>
                    <a:lnTo>
                      <a:pt x="46482" y="13970"/>
                    </a:lnTo>
                    <a:lnTo>
                      <a:pt x="45389" y="13970"/>
                    </a:lnTo>
                    <a:lnTo>
                      <a:pt x="45567" y="15240"/>
                    </a:lnTo>
                    <a:lnTo>
                      <a:pt x="45275" y="16510"/>
                    </a:lnTo>
                    <a:lnTo>
                      <a:pt x="44310" y="13970"/>
                    </a:lnTo>
                    <a:lnTo>
                      <a:pt x="43967" y="17780"/>
                    </a:lnTo>
                    <a:lnTo>
                      <a:pt x="52349" y="17780"/>
                    </a:lnTo>
                    <a:lnTo>
                      <a:pt x="52298" y="16510"/>
                    </a:lnTo>
                    <a:lnTo>
                      <a:pt x="52197" y="13970"/>
                    </a:lnTo>
                    <a:lnTo>
                      <a:pt x="51422" y="13970"/>
                    </a:lnTo>
                    <a:lnTo>
                      <a:pt x="52006" y="12700"/>
                    </a:lnTo>
                    <a:lnTo>
                      <a:pt x="52539" y="10160"/>
                    </a:lnTo>
                    <a:lnTo>
                      <a:pt x="52984" y="11061"/>
                    </a:lnTo>
                    <a:lnTo>
                      <a:pt x="52692" y="10160"/>
                    </a:lnTo>
                    <a:lnTo>
                      <a:pt x="53682" y="10160"/>
                    </a:lnTo>
                    <a:lnTo>
                      <a:pt x="54025" y="7620"/>
                    </a:lnTo>
                    <a:lnTo>
                      <a:pt x="55257" y="6350"/>
                    </a:lnTo>
                    <a:lnTo>
                      <a:pt x="55778" y="8890"/>
                    </a:lnTo>
                    <a:lnTo>
                      <a:pt x="57175" y="6350"/>
                    </a:lnTo>
                    <a:lnTo>
                      <a:pt x="57467" y="5080"/>
                    </a:lnTo>
                    <a:close/>
                  </a:path>
                  <a:path w="116840" h="170179">
                    <a:moveTo>
                      <a:pt x="61201" y="104559"/>
                    </a:moveTo>
                    <a:lnTo>
                      <a:pt x="61099" y="104419"/>
                    </a:lnTo>
                    <a:lnTo>
                      <a:pt x="61125" y="104546"/>
                    </a:lnTo>
                    <a:close/>
                  </a:path>
                  <a:path w="116840" h="170179">
                    <a:moveTo>
                      <a:pt x="61785" y="111874"/>
                    </a:moveTo>
                    <a:lnTo>
                      <a:pt x="61722" y="111544"/>
                    </a:lnTo>
                    <a:lnTo>
                      <a:pt x="61658" y="111340"/>
                    </a:lnTo>
                    <a:lnTo>
                      <a:pt x="61556" y="111467"/>
                    </a:lnTo>
                    <a:lnTo>
                      <a:pt x="61785" y="111874"/>
                    </a:lnTo>
                    <a:close/>
                  </a:path>
                  <a:path w="116840" h="170179">
                    <a:moveTo>
                      <a:pt x="62839" y="1092"/>
                    </a:moveTo>
                    <a:lnTo>
                      <a:pt x="62725" y="876"/>
                    </a:lnTo>
                    <a:lnTo>
                      <a:pt x="62636" y="647"/>
                    </a:lnTo>
                    <a:lnTo>
                      <a:pt x="62306" y="609"/>
                    </a:lnTo>
                    <a:lnTo>
                      <a:pt x="62839" y="1092"/>
                    </a:lnTo>
                    <a:close/>
                  </a:path>
                  <a:path w="116840" h="170179">
                    <a:moveTo>
                      <a:pt x="63080" y="1308"/>
                    </a:moveTo>
                    <a:lnTo>
                      <a:pt x="62839" y="1092"/>
                    </a:lnTo>
                    <a:lnTo>
                      <a:pt x="62903" y="1219"/>
                    </a:lnTo>
                    <a:lnTo>
                      <a:pt x="63080" y="1308"/>
                    </a:lnTo>
                    <a:close/>
                  </a:path>
                  <a:path w="116840" h="170179">
                    <a:moveTo>
                      <a:pt x="63106" y="111874"/>
                    </a:moveTo>
                    <a:lnTo>
                      <a:pt x="62776" y="111734"/>
                    </a:lnTo>
                    <a:lnTo>
                      <a:pt x="62992" y="111874"/>
                    </a:lnTo>
                    <a:close/>
                  </a:path>
                  <a:path w="116840" h="170179">
                    <a:moveTo>
                      <a:pt x="63322" y="1536"/>
                    </a:moveTo>
                    <a:lnTo>
                      <a:pt x="63220" y="1270"/>
                    </a:lnTo>
                    <a:lnTo>
                      <a:pt x="63080" y="1308"/>
                    </a:lnTo>
                    <a:lnTo>
                      <a:pt x="63322" y="1536"/>
                    </a:lnTo>
                    <a:close/>
                  </a:path>
                  <a:path w="116840" h="170179">
                    <a:moveTo>
                      <a:pt x="63360" y="2540"/>
                    </a:moveTo>
                    <a:lnTo>
                      <a:pt x="62255" y="2540"/>
                    </a:lnTo>
                    <a:lnTo>
                      <a:pt x="62941" y="3314"/>
                    </a:lnTo>
                    <a:lnTo>
                      <a:pt x="63360" y="2540"/>
                    </a:lnTo>
                    <a:close/>
                  </a:path>
                  <a:path w="116840" h="170179">
                    <a:moveTo>
                      <a:pt x="63398" y="3810"/>
                    </a:moveTo>
                    <a:lnTo>
                      <a:pt x="62941" y="3314"/>
                    </a:lnTo>
                    <a:lnTo>
                      <a:pt x="62674" y="3810"/>
                    </a:lnTo>
                    <a:lnTo>
                      <a:pt x="63398" y="3810"/>
                    </a:lnTo>
                    <a:close/>
                  </a:path>
                  <a:path w="116840" h="170179">
                    <a:moveTo>
                      <a:pt x="63703" y="10160"/>
                    </a:moveTo>
                    <a:lnTo>
                      <a:pt x="63169" y="8890"/>
                    </a:lnTo>
                    <a:lnTo>
                      <a:pt x="63080" y="10160"/>
                    </a:lnTo>
                    <a:lnTo>
                      <a:pt x="63703" y="10160"/>
                    </a:lnTo>
                    <a:close/>
                  </a:path>
                  <a:path w="116840" h="170179">
                    <a:moveTo>
                      <a:pt x="63868" y="103860"/>
                    </a:moveTo>
                    <a:lnTo>
                      <a:pt x="63728" y="103847"/>
                    </a:lnTo>
                    <a:lnTo>
                      <a:pt x="63601" y="103733"/>
                    </a:lnTo>
                    <a:lnTo>
                      <a:pt x="63601" y="104190"/>
                    </a:lnTo>
                    <a:lnTo>
                      <a:pt x="63868" y="103860"/>
                    </a:lnTo>
                    <a:close/>
                  </a:path>
                  <a:path w="116840" h="170179">
                    <a:moveTo>
                      <a:pt x="63995" y="7188"/>
                    </a:moveTo>
                    <a:lnTo>
                      <a:pt x="63588" y="6350"/>
                    </a:lnTo>
                    <a:lnTo>
                      <a:pt x="63715" y="7620"/>
                    </a:lnTo>
                    <a:lnTo>
                      <a:pt x="63995" y="7188"/>
                    </a:lnTo>
                    <a:close/>
                  </a:path>
                  <a:path w="116840" h="170179">
                    <a:moveTo>
                      <a:pt x="64198" y="5080"/>
                    </a:moveTo>
                    <a:lnTo>
                      <a:pt x="63690" y="3810"/>
                    </a:lnTo>
                    <a:lnTo>
                      <a:pt x="63398" y="3810"/>
                    </a:lnTo>
                    <a:lnTo>
                      <a:pt x="64198" y="5080"/>
                    </a:lnTo>
                    <a:close/>
                  </a:path>
                  <a:path w="116840" h="170179">
                    <a:moveTo>
                      <a:pt x="65163" y="6350"/>
                    </a:moveTo>
                    <a:lnTo>
                      <a:pt x="64414" y="5080"/>
                    </a:lnTo>
                    <a:lnTo>
                      <a:pt x="64198" y="5080"/>
                    </a:lnTo>
                    <a:lnTo>
                      <a:pt x="63385" y="5080"/>
                    </a:lnTo>
                    <a:lnTo>
                      <a:pt x="62611" y="3810"/>
                    </a:lnTo>
                    <a:lnTo>
                      <a:pt x="61861" y="3810"/>
                    </a:lnTo>
                    <a:lnTo>
                      <a:pt x="60528" y="5080"/>
                    </a:lnTo>
                    <a:lnTo>
                      <a:pt x="63588" y="6350"/>
                    </a:lnTo>
                    <a:lnTo>
                      <a:pt x="64554" y="6350"/>
                    </a:lnTo>
                    <a:lnTo>
                      <a:pt x="65163" y="6350"/>
                    </a:lnTo>
                    <a:close/>
                  </a:path>
                  <a:path w="116840" h="170179">
                    <a:moveTo>
                      <a:pt x="65265" y="103403"/>
                    </a:moveTo>
                    <a:lnTo>
                      <a:pt x="65214" y="103085"/>
                    </a:lnTo>
                    <a:lnTo>
                      <a:pt x="65227" y="103251"/>
                    </a:lnTo>
                    <a:lnTo>
                      <a:pt x="65239" y="103378"/>
                    </a:lnTo>
                    <a:lnTo>
                      <a:pt x="65265" y="103505"/>
                    </a:lnTo>
                    <a:close/>
                  </a:path>
                  <a:path w="116840" h="170179">
                    <a:moveTo>
                      <a:pt x="65709" y="6477"/>
                    </a:moveTo>
                    <a:lnTo>
                      <a:pt x="65493" y="6184"/>
                    </a:lnTo>
                    <a:lnTo>
                      <a:pt x="65354" y="6223"/>
                    </a:lnTo>
                    <a:lnTo>
                      <a:pt x="65201" y="6388"/>
                    </a:lnTo>
                    <a:lnTo>
                      <a:pt x="65443" y="6324"/>
                    </a:lnTo>
                    <a:lnTo>
                      <a:pt x="65582" y="6350"/>
                    </a:lnTo>
                    <a:lnTo>
                      <a:pt x="65709" y="6477"/>
                    </a:lnTo>
                    <a:close/>
                  </a:path>
                  <a:path w="116840" h="170179">
                    <a:moveTo>
                      <a:pt x="65887" y="6769"/>
                    </a:moveTo>
                    <a:lnTo>
                      <a:pt x="65798" y="6565"/>
                    </a:lnTo>
                    <a:lnTo>
                      <a:pt x="65887" y="6769"/>
                    </a:lnTo>
                    <a:close/>
                  </a:path>
                  <a:path w="116840" h="170179">
                    <a:moveTo>
                      <a:pt x="66573" y="111188"/>
                    </a:moveTo>
                    <a:lnTo>
                      <a:pt x="66446" y="110845"/>
                    </a:lnTo>
                    <a:lnTo>
                      <a:pt x="66154" y="110274"/>
                    </a:lnTo>
                    <a:lnTo>
                      <a:pt x="66090" y="111671"/>
                    </a:lnTo>
                    <a:lnTo>
                      <a:pt x="66573" y="111188"/>
                    </a:lnTo>
                    <a:close/>
                  </a:path>
                  <a:path w="116840" h="170179">
                    <a:moveTo>
                      <a:pt x="66776" y="110832"/>
                    </a:moveTo>
                    <a:lnTo>
                      <a:pt x="66636" y="111213"/>
                    </a:lnTo>
                    <a:lnTo>
                      <a:pt x="66763" y="111455"/>
                    </a:lnTo>
                    <a:lnTo>
                      <a:pt x="66776" y="110832"/>
                    </a:lnTo>
                    <a:close/>
                  </a:path>
                  <a:path w="116840" h="170179">
                    <a:moveTo>
                      <a:pt x="66878" y="8420"/>
                    </a:moveTo>
                    <a:lnTo>
                      <a:pt x="66675" y="8445"/>
                    </a:lnTo>
                    <a:lnTo>
                      <a:pt x="66535" y="8509"/>
                    </a:lnTo>
                    <a:lnTo>
                      <a:pt x="66878" y="8420"/>
                    </a:lnTo>
                    <a:close/>
                  </a:path>
                  <a:path w="116840" h="170179">
                    <a:moveTo>
                      <a:pt x="67271" y="8483"/>
                    </a:moveTo>
                    <a:lnTo>
                      <a:pt x="67157" y="8356"/>
                    </a:lnTo>
                    <a:lnTo>
                      <a:pt x="66878" y="8420"/>
                    </a:lnTo>
                    <a:lnTo>
                      <a:pt x="67271" y="8483"/>
                    </a:lnTo>
                    <a:close/>
                  </a:path>
                  <a:path w="116840" h="170179">
                    <a:moveTo>
                      <a:pt x="67360" y="20154"/>
                    </a:moveTo>
                    <a:lnTo>
                      <a:pt x="66992" y="19596"/>
                    </a:lnTo>
                    <a:lnTo>
                      <a:pt x="67183" y="22288"/>
                    </a:lnTo>
                    <a:lnTo>
                      <a:pt x="67360" y="20154"/>
                    </a:lnTo>
                    <a:close/>
                  </a:path>
                  <a:path w="116840" h="170179">
                    <a:moveTo>
                      <a:pt x="67437" y="103670"/>
                    </a:moveTo>
                    <a:close/>
                  </a:path>
                  <a:path w="116840" h="170179">
                    <a:moveTo>
                      <a:pt x="67500" y="8509"/>
                    </a:moveTo>
                    <a:lnTo>
                      <a:pt x="67271" y="8483"/>
                    </a:lnTo>
                    <a:lnTo>
                      <a:pt x="67462" y="8674"/>
                    </a:lnTo>
                    <a:lnTo>
                      <a:pt x="67500" y="8509"/>
                    </a:lnTo>
                    <a:close/>
                  </a:path>
                  <a:path w="116840" h="170179">
                    <a:moveTo>
                      <a:pt x="67703" y="103479"/>
                    </a:moveTo>
                    <a:lnTo>
                      <a:pt x="67691" y="102235"/>
                    </a:lnTo>
                    <a:lnTo>
                      <a:pt x="67551" y="102489"/>
                    </a:lnTo>
                    <a:lnTo>
                      <a:pt x="67424" y="103593"/>
                    </a:lnTo>
                    <a:lnTo>
                      <a:pt x="67322" y="103886"/>
                    </a:lnTo>
                    <a:lnTo>
                      <a:pt x="67208" y="104267"/>
                    </a:lnTo>
                    <a:lnTo>
                      <a:pt x="67652" y="103835"/>
                    </a:lnTo>
                    <a:lnTo>
                      <a:pt x="67703" y="103479"/>
                    </a:lnTo>
                    <a:close/>
                  </a:path>
                  <a:path w="116840" h="170179">
                    <a:moveTo>
                      <a:pt x="67716" y="10515"/>
                    </a:moveTo>
                    <a:lnTo>
                      <a:pt x="67525" y="9982"/>
                    </a:lnTo>
                    <a:lnTo>
                      <a:pt x="67703" y="8940"/>
                    </a:lnTo>
                    <a:lnTo>
                      <a:pt x="67462" y="8674"/>
                    </a:lnTo>
                    <a:lnTo>
                      <a:pt x="66954" y="10325"/>
                    </a:lnTo>
                    <a:lnTo>
                      <a:pt x="67716" y="10515"/>
                    </a:lnTo>
                    <a:close/>
                  </a:path>
                  <a:path w="116840" h="170179">
                    <a:moveTo>
                      <a:pt x="67754" y="19596"/>
                    </a:moveTo>
                    <a:lnTo>
                      <a:pt x="67691" y="19240"/>
                    </a:lnTo>
                    <a:lnTo>
                      <a:pt x="67475" y="18770"/>
                    </a:lnTo>
                    <a:lnTo>
                      <a:pt x="67360" y="20154"/>
                    </a:lnTo>
                    <a:lnTo>
                      <a:pt x="67487" y="20345"/>
                    </a:lnTo>
                    <a:lnTo>
                      <a:pt x="67754" y="19596"/>
                    </a:lnTo>
                    <a:close/>
                  </a:path>
                  <a:path w="116840" h="170179">
                    <a:moveTo>
                      <a:pt x="68541" y="21094"/>
                    </a:moveTo>
                    <a:lnTo>
                      <a:pt x="67868" y="19240"/>
                    </a:lnTo>
                    <a:lnTo>
                      <a:pt x="67856" y="19596"/>
                    </a:lnTo>
                    <a:lnTo>
                      <a:pt x="68541" y="21094"/>
                    </a:lnTo>
                    <a:close/>
                  </a:path>
                  <a:path w="116840" h="170179">
                    <a:moveTo>
                      <a:pt x="69075" y="104419"/>
                    </a:moveTo>
                    <a:close/>
                  </a:path>
                  <a:path w="116840" h="170179">
                    <a:moveTo>
                      <a:pt x="69240" y="104482"/>
                    </a:moveTo>
                    <a:lnTo>
                      <a:pt x="69100" y="104432"/>
                    </a:lnTo>
                    <a:lnTo>
                      <a:pt x="69240" y="104482"/>
                    </a:lnTo>
                    <a:close/>
                  </a:path>
                  <a:path w="116840" h="170179">
                    <a:moveTo>
                      <a:pt x="69430" y="110972"/>
                    </a:moveTo>
                    <a:lnTo>
                      <a:pt x="69418" y="110705"/>
                    </a:lnTo>
                    <a:lnTo>
                      <a:pt x="69418" y="110477"/>
                    </a:lnTo>
                    <a:lnTo>
                      <a:pt x="69418" y="110286"/>
                    </a:lnTo>
                    <a:lnTo>
                      <a:pt x="69316" y="110477"/>
                    </a:lnTo>
                    <a:lnTo>
                      <a:pt x="69291" y="110337"/>
                    </a:lnTo>
                    <a:lnTo>
                      <a:pt x="69291" y="110477"/>
                    </a:lnTo>
                    <a:lnTo>
                      <a:pt x="69176" y="110756"/>
                    </a:lnTo>
                    <a:lnTo>
                      <a:pt x="69430" y="110972"/>
                    </a:lnTo>
                    <a:close/>
                  </a:path>
                  <a:path w="116840" h="170179">
                    <a:moveTo>
                      <a:pt x="70167" y="22313"/>
                    </a:moveTo>
                    <a:lnTo>
                      <a:pt x="69519" y="21590"/>
                    </a:lnTo>
                    <a:lnTo>
                      <a:pt x="70116" y="22364"/>
                    </a:lnTo>
                    <a:close/>
                  </a:path>
                  <a:path w="116840" h="170179">
                    <a:moveTo>
                      <a:pt x="70510" y="102425"/>
                    </a:moveTo>
                    <a:close/>
                  </a:path>
                  <a:path w="116840" h="170179">
                    <a:moveTo>
                      <a:pt x="70510" y="22860"/>
                    </a:moveTo>
                    <a:lnTo>
                      <a:pt x="70116" y="22364"/>
                    </a:lnTo>
                    <a:lnTo>
                      <a:pt x="69596" y="22860"/>
                    </a:lnTo>
                    <a:lnTo>
                      <a:pt x="70510" y="22860"/>
                    </a:lnTo>
                    <a:close/>
                  </a:path>
                  <a:path w="116840" h="170179">
                    <a:moveTo>
                      <a:pt x="70612" y="25400"/>
                    </a:moveTo>
                    <a:lnTo>
                      <a:pt x="70485" y="24130"/>
                    </a:lnTo>
                    <a:lnTo>
                      <a:pt x="70358" y="25400"/>
                    </a:lnTo>
                    <a:lnTo>
                      <a:pt x="70612" y="25400"/>
                    </a:lnTo>
                    <a:close/>
                  </a:path>
                  <a:path w="116840" h="170179">
                    <a:moveTo>
                      <a:pt x="70650" y="102806"/>
                    </a:moveTo>
                    <a:lnTo>
                      <a:pt x="70497" y="102933"/>
                    </a:lnTo>
                    <a:lnTo>
                      <a:pt x="70650" y="102806"/>
                    </a:lnTo>
                    <a:close/>
                  </a:path>
                  <a:path w="116840" h="170179">
                    <a:moveTo>
                      <a:pt x="70878" y="161290"/>
                    </a:moveTo>
                    <a:lnTo>
                      <a:pt x="69062" y="161290"/>
                    </a:lnTo>
                    <a:lnTo>
                      <a:pt x="68732" y="162560"/>
                    </a:lnTo>
                    <a:lnTo>
                      <a:pt x="69240" y="162560"/>
                    </a:lnTo>
                    <a:lnTo>
                      <a:pt x="70878" y="161290"/>
                    </a:lnTo>
                    <a:close/>
                  </a:path>
                  <a:path w="116840" h="170179">
                    <a:moveTo>
                      <a:pt x="71005" y="27533"/>
                    </a:moveTo>
                    <a:lnTo>
                      <a:pt x="70916" y="26695"/>
                    </a:lnTo>
                    <a:lnTo>
                      <a:pt x="70269" y="25844"/>
                    </a:lnTo>
                    <a:lnTo>
                      <a:pt x="70446" y="26949"/>
                    </a:lnTo>
                    <a:lnTo>
                      <a:pt x="70243" y="27000"/>
                    </a:lnTo>
                    <a:lnTo>
                      <a:pt x="70853" y="27432"/>
                    </a:lnTo>
                    <a:lnTo>
                      <a:pt x="71005" y="27533"/>
                    </a:lnTo>
                    <a:close/>
                  </a:path>
                  <a:path w="116840" h="170179">
                    <a:moveTo>
                      <a:pt x="72148" y="108343"/>
                    </a:moveTo>
                    <a:lnTo>
                      <a:pt x="70319" y="108343"/>
                    </a:lnTo>
                    <a:lnTo>
                      <a:pt x="70015" y="110845"/>
                    </a:lnTo>
                    <a:lnTo>
                      <a:pt x="70142" y="110540"/>
                    </a:lnTo>
                    <a:lnTo>
                      <a:pt x="70167" y="109931"/>
                    </a:lnTo>
                    <a:lnTo>
                      <a:pt x="70192" y="110858"/>
                    </a:lnTo>
                    <a:lnTo>
                      <a:pt x="70523" y="110540"/>
                    </a:lnTo>
                    <a:lnTo>
                      <a:pt x="70485" y="109931"/>
                    </a:lnTo>
                    <a:lnTo>
                      <a:pt x="70446" y="109753"/>
                    </a:lnTo>
                    <a:lnTo>
                      <a:pt x="70802" y="109766"/>
                    </a:lnTo>
                    <a:lnTo>
                      <a:pt x="70688" y="110617"/>
                    </a:lnTo>
                    <a:lnTo>
                      <a:pt x="70929" y="109753"/>
                    </a:lnTo>
                    <a:lnTo>
                      <a:pt x="71056" y="109321"/>
                    </a:lnTo>
                    <a:lnTo>
                      <a:pt x="71234" y="109499"/>
                    </a:lnTo>
                    <a:lnTo>
                      <a:pt x="71361" y="110045"/>
                    </a:lnTo>
                    <a:lnTo>
                      <a:pt x="71780" y="109956"/>
                    </a:lnTo>
                    <a:lnTo>
                      <a:pt x="71932" y="109321"/>
                    </a:lnTo>
                    <a:lnTo>
                      <a:pt x="72148" y="108343"/>
                    </a:lnTo>
                    <a:close/>
                  </a:path>
                  <a:path w="116840" h="170179">
                    <a:moveTo>
                      <a:pt x="72745" y="103771"/>
                    </a:moveTo>
                    <a:lnTo>
                      <a:pt x="72707" y="103632"/>
                    </a:lnTo>
                    <a:lnTo>
                      <a:pt x="72720" y="103759"/>
                    </a:lnTo>
                    <a:close/>
                  </a:path>
                  <a:path w="116840" h="170179">
                    <a:moveTo>
                      <a:pt x="73698" y="104190"/>
                    </a:moveTo>
                    <a:lnTo>
                      <a:pt x="73571" y="104000"/>
                    </a:lnTo>
                    <a:lnTo>
                      <a:pt x="73698" y="104190"/>
                    </a:lnTo>
                    <a:close/>
                  </a:path>
                  <a:path w="116840" h="170179">
                    <a:moveTo>
                      <a:pt x="74015" y="104711"/>
                    </a:moveTo>
                    <a:lnTo>
                      <a:pt x="73926" y="104851"/>
                    </a:lnTo>
                    <a:lnTo>
                      <a:pt x="74015" y="104711"/>
                    </a:lnTo>
                    <a:close/>
                  </a:path>
                  <a:path w="116840" h="170179">
                    <a:moveTo>
                      <a:pt x="74739" y="23901"/>
                    </a:moveTo>
                    <a:lnTo>
                      <a:pt x="74561" y="23914"/>
                    </a:lnTo>
                    <a:lnTo>
                      <a:pt x="74434" y="23952"/>
                    </a:lnTo>
                    <a:lnTo>
                      <a:pt x="74739" y="23901"/>
                    </a:lnTo>
                    <a:close/>
                  </a:path>
                  <a:path w="116840" h="170179">
                    <a:moveTo>
                      <a:pt x="75387" y="159981"/>
                    </a:moveTo>
                    <a:lnTo>
                      <a:pt x="74904" y="159575"/>
                    </a:lnTo>
                    <a:lnTo>
                      <a:pt x="74028" y="159600"/>
                    </a:lnTo>
                    <a:lnTo>
                      <a:pt x="73672" y="160197"/>
                    </a:lnTo>
                    <a:lnTo>
                      <a:pt x="74345" y="160121"/>
                    </a:lnTo>
                    <a:lnTo>
                      <a:pt x="75095" y="160210"/>
                    </a:lnTo>
                    <a:lnTo>
                      <a:pt x="75387" y="159981"/>
                    </a:lnTo>
                    <a:close/>
                  </a:path>
                  <a:path w="116840" h="170179">
                    <a:moveTo>
                      <a:pt x="75565" y="104406"/>
                    </a:moveTo>
                    <a:lnTo>
                      <a:pt x="75526" y="103720"/>
                    </a:lnTo>
                    <a:lnTo>
                      <a:pt x="75361" y="104508"/>
                    </a:lnTo>
                    <a:lnTo>
                      <a:pt x="75565" y="104406"/>
                    </a:lnTo>
                    <a:close/>
                  </a:path>
                  <a:path w="116840" h="170179">
                    <a:moveTo>
                      <a:pt x="77038" y="29235"/>
                    </a:moveTo>
                    <a:lnTo>
                      <a:pt x="76835" y="28130"/>
                    </a:lnTo>
                    <a:lnTo>
                      <a:pt x="76885" y="28638"/>
                    </a:lnTo>
                    <a:lnTo>
                      <a:pt x="76962" y="28968"/>
                    </a:lnTo>
                    <a:lnTo>
                      <a:pt x="77038" y="29235"/>
                    </a:lnTo>
                    <a:close/>
                  </a:path>
                  <a:path w="116840" h="170179">
                    <a:moveTo>
                      <a:pt x="77508" y="109994"/>
                    </a:moveTo>
                    <a:lnTo>
                      <a:pt x="77381" y="109524"/>
                    </a:lnTo>
                    <a:lnTo>
                      <a:pt x="77139" y="109016"/>
                    </a:lnTo>
                    <a:lnTo>
                      <a:pt x="77279" y="110083"/>
                    </a:lnTo>
                    <a:lnTo>
                      <a:pt x="77508" y="109994"/>
                    </a:lnTo>
                    <a:close/>
                  </a:path>
                  <a:path w="116840" h="170179">
                    <a:moveTo>
                      <a:pt x="80492" y="35674"/>
                    </a:moveTo>
                    <a:lnTo>
                      <a:pt x="80416" y="35839"/>
                    </a:lnTo>
                    <a:lnTo>
                      <a:pt x="80391" y="35991"/>
                    </a:lnTo>
                    <a:lnTo>
                      <a:pt x="80492" y="35826"/>
                    </a:lnTo>
                    <a:lnTo>
                      <a:pt x="80492" y="35674"/>
                    </a:lnTo>
                    <a:close/>
                  </a:path>
                  <a:path w="116840" h="170179">
                    <a:moveTo>
                      <a:pt x="81178" y="105562"/>
                    </a:moveTo>
                    <a:lnTo>
                      <a:pt x="80987" y="105206"/>
                    </a:lnTo>
                    <a:lnTo>
                      <a:pt x="80975" y="105575"/>
                    </a:lnTo>
                    <a:lnTo>
                      <a:pt x="81178" y="105562"/>
                    </a:lnTo>
                    <a:close/>
                  </a:path>
                  <a:path w="116840" h="170179">
                    <a:moveTo>
                      <a:pt x="81381" y="47459"/>
                    </a:moveTo>
                    <a:lnTo>
                      <a:pt x="81178" y="47637"/>
                    </a:lnTo>
                    <a:lnTo>
                      <a:pt x="81318" y="47574"/>
                    </a:lnTo>
                    <a:close/>
                  </a:path>
                  <a:path w="116840" h="170179">
                    <a:moveTo>
                      <a:pt x="81661" y="45720"/>
                    </a:moveTo>
                    <a:lnTo>
                      <a:pt x="81445" y="45720"/>
                    </a:lnTo>
                    <a:lnTo>
                      <a:pt x="81292" y="45720"/>
                    </a:lnTo>
                    <a:lnTo>
                      <a:pt x="81559" y="46951"/>
                    </a:lnTo>
                    <a:lnTo>
                      <a:pt x="81661" y="45720"/>
                    </a:lnTo>
                    <a:close/>
                  </a:path>
                  <a:path w="116840" h="170179">
                    <a:moveTo>
                      <a:pt x="81813" y="45034"/>
                    </a:moveTo>
                    <a:lnTo>
                      <a:pt x="81318" y="44450"/>
                    </a:lnTo>
                    <a:lnTo>
                      <a:pt x="81445" y="45720"/>
                    </a:lnTo>
                    <a:lnTo>
                      <a:pt x="81813" y="45034"/>
                    </a:lnTo>
                    <a:close/>
                  </a:path>
                  <a:path w="116840" h="170179">
                    <a:moveTo>
                      <a:pt x="82334" y="39662"/>
                    </a:moveTo>
                    <a:lnTo>
                      <a:pt x="81280" y="38100"/>
                    </a:lnTo>
                    <a:lnTo>
                      <a:pt x="81051" y="38100"/>
                    </a:lnTo>
                    <a:lnTo>
                      <a:pt x="80797" y="39370"/>
                    </a:lnTo>
                    <a:lnTo>
                      <a:pt x="80251" y="39370"/>
                    </a:lnTo>
                    <a:lnTo>
                      <a:pt x="80137" y="39243"/>
                    </a:lnTo>
                    <a:lnTo>
                      <a:pt x="80251" y="39370"/>
                    </a:lnTo>
                    <a:lnTo>
                      <a:pt x="80264" y="38100"/>
                    </a:lnTo>
                    <a:lnTo>
                      <a:pt x="80276" y="36830"/>
                    </a:lnTo>
                    <a:lnTo>
                      <a:pt x="79717" y="36830"/>
                    </a:lnTo>
                    <a:lnTo>
                      <a:pt x="80225" y="35560"/>
                    </a:lnTo>
                    <a:lnTo>
                      <a:pt x="78219" y="36830"/>
                    </a:lnTo>
                    <a:lnTo>
                      <a:pt x="78066" y="35560"/>
                    </a:lnTo>
                    <a:lnTo>
                      <a:pt x="78473" y="35560"/>
                    </a:lnTo>
                    <a:lnTo>
                      <a:pt x="77927" y="34290"/>
                    </a:lnTo>
                    <a:lnTo>
                      <a:pt x="77584" y="34290"/>
                    </a:lnTo>
                    <a:lnTo>
                      <a:pt x="77114" y="34290"/>
                    </a:lnTo>
                    <a:lnTo>
                      <a:pt x="76822" y="33020"/>
                    </a:lnTo>
                    <a:lnTo>
                      <a:pt x="77457" y="33020"/>
                    </a:lnTo>
                    <a:lnTo>
                      <a:pt x="77584" y="34290"/>
                    </a:lnTo>
                    <a:lnTo>
                      <a:pt x="78257" y="33020"/>
                    </a:lnTo>
                    <a:lnTo>
                      <a:pt x="77660" y="33020"/>
                    </a:lnTo>
                    <a:lnTo>
                      <a:pt x="75666" y="31750"/>
                    </a:lnTo>
                    <a:lnTo>
                      <a:pt x="75958" y="30480"/>
                    </a:lnTo>
                    <a:lnTo>
                      <a:pt x="76415" y="31750"/>
                    </a:lnTo>
                    <a:lnTo>
                      <a:pt x="77216" y="31750"/>
                    </a:lnTo>
                    <a:lnTo>
                      <a:pt x="77597" y="30480"/>
                    </a:lnTo>
                    <a:lnTo>
                      <a:pt x="77063" y="30480"/>
                    </a:lnTo>
                    <a:lnTo>
                      <a:pt x="76555" y="27940"/>
                    </a:lnTo>
                    <a:lnTo>
                      <a:pt x="73774" y="27940"/>
                    </a:lnTo>
                    <a:lnTo>
                      <a:pt x="74752" y="26670"/>
                    </a:lnTo>
                    <a:lnTo>
                      <a:pt x="74510" y="26543"/>
                    </a:lnTo>
                    <a:lnTo>
                      <a:pt x="73355" y="25400"/>
                    </a:lnTo>
                    <a:lnTo>
                      <a:pt x="74333" y="24130"/>
                    </a:lnTo>
                    <a:lnTo>
                      <a:pt x="74256" y="22860"/>
                    </a:lnTo>
                    <a:lnTo>
                      <a:pt x="73456" y="22860"/>
                    </a:lnTo>
                    <a:lnTo>
                      <a:pt x="74460" y="21590"/>
                    </a:lnTo>
                    <a:lnTo>
                      <a:pt x="72771" y="21590"/>
                    </a:lnTo>
                    <a:lnTo>
                      <a:pt x="73037" y="20320"/>
                    </a:lnTo>
                    <a:lnTo>
                      <a:pt x="72351" y="19050"/>
                    </a:lnTo>
                    <a:lnTo>
                      <a:pt x="72783" y="20320"/>
                    </a:lnTo>
                    <a:lnTo>
                      <a:pt x="72377" y="20320"/>
                    </a:lnTo>
                    <a:lnTo>
                      <a:pt x="70510" y="19050"/>
                    </a:lnTo>
                    <a:lnTo>
                      <a:pt x="71005" y="17780"/>
                    </a:lnTo>
                    <a:lnTo>
                      <a:pt x="71501" y="16510"/>
                    </a:lnTo>
                    <a:lnTo>
                      <a:pt x="68884" y="13970"/>
                    </a:lnTo>
                    <a:lnTo>
                      <a:pt x="67233" y="12700"/>
                    </a:lnTo>
                    <a:lnTo>
                      <a:pt x="66052" y="12700"/>
                    </a:lnTo>
                    <a:lnTo>
                      <a:pt x="64554" y="11430"/>
                    </a:lnTo>
                    <a:lnTo>
                      <a:pt x="64668" y="10160"/>
                    </a:lnTo>
                    <a:lnTo>
                      <a:pt x="65887" y="11430"/>
                    </a:lnTo>
                    <a:lnTo>
                      <a:pt x="65760" y="10160"/>
                    </a:lnTo>
                    <a:lnTo>
                      <a:pt x="65265" y="8890"/>
                    </a:lnTo>
                    <a:lnTo>
                      <a:pt x="64884" y="8343"/>
                    </a:lnTo>
                    <a:lnTo>
                      <a:pt x="65049" y="7620"/>
                    </a:lnTo>
                    <a:lnTo>
                      <a:pt x="64554" y="6350"/>
                    </a:lnTo>
                    <a:lnTo>
                      <a:pt x="63995" y="7188"/>
                    </a:lnTo>
                    <a:lnTo>
                      <a:pt x="64223" y="7620"/>
                    </a:lnTo>
                    <a:lnTo>
                      <a:pt x="63715" y="7620"/>
                    </a:lnTo>
                    <a:lnTo>
                      <a:pt x="62674" y="7620"/>
                    </a:lnTo>
                    <a:lnTo>
                      <a:pt x="64452" y="8890"/>
                    </a:lnTo>
                    <a:lnTo>
                      <a:pt x="64287" y="8890"/>
                    </a:lnTo>
                    <a:lnTo>
                      <a:pt x="63703" y="10160"/>
                    </a:lnTo>
                    <a:lnTo>
                      <a:pt x="64071" y="10160"/>
                    </a:lnTo>
                    <a:lnTo>
                      <a:pt x="63842" y="11430"/>
                    </a:lnTo>
                    <a:lnTo>
                      <a:pt x="64122" y="11430"/>
                    </a:lnTo>
                    <a:lnTo>
                      <a:pt x="63690" y="12700"/>
                    </a:lnTo>
                    <a:lnTo>
                      <a:pt x="63563" y="11430"/>
                    </a:lnTo>
                    <a:lnTo>
                      <a:pt x="63665" y="12700"/>
                    </a:lnTo>
                    <a:lnTo>
                      <a:pt x="63766" y="13970"/>
                    </a:lnTo>
                    <a:lnTo>
                      <a:pt x="65963" y="13970"/>
                    </a:lnTo>
                    <a:lnTo>
                      <a:pt x="65379" y="15240"/>
                    </a:lnTo>
                    <a:lnTo>
                      <a:pt x="65227" y="15240"/>
                    </a:lnTo>
                    <a:lnTo>
                      <a:pt x="66916" y="17780"/>
                    </a:lnTo>
                    <a:lnTo>
                      <a:pt x="66255" y="15240"/>
                    </a:lnTo>
                    <a:lnTo>
                      <a:pt x="68275" y="16510"/>
                    </a:lnTo>
                    <a:lnTo>
                      <a:pt x="66675" y="19050"/>
                    </a:lnTo>
                    <a:lnTo>
                      <a:pt x="67716" y="17780"/>
                    </a:lnTo>
                    <a:lnTo>
                      <a:pt x="67995" y="19050"/>
                    </a:lnTo>
                    <a:lnTo>
                      <a:pt x="68770" y="19050"/>
                    </a:lnTo>
                    <a:lnTo>
                      <a:pt x="68580" y="20320"/>
                    </a:lnTo>
                    <a:lnTo>
                      <a:pt x="70904" y="21590"/>
                    </a:lnTo>
                    <a:lnTo>
                      <a:pt x="70167" y="22313"/>
                    </a:lnTo>
                    <a:lnTo>
                      <a:pt x="70675" y="22860"/>
                    </a:lnTo>
                    <a:lnTo>
                      <a:pt x="69316" y="24130"/>
                    </a:lnTo>
                    <a:lnTo>
                      <a:pt x="70485" y="24130"/>
                    </a:lnTo>
                    <a:lnTo>
                      <a:pt x="71729" y="24130"/>
                    </a:lnTo>
                    <a:lnTo>
                      <a:pt x="71589" y="25400"/>
                    </a:lnTo>
                    <a:lnTo>
                      <a:pt x="72059" y="25400"/>
                    </a:lnTo>
                    <a:lnTo>
                      <a:pt x="71183" y="27940"/>
                    </a:lnTo>
                    <a:lnTo>
                      <a:pt x="71932" y="29210"/>
                    </a:lnTo>
                    <a:lnTo>
                      <a:pt x="73025" y="27940"/>
                    </a:lnTo>
                    <a:lnTo>
                      <a:pt x="73431" y="30480"/>
                    </a:lnTo>
                    <a:lnTo>
                      <a:pt x="74612" y="31750"/>
                    </a:lnTo>
                    <a:lnTo>
                      <a:pt x="74193" y="31750"/>
                    </a:lnTo>
                    <a:lnTo>
                      <a:pt x="75565" y="35560"/>
                    </a:lnTo>
                    <a:lnTo>
                      <a:pt x="75933" y="36830"/>
                    </a:lnTo>
                    <a:lnTo>
                      <a:pt x="76962" y="36830"/>
                    </a:lnTo>
                    <a:lnTo>
                      <a:pt x="77546" y="38100"/>
                    </a:lnTo>
                    <a:lnTo>
                      <a:pt x="78346" y="39370"/>
                    </a:lnTo>
                    <a:lnTo>
                      <a:pt x="77724" y="39370"/>
                    </a:lnTo>
                    <a:lnTo>
                      <a:pt x="78066" y="40640"/>
                    </a:lnTo>
                    <a:lnTo>
                      <a:pt x="77597" y="40640"/>
                    </a:lnTo>
                    <a:lnTo>
                      <a:pt x="78359" y="41910"/>
                    </a:lnTo>
                    <a:lnTo>
                      <a:pt x="79997" y="43180"/>
                    </a:lnTo>
                    <a:lnTo>
                      <a:pt x="80365" y="45720"/>
                    </a:lnTo>
                    <a:lnTo>
                      <a:pt x="81178" y="44450"/>
                    </a:lnTo>
                    <a:lnTo>
                      <a:pt x="81762" y="43180"/>
                    </a:lnTo>
                    <a:lnTo>
                      <a:pt x="82092" y="43484"/>
                    </a:lnTo>
                    <a:lnTo>
                      <a:pt x="82118" y="43180"/>
                    </a:lnTo>
                    <a:lnTo>
                      <a:pt x="82334" y="39662"/>
                    </a:lnTo>
                    <a:close/>
                  </a:path>
                  <a:path w="116840" h="170179">
                    <a:moveTo>
                      <a:pt x="82384" y="45707"/>
                    </a:moveTo>
                    <a:lnTo>
                      <a:pt x="82118" y="44450"/>
                    </a:lnTo>
                    <a:lnTo>
                      <a:pt x="81813" y="45034"/>
                    </a:lnTo>
                    <a:lnTo>
                      <a:pt x="82384" y="45707"/>
                    </a:lnTo>
                    <a:close/>
                  </a:path>
                  <a:path w="116840" h="170179">
                    <a:moveTo>
                      <a:pt x="82613" y="104317"/>
                    </a:moveTo>
                    <a:lnTo>
                      <a:pt x="82600" y="104190"/>
                    </a:lnTo>
                    <a:lnTo>
                      <a:pt x="82600" y="104355"/>
                    </a:lnTo>
                    <a:close/>
                  </a:path>
                  <a:path w="116840" h="170179">
                    <a:moveTo>
                      <a:pt x="83019" y="40640"/>
                    </a:moveTo>
                    <a:lnTo>
                      <a:pt x="82423" y="39776"/>
                    </a:lnTo>
                    <a:lnTo>
                      <a:pt x="82562" y="40640"/>
                    </a:lnTo>
                    <a:lnTo>
                      <a:pt x="83019" y="40640"/>
                    </a:lnTo>
                    <a:close/>
                  </a:path>
                  <a:path w="116840" h="170179">
                    <a:moveTo>
                      <a:pt x="83096" y="106794"/>
                    </a:moveTo>
                    <a:close/>
                  </a:path>
                  <a:path w="116840" h="170179">
                    <a:moveTo>
                      <a:pt x="83134" y="107924"/>
                    </a:moveTo>
                    <a:lnTo>
                      <a:pt x="83096" y="106946"/>
                    </a:lnTo>
                    <a:lnTo>
                      <a:pt x="83070" y="106819"/>
                    </a:lnTo>
                    <a:lnTo>
                      <a:pt x="82943" y="105981"/>
                    </a:lnTo>
                    <a:lnTo>
                      <a:pt x="82943" y="105791"/>
                    </a:lnTo>
                    <a:lnTo>
                      <a:pt x="82842" y="105981"/>
                    </a:lnTo>
                    <a:lnTo>
                      <a:pt x="82854" y="105486"/>
                    </a:lnTo>
                    <a:lnTo>
                      <a:pt x="82981" y="105727"/>
                    </a:lnTo>
                    <a:lnTo>
                      <a:pt x="82994" y="105537"/>
                    </a:lnTo>
                    <a:lnTo>
                      <a:pt x="82943" y="105397"/>
                    </a:lnTo>
                    <a:lnTo>
                      <a:pt x="82816" y="105219"/>
                    </a:lnTo>
                    <a:lnTo>
                      <a:pt x="82689" y="104965"/>
                    </a:lnTo>
                    <a:lnTo>
                      <a:pt x="82626" y="104457"/>
                    </a:lnTo>
                    <a:lnTo>
                      <a:pt x="82562" y="105397"/>
                    </a:lnTo>
                    <a:lnTo>
                      <a:pt x="82207" y="105486"/>
                    </a:lnTo>
                    <a:lnTo>
                      <a:pt x="82257" y="105270"/>
                    </a:lnTo>
                    <a:lnTo>
                      <a:pt x="82372" y="104749"/>
                    </a:lnTo>
                    <a:lnTo>
                      <a:pt x="82232" y="104292"/>
                    </a:lnTo>
                    <a:lnTo>
                      <a:pt x="82156" y="104749"/>
                    </a:lnTo>
                    <a:lnTo>
                      <a:pt x="81965" y="104279"/>
                    </a:lnTo>
                    <a:lnTo>
                      <a:pt x="81953" y="105270"/>
                    </a:lnTo>
                    <a:lnTo>
                      <a:pt x="81851" y="104965"/>
                    </a:lnTo>
                    <a:lnTo>
                      <a:pt x="81813" y="104533"/>
                    </a:lnTo>
                    <a:lnTo>
                      <a:pt x="81661" y="104965"/>
                    </a:lnTo>
                    <a:lnTo>
                      <a:pt x="81089" y="104660"/>
                    </a:lnTo>
                    <a:lnTo>
                      <a:pt x="81229" y="105625"/>
                    </a:lnTo>
                    <a:lnTo>
                      <a:pt x="81267" y="105854"/>
                    </a:lnTo>
                    <a:lnTo>
                      <a:pt x="80772" y="106819"/>
                    </a:lnTo>
                    <a:lnTo>
                      <a:pt x="80645" y="106476"/>
                    </a:lnTo>
                    <a:lnTo>
                      <a:pt x="80581" y="106299"/>
                    </a:lnTo>
                    <a:lnTo>
                      <a:pt x="80391" y="105740"/>
                    </a:lnTo>
                    <a:lnTo>
                      <a:pt x="80225" y="105270"/>
                    </a:lnTo>
                    <a:lnTo>
                      <a:pt x="79717" y="105689"/>
                    </a:lnTo>
                    <a:lnTo>
                      <a:pt x="79717" y="105359"/>
                    </a:lnTo>
                    <a:lnTo>
                      <a:pt x="79425" y="105740"/>
                    </a:lnTo>
                    <a:lnTo>
                      <a:pt x="79057" y="105587"/>
                    </a:lnTo>
                    <a:lnTo>
                      <a:pt x="78841" y="106299"/>
                    </a:lnTo>
                    <a:lnTo>
                      <a:pt x="78689" y="106006"/>
                    </a:lnTo>
                    <a:lnTo>
                      <a:pt x="78663" y="105295"/>
                    </a:lnTo>
                    <a:lnTo>
                      <a:pt x="78524" y="105448"/>
                    </a:lnTo>
                    <a:lnTo>
                      <a:pt x="78409" y="105918"/>
                    </a:lnTo>
                    <a:lnTo>
                      <a:pt x="78155" y="105511"/>
                    </a:lnTo>
                    <a:lnTo>
                      <a:pt x="78206" y="105029"/>
                    </a:lnTo>
                    <a:lnTo>
                      <a:pt x="78130" y="104902"/>
                    </a:lnTo>
                    <a:lnTo>
                      <a:pt x="78257" y="104927"/>
                    </a:lnTo>
                    <a:lnTo>
                      <a:pt x="78028" y="104863"/>
                    </a:lnTo>
                    <a:lnTo>
                      <a:pt x="77990" y="104482"/>
                    </a:lnTo>
                    <a:lnTo>
                      <a:pt x="77939" y="104127"/>
                    </a:lnTo>
                    <a:lnTo>
                      <a:pt x="77622" y="105029"/>
                    </a:lnTo>
                    <a:lnTo>
                      <a:pt x="77508" y="104038"/>
                    </a:lnTo>
                    <a:lnTo>
                      <a:pt x="77292" y="104330"/>
                    </a:lnTo>
                    <a:lnTo>
                      <a:pt x="77419" y="104863"/>
                    </a:lnTo>
                    <a:lnTo>
                      <a:pt x="77063" y="104825"/>
                    </a:lnTo>
                    <a:lnTo>
                      <a:pt x="76949" y="103339"/>
                    </a:lnTo>
                    <a:lnTo>
                      <a:pt x="76492" y="102323"/>
                    </a:lnTo>
                    <a:lnTo>
                      <a:pt x="75996" y="106006"/>
                    </a:lnTo>
                    <a:lnTo>
                      <a:pt x="75819" y="105181"/>
                    </a:lnTo>
                    <a:lnTo>
                      <a:pt x="75755" y="104876"/>
                    </a:lnTo>
                    <a:lnTo>
                      <a:pt x="75717" y="105181"/>
                    </a:lnTo>
                    <a:lnTo>
                      <a:pt x="75501" y="105067"/>
                    </a:lnTo>
                    <a:lnTo>
                      <a:pt x="75374" y="104736"/>
                    </a:lnTo>
                    <a:lnTo>
                      <a:pt x="75133" y="103428"/>
                    </a:lnTo>
                    <a:lnTo>
                      <a:pt x="74663" y="102806"/>
                    </a:lnTo>
                    <a:lnTo>
                      <a:pt x="74688" y="105067"/>
                    </a:lnTo>
                    <a:lnTo>
                      <a:pt x="74282" y="104635"/>
                    </a:lnTo>
                    <a:lnTo>
                      <a:pt x="74345" y="106146"/>
                    </a:lnTo>
                    <a:lnTo>
                      <a:pt x="74091" y="106476"/>
                    </a:lnTo>
                    <a:lnTo>
                      <a:pt x="73901" y="106387"/>
                    </a:lnTo>
                    <a:lnTo>
                      <a:pt x="73774" y="105879"/>
                    </a:lnTo>
                    <a:lnTo>
                      <a:pt x="73761" y="105410"/>
                    </a:lnTo>
                    <a:lnTo>
                      <a:pt x="73888" y="104533"/>
                    </a:lnTo>
                    <a:lnTo>
                      <a:pt x="74015" y="104711"/>
                    </a:lnTo>
                    <a:lnTo>
                      <a:pt x="74193" y="104444"/>
                    </a:lnTo>
                    <a:lnTo>
                      <a:pt x="74117" y="103962"/>
                    </a:lnTo>
                    <a:lnTo>
                      <a:pt x="74079" y="104368"/>
                    </a:lnTo>
                    <a:lnTo>
                      <a:pt x="74015" y="104203"/>
                    </a:lnTo>
                    <a:lnTo>
                      <a:pt x="73939" y="103949"/>
                    </a:lnTo>
                    <a:lnTo>
                      <a:pt x="73647" y="103987"/>
                    </a:lnTo>
                    <a:lnTo>
                      <a:pt x="73698" y="104190"/>
                    </a:lnTo>
                    <a:lnTo>
                      <a:pt x="73571" y="104038"/>
                    </a:lnTo>
                    <a:lnTo>
                      <a:pt x="73342" y="103619"/>
                    </a:lnTo>
                    <a:lnTo>
                      <a:pt x="73139" y="104190"/>
                    </a:lnTo>
                    <a:lnTo>
                      <a:pt x="72771" y="103797"/>
                    </a:lnTo>
                    <a:lnTo>
                      <a:pt x="72885" y="104482"/>
                    </a:lnTo>
                    <a:lnTo>
                      <a:pt x="72275" y="104000"/>
                    </a:lnTo>
                    <a:lnTo>
                      <a:pt x="72364" y="104381"/>
                    </a:lnTo>
                    <a:lnTo>
                      <a:pt x="72491" y="105283"/>
                    </a:lnTo>
                    <a:lnTo>
                      <a:pt x="72212" y="105410"/>
                    </a:lnTo>
                    <a:lnTo>
                      <a:pt x="72148" y="105244"/>
                    </a:lnTo>
                    <a:lnTo>
                      <a:pt x="72110" y="105105"/>
                    </a:lnTo>
                    <a:lnTo>
                      <a:pt x="72047" y="104673"/>
                    </a:lnTo>
                    <a:lnTo>
                      <a:pt x="72110" y="104470"/>
                    </a:lnTo>
                    <a:lnTo>
                      <a:pt x="72275" y="103987"/>
                    </a:lnTo>
                    <a:lnTo>
                      <a:pt x="71920" y="104470"/>
                    </a:lnTo>
                    <a:lnTo>
                      <a:pt x="71793" y="104254"/>
                    </a:lnTo>
                    <a:lnTo>
                      <a:pt x="71742" y="103860"/>
                    </a:lnTo>
                    <a:lnTo>
                      <a:pt x="71958" y="103085"/>
                    </a:lnTo>
                    <a:lnTo>
                      <a:pt x="71615" y="103860"/>
                    </a:lnTo>
                    <a:lnTo>
                      <a:pt x="71437" y="103098"/>
                    </a:lnTo>
                    <a:lnTo>
                      <a:pt x="71323" y="102577"/>
                    </a:lnTo>
                    <a:lnTo>
                      <a:pt x="71196" y="102489"/>
                    </a:lnTo>
                    <a:lnTo>
                      <a:pt x="71196" y="102311"/>
                    </a:lnTo>
                    <a:lnTo>
                      <a:pt x="71031" y="102298"/>
                    </a:lnTo>
                    <a:lnTo>
                      <a:pt x="71132" y="103098"/>
                    </a:lnTo>
                    <a:lnTo>
                      <a:pt x="71018" y="102958"/>
                    </a:lnTo>
                    <a:lnTo>
                      <a:pt x="70942" y="102628"/>
                    </a:lnTo>
                    <a:lnTo>
                      <a:pt x="70866" y="102958"/>
                    </a:lnTo>
                    <a:lnTo>
                      <a:pt x="70929" y="104254"/>
                    </a:lnTo>
                    <a:lnTo>
                      <a:pt x="70802" y="104673"/>
                    </a:lnTo>
                    <a:lnTo>
                      <a:pt x="70675" y="104330"/>
                    </a:lnTo>
                    <a:lnTo>
                      <a:pt x="70383" y="105105"/>
                    </a:lnTo>
                    <a:lnTo>
                      <a:pt x="70332" y="104127"/>
                    </a:lnTo>
                    <a:lnTo>
                      <a:pt x="70599" y="104267"/>
                    </a:lnTo>
                    <a:lnTo>
                      <a:pt x="70777" y="104406"/>
                    </a:lnTo>
                    <a:lnTo>
                      <a:pt x="70726" y="104267"/>
                    </a:lnTo>
                    <a:lnTo>
                      <a:pt x="70650" y="104051"/>
                    </a:lnTo>
                    <a:lnTo>
                      <a:pt x="70535" y="103708"/>
                    </a:lnTo>
                    <a:lnTo>
                      <a:pt x="70281" y="103009"/>
                    </a:lnTo>
                    <a:lnTo>
                      <a:pt x="70408" y="102920"/>
                    </a:lnTo>
                    <a:lnTo>
                      <a:pt x="70281" y="102184"/>
                    </a:lnTo>
                    <a:lnTo>
                      <a:pt x="70015" y="101561"/>
                    </a:lnTo>
                    <a:lnTo>
                      <a:pt x="70231" y="103708"/>
                    </a:lnTo>
                    <a:lnTo>
                      <a:pt x="69799" y="103682"/>
                    </a:lnTo>
                    <a:lnTo>
                      <a:pt x="69786" y="102844"/>
                    </a:lnTo>
                    <a:lnTo>
                      <a:pt x="69672" y="103771"/>
                    </a:lnTo>
                    <a:lnTo>
                      <a:pt x="69557" y="104127"/>
                    </a:lnTo>
                    <a:lnTo>
                      <a:pt x="69278" y="103670"/>
                    </a:lnTo>
                    <a:lnTo>
                      <a:pt x="69240" y="104482"/>
                    </a:lnTo>
                    <a:lnTo>
                      <a:pt x="69215" y="105244"/>
                    </a:lnTo>
                    <a:lnTo>
                      <a:pt x="69075" y="105168"/>
                    </a:lnTo>
                    <a:lnTo>
                      <a:pt x="68884" y="105333"/>
                    </a:lnTo>
                    <a:lnTo>
                      <a:pt x="68770" y="105879"/>
                    </a:lnTo>
                    <a:lnTo>
                      <a:pt x="68732" y="105613"/>
                    </a:lnTo>
                    <a:lnTo>
                      <a:pt x="68580" y="104444"/>
                    </a:lnTo>
                    <a:lnTo>
                      <a:pt x="68491" y="103733"/>
                    </a:lnTo>
                    <a:lnTo>
                      <a:pt x="68199" y="104444"/>
                    </a:lnTo>
                    <a:lnTo>
                      <a:pt x="68110" y="103695"/>
                    </a:lnTo>
                    <a:lnTo>
                      <a:pt x="68059" y="103047"/>
                    </a:lnTo>
                    <a:lnTo>
                      <a:pt x="67754" y="103733"/>
                    </a:lnTo>
                    <a:lnTo>
                      <a:pt x="67640" y="104152"/>
                    </a:lnTo>
                    <a:lnTo>
                      <a:pt x="67589" y="104406"/>
                    </a:lnTo>
                    <a:lnTo>
                      <a:pt x="67640" y="104736"/>
                    </a:lnTo>
                    <a:lnTo>
                      <a:pt x="67767" y="104406"/>
                    </a:lnTo>
                    <a:lnTo>
                      <a:pt x="67818" y="105613"/>
                    </a:lnTo>
                    <a:lnTo>
                      <a:pt x="67665" y="104876"/>
                    </a:lnTo>
                    <a:lnTo>
                      <a:pt x="67640" y="104736"/>
                    </a:lnTo>
                    <a:lnTo>
                      <a:pt x="67589" y="104876"/>
                    </a:lnTo>
                    <a:lnTo>
                      <a:pt x="67335" y="106311"/>
                    </a:lnTo>
                    <a:lnTo>
                      <a:pt x="67144" y="105791"/>
                    </a:lnTo>
                    <a:lnTo>
                      <a:pt x="67056" y="105168"/>
                    </a:lnTo>
                    <a:lnTo>
                      <a:pt x="67056" y="104533"/>
                    </a:lnTo>
                    <a:lnTo>
                      <a:pt x="66954" y="103276"/>
                    </a:lnTo>
                    <a:lnTo>
                      <a:pt x="66649" y="102628"/>
                    </a:lnTo>
                    <a:lnTo>
                      <a:pt x="66319" y="104533"/>
                    </a:lnTo>
                    <a:lnTo>
                      <a:pt x="65773" y="104038"/>
                    </a:lnTo>
                    <a:lnTo>
                      <a:pt x="65874" y="105168"/>
                    </a:lnTo>
                    <a:lnTo>
                      <a:pt x="65735" y="104813"/>
                    </a:lnTo>
                    <a:lnTo>
                      <a:pt x="65620" y="104495"/>
                    </a:lnTo>
                    <a:lnTo>
                      <a:pt x="65443" y="104813"/>
                    </a:lnTo>
                    <a:lnTo>
                      <a:pt x="65379" y="103987"/>
                    </a:lnTo>
                    <a:lnTo>
                      <a:pt x="65265" y="103505"/>
                    </a:lnTo>
                    <a:lnTo>
                      <a:pt x="65278" y="103987"/>
                    </a:lnTo>
                    <a:lnTo>
                      <a:pt x="64871" y="103454"/>
                    </a:lnTo>
                    <a:lnTo>
                      <a:pt x="64820" y="104775"/>
                    </a:lnTo>
                    <a:lnTo>
                      <a:pt x="64579" y="103898"/>
                    </a:lnTo>
                    <a:lnTo>
                      <a:pt x="64135" y="103543"/>
                    </a:lnTo>
                    <a:lnTo>
                      <a:pt x="64071" y="105791"/>
                    </a:lnTo>
                    <a:lnTo>
                      <a:pt x="63741" y="105613"/>
                    </a:lnTo>
                    <a:lnTo>
                      <a:pt x="63665" y="105448"/>
                    </a:lnTo>
                    <a:lnTo>
                      <a:pt x="63741" y="105079"/>
                    </a:lnTo>
                    <a:lnTo>
                      <a:pt x="63614" y="104444"/>
                    </a:lnTo>
                    <a:lnTo>
                      <a:pt x="63601" y="104190"/>
                    </a:lnTo>
                    <a:lnTo>
                      <a:pt x="63512" y="103771"/>
                    </a:lnTo>
                    <a:lnTo>
                      <a:pt x="63207" y="105079"/>
                    </a:lnTo>
                    <a:lnTo>
                      <a:pt x="63080" y="104457"/>
                    </a:lnTo>
                    <a:lnTo>
                      <a:pt x="62992" y="105448"/>
                    </a:lnTo>
                    <a:lnTo>
                      <a:pt x="62839" y="105384"/>
                    </a:lnTo>
                    <a:lnTo>
                      <a:pt x="62611" y="105638"/>
                    </a:lnTo>
                    <a:lnTo>
                      <a:pt x="62738" y="106235"/>
                    </a:lnTo>
                    <a:lnTo>
                      <a:pt x="62293" y="104165"/>
                    </a:lnTo>
                    <a:lnTo>
                      <a:pt x="61518" y="106387"/>
                    </a:lnTo>
                    <a:lnTo>
                      <a:pt x="61239" y="105092"/>
                    </a:lnTo>
                    <a:lnTo>
                      <a:pt x="61137" y="104609"/>
                    </a:lnTo>
                    <a:lnTo>
                      <a:pt x="60452" y="105054"/>
                    </a:lnTo>
                    <a:lnTo>
                      <a:pt x="60172" y="105092"/>
                    </a:lnTo>
                    <a:lnTo>
                      <a:pt x="60172" y="104762"/>
                    </a:lnTo>
                    <a:lnTo>
                      <a:pt x="59842" y="104216"/>
                    </a:lnTo>
                    <a:lnTo>
                      <a:pt x="59994" y="106743"/>
                    </a:lnTo>
                    <a:lnTo>
                      <a:pt x="59778" y="106413"/>
                    </a:lnTo>
                    <a:lnTo>
                      <a:pt x="59537" y="106019"/>
                    </a:lnTo>
                    <a:lnTo>
                      <a:pt x="59410" y="105359"/>
                    </a:lnTo>
                    <a:lnTo>
                      <a:pt x="59334" y="104978"/>
                    </a:lnTo>
                    <a:lnTo>
                      <a:pt x="59791" y="105473"/>
                    </a:lnTo>
                    <a:lnTo>
                      <a:pt x="59664" y="105105"/>
                    </a:lnTo>
                    <a:lnTo>
                      <a:pt x="59651" y="104978"/>
                    </a:lnTo>
                    <a:lnTo>
                      <a:pt x="59588" y="102882"/>
                    </a:lnTo>
                    <a:lnTo>
                      <a:pt x="59118" y="105359"/>
                    </a:lnTo>
                    <a:lnTo>
                      <a:pt x="58978" y="104787"/>
                    </a:lnTo>
                    <a:lnTo>
                      <a:pt x="58864" y="104241"/>
                    </a:lnTo>
                    <a:lnTo>
                      <a:pt x="58737" y="103454"/>
                    </a:lnTo>
                    <a:lnTo>
                      <a:pt x="58661" y="103212"/>
                    </a:lnTo>
                    <a:lnTo>
                      <a:pt x="58343" y="104787"/>
                    </a:lnTo>
                    <a:lnTo>
                      <a:pt x="58000" y="104635"/>
                    </a:lnTo>
                    <a:lnTo>
                      <a:pt x="57975" y="104292"/>
                    </a:lnTo>
                    <a:lnTo>
                      <a:pt x="57759" y="105219"/>
                    </a:lnTo>
                    <a:lnTo>
                      <a:pt x="57632" y="105473"/>
                    </a:lnTo>
                    <a:lnTo>
                      <a:pt x="57048" y="105943"/>
                    </a:lnTo>
                    <a:lnTo>
                      <a:pt x="56934" y="106235"/>
                    </a:lnTo>
                    <a:lnTo>
                      <a:pt x="56705" y="106413"/>
                    </a:lnTo>
                    <a:lnTo>
                      <a:pt x="56591" y="105918"/>
                    </a:lnTo>
                    <a:lnTo>
                      <a:pt x="56476" y="105714"/>
                    </a:lnTo>
                    <a:lnTo>
                      <a:pt x="56362" y="105359"/>
                    </a:lnTo>
                    <a:lnTo>
                      <a:pt x="56426" y="104597"/>
                    </a:lnTo>
                    <a:lnTo>
                      <a:pt x="56565" y="104571"/>
                    </a:lnTo>
                    <a:lnTo>
                      <a:pt x="56489" y="103352"/>
                    </a:lnTo>
                    <a:lnTo>
                      <a:pt x="56261" y="104597"/>
                    </a:lnTo>
                    <a:lnTo>
                      <a:pt x="56134" y="104432"/>
                    </a:lnTo>
                    <a:lnTo>
                      <a:pt x="56121" y="103860"/>
                    </a:lnTo>
                    <a:lnTo>
                      <a:pt x="55778" y="104000"/>
                    </a:lnTo>
                    <a:lnTo>
                      <a:pt x="55651" y="105359"/>
                    </a:lnTo>
                    <a:lnTo>
                      <a:pt x="55156" y="105257"/>
                    </a:lnTo>
                    <a:lnTo>
                      <a:pt x="55181" y="105740"/>
                    </a:lnTo>
                    <a:lnTo>
                      <a:pt x="54940" y="106972"/>
                    </a:lnTo>
                    <a:lnTo>
                      <a:pt x="54952" y="106121"/>
                    </a:lnTo>
                    <a:lnTo>
                      <a:pt x="54965" y="105892"/>
                    </a:lnTo>
                    <a:lnTo>
                      <a:pt x="54991" y="104914"/>
                    </a:lnTo>
                    <a:lnTo>
                      <a:pt x="54711" y="105892"/>
                    </a:lnTo>
                    <a:lnTo>
                      <a:pt x="54635" y="104571"/>
                    </a:lnTo>
                    <a:lnTo>
                      <a:pt x="54051" y="105778"/>
                    </a:lnTo>
                    <a:lnTo>
                      <a:pt x="53924" y="105918"/>
                    </a:lnTo>
                    <a:lnTo>
                      <a:pt x="53695" y="106095"/>
                    </a:lnTo>
                    <a:lnTo>
                      <a:pt x="53784" y="105600"/>
                    </a:lnTo>
                    <a:lnTo>
                      <a:pt x="53517" y="106083"/>
                    </a:lnTo>
                    <a:lnTo>
                      <a:pt x="53162" y="106070"/>
                    </a:lnTo>
                    <a:lnTo>
                      <a:pt x="53162" y="105740"/>
                    </a:lnTo>
                    <a:lnTo>
                      <a:pt x="53174" y="105511"/>
                    </a:lnTo>
                    <a:lnTo>
                      <a:pt x="53225" y="103492"/>
                    </a:lnTo>
                    <a:lnTo>
                      <a:pt x="52247" y="105410"/>
                    </a:lnTo>
                    <a:lnTo>
                      <a:pt x="52209" y="105168"/>
                    </a:lnTo>
                    <a:lnTo>
                      <a:pt x="52108" y="104368"/>
                    </a:lnTo>
                    <a:lnTo>
                      <a:pt x="51993" y="103416"/>
                    </a:lnTo>
                    <a:lnTo>
                      <a:pt x="51371" y="104368"/>
                    </a:lnTo>
                    <a:lnTo>
                      <a:pt x="50761" y="103009"/>
                    </a:lnTo>
                    <a:lnTo>
                      <a:pt x="50088" y="103149"/>
                    </a:lnTo>
                    <a:lnTo>
                      <a:pt x="50038" y="103276"/>
                    </a:lnTo>
                    <a:lnTo>
                      <a:pt x="50292" y="105168"/>
                    </a:lnTo>
                    <a:lnTo>
                      <a:pt x="49822" y="103212"/>
                    </a:lnTo>
                    <a:lnTo>
                      <a:pt x="49809" y="103543"/>
                    </a:lnTo>
                    <a:lnTo>
                      <a:pt x="49644" y="103212"/>
                    </a:lnTo>
                    <a:lnTo>
                      <a:pt x="49809" y="103835"/>
                    </a:lnTo>
                    <a:lnTo>
                      <a:pt x="49809" y="104101"/>
                    </a:lnTo>
                    <a:lnTo>
                      <a:pt x="49796" y="105333"/>
                    </a:lnTo>
                    <a:lnTo>
                      <a:pt x="49657" y="105333"/>
                    </a:lnTo>
                    <a:lnTo>
                      <a:pt x="49580" y="104863"/>
                    </a:lnTo>
                    <a:lnTo>
                      <a:pt x="49809" y="104165"/>
                    </a:lnTo>
                    <a:lnTo>
                      <a:pt x="49263" y="104305"/>
                    </a:lnTo>
                    <a:lnTo>
                      <a:pt x="49339" y="104559"/>
                    </a:lnTo>
                    <a:lnTo>
                      <a:pt x="49187" y="104190"/>
                    </a:lnTo>
                    <a:lnTo>
                      <a:pt x="49060" y="103771"/>
                    </a:lnTo>
                    <a:lnTo>
                      <a:pt x="48983" y="103416"/>
                    </a:lnTo>
                    <a:lnTo>
                      <a:pt x="49263" y="103555"/>
                    </a:lnTo>
                    <a:lnTo>
                      <a:pt x="49250" y="103416"/>
                    </a:lnTo>
                    <a:lnTo>
                      <a:pt x="49136" y="103047"/>
                    </a:lnTo>
                    <a:lnTo>
                      <a:pt x="48933" y="102958"/>
                    </a:lnTo>
                    <a:lnTo>
                      <a:pt x="49034" y="102412"/>
                    </a:lnTo>
                    <a:lnTo>
                      <a:pt x="48907" y="101828"/>
                    </a:lnTo>
                    <a:lnTo>
                      <a:pt x="48844" y="101676"/>
                    </a:lnTo>
                    <a:lnTo>
                      <a:pt x="48831" y="102514"/>
                    </a:lnTo>
                    <a:lnTo>
                      <a:pt x="48717" y="102730"/>
                    </a:lnTo>
                    <a:lnTo>
                      <a:pt x="48653" y="102895"/>
                    </a:lnTo>
                    <a:lnTo>
                      <a:pt x="48768" y="103466"/>
                    </a:lnTo>
                    <a:lnTo>
                      <a:pt x="48285" y="104495"/>
                    </a:lnTo>
                    <a:lnTo>
                      <a:pt x="48298" y="103746"/>
                    </a:lnTo>
                    <a:lnTo>
                      <a:pt x="48336" y="102755"/>
                    </a:lnTo>
                    <a:lnTo>
                      <a:pt x="48361" y="101676"/>
                    </a:lnTo>
                    <a:lnTo>
                      <a:pt x="47840" y="102755"/>
                    </a:lnTo>
                    <a:lnTo>
                      <a:pt x="47904" y="102489"/>
                    </a:lnTo>
                    <a:lnTo>
                      <a:pt x="48006" y="102108"/>
                    </a:lnTo>
                    <a:lnTo>
                      <a:pt x="47739" y="102489"/>
                    </a:lnTo>
                    <a:lnTo>
                      <a:pt x="47015" y="102095"/>
                    </a:lnTo>
                    <a:lnTo>
                      <a:pt x="46761" y="103746"/>
                    </a:lnTo>
                    <a:lnTo>
                      <a:pt x="46697" y="102781"/>
                    </a:lnTo>
                    <a:lnTo>
                      <a:pt x="46126" y="102552"/>
                    </a:lnTo>
                    <a:lnTo>
                      <a:pt x="45339" y="104559"/>
                    </a:lnTo>
                    <a:lnTo>
                      <a:pt x="45059" y="103987"/>
                    </a:lnTo>
                    <a:lnTo>
                      <a:pt x="44932" y="103733"/>
                    </a:lnTo>
                    <a:lnTo>
                      <a:pt x="44894" y="103035"/>
                    </a:lnTo>
                    <a:lnTo>
                      <a:pt x="44691" y="103987"/>
                    </a:lnTo>
                    <a:lnTo>
                      <a:pt x="44640" y="103822"/>
                    </a:lnTo>
                    <a:lnTo>
                      <a:pt x="44538" y="102946"/>
                    </a:lnTo>
                    <a:lnTo>
                      <a:pt x="44221" y="103822"/>
                    </a:lnTo>
                    <a:lnTo>
                      <a:pt x="44107" y="103619"/>
                    </a:lnTo>
                    <a:lnTo>
                      <a:pt x="43992" y="102755"/>
                    </a:lnTo>
                    <a:lnTo>
                      <a:pt x="43573" y="102311"/>
                    </a:lnTo>
                    <a:lnTo>
                      <a:pt x="43307" y="103949"/>
                    </a:lnTo>
                    <a:lnTo>
                      <a:pt x="43180" y="104381"/>
                    </a:lnTo>
                    <a:lnTo>
                      <a:pt x="42710" y="104686"/>
                    </a:lnTo>
                    <a:lnTo>
                      <a:pt x="42710" y="104089"/>
                    </a:lnTo>
                    <a:lnTo>
                      <a:pt x="42595" y="103098"/>
                    </a:lnTo>
                    <a:lnTo>
                      <a:pt x="42049" y="102552"/>
                    </a:lnTo>
                    <a:lnTo>
                      <a:pt x="41986" y="102273"/>
                    </a:lnTo>
                    <a:lnTo>
                      <a:pt x="41262" y="102095"/>
                    </a:lnTo>
                    <a:lnTo>
                      <a:pt x="40779" y="103428"/>
                    </a:lnTo>
                    <a:lnTo>
                      <a:pt x="40652" y="103593"/>
                    </a:lnTo>
                    <a:lnTo>
                      <a:pt x="40081" y="104089"/>
                    </a:lnTo>
                    <a:lnTo>
                      <a:pt x="40017" y="103822"/>
                    </a:lnTo>
                    <a:lnTo>
                      <a:pt x="39903" y="103416"/>
                    </a:lnTo>
                    <a:lnTo>
                      <a:pt x="39674" y="102476"/>
                    </a:lnTo>
                    <a:lnTo>
                      <a:pt x="38671" y="103416"/>
                    </a:lnTo>
                    <a:lnTo>
                      <a:pt x="37998" y="102514"/>
                    </a:lnTo>
                    <a:lnTo>
                      <a:pt x="37998" y="103593"/>
                    </a:lnTo>
                    <a:lnTo>
                      <a:pt x="37871" y="103822"/>
                    </a:lnTo>
                    <a:lnTo>
                      <a:pt x="37706" y="103517"/>
                    </a:lnTo>
                    <a:lnTo>
                      <a:pt x="37426" y="104851"/>
                    </a:lnTo>
                    <a:lnTo>
                      <a:pt x="37439" y="104279"/>
                    </a:lnTo>
                    <a:lnTo>
                      <a:pt x="37503" y="103517"/>
                    </a:lnTo>
                    <a:lnTo>
                      <a:pt x="37426" y="102539"/>
                    </a:lnTo>
                    <a:lnTo>
                      <a:pt x="37401" y="102184"/>
                    </a:lnTo>
                    <a:lnTo>
                      <a:pt x="37071" y="102539"/>
                    </a:lnTo>
                    <a:lnTo>
                      <a:pt x="36817" y="102501"/>
                    </a:lnTo>
                    <a:lnTo>
                      <a:pt x="36779" y="104279"/>
                    </a:lnTo>
                    <a:lnTo>
                      <a:pt x="36118" y="101688"/>
                    </a:lnTo>
                    <a:lnTo>
                      <a:pt x="35052" y="105219"/>
                    </a:lnTo>
                    <a:lnTo>
                      <a:pt x="34988" y="104825"/>
                    </a:lnTo>
                    <a:lnTo>
                      <a:pt x="34823" y="103797"/>
                    </a:lnTo>
                    <a:lnTo>
                      <a:pt x="34683" y="102908"/>
                    </a:lnTo>
                    <a:lnTo>
                      <a:pt x="34531" y="103352"/>
                    </a:lnTo>
                    <a:lnTo>
                      <a:pt x="34328" y="103352"/>
                    </a:lnTo>
                    <a:lnTo>
                      <a:pt x="34175" y="103797"/>
                    </a:lnTo>
                    <a:lnTo>
                      <a:pt x="34061" y="102781"/>
                    </a:lnTo>
                    <a:lnTo>
                      <a:pt x="33921" y="102704"/>
                    </a:lnTo>
                    <a:lnTo>
                      <a:pt x="33528" y="102476"/>
                    </a:lnTo>
                    <a:lnTo>
                      <a:pt x="32969" y="102704"/>
                    </a:lnTo>
                    <a:lnTo>
                      <a:pt x="33083" y="102019"/>
                    </a:lnTo>
                    <a:lnTo>
                      <a:pt x="32778" y="101955"/>
                    </a:lnTo>
                    <a:lnTo>
                      <a:pt x="32753" y="102781"/>
                    </a:lnTo>
                    <a:lnTo>
                      <a:pt x="32626" y="104787"/>
                    </a:lnTo>
                    <a:lnTo>
                      <a:pt x="32410" y="104825"/>
                    </a:lnTo>
                    <a:lnTo>
                      <a:pt x="32372" y="104216"/>
                    </a:lnTo>
                    <a:lnTo>
                      <a:pt x="32346" y="103784"/>
                    </a:lnTo>
                    <a:lnTo>
                      <a:pt x="32321" y="103466"/>
                    </a:lnTo>
                    <a:lnTo>
                      <a:pt x="31788" y="103428"/>
                    </a:lnTo>
                    <a:lnTo>
                      <a:pt x="31242" y="102184"/>
                    </a:lnTo>
                    <a:lnTo>
                      <a:pt x="30721" y="103466"/>
                    </a:lnTo>
                    <a:lnTo>
                      <a:pt x="30746" y="102781"/>
                    </a:lnTo>
                    <a:lnTo>
                      <a:pt x="30581" y="102755"/>
                    </a:lnTo>
                    <a:lnTo>
                      <a:pt x="30378" y="102501"/>
                    </a:lnTo>
                    <a:lnTo>
                      <a:pt x="29845" y="101828"/>
                    </a:lnTo>
                    <a:lnTo>
                      <a:pt x="29883" y="102603"/>
                    </a:lnTo>
                    <a:lnTo>
                      <a:pt x="29946" y="103784"/>
                    </a:lnTo>
                    <a:lnTo>
                      <a:pt x="29883" y="102603"/>
                    </a:lnTo>
                    <a:lnTo>
                      <a:pt x="29095" y="104216"/>
                    </a:lnTo>
                    <a:lnTo>
                      <a:pt x="29146" y="103276"/>
                    </a:lnTo>
                    <a:lnTo>
                      <a:pt x="28917" y="104432"/>
                    </a:lnTo>
                    <a:lnTo>
                      <a:pt x="28790" y="104902"/>
                    </a:lnTo>
                    <a:lnTo>
                      <a:pt x="28549" y="105130"/>
                    </a:lnTo>
                    <a:lnTo>
                      <a:pt x="28422" y="104317"/>
                    </a:lnTo>
                    <a:lnTo>
                      <a:pt x="28321" y="104127"/>
                    </a:lnTo>
                    <a:lnTo>
                      <a:pt x="28371" y="105511"/>
                    </a:lnTo>
                    <a:lnTo>
                      <a:pt x="28130" y="105143"/>
                    </a:lnTo>
                    <a:lnTo>
                      <a:pt x="28028" y="104381"/>
                    </a:lnTo>
                    <a:lnTo>
                      <a:pt x="27889" y="104343"/>
                    </a:lnTo>
                    <a:lnTo>
                      <a:pt x="27825" y="105029"/>
                    </a:lnTo>
                    <a:lnTo>
                      <a:pt x="27711" y="105473"/>
                    </a:lnTo>
                    <a:lnTo>
                      <a:pt x="27584" y="105740"/>
                    </a:lnTo>
                    <a:lnTo>
                      <a:pt x="27444" y="105486"/>
                    </a:lnTo>
                    <a:lnTo>
                      <a:pt x="27317" y="105270"/>
                    </a:lnTo>
                    <a:lnTo>
                      <a:pt x="27190" y="104279"/>
                    </a:lnTo>
                    <a:lnTo>
                      <a:pt x="27139" y="104851"/>
                    </a:lnTo>
                    <a:lnTo>
                      <a:pt x="27012" y="105486"/>
                    </a:lnTo>
                    <a:lnTo>
                      <a:pt x="26911" y="105333"/>
                    </a:lnTo>
                    <a:lnTo>
                      <a:pt x="26784" y="104457"/>
                    </a:lnTo>
                    <a:lnTo>
                      <a:pt x="26479" y="104038"/>
                    </a:lnTo>
                    <a:lnTo>
                      <a:pt x="26479" y="104381"/>
                    </a:lnTo>
                    <a:lnTo>
                      <a:pt x="26225" y="105714"/>
                    </a:lnTo>
                    <a:lnTo>
                      <a:pt x="26187" y="109626"/>
                    </a:lnTo>
                    <a:lnTo>
                      <a:pt x="25920" y="109588"/>
                    </a:lnTo>
                    <a:lnTo>
                      <a:pt x="25895" y="109308"/>
                    </a:lnTo>
                    <a:lnTo>
                      <a:pt x="25908" y="109118"/>
                    </a:lnTo>
                    <a:lnTo>
                      <a:pt x="25920" y="108927"/>
                    </a:lnTo>
                    <a:lnTo>
                      <a:pt x="26060" y="109308"/>
                    </a:lnTo>
                    <a:lnTo>
                      <a:pt x="26187" y="109626"/>
                    </a:lnTo>
                    <a:lnTo>
                      <a:pt x="26187" y="105613"/>
                    </a:lnTo>
                    <a:lnTo>
                      <a:pt x="26009" y="105117"/>
                    </a:lnTo>
                    <a:lnTo>
                      <a:pt x="25844" y="104241"/>
                    </a:lnTo>
                    <a:lnTo>
                      <a:pt x="26403" y="104292"/>
                    </a:lnTo>
                    <a:lnTo>
                      <a:pt x="26466" y="104025"/>
                    </a:lnTo>
                    <a:lnTo>
                      <a:pt x="26352" y="103454"/>
                    </a:lnTo>
                    <a:lnTo>
                      <a:pt x="26377" y="102412"/>
                    </a:lnTo>
                    <a:lnTo>
                      <a:pt x="26428" y="102171"/>
                    </a:lnTo>
                    <a:lnTo>
                      <a:pt x="26149" y="102933"/>
                    </a:lnTo>
                    <a:lnTo>
                      <a:pt x="25781" y="104228"/>
                    </a:lnTo>
                    <a:lnTo>
                      <a:pt x="25501" y="103835"/>
                    </a:lnTo>
                    <a:lnTo>
                      <a:pt x="25450" y="103568"/>
                    </a:lnTo>
                    <a:lnTo>
                      <a:pt x="25412" y="103339"/>
                    </a:lnTo>
                    <a:lnTo>
                      <a:pt x="25298" y="103568"/>
                    </a:lnTo>
                    <a:lnTo>
                      <a:pt x="25158" y="103352"/>
                    </a:lnTo>
                    <a:lnTo>
                      <a:pt x="25031" y="102933"/>
                    </a:lnTo>
                    <a:lnTo>
                      <a:pt x="25019" y="102590"/>
                    </a:lnTo>
                    <a:lnTo>
                      <a:pt x="24955" y="102958"/>
                    </a:lnTo>
                    <a:lnTo>
                      <a:pt x="24955" y="103339"/>
                    </a:lnTo>
                    <a:lnTo>
                      <a:pt x="24828" y="103543"/>
                    </a:lnTo>
                    <a:lnTo>
                      <a:pt x="24942" y="102958"/>
                    </a:lnTo>
                    <a:lnTo>
                      <a:pt x="24955" y="102666"/>
                    </a:lnTo>
                    <a:lnTo>
                      <a:pt x="24726" y="102908"/>
                    </a:lnTo>
                    <a:lnTo>
                      <a:pt x="24561" y="102895"/>
                    </a:lnTo>
                    <a:lnTo>
                      <a:pt x="24574" y="103835"/>
                    </a:lnTo>
                    <a:lnTo>
                      <a:pt x="24384" y="103682"/>
                    </a:lnTo>
                    <a:lnTo>
                      <a:pt x="24536" y="104394"/>
                    </a:lnTo>
                    <a:lnTo>
                      <a:pt x="24663" y="104330"/>
                    </a:lnTo>
                    <a:lnTo>
                      <a:pt x="25107" y="104228"/>
                    </a:lnTo>
                    <a:lnTo>
                      <a:pt x="24993" y="104711"/>
                    </a:lnTo>
                    <a:lnTo>
                      <a:pt x="24866" y="105117"/>
                    </a:lnTo>
                    <a:lnTo>
                      <a:pt x="24714" y="104597"/>
                    </a:lnTo>
                    <a:lnTo>
                      <a:pt x="24498" y="106121"/>
                    </a:lnTo>
                    <a:lnTo>
                      <a:pt x="24422" y="105625"/>
                    </a:lnTo>
                    <a:lnTo>
                      <a:pt x="24295" y="104813"/>
                    </a:lnTo>
                    <a:lnTo>
                      <a:pt x="23939" y="104152"/>
                    </a:lnTo>
                    <a:lnTo>
                      <a:pt x="23876" y="103809"/>
                    </a:lnTo>
                    <a:lnTo>
                      <a:pt x="23850" y="103276"/>
                    </a:lnTo>
                    <a:lnTo>
                      <a:pt x="23393" y="103809"/>
                    </a:lnTo>
                    <a:lnTo>
                      <a:pt x="22783" y="103619"/>
                    </a:lnTo>
                    <a:lnTo>
                      <a:pt x="22479" y="105410"/>
                    </a:lnTo>
                    <a:lnTo>
                      <a:pt x="22364" y="105625"/>
                    </a:lnTo>
                    <a:lnTo>
                      <a:pt x="22250" y="104660"/>
                    </a:lnTo>
                    <a:lnTo>
                      <a:pt x="21920" y="104482"/>
                    </a:lnTo>
                    <a:lnTo>
                      <a:pt x="21742" y="104381"/>
                    </a:lnTo>
                    <a:lnTo>
                      <a:pt x="21729" y="104546"/>
                    </a:lnTo>
                    <a:lnTo>
                      <a:pt x="21856" y="104482"/>
                    </a:lnTo>
                    <a:lnTo>
                      <a:pt x="21678" y="105625"/>
                    </a:lnTo>
                    <a:lnTo>
                      <a:pt x="21437" y="105232"/>
                    </a:lnTo>
                    <a:lnTo>
                      <a:pt x="21564" y="104813"/>
                    </a:lnTo>
                    <a:lnTo>
                      <a:pt x="21678" y="104686"/>
                    </a:lnTo>
                    <a:lnTo>
                      <a:pt x="21729" y="104546"/>
                    </a:lnTo>
                    <a:lnTo>
                      <a:pt x="21412" y="104686"/>
                    </a:lnTo>
                    <a:lnTo>
                      <a:pt x="21285" y="103886"/>
                    </a:lnTo>
                    <a:lnTo>
                      <a:pt x="20599" y="102323"/>
                    </a:lnTo>
                    <a:lnTo>
                      <a:pt x="20040" y="107480"/>
                    </a:lnTo>
                    <a:lnTo>
                      <a:pt x="19735" y="106692"/>
                    </a:lnTo>
                    <a:lnTo>
                      <a:pt x="19634" y="106413"/>
                    </a:lnTo>
                    <a:lnTo>
                      <a:pt x="19265" y="105435"/>
                    </a:lnTo>
                    <a:lnTo>
                      <a:pt x="18072" y="104241"/>
                    </a:lnTo>
                    <a:lnTo>
                      <a:pt x="16903" y="106413"/>
                    </a:lnTo>
                    <a:lnTo>
                      <a:pt x="16446" y="105676"/>
                    </a:lnTo>
                    <a:lnTo>
                      <a:pt x="15811" y="104660"/>
                    </a:lnTo>
                    <a:lnTo>
                      <a:pt x="15494" y="104279"/>
                    </a:lnTo>
                    <a:lnTo>
                      <a:pt x="15379" y="105283"/>
                    </a:lnTo>
                    <a:lnTo>
                      <a:pt x="15265" y="105676"/>
                    </a:lnTo>
                    <a:lnTo>
                      <a:pt x="15201" y="104660"/>
                    </a:lnTo>
                    <a:lnTo>
                      <a:pt x="14897" y="105714"/>
                    </a:lnTo>
                    <a:lnTo>
                      <a:pt x="14414" y="106692"/>
                    </a:lnTo>
                    <a:lnTo>
                      <a:pt x="14351" y="106045"/>
                    </a:lnTo>
                    <a:lnTo>
                      <a:pt x="14300" y="105638"/>
                    </a:lnTo>
                    <a:lnTo>
                      <a:pt x="14071" y="103339"/>
                    </a:lnTo>
                    <a:lnTo>
                      <a:pt x="13690" y="104406"/>
                    </a:lnTo>
                    <a:lnTo>
                      <a:pt x="13563" y="105638"/>
                    </a:lnTo>
                    <a:lnTo>
                      <a:pt x="13360" y="105511"/>
                    </a:lnTo>
                    <a:lnTo>
                      <a:pt x="12903" y="106045"/>
                    </a:lnTo>
                    <a:lnTo>
                      <a:pt x="12776" y="105079"/>
                    </a:lnTo>
                    <a:lnTo>
                      <a:pt x="12268" y="105994"/>
                    </a:lnTo>
                    <a:lnTo>
                      <a:pt x="11912" y="105664"/>
                    </a:lnTo>
                    <a:lnTo>
                      <a:pt x="12039" y="104965"/>
                    </a:lnTo>
                    <a:lnTo>
                      <a:pt x="12331" y="103886"/>
                    </a:lnTo>
                    <a:lnTo>
                      <a:pt x="11747" y="103784"/>
                    </a:lnTo>
                    <a:lnTo>
                      <a:pt x="11531" y="103987"/>
                    </a:lnTo>
                    <a:lnTo>
                      <a:pt x="11303" y="104775"/>
                    </a:lnTo>
                    <a:lnTo>
                      <a:pt x="11176" y="105511"/>
                    </a:lnTo>
                    <a:lnTo>
                      <a:pt x="11303" y="105714"/>
                    </a:lnTo>
                    <a:lnTo>
                      <a:pt x="11417" y="106578"/>
                    </a:lnTo>
                    <a:lnTo>
                      <a:pt x="11290" y="106743"/>
                    </a:lnTo>
                    <a:lnTo>
                      <a:pt x="11176" y="110261"/>
                    </a:lnTo>
                    <a:lnTo>
                      <a:pt x="11544" y="111086"/>
                    </a:lnTo>
                    <a:lnTo>
                      <a:pt x="11874" y="110134"/>
                    </a:lnTo>
                    <a:lnTo>
                      <a:pt x="11912" y="110909"/>
                    </a:lnTo>
                    <a:lnTo>
                      <a:pt x="11734" y="111074"/>
                    </a:lnTo>
                    <a:lnTo>
                      <a:pt x="11861" y="111658"/>
                    </a:lnTo>
                    <a:lnTo>
                      <a:pt x="11988" y="110985"/>
                    </a:lnTo>
                    <a:lnTo>
                      <a:pt x="12090" y="110591"/>
                    </a:lnTo>
                    <a:lnTo>
                      <a:pt x="12230" y="111429"/>
                    </a:lnTo>
                    <a:lnTo>
                      <a:pt x="12407" y="110591"/>
                    </a:lnTo>
                    <a:lnTo>
                      <a:pt x="12496" y="110134"/>
                    </a:lnTo>
                    <a:lnTo>
                      <a:pt x="12738" y="109651"/>
                    </a:lnTo>
                    <a:lnTo>
                      <a:pt x="12852" y="110947"/>
                    </a:lnTo>
                    <a:lnTo>
                      <a:pt x="13042" y="110337"/>
                    </a:lnTo>
                    <a:lnTo>
                      <a:pt x="13030" y="110947"/>
                    </a:lnTo>
                    <a:lnTo>
                      <a:pt x="13131" y="110693"/>
                    </a:lnTo>
                    <a:lnTo>
                      <a:pt x="13398" y="110972"/>
                    </a:lnTo>
                    <a:lnTo>
                      <a:pt x="13423" y="110693"/>
                    </a:lnTo>
                    <a:lnTo>
                      <a:pt x="13462" y="110337"/>
                    </a:lnTo>
                    <a:lnTo>
                      <a:pt x="13487" y="110134"/>
                    </a:lnTo>
                    <a:lnTo>
                      <a:pt x="13665" y="111023"/>
                    </a:lnTo>
                    <a:lnTo>
                      <a:pt x="13970" y="110134"/>
                    </a:lnTo>
                    <a:lnTo>
                      <a:pt x="14058" y="109905"/>
                    </a:lnTo>
                    <a:lnTo>
                      <a:pt x="14046" y="111391"/>
                    </a:lnTo>
                    <a:lnTo>
                      <a:pt x="14173" y="110807"/>
                    </a:lnTo>
                    <a:lnTo>
                      <a:pt x="14287" y="110426"/>
                    </a:lnTo>
                    <a:lnTo>
                      <a:pt x="14414" y="110210"/>
                    </a:lnTo>
                    <a:lnTo>
                      <a:pt x="14211" y="111937"/>
                    </a:lnTo>
                    <a:lnTo>
                      <a:pt x="15087" y="110274"/>
                    </a:lnTo>
                    <a:lnTo>
                      <a:pt x="15011" y="112179"/>
                    </a:lnTo>
                    <a:lnTo>
                      <a:pt x="15214" y="110578"/>
                    </a:lnTo>
                    <a:lnTo>
                      <a:pt x="15773" y="111467"/>
                    </a:lnTo>
                    <a:lnTo>
                      <a:pt x="16141" y="110578"/>
                    </a:lnTo>
                    <a:lnTo>
                      <a:pt x="16319" y="111506"/>
                    </a:lnTo>
                    <a:lnTo>
                      <a:pt x="16446" y="111798"/>
                    </a:lnTo>
                    <a:lnTo>
                      <a:pt x="16471" y="110578"/>
                    </a:lnTo>
                    <a:lnTo>
                      <a:pt x="16586" y="110375"/>
                    </a:lnTo>
                    <a:lnTo>
                      <a:pt x="16802" y="110172"/>
                    </a:lnTo>
                    <a:lnTo>
                      <a:pt x="16865" y="109905"/>
                    </a:lnTo>
                    <a:lnTo>
                      <a:pt x="16916" y="109651"/>
                    </a:lnTo>
                    <a:lnTo>
                      <a:pt x="16979" y="109372"/>
                    </a:lnTo>
                    <a:lnTo>
                      <a:pt x="17119" y="110718"/>
                    </a:lnTo>
                    <a:lnTo>
                      <a:pt x="16979" y="111061"/>
                    </a:lnTo>
                    <a:lnTo>
                      <a:pt x="17348" y="111074"/>
                    </a:lnTo>
                    <a:lnTo>
                      <a:pt x="17259" y="110185"/>
                    </a:lnTo>
                    <a:lnTo>
                      <a:pt x="17462" y="110959"/>
                    </a:lnTo>
                    <a:lnTo>
                      <a:pt x="17538" y="111658"/>
                    </a:lnTo>
                    <a:lnTo>
                      <a:pt x="17551" y="110566"/>
                    </a:lnTo>
                    <a:lnTo>
                      <a:pt x="17564" y="110185"/>
                    </a:lnTo>
                    <a:lnTo>
                      <a:pt x="17564" y="110007"/>
                    </a:lnTo>
                    <a:lnTo>
                      <a:pt x="17716" y="111379"/>
                    </a:lnTo>
                    <a:lnTo>
                      <a:pt x="17881" y="110363"/>
                    </a:lnTo>
                    <a:lnTo>
                      <a:pt x="17945" y="110553"/>
                    </a:lnTo>
                    <a:lnTo>
                      <a:pt x="18072" y="111480"/>
                    </a:lnTo>
                    <a:lnTo>
                      <a:pt x="17945" y="111912"/>
                    </a:lnTo>
                    <a:lnTo>
                      <a:pt x="18186" y="111531"/>
                    </a:lnTo>
                    <a:lnTo>
                      <a:pt x="18338" y="111658"/>
                    </a:lnTo>
                    <a:lnTo>
                      <a:pt x="18300" y="111404"/>
                    </a:lnTo>
                    <a:lnTo>
                      <a:pt x="18415" y="110502"/>
                    </a:lnTo>
                    <a:lnTo>
                      <a:pt x="18567" y="110363"/>
                    </a:lnTo>
                    <a:lnTo>
                      <a:pt x="18732" y="110210"/>
                    </a:lnTo>
                    <a:lnTo>
                      <a:pt x="18529" y="111493"/>
                    </a:lnTo>
                    <a:lnTo>
                      <a:pt x="18656" y="112115"/>
                    </a:lnTo>
                    <a:lnTo>
                      <a:pt x="18872" y="111823"/>
                    </a:lnTo>
                    <a:lnTo>
                      <a:pt x="19075" y="110642"/>
                    </a:lnTo>
                    <a:lnTo>
                      <a:pt x="19265" y="111226"/>
                    </a:lnTo>
                    <a:lnTo>
                      <a:pt x="19405" y="110642"/>
                    </a:lnTo>
                    <a:lnTo>
                      <a:pt x="19507" y="110236"/>
                    </a:lnTo>
                    <a:lnTo>
                      <a:pt x="20002" y="111175"/>
                    </a:lnTo>
                    <a:lnTo>
                      <a:pt x="20218" y="110236"/>
                    </a:lnTo>
                    <a:lnTo>
                      <a:pt x="20281" y="110007"/>
                    </a:lnTo>
                    <a:lnTo>
                      <a:pt x="20281" y="109372"/>
                    </a:lnTo>
                    <a:lnTo>
                      <a:pt x="20358" y="108534"/>
                    </a:lnTo>
                    <a:lnTo>
                      <a:pt x="20485" y="108140"/>
                    </a:lnTo>
                    <a:lnTo>
                      <a:pt x="20548" y="107759"/>
                    </a:lnTo>
                    <a:lnTo>
                      <a:pt x="20612" y="108572"/>
                    </a:lnTo>
                    <a:lnTo>
                      <a:pt x="20472" y="109131"/>
                    </a:lnTo>
                    <a:lnTo>
                      <a:pt x="20624" y="108775"/>
                    </a:lnTo>
                    <a:lnTo>
                      <a:pt x="20688" y="109410"/>
                    </a:lnTo>
                    <a:lnTo>
                      <a:pt x="20713" y="109626"/>
                    </a:lnTo>
                    <a:lnTo>
                      <a:pt x="20751" y="109410"/>
                    </a:lnTo>
                    <a:lnTo>
                      <a:pt x="21018" y="108775"/>
                    </a:lnTo>
                    <a:lnTo>
                      <a:pt x="21183" y="108902"/>
                    </a:lnTo>
                    <a:lnTo>
                      <a:pt x="21310" y="110172"/>
                    </a:lnTo>
                    <a:lnTo>
                      <a:pt x="20777" y="109448"/>
                    </a:lnTo>
                    <a:lnTo>
                      <a:pt x="21043" y="110426"/>
                    </a:lnTo>
                    <a:lnTo>
                      <a:pt x="20701" y="109994"/>
                    </a:lnTo>
                    <a:lnTo>
                      <a:pt x="20967" y="111798"/>
                    </a:lnTo>
                    <a:lnTo>
                      <a:pt x="20510" y="109931"/>
                    </a:lnTo>
                    <a:lnTo>
                      <a:pt x="20650" y="111061"/>
                    </a:lnTo>
                    <a:lnTo>
                      <a:pt x="20764" y="111823"/>
                    </a:lnTo>
                    <a:lnTo>
                      <a:pt x="21183" y="112128"/>
                    </a:lnTo>
                    <a:lnTo>
                      <a:pt x="21209" y="111798"/>
                    </a:lnTo>
                    <a:lnTo>
                      <a:pt x="21247" y="111213"/>
                    </a:lnTo>
                    <a:lnTo>
                      <a:pt x="21691" y="111544"/>
                    </a:lnTo>
                    <a:lnTo>
                      <a:pt x="21742" y="111213"/>
                    </a:lnTo>
                    <a:lnTo>
                      <a:pt x="21691" y="110426"/>
                    </a:lnTo>
                    <a:lnTo>
                      <a:pt x="21729" y="110172"/>
                    </a:lnTo>
                    <a:lnTo>
                      <a:pt x="21856" y="109804"/>
                    </a:lnTo>
                    <a:lnTo>
                      <a:pt x="22415" y="108826"/>
                    </a:lnTo>
                    <a:lnTo>
                      <a:pt x="22275" y="112839"/>
                    </a:lnTo>
                    <a:lnTo>
                      <a:pt x="22745" y="111277"/>
                    </a:lnTo>
                    <a:lnTo>
                      <a:pt x="22872" y="110324"/>
                    </a:lnTo>
                    <a:lnTo>
                      <a:pt x="22910" y="109118"/>
                    </a:lnTo>
                    <a:lnTo>
                      <a:pt x="23114" y="109562"/>
                    </a:lnTo>
                    <a:lnTo>
                      <a:pt x="23228" y="111201"/>
                    </a:lnTo>
                    <a:lnTo>
                      <a:pt x="23583" y="111302"/>
                    </a:lnTo>
                    <a:lnTo>
                      <a:pt x="23507" y="110629"/>
                    </a:lnTo>
                    <a:lnTo>
                      <a:pt x="23393" y="109308"/>
                    </a:lnTo>
                    <a:lnTo>
                      <a:pt x="23787" y="110070"/>
                    </a:lnTo>
                    <a:lnTo>
                      <a:pt x="24015" y="110032"/>
                    </a:lnTo>
                    <a:lnTo>
                      <a:pt x="24053" y="111175"/>
                    </a:lnTo>
                    <a:lnTo>
                      <a:pt x="24422" y="111036"/>
                    </a:lnTo>
                    <a:lnTo>
                      <a:pt x="24549" y="110959"/>
                    </a:lnTo>
                    <a:lnTo>
                      <a:pt x="25031" y="110197"/>
                    </a:lnTo>
                    <a:lnTo>
                      <a:pt x="25374" y="110032"/>
                    </a:lnTo>
                    <a:lnTo>
                      <a:pt x="25565" y="109956"/>
                    </a:lnTo>
                    <a:lnTo>
                      <a:pt x="25565" y="111010"/>
                    </a:lnTo>
                    <a:lnTo>
                      <a:pt x="26225" y="110439"/>
                    </a:lnTo>
                    <a:lnTo>
                      <a:pt x="27597" y="111823"/>
                    </a:lnTo>
                    <a:lnTo>
                      <a:pt x="27838" y="110845"/>
                    </a:lnTo>
                    <a:lnTo>
                      <a:pt x="28003" y="110464"/>
                    </a:lnTo>
                    <a:lnTo>
                      <a:pt x="28143" y="110388"/>
                    </a:lnTo>
                    <a:lnTo>
                      <a:pt x="28105" y="111328"/>
                    </a:lnTo>
                    <a:lnTo>
                      <a:pt x="28473" y="110604"/>
                    </a:lnTo>
                    <a:lnTo>
                      <a:pt x="28613" y="110388"/>
                    </a:lnTo>
                    <a:lnTo>
                      <a:pt x="28981" y="109956"/>
                    </a:lnTo>
                    <a:lnTo>
                      <a:pt x="29171" y="109715"/>
                    </a:lnTo>
                    <a:lnTo>
                      <a:pt x="29337" y="109524"/>
                    </a:lnTo>
                    <a:lnTo>
                      <a:pt x="29692" y="110363"/>
                    </a:lnTo>
                    <a:lnTo>
                      <a:pt x="29819" y="111010"/>
                    </a:lnTo>
                    <a:lnTo>
                      <a:pt x="30060" y="111277"/>
                    </a:lnTo>
                    <a:lnTo>
                      <a:pt x="30099" y="109524"/>
                    </a:lnTo>
                    <a:lnTo>
                      <a:pt x="30111" y="108927"/>
                    </a:lnTo>
                    <a:lnTo>
                      <a:pt x="30340" y="109499"/>
                    </a:lnTo>
                    <a:lnTo>
                      <a:pt x="30467" y="109994"/>
                    </a:lnTo>
                    <a:lnTo>
                      <a:pt x="31153" y="110375"/>
                    </a:lnTo>
                    <a:lnTo>
                      <a:pt x="32004" y="109461"/>
                    </a:lnTo>
                    <a:lnTo>
                      <a:pt x="32600" y="110959"/>
                    </a:lnTo>
                    <a:lnTo>
                      <a:pt x="32702" y="109537"/>
                    </a:lnTo>
                    <a:lnTo>
                      <a:pt x="33362" y="111594"/>
                    </a:lnTo>
                    <a:lnTo>
                      <a:pt x="33413" y="109613"/>
                    </a:lnTo>
                    <a:lnTo>
                      <a:pt x="33680" y="110236"/>
                    </a:lnTo>
                    <a:lnTo>
                      <a:pt x="33807" y="111048"/>
                    </a:lnTo>
                    <a:lnTo>
                      <a:pt x="34290" y="111556"/>
                    </a:lnTo>
                    <a:lnTo>
                      <a:pt x="34518" y="111696"/>
                    </a:lnTo>
                    <a:lnTo>
                      <a:pt x="34632" y="110324"/>
                    </a:lnTo>
                    <a:lnTo>
                      <a:pt x="34798" y="110159"/>
                    </a:lnTo>
                    <a:lnTo>
                      <a:pt x="34798" y="111201"/>
                    </a:lnTo>
                    <a:lnTo>
                      <a:pt x="35064" y="110159"/>
                    </a:lnTo>
                    <a:lnTo>
                      <a:pt x="35229" y="111353"/>
                    </a:lnTo>
                    <a:lnTo>
                      <a:pt x="35344" y="111188"/>
                    </a:lnTo>
                    <a:lnTo>
                      <a:pt x="35407" y="110109"/>
                    </a:lnTo>
                    <a:lnTo>
                      <a:pt x="35572" y="109855"/>
                    </a:lnTo>
                    <a:lnTo>
                      <a:pt x="35890" y="110744"/>
                    </a:lnTo>
                    <a:lnTo>
                      <a:pt x="36017" y="111582"/>
                    </a:lnTo>
                    <a:lnTo>
                      <a:pt x="36728" y="110693"/>
                    </a:lnTo>
                    <a:lnTo>
                      <a:pt x="36715" y="110934"/>
                    </a:lnTo>
                    <a:lnTo>
                      <a:pt x="36791" y="110693"/>
                    </a:lnTo>
                    <a:lnTo>
                      <a:pt x="36880" y="110464"/>
                    </a:lnTo>
                    <a:lnTo>
                      <a:pt x="36563" y="112610"/>
                    </a:lnTo>
                    <a:lnTo>
                      <a:pt x="36791" y="111988"/>
                    </a:lnTo>
                    <a:lnTo>
                      <a:pt x="36944" y="110820"/>
                    </a:lnTo>
                    <a:lnTo>
                      <a:pt x="37122" y="111442"/>
                    </a:lnTo>
                    <a:lnTo>
                      <a:pt x="37515" y="111455"/>
                    </a:lnTo>
                    <a:lnTo>
                      <a:pt x="37807" y="111188"/>
                    </a:lnTo>
                    <a:lnTo>
                      <a:pt x="37846" y="111937"/>
                    </a:lnTo>
                    <a:lnTo>
                      <a:pt x="38277" y="112090"/>
                    </a:lnTo>
                    <a:lnTo>
                      <a:pt x="38862" y="111556"/>
                    </a:lnTo>
                    <a:lnTo>
                      <a:pt x="39458" y="111569"/>
                    </a:lnTo>
                    <a:lnTo>
                      <a:pt x="39319" y="111379"/>
                    </a:lnTo>
                    <a:lnTo>
                      <a:pt x="39243" y="111188"/>
                    </a:lnTo>
                    <a:lnTo>
                      <a:pt x="39255" y="110820"/>
                    </a:lnTo>
                    <a:lnTo>
                      <a:pt x="39268" y="110464"/>
                    </a:lnTo>
                    <a:lnTo>
                      <a:pt x="39395" y="109931"/>
                    </a:lnTo>
                    <a:lnTo>
                      <a:pt x="39471" y="110134"/>
                    </a:lnTo>
                    <a:lnTo>
                      <a:pt x="39547" y="109880"/>
                    </a:lnTo>
                    <a:lnTo>
                      <a:pt x="39585" y="109728"/>
                    </a:lnTo>
                    <a:lnTo>
                      <a:pt x="39738" y="110807"/>
                    </a:lnTo>
                    <a:lnTo>
                      <a:pt x="39611" y="111340"/>
                    </a:lnTo>
                    <a:lnTo>
                      <a:pt x="39878" y="110959"/>
                    </a:lnTo>
                    <a:lnTo>
                      <a:pt x="39814" y="111874"/>
                    </a:lnTo>
                    <a:lnTo>
                      <a:pt x="39916" y="111188"/>
                    </a:lnTo>
                    <a:lnTo>
                      <a:pt x="40271" y="112979"/>
                    </a:lnTo>
                    <a:lnTo>
                      <a:pt x="40436" y="111798"/>
                    </a:lnTo>
                    <a:lnTo>
                      <a:pt x="40449" y="112115"/>
                    </a:lnTo>
                    <a:lnTo>
                      <a:pt x="41033" y="112128"/>
                    </a:lnTo>
                    <a:lnTo>
                      <a:pt x="41275" y="111798"/>
                    </a:lnTo>
                    <a:lnTo>
                      <a:pt x="41795" y="111696"/>
                    </a:lnTo>
                    <a:lnTo>
                      <a:pt x="41795" y="111188"/>
                    </a:lnTo>
                    <a:lnTo>
                      <a:pt x="41795" y="110959"/>
                    </a:lnTo>
                    <a:lnTo>
                      <a:pt x="41795" y="110744"/>
                    </a:lnTo>
                    <a:lnTo>
                      <a:pt x="41986" y="110959"/>
                    </a:lnTo>
                    <a:lnTo>
                      <a:pt x="42024" y="110744"/>
                    </a:lnTo>
                    <a:lnTo>
                      <a:pt x="42138" y="110197"/>
                    </a:lnTo>
                    <a:lnTo>
                      <a:pt x="42392" y="110426"/>
                    </a:lnTo>
                    <a:lnTo>
                      <a:pt x="42506" y="110566"/>
                    </a:lnTo>
                    <a:lnTo>
                      <a:pt x="42875" y="111239"/>
                    </a:lnTo>
                    <a:lnTo>
                      <a:pt x="43230" y="111175"/>
                    </a:lnTo>
                    <a:lnTo>
                      <a:pt x="43357" y="111086"/>
                    </a:lnTo>
                    <a:lnTo>
                      <a:pt x="43599" y="110705"/>
                    </a:lnTo>
                    <a:lnTo>
                      <a:pt x="43434" y="110426"/>
                    </a:lnTo>
                    <a:lnTo>
                      <a:pt x="43434" y="110197"/>
                    </a:lnTo>
                    <a:lnTo>
                      <a:pt x="43535" y="109791"/>
                    </a:lnTo>
                    <a:lnTo>
                      <a:pt x="43586" y="110655"/>
                    </a:lnTo>
                    <a:lnTo>
                      <a:pt x="43980" y="110578"/>
                    </a:lnTo>
                    <a:lnTo>
                      <a:pt x="43764" y="111201"/>
                    </a:lnTo>
                    <a:lnTo>
                      <a:pt x="44361" y="111036"/>
                    </a:lnTo>
                    <a:lnTo>
                      <a:pt x="44818" y="110578"/>
                    </a:lnTo>
                    <a:lnTo>
                      <a:pt x="44945" y="110451"/>
                    </a:lnTo>
                    <a:lnTo>
                      <a:pt x="44907" y="109791"/>
                    </a:lnTo>
                    <a:lnTo>
                      <a:pt x="44945" y="109613"/>
                    </a:lnTo>
                    <a:lnTo>
                      <a:pt x="45008" y="109461"/>
                    </a:lnTo>
                    <a:lnTo>
                      <a:pt x="45173" y="110388"/>
                    </a:lnTo>
                    <a:lnTo>
                      <a:pt x="45732" y="109385"/>
                    </a:lnTo>
                    <a:lnTo>
                      <a:pt x="45897" y="109093"/>
                    </a:lnTo>
                    <a:lnTo>
                      <a:pt x="46850" y="112903"/>
                    </a:lnTo>
                    <a:lnTo>
                      <a:pt x="47396" y="111188"/>
                    </a:lnTo>
                    <a:lnTo>
                      <a:pt x="47993" y="110261"/>
                    </a:lnTo>
                    <a:lnTo>
                      <a:pt x="48145" y="110540"/>
                    </a:lnTo>
                    <a:lnTo>
                      <a:pt x="48031" y="110680"/>
                    </a:lnTo>
                    <a:lnTo>
                      <a:pt x="47904" y="111112"/>
                    </a:lnTo>
                    <a:lnTo>
                      <a:pt x="48031" y="111442"/>
                    </a:lnTo>
                    <a:lnTo>
                      <a:pt x="48577" y="110261"/>
                    </a:lnTo>
                    <a:lnTo>
                      <a:pt x="48691" y="110007"/>
                    </a:lnTo>
                    <a:lnTo>
                      <a:pt x="49060" y="111645"/>
                    </a:lnTo>
                    <a:lnTo>
                      <a:pt x="49593" y="110693"/>
                    </a:lnTo>
                    <a:lnTo>
                      <a:pt x="50012" y="113233"/>
                    </a:lnTo>
                    <a:lnTo>
                      <a:pt x="50990" y="110693"/>
                    </a:lnTo>
                    <a:lnTo>
                      <a:pt x="51066" y="110515"/>
                    </a:lnTo>
                    <a:lnTo>
                      <a:pt x="51625" y="112128"/>
                    </a:lnTo>
                    <a:lnTo>
                      <a:pt x="51727" y="110947"/>
                    </a:lnTo>
                    <a:lnTo>
                      <a:pt x="51739" y="111379"/>
                    </a:lnTo>
                    <a:lnTo>
                      <a:pt x="51866" y="111112"/>
                    </a:lnTo>
                    <a:lnTo>
                      <a:pt x="52146" y="110947"/>
                    </a:lnTo>
                    <a:lnTo>
                      <a:pt x="52870" y="110515"/>
                    </a:lnTo>
                    <a:lnTo>
                      <a:pt x="53022" y="110426"/>
                    </a:lnTo>
                    <a:lnTo>
                      <a:pt x="54279" y="111988"/>
                    </a:lnTo>
                    <a:lnTo>
                      <a:pt x="55575" y="112560"/>
                    </a:lnTo>
                    <a:lnTo>
                      <a:pt x="56032" y="112725"/>
                    </a:lnTo>
                    <a:lnTo>
                      <a:pt x="55892" y="110426"/>
                    </a:lnTo>
                    <a:lnTo>
                      <a:pt x="55854" y="110007"/>
                    </a:lnTo>
                    <a:lnTo>
                      <a:pt x="55829" y="109461"/>
                    </a:lnTo>
                    <a:lnTo>
                      <a:pt x="56248" y="110490"/>
                    </a:lnTo>
                    <a:lnTo>
                      <a:pt x="56375" y="111163"/>
                    </a:lnTo>
                    <a:lnTo>
                      <a:pt x="56248" y="112014"/>
                    </a:lnTo>
                    <a:lnTo>
                      <a:pt x="57175" y="110680"/>
                    </a:lnTo>
                    <a:lnTo>
                      <a:pt x="58140" y="112052"/>
                    </a:lnTo>
                    <a:lnTo>
                      <a:pt x="59042" y="110921"/>
                    </a:lnTo>
                    <a:lnTo>
                      <a:pt x="58978" y="111518"/>
                    </a:lnTo>
                    <a:lnTo>
                      <a:pt x="58953" y="111785"/>
                    </a:lnTo>
                    <a:lnTo>
                      <a:pt x="59080" y="112318"/>
                    </a:lnTo>
                    <a:lnTo>
                      <a:pt x="59550" y="111620"/>
                    </a:lnTo>
                    <a:lnTo>
                      <a:pt x="59601" y="110921"/>
                    </a:lnTo>
                    <a:lnTo>
                      <a:pt x="59664" y="111582"/>
                    </a:lnTo>
                    <a:lnTo>
                      <a:pt x="59791" y="111988"/>
                    </a:lnTo>
                    <a:lnTo>
                      <a:pt x="59918" y="112293"/>
                    </a:lnTo>
                    <a:lnTo>
                      <a:pt x="60185" y="110896"/>
                    </a:lnTo>
                    <a:lnTo>
                      <a:pt x="60312" y="111620"/>
                    </a:lnTo>
                    <a:lnTo>
                      <a:pt x="60794" y="112014"/>
                    </a:lnTo>
                    <a:lnTo>
                      <a:pt x="60731" y="111531"/>
                    </a:lnTo>
                    <a:lnTo>
                      <a:pt x="60680" y="111086"/>
                    </a:lnTo>
                    <a:lnTo>
                      <a:pt x="61023" y="111531"/>
                    </a:lnTo>
                    <a:lnTo>
                      <a:pt x="61175" y="111086"/>
                    </a:lnTo>
                    <a:lnTo>
                      <a:pt x="61277" y="110794"/>
                    </a:lnTo>
                    <a:lnTo>
                      <a:pt x="61328" y="110667"/>
                    </a:lnTo>
                    <a:lnTo>
                      <a:pt x="61595" y="111226"/>
                    </a:lnTo>
                    <a:lnTo>
                      <a:pt x="61683" y="110667"/>
                    </a:lnTo>
                    <a:lnTo>
                      <a:pt x="61772" y="110185"/>
                    </a:lnTo>
                    <a:lnTo>
                      <a:pt x="62179" y="111721"/>
                    </a:lnTo>
                    <a:lnTo>
                      <a:pt x="62242" y="110248"/>
                    </a:lnTo>
                    <a:lnTo>
                      <a:pt x="62217" y="111772"/>
                    </a:lnTo>
                    <a:lnTo>
                      <a:pt x="62788" y="111506"/>
                    </a:lnTo>
                    <a:lnTo>
                      <a:pt x="62915" y="111175"/>
                    </a:lnTo>
                    <a:lnTo>
                      <a:pt x="63042" y="110756"/>
                    </a:lnTo>
                    <a:lnTo>
                      <a:pt x="62979" y="111226"/>
                    </a:lnTo>
                    <a:lnTo>
                      <a:pt x="63157" y="111239"/>
                    </a:lnTo>
                    <a:lnTo>
                      <a:pt x="63144" y="111874"/>
                    </a:lnTo>
                    <a:lnTo>
                      <a:pt x="63398" y="111861"/>
                    </a:lnTo>
                    <a:lnTo>
                      <a:pt x="63512" y="111696"/>
                    </a:lnTo>
                    <a:lnTo>
                      <a:pt x="63576" y="110794"/>
                    </a:lnTo>
                    <a:lnTo>
                      <a:pt x="64033" y="112610"/>
                    </a:lnTo>
                    <a:lnTo>
                      <a:pt x="64274" y="110794"/>
                    </a:lnTo>
                    <a:lnTo>
                      <a:pt x="64350" y="110248"/>
                    </a:lnTo>
                    <a:lnTo>
                      <a:pt x="64452" y="109461"/>
                    </a:lnTo>
                    <a:lnTo>
                      <a:pt x="64477" y="109321"/>
                    </a:lnTo>
                    <a:lnTo>
                      <a:pt x="64731" y="111658"/>
                    </a:lnTo>
                    <a:lnTo>
                      <a:pt x="65468" y="110845"/>
                    </a:lnTo>
                    <a:lnTo>
                      <a:pt x="65951" y="110439"/>
                    </a:lnTo>
                    <a:lnTo>
                      <a:pt x="66065" y="110083"/>
                    </a:lnTo>
                    <a:lnTo>
                      <a:pt x="66154" y="110274"/>
                    </a:lnTo>
                    <a:lnTo>
                      <a:pt x="66509" y="110083"/>
                    </a:lnTo>
                    <a:lnTo>
                      <a:pt x="66789" y="109931"/>
                    </a:lnTo>
                    <a:lnTo>
                      <a:pt x="66776" y="110832"/>
                    </a:lnTo>
                    <a:lnTo>
                      <a:pt x="67030" y="109931"/>
                    </a:lnTo>
                    <a:lnTo>
                      <a:pt x="67081" y="109740"/>
                    </a:lnTo>
                    <a:lnTo>
                      <a:pt x="67691" y="110109"/>
                    </a:lnTo>
                    <a:lnTo>
                      <a:pt x="67792" y="110426"/>
                    </a:lnTo>
                    <a:lnTo>
                      <a:pt x="67678" y="110642"/>
                    </a:lnTo>
                    <a:lnTo>
                      <a:pt x="67551" y="111036"/>
                    </a:lnTo>
                    <a:lnTo>
                      <a:pt x="68160" y="110401"/>
                    </a:lnTo>
                    <a:lnTo>
                      <a:pt x="68745" y="111175"/>
                    </a:lnTo>
                    <a:lnTo>
                      <a:pt x="69253" y="110401"/>
                    </a:lnTo>
                    <a:lnTo>
                      <a:pt x="69189" y="109740"/>
                    </a:lnTo>
                    <a:lnTo>
                      <a:pt x="69215" y="109321"/>
                    </a:lnTo>
                    <a:lnTo>
                      <a:pt x="69354" y="109093"/>
                    </a:lnTo>
                    <a:lnTo>
                      <a:pt x="69481" y="108851"/>
                    </a:lnTo>
                    <a:lnTo>
                      <a:pt x="69570" y="108699"/>
                    </a:lnTo>
                    <a:lnTo>
                      <a:pt x="69684" y="108483"/>
                    </a:lnTo>
                    <a:lnTo>
                      <a:pt x="69773" y="107861"/>
                    </a:lnTo>
                    <a:lnTo>
                      <a:pt x="69583" y="109829"/>
                    </a:lnTo>
                    <a:lnTo>
                      <a:pt x="70319" y="108343"/>
                    </a:lnTo>
                    <a:lnTo>
                      <a:pt x="72148" y="108331"/>
                    </a:lnTo>
                    <a:lnTo>
                      <a:pt x="72542" y="108775"/>
                    </a:lnTo>
                    <a:lnTo>
                      <a:pt x="72669" y="109296"/>
                    </a:lnTo>
                    <a:lnTo>
                      <a:pt x="72542" y="110401"/>
                    </a:lnTo>
                    <a:lnTo>
                      <a:pt x="72898" y="109435"/>
                    </a:lnTo>
                    <a:lnTo>
                      <a:pt x="72936" y="110693"/>
                    </a:lnTo>
                    <a:lnTo>
                      <a:pt x="73177" y="110388"/>
                    </a:lnTo>
                    <a:lnTo>
                      <a:pt x="73113" y="109702"/>
                    </a:lnTo>
                    <a:lnTo>
                      <a:pt x="73380" y="109728"/>
                    </a:lnTo>
                    <a:lnTo>
                      <a:pt x="73456" y="109435"/>
                    </a:lnTo>
                    <a:lnTo>
                      <a:pt x="73609" y="108813"/>
                    </a:lnTo>
                    <a:lnTo>
                      <a:pt x="73774" y="109397"/>
                    </a:lnTo>
                    <a:lnTo>
                      <a:pt x="73647" y="109740"/>
                    </a:lnTo>
                    <a:lnTo>
                      <a:pt x="74066" y="109537"/>
                    </a:lnTo>
                    <a:lnTo>
                      <a:pt x="73939" y="109156"/>
                    </a:lnTo>
                    <a:lnTo>
                      <a:pt x="73952" y="108813"/>
                    </a:lnTo>
                    <a:lnTo>
                      <a:pt x="74079" y="108508"/>
                    </a:lnTo>
                    <a:lnTo>
                      <a:pt x="74117" y="108331"/>
                    </a:lnTo>
                    <a:lnTo>
                      <a:pt x="73964" y="107861"/>
                    </a:lnTo>
                    <a:lnTo>
                      <a:pt x="73837" y="107480"/>
                    </a:lnTo>
                    <a:lnTo>
                      <a:pt x="73977" y="107581"/>
                    </a:lnTo>
                    <a:lnTo>
                      <a:pt x="74104" y="107911"/>
                    </a:lnTo>
                    <a:lnTo>
                      <a:pt x="74447" y="107797"/>
                    </a:lnTo>
                    <a:lnTo>
                      <a:pt x="74587" y="108546"/>
                    </a:lnTo>
                    <a:lnTo>
                      <a:pt x="74828" y="107797"/>
                    </a:lnTo>
                    <a:lnTo>
                      <a:pt x="75044" y="109689"/>
                    </a:lnTo>
                    <a:lnTo>
                      <a:pt x="75171" y="108648"/>
                    </a:lnTo>
                    <a:lnTo>
                      <a:pt x="75653" y="109397"/>
                    </a:lnTo>
                    <a:lnTo>
                      <a:pt x="75768" y="108648"/>
                    </a:lnTo>
                    <a:lnTo>
                      <a:pt x="75819" y="108280"/>
                    </a:lnTo>
                    <a:lnTo>
                      <a:pt x="75780" y="109334"/>
                    </a:lnTo>
                    <a:lnTo>
                      <a:pt x="75895" y="108483"/>
                    </a:lnTo>
                    <a:lnTo>
                      <a:pt x="76034" y="109423"/>
                    </a:lnTo>
                    <a:lnTo>
                      <a:pt x="76377" y="109575"/>
                    </a:lnTo>
                    <a:lnTo>
                      <a:pt x="76073" y="108483"/>
                    </a:lnTo>
                    <a:lnTo>
                      <a:pt x="76022" y="108280"/>
                    </a:lnTo>
                    <a:lnTo>
                      <a:pt x="75895" y="107823"/>
                    </a:lnTo>
                    <a:lnTo>
                      <a:pt x="76187" y="108292"/>
                    </a:lnTo>
                    <a:lnTo>
                      <a:pt x="76314" y="108902"/>
                    </a:lnTo>
                    <a:lnTo>
                      <a:pt x="76682" y="109194"/>
                    </a:lnTo>
                    <a:lnTo>
                      <a:pt x="77089" y="108292"/>
                    </a:lnTo>
                    <a:lnTo>
                      <a:pt x="77482" y="108699"/>
                    </a:lnTo>
                    <a:lnTo>
                      <a:pt x="77609" y="109956"/>
                    </a:lnTo>
                    <a:lnTo>
                      <a:pt x="77825" y="109867"/>
                    </a:lnTo>
                    <a:lnTo>
                      <a:pt x="77952" y="109664"/>
                    </a:lnTo>
                    <a:lnTo>
                      <a:pt x="78486" y="108572"/>
                    </a:lnTo>
                    <a:lnTo>
                      <a:pt x="79044" y="108877"/>
                    </a:lnTo>
                    <a:lnTo>
                      <a:pt x="78943" y="108572"/>
                    </a:lnTo>
                    <a:lnTo>
                      <a:pt x="78955" y="108292"/>
                    </a:lnTo>
                    <a:lnTo>
                      <a:pt x="78981" y="107823"/>
                    </a:lnTo>
                    <a:lnTo>
                      <a:pt x="78994" y="107429"/>
                    </a:lnTo>
                    <a:lnTo>
                      <a:pt x="79019" y="106972"/>
                    </a:lnTo>
                    <a:lnTo>
                      <a:pt x="79362" y="109613"/>
                    </a:lnTo>
                    <a:lnTo>
                      <a:pt x="79603" y="108851"/>
                    </a:lnTo>
                    <a:lnTo>
                      <a:pt x="79552" y="109766"/>
                    </a:lnTo>
                    <a:lnTo>
                      <a:pt x="79578" y="109562"/>
                    </a:lnTo>
                    <a:lnTo>
                      <a:pt x="79959" y="109855"/>
                    </a:lnTo>
                    <a:lnTo>
                      <a:pt x="80124" y="109562"/>
                    </a:lnTo>
                    <a:lnTo>
                      <a:pt x="80365" y="109131"/>
                    </a:lnTo>
                    <a:lnTo>
                      <a:pt x="80721" y="108775"/>
                    </a:lnTo>
                    <a:lnTo>
                      <a:pt x="80949" y="108559"/>
                    </a:lnTo>
                    <a:lnTo>
                      <a:pt x="80975" y="109207"/>
                    </a:lnTo>
                    <a:lnTo>
                      <a:pt x="81102" y="109435"/>
                    </a:lnTo>
                    <a:lnTo>
                      <a:pt x="81470" y="109258"/>
                    </a:lnTo>
                    <a:lnTo>
                      <a:pt x="81724" y="109461"/>
                    </a:lnTo>
                    <a:lnTo>
                      <a:pt x="81749" y="109258"/>
                    </a:lnTo>
                    <a:lnTo>
                      <a:pt x="81800" y="109004"/>
                    </a:lnTo>
                    <a:lnTo>
                      <a:pt x="81940" y="109080"/>
                    </a:lnTo>
                    <a:lnTo>
                      <a:pt x="81864" y="108559"/>
                    </a:lnTo>
                    <a:lnTo>
                      <a:pt x="81851" y="108419"/>
                    </a:lnTo>
                    <a:lnTo>
                      <a:pt x="82600" y="111023"/>
                    </a:lnTo>
                    <a:lnTo>
                      <a:pt x="83058" y="108419"/>
                    </a:lnTo>
                    <a:lnTo>
                      <a:pt x="83134" y="107924"/>
                    </a:lnTo>
                    <a:close/>
                  </a:path>
                  <a:path w="116840" h="170179">
                    <a:moveTo>
                      <a:pt x="83375" y="107581"/>
                    </a:moveTo>
                    <a:lnTo>
                      <a:pt x="83299" y="107022"/>
                    </a:lnTo>
                    <a:lnTo>
                      <a:pt x="83146" y="107911"/>
                    </a:lnTo>
                    <a:lnTo>
                      <a:pt x="83375" y="107581"/>
                    </a:lnTo>
                    <a:close/>
                  </a:path>
                  <a:path w="116840" h="170179">
                    <a:moveTo>
                      <a:pt x="83578" y="157480"/>
                    </a:moveTo>
                    <a:lnTo>
                      <a:pt x="82638" y="157480"/>
                    </a:lnTo>
                    <a:lnTo>
                      <a:pt x="83515" y="158229"/>
                    </a:lnTo>
                    <a:lnTo>
                      <a:pt x="83578" y="157480"/>
                    </a:lnTo>
                    <a:close/>
                  </a:path>
                  <a:path w="116840" h="170179">
                    <a:moveTo>
                      <a:pt x="83794" y="158470"/>
                    </a:moveTo>
                    <a:lnTo>
                      <a:pt x="83515" y="158229"/>
                    </a:lnTo>
                    <a:lnTo>
                      <a:pt x="83477" y="158750"/>
                    </a:lnTo>
                    <a:lnTo>
                      <a:pt x="83794" y="158470"/>
                    </a:lnTo>
                    <a:close/>
                  </a:path>
                  <a:path w="116840" h="170179">
                    <a:moveTo>
                      <a:pt x="84747" y="109143"/>
                    </a:moveTo>
                    <a:close/>
                  </a:path>
                  <a:path w="116840" h="170179">
                    <a:moveTo>
                      <a:pt x="85686" y="108267"/>
                    </a:moveTo>
                    <a:lnTo>
                      <a:pt x="85445" y="107784"/>
                    </a:lnTo>
                    <a:lnTo>
                      <a:pt x="85445" y="108521"/>
                    </a:lnTo>
                    <a:lnTo>
                      <a:pt x="85610" y="108483"/>
                    </a:lnTo>
                    <a:lnTo>
                      <a:pt x="85686" y="108267"/>
                    </a:lnTo>
                    <a:close/>
                  </a:path>
                  <a:path w="116840" h="170179">
                    <a:moveTo>
                      <a:pt x="86855" y="104775"/>
                    </a:moveTo>
                    <a:lnTo>
                      <a:pt x="86829" y="104495"/>
                    </a:lnTo>
                    <a:lnTo>
                      <a:pt x="86753" y="105397"/>
                    </a:lnTo>
                    <a:lnTo>
                      <a:pt x="86728" y="105816"/>
                    </a:lnTo>
                    <a:lnTo>
                      <a:pt x="86766" y="105422"/>
                    </a:lnTo>
                    <a:lnTo>
                      <a:pt x="86804" y="105244"/>
                    </a:lnTo>
                    <a:lnTo>
                      <a:pt x="86855" y="104775"/>
                    </a:lnTo>
                    <a:close/>
                  </a:path>
                  <a:path w="116840" h="170179">
                    <a:moveTo>
                      <a:pt x="88023" y="106578"/>
                    </a:moveTo>
                    <a:close/>
                  </a:path>
                  <a:path w="116840" h="170179">
                    <a:moveTo>
                      <a:pt x="88112" y="106946"/>
                    </a:moveTo>
                    <a:lnTo>
                      <a:pt x="88099" y="106819"/>
                    </a:lnTo>
                    <a:lnTo>
                      <a:pt x="88036" y="106946"/>
                    </a:lnTo>
                    <a:close/>
                  </a:path>
                  <a:path w="116840" h="170179">
                    <a:moveTo>
                      <a:pt x="88315" y="106400"/>
                    </a:moveTo>
                    <a:lnTo>
                      <a:pt x="88188" y="106464"/>
                    </a:lnTo>
                    <a:lnTo>
                      <a:pt x="88099" y="106819"/>
                    </a:lnTo>
                    <a:lnTo>
                      <a:pt x="88315" y="106400"/>
                    </a:lnTo>
                    <a:close/>
                  </a:path>
                  <a:path w="116840" h="170179">
                    <a:moveTo>
                      <a:pt x="88404" y="110299"/>
                    </a:moveTo>
                    <a:lnTo>
                      <a:pt x="88315" y="109943"/>
                    </a:lnTo>
                    <a:lnTo>
                      <a:pt x="88290" y="110426"/>
                    </a:lnTo>
                    <a:lnTo>
                      <a:pt x="88404" y="110299"/>
                    </a:lnTo>
                    <a:close/>
                  </a:path>
                  <a:path w="116840" h="170179">
                    <a:moveTo>
                      <a:pt x="88976" y="106337"/>
                    </a:moveTo>
                    <a:lnTo>
                      <a:pt x="88938" y="105892"/>
                    </a:lnTo>
                    <a:lnTo>
                      <a:pt x="88747" y="106591"/>
                    </a:lnTo>
                    <a:lnTo>
                      <a:pt x="88976" y="106337"/>
                    </a:lnTo>
                    <a:close/>
                  </a:path>
                  <a:path w="116840" h="170179">
                    <a:moveTo>
                      <a:pt x="91147" y="66306"/>
                    </a:moveTo>
                    <a:lnTo>
                      <a:pt x="90957" y="65532"/>
                    </a:lnTo>
                    <a:lnTo>
                      <a:pt x="90652" y="65646"/>
                    </a:lnTo>
                    <a:lnTo>
                      <a:pt x="91147" y="66306"/>
                    </a:lnTo>
                    <a:close/>
                  </a:path>
                  <a:path w="116840" h="170179">
                    <a:moveTo>
                      <a:pt x="91198" y="109867"/>
                    </a:moveTo>
                    <a:close/>
                  </a:path>
                  <a:path w="116840" h="170179">
                    <a:moveTo>
                      <a:pt x="91363" y="109689"/>
                    </a:moveTo>
                    <a:lnTo>
                      <a:pt x="91274" y="109550"/>
                    </a:lnTo>
                    <a:lnTo>
                      <a:pt x="91249" y="109702"/>
                    </a:lnTo>
                    <a:lnTo>
                      <a:pt x="91198" y="109867"/>
                    </a:lnTo>
                    <a:lnTo>
                      <a:pt x="91338" y="109829"/>
                    </a:lnTo>
                    <a:lnTo>
                      <a:pt x="91363" y="109689"/>
                    </a:lnTo>
                    <a:close/>
                  </a:path>
                  <a:path w="116840" h="170179">
                    <a:moveTo>
                      <a:pt x="91363" y="106857"/>
                    </a:moveTo>
                    <a:lnTo>
                      <a:pt x="91059" y="108026"/>
                    </a:lnTo>
                    <a:lnTo>
                      <a:pt x="90957" y="107162"/>
                    </a:lnTo>
                    <a:lnTo>
                      <a:pt x="90868" y="105981"/>
                    </a:lnTo>
                    <a:lnTo>
                      <a:pt x="90893" y="107162"/>
                    </a:lnTo>
                    <a:lnTo>
                      <a:pt x="90843" y="106972"/>
                    </a:lnTo>
                    <a:lnTo>
                      <a:pt x="90805" y="106832"/>
                    </a:lnTo>
                    <a:lnTo>
                      <a:pt x="90741" y="106565"/>
                    </a:lnTo>
                    <a:lnTo>
                      <a:pt x="90716" y="106146"/>
                    </a:lnTo>
                    <a:lnTo>
                      <a:pt x="90500" y="106565"/>
                    </a:lnTo>
                    <a:lnTo>
                      <a:pt x="90500" y="105638"/>
                    </a:lnTo>
                    <a:lnTo>
                      <a:pt x="90601" y="105778"/>
                    </a:lnTo>
                    <a:lnTo>
                      <a:pt x="90500" y="105575"/>
                    </a:lnTo>
                    <a:lnTo>
                      <a:pt x="90208" y="104978"/>
                    </a:lnTo>
                    <a:lnTo>
                      <a:pt x="89979" y="106832"/>
                    </a:lnTo>
                    <a:lnTo>
                      <a:pt x="89852" y="105968"/>
                    </a:lnTo>
                    <a:lnTo>
                      <a:pt x="89865" y="105689"/>
                    </a:lnTo>
                    <a:lnTo>
                      <a:pt x="89522" y="105994"/>
                    </a:lnTo>
                    <a:lnTo>
                      <a:pt x="89395" y="106235"/>
                    </a:lnTo>
                    <a:lnTo>
                      <a:pt x="89623" y="106514"/>
                    </a:lnTo>
                    <a:lnTo>
                      <a:pt x="89750" y="106883"/>
                    </a:lnTo>
                    <a:lnTo>
                      <a:pt x="89408" y="107924"/>
                    </a:lnTo>
                    <a:lnTo>
                      <a:pt x="89357" y="107429"/>
                    </a:lnTo>
                    <a:lnTo>
                      <a:pt x="89306" y="106997"/>
                    </a:lnTo>
                    <a:lnTo>
                      <a:pt x="89242" y="106413"/>
                    </a:lnTo>
                    <a:lnTo>
                      <a:pt x="89141" y="105384"/>
                    </a:lnTo>
                    <a:lnTo>
                      <a:pt x="89090" y="106413"/>
                    </a:lnTo>
                    <a:lnTo>
                      <a:pt x="88861" y="106997"/>
                    </a:lnTo>
                    <a:lnTo>
                      <a:pt x="88595" y="106057"/>
                    </a:lnTo>
                    <a:lnTo>
                      <a:pt x="88125" y="107429"/>
                    </a:lnTo>
                    <a:lnTo>
                      <a:pt x="88112" y="107251"/>
                    </a:lnTo>
                    <a:lnTo>
                      <a:pt x="88036" y="106946"/>
                    </a:lnTo>
                    <a:lnTo>
                      <a:pt x="87972" y="106578"/>
                    </a:lnTo>
                    <a:lnTo>
                      <a:pt x="87960" y="105181"/>
                    </a:lnTo>
                    <a:lnTo>
                      <a:pt x="87706" y="107251"/>
                    </a:lnTo>
                    <a:lnTo>
                      <a:pt x="87630" y="106997"/>
                    </a:lnTo>
                    <a:lnTo>
                      <a:pt x="87579" y="106819"/>
                    </a:lnTo>
                    <a:lnTo>
                      <a:pt x="87617" y="105702"/>
                    </a:lnTo>
                    <a:lnTo>
                      <a:pt x="87769" y="106006"/>
                    </a:lnTo>
                    <a:lnTo>
                      <a:pt x="87630" y="105524"/>
                    </a:lnTo>
                    <a:lnTo>
                      <a:pt x="87528" y="105194"/>
                    </a:lnTo>
                    <a:lnTo>
                      <a:pt x="87376" y="106730"/>
                    </a:lnTo>
                    <a:lnTo>
                      <a:pt x="87312" y="106375"/>
                    </a:lnTo>
                    <a:lnTo>
                      <a:pt x="87058" y="104863"/>
                    </a:lnTo>
                    <a:lnTo>
                      <a:pt x="86944" y="105016"/>
                    </a:lnTo>
                    <a:lnTo>
                      <a:pt x="86842" y="106375"/>
                    </a:lnTo>
                    <a:lnTo>
                      <a:pt x="86652" y="106070"/>
                    </a:lnTo>
                    <a:lnTo>
                      <a:pt x="86410" y="105664"/>
                    </a:lnTo>
                    <a:lnTo>
                      <a:pt x="86067" y="106070"/>
                    </a:lnTo>
                    <a:lnTo>
                      <a:pt x="85953" y="105613"/>
                    </a:lnTo>
                    <a:lnTo>
                      <a:pt x="85445" y="105410"/>
                    </a:lnTo>
                    <a:lnTo>
                      <a:pt x="85102" y="104965"/>
                    </a:lnTo>
                    <a:lnTo>
                      <a:pt x="85051" y="105994"/>
                    </a:lnTo>
                    <a:lnTo>
                      <a:pt x="84721" y="105752"/>
                    </a:lnTo>
                    <a:lnTo>
                      <a:pt x="84480" y="106019"/>
                    </a:lnTo>
                    <a:lnTo>
                      <a:pt x="84480" y="105562"/>
                    </a:lnTo>
                    <a:lnTo>
                      <a:pt x="84493" y="105397"/>
                    </a:lnTo>
                    <a:lnTo>
                      <a:pt x="84607" y="104762"/>
                    </a:lnTo>
                    <a:lnTo>
                      <a:pt x="84442" y="104660"/>
                    </a:lnTo>
                    <a:lnTo>
                      <a:pt x="84455" y="104533"/>
                    </a:lnTo>
                    <a:lnTo>
                      <a:pt x="84467" y="104381"/>
                    </a:lnTo>
                    <a:lnTo>
                      <a:pt x="84480" y="104203"/>
                    </a:lnTo>
                    <a:lnTo>
                      <a:pt x="84378" y="104660"/>
                    </a:lnTo>
                    <a:lnTo>
                      <a:pt x="84289" y="105283"/>
                    </a:lnTo>
                    <a:lnTo>
                      <a:pt x="84162" y="105397"/>
                    </a:lnTo>
                    <a:lnTo>
                      <a:pt x="84226" y="104482"/>
                    </a:lnTo>
                    <a:lnTo>
                      <a:pt x="83921" y="104533"/>
                    </a:lnTo>
                    <a:lnTo>
                      <a:pt x="83616" y="105562"/>
                    </a:lnTo>
                    <a:lnTo>
                      <a:pt x="83235" y="104952"/>
                    </a:lnTo>
                    <a:lnTo>
                      <a:pt x="83223" y="105879"/>
                    </a:lnTo>
                    <a:lnTo>
                      <a:pt x="83350" y="106464"/>
                    </a:lnTo>
                    <a:lnTo>
                      <a:pt x="83464" y="107581"/>
                    </a:lnTo>
                    <a:lnTo>
                      <a:pt x="83972" y="109194"/>
                    </a:lnTo>
                    <a:lnTo>
                      <a:pt x="83781" y="109601"/>
                    </a:lnTo>
                    <a:lnTo>
                      <a:pt x="84302" y="109258"/>
                    </a:lnTo>
                    <a:lnTo>
                      <a:pt x="84340" y="108699"/>
                    </a:lnTo>
                    <a:lnTo>
                      <a:pt x="84366" y="108419"/>
                    </a:lnTo>
                    <a:lnTo>
                      <a:pt x="84455" y="107276"/>
                    </a:lnTo>
                    <a:lnTo>
                      <a:pt x="84594" y="107276"/>
                    </a:lnTo>
                    <a:lnTo>
                      <a:pt x="84455" y="108140"/>
                    </a:lnTo>
                    <a:lnTo>
                      <a:pt x="84582" y="108508"/>
                    </a:lnTo>
                    <a:lnTo>
                      <a:pt x="84709" y="108966"/>
                    </a:lnTo>
                    <a:lnTo>
                      <a:pt x="84721" y="108216"/>
                    </a:lnTo>
                    <a:lnTo>
                      <a:pt x="85013" y="109601"/>
                    </a:lnTo>
                    <a:lnTo>
                      <a:pt x="84899" y="108216"/>
                    </a:lnTo>
                    <a:lnTo>
                      <a:pt x="84823" y="107276"/>
                    </a:lnTo>
                    <a:lnTo>
                      <a:pt x="84772" y="106654"/>
                    </a:lnTo>
                    <a:lnTo>
                      <a:pt x="85026" y="107251"/>
                    </a:lnTo>
                    <a:lnTo>
                      <a:pt x="85153" y="107988"/>
                    </a:lnTo>
                    <a:lnTo>
                      <a:pt x="85280" y="107823"/>
                    </a:lnTo>
                    <a:lnTo>
                      <a:pt x="85445" y="107251"/>
                    </a:lnTo>
                    <a:lnTo>
                      <a:pt x="85585" y="107353"/>
                    </a:lnTo>
                    <a:lnTo>
                      <a:pt x="85686" y="108267"/>
                    </a:lnTo>
                    <a:lnTo>
                      <a:pt x="85839" y="107251"/>
                    </a:lnTo>
                    <a:lnTo>
                      <a:pt x="85902" y="106819"/>
                    </a:lnTo>
                    <a:lnTo>
                      <a:pt x="86004" y="107962"/>
                    </a:lnTo>
                    <a:lnTo>
                      <a:pt x="85864" y="107975"/>
                    </a:lnTo>
                    <a:lnTo>
                      <a:pt x="85864" y="108699"/>
                    </a:lnTo>
                    <a:lnTo>
                      <a:pt x="85991" y="109270"/>
                    </a:lnTo>
                    <a:lnTo>
                      <a:pt x="86017" y="109004"/>
                    </a:lnTo>
                    <a:lnTo>
                      <a:pt x="86182" y="109169"/>
                    </a:lnTo>
                    <a:lnTo>
                      <a:pt x="86563" y="109626"/>
                    </a:lnTo>
                    <a:lnTo>
                      <a:pt x="86487" y="109156"/>
                    </a:lnTo>
                    <a:lnTo>
                      <a:pt x="86499" y="109004"/>
                    </a:lnTo>
                    <a:lnTo>
                      <a:pt x="86753" y="106997"/>
                    </a:lnTo>
                    <a:lnTo>
                      <a:pt x="87045" y="108826"/>
                    </a:lnTo>
                    <a:lnTo>
                      <a:pt x="87388" y="108216"/>
                    </a:lnTo>
                    <a:lnTo>
                      <a:pt x="87439" y="109499"/>
                    </a:lnTo>
                    <a:lnTo>
                      <a:pt x="87566" y="110121"/>
                    </a:lnTo>
                    <a:lnTo>
                      <a:pt x="87744" y="109296"/>
                    </a:lnTo>
                    <a:lnTo>
                      <a:pt x="87871" y="110769"/>
                    </a:lnTo>
                    <a:lnTo>
                      <a:pt x="88138" y="109575"/>
                    </a:lnTo>
                    <a:lnTo>
                      <a:pt x="88150" y="109893"/>
                    </a:lnTo>
                    <a:lnTo>
                      <a:pt x="88239" y="109575"/>
                    </a:lnTo>
                    <a:lnTo>
                      <a:pt x="88303" y="109296"/>
                    </a:lnTo>
                    <a:lnTo>
                      <a:pt x="88620" y="108318"/>
                    </a:lnTo>
                    <a:lnTo>
                      <a:pt x="89115" y="110807"/>
                    </a:lnTo>
                    <a:lnTo>
                      <a:pt x="89611" y="109372"/>
                    </a:lnTo>
                    <a:lnTo>
                      <a:pt x="89725" y="109156"/>
                    </a:lnTo>
                    <a:lnTo>
                      <a:pt x="90055" y="108699"/>
                    </a:lnTo>
                    <a:lnTo>
                      <a:pt x="90131" y="108318"/>
                    </a:lnTo>
                    <a:lnTo>
                      <a:pt x="90157" y="107924"/>
                    </a:lnTo>
                    <a:lnTo>
                      <a:pt x="90271" y="107429"/>
                    </a:lnTo>
                    <a:lnTo>
                      <a:pt x="90627" y="106972"/>
                    </a:lnTo>
                    <a:lnTo>
                      <a:pt x="90728" y="107581"/>
                    </a:lnTo>
                    <a:lnTo>
                      <a:pt x="90614" y="108394"/>
                    </a:lnTo>
                    <a:lnTo>
                      <a:pt x="90741" y="108648"/>
                    </a:lnTo>
                    <a:lnTo>
                      <a:pt x="90982" y="108432"/>
                    </a:lnTo>
                    <a:lnTo>
                      <a:pt x="91122" y="108191"/>
                    </a:lnTo>
                    <a:lnTo>
                      <a:pt x="91198" y="109080"/>
                    </a:lnTo>
                    <a:lnTo>
                      <a:pt x="91236" y="108191"/>
                    </a:lnTo>
                    <a:lnTo>
                      <a:pt x="91262" y="108026"/>
                    </a:lnTo>
                    <a:lnTo>
                      <a:pt x="91363" y="106857"/>
                    </a:lnTo>
                    <a:close/>
                  </a:path>
                  <a:path w="116840" h="170179">
                    <a:moveTo>
                      <a:pt x="91541" y="108369"/>
                    </a:moveTo>
                    <a:lnTo>
                      <a:pt x="91313" y="107886"/>
                    </a:lnTo>
                    <a:lnTo>
                      <a:pt x="91427" y="108331"/>
                    </a:lnTo>
                    <a:close/>
                  </a:path>
                  <a:path w="116840" h="170179">
                    <a:moveTo>
                      <a:pt x="92024" y="109461"/>
                    </a:moveTo>
                    <a:lnTo>
                      <a:pt x="92011" y="109093"/>
                    </a:lnTo>
                    <a:lnTo>
                      <a:pt x="91909" y="109258"/>
                    </a:lnTo>
                    <a:lnTo>
                      <a:pt x="91795" y="109728"/>
                    </a:lnTo>
                    <a:lnTo>
                      <a:pt x="92024" y="109461"/>
                    </a:lnTo>
                    <a:close/>
                  </a:path>
                  <a:path w="116840" h="170179">
                    <a:moveTo>
                      <a:pt x="92125" y="108102"/>
                    </a:moveTo>
                    <a:lnTo>
                      <a:pt x="91998" y="106133"/>
                    </a:lnTo>
                    <a:lnTo>
                      <a:pt x="91605" y="108026"/>
                    </a:lnTo>
                    <a:lnTo>
                      <a:pt x="91363" y="109689"/>
                    </a:lnTo>
                    <a:lnTo>
                      <a:pt x="91605" y="109308"/>
                    </a:lnTo>
                    <a:lnTo>
                      <a:pt x="91732" y="108927"/>
                    </a:lnTo>
                    <a:lnTo>
                      <a:pt x="91833" y="108699"/>
                    </a:lnTo>
                    <a:lnTo>
                      <a:pt x="91998" y="108508"/>
                    </a:lnTo>
                    <a:lnTo>
                      <a:pt x="92011" y="108915"/>
                    </a:lnTo>
                    <a:lnTo>
                      <a:pt x="92011" y="108483"/>
                    </a:lnTo>
                    <a:lnTo>
                      <a:pt x="92125" y="108102"/>
                    </a:lnTo>
                    <a:close/>
                  </a:path>
                  <a:path w="116840" h="170179">
                    <a:moveTo>
                      <a:pt x="92252" y="67792"/>
                    </a:moveTo>
                    <a:lnTo>
                      <a:pt x="92176" y="67576"/>
                    </a:lnTo>
                    <a:lnTo>
                      <a:pt x="91960" y="67310"/>
                    </a:lnTo>
                    <a:lnTo>
                      <a:pt x="92252" y="67792"/>
                    </a:lnTo>
                    <a:close/>
                  </a:path>
                  <a:path w="116840" h="170179">
                    <a:moveTo>
                      <a:pt x="92405" y="108140"/>
                    </a:moveTo>
                    <a:lnTo>
                      <a:pt x="92303" y="108966"/>
                    </a:lnTo>
                    <a:lnTo>
                      <a:pt x="92189" y="109359"/>
                    </a:lnTo>
                    <a:lnTo>
                      <a:pt x="92392" y="109220"/>
                    </a:lnTo>
                    <a:lnTo>
                      <a:pt x="92405" y="108140"/>
                    </a:lnTo>
                    <a:close/>
                  </a:path>
                  <a:path w="116840" h="170179">
                    <a:moveTo>
                      <a:pt x="93421" y="108229"/>
                    </a:moveTo>
                    <a:lnTo>
                      <a:pt x="93268" y="107365"/>
                    </a:lnTo>
                    <a:lnTo>
                      <a:pt x="93078" y="107327"/>
                    </a:lnTo>
                    <a:lnTo>
                      <a:pt x="92862" y="108038"/>
                    </a:lnTo>
                    <a:lnTo>
                      <a:pt x="92824" y="107797"/>
                    </a:lnTo>
                    <a:lnTo>
                      <a:pt x="92862" y="107505"/>
                    </a:lnTo>
                    <a:lnTo>
                      <a:pt x="92875" y="107302"/>
                    </a:lnTo>
                    <a:lnTo>
                      <a:pt x="92735" y="107835"/>
                    </a:lnTo>
                    <a:lnTo>
                      <a:pt x="92570" y="108788"/>
                    </a:lnTo>
                    <a:lnTo>
                      <a:pt x="92659" y="109816"/>
                    </a:lnTo>
                    <a:lnTo>
                      <a:pt x="92798" y="108737"/>
                    </a:lnTo>
                    <a:lnTo>
                      <a:pt x="92837" y="109194"/>
                    </a:lnTo>
                    <a:lnTo>
                      <a:pt x="92989" y="107911"/>
                    </a:lnTo>
                    <a:lnTo>
                      <a:pt x="93103" y="107784"/>
                    </a:lnTo>
                    <a:lnTo>
                      <a:pt x="93192" y="108280"/>
                    </a:lnTo>
                    <a:lnTo>
                      <a:pt x="93179" y="108686"/>
                    </a:lnTo>
                    <a:lnTo>
                      <a:pt x="93218" y="108394"/>
                    </a:lnTo>
                    <a:lnTo>
                      <a:pt x="93357" y="108927"/>
                    </a:lnTo>
                    <a:lnTo>
                      <a:pt x="93421" y="108229"/>
                    </a:lnTo>
                    <a:close/>
                  </a:path>
                  <a:path w="116840" h="170179">
                    <a:moveTo>
                      <a:pt x="93713" y="109067"/>
                    </a:moveTo>
                    <a:lnTo>
                      <a:pt x="93700" y="108419"/>
                    </a:lnTo>
                    <a:lnTo>
                      <a:pt x="93573" y="108546"/>
                    </a:lnTo>
                    <a:lnTo>
                      <a:pt x="93484" y="109651"/>
                    </a:lnTo>
                    <a:lnTo>
                      <a:pt x="93675" y="109359"/>
                    </a:lnTo>
                    <a:lnTo>
                      <a:pt x="93713" y="109067"/>
                    </a:lnTo>
                    <a:close/>
                  </a:path>
                  <a:path w="116840" h="170179">
                    <a:moveTo>
                      <a:pt x="93929" y="62230"/>
                    </a:moveTo>
                    <a:lnTo>
                      <a:pt x="93802" y="62230"/>
                    </a:lnTo>
                    <a:lnTo>
                      <a:pt x="93929" y="62230"/>
                    </a:lnTo>
                    <a:close/>
                  </a:path>
                  <a:path w="116840" h="170179">
                    <a:moveTo>
                      <a:pt x="96862" y="78663"/>
                    </a:moveTo>
                    <a:lnTo>
                      <a:pt x="96227" y="77876"/>
                    </a:lnTo>
                    <a:lnTo>
                      <a:pt x="95948" y="77622"/>
                    </a:lnTo>
                    <a:lnTo>
                      <a:pt x="96862" y="78663"/>
                    </a:lnTo>
                    <a:close/>
                  </a:path>
                  <a:path w="116840" h="170179">
                    <a:moveTo>
                      <a:pt x="98082" y="78740"/>
                    </a:moveTo>
                    <a:lnTo>
                      <a:pt x="97332" y="78740"/>
                    </a:lnTo>
                    <a:lnTo>
                      <a:pt x="97891" y="79273"/>
                    </a:lnTo>
                    <a:lnTo>
                      <a:pt x="98082" y="78740"/>
                    </a:lnTo>
                    <a:close/>
                  </a:path>
                  <a:path w="116840" h="170179">
                    <a:moveTo>
                      <a:pt x="98336" y="68668"/>
                    </a:moveTo>
                    <a:lnTo>
                      <a:pt x="98196" y="67310"/>
                    </a:lnTo>
                    <a:lnTo>
                      <a:pt x="97828" y="67856"/>
                    </a:lnTo>
                    <a:lnTo>
                      <a:pt x="98336" y="68668"/>
                    </a:lnTo>
                    <a:close/>
                  </a:path>
                  <a:path w="116840" h="170179">
                    <a:moveTo>
                      <a:pt x="98717" y="80010"/>
                    </a:moveTo>
                    <a:lnTo>
                      <a:pt x="97891" y="79273"/>
                    </a:lnTo>
                    <a:lnTo>
                      <a:pt x="97637" y="80010"/>
                    </a:lnTo>
                    <a:lnTo>
                      <a:pt x="98717" y="80010"/>
                    </a:lnTo>
                    <a:close/>
                  </a:path>
                  <a:path w="116840" h="170179">
                    <a:moveTo>
                      <a:pt x="98793" y="143611"/>
                    </a:moveTo>
                    <a:lnTo>
                      <a:pt x="98653" y="143713"/>
                    </a:lnTo>
                    <a:lnTo>
                      <a:pt x="98526" y="143827"/>
                    </a:lnTo>
                    <a:lnTo>
                      <a:pt x="98374" y="143916"/>
                    </a:lnTo>
                    <a:lnTo>
                      <a:pt x="98564" y="143903"/>
                    </a:lnTo>
                    <a:lnTo>
                      <a:pt x="98793" y="143611"/>
                    </a:lnTo>
                    <a:close/>
                  </a:path>
                  <a:path w="116840" h="170179">
                    <a:moveTo>
                      <a:pt x="99428" y="69697"/>
                    </a:moveTo>
                    <a:lnTo>
                      <a:pt x="98996" y="69723"/>
                    </a:lnTo>
                    <a:lnTo>
                      <a:pt x="98336" y="68668"/>
                    </a:lnTo>
                    <a:lnTo>
                      <a:pt x="98475" y="69850"/>
                    </a:lnTo>
                    <a:lnTo>
                      <a:pt x="98640" y="69850"/>
                    </a:lnTo>
                    <a:lnTo>
                      <a:pt x="99326" y="70637"/>
                    </a:lnTo>
                    <a:lnTo>
                      <a:pt x="99428" y="69697"/>
                    </a:lnTo>
                    <a:close/>
                  </a:path>
                  <a:path w="116840" h="170179">
                    <a:moveTo>
                      <a:pt x="99949" y="141897"/>
                    </a:moveTo>
                    <a:lnTo>
                      <a:pt x="99060" y="141097"/>
                    </a:lnTo>
                    <a:lnTo>
                      <a:pt x="98806" y="141973"/>
                    </a:lnTo>
                    <a:lnTo>
                      <a:pt x="99783" y="142430"/>
                    </a:lnTo>
                    <a:lnTo>
                      <a:pt x="99949" y="141897"/>
                    </a:lnTo>
                    <a:close/>
                  </a:path>
                  <a:path w="116840" h="170179">
                    <a:moveTo>
                      <a:pt x="102641" y="90170"/>
                    </a:moveTo>
                    <a:lnTo>
                      <a:pt x="102577" y="88900"/>
                    </a:lnTo>
                    <a:lnTo>
                      <a:pt x="101803" y="88900"/>
                    </a:lnTo>
                    <a:lnTo>
                      <a:pt x="102641" y="90170"/>
                    </a:lnTo>
                    <a:close/>
                  </a:path>
                  <a:path w="116840" h="170179">
                    <a:moveTo>
                      <a:pt x="103771" y="135737"/>
                    </a:moveTo>
                    <a:lnTo>
                      <a:pt x="103619" y="136093"/>
                    </a:lnTo>
                    <a:lnTo>
                      <a:pt x="103733" y="135890"/>
                    </a:lnTo>
                    <a:lnTo>
                      <a:pt x="103771" y="135737"/>
                    </a:lnTo>
                    <a:close/>
                  </a:path>
                  <a:path w="116840" h="170179">
                    <a:moveTo>
                      <a:pt x="103797" y="148590"/>
                    </a:moveTo>
                    <a:lnTo>
                      <a:pt x="95872" y="148590"/>
                    </a:lnTo>
                    <a:lnTo>
                      <a:pt x="95643" y="148590"/>
                    </a:lnTo>
                    <a:lnTo>
                      <a:pt x="94132" y="148590"/>
                    </a:lnTo>
                    <a:lnTo>
                      <a:pt x="96367" y="149860"/>
                    </a:lnTo>
                    <a:lnTo>
                      <a:pt x="94284" y="151130"/>
                    </a:lnTo>
                    <a:lnTo>
                      <a:pt x="92748" y="151130"/>
                    </a:lnTo>
                    <a:lnTo>
                      <a:pt x="94742" y="149860"/>
                    </a:lnTo>
                    <a:lnTo>
                      <a:pt x="93967" y="149860"/>
                    </a:lnTo>
                    <a:lnTo>
                      <a:pt x="92252" y="148590"/>
                    </a:lnTo>
                    <a:lnTo>
                      <a:pt x="92316" y="152400"/>
                    </a:lnTo>
                    <a:lnTo>
                      <a:pt x="90297" y="152400"/>
                    </a:lnTo>
                    <a:lnTo>
                      <a:pt x="90487" y="151130"/>
                    </a:lnTo>
                    <a:lnTo>
                      <a:pt x="89166" y="151130"/>
                    </a:lnTo>
                    <a:lnTo>
                      <a:pt x="88900" y="153670"/>
                    </a:lnTo>
                    <a:lnTo>
                      <a:pt x="87325" y="154940"/>
                    </a:lnTo>
                    <a:lnTo>
                      <a:pt x="87147" y="154940"/>
                    </a:lnTo>
                    <a:lnTo>
                      <a:pt x="86702" y="156210"/>
                    </a:lnTo>
                    <a:lnTo>
                      <a:pt x="84912" y="157480"/>
                    </a:lnTo>
                    <a:lnTo>
                      <a:pt x="83794" y="158470"/>
                    </a:lnTo>
                    <a:lnTo>
                      <a:pt x="84150" y="158750"/>
                    </a:lnTo>
                    <a:lnTo>
                      <a:pt x="83477" y="158750"/>
                    </a:lnTo>
                    <a:lnTo>
                      <a:pt x="80441" y="158750"/>
                    </a:lnTo>
                    <a:lnTo>
                      <a:pt x="81724" y="157480"/>
                    </a:lnTo>
                    <a:lnTo>
                      <a:pt x="80530" y="157480"/>
                    </a:lnTo>
                    <a:lnTo>
                      <a:pt x="80060" y="158750"/>
                    </a:lnTo>
                    <a:lnTo>
                      <a:pt x="77216" y="158750"/>
                    </a:lnTo>
                    <a:lnTo>
                      <a:pt x="77622" y="160020"/>
                    </a:lnTo>
                    <a:lnTo>
                      <a:pt x="75323" y="161290"/>
                    </a:lnTo>
                    <a:lnTo>
                      <a:pt x="75679" y="161290"/>
                    </a:lnTo>
                    <a:lnTo>
                      <a:pt x="74828" y="163830"/>
                    </a:lnTo>
                    <a:lnTo>
                      <a:pt x="74625" y="162560"/>
                    </a:lnTo>
                    <a:lnTo>
                      <a:pt x="74422" y="161290"/>
                    </a:lnTo>
                    <a:lnTo>
                      <a:pt x="73418" y="162560"/>
                    </a:lnTo>
                    <a:lnTo>
                      <a:pt x="72669" y="161290"/>
                    </a:lnTo>
                    <a:lnTo>
                      <a:pt x="71932" y="161290"/>
                    </a:lnTo>
                    <a:lnTo>
                      <a:pt x="70065" y="163830"/>
                    </a:lnTo>
                    <a:lnTo>
                      <a:pt x="68986" y="163830"/>
                    </a:lnTo>
                    <a:lnTo>
                      <a:pt x="69773" y="162560"/>
                    </a:lnTo>
                    <a:lnTo>
                      <a:pt x="69240" y="162560"/>
                    </a:lnTo>
                    <a:lnTo>
                      <a:pt x="68516" y="163830"/>
                    </a:lnTo>
                    <a:lnTo>
                      <a:pt x="65913" y="163830"/>
                    </a:lnTo>
                    <a:lnTo>
                      <a:pt x="65887" y="162560"/>
                    </a:lnTo>
                    <a:lnTo>
                      <a:pt x="57099" y="162560"/>
                    </a:lnTo>
                    <a:lnTo>
                      <a:pt x="54063" y="161290"/>
                    </a:lnTo>
                    <a:lnTo>
                      <a:pt x="50863" y="161290"/>
                    </a:lnTo>
                    <a:lnTo>
                      <a:pt x="51752" y="163830"/>
                    </a:lnTo>
                    <a:lnTo>
                      <a:pt x="50800" y="162560"/>
                    </a:lnTo>
                    <a:lnTo>
                      <a:pt x="49898" y="161366"/>
                    </a:lnTo>
                    <a:lnTo>
                      <a:pt x="49707" y="161328"/>
                    </a:lnTo>
                    <a:lnTo>
                      <a:pt x="49847" y="161353"/>
                    </a:lnTo>
                    <a:lnTo>
                      <a:pt x="49707" y="162560"/>
                    </a:lnTo>
                    <a:lnTo>
                      <a:pt x="47777" y="162560"/>
                    </a:lnTo>
                    <a:lnTo>
                      <a:pt x="47078" y="161290"/>
                    </a:lnTo>
                    <a:lnTo>
                      <a:pt x="46380" y="161290"/>
                    </a:lnTo>
                    <a:lnTo>
                      <a:pt x="45974" y="160020"/>
                    </a:lnTo>
                    <a:lnTo>
                      <a:pt x="45631" y="160020"/>
                    </a:lnTo>
                    <a:lnTo>
                      <a:pt x="46774" y="158750"/>
                    </a:lnTo>
                    <a:lnTo>
                      <a:pt x="45859" y="158750"/>
                    </a:lnTo>
                    <a:lnTo>
                      <a:pt x="45059" y="159893"/>
                    </a:lnTo>
                    <a:lnTo>
                      <a:pt x="45173" y="160020"/>
                    </a:lnTo>
                    <a:lnTo>
                      <a:pt x="44970" y="160020"/>
                    </a:lnTo>
                    <a:lnTo>
                      <a:pt x="42456" y="160020"/>
                    </a:lnTo>
                    <a:lnTo>
                      <a:pt x="43713" y="157480"/>
                    </a:lnTo>
                    <a:lnTo>
                      <a:pt x="41071" y="158750"/>
                    </a:lnTo>
                    <a:lnTo>
                      <a:pt x="42024" y="157480"/>
                    </a:lnTo>
                    <a:lnTo>
                      <a:pt x="41389" y="157480"/>
                    </a:lnTo>
                    <a:lnTo>
                      <a:pt x="38112" y="156210"/>
                    </a:lnTo>
                    <a:lnTo>
                      <a:pt x="36957" y="156210"/>
                    </a:lnTo>
                    <a:lnTo>
                      <a:pt x="36017" y="157480"/>
                    </a:lnTo>
                    <a:lnTo>
                      <a:pt x="35915" y="156210"/>
                    </a:lnTo>
                    <a:lnTo>
                      <a:pt x="36487" y="156210"/>
                    </a:lnTo>
                    <a:lnTo>
                      <a:pt x="33985" y="154940"/>
                    </a:lnTo>
                    <a:lnTo>
                      <a:pt x="29730" y="154940"/>
                    </a:lnTo>
                    <a:lnTo>
                      <a:pt x="28460" y="152400"/>
                    </a:lnTo>
                    <a:lnTo>
                      <a:pt x="28943" y="151130"/>
                    </a:lnTo>
                    <a:lnTo>
                      <a:pt x="28409" y="151130"/>
                    </a:lnTo>
                    <a:lnTo>
                      <a:pt x="27584" y="152400"/>
                    </a:lnTo>
                    <a:lnTo>
                      <a:pt x="27330" y="151130"/>
                    </a:lnTo>
                    <a:lnTo>
                      <a:pt x="25920" y="149860"/>
                    </a:lnTo>
                    <a:lnTo>
                      <a:pt x="26403" y="149860"/>
                    </a:lnTo>
                    <a:lnTo>
                      <a:pt x="25539" y="148590"/>
                    </a:lnTo>
                    <a:lnTo>
                      <a:pt x="24498" y="147320"/>
                    </a:lnTo>
                    <a:lnTo>
                      <a:pt x="21183" y="147320"/>
                    </a:lnTo>
                    <a:lnTo>
                      <a:pt x="20193" y="146050"/>
                    </a:lnTo>
                    <a:lnTo>
                      <a:pt x="21285" y="144780"/>
                    </a:lnTo>
                    <a:lnTo>
                      <a:pt x="20116" y="143510"/>
                    </a:lnTo>
                    <a:lnTo>
                      <a:pt x="19685" y="142240"/>
                    </a:lnTo>
                    <a:lnTo>
                      <a:pt x="19875" y="142240"/>
                    </a:lnTo>
                    <a:lnTo>
                      <a:pt x="19354" y="141198"/>
                    </a:lnTo>
                    <a:lnTo>
                      <a:pt x="19354" y="152400"/>
                    </a:lnTo>
                    <a:lnTo>
                      <a:pt x="18910" y="153466"/>
                    </a:lnTo>
                    <a:lnTo>
                      <a:pt x="18427" y="152400"/>
                    </a:lnTo>
                    <a:lnTo>
                      <a:pt x="19354" y="152400"/>
                    </a:lnTo>
                    <a:lnTo>
                      <a:pt x="19354" y="141198"/>
                    </a:lnTo>
                    <a:lnTo>
                      <a:pt x="17970" y="138430"/>
                    </a:lnTo>
                    <a:lnTo>
                      <a:pt x="15608" y="137160"/>
                    </a:lnTo>
                    <a:lnTo>
                      <a:pt x="13538" y="134620"/>
                    </a:lnTo>
                    <a:lnTo>
                      <a:pt x="13855" y="133350"/>
                    </a:lnTo>
                    <a:lnTo>
                      <a:pt x="13208" y="132080"/>
                    </a:lnTo>
                    <a:lnTo>
                      <a:pt x="12611" y="130810"/>
                    </a:lnTo>
                    <a:lnTo>
                      <a:pt x="12115" y="128270"/>
                    </a:lnTo>
                    <a:lnTo>
                      <a:pt x="11277" y="127000"/>
                    </a:lnTo>
                    <a:lnTo>
                      <a:pt x="11379" y="125730"/>
                    </a:lnTo>
                    <a:lnTo>
                      <a:pt x="9969" y="125730"/>
                    </a:lnTo>
                    <a:lnTo>
                      <a:pt x="10083" y="124460"/>
                    </a:lnTo>
                    <a:lnTo>
                      <a:pt x="8458" y="123190"/>
                    </a:lnTo>
                    <a:lnTo>
                      <a:pt x="10972" y="123190"/>
                    </a:lnTo>
                    <a:lnTo>
                      <a:pt x="10312" y="122021"/>
                    </a:lnTo>
                    <a:lnTo>
                      <a:pt x="10198" y="120650"/>
                    </a:lnTo>
                    <a:lnTo>
                      <a:pt x="8407" y="120650"/>
                    </a:lnTo>
                    <a:lnTo>
                      <a:pt x="9436" y="118110"/>
                    </a:lnTo>
                    <a:lnTo>
                      <a:pt x="8864" y="116840"/>
                    </a:lnTo>
                    <a:lnTo>
                      <a:pt x="8585" y="114300"/>
                    </a:lnTo>
                    <a:lnTo>
                      <a:pt x="8216" y="113030"/>
                    </a:lnTo>
                    <a:lnTo>
                      <a:pt x="7810" y="110490"/>
                    </a:lnTo>
                    <a:lnTo>
                      <a:pt x="9067" y="110490"/>
                    </a:lnTo>
                    <a:lnTo>
                      <a:pt x="8661" y="109220"/>
                    </a:lnTo>
                    <a:lnTo>
                      <a:pt x="8420" y="107950"/>
                    </a:lnTo>
                    <a:lnTo>
                      <a:pt x="9359" y="107950"/>
                    </a:lnTo>
                    <a:lnTo>
                      <a:pt x="9918" y="106680"/>
                    </a:lnTo>
                    <a:lnTo>
                      <a:pt x="10210" y="105410"/>
                    </a:lnTo>
                    <a:lnTo>
                      <a:pt x="10807" y="102870"/>
                    </a:lnTo>
                    <a:lnTo>
                      <a:pt x="11277" y="104140"/>
                    </a:lnTo>
                    <a:lnTo>
                      <a:pt x="11785" y="102870"/>
                    </a:lnTo>
                    <a:lnTo>
                      <a:pt x="9334" y="101600"/>
                    </a:lnTo>
                    <a:lnTo>
                      <a:pt x="9880" y="100330"/>
                    </a:lnTo>
                    <a:lnTo>
                      <a:pt x="11353" y="100330"/>
                    </a:lnTo>
                    <a:lnTo>
                      <a:pt x="12534" y="97790"/>
                    </a:lnTo>
                    <a:lnTo>
                      <a:pt x="14871" y="96520"/>
                    </a:lnTo>
                    <a:lnTo>
                      <a:pt x="14909" y="92710"/>
                    </a:lnTo>
                    <a:lnTo>
                      <a:pt x="15405" y="92710"/>
                    </a:lnTo>
                    <a:lnTo>
                      <a:pt x="15265" y="93980"/>
                    </a:lnTo>
                    <a:lnTo>
                      <a:pt x="15862" y="92710"/>
                    </a:lnTo>
                    <a:lnTo>
                      <a:pt x="18326" y="90170"/>
                    </a:lnTo>
                    <a:lnTo>
                      <a:pt x="17538" y="89662"/>
                    </a:lnTo>
                    <a:lnTo>
                      <a:pt x="17576" y="88900"/>
                    </a:lnTo>
                    <a:lnTo>
                      <a:pt x="17716" y="86360"/>
                    </a:lnTo>
                    <a:lnTo>
                      <a:pt x="17868" y="85090"/>
                    </a:lnTo>
                    <a:lnTo>
                      <a:pt x="18605" y="86360"/>
                    </a:lnTo>
                    <a:lnTo>
                      <a:pt x="18084" y="83820"/>
                    </a:lnTo>
                    <a:lnTo>
                      <a:pt x="17805" y="83820"/>
                    </a:lnTo>
                    <a:lnTo>
                      <a:pt x="18275" y="82550"/>
                    </a:lnTo>
                    <a:lnTo>
                      <a:pt x="18643" y="82550"/>
                    </a:lnTo>
                    <a:lnTo>
                      <a:pt x="19697" y="81280"/>
                    </a:lnTo>
                    <a:lnTo>
                      <a:pt x="18326" y="81280"/>
                    </a:lnTo>
                    <a:lnTo>
                      <a:pt x="19507" y="80010"/>
                    </a:lnTo>
                    <a:lnTo>
                      <a:pt x="19773" y="81280"/>
                    </a:lnTo>
                    <a:lnTo>
                      <a:pt x="20459" y="80010"/>
                    </a:lnTo>
                    <a:lnTo>
                      <a:pt x="20116" y="80010"/>
                    </a:lnTo>
                    <a:lnTo>
                      <a:pt x="19837" y="78740"/>
                    </a:lnTo>
                    <a:lnTo>
                      <a:pt x="14452" y="78740"/>
                    </a:lnTo>
                    <a:lnTo>
                      <a:pt x="13779" y="78740"/>
                    </a:lnTo>
                    <a:lnTo>
                      <a:pt x="13601" y="78740"/>
                    </a:lnTo>
                    <a:lnTo>
                      <a:pt x="13487" y="80010"/>
                    </a:lnTo>
                    <a:lnTo>
                      <a:pt x="12560" y="83820"/>
                    </a:lnTo>
                    <a:lnTo>
                      <a:pt x="10591" y="85090"/>
                    </a:lnTo>
                    <a:lnTo>
                      <a:pt x="9359" y="86360"/>
                    </a:lnTo>
                    <a:lnTo>
                      <a:pt x="11442" y="87630"/>
                    </a:lnTo>
                    <a:lnTo>
                      <a:pt x="9867" y="88900"/>
                    </a:lnTo>
                    <a:lnTo>
                      <a:pt x="7721" y="91440"/>
                    </a:lnTo>
                    <a:lnTo>
                      <a:pt x="6667" y="96520"/>
                    </a:lnTo>
                    <a:lnTo>
                      <a:pt x="3937" y="97790"/>
                    </a:lnTo>
                    <a:lnTo>
                      <a:pt x="4914" y="99060"/>
                    </a:lnTo>
                    <a:lnTo>
                      <a:pt x="1714" y="101600"/>
                    </a:lnTo>
                    <a:lnTo>
                      <a:pt x="3581" y="102870"/>
                    </a:lnTo>
                    <a:lnTo>
                      <a:pt x="2032" y="105410"/>
                    </a:lnTo>
                    <a:lnTo>
                      <a:pt x="1752" y="104140"/>
                    </a:lnTo>
                    <a:lnTo>
                      <a:pt x="558" y="107950"/>
                    </a:lnTo>
                    <a:lnTo>
                      <a:pt x="368" y="109220"/>
                    </a:lnTo>
                    <a:lnTo>
                      <a:pt x="1638" y="109220"/>
                    </a:lnTo>
                    <a:lnTo>
                      <a:pt x="1790" y="110490"/>
                    </a:lnTo>
                    <a:lnTo>
                      <a:pt x="762" y="110490"/>
                    </a:lnTo>
                    <a:lnTo>
                      <a:pt x="1435" y="111760"/>
                    </a:lnTo>
                    <a:lnTo>
                      <a:pt x="1841" y="111760"/>
                    </a:lnTo>
                    <a:lnTo>
                      <a:pt x="635" y="113030"/>
                    </a:lnTo>
                    <a:lnTo>
                      <a:pt x="952" y="114300"/>
                    </a:lnTo>
                    <a:lnTo>
                      <a:pt x="965" y="113690"/>
                    </a:lnTo>
                    <a:lnTo>
                      <a:pt x="965" y="113487"/>
                    </a:lnTo>
                    <a:lnTo>
                      <a:pt x="990" y="113030"/>
                    </a:lnTo>
                    <a:lnTo>
                      <a:pt x="1676" y="113030"/>
                    </a:lnTo>
                    <a:lnTo>
                      <a:pt x="2222" y="114300"/>
                    </a:lnTo>
                    <a:lnTo>
                      <a:pt x="1155" y="116840"/>
                    </a:lnTo>
                    <a:lnTo>
                      <a:pt x="635" y="116840"/>
                    </a:lnTo>
                    <a:lnTo>
                      <a:pt x="1016" y="118110"/>
                    </a:lnTo>
                    <a:lnTo>
                      <a:pt x="1574" y="119380"/>
                    </a:lnTo>
                    <a:lnTo>
                      <a:pt x="2032" y="120650"/>
                    </a:lnTo>
                    <a:lnTo>
                      <a:pt x="1701" y="120650"/>
                    </a:lnTo>
                    <a:lnTo>
                      <a:pt x="2387" y="121920"/>
                    </a:lnTo>
                    <a:lnTo>
                      <a:pt x="0" y="120650"/>
                    </a:lnTo>
                    <a:lnTo>
                      <a:pt x="1244" y="121920"/>
                    </a:lnTo>
                    <a:lnTo>
                      <a:pt x="2095" y="121920"/>
                    </a:lnTo>
                    <a:lnTo>
                      <a:pt x="1549" y="123190"/>
                    </a:lnTo>
                    <a:lnTo>
                      <a:pt x="2133" y="125730"/>
                    </a:lnTo>
                    <a:lnTo>
                      <a:pt x="2781" y="127000"/>
                    </a:lnTo>
                    <a:lnTo>
                      <a:pt x="2006" y="127000"/>
                    </a:lnTo>
                    <a:lnTo>
                      <a:pt x="2476" y="129540"/>
                    </a:lnTo>
                    <a:lnTo>
                      <a:pt x="4165" y="132080"/>
                    </a:lnTo>
                    <a:lnTo>
                      <a:pt x="5397" y="135890"/>
                    </a:lnTo>
                    <a:lnTo>
                      <a:pt x="5194" y="134620"/>
                    </a:lnTo>
                    <a:lnTo>
                      <a:pt x="6083" y="134620"/>
                    </a:lnTo>
                    <a:lnTo>
                      <a:pt x="6959" y="134620"/>
                    </a:lnTo>
                    <a:lnTo>
                      <a:pt x="6604" y="135153"/>
                    </a:lnTo>
                    <a:lnTo>
                      <a:pt x="7366" y="135890"/>
                    </a:lnTo>
                    <a:lnTo>
                      <a:pt x="7759" y="135890"/>
                    </a:lnTo>
                    <a:lnTo>
                      <a:pt x="6781" y="136956"/>
                    </a:lnTo>
                    <a:lnTo>
                      <a:pt x="6946" y="137160"/>
                    </a:lnTo>
                    <a:lnTo>
                      <a:pt x="6057" y="139700"/>
                    </a:lnTo>
                    <a:lnTo>
                      <a:pt x="7594" y="140970"/>
                    </a:lnTo>
                    <a:lnTo>
                      <a:pt x="7353" y="140970"/>
                    </a:lnTo>
                    <a:lnTo>
                      <a:pt x="9067" y="143510"/>
                    </a:lnTo>
                    <a:lnTo>
                      <a:pt x="10071" y="144780"/>
                    </a:lnTo>
                    <a:lnTo>
                      <a:pt x="11760" y="146050"/>
                    </a:lnTo>
                    <a:lnTo>
                      <a:pt x="12547" y="146050"/>
                    </a:lnTo>
                    <a:lnTo>
                      <a:pt x="13004" y="147320"/>
                    </a:lnTo>
                    <a:lnTo>
                      <a:pt x="14071" y="147320"/>
                    </a:lnTo>
                    <a:lnTo>
                      <a:pt x="15925" y="151130"/>
                    </a:lnTo>
                    <a:lnTo>
                      <a:pt x="17526" y="152400"/>
                    </a:lnTo>
                    <a:lnTo>
                      <a:pt x="18872" y="153568"/>
                    </a:lnTo>
                    <a:lnTo>
                      <a:pt x="19989" y="154508"/>
                    </a:lnTo>
                    <a:lnTo>
                      <a:pt x="21424" y="156210"/>
                    </a:lnTo>
                    <a:lnTo>
                      <a:pt x="22034" y="156210"/>
                    </a:lnTo>
                    <a:lnTo>
                      <a:pt x="25273" y="157480"/>
                    </a:lnTo>
                    <a:lnTo>
                      <a:pt x="25869" y="157480"/>
                    </a:lnTo>
                    <a:lnTo>
                      <a:pt x="26212" y="158750"/>
                    </a:lnTo>
                    <a:lnTo>
                      <a:pt x="27622" y="158750"/>
                    </a:lnTo>
                    <a:lnTo>
                      <a:pt x="29260" y="161290"/>
                    </a:lnTo>
                    <a:lnTo>
                      <a:pt x="30835" y="162560"/>
                    </a:lnTo>
                    <a:lnTo>
                      <a:pt x="32461" y="163830"/>
                    </a:lnTo>
                    <a:lnTo>
                      <a:pt x="34226" y="165100"/>
                    </a:lnTo>
                    <a:lnTo>
                      <a:pt x="38125" y="165100"/>
                    </a:lnTo>
                    <a:lnTo>
                      <a:pt x="39192" y="165100"/>
                    </a:lnTo>
                    <a:lnTo>
                      <a:pt x="40538" y="166370"/>
                    </a:lnTo>
                    <a:lnTo>
                      <a:pt x="42710" y="166370"/>
                    </a:lnTo>
                    <a:lnTo>
                      <a:pt x="44297" y="168910"/>
                    </a:lnTo>
                    <a:lnTo>
                      <a:pt x="47320" y="167640"/>
                    </a:lnTo>
                    <a:lnTo>
                      <a:pt x="48171" y="170180"/>
                    </a:lnTo>
                    <a:lnTo>
                      <a:pt x="59182" y="170180"/>
                    </a:lnTo>
                    <a:lnTo>
                      <a:pt x="65735" y="168910"/>
                    </a:lnTo>
                    <a:lnTo>
                      <a:pt x="72961" y="168910"/>
                    </a:lnTo>
                    <a:lnTo>
                      <a:pt x="79781" y="167640"/>
                    </a:lnTo>
                    <a:lnTo>
                      <a:pt x="82245" y="166370"/>
                    </a:lnTo>
                    <a:lnTo>
                      <a:pt x="79997" y="163830"/>
                    </a:lnTo>
                    <a:lnTo>
                      <a:pt x="83375" y="163830"/>
                    </a:lnTo>
                    <a:lnTo>
                      <a:pt x="83032" y="165100"/>
                    </a:lnTo>
                    <a:lnTo>
                      <a:pt x="87109" y="162560"/>
                    </a:lnTo>
                    <a:lnTo>
                      <a:pt x="92227" y="160020"/>
                    </a:lnTo>
                    <a:lnTo>
                      <a:pt x="95465" y="156210"/>
                    </a:lnTo>
                    <a:lnTo>
                      <a:pt x="95389" y="157480"/>
                    </a:lnTo>
                    <a:lnTo>
                      <a:pt x="96608" y="157480"/>
                    </a:lnTo>
                    <a:lnTo>
                      <a:pt x="97383" y="156210"/>
                    </a:lnTo>
                    <a:lnTo>
                      <a:pt x="98158" y="154940"/>
                    </a:lnTo>
                    <a:lnTo>
                      <a:pt x="97739" y="154940"/>
                    </a:lnTo>
                    <a:lnTo>
                      <a:pt x="98348" y="153670"/>
                    </a:lnTo>
                    <a:lnTo>
                      <a:pt x="98259" y="154940"/>
                    </a:lnTo>
                    <a:lnTo>
                      <a:pt x="99974" y="154940"/>
                    </a:lnTo>
                    <a:lnTo>
                      <a:pt x="100025" y="153670"/>
                    </a:lnTo>
                    <a:lnTo>
                      <a:pt x="100076" y="152400"/>
                    </a:lnTo>
                    <a:lnTo>
                      <a:pt x="101066" y="152400"/>
                    </a:lnTo>
                    <a:lnTo>
                      <a:pt x="103124" y="151130"/>
                    </a:lnTo>
                    <a:lnTo>
                      <a:pt x="101993" y="151130"/>
                    </a:lnTo>
                    <a:lnTo>
                      <a:pt x="103619" y="149860"/>
                    </a:lnTo>
                    <a:lnTo>
                      <a:pt x="103797" y="148590"/>
                    </a:lnTo>
                    <a:close/>
                  </a:path>
                  <a:path w="116840" h="170179">
                    <a:moveTo>
                      <a:pt x="104038" y="135547"/>
                    </a:moveTo>
                    <a:lnTo>
                      <a:pt x="103771" y="135737"/>
                    </a:lnTo>
                    <a:lnTo>
                      <a:pt x="104038" y="135547"/>
                    </a:lnTo>
                    <a:close/>
                  </a:path>
                  <a:path w="116840" h="170179">
                    <a:moveTo>
                      <a:pt x="104952" y="82118"/>
                    </a:moveTo>
                    <a:lnTo>
                      <a:pt x="104787" y="81648"/>
                    </a:lnTo>
                    <a:lnTo>
                      <a:pt x="104622" y="81305"/>
                    </a:lnTo>
                    <a:lnTo>
                      <a:pt x="104140" y="81546"/>
                    </a:lnTo>
                    <a:lnTo>
                      <a:pt x="104432" y="81724"/>
                    </a:lnTo>
                    <a:lnTo>
                      <a:pt x="104711" y="81902"/>
                    </a:lnTo>
                    <a:lnTo>
                      <a:pt x="104952" y="82118"/>
                    </a:lnTo>
                    <a:close/>
                  </a:path>
                  <a:path w="116840" h="170179">
                    <a:moveTo>
                      <a:pt x="105537" y="83248"/>
                    </a:moveTo>
                    <a:lnTo>
                      <a:pt x="105473" y="82727"/>
                    </a:lnTo>
                    <a:lnTo>
                      <a:pt x="105244" y="82384"/>
                    </a:lnTo>
                    <a:lnTo>
                      <a:pt x="104952" y="82118"/>
                    </a:lnTo>
                    <a:lnTo>
                      <a:pt x="105079" y="82499"/>
                    </a:lnTo>
                    <a:lnTo>
                      <a:pt x="105219" y="82956"/>
                    </a:lnTo>
                    <a:lnTo>
                      <a:pt x="105537" y="83248"/>
                    </a:lnTo>
                    <a:close/>
                  </a:path>
                  <a:path w="116840" h="170179">
                    <a:moveTo>
                      <a:pt x="106248" y="100330"/>
                    </a:moveTo>
                    <a:lnTo>
                      <a:pt x="105676" y="99060"/>
                    </a:lnTo>
                    <a:lnTo>
                      <a:pt x="106019" y="100330"/>
                    </a:lnTo>
                    <a:lnTo>
                      <a:pt x="106248" y="100330"/>
                    </a:lnTo>
                    <a:close/>
                  </a:path>
                  <a:path w="116840" h="170179">
                    <a:moveTo>
                      <a:pt x="106413" y="145643"/>
                    </a:moveTo>
                    <a:lnTo>
                      <a:pt x="105943" y="145707"/>
                    </a:lnTo>
                    <a:lnTo>
                      <a:pt x="105587" y="145872"/>
                    </a:lnTo>
                    <a:lnTo>
                      <a:pt x="105270" y="146075"/>
                    </a:lnTo>
                    <a:lnTo>
                      <a:pt x="105283" y="146291"/>
                    </a:lnTo>
                    <a:lnTo>
                      <a:pt x="106413" y="145643"/>
                    </a:lnTo>
                    <a:close/>
                  </a:path>
                  <a:path w="116840" h="170179">
                    <a:moveTo>
                      <a:pt x="107022" y="126085"/>
                    </a:moveTo>
                    <a:lnTo>
                      <a:pt x="106807" y="126085"/>
                    </a:lnTo>
                    <a:lnTo>
                      <a:pt x="106553" y="126199"/>
                    </a:lnTo>
                    <a:lnTo>
                      <a:pt x="106730" y="126199"/>
                    </a:lnTo>
                    <a:lnTo>
                      <a:pt x="106895" y="126149"/>
                    </a:lnTo>
                    <a:lnTo>
                      <a:pt x="107022" y="126085"/>
                    </a:lnTo>
                    <a:close/>
                  </a:path>
                  <a:path w="116840" h="170179">
                    <a:moveTo>
                      <a:pt x="107226" y="102362"/>
                    </a:moveTo>
                    <a:lnTo>
                      <a:pt x="107048" y="102133"/>
                    </a:lnTo>
                    <a:lnTo>
                      <a:pt x="107099" y="102273"/>
                    </a:lnTo>
                    <a:lnTo>
                      <a:pt x="107213" y="102412"/>
                    </a:lnTo>
                    <a:close/>
                  </a:path>
                  <a:path w="116840" h="170179">
                    <a:moveTo>
                      <a:pt x="108077" y="106680"/>
                    </a:moveTo>
                    <a:lnTo>
                      <a:pt x="108038" y="106299"/>
                    </a:lnTo>
                    <a:lnTo>
                      <a:pt x="107924" y="106680"/>
                    </a:lnTo>
                    <a:lnTo>
                      <a:pt x="108077" y="106680"/>
                    </a:lnTo>
                    <a:close/>
                  </a:path>
                  <a:path w="116840" h="170179">
                    <a:moveTo>
                      <a:pt x="108318" y="105410"/>
                    </a:moveTo>
                    <a:lnTo>
                      <a:pt x="107975" y="105410"/>
                    </a:lnTo>
                    <a:lnTo>
                      <a:pt x="108038" y="106299"/>
                    </a:lnTo>
                    <a:lnTo>
                      <a:pt x="108318" y="105410"/>
                    </a:lnTo>
                    <a:close/>
                  </a:path>
                  <a:path w="116840" h="170179">
                    <a:moveTo>
                      <a:pt x="108724" y="123253"/>
                    </a:moveTo>
                    <a:lnTo>
                      <a:pt x="108153" y="124460"/>
                    </a:lnTo>
                    <a:lnTo>
                      <a:pt x="108724" y="123253"/>
                    </a:lnTo>
                    <a:close/>
                  </a:path>
                  <a:path w="116840" h="170179">
                    <a:moveTo>
                      <a:pt x="110718" y="109220"/>
                    </a:moveTo>
                    <a:lnTo>
                      <a:pt x="110528" y="109220"/>
                    </a:lnTo>
                    <a:lnTo>
                      <a:pt x="110693" y="109423"/>
                    </a:lnTo>
                    <a:lnTo>
                      <a:pt x="110718" y="109220"/>
                    </a:lnTo>
                    <a:close/>
                  </a:path>
                  <a:path w="116840" h="170179">
                    <a:moveTo>
                      <a:pt x="110921" y="109677"/>
                    </a:moveTo>
                    <a:lnTo>
                      <a:pt x="110693" y="109423"/>
                    </a:lnTo>
                    <a:lnTo>
                      <a:pt x="110629" y="110490"/>
                    </a:lnTo>
                    <a:lnTo>
                      <a:pt x="110921" y="109677"/>
                    </a:lnTo>
                    <a:close/>
                  </a:path>
                  <a:path w="116840" h="170179">
                    <a:moveTo>
                      <a:pt x="115608" y="102870"/>
                    </a:moveTo>
                    <a:lnTo>
                      <a:pt x="114744" y="102387"/>
                    </a:lnTo>
                    <a:lnTo>
                      <a:pt x="114744" y="102870"/>
                    </a:lnTo>
                    <a:lnTo>
                      <a:pt x="115608" y="102870"/>
                    </a:lnTo>
                    <a:close/>
                  </a:path>
                  <a:path w="116840" h="170179">
                    <a:moveTo>
                      <a:pt x="115798" y="102870"/>
                    </a:moveTo>
                    <a:lnTo>
                      <a:pt x="115570" y="102768"/>
                    </a:lnTo>
                    <a:lnTo>
                      <a:pt x="115798" y="102870"/>
                    </a:lnTo>
                    <a:close/>
                  </a:path>
                  <a:path w="116840" h="170179">
                    <a:moveTo>
                      <a:pt x="116014" y="106680"/>
                    </a:moveTo>
                    <a:lnTo>
                      <a:pt x="115887" y="106680"/>
                    </a:lnTo>
                    <a:lnTo>
                      <a:pt x="115912" y="106819"/>
                    </a:lnTo>
                    <a:lnTo>
                      <a:pt x="116014" y="106680"/>
                    </a:lnTo>
                    <a:close/>
                  </a:path>
                  <a:path w="116840" h="170179">
                    <a:moveTo>
                      <a:pt x="116370" y="107950"/>
                    </a:moveTo>
                    <a:lnTo>
                      <a:pt x="116255" y="106680"/>
                    </a:lnTo>
                    <a:lnTo>
                      <a:pt x="116027" y="106680"/>
                    </a:lnTo>
                    <a:lnTo>
                      <a:pt x="116217" y="107950"/>
                    </a:lnTo>
                    <a:lnTo>
                      <a:pt x="116370" y="107950"/>
                    </a:lnTo>
                    <a:close/>
                  </a:path>
                  <a:path w="116840" h="170179">
                    <a:moveTo>
                      <a:pt x="116471" y="120650"/>
                    </a:moveTo>
                    <a:lnTo>
                      <a:pt x="115633" y="120650"/>
                    </a:lnTo>
                    <a:lnTo>
                      <a:pt x="115735" y="121920"/>
                    </a:lnTo>
                    <a:lnTo>
                      <a:pt x="116471" y="120650"/>
                    </a:lnTo>
                    <a:close/>
                  </a:path>
                  <a:path w="116840" h="170179">
                    <a:moveTo>
                      <a:pt x="116573" y="116840"/>
                    </a:moveTo>
                    <a:lnTo>
                      <a:pt x="116395" y="115874"/>
                    </a:lnTo>
                    <a:lnTo>
                      <a:pt x="116471" y="113030"/>
                    </a:lnTo>
                    <a:lnTo>
                      <a:pt x="116459" y="109220"/>
                    </a:lnTo>
                    <a:lnTo>
                      <a:pt x="115912" y="106819"/>
                    </a:lnTo>
                    <a:lnTo>
                      <a:pt x="115125" y="107950"/>
                    </a:lnTo>
                    <a:lnTo>
                      <a:pt x="113665" y="105410"/>
                    </a:lnTo>
                    <a:lnTo>
                      <a:pt x="115239" y="105410"/>
                    </a:lnTo>
                    <a:lnTo>
                      <a:pt x="113792" y="102870"/>
                    </a:lnTo>
                    <a:lnTo>
                      <a:pt x="113068" y="101600"/>
                    </a:lnTo>
                    <a:lnTo>
                      <a:pt x="114744" y="102387"/>
                    </a:lnTo>
                    <a:lnTo>
                      <a:pt x="114744" y="101600"/>
                    </a:lnTo>
                    <a:lnTo>
                      <a:pt x="114973" y="101600"/>
                    </a:lnTo>
                    <a:lnTo>
                      <a:pt x="115544" y="102755"/>
                    </a:lnTo>
                    <a:lnTo>
                      <a:pt x="114757" y="100330"/>
                    </a:lnTo>
                    <a:lnTo>
                      <a:pt x="114223" y="101600"/>
                    </a:lnTo>
                    <a:lnTo>
                      <a:pt x="113728" y="99060"/>
                    </a:lnTo>
                    <a:lnTo>
                      <a:pt x="112915" y="97790"/>
                    </a:lnTo>
                    <a:lnTo>
                      <a:pt x="112623" y="96520"/>
                    </a:lnTo>
                    <a:lnTo>
                      <a:pt x="113182" y="96520"/>
                    </a:lnTo>
                    <a:lnTo>
                      <a:pt x="112649" y="95250"/>
                    </a:lnTo>
                    <a:lnTo>
                      <a:pt x="112128" y="93980"/>
                    </a:lnTo>
                    <a:lnTo>
                      <a:pt x="109740" y="92710"/>
                    </a:lnTo>
                    <a:lnTo>
                      <a:pt x="109347" y="91440"/>
                    </a:lnTo>
                    <a:lnTo>
                      <a:pt x="108966" y="90170"/>
                    </a:lnTo>
                    <a:lnTo>
                      <a:pt x="110642" y="90170"/>
                    </a:lnTo>
                    <a:lnTo>
                      <a:pt x="108940" y="88900"/>
                    </a:lnTo>
                    <a:lnTo>
                      <a:pt x="109982" y="88900"/>
                    </a:lnTo>
                    <a:lnTo>
                      <a:pt x="108927" y="87630"/>
                    </a:lnTo>
                    <a:lnTo>
                      <a:pt x="108064" y="87630"/>
                    </a:lnTo>
                    <a:lnTo>
                      <a:pt x="107010" y="86652"/>
                    </a:lnTo>
                    <a:lnTo>
                      <a:pt x="107010" y="93980"/>
                    </a:lnTo>
                    <a:lnTo>
                      <a:pt x="106908" y="95250"/>
                    </a:lnTo>
                    <a:lnTo>
                      <a:pt x="105765" y="94183"/>
                    </a:lnTo>
                    <a:lnTo>
                      <a:pt x="105803" y="93980"/>
                    </a:lnTo>
                    <a:lnTo>
                      <a:pt x="106019" y="92710"/>
                    </a:lnTo>
                    <a:lnTo>
                      <a:pt x="107010" y="93980"/>
                    </a:lnTo>
                    <a:lnTo>
                      <a:pt x="107010" y="86652"/>
                    </a:lnTo>
                    <a:lnTo>
                      <a:pt x="106705" y="86360"/>
                    </a:lnTo>
                    <a:lnTo>
                      <a:pt x="106514" y="85090"/>
                    </a:lnTo>
                    <a:lnTo>
                      <a:pt x="107442" y="86360"/>
                    </a:lnTo>
                    <a:lnTo>
                      <a:pt x="106057" y="83820"/>
                    </a:lnTo>
                    <a:lnTo>
                      <a:pt x="106299" y="85090"/>
                    </a:lnTo>
                    <a:lnTo>
                      <a:pt x="105092" y="83820"/>
                    </a:lnTo>
                    <a:lnTo>
                      <a:pt x="104965" y="86360"/>
                    </a:lnTo>
                    <a:lnTo>
                      <a:pt x="104673" y="85001"/>
                    </a:lnTo>
                    <a:lnTo>
                      <a:pt x="104267" y="83820"/>
                    </a:lnTo>
                    <a:lnTo>
                      <a:pt x="103822" y="82550"/>
                    </a:lnTo>
                    <a:lnTo>
                      <a:pt x="104152" y="82550"/>
                    </a:lnTo>
                    <a:lnTo>
                      <a:pt x="102793" y="81280"/>
                    </a:lnTo>
                    <a:lnTo>
                      <a:pt x="102603" y="80010"/>
                    </a:lnTo>
                    <a:lnTo>
                      <a:pt x="102844" y="80010"/>
                    </a:lnTo>
                    <a:lnTo>
                      <a:pt x="102349" y="77470"/>
                    </a:lnTo>
                    <a:lnTo>
                      <a:pt x="101625" y="76822"/>
                    </a:lnTo>
                    <a:lnTo>
                      <a:pt x="101917" y="76200"/>
                    </a:lnTo>
                    <a:lnTo>
                      <a:pt x="100965" y="76200"/>
                    </a:lnTo>
                    <a:lnTo>
                      <a:pt x="101003" y="74930"/>
                    </a:lnTo>
                    <a:lnTo>
                      <a:pt x="101511" y="74930"/>
                    </a:lnTo>
                    <a:lnTo>
                      <a:pt x="100774" y="73660"/>
                    </a:lnTo>
                    <a:lnTo>
                      <a:pt x="100393" y="76200"/>
                    </a:lnTo>
                    <a:lnTo>
                      <a:pt x="99949" y="74930"/>
                    </a:lnTo>
                    <a:lnTo>
                      <a:pt x="100457" y="74930"/>
                    </a:lnTo>
                    <a:lnTo>
                      <a:pt x="99720" y="72390"/>
                    </a:lnTo>
                    <a:lnTo>
                      <a:pt x="97955" y="71120"/>
                    </a:lnTo>
                    <a:lnTo>
                      <a:pt x="97358" y="68580"/>
                    </a:lnTo>
                    <a:lnTo>
                      <a:pt x="97828" y="67856"/>
                    </a:lnTo>
                    <a:lnTo>
                      <a:pt x="97497" y="67310"/>
                    </a:lnTo>
                    <a:lnTo>
                      <a:pt x="94881" y="64770"/>
                    </a:lnTo>
                    <a:lnTo>
                      <a:pt x="94335" y="63500"/>
                    </a:lnTo>
                    <a:lnTo>
                      <a:pt x="93827" y="62306"/>
                    </a:lnTo>
                    <a:lnTo>
                      <a:pt x="92163" y="63500"/>
                    </a:lnTo>
                    <a:lnTo>
                      <a:pt x="93700" y="59690"/>
                    </a:lnTo>
                    <a:lnTo>
                      <a:pt x="93154" y="59690"/>
                    </a:lnTo>
                    <a:lnTo>
                      <a:pt x="92494" y="57150"/>
                    </a:lnTo>
                    <a:lnTo>
                      <a:pt x="90881" y="55880"/>
                    </a:lnTo>
                    <a:lnTo>
                      <a:pt x="89001" y="53340"/>
                    </a:lnTo>
                    <a:lnTo>
                      <a:pt x="89573" y="53340"/>
                    </a:lnTo>
                    <a:lnTo>
                      <a:pt x="89395" y="52070"/>
                    </a:lnTo>
                    <a:lnTo>
                      <a:pt x="88353" y="50800"/>
                    </a:lnTo>
                    <a:lnTo>
                      <a:pt x="87960" y="49530"/>
                    </a:lnTo>
                    <a:lnTo>
                      <a:pt x="86728" y="49530"/>
                    </a:lnTo>
                    <a:lnTo>
                      <a:pt x="87223" y="44450"/>
                    </a:lnTo>
                    <a:lnTo>
                      <a:pt x="83235" y="44450"/>
                    </a:lnTo>
                    <a:lnTo>
                      <a:pt x="82092" y="43484"/>
                    </a:lnTo>
                    <a:lnTo>
                      <a:pt x="82042" y="44450"/>
                    </a:lnTo>
                    <a:lnTo>
                      <a:pt x="82410" y="44450"/>
                    </a:lnTo>
                    <a:lnTo>
                      <a:pt x="82410" y="45720"/>
                    </a:lnTo>
                    <a:lnTo>
                      <a:pt x="81800" y="45720"/>
                    </a:lnTo>
                    <a:lnTo>
                      <a:pt x="82219" y="46990"/>
                    </a:lnTo>
                    <a:lnTo>
                      <a:pt x="81673" y="46990"/>
                    </a:lnTo>
                    <a:lnTo>
                      <a:pt x="81381" y="48260"/>
                    </a:lnTo>
                    <a:lnTo>
                      <a:pt x="82524" y="48260"/>
                    </a:lnTo>
                    <a:lnTo>
                      <a:pt x="83286" y="49530"/>
                    </a:lnTo>
                    <a:lnTo>
                      <a:pt x="82765" y="49530"/>
                    </a:lnTo>
                    <a:lnTo>
                      <a:pt x="82804" y="50800"/>
                    </a:lnTo>
                    <a:lnTo>
                      <a:pt x="83515" y="50800"/>
                    </a:lnTo>
                    <a:lnTo>
                      <a:pt x="83362" y="52070"/>
                    </a:lnTo>
                    <a:lnTo>
                      <a:pt x="84124" y="52070"/>
                    </a:lnTo>
                    <a:lnTo>
                      <a:pt x="85204" y="54610"/>
                    </a:lnTo>
                    <a:lnTo>
                      <a:pt x="85725" y="53340"/>
                    </a:lnTo>
                    <a:lnTo>
                      <a:pt x="87871" y="54610"/>
                    </a:lnTo>
                    <a:lnTo>
                      <a:pt x="87807" y="58420"/>
                    </a:lnTo>
                    <a:lnTo>
                      <a:pt x="89382" y="60960"/>
                    </a:lnTo>
                    <a:lnTo>
                      <a:pt x="89090" y="60960"/>
                    </a:lnTo>
                    <a:lnTo>
                      <a:pt x="90144" y="62230"/>
                    </a:lnTo>
                    <a:lnTo>
                      <a:pt x="90881" y="63500"/>
                    </a:lnTo>
                    <a:lnTo>
                      <a:pt x="92024" y="64770"/>
                    </a:lnTo>
                    <a:lnTo>
                      <a:pt x="91554" y="66040"/>
                    </a:lnTo>
                    <a:lnTo>
                      <a:pt x="92722" y="66040"/>
                    </a:lnTo>
                    <a:lnTo>
                      <a:pt x="93027" y="68580"/>
                    </a:lnTo>
                    <a:lnTo>
                      <a:pt x="92303" y="67729"/>
                    </a:lnTo>
                    <a:lnTo>
                      <a:pt x="92087" y="67310"/>
                    </a:lnTo>
                    <a:lnTo>
                      <a:pt x="92176" y="67576"/>
                    </a:lnTo>
                    <a:lnTo>
                      <a:pt x="92303" y="67856"/>
                    </a:lnTo>
                    <a:lnTo>
                      <a:pt x="92760" y="68580"/>
                    </a:lnTo>
                    <a:lnTo>
                      <a:pt x="92252" y="67792"/>
                    </a:lnTo>
                    <a:lnTo>
                      <a:pt x="92544" y="68580"/>
                    </a:lnTo>
                    <a:lnTo>
                      <a:pt x="92240" y="68580"/>
                    </a:lnTo>
                    <a:lnTo>
                      <a:pt x="93802" y="69850"/>
                    </a:lnTo>
                    <a:lnTo>
                      <a:pt x="92798" y="69850"/>
                    </a:lnTo>
                    <a:lnTo>
                      <a:pt x="93395" y="71120"/>
                    </a:lnTo>
                    <a:lnTo>
                      <a:pt x="93954" y="72390"/>
                    </a:lnTo>
                    <a:lnTo>
                      <a:pt x="94005" y="71120"/>
                    </a:lnTo>
                    <a:lnTo>
                      <a:pt x="94488" y="71120"/>
                    </a:lnTo>
                    <a:lnTo>
                      <a:pt x="95034" y="72390"/>
                    </a:lnTo>
                    <a:lnTo>
                      <a:pt x="93853" y="73660"/>
                    </a:lnTo>
                    <a:lnTo>
                      <a:pt x="94119" y="76200"/>
                    </a:lnTo>
                    <a:lnTo>
                      <a:pt x="98539" y="77470"/>
                    </a:lnTo>
                    <a:lnTo>
                      <a:pt x="98082" y="78740"/>
                    </a:lnTo>
                    <a:lnTo>
                      <a:pt x="98488" y="78740"/>
                    </a:lnTo>
                    <a:lnTo>
                      <a:pt x="99021" y="80010"/>
                    </a:lnTo>
                    <a:lnTo>
                      <a:pt x="98298" y="82550"/>
                    </a:lnTo>
                    <a:lnTo>
                      <a:pt x="98513" y="82550"/>
                    </a:lnTo>
                    <a:lnTo>
                      <a:pt x="98882" y="85090"/>
                    </a:lnTo>
                    <a:lnTo>
                      <a:pt x="100812" y="83820"/>
                    </a:lnTo>
                    <a:lnTo>
                      <a:pt x="101396" y="85090"/>
                    </a:lnTo>
                    <a:lnTo>
                      <a:pt x="101625" y="85090"/>
                    </a:lnTo>
                    <a:lnTo>
                      <a:pt x="102450" y="83820"/>
                    </a:lnTo>
                    <a:lnTo>
                      <a:pt x="103505" y="85090"/>
                    </a:lnTo>
                    <a:lnTo>
                      <a:pt x="104051" y="86360"/>
                    </a:lnTo>
                    <a:lnTo>
                      <a:pt x="102857" y="87630"/>
                    </a:lnTo>
                    <a:lnTo>
                      <a:pt x="102400" y="87630"/>
                    </a:lnTo>
                    <a:lnTo>
                      <a:pt x="102146" y="87630"/>
                    </a:lnTo>
                    <a:lnTo>
                      <a:pt x="101955" y="86360"/>
                    </a:lnTo>
                    <a:lnTo>
                      <a:pt x="102120" y="86360"/>
                    </a:lnTo>
                    <a:lnTo>
                      <a:pt x="101333" y="85090"/>
                    </a:lnTo>
                    <a:lnTo>
                      <a:pt x="101219" y="86360"/>
                    </a:lnTo>
                    <a:lnTo>
                      <a:pt x="101663" y="86360"/>
                    </a:lnTo>
                    <a:lnTo>
                      <a:pt x="101625" y="87630"/>
                    </a:lnTo>
                    <a:lnTo>
                      <a:pt x="102565" y="88887"/>
                    </a:lnTo>
                    <a:lnTo>
                      <a:pt x="102755" y="90170"/>
                    </a:lnTo>
                    <a:lnTo>
                      <a:pt x="103733" y="90170"/>
                    </a:lnTo>
                    <a:lnTo>
                      <a:pt x="104279" y="92710"/>
                    </a:lnTo>
                    <a:lnTo>
                      <a:pt x="104622" y="91440"/>
                    </a:lnTo>
                    <a:lnTo>
                      <a:pt x="104749" y="91440"/>
                    </a:lnTo>
                    <a:lnTo>
                      <a:pt x="105600" y="95250"/>
                    </a:lnTo>
                    <a:lnTo>
                      <a:pt x="105562" y="93980"/>
                    </a:lnTo>
                    <a:lnTo>
                      <a:pt x="105740" y="94373"/>
                    </a:lnTo>
                    <a:lnTo>
                      <a:pt x="106781" y="96520"/>
                    </a:lnTo>
                    <a:lnTo>
                      <a:pt x="105435" y="96520"/>
                    </a:lnTo>
                    <a:lnTo>
                      <a:pt x="106807" y="97790"/>
                    </a:lnTo>
                    <a:lnTo>
                      <a:pt x="106108" y="99060"/>
                    </a:lnTo>
                    <a:lnTo>
                      <a:pt x="106248" y="100330"/>
                    </a:lnTo>
                    <a:lnTo>
                      <a:pt x="106705" y="100330"/>
                    </a:lnTo>
                    <a:lnTo>
                      <a:pt x="107353" y="101600"/>
                    </a:lnTo>
                    <a:lnTo>
                      <a:pt x="107861" y="100330"/>
                    </a:lnTo>
                    <a:lnTo>
                      <a:pt x="108839" y="100330"/>
                    </a:lnTo>
                    <a:lnTo>
                      <a:pt x="108648" y="101612"/>
                    </a:lnTo>
                    <a:lnTo>
                      <a:pt x="109804" y="102870"/>
                    </a:lnTo>
                    <a:lnTo>
                      <a:pt x="108813" y="102870"/>
                    </a:lnTo>
                    <a:lnTo>
                      <a:pt x="108648" y="101612"/>
                    </a:lnTo>
                    <a:lnTo>
                      <a:pt x="107848" y="104140"/>
                    </a:lnTo>
                    <a:lnTo>
                      <a:pt x="107543" y="102870"/>
                    </a:lnTo>
                    <a:lnTo>
                      <a:pt x="107251" y="101600"/>
                    </a:lnTo>
                    <a:lnTo>
                      <a:pt x="107454" y="102870"/>
                    </a:lnTo>
                    <a:lnTo>
                      <a:pt x="107213" y="102870"/>
                    </a:lnTo>
                    <a:lnTo>
                      <a:pt x="106718" y="105410"/>
                    </a:lnTo>
                    <a:lnTo>
                      <a:pt x="108597" y="104140"/>
                    </a:lnTo>
                    <a:lnTo>
                      <a:pt x="108953" y="105410"/>
                    </a:lnTo>
                    <a:lnTo>
                      <a:pt x="109575" y="106680"/>
                    </a:lnTo>
                    <a:lnTo>
                      <a:pt x="109270" y="107950"/>
                    </a:lnTo>
                    <a:lnTo>
                      <a:pt x="110083" y="107950"/>
                    </a:lnTo>
                    <a:lnTo>
                      <a:pt x="110083" y="108153"/>
                    </a:lnTo>
                    <a:lnTo>
                      <a:pt x="109994" y="108610"/>
                    </a:lnTo>
                    <a:lnTo>
                      <a:pt x="110058" y="108432"/>
                    </a:lnTo>
                    <a:lnTo>
                      <a:pt x="110083" y="108280"/>
                    </a:lnTo>
                    <a:lnTo>
                      <a:pt x="110096" y="109220"/>
                    </a:lnTo>
                    <a:lnTo>
                      <a:pt x="110236" y="107950"/>
                    </a:lnTo>
                    <a:lnTo>
                      <a:pt x="110871" y="107950"/>
                    </a:lnTo>
                    <a:lnTo>
                      <a:pt x="110845" y="109220"/>
                    </a:lnTo>
                    <a:lnTo>
                      <a:pt x="111086" y="109220"/>
                    </a:lnTo>
                    <a:lnTo>
                      <a:pt x="110921" y="109677"/>
                    </a:lnTo>
                    <a:lnTo>
                      <a:pt x="111633" y="110490"/>
                    </a:lnTo>
                    <a:lnTo>
                      <a:pt x="110756" y="111036"/>
                    </a:lnTo>
                    <a:lnTo>
                      <a:pt x="110756" y="115570"/>
                    </a:lnTo>
                    <a:lnTo>
                      <a:pt x="110439" y="115570"/>
                    </a:lnTo>
                    <a:lnTo>
                      <a:pt x="109994" y="115570"/>
                    </a:lnTo>
                    <a:lnTo>
                      <a:pt x="110134" y="114300"/>
                    </a:lnTo>
                    <a:lnTo>
                      <a:pt x="110756" y="115570"/>
                    </a:lnTo>
                    <a:lnTo>
                      <a:pt x="110756" y="111036"/>
                    </a:lnTo>
                    <a:lnTo>
                      <a:pt x="109575" y="111760"/>
                    </a:lnTo>
                    <a:lnTo>
                      <a:pt x="110159" y="113030"/>
                    </a:lnTo>
                    <a:lnTo>
                      <a:pt x="109728" y="114300"/>
                    </a:lnTo>
                    <a:lnTo>
                      <a:pt x="109042" y="113030"/>
                    </a:lnTo>
                    <a:lnTo>
                      <a:pt x="108737" y="114300"/>
                    </a:lnTo>
                    <a:lnTo>
                      <a:pt x="109423" y="115570"/>
                    </a:lnTo>
                    <a:lnTo>
                      <a:pt x="107848" y="115570"/>
                    </a:lnTo>
                    <a:lnTo>
                      <a:pt x="108369" y="116840"/>
                    </a:lnTo>
                    <a:lnTo>
                      <a:pt x="109067" y="116840"/>
                    </a:lnTo>
                    <a:lnTo>
                      <a:pt x="109651" y="118110"/>
                    </a:lnTo>
                    <a:lnTo>
                      <a:pt x="109664" y="116840"/>
                    </a:lnTo>
                    <a:lnTo>
                      <a:pt x="109461" y="115747"/>
                    </a:lnTo>
                    <a:lnTo>
                      <a:pt x="110388" y="116840"/>
                    </a:lnTo>
                    <a:lnTo>
                      <a:pt x="110426" y="115874"/>
                    </a:lnTo>
                    <a:lnTo>
                      <a:pt x="111848" y="116840"/>
                    </a:lnTo>
                    <a:lnTo>
                      <a:pt x="110782" y="118110"/>
                    </a:lnTo>
                    <a:lnTo>
                      <a:pt x="110210" y="118110"/>
                    </a:lnTo>
                    <a:lnTo>
                      <a:pt x="110210" y="139700"/>
                    </a:lnTo>
                    <a:lnTo>
                      <a:pt x="109893" y="140144"/>
                    </a:lnTo>
                    <a:lnTo>
                      <a:pt x="110159" y="139700"/>
                    </a:lnTo>
                    <a:lnTo>
                      <a:pt x="110210" y="118110"/>
                    </a:lnTo>
                    <a:lnTo>
                      <a:pt x="109651" y="118110"/>
                    </a:lnTo>
                    <a:lnTo>
                      <a:pt x="108813" y="118110"/>
                    </a:lnTo>
                    <a:lnTo>
                      <a:pt x="107632" y="120650"/>
                    </a:lnTo>
                    <a:lnTo>
                      <a:pt x="109372" y="121920"/>
                    </a:lnTo>
                    <a:lnTo>
                      <a:pt x="108724" y="123253"/>
                    </a:lnTo>
                    <a:lnTo>
                      <a:pt x="109372" y="124460"/>
                    </a:lnTo>
                    <a:lnTo>
                      <a:pt x="108394" y="125730"/>
                    </a:lnTo>
                    <a:lnTo>
                      <a:pt x="107873" y="125730"/>
                    </a:lnTo>
                    <a:lnTo>
                      <a:pt x="107518" y="127000"/>
                    </a:lnTo>
                    <a:lnTo>
                      <a:pt x="106337" y="128270"/>
                    </a:lnTo>
                    <a:lnTo>
                      <a:pt x="107505" y="129540"/>
                    </a:lnTo>
                    <a:lnTo>
                      <a:pt x="106286" y="129540"/>
                    </a:lnTo>
                    <a:lnTo>
                      <a:pt x="105283" y="132080"/>
                    </a:lnTo>
                    <a:lnTo>
                      <a:pt x="107124" y="133350"/>
                    </a:lnTo>
                    <a:lnTo>
                      <a:pt x="106032" y="134620"/>
                    </a:lnTo>
                    <a:lnTo>
                      <a:pt x="105651" y="133350"/>
                    </a:lnTo>
                    <a:lnTo>
                      <a:pt x="104825" y="134620"/>
                    </a:lnTo>
                    <a:lnTo>
                      <a:pt x="104940" y="133350"/>
                    </a:lnTo>
                    <a:lnTo>
                      <a:pt x="104648" y="133350"/>
                    </a:lnTo>
                    <a:lnTo>
                      <a:pt x="104267" y="134620"/>
                    </a:lnTo>
                    <a:lnTo>
                      <a:pt x="104127" y="134620"/>
                    </a:lnTo>
                    <a:lnTo>
                      <a:pt x="104698" y="135890"/>
                    </a:lnTo>
                    <a:lnTo>
                      <a:pt x="103784" y="137160"/>
                    </a:lnTo>
                    <a:lnTo>
                      <a:pt x="104444" y="137160"/>
                    </a:lnTo>
                    <a:lnTo>
                      <a:pt x="103987" y="138430"/>
                    </a:lnTo>
                    <a:lnTo>
                      <a:pt x="103886" y="138696"/>
                    </a:lnTo>
                    <a:lnTo>
                      <a:pt x="101701" y="139700"/>
                    </a:lnTo>
                    <a:lnTo>
                      <a:pt x="101168" y="143510"/>
                    </a:lnTo>
                    <a:lnTo>
                      <a:pt x="98653" y="144780"/>
                    </a:lnTo>
                    <a:lnTo>
                      <a:pt x="97828" y="146050"/>
                    </a:lnTo>
                    <a:lnTo>
                      <a:pt x="96761" y="147320"/>
                    </a:lnTo>
                    <a:lnTo>
                      <a:pt x="105283" y="147320"/>
                    </a:lnTo>
                    <a:lnTo>
                      <a:pt x="104990" y="144780"/>
                    </a:lnTo>
                    <a:lnTo>
                      <a:pt x="107619" y="144780"/>
                    </a:lnTo>
                    <a:lnTo>
                      <a:pt x="106514" y="143510"/>
                    </a:lnTo>
                    <a:lnTo>
                      <a:pt x="107708" y="144780"/>
                    </a:lnTo>
                    <a:lnTo>
                      <a:pt x="108216" y="143510"/>
                    </a:lnTo>
                    <a:lnTo>
                      <a:pt x="109245" y="140970"/>
                    </a:lnTo>
                    <a:lnTo>
                      <a:pt x="109220" y="139700"/>
                    </a:lnTo>
                    <a:lnTo>
                      <a:pt x="109385" y="140855"/>
                    </a:lnTo>
                    <a:lnTo>
                      <a:pt x="109283" y="140995"/>
                    </a:lnTo>
                    <a:lnTo>
                      <a:pt x="109410" y="140970"/>
                    </a:lnTo>
                    <a:lnTo>
                      <a:pt x="109575" y="140677"/>
                    </a:lnTo>
                    <a:lnTo>
                      <a:pt x="110020" y="140055"/>
                    </a:lnTo>
                    <a:lnTo>
                      <a:pt x="110236" y="139700"/>
                    </a:lnTo>
                    <a:lnTo>
                      <a:pt x="110477" y="139700"/>
                    </a:lnTo>
                    <a:lnTo>
                      <a:pt x="111086" y="138430"/>
                    </a:lnTo>
                    <a:lnTo>
                      <a:pt x="111340" y="137160"/>
                    </a:lnTo>
                    <a:lnTo>
                      <a:pt x="111899" y="137160"/>
                    </a:lnTo>
                    <a:lnTo>
                      <a:pt x="112293" y="134620"/>
                    </a:lnTo>
                    <a:lnTo>
                      <a:pt x="112496" y="132080"/>
                    </a:lnTo>
                    <a:lnTo>
                      <a:pt x="113842" y="132080"/>
                    </a:lnTo>
                    <a:lnTo>
                      <a:pt x="114300" y="129540"/>
                    </a:lnTo>
                    <a:lnTo>
                      <a:pt x="114554" y="125730"/>
                    </a:lnTo>
                    <a:lnTo>
                      <a:pt x="114693" y="124460"/>
                    </a:lnTo>
                    <a:lnTo>
                      <a:pt x="115989" y="124460"/>
                    </a:lnTo>
                    <a:lnTo>
                      <a:pt x="116154" y="123190"/>
                    </a:lnTo>
                    <a:lnTo>
                      <a:pt x="115760" y="122021"/>
                    </a:lnTo>
                    <a:lnTo>
                      <a:pt x="114757" y="123952"/>
                    </a:lnTo>
                    <a:lnTo>
                      <a:pt x="114846" y="123190"/>
                    </a:lnTo>
                    <a:lnTo>
                      <a:pt x="114960" y="120650"/>
                    </a:lnTo>
                    <a:lnTo>
                      <a:pt x="115633" y="120650"/>
                    </a:lnTo>
                    <a:lnTo>
                      <a:pt x="115468" y="119380"/>
                    </a:lnTo>
                    <a:lnTo>
                      <a:pt x="115582" y="116840"/>
                    </a:lnTo>
                    <a:lnTo>
                      <a:pt x="115697" y="115570"/>
                    </a:lnTo>
                    <a:lnTo>
                      <a:pt x="115951" y="115570"/>
                    </a:lnTo>
                    <a:lnTo>
                      <a:pt x="116332" y="116840"/>
                    </a:lnTo>
                    <a:lnTo>
                      <a:pt x="116573" y="116840"/>
                    </a:lnTo>
                    <a:close/>
                  </a:path>
                  <a:path w="116840" h="170179">
                    <a:moveTo>
                      <a:pt x="116649" y="108013"/>
                    </a:moveTo>
                    <a:lnTo>
                      <a:pt x="116547" y="107632"/>
                    </a:lnTo>
                    <a:lnTo>
                      <a:pt x="116357" y="107213"/>
                    </a:lnTo>
                    <a:lnTo>
                      <a:pt x="116382" y="107378"/>
                    </a:lnTo>
                    <a:lnTo>
                      <a:pt x="116649" y="108013"/>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46" name="object 69">
                <a:extLst>
                  <a:ext uri="{FF2B5EF4-FFF2-40B4-BE49-F238E27FC236}">
                    <a16:creationId xmlns:a16="http://schemas.microsoft.com/office/drawing/2014/main" id="{47839CB3-A2D3-FEAA-02D8-716C6CAFCA87}"/>
                  </a:ext>
                </a:extLst>
              </p:cNvPr>
              <p:cNvSpPr/>
              <p:nvPr/>
            </p:nvSpPr>
            <p:spPr>
              <a:xfrm>
                <a:off x="45822" y="224286"/>
                <a:ext cx="144780" cy="95885"/>
              </a:xfrm>
              <a:custGeom>
                <a:avLst/>
                <a:gdLst/>
                <a:ahLst/>
                <a:cxnLst/>
                <a:rect l="l" t="t" r="r" b="b"/>
                <a:pathLst>
                  <a:path w="144779" h="95885">
                    <a:moveTo>
                      <a:pt x="241" y="1676"/>
                    </a:moveTo>
                    <a:lnTo>
                      <a:pt x="0" y="1968"/>
                    </a:lnTo>
                    <a:lnTo>
                      <a:pt x="241" y="1676"/>
                    </a:lnTo>
                    <a:close/>
                  </a:path>
                  <a:path w="144779" h="95885">
                    <a:moveTo>
                      <a:pt x="18872" y="3759"/>
                    </a:moveTo>
                    <a:lnTo>
                      <a:pt x="18808" y="3225"/>
                    </a:lnTo>
                    <a:lnTo>
                      <a:pt x="18630" y="2882"/>
                    </a:lnTo>
                    <a:lnTo>
                      <a:pt x="18516" y="3403"/>
                    </a:lnTo>
                    <a:lnTo>
                      <a:pt x="18656" y="3479"/>
                    </a:lnTo>
                    <a:lnTo>
                      <a:pt x="18796" y="3898"/>
                    </a:lnTo>
                    <a:lnTo>
                      <a:pt x="18872" y="3759"/>
                    </a:lnTo>
                    <a:close/>
                  </a:path>
                  <a:path w="144779" h="95885">
                    <a:moveTo>
                      <a:pt x="25298" y="2362"/>
                    </a:moveTo>
                    <a:lnTo>
                      <a:pt x="25120" y="2679"/>
                    </a:lnTo>
                    <a:lnTo>
                      <a:pt x="25171" y="3733"/>
                    </a:lnTo>
                    <a:lnTo>
                      <a:pt x="25273" y="3556"/>
                    </a:lnTo>
                    <a:lnTo>
                      <a:pt x="25298" y="2362"/>
                    </a:lnTo>
                    <a:close/>
                  </a:path>
                  <a:path w="144779" h="95885">
                    <a:moveTo>
                      <a:pt x="26797" y="10985"/>
                    </a:moveTo>
                    <a:close/>
                  </a:path>
                  <a:path w="144779" h="95885">
                    <a:moveTo>
                      <a:pt x="32829" y="9855"/>
                    </a:moveTo>
                    <a:lnTo>
                      <a:pt x="32677" y="10083"/>
                    </a:lnTo>
                    <a:lnTo>
                      <a:pt x="32829" y="9855"/>
                    </a:lnTo>
                    <a:close/>
                  </a:path>
                  <a:path w="144779" h="95885">
                    <a:moveTo>
                      <a:pt x="38061" y="8089"/>
                    </a:moveTo>
                    <a:lnTo>
                      <a:pt x="37884" y="7937"/>
                    </a:lnTo>
                    <a:lnTo>
                      <a:pt x="37807" y="8077"/>
                    </a:lnTo>
                    <a:lnTo>
                      <a:pt x="37909" y="8267"/>
                    </a:lnTo>
                    <a:lnTo>
                      <a:pt x="38061" y="8089"/>
                    </a:lnTo>
                    <a:close/>
                  </a:path>
                  <a:path w="144779" h="95885">
                    <a:moveTo>
                      <a:pt x="38239" y="7645"/>
                    </a:moveTo>
                    <a:lnTo>
                      <a:pt x="38176" y="7823"/>
                    </a:lnTo>
                    <a:lnTo>
                      <a:pt x="38125" y="7988"/>
                    </a:lnTo>
                    <a:lnTo>
                      <a:pt x="38163" y="8166"/>
                    </a:lnTo>
                    <a:lnTo>
                      <a:pt x="38239" y="7645"/>
                    </a:lnTo>
                    <a:close/>
                  </a:path>
                  <a:path w="144779" h="95885">
                    <a:moveTo>
                      <a:pt x="39687" y="2247"/>
                    </a:moveTo>
                    <a:lnTo>
                      <a:pt x="39420" y="2565"/>
                    </a:lnTo>
                    <a:lnTo>
                      <a:pt x="39611" y="2374"/>
                    </a:lnTo>
                    <a:lnTo>
                      <a:pt x="39687" y="2247"/>
                    </a:lnTo>
                    <a:close/>
                  </a:path>
                  <a:path w="144779" h="95885">
                    <a:moveTo>
                      <a:pt x="40805" y="8255"/>
                    </a:moveTo>
                    <a:lnTo>
                      <a:pt x="40576" y="8509"/>
                    </a:lnTo>
                    <a:lnTo>
                      <a:pt x="40728" y="9042"/>
                    </a:lnTo>
                    <a:lnTo>
                      <a:pt x="40805" y="8255"/>
                    </a:lnTo>
                    <a:close/>
                  </a:path>
                  <a:path w="144779" h="95885">
                    <a:moveTo>
                      <a:pt x="42252" y="3200"/>
                    </a:moveTo>
                    <a:lnTo>
                      <a:pt x="42087" y="3327"/>
                    </a:lnTo>
                    <a:lnTo>
                      <a:pt x="42240" y="3530"/>
                    </a:lnTo>
                    <a:lnTo>
                      <a:pt x="42252" y="3200"/>
                    </a:lnTo>
                    <a:close/>
                  </a:path>
                  <a:path w="144779" h="95885">
                    <a:moveTo>
                      <a:pt x="48399" y="8242"/>
                    </a:moveTo>
                    <a:close/>
                  </a:path>
                  <a:path w="144779" h="95885">
                    <a:moveTo>
                      <a:pt x="50050" y="8610"/>
                    </a:moveTo>
                    <a:lnTo>
                      <a:pt x="49961" y="8420"/>
                    </a:lnTo>
                    <a:lnTo>
                      <a:pt x="49847" y="8280"/>
                    </a:lnTo>
                    <a:lnTo>
                      <a:pt x="50050" y="8610"/>
                    </a:lnTo>
                    <a:close/>
                  </a:path>
                  <a:path w="144779" h="95885">
                    <a:moveTo>
                      <a:pt x="51015" y="8331"/>
                    </a:moveTo>
                    <a:lnTo>
                      <a:pt x="50990" y="8750"/>
                    </a:lnTo>
                    <a:lnTo>
                      <a:pt x="51003" y="8585"/>
                    </a:lnTo>
                    <a:lnTo>
                      <a:pt x="51015" y="8458"/>
                    </a:lnTo>
                    <a:lnTo>
                      <a:pt x="51015" y="8331"/>
                    </a:lnTo>
                    <a:close/>
                  </a:path>
                  <a:path w="144779" h="95885">
                    <a:moveTo>
                      <a:pt x="51054" y="3886"/>
                    </a:moveTo>
                    <a:lnTo>
                      <a:pt x="50850" y="3530"/>
                    </a:lnTo>
                    <a:lnTo>
                      <a:pt x="50863" y="3327"/>
                    </a:lnTo>
                    <a:lnTo>
                      <a:pt x="50723" y="3657"/>
                    </a:lnTo>
                    <a:lnTo>
                      <a:pt x="50850" y="4064"/>
                    </a:lnTo>
                    <a:lnTo>
                      <a:pt x="51054" y="3886"/>
                    </a:lnTo>
                    <a:close/>
                  </a:path>
                  <a:path w="144779" h="95885">
                    <a:moveTo>
                      <a:pt x="52425" y="4876"/>
                    </a:moveTo>
                    <a:lnTo>
                      <a:pt x="52400" y="4699"/>
                    </a:lnTo>
                    <a:lnTo>
                      <a:pt x="52044" y="4597"/>
                    </a:lnTo>
                    <a:lnTo>
                      <a:pt x="52425" y="4876"/>
                    </a:lnTo>
                    <a:close/>
                  </a:path>
                  <a:path w="144779" h="95885">
                    <a:moveTo>
                      <a:pt x="52451" y="3924"/>
                    </a:moveTo>
                    <a:lnTo>
                      <a:pt x="51968" y="2832"/>
                    </a:lnTo>
                    <a:lnTo>
                      <a:pt x="52324" y="3987"/>
                    </a:lnTo>
                    <a:lnTo>
                      <a:pt x="52451" y="3924"/>
                    </a:lnTo>
                    <a:close/>
                  </a:path>
                  <a:path w="144779" h="95885">
                    <a:moveTo>
                      <a:pt x="52552" y="4749"/>
                    </a:moveTo>
                    <a:lnTo>
                      <a:pt x="52324" y="3987"/>
                    </a:lnTo>
                    <a:lnTo>
                      <a:pt x="52400" y="4699"/>
                    </a:lnTo>
                    <a:lnTo>
                      <a:pt x="52552" y="4749"/>
                    </a:lnTo>
                    <a:close/>
                  </a:path>
                  <a:path w="144779" h="95885">
                    <a:moveTo>
                      <a:pt x="54241" y="9575"/>
                    </a:moveTo>
                    <a:lnTo>
                      <a:pt x="54178" y="8839"/>
                    </a:lnTo>
                    <a:lnTo>
                      <a:pt x="54063" y="8255"/>
                    </a:lnTo>
                    <a:lnTo>
                      <a:pt x="54076" y="8915"/>
                    </a:lnTo>
                    <a:lnTo>
                      <a:pt x="54241" y="9575"/>
                    </a:lnTo>
                    <a:close/>
                  </a:path>
                  <a:path w="144779" h="95885">
                    <a:moveTo>
                      <a:pt x="55994" y="9055"/>
                    </a:moveTo>
                    <a:lnTo>
                      <a:pt x="55981" y="9207"/>
                    </a:lnTo>
                    <a:lnTo>
                      <a:pt x="55994" y="9055"/>
                    </a:lnTo>
                    <a:close/>
                  </a:path>
                  <a:path w="144779" h="95885">
                    <a:moveTo>
                      <a:pt x="56057" y="8940"/>
                    </a:moveTo>
                    <a:close/>
                  </a:path>
                  <a:path w="144779" h="95885">
                    <a:moveTo>
                      <a:pt x="56184" y="8712"/>
                    </a:moveTo>
                    <a:lnTo>
                      <a:pt x="56057" y="8940"/>
                    </a:lnTo>
                    <a:lnTo>
                      <a:pt x="56184" y="8712"/>
                    </a:lnTo>
                    <a:close/>
                  </a:path>
                  <a:path w="144779" h="95885">
                    <a:moveTo>
                      <a:pt x="134277" y="8509"/>
                    </a:moveTo>
                    <a:lnTo>
                      <a:pt x="133680" y="8255"/>
                    </a:lnTo>
                    <a:lnTo>
                      <a:pt x="133654" y="8636"/>
                    </a:lnTo>
                    <a:lnTo>
                      <a:pt x="134277" y="8509"/>
                    </a:lnTo>
                    <a:close/>
                  </a:path>
                  <a:path w="144779" h="95885">
                    <a:moveTo>
                      <a:pt x="134289" y="60236"/>
                    </a:moveTo>
                    <a:close/>
                  </a:path>
                  <a:path w="144779" h="95885">
                    <a:moveTo>
                      <a:pt x="134429" y="59855"/>
                    </a:moveTo>
                    <a:lnTo>
                      <a:pt x="134289" y="60096"/>
                    </a:lnTo>
                    <a:lnTo>
                      <a:pt x="134289" y="60236"/>
                    </a:lnTo>
                    <a:lnTo>
                      <a:pt x="134429" y="59855"/>
                    </a:lnTo>
                    <a:close/>
                  </a:path>
                  <a:path w="144779" h="95885">
                    <a:moveTo>
                      <a:pt x="134581" y="57010"/>
                    </a:moveTo>
                    <a:lnTo>
                      <a:pt x="134264" y="56896"/>
                    </a:lnTo>
                    <a:lnTo>
                      <a:pt x="134454" y="57023"/>
                    </a:lnTo>
                    <a:lnTo>
                      <a:pt x="134581" y="57010"/>
                    </a:lnTo>
                    <a:close/>
                  </a:path>
                  <a:path w="144779" h="95885">
                    <a:moveTo>
                      <a:pt x="134696" y="47117"/>
                    </a:moveTo>
                    <a:lnTo>
                      <a:pt x="134302" y="47117"/>
                    </a:lnTo>
                    <a:lnTo>
                      <a:pt x="134162" y="47244"/>
                    </a:lnTo>
                    <a:lnTo>
                      <a:pt x="134632" y="47244"/>
                    </a:lnTo>
                    <a:lnTo>
                      <a:pt x="134696" y="47117"/>
                    </a:lnTo>
                    <a:close/>
                  </a:path>
                  <a:path w="144779" h="95885">
                    <a:moveTo>
                      <a:pt x="134772" y="3441"/>
                    </a:moveTo>
                    <a:lnTo>
                      <a:pt x="134620" y="3416"/>
                    </a:lnTo>
                    <a:lnTo>
                      <a:pt x="134772" y="3441"/>
                    </a:lnTo>
                    <a:close/>
                  </a:path>
                  <a:path w="144779" h="95885">
                    <a:moveTo>
                      <a:pt x="134848" y="33375"/>
                    </a:moveTo>
                    <a:lnTo>
                      <a:pt x="134721" y="33274"/>
                    </a:lnTo>
                    <a:lnTo>
                      <a:pt x="134302" y="33274"/>
                    </a:lnTo>
                    <a:lnTo>
                      <a:pt x="134848" y="33375"/>
                    </a:lnTo>
                    <a:close/>
                  </a:path>
                  <a:path w="144779" h="95885">
                    <a:moveTo>
                      <a:pt x="134937" y="58483"/>
                    </a:moveTo>
                    <a:lnTo>
                      <a:pt x="134810" y="58445"/>
                    </a:lnTo>
                    <a:lnTo>
                      <a:pt x="134289" y="58699"/>
                    </a:lnTo>
                    <a:lnTo>
                      <a:pt x="134620" y="58623"/>
                    </a:lnTo>
                    <a:lnTo>
                      <a:pt x="134823" y="58559"/>
                    </a:lnTo>
                    <a:close/>
                  </a:path>
                  <a:path w="144779" h="95885">
                    <a:moveTo>
                      <a:pt x="134975" y="27470"/>
                    </a:moveTo>
                    <a:lnTo>
                      <a:pt x="134759" y="27406"/>
                    </a:lnTo>
                    <a:lnTo>
                      <a:pt x="134975" y="27470"/>
                    </a:lnTo>
                    <a:close/>
                  </a:path>
                  <a:path w="144779" h="95885">
                    <a:moveTo>
                      <a:pt x="134988" y="33401"/>
                    </a:moveTo>
                    <a:lnTo>
                      <a:pt x="134848" y="33375"/>
                    </a:lnTo>
                    <a:lnTo>
                      <a:pt x="134988" y="33401"/>
                    </a:lnTo>
                    <a:close/>
                  </a:path>
                  <a:path w="144779" h="95885">
                    <a:moveTo>
                      <a:pt x="135102" y="6731"/>
                    </a:moveTo>
                    <a:lnTo>
                      <a:pt x="134035" y="6858"/>
                    </a:lnTo>
                    <a:lnTo>
                      <a:pt x="135102" y="6756"/>
                    </a:lnTo>
                    <a:close/>
                  </a:path>
                  <a:path w="144779" h="95885">
                    <a:moveTo>
                      <a:pt x="135128" y="64516"/>
                    </a:moveTo>
                    <a:lnTo>
                      <a:pt x="135001" y="64363"/>
                    </a:lnTo>
                    <a:lnTo>
                      <a:pt x="134721" y="64516"/>
                    </a:lnTo>
                    <a:lnTo>
                      <a:pt x="135128" y="64516"/>
                    </a:lnTo>
                    <a:close/>
                  </a:path>
                  <a:path w="144779" h="95885">
                    <a:moveTo>
                      <a:pt x="135178" y="29718"/>
                    </a:moveTo>
                    <a:lnTo>
                      <a:pt x="134937" y="29603"/>
                    </a:lnTo>
                    <a:lnTo>
                      <a:pt x="135064" y="29718"/>
                    </a:lnTo>
                    <a:close/>
                  </a:path>
                  <a:path w="144779" h="95885">
                    <a:moveTo>
                      <a:pt x="135293" y="5842"/>
                    </a:moveTo>
                    <a:close/>
                  </a:path>
                  <a:path w="144779" h="95885">
                    <a:moveTo>
                      <a:pt x="135331" y="19558"/>
                    </a:moveTo>
                    <a:lnTo>
                      <a:pt x="134696" y="19558"/>
                    </a:lnTo>
                    <a:lnTo>
                      <a:pt x="134327" y="19812"/>
                    </a:lnTo>
                    <a:lnTo>
                      <a:pt x="135331" y="19558"/>
                    </a:lnTo>
                    <a:close/>
                  </a:path>
                  <a:path w="144779" h="95885">
                    <a:moveTo>
                      <a:pt x="135369" y="2387"/>
                    </a:moveTo>
                    <a:lnTo>
                      <a:pt x="135178" y="2286"/>
                    </a:lnTo>
                    <a:lnTo>
                      <a:pt x="135001" y="2286"/>
                    </a:lnTo>
                    <a:lnTo>
                      <a:pt x="135369" y="2387"/>
                    </a:lnTo>
                    <a:close/>
                  </a:path>
                  <a:path w="144779" h="95885">
                    <a:moveTo>
                      <a:pt x="135420" y="67246"/>
                    </a:moveTo>
                    <a:lnTo>
                      <a:pt x="135191" y="67094"/>
                    </a:lnTo>
                    <a:lnTo>
                      <a:pt x="135420" y="67259"/>
                    </a:lnTo>
                    <a:close/>
                  </a:path>
                  <a:path w="144779" h="95885">
                    <a:moveTo>
                      <a:pt x="135496" y="68351"/>
                    </a:moveTo>
                    <a:lnTo>
                      <a:pt x="135331" y="68326"/>
                    </a:lnTo>
                    <a:lnTo>
                      <a:pt x="135496" y="68351"/>
                    </a:lnTo>
                    <a:close/>
                  </a:path>
                  <a:path w="144779" h="95885">
                    <a:moveTo>
                      <a:pt x="135623" y="14770"/>
                    </a:moveTo>
                    <a:lnTo>
                      <a:pt x="135559" y="14478"/>
                    </a:lnTo>
                    <a:lnTo>
                      <a:pt x="135420" y="14478"/>
                    </a:lnTo>
                    <a:lnTo>
                      <a:pt x="134391" y="14859"/>
                    </a:lnTo>
                    <a:lnTo>
                      <a:pt x="135623" y="14770"/>
                    </a:lnTo>
                    <a:close/>
                  </a:path>
                  <a:path w="144779" h="95885">
                    <a:moveTo>
                      <a:pt x="135623" y="10744"/>
                    </a:moveTo>
                    <a:lnTo>
                      <a:pt x="135242" y="10756"/>
                    </a:lnTo>
                    <a:lnTo>
                      <a:pt x="135001" y="10426"/>
                    </a:lnTo>
                    <a:lnTo>
                      <a:pt x="135064" y="10833"/>
                    </a:lnTo>
                    <a:lnTo>
                      <a:pt x="135331" y="10782"/>
                    </a:lnTo>
                    <a:lnTo>
                      <a:pt x="135623" y="10744"/>
                    </a:lnTo>
                    <a:close/>
                  </a:path>
                  <a:path w="144779" h="95885">
                    <a:moveTo>
                      <a:pt x="135839" y="67437"/>
                    </a:moveTo>
                    <a:lnTo>
                      <a:pt x="135699" y="67437"/>
                    </a:lnTo>
                    <a:lnTo>
                      <a:pt x="135839" y="67437"/>
                    </a:lnTo>
                    <a:close/>
                  </a:path>
                  <a:path w="144779" h="95885">
                    <a:moveTo>
                      <a:pt x="135839" y="1778"/>
                    </a:moveTo>
                    <a:lnTo>
                      <a:pt x="135585" y="1778"/>
                    </a:lnTo>
                    <a:lnTo>
                      <a:pt x="135026" y="1651"/>
                    </a:lnTo>
                    <a:lnTo>
                      <a:pt x="134696" y="1905"/>
                    </a:lnTo>
                    <a:lnTo>
                      <a:pt x="135382" y="2032"/>
                    </a:lnTo>
                    <a:lnTo>
                      <a:pt x="135839" y="1778"/>
                    </a:lnTo>
                    <a:close/>
                  </a:path>
                  <a:path w="144779" h="95885">
                    <a:moveTo>
                      <a:pt x="135877" y="92176"/>
                    </a:moveTo>
                    <a:lnTo>
                      <a:pt x="135686" y="92151"/>
                    </a:lnTo>
                    <a:lnTo>
                      <a:pt x="135877" y="92176"/>
                    </a:lnTo>
                    <a:close/>
                  </a:path>
                  <a:path w="144779" h="95885">
                    <a:moveTo>
                      <a:pt x="135877" y="33147"/>
                    </a:moveTo>
                    <a:lnTo>
                      <a:pt x="135737" y="32956"/>
                    </a:lnTo>
                    <a:lnTo>
                      <a:pt x="135204" y="33020"/>
                    </a:lnTo>
                    <a:lnTo>
                      <a:pt x="135877" y="33147"/>
                    </a:lnTo>
                    <a:close/>
                  </a:path>
                  <a:path w="144779" h="95885">
                    <a:moveTo>
                      <a:pt x="135890" y="67564"/>
                    </a:moveTo>
                    <a:lnTo>
                      <a:pt x="135661" y="67424"/>
                    </a:lnTo>
                    <a:lnTo>
                      <a:pt x="135420" y="67310"/>
                    </a:lnTo>
                    <a:lnTo>
                      <a:pt x="135470" y="67437"/>
                    </a:lnTo>
                    <a:lnTo>
                      <a:pt x="135204" y="67564"/>
                    </a:lnTo>
                    <a:lnTo>
                      <a:pt x="135890" y="67564"/>
                    </a:lnTo>
                    <a:close/>
                  </a:path>
                  <a:path w="144779" h="95885">
                    <a:moveTo>
                      <a:pt x="136093" y="32918"/>
                    </a:moveTo>
                    <a:lnTo>
                      <a:pt x="135610" y="32766"/>
                    </a:lnTo>
                    <a:lnTo>
                      <a:pt x="135737" y="32956"/>
                    </a:lnTo>
                    <a:lnTo>
                      <a:pt x="136093" y="32918"/>
                    </a:lnTo>
                    <a:close/>
                  </a:path>
                  <a:path w="144779" h="95885">
                    <a:moveTo>
                      <a:pt x="136131" y="69850"/>
                    </a:moveTo>
                    <a:lnTo>
                      <a:pt x="136118" y="69723"/>
                    </a:lnTo>
                    <a:lnTo>
                      <a:pt x="136105" y="69850"/>
                    </a:lnTo>
                    <a:close/>
                  </a:path>
                  <a:path w="144779" h="95885">
                    <a:moveTo>
                      <a:pt x="136144" y="14732"/>
                    </a:moveTo>
                    <a:lnTo>
                      <a:pt x="135623" y="14770"/>
                    </a:lnTo>
                    <a:lnTo>
                      <a:pt x="135991" y="14859"/>
                    </a:lnTo>
                    <a:lnTo>
                      <a:pt x="136144" y="14770"/>
                    </a:lnTo>
                    <a:close/>
                  </a:path>
                  <a:path w="144779" h="95885">
                    <a:moveTo>
                      <a:pt x="136169" y="94056"/>
                    </a:moveTo>
                    <a:close/>
                  </a:path>
                  <a:path w="144779" h="95885">
                    <a:moveTo>
                      <a:pt x="136194" y="92227"/>
                    </a:moveTo>
                    <a:lnTo>
                      <a:pt x="135877" y="92176"/>
                    </a:lnTo>
                    <a:lnTo>
                      <a:pt x="136194" y="92227"/>
                    </a:lnTo>
                    <a:close/>
                  </a:path>
                  <a:path w="144779" h="95885">
                    <a:moveTo>
                      <a:pt x="136220" y="89484"/>
                    </a:moveTo>
                    <a:lnTo>
                      <a:pt x="135750" y="89408"/>
                    </a:lnTo>
                    <a:lnTo>
                      <a:pt x="136004" y="89662"/>
                    </a:lnTo>
                    <a:lnTo>
                      <a:pt x="136220" y="89484"/>
                    </a:lnTo>
                    <a:close/>
                  </a:path>
                  <a:path w="144779" h="95885">
                    <a:moveTo>
                      <a:pt x="136220" y="1778"/>
                    </a:moveTo>
                    <a:lnTo>
                      <a:pt x="135966" y="1714"/>
                    </a:lnTo>
                    <a:lnTo>
                      <a:pt x="135839" y="1778"/>
                    </a:lnTo>
                    <a:lnTo>
                      <a:pt x="136220" y="1778"/>
                    </a:lnTo>
                    <a:close/>
                  </a:path>
                  <a:path w="144779" h="95885">
                    <a:moveTo>
                      <a:pt x="136309" y="92748"/>
                    </a:moveTo>
                    <a:close/>
                  </a:path>
                  <a:path w="144779" h="95885">
                    <a:moveTo>
                      <a:pt x="136309" y="10922"/>
                    </a:moveTo>
                    <a:lnTo>
                      <a:pt x="136131" y="10922"/>
                    </a:lnTo>
                    <a:lnTo>
                      <a:pt x="136309" y="10922"/>
                    </a:lnTo>
                    <a:close/>
                  </a:path>
                  <a:path w="144779" h="95885">
                    <a:moveTo>
                      <a:pt x="136321" y="94107"/>
                    </a:moveTo>
                    <a:close/>
                  </a:path>
                  <a:path w="144779" h="95885">
                    <a:moveTo>
                      <a:pt x="136474" y="92938"/>
                    </a:moveTo>
                    <a:lnTo>
                      <a:pt x="136296" y="92824"/>
                    </a:lnTo>
                    <a:lnTo>
                      <a:pt x="136474" y="92938"/>
                    </a:lnTo>
                    <a:close/>
                  </a:path>
                  <a:path w="144779" h="95885">
                    <a:moveTo>
                      <a:pt x="136563" y="94284"/>
                    </a:moveTo>
                    <a:lnTo>
                      <a:pt x="136321" y="94145"/>
                    </a:lnTo>
                    <a:lnTo>
                      <a:pt x="136563" y="94284"/>
                    </a:lnTo>
                    <a:close/>
                  </a:path>
                  <a:path w="144779" h="95885">
                    <a:moveTo>
                      <a:pt x="136575" y="89535"/>
                    </a:moveTo>
                    <a:lnTo>
                      <a:pt x="136423" y="89408"/>
                    </a:lnTo>
                    <a:lnTo>
                      <a:pt x="136220" y="89484"/>
                    </a:lnTo>
                    <a:lnTo>
                      <a:pt x="136575" y="89535"/>
                    </a:lnTo>
                    <a:close/>
                  </a:path>
                  <a:path w="144779" h="95885">
                    <a:moveTo>
                      <a:pt x="136613" y="11226"/>
                    </a:moveTo>
                    <a:lnTo>
                      <a:pt x="136232" y="11303"/>
                    </a:lnTo>
                    <a:lnTo>
                      <a:pt x="136613" y="11226"/>
                    </a:lnTo>
                    <a:close/>
                  </a:path>
                  <a:path w="144779" h="95885">
                    <a:moveTo>
                      <a:pt x="136715" y="92811"/>
                    </a:moveTo>
                    <a:lnTo>
                      <a:pt x="136474" y="92798"/>
                    </a:lnTo>
                    <a:lnTo>
                      <a:pt x="136309" y="92748"/>
                    </a:lnTo>
                    <a:lnTo>
                      <a:pt x="136626" y="92824"/>
                    </a:lnTo>
                    <a:close/>
                  </a:path>
                  <a:path w="144779" h="95885">
                    <a:moveTo>
                      <a:pt x="136817" y="93929"/>
                    </a:moveTo>
                    <a:lnTo>
                      <a:pt x="136550" y="93853"/>
                    </a:lnTo>
                    <a:lnTo>
                      <a:pt x="136817" y="93929"/>
                    </a:lnTo>
                    <a:close/>
                  </a:path>
                  <a:path w="144779" h="95885">
                    <a:moveTo>
                      <a:pt x="136994" y="86944"/>
                    </a:moveTo>
                    <a:lnTo>
                      <a:pt x="136664" y="87185"/>
                    </a:lnTo>
                    <a:lnTo>
                      <a:pt x="136855" y="87083"/>
                    </a:lnTo>
                    <a:lnTo>
                      <a:pt x="136994" y="86944"/>
                    </a:lnTo>
                    <a:close/>
                  </a:path>
                  <a:path w="144779" h="95885">
                    <a:moveTo>
                      <a:pt x="136994" y="10922"/>
                    </a:moveTo>
                    <a:lnTo>
                      <a:pt x="136309" y="10922"/>
                    </a:lnTo>
                    <a:lnTo>
                      <a:pt x="136182" y="10960"/>
                    </a:lnTo>
                    <a:lnTo>
                      <a:pt x="136499" y="11176"/>
                    </a:lnTo>
                    <a:lnTo>
                      <a:pt x="136994" y="10922"/>
                    </a:lnTo>
                    <a:close/>
                  </a:path>
                  <a:path w="144779" h="95885">
                    <a:moveTo>
                      <a:pt x="137020" y="91846"/>
                    </a:moveTo>
                    <a:lnTo>
                      <a:pt x="136436" y="91719"/>
                    </a:lnTo>
                    <a:lnTo>
                      <a:pt x="136359" y="91846"/>
                    </a:lnTo>
                    <a:lnTo>
                      <a:pt x="135699" y="92036"/>
                    </a:lnTo>
                    <a:lnTo>
                      <a:pt x="137020" y="91846"/>
                    </a:lnTo>
                    <a:close/>
                  </a:path>
                  <a:path w="144779" h="95885">
                    <a:moveTo>
                      <a:pt x="137020" y="76492"/>
                    </a:moveTo>
                    <a:lnTo>
                      <a:pt x="136766" y="76225"/>
                    </a:lnTo>
                    <a:lnTo>
                      <a:pt x="136232" y="76403"/>
                    </a:lnTo>
                    <a:lnTo>
                      <a:pt x="137020" y="76492"/>
                    </a:lnTo>
                    <a:close/>
                  </a:path>
                  <a:path w="144779" h="95885">
                    <a:moveTo>
                      <a:pt x="137160" y="76581"/>
                    </a:moveTo>
                    <a:lnTo>
                      <a:pt x="136093" y="76708"/>
                    </a:lnTo>
                    <a:lnTo>
                      <a:pt x="136220" y="77076"/>
                    </a:lnTo>
                    <a:lnTo>
                      <a:pt x="137160" y="76581"/>
                    </a:lnTo>
                    <a:close/>
                  </a:path>
                  <a:path w="144779" h="95885">
                    <a:moveTo>
                      <a:pt x="137210" y="85229"/>
                    </a:moveTo>
                    <a:lnTo>
                      <a:pt x="137045" y="85255"/>
                    </a:lnTo>
                    <a:lnTo>
                      <a:pt x="137210" y="85229"/>
                    </a:lnTo>
                    <a:close/>
                  </a:path>
                  <a:path w="144779" h="95885">
                    <a:moveTo>
                      <a:pt x="137337" y="73101"/>
                    </a:moveTo>
                    <a:lnTo>
                      <a:pt x="137198" y="73012"/>
                    </a:lnTo>
                    <a:lnTo>
                      <a:pt x="137007" y="73126"/>
                    </a:lnTo>
                    <a:lnTo>
                      <a:pt x="137185" y="73304"/>
                    </a:lnTo>
                    <a:lnTo>
                      <a:pt x="137337" y="73101"/>
                    </a:lnTo>
                    <a:close/>
                  </a:path>
                  <a:path w="144779" h="95885">
                    <a:moveTo>
                      <a:pt x="137566" y="93726"/>
                    </a:moveTo>
                    <a:lnTo>
                      <a:pt x="137121" y="93726"/>
                    </a:lnTo>
                    <a:lnTo>
                      <a:pt x="136829" y="93599"/>
                    </a:lnTo>
                    <a:lnTo>
                      <a:pt x="136448" y="93472"/>
                    </a:lnTo>
                    <a:lnTo>
                      <a:pt x="136715" y="93726"/>
                    </a:lnTo>
                    <a:lnTo>
                      <a:pt x="137566" y="93726"/>
                    </a:lnTo>
                    <a:close/>
                  </a:path>
                  <a:path w="144779" h="95885">
                    <a:moveTo>
                      <a:pt x="137629" y="73507"/>
                    </a:moveTo>
                    <a:lnTo>
                      <a:pt x="137452" y="73444"/>
                    </a:lnTo>
                    <a:lnTo>
                      <a:pt x="137287" y="73380"/>
                    </a:lnTo>
                    <a:lnTo>
                      <a:pt x="137109" y="73418"/>
                    </a:lnTo>
                    <a:lnTo>
                      <a:pt x="137629" y="73507"/>
                    </a:lnTo>
                    <a:close/>
                  </a:path>
                  <a:path w="144779" h="95885">
                    <a:moveTo>
                      <a:pt x="137744" y="95643"/>
                    </a:moveTo>
                    <a:lnTo>
                      <a:pt x="137617" y="95504"/>
                    </a:lnTo>
                    <a:lnTo>
                      <a:pt x="136512" y="95402"/>
                    </a:lnTo>
                    <a:lnTo>
                      <a:pt x="136804" y="95618"/>
                    </a:lnTo>
                    <a:lnTo>
                      <a:pt x="137096" y="95669"/>
                    </a:lnTo>
                    <a:lnTo>
                      <a:pt x="137744" y="95643"/>
                    </a:lnTo>
                    <a:close/>
                  </a:path>
                  <a:path w="144779" h="95885">
                    <a:moveTo>
                      <a:pt x="137972" y="94195"/>
                    </a:moveTo>
                    <a:lnTo>
                      <a:pt x="137426" y="94107"/>
                    </a:lnTo>
                    <a:lnTo>
                      <a:pt x="136817" y="93929"/>
                    </a:lnTo>
                    <a:lnTo>
                      <a:pt x="136969" y="94234"/>
                    </a:lnTo>
                    <a:lnTo>
                      <a:pt x="137871" y="94234"/>
                    </a:lnTo>
                    <a:close/>
                  </a:path>
                  <a:path w="144779" h="95885">
                    <a:moveTo>
                      <a:pt x="138239" y="94234"/>
                    </a:moveTo>
                    <a:lnTo>
                      <a:pt x="138201" y="94107"/>
                    </a:lnTo>
                    <a:lnTo>
                      <a:pt x="137972" y="94195"/>
                    </a:lnTo>
                    <a:lnTo>
                      <a:pt x="138239" y="94234"/>
                    </a:lnTo>
                    <a:close/>
                  </a:path>
                  <a:path w="144779" h="95885">
                    <a:moveTo>
                      <a:pt x="138290" y="92964"/>
                    </a:moveTo>
                    <a:lnTo>
                      <a:pt x="137871" y="92964"/>
                    </a:lnTo>
                    <a:lnTo>
                      <a:pt x="137807" y="93218"/>
                    </a:lnTo>
                    <a:lnTo>
                      <a:pt x="138290" y="92964"/>
                    </a:lnTo>
                    <a:close/>
                  </a:path>
                  <a:path w="144779" h="95885">
                    <a:moveTo>
                      <a:pt x="138391" y="73152"/>
                    </a:moveTo>
                    <a:lnTo>
                      <a:pt x="138264" y="73025"/>
                    </a:lnTo>
                    <a:lnTo>
                      <a:pt x="138303" y="73152"/>
                    </a:lnTo>
                    <a:close/>
                  </a:path>
                  <a:path w="144779" h="95885">
                    <a:moveTo>
                      <a:pt x="138874" y="94678"/>
                    </a:moveTo>
                    <a:lnTo>
                      <a:pt x="138341" y="94513"/>
                    </a:lnTo>
                    <a:lnTo>
                      <a:pt x="137388" y="94322"/>
                    </a:lnTo>
                    <a:lnTo>
                      <a:pt x="136359" y="94437"/>
                    </a:lnTo>
                    <a:lnTo>
                      <a:pt x="137439" y="94589"/>
                    </a:lnTo>
                    <a:lnTo>
                      <a:pt x="136982" y="94640"/>
                    </a:lnTo>
                    <a:lnTo>
                      <a:pt x="138264" y="94805"/>
                    </a:lnTo>
                    <a:lnTo>
                      <a:pt x="138391" y="94945"/>
                    </a:lnTo>
                    <a:lnTo>
                      <a:pt x="137896" y="95046"/>
                    </a:lnTo>
                    <a:lnTo>
                      <a:pt x="137490" y="95021"/>
                    </a:lnTo>
                    <a:lnTo>
                      <a:pt x="137782" y="95072"/>
                    </a:lnTo>
                    <a:lnTo>
                      <a:pt x="137248" y="95237"/>
                    </a:lnTo>
                    <a:lnTo>
                      <a:pt x="137947" y="95313"/>
                    </a:lnTo>
                    <a:lnTo>
                      <a:pt x="138811" y="95135"/>
                    </a:lnTo>
                    <a:lnTo>
                      <a:pt x="138849" y="94907"/>
                    </a:lnTo>
                    <a:lnTo>
                      <a:pt x="138137" y="94665"/>
                    </a:lnTo>
                    <a:lnTo>
                      <a:pt x="138379" y="94615"/>
                    </a:lnTo>
                    <a:lnTo>
                      <a:pt x="138671" y="94665"/>
                    </a:lnTo>
                    <a:lnTo>
                      <a:pt x="138874" y="94678"/>
                    </a:lnTo>
                    <a:close/>
                  </a:path>
                  <a:path w="144779" h="95885">
                    <a:moveTo>
                      <a:pt x="139153" y="83693"/>
                    </a:moveTo>
                    <a:lnTo>
                      <a:pt x="138328" y="83515"/>
                    </a:lnTo>
                    <a:lnTo>
                      <a:pt x="138709" y="83858"/>
                    </a:lnTo>
                    <a:lnTo>
                      <a:pt x="139153" y="83693"/>
                    </a:lnTo>
                    <a:close/>
                  </a:path>
                  <a:path w="144779" h="95885">
                    <a:moveTo>
                      <a:pt x="139700" y="83566"/>
                    </a:moveTo>
                    <a:lnTo>
                      <a:pt x="139509" y="83439"/>
                    </a:lnTo>
                    <a:lnTo>
                      <a:pt x="139319" y="83439"/>
                    </a:lnTo>
                    <a:lnTo>
                      <a:pt x="139649" y="83566"/>
                    </a:lnTo>
                    <a:close/>
                  </a:path>
                  <a:path w="144779" h="95885">
                    <a:moveTo>
                      <a:pt x="139776" y="89535"/>
                    </a:moveTo>
                    <a:lnTo>
                      <a:pt x="139661" y="89217"/>
                    </a:lnTo>
                    <a:lnTo>
                      <a:pt x="139344" y="89242"/>
                    </a:lnTo>
                    <a:lnTo>
                      <a:pt x="139776" y="89535"/>
                    </a:lnTo>
                    <a:close/>
                  </a:path>
                  <a:path w="144779" h="95885">
                    <a:moveTo>
                      <a:pt x="139827" y="83413"/>
                    </a:moveTo>
                    <a:lnTo>
                      <a:pt x="139661" y="83362"/>
                    </a:lnTo>
                    <a:lnTo>
                      <a:pt x="139827" y="83413"/>
                    </a:lnTo>
                    <a:close/>
                  </a:path>
                  <a:path w="144779" h="95885">
                    <a:moveTo>
                      <a:pt x="139877" y="203"/>
                    </a:moveTo>
                    <a:lnTo>
                      <a:pt x="139293" y="152"/>
                    </a:lnTo>
                    <a:lnTo>
                      <a:pt x="139522" y="203"/>
                    </a:lnTo>
                    <a:lnTo>
                      <a:pt x="139877" y="203"/>
                    </a:lnTo>
                    <a:close/>
                  </a:path>
                  <a:path w="144779" h="95885">
                    <a:moveTo>
                      <a:pt x="140042" y="93726"/>
                    </a:moveTo>
                    <a:lnTo>
                      <a:pt x="137807" y="93218"/>
                    </a:lnTo>
                    <a:lnTo>
                      <a:pt x="136855" y="93091"/>
                    </a:lnTo>
                    <a:lnTo>
                      <a:pt x="136486" y="92964"/>
                    </a:lnTo>
                    <a:lnTo>
                      <a:pt x="136791" y="93218"/>
                    </a:lnTo>
                    <a:lnTo>
                      <a:pt x="137401" y="93472"/>
                    </a:lnTo>
                    <a:lnTo>
                      <a:pt x="137693" y="93726"/>
                    </a:lnTo>
                    <a:lnTo>
                      <a:pt x="137896" y="93726"/>
                    </a:lnTo>
                    <a:lnTo>
                      <a:pt x="138112" y="93853"/>
                    </a:lnTo>
                    <a:lnTo>
                      <a:pt x="140042" y="93726"/>
                    </a:lnTo>
                    <a:close/>
                  </a:path>
                  <a:path w="144779" h="95885">
                    <a:moveTo>
                      <a:pt x="140195" y="92456"/>
                    </a:moveTo>
                    <a:lnTo>
                      <a:pt x="139293" y="92456"/>
                    </a:lnTo>
                    <a:lnTo>
                      <a:pt x="139509" y="92710"/>
                    </a:lnTo>
                    <a:lnTo>
                      <a:pt x="140195" y="92456"/>
                    </a:lnTo>
                    <a:close/>
                  </a:path>
                  <a:path w="144779" h="95885">
                    <a:moveTo>
                      <a:pt x="140284" y="90170"/>
                    </a:moveTo>
                    <a:lnTo>
                      <a:pt x="139611" y="89928"/>
                    </a:lnTo>
                    <a:lnTo>
                      <a:pt x="139839" y="90170"/>
                    </a:lnTo>
                    <a:lnTo>
                      <a:pt x="140284" y="90170"/>
                    </a:lnTo>
                    <a:close/>
                  </a:path>
                  <a:path w="144779" h="95885">
                    <a:moveTo>
                      <a:pt x="140398" y="53136"/>
                    </a:moveTo>
                    <a:lnTo>
                      <a:pt x="140081" y="53086"/>
                    </a:lnTo>
                    <a:lnTo>
                      <a:pt x="140398" y="53136"/>
                    </a:lnTo>
                    <a:close/>
                  </a:path>
                  <a:path w="144779" h="95885">
                    <a:moveTo>
                      <a:pt x="140614" y="81140"/>
                    </a:moveTo>
                    <a:lnTo>
                      <a:pt x="140487" y="81229"/>
                    </a:lnTo>
                    <a:lnTo>
                      <a:pt x="140614" y="81140"/>
                    </a:lnTo>
                    <a:close/>
                  </a:path>
                  <a:path w="144779" h="95885">
                    <a:moveTo>
                      <a:pt x="140639" y="83312"/>
                    </a:moveTo>
                    <a:lnTo>
                      <a:pt x="139827" y="83413"/>
                    </a:lnTo>
                    <a:lnTo>
                      <a:pt x="140296" y="83566"/>
                    </a:lnTo>
                    <a:lnTo>
                      <a:pt x="140639" y="83312"/>
                    </a:lnTo>
                    <a:close/>
                  </a:path>
                  <a:path w="144779" h="95885">
                    <a:moveTo>
                      <a:pt x="140677" y="89496"/>
                    </a:moveTo>
                    <a:lnTo>
                      <a:pt x="140411" y="89941"/>
                    </a:lnTo>
                    <a:lnTo>
                      <a:pt x="140563" y="89903"/>
                    </a:lnTo>
                    <a:lnTo>
                      <a:pt x="140677" y="89496"/>
                    </a:lnTo>
                    <a:close/>
                  </a:path>
                  <a:path w="144779" h="95885">
                    <a:moveTo>
                      <a:pt x="140970" y="80924"/>
                    </a:moveTo>
                    <a:lnTo>
                      <a:pt x="140601" y="80899"/>
                    </a:lnTo>
                    <a:lnTo>
                      <a:pt x="140690" y="81038"/>
                    </a:lnTo>
                    <a:lnTo>
                      <a:pt x="140970" y="80924"/>
                    </a:lnTo>
                    <a:close/>
                  </a:path>
                  <a:path w="144779" h="95885">
                    <a:moveTo>
                      <a:pt x="141224" y="65659"/>
                    </a:moveTo>
                    <a:lnTo>
                      <a:pt x="141033" y="65659"/>
                    </a:lnTo>
                    <a:lnTo>
                      <a:pt x="141224" y="65659"/>
                    </a:lnTo>
                    <a:close/>
                  </a:path>
                  <a:path w="144779" h="95885">
                    <a:moveTo>
                      <a:pt x="141249" y="9271"/>
                    </a:moveTo>
                    <a:lnTo>
                      <a:pt x="140957" y="9398"/>
                    </a:lnTo>
                    <a:lnTo>
                      <a:pt x="141249" y="9271"/>
                    </a:lnTo>
                    <a:close/>
                  </a:path>
                  <a:path w="144779" h="95885">
                    <a:moveTo>
                      <a:pt x="141287" y="89814"/>
                    </a:moveTo>
                    <a:lnTo>
                      <a:pt x="140563" y="89903"/>
                    </a:lnTo>
                    <a:lnTo>
                      <a:pt x="140525" y="90081"/>
                    </a:lnTo>
                    <a:lnTo>
                      <a:pt x="141287" y="89814"/>
                    </a:lnTo>
                    <a:close/>
                  </a:path>
                  <a:path w="144779" h="95885">
                    <a:moveTo>
                      <a:pt x="141287" y="66929"/>
                    </a:moveTo>
                    <a:lnTo>
                      <a:pt x="140830" y="66929"/>
                    </a:lnTo>
                    <a:lnTo>
                      <a:pt x="141224" y="67030"/>
                    </a:lnTo>
                    <a:close/>
                  </a:path>
                  <a:path w="144779" h="95885">
                    <a:moveTo>
                      <a:pt x="141401" y="53213"/>
                    </a:moveTo>
                    <a:lnTo>
                      <a:pt x="141287" y="52959"/>
                    </a:lnTo>
                    <a:lnTo>
                      <a:pt x="140398" y="53136"/>
                    </a:lnTo>
                    <a:lnTo>
                      <a:pt x="140944" y="53213"/>
                    </a:lnTo>
                    <a:lnTo>
                      <a:pt x="141401" y="53213"/>
                    </a:lnTo>
                    <a:close/>
                  </a:path>
                  <a:path w="144779" h="95885">
                    <a:moveTo>
                      <a:pt x="141465" y="72847"/>
                    </a:moveTo>
                    <a:lnTo>
                      <a:pt x="141325" y="72745"/>
                    </a:lnTo>
                    <a:lnTo>
                      <a:pt x="141465" y="72847"/>
                    </a:lnTo>
                    <a:close/>
                  </a:path>
                  <a:path w="144779" h="95885">
                    <a:moveTo>
                      <a:pt x="141643" y="65392"/>
                    </a:moveTo>
                    <a:lnTo>
                      <a:pt x="141312" y="65278"/>
                    </a:lnTo>
                    <a:lnTo>
                      <a:pt x="141643" y="65392"/>
                    </a:lnTo>
                    <a:close/>
                  </a:path>
                  <a:path w="144779" h="95885">
                    <a:moveTo>
                      <a:pt x="141643" y="49580"/>
                    </a:moveTo>
                    <a:lnTo>
                      <a:pt x="141401" y="49530"/>
                    </a:lnTo>
                    <a:lnTo>
                      <a:pt x="141643" y="49580"/>
                    </a:lnTo>
                    <a:close/>
                  </a:path>
                  <a:path w="144779" h="95885">
                    <a:moveTo>
                      <a:pt x="141693" y="84709"/>
                    </a:moveTo>
                    <a:lnTo>
                      <a:pt x="141655" y="84455"/>
                    </a:lnTo>
                    <a:lnTo>
                      <a:pt x="141643" y="84328"/>
                    </a:lnTo>
                    <a:lnTo>
                      <a:pt x="140614" y="84074"/>
                    </a:lnTo>
                    <a:lnTo>
                      <a:pt x="140766" y="83947"/>
                    </a:lnTo>
                    <a:lnTo>
                      <a:pt x="141224" y="83566"/>
                    </a:lnTo>
                    <a:lnTo>
                      <a:pt x="140360" y="83566"/>
                    </a:lnTo>
                    <a:lnTo>
                      <a:pt x="138823" y="83947"/>
                    </a:lnTo>
                    <a:lnTo>
                      <a:pt x="136982" y="84455"/>
                    </a:lnTo>
                    <a:lnTo>
                      <a:pt x="136982" y="84328"/>
                    </a:lnTo>
                    <a:lnTo>
                      <a:pt x="136575" y="84201"/>
                    </a:lnTo>
                    <a:lnTo>
                      <a:pt x="136652" y="84455"/>
                    </a:lnTo>
                    <a:lnTo>
                      <a:pt x="137007" y="84963"/>
                    </a:lnTo>
                    <a:lnTo>
                      <a:pt x="137782" y="84836"/>
                    </a:lnTo>
                    <a:lnTo>
                      <a:pt x="137477" y="84836"/>
                    </a:lnTo>
                    <a:lnTo>
                      <a:pt x="138074" y="84709"/>
                    </a:lnTo>
                    <a:lnTo>
                      <a:pt x="138544" y="84836"/>
                    </a:lnTo>
                    <a:lnTo>
                      <a:pt x="138899" y="84963"/>
                    </a:lnTo>
                    <a:lnTo>
                      <a:pt x="138899" y="85090"/>
                    </a:lnTo>
                    <a:lnTo>
                      <a:pt x="138379" y="84836"/>
                    </a:lnTo>
                    <a:lnTo>
                      <a:pt x="137642" y="85090"/>
                    </a:lnTo>
                    <a:lnTo>
                      <a:pt x="137210" y="85344"/>
                    </a:lnTo>
                    <a:lnTo>
                      <a:pt x="137452" y="85217"/>
                    </a:lnTo>
                    <a:lnTo>
                      <a:pt x="137718" y="85344"/>
                    </a:lnTo>
                    <a:lnTo>
                      <a:pt x="137960" y="85344"/>
                    </a:lnTo>
                    <a:lnTo>
                      <a:pt x="136575" y="85598"/>
                    </a:lnTo>
                    <a:lnTo>
                      <a:pt x="139522" y="85344"/>
                    </a:lnTo>
                    <a:lnTo>
                      <a:pt x="138595" y="85852"/>
                    </a:lnTo>
                    <a:lnTo>
                      <a:pt x="138188" y="85852"/>
                    </a:lnTo>
                    <a:lnTo>
                      <a:pt x="138391" y="85979"/>
                    </a:lnTo>
                    <a:lnTo>
                      <a:pt x="138925" y="86106"/>
                    </a:lnTo>
                    <a:lnTo>
                      <a:pt x="138811" y="86360"/>
                    </a:lnTo>
                    <a:lnTo>
                      <a:pt x="137909" y="86360"/>
                    </a:lnTo>
                    <a:lnTo>
                      <a:pt x="138391" y="86106"/>
                    </a:lnTo>
                    <a:lnTo>
                      <a:pt x="137655" y="86106"/>
                    </a:lnTo>
                    <a:lnTo>
                      <a:pt x="137706" y="86360"/>
                    </a:lnTo>
                    <a:lnTo>
                      <a:pt x="139357" y="86614"/>
                    </a:lnTo>
                    <a:lnTo>
                      <a:pt x="138468" y="86868"/>
                    </a:lnTo>
                    <a:lnTo>
                      <a:pt x="138214" y="86741"/>
                    </a:lnTo>
                    <a:lnTo>
                      <a:pt x="138201" y="86614"/>
                    </a:lnTo>
                    <a:lnTo>
                      <a:pt x="137960" y="86487"/>
                    </a:lnTo>
                    <a:lnTo>
                      <a:pt x="136906" y="86741"/>
                    </a:lnTo>
                    <a:lnTo>
                      <a:pt x="137172" y="86868"/>
                    </a:lnTo>
                    <a:lnTo>
                      <a:pt x="137020" y="86995"/>
                    </a:lnTo>
                    <a:lnTo>
                      <a:pt x="136550" y="87376"/>
                    </a:lnTo>
                    <a:lnTo>
                      <a:pt x="136829" y="87376"/>
                    </a:lnTo>
                    <a:lnTo>
                      <a:pt x="139179" y="87630"/>
                    </a:lnTo>
                    <a:lnTo>
                      <a:pt x="137261" y="88011"/>
                    </a:lnTo>
                    <a:lnTo>
                      <a:pt x="137401" y="88049"/>
                    </a:lnTo>
                    <a:lnTo>
                      <a:pt x="137960" y="88392"/>
                    </a:lnTo>
                    <a:lnTo>
                      <a:pt x="136944" y="88392"/>
                    </a:lnTo>
                    <a:lnTo>
                      <a:pt x="136334" y="88646"/>
                    </a:lnTo>
                    <a:lnTo>
                      <a:pt x="136055" y="88646"/>
                    </a:lnTo>
                    <a:lnTo>
                      <a:pt x="136880" y="88773"/>
                    </a:lnTo>
                    <a:lnTo>
                      <a:pt x="135407" y="88900"/>
                    </a:lnTo>
                    <a:lnTo>
                      <a:pt x="136601" y="89281"/>
                    </a:lnTo>
                    <a:lnTo>
                      <a:pt x="136283" y="89281"/>
                    </a:lnTo>
                    <a:lnTo>
                      <a:pt x="136423" y="89408"/>
                    </a:lnTo>
                    <a:lnTo>
                      <a:pt x="136728" y="89408"/>
                    </a:lnTo>
                    <a:lnTo>
                      <a:pt x="137858" y="89789"/>
                    </a:lnTo>
                    <a:lnTo>
                      <a:pt x="135369" y="90424"/>
                    </a:lnTo>
                    <a:lnTo>
                      <a:pt x="136906" y="91059"/>
                    </a:lnTo>
                    <a:lnTo>
                      <a:pt x="137541" y="91567"/>
                    </a:lnTo>
                    <a:lnTo>
                      <a:pt x="138645" y="91694"/>
                    </a:lnTo>
                    <a:lnTo>
                      <a:pt x="139204" y="92202"/>
                    </a:lnTo>
                    <a:lnTo>
                      <a:pt x="138684" y="92329"/>
                    </a:lnTo>
                    <a:lnTo>
                      <a:pt x="138010" y="91948"/>
                    </a:lnTo>
                    <a:lnTo>
                      <a:pt x="137528" y="92202"/>
                    </a:lnTo>
                    <a:lnTo>
                      <a:pt x="137617" y="92456"/>
                    </a:lnTo>
                    <a:lnTo>
                      <a:pt x="137985" y="92710"/>
                    </a:lnTo>
                    <a:lnTo>
                      <a:pt x="137706" y="92710"/>
                    </a:lnTo>
                    <a:lnTo>
                      <a:pt x="137096" y="92837"/>
                    </a:lnTo>
                    <a:lnTo>
                      <a:pt x="137172" y="92964"/>
                    </a:lnTo>
                    <a:lnTo>
                      <a:pt x="137871" y="92964"/>
                    </a:lnTo>
                    <a:lnTo>
                      <a:pt x="137909" y="92837"/>
                    </a:lnTo>
                    <a:lnTo>
                      <a:pt x="139319" y="92964"/>
                    </a:lnTo>
                    <a:lnTo>
                      <a:pt x="138925" y="92837"/>
                    </a:lnTo>
                    <a:lnTo>
                      <a:pt x="138150" y="92583"/>
                    </a:lnTo>
                    <a:lnTo>
                      <a:pt x="138518" y="92583"/>
                    </a:lnTo>
                    <a:lnTo>
                      <a:pt x="139293" y="92456"/>
                    </a:lnTo>
                    <a:lnTo>
                      <a:pt x="139014" y="92456"/>
                    </a:lnTo>
                    <a:lnTo>
                      <a:pt x="139395" y="92329"/>
                    </a:lnTo>
                    <a:lnTo>
                      <a:pt x="139776" y="92202"/>
                    </a:lnTo>
                    <a:lnTo>
                      <a:pt x="140030" y="92202"/>
                    </a:lnTo>
                    <a:lnTo>
                      <a:pt x="139611" y="91948"/>
                    </a:lnTo>
                    <a:lnTo>
                      <a:pt x="139903" y="92075"/>
                    </a:lnTo>
                    <a:lnTo>
                      <a:pt x="140601" y="91948"/>
                    </a:lnTo>
                    <a:lnTo>
                      <a:pt x="140398" y="92075"/>
                    </a:lnTo>
                    <a:lnTo>
                      <a:pt x="140665" y="91948"/>
                    </a:lnTo>
                    <a:lnTo>
                      <a:pt x="141198" y="91694"/>
                    </a:lnTo>
                    <a:lnTo>
                      <a:pt x="139344" y="91440"/>
                    </a:lnTo>
                    <a:lnTo>
                      <a:pt x="140398" y="91186"/>
                    </a:lnTo>
                    <a:lnTo>
                      <a:pt x="140017" y="90678"/>
                    </a:lnTo>
                    <a:lnTo>
                      <a:pt x="139458" y="91186"/>
                    </a:lnTo>
                    <a:lnTo>
                      <a:pt x="138252" y="90678"/>
                    </a:lnTo>
                    <a:lnTo>
                      <a:pt x="140792" y="90424"/>
                    </a:lnTo>
                    <a:lnTo>
                      <a:pt x="139763" y="90297"/>
                    </a:lnTo>
                    <a:lnTo>
                      <a:pt x="139839" y="90170"/>
                    </a:lnTo>
                    <a:lnTo>
                      <a:pt x="139179" y="90043"/>
                    </a:lnTo>
                    <a:lnTo>
                      <a:pt x="139611" y="89928"/>
                    </a:lnTo>
                    <a:lnTo>
                      <a:pt x="140119" y="89789"/>
                    </a:lnTo>
                    <a:lnTo>
                      <a:pt x="138747" y="89281"/>
                    </a:lnTo>
                    <a:lnTo>
                      <a:pt x="139344" y="89242"/>
                    </a:lnTo>
                    <a:lnTo>
                      <a:pt x="139623" y="89128"/>
                    </a:lnTo>
                    <a:lnTo>
                      <a:pt x="140373" y="89154"/>
                    </a:lnTo>
                    <a:lnTo>
                      <a:pt x="140017" y="89103"/>
                    </a:lnTo>
                    <a:lnTo>
                      <a:pt x="140995" y="89027"/>
                    </a:lnTo>
                    <a:lnTo>
                      <a:pt x="138925" y="88773"/>
                    </a:lnTo>
                    <a:lnTo>
                      <a:pt x="139738" y="88519"/>
                    </a:lnTo>
                    <a:lnTo>
                      <a:pt x="140652" y="88519"/>
                    </a:lnTo>
                    <a:lnTo>
                      <a:pt x="140169" y="88773"/>
                    </a:lnTo>
                    <a:lnTo>
                      <a:pt x="140982" y="88519"/>
                    </a:lnTo>
                    <a:lnTo>
                      <a:pt x="139446" y="88392"/>
                    </a:lnTo>
                    <a:lnTo>
                      <a:pt x="141312" y="88011"/>
                    </a:lnTo>
                    <a:lnTo>
                      <a:pt x="141020" y="87757"/>
                    </a:lnTo>
                    <a:lnTo>
                      <a:pt x="139801" y="87757"/>
                    </a:lnTo>
                    <a:lnTo>
                      <a:pt x="140512" y="87249"/>
                    </a:lnTo>
                    <a:lnTo>
                      <a:pt x="140106" y="86868"/>
                    </a:lnTo>
                    <a:lnTo>
                      <a:pt x="140512" y="86868"/>
                    </a:lnTo>
                    <a:lnTo>
                      <a:pt x="140690" y="86360"/>
                    </a:lnTo>
                    <a:lnTo>
                      <a:pt x="140779" y="86106"/>
                    </a:lnTo>
                    <a:lnTo>
                      <a:pt x="141211" y="85725"/>
                    </a:lnTo>
                    <a:lnTo>
                      <a:pt x="140182" y="85725"/>
                    </a:lnTo>
                    <a:lnTo>
                      <a:pt x="140258" y="85598"/>
                    </a:lnTo>
                    <a:lnTo>
                      <a:pt x="140335" y="85217"/>
                    </a:lnTo>
                    <a:lnTo>
                      <a:pt x="140246" y="85090"/>
                    </a:lnTo>
                    <a:lnTo>
                      <a:pt x="140157" y="84963"/>
                    </a:lnTo>
                    <a:lnTo>
                      <a:pt x="140906" y="85090"/>
                    </a:lnTo>
                    <a:lnTo>
                      <a:pt x="141198" y="85090"/>
                    </a:lnTo>
                    <a:lnTo>
                      <a:pt x="141528" y="85217"/>
                    </a:lnTo>
                    <a:lnTo>
                      <a:pt x="141516" y="84963"/>
                    </a:lnTo>
                    <a:lnTo>
                      <a:pt x="141122" y="84963"/>
                    </a:lnTo>
                    <a:lnTo>
                      <a:pt x="140919" y="84836"/>
                    </a:lnTo>
                    <a:lnTo>
                      <a:pt x="140779" y="84709"/>
                    </a:lnTo>
                    <a:lnTo>
                      <a:pt x="141693" y="84709"/>
                    </a:lnTo>
                    <a:close/>
                  </a:path>
                  <a:path w="144779" h="95885">
                    <a:moveTo>
                      <a:pt x="141719" y="87617"/>
                    </a:moveTo>
                    <a:lnTo>
                      <a:pt x="140779" y="87591"/>
                    </a:lnTo>
                    <a:lnTo>
                      <a:pt x="140360" y="87566"/>
                    </a:lnTo>
                    <a:lnTo>
                      <a:pt x="140754" y="87604"/>
                    </a:lnTo>
                    <a:lnTo>
                      <a:pt x="140931" y="87655"/>
                    </a:lnTo>
                    <a:lnTo>
                      <a:pt x="141401" y="87706"/>
                    </a:lnTo>
                    <a:lnTo>
                      <a:pt x="141681" y="87680"/>
                    </a:lnTo>
                    <a:close/>
                  </a:path>
                  <a:path w="144779" h="95885">
                    <a:moveTo>
                      <a:pt x="141719" y="82804"/>
                    </a:moveTo>
                    <a:lnTo>
                      <a:pt x="141274" y="82918"/>
                    </a:lnTo>
                    <a:lnTo>
                      <a:pt x="141719" y="82804"/>
                    </a:lnTo>
                    <a:close/>
                  </a:path>
                  <a:path w="144779" h="95885">
                    <a:moveTo>
                      <a:pt x="141744" y="57899"/>
                    </a:moveTo>
                    <a:lnTo>
                      <a:pt x="141617" y="57924"/>
                    </a:lnTo>
                    <a:lnTo>
                      <a:pt x="141744" y="57899"/>
                    </a:lnTo>
                    <a:close/>
                  </a:path>
                  <a:path w="144779" h="95885">
                    <a:moveTo>
                      <a:pt x="141744" y="13081"/>
                    </a:moveTo>
                    <a:close/>
                  </a:path>
                  <a:path w="144779" h="95885">
                    <a:moveTo>
                      <a:pt x="141871" y="67056"/>
                    </a:moveTo>
                    <a:lnTo>
                      <a:pt x="141744" y="67170"/>
                    </a:lnTo>
                    <a:lnTo>
                      <a:pt x="141871" y="67056"/>
                    </a:lnTo>
                    <a:close/>
                  </a:path>
                  <a:path w="144779" h="95885">
                    <a:moveTo>
                      <a:pt x="141909" y="75057"/>
                    </a:moveTo>
                    <a:lnTo>
                      <a:pt x="141808" y="74815"/>
                    </a:lnTo>
                    <a:lnTo>
                      <a:pt x="141185" y="74955"/>
                    </a:lnTo>
                    <a:lnTo>
                      <a:pt x="141909" y="75057"/>
                    </a:lnTo>
                    <a:close/>
                  </a:path>
                  <a:path w="144779" h="95885">
                    <a:moveTo>
                      <a:pt x="141935" y="8128"/>
                    </a:moveTo>
                    <a:lnTo>
                      <a:pt x="140843" y="7493"/>
                    </a:lnTo>
                    <a:lnTo>
                      <a:pt x="135204" y="7493"/>
                    </a:lnTo>
                    <a:lnTo>
                      <a:pt x="134518" y="7493"/>
                    </a:lnTo>
                    <a:lnTo>
                      <a:pt x="136169" y="7620"/>
                    </a:lnTo>
                    <a:lnTo>
                      <a:pt x="134797" y="7747"/>
                    </a:lnTo>
                    <a:lnTo>
                      <a:pt x="135813" y="7874"/>
                    </a:lnTo>
                    <a:lnTo>
                      <a:pt x="135001" y="8255"/>
                    </a:lnTo>
                    <a:lnTo>
                      <a:pt x="134264" y="8001"/>
                    </a:lnTo>
                    <a:lnTo>
                      <a:pt x="134772" y="8382"/>
                    </a:lnTo>
                    <a:lnTo>
                      <a:pt x="134277" y="8509"/>
                    </a:lnTo>
                    <a:lnTo>
                      <a:pt x="134899" y="8382"/>
                    </a:lnTo>
                    <a:lnTo>
                      <a:pt x="135610" y="8509"/>
                    </a:lnTo>
                    <a:lnTo>
                      <a:pt x="135724" y="8636"/>
                    </a:lnTo>
                    <a:lnTo>
                      <a:pt x="141478" y="8636"/>
                    </a:lnTo>
                    <a:lnTo>
                      <a:pt x="141706" y="8382"/>
                    </a:lnTo>
                    <a:lnTo>
                      <a:pt x="141820" y="8255"/>
                    </a:lnTo>
                    <a:lnTo>
                      <a:pt x="141935" y="8128"/>
                    </a:lnTo>
                    <a:close/>
                  </a:path>
                  <a:path w="144779" h="95885">
                    <a:moveTo>
                      <a:pt x="141947" y="88125"/>
                    </a:moveTo>
                    <a:lnTo>
                      <a:pt x="141617" y="87972"/>
                    </a:lnTo>
                    <a:lnTo>
                      <a:pt x="141211" y="88112"/>
                    </a:lnTo>
                    <a:lnTo>
                      <a:pt x="141376" y="88353"/>
                    </a:lnTo>
                    <a:lnTo>
                      <a:pt x="141744" y="88112"/>
                    </a:lnTo>
                    <a:lnTo>
                      <a:pt x="141947" y="88125"/>
                    </a:lnTo>
                    <a:close/>
                  </a:path>
                  <a:path w="144779" h="95885">
                    <a:moveTo>
                      <a:pt x="141960" y="60261"/>
                    </a:moveTo>
                    <a:lnTo>
                      <a:pt x="141833" y="60172"/>
                    </a:lnTo>
                    <a:lnTo>
                      <a:pt x="141960" y="60261"/>
                    </a:lnTo>
                    <a:close/>
                  </a:path>
                  <a:path w="144779" h="95885">
                    <a:moveTo>
                      <a:pt x="141973" y="84975"/>
                    </a:moveTo>
                    <a:lnTo>
                      <a:pt x="141516" y="84848"/>
                    </a:lnTo>
                    <a:lnTo>
                      <a:pt x="141643" y="84937"/>
                    </a:lnTo>
                    <a:lnTo>
                      <a:pt x="141795" y="84950"/>
                    </a:lnTo>
                    <a:lnTo>
                      <a:pt x="141973" y="84975"/>
                    </a:lnTo>
                    <a:close/>
                  </a:path>
                  <a:path w="144779" h="95885">
                    <a:moveTo>
                      <a:pt x="141973" y="13335"/>
                    </a:moveTo>
                    <a:lnTo>
                      <a:pt x="141732" y="13144"/>
                    </a:lnTo>
                    <a:lnTo>
                      <a:pt x="141973" y="13335"/>
                    </a:lnTo>
                    <a:close/>
                  </a:path>
                  <a:path w="144779" h="95885">
                    <a:moveTo>
                      <a:pt x="142062" y="82791"/>
                    </a:moveTo>
                    <a:lnTo>
                      <a:pt x="141935" y="82791"/>
                    </a:lnTo>
                    <a:lnTo>
                      <a:pt x="141719" y="82816"/>
                    </a:lnTo>
                    <a:lnTo>
                      <a:pt x="141859" y="82816"/>
                    </a:lnTo>
                    <a:lnTo>
                      <a:pt x="141986" y="82804"/>
                    </a:lnTo>
                    <a:close/>
                  </a:path>
                  <a:path w="144779" h="95885">
                    <a:moveTo>
                      <a:pt x="142074" y="78155"/>
                    </a:moveTo>
                    <a:lnTo>
                      <a:pt x="141947" y="77965"/>
                    </a:lnTo>
                    <a:lnTo>
                      <a:pt x="141744" y="78155"/>
                    </a:lnTo>
                    <a:lnTo>
                      <a:pt x="142074" y="78155"/>
                    </a:lnTo>
                    <a:close/>
                  </a:path>
                  <a:path w="144779" h="95885">
                    <a:moveTo>
                      <a:pt x="142151" y="50292"/>
                    </a:moveTo>
                    <a:lnTo>
                      <a:pt x="142087" y="49784"/>
                    </a:lnTo>
                    <a:lnTo>
                      <a:pt x="142049" y="49657"/>
                    </a:lnTo>
                    <a:lnTo>
                      <a:pt x="141643" y="49580"/>
                    </a:lnTo>
                    <a:lnTo>
                      <a:pt x="141846" y="49657"/>
                    </a:lnTo>
                    <a:lnTo>
                      <a:pt x="141643" y="49784"/>
                    </a:lnTo>
                    <a:lnTo>
                      <a:pt x="141058" y="49657"/>
                    </a:lnTo>
                    <a:lnTo>
                      <a:pt x="141566" y="50038"/>
                    </a:lnTo>
                    <a:lnTo>
                      <a:pt x="142151" y="50292"/>
                    </a:lnTo>
                    <a:close/>
                  </a:path>
                  <a:path w="144779" h="95885">
                    <a:moveTo>
                      <a:pt x="142379" y="50812"/>
                    </a:moveTo>
                    <a:lnTo>
                      <a:pt x="141859" y="50685"/>
                    </a:lnTo>
                    <a:lnTo>
                      <a:pt x="141782" y="50850"/>
                    </a:lnTo>
                    <a:lnTo>
                      <a:pt x="141363" y="51003"/>
                    </a:lnTo>
                    <a:lnTo>
                      <a:pt x="141503" y="51092"/>
                    </a:lnTo>
                    <a:lnTo>
                      <a:pt x="142036" y="51015"/>
                    </a:lnTo>
                    <a:lnTo>
                      <a:pt x="142379" y="50812"/>
                    </a:lnTo>
                    <a:close/>
                  </a:path>
                  <a:path w="144779" h="95885">
                    <a:moveTo>
                      <a:pt x="142443" y="89408"/>
                    </a:moveTo>
                    <a:lnTo>
                      <a:pt x="141427" y="89763"/>
                    </a:lnTo>
                    <a:lnTo>
                      <a:pt x="141351" y="89966"/>
                    </a:lnTo>
                    <a:lnTo>
                      <a:pt x="142443" y="89408"/>
                    </a:lnTo>
                    <a:close/>
                  </a:path>
                  <a:path w="144779" h="95885">
                    <a:moveTo>
                      <a:pt x="142455" y="74676"/>
                    </a:moveTo>
                    <a:lnTo>
                      <a:pt x="141668" y="74434"/>
                    </a:lnTo>
                    <a:lnTo>
                      <a:pt x="141808" y="74815"/>
                    </a:lnTo>
                    <a:lnTo>
                      <a:pt x="142455" y="74676"/>
                    </a:lnTo>
                    <a:close/>
                  </a:path>
                  <a:path w="144779" h="95885">
                    <a:moveTo>
                      <a:pt x="142532" y="71348"/>
                    </a:moveTo>
                    <a:lnTo>
                      <a:pt x="142405" y="71348"/>
                    </a:lnTo>
                    <a:lnTo>
                      <a:pt x="142532" y="71348"/>
                    </a:lnTo>
                    <a:close/>
                  </a:path>
                  <a:path w="144779" h="95885">
                    <a:moveTo>
                      <a:pt x="142836" y="72517"/>
                    </a:moveTo>
                    <a:lnTo>
                      <a:pt x="142455" y="72263"/>
                    </a:lnTo>
                    <a:lnTo>
                      <a:pt x="142176" y="72390"/>
                    </a:lnTo>
                    <a:lnTo>
                      <a:pt x="142836" y="72517"/>
                    </a:lnTo>
                    <a:close/>
                  </a:path>
                  <a:path w="144779" h="95885">
                    <a:moveTo>
                      <a:pt x="142836" y="3556"/>
                    </a:moveTo>
                    <a:lnTo>
                      <a:pt x="141478" y="2921"/>
                    </a:lnTo>
                    <a:lnTo>
                      <a:pt x="141211" y="2794"/>
                    </a:lnTo>
                    <a:lnTo>
                      <a:pt x="140538" y="2921"/>
                    </a:lnTo>
                    <a:lnTo>
                      <a:pt x="140665" y="2667"/>
                    </a:lnTo>
                    <a:lnTo>
                      <a:pt x="140131" y="2159"/>
                    </a:lnTo>
                    <a:lnTo>
                      <a:pt x="140563" y="2032"/>
                    </a:lnTo>
                    <a:lnTo>
                      <a:pt x="141097" y="2032"/>
                    </a:lnTo>
                    <a:lnTo>
                      <a:pt x="140538" y="1651"/>
                    </a:lnTo>
                    <a:lnTo>
                      <a:pt x="140182" y="1397"/>
                    </a:lnTo>
                    <a:lnTo>
                      <a:pt x="140436" y="1143"/>
                    </a:lnTo>
                    <a:lnTo>
                      <a:pt x="140563" y="1016"/>
                    </a:lnTo>
                    <a:lnTo>
                      <a:pt x="142290" y="1524"/>
                    </a:lnTo>
                    <a:lnTo>
                      <a:pt x="142367" y="1016"/>
                    </a:lnTo>
                    <a:lnTo>
                      <a:pt x="142290" y="762"/>
                    </a:lnTo>
                    <a:lnTo>
                      <a:pt x="142189" y="635"/>
                    </a:lnTo>
                    <a:lnTo>
                      <a:pt x="141846" y="508"/>
                    </a:lnTo>
                    <a:lnTo>
                      <a:pt x="140843" y="127"/>
                    </a:lnTo>
                    <a:lnTo>
                      <a:pt x="140487" y="254"/>
                    </a:lnTo>
                    <a:lnTo>
                      <a:pt x="140462" y="381"/>
                    </a:lnTo>
                    <a:lnTo>
                      <a:pt x="140157" y="508"/>
                    </a:lnTo>
                    <a:lnTo>
                      <a:pt x="139623" y="508"/>
                    </a:lnTo>
                    <a:lnTo>
                      <a:pt x="139357" y="254"/>
                    </a:lnTo>
                    <a:lnTo>
                      <a:pt x="137782" y="254"/>
                    </a:lnTo>
                    <a:lnTo>
                      <a:pt x="136182" y="0"/>
                    </a:lnTo>
                    <a:lnTo>
                      <a:pt x="135089" y="635"/>
                    </a:lnTo>
                    <a:lnTo>
                      <a:pt x="136042" y="1016"/>
                    </a:lnTo>
                    <a:lnTo>
                      <a:pt x="135280" y="1143"/>
                    </a:lnTo>
                    <a:lnTo>
                      <a:pt x="135229" y="762"/>
                    </a:lnTo>
                    <a:lnTo>
                      <a:pt x="134518" y="1016"/>
                    </a:lnTo>
                    <a:lnTo>
                      <a:pt x="135153" y="1143"/>
                    </a:lnTo>
                    <a:lnTo>
                      <a:pt x="135585" y="1270"/>
                    </a:lnTo>
                    <a:lnTo>
                      <a:pt x="134899" y="1270"/>
                    </a:lnTo>
                    <a:lnTo>
                      <a:pt x="134747" y="1397"/>
                    </a:lnTo>
                    <a:lnTo>
                      <a:pt x="135966" y="1714"/>
                    </a:lnTo>
                    <a:lnTo>
                      <a:pt x="136220" y="1778"/>
                    </a:lnTo>
                    <a:lnTo>
                      <a:pt x="136525" y="2032"/>
                    </a:lnTo>
                    <a:lnTo>
                      <a:pt x="135813" y="2159"/>
                    </a:lnTo>
                    <a:lnTo>
                      <a:pt x="135229" y="2159"/>
                    </a:lnTo>
                    <a:lnTo>
                      <a:pt x="135839" y="2286"/>
                    </a:lnTo>
                    <a:lnTo>
                      <a:pt x="135521" y="2387"/>
                    </a:lnTo>
                    <a:lnTo>
                      <a:pt x="135204" y="2794"/>
                    </a:lnTo>
                    <a:lnTo>
                      <a:pt x="136042" y="2794"/>
                    </a:lnTo>
                    <a:lnTo>
                      <a:pt x="135153" y="3048"/>
                    </a:lnTo>
                    <a:lnTo>
                      <a:pt x="136271" y="3556"/>
                    </a:lnTo>
                    <a:lnTo>
                      <a:pt x="135140" y="3556"/>
                    </a:lnTo>
                    <a:lnTo>
                      <a:pt x="135940" y="3810"/>
                    </a:lnTo>
                    <a:lnTo>
                      <a:pt x="136004" y="4064"/>
                    </a:lnTo>
                    <a:lnTo>
                      <a:pt x="134239" y="3683"/>
                    </a:lnTo>
                    <a:lnTo>
                      <a:pt x="135902" y="4699"/>
                    </a:lnTo>
                    <a:lnTo>
                      <a:pt x="133997" y="4572"/>
                    </a:lnTo>
                    <a:lnTo>
                      <a:pt x="135597" y="4826"/>
                    </a:lnTo>
                    <a:lnTo>
                      <a:pt x="134708" y="5461"/>
                    </a:lnTo>
                    <a:lnTo>
                      <a:pt x="135597" y="5969"/>
                    </a:lnTo>
                    <a:lnTo>
                      <a:pt x="135280" y="5867"/>
                    </a:lnTo>
                    <a:lnTo>
                      <a:pt x="135166" y="6096"/>
                    </a:lnTo>
                    <a:lnTo>
                      <a:pt x="134683" y="6096"/>
                    </a:lnTo>
                    <a:lnTo>
                      <a:pt x="134378" y="6223"/>
                    </a:lnTo>
                    <a:lnTo>
                      <a:pt x="135699" y="6350"/>
                    </a:lnTo>
                    <a:lnTo>
                      <a:pt x="135991" y="6731"/>
                    </a:lnTo>
                    <a:lnTo>
                      <a:pt x="136804" y="6858"/>
                    </a:lnTo>
                    <a:lnTo>
                      <a:pt x="135534" y="7239"/>
                    </a:lnTo>
                    <a:lnTo>
                      <a:pt x="135267" y="6731"/>
                    </a:lnTo>
                    <a:lnTo>
                      <a:pt x="135102" y="6756"/>
                    </a:lnTo>
                    <a:lnTo>
                      <a:pt x="135102" y="7366"/>
                    </a:lnTo>
                    <a:lnTo>
                      <a:pt x="135991" y="7239"/>
                    </a:lnTo>
                    <a:lnTo>
                      <a:pt x="135610" y="7366"/>
                    </a:lnTo>
                    <a:lnTo>
                      <a:pt x="140627" y="7366"/>
                    </a:lnTo>
                    <a:lnTo>
                      <a:pt x="139763" y="6858"/>
                    </a:lnTo>
                    <a:lnTo>
                      <a:pt x="141008" y="5969"/>
                    </a:lnTo>
                    <a:lnTo>
                      <a:pt x="141541" y="5588"/>
                    </a:lnTo>
                    <a:lnTo>
                      <a:pt x="141897" y="5207"/>
                    </a:lnTo>
                    <a:lnTo>
                      <a:pt x="141109" y="5080"/>
                    </a:lnTo>
                    <a:lnTo>
                      <a:pt x="140500" y="4953"/>
                    </a:lnTo>
                    <a:lnTo>
                      <a:pt x="141516" y="4826"/>
                    </a:lnTo>
                    <a:lnTo>
                      <a:pt x="141122" y="4699"/>
                    </a:lnTo>
                    <a:lnTo>
                      <a:pt x="140347" y="4445"/>
                    </a:lnTo>
                    <a:lnTo>
                      <a:pt x="139700" y="4064"/>
                    </a:lnTo>
                    <a:lnTo>
                      <a:pt x="139484" y="3937"/>
                    </a:lnTo>
                    <a:lnTo>
                      <a:pt x="142836" y="3556"/>
                    </a:lnTo>
                    <a:close/>
                  </a:path>
                  <a:path w="144779" h="95885">
                    <a:moveTo>
                      <a:pt x="142900" y="58534"/>
                    </a:moveTo>
                    <a:lnTo>
                      <a:pt x="142582" y="58331"/>
                    </a:lnTo>
                    <a:lnTo>
                      <a:pt x="141528" y="58381"/>
                    </a:lnTo>
                    <a:lnTo>
                      <a:pt x="141719" y="58508"/>
                    </a:lnTo>
                    <a:lnTo>
                      <a:pt x="142900" y="58534"/>
                    </a:lnTo>
                    <a:close/>
                  </a:path>
                  <a:path w="144779" h="95885">
                    <a:moveTo>
                      <a:pt x="143014" y="75171"/>
                    </a:moveTo>
                    <a:lnTo>
                      <a:pt x="142697" y="74866"/>
                    </a:lnTo>
                    <a:lnTo>
                      <a:pt x="142887" y="75095"/>
                    </a:lnTo>
                    <a:lnTo>
                      <a:pt x="143014" y="75171"/>
                    </a:lnTo>
                    <a:close/>
                  </a:path>
                  <a:path w="144779" h="95885">
                    <a:moveTo>
                      <a:pt x="143090" y="62661"/>
                    </a:moveTo>
                    <a:lnTo>
                      <a:pt x="142925" y="62674"/>
                    </a:lnTo>
                    <a:lnTo>
                      <a:pt x="142671" y="62725"/>
                    </a:lnTo>
                    <a:lnTo>
                      <a:pt x="142887" y="62699"/>
                    </a:lnTo>
                    <a:lnTo>
                      <a:pt x="143090" y="62661"/>
                    </a:lnTo>
                    <a:close/>
                  </a:path>
                  <a:path w="144779" h="95885">
                    <a:moveTo>
                      <a:pt x="143370" y="68961"/>
                    </a:moveTo>
                    <a:lnTo>
                      <a:pt x="143281" y="68795"/>
                    </a:lnTo>
                    <a:lnTo>
                      <a:pt x="143243" y="68961"/>
                    </a:lnTo>
                    <a:lnTo>
                      <a:pt x="143370" y="68961"/>
                    </a:lnTo>
                    <a:close/>
                  </a:path>
                  <a:path w="144779" h="95885">
                    <a:moveTo>
                      <a:pt x="143484" y="67983"/>
                    </a:moveTo>
                    <a:lnTo>
                      <a:pt x="143217" y="68046"/>
                    </a:lnTo>
                    <a:lnTo>
                      <a:pt x="143484" y="68072"/>
                    </a:lnTo>
                    <a:close/>
                  </a:path>
                  <a:path w="144779" h="95885">
                    <a:moveTo>
                      <a:pt x="143852" y="75819"/>
                    </a:moveTo>
                    <a:lnTo>
                      <a:pt x="142379" y="75565"/>
                    </a:lnTo>
                    <a:lnTo>
                      <a:pt x="137668" y="75565"/>
                    </a:lnTo>
                    <a:lnTo>
                      <a:pt x="137464" y="75565"/>
                    </a:lnTo>
                    <a:lnTo>
                      <a:pt x="137248" y="75565"/>
                    </a:lnTo>
                    <a:lnTo>
                      <a:pt x="136982" y="75946"/>
                    </a:lnTo>
                    <a:lnTo>
                      <a:pt x="137655" y="76327"/>
                    </a:lnTo>
                    <a:lnTo>
                      <a:pt x="137769" y="76581"/>
                    </a:lnTo>
                    <a:lnTo>
                      <a:pt x="137464" y="76962"/>
                    </a:lnTo>
                    <a:lnTo>
                      <a:pt x="136347" y="77076"/>
                    </a:lnTo>
                    <a:lnTo>
                      <a:pt x="136321" y="77343"/>
                    </a:lnTo>
                    <a:lnTo>
                      <a:pt x="137604" y="78105"/>
                    </a:lnTo>
                    <a:lnTo>
                      <a:pt x="137299" y="78740"/>
                    </a:lnTo>
                    <a:lnTo>
                      <a:pt x="137439" y="78613"/>
                    </a:lnTo>
                    <a:lnTo>
                      <a:pt x="139230" y="78740"/>
                    </a:lnTo>
                    <a:lnTo>
                      <a:pt x="136563" y="79121"/>
                    </a:lnTo>
                    <a:lnTo>
                      <a:pt x="137401" y="79375"/>
                    </a:lnTo>
                    <a:lnTo>
                      <a:pt x="136613" y="79375"/>
                    </a:lnTo>
                    <a:lnTo>
                      <a:pt x="136321" y="79756"/>
                    </a:lnTo>
                    <a:lnTo>
                      <a:pt x="137045" y="80264"/>
                    </a:lnTo>
                    <a:lnTo>
                      <a:pt x="137617" y="80899"/>
                    </a:lnTo>
                    <a:lnTo>
                      <a:pt x="137160" y="80899"/>
                    </a:lnTo>
                    <a:lnTo>
                      <a:pt x="136740" y="81153"/>
                    </a:lnTo>
                    <a:lnTo>
                      <a:pt x="136918" y="81534"/>
                    </a:lnTo>
                    <a:lnTo>
                      <a:pt x="136715" y="81788"/>
                    </a:lnTo>
                    <a:lnTo>
                      <a:pt x="137172" y="81915"/>
                    </a:lnTo>
                    <a:lnTo>
                      <a:pt x="137096" y="82042"/>
                    </a:lnTo>
                    <a:lnTo>
                      <a:pt x="137756" y="81915"/>
                    </a:lnTo>
                    <a:lnTo>
                      <a:pt x="135153" y="82804"/>
                    </a:lnTo>
                    <a:lnTo>
                      <a:pt x="138328" y="83515"/>
                    </a:lnTo>
                    <a:lnTo>
                      <a:pt x="139319" y="83439"/>
                    </a:lnTo>
                    <a:lnTo>
                      <a:pt x="139522" y="83312"/>
                    </a:lnTo>
                    <a:lnTo>
                      <a:pt x="139661" y="83362"/>
                    </a:lnTo>
                    <a:lnTo>
                      <a:pt x="139712" y="83185"/>
                    </a:lnTo>
                    <a:lnTo>
                      <a:pt x="140779" y="83185"/>
                    </a:lnTo>
                    <a:lnTo>
                      <a:pt x="140449" y="83312"/>
                    </a:lnTo>
                    <a:lnTo>
                      <a:pt x="140639" y="83312"/>
                    </a:lnTo>
                    <a:lnTo>
                      <a:pt x="140830" y="83185"/>
                    </a:lnTo>
                    <a:lnTo>
                      <a:pt x="141224" y="82931"/>
                    </a:lnTo>
                    <a:lnTo>
                      <a:pt x="140830" y="82804"/>
                    </a:lnTo>
                    <a:lnTo>
                      <a:pt x="140741" y="82677"/>
                    </a:lnTo>
                    <a:lnTo>
                      <a:pt x="140690" y="82423"/>
                    </a:lnTo>
                    <a:lnTo>
                      <a:pt x="141541" y="82677"/>
                    </a:lnTo>
                    <a:lnTo>
                      <a:pt x="141884" y="82423"/>
                    </a:lnTo>
                    <a:lnTo>
                      <a:pt x="141427" y="82296"/>
                    </a:lnTo>
                    <a:lnTo>
                      <a:pt x="141897" y="82169"/>
                    </a:lnTo>
                    <a:lnTo>
                      <a:pt x="140906" y="82042"/>
                    </a:lnTo>
                    <a:lnTo>
                      <a:pt x="141376" y="82042"/>
                    </a:lnTo>
                    <a:lnTo>
                      <a:pt x="141643" y="81915"/>
                    </a:lnTo>
                    <a:lnTo>
                      <a:pt x="141211" y="81788"/>
                    </a:lnTo>
                    <a:lnTo>
                      <a:pt x="141389" y="81407"/>
                    </a:lnTo>
                    <a:lnTo>
                      <a:pt x="141516" y="81153"/>
                    </a:lnTo>
                    <a:lnTo>
                      <a:pt x="140462" y="81280"/>
                    </a:lnTo>
                    <a:lnTo>
                      <a:pt x="140385" y="81407"/>
                    </a:lnTo>
                    <a:lnTo>
                      <a:pt x="140373" y="81280"/>
                    </a:lnTo>
                    <a:lnTo>
                      <a:pt x="139357" y="80772"/>
                    </a:lnTo>
                    <a:lnTo>
                      <a:pt x="140906" y="80137"/>
                    </a:lnTo>
                    <a:lnTo>
                      <a:pt x="140487" y="79502"/>
                    </a:lnTo>
                    <a:lnTo>
                      <a:pt x="140817" y="79502"/>
                    </a:lnTo>
                    <a:lnTo>
                      <a:pt x="140436" y="79121"/>
                    </a:lnTo>
                    <a:lnTo>
                      <a:pt x="140589" y="78740"/>
                    </a:lnTo>
                    <a:lnTo>
                      <a:pt x="140233" y="78613"/>
                    </a:lnTo>
                    <a:lnTo>
                      <a:pt x="139877" y="78486"/>
                    </a:lnTo>
                    <a:lnTo>
                      <a:pt x="139877" y="78359"/>
                    </a:lnTo>
                    <a:lnTo>
                      <a:pt x="140487" y="78232"/>
                    </a:lnTo>
                    <a:lnTo>
                      <a:pt x="140881" y="78359"/>
                    </a:lnTo>
                    <a:lnTo>
                      <a:pt x="140792" y="78232"/>
                    </a:lnTo>
                    <a:lnTo>
                      <a:pt x="140627" y="77978"/>
                    </a:lnTo>
                    <a:lnTo>
                      <a:pt x="140258" y="77978"/>
                    </a:lnTo>
                    <a:lnTo>
                      <a:pt x="140804" y="77597"/>
                    </a:lnTo>
                    <a:lnTo>
                      <a:pt x="141249" y="77800"/>
                    </a:lnTo>
                    <a:lnTo>
                      <a:pt x="141287" y="77597"/>
                    </a:lnTo>
                    <a:lnTo>
                      <a:pt x="141325" y="77470"/>
                    </a:lnTo>
                    <a:lnTo>
                      <a:pt x="141363" y="77736"/>
                    </a:lnTo>
                    <a:lnTo>
                      <a:pt x="141516" y="77597"/>
                    </a:lnTo>
                    <a:lnTo>
                      <a:pt x="142049" y="77470"/>
                    </a:lnTo>
                    <a:lnTo>
                      <a:pt x="141147" y="77089"/>
                    </a:lnTo>
                    <a:lnTo>
                      <a:pt x="141998" y="77216"/>
                    </a:lnTo>
                    <a:lnTo>
                      <a:pt x="142062" y="77089"/>
                    </a:lnTo>
                    <a:lnTo>
                      <a:pt x="142138" y="76962"/>
                    </a:lnTo>
                    <a:lnTo>
                      <a:pt x="142214" y="76835"/>
                    </a:lnTo>
                    <a:lnTo>
                      <a:pt x="141960" y="76708"/>
                    </a:lnTo>
                    <a:lnTo>
                      <a:pt x="141351" y="76962"/>
                    </a:lnTo>
                    <a:lnTo>
                      <a:pt x="141376" y="76327"/>
                    </a:lnTo>
                    <a:lnTo>
                      <a:pt x="142494" y="76454"/>
                    </a:lnTo>
                    <a:lnTo>
                      <a:pt x="142760" y="76327"/>
                    </a:lnTo>
                    <a:lnTo>
                      <a:pt x="143852" y="75819"/>
                    </a:lnTo>
                    <a:close/>
                  </a:path>
                  <a:path w="144779" h="95885">
                    <a:moveTo>
                      <a:pt x="143852" y="11049"/>
                    </a:moveTo>
                    <a:lnTo>
                      <a:pt x="140754" y="10668"/>
                    </a:lnTo>
                    <a:lnTo>
                      <a:pt x="138696" y="10414"/>
                    </a:lnTo>
                    <a:lnTo>
                      <a:pt x="140957" y="9398"/>
                    </a:lnTo>
                    <a:lnTo>
                      <a:pt x="140817" y="9398"/>
                    </a:lnTo>
                    <a:lnTo>
                      <a:pt x="141262" y="8890"/>
                    </a:lnTo>
                    <a:lnTo>
                      <a:pt x="135966" y="8890"/>
                    </a:lnTo>
                    <a:lnTo>
                      <a:pt x="134061" y="8890"/>
                    </a:lnTo>
                    <a:lnTo>
                      <a:pt x="134391" y="9144"/>
                    </a:lnTo>
                    <a:lnTo>
                      <a:pt x="135534" y="9271"/>
                    </a:lnTo>
                    <a:lnTo>
                      <a:pt x="135483" y="9525"/>
                    </a:lnTo>
                    <a:lnTo>
                      <a:pt x="134950" y="9525"/>
                    </a:lnTo>
                    <a:lnTo>
                      <a:pt x="135940" y="9779"/>
                    </a:lnTo>
                    <a:lnTo>
                      <a:pt x="135001" y="10414"/>
                    </a:lnTo>
                    <a:lnTo>
                      <a:pt x="136232" y="10668"/>
                    </a:lnTo>
                    <a:lnTo>
                      <a:pt x="135928" y="10795"/>
                    </a:lnTo>
                    <a:lnTo>
                      <a:pt x="136550" y="10668"/>
                    </a:lnTo>
                    <a:lnTo>
                      <a:pt x="137629" y="10668"/>
                    </a:lnTo>
                    <a:lnTo>
                      <a:pt x="137655" y="10922"/>
                    </a:lnTo>
                    <a:lnTo>
                      <a:pt x="138417" y="11049"/>
                    </a:lnTo>
                    <a:lnTo>
                      <a:pt x="137629" y="11049"/>
                    </a:lnTo>
                    <a:lnTo>
                      <a:pt x="137299" y="10922"/>
                    </a:lnTo>
                    <a:lnTo>
                      <a:pt x="137045" y="10922"/>
                    </a:lnTo>
                    <a:lnTo>
                      <a:pt x="137401" y="11049"/>
                    </a:lnTo>
                    <a:lnTo>
                      <a:pt x="136613" y="11226"/>
                    </a:lnTo>
                    <a:lnTo>
                      <a:pt x="137477" y="11557"/>
                    </a:lnTo>
                    <a:lnTo>
                      <a:pt x="137147" y="11811"/>
                    </a:lnTo>
                    <a:lnTo>
                      <a:pt x="136004" y="11938"/>
                    </a:lnTo>
                    <a:lnTo>
                      <a:pt x="136461" y="11557"/>
                    </a:lnTo>
                    <a:lnTo>
                      <a:pt x="136766" y="11303"/>
                    </a:lnTo>
                    <a:lnTo>
                      <a:pt x="135750" y="11557"/>
                    </a:lnTo>
                    <a:lnTo>
                      <a:pt x="136182" y="11176"/>
                    </a:lnTo>
                    <a:lnTo>
                      <a:pt x="134378" y="11557"/>
                    </a:lnTo>
                    <a:lnTo>
                      <a:pt x="136182" y="10960"/>
                    </a:lnTo>
                    <a:lnTo>
                      <a:pt x="134429" y="11176"/>
                    </a:lnTo>
                    <a:lnTo>
                      <a:pt x="134302" y="11303"/>
                    </a:lnTo>
                    <a:lnTo>
                      <a:pt x="134048" y="11811"/>
                    </a:lnTo>
                    <a:lnTo>
                      <a:pt x="134962" y="11811"/>
                    </a:lnTo>
                    <a:lnTo>
                      <a:pt x="134632" y="12319"/>
                    </a:lnTo>
                    <a:lnTo>
                      <a:pt x="135267" y="12446"/>
                    </a:lnTo>
                    <a:lnTo>
                      <a:pt x="135572" y="12319"/>
                    </a:lnTo>
                    <a:lnTo>
                      <a:pt x="136207" y="12446"/>
                    </a:lnTo>
                    <a:lnTo>
                      <a:pt x="137350" y="13208"/>
                    </a:lnTo>
                    <a:lnTo>
                      <a:pt x="133337" y="12954"/>
                    </a:lnTo>
                    <a:lnTo>
                      <a:pt x="134861" y="13589"/>
                    </a:lnTo>
                    <a:lnTo>
                      <a:pt x="135623" y="13716"/>
                    </a:lnTo>
                    <a:lnTo>
                      <a:pt x="137058" y="13716"/>
                    </a:lnTo>
                    <a:lnTo>
                      <a:pt x="136550" y="13970"/>
                    </a:lnTo>
                    <a:lnTo>
                      <a:pt x="142455" y="13970"/>
                    </a:lnTo>
                    <a:lnTo>
                      <a:pt x="142557" y="13589"/>
                    </a:lnTo>
                    <a:lnTo>
                      <a:pt x="140779" y="13335"/>
                    </a:lnTo>
                    <a:lnTo>
                      <a:pt x="140665" y="13208"/>
                    </a:lnTo>
                    <a:lnTo>
                      <a:pt x="140550" y="13081"/>
                    </a:lnTo>
                    <a:lnTo>
                      <a:pt x="141668" y="13081"/>
                    </a:lnTo>
                    <a:lnTo>
                      <a:pt x="141516" y="12954"/>
                    </a:lnTo>
                    <a:lnTo>
                      <a:pt x="141719" y="12573"/>
                    </a:lnTo>
                    <a:lnTo>
                      <a:pt x="141795" y="12446"/>
                    </a:lnTo>
                    <a:lnTo>
                      <a:pt x="141630" y="12433"/>
                    </a:lnTo>
                    <a:lnTo>
                      <a:pt x="141554" y="12242"/>
                    </a:lnTo>
                    <a:lnTo>
                      <a:pt x="141554" y="12420"/>
                    </a:lnTo>
                    <a:lnTo>
                      <a:pt x="140550" y="12319"/>
                    </a:lnTo>
                    <a:lnTo>
                      <a:pt x="141109" y="11938"/>
                    </a:lnTo>
                    <a:lnTo>
                      <a:pt x="141554" y="12420"/>
                    </a:lnTo>
                    <a:lnTo>
                      <a:pt x="141554" y="12242"/>
                    </a:lnTo>
                    <a:lnTo>
                      <a:pt x="141490" y="12065"/>
                    </a:lnTo>
                    <a:lnTo>
                      <a:pt x="141871" y="12065"/>
                    </a:lnTo>
                    <a:lnTo>
                      <a:pt x="143852" y="11049"/>
                    </a:lnTo>
                    <a:close/>
                  </a:path>
                  <a:path w="144779" h="95885">
                    <a:moveTo>
                      <a:pt x="143941" y="65532"/>
                    </a:moveTo>
                    <a:lnTo>
                      <a:pt x="143510" y="65278"/>
                    </a:lnTo>
                    <a:lnTo>
                      <a:pt x="143306" y="65151"/>
                    </a:lnTo>
                    <a:lnTo>
                      <a:pt x="142633" y="65265"/>
                    </a:lnTo>
                    <a:lnTo>
                      <a:pt x="141909" y="65024"/>
                    </a:lnTo>
                    <a:lnTo>
                      <a:pt x="142468" y="65659"/>
                    </a:lnTo>
                    <a:lnTo>
                      <a:pt x="143941" y="65532"/>
                    </a:lnTo>
                    <a:close/>
                  </a:path>
                  <a:path w="144779" h="95885">
                    <a:moveTo>
                      <a:pt x="144005" y="17780"/>
                    </a:moveTo>
                    <a:lnTo>
                      <a:pt x="143357" y="17526"/>
                    </a:lnTo>
                    <a:lnTo>
                      <a:pt x="142290" y="17145"/>
                    </a:lnTo>
                    <a:lnTo>
                      <a:pt x="141947" y="17018"/>
                    </a:lnTo>
                    <a:lnTo>
                      <a:pt x="141947" y="17145"/>
                    </a:lnTo>
                    <a:lnTo>
                      <a:pt x="141871" y="17843"/>
                    </a:lnTo>
                    <a:lnTo>
                      <a:pt x="140462" y="17526"/>
                    </a:lnTo>
                    <a:lnTo>
                      <a:pt x="141376" y="17272"/>
                    </a:lnTo>
                    <a:lnTo>
                      <a:pt x="141693" y="17272"/>
                    </a:lnTo>
                    <a:lnTo>
                      <a:pt x="141947" y="17145"/>
                    </a:lnTo>
                    <a:lnTo>
                      <a:pt x="141947" y="17018"/>
                    </a:lnTo>
                    <a:lnTo>
                      <a:pt x="142151" y="16891"/>
                    </a:lnTo>
                    <a:lnTo>
                      <a:pt x="142354" y="16764"/>
                    </a:lnTo>
                    <a:lnTo>
                      <a:pt x="142646" y="16637"/>
                    </a:lnTo>
                    <a:lnTo>
                      <a:pt x="142748" y="16764"/>
                    </a:lnTo>
                    <a:lnTo>
                      <a:pt x="142836" y="16637"/>
                    </a:lnTo>
                    <a:lnTo>
                      <a:pt x="142608" y="16510"/>
                    </a:lnTo>
                    <a:lnTo>
                      <a:pt x="142849" y="16383"/>
                    </a:lnTo>
                    <a:lnTo>
                      <a:pt x="142862" y="16256"/>
                    </a:lnTo>
                    <a:lnTo>
                      <a:pt x="143586" y="16256"/>
                    </a:lnTo>
                    <a:lnTo>
                      <a:pt x="143471" y="16129"/>
                    </a:lnTo>
                    <a:lnTo>
                      <a:pt x="143357" y="16002"/>
                    </a:lnTo>
                    <a:lnTo>
                      <a:pt x="143268" y="15748"/>
                    </a:lnTo>
                    <a:lnTo>
                      <a:pt x="143281" y="15621"/>
                    </a:lnTo>
                    <a:lnTo>
                      <a:pt x="143243" y="16129"/>
                    </a:lnTo>
                    <a:lnTo>
                      <a:pt x="142811" y="16129"/>
                    </a:lnTo>
                    <a:lnTo>
                      <a:pt x="142748" y="16002"/>
                    </a:lnTo>
                    <a:lnTo>
                      <a:pt x="143103" y="16002"/>
                    </a:lnTo>
                    <a:lnTo>
                      <a:pt x="143243" y="16129"/>
                    </a:lnTo>
                    <a:lnTo>
                      <a:pt x="143243" y="15633"/>
                    </a:lnTo>
                    <a:lnTo>
                      <a:pt x="142341" y="15748"/>
                    </a:lnTo>
                    <a:lnTo>
                      <a:pt x="142494" y="15494"/>
                    </a:lnTo>
                    <a:lnTo>
                      <a:pt x="141782" y="15621"/>
                    </a:lnTo>
                    <a:lnTo>
                      <a:pt x="141579" y="15786"/>
                    </a:lnTo>
                    <a:lnTo>
                      <a:pt x="141782" y="15811"/>
                    </a:lnTo>
                    <a:lnTo>
                      <a:pt x="141935" y="16256"/>
                    </a:lnTo>
                    <a:lnTo>
                      <a:pt x="141058" y="16002"/>
                    </a:lnTo>
                    <a:lnTo>
                      <a:pt x="141579" y="15875"/>
                    </a:lnTo>
                    <a:lnTo>
                      <a:pt x="140055" y="15621"/>
                    </a:lnTo>
                    <a:lnTo>
                      <a:pt x="141376" y="15367"/>
                    </a:lnTo>
                    <a:lnTo>
                      <a:pt x="142087" y="14859"/>
                    </a:lnTo>
                    <a:lnTo>
                      <a:pt x="142900" y="14859"/>
                    </a:lnTo>
                    <a:lnTo>
                      <a:pt x="142367" y="14351"/>
                    </a:lnTo>
                    <a:lnTo>
                      <a:pt x="142430" y="14097"/>
                    </a:lnTo>
                    <a:lnTo>
                      <a:pt x="137007" y="14097"/>
                    </a:lnTo>
                    <a:lnTo>
                      <a:pt x="137007" y="17272"/>
                    </a:lnTo>
                    <a:lnTo>
                      <a:pt x="136829" y="17399"/>
                    </a:lnTo>
                    <a:lnTo>
                      <a:pt x="136550" y="17526"/>
                    </a:lnTo>
                    <a:lnTo>
                      <a:pt x="136588" y="17272"/>
                    </a:lnTo>
                    <a:lnTo>
                      <a:pt x="137007" y="17272"/>
                    </a:lnTo>
                    <a:lnTo>
                      <a:pt x="137007" y="14097"/>
                    </a:lnTo>
                    <a:lnTo>
                      <a:pt x="136296" y="14097"/>
                    </a:lnTo>
                    <a:lnTo>
                      <a:pt x="134962" y="14097"/>
                    </a:lnTo>
                    <a:lnTo>
                      <a:pt x="134874" y="14478"/>
                    </a:lnTo>
                    <a:lnTo>
                      <a:pt x="136867" y="14351"/>
                    </a:lnTo>
                    <a:lnTo>
                      <a:pt x="136207" y="14732"/>
                    </a:lnTo>
                    <a:lnTo>
                      <a:pt x="136144" y="14986"/>
                    </a:lnTo>
                    <a:lnTo>
                      <a:pt x="135001" y="15113"/>
                    </a:lnTo>
                    <a:lnTo>
                      <a:pt x="135178" y="15621"/>
                    </a:lnTo>
                    <a:lnTo>
                      <a:pt x="136004" y="16256"/>
                    </a:lnTo>
                    <a:lnTo>
                      <a:pt x="136156" y="16637"/>
                    </a:lnTo>
                    <a:lnTo>
                      <a:pt x="136461" y="16637"/>
                    </a:lnTo>
                    <a:lnTo>
                      <a:pt x="136486" y="16764"/>
                    </a:lnTo>
                    <a:lnTo>
                      <a:pt x="136537" y="16891"/>
                    </a:lnTo>
                    <a:lnTo>
                      <a:pt x="136486" y="16764"/>
                    </a:lnTo>
                    <a:lnTo>
                      <a:pt x="136220" y="16764"/>
                    </a:lnTo>
                    <a:lnTo>
                      <a:pt x="135877" y="16764"/>
                    </a:lnTo>
                    <a:lnTo>
                      <a:pt x="135343" y="16764"/>
                    </a:lnTo>
                    <a:lnTo>
                      <a:pt x="135280" y="17018"/>
                    </a:lnTo>
                    <a:lnTo>
                      <a:pt x="135737" y="17526"/>
                    </a:lnTo>
                    <a:lnTo>
                      <a:pt x="134683" y="18796"/>
                    </a:lnTo>
                    <a:lnTo>
                      <a:pt x="134353" y="19177"/>
                    </a:lnTo>
                    <a:lnTo>
                      <a:pt x="135331" y="19431"/>
                    </a:lnTo>
                    <a:lnTo>
                      <a:pt x="135331" y="19558"/>
                    </a:lnTo>
                    <a:lnTo>
                      <a:pt x="135712" y="19685"/>
                    </a:lnTo>
                    <a:lnTo>
                      <a:pt x="135788" y="19812"/>
                    </a:lnTo>
                    <a:lnTo>
                      <a:pt x="134848" y="19812"/>
                    </a:lnTo>
                    <a:lnTo>
                      <a:pt x="135686" y="20320"/>
                    </a:lnTo>
                    <a:lnTo>
                      <a:pt x="136652" y="21209"/>
                    </a:lnTo>
                    <a:lnTo>
                      <a:pt x="135851" y="21590"/>
                    </a:lnTo>
                    <a:lnTo>
                      <a:pt x="143205" y="21590"/>
                    </a:lnTo>
                    <a:lnTo>
                      <a:pt x="142519" y="21209"/>
                    </a:lnTo>
                    <a:lnTo>
                      <a:pt x="141960" y="20955"/>
                    </a:lnTo>
                    <a:lnTo>
                      <a:pt x="142900" y="20955"/>
                    </a:lnTo>
                    <a:lnTo>
                      <a:pt x="141693" y="20701"/>
                    </a:lnTo>
                    <a:lnTo>
                      <a:pt x="141376" y="20701"/>
                    </a:lnTo>
                    <a:lnTo>
                      <a:pt x="141046" y="20320"/>
                    </a:lnTo>
                    <a:lnTo>
                      <a:pt x="141160" y="20193"/>
                    </a:lnTo>
                    <a:lnTo>
                      <a:pt x="141795" y="20193"/>
                    </a:lnTo>
                    <a:lnTo>
                      <a:pt x="142049" y="20066"/>
                    </a:lnTo>
                    <a:lnTo>
                      <a:pt x="140665" y="20066"/>
                    </a:lnTo>
                    <a:lnTo>
                      <a:pt x="141160" y="19685"/>
                    </a:lnTo>
                    <a:lnTo>
                      <a:pt x="141757" y="19812"/>
                    </a:lnTo>
                    <a:lnTo>
                      <a:pt x="141795" y="19685"/>
                    </a:lnTo>
                    <a:lnTo>
                      <a:pt x="141833" y="19558"/>
                    </a:lnTo>
                    <a:lnTo>
                      <a:pt x="141516" y="19558"/>
                    </a:lnTo>
                    <a:lnTo>
                      <a:pt x="140817" y="19431"/>
                    </a:lnTo>
                    <a:lnTo>
                      <a:pt x="140436" y="19177"/>
                    </a:lnTo>
                    <a:lnTo>
                      <a:pt x="141046" y="18796"/>
                    </a:lnTo>
                    <a:lnTo>
                      <a:pt x="141897" y="18669"/>
                    </a:lnTo>
                    <a:lnTo>
                      <a:pt x="141376" y="18669"/>
                    </a:lnTo>
                    <a:lnTo>
                      <a:pt x="140690" y="18542"/>
                    </a:lnTo>
                    <a:lnTo>
                      <a:pt x="140931" y="18288"/>
                    </a:lnTo>
                    <a:lnTo>
                      <a:pt x="141262" y="18288"/>
                    </a:lnTo>
                    <a:lnTo>
                      <a:pt x="141554" y="18415"/>
                    </a:lnTo>
                    <a:lnTo>
                      <a:pt x="141706" y="18288"/>
                    </a:lnTo>
                    <a:lnTo>
                      <a:pt x="142189" y="17907"/>
                    </a:lnTo>
                    <a:lnTo>
                      <a:pt x="142659" y="17907"/>
                    </a:lnTo>
                    <a:lnTo>
                      <a:pt x="142811" y="17526"/>
                    </a:lnTo>
                    <a:lnTo>
                      <a:pt x="144005" y="17780"/>
                    </a:lnTo>
                    <a:close/>
                  </a:path>
                  <a:path w="144779" h="95885">
                    <a:moveTo>
                      <a:pt x="144348" y="21844"/>
                    </a:moveTo>
                    <a:lnTo>
                      <a:pt x="143675" y="21844"/>
                    </a:lnTo>
                    <a:lnTo>
                      <a:pt x="143433" y="21717"/>
                    </a:lnTo>
                    <a:lnTo>
                      <a:pt x="135597" y="21717"/>
                    </a:lnTo>
                    <a:lnTo>
                      <a:pt x="135204" y="21717"/>
                    </a:lnTo>
                    <a:lnTo>
                      <a:pt x="134899" y="22098"/>
                    </a:lnTo>
                    <a:lnTo>
                      <a:pt x="137325" y="22098"/>
                    </a:lnTo>
                    <a:lnTo>
                      <a:pt x="136410" y="22479"/>
                    </a:lnTo>
                    <a:lnTo>
                      <a:pt x="136232" y="22352"/>
                    </a:lnTo>
                    <a:lnTo>
                      <a:pt x="135978" y="22860"/>
                    </a:lnTo>
                    <a:lnTo>
                      <a:pt x="135915" y="23368"/>
                    </a:lnTo>
                    <a:lnTo>
                      <a:pt x="136715" y="24257"/>
                    </a:lnTo>
                    <a:lnTo>
                      <a:pt x="135216" y="25019"/>
                    </a:lnTo>
                    <a:lnTo>
                      <a:pt x="136639" y="25146"/>
                    </a:lnTo>
                    <a:lnTo>
                      <a:pt x="134581" y="25908"/>
                    </a:lnTo>
                    <a:lnTo>
                      <a:pt x="136563" y="25908"/>
                    </a:lnTo>
                    <a:lnTo>
                      <a:pt x="135826" y="26289"/>
                    </a:lnTo>
                    <a:lnTo>
                      <a:pt x="143573" y="26289"/>
                    </a:lnTo>
                    <a:lnTo>
                      <a:pt x="143649" y="25908"/>
                    </a:lnTo>
                    <a:lnTo>
                      <a:pt x="143471" y="25400"/>
                    </a:lnTo>
                    <a:lnTo>
                      <a:pt x="144157" y="25527"/>
                    </a:lnTo>
                    <a:lnTo>
                      <a:pt x="144170" y="25400"/>
                    </a:lnTo>
                    <a:lnTo>
                      <a:pt x="144221" y="25146"/>
                    </a:lnTo>
                    <a:lnTo>
                      <a:pt x="141401" y="25146"/>
                    </a:lnTo>
                    <a:lnTo>
                      <a:pt x="141351" y="24765"/>
                    </a:lnTo>
                    <a:lnTo>
                      <a:pt x="142773" y="24638"/>
                    </a:lnTo>
                    <a:lnTo>
                      <a:pt x="142748" y="24003"/>
                    </a:lnTo>
                    <a:lnTo>
                      <a:pt x="143992" y="23368"/>
                    </a:lnTo>
                    <a:lnTo>
                      <a:pt x="142709" y="22733"/>
                    </a:lnTo>
                    <a:lnTo>
                      <a:pt x="143332" y="22860"/>
                    </a:lnTo>
                    <a:lnTo>
                      <a:pt x="143395" y="22733"/>
                    </a:lnTo>
                    <a:lnTo>
                      <a:pt x="143421" y="22606"/>
                    </a:lnTo>
                    <a:lnTo>
                      <a:pt x="143573" y="22479"/>
                    </a:lnTo>
                    <a:lnTo>
                      <a:pt x="144348" y="21844"/>
                    </a:lnTo>
                    <a:close/>
                  </a:path>
                  <a:path w="144779" h="95885">
                    <a:moveTo>
                      <a:pt x="144487" y="29083"/>
                    </a:moveTo>
                    <a:lnTo>
                      <a:pt x="141655" y="28067"/>
                    </a:lnTo>
                    <a:lnTo>
                      <a:pt x="140957" y="27813"/>
                    </a:lnTo>
                    <a:lnTo>
                      <a:pt x="143268" y="27432"/>
                    </a:lnTo>
                    <a:lnTo>
                      <a:pt x="142824" y="27178"/>
                    </a:lnTo>
                    <a:lnTo>
                      <a:pt x="142824" y="26924"/>
                    </a:lnTo>
                    <a:lnTo>
                      <a:pt x="142379" y="26797"/>
                    </a:lnTo>
                    <a:lnTo>
                      <a:pt x="143332" y="26797"/>
                    </a:lnTo>
                    <a:lnTo>
                      <a:pt x="143510" y="26416"/>
                    </a:lnTo>
                    <a:lnTo>
                      <a:pt x="135585" y="26416"/>
                    </a:lnTo>
                    <a:lnTo>
                      <a:pt x="135115" y="26416"/>
                    </a:lnTo>
                    <a:lnTo>
                      <a:pt x="134569" y="27051"/>
                    </a:lnTo>
                    <a:lnTo>
                      <a:pt x="134480" y="27178"/>
                    </a:lnTo>
                    <a:lnTo>
                      <a:pt x="135813" y="27305"/>
                    </a:lnTo>
                    <a:lnTo>
                      <a:pt x="136017" y="27559"/>
                    </a:lnTo>
                    <a:lnTo>
                      <a:pt x="134975" y="27559"/>
                    </a:lnTo>
                    <a:lnTo>
                      <a:pt x="136067" y="27813"/>
                    </a:lnTo>
                    <a:lnTo>
                      <a:pt x="134823" y="28067"/>
                    </a:lnTo>
                    <a:lnTo>
                      <a:pt x="135077" y="28194"/>
                    </a:lnTo>
                    <a:lnTo>
                      <a:pt x="135204" y="28270"/>
                    </a:lnTo>
                    <a:lnTo>
                      <a:pt x="135559" y="28067"/>
                    </a:lnTo>
                    <a:lnTo>
                      <a:pt x="135851" y="28067"/>
                    </a:lnTo>
                    <a:lnTo>
                      <a:pt x="136321" y="28448"/>
                    </a:lnTo>
                    <a:lnTo>
                      <a:pt x="135128" y="28956"/>
                    </a:lnTo>
                    <a:lnTo>
                      <a:pt x="134594" y="28956"/>
                    </a:lnTo>
                    <a:lnTo>
                      <a:pt x="135483" y="29718"/>
                    </a:lnTo>
                    <a:lnTo>
                      <a:pt x="135178" y="29718"/>
                    </a:lnTo>
                    <a:lnTo>
                      <a:pt x="135712" y="29972"/>
                    </a:lnTo>
                    <a:lnTo>
                      <a:pt x="133565" y="29591"/>
                    </a:lnTo>
                    <a:lnTo>
                      <a:pt x="134531" y="29972"/>
                    </a:lnTo>
                    <a:lnTo>
                      <a:pt x="135356" y="29972"/>
                    </a:lnTo>
                    <a:lnTo>
                      <a:pt x="134734" y="30226"/>
                    </a:lnTo>
                    <a:lnTo>
                      <a:pt x="134721" y="30607"/>
                    </a:lnTo>
                    <a:lnTo>
                      <a:pt x="134988" y="30988"/>
                    </a:lnTo>
                    <a:lnTo>
                      <a:pt x="134277" y="30988"/>
                    </a:lnTo>
                    <a:lnTo>
                      <a:pt x="134086" y="31496"/>
                    </a:lnTo>
                    <a:lnTo>
                      <a:pt x="134620" y="32258"/>
                    </a:lnTo>
                    <a:lnTo>
                      <a:pt x="134607" y="32893"/>
                    </a:lnTo>
                    <a:lnTo>
                      <a:pt x="134937" y="32639"/>
                    </a:lnTo>
                    <a:lnTo>
                      <a:pt x="136169" y="32766"/>
                    </a:lnTo>
                    <a:lnTo>
                      <a:pt x="136296" y="32893"/>
                    </a:lnTo>
                    <a:lnTo>
                      <a:pt x="136093" y="32918"/>
                    </a:lnTo>
                    <a:lnTo>
                      <a:pt x="136448" y="33020"/>
                    </a:lnTo>
                    <a:lnTo>
                      <a:pt x="136321" y="33274"/>
                    </a:lnTo>
                    <a:lnTo>
                      <a:pt x="135191" y="33274"/>
                    </a:lnTo>
                    <a:lnTo>
                      <a:pt x="134835" y="33020"/>
                    </a:lnTo>
                    <a:lnTo>
                      <a:pt x="135089" y="33274"/>
                    </a:lnTo>
                    <a:lnTo>
                      <a:pt x="135216" y="33401"/>
                    </a:lnTo>
                    <a:lnTo>
                      <a:pt x="134988" y="33401"/>
                    </a:lnTo>
                    <a:lnTo>
                      <a:pt x="133197" y="33909"/>
                    </a:lnTo>
                    <a:lnTo>
                      <a:pt x="134378" y="34036"/>
                    </a:lnTo>
                    <a:lnTo>
                      <a:pt x="134061" y="34036"/>
                    </a:lnTo>
                    <a:lnTo>
                      <a:pt x="134048" y="34798"/>
                    </a:lnTo>
                    <a:lnTo>
                      <a:pt x="134429" y="35052"/>
                    </a:lnTo>
                    <a:lnTo>
                      <a:pt x="134480" y="35560"/>
                    </a:lnTo>
                    <a:lnTo>
                      <a:pt x="135432" y="35560"/>
                    </a:lnTo>
                    <a:lnTo>
                      <a:pt x="135216" y="35814"/>
                    </a:lnTo>
                    <a:lnTo>
                      <a:pt x="135978" y="36068"/>
                    </a:lnTo>
                    <a:lnTo>
                      <a:pt x="135674" y="36449"/>
                    </a:lnTo>
                    <a:lnTo>
                      <a:pt x="134937" y="36830"/>
                    </a:lnTo>
                    <a:lnTo>
                      <a:pt x="135013" y="37338"/>
                    </a:lnTo>
                    <a:lnTo>
                      <a:pt x="135483" y="37719"/>
                    </a:lnTo>
                    <a:lnTo>
                      <a:pt x="135521" y="37592"/>
                    </a:lnTo>
                    <a:lnTo>
                      <a:pt x="135648" y="37592"/>
                    </a:lnTo>
                    <a:lnTo>
                      <a:pt x="135813" y="37465"/>
                    </a:lnTo>
                    <a:lnTo>
                      <a:pt x="136385" y="37592"/>
                    </a:lnTo>
                    <a:lnTo>
                      <a:pt x="135648" y="37592"/>
                    </a:lnTo>
                    <a:lnTo>
                      <a:pt x="135623" y="37846"/>
                    </a:lnTo>
                    <a:lnTo>
                      <a:pt x="143725" y="37846"/>
                    </a:lnTo>
                    <a:lnTo>
                      <a:pt x="143865" y="37719"/>
                    </a:lnTo>
                    <a:lnTo>
                      <a:pt x="142506" y="37465"/>
                    </a:lnTo>
                    <a:lnTo>
                      <a:pt x="141833" y="37338"/>
                    </a:lnTo>
                    <a:lnTo>
                      <a:pt x="141490" y="36703"/>
                    </a:lnTo>
                    <a:lnTo>
                      <a:pt x="142963" y="36703"/>
                    </a:lnTo>
                    <a:lnTo>
                      <a:pt x="143687" y="35814"/>
                    </a:lnTo>
                    <a:lnTo>
                      <a:pt x="143903" y="35814"/>
                    </a:lnTo>
                    <a:lnTo>
                      <a:pt x="144081" y="35052"/>
                    </a:lnTo>
                    <a:lnTo>
                      <a:pt x="142671" y="34417"/>
                    </a:lnTo>
                    <a:lnTo>
                      <a:pt x="142087" y="33655"/>
                    </a:lnTo>
                    <a:lnTo>
                      <a:pt x="143700" y="33147"/>
                    </a:lnTo>
                    <a:lnTo>
                      <a:pt x="143281" y="32639"/>
                    </a:lnTo>
                    <a:lnTo>
                      <a:pt x="142760" y="32004"/>
                    </a:lnTo>
                    <a:lnTo>
                      <a:pt x="143510" y="31369"/>
                    </a:lnTo>
                    <a:lnTo>
                      <a:pt x="143662" y="31242"/>
                    </a:lnTo>
                    <a:lnTo>
                      <a:pt x="143395" y="31369"/>
                    </a:lnTo>
                    <a:lnTo>
                      <a:pt x="142506" y="31242"/>
                    </a:lnTo>
                    <a:lnTo>
                      <a:pt x="142354" y="31115"/>
                    </a:lnTo>
                    <a:lnTo>
                      <a:pt x="142659" y="30861"/>
                    </a:lnTo>
                    <a:lnTo>
                      <a:pt x="141325" y="30607"/>
                    </a:lnTo>
                    <a:lnTo>
                      <a:pt x="142659" y="30607"/>
                    </a:lnTo>
                    <a:lnTo>
                      <a:pt x="143992" y="30480"/>
                    </a:lnTo>
                    <a:lnTo>
                      <a:pt x="143751" y="30226"/>
                    </a:lnTo>
                    <a:lnTo>
                      <a:pt x="143675" y="29845"/>
                    </a:lnTo>
                    <a:lnTo>
                      <a:pt x="141897" y="29845"/>
                    </a:lnTo>
                    <a:lnTo>
                      <a:pt x="143319" y="29425"/>
                    </a:lnTo>
                    <a:lnTo>
                      <a:pt x="143586" y="29527"/>
                    </a:lnTo>
                    <a:lnTo>
                      <a:pt x="143433" y="29400"/>
                    </a:lnTo>
                    <a:lnTo>
                      <a:pt x="144487" y="29083"/>
                    </a:lnTo>
                    <a:close/>
                  </a:path>
                  <a:path w="144779" h="95885">
                    <a:moveTo>
                      <a:pt x="144500" y="43180"/>
                    </a:moveTo>
                    <a:lnTo>
                      <a:pt x="144221" y="43053"/>
                    </a:lnTo>
                    <a:lnTo>
                      <a:pt x="143421" y="42672"/>
                    </a:lnTo>
                    <a:lnTo>
                      <a:pt x="144068" y="42799"/>
                    </a:lnTo>
                    <a:lnTo>
                      <a:pt x="143878" y="42672"/>
                    </a:lnTo>
                    <a:lnTo>
                      <a:pt x="143687" y="42545"/>
                    </a:lnTo>
                    <a:lnTo>
                      <a:pt x="144081" y="41656"/>
                    </a:lnTo>
                    <a:lnTo>
                      <a:pt x="142430" y="41402"/>
                    </a:lnTo>
                    <a:lnTo>
                      <a:pt x="142659" y="41275"/>
                    </a:lnTo>
                    <a:lnTo>
                      <a:pt x="143230" y="41275"/>
                    </a:lnTo>
                    <a:lnTo>
                      <a:pt x="143370" y="41402"/>
                    </a:lnTo>
                    <a:lnTo>
                      <a:pt x="143408" y="41275"/>
                    </a:lnTo>
                    <a:lnTo>
                      <a:pt x="143624" y="40640"/>
                    </a:lnTo>
                    <a:lnTo>
                      <a:pt x="141617" y="39751"/>
                    </a:lnTo>
                    <a:lnTo>
                      <a:pt x="141820" y="39624"/>
                    </a:lnTo>
                    <a:lnTo>
                      <a:pt x="142430" y="39243"/>
                    </a:lnTo>
                    <a:lnTo>
                      <a:pt x="142633" y="39116"/>
                    </a:lnTo>
                    <a:lnTo>
                      <a:pt x="143141" y="39243"/>
                    </a:lnTo>
                    <a:lnTo>
                      <a:pt x="142989" y="39116"/>
                    </a:lnTo>
                    <a:lnTo>
                      <a:pt x="142189" y="38989"/>
                    </a:lnTo>
                    <a:lnTo>
                      <a:pt x="142697" y="38735"/>
                    </a:lnTo>
                    <a:lnTo>
                      <a:pt x="143205" y="38862"/>
                    </a:lnTo>
                    <a:lnTo>
                      <a:pt x="143230" y="38735"/>
                    </a:lnTo>
                    <a:lnTo>
                      <a:pt x="142354" y="38354"/>
                    </a:lnTo>
                    <a:lnTo>
                      <a:pt x="142646" y="38227"/>
                    </a:lnTo>
                    <a:lnTo>
                      <a:pt x="143205" y="38354"/>
                    </a:lnTo>
                    <a:lnTo>
                      <a:pt x="143332" y="38227"/>
                    </a:lnTo>
                    <a:lnTo>
                      <a:pt x="143459" y="38100"/>
                    </a:lnTo>
                    <a:lnTo>
                      <a:pt x="135597" y="38100"/>
                    </a:lnTo>
                    <a:lnTo>
                      <a:pt x="135026" y="38100"/>
                    </a:lnTo>
                    <a:lnTo>
                      <a:pt x="135153" y="38608"/>
                    </a:lnTo>
                    <a:lnTo>
                      <a:pt x="135851" y="39370"/>
                    </a:lnTo>
                    <a:lnTo>
                      <a:pt x="136207" y="39370"/>
                    </a:lnTo>
                    <a:lnTo>
                      <a:pt x="136359" y="39243"/>
                    </a:lnTo>
                    <a:lnTo>
                      <a:pt x="136652" y="39243"/>
                    </a:lnTo>
                    <a:lnTo>
                      <a:pt x="136791" y="39370"/>
                    </a:lnTo>
                    <a:lnTo>
                      <a:pt x="136296" y="39624"/>
                    </a:lnTo>
                    <a:lnTo>
                      <a:pt x="135877" y="39497"/>
                    </a:lnTo>
                    <a:lnTo>
                      <a:pt x="137083" y="40386"/>
                    </a:lnTo>
                    <a:lnTo>
                      <a:pt x="133273" y="41402"/>
                    </a:lnTo>
                    <a:lnTo>
                      <a:pt x="135064" y="42164"/>
                    </a:lnTo>
                    <a:lnTo>
                      <a:pt x="135915" y="42799"/>
                    </a:lnTo>
                    <a:lnTo>
                      <a:pt x="135775" y="43053"/>
                    </a:lnTo>
                    <a:lnTo>
                      <a:pt x="135267" y="42545"/>
                    </a:lnTo>
                    <a:lnTo>
                      <a:pt x="134734" y="42799"/>
                    </a:lnTo>
                    <a:lnTo>
                      <a:pt x="136169" y="43561"/>
                    </a:lnTo>
                    <a:lnTo>
                      <a:pt x="134531" y="44069"/>
                    </a:lnTo>
                    <a:lnTo>
                      <a:pt x="135483" y="44704"/>
                    </a:lnTo>
                    <a:lnTo>
                      <a:pt x="132943" y="45085"/>
                    </a:lnTo>
                    <a:lnTo>
                      <a:pt x="135661" y="46355"/>
                    </a:lnTo>
                    <a:lnTo>
                      <a:pt x="134048" y="46990"/>
                    </a:lnTo>
                    <a:lnTo>
                      <a:pt x="134645" y="46990"/>
                    </a:lnTo>
                    <a:lnTo>
                      <a:pt x="135229" y="47117"/>
                    </a:lnTo>
                    <a:lnTo>
                      <a:pt x="134696" y="47117"/>
                    </a:lnTo>
                    <a:lnTo>
                      <a:pt x="135026" y="47244"/>
                    </a:lnTo>
                    <a:lnTo>
                      <a:pt x="135750" y="48641"/>
                    </a:lnTo>
                    <a:lnTo>
                      <a:pt x="134150" y="50165"/>
                    </a:lnTo>
                    <a:lnTo>
                      <a:pt x="133565" y="51689"/>
                    </a:lnTo>
                    <a:lnTo>
                      <a:pt x="133451" y="52070"/>
                    </a:lnTo>
                    <a:lnTo>
                      <a:pt x="136715" y="51816"/>
                    </a:lnTo>
                    <a:lnTo>
                      <a:pt x="135280" y="52578"/>
                    </a:lnTo>
                    <a:lnTo>
                      <a:pt x="134162" y="52324"/>
                    </a:lnTo>
                    <a:lnTo>
                      <a:pt x="135496" y="53467"/>
                    </a:lnTo>
                    <a:lnTo>
                      <a:pt x="134124" y="54483"/>
                    </a:lnTo>
                    <a:lnTo>
                      <a:pt x="135255" y="55626"/>
                    </a:lnTo>
                    <a:lnTo>
                      <a:pt x="135001" y="55499"/>
                    </a:lnTo>
                    <a:lnTo>
                      <a:pt x="134658" y="55499"/>
                    </a:lnTo>
                    <a:lnTo>
                      <a:pt x="134670" y="55372"/>
                    </a:lnTo>
                    <a:lnTo>
                      <a:pt x="133858" y="55626"/>
                    </a:lnTo>
                    <a:lnTo>
                      <a:pt x="134632" y="56261"/>
                    </a:lnTo>
                    <a:lnTo>
                      <a:pt x="135280" y="56261"/>
                    </a:lnTo>
                    <a:lnTo>
                      <a:pt x="139941" y="56261"/>
                    </a:lnTo>
                    <a:lnTo>
                      <a:pt x="140119" y="56134"/>
                    </a:lnTo>
                    <a:lnTo>
                      <a:pt x="141198" y="55880"/>
                    </a:lnTo>
                    <a:lnTo>
                      <a:pt x="140703" y="56388"/>
                    </a:lnTo>
                    <a:lnTo>
                      <a:pt x="141109" y="56261"/>
                    </a:lnTo>
                    <a:lnTo>
                      <a:pt x="143294" y="56261"/>
                    </a:lnTo>
                    <a:lnTo>
                      <a:pt x="141808" y="55880"/>
                    </a:lnTo>
                    <a:lnTo>
                      <a:pt x="140817" y="55626"/>
                    </a:lnTo>
                    <a:lnTo>
                      <a:pt x="142087" y="55372"/>
                    </a:lnTo>
                    <a:lnTo>
                      <a:pt x="142214" y="55372"/>
                    </a:lnTo>
                    <a:lnTo>
                      <a:pt x="142963" y="55118"/>
                    </a:lnTo>
                    <a:lnTo>
                      <a:pt x="141389" y="54737"/>
                    </a:lnTo>
                    <a:lnTo>
                      <a:pt x="141554" y="54356"/>
                    </a:lnTo>
                    <a:lnTo>
                      <a:pt x="141884" y="54356"/>
                    </a:lnTo>
                    <a:lnTo>
                      <a:pt x="140766" y="54102"/>
                    </a:lnTo>
                    <a:lnTo>
                      <a:pt x="140398" y="53467"/>
                    </a:lnTo>
                    <a:lnTo>
                      <a:pt x="140182" y="53213"/>
                    </a:lnTo>
                    <a:lnTo>
                      <a:pt x="140004" y="53213"/>
                    </a:lnTo>
                    <a:lnTo>
                      <a:pt x="139763" y="52832"/>
                    </a:lnTo>
                    <a:lnTo>
                      <a:pt x="140233" y="52705"/>
                    </a:lnTo>
                    <a:lnTo>
                      <a:pt x="140436" y="52578"/>
                    </a:lnTo>
                    <a:lnTo>
                      <a:pt x="140639" y="52451"/>
                    </a:lnTo>
                    <a:lnTo>
                      <a:pt x="141566" y="52451"/>
                    </a:lnTo>
                    <a:lnTo>
                      <a:pt x="141617" y="52832"/>
                    </a:lnTo>
                    <a:lnTo>
                      <a:pt x="142824" y="52578"/>
                    </a:lnTo>
                    <a:lnTo>
                      <a:pt x="142201" y="52451"/>
                    </a:lnTo>
                    <a:lnTo>
                      <a:pt x="141579" y="52324"/>
                    </a:lnTo>
                    <a:lnTo>
                      <a:pt x="141795" y="52197"/>
                    </a:lnTo>
                    <a:lnTo>
                      <a:pt x="142316" y="52197"/>
                    </a:lnTo>
                    <a:lnTo>
                      <a:pt x="142176" y="51816"/>
                    </a:lnTo>
                    <a:lnTo>
                      <a:pt x="142138" y="51689"/>
                    </a:lnTo>
                    <a:lnTo>
                      <a:pt x="140817" y="51689"/>
                    </a:lnTo>
                    <a:lnTo>
                      <a:pt x="140893" y="51181"/>
                    </a:lnTo>
                    <a:lnTo>
                      <a:pt x="140919" y="51054"/>
                    </a:lnTo>
                    <a:lnTo>
                      <a:pt x="140512" y="51181"/>
                    </a:lnTo>
                    <a:lnTo>
                      <a:pt x="139204" y="50800"/>
                    </a:lnTo>
                    <a:lnTo>
                      <a:pt x="141262" y="50927"/>
                    </a:lnTo>
                    <a:lnTo>
                      <a:pt x="140931" y="50800"/>
                    </a:lnTo>
                    <a:lnTo>
                      <a:pt x="140284" y="50546"/>
                    </a:lnTo>
                    <a:lnTo>
                      <a:pt x="141605" y="50419"/>
                    </a:lnTo>
                    <a:lnTo>
                      <a:pt x="141287" y="50292"/>
                    </a:lnTo>
                    <a:lnTo>
                      <a:pt x="140322" y="49784"/>
                    </a:lnTo>
                    <a:lnTo>
                      <a:pt x="140081" y="49403"/>
                    </a:lnTo>
                    <a:lnTo>
                      <a:pt x="141058" y="49657"/>
                    </a:lnTo>
                    <a:lnTo>
                      <a:pt x="140601" y="49530"/>
                    </a:lnTo>
                    <a:lnTo>
                      <a:pt x="140423" y="49403"/>
                    </a:lnTo>
                    <a:lnTo>
                      <a:pt x="140093" y="49149"/>
                    </a:lnTo>
                    <a:lnTo>
                      <a:pt x="140106" y="48768"/>
                    </a:lnTo>
                    <a:lnTo>
                      <a:pt x="142684" y="48895"/>
                    </a:lnTo>
                    <a:lnTo>
                      <a:pt x="142468" y="48768"/>
                    </a:lnTo>
                    <a:lnTo>
                      <a:pt x="140766" y="47752"/>
                    </a:lnTo>
                    <a:lnTo>
                      <a:pt x="142760" y="47371"/>
                    </a:lnTo>
                    <a:lnTo>
                      <a:pt x="141808" y="46736"/>
                    </a:lnTo>
                    <a:lnTo>
                      <a:pt x="143167" y="45974"/>
                    </a:lnTo>
                    <a:lnTo>
                      <a:pt x="143065" y="45466"/>
                    </a:lnTo>
                    <a:lnTo>
                      <a:pt x="143014" y="45212"/>
                    </a:lnTo>
                    <a:lnTo>
                      <a:pt x="141008" y="45466"/>
                    </a:lnTo>
                    <a:lnTo>
                      <a:pt x="142951" y="44958"/>
                    </a:lnTo>
                    <a:lnTo>
                      <a:pt x="142455" y="44958"/>
                    </a:lnTo>
                    <a:lnTo>
                      <a:pt x="142963" y="44640"/>
                    </a:lnTo>
                    <a:lnTo>
                      <a:pt x="142252" y="44869"/>
                    </a:lnTo>
                    <a:lnTo>
                      <a:pt x="140893" y="44958"/>
                    </a:lnTo>
                    <a:lnTo>
                      <a:pt x="140766" y="44704"/>
                    </a:lnTo>
                    <a:lnTo>
                      <a:pt x="140931" y="44704"/>
                    </a:lnTo>
                    <a:lnTo>
                      <a:pt x="141173" y="44589"/>
                    </a:lnTo>
                    <a:lnTo>
                      <a:pt x="141312" y="44564"/>
                    </a:lnTo>
                    <a:lnTo>
                      <a:pt x="142100" y="44869"/>
                    </a:lnTo>
                    <a:lnTo>
                      <a:pt x="141998" y="44564"/>
                    </a:lnTo>
                    <a:lnTo>
                      <a:pt x="141884" y="44221"/>
                    </a:lnTo>
                    <a:lnTo>
                      <a:pt x="142163" y="44069"/>
                    </a:lnTo>
                    <a:lnTo>
                      <a:pt x="142760" y="43942"/>
                    </a:lnTo>
                    <a:lnTo>
                      <a:pt x="142621" y="44323"/>
                    </a:lnTo>
                    <a:lnTo>
                      <a:pt x="143078" y="44196"/>
                    </a:lnTo>
                    <a:lnTo>
                      <a:pt x="143179" y="43942"/>
                    </a:lnTo>
                    <a:lnTo>
                      <a:pt x="143243" y="43815"/>
                    </a:lnTo>
                    <a:lnTo>
                      <a:pt x="143954" y="44069"/>
                    </a:lnTo>
                    <a:lnTo>
                      <a:pt x="144500" y="43815"/>
                    </a:lnTo>
                    <a:lnTo>
                      <a:pt x="143764" y="43815"/>
                    </a:lnTo>
                    <a:lnTo>
                      <a:pt x="143446" y="43688"/>
                    </a:lnTo>
                    <a:lnTo>
                      <a:pt x="143725" y="43434"/>
                    </a:lnTo>
                    <a:lnTo>
                      <a:pt x="142773" y="43688"/>
                    </a:lnTo>
                    <a:lnTo>
                      <a:pt x="141681" y="43180"/>
                    </a:lnTo>
                    <a:lnTo>
                      <a:pt x="144500" y="43180"/>
                    </a:lnTo>
                    <a:close/>
                  </a:path>
                  <a:path w="144779" h="95885">
                    <a:moveTo>
                      <a:pt x="144614" y="68326"/>
                    </a:moveTo>
                    <a:lnTo>
                      <a:pt x="142468" y="68580"/>
                    </a:lnTo>
                    <a:lnTo>
                      <a:pt x="142494" y="68072"/>
                    </a:lnTo>
                    <a:lnTo>
                      <a:pt x="143090" y="68072"/>
                    </a:lnTo>
                    <a:lnTo>
                      <a:pt x="143217" y="68046"/>
                    </a:lnTo>
                    <a:lnTo>
                      <a:pt x="142506" y="67945"/>
                    </a:lnTo>
                    <a:lnTo>
                      <a:pt x="142049" y="67691"/>
                    </a:lnTo>
                    <a:lnTo>
                      <a:pt x="142506" y="67437"/>
                    </a:lnTo>
                    <a:lnTo>
                      <a:pt x="141693" y="67437"/>
                    </a:lnTo>
                    <a:lnTo>
                      <a:pt x="141744" y="67183"/>
                    </a:lnTo>
                    <a:lnTo>
                      <a:pt x="141528" y="67437"/>
                    </a:lnTo>
                    <a:lnTo>
                      <a:pt x="140931" y="67310"/>
                    </a:lnTo>
                    <a:lnTo>
                      <a:pt x="140817" y="66929"/>
                    </a:lnTo>
                    <a:lnTo>
                      <a:pt x="140296" y="66802"/>
                    </a:lnTo>
                    <a:lnTo>
                      <a:pt x="142443" y="66548"/>
                    </a:lnTo>
                    <a:lnTo>
                      <a:pt x="141732" y="66167"/>
                    </a:lnTo>
                    <a:lnTo>
                      <a:pt x="142138" y="66040"/>
                    </a:lnTo>
                    <a:lnTo>
                      <a:pt x="142849" y="66167"/>
                    </a:lnTo>
                    <a:lnTo>
                      <a:pt x="143129" y="66040"/>
                    </a:lnTo>
                    <a:lnTo>
                      <a:pt x="142608" y="65786"/>
                    </a:lnTo>
                    <a:lnTo>
                      <a:pt x="142379" y="65684"/>
                    </a:lnTo>
                    <a:lnTo>
                      <a:pt x="141795" y="65443"/>
                    </a:lnTo>
                    <a:lnTo>
                      <a:pt x="141795" y="65684"/>
                    </a:lnTo>
                    <a:lnTo>
                      <a:pt x="141122" y="65684"/>
                    </a:lnTo>
                    <a:lnTo>
                      <a:pt x="140563" y="65786"/>
                    </a:lnTo>
                    <a:lnTo>
                      <a:pt x="141338" y="65544"/>
                    </a:lnTo>
                    <a:lnTo>
                      <a:pt x="141770" y="65659"/>
                    </a:lnTo>
                    <a:lnTo>
                      <a:pt x="141795" y="65443"/>
                    </a:lnTo>
                    <a:lnTo>
                      <a:pt x="141300" y="65341"/>
                    </a:lnTo>
                    <a:lnTo>
                      <a:pt x="139865" y="65151"/>
                    </a:lnTo>
                    <a:lnTo>
                      <a:pt x="140665" y="64897"/>
                    </a:lnTo>
                    <a:lnTo>
                      <a:pt x="142659" y="64897"/>
                    </a:lnTo>
                    <a:lnTo>
                      <a:pt x="143548" y="64389"/>
                    </a:lnTo>
                    <a:lnTo>
                      <a:pt x="141643" y="64008"/>
                    </a:lnTo>
                    <a:lnTo>
                      <a:pt x="141833" y="63754"/>
                    </a:lnTo>
                    <a:lnTo>
                      <a:pt x="141935" y="63627"/>
                    </a:lnTo>
                    <a:lnTo>
                      <a:pt x="142138" y="63373"/>
                    </a:lnTo>
                    <a:lnTo>
                      <a:pt x="141795" y="63627"/>
                    </a:lnTo>
                    <a:lnTo>
                      <a:pt x="141008" y="63500"/>
                    </a:lnTo>
                    <a:lnTo>
                      <a:pt x="141681" y="63246"/>
                    </a:lnTo>
                    <a:lnTo>
                      <a:pt x="141363" y="62992"/>
                    </a:lnTo>
                    <a:lnTo>
                      <a:pt x="142024" y="62992"/>
                    </a:lnTo>
                    <a:lnTo>
                      <a:pt x="142265" y="62865"/>
                    </a:lnTo>
                    <a:lnTo>
                      <a:pt x="142684" y="62738"/>
                    </a:lnTo>
                    <a:lnTo>
                      <a:pt x="142189" y="62738"/>
                    </a:lnTo>
                    <a:lnTo>
                      <a:pt x="142722" y="62357"/>
                    </a:lnTo>
                    <a:lnTo>
                      <a:pt x="141401" y="62230"/>
                    </a:lnTo>
                    <a:lnTo>
                      <a:pt x="142278" y="61976"/>
                    </a:lnTo>
                    <a:lnTo>
                      <a:pt x="142633" y="61468"/>
                    </a:lnTo>
                    <a:lnTo>
                      <a:pt x="140385" y="61341"/>
                    </a:lnTo>
                    <a:lnTo>
                      <a:pt x="140614" y="60960"/>
                    </a:lnTo>
                    <a:lnTo>
                      <a:pt x="141325" y="61087"/>
                    </a:lnTo>
                    <a:lnTo>
                      <a:pt x="141554" y="60960"/>
                    </a:lnTo>
                    <a:lnTo>
                      <a:pt x="141795" y="60833"/>
                    </a:lnTo>
                    <a:lnTo>
                      <a:pt x="142316" y="61214"/>
                    </a:lnTo>
                    <a:lnTo>
                      <a:pt x="142328" y="60960"/>
                    </a:lnTo>
                    <a:lnTo>
                      <a:pt x="142443" y="60833"/>
                    </a:lnTo>
                    <a:lnTo>
                      <a:pt x="141986" y="60833"/>
                    </a:lnTo>
                    <a:lnTo>
                      <a:pt x="142405" y="60706"/>
                    </a:lnTo>
                    <a:lnTo>
                      <a:pt x="141097" y="60452"/>
                    </a:lnTo>
                    <a:lnTo>
                      <a:pt x="141719" y="60198"/>
                    </a:lnTo>
                    <a:lnTo>
                      <a:pt x="140728" y="60198"/>
                    </a:lnTo>
                    <a:lnTo>
                      <a:pt x="140728" y="59817"/>
                    </a:lnTo>
                    <a:lnTo>
                      <a:pt x="140665" y="59690"/>
                    </a:lnTo>
                    <a:lnTo>
                      <a:pt x="139941" y="59817"/>
                    </a:lnTo>
                    <a:lnTo>
                      <a:pt x="142011" y="59309"/>
                    </a:lnTo>
                    <a:lnTo>
                      <a:pt x="139788" y="58420"/>
                    </a:lnTo>
                    <a:lnTo>
                      <a:pt x="141566" y="58039"/>
                    </a:lnTo>
                    <a:lnTo>
                      <a:pt x="141338" y="57658"/>
                    </a:lnTo>
                    <a:lnTo>
                      <a:pt x="141274" y="57531"/>
                    </a:lnTo>
                    <a:lnTo>
                      <a:pt x="141122" y="57150"/>
                    </a:lnTo>
                    <a:lnTo>
                      <a:pt x="141084" y="56896"/>
                    </a:lnTo>
                    <a:lnTo>
                      <a:pt x="141338" y="56896"/>
                    </a:lnTo>
                    <a:lnTo>
                      <a:pt x="141744" y="56642"/>
                    </a:lnTo>
                    <a:lnTo>
                      <a:pt x="141960" y="56515"/>
                    </a:lnTo>
                    <a:lnTo>
                      <a:pt x="139433" y="56642"/>
                    </a:lnTo>
                    <a:lnTo>
                      <a:pt x="139776" y="56388"/>
                    </a:lnTo>
                    <a:lnTo>
                      <a:pt x="135216" y="56388"/>
                    </a:lnTo>
                    <a:lnTo>
                      <a:pt x="134353" y="56388"/>
                    </a:lnTo>
                    <a:lnTo>
                      <a:pt x="133883" y="56642"/>
                    </a:lnTo>
                    <a:lnTo>
                      <a:pt x="135382" y="56896"/>
                    </a:lnTo>
                    <a:lnTo>
                      <a:pt x="134581" y="57010"/>
                    </a:lnTo>
                    <a:lnTo>
                      <a:pt x="134543" y="57150"/>
                    </a:lnTo>
                    <a:lnTo>
                      <a:pt x="134162" y="57658"/>
                    </a:lnTo>
                    <a:lnTo>
                      <a:pt x="135089" y="57531"/>
                    </a:lnTo>
                    <a:lnTo>
                      <a:pt x="134645" y="57912"/>
                    </a:lnTo>
                    <a:lnTo>
                      <a:pt x="135509" y="58166"/>
                    </a:lnTo>
                    <a:lnTo>
                      <a:pt x="134950" y="58547"/>
                    </a:lnTo>
                    <a:lnTo>
                      <a:pt x="135991" y="58801"/>
                    </a:lnTo>
                    <a:lnTo>
                      <a:pt x="134454" y="59182"/>
                    </a:lnTo>
                    <a:lnTo>
                      <a:pt x="135928" y="59309"/>
                    </a:lnTo>
                    <a:lnTo>
                      <a:pt x="134404" y="59309"/>
                    </a:lnTo>
                    <a:lnTo>
                      <a:pt x="134696" y="59944"/>
                    </a:lnTo>
                    <a:lnTo>
                      <a:pt x="135420" y="60198"/>
                    </a:lnTo>
                    <a:lnTo>
                      <a:pt x="134950" y="60071"/>
                    </a:lnTo>
                    <a:lnTo>
                      <a:pt x="134937" y="60452"/>
                    </a:lnTo>
                    <a:lnTo>
                      <a:pt x="134302" y="60325"/>
                    </a:lnTo>
                    <a:lnTo>
                      <a:pt x="134315" y="60579"/>
                    </a:lnTo>
                    <a:lnTo>
                      <a:pt x="134607" y="60833"/>
                    </a:lnTo>
                    <a:lnTo>
                      <a:pt x="135382" y="60833"/>
                    </a:lnTo>
                    <a:lnTo>
                      <a:pt x="133565" y="61341"/>
                    </a:lnTo>
                    <a:lnTo>
                      <a:pt x="136855" y="61849"/>
                    </a:lnTo>
                    <a:lnTo>
                      <a:pt x="134518" y="62230"/>
                    </a:lnTo>
                    <a:lnTo>
                      <a:pt x="135331" y="62992"/>
                    </a:lnTo>
                    <a:lnTo>
                      <a:pt x="135890" y="63754"/>
                    </a:lnTo>
                    <a:lnTo>
                      <a:pt x="134505" y="63754"/>
                    </a:lnTo>
                    <a:lnTo>
                      <a:pt x="135001" y="64363"/>
                    </a:lnTo>
                    <a:lnTo>
                      <a:pt x="135928" y="63842"/>
                    </a:lnTo>
                    <a:lnTo>
                      <a:pt x="136093" y="63754"/>
                    </a:lnTo>
                    <a:lnTo>
                      <a:pt x="136004" y="64008"/>
                    </a:lnTo>
                    <a:lnTo>
                      <a:pt x="136245" y="64516"/>
                    </a:lnTo>
                    <a:lnTo>
                      <a:pt x="135128" y="64516"/>
                    </a:lnTo>
                    <a:lnTo>
                      <a:pt x="136436" y="64897"/>
                    </a:lnTo>
                    <a:lnTo>
                      <a:pt x="136067" y="65532"/>
                    </a:lnTo>
                    <a:lnTo>
                      <a:pt x="135851" y="65786"/>
                    </a:lnTo>
                    <a:lnTo>
                      <a:pt x="135407" y="65532"/>
                    </a:lnTo>
                    <a:lnTo>
                      <a:pt x="135140" y="65405"/>
                    </a:lnTo>
                    <a:lnTo>
                      <a:pt x="135775" y="66167"/>
                    </a:lnTo>
                    <a:lnTo>
                      <a:pt x="135001" y="66802"/>
                    </a:lnTo>
                    <a:lnTo>
                      <a:pt x="135813" y="67424"/>
                    </a:lnTo>
                    <a:lnTo>
                      <a:pt x="136702" y="67310"/>
                    </a:lnTo>
                    <a:lnTo>
                      <a:pt x="137718" y="67906"/>
                    </a:lnTo>
                    <a:lnTo>
                      <a:pt x="136347" y="67818"/>
                    </a:lnTo>
                    <a:lnTo>
                      <a:pt x="137833" y="68580"/>
                    </a:lnTo>
                    <a:lnTo>
                      <a:pt x="135496" y="68351"/>
                    </a:lnTo>
                    <a:lnTo>
                      <a:pt x="135788" y="68453"/>
                    </a:lnTo>
                    <a:lnTo>
                      <a:pt x="136245" y="68453"/>
                    </a:lnTo>
                    <a:lnTo>
                      <a:pt x="136105" y="68580"/>
                    </a:lnTo>
                    <a:lnTo>
                      <a:pt x="135839" y="68580"/>
                    </a:lnTo>
                    <a:lnTo>
                      <a:pt x="135318" y="68453"/>
                    </a:lnTo>
                    <a:lnTo>
                      <a:pt x="135699" y="68961"/>
                    </a:lnTo>
                    <a:lnTo>
                      <a:pt x="136423" y="68834"/>
                    </a:lnTo>
                    <a:lnTo>
                      <a:pt x="136410" y="69215"/>
                    </a:lnTo>
                    <a:lnTo>
                      <a:pt x="136080" y="69215"/>
                    </a:lnTo>
                    <a:lnTo>
                      <a:pt x="135940" y="69088"/>
                    </a:lnTo>
                    <a:lnTo>
                      <a:pt x="135559" y="69088"/>
                    </a:lnTo>
                    <a:lnTo>
                      <a:pt x="135991" y="69215"/>
                    </a:lnTo>
                    <a:lnTo>
                      <a:pt x="136855" y="69469"/>
                    </a:lnTo>
                    <a:lnTo>
                      <a:pt x="136575" y="69850"/>
                    </a:lnTo>
                    <a:lnTo>
                      <a:pt x="136131" y="69850"/>
                    </a:lnTo>
                    <a:lnTo>
                      <a:pt x="136220" y="70358"/>
                    </a:lnTo>
                    <a:lnTo>
                      <a:pt x="137845" y="70739"/>
                    </a:lnTo>
                    <a:lnTo>
                      <a:pt x="137223" y="71374"/>
                    </a:lnTo>
                    <a:lnTo>
                      <a:pt x="135775" y="71247"/>
                    </a:lnTo>
                    <a:lnTo>
                      <a:pt x="136740" y="71628"/>
                    </a:lnTo>
                    <a:lnTo>
                      <a:pt x="135483" y="71628"/>
                    </a:lnTo>
                    <a:lnTo>
                      <a:pt x="135864" y="72009"/>
                    </a:lnTo>
                    <a:lnTo>
                      <a:pt x="136474" y="71882"/>
                    </a:lnTo>
                    <a:lnTo>
                      <a:pt x="136448" y="72136"/>
                    </a:lnTo>
                    <a:lnTo>
                      <a:pt x="137363" y="72390"/>
                    </a:lnTo>
                    <a:lnTo>
                      <a:pt x="136956" y="72644"/>
                    </a:lnTo>
                    <a:lnTo>
                      <a:pt x="136436" y="72517"/>
                    </a:lnTo>
                    <a:lnTo>
                      <a:pt x="136677" y="73025"/>
                    </a:lnTo>
                    <a:lnTo>
                      <a:pt x="137147" y="72771"/>
                    </a:lnTo>
                    <a:lnTo>
                      <a:pt x="137795" y="73025"/>
                    </a:lnTo>
                    <a:lnTo>
                      <a:pt x="138430" y="72771"/>
                    </a:lnTo>
                    <a:lnTo>
                      <a:pt x="138747" y="72644"/>
                    </a:lnTo>
                    <a:lnTo>
                      <a:pt x="138391" y="73152"/>
                    </a:lnTo>
                    <a:lnTo>
                      <a:pt x="138379" y="73406"/>
                    </a:lnTo>
                    <a:lnTo>
                      <a:pt x="137629" y="73533"/>
                    </a:lnTo>
                    <a:lnTo>
                      <a:pt x="138455" y="73914"/>
                    </a:lnTo>
                    <a:lnTo>
                      <a:pt x="138137" y="74041"/>
                    </a:lnTo>
                    <a:lnTo>
                      <a:pt x="137744" y="74168"/>
                    </a:lnTo>
                    <a:lnTo>
                      <a:pt x="136753" y="74041"/>
                    </a:lnTo>
                    <a:lnTo>
                      <a:pt x="136486" y="74041"/>
                    </a:lnTo>
                    <a:lnTo>
                      <a:pt x="137528" y="74295"/>
                    </a:lnTo>
                    <a:lnTo>
                      <a:pt x="136956" y="74676"/>
                    </a:lnTo>
                    <a:lnTo>
                      <a:pt x="136842" y="74815"/>
                    </a:lnTo>
                    <a:lnTo>
                      <a:pt x="137337" y="74930"/>
                    </a:lnTo>
                    <a:lnTo>
                      <a:pt x="136842" y="74930"/>
                    </a:lnTo>
                    <a:lnTo>
                      <a:pt x="137693" y="75057"/>
                    </a:lnTo>
                    <a:lnTo>
                      <a:pt x="137414" y="75184"/>
                    </a:lnTo>
                    <a:lnTo>
                      <a:pt x="136766" y="75184"/>
                    </a:lnTo>
                    <a:lnTo>
                      <a:pt x="136601" y="75692"/>
                    </a:lnTo>
                    <a:lnTo>
                      <a:pt x="138353" y="75057"/>
                    </a:lnTo>
                    <a:lnTo>
                      <a:pt x="137833" y="75438"/>
                    </a:lnTo>
                    <a:lnTo>
                      <a:pt x="141643" y="75438"/>
                    </a:lnTo>
                    <a:lnTo>
                      <a:pt x="140169" y="75184"/>
                    </a:lnTo>
                    <a:lnTo>
                      <a:pt x="141185" y="74955"/>
                    </a:lnTo>
                    <a:lnTo>
                      <a:pt x="140995" y="74930"/>
                    </a:lnTo>
                    <a:lnTo>
                      <a:pt x="141147" y="74549"/>
                    </a:lnTo>
                    <a:lnTo>
                      <a:pt x="141668" y="74434"/>
                    </a:lnTo>
                    <a:lnTo>
                      <a:pt x="142748" y="74168"/>
                    </a:lnTo>
                    <a:lnTo>
                      <a:pt x="143370" y="73660"/>
                    </a:lnTo>
                    <a:lnTo>
                      <a:pt x="141109" y="73660"/>
                    </a:lnTo>
                    <a:lnTo>
                      <a:pt x="141541" y="73279"/>
                    </a:lnTo>
                    <a:lnTo>
                      <a:pt x="140081" y="73279"/>
                    </a:lnTo>
                    <a:lnTo>
                      <a:pt x="139700" y="73025"/>
                    </a:lnTo>
                    <a:lnTo>
                      <a:pt x="139839" y="72644"/>
                    </a:lnTo>
                    <a:lnTo>
                      <a:pt x="141376" y="72644"/>
                    </a:lnTo>
                    <a:lnTo>
                      <a:pt x="141693" y="72771"/>
                    </a:lnTo>
                    <a:lnTo>
                      <a:pt x="141732" y="72898"/>
                    </a:lnTo>
                    <a:lnTo>
                      <a:pt x="141465" y="72898"/>
                    </a:lnTo>
                    <a:lnTo>
                      <a:pt x="141782" y="73152"/>
                    </a:lnTo>
                    <a:lnTo>
                      <a:pt x="142214" y="73025"/>
                    </a:lnTo>
                    <a:lnTo>
                      <a:pt x="141820" y="73025"/>
                    </a:lnTo>
                    <a:lnTo>
                      <a:pt x="142227" y="72771"/>
                    </a:lnTo>
                    <a:lnTo>
                      <a:pt x="142189" y="72517"/>
                    </a:lnTo>
                    <a:lnTo>
                      <a:pt x="142176" y="72390"/>
                    </a:lnTo>
                    <a:lnTo>
                      <a:pt x="142557" y="72136"/>
                    </a:lnTo>
                    <a:lnTo>
                      <a:pt x="141986" y="71882"/>
                    </a:lnTo>
                    <a:lnTo>
                      <a:pt x="142379" y="71501"/>
                    </a:lnTo>
                    <a:lnTo>
                      <a:pt x="142163" y="71501"/>
                    </a:lnTo>
                    <a:lnTo>
                      <a:pt x="141693" y="71628"/>
                    </a:lnTo>
                    <a:lnTo>
                      <a:pt x="141782" y="71374"/>
                    </a:lnTo>
                    <a:lnTo>
                      <a:pt x="141884" y="71247"/>
                    </a:lnTo>
                    <a:lnTo>
                      <a:pt x="142189" y="70866"/>
                    </a:lnTo>
                    <a:lnTo>
                      <a:pt x="140931" y="71247"/>
                    </a:lnTo>
                    <a:lnTo>
                      <a:pt x="140766" y="70866"/>
                    </a:lnTo>
                    <a:lnTo>
                      <a:pt x="141376" y="70612"/>
                    </a:lnTo>
                    <a:lnTo>
                      <a:pt x="142189" y="70866"/>
                    </a:lnTo>
                    <a:lnTo>
                      <a:pt x="141871" y="70612"/>
                    </a:lnTo>
                    <a:lnTo>
                      <a:pt x="141706" y="70485"/>
                    </a:lnTo>
                    <a:lnTo>
                      <a:pt x="142113" y="70231"/>
                    </a:lnTo>
                    <a:lnTo>
                      <a:pt x="143090" y="70485"/>
                    </a:lnTo>
                    <a:lnTo>
                      <a:pt x="142570" y="70231"/>
                    </a:lnTo>
                    <a:lnTo>
                      <a:pt x="142316" y="70104"/>
                    </a:lnTo>
                    <a:lnTo>
                      <a:pt x="143598" y="69850"/>
                    </a:lnTo>
                    <a:lnTo>
                      <a:pt x="143738" y="69596"/>
                    </a:lnTo>
                    <a:lnTo>
                      <a:pt x="144056" y="69723"/>
                    </a:lnTo>
                    <a:lnTo>
                      <a:pt x="143865" y="69596"/>
                    </a:lnTo>
                    <a:lnTo>
                      <a:pt x="143878" y="69469"/>
                    </a:lnTo>
                    <a:lnTo>
                      <a:pt x="143078" y="69596"/>
                    </a:lnTo>
                    <a:lnTo>
                      <a:pt x="143217" y="69469"/>
                    </a:lnTo>
                    <a:lnTo>
                      <a:pt x="143217" y="69342"/>
                    </a:lnTo>
                    <a:lnTo>
                      <a:pt x="143548" y="69342"/>
                    </a:lnTo>
                    <a:lnTo>
                      <a:pt x="143027" y="69215"/>
                    </a:lnTo>
                    <a:lnTo>
                      <a:pt x="142227" y="69469"/>
                    </a:lnTo>
                    <a:lnTo>
                      <a:pt x="141503" y="69215"/>
                    </a:lnTo>
                    <a:lnTo>
                      <a:pt x="141909" y="69088"/>
                    </a:lnTo>
                    <a:lnTo>
                      <a:pt x="141770" y="69088"/>
                    </a:lnTo>
                    <a:lnTo>
                      <a:pt x="141351" y="68834"/>
                    </a:lnTo>
                    <a:lnTo>
                      <a:pt x="141071" y="68707"/>
                    </a:lnTo>
                    <a:lnTo>
                      <a:pt x="142125" y="68580"/>
                    </a:lnTo>
                    <a:lnTo>
                      <a:pt x="141947" y="68834"/>
                    </a:lnTo>
                    <a:lnTo>
                      <a:pt x="141846" y="69062"/>
                    </a:lnTo>
                    <a:lnTo>
                      <a:pt x="143192" y="68580"/>
                    </a:lnTo>
                    <a:lnTo>
                      <a:pt x="143281" y="68795"/>
                    </a:lnTo>
                    <a:lnTo>
                      <a:pt x="143649" y="68707"/>
                    </a:lnTo>
                    <a:lnTo>
                      <a:pt x="144614" y="68326"/>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100" b="0" i="0" u="none" strike="noStrike" kern="0" cap="none" spc="0" normalizeH="0" baseline="0" noProof="0" dirty="0">
                  <a:ln>
                    <a:noFill/>
                  </a:ln>
                  <a:solidFill>
                    <a:srgbClr val="000000"/>
                  </a:solidFill>
                  <a:effectLst/>
                  <a:uLnTx/>
                  <a:uFillTx/>
                  <a:latin typeface="Arial"/>
                  <a:cs typeface="Arial"/>
                  <a:sym typeface="Arial"/>
                </a:endParaRPr>
              </a:p>
            </p:txBody>
          </p:sp>
        </p:grpSp>
      </p:grpSp>
      <p:sp>
        <p:nvSpPr>
          <p:cNvPr id="247" name="Rectángulo: esquinas redondeadas 246">
            <a:extLst>
              <a:ext uri="{FF2B5EF4-FFF2-40B4-BE49-F238E27FC236}">
                <a16:creationId xmlns:a16="http://schemas.microsoft.com/office/drawing/2014/main" id="{E31D7EAC-5210-1325-7999-4B60B1DE915E}"/>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248" name="Google Shape;474;p4">
            <a:extLst>
              <a:ext uri="{FF2B5EF4-FFF2-40B4-BE49-F238E27FC236}">
                <a16:creationId xmlns:a16="http://schemas.microsoft.com/office/drawing/2014/main" id="{B09B0E93-D5FF-EF03-46CD-66D33AE6FDC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17" name="CuadroTexto 16">
            <a:extLst>
              <a:ext uri="{FF2B5EF4-FFF2-40B4-BE49-F238E27FC236}">
                <a16:creationId xmlns:a16="http://schemas.microsoft.com/office/drawing/2014/main" id="{024D59AE-F754-268C-D60D-81E6B0894589}"/>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Líneas de acción</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7"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8"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8" name="Imagen 17">
            <a:hlinkClick r:id="rId19" action="ppaction://hlinksldjump"/>
            <a:extLst>
              <a:ext uri="{FF2B5EF4-FFF2-40B4-BE49-F238E27FC236}">
                <a16:creationId xmlns:a16="http://schemas.microsoft.com/office/drawing/2014/main" id="{C16EB8FB-CA65-64D6-1B06-B41F7AEAB8F5}"/>
              </a:ext>
            </a:extLst>
          </p:cNvPr>
          <p:cNvPicPr>
            <a:picLocks noChangeAspect="1"/>
          </p:cNvPicPr>
          <p:nvPr/>
        </p:nvPicPr>
        <p:blipFill>
          <a:blip r:embed="rId20"/>
          <a:stretch>
            <a:fillRect/>
          </a:stretch>
        </p:blipFill>
        <p:spPr>
          <a:xfrm>
            <a:off x="312467" y="321264"/>
            <a:ext cx="139971" cy="109738"/>
          </a:xfrm>
          <a:prstGeom prst="rect">
            <a:avLst/>
          </a:prstGeom>
        </p:spPr>
      </p:pic>
    </p:spTree>
    <p:extLst>
      <p:ext uri="{BB962C8B-B14F-4D97-AF65-F5344CB8AC3E}">
        <p14:creationId xmlns:p14="http://schemas.microsoft.com/office/powerpoint/2010/main" val="306571695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Google Shape;1027;g3df36b23d32_1_27">
            <a:extLst>
              <a:ext uri="{FF2B5EF4-FFF2-40B4-BE49-F238E27FC236}">
                <a16:creationId xmlns:a16="http://schemas.microsoft.com/office/drawing/2014/main" id="{E8F6D163-C2F7-BBB1-E352-C1D9F6B751FF}"/>
              </a:ext>
            </a:extLst>
          </p:cNvPr>
          <p:cNvSpPr/>
          <p:nvPr/>
        </p:nvSpPr>
        <p:spPr>
          <a:xfrm>
            <a:off x="6684371" y="2151450"/>
            <a:ext cx="3634200" cy="3634200"/>
          </a:xfrm>
          <a:prstGeom prst="ellipse">
            <a:avLst/>
          </a:prstGeom>
          <a:solidFill>
            <a:schemeClr val="lt1"/>
          </a:solidFill>
          <a:ln w="9525" cap="flat" cmpd="sng">
            <a:solidFill>
              <a:srgbClr val="007DC3"/>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26</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pic>
        <p:nvPicPr>
          <p:cNvPr id="7" name="Google Shape;1092;g3e180a3e9ec_0_926">
            <a:extLst>
              <a:ext uri="{FF2B5EF4-FFF2-40B4-BE49-F238E27FC236}">
                <a16:creationId xmlns:a16="http://schemas.microsoft.com/office/drawing/2014/main" id="{2D330253-9130-E51D-A856-084A64F7AF81}"/>
              </a:ext>
            </a:extLst>
          </p:cNvPr>
          <p:cNvPicPr preferRelativeResize="0"/>
          <p:nvPr/>
        </p:nvPicPr>
        <p:blipFill rotWithShape="1">
          <a:blip r:embed="rId2">
            <a:alphaModFix/>
          </a:blip>
          <a:srcRect l="46078" t="1252" r="10652" b="1180"/>
          <a:stretch/>
        </p:blipFill>
        <p:spPr>
          <a:xfrm>
            <a:off x="7178182" y="933450"/>
            <a:ext cx="2485092" cy="2512900"/>
          </a:xfrm>
          <a:prstGeom prst="ellipse">
            <a:avLst/>
          </a:prstGeom>
          <a:noFill/>
          <a:ln>
            <a:solidFill>
              <a:srgbClr val="1A75CF"/>
            </a:solidFill>
          </a:ln>
        </p:spPr>
      </p:pic>
      <p:pic>
        <p:nvPicPr>
          <p:cNvPr id="8" name="Google Shape;1093;g3e180a3e9ec_0_926">
            <a:extLst>
              <a:ext uri="{FF2B5EF4-FFF2-40B4-BE49-F238E27FC236}">
                <a16:creationId xmlns:a16="http://schemas.microsoft.com/office/drawing/2014/main" id="{8380BE3E-E827-1806-E657-50786DE3A83F}"/>
              </a:ext>
            </a:extLst>
          </p:cNvPr>
          <p:cNvPicPr preferRelativeResize="0"/>
          <p:nvPr/>
        </p:nvPicPr>
        <p:blipFill rotWithShape="1">
          <a:blip r:embed="rId3">
            <a:alphaModFix/>
          </a:blip>
          <a:srcRect l="27241" t="9363" r="29308" b="16946"/>
          <a:stretch/>
        </p:blipFill>
        <p:spPr>
          <a:xfrm>
            <a:off x="8686733" y="3600450"/>
            <a:ext cx="2579350" cy="2571750"/>
          </a:xfrm>
          <a:prstGeom prst="ellipse">
            <a:avLst/>
          </a:prstGeom>
          <a:noFill/>
          <a:ln>
            <a:solidFill>
              <a:srgbClr val="1A75CF"/>
            </a:solidFill>
          </a:ln>
        </p:spPr>
      </p:pic>
      <p:pic>
        <p:nvPicPr>
          <p:cNvPr id="9" name="Google Shape;1094;g3e180a3e9ec_0_926">
            <a:extLst>
              <a:ext uri="{FF2B5EF4-FFF2-40B4-BE49-F238E27FC236}">
                <a16:creationId xmlns:a16="http://schemas.microsoft.com/office/drawing/2014/main" id="{5F71E73A-5074-E507-22CE-CFBF42228D15}"/>
              </a:ext>
            </a:extLst>
          </p:cNvPr>
          <p:cNvPicPr preferRelativeResize="0"/>
          <p:nvPr/>
        </p:nvPicPr>
        <p:blipFill>
          <a:blip r:embed="rId4">
            <a:alphaModFix/>
          </a:blip>
          <a:srcRect l="33471" t="1402" r="20554" b="287"/>
          <a:stretch/>
        </p:blipFill>
        <p:spPr>
          <a:xfrm>
            <a:off x="5406522" y="3600450"/>
            <a:ext cx="2575160" cy="2589405"/>
          </a:xfrm>
          <a:prstGeom prst="ellipse">
            <a:avLst/>
          </a:prstGeom>
          <a:noFill/>
          <a:ln>
            <a:solidFill>
              <a:srgbClr val="1A75CF"/>
            </a:solidFill>
          </a:ln>
        </p:spPr>
      </p:pic>
      <p:sp>
        <p:nvSpPr>
          <p:cNvPr id="18" name="Google Shape;461;p4">
            <a:extLst>
              <a:ext uri="{FF2B5EF4-FFF2-40B4-BE49-F238E27FC236}">
                <a16:creationId xmlns:a16="http://schemas.microsoft.com/office/drawing/2014/main" id="{AA1192AC-0FEB-06FB-E61D-8436F030CA61}"/>
              </a:ext>
            </a:extLst>
          </p:cNvPr>
          <p:cNvSpPr txBox="1">
            <a:spLocks/>
          </p:cNvSpPr>
          <p:nvPr/>
        </p:nvSpPr>
        <p:spPr>
          <a:xfrm>
            <a:off x="2159511" y="703933"/>
            <a:ext cx="5727965" cy="276303"/>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rgbClr val="1A75CF"/>
              </a:buClr>
              <a:buSzPts val="1600"/>
              <a:buFont typeface="Arial"/>
              <a:buNone/>
              <a:defRPr sz="1600" b="1" i="0" u="none" strike="noStrike" cap="none" dirty="0">
                <a:solidFill>
                  <a:schemeClr val="bg1"/>
                </a:solidFill>
                <a:highlight>
                  <a:srgbClr val="1A75CF"/>
                </a:highlight>
                <a:latin typeface="Arial"/>
                <a:ea typeface="Arial"/>
                <a:cs typeface="Arial"/>
                <a:sym typeface="Arial"/>
              </a:defRPr>
            </a:lvl1pPr>
            <a:lvl2pPr marL="914400" marR="0" lvl="1" indent="-342900" algn="l" rtl="0">
              <a:lnSpc>
                <a:spcPct val="90000"/>
              </a:lnSpc>
              <a:spcBef>
                <a:spcPts val="500"/>
              </a:spcBef>
              <a:spcAft>
                <a:spcPts val="0"/>
              </a:spcAft>
              <a:buClr>
                <a:schemeClr val="dk1"/>
              </a:buClr>
              <a:buSzPts val="1800"/>
              <a:buFont typeface="Arial"/>
              <a:buChar char="•"/>
              <a:defRPr sz="24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dk1"/>
              </a:buClr>
              <a:buSzPts val="18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90000"/>
              </a:lnSpc>
              <a:spcBef>
                <a:spcPts val="0"/>
              </a:spcBef>
              <a:spcAft>
                <a:spcPts val="0"/>
              </a:spcAft>
              <a:buClr>
                <a:srgbClr val="1A75CF"/>
              </a:buClr>
              <a:buSzPts val="1600"/>
              <a:buFont typeface="Arial"/>
              <a:buNone/>
              <a:tabLst/>
              <a:defRPr/>
            </a:pPr>
            <a:r>
              <a:rPr kumimoji="0" lang="es-ES" sz="1600" b="1" i="0" u="none" strike="noStrike" kern="0" cap="none" spc="0" normalizeH="0" baseline="0" noProof="0" dirty="0">
                <a:ln>
                  <a:noFill/>
                </a:ln>
                <a:solidFill>
                  <a:srgbClr val="FFFFFF"/>
                </a:solidFill>
                <a:effectLst/>
                <a:highlight>
                  <a:srgbClr val="1A75CF"/>
                </a:highlight>
                <a:uLnTx/>
                <a:uFillTx/>
                <a:latin typeface="Arial"/>
                <a:cs typeface="Arial"/>
                <a:sym typeface="Arial"/>
              </a:rPr>
              <a:t>Aqualia en España</a:t>
            </a:r>
          </a:p>
        </p:txBody>
      </p:sp>
      <p:sp>
        <p:nvSpPr>
          <p:cNvPr id="19" name="Google Shape;1095;g3e180a3e9ec_0_926">
            <a:extLst>
              <a:ext uri="{FF2B5EF4-FFF2-40B4-BE49-F238E27FC236}">
                <a16:creationId xmlns:a16="http://schemas.microsoft.com/office/drawing/2014/main" id="{ECBC3E3C-12A6-03D3-504A-6840F1491EB8}"/>
              </a:ext>
            </a:extLst>
          </p:cNvPr>
          <p:cNvSpPr txBox="1"/>
          <p:nvPr/>
        </p:nvSpPr>
        <p:spPr>
          <a:xfrm>
            <a:off x="2153825" y="1224450"/>
            <a:ext cx="3967575" cy="1757364"/>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Lideramos la gestión integral del agua gracias a un capital humano especializado, un alto desarrollo tecnológico y proyectos I+D+i que nos permiten implantar soluciones inteligentes para optimizar cada etapa del ciclo.</a:t>
            </a:r>
            <a:endParaRPr kumimoji="0" sz="14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400" b="0" i="0" u="none" strike="noStrike" kern="0" cap="none" spc="0" normalizeH="0" baseline="0" noProof="0" dirty="0">
                <a:ln>
                  <a:noFill/>
                </a:ln>
                <a:solidFill>
                  <a:srgbClr val="000000"/>
                </a:solidFill>
                <a:effectLst/>
                <a:uLnTx/>
                <a:uFillTx/>
                <a:latin typeface="Arial"/>
                <a:cs typeface="Arial"/>
                <a:sym typeface="Arial"/>
              </a:rPr>
              <a:t>Prestamos servicio en </a:t>
            </a:r>
            <a:r>
              <a:rPr kumimoji="0" lang="es-ES" sz="1400" b="1" i="0" u="none" strike="noStrike" kern="0" cap="none" spc="0" normalizeH="0" baseline="0" noProof="0" dirty="0">
                <a:ln>
                  <a:noFill/>
                </a:ln>
                <a:solidFill>
                  <a:srgbClr val="000000"/>
                </a:solidFill>
                <a:effectLst/>
                <a:uLnTx/>
                <a:uFillTx/>
                <a:latin typeface="Arial"/>
                <a:cs typeface="Arial"/>
                <a:sym typeface="Arial"/>
              </a:rPr>
              <a:t>1 171 municipios.</a:t>
            </a:r>
            <a:endParaRPr kumimoji="0" sz="1400" b="1" i="0" u="none" strike="noStrike" kern="0" cap="none" spc="0" normalizeH="0" baseline="0" noProof="0" dirty="0">
              <a:ln>
                <a:noFill/>
              </a:ln>
              <a:solidFill>
                <a:srgbClr val="000000"/>
              </a:solidFill>
              <a:effectLst/>
              <a:uLnTx/>
              <a:uFillTx/>
              <a:latin typeface="Arial"/>
              <a:cs typeface="Arial"/>
              <a:sym typeface="Arial"/>
            </a:endParaRPr>
          </a:p>
        </p:txBody>
      </p:sp>
      <p:sp>
        <p:nvSpPr>
          <p:cNvPr id="24" name="CuadroTexto 23">
            <a:extLst>
              <a:ext uri="{FF2B5EF4-FFF2-40B4-BE49-F238E27FC236}">
                <a16:creationId xmlns:a16="http://schemas.microsoft.com/office/drawing/2014/main" id="{53C225AD-6F89-FB02-D304-816676AAEACF}"/>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25" name="Imagen 24">
            <a:hlinkClick r:id="rId17" action="ppaction://hlinksldjump"/>
            <a:extLst>
              <a:ext uri="{FF2B5EF4-FFF2-40B4-BE49-F238E27FC236}">
                <a16:creationId xmlns:a16="http://schemas.microsoft.com/office/drawing/2014/main" id="{4901DDB8-2535-BDFC-A0A6-235CBCBCA3B5}"/>
              </a:ext>
            </a:extLst>
          </p:cNvPr>
          <p:cNvPicPr>
            <a:picLocks noChangeAspect="1"/>
          </p:cNvPicPr>
          <p:nvPr/>
        </p:nvPicPr>
        <p:blipFill>
          <a:blip r:embed="rId18"/>
          <a:stretch>
            <a:fillRect/>
          </a:stretch>
        </p:blipFill>
        <p:spPr>
          <a:xfrm>
            <a:off x="312467" y="321264"/>
            <a:ext cx="139971" cy="109738"/>
          </a:xfrm>
          <a:prstGeom prst="rect">
            <a:avLst/>
          </a:prstGeom>
        </p:spPr>
      </p:pic>
    </p:spTree>
    <p:extLst>
      <p:ext uri="{BB962C8B-B14F-4D97-AF65-F5344CB8AC3E}">
        <p14:creationId xmlns:p14="http://schemas.microsoft.com/office/powerpoint/2010/main" val="123837046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Google Shape;1101;g3df7f880796_0_272" title="mar_alboran.png">
            <a:extLst>
              <a:ext uri="{FF2B5EF4-FFF2-40B4-BE49-F238E27FC236}">
                <a16:creationId xmlns:a16="http://schemas.microsoft.com/office/drawing/2014/main" id="{B16AF2A1-5706-AFEA-6B02-0B7A42372E11}"/>
              </a:ext>
            </a:extLst>
          </p:cNvPr>
          <p:cNvPicPr preferRelativeResize="0">
            <a:picLocks/>
          </p:cNvPicPr>
          <p:nvPr/>
        </p:nvPicPr>
        <p:blipFill rotWithShape="1">
          <a:blip r:embed="rId2">
            <a:alphaModFix/>
          </a:blip>
          <a:srcRect l="25786" t="1300" r="-5202" b="-1300"/>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España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27</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11" name="Google Shape;1104;g3df7f880796_0_272">
            <a:extLst>
              <a:ext uri="{FF2B5EF4-FFF2-40B4-BE49-F238E27FC236}">
                <a16:creationId xmlns:a16="http://schemas.microsoft.com/office/drawing/2014/main" id="{FE30DFE0-4689-3507-3646-8D70856733AE}"/>
              </a:ext>
            </a:extLst>
          </p:cNvPr>
          <p:cNvSpPr txBox="1">
            <a:spLocks/>
          </p:cNvSpPr>
          <p:nvPr/>
        </p:nvSpPr>
        <p:spPr>
          <a:xfrm>
            <a:off x="2145375" y="3415454"/>
            <a:ext cx="2576100" cy="3142358"/>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12700" marR="25400" lvl="0" indent="0" algn="l" defTabSz="914400" rtl="0" eaLnBrk="1" fontAlgn="auto" latinLnBrk="0" hangingPunct="1">
              <a:lnSpc>
                <a:spcPct val="90000"/>
              </a:lnSpc>
              <a:spcBef>
                <a:spcPts val="600"/>
              </a:spcBef>
              <a:spcAft>
                <a:spcPts val="600"/>
              </a:spcAft>
              <a:buClr>
                <a:srgbClr val="000000"/>
              </a:buClr>
              <a:buSzPts val="275"/>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La recuperación de la desaladora Rambla Morales, abandonada desde 2011 por la Comunidad de Regantes del mismo nombre, ha supuesto una inversión total de 99 millones de euros. Un proyecto que se ha convertido en un referente tecnológico y un alivio para la sobreexplotación de los acuíferos del Campo de Níjar.</a:t>
            </a:r>
          </a:p>
          <a:p>
            <a:pPr marL="12700" marR="76200" lvl="0" indent="0" algn="l" defTabSz="914400" rtl="0" eaLnBrk="1" fontAlgn="auto" latinLnBrk="0" hangingPunct="1">
              <a:lnSpc>
                <a:spcPct val="90000"/>
              </a:lnSpc>
              <a:spcBef>
                <a:spcPts val="600"/>
              </a:spcBef>
              <a:spcAft>
                <a:spcPts val="600"/>
              </a:spcAft>
              <a:buClr>
                <a:srgbClr val="000000"/>
              </a:buClr>
              <a:buSzPts val="275"/>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Desde 2024, la desaladora está en funcionamiento, utilizando un bastidor que proporciona 5 hm³ de agua a los campos de riego de la zona. En 2025 se prevé que se pongan en funcionamiento los demás bastidores, alcanzando así una capacidad total de 20 hm³.</a:t>
            </a:r>
          </a:p>
        </p:txBody>
      </p:sp>
      <p:sp>
        <p:nvSpPr>
          <p:cNvPr id="19" name="CuadroTexto 18">
            <a:extLst>
              <a:ext uri="{FF2B5EF4-FFF2-40B4-BE49-F238E27FC236}">
                <a16:creationId xmlns:a16="http://schemas.microsoft.com/office/drawing/2014/main" id="{F0FE167B-9079-F086-7A17-18491117DD4D}"/>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20" name="Imagen 19">
            <a:hlinkClick r:id="rId15" action="ppaction://hlinksldjump"/>
            <a:extLst>
              <a:ext uri="{FF2B5EF4-FFF2-40B4-BE49-F238E27FC236}">
                <a16:creationId xmlns:a16="http://schemas.microsoft.com/office/drawing/2014/main" id="{60938E0F-28C7-A233-65D1-F6ED9E370DDE}"/>
              </a:ext>
            </a:extLst>
          </p:cNvPr>
          <p:cNvPicPr>
            <a:picLocks noChangeAspect="1"/>
          </p:cNvPicPr>
          <p:nvPr/>
        </p:nvPicPr>
        <p:blipFill>
          <a:blip r:embed="rId16"/>
          <a:stretch>
            <a:fillRect/>
          </a:stretch>
        </p:blipFill>
        <p:spPr>
          <a:xfrm>
            <a:off x="312467" y="321264"/>
            <a:ext cx="139971" cy="109738"/>
          </a:xfrm>
          <a:prstGeom prst="rect">
            <a:avLst/>
          </a:prstGeom>
        </p:spPr>
      </p:pic>
      <p:sp>
        <p:nvSpPr>
          <p:cNvPr id="7" name="CuadroTexto 6">
            <a:extLst>
              <a:ext uri="{FF2B5EF4-FFF2-40B4-BE49-F238E27FC236}">
                <a16:creationId xmlns:a16="http://schemas.microsoft.com/office/drawing/2014/main" id="{C6D79434-E6CA-6855-A243-CD5E97AFB562}"/>
              </a:ext>
            </a:extLst>
          </p:cNvPr>
          <p:cNvSpPr txBox="1"/>
          <p:nvPr/>
        </p:nvSpPr>
        <p:spPr>
          <a:xfrm>
            <a:off x="2145375" y="2947369"/>
            <a:ext cx="2560189"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Desaladora Mar de Alborán en Cabo de Gata, Almería</a:t>
            </a:r>
          </a:p>
        </p:txBody>
      </p:sp>
    </p:spTree>
    <p:extLst>
      <p:ext uri="{BB962C8B-B14F-4D97-AF65-F5344CB8AC3E}">
        <p14:creationId xmlns:p14="http://schemas.microsoft.com/office/powerpoint/2010/main" val="151685933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115;g3df7f880796_0_173" title="baleares.jpg">
            <a:extLst>
              <a:ext uri="{FF2B5EF4-FFF2-40B4-BE49-F238E27FC236}">
                <a16:creationId xmlns:a16="http://schemas.microsoft.com/office/drawing/2014/main" id="{B3B48D11-8C54-50A3-FA58-AA6F4ED82BE7}"/>
              </a:ext>
            </a:extLst>
          </p:cNvPr>
          <p:cNvPicPr preferRelativeResize="0">
            <a:picLocks/>
          </p:cNvPicPr>
          <p:nvPr/>
        </p:nvPicPr>
        <p:blipFill rotWithShape="1">
          <a:blip r:embed="rId2">
            <a:alphaModFix/>
          </a:blip>
          <a:srcRect l="19635" t="-46165" r="-12296" b="-67464"/>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España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28</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113;g3df7f880796_0_173">
            <a:extLst>
              <a:ext uri="{FF2B5EF4-FFF2-40B4-BE49-F238E27FC236}">
                <a16:creationId xmlns:a16="http://schemas.microsoft.com/office/drawing/2014/main" id="{E41864E1-0CAA-CAD9-BD8B-21C188AE136A}"/>
              </a:ext>
            </a:extLst>
          </p:cNvPr>
          <p:cNvSpPr txBox="1">
            <a:spLocks/>
          </p:cNvSpPr>
          <p:nvPr/>
        </p:nvSpPr>
        <p:spPr>
          <a:xfrm>
            <a:off x="2154900" y="3465386"/>
            <a:ext cx="2576100" cy="3093114"/>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a:t>
            </a:r>
            <a:r>
              <a:rPr kumimoji="0" lang="es-ES" sz="1100" b="0" i="0" u="none" strike="noStrike" kern="0" cap="none" spc="0" normalizeH="0" baseline="0" noProof="0" dirty="0">
                <a:ln>
                  <a:noFill/>
                </a:ln>
                <a:solidFill>
                  <a:srgbClr val="000000"/>
                </a:solidFill>
                <a:effectLst/>
                <a:uLnTx/>
                <a:uFillTx/>
                <a:latin typeface="Arial"/>
                <a:cs typeface="Arial"/>
                <a:sym typeface="Arial"/>
              </a:rPr>
              <a:t> Agencia Balear del Agua (ABAQUA).</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a:t>
            </a:r>
            <a:r>
              <a:rPr kumimoji="0" lang="es-ES" sz="1100" b="0" i="0" u="none" strike="noStrike" kern="0" cap="none" spc="0" normalizeH="0" baseline="0" noProof="0" dirty="0">
                <a:ln>
                  <a:noFill/>
                </a:ln>
                <a:solidFill>
                  <a:srgbClr val="000000"/>
                </a:solidFill>
                <a:effectLst/>
                <a:uLnTx/>
                <a:uFillTx/>
                <a:latin typeface="Arial"/>
                <a:cs typeface="Arial"/>
                <a:sym typeface="Arial"/>
              </a:rPr>
              <a:t> 150.000 de habitantes. </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 las 3 desaladoras de la isla de Ibiza (Ibiza, Santa Eulalia y San Antonio), con una capacidad de producción de 45 000 m³/día que abastecen 10 millones de m³ de agua al año.</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Incluye adicionalmente el sistema de interconexión en alta de la isla de Ibiza, que une las tres desaladoras con un extenso sistema de conducciones, depósitos y rebombeos.</a:t>
            </a:r>
          </a:p>
        </p:txBody>
      </p:sp>
      <p:sp>
        <p:nvSpPr>
          <p:cNvPr id="18" name="CuadroTexto 17">
            <a:extLst>
              <a:ext uri="{FF2B5EF4-FFF2-40B4-BE49-F238E27FC236}">
                <a16:creationId xmlns:a16="http://schemas.microsoft.com/office/drawing/2014/main" id="{3CDAC725-B588-80B3-4A19-DBEDD731127E}"/>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9" name="Imagen 18">
            <a:hlinkClick r:id="rId15" action="ppaction://hlinksldjump"/>
            <a:extLst>
              <a:ext uri="{FF2B5EF4-FFF2-40B4-BE49-F238E27FC236}">
                <a16:creationId xmlns:a16="http://schemas.microsoft.com/office/drawing/2014/main" id="{F4AE2991-5220-EB04-175C-9AD7469EEAF2}"/>
              </a:ext>
            </a:extLst>
          </p:cNvPr>
          <p:cNvPicPr>
            <a:picLocks noChangeAspect="1"/>
          </p:cNvPicPr>
          <p:nvPr/>
        </p:nvPicPr>
        <p:blipFill>
          <a:blip r:embed="rId16"/>
          <a:stretch>
            <a:fillRect/>
          </a:stretch>
        </p:blipFill>
        <p:spPr>
          <a:xfrm>
            <a:off x="312467" y="321264"/>
            <a:ext cx="139971" cy="109738"/>
          </a:xfrm>
          <a:prstGeom prst="rect">
            <a:avLst/>
          </a:prstGeom>
        </p:spPr>
      </p:pic>
      <p:sp>
        <p:nvSpPr>
          <p:cNvPr id="10" name="CuadroTexto 9">
            <a:extLst>
              <a:ext uri="{FF2B5EF4-FFF2-40B4-BE49-F238E27FC236}">
                <a16:creationId xmlns:a16="http://schemas.microsoft.com/office/drawing/2014/main" id="{1AAE2E6F-66F1-70CA-08AF-0640648EDCC2}"/>
              </a:ext>
            </a:extLst>
          </p:cNvPr>
          <p:cNvSpPr txBox="1"/>
          <p:nvPr/>
        </p:nvSpPr>
        <p:spPr>
          <a:xfrm>
            <a:off x="2145375" y="2922000"/>
            <a:ext cx="21853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Desaladora de Ibiza, Islas Baleares</a:t>
            </a:r>
          </a:p>
        </p:txBody>
      </p:sp>
    </p:spTree>
    <p:extLst>
      <p:ext uri="{BB962C8B-B14F-4D97-AF65-F5344CB8AC3E}">
        <p14:creationId xmlns:p14="http://schemas.microsoft.com/office/powerpoint/2010/main" val="353541809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125;g3df7f880796_0_184" title="lleida2.jpg">
            <a:extLst>
              <a:ext uri="{FF2B5EF4-FFF2-40B4-BE49-F238E27FC236}">
                <a16:creationId xmlns:a16="http://schemas.microsoft.com/office/drawing/2014/main" id="{D754287E-DCDC-11FB-E510-8B286CCBB1B0}"/>
              </a:ext>
            </a:extLst>
          </p:cNvPr>
          <p:cNvPicPr preferRelativeResize="0">
            <a:picLocks/>
          </p:cNvPicPr>
          <p:nvPr/>
        </p:nvPicPr>
        <p:blipFill rotWithShape="1">
          <a:blip r:embed="rId2">
            <a:alphaModFix/>
          </a:blip>
          <a:srcRect l="45055" t="-7239" r="-22749" b="-9338"/>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España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29</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123;g3df7f880796_0_184">
            <a:extLst>
              <a:ext uri="{FF2B5EF4-FFF2-40B4-BE49-F238E27FC236}">
                <a16:creationId xmlns:a16="http://schemas.microsoft.com/office/drawing/2014/main" id="{1B21F4E2-0D37-7F81-235A-A89BD931BED6}"/>
              </a:ext>
            </a:extLst>
          </p:cNvPr>
          <p:cNvSpPr txBox="1">
            <a:spLocks/>
          </p:cNvSpPr>
          <p:nvPr/>
        </p:nvSpPr>
        <p:spPr>
          <a:xfrm>
            <a:off x="2153588" y="3637131"/>
            <a:ext cx="2596211" cy="2923837"/>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1996.</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a:t>
            </a:r>
            <a:r>
              <a:rPr kumimoji="0" lang="es-ES" sz="1100" b="0" i="0" u="none" strike="noStrike" kern="0" cap="none" spc="0" normalizeH="0" baseline="0" noProof="0" dirty="0">
                <a:ln>
                  <a:noFill/>
                </a:ln>
                <a:solidFill>
                  <a:srgbClr val="000000"/>
                </a:solidFill>
                <a:effectLst/>
                <a:uLnTx/>
                <a:uFillTx/>
                <a:latin typeface="Arial"/>
                <a:cs typeface="Arial"/>
                <a:sym typeface="Arial"/>
              </a:rPr>
              <a:t> 144 878 de habitantes. </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Es la planta depuradora más importante de Cataluña y la primera instalación de España en calcular y verificar con AENOR la Huella de Carbono en el Ciclo Integral de Lleida.</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Cuenta con un historial de elevada eficiencia en la eliminación de contaminantes, en la reducción de los costes energéticos y en el desarrollo de iniciativas innovadoras hacia una economía circular, sostenible y descarbonizada. </a:t>
            </a:r>
            <a:endParaRPr kumimoji="0" lang="es-ES" sz="1100" b="1" i="0" u="none" strike="noStrike" kern="0" cap="none" spc="0" normalizeH="0" baseline="0" noProof="0" dirty="0">
              <a:ln>
                <a:noFill/>
              </a:ln>
              <a:solidFill>
                <a:srgbClr val="000000"/>
              </a:solidFill>
              <a:effectLst/>
              <a:uLnTx/>
              <a:uFillTx/>
              <a:latin typeface="Arial"/>
              <a:cs typeface="Arial"/>
              <a:sym typeface="Arial"/>
            </a:endParaRPr>
          </a:p>
        </p:txBody>
      </p:sp>
      <p:sp>
        <p:nvSpPr>
          <p:cNvPr id="18" name="CuadroTexto 17">
            <a:extLst>
              <a:ext uri="{FF2B5EF4-FFF2-40B4-BE49-F238E27FC236}">
                <a16:creationId xmlns:a16="http://schemas.microsoft.com/office/drawing/2014/main" id="{E2B203E4-8E55-070E-0219-4647396B43B0}"/>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9" name="Imagen 18">
            <a:hlinkClick r:id="rId15" action="ppaction://hlinksldjump"/>
            <a:extLst>
              <a:ext uri="{FF2B5EF4-FFF2-40B4-BE49-F238E27FC236}">
                <a16:creationId xmlns:a16="http://schemas.microsoft.com/office/drawing/2014/main" id="{FDDE2CFF-9C42-19C2-8702-750A8204FB86}"/>
              </a:ext>
            </a:extLst>
          </p:cNvPr>
          <p:cNvPicPr>
            <a:picLocks noChangeAspect="1"/>
          </p:cNvPicPr>
          <p:nvPr/>
        </p:nvPicPr>
        <p:blipFill>
          <a:blip r:embed="rId16"/>
          <a:stretch>
            <a:fillRect/>
          </a:stretch>
        </p:blipFill>
        <p:spPr>
          <a:xfrm>
            <a:off x="312467" y="321264"/>
            <a:ext cx="139971" cy="109738"/>
          </a:xfrm>
          <a:prstGeom prst="rect">
            <a:avLst/>
          </a:prstGeom>
        </p:spPr>
      </p:pic>
      <p:sp>
        <p:nvSpPr>
          <p:cNvPr id="10" name="CuadroTexto 9">
            <a:extLst>
              <a:ext uri="{FF2B5EF4-FFF2-40B4-BE49-F238E27FC236}">
                <a16:creationId xmlns:a16="http://schemas.microsoft.com/office/drawing/2014/main" id="{EA693D7F-5CAE-0234-8A0B-E947F44974D4}"/>
              </a:ext>
            </a:extLst>
          </p:cNvPr>
          <p:cNvSpPr txBox="1"/>
          <p:nvPr/>
        </p:nvSpPr>
        <p:spPr>
          <a:xfrm>
            <a:off x="2145375" y="3278153"/>
            <a:ext cx="2560189"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Planta depuradora de Lleida</a:t>
            </a:r>
          </a:p>
        </p:txBody>
      </p:sp>
    </p:spTree>
    <p:extLst>
      <p:ext uri="{BB962C8B-B14F-4D97-AF65-F5344CB8AC3E}">
        <p14:creationId xmlns:p14="http://schemas.microsoft.com/office/powerpoint/2010/main" val="47482454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6B5655B-D655-FC98-1406-FC53D31812BF}"/>
              </a:ext>
            </a:extLst>
          </p:cNvPr>
          <p:cNvSpPr>
            <a:spLocks noGrp="1"/>
          </p:cNvSpPr>
          <p:nvPr>
            <p:ph type="title"/>
          </p:nvPr>
        </p:nvSpPr>
        <p:spPr/>
        <p:txBody>
          <a:bodyPr/>
          <a:lstStyle/>
          <a:p>
            <a:r>
              <a:rPr lang="es-ES" dirty="0"/>
              <a:t>1</a:t>
            </a:r>
          </a:p>
        </p:txBody>
      </p:sp>
      <p:sp>
        <p:nvSpPr>
          <p:cNvPr id="3" name="Marcador de texto 2">
            <a:extLst>
              <a:ext uri="{FF2B5EF4-FFF2-40B4-BE49-F238E27FC236}">
                <a16:creationId xmlns:a16="http://schemas.microsoft.com/office/drawing/2014/main" id="{D1BD4227-B00F-A1F4-0338-911BE2C1D8E7}"/>
              </a:ext>
            </a:extLst>
          </p:cNvPr>
          <p:cNvSpPr>
            <a:spLocks noGrp="1"/>
          </p:cNvSpPr>
          <p:nvPr>
            <p:ph type="body" idx="1"/>
          </p:nvPr>
        </p:nvSpPr>
        <p:spPr/>
        <p:txBody>
          <a:bodyPr/>
          <a:lstStyle/>
          <a:p>
            <a:r>
              <a:rPr lang="es-ES" dirty="0"/>
              <a:t>Grupo FCC</a:t>
            </a:r>
          </a:p>
        </p:txBody>
      </p:sp>
      <p:sp>
        <p:nvSpPr>
          <p:cNvPr id="4" name="CuadroTexto 3">
            <a:extLst>
              <a:ext uri="{FF2B5EF4-FFF2-40B4-BE49-F238E27FC236}">
                <a16:creationId xmlns:a16="http://schemas.microsoft.com/office/drawing/2014/main" id="{EE96FF36-AA3F-BE0B-4624-A516CD343802}"/>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Modelo de negocio diversificado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 action="ppaction://noaction">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 action="ppaction://noaction">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 action="ppaction://noaction">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 action="ppaction://noaction">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 action="ppaction://noaction">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sp>
        <p:nvSpPr>
          <p:cNvPr id="5" name="Rectángulo: esquinas redondeadas 4">
            <a:extLst>
              <a:ext uri="{FF2B5EF4-FFF2-40B4-BE49-F238E27FC236}">
                <a16:creationId xmlns:a16="http://schemas.microsoft.com/office/drawing/2014/main" id="{EB886676-004B-322D-CBB6-608E5BB42495}"/>
              </a:ext>
            </a:extLst>
          </p:cNvPr>
          <p:cNvSpPr/>
          <p:nvPr/>
        </p:nvSpPr>
        <p:spPr>
          <a:xfrm>
            <a:off x="159488" y="733647"/>
            <a:ext cx="1412137"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4268D778-2917-56E4-1850-94E507398441}"/>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pic>
        <p:nvPicPr>
          <p:cNvPr id="21" name="Imagen 20">
            <a:hlinkClick r:id="rId8" action="ppaction://hlinksldjump"/>
            <a:extLst>
              <a:ext uri="{FF2B5EF4-FFF2-40B4-BE49-F238E27FC236}">
                <a16:creationId xmlns:a16="http://schemas.microsoft.com/office/drawing/2014/main" id="{CDBE0F63-7D82-99C3-C303-99AABC615CFB}"/>
              </a:ext>
            </a:extLst>
          </p:cNvPr>
          <p:cNvPicPr>
            <a:picLocks noChangeAspect="1"/>
          </p:cNvPicPr>
          <p:nvPr/>
        </p:nvPicPr>
        <p:blipFill>
          <a:blip r:embed="rId9"/>
          <a:stretch>
            <a:fillRect/>
          </a:stretch>
        </p:blipFill>
        <p:spPr>
          <a:xfrm>
            <a:off x="312467" y="321264"/>
            <a:ext cx="139971" cy="109738"/>
          </a:xfrm>
          <a:prstGeom prst="rect">
            <a:avLst/>
          </a:prstGeom>
        </p:spPr>
      </p:pic>
    </p:spTree>
    <p:extLst>
      <p:ext uri="{BB962C8B-B14F-4D97-AF65-F5344CB8AC3E}">
        <p14:creationId xmlns:p14="http://schemas.microsoft.com/office/powerpoint/2010/main" val="237168584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135;g3df7f880796_0_195" title="oviedo.jpg">
            <a:extLst>
              <a:ext uri="{FF2B5EF4-FFF2-40B4-BE49-F238E27FC236}">
                <a16:creationId xmlns:a16="http://schemas.microsoft.com/office/drawing/2014/main" id="{1889DC0C-28F6-C2E0-1818-5CEE3D8BFE8B}"/>
              </a:ext>
            </a:extLst>
          </p:cNvPr>
          <p:cNvPicPr preferRelativeResize="0">
            <a:picLocks/>
          </p:cNvPicPr>
          <p:nvPr/>
        </p:nvPicPr>
        <p:blipFill rotWithShape="1">
          <a:blip r:embed="rId2">
            <a:alphaModFix/>
          </a:blip>
          <a:srcRect l="22626" t="-34909" r="2428" b="-38853"/>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España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30</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133;g3df7f880796_0_195">
            <a:extLst>
              <a:ext uri="{FF2B5EF4-FFF2-40B4-BE49-F238E27FC236}">
                <a16:creationId xmlns:a16="http://schemas.microsoft.com/office/drawing/2014/main" id="{A5ACC048-2F36-6B8C-D808-08DE14564A9B}"/>
              </a:ext>
            </a:extLst>
          </p:cNvPr>
          <p:cNvSpPr txBox="1">
            <a:spLocks/>
          </p:cNvSpPr>
          <p:nvPr/>
        </p:nvSpPr>
        <p:spPr>
          <a:xfrm>
            <a:off x="2154898" y="4899819"/>
            <a:ext cx="2576100" cy="1661953"/>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1996.</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a:t>
            </a:r>
            <a:r>
              <a:rPr kumimoji="0" lang="es-ES" sz="1100" b="0" i="0" u="none" strike="noStrike" kern="0" cap="none" spc="0" normalizeH="0" baseline="0" noProof="0" dirty="0">
                <a:ln>
                  <a:noFill/>
                </a:ln>
                <a:solidFill>
                  <a:srgbClr val="000000"/>
                </a:solidFill>
                <a:effectLst/>
                <a:uLnTx/>
                <a:uFillTx/>
                <a:latin typeface="Arial"/>
                <a:cs typeface="Arial"/>
                <a:sym typeface="Arial"/>
              </a:rPr>
              <a:t> Ayuntamiento de Oviedo. </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220 000 de habitantes. </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Único municipio en Asturias que cuenta con tratamiento de agua potable con ozono para generar                     1 500 l/s.</a:t>
            </a:r>
          </a:p>
        </p:txBody>
      </p:sp>
      <p:sp>
        <p:nvSpPr>
          <p:cNvPr id="15" name="CuadroTexto 14">
            <a:extLst>
              <a:ext uri="{FF2B5EF4-FFF2-40B4-BE49-F238E27FC236}">
                <a16:creationId xmlns:a16="http://schemas.microsoft.com/office/drawing/2014/main" id="{340D9D4D-22D4-1088-33B3-0AD493F9C70A}"/>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C913350E-D6BE-CD11-A4DD-C4882FC4E115}"/>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16409261-6056-3132-5798-93FA67E5BFCD}"/>
              </a:ext>
            </a:extLst>
          </p:cNvPr>
          <p:cNvSpPr txBox="1"/>
          <p:nvPr/>
        </p:nvSpPr>
        <p:spPr>
          <a:xfrm>
            <a:off x="2145375" y="4366940"/>
            <a:ext cx="2560189"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Oviedo</a:t>
            </a:r>
          </a:p>
        </p:txBody>
      </p:sp>
    </p:spTree>
    <p:extLst>
      <p:ext uri="{BB962C8B-B14F-4D97-AF65-F5344CB8AC3E}">
        <p14:creationId xmlns:p14="http://schemas.microsoft.com/office/powerpoint/2010/main" val="253322831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145;g3df7f880796_0_206" title="salamanca.jpg">
            <a:extLst>
              <a:ext uri="{FF2B5EF4-FFF2-40B4-BE49-F238E27FC236}">
                <a16:creationId xmlns:a16="http://schemas.microsoft.com/office/drawing/2014/main" id="{A2E2D6ED-AF56-CB12-7F94-39F4BAADF7A2}"/>
              </a:ext>
            </a:extLst>
          </p:cNvPr>
          <p:cNvPicPr preferRelativeResize="0">
            <a:picLocks/>
          </p:cNvPicPr>
          <p:nvPr/>
        </p:nvPicPr>
        <p:blipFill rotWithShape="1">
          <a:blip r:embed="rId2">
            <a:alphaModFix/>
          </a:blip>
          <a:srcRect l="13328" t="-46165" r="-5434" b="-67464"/>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España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31</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143;g3df7f880796_0_206">
            <a:extLst>
              <a:ext uri="{FF2B5EF4-FFF2-40B4-BE49-F238E27FC236}">
                <a16:creationId xmlns:a16="http://schemas.microsoft.com/office/drawing/2014/main" id="{BEC79DD7-10EE-F19F-FFAA-BB7E4EA20C89}"/>
              </a:ext>
            </a:extLst>
          </p:cNvPr>
          <p:cNvSpPr txBox="1">
            <a:spLocks/>
          </p:cNvSpPr>
          <p:nvPr/>
        </p:nvSpPr>
        <p:spPr>
          <a:xfrm>
            <a:off x="2154898" y="5054044"/>
            <a:ext cx="2576100" cy="1492676"/>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1997. </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 </a:t>
            </a:r>
            <a:r>
              <a:rPr kumimoji="0" lang="es-ES" sz="1100" b="0" i="0" u="none" strike="noStrike" kern="0" cap="none" spc="0" normalizeH="0" baseline="0" noProof="0" dirty="0">
                <a:ln>
                  <a:noFill/>
                </a:ln>
                <a:solidFill>
                  <a:srgbClr val="000000"/>
                </a:solidFill>
                <a:effectLst/>
                <a:uLnTx/>
                <a:uFillTx/>
                <a:latin typeface="Arial"/>
                <a:cs typeface="Arial"/>
                <a:sym typeface="Arial"/>
              </a:rPr>
              <a:t>Ayuntamiento de Salamanca.</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144 000 de habitantes. </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Pioneros en España en aplicación de I+D+i para la eliminación de nutrientes en aguas de retorno de depuración.</a:t>
            </a:r>
          </a:p>
        </p:txBody>
      </p:sp>
      <p:sp>
        <p:nvSpPr>
          <p:cNvPr id="15" name="CuadroTexto 14">
            <a:extLst>
              <a:ext uri="{FF2B5EF4-FFF2-40B4-BE49-F238E27FC236}">
                <a16:creationId xmlns:a16="http://schemas.microsoft.com/office/drawing/2014/main" id="{786CDEBA-0B8A-C3B4-54B9-7D049E5DFCA1}"/>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9EE71127-2AB8-A54E-17BF-2ADC15D4E226}"/>
              </a:ext>
            </a:extLst>
          </p:cNvPr>
          <p:cNvPicPr>
            <a:picLocks noChangeAspect="1"/>
          </p:cNvPicPr>
          <p:nvPr/>
        </p:nvPicPr>
        <p:blipFill>
          <a:blip r:embed="rId16"/>
          <a:stretch>
            <a:fillRect/>
          </a:stretch>
        </p:blipFill>
        <p:spPr>
          <a:xfrm>
            <a:off x="312467" y="321264"/>
            <a:ext cx="139971" cy="109738"/>
          </a:xfrm>
          <a:prstGeom prst="rect">
            <a:avLst/>
          </a:prstGeom>
        </p:spPr>
      </p:pic>
      <p:sp>
        <p:nvSpPr>
          <p:cNvPr id="12" name="CuadroTexto 11">
            <a:extLst>
              <a:ext uri="{FF2B5EF4-FFF2-40B4-BE49-F238E27FC236}">
                <a16:creationId xmlns:a16="http://schemas.microsoft.com/office/drawing/2014/main" id="{8DF3EF58-F295-9930-DF0C-1234C5F3821C}"/>
              </a:ext>
            </a:extLst>
          </p:cNvPr>
          <p:cNvSpPr txBox="1"/>
          <p:nvPr/>
        </p:nvSpPr>
        <p:spPr>
          <a:xfrm>
            <a:off x="2145375" y="4513772"/>
            <a:ext cx="2560189"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Salamanca</a:t>
            </a:r>
          </a:p>
        </p:txBody>
      </p:sp>
    </p:spTree>
    <p:extLst>
      <p:ext uri="{BB962C8B-B14F-4D97-AF65-F5344CB8AC3E}">
        <p14:creationId xmlns:p14="http://schemas.microsoft.com/office/powerpoint/2010/main" val="311424990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155;g3df7f880796_0_217" title="vigo.png">
            <a:extLst>
              <a:ext uri="{FF2B5EF4-FFF2-40B4-BE49-F238E27FC236}">
                <a16:creationId xmlns:a16="http://schemas.microsoft.com/office/drawing/2014/main" id="{49A3AF2F-8BDF-6C8B-2512-4A315ED0E3D1}"/>
              </a:ext>
            </a:extLst>
          </p:cNvPr>
          <p:cNvPicPr preferRelativeResize="0">
            <a:picLocks/>
          </p:cNvPicPr>
          <p:nvPr/>
        </p:nvPicPr>
        <p:blipFill rotWithShape="1">
          <a:blip r:embed="rId2">
            <a:alphaModFix/>
          </a:blip>
          <a:srcRect l="10992" t="-8098" r="-33812" b="-49456"/>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España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32</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153;g3df7f880796_0_217">
            <a:extLst>
              <a:ext uri="{FF2B5EF4-FFF2-40B4-BE49-F238E27FC236}">
                <a16:creationId xmlns:a16="http://schemas.microsoft.com/office/drawing/2014/main" id="{2E73EB40-43C2-EAFE-DAD0-2B894C1C9E41}"/>
              </a:ext>
            </a:extLst>
          </p:cNvPr>
          <p:cNvSpPr txBox="1">
            <a:spLocks/>
          </p:cNvSpPr>
          <p:nvPr/>
        </p:nvSpPr>
        <p:spPr>
          <a:xfrm>
            <a:off x="2154739" y="5231844"/>
            <a:ext cx="2576100" cy="1323399"/>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1990.</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 </a:t>
            </a:r>
            <a:r>
              <a:rPr kumimoji="0" lang="es-ES" sz="1100" b="0" i="0" u="none" strike="noStrike" kern="0" cap="none" spc="0" normalizeH="0" baseline="0" noProof="0" dirty="0">
                <a:ln>
                  <a:noFill/>
                </a:ln>
                <a:solidFill>
                  <a:srgbClr val="000000"/>
                </a:solidFill>
                <a:effectLst/>
                <a:uLnTx/>
                <a:uFillTx/>
                <a:latin typeface="Arial"/>
                <a:cs typeface="Arial"/>
                <a:sym typeface="Arial"/>
              </a:rPr>
              <a:t>Ayuntamiento de Vigo.</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a:t>
            </a:r>
            <a:r>
              <a:rPr kumimoji="0" lang="es-ES" sz="1100" b="0" i="0" u="none" strike="noStrike" kern="0" cap="none" spc="0" normalizeH="0" baseline="0" noProof="0" dirty="0">
                <a:ln>
                  <a:noFill/>
                </a:ln>
                <a:solidFill>
                  <a:srgbClr val="000000"/>
                </a:solidFill>
                <a:effectLst/>
                <a:uLnTx/>
                <a:uFillTx/>
                <a:latin typeface="Arial"/>
                <a:cs typeface="Arial"/>
                <a:sym typeface="Arial"/>
              </a:rPr>
              <a:t> 294 000 de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La mayor infraestructura hidráulica de Galicia.</a:t>
            </a:r>
          </a:p>
        </p:txBody>
      </p:sp>
      <p:sp>
        <p:nvSpPr>
          <p:cNvPr id="15" name="CuadroTexto 14">
            <a:extLst>
              <a:ext uri="{FF2B5EF4-FFF2-40B4-BE49-F238E27FC236}">
                <a16:creationId xmlns:a16="http://schemas.microsoft.com/office/drawing/2014/main" id="{35496DC8-2E0F-C1E5-638B-228B263131FF}"/>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2CC8E63B-8901-C632-35EB-EB13C71D8CA1}"/>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A7DD22DB-6B0C-EA6F-484E-B00872312059}"/>
              </a:ext>
            </a:extLst>
          </p:cNvPr>
          <p:cNvSpPr txBox="1"/>
          <p:nvPr/>
        </p:nvSpPr>
        <p:spPr>
          <a:xfrm>
            <a:off x="2145375" y="4711404"/>
            <a:ext cx="2560189"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Vigo, Pontevedra</a:t>
            </a:r>
          </a:p>
        </p:txBody>
      </p:sp>
    </p:spTree>
    <p:extLst>
      <p:ext uri="{BB962C8B-B14F-4D97-AF65-F5344CB8AC3E}">
        <p14:creationId xmlns:p14="http://schemas.microsoft.com/office/powerpoint/2010/main" val="319653796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165;g3df7f880796_0_228" title="almeria.png">
            <a:extLst>
              <a:ext uri="{FF2B5EF4-FFF2-40B4-BE49-F238E27FC236}">
                <a16:creationId xmlns:a16="http://schemas.microsoft.com/office/drawing/2014/main" id="{114D31EB-6F1A-79C3-7F50-815EBE543D40}"/>
              </a:ext>
            </a:extLst>
          </p:cNvPr>
          <p:cNvPicPr preferRelativeResize="0">
            <a:picLocks/>
          </p:cNvPicPr>
          <p:nvPr/>
        </p:nvPicPr>
        <p:blipFill rotWithShape="1">
          <a:blip r:embed="rId2">
            <a:alphaModFix/>
          </a:blip>
          <a:srcRect l="2018" t="-42528" r="-43121" b="-63022"/>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España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33</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163;g3df7f880796_0_228">
            <a:extLst>
              <a:ext uri="{FF2B5EF4-FFF2-40B4-BE49-F238E27FC236}">
                <a16:creationId xmlns:a16="http://schemas.microsoft.com/office/drawing/2014/main" id="{9AD8FF63-EEF7-33EB-094E-FDF022F598F3}"/>
              </a:ext>
            </a:extLst>
          </p:cNvPr>
          <p:cNvSpPr txBox="1">
            <a:spLocks/>
          </p:cNvSpPr>
          <p:nvPr/>
        </p:nvSpPr>
        <p:spPr>
          <a:xfrm>
            <a:off x="2154898" y="5065586"/>
            <a:ext cx="2576100" cy="1492676"/>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1993. </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 </a:t>
            </a:r>
            <a:r>
              <a:rPr kumimoji="0" lang="es-ES" sz="1100" b="0" i="0" u="none" strike="noStrike" kern="0" cap="none" spc="0" normalizeH="0" baseline="0" noProof="0" dirty="0">
                <a:ln>
                  <a:noFill/>
                </a:ln>
                <a:solidFill>
                  <a:srgbClr val="000000"/>
                </a:solidFill>
                <a:effectLst/>
                <a:uLnTx/>
                <a:uFillTx/>
                <a:latin typeface="Arial"/>
                <a:cs typeface="Arial"/>
                <a:sym typeface="Arial"/>
              </a:rPr>
              <a:t>Ayuntamiento de Almería.  </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203 741 de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Servicio de agua líder en España, sede de varios proyectos de I+D+i de la empresa.</a:t>
            </a:r>
          </a:p>
        </p:txBody>
      </p:sp>
      <p:sp>
        <p:nvSpPr>
          <p:cNvPr id="17" name="CuadroTexto 16">
            <a:extLst>
              <a:ext uri="{FF2B5EF4-FFF2-40B4-BE49-F238E27FC236}">
                <a16:creationId xmlns:a16="http://schemas.microsoft.com/office/drawing/2014/main" id="{36810D6C-6232-A076-6B76-FA0F224E1C4E}"/>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8" name="Imagen 17">
            <a:hlinkClick r:id="rId15" action="ppaction://hlinksldjump"/>
            <a:extLst>
              <a:ext uri="{FF2B5EF4-FFF2-40B4-BE49-F238E27FC236}">
                <a16:creationId xmlns:a16="http://schemas.microsoft.com/office/drawing/2014/main" id="{A40E34C0-3943-0CAF-9746-D6D406F7F4FD}"/>
              </a:ext>
            </a:extLst>
          </p:cNvPr>
          <p:cNvPicPr>
            <a:picLocks noChangeAspect="1"/>
          </p:cNvPicPr>
          <p:nvPr/>
        </p:nvPicPr>
        <p:blipFill>
          <a:blip r:embed="rId16"/>
          <a:stretch>
            <a:fillRect/>
          </a:stretch>
        </p:blipFill>
        <p:spPr>
          <a:xfrm>
            <a:off x="312467" y="321264"/>
            <a:ext cx="139971" cy="109738"/>
          </a:xfrm>
          <a:prstGeom prst="rect">
            <a:avLst/>
          </a:prstGeom>
        </p:spPr>
      </p:pic>
      <p:sp>
        <p:nvSpPr>
          <p:cNvPr id="10" name="CuadroTexto 9">
            <a:extLst>
              <a:ext uri="{FF2B5EF4-FFF2-40B4-BE49-F238E27FC236}">
                <a16:creationId xmlns:a16="http://schemas.microsoft.com/office/drawing/2014/main" id="{C28570FA-3EDE-1DAC-E707-97083771CFA1}"/>
              </a:ext>
            </a:extLst>
          </p:cNvPr>
          <p:cNvSpPr txBox="1"/>
          <p:nvPr/>
        </p:nvSpPr>
        <p:spPr>
          <a:xfrm>
            <a:off x="2145375" y="4529468"/>
            <a:ext cx="2560189"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Almería</a:t>
            </a:r>
          </a:p>
        </p:txBody>
      </p:sp>
    </p:spTree>
    <p:extLst>
      <p:ext uri="{BB962C8B-B14F-4D97-AF65-F5344CB8AC3E}">
        <p14:creationId xmlns:p14="http://schemas.microsoft.com/office/powerpoint/2010/main" val="111494247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175;g3df7f880796_0_239" title="cadiz.jpg">
            <a:extLst>
              <a:ext uri="{FF2B5EF4-FFF2-40B4-BE49-F238E27FC236}">
                <a16:creationId xmlns:a16="http://schemas.microsoft.com/office/drawing/2014/main" id="{4AB56553-4285-D18A-33C7-AE9D43A2DB36}"/>
              </a:ext>
            </a:extLst>
          </p:cNvPr>
          <p:cNvPicPr preferRelativeResize="0">
            <a:picLocks/>
          </p:cNvPicPr>
          <p:nvPr/>
        </p:nvPicPr>
        <p:blipFill rotWithShape="1">
          <a:blip r:embed="rId2">
            <a:alphaModFix/>
          </a:blip>
          <a:srcRect l="15710" t="-30407" r="-22949" b="-30391"/>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España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34</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173;g3df7f880796_0_239">
            <a:extLst>
              <a:ext uri="{FF2B5EF4-FFF2-40B4-BE49-F238E27FC236}">
                <a16:creationId xmlns:a16="http://schemas.microsoft.com/office/drawing/2014/main" id="{6264CFDE-2EB0-6706-7E54-D79E90A6D677}"/>
              </a:ext>
            </a:extLst>
          </p:cNvPr>
          <p:cNvSpPr txBox="1">
            <a:spLocks/>
          </p:cNvSpPr>
          <p:nvPr/>
        </p:nvSpPr>
        <p:spPr>
          <a:xfrm>
            <a:off x="2153866" y="5054600"/>
            <a:ext cx="2627400" cy="1492676"/>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1995. </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 </a:t>
            </a:r>
            <a:r>
              <a:rPr kumimoji="0" lang="es-ES" sz="1100" b="0" i="0" u="none" strike="noStrike" kern="0" cap="none" spc="0" normalizeH="0" baseline="0" noProof="0" dirty="0">
                <a:ln>
                  <a:noFill/>
                </a:ln>
                <a:solidFill>
                  <a:srgbClr val="000000"/>
                </a:solidFill>
                <a:effectLst/>
                <a:uLnTx/>
                <a:uFillTx/>
                <a:latin typeface="Arial"/>
                <a:cs typeface="Arial"/>
                <a:sym typeface="Arial"/>
              </a:rPr>
              <a:t>Ayuntamiento de Algeciras.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125 047 de habitantes. </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Empresa mixta (Emalgesa), de la que Aqualia tiene el 49% y el Ayuntamiento el 51%.</a:t>
            </a:r>
          </a:p>
        </p:txBody>
      </p:sp>
      <p:sp>
        <p:nvSpPr>
          <p:cNvPr id="15" name="CuadroTexto 14">
            <a:extLst>
              <a:ext uri="{FF2B5EF4-FFF2-40B4-BE49-F238E27FC236}">
                <a16:creationId xmlns:a16="http://schemas.microsoft.com/office/drawing/2014/main" id="{65131413-3237-04CF-1698-7BDA1113BB8D}"/>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6A38FA41-4EF2-C10D-9039-4B5670C4C0FB}"/>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F2AC95D4-C6FD-90E0-FB23-FC7E7C11B30D}"/>
              </a:ext>
            </a:extLst>
          </p:cNvPr>
          <p:cNvSpPr txBox="1"/>
          <p:nvPr/>
        </p:nvSpPr>
        <p:spPr>
          <a:xfrm>
            <a:off x="2145375" y="4495500"/>
            <a:ext cx="2888962"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Abastecimiento y Alcantarillado en Algeciras, Cádiz</a:t>
            </a:r>
          </a:p>
        </p:txBody>
      </p:sp>
    </p:spTree>
    <p:extLst>
      <p:ext uri="{BB962C8B-B14F-4D97-AF65-F5344CB8AC3E}">
        <p14:creationId xmlns:p14="http://schemas.microsoft.com/office/powerpoint/2010/main" val="1483262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185;g3df7f880796_0_250" title="jerez.jpg">
            <a:extLst>
              <a:ext uri="{FF2B5EF4-FFF2-40B4-BE49-F238E27FC236}">
                <a16:creationId xmlns:a16="http://schemas.microsoft.com/office/drawing/2014/main" id="{7CB669BA-4EC9-55A7-C520-05C8D86B3628}"/>
              </a:ext>
            </a:extLst>
          </p:cNvPr>
          <p:cNvPicPr preferRelativeResize="0">
            <a:picLocks/>
          </p:cNvPicPr>
          <p:nvPr/>
        </p:nvPicPr>
        <p:blipFill rotWithShape="1">
          <a:blip r:embed="rId2">
            <a:alphaModFix/>
          </a:blip>
          <a:srcRect l="17011" t="-46165" r="-77190" b="-67464"/>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España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35</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183;g3df7f880796_0_250">
            <a:extLst>
              <a:ext uri="{FF2B5EF4-FFF2-40B4-BE49-F238E27FC236}">
                <a16:creationId xmlns:a16="http://schemas.microsoft.com/office/drawing/2014/main" id="{D90FD1C8-4C64-0F96-AE2A-55D038006B52}"/>
              </a:ext>
            </a:extLst>
          </p:cNvPr>
          <p:cNvSpPr txBox="1">
            <a:spLocks/>
          </p:cNvSpPr>
          <p:nvPr/>
        </p:nvSpPr>
        <p:spPr>
          <a:xfrm>
            <a:off x="2154898" y="5055774"/>
            <a:ext cx="2576100" cy="1492676"/>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2013. </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 </a:t>
            </a:r>
            <a:r>
              <a:rPr kumimoji="0" lang="es-ES" sz="1100" b="0" i="0" u="none" strike="noStrike" kern="0" cap="none" spc="0" normalizeH="0" baseline="0" noProof="0" dirty="0">
                <a:ln>
                  <a:noFill/>
                </a:ln>
                <a:solidFill>
                  <a:srgbClr val="000000"/>
                </a:solidFill>
                <a:effectLst/>
                <a:uLnTx/>
                <a:uFillTx/>
                <a:latin typeface="Arial"/>
                <a:cs typeface="Arial"/>
                <a:sym typeface="Arial"/>
              </a:rPr>
              <a:t>Ayuntamiento de Jerez de la Frontera. </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213 688 de habitantes. </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Sede de diversos proyectos de I+D+i en la EDAR.</a:t>
            </a:r>
            <a:endParaRPr kumimoji="0" lang="es-ES" sz="1200" b="0" i="0" u="none" strike="noStrike" kern="0" cap="none" spc="0" normalizeH="0" baseline="0" noProof="0" dirty="0">
              <a:ln>
                <a:noFill/>
              </a:ln>
              <a:solidFill>
                <a:srgbClr val="000000"/>
              </a:solidFill>
              <a:effectLst/>
              <a:uLnTx/>
              <a:uFillTx/>
              <a:latin typeface="Arial"/>
              <a:cs typeface="Arial"/>
              <a:sym typeface="Arial"/>
            </a:endParaRPr>
          </a:p>
        </p:txBody>
      </p:sp>
      <p:sp>
        <p:nvSpPr>
          <p:cNvPr id="15" name="CuadroTexto 14">
            <a:extLst>
              <a:ext uri="{FF2B5EF4-FFF2-40B4-BE49-F238E27FC236}">
                <a16:creationId xmlns:a16="http://schemas.microsoft.com/office/drawing/2014/main" id="{CF9883B2-C2FD-C1A8-6CE9-7BF944FDAED9}"/>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350AF41E-06B2-DF3B-F00B-073623B8DAAB}"/>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467029E4-C762-A420-7800-9B0D10F93382}"/>
              </a:ext>
            </a:extLst>
          </p:cNvPr>
          <p:cNvSpPr txBox="1"/>
          <p:nvPr/>
        </p:nvSpPr>
        <p:spPr>
          <a:xfrm>
            <a:off x="2145375" y="4536742"/>
            <a:ext cx="2734850"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Jerez de la Frontera, Cádiz</a:t>
            </a:r>
          </a:p>
        </p:txBody>
      </p:sp>
    </p:spTree>
    <p:extLst>
      <p:ext uri="{BB962C8B-B14F-4D97-AF65-F5344CB8AC3E}">
        <p14:creationId xmlns:p14="http://schemas.microsoft.com/office/powerpoint/2010/main" val="295954488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195;g3df7f880796_0_261" title="alcala.png">
            <a:extLst>
              <a:ext uri="{FF2B5EF4-FFF2-40B4-BE49-F238E27FC236}">
                <a16:creationId xmlns:a16="http://schemas.microsoft.com/office/drawing/2014/main" id="{BB8A5DAD-E2F9-EF71-DA00-917C040A4631}"/>
              </a:ext>
            </a:extLst>
          </p:cNvPr>
          <p:cNvPicPr preferRelativeResize="0">
            <a:picLocks/>
          </p:cNvPicPr>
          <p:nvPr/>
        </p:nvPicPr>
        <p:blipFill rotWithShape="1">
          <a:blip r:embed="rId2">
            <a:alphaModFix/>
          </a:blip>
          <a:srcRect l="3044" t="-43914" r="-35407" b="-59297"/>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España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36</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193;g3df7f880796_0_261">
            <a:extLst>
              <a:ext uri="{FF2B5EF4-FFF2-40B4-BE49-F238E27FC236}">
                <a16:creationId xmlns:a16="http://schemas.microsoft.com/office/drawing/2014/main" id="{10384109-A0F7-AD6D-911E-0DCC72A133A7}"/>
              </a:ext>
            </a:extLst>
          </p:cNvPr>
          <p:cNvSpPr txBox="1">
            <a:spLocks/>
          </p:cNvSpPr>
          <p:nvPr/>
        </p:nvSpPr>
        <p:spPr>
          <a:xfrm>
            <a:off x="2154898" y="5174386"/>
            <a:ext cx="2576100" cy="1338788"/>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2004. </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 </a:t>
            </a:r>
            <a:r>
              <a:rPr kumimoji="0" lang="es-ES" sz="1100" b="0" i="0" u="none" strike="noStrike" kern="0" cap="none" spc="0" normalizeH="0" baseline="0" noProof="0" dirty="0">
                <a:ln>
                  <a:noFill/>
                </a:ln>
                <a:solidFill>
                  <a:srgbClr val="000000"/>
                </a:solidFill>
                <a:effectLst/>
                <a:uLnTx/>
                <a:uFillTx/>
                <a:latin typeface="Arial"/>
                <a:cs typeface="Arial"/>
                <a:sym typeface="Arial"/>
              </a:rPr>
              <a:t>Ayuntamiento de Alcalá de Henares. Empresa mixta (Aguas de Alcalá) en la que Aqualia colabora con el Canal de Isabel II.</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194 000 de habitantes.</a:t>
            </a:r>
          </a:p>
        </p:txBody>
      </p:sp>
      <p:sp>
        <p:nvSpPr>
          <p:cNvPr id="15" name="CuadroTexto 14">
            <a:extLst>
              <a:ext uri="{FF2B5EF4-FFF2-40B4-BE49-F238E27FC236}">
                <a16:creationId xmlns:a16="http://schemas.microsoft.com/office/drawing/2014/main" id="{EFA788B2-0E4E-6EA9-A854-202EA659DD6A}"/>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0B8F3683-FF36-E51B-1E14-9EA43B891B2E}"/>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47C88ADE-1336-9897-AECA-1BF3BDB90D99}"/>
              </a:ext>
            </a:extLst>
          </p:cNvPr>
          <p:cNvSpPr txBox="1"/>
          <p:nvPr/>
        </p:nvSpPr>
        <p:spPr>
          <a:xfrm>
            <a:off x="2145375" y="4650899"/>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Alcalá de Henares, Madrid</a:t>
            </a:r>
          </a:p>
        </p:txBody>
      </p:sp>
    </p:spTree>
    <p:extLst>
      <p:ext uri="{BB962C8B-B14F-4D97-AF65-F5344CB8AC3E}">
        <p14:creationId xmlns:p14="http://schemas.microsoft.com/office/powerpoint/2010/main" val="364181081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Estados Unidos</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37</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203;g3df7f880796_0_302">
            <a:extLst>
              <a:ext uri="{FF2B5EF4-FFF2-40B4-BE49-F238E27FC236}">
                <a16:creationId xmlns:a16="http://schemas.microsoft.com/office/drawing/2014/main" id="{A041AB8B-2044-634C-BA6E-B66EE6E85B98}"/>
              </a:ext>
            </a:extLst>
          </p:cNvPr>
          <p:cNvSpPr txBox="1">
            <a:spLocks/>
          </p:cNvSpPr>
          <p:nvPr/>
        </p:nvSpPr>
        <p:spPr>
          <a:xfrm>
            <a:off x="2154898" y="5124080"/>
            <a:ext cx="2576100" cy="1415732"/>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2023.</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434 049 de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proyecto incluye 147 contratos con distritos municipales de servicios públicos (“</a:t>
            </a:r>
            <a:r>
              <a:rPr kumimoji="0" lang="es-ES" sz="1100" b="0" i="1" u="none" strike="noStrike" kern="0" cap="none" spc="0" normalizeH="0" baseline="0" noProof="0" dirty="0">
                <a:ln>
                  <a:noFill/>
                </a:ln>
                <a:solidFill>
                  <a:srgbClr val="000000"/>
                </a:solidFill>
                <a:effectLst/>
                <a:uLnTx/>
                <a:uFillTx/>
                <a:latin typeface="Arial"/>
                <a:cs typeface="Arial"/>
                <a:sym typeface="Arial"/>
              </a:rPr>
              <a:t>MUD –</a:t>
            </a:r>
            <a:r>
              <a:rPr kumimoji="0" lang="es-ES" sz="1100" b="0" i="0" u="none" strike="noStrike" kern="0" cap="none" spc="0" normalizeH="0" baseline="0" noProof="0" dirty="0">
                <a:ln>
                  <a:noFill/>
                </a:ln>
                <a:solidFill>
                  <a:srgbClr val="000000"/>
                </a:solidFill>
                <a:effectLst/>
                <a:uLnTx/>
                <a:uFillTx/>
                <a:latin typeface="Arial"/>
                <a:cs typeface="Arial"/>
                <a:sym typeface="Arial"/>
              </a:rPr>
              <a:t> </a:t>
            </a:r>
            <a:r>
              <a:rPr kumimoji="0" lang="es-ES" sz="1100" b="0" i="1" u="none" strike="noStrike" kern="0" cap="none" spc="0" normalizeH="0" baseline="0" noProof="0" dirty="0">
                <a:ln>
                  <a:noFill/>
                </a:ln>
                <a:solidFill>
                  <a:srgbClr val="000000"/>
                </a:solidFill>
                <a:effectLst/>
                <a:uLnTx/>
                <a:uFillTx/>
                <a:latin typeface="Arial"/>
                <a:cs typeface="Arial"/>
                <a:sym typeface="Arial"/>
              </a:rPr>
              <a:t>Municipal Utilities District</a:t>
            </a:r>
            <a:r>
              <a:rPr kumimoji="0" lang="es-ES" sz="1100" b="0" i="0" u="none" strike="noStrike" kern="0" cap="none" spc="0" normalizeH="0" baseline="0" noProof="0" dirty="0">
                <a:ln>
                  <a:noFill/>
                </a:ln>
                <a:solidFill>
                  <a:srgbClr val="000000"/>
                </a:solidFill>
                <a:effectLst/>
                <a:uLnTx/>
                <a:uFillTx/>
                <a:latin typeface="Arial"/>
                <a:cs typeface="Arial"/>
                <a:sym typeface="Arial"/>
              </a:rPr>
              <a:t>”) en la periferia de Houston.</a:t>
            </a:r>
          </a:p>
        </p:txBody>
      </p:sp>
      <p:pic>
        <p:nvPicPr>
          <p:cNvPr id="9" name="Google Shape;1205;g3df7f880796_0_302" descr="Imagen que contiene circuito, computadora&#10;&#10;Descripción generada automáticamente">
            <a:extLst>
              <a:ext uri="{FF2B5EF4-FFF2-40B4-BE49-F238E27FC236}">
                <a16:creationId xmlns:a16="http://schemas.microsoft.com/office/drawing/2014/main" id="{BCB9D76F-BB38-2D22-8BC2-4709878D63B3}"/>
              </a:ext>
            </a:extLst>
          </p:cNvPr>
          <p:cNvPicPr preferRelativeResize="0"/>
          <p:nvPr/>
        </p:nvPicPr>
        <p:blipFill rotWithShape="1">
          <a:blip r:embed="rId2">
            <a:alphaModFix/>
          </a:blip>
          <a:srcRect r="31286"/>
          <a:stretch/>
        </p:blipFill>
        <p:spPr>
          <a:xfrm>
            <a:off x="7686963" y="586436"/>
            <a:ext cx="5788800" cy="5785200"/>
          </a:xfrm>
          <a:prstGeom prst="ellipse">
            <a:avLst/>
          </a:prstGeom>
          <a:noFill/>
          <a:ln w="9525" cap="flat" cmpd="sng">
            <a:solidFill>
              <a:srgbClr val="1A75CF"/>
            </a:solidFill>
            <a:prstDash val="solid"/>
            <a:round/>
            <a:headEnd type="none" w="sm" len="sm"/>
            <a:tailEnd type="none" w="sm" len="sm"/>
          </a:ln>
        </p:spPr>
      </p:pic>
      <p:pic>
        <p:nvPicPr>
          <p:cNvPr id="10" name="Google Shape;1206;g3df7f880796_0_302" descr="Imagen que contiene pequeño, oso, oso de peluche, relleno&#10;&#10;Descripción generada automáticamente">
            <a:extLst>
              <a:ext uri="{FF2B5EF4-FFF2-40B4-BE49-F238E27FC236}">
                <a16:creationId xmlns:a16="http://schemas.microsoft.com/office/drawing/2014/main" id="{79487F88-1FDB-D414-024E-A02EA38B9C03}"/>
              </a:ext>
            </a:extLst>
          </p:cNvPr>
          <p:cNvPicPr preferRelativeResize="0"/>
          <p:nvPr/>
        </p:nvPicPr>
        <p:blipFill rotWithShape="1">
          <a:blip r:embed="rId3">
            <a:alphaModFix/>
          </a:blip>
          <a:srcRect r="32940" b="12442"/>
          <a:stretch/>
        </p:blipFill>
        <p:spPr>
          <a:xfrm>
            <a:off x="8150798" y="4775578"/>
            <a:ext cx="1440600" cy="1439700"/>
          </a:xfrm>
          <a:prstGeom prst="ellipse">
            <a:avLst/>
          </a:prstGeom>
          <a:noFill/>
          <a:ln w="9525" cap="flat" cmpd="sng">
            <a:solidFill>
              <a:srgbClr val="1A75CF"/>
            </a:solidFill>
            <a:prstDash val="solid"/>
            <a:round/>
            <a:headEnd type="none" w="sm" len="sm"/>
            <a:tailEnd type="none" w="sm" len="sm"/>
          </a:ln>
        </p:spPr>
      </p:pic>
      <p:pic>
        <p:nvPicPr>
          <p:cNvPr id="11" name="Google Shape;1207;g3df7f880796_0_302" descr="Hombre parado enfrente de un edificio&#10;&#10;Descripción generada automáticamente">
            <a:extLst>
              <a:ext uri="{FF2B5EF4-FFF2-40B4-BE49-F238E27FC236}">
                <a16:creationId xmlns:a16="http://schemas.microsoft.com/office/drawing/2014/main" id="{67D5130A-72C3-BE31-A4CB-42452685703E}"/>
              </a:ext>
            </a:extLst>
          </p:cNvPr>
          <p:cNvPicPr preferRelativeResize="0"/>
          <p:nvPr/>
        </p:nvPicPr>
        <p:blipFill rotWithShape="1">
          <a:blip r:embed="rId4">
            <a:alphaModFix/>
          </a:blip>
          <a:srcRect l="17625" t="5947" r="17625" b="5955"/>
          <a:stretch/>
        </p:blipFill>
        <p:spPr>
          <a:xfrm>
            <a:off x="7488818" y="3910104"/>
            <a:ext cx="1440600" cy="1439700"/>
          </a:xfrm>
          <a:prstGeom prst="ellipse">
            <a:avLst/>
          </a:prstGeom>
          <a:noFill/>
          <a:ln w="9525" cap="flat" cmpd="sng">
            <a:solidFill>
              <a:srgbClr val="1A75CF"/>
            </a:solidFill>
            <a:prstDash val="solid"/>
            <a:round/>
            <a:headEnd type="none" w="sm" len="sm"/>
            <a:tailEnd type="none" w="sm" len="sm"/>
          </a:ln>
        </p:spPr>
      </p:pic>
      <p:pic>
        <p:nvPicPr>
          <p:cNvPr id="12" name="Google Shape;1208;g3df7f880796_0_302" descr="Un puente de fondo&#10;&#10;Descripción generada automáticamente con confianza media">
            <a:extLst>
              <a:ext uri="{FF2B5EF4-FFF2-40B4-BE49-F238E27FC236}">
                <a16:creationId xmlns:a16="http://schemas.microsoft.com/office/drawing/2014/main" id="{5D71DF02-D11C-430E-46DA-4CAEBD0E89D6}"/>
              </a:ext>
            </a:extLst>
          </p:cNvPr>
          <p:cNvPicPr preferRelativeResize="0"/>
          <p:nvPr/>
        </p:nvPicPr>
        <p:blipFill rotWithShape="1">
          <a:blip r:embed="rId5">
            <a:alphaModFix/>
          </a:blip>
          <a:srcRect r="28744" b="5989"/>
          <a:stretch/>
        </p:blipFill>
        <p:spPr>
          <a:xfrm>
            <a:off x="7121168" y="2808125"/>
            <a:ext cx="1439700" cy="1439700"/>
          </a:xfrm>
          <a:prstGeom prst="ellipse">
            <a:avLst/>
          </a:prstGeom>
          <a:noFill/>
          <a:ln w="9525" cap="flat" cmpd="sng">
            <a:solidFill>
              <a:srgbClr val="1A75CF"/>
            </a:solidFill>
            <a:prstDash val="solid"/>
            <a:round/>
            <a:headEnd type="none" w="sm" len="sm"/>
            <a:tailEnd type="none" w="sm" len="sm"/>
          </a:ln>
        </p:spPr>
      </p:pic>
      <p:grpSp>
        <p:nvGrpSpPr>
          <p:cNvPr id="13" name="Google Shape;1209;g3df7f880796_0_302">
            <a:extLst>
              <a:ext uri="{FF2B5EF4-FFF2-40B4-BE49-F238E27FC236}">
                <a16:creationId xmlns:a16="http://schemas.microsoft.com/office/drawing/2014/main" id="{4DA4F6B8-1440-AFD5-5A5C-CE13FC0D63FE}"/>
              </a:ext>
            </a:extLst>
          </p:cNvPr>
          <p:cNvGrpSpPr/>
          <p:nvPr/>
        </p:nvGrpSpPr>
        <p:grpSpPr>
          <a:xfrm>
            <a:off x="2231396" y="1395918"/>
            <a:ext cx="4691012" cy="2944777"/>
            <a:chOff x="4948975" y="973856"/>
            <a:chExt cx="3750219" cy="2358726"/>
          </a:xfrm>
        </p:grpSpPr>
        <p:grpSp>
          <p:nvGrpSpPr>
            <p:cNvPr id="14" name="Google Shape;1210;g3df7f880796_0_302">
              <a:extLst>
                <a:ext uri="{FF2B5EF4-FFF2-40B4-BE49-F238E27FC236}">
                  <a16:creationId xmlns:a16="http://schemas.microsoft.com/office/drawing/2014/main" id="{B814E0AF-A222-55B1-32F5-4B801D0AEAA6}"/>
                </a:ext>
              </a:extLst>
            </p:cNvPr>
            <p:cNvGrpSpPr/>
            <p:nvPr/>
          </p:nvGrpSpPr>
          <p:grpSpPr>
            <a:xfrm>
              <a:off x="4948975" y="973856"/>
              <a:ext cx="3750219" cy="2316135"/>
              <a:chOff x="1641507" y="872150"/>
              <a:chExt cx="5897498" cy="3642294"/>
            </a:xfrm>
          </p:grpSpPr>
          <p:sp>
            <p:nvSpPr>
              <p:cNvPr id="18" name="Google Shape;1211;g3df7f880796_0_302">
                <a:extLst>
                  <a:ext uri="{FF2B5EF4-FFF2-40B4-BE49-F238E27FC236}">
                    <a16:creationId xmlns:a16="http://schemas.microsoft.com/office/drawing/2014/main" id="{EB4CFAE3-FB48-863D-EE14-D9DA6DDD1A34}"/>
                  </a:ext>
                </a:extLst>
              </p:cNvPr>
              <p:cNvSpPr/>
              <p:nvPr/>
            </p:nvSpPr>
            <p:spPr>
              <a:xfrm>
                <a:off x="1714299" y="1219934"/>
                <a:ext cx="901812" cy="749488"/>
              </a:xfrm>
              <a:custGeom>
                <a:avLst/>
                <a:gdLst/>
                <a:ahLst/>
                <a:cxnLst/>
                <a:rect l="l" t="t" r="r" b="b"/>
                <a:pathLst>
                  <a:path w="483" h="401" extrusionOk="0">
                    <a:moveTo>
                      <a:pt x="7" y="304"/>
                    </a:moveTo>
                    <a:lnTo>
                      <a:pt x="2" y="294"/>
                    </a:lnTo>
                    <a:lnTo>
                      <a:pt x="0" y="275"/>
                    </a:lnTo>
                    <a:lnTo>
                      <a:pt x="3" y="269"/>
                    </a:lnTo>
                    <a:lnTo>
                      <a:pt x="4" y="264"/>
                    </a:lnTo>
                    <a:lnTo>
                      <a:pt x="8" y="259"/>
                    </a:lnTo>
                    <a:lnTo>
                      <a:pt x="9" y="254"/>
                    </a:lnTo>
                    <a:lnTo>
                      <a:pt x="7" y="244"/>
                    </a:lnTo>
                    <a:lnTo>
                      <a:pt x="7" y="235"/>
                    </a:lnTo>
                    <a:lnTo>
                      <a:pt x="17" y="222"/>
                    </a:lnTo>
                    <a:lnTo>
                      <a:pt x="25" y="202"/>
                    </a:lnTo>
                    <a:lnTo>
                      <a:pt x="28" y="207"/>
                    </a:lnTo>
                    <a:lnTo>
                      <a:pt x="29" y="202"/>
                    </a:lnTo>
                    <a:lnTo>
                      <a:pt x="34" y="200"/>
                    </a:lnTo>
                    <a:lnTo>
                      <a:pt x="34" y="200"/>
                    </a:lnTo>
                    <a:lnTo>
                      <a:pt x="35" y="203"/>
                    </a:lnTo>
                    <a:lnTo>
                      <a:pt x="37" y="200"/>
                    </a:lnTo>
                    <a:lnTo>
                      <a:pt x="34" y="200"/>
                    </a:lnTo>
                    <a:lnTo>
                      <a:pt x="34" y="198"/>
                    </a:lnTo>
                    <a:lnTo>
                      <a:pt x="34" y="200"/>
                    </a:lnTo>
                    <a:lnTo>
                      <a:pt x="32" y="198"/>
                    </a:lnTo>
                    <a:lnTo>
                      <a:pt x="34" y="193"/>
                    </a:lnTo>
                    <a:lnTo>
                      <a:pt x="39" y="185"/>
                    </a:lnTo>
                    <a:lnTo>
                      <a:pt x="44" y="180"/>
                    </a:lnTo>
                    <a:lnTo>
                      <a:pt x="49" y="180"/>
                    </a:lnTo>
                    <a:lnTo>
                      <a:pt x="48" y="177"/>
                    </a:lnTo>
                    <a:lnTo>
                      <a:pt x="43" y="180"/>
                    </a:lnTo>
                    <a:lnTo>
                      <a:pt x="44" y="175"/>
                    </a:lnTo>
                    <a:lnTo>
                      <a:pt x="48" y="169"/>
                    </a:lnTo>
                    <a:lnTo>
                      <a:pt x="57" y="144"/>
                    </a:lnTo>
                    <a:lnTo>
                      <a:pt x="61" y="136"/>
                    </a:lnTo>
                    <a:lnTo>
                      <a:pt x="63" y="131"/>
                    </a:lnTo>
                    <a:lnTo>
                      <a:pt x="67" y="128"/>
                    </a:lnTo>
                    <a:lnTo>
                      <a:pt x="67" y="125"/>
                    </a:lnTo>
                    <a:lnTo>
                      <a:pt x="66" y="120"/>
                    </a:lnTo>
                    <a:lnTo>
                      <a:pt x="71" y="112"/>
                    </a:lnTo>
                    <a:lnTo>
                      <a:pt x="72" y="102"/>
                    </a:lnTo>
                    <a:lnTo>
                      <a:pt x="80" y="88"/>
                    </a:lnTo>
                    <a:lnTo>
                      <a:pt x="81" y="83"/>
                    </a:lnTo>
                    <a:lnTo>
                      <a:pt x="86" y="75"/>
                    </a:lnTo>
                    <a:lnTo>
                      <a:pt x="87" y="70"/>
                    </a:lnTo>
                    <a:lnTo>
                      <a:pt x="90" y="65"/>
                    </a:lnTo>
                    <a:lnTo>
                      <a:pt x="90" y="60"/>
                    </a:lnTo>
                    <a:lnTo>
                      <a:pt x="92" y="55"/>
                    </a:lnTo>
                    <a:lnTo>
                      <a:pt x="92" y="51"/>
                    </a:lnTo>
                    <a:lnTo>
                      <a:pt x="97" y="53"/>
                    </a:lnTo>
                    <a:lnTo>
                      <a:pt x="95" y="47"/>
                    </a:lnTo>
                    <a:lnTo>
                      <a:pt x="96" y="42"/>
                    </a:lnTo>
                    <a:lnTo>
                      <a:pt x="101" y="37"/>
                    </a:lnTo>
                    <a:lnTo>
                      <a:pt x="98" y="35"/>
                    </a:lnTo>
                    <a:lnTo>
                      <a:pt x="98" y="30"/>
                    </a:lnTo>
                    <a:lnTo>
                      <a:pt x="101" y="25"/>
                    </a:lnTo>
                    <a:lnTo>
                      <a:pt x="102" y="20"/>
                    </a:lnTo>
                    <a:lnTo>
                      <a:pt x="101" y="20"/>
                    </a:lnTo>
                    <a:lnTo>
                      <a:pt x="105" y="15"/>
                    </a:lnTo>
                    <a:lnTo>
                      <a:pt x="107" y="5"/>
                    </a:lnTo>
                    <a:lnTo>
                      <a:pt x="108" y="0"/>
                    </a:lnTo>
                    <a:lnTo>
                      <a:pt x="113" y="3"/>
                    </a:lnTo>
                    <a:lnTo>
                      <a:pt x="115" y="5"/>
                    </a:lnTo>
                    <a:lnTo>
                      <a:pt x="116" y="6"/>
                    </a:lnTo>
                    <a:lnTo>
                      <a:pt x="113" y="3"/>
                    </a:lnTo>
                    <a:lnTo>
                      <a:pt x="115" y="1"/>
                    </a:lnTo>
                    <a:lnTo>
                      <a:pt x="119" y="2"/>
                    </a:lnTo>
                    <a:lnTo>
                      <a:pt x="120" y="5"/>
                    </a:lnTo>
                    <a:lnTo>
                      <a:pt x="124" y="5"/>
                    </a:lnTo>
                    <a:lnTo>
                      <a:pt x="129" y="3"/>
                    </a:lnTo>
                    <a:lnTo>
                      <a:pt x="134" y="7"/>
                    </a:lnTo>
                    <a:lnTo>
                      <a:pt x="136" y="11"/>
                    </a:lnTo>
                    <a:lnTo>
                      <a:pt x="137" y="12"/>
                    </a:lnTo>
                    <a:lnTo>
                      <a:pt x="142" y="14"/>
                    </a:lnTo>
                    <a:lnTo>
                      <a:pt x="147" y="12"/>
                    </a:lnTo>
                    <a:lnTo>
                      <a:pt x="151" y="14"/>
                    </a:lnTo>
                    <a:lnTo>
                      <a:pt x="154" y="17"/>
                    </a:lnTo>
                    <a:lnTo>
                      <a:pt x="159" y="22"/>
                    </a:lnTo>
                    <a:lnTo>
                      <a:pt x="161" y="32"/>
                    </a:lnTo>
                    <a:lnTo>
                      <a:pt x="159" y="58"/>
                    </a:lnTo>
                    <a:lnTo>
                      <a:pt x="160" y="60"/>
                    </a:lnTo>
                    <a:lnTo>
                      <a:pt x="168" y="64"/>
                    </a:lnTo>
                    <a:lnTo>
                      <a:pt x="173" y="66"/>
                    </a:lnTo>
                    <a:lnTo>
                      <a:pt x="175" y="68"/>
                    </a:lnTo>
                    <a:lnTo>
                      <a:pt x="180" y="70"/>
                    </a:lnTo>
                    <a:lnTo>
                      <a:pt x="185" y="71"/>
                    </a:lnTo>
                    <a:lnTo>
                      <a:pt x="195" y="70"/>
                    </a:lnTo>
                    <a:lnTo>
                      <a:pt x="199" y="69"/>
                    </a:lnTo>
                    <a:lnTo>
                      <a:pt x="204" y="66"/>
                    </a:lnTo>
                    <a:lnTo>
                      <a:pt x="209" y="66"/>
                    </a:lnTo>
                    <a:lnTo>
                      <a:pt x="214" y="68"/>
                    </a:lnTo>
                    <a:lnTo>
                      <a:pt x="223" y="69"/>
                    </a:lnTo>
                    <a:lnTo>
                      <a:pt x="228" y="71"/>
                    </a:lnTo>
                    <a:lnTo>
                      <a:pt x="232" y="73"/>
                    </a:lnTo>
                    <a:lnTo>
                      <a:pt x="238" y="76"/>
                    </a:lnTo>
                    <a:lnTo>
                      <a:pt x="238" y="80"/>
                    </a:lnTo>
                    <a:lnTo>
                      <a:pt x="248" y="80"/>
                    </a:lnTo>
                    <a:lnTo>
                      <a:pt x="253" y="81"/>
                    </a:lnTo>
                    <a:lnTo>
                      <a:pt x="268" y="79"/>
                    </a:lnTo>
                    <a:lnTo>
                      <a:pt x="273" y="80"/>
                    </a:lnTo>
                    <a:lnTo>
                      <a:pt x="278" y="84"/>
                    </a:lnTo>
                    <a:lnTo>
                      <a:pt x="282" y="85"/>
                    </a:lnTo>
                    <a:lnTo>
                      <a:pt x="287" y="85"/>
                    </a:lnTo>
                    <a:lnTo>
                      <a:pt x="297" y="83"/>
                    </a:lnTo>
                    <a:lnTo>
                      <a:pt x="307" y="81"/>
                    </a:lnTo>
                    <a:lnTo>
                      <a:pt x="322" y="81"/>
                    </a:lnTo>
                    <a:lnTo>
                      <a:pt x="327" y="79"/>
                    </a:lnTo>
                    <a:lnTo>
                      <a:pt x="331" y="80"/>
                    </a:lnTo>
                    <a:lnTo>
                      <a:pt x="342" y="81"/>
                    </a:lnTo>
                    <a:lnTo>
                      <a:pt x="347" y="83"/>
                    </a:lnTo>
                    <a:lnTo>
                      <a:pt x="352" y="84"/>
                    </a:lnTo>
                    <a:lnTo>
                      <a:pt x="358" y="80"/>
                    </a:lnTo>
                    <a:lnTo>
                      <a:pt x="405" y="92"/>
                    </a:lnTo>
                    <a:lnTo>
                      <a:pt x="467" y="104"/>
                    </a:lnTo>
                    <a:lnTo>
                      <a:pt x="467" y="112"/>
                    </a:lnTo>
                    <a:lnTo>
                      <a:pt x="469" y="117"/>
                    </a:lnTo>
                    <a:lnTo>
                      <a:pt x="472" y="119"/>
                    </a:lnTo>
                    <a:lnTo>
                      <a:pt x="481" y="128"/>
                    </a:lnTo>
                    <a:lnTo>
                      <a:pt x="483" y="138"/>
                    </a:lnTo>
                    <a:lnTo>
                      <a:pt x="480" y="143"/>
                    </a:lnTo>
                    <a:lnTo>
                      <a:pt x="469" y="156"/>
                    </a:lnTo>
                    <a:lnTo>
                      <a:pt x="462" y="169"/>
                    </a:lnTo>
                    <a:lnTo>
                      <a:pt x="453" y="180"/>
                    </a:lnTo>
                    <a:lnTo>
                      <a:pt x="452" y="183"/>
                    </a:lnTo>
                    <a:lnTo>
                      <a:pt x="449" y="188"/>
                    </a:lnTo>
                    <a:lnTo>
                      <a:pt x="446" y="193"/>
                    </a:lnTo>
                    <a:lnTo>
                      <a:pt x="438" y="198"/>
                    </a:lnTo>
                    <a:lnTo>
                      <a:pt x="432" y="208"/>
                    </a:lnTo>
                    <a:lnTo>
                      <a:pt x="427" y="212"/>
                    </a:lnTo>
                    <a:lnTo>
                      <a:pt x="423" y="227"/>
                    </a:lnTo>
                    <a:lnTo>
                      <a:pt x="425" y="231"/>
                    </a:lnTo>
                    <a:lnTo>
                      <a:pt x="430" y="232"/>
                    </a:lnTo>
                    <a:lnTo>
                      <a:pt x="434" y="235"/>
                    </a:lnTo>
                    <a:lnTo>
                      <a:pt x="438" y="240"/>
                    </a:lnTo>
                    <a:lnTo>
                      <a:pt x="434" y="245"/>
                    </a:lnTo>
                    <a:lnTo>
                      <a:pt x="433" y="251"/>
                    </a:lnTo>
                    <a:lnTo>
                      <a:pt x="429" y="261"/>
                    </a:lnTo>
                    <a:lnTo>
                      <a:pt x="427" y="263"/>
                    </a:lnTo>
                    <a:lnTo>
                      <a:pt x="424" y="266"/>
                    </a:lnTo>
                    <a:lnTo>
                      <a:pt x="397" y="401"/>
                    </a:lnTo>
                    <a:lnTo>
                      <a:pt x="329" y="387"/>
                    </a:lnTo>
                    <a:lnTo>
                      <a:pt x="233" y="364"/>
                    </a:lnTo>
                    <a:lnTo>
                      <a:pt x="130" y="338"/>
                    </a:lnTo>
                    <a:lnTo>
                      <a:pt x="8" y="304"/>
                    </a:lnTo>
                    <a:lnTo>
                      <a:pt x="7" y="304"/>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9" name="Google Shape;1212;g3df7f880796_0_302">
                <a:extLst>
                  <a:ext uri="{FF2B5EF4-FFF2-40B4-BE49-F238E27FC236}">
                    <a16:creationId xmlns:a16="http://schemas.microsoft.com/office/drawing/2014/main" id="{E2ADE906-F324-B4B4-11E8-DA57CB5F2899}"/>
                  </a:ext>
                </a:extLst>
              </p:cNvPr>
              <p:cNvSpPr/>
              <p:nvPr/>
            </p:nvSpPr>
            <p:spPr>
              <a:xfrm>
                <a:off x="1714299" y="1219934"/>
                <a:ext cx="901812" cy="749488"/>
              </a:xfrm>
              <a:custGeom>
                <a:avLst/>
                <a:gdLst/>
                <a:ahLst/>
                <a:cxnLst/>
                <a:rect l="l" t="t" r="r" b="b"/>
                <a:pathLst>
                  <a:path w="483" h="401" extrusionOk="0">
                    <a:moveTo>
                      <a:pt x="7" y="304"/>
                    </a:moveTo>
                    <a:lnTo>
                      <a:pt x="2" y="294"/>
                    </a:lnTo>
                    <a:lnTo>
                      <a:pt x="0" y="275"/>
                    </a:lnTo>
                    <a:lnTo>
                      <a:pt x="3" y="269"/>
                    </a:lnTo>
                    <a:lnTo>
                      <a:pt x="4" y="264"/>
                    </a:lnTo>
                    <a:lnTo>
                      <a:pt x="8" y="259"/>
                    </a:lnTo>
                    <a:lnTo>
                      <a:pt x="9" y="254"/>
                    </a:lnTo>
                    <a:lnTo>
                      <a:pt x="7" y="244"/>
                    </a:lnTo>
                    <a:lnTo>
                      <a:pt x="7" y="235"/>
                    </a:lnTo>
                    <a:lnTo>
                      <a:pt x="17" y="222"/>
                    </a:lnTo>
                    <a:lnTo>
                      <a:pt x="25" y="202"/>
                    </a:lnTo>
                    <a:lnTo>
                      <a:pt x="28" y="207"/>
                    </a:lnTo>
                    <a:lnTo>
                      <a:pt x="29" y="202"/>
                    </a:lnTo>
                    <a:lnTo>
                      <a:pt x="34" y="200"/>
                    </a:lnTo>
                    <a:lnTo>
                      <a:pt x="34" y="200"/>
                    </a:lnTo>
                    <a:lnTo>
                      <a:pt x="35" y="203"/>
                    </a:lnTo>
                    <a:lnTo>
                      <a:pt x="37" y="200"/>
                    </a:lnTo>
                    <a:lnTo>
                      <a:pt x="34" y="200"/>
                    </a:lnTo>
                    <a:lnTo>
                      <a:pt x="34" y="198"/>
                    </a:lnTo>
                    <a:lnTo>
                      <a:pt x="34" y="200"/>
                    </a:lnTo>
                    <a:lnTo>
                      <a:pt x="32" y="198"/>
                    </a:lnTo>
                    <a:lnTo>
                      <a:pt x="34" y="193"/>
                    </a:lnTo>
                    <a:lnTo>
                      <a:pt x="39" y="185"/>
                    </a:lnTo>
                    <a:lnTo>
                      <a:pt x="44" y="180"/>
                    </a:lnTo>
                    <a:lnTo>
                      <a:pt x="49" y="180"/>
                    </a:lnTo>
                    <a:lnTo>
                      <a:pt x="48" y="177"/>
                    </a:lnTo>
                    <a:lnTo>
                      <a:pt x="43" y="180"/>
                    </a:lnTo>
                    <a:lnTo>
                      <a:pt x="44" y="175"/>
                    </a:lnTo>
                    <a:lnTo>
                      <a:pt x="48" y="169"/>
                    </a:lnTo>
                    <a:lnTo>
                      <a:pt x="57" y="144"/>
                    </a:lnTo>
                    <a:lnTo>
                      <a:pt x="61" y="136"/>
                    </a:lnTo>
                    <a:lnTo>
                      <a:pt x="63" y="131"/>
                    </a:lnTo>
                    <a:lnTo>
                      <a:pt x="67" y="128"/>
                    </a:lnTo>
                    <a:lnTo>
                      <a:pt x="67" y="125"/>
                    </a:lnTo>
                    <a:lnTo>
                      <a:pt x="66" y="120"/>
                    </a:lnTo>
                    <a:lnTo>
                      <a:pt x="71" y="112"/>
                    </a:lnTo>
                    <a:lnTo>
                      <a:pt x="72" y="102"/>
                    </a:lnTo>
                    <a:lnTo>
                      <a:pt x="80" y="88"/>
                    </a:lnTo>
                    <a:lnTo>
                      <a:pt x="81" y="83"/>
                    </a:lnTo>
                    <a:lnTo>
                      <a:pt x="86" y="75"/>
                    </a:lnTo>
                    <a:lnTo>
                      <a:pt x="87" y="70"/>
                    </a:lnTo>
                    <a:lnTo>
                      <a:pt x="90" y="65"/>
                    </a:lnTo>
                    <a:lnTo>
                      <a:pt x="90" y="60"/>
                    </a:lnTo>
                    <a:lnTo>
                      <a:pt x="92" y="55"/>
                    </a:lnTo>
                    <a:lnTo>
                      <a:pt x="92" y="51"/>
                    </a:lnTo>
                    <a:lnTo>
                      <a:pt x="97" y="53"/>
                    </a:lnTo>
                    <a:lnTo>
                      <a:pt x="95" y="47"/>
                    </a:lnTo>
                    <a:lnTo>
                      <a:pt x="96" y="42"/>
                    </a:lnTo>
                    <a:lnTo>
                      <a:pt x="101" y="37"/>
                    </a:lnTo>
                    <a:lnTo>
                      <a:pt x="98" y="35"/>
                    </a:lnTo>
                    <a:lnTo>
                      <a:pt x="98" y="30"/>
                    </a:lnTo>
                    <a:lnTo>
                      <a:pt x="101" y="25"/>
                    </a:lnTo>
                    <a:lnTo>
                      <a:pt x="102" y="20"/>
                    </a:lnTo>
                    <a:lnTo>
                      <a:pt x="101" y="20"/>
                    </a:lnTo>
                    <a:lnTo>
                      <a:pt x="105" y="15"/>
                    </a:lnTo>
                    <a:lnTo>
                      <a:pt x="107" y="5"/>
                    </a:lnTo>
                    <a:lnTo>
                      <a:pt x="108" y="0"/>
                    </a:lnTo>
                    <a:lnTo>
                      <a:pt x="113" y="3"/>
                    </a:lnTo>
                    <a:lnTo>
                      <a:pt x="115" y="5"/>
                    </a:lnTo>
                    <a:lnTo>
                      <a:pt x="116" y="6"/>
                    </a:lnTo>
                    <a:lnTo>
                      <a:pt x="113" y="3"/>
                    </a:lnTo>
                    <a:lnTo>
                      <a:pt x="115" y="1"/>
                    </a:lnTo>
                    <a:lnTo>
                      <a:pt x="119" y="2"/>
                    </a:lnTo>
                    <a:lnTo>
                      <a:pt x="120" y="5"/>
                    </a:lnTo>
                    <a:lnTo>
                      <a:pt x="124" y="5"/>
                    </a:lnTo>
                    <a:lnTo>
                      <a:pt x="129" y="3"/>
                    </a:lnTo>
                    <a:lnTo>
                      <a:pt x="134" y="7"/>
                    </a:lnTo>
                    <a:lnTo>
                      <a:pt x="136" y="11"/>
                    </a:lnTo>
                    <a:lnTo>
                      <a:pt x="137" y="12"/>
                    </a:lnTo>
                    <a:lnTo>
                      <a:pt x="142" y="14"/>
                    </a:lnTo>
                    <a:lnTo>
                      <a:pt x="147" y="12"/>
                    </a:lnTo>
                    <a:lnTo>
                      <a:pt x="151" y="14"/>
                    </a:lnTo>
                    <a:lnTo>
                      <a:pt x="154" y="17"/>
                    </a:lnTo>
                    <a:lnTo>
                      <a:pt x="159" y="22"/>
                    </a:lnTo>
                    <a:lnTo>
                      <a:pt x="161" y="32"/>
                    </a:lnTo>
                    <a:lnTo>
                      <a:pt x="159" y="58"/>
                    </a:lnTo>
                    <a:lnTo>
                      <a:pt x="160" y="60"/>
                    </a:lnTo>
                    <a:lnTo>
                      <a:pt x="168" y="64"/>
                    </a:lnTo>
                    <a:lnTo>
                      <a:pt x="173" y="66"/>
                    </a:lnTo>
                    <a:lnTo>
                      <a:pt x="175" y="68"/>
                    </a:lnTo>
                    <a:lnTo>
                      <a:pt x="180" y="70"/>
                    </a:lnTo>
                    <a:lnTo>
                      <a:pt x="185" y="71"/>
                    </a:lnTo>
                    <a:lnTo>
                      <a:pt x="195" y="70"/>
                    </a:lnTo>
                    <a:lnTo>
                      <a:pt x="199" y="69"/>
                    </a:lnTo>
                    <a:lnTo>
                      <a:pt x="204" y="66"/>
                    </a:lnTo>
                    <a:lnTo>
                      <a:pt x="209" y="66"/>
                    </a:lnTo>
                    <a:lnTo>
                      <a:pt x="214" y="68"/>
                    </a:lnTo>
                    <a:lnTo>
                      <a:pt x="223" y="69"/>
                    </a:lnTo>
                    <a:lnTo>
                      <a:pt x="228" y="71"/>
                    </a:lnTo>
                    <a:lnTo>
                      <a:pt x="232" y="73"/>
                    </a:lnTo>
                    <a:lnTo>
                      <a:pt x="238" y="76"/>
                    </a:lnTo>
                    <a:lnTo>
                      <a:pt x="238" y="80"/>
                    </a:lnTo>
                    <a:lnTo>
                      <a:pt x="248" y="80"/>
                    </a:lnTo>
                    <a:lnTo>
                      <a:pt x="253" y="81"/>
                    </a:lnTo>
                    <a:lnTo>
                      <a:pt x="268" y="79"/>
                    </a:lnTo>
                    <a:lnTo>
                      <a:pt x="273" y="80"/>
                    </a:lnTo>
                    <a:lnTo>
                      <a:pt x="278" y="84"/>
                    </a:lnTo>
                    <a:lnTo>
                      <a:pt x="282" y="85"/>
                    </a:lnTo>
                    <a:lnTo>
                      <a:pt x="287" y="85"/>
                    </a:lnTo>
                    <a:lnTo>
                      <a:pt x="297" y="83"/>
                    </a:lnTo>
                    <a:lnTo>
                      <a:pt x="307" y="81"/>
                    </a:lnTo>
                    <a:lnTo>
                      <a:pt x="322" y="81"/>
                    </a:lnTo>
                    <a:lnTo>
                      <a:pt x="327" y="79"/>
                    </a:lnTo>
                    <a:lnTo>
                      <a:pt x="331" y="80"/>
                    </a:lnTo>
                    <a:lnTo>
                      <a:pt x="342" y="81"/>
                    </a:lnTo>
                    <a:lnTo>
                      <a:pt x="347" y="83"/>
                    </a:lnTo>
                    <a:lnTo>
                      <a:pt x="352" y="84"/>
                    </a:lnTo>
                    <a:lnTo>
                      <a:pt x="358" y="80"/>
                    </a:lnTo>
                    <a:lnTo>
                      <a:pt x="405" y="92"/>
                    </a:lnTo>
                    <a:lnTo>
                      <a:pt x="467" y="104"/>
                    </a:lnTo>
                    <a:lnTo>
                      <a:pt x="467" y="112"/>
                    </a:lnTo>
                    <a:lnTo>
                      <a:pt x="469" y="117"/>
                    </a:lnTo>
                    <a:lnTo>
                      <a:pt x="472" y="119"/>
                    </a:lnTo>
                    <a:lnTo>
                      <a:pt x="481" y="128"/>
                    </a:lnTo>
                    <a:lnTo>
                      <a:pt x="483" y="138"/>
                    </a:lnTo>
                    <a:lnTo>
                      <a:pt x="480" y="143"/>
                    </a:lnTo>
                    <a:lnTo>
                      <a:pt x="469" y="156"/>
                    </a:lnTo>
                    <a:lnTo>
                      <a:pt x="462" y="169"/>
                    </a:lnTo>
                    <a:lnTo>
                      <a:pt x="453" y="180"/>
                    </a:lnTo>
                    <a:lnTo>
                      <a:pt x="452" y="183"/>
                    </a:lnTo>
                    <a:lnTo>
                      <a:pt x="449" y="188"/>
                    </a:lnTo>
                    <a:lnTo>
                      <a:pt x="446" y="193"/>
                    </a:lnTo>
                    <a:lnTo>
                      <a:pt x="438" y="198"/>
                    </a:lnTo>
                    <a:lnTo>
                      <a:pt x="432" y="208"/>
                    </a:lnTo>
                    <a:lnTo>
                      <a:pt x="427" y="212"/>
                    </a:lnTo>
                    <a:lnTo>
                      <a:pt x="423" y="227"/>
                    </a:lnTo>
                    <a:lnTo>
                      <a:pt x="425" y="231"/>
                    </a:lnTo>
                    <a:lnTo>
                      <a:pt x="430" y="232"/>
                    </a:lnTo>
                    <a:lnTo>
                      <a:pt x="434" y="235"/>
                    </a:lnTo>
                    <a:lnTo>
                      <a:pt x="438" y="240"/>
                    </a:lnTo>
                    <a:lnTo>
                      <a:pt x="434" y="245"/>
                    </a:lnTo>
                    <a:lnTo>
                      <a:pt x="433" y="251"/>
                    </a:lnTo>
                    <a:lnTo>
                      <a:pt x="429" y="261"/>
                    </a:lnTo>
                    <a:lnTo>
                      <a:pt x="427" y="263"/>
                    </a:lnTo>
                    <a:lnTo>
                      <a:pt x="424" y="266"/>
                    </a:lnTo>
                    <a:lnTo>
                      <a:pt x="397" y="401"/>
                    </a:lnTo>
                    <a:lnTo>
                      <a:pt x="329" y="387"/>
                    </a:lnTo>
                    <a:lnTo>
                      <a:pt x="233" y="364"/>
                    </a:lnTo>
                    <a:lnTo>
                      <a:pt x="130" y="338"/>
                    </a:lnTo>
                    <a:lnTo>
                      <a:pt x="8" y="304"/>
                    </a:lnTo>
                    <a:lnTo>
                      <a:pt x="7" y="304"/>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0" name="Google Shape;1213;g3df7f880796_0_302">
                <a:extLst>
                  <a:ext uri="{FF2B5EF4-FFF2-40B4-BE49-F238E27FC236}">
                    <a16:creationId xmlns:a16="http://schemas.microsoft.com/office/drawing/2014/main" id="{C5518196-CC7B-E6C2-38BF-7163A2368E93}"/>
                  </a:ext>
                </a:extLst>
              </p:cNvPr>
              <p:cNvSpPr/>
              <p:nvPr/>
            </p:nvSpPr>
            <p:spPr>
              <a:xfrm>
                <a:off x="2048603" y="1899325"/>
                <a:ext cx="713092" cy="1105359"/>
              </a:xfrm>
              <a:custGeom>
                <a:avLst/>
                <a:gdLst/>
                <a:ahLst/>
                <a:cxnLst/>
                <a:rect l="l" t="t" r="r" b="b"/>
                <a:pathLst>
                  <a:path w="382" h="592" extrusionOk="0">
                    <a:moveTo>
                      <a:pt x="12" y="173"/>
                    </a:moveTo>
                    <a:lnTo>
                      <a:pt x="54" y="0"/>
                    </a:lnTo>
                    <a:lnTo>
                      <a:pt x="150" y="23"/>
                    </a:lnTo>
                    <a:lnTo>
                      <a:pt x="218" y="37"/>
                    </a:lnTo>
                    <a:lnTo>
                      <a:pt x="307" y="56"/>
                    </a:lnTo>
                    <a:lnTo>
                      <a:pt x="382" y="70"/>
                    </a:lnTo>
                    <a:lnTo>
                      <a:pt x="314" y="447"/>
                    </a:lnTo>
                    <a:lnTo>
                      <a:pt x="303" y="506"/>
                    </a:lnTo>
                    <a:lnTo>
                      <a:pt x="299" y="514"/>
                    </a:lnTo>
                    <a:lnTo>
                      <a:pt x="293" y="519"/>
                    </a:lnTo>
                    <a:lnTo>
                      <a:pt x="288" y="518"/>
                    </a:lnTo>
                    <a:lnTo>
                      <a:pt x="287" y="512"/>
                    </a:lnTo>
                    <a:lnTo>
                      <a:pt x="282" y="507"/>
                    </a:lnTo>
                    <a:lnTo>
                      <a:pt x="277" y="507"/>
                    </a:lnTo>
                    <a:lnTo>
                      <a:pt x="272" y="504"/>
                    </a:lnTo>
                    <a:lnTo>
                      <a:pt x="267" y="505"/>
                    </a:lnTo>
                    <a:lnTo>
                      <a:pt x="260" y="509"/>
                    </a:lnTo>
                    <a:lnTo>
                      <a:pt x="259" y="515"/>
                    </a:lnTo>
                    <a:lnTo>
                      <a:pt x="262" y="525"/>
                    </a:lnTo>
                    <a:lnTo>
                      <a:pt x="259" y="530"/>
                    </a:lnTo>
                    <a:lnTo>
                      <a:pt x="259" y="534"/>
                    </a:lnTo>
                    <a:lnTo>
                      <a:pt x="259" y="544"/>
                    </a:lnTo>
                    <a:lnTo>
                      <a:pt x="258" y="550"/>
                    </a:lnTo>
                    <a:lnTo>
                      <a:pt x="257" y="555"/>
                    </a:lnTo>
                    <a:lnTo>
                      <a:pt x="259" y="565"/>
                    </a:lnTo>
                    <a:lnTo>
                      <a:pt x="258" y="577"/>
                    </a:lnTo>
                    <a:lnTo>
                      <a:pt x="253" y="582"/>
                    </a:lnTo>
                    <a:lnTo>
                      <a:pt x="251" y="592"/>
                    </a:lnTo>
                    <a:lnTo>
                      <a:pt x="177" y="481"/>
                    </a:lnTo>
                    <a:lnTo>
                      <a:pt x="0" y="223"/>
                    </a:lnTo>
                    <a:lnTo>
                      <a:pt x="12" y="173"/>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1" name="Google Shape;1214;g3df7f880796_0_302">
                <a:extLst>
                  <a:ext uri="{FF2B5EF4-FFF2-40B4-BE49-F238E27FC236}">
                    <a16:creationId xmlns:a16="http://schemas.microsoft.com/office/drawing/2014/main" id="{2F20C5C9-6D57-4E94-8671-7C34C499A8F3}"/>
                  </a:ext>
                </a:extLst>
              </p:cNvPr>
              <p:cNvSpPr/>
              <p:nvPr/>
            </p:nvSpPr>
            <p:spPr>
              <a:xfrm>
                <a:off x="2048603" y="1899325"/>
                <a:ext cx="713092" cy="1105359"/>
              </a:xfrm>
              <a:custGeom>
                <a:avLst/>
                <a:gdLst/>
                <a:ahLst/>
                <a:cxnLst/>
                <a:rect l="l" t="t" r="r" b="b"/>
                <a:pathLst>
                  <a:path w="382" h="592" extrusionOk="0">
                    <a:moveTo>
                      <a:pt x="12" y="173"/>
                    </a:moveTo>
                    <a:lnTo>
                      <a:pt x="54" y="0"/>
                    </a:lnTo>
                    <a:lnTo>
                      <a:pt x="150" y="23"/>
                    </a:lnTo>
                    <a:lnTo>
                      <a:pt x="218" y="37"/>
                    </a:lnTo>
                    <a:lnTo>
                      <a:pt x="307" y="56"/>
                    </a:lnTo>
                    <a:lnTo>
                      <a:pt x="382" y="70"/>
                    </a:lnTo>
                    <a:lnTo>
                      <a:pt x="314" y="447"/>
                    </a:lnTo>
                    <a:lnTo>
                      <a:pt x="303" y="506"/>
                    </a:lnTo>
                    <a:lnTo>
                      <a:pt x="299" y="514"/>
                    </a:lnTo>
                    <a:lnTo>
                      <a:pt x="293" y="519"/>
                    </a:lnTo>
                    <a:lnTo>
                      <a:pt x="288" y="518"/>
                    </a:lnTo>
                    <a:lnTo>
                      <a:pt x="287" y="512"/>
                    </a:lnTo>
                    <a:lnTo>
                      <a:pt x="282" y="507"/>
                    </a:lnTo>
                    <a:lnTo>
                      <a:pt x="277" y="507"/>
                    </a:lnTo>
                    <a:lnTo>
                      <a:pt x="272" y="504"/>
                    </a:lnTo>
                    <a:lnTo>
                      <a:pt x="267" y="505"/>
                    </a:lnTo>
                    <a:lnTo>
                      <a:pt x="260" y="509"/>
                    </a:lnTo>
                    <a:lnTo>
                      <a:pt x="259" y="515"/>
                    </a:lnTo>
                    <a:lnTo>
                      <a:pt x="262" y="525"/>
                    </a:lnTo>
                    <a:lnTo>
                      <a:pt x="259" y="530"/>
                    </a:lnTo>
                    <a:lnTo>
                      <a:pt x="259" y="534"/>
                    </a:lnTo>
                    <a:lnTo>
                      <a:pt x="259" y="544"/>
                    </a:lnTo>
                    <a:lnTo>
                      <a:pt x="258" y="550"/>
                    </a:lnTo>
                    <a:lnTo>
                      <a:pt x="257" y="555"/>
                    </a:lnTo>
                    <a:lnTo>
                      <a:pt x="259" y="565"/>
                    </a:lnTo>
                    <a:lnTo>
                      <a:pt x="258" y="577"/>
                    </a:lnTo>
                    <a:lnTo>
                      <a:pt x="253" y="582"/>
                    </a:lnTo>
                    <a:lnTo>
                      <a:pt x="251" y="592"/>
                    </a:lnTo>
                    <a:lnTo>
                      <a:pt x="177" y="481"/>
                    </a:lnTo>
                    <a:lnTo>
                      <a:pt x="0" y="223"/>
                    </a:lnTo>
                    <a:lnTo>
                      <a:pt x="12" y="173"/>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2" name="Google Shape;1215;g3df7f880796_0_302">
                <a:extLst>
                  <a:ext uri="{FF2B5EF4-FFF2-40B4-BE49-F238E27FC236}">
                    <a16:creationId xmlns:a16="http://schemas.microsoft.com/office/drawing/2014/main" id="{DC334A5F-2A85-4A83-94F7-D15A207182CF}"/>
                  </a:ext>
                </a:extLst>
              </p:cNvPr>
              <p:cNvSpPr/>
              <p:nvPr/>
            </p:nvSpPr>
            <p:spPr>
              <a:xfrm>
                <a:off x="2431435" y="2733737"/>
                <a:ext cx="757576" cy="885636"/>
              </a:xfrm>
              <a:custGeom>
                <a:avLst/>
                <a:gdLst/>
                <a:ahLst/>
                <a:cxnLst/>
                <a:rect l="l" t="t" r="r" b="b"/>
                <a:pathLst>
                  <a:path w="406" h="474" extrusionOk="0">
                    <a:moveTo>
                      <a:pt x="10" y="315"/>
                    </a:moveTo>
                    <a:lnTo>
                      <a:pt x="11" y="315"/>
                    </a:lnTo>
                    <a:lnTo>
                      <a:pt x="14" y="313"/>
                    </a:lnTo>
                    <a:lnTo>
                      <a:pt x="16" y="315"/>
                    </a:lnTo>
                    <a:lnTo>
                      <a:pt x="20" y="316"/>
                    </a:lnTo>
                    <a:lnTo>
                      <a:pt x="23" y="311"/>
                    </a:lnTo>
                    <a:lnTo>
                      <a:pt x="28" y="308"/>
                    </a:lnTo>
                    <a:lnTo>
                      <a:pt x="28" y="299"/>
                    </a:lnTo>
                    <a:lnTo>
                      <a:pt x="26" y="296"/>
                    </a:lnTo>
                    <a:lnTo>
                      <a:pt x="23" y="292"/>
                    </a:lnTo>
                    <a:lnTo>
                      <a:pt x="18" y="291"/>
                    </a:lnTo>
                    <a:lnTo>
                      <a:pt x="16" y="286"/>
                    </a:lnTo>
                    <a:lnTo>
                      <a:pt x="19" y="281"/>
                    </a:lnTo>
                    <a:lnTo>
                      <a:pt x="19" y="276"/>
                    </a:lnTo>
                    <a:lnTo>
                      <a:pt x="18" y="271"/>
                    </a:lnTo>
                    <a:lnTo>
                      <a:pt x="19" y="266"/>
                    </a:lnTo>
                    <a:lnTo>
                      <a:pt x="24" y="263"/>
                    </a:lnTo>
                    <a:lnTo>
                      <a:pt x="33" y="252"/>
                    </a:lnTo>
                    <a:lnTo>
                      <a:pt x="35" y="245"/>
                    </a:lnTo>
                    <a:lnTo>
                      <a:pt x="38" y="240"/>
                    </a:lnTo>
                    <a:lnTo>
                      <a:pt x="38" y="232"/>
                    </a:lnTo>
                    <a:lnTo>
                      <a:pt x="40" y="223"/>
                    </a:lnTo>
                    <a:lnTo>
                      <a:pt x="45" y="220"/>
                    </a:lnTo>
                    <a:lnTo>
                      <a:pt x="48" y="215"/>
                    </a:lnTo>
                    <a:lnTo>
                      <a:pt x="64" y="206"/>
                    </a:lnTo>
                    <a:lnTo>
                      <a:pt x="68" y="201"/>
                    </a:lnTo>
                    <a:lnTo>
                      <a:pt x="64" y="196"/>
                    </a:lnTo>
                    <a:lnTo>
                      <a:pt x="55" y="188"/>
                    </a:lnTo>
                    <a:lnTo>
                      <a:pt x="55" y="181"/>
                    </a:lnTo>
                    <a:lnTo>
                      <a:pt x="54" y="176"/>
                    </a:lnTo>
                    <a:lnTo>
                      <a:pt x="54" y="171"/>
                    </a:lnTo>
                    <a:lnTo>
                      <a:pt x="52" y="165"/>
                    </a:lnTo>
                    <a:lnTo>
                      <a:pt x="46" y="155"/>
                    </a:lnTo>
                    <a:lnTo>
                      <a:pt x="46" y="150"/>
                    </a:lnTo>
                    <a:lnTo>
                      <a:pt x="46" y="145"/>
                    </a:lnTo>
                    <a:lnTo>
                      <a:pt x="48" y="135"/>
                    </a:lnTo>
                    <a:lnTo>
                      <a:pt x="53" y="130"/>
                    </a:lnTo>
                    <a:lnTo>
                      <a:pt x="54" y="118"/>
                    </a:lnTo>
                    <a:lnTo>
                      <a:pt x="52" y="108"/>
                    </a:lnTo>
                    <a:lnTo>
                      <a:pt x="53" y="103"/>
                    </a:lnTo>
                    <a:lnTo>
                      <a:pt x="54" y="97"/>
                    </a:lnTo>
                    <a:lnTo>
                      <a:pt x="54" y="87"/>
                    </a:lnTo>
                    <a:lnTo>
                      <a:pt x="54" y="83"/>
                    </a:lnTo>
                    <a:lnTo>
                      <a:pt x="57" y="78"/>
                    </a:lnTo>
                    <a:lnTo>
                      <a:pt x="54" y="68"/>
                    </a:lnTo>
                    <a:lnTo>
                      <a:pt x="55" y="62"/>
                    </a:lnTo>
                    <a:lnTo>
                      <a:pt x="62" y="58"/>
                    </a:lnTo>
                    <a:lnTo>
                      <a:pt x="67" y="57"/>
                    </a:lnTo>
                    <a:lnTo>
                      <a:pt x="72" y="60"/>
                    </a:lnTo>
                    <a:lnTo>
                      <a:pt x="77" y="60"/>
                    </a:lnTo>
                    <a:lnTo>
                      <a:pt x="82" y="65"/>
                    </a:lnTo>
                    <a:lnTo>
                      <a:pt x="83" y="71"/>
                    </a:lnTo>
                    <a:lnTo>
                      <a:pt x="88" y="72"/>
                    </a:lnTo>
                    <a:lnTo>
                      <a:pt x="94" y="67"/>
                    </a:lnTo>
                    <a:lnTo>
                      <a:pt x="98" y="59"/>
                    </a:lnTo>
                    <a:lnTo>
                      <a:pt x="109" y="0"/>
                    </a:lnTo>
                    <a:lnTo>
                      <a:pt x="163" y="9"/>
                    </a:lnTo>
                    <a:lnTo>
                      <a:pt x="245" y="23"/>
                    </a:lnTo>
                    <a:lnTo>
                      <a:pt x="324" y="34"/>
                    </a:lnTo>
                    <a:lnTo>
                      <a:pt x="406" y="45"/>
                    </a:lnTo>
                    <a:lnTo>
                      <a:pt x="352" y="472"/>
                    </a:lnTo>
                    <a:lnTo>
                      <a:pt x="352" y="474"/>
                    </a:lnTo>
                    <a:lnTo>
                      <a:pt x="319" y="471"/>
                    </a:lnTo>
                    <a:lnTo>
                      <a:pt x="224" y="458"/>
                    </a:lnTo>
                    <a:lnTo>
                      <a:pt x="142" y="411"/>
                    </a:lnTo>
                    <a:lnTo>
                      <a:pt x="15" y="338"/>
                    </a:lnTo>
                    <a:lnTo>
                      <a:pt x="0" y="330"/>
                    </a:lnTo>
                    <a:lnTo>
                      <a:pt x="2" y="325"/>
                    </a:lnTo>
                    <a:lnTo>
                      <a:pt x="10" y="315"/>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3" name="Google Shape;1216;g3df7f880796_0_302">
                <a:extLst>
                  <a:ext uri="{FF2B5EF4-FFF2-40B4-BE49-F238E27FC236}">
                    <a16:creationId xmlns:a16="http://schemas.microsoft.com/office/drawing/2014/main" id="{7853E91B-7E9E-4EF6-26FF-53D9EF0D82FD}"/>
                  </a:ext>
                </a:extLst>
              </p:cNvPr>
              <p:cNvSpPr/>
              <p:nvPr/>
            </p:nvSpPr>
            <p:spPr>
              <a:xfrm>
                <a:off x="2431435" y="2733737"/>
                <a:ext cx="757576" cy="885636"/>
              </a:xfrm>
              <a:custGeom>
                <a:avLst/>
                <a:gdLst/>
                <a:ahLst/>
                <a:cxnLst/>
                <a:rect l="l" t="t" r="r" b="b"/>
                <a:pathLst>
                  <a:path w="406" h="474" extrusionOk="0">
                    <a:moveTo>
                      <a:pt x="10" y="315"/>
                    </a:moveTo>
                    <a:lnTo>
                      <a:pt x="11" y="315"/>
                    </a:lnTo>
                    <a:lnTo>
                      <a:pt x="14" y="313"/>
                    </a:lnTo>
                    <a:lnTo>
                      <a:pt x="16" y="315"/>
                    </a:lnTo>
                    <a:lnTo>
                      <a:pt x="20" y="316"/>
                    </a:lnTo>
                    <a:lnTo>
                      <a:pt x="23" y="311"/>
                    </a:lnTo>
                    <a:lnTo>
                      <a:pt x="28" y="308"/>
                    </a:lnTo>
                    <a:lnTo>
                      <a:pt x="28" y="299"/>
                    </a:lnTo>
                    <a:lnTo>
                      <a:pt x="26" y="296"/>
                    </a:lnTo>
                    <a:lnTo>
                      <a:pt x="23" y="292"/>
                    </a:lnTo>
                    <a:lnTo>
                      <a:pt x="18" y="291"/>
                    </a:lnTo>
                    <a:lnTo>
                      <a:pt x="16" y="286"/>
                    </a:lnTo>
                    <a:lnTo>
                      <a:pt x="19" y="281"/>
                    </a:lnTo>
                    <a:lnTo>
                      <a:pt x="19" y="276"/>
                    </a:lnTo>
                    <a:lnTo>
                      <a:pt x="18" y="271"/>
                    </a:lnTo>
                    <a:lnTo>
                      <a:pt x="19" y="266"/>
                    </a:lnTo>
                    <a:lnTo>
                      <a:pt x="24" y="263"/>
                    </a:lnTo>
                    <a:lnTo>
                      <a:pt x="33" y="252"/>
                    </a:lnTo>
                    <a:lnTo>
                      <a:pt x="35" y="245"/>
                    </a:lnTo>
                    <a:lnTo>
                      <a:pt x="38" y="240"/>
                    </a:lnTo>
                    <a:lnTo>
                      <a:pt x="38" y="232"/>
                    </a:lnTo>
                    <a:lnTo>
                      <a:pt x="40" y="223"/>
                    </a:lnTo>
                    <a:lnTo>
                      <a:pt x="45" y="220"/>
                    </a:lnTo>
                    <a:lnTo>
                      <a:pt x="48" y="215"/>
                    </a:lnTo>
                    <a:lnTo>
                      <a:pt x="64" y="206"/>
                    </a:lnTo>
                    <a:lnTo>
                      <a:pt x="68" y="201"/>
                    </a:lnTo>
                    <a:lnTo>
                      <a:pt x="64" y="196"/>
                    </a:lnTo>
                    <a:lnTo>
                      <a:pt x="55" y="188"/>
                    </a:lnTo>
                    <a:lnTo>
                      <a:pt x="55" y="181"/>
                    </a:lnTo>
                    <a:lnTo>
                      <a:pt x="54" y="176"/>
                    </a:lnTo>
                    <a:lnTo>
                      <a:pt x="54" y="171"/>
                    </a:lnTo>
                    <a:lnTo>
                      <a:pt x="52" y="165"/>
                    </a:lnTo>
                    <a:lnTo>
                      <a:pt x="46" y="155"/>
                    </a:lnTo>
                    <a:lnTo>
                      <a:pt x="46" y="150"/>
                    </a:lnTo>
                    <a:lnTo>
                      <a:pt x="46" y="145"/>
                    </a:lnTo>
                    <a:lnTo>
                      <a:pt x="48" y="135"/>
                    </a:lnTo>
                    <a:lnTo>
                      <a:pt x="53" y="130"/>
                    </a:lnTo>
                    <a:lnTo>
                      <a:pt x="54" y="118"/>
                    </a:lnTo>
                    <a:lnTo>
                      <a:pt x="52" y="108"/>
                    </a:lnTo>
                    <a:lnTo>
                      <a:pt x="53" y="103"/>
                    </a:lnTo>
                    <a:lnTo>
                      <a:pt x="54" y="97"/>
                    </a:lnTo>
                    <a:lnTo>
                      <a:pt x="54" y="87"/>
                    </a:lnTo>
                    <a:lnTo>
                      <a:pt x="54" y="83"/>
                    </a:lnTo>
                    <a:lnTo>
                      <a:pt x="57" y="78"/>
                    </a:lnTo>
                    <a:lnTo>
                      <a:pt x="54" y="68"/>
                    </a:lnTo>
                    <a:lnTo>
                      <a:pt x="55" y="62"/>
                    </a:lnTo>
                    <a:lnTo>
                      <a:pt x="62" y="58"/>
                    </a:lnTo>
                    <a:lnTo>
                      <a:pt x="67" y="57"/>
                    </a:lnTo>
                    <a:lnTo>
                      <a:pt x="72" y="60"/>
                    </a:lnTo>
                    <a:lnTo>
                      <a:pt x="77" y="60"/>
                    </a:lnTo>
                    <a:lnTo>
                      <a:pt x="82" y="65"/>
                    </a:lnTo>
                    <a:lnTo>
                      <a:pt x="83" y="71"/>
                    </a:lnTo>
                    <a:lnTo>
                      <a:pt x="88" y="72"/>
                    </a:lnTo>
                    <a:lnTo>
                      <a:pt x="94" y="67"/>
                    </a:lnTo>
                    <a:lnTo>
                      <a:pt x="98" y="59"/>
                    </a:lnTo>
                    <a:lnTo>
                      <a:pt x="109" y="0"/>
                    </a:lnTo>
                    <a:lnTo>
                      <a:pt x="163" y="9"/>
                    </a:lnTo>
                    <a:lnTo>
                      <a:pt x="245" y="23"/>
                    </a:lnTo>
                    <a:lnTo>
                      <a:pt x="324" y="34"/>
                    </a:lnTo>
                    <a:lnTo>
                      <a:pt x="406" y="45"/>
                    </a:lnTo>
                    <a:lnTo>
                      <a:pt x="352" y="472"/>
                    </a:lnTo>
                    <a:lnTo>
                      <a:pt x="352" y="474"/>
                    </a:lnTo>
                    <a:lnTo>
                      <a:pt x="319" y="471"/>
                    </a:lnTo>
                    <a:lnTo>
                      <a:pt x="224" y="458"/>
                    </a:lnTo>
                    <a:lnTo>
                      <a:pt x="142" y="411"/>
                    </a:lnTo>
                    <a:lnTo>
                      <a:pt x="15" y="338"/>
                    </a:lnTo>
                    <a:lnTo>
                      <a:pt x="0" y="330"/>
                    </a:lnTo>
                    <a:lnTo>
                      <a:pt x="2" y="325"/>
                    </a:lnTo>
                    <a:lnTo>
                      <a:pt x="10" y="315"/>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4" name="Google Shape;1217;g3df7f880796_0_302">
                <a:extLst>
                  <a:ext uri="{FF2B5EF4-FFF2-40B4-BE49-F238E27FC236}">
                    <a16:creationId xmlns:a16="http://schemas.microsoft.com/office/drawing/2014/main" id="{1CE095EC-4F70-705F-A302-EC141817F702}"/>
                  </a:ext>
                </a:extLst>
              </p:cNvPr>
              <p:cNvSpPr/>
              <p:nvPr/>
            </p:nvSpPr>
            <p:spPr>
              <a:xfrm>
                <a:off x="2455699" y="998862"/>
                <a:ext cx="665912" cy="1079747"/>
              </a:xfrm>
              <a:custGeom>
                <a:avLst/>
                <a:gdLst/>
                <a:ahLst/>
                <a:cxnLst/>
                <a:rect l="l" t="t" r="r" b="b"/>
                <a:pathLst>
                  <a:path w="357" h="579" extrusionOk="0">
                    <a:moveTo>
                      <a:pt x="0" y="520"/>
                    </a:moveTo>
                    <a:lnTo>
                      <a:pt x="27" y="385"/>
                    </a:lnTo>
                    <a:lnTo>
                      <a:pt x="30" y="382"/>
                    </a:lnTo>
                    <a:lnTo>
                      <a:pt x="32" y="380"/>
                    </a:lnTo>
                    <a:lnTo>
                      <a:pt x="36" y="370"/>
                    </a:lnTo>
                    <a:lnTo>
                      <a:pt x="37" y="364"/>
                    </a:lnTo>
                    <a:lnTo>
                      <a:pt x="41" y="359"/>
                    </a:lnTo>
                    <a:lnTo>
                      <a:pt x="37" y="354"/>
                    </a:lnTo>
                    <a:lnTo>
                      <a:pt x="33" y="351"/>
                    </a:lnTo>
                    <a:lnTo>
                      <a:pt x="28" y="350"/>
                    </a:lnTo>
                    <a:lnTo>
                      <a:pt x="26" y="346"/>
                    </a:lnTo>
                    <a:lnTo>
                      <a:pt x="30" y="331"/>
                    </a:lnTo>
                    <a:lnTo>
                      <a:pt x="35" y="327"/>
                    </a:lnTo>
                    <a:lnTo>
                      <a:pt x="41" y="317"/>
                    </a:lnTo>
                    <a:lnTo>
                      <a:pt x="49" y="312"/>
                    </a:lnTo>
                    <a:lnTo>
                      <a:pt x="52" y="307"/>
                    </a:lnTo>
                    <a:lnTo>
                      <a:pt x="55" y="302"/>
                    </a:lnTo>
                    <a:lnTo>
                      <a:pt x="56" y="299"/>
                    </a:lnTo>
                    <a:lnTo>
                      <a:pt x="65" y="288"/>
                    </a:lnTo>
                    <a:lnTo>
                      <a:pt x="72" y="275"/>
                    </a:lnTo>
                    <a:lnTo>
                      <a:pt x="83" y="262"/>
                    </a:lnTo>
                    <a:lnTo>
                      <a:pt x="86" y="257"/>
                    </a:lnTo>
                    <a:lnTo>
                      <a:pt x="84" y="247"/>
                    </a:lnTo>
                    <a:lnTo>
                      <a:pt x="75" y="238"/>
                    </a:lnTo>
                    <a:lnTo>
                      <a:pt x="72" y="236"/>
                    </a:lnTo>
                    <a:lnTo>
                      <a:pt x="70" y="231"/>
                    </a:lnTo>
                    <a:lnTo>
                      <a:pt x="70" y="223"/>
                    </a:lnTo>
                    <a:lnTo>
                      <a:pt x="69" y="219"/>
                    </a:lnTo>
                    <a:lnTo>
                      <a:pt x="70" y="204"/>
                    </a:lnTo>
                    <a:lnTo>
                      <a:pt x="67" y="194"/>
                    </a:lnTo>
                    <a:lnTo>
                      <a:pt x="70" y="189"/>
                    </a:lnTo>
                    <a:lnTo>
                      <a:pt x="71" y="174"/>
                    </a:lnTo>
                    <a:lnTo>
                      <a:pt x="108" y="3"/>
                    </a:lnTo>
                    <a:lnTo>
                      <a:pt x="109" y="0"/>
                    </a:lnTo>
                    <a:lnTo>
                      <a:pt x="147" y="8"/>
                    </a:lnTo>
                    <a:lnTo>
                      <a:pt x="158" y="10"/>
                    </a:lnTo>
                    <a:lnTo>
                      <a:pt x="157" y="13"/>
                    </a:lnTo>
                    <a:lnTo>
                      <a:pt x="143" y="85"/>
                    </a:lnTo>
                    <a:lnTo>
                      <a:pt x="150" y="100"/>
                    </a:lnTo>
                    <a:lnTo>
                      <a:pt x="150" y="102"/>
                    </a:lnTo>
                    <a:lnTo>
                      <a:pt x="154" y="112"/>
                    </a:lnTo>
                    <a:lnTo>
                      <a:pt x="156" y="117"/>
                    </a:lnTo>
                    <a:lnTo>
                      <a:pt x="153" y="122"/>
                    </a:lnTo>
                    <a:lnTo>
                      <a:pt x="157" y="127"/>
                    </a:lnTo>
                    <a:lnTo>
                      <a:pt x="150" y="127"/>
                    </a:lnTo>
                    <a:lnTo>
                      <a:pt x="159" y="138"/>
                    </a:lnTo>
                    <a:lnTo>
                      <a:pt x="161" y="143"/>
                    </a:lnTo>
                    <a:lnTo>
                      <a:pt x="168" y="146"/>
                    </a:lnTo>
                    <a:lnTo>
                      <a:pt x="169" y="151"/>
                    </a:lnTo>
                    <a:lnTo>
                      <a:pt x="173" y="155"/>
                    </a:lnTo>
                    <a:lnTo>
                      <a:pt x="174" y="160"/>
                    </a:lnTo>
                    <a:lnTo>
                      <a:pt x="181" y="170"/>
                    </a:lnTo>
                    <a:lnTo>
                      <a:pt x="184" y="175"/>
                    </a:lnTo>
                    <a:lnTo>
                      <a:pt x="184" y="178"/>
                    </a:lnTo>
                    <a:lnTo>
                      <a:pt x="184" y="183"/>
                    </a:lnTo>
                    <a:lnTo>
                      <a:pt x="189" y="187"/>
                    </a:lnTo>
                    <a:lnTo>
                      <a:pt x="192" y="192"/>
                    </a:lnTo>
                    <a:lnTo>
                      <a:pt x="197" y="192"/>
                    </a:lnTo>
                    <a:lnTo>
                      <a:pt x="196" y="197"/>
                    </a:lnTo>
                    <a:lnTo>
                      <a:pt x="201" y="199"/>
                    </a:lnTo>
                    <a:lnTo>
                      <a:pt x="207" y="199"/>
                    </a:lnTo>
                    <a:lnTo>
                      <a:pt x="211" y="200"/>
                    </a:lnTo>
                    <a:lnTo>
                      <a:pt x="206" y="216"/>
                    </a:lnTo>
                    <a:lnTo>
                      <a:pt x="201" y="226"/>
                    </a:lnTo>
                    <a:lnTo>
                      <a:pt x="200" y="231"/>
                    </a:lnTo>
                    <a:lnTo>
                      <a:pt x="196" y="236"/>
                    </a:lnTo>
                    <a:lnTo>
                      <a:pt x="197" y="239"/>
                    </a:lnTo>
                    <a:lnTo>
                      <a:pt x="195" y="244"/>
                    </a:lnTo>
                    <a:lnTo>
                      <a:pt x="198" y="250"/>
                    </a:lnTo>
                    <a:lnTo>
                      <a:pt x="196" y="260"/>
                    </a:lnTo>
                    <a:lnTo>
                      <a:pt x="191" y="261"/>
                    </a:lnTo>
                    <a:lnTo>
                      <a:pt x="188" y="265"/>
                    </a:lnTo>
                    <a:lnTo>
                      <a:pt x="189" y="271"/>
                    </a:lnTo>
                    <a:lnTo>
                      <a:pt x="186" y="275"/>
                    </a:lnTo>
                    <a:lnTo>
                      <a:pt x="184" y="280"/>
                    </a:lnTo>
                    <a:lnTo>
                      <a:pt x="191" y="282"/>
                    </a:lnTo>
                    <a:lnTo>
                      <a:pt x="195" y="288"/>
                    </a:lnTo>
                    <a:lnTo>
                      <a:pt x="200" y="287"/>
                    </a:lnTo>
                    <a:lnTo>
                      <a:pt x="220" y="277"/>
                    </a:lnTo>
                    <a:lnTo>
                      <a:pt x="221" y="281"/>
                    </a:lnTo>
                    <a:lnTo>
                      <a:pt x="225" y="286"/>
                    </a:lnTo>
                    <a:lnTo>
                      <a:pt x="225" y="296"/>
                    </a:lnTo>
                    <a:lnTo>
                      <a:pt x="227" y="309"/>
                    </a:lnTo>
                    <a:lnTo>
                      <a:pt x="231" y="319"/>
                    </a:lnTo>
                    <a:lnTo>
                      <a:pt x="235" y="324"/>
                    </a:lnTo>
                    <a:lnTo>
                      <a:pt x="236" y="329"/>
                    </a:lnTo>
                    <a:lnTo>
                      <a:pt x="236" y="334"/>
                    </a:lnTo>
                    <a:lnTo>
                      <a:pt x="234" y="340"/>
                    </a:lnTo>
                    <a:lnTo>
                      <a:pt x="235" y="345"/>
                    </a:lnTo>
                    <a:lnTo>
                      <a:pt x="239" y="350"/>
                    </a:lnTo>
                    <a:lnTo>
                      <a:pt x="245" y="348"/>
                    </a:lnTo>
                    <a:lnTo>
                      <a:pt x="250" y="353"/>
                    </a:lnTo>
                    <a:lnTo>
                      <a:pt x="252" y="361"/>
                    </a:lnTo>
                    <a:lnTo>
                      <a:pt x="251" y="366"/>
                    </a:lnTo>
                    <a:lnTo>
                      <a:pt x="254" y="372"/>
                    </a:lnTo>
                    <a:lnTo>
                      <a:pt x="252" y="375"/>
                    </a:lnTo>
                    <a:lnTo>
                      <a:pt x="256" y="380"/>
                    </a:lnTo>
                    <a:lnTo>
                      <a:pt x="260" y="385"/>
                    </a:lnTo>
                    <a:lnTo>
                      <a:pt x="262" y="384"/>
                    </a:lnTo>
                    <a:lnTo>
                      <a:pt x="262" y="379"/>
                    </a:lnTo>
                    <a:lnTo>
                      <a:pt x="267" y="378"/>
                    </a:lnTo>
                    <a:lnTo>
                      <a:pt x="278" y="379"/>
                    </a:lnTo>
                    <a:lnTo>
                      <a:pt x="283" y="380"/>
                    </a:lnTo>
                    <a:lnTo>
                      <a:pt x="288" y="380"/>
                    </a:lnTo>
                    <a:lnTo>
                      <a:pt x="293" y="377"/>
                    </a:lnTo>
                    <a:lnTo>
                      <a:pt x="295" y="375"/>
                    </a:lnTo>
                    <a:lnTo>
                      <a:pt x="305" y="379"/>
                    </a:lnTo>
                    <a:lnTo>
                      <a:pt x="314" y="379"/>
                    </a:lnTo>
                    <a:lnTo>
                      <a:pt x="320" y="383"/>
                    </a:lnTo>
                    <a:lnTo>
                      <a:pt x="324" y="380"/>
                    </a:lnTo>
                    <a:lnTo>
                      <a:pt x="334" y="384"/>
                    </a:lnTo>
                    <a:lnTo>
                      <a:pt x="334" y="380"/>
                    </a:lnTo>
                    <a:lnTo>
                      <a:pt x="342" y="370"/>
                    </a:lnTo>
                    <a:lnTo>
                      <a:pt x="347" y="372"/>
                    </a:lnTo>
                    <a:lnTo>
                      <a:pt x="349" y="380"/>
                    </a:lnTo>
                    <a:lnTo>
                      <a:pt x="353" y="387"/>
                    </a:lnTo>
                    <a:lnTo>
                      <a:pt x="357" y="390"/>
                    </a:lnTo>
                    <a:lnTo>
                      <a:pt x="329" y="579"/>
                    </a:lnTo>
                    <a:lnTo>
                      <a:pt x="264" y="570"/>
                    </a:lnTo>
                    <a:lnTo>
                      <a:pt x="186" y="556"/>
                    </a:lnTo>
                    <a:lnTo>
                      <a:pt x="164" y="553"/>
                    </a:lnTo>
                    <a:lnTo>
                      <a:pt x="89" y="539"/>
                    </a:lnTo>
                    <a:lnTo>
                      <a:pt x="0" y="520"/>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5" name="Google Shape;1218;g3df7f880796_0_302">
                <a:extLst>
                  <a:ext uri="{FF2B5EF4-FFF2-40B4-BE49-F238E27FC236}">
                    <a16:creationId xmlns:a16="http://schemas.microsoft.com/office/drawing/2014/main" id="{C6AB2FCF-8D71-49FF-FA2F-6547424D7B84}"/>
                  </a:ext>
                </a:extLst>
              </p:cNvPr>
              <p:cNvSpPr/>
              <p:nvPr/>
            </p:nvSpPr>
            <p:spPr>
              <a:xfrm>
                <a:off x="2455699" y="998862"/>
                <a:ext cx="665912" cy="1079747"/>
              </a:xfrm>
              <a:custGeom>
                <a:avLst/>
                <a:gdLst/>
                <a:ahLst/>
                <a:cxnLst/>
                <a:rect l="l" t="t" r="r" b="b"/>
                <a:pathLst>
                  <a:path w="357" h="579" extrusionOk="0">
                    <a:moveTo>
                      <a:pt x="0" y="520"/>
                    </a:moveTo>
                    <a:lnTo>
                      <a:pt x="27" y="385"/>
                    </a:lnTo>
                    <a:lnTo>
                      <a:pt x="30" y="382"/>
                    </a:lnTo>
                    <a:lnTo>
                      <a:pt x="32" y="380"/>
                    </a:lnTo>
                    <a:lnTo>
                      <a:pt x="36" y="370"/>
                    </a:lnTo>
                    <a:lnTo>
                      <a:pt x="37" y="364"/>
                    </a:lnTo>
                    <a:lnTo>
                      <a:pt x="41" y="359"/>
                    </a:lnTo>
                    <a:lnTo>
                      <a:pt x="37" y="354"/>
                    </a:lnTo>
                    <a:lnTo>
                      <a:pt x="33" y="351"/>
                    </a:lnTo>
                    <a:lnTo>
                      <a:pt x="28" y="350"/>
                    </a:lnTo>
                    <a:lnTo>
                      <a:pt x="26" y="346"/>
                    </a:lnTo>
                    <a:lnTo>
                      <a:pt x="30" y="331"/>
                    </a:lnTo>
                    <a:lnTo>
                      <a:pt x="35" y="327"/>
                    </a:lnTo>
                    <a:lnTo>
                      <a:pt x="41" y="317"/>
                    </a:lnTo>
                    <a:lnTo>
                      <a:pt x="49" y="312"/>
                    </a:lnTo>
                    <a:lnTo>
                      <a:pt x="52" y="307"/>
                    </a:lnTo>
                    <a:lnTo>
                      <a:pt x="55" y="302"/>
                    </a:lnTo>
                    <a:lnTo>
                      <a:pt x="56" y="299"/>
                    </a:lnTo>
                    <a:lnTo>
                      <a:pt x="65" y="288"/>
                    </a:lnTo>
                    <a:lnTo>
                      <a:pt x="72" y="275"/>
                    </a:lnTo>
                    <a:lnTo>
                      <a:pt x="83" y="262"/>
                    </a:lnTo>
                    <a:lnTo>
                      <a:pt x="86" y="257"/>
                    </a:lnTo>
                    <a:lnTo>
                      <a:pt x="84" y="247"/>
                    </a:lnTo>
                    <a:lnTo>
                      <a:pt x="75" y="238"/>
                    </a:lnTo>
                    <a:lnTo>
                      <a:pt x="72" y="236"/>
                    </a:lnTo>
                    <a:lnTo>
                      <a:pt x="70" y="231"/>
                    </a:lnTo>
                    <a:lnTo>
                      <a:pt x="70" y="223"/>
                    </a:lnTo>
                    <a:lnTo>
                      <a:pt x="69" y="219"/>
                    </a:lnTo>
                    <a:lnTo>
                      <a:pt x="70" y="204"/>
                    </a:lnTo>
                    <a:lnTo>
                      <a:pt x="67" y="194"/>
                    </a:lnTo>
                    <a:lnTo>
                      <a:pt x="70" y="189"/>
                    </a:lnTo>
                    <a:lnTo>
                      <a:pt x="71" y="174"/>
                    </a:lnTo>
                    <a:lnTo>
                      <a:pt x="108" y="3"/>
                    </a:lnTo>
                    <a:lnTo>
                      <a:pt x="109" y="0"/>
                    </a:lnTo>
                    <a:lnTo>
                      <a:pt x="147" y="8"/>
                    </a:lnTo>
                    <a:lnTo>
                      <a:pt x="158" y="10"/>
                    </a:lnTo>
                    <a:lnTo>
                      <a:pt x="157" y="13"/>
                    </a:lnTo>
                    <a:lnTo>
                      <a:pt x="143" y="85"/>
                    </a:lnTo>
                    <a:lnTo>
                      <a:pt x="150" y="100"/>
                    </a:lnTo>
                    <a:lnTo>
                      <a:pt x="150" y="102"/>
                    </a:lnTo>
                    <a:lnTo>
                      <a:pt x="154" y="112"/>
                    </a:lnTo>
                    <a:lnTo>
                      <a:pt x="156" y="117"/>
                    </a:lnTo>
                    <a:lnTo>
                      <a:pt x="153" y="122"/>
                    </a:lnTo>
                    <a:lnTo>
                      <a:pt x="157" y="127"/>
                    </a:lnTo>
                    <a:lnTo>
                      <a:pt x="150" y="127"/>
                    </a:lnTo>
                    <a:lnTo>
                      <a:pt x="159" y="138"/>
                    </a:lnTo>
                    <a:lnTo>
                      <a:pt x="161" y="143"/>
                    </a:lnTo>
                    <a:lnTo>
                      <a:pt x="168" y="146"/>
                    </a:lnTo>
                    <a:lnTo>
                      <a:pt x="169" y="151"/>
                    </a:lnTo>
                    <a:lnTo>
                      <a:pt x="173" y="155"/>
                    </a:lnTo>
                    <a:lnTo>
                      <a:pt x="174" y="160"/>
                    </a:lnTo>
                    <a:lnTo>
                      <a:pt x="181" y="170"/>
                    </a:lnTo>
                    <a:lnTo>
                      <a:pt x="184" y="175"/>
                    </a:lnTo>
                    <a:lnTo>
                      <a:pt x="184" y="178"/>
                    </a:lnTo>
                    <a:lnTo>
                      <a:pt x="184" y="183"/>
                    </a:lnTo>
                    <a:lnTo>
                      <a:pt x="189" y="187"/>
                    </a:lnTo>
                    <a:lnTo>
                      <a:pt x="192" y="192"/>
                    </a:lnTo>
                    <a:lnTo>
                      <a:pt x="197" y="192"/>
                    </a:lnTo>
                    <a:lnTo>
                      <a:pt x="196" y="197"/>
                    </a:lnTo>
                    <a:lnTo>
                      <a:pt x="201" y="199"/>
                    </a:lnTo>
                    <a:lnTo>
                      <a:pt x="207" y="199"/>
                    </a:lnTo>
                    <a:lnTo>
                      <a:pt x="211" y="200"/>
                    </a:lnTo>
                    <a:lnTo>
                      <a:pt x="206" y="216"/>
                    </a:lnTo>
                    <a:lnTo>
                      <a:pt x="201" y="226"/>
                    </a:lnTo>
                    <a:lnTo>
                      <a:pt x="200" y="231"/>
                    </a:lnTo>
                    <a:lnTo>
                      <a:pt x="196" y="236"/>
                    </a:lnTo>
                    <a:lnTo>
                      <a:pt x="197" y="239"/>
                    </a:lnTo>
                    <a:lnTo>
                      <a:pt x="195" y="244"/>
                    </a:lnTo>
                    <a:lnTo>
                      <a:pt x="198" y="250"/>
                    </a:lnTo>
                    <a:lnTo>
                      <a:pt x="196" y="260"/>
                    </a:lnTo>
                    <a:lnTo>
                      <a:pt x="191" y="261"/>
                    </a:lnTo>
                    <a:lnTo>
                      <a:pt x="188" y="265"/>
                    </a:lnTo>
                    <a:lnTo>
                      <a:pt x="189" y="271"/>
                    </a:lnTo>
                    <a:lnTo>
                      <a:pt x="186" y="275"/>
                    </a:lnTo>
                    <a:lnTo>
                      <a:pt x="184" y="280"/>
                    </a:lnTo>
                    <a:lnTo>
                      <a:pt x="191" y="282"/>
                    </a:lnTo>
                    <a:lnTo>
                      <a:pt x="195" y="288"/>
                    </a:lnTo>
                    <a:lnTo>
                      <a:pt x="200" y="287"/>
                    </a:lnTo>
                    <a:lnTo>
                      <a:pt x="220" y="277"/>
                    </a:lnTo>
                    <a:lnTo>
                      <a:pt x="221" y="281"/>
                    </a:lnTo>
                    <a:lnTo>
                      <a:pt x="225" y="286"/>
                    </a:lnTo>
                    <a:lnTo>
                      <a:pt x="225" y="296"/>
                    </a:lnTo>
                    <a:lnTo>
                      <a:pt x="227" y="309"/>
                    </a:lnTo>
                    <a:lnTo>
                      <a:pt x="231" y="319"/>
                    </a:lnTo>
                    <a:lnTo>
                      <a:pt x="235" y="324"/>
                    </a:lnTo>
                    <a:lnTo>
                      <a:pt x="236" y="329"/>
                    </a:lnTo>
                    <a:lnTo>
                      <a:pt x="236" y="334"/>
                    </a:lnTo>
                    <a:lnTo>
                      <a:pt x="234" y="340"/>
                    </a:lnTo>
                    <a:lnTo>
                      <a:pt x="235" y="345"/>
                    </a:lnTo>
                    <a:lnTo>
                      <a:pt x="239" y="350"/>
                    </a:lnTo>
                    <a:lnTo>
                      <a:pt x="245" y="348"/>
                    </a:lnTo>
                    <a:lnTo>
                      <a:pt x="250" y="353"/>
                    </a:lnTo>
                    <a:lnTo>
                      <a:pt x="252" y="361"/>
                    </a:lnTo>
                    <a:lnTo>
                      <a:pt x="251" y="366"/>
                    </a:lnTo>
                    <a:lnTo>
                      <a:pt x="254" y="372"/>
                    </a:lnTo>
                    <a:lnTo>
                      <a:pt x="252" y="375"/>
                    </a:lnTo>
                    <a:lnTo>
                      <a:pt x="256" y="380"/>
                    </a:lnTo>
                    <a:lnTo>
                      <a:pt x="260" y="385"/>
                    </a:lnTo>
                    <a:lnTo>
                      <a:pt x="262" y="384"/>
                    </a:lnTo>
                    <a:lnTo>
                      <a:pt x="262" y="379"/>
                    </a:lnTo>
                    <a:lnTo>
                      <a:pt x="267" y="378"/>
                    </a:lnTo>
                    <a:lnTo>
                      <a:pt x="278" y="379"/>
                    </a:lnTo>
                    <a:lnTo>
                      <a:pt x="283" y="380"/>
                    </a:lnTo>
                    <a:lnTo>
                      <a:pt x="288" y="380"/>
                    </a:lnTo>
                    <a:lnTo>
                      <a:pt x="293" y="377"/>
                    </a:lnTo>
                    <a:lnTo>
                      <a:pt x="295" y="375"/>
                    </a:lnTo>
                    <a:lnTo>
                      <a:pt x="305" y="379"/>
                    </a:lnTo>
                    <a:lnTo>
                      <a:pt x="314" y="379"/>
                    </a:lnTo>
                    <a:lnTo>
                      <a:pt x="320" y="383"/>
                    </a:lnTo>
                    <a:lnTo>
                      <a:pt x="324" y="380"/>
                    </a:lnTo>
                    <a:lnTo>
                      <a:pt x="334" y="384"/>
                    </a:lnTo>
                    <a:lnTo>
                      <a:pt x="334" y="380"/>
                    </a:lnTo>
                    <a:lnTo>
                      <a:pt x="342" y="370"/>
                    </a:lnTo>
                    <a:lnTo>
                      <a:pt x="347" y="372"/>
                    </a:lnTo>
                    <a:lnTo>
                      <a:pt x="349" y="380"/>
                    </a:lnTo>
                    <a:lnTo>
                      <a:pt x="353" y="387"/>
                    </a:lnTo>
                    <a:lnTo>
                      <a:pt x="357" y="390"/>
                    </a:lnTo>
                    <a:lnTo>
                      <a:pt x="329" y="579"/>
                    </a:lnTo>
                    <a:lnTo>
                      <a:pt x="264" y="570"/>
                    </a:lnTo>
                    <a:lnTo>
                      <a:pt x="186" y="556"/>
                    </a:lnTo>
                    <a:lnTo>
                      <a:pt x="164" y="553"/>
                    </a:lnTo>
                    <a:lnTo>
                      <a:pt x="89" y="539"/>
                    </a:lnTo>
                    <a:lnTo>
                      <a:pt x="0" y="520"/>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6" name="Google Shape;1219;g3df7f880796_0_302">
                <a:extLst>
                  <a:ext uri="{FF2B5EF4-FFF2-40B4-BE49-F238E27FC236}">
                    <a16:creationId xmlns:a16="http://schemas.microsoft.com/office/drawing/2014/main" id="{63685A55-7FDF-49A7-0B7F-73E1C94B65A6}"/>
                  </a:ext>
                </a:extLst>
              </p:cNvPr>
              <p:cNvSpPr/>
              <p:nvPr/>
            </p:nvSpPr>
            <p:spPr>
              <a:xfrm>
                <a:off x="2634983" y="2030081"/>
                <a:ext cx="626820" cy="788580"/>
              </a:xfrm>
              <a:custGeom>
                <a:avLst/>
                <a:gdLst/>
                <a:ahLst/>
                <a:cxnLst/>
                <a:rect l="l" t="t" r="r" b="b"/>
                <a:pathLst>
                  <a:path w="336" h="422" extrusionOk="0">
                    <a:moveTo>
                      <a:pt x="0" y="377"/>
                    </a:moveTo>
                    <a:lnTo>
                      <a:pt x="68" y="0"/>
                    </a:lnTo>
                    <a:lnTo>
                      <a:pt x="90" y="3"/>
                    </a:lnTo>
                    <a:lnTo>
                      <a:pt x="168" y="17"/>
                    </a:lnTo>
                    <a:lnTo>
                      <a:pt x="233" y="26"/>
                    </a:lnTo>
                    <a:lnTo>
                      <a:pt x="222" y="103"/>
                    </a:lnTo>
                    <a:lnTo>
                      <a:pt x="336" y="118"/>
                    </a:lnTo>
                    <a:lnTo>
                      <a:pt x="297" y="422"/>
                    </a:lnTo>
                    <a:lnTo>
                      <a:pt x="215" y="411"/>
                    </a:lnTo>
                    <a:lnTo>
                      <a:pt x="136" y="400"/>
                    </a:lnTo>
                    <a:lnTo>
                      <a:pt x="54" y="386"/>
                    </a:lnTo>
                    <a:lnTo>
                      <a:pt x="0" y="377"/>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7" name="Google Shape;1220;g3df7f880796_0_302">
                <a:extLst>
                  <a:ext uri="{FF2B5EF4-FFF2-40B4-BE49-F238E27FC236}">
                    <a16:creationId xmlns:a16="http://schemas.microsoft.com/office/drawing/2014/main" id="{BA16F62C-62E0-4EA8-BF2E-E0C5AAD0A480}"/>
                  </a:ext>
                </a:extLst>
              </p:cNvPr>
              <p:cNvSpPr/>
              <p:nvPr/>
            </p:nvSpPr>
            <p:spPr>
              <a:xfrm>
                <a:off x="2634983" y="2030081"/>
                <a:ext cx="626820" cy="788580"/>
              </a:xfrm>
              <a:custGeom>
                <a:avLst/>
                <a:gdLst/>
                <a:ahLst/>
                <a:cxnLst/>
                <a:rect l="l" t="t" r="r" b="b"/>
                <a:pathLst>
                  <a:path w="336" h="422" extrusionOk="0">
                    <a:moveTo>
                      <a:pt x="0" y="377"/>
                    </a:moveTo>
                    <a:lnTo>
                      <a:pt x="68" y="0"/>
                    </a:lnTo>
                    <a:lnTo>
                      <a:pt x="90" y="3"/>
                    </a:lnTo>
                    <a:lnTo>
                      <a:pt x="168" y="17"/>
                    </a:lnTo>
                    <a:lnTo>
                      <a:pt x="233" y="26"/>
                    </a:lnTo>
                    <a:lnTo>
                      <a:pt x="222" y="103"/>
                    </a:lnTo>
                    <a:lnTo>
                      <a:pt x="336" y="118"/>
                    </a:lnTo>
                    <a:lnTo>
                      <a:pt x="297" y="422"/>
                    </a:lnTo>
                    <a:lnTo>
                      <a:pt x="215" y="411"/>
                    </a:lnTo>
                    <a:lnTo>
                      <a:pt x="136" y="400"/>
                    </a:lnTo>
                    <a:lnTo>
                      <a:pt x="54" y="386"/>
                    </a:lnTo>
                    <a:lnTo>
                      <a:pt x="0" y="377"/>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8" name="Google Shape;1221;g3df7f880796_0_302">
                <a:extLst>
                  <a:ext uri="{FF2B5EF4-FFF2-40B4-BE49-F238E27FC236}">
                    <a16:creationId xmlns:a16="http://schemas.microsoft.com/office/drawing/2014/main" id="{294C2EFD-2510-FEDA-BCF0-9C69C6033654}"/>
                  </a:ext>
                </a:extLst>
              </p:cNvPr>
              <p:cNvSpPr/>
              <p:nvPr/>
            </p:nvSpPr>
            <p:spPr>
              <a:xfrm>
                <a:off x="2722603" y="1017734"/>
                <a:ext cx="1152541" cy="715788"/>
              </a:xfrm>
              <a:custGeom>
                <a:avLst/>
                <a:gdLst/>
                <a:ahLst/>
                <a:cxnLst/>
                <a:rect l="l" t="t" r="r" b="b"/>
                <a:pathLst>
                  <a:path w="618" h="384" extrusionOk="0">
                    <a:moveTo>
                      <a:pt x="10" y="112"/>
                    </a:moveTo>
                    <a:lnTo>
                      <a:pt x="13" y="107"/>
                    </a:lnTo>
                    <a:lnTo>
                      <a:pt x="11" y="102"/>
                    </a:lnTo>
                    <a:lnTo>
                      <a:pt x="7" y="92"/>
                    </a:lnTo>
                    <a:lnTo>
                      <a:pt x="7" y="90"/>
                    </a:lnTo>
                    <a:lnTo>
                      <a:pt x="0" y="75"/>
                    </a:lnTo>
                    <a:lnTo>
                      <a:pt x="14" y="3"/>
                    </a:lnTo>
                    <a:lnTo>
                      <a:pt x="15" y="0"/>
                    </a:lnTo>
                    <a:lnTo>
                      <a:pt x="88" y="16"/>
                    </a:lnTo>
                    <a:lnTo>
                      <a:pt x="218" y="37"/>
                    </a:lnTo>
                    <a:lnTo>
                      <a:pt x="331" y="53"/>
                    </a:lnTo>
                    <a:lnTo>
                      <a:pt x="405" y="62"/>
                    </a:lnTo>
                    <a:lnTo>
                      <a:pt x="483" y="71"/>
                    </a:lnTo>
                    <a:lnTo>
                      <a:pt x="581" y="81"/>
                    </a:lnTo>
                    <a:lnTo>
                      <a:pt x="618" y="84"/>
                    </a:lnTo>
                    <a:lnTo>
                      <a:pt x="618" y="85"/>
                    </a:lnTo>
                    <a:lnTo>
                      <a:pt x="601" y="314"/>
                    </a:lnTo>
                    <a:lnTo>
                      <a:pt x="597" y="379"/>
                    </a:lnTo>
                    <a:lnTo>
                      <a:pt x="595" y="384"/>
                    </a:lnTo>
                    <a:lnTo>
                      <a:pt x="522" y="379"/>
                    </a:lnTo>
                    <a:lnTo>
                      <a:pt x="418" y="369"/>
                    </a:lnTo>
                    <a:lnTo>
                      <a:pt x="322" y="358"/>
                    </a:lnTo>
                    <a:lnTo>
                      <a:pt x="224" y="344"/>
                    </a:lnTo>
                    <a:lnTo>
                      <a:pt x="219" y="348"/>
                    </a:lnTo>
                    <a:lnTo>
                      <a:pt x="214" y="380"/>
                    </a:lnTo>
                    <a:lnTo>
                      <a:pt x="210" y="377"/>
                    </a:lnTo>
                    <a:lnTo>
                      <a:pt x="206" y="370"/>
                    </a:lnTo>
                    <a:lnTo>
                      <a:pt x="204" y="362"/>
                    </a:lnTo>
                    <a:lnTo>
                      <a:pt x="199" y="360"/>
                    </a:lnTo>
                    <a:lnTo>
                      <a:pt x="191" y="370"/>
                    </a:lnTo>
                    <a:lnTo>
                      <a:pt x="191" y="374"/>
                    </a:lnTo>
                    <a:lnTo>
                      <a:pt x="181" y="370"/>
                    </a:lnTo>
                    <a:lnTo>
                      <a:pt x="177" y="373"/>
                    </a:lnTo>
                    <a:lnTo>
                      <a:pt x="171" y="369"/>
                    </a:lnTo>
                    <a:lnTo>
                      <a:pt x="162" y="369"/>
                    </a:lnTo>
                    <a:lnTo>
                      <a:pt x="152" y="365"/>
                    </a:lnTo>
                    <a:lnTo>
                      <a:pt x="150" y="367"/>
                    </a:lnTo>
                    <a:lnTo>
                      <a:pt x="145" y="370"/>
                    </a:lnTo>
                    <a:lnTo>
                      <a:pt x="140" y="370"/>
                    </a:lnTo>
                    <a:lnTo>
                      <a:pt x="135" y="369"/>
                    </a:lnTo>
                    <a:lnTo>
                      <a:pt x="124" y="368"/>
                    </a:lnTo>
                    <a:lnTo>
                      <a:pt x="119" y="369"/>
                    </a:lnTo>
                    <a:lnTo>
                      <a:pt x="119" y="374"/>
                    </a:lnTo>
                    <a:lnTo>
                      <a:pt x="117" y="375"/>
                    </a:lnTo>
                    <a:lnTo>
                      <a:pt x="113" y="370"/>
                    </a:lnTo>
                    <a:lnTo>
                      <a:pt x="109" y="365"/>
                    </a:lnTo>
                    <a:lnTo>
                      <a:pt x="111" y="362"/>
                    </a:lnTo>
                    <a:lnTo>
                      <a:pt x="108" y="356"/>
                    </a:lnTo>
                    <a:lnTo>
                      <a:pt x="109" y="351"/>
                    </a:lnTo>
                    <a:lnTo>
                      <a:pt x="107" y="343"/>
                    </a:lnTo>
                    <a:lnTo>
                      <a:pt x="102" y="338"/>
                    </a:lnTo>
                    <a:lnTo>
                      <a:pt x="96" y="340"/>
                    </a:lnTo>
                    <a:lnTo>
                      <a:pt x="92" y="335"/>
                    </a:lnTo>
                    <a:lnTo>
                      <a:pt x="91" y="330"/>
                    </a:lnTo>
                    <a:lnTo>
                      <a:pt x="93" y="324"/>
                    </a:lnTo>
                    <a:lnTo>
                      <a:pt x="93" y="319"/>
                    </a:lnTo>
                    <a:lnTo>
                      <a:pt x="92" y="314"/>
                    </a:lnTo>
                    <a:lnTo>
                      <a:pt x="88" y="309"/>
                    </a:lnTo>
                    <a:lnTo>
                      <a:pt x="84" y="299"/>
                    </a:lnTo>
                    <a:lnTo>
                      <a:pt x="82" y="286"/>
                    </a:lnTo>
                    <a:lnTo>
                      <a:pt x="82" y="276"/>
                    </a:lnTo>
                    <a:lnTo>
                      <a:pt x="78" y="271"/>
                    </a:lnTo>
                    <a:lnTo>
                      <a:pt x="77" y="267"/>
                    </a:lnTo>
                    <a:lnTo>
                      <a:pt x="57" y="277"/>
                    </a:lnTo>
                    <a:lnTo>
                      <a:pt x="52" y="278"/>
                    </a:lnTo>
                    <a:lnTo>
                      <a:pt x="48" y="272"/>
                    </a:lnTo>
                    <a:lnTo>
                      <a:pt x="41" y="270"/>
                    </a:lnTo>
                    <a:lnTo>
                      <a:pt x="43" y="265"/>
                    </a:lnTo>
                    <a:lnTo>
                      <a:pt x="46" y="261"/>
                    </a:lnTo>
                    <a:lnTo>
                      <a:pt x="45" y="255"/>
                    </a:lnTo>
                    <a:lnTo>
                      <a:pt x="48" y="251"/>
                    </a:lnTo>
                    <a:lnTo>
                      <a:pt x="53" y="250"/>
                    </a:lnTo>
                    <a:lnTo>
                      <a:pt x="55" y="240"/>
                    </a:lnTo>
                    <a:lnTo>
                      <a:pt x="52" y="234"/>
                    </a:lnTo>
                    <a:lnTo>
                      <a:pt x="54" y="229"/>
                    </a:lnTo>
                    <a:lnTo>
                      <a:pt x="53" y="226"/>
                    </a:lnTo>
                    <a:lnTo>
                      <a:pt x="57" y="221"/>
                    </a:lnTo>
                    <a:lnTo>
                      <a:pt x="58" y="216"/>
                    </a:lnTo>
                    <a:lnTo>
                      <a:pt x="63" y="206"/>
                    </a:lnTo>
                    <a:lnTo>
                      <a:pt x="68" y="190"/>
                    </a:lnTo>
                    <a:lnTo>
                      <a:pt x="64" y="189"/>
                    </a:lnTo>
                    <a:lnTo>
                      <a:pt x="58" y="189"/>
                    </a:lnTo>
                    <a:lnTo>
                      <a:pt x="53" y="187"/>
                    </a:lnTo>
                    <a:lnTo>
                      <a:pt x="54" y="182"/>
                    </a:lnTo>
                    <a:lnTo>
                      <a:pt x="49" y="182"/>
                    </a:lnTo>
                    <a:lnTo>
                      <a:pt x="46" y="177"/>
                    </a:lnTo>
                    <a:lnTo>
                      <a:pt x="41" y="173"/>
                    </a:lnTo>
                    <a:lnTo>
                      <a:pt x="41" y="168"/>
                    </a:lnTo>
                    <a:lnTo>
                      <a:pt x="41" y="165"/>
                    </a:lnTo>
                    <a:lnTo>
                      <a:pt x="38" y="160"/>
                    </a:lnTo>
                    <a:lnTo>
                      <a:pt x="31" y="150"/>
                    </a:lnTo>
                    <a:lnTo>
                      <a:pt x="30" y="145"/>
                    </a:lnTo>
                    <a:lnTo>
                      <a:pt x="26" y="141"/>
                    </a:lnTo>
                    <a:lnTo>
                      <a:pt x="25" y="136"/>
                    </a:lnTo>
                    <a:lnTo>
                      <a:pt x="18" y="133"/>
                    </a:lnTo>
                    <a:lnTo>
                      <a:pt x="16" y="128"/>
                    </a:lnTo>
                    <a:lnTo>
                      <a:pt x="7" y="117"/>
                    </a:lnTo>
                    <a:lnTo>
                      <a:pt x="14" y="117"/>
                    </a:lnTo>
                    <a:lnTo>
                      <a:pt x="10" y="112"/>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29" name="Google Shape;1222;g3df7f880796_0_302">
                <a:extLst>
                  <a:ext uri="{FF2B5EF4-FFF2-40B4-BE49-F238E27FC236}">
                    <a16:creationId xmlns:a16="http://schemas.microsoft.com/office/drawing/2014/main" id="{AD6FCDF1-B37C-6F13-38C7-0CDDB776CD48}"/>
                  </a:ext>
                </a:extLst>
              </p:cNvPr>
              <p:cNvSpPr/>
              <p:nvPr/>
            </p:nvSpPr>
            <p:spPr>
              <a:xfrm>
                <a:off x="2722603" y="1017734"/>
                <a:ext cx="1152541" cy="715788"/>
              </a:xfrm>
              <a:custGeom>
                <a:avLst/>
                <a:gdLst/>
                <a:ahLst/>
                <a:cxnLst/>
                <a:rect l="l" t="t" r="r" b="b"/>
                <a:pathLst>
                  <a:path w="618" h="384" extrusionOk="0">
                    <a:moveTo>
                      <a:pt x="10" y="112"/>
                    </a:moveTo>
                    <a:lnTo>
                      <a:pt x="13" y="107"/>
                    </a:lnTo>
                    <a:lnTo>
                      <a:pt x="11" y="102"/>
                    </a:lnTo>
                    <a:lnTo>
                      <a:pt x="7" y="92"/>
                    </a:lnTo>
                    <a:lnTo>
                      <a:pt x="7" y="90"/>
                    </a:lnTo>
                    <a:lnTo>
                      <a:pt x="0" y="75"/>
                    </a:lnTo>
                    <a:lnTo>
                      <a:pt x="14" y="3"/>
                    </a:lnTo>
                    <a:lnTo>
                      <a:pt x="15" y="0"/>
                    </a:lnTo>
                    <a:lnTo>
                      <a:pt x="88" y="16"/>
                    </a:lnTo>
                    <a:lnTo>
                      <a:pt x="218" y="37"/>
                    </a:lnTo>
                    <a:lnTo>
                      <a:pt x="331" y="53"/>
                    </a:lnTo>
                    <a:lnTo>
                      <a:pt x="405" y="62"/>
                    </a:lnTo>
                    <a:lnTo>
                      <a:pt x="483" y="71"/>
                    </a:lnTo>
                    <a:lnTo>
                      <a:pt x="581" y="81"/>
                    </a:lnTo>
                    <a:lnTo>
                      <a:pt x="618" y="84"/>
                    </a:lnTo>
                    <a:lnTo>
                      <a:pt x="618" y="85"/>
                    </a:lnTo>
                    <a:lnTo>
                      <a:pt x="601" y="314"/>
                    </a:lnTo>
                    <a:lnTo>
                      <a:pt x="597" y="379"/>
                    </a:lnTo>
                    <a:lnTo>
                      <a:pt x="595" y="384"/>
                    </a:lnTo>
                    <a:lnTo>
                      <a:pt x="522" y="379"/>
                    </a:lnTo>
                    <a:lnTo>
                      <a:pt x="418" y="369"/>
                    </a:lnTo>
                    <a:lnTo>
                      <a:pt x="322" y="358"/>
                    </a:lnTo>
                    <a:lnTo>
                      <a:pt x="224" y="344"/>
                    </a:lnTo>
                    <a:lnTo>
                      <a:pt x="219" y="348"/>
                    </a:lnTo>
                    <a:lnTo>
                      <a:pt x="214" y="380"/>
                    </a:lnTo>
                    <a:lnTo>
                      <a:pt x="210" y="377"/>
                    </a:lnTo>
                    <a:lnTo>
                      <a:pt x="206" y="370"/>
                    </a:lnTo>
                    <a:lnTo>
                      <a:pt x="204" y="362"/>
                    </a:lnTo>
                    <a:lnTo>
                      <a:pt x="199" y="360"/>
                    </a:lnTo>
                    <a:lnTo>
                      <a:pt x="191" y="370"/>
                    </a:lnTo>
                    <a:lnTo>
                      <a:pt x="191" y="374"/>
                    </a:lnTo>
                    <a:lnTo>
                      <a:pt x="181" y="370"/>
                    </a:lnTo>
                    <a:lnTo>
                      <a:pt x="177" y="373"/>
                    </a:lnTo>
                    <a:lnTo>
                      <a:pt x="171" y="369"/>
                    </a:lnTo>
                    <a:lnTo>
                      <a:pt x="162" y="369"/>
                    </a:lnTo>
                    <a:lnTo>
                      <a:pt x="152" y="365"/>
                    </a:lnTo>
                    <a:lnTo>
                      <a:pt x="150" y="367"/>
                    </a:lnTo>
                    <a:lnTo>
                      <a:pt x="145" y="370"/>
                    </a:lnTo>
                    <a:lnTo>
                      <a:pt x="140" y="370"/>
                    </a:lnTo>
                    <a:lnTo>
                      <a:pt x="135" y="369"/>
                    </a:lnTo>
                    <a:lnTo>
                      <a:pt x="124" y="368"/>
                    </a:lnTo>
                    <a:lnTo>
                      <a:pt x="119" y="369"/>
                    </a:lnTo>
                    <a:lnTo>
                      <a:pt x="119" y="374"/>
                    </a:lnTo>
                    <a:lnTo>
                      <a:pt x="117" y="375"/>
                    </a:lnTo>
                    <a:lnTo>
                      <a:pt x="113" y="370"/>
                    </a:lnTo>
                    <a:lnTo>
                      <a:pt x="109" y="365"/>
                    </a:lnTo>
                    <a:lnTo>
                      <a:pt x="111" y="362"/>
                    </a:lnTo>
                    <a:lnTo>
                      <a:pt x="108" y="356"/>
                    </a:lnTo>
                    <a:lnTo>
                      <a:pt x="109" y="351"/>
                    </a:lnTo>
                    <a:lnTo>
                      <a:pt x="107" y="343"/>
                    </a:lnTo>
                    <a:lnTo>
                      <a:pt x="102" y="338"/>
                    </a:lnTo>
                    <a:lnTo>
                      <a:pt x="96" y="340"/>
                    </a:lnTo>
                    <a:lnTo>
                      <a:pt x="92" y="335"/>
                    </a:lnTo>
                    <a:lnTo>
                      <a:pt x="91" y="330"/>
                    </a:lnTo>
                    <a:lnTo>
                      <a:pt x="93" y="324"/>
                    </a:lnTo>
                    <a:lnTo>
                      <a:pt x="93" y="319"/>
                    </a:lnTo>
                    <a:lnTo>
                      <a:pt x="92" y="314"/>
                    </a:lnTo>
                    <a:lnTo>
                      <a:pt x="88" y="309"/>
                    </a:lnTo>
                    <a:lnTo>
                      <a:pt x="84" y="299"/>
                    </a:lnTo>
                    <a:lnTo>
                      <a:pt x="82" y="286"/>
                    </a:lnTo>
                    <a:lnTo>
                      <a:pt x="82" y="276"/>
                    </a:lnTo>
                    <a:lnTo>
                      <a:pt x="78" y="271"/>
                    </a:lnTo>
                    <a:lnTo>
                      <a:pt x="77" y="267"/>
                    </a:lnTo>
                    <a:lnTo>
                      <a:pt x="57" y="277"/>
                    </a:lnTo>
                    <a:lnTo>
                      <a:pt x="52" y="278"/>
                    </a:lnTo>
                    <a:lnTo>
                      <a:pt x="48" y="272"/>
                    </a:lnTo>
                    <a:lnTo>
                      <a:pt x="41" y="270"/>
                    </a:lnTo>
                    <a:lnTo>
                      <a:pt x="43" y="265"/>
                    </a:lnTo>
                    <a:lnTo>
                      <a:pt x="46" y="261"/>
                    </a:lnTo>
                    <a:lnTo>
                      <a:pt x="45" y="255"/>
                    </a:lnTo>
                    <a:lnTo>
                      <a:pt x="48" y="251"/>
                    </a:lnTo>
                    <a:lnTo>
                      <a:pt x="53" y="250"/>
                    </a:lnTo>
                    <a:lnTo>
                      <a:pt x="55" y="240"/>
                    </a:lnTo>
                    <a:lnTo>
                      <a:pt x="52" y="234"/>
                    </a:lnTo>
                    <a:lnTo>
                      <a:pt x="54" y="229"/>
                    </a:lnTo>
                    <a:lnTo>
                      <a:pt x="53" y="226"/>
                    </a:lnTo>
                    <a:lnTo>
                      <a:pt x="57" y="221"/>
                    </a:lnTo>
                    <a:lnTo>
                      <a:pt x="58" y="216"/>
                    </a:lnTo>
                    <a:lnTo>
                      <a:pt x="63" y="206"/>
                    </a:lnTo>
                    <a:lnTo>
                      <a:pt x="68" y="190"/>
                    </a:lnTo>
                    <a:lnTo>
                      <a:pt x="64" y="189"/>
                    </a:lnTo>
                    <a:lnTo>
                      <a:pt x="58" y="189"/>
                    </a:lnTo>
                    <a:lnTo>
                      <a:pt x="53" y="187"/>
                    </a:lnTo>
                    <a:lnTo>
                      <a:pt x="54" y="182"/>
                    </a:lnTo>
                    <a:lnTo>
                      <a:pt x="49" y="182"/>
                    </a:lnTo>
                    <a:lnTo>
                      <a:pt x="46" y="177"/>
                    </a:lnTo>
                    <a:lnTo>
                      <a:pt x="41" y="173"/>
                    </a:lnTo>
                    <a:lnTo>
                      <a:pt x="41" y="168"/>
                    </a:lnTo>
                    <a:lnTo>
                      <a:pt x="41" y="165"/>
                    </a:lnTo>
                    <a:lnTo>
                      <a:pt x="38" y="160"/>
                    </a:lnTo>
                    <a:lnTo>
                      <a:pt x="31" y="150"/>
                    </a:lnTo>
                    <a:lnTo>
                      <a:pt x="30" y="145"/>
                    </a:lnTo>
                    <a:lnTo>
                      <a:pt x="26" y="141"/>
                    </a:lnTo>
                    <a:lnTo>
                      <a:pt x="25" y="136"/>
                    </a:lnTo>
                    <a:lnTo>
                      <a:pt x="18" y="133"/>
                    </a:lnTo>
                    <a:lnTo>
                      <a:pt x="16" y="128"/>
                    </a:lnTo>
                    <a:lnTo>
                      <a:pt x="7" y="117"/>
                    </a:lnTo>
                    <a:lnTo>
                      <a:pt x="14" y="117"/>
                    </a:lnTo>
                    <a:lnTo>
                      <a:pt x="10" y="112"/>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0" name="Google Shape;1223;g3df7f880796_0_302">
                <a:extLst>
                  <a:ext uri="{FF2B5EF4-FFF2-40B4-BE49-F238E27FC236}">
                    <a16:creationId xmlns:a16="http://schemas.microsoft.com/office/drawing/2014/main" id="{0E05B8A4-B6F8-E13C-11DF-21FB221A8C79}"/>
                  </a:ext>
                </a:extLst>
              </p:cNvPr>
              <p:cNvSpPr/>
              <p:nvPr/>
            </p:nvSpPr>
            <p:spPr>
              <a:xfrm>
                <a:off x="3048819" y="1659382"/>
                <a:ext cx="783188" cy="644344"/>
              </a:xfrm>
              <a:custGeom>
                <a:avLst/>
                <a:gdLst/>
                <a:ahLst/>
                <a:cxnLst/>
                <a:rect l="l" t="t" r="r" b="b"/>
                <a:pathLst>
                  <a:path w="420" h="345" extrusionOk="0">
                    <a:moveTo>
                      <a:pt x="11" y="225"/>
                    </a:moveTo>
                    <a:lnTo>
                      <a:pt x="39" y="36"/>
                    </a:lnTo>
                    <a:lnTo>
                      <a:pt x="44" y="4"/>
                    </a:lnTo>
                    <a:lnTo>
                      <a:pt x="49" y="0"/>
                    </a:lnTo>
                    <a:lnTo>
                      <a:pt x="147" y="14"/>
                    </a:lnTo>
                    <a:lnTo>
                      <a:pt x="243" y="25"/>
                    </a:lnTo>
                    <a:lnTo>
                      <a:pt x="347" y="35"/>
                    </a:lnTo>
                    <a:lnTo>
                      <a:pt x="420" y="40"/>
                    </a:lnTo>
                    <a:lnTo>
                      <a:pt x="409" y="192"/>
                    </a:lnTo>
                    <a:lnTo>
                      <a:pt x="399" y="345"/>
                    </a:lnTo>
                    <a:lnTo>
                      <a:pt x="309" y="338"/>
                    </a:lnTo>
                    <a:lnTo>
                      <a:pt x="260" y="333"/>
                    </a:lnTo>
                    <a:lnTo>
                      <a:pt x="168" y="323"/>
                    </a:lnTo>
                    <a:lnTo>
                      <a:pt x="114" y="317"/>
                    </a:lnTo>
                    <a:lnTo>
                      <a:pt x="0" y="302"/>
                    </a:lnTo>
                    <a:lnTo>
                      <a:pt x="11" y="225"/>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1" name="Google Shape;1224;g3df7f880796_0_302">
                <a:extLst>
                  <a:ext uri="{FF2B5EF4-FFF2-40B4-BE49-F238E27FC236}">
                    <a16:creationId xmlns:a16="http://schemas.microsoft.com/office/drawing/2014/main" id="{C3C1D3A5-0BFA-90E3-E9A5-BBBEDBF45F05}"/>
                  </a:ext>
                </a:extLst>
              </p:cNvPr>
              <p:cNvSpPr/>
              <p:nvPr/>
            </p:nvSpPr>
            <p:spPr>
              <a:xfrm>
                <a:off x="3048819" y="1659382"/>
                <a:ext cx="783188" cy="644344"/>
              </a:xfrm>
              <a:custGeom>
                <a:avLst/>
                <a:gdLst/>
                <a:ahLst/>
                <a:cxnLst/>
                <a:rect l="l" t="t" r="r" b="b"/>
                <a:pathLst>
                  <a:path w="420" h="345" extrusionOk="0">
                    <a:moveTo>
                      <a:pt x="11" y="225"/>
                    </a:moveTo>
                    <a:lnTo>
                      <a:pt x="39" y="36"/>
                    </a:lnTo>
                    <a:lnTo>
                      <a:pt x="44" y="4"/>
                    </a:lnTo>
                    <a:lnTo>
                      <a:pt x="49" y="0"/>
                    </a:lnTo>
                    <a:lnTo>
                      <a:pt x="147" y="14"/>
                    </a:lnTo>
                    <a:lnTo>
                      <a:pt x="243" y="25"/>
                    </a:lnTo>
                    <a:lnTo>
                      <a:pt x="347" y="35"/>
                    </a:lnTo>
                    <a:lnTo>
                      <a:pt x="420" y="40"/>
                    </a:lnTo>
                    <a:lnTo>
                      <a:pt x="409" y="192"/>
                    </a:lnTo>
                    <a:lnTo>
                      <a:pt x="399" y="345"/>
                    </a:lnTo>
                    <a:lnTo>
                      <a:pt x="309" y="338"/>
                    </a:lnTo>
                    <a:lnTo>
                      <a:pt x="260" y="333"/>
                    </a:lnTo>
                    <a:lnTo>
                      <a:pt x="168" y="323"/>
                    </a:lnTo>
                    <a:lnTo>
                      <a:pt x="114" y="317"/>
                    </a:lnTo>
                    <a:lnTo>
                      <a:pt x="0" y="302"/>
                    </a:lnTo>
                    <a:lnTo>
                      <a:pt x="11" y="225"/>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2" name="Google Shape;1225;g3df7f880796_0_302">
                <a:extLst>
                  <a:ext uri="{FF2B5EF4-FFF2-40B4-BE49-F238E27FC236}">
                    <a16:creationId xmlns:a16="http://schemas.microsoft.com/office/drawing/2014/main" id="{5884DEC3-D097-73B6-9D1B-E09EDEF39722}"/>
                  </a:ext>
                </a:extLst>
              </p:cNvPr>
              <p:cNvSpPr/>
              <p:nvPr/>
            </p:nvSpPr>
            <p:spPr>
              <a:xfrm>
                <a:off x="3087911" y="2818661"/>
                <a:ext cx="777796" cy="812844"/>
              </a:xfrm>
              <a:custGeom>
                <a:avLst/>
                <a:gdLst/>
                <a:ahLst/>
                <a:cxnLst/>
                <a:rect l="l" t="t" r="r" b="b"/>
                <a:pathLst>
                  <a:path w="417" h="436" extrusionOk="0">
                    <a:moveTo>
                      <a:pt x="0" y="429"/>
                    </a:moveTo>
                    <a:lnTo>
                      <a:pt x="0" y="427"/>
                    </a:lnTo>
                    <a:lnTo>
                      <a:pt x="54" y="0"/>
                    </a:lnTo>
                    <a:lnTo>
                      <a:pt x="154" y="12"/>
                    </a:lnTo>
                    <a:lnTo>
                      <a:pt x="242" y="20"/>
                    </a:lnTo>
                    <a:lnTo>
                      <a:pt x="349" y="29"/>
                    </a:lnTo>
                    <a:lnTo>
                      <a:pt x="417" y="34"/>
                    </a:lnTo>
                    <a:lnTo>
                      <a:pt x="414" y="72"/>
                    </a:lnTo>
                    <a:lnTo>
                      <a:pt x="412" y="73"/>
                    </a:lnTo>
                    <a:lnTo>
                      <a:pt x="410" y="78"/>
                    </a:lnTo>
                    <a:lnTo>
                      <a:pt x="400" y="262"/>
                    </a:lnTo>
                    <a:lnTo>
                      <a:pt x="394" y="331"/>
                    </a:lnTo>
                    <a:lnTo>
                      <a:pt x="389" y="410"/>
                    </a:lnTo>
                    <a:lnTo>
                      <a:pt x="384" y="416"/>
                    </a:lnTo>
                    <a:lnTo>
                      <a:pt x="381" y="416"/>
                    </a:lnTo>
                    <a:lnTo>
                      <a:pt x="326" y="412"/>
                    </a:lnTo>
                    <a:lnTo>
                      <a:pt x="269" y="407"/>
                    </a:lnTo>
                    <a:lnTo>
                      <a:pt x="206" y="402"/>
                    </a:lnTo>
                    <a:lnTo>
                      <a:pt x="159" y="397"/>
                    </a:lnTo>
                    <a:lnTo>
                      <a:pt x="159" y="399"/>
                    </a:lnTo>
                    <a:lnTo>
                      <a:pt x="161" y="408"/>
                    </a:lnTo>
                    <a:lnTo>
                      <a:pt x="164" y="412"/>
                    </a:lnTo>
                    <a:lnTo>
                      <a:pt x="164" y="414"/>
                    </a:lnTo>
                    <a:lnTo>
                      <a:pt x="164" y="414"/>
                    </a:lnTo>
                    <a:lnTo>
                      <a:pt x="59" y="403"/>
                    </a:lnTo>
                    <a:lnTo>
                      <a:pt x="57" y="409"/>
                    </a:lnTo>
                    <a:lnTo>
                      <a:pt x="54" y="434"/>
                    </a:lnTo>
                    <a:lnTo>
                      <a:pt x="49" y="436"/>
                    </a:lnTo>
                    <a:lnTo>
                      <a:pt x="0" y="429"/>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3" name="Google Shape;1226;g3df7f880796_0_302">
                <a:extLst>
                  <a:ext uri="{FF2B5EF4-FFF2-40B4-BE49-F238E27FC236}">
                    <a16:creationId xmlns:a16="http://schemas.microsoft.com/office/drawing/2014/main" id="{937CFC22-FF48-EF49-8952-C1ADE1F30B50}"/>
                  </a:ext>
                </a:extLst>
              </p:cNvPr>
              <p:cNvSpPr/>
              <p:nvPr/>
            </p:nvSpPr>
            <p:spPr>
              <a:xfrm>
                <a:off x="3087911" y="2818661"/>
                <a:ext cx="777796" cy="812844"/>
              </a:xfrm>
              <a:custGeom>
                <a:avLst/>
                <a:gdLst/>
                <a:ahLst/>
                <a:cxnLst/>
                <a:rect l="l" t="t" r="r" b="b"/>
                <a:pathLst>
                  <a:path w="417" h="436" extrusionOk="0">
                    <a:moveTo>
                      <a:pt x="0" y="429"/>
                    </a:moveTo>
                    <a:lnTo>
                      <a:pt x="0" y="427"/>
                    </a:lnTo>
                    <a:lnTo>
                      <a:pt x="54" y="0"/>
                    </a:lnTo>
                    <a:lnTo>
                      <a:pt x="154" y="12"/>
                    </a:lnTo>
                    <a:lnTo>
                      <a:pt x="242" y="20"/>
                    </a:lnTo>
                    <a:lnTo>
                      <a:pt x="349" y="29"/>
                    </a:lnTo>
                    <a:lnTo>
                      <a:pt x="417" y="34"/>
                    </a:lnTo>
                    <a:lnTo>
                      <a:pt x="414" y="72"/>
                    </a:lnTo>
                    <a:lnTo>
                      <a:pt x="412" y="73"/>
                    </a:lnTo>
                    <a:lnTo>
                      <a:pt x="410" y="78"/>
                    </a:lnTo>
                    <a:lnTo>
                      <a:pt x="400" y="262"/>
                    </a:lnTo>
                    <a:lnTo>
                      <a:pt x="394" y="331"/>
                    </a:lnTo>
                    <a:lnTo>
                      <a:pt x="389" y="410"/>
                    </a:lnTo>
                    <a:lnTo>
                      <a:pt x="384" y="416"/>
                    </a:lnTo>
                    <a:lnTo>
                      <a:pt x="381" y="416"/>
                    </a:lnTo>
                    <a:lnTo>
                      <a:pt x="326" y="412"/>
                    </a:lnTo>
                    <a:lnTo>
                      <a:pt x="269" y="407"/>
                    </a:lnTo>
                    <a:lnTo>
                      <a:pt x="206" y="402"/>
                    </a:lnTo>
                    <a:lnTo>
                      <a:pt x="159" y="397"/>
                    </a:lnTo>
                    <a:lnTo>
                      <a:pt x="159" y="399"/>
                    </a:lnTo>
                    <a:lnTo>
                      <a:pt x="161" y="408"/>
                    </a:lnTo>
                    <a:lnTo>
                      <a:pt x="164" y="412"/>
                    </a:lnTo>
                    <a:lnTo>
                      <a:pt x="164" y="414"/>
                    </a:lnTo>
                    <a:lnTo>
                      <a:pt x="164" y="414"/>
                    </a:lnTo>
                    <a:lnTo>
                      <a:pt x="59" y="403"/>
                    </a:lnTo>
                    <a:lnTo>
                      <a:pt x="57" y="409"/>
                    </a:lnTo>
                    <a:lnTo>
                      <a:pt x="54" y="434"/>
                    </a:lnTo>
                    <a:lnTo>
                      <a:pt x="49" y="436"/>
                    </a:lnTo>
                    <a:lnTo>
                      <a:pt x="0" y="429"/>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4" name="Google Shape;1227;g3df7f880796_0_302">
                <a:extLst>
                  <a:ext uri="{FF2B5EF4-FFF2-40B4-BE49-F238E27FC236}">
                    <a16:creationId xmlns:a16="http://schemas.microsoft.com/office/drawing/2014/main" id="{D323BD1A-AFDA-1B17-7A43-DA606583B394}"/>
                  </a:ext>
                </a:extLst>
              </p:cNvPr>
              <p:cNvSpPr/>
              <p:nvPr/>
            </p:nvSpPr>
            <p:spPr>
              <a:xfrm>
                <a:off x="3189010" y="2251153"/>
                <a:ext cx="815540" cy="637604"/>
              </a:xfrm>
              <a:custGeom>
                <a:avLst/>
                <a:gdLst/>
                <a:ahLst/>
                <a:cxnLst/>
                <a:rect l="l" t="t" r="r" b="b"/>
                <a:pathLst>
                  <a:path w="437" h="342" extrusionOk="0">
                    <a:moveTo>
                      <a:pt x="0" y="304"/>
                    </a:moveTo>
                    <a:lnTo>
                      <a:pt x="39" y="0"/>
                    </a:lnTo>
                    <a:lnTo>
                      <a:pt x="93" y="6"/>
                    </a:lnTo>
                    <a:lnTo>
                      <a:pt x="185" y="16"/>
                    </a:lnTo>
                    <a:lnTo>
                      <a:pt x="234" y="21"/>
                    </a:lnTo>
                    <a:lnTo>
                      <a:pt x="324" y="28"/>
                    </a:lnTo>
                    <a:lnTo>
                      <a:pt x="375" y="31"/>
                    </a:lnTo>
                    <a:lnTo>
                      <a:pt x="432" y="35"/>
                    </a:lnTo>
                    <a:lnTo>
                      <a:pt x="437" y="38"/>
                    </a:lnTo>
                    <a:lnTo>
                      <a:pt x="433" y="112"/>
                    </a:lnTo>
                    <a:lnTo>
                      <a:pt x="422" y="342"/>
                    </a:lnTo>
                    <a:lnTo>
                      <a:pt x="363" y="338"/>
                    </a:lnTo>
                    <a:lnTo>
                      <a:pt x="295" y="333"/>
                    </a:lnTo>
                    <a:lnTo>
                      <a:pt x="188" y="324"/>
                    </a:lnTo>
                    <a:lnTo>
                      <a:pt x="100" y="316"/>
                    </a:lnTo>
                    <a:lnTo>
                      <a:pt x="0" y="304"/>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5" name="Google Shape;1228;g3df7f880796_0_302">
                <a:extLst>
                  <a:ext uri="{FF2B5EF4-FFF2-40B4-BE49-F238E27FC236}">
                    <a16:creationId xmlns:a16="http://schemas.microsoft.com/office/drawing/2014/main" id="{4A2334F8-54FD-86FE-1C6E-AE01A79A17E0}"/>
                  </a:ext>
                </a:extLst>
              </p:cNvPr>
              <p:cNvSpPr/>
              <p:nvPr/>
            </p:nvSpPr>
            <p:spPr>
              <a:xfrm>
                <a:off x="3189010" y="2251153"/>
                <a:ext cx="815540" cy="637604"/>
              </a:xfrm>
              <a:custGeom>
                <a:avLst/>
                <a:gdLst/>
                <a:ahLst/>
                <a:cxnLst/>
                <a:rect l="l" t="t" r="r" b="b"/>
                <a:pathLst>
                  <a:path w="437" h="342" extrusionOk="0">
                    <a:moveTo>
                      <a:pt x="0" y="304"/>
                    </a:moveTo>
                    <a:lnTo>
                      <a:pt x="39" y="0"/>
                    </a:lnTo>
                    <a:lnTo>
                      <a:pt x="93" y="6"/>
                    </a:lnTo>
                    <a:lnTo>
                      <a:pt x="185" y="16"/>
                    </a:lnTo>
                    <a:lnTo>
                      <a:pt x="234" y="21"/>
                    </a:lnTo>
                    <a:lnTo>
                      <a:pt x="324" y="28"/>
                    </a:lnTo>
                    <a:lnTo>
                      <a:pt x="375" y="31"/>
                    </a:lnTo>
                    <a:lnTo>
                      <a:pt x="432" y="35"/>
                    </a:lnTo>
                    <a:lnTo>
                      <a:pt x="437" y="38"/>
                    </a:lnTo>
                    <a:lnTo>
                      <a:pt x="433" y="112"/>
                    </a:lnTo>
                    <a:lnTo>
                      <a:pt x="422" y="342"/>
                    </a:lnTo>
                    <a:lnTo>
                      <a:pt x="363" y="338"/>
                    </a:lnTo>
                    <a:lnTo>
                      <a:pt x="295" y="333"/>
                    </a:lnTo>
                    <a:lnTo>
                      <a:pt x="188" y="324"/>
                    </a:lnTo>
                    <a:lnTo>
                      <a:pt x="100" y="316"/>
                    </a:lnTo>
                    <a:lnTo>
                      <a:pt x="0" y="304"/>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6" name="Google Shape;1229;g3df7f880796_0_302">
                <a:extLst>
                  <a:ext uri="{FF2B5EF4-FFF2-40B4-BE49-F238E27FC236}">
                    <a16:creationId xmlns:a16="http://schemas.microsoft.com/office/drawing/2014/main" id="{3A614D73-E01F-111E-53AF-6FD3E514C3BA}"/>
                  </a:ext>
                </a:extLst>
              </p:cNvPr>
              <p:cNvSpPr/>
              <p:nvPr/>
            </p:nvSpPr>
            <p:spPr>
              <a:xfrm>
                <a:off x="3792914" y="2017949"/>
                <a:ext cx="926075" cy="455624"/>
              </a:xfrm>
              <a:custGeom>
                <a:avLst/>
                <a:gdLst/>
                <a:ahLst/>
                <a:cxnLst/>
                <a:rect l="l" t="t" r="r" b="b"/>
                <a:pathLst>
                  <a:path w="496" h="244" extrusionOk="0">
                    <a:moveTo>
                      <a:pt x="0" y="153"/>
                    </a:moveTo>
                    <a:lnTo>
                      <a:pt x="10" y="0"/>
                    </a:lnTo>
                    <a:lnTo>
                      <a:pt x="67" y="4"/>
                    </a:lnTo>
                    <a:lnTo>
                      <a:pt x="163" y="9"/>
                    </a:lnTo>
                    <a:lnTo>
                      <a:pt x="255" y="13"/>
                    </a:lnTo>
                    <a:lnTo>
                      <a:pt x="317" y="14"/>
                    </a:lnTo>
                    <a:lnTo>
                      <a:pt x="323" y="21"/>
                    </a:lnTo>
                    <a:lnTo>
                      <a:pt x="343" y="32"/>
                    </a:lnTo>
                    <a:lnTo>
                      <a:pt x="348" y="29"/>
                    </a:lnTo>
                    <a:lnTo>
                      <a:pt x="352" y="24"/>
                    </a:lnTo>
                    <a:lnTo>
                      <a:pt x="362" y="26"/>
                    </a:lnTo>
                    <a:lnTo>
                      <a:pt x="383" y="24"/>
                    </a:lnTo>
                    <a:lnTo>
                      <a:pt x="391" y="31"/>
                    </a:lnTo>
                    <a:lnTo>
                      <a:pt x="396" y="32"/>
                    </a:lnTo>
                    <a:lnTo>
                      <a:pt x="401" y="33"/>
                    </a:lnTo>
                    <a:lnTo>
                      <a:pt x="402" y="36"/>
                    </a:lnTo>
                    <a:lnTo>
                      <a:pt x="406" y="34"/>
                    </a:lnTo>
                    <a:lnTo>
                      <a:pt x="411" y="39"/>
                    </a:lnTo>
                    <a:lnTo>
                      <a:pt x="416" y="41"/>
                    </a:lnTo>
                    <a:lnTo>
                      <a:pt x="418" y="46"/>
                    </a:lnTo>
                    <a:lnTo>
                      <a:pt x="424" y="51"/>
                    </a:lnTo>
                    <a:lnTo>
                      <a:pt x="427" y="52"/>
                    </a:lnTo>
                    <a:lnTo>
                      <a:pt x="432" y="53"/>
                    </a:lnTo>
                    <a:lnTo>
                      <a:pt x="434" y="58"/>
                    </a:lnTo>
                    <a:lnTo>
                      <a:pt x="432" y="62"/>
                    </a:lnTo>
                    <a:lnTo>
                      <a:pt x="435" y="67"/>
                    </a:lnTo>
                    <a:lnTo>
                      <a:pt x="436" y="72"/>
                    </a:lnTo>
                    <a:lnTo>
                      <a:pt x="436" y="76"/>
                    </a:lnTo>
                    <a:lnTo>
                      <a:pt x="440" y="81"/>
                    </a:lnTo>
                    <a:lnTo>
                      <a:pt x="440" y="86"/>
                    </a:lnTo>
                    <a:lnTo>
                      <a:pt x="447" y="95"/>
                    </a:lnTo>
                    <a:lnTo>
                      <a:pt x="447" y="100"/>
                    </a:lnTo>
                    <a:lnTo>
                      <a:pt x="450" y="105"/>
                    </a:lnTo>
                    <a:lnTo>
                      <a:pt x="451" y="109"/>
                    </a:lnTo>
                    <a:lnTo>
                      <a:pt x="450" y="114"/>
                    </a:lnTo>
                    <a:lnTo>
                      <a:pt x="450" y="119"/>
                    </a:lnTo>
                    <a:lnTo>
                      <a:pt x="451" y="124"/>
                    </a:lnTo>
                    <a:lnTo>
                      <a:pt x="451" y="125"/>
                    </a:lnTo>
                    <a:lnTo>
                      <a:pt x="455" y="125"/>
                    </a:lnTo>
                    <a:lnTo>
                      <a:pt x="455" y="130"/>
                    </a:lnTo>
                    <a:lnTo>
                      <a:pt x="460" y="132"/>
                    </a:lnTo>
                    <a:lnTo>
                      <a:pt x="459" y="138"/>
                    </a:lnTo>
                    <a:lnTo>
                      <a:pt x="462" y="143"/>
                    </a:lnTo>
                    <a:lnTo>
                      <a:pt x="461" y="149"/>
                    </a:lnTo>
                    <a:lnTo>
                      <a:pt x="464" y="154"/>
                    </a:lnTo>
                    <a:lnTo>
                      <a:pt x="464" y="159"/>
                    </a:lnTo>
                    <a:lnTo>
                      <a:pt x="464" y="165"/>
                    </a:lnTo>
                    <a:lnTo>
                      <a:pt x="466" y="175"/>
                    </a:lnTo>
                    <a:lnTo>
                      <a:pt x="464" y="189"/>
                    </a:lnTo>
                    <a:lnTo>
                      <a:pt x="469" y="193"/>
                    </a:lnTo>
                    <a:lnTo>
                      <a:pt x="470" y="198"/>
                    </a:lnTo>
                    <a:lnTo>
                      <a:pt x="470" y="203"/>
                    </a:lnTo>
                    <a:lnTo>
                      <a:pt x="474" y="208"/>
                    </a:lnTo>
                    <a:lnTo>
                      <a:pt x="478" y="217"/>
                    </a:lnTo>
                    <a:lnTo>
                      <a:pt x="481" y="222"/>
                    </a:lnTo>
                    <a:lnTo>
                      <a:pt x="486" y="224"/>
                    </a:lnTo>
                    <a:lnTo>
                      <a:pt x="488" y="229"/>
                    </a:lnTo>
                    <a:lnTo>
                      <a:pt x="491" y="234"/>
                    </a:lnTo>
                    <a:lnTo>
                      <a:pt x="490" y="239"/>
                    </a:lnTo>
                    <a:lnTo>
                      <a:pt x="496" y="243"/>
                    </a:lnTo>
                    <a:lnTo>
                      <a:pt x="400" y="244"/>
                    </a:lnTo>
                    <a:lnTo>
                      <a:pt x="324" y="244"/>
                    </a:lnTo>
                    <a:lnTo>
                      <a:pt x="182" y="241"/>
                    </a:lnTo>
                    <a:lnTo>
                      <a:pt x="109" y="237"/>
                    </a:lnTo>
                    <a:lnTo>
                      <a:pt x="113" y="163"/>
                    </a:lnTo>
                    <a:lnTo>
                      <a:pt x="108" y="160"/>
                    </a:lnTo>
                    <a:lnTo>
                      <a:pt x="51" y="156"/>
                    </a:lnTo>
                    <a:lnTo>
                      <a:pt x="0" y="153"/>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7" name="Google Shape;1230;g3df7f880796_0_302">
                <a:extLst>
                  <a:ext uri="{FF2B5EF4-FFF2-40B4-BE49-F238E27FC236}">
                    <a16:creationId xmlns:a16="http://schemas.microsoft.com/office/drawing/2014/main" id="{F8AF9B4A-1FA4-DB1F-5BA0-182EF0B6E204}"/>
                  </a:ext>
                </a:extLst>
              </p:cNvPr>
              <p:cNvSpPr/>
              <p:nvPr/>
            </p:nvSpPr>
            <p:spPr>
              <a:xfrm>
                <a:off x="3792914" y="2017949"/>
                <a:ext cx="926075" cy="455624"/>
              </a:xfrm>
              <a:custGeom>
                <a:avLst/>
                <a:gdLst/>
                <a:ahLst/>
                <a:cxnLst/>
                <a:rect l="l" t="t" r="r" b="b"/>
                <a:pathLst>
                  <a:path w="496" h="244" extrusionOk="0">
                    <a:moveTo>
                      <a:pt x="0" y="153"/>
                    </a:moveTo>
                    <a:lnTo>
                      <a:pt x="10" y="0"/>
                    </a:lnTo>
                    <a:lnTo>
                      <a:pt x="67" y="4"/>
                    </a:lnTo>
                    <a:lnTo>
                      <a:pt x="163" y="9"/>
                    </a:lnTo>
                    <a:lnTo>
                      <a:pt x="255" y="13"/>
                    </a:lnTo>
                    <a:lnTo>
                      <a:pt x="317" y="14"/>
                    </a:lnTo>
                    <a:lnTo>
                      <a:pt x="323" y="21"/>
                    </a:lnTo>
                    <a:lnTo>
                      <a:pt x="343" y="32"/>
                    </a:lnTo>
                    <a:lnTo>
                      <a:pt x="348" y="29"/>
                    </a:lnTo>
                    <a:lnTo>
                      <a:pt x="352" y="24"/>
                    </a:lnTo>
                    <a:lnTo>
                      <a:pt x="362" y="26"/>
                    </a:lnTo>
                    <a:lnTo>
                      <a:pt x="383" y="24"/>
                    </a:lnTo>
                    <a:lnTo>
                      <a:pt x="391" y="31"/>
                    </a:lnTo>
                    <a:lnTo>
                      <a:pt x="396" y="32"/>
                    </a:lnTo>
                    <a:lnTo>
                      <a:pt x="401" y="33"/>
                    </a:lnTo>
                    <a:lnTo>
                      <a:pt x="402" y="36"/>
                    </a:lnTo>
                    <a:lnTo>
                      <a:pt x="406" y="34"/>
                    </a:lnTo>
                    <a:lnTo>
                      <a:pt x="411" y="39"/>
                    </a:lnTo>
                    <a:lnTo>
                      <a:pt x="416" y="41"/>
                    </a:lnTo>
                    <a:lnTo>
                      <a:pt x="418" y="46"/>
                    </a:lnTo>
                    <a:lnTo>
                      <a:pt x="424" y="51"/>
                    </a:lnTo>
                    <a:lnTo>
                      <a:pt x="427" y="52"/>
                    </a:lnTo>
                    <a:lnTo>
                      <a:pt x="432" y="53"/>
                    </a:lnTo>
                    <a:lnTo>
                      <a:pt x="434" y="58"/>
                    </a:lnTo>
                    <a:lnTo>
                      <a:pt x="432" y="62"/>
                    </a:lnTo>
                    <a:lnTo>
                      <a:pt x="435" y="67"/>
                    </a:lnTo>
                    <a:lnTo>
                      <a:pt x="436" y="72"/>
                    </a:lnTo>
                    <a:lnTo>
                      <a:pt x="436" y="76"/>
                    </a:lnTo>
                    <a:lnTo>
                      <a:pt x="440" y="81"/>
                    </a:lnTo>
                    <a:lnTo>
                      <a:pt x="440" y="86"/>
                    </a:lnTo>
                    <a:lnTo>
                      <a:pt x="447" y="95"/>
                    </a:lnTo>
                    <a:lnTo>
                      <a:pt x="447" y="100"/>
                    </a:lnTo>
                    <a:lnTo>
                      <a:pt x="450" y="105"/>
                    </a:lnTo>
                    <a:lnTo>
                      <a:pt x="451" y="109"/>
                    </a:lnTo>
                    <a:lnTo>
                      <a:pt x="450" y="114"/>
                    </a:lnTo>
                    <a:lnTo>
                      <a:pt x="450" y="119"/>
                    </a:lnTo>
                    <a:lnTo>
                      <a:pt x="451" y="124"/>
                    </a:lnTo>
                    <a:lnTo>
                      <a:pt x="451" y="125"/>
                    </a:lnTo>
                    <a:lnTo>
                      <a:pt x="455" y="125"/>
                    </a:lnTo>
                    <a:lnTo>
                      <a:pt x="455" y="130"/>
                    </a:lnTo>
                    <a:lnTo>
                      <a:pt x="460" y="132"/>
                    </a:lnTo>
                    <a:lnTo>
                      <a:pt x="459" y="138"/>
                    </a:lnTo>
                    <a:lnTo>
                      <a:pt x="462" y="143"/>
                    </a:lnTo>
                    <a:lnTo>
                      <a:pt x="461" y="149"/>
                    </a:lnTo>
                    <a:lnTo>
                      <a:pt x="464" y="154"/>
                    </a:lnTo>
                    <a:lnTo>
                      <a:pt x="464" y="159"/>
                    </a:lnTo>
                    <a:lnTo>
                      <a:pt x="464" y="165"/>
                    </a:lnTo>
                    <a:lnTo>
                      <a:pt x="466" y="175"/>
                    </a:lnTo>
                    <a:lnTo>
                      <a:pt x="464" y="189"/>
                    </a:lnTo>
                    <a:lnTo>
                      <a:pt x="469" y="193"/>
                    </a:lnTo>
                    <a:lnTo>
                      <a:pt x="470" y="198"/>
                    </a:lnTo>
                    <a:lnTo>
                      <a:pt x="470" y="203"/>
                    </a:lnTo>
                    <a:lnTo>
                      <a:pt x="474" y="208"/>
                    </a:lnTo>
                    <a:lnTo>
                      <a:pt x="478" y="217"/>
                    </a:lnTo>
                    <a:lnTo>
                      <a:pt x="481" y="222"/>
                    </a:lnTo>
                    <a:lnTo>
                      <a:pt x="486" y="224"/>
                    </a:lnTo>
                    <a:lnTo>
                      <a:pt x="488" y="229"/>
                    </a:lnTo>
                    <a:lnTo>
                      <a:pt x="491" y="234"/>
                    </a:lnTo>
                    <a:lnTo>
                      <a:pt x="490" y="239"/>
                    </a:lnTo>
                    <a:lnTo>
                      <a:pt x="496" y="243"/>
                    </a:lnTo>
                    <a:lnTo>
                      <a:pt x="400" y="244"/>
                    </a:lnTo>
                    <a:lnTo>
                      <a:pt x="324" y="244"/>
                    </a:lnTo>
                    <a:lnTo>
                      <a:pt x="182" y="241"/>
                    </a:lnTo>
                    <a:lnTo>
                      <a:pt x="109" y="237"/>
                    </a:lnTo>
                    <a:lnTo>
                      <a:pt x="113" y="163"/>
                    </a:lnTo>
                    <a:lnTo>
                      <a:pt x="108" y="160"/>
                    </a:lnTo>
                    <a:lnTo>
                      <a:pt x="51" y="156"/>
                    </a:lnTo>
                    <a:lnTo>
                      <a:pt x="0" y="153"/>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8" name="Google Shape;1231;g3df7f880796_0_302">
                <a:extLst>
                  <a:ext uri="{FF2B5EF4-FFF2-40B4-BE49-F238E27FC236}">
                    <a16:creationId xmlns:a16="http://schemas.microsoft.com/office/drawing/2014/main" id="{71679323-71BF-62AC-E237-06E2A7752B2D}"/>
                  </a:ext>
                </a:extLst>
              </p:cNvPr>
              <p:cNvSpPr/>
              <p:nvPr/>
            </p:nvSpPr>
            <p:spPr>
              <a:xfrm>
                <a:off x="3811786" y="1602766"/>
                <a:ext cx="784536" cy="512240"/>
              </a:xfrm>
              <a:custGeom>
                <a:avLst/>
                <a:gdLst/>
                <a:ahLst/>
                <a:cxnLst/>
                <a:rect l="l" t="t" r="r" b="b"/>
                <a:pathLst>
                  <a:path w="420" h="274" extrusionOk="0">
                    <a:moveTo>
                      <a:pt x="0" y="222"/>
                    </a:moveTo>
                    <a:lnTo>
                      <a:pt x="11" y="70"/>
                    </a:lnTo>
                    <a:lnTo>
                      <a:pt x="13" y="65"/>
                    </a:lnTo>
                    <a:lnTo>
                      <a:pt x="17" y="0"/>
                    </a:lnTo>
                    <a:lnTo>
                      <a:pt x="112" y="6"/>
                    </a:lnTo>
                    <a:lnTo>
                      <a:pt x="216" y="10"/>
                    </a:lnTo>
                    <a:lnTo>
                      <a:pt x="314" y="12"/>
                    </a:lnTo>
                    <a:lnTo>
                      <a:pt x="412" y="12"/>
                    </a:lnTo>
                    <a:lnTo>
                      <a:pt x="410" y="22"/>
                    </a:lnTo>
                    <a:lnTo>
                      <a:pt x="407" y="27"/>
                    </a:lnTo>
                    <a:lnTo>
                      <a:pt x="402" y="31"/>
                    </a:lnTo>
                    <a:lnTo>
                      <a:pt x="397" y="35"/>
                    </a:lnTo>
                    <a:lnTo>
                      <a:pt x="396" y="39"/>
                    </a:lnTo>
                    <a:lnTo>
                      <a:pt x="400" y="44"/>
                    </a:lnTo>
                    <a:lnTo>
                      <a:pt x="406" y="54"/>
                    </a:lnTo>
                    <a:lnTo>
                      <a:pt x="410" y="54"/>
                    </a:lnTo>
                    <a:lnTo>
                      <a:pt x="415" y="56"/>
                    </a:lnTo>
                    <a:lnTo>
                      <a:pt x="419" y="61"/>
                    </a:lnTo>
                    <a:lnTo>
                      <a:pt x="420" y="198"/>
                    </a:lnTo>
                    <a:lnTo>
                      <a:pt x="411" y="198"/>
                    </a:lnTo>
                    <a:lnTo>
                      <a:pt x="412" y="204"/>
                    </a:lnTo>
                    <a:lnTo>
                      <a:pt x="415" y="209"/>
                    </a:lnTo>
                    <a:lnTo>
                      <a:pt x="415" y="214"/>
                    </a:lnTo>
                    <a:lnTo>
                      <a:pt x="412" y="215"/>
                    </a:lnTo>
                    <a:lnTo>
                      <a:pt x="414" y="220"/>
                    </a:lnTo>
                    <a:lnTo>
                      <a:pt x="419" y="225"/>
                    </a:lnTo>
                    <a:lnTo>
                      <a:pt x="419" y="230"/>
                    </a:lnTo>
                    <a:lnTo>
                      <a:pt x="416" y="234"/>
                    </a:lnTo>
                    <a:lnTo>
                      <a:pt x="416" y="239"/>
                    </a:lnTo>
                    <a:lnTo>
                      <a:pt x="414" y="249"/>
                    </a:lnTo>
                    <a:lnTo>
                      <a:pt x="412" y="250"/>
                    </a:lnTo>
                    <a:lnTo>
                      <a:pt x="410" y="254"/>
                    </a:lnTo>
                    <a:lnTo>
                      <a:pt x="411" y="259"/>
                    </a:lnTo>
                    <a:lnTo>
                      <a:pt x="416" y="264"/>
                    </a:lnTo>
                    <a:lnTo>
                      <a:pt x="417" y="274"/>
                    </a:lnTo>
                    <a:lnTo>
                      <a:pt x="414" y="273"/>
                    </a:lnTo>
                    <a:lnTo>
                      <a:pt x="408" y="268"/>
                    </a:lnTo>
                    <a:lnTo>
                      <a:pt x="406" y="263"/>
                    </a:lnTo>
                    <a:lnTo>
                      <a:pt x="401" y="261"/>
                    </a:lnTo>
                    <a:lnTo>
                      <a:pt x="396" y="256"/>
                    </a:lnTo>
                    <a:lnTo>
                      <a:pt x="392" y="258"/>
                    </a:lnTo>
                    <a:lnTo>
                      <a:pt x="391" y="255"/>
                    </a:lnTo>
                    <a:lnTo>
                      <a:pt x="386" y="254"/>
                    </a:lnTo>
                    <a:lnTo>
                      <a:pt x="381" y="253"/>
                    </a:lnTo>
                    <a:lnTo>
                      <a:pt x="373" y="246"/>
                    </a:lnTo>
                    <a:lnTo>
                      <a:pt x="352" y="248"/>
                    </a:lnTo>
                    <a:lnTo>
                      <a:pt x="342" y="246"/>
                    </a:lnTo>
                    <a:lnTo>
                      <a:pt x="338" y="251"/>
                    </a:lnTo>
                    <a:lnTo>
                      <a:pt x="333" y="254"/>
                    </a:lnTo>
                    <a:lnTo>
                      <a:pt x="313" y="243"/>
                    </a:lnTo>
                    <a:lnTo>
                      <a:pt x="307" y="236"/>
                    </a:lnTo>
                    <a:lnTo>
                      <a:pt x="245" y="235"/>
                    </a:lnTo>
                    <a:lnTo>
                      <a:pt x="153" y="231"/>
                    </a:lnTo>
                    <a:lnTo>
                      <a:pt x="57" y="226"/>
                    </a:lnTo>
                    <a:lnTo>
                      <a:pt x="0" y="222"/>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9" name="Google Shape;1232;g3df7f880796_0_302">
                <a:extLst>
                  <a:ext uri="{FF2B5EF4-FFF2-40B4-BE49-F238E27FC236}">
                    <a16:creationId xmlns:a16="http://schemas.microsoft.com/office/drawing/2014/main" id="{FBE6E8E6-E1C0-3CCD-0C53-F50E95034A09}"/>
                  </a:ext>
                </a:extLst>
              </p:cNvPr>
              <p:cNvSpPr/>
              <p:nvPr/>
            </p:nvSpPr>
            <p:spPr>
              <a:xfrm>
                <a:off x="3811786" y="1602766"/>
                <a:ext cx="784536" cy="512240"/>
              </a:xfrm>
              <a:custGeom>
                <a:avLst/>
                <a:gdLst/>
                <a:ahLst/>
                <a:cxnLst/>
                <a:rect l="l" t="t" r="r" b="b"/>
                <a:pathLst>
                  <a:path w="420" h="274" extrusionOk="0">
                    <a:moveTo>
                      <a:pt x="0" y="222"/>
                    </a:moveTo>
                    <a:lnTo>
                      <a:pt x="11" y="70"/>
                    </a:lnTo>
                    <a:lnTo>
                      <a:pt x="13" y="65"/>
                    </a:lnTo>
                    <a:lnTo>
                      <a:pt x="17" y="0"/>
                    </a:lnTo>
                    <a:lnTo>
                      <a:pt x="112" y="6"/>
                    </a:lnTo>
                    <a:lnTo>
                      <a:pt x="216" y="10"/>
                    </a:lnTo>
                    <a:lnTo>
                      <a:pt x="314" y="12"/>
                    </a:lnTo>
                    <a:lnTo>
                      <a:pt x="412" y="12"/>
                    </a:lnTo>
                    <a:lnTo>
                      <a:pt x="410" y="22"/>
                    </a:lnTo>
                    <a:lnTo>
                      <a:pt x="407" y="27"/>
                    </a:lnTo>
                    <a:lnTo>
                      <a:pt x="402" y="31"/>
                    </a:lnTo>
                    <a:lnTo>
                      <a:pt x="397" y="35"/>
                    </a:lnTo>
                    <a:lnTo>
                      <a:pt x="396" y="39"/>
                    </a:lnTo>
                    <a:lnTo>
                      <a:pt x="400" y="44"/>
                    </a:lnTo>
                    <a:lnTo>
                      <a:pt x="406" y="54"/>
                    </a:lnTo>
                    <a:lnTo>
                      <a:pt x="410" y="54"/>
                    </a:lnTo>
                    <a:lnTo>
                      <a:pt x="415" y="56"/>
                    </a:lnTo>
                    <a:lnTo>
                      <a:pt x="419" y="61"/>
                    </a:lnTo>
                    <a:lnTo>
                      <a:pt x="420" y="198"/>
                    </a:lnTo>
                    <a:lnTo>
                      <a:pt x="411" y="198"/>
                    </a:lnTo>
                    <a:lnTo>
                      <a:pt x="412" y="204"/>
                    </a:lnTo>
                    <a:lnTo>
                      <a:pt x="415" y="209"/>
                    </a:lnTo>
                    <a:lnTo>
                      <a:pt x="415" y="214"/>
                    </a:lnTo>
                    <a:lnTo>
                      <a:pt x="412" y="215"/>
                    </a:lnTo>
                    <a:lnTo>
                      <a:pt x="414" y="220"/>
                    </a:lnTo>
                    <a:lnTo>
                      <a:pt x="419" y="225"/>
                    </a:lnTo>
                    <a:lnTo>
                      <a:pt x="419" y="230"/>
                    </a:lnTo>
                    <a:lnTo>
                      <a:pt x="416" y="234"/>
                    </a:lnTo>
                    <a:lnTo>
                      <a:pt x="416" y="239"/>
                    </a:lnTo>
                    <a:lnTo>
                      <a:pt x="414" y="249"/>
                    </a:lnTo>
                    <a:lnTo>
                      <a:pt x="412" y="250"/>
                    </a:lnTo>
                    <a:lnTo>
                      <a:pt x="410" y="254"/>
                    </a:lnTo>
                    <a:lnTo>
                      <a:pt x="411" y="259"/>
                    </a:lnTo>
                    <a:lnTo>
                      <a:pt x="416" y="264"/>
                    </a:lnTo>
                    <a:lnTo>
                      <a:pt x="417" y="274"/>
                    </a:lnTo>
                    <a:lnTo>
                      <a:pt x="414" y="273"/>
                    </a:lnTo>
                    <a:lnTo>
                      <a:pt x="408" y="268"/>
                    </a:lnTo>
                    <a:lnTo>
                      <a:pt x="406" y="263"/>
                    </a:lnTo>
                    <a:lnTo>
                      <a:pt x="401" y="261"/>
                    </a:lnTo>
                    <a:lnTo>
                      <a:pt x="396" y="256"/>
                    </a:lnTo>
                    <a:lnTo>
                      <a:pt x="392" y="258"/>
                    </a:lnTo>
                    <a:lnTo>
                      <a:pt x="391" y="255"/>
                    </a:lnTo>
                    <a:lnTo>
                      <a:pt x="386" y="254"/>
                    </a:lnTo>
                    <a:lnTo>
                      <a:pt x="381" y="253"/>
                    </a:lnTo>
                    <a:lnTo>
                      <a:pt x="373" y="246"/>
                    </a:lnTo>
                    <a:lnTo>
                      <a:pt x="352" y="248"/>
                    </a:lnTo>
                    <a:lnTo>
                      <a:pt x="342" y="246"/>
                    </a:lnTo>
                    <a:lnTo>
                      <a:pt x="338" y="251"/>
                    </a:lnTo>
                    <a:lnTo>
                      <a:pt x="333" y="254"/>
                    </a:lnTo>
                    <a:lnTo>
                      <a:pt x="313" y="243"/>
                    </a:lnTo>
                    <a:lnTo>
                      <a:pt x="307" y="236"/>
                    </a:lnTo>
                    <a:lnTo>
                      <a:pt x="245" y="235"/>
                    </a:lnTo>
                    <a:lnTo>
                      <a:pt x="153" y="231"/>
                    </a:lnTo>
                    <a:lnTo>
                      <a:pt x="57" y="226"/>
                    </a:lnTo>
                    <a:lnTo>
                      <a:pt x="0" y="222"/>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0" name="Google Shape;1233;g3df7f880796_0_302">
                <a:extLst>
                  <a:ext uri="{FF2B5EF4-FFF2-40B4-BE49-F238E27FC236}">
                    <a16:creationId xmlns:a16="http://schemas.microsoft.com/office/drawing/2014/main" id="{08E0970C-861A-FC2F-D3C1-75C5035177B9}"/>
                  </a:ext>
                </a:extLst>
              </p:cNvPr>
              <p:cNvSpPr/>
              <p:nvPr/>
            </p:nvSpPr>
            <p:spPr>
              <a:xfrm>
                <a:off x="3844138" y="1174102"/>
                <a:ext cx="736008" cy="451580"/>
              </a:xfrm>
              <a:custGeom>
                <a:avLst/>
                <a:gdLst/>
                <a:ahLst/>
                <a:cxnLst/>
                <a:rect l="l" t="t" r="r" b="b"/>
                <a:pathLst>
                  <a:path w="395" h="242" extrusionOk="0">
                    <a:moveTo>
                      <a:pt x="0" y="230"/>
                    </a:moveTo>
                    <a:lnTo>
                      <a:pt x="17" y="1"/>
                    </a:lnTo>
                    <a:lnTo>
                      <a:pt x="17" y="0"/>
                    </a:lnTo>
                    <a:lnTo>
                      <a:pt x="96" y="5"/>
                    </a:lnTo>
                    <a:lnTo>
                      <a:pt x="214" y="10"/>
                    </a:lnTo>
                    <a:lnTo>
                      <a:pt x="316" y="12"/>
                    </a:lnTo>
                    <a:lnTo>
                      <a:pt x="361" y="12"/>
                    </a:lnTo>
                    <a:lnTo>
                      <a:pt x="360" y="15"/>
                    </a:lnTo>
                    <a:lnTo>
                      <a:pt x="360" y="15"/>
                    </a:lnTo>
                    <a:lnTo>
                      <a:pt x="363" y="18"/>
                    </a:lnTo>
                    <a:lnTo>
                      <a:pt x="365" y="32"/>
                    </a:lnTo>
                    <a:lnTo>
                      <a:pt x="368" y="37"/>
                    </a:lnTo>
                    <a:lnTo>
                      <a:pt x="364" y="46"/>
                    </a:lnTo>
                    <a:lnTo>
                      <a:pt x="366" y="56"/>
                    </a:lnTo>
                    <a:lnTo>
                      <a:pt x="365" y="60"/>
                    </a:lnTo>
                    <a:lnTo>
                      <a:pt x="366" y="62"/>
                    </a:lnTo>
                    <a:lnTo>
                      <a:pt x="365" y="72"/>
                    </a:lnTo>
                    <a:lnTo>
                      <a:pt x="366" y="78"/>
                    </a:lnTo>
                    <a:lnTo>
                      <a:pt x="371" y="94"/>
                    </a:lnTo>
                    <a:lnTo>
                      <a:pt x="371" y="96"/>
                    </a:lnTo>
                    <a:lnTo>
                      <a:pt x="378" y="110"/>
                    </a:lnTo>
                    <a:lnTo>
                      <a:pt x="380" y="122"/>
                    </a:lnTo>
                    <a:lnTo>
                      <a:pt x="380" y="127"/>
                    </a:lnTo>
                    <a:lnTo>
                      <a:pt x="379" y="130"/>
                    </a:lnTo>
                    <a:lnTo>
                      <a:pt x="380" y="135"/>
                    </a:lnTo>
                    <a:lnTo>
                      <a:pt x="380" y="145"/>
                    </a:lnTo>
                    <a:lnTo>
                      <a:pt x="381" y="156"/>
                    </a:lnTo>
                    <a:lnTo>
                      <a:pt x="381" y="163"/>
                    </a:lnTo>
                    <a:lnTo>
                      <a:pt x="384" y="168"/>
                    </a:lnTo>
                    <a:lnTo>
                      <a:pt x="383" y="173"/>
                    </a:lnTo>
                    <a:lnTo>
                      <a:pt x="384" y="191"/>
                    </a:lnTo>
                    <a:lnTo>
                      <a:pt x="386" y="196"/>
                    </a:lnTo>
                    <a:lnTo>
                      <a:pt x="385" y="201"/>
                    </a:lnTo>
                    <a:lnTo>
                      <a:pt x="388" y="206"/>
                    </a:lnTo>
                    <a:lnTo>
                      <a:pt x="393" y="213"/>
                    </a:lnTo>
                    <a:lnTo>
                      <a:pt x="394" y="218"/>
                    </a:lnTo>
                    <a:lnTo>
                      <a:pt x="394" y="223"/>
                    </a:lnTo>
                    <a:lnTo>
                      <a:pt x="395" y="233"/>
                    </a:lnTo>
                    <a:lnTo>
                      <a:pt x="395" y="237"/>
                    </a:lnTo>
                    <a:lnTo>
                      <a:pt x="395" y="242"/>
                    </a:lnTo>
                    <a:lnTo>
                      <a:pt x="297" y="242"/>
                    </a:lnTo>
                    <a:lnTo>
                      <a:pt x="199" y="240"/>
                    </a:lnTo>
                    <a:lnTo>
                      <a:pt x="95" y="236"/>
                    </a:lnTo>
                    <a:lnTo>
                      <a:pt x="0" y="230"/>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1" name="Google Shape;1234;g3df7f880796_0_302">
                <a:extLst>
                  <a:ext uri="{FF2B5EF4-FFF2-40B4-BE49-F238E27FC236}">
                    <a16:creationId xmlns:a16="http://schemas.microsoft.com/office/drawing/2014/main" id="{9045074C-1E66-AE00-3D2B-E6A6B0A6D76B}"/>
                  </a:ext>
                </a:extLst>
              </p:cNvPr>
              <p:cNvSpPr/>
              <p:nvPr/>
            </p:nvSpPr>
            <p:spPr>
              <a:xfrm>
                <a:off x="3844138" y="1174102"/>
                <a:ext cx="736008" cy="451580"/>
              </a:xfrm>
              <a:custGeom>
                <a:avLst/>
                <a:gdLst/>
                <a:ahLst/>
                <a:cxnLst/>
                <a:rect l="l" t="t" r="r" b="b"/>
                <a:pathLst>
                  <a:path w="395" h="242" extrusionOk="0">
                    <a:moveTo>
                      <a:pt x="0" y="230"/>
                    </a:moveTo>
                    <a:lnTo>
                      <a:pt x="17" y="1"/>
                    </a:lnTo>
                    <a:lnTo>
                      <a:pt x="17" y="0"/>
                    </a:lnTo>
                    <a:lnTo>
                      <a:pt x="96" y="5"/>
                    </a:lnTo>
                    <a:lnTo>
                      <a:pt x="214" y="10"/>
                    </a:lnTo>
                    <a:lnTo>
                      <a:pt x="316" y="12"/>
                    </a:lnTo>
                    <a:lnTo>
                      <a:pt x="361" y="12"/>
                    </a:lnTo>
                    <a:lnTo>
                      <a:pt x="360" y="15"/>
                    </a:lnTo>
                    <a:lnTo>
                      <a:pt x="360" y="15"/>
                    </a:lnTo>
                    <a:lnTo>
                      <a:pt x="363" y="18"/>
                    </a:lnTo>
                    <a:lnTo>
                      <a:pt x="365" y="32"/>
                    </a:lnTo>
                    <a:lnTo>
                      <a:pt x="368" y="37"/>
                    </a:lnTo>
                    <a:lnTo>
                      <a:pt x="364" y="46"/>
                    </a:lnTo>
                    <a:lnTo>
                      <a:pt x="366" y="56"/>
                    </a:lnTo>
                    <a:lnTo>
                      <a:pt x="365" y="60"/>
                    </a:lnTo>
                    <a:lnTo>
                      <a:pt x="366" y="62"/>
                    </a:lnTo>
                    <a:lnTo>
                      <a:pt x="365" y="72"/>
                    </a:lnTo>
                    <a:lnTo>
                      <a:pt x="366" y="78"/>
                    </a:lnTo>
                    <a:lnTo>
                      <a:pt x="371" y="94"/>
                    </a:lnTo>
                    <a:lnTo>
                      <a:pt x="371" y="96"/>
                    </a:lnTo>
                    <a:lnTo>
                      <a:pt x="378" y="110"/>
                    </a:lnTo>
                    <a:lnTo>
                      <a:pt x="380" y="122"/>
                    </a:lnTo>
                    <a:lnTo>
                      <a:pt x="380" y="127"/>
                    </a:lnTo>
                    <a:lnTo>
                      <a:pt x="379" y="130"/>
                    </a:lnTo>
                    <a:lnTo>
                      <a:pt x="380" y="135"/>
                    </a:lnTo>
                    <a:lnTo>
                      <a:pt x="380" y="145"/>
                    </a:lnTo>
                    <a:lnTo>
                      <a:pt x="381" y="156"/>
                    </a:lnTo>
                    <a:lnTo>
                      <a:pt x="381" y="163"/>
                    </a:lnTo>
                    <a:lnTo>
                      <a:pt x="384" y="168"/>
                    </a:lnTo>
                    <a:lnTo>
                      <a:pt x="383" y="173"/>
                    </a:lnTo>
                    <a:lnTo>
                      <a:pt x="384" y="191"/>
                    </a:lnTo>
                    <a:lnTo>
                      <a:pt x="386" y="196"/>
                    </a:lnTo>
                    <a:lnTo>
                      <a:pt x="385" y="201"/>
                    </a:lnTo>
                    <a:lnTo>
                      <a:pt x="388" y="206"/>
                    </a:lnTo>
                    <a:lnTo>
                      <a:pt x="393" y="213"/>
                    </a:lnTo>
                    <a:lnTo>
                      <a:pt x="394" y="218"/>
                    </a:lnTo>
                    <a:lnTo>
                      <a:pt x="394" y="223"/>
                    </a:lnTo>
                    <a:lnTo>
                      <a:pt x="395" y="233"/>
                    </a:lnTo>
                    <a:lnTo>
                      <a:pt x="395" y="237"/>
                    </a:lnTo>
                    <a:lnTo>
                      <a:pt x="395" y="242"/>
                    </a:lnTo>
                    <a:lnTo>
                      <a:pt x="297" y="242"/>
                    </a:lnTo>
                    <a:lnTo>
                      <a:pt x="199" y="240"/>
                    </a:lnTo>
                    <a:lnTo>
                      <a:pt x="95" y="236"/>
                    </a:lnTo>
                    <a:lnTo>
                      <a:pt x="0" y="230"/>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2" name="Google Shape;1235;g3df7f880796_0_302">
                <a:extLst>
                  <a:ext uri="{FF2B5EF4-FFF2-40B4-BE49-F238E27FC236}">
                    <a16:creationId xmlns:a16="http://schemas.microsoft.com/office/drawing/2014/main" id="{C76F18DC-213B-DDBD-FA1C-36295DF7BD67}"/>
                  </a:ext>
                </a:extLst>
              </p:cNvPr>
              <p:cNvSpPr/>
              <p:nvPr/>
            </p:nvSpPr>
            <p:spPr>
              <a:xfrm>
                <a:off x="3860314" y="2882017"/>
                <a:ext cx="971909" cy="496064"/>
              </a:xfrm>
              <a:custGeom>
                <a:avLst/>
                <a:gdLst/>
                <a:ahLst/>
                <a:cxnLst/>
                <a:rect l="l" t="t" r="r" b="b"/>
                <a:pathLst>
                  <a:path w="521" h="266" extrusionOk="0">
                    <a:moveTo>
                      <a:pt x="0" y="38"/>
                    </a:moveTo>
                    <a:lnTo>
                      <a:pt x="3" y="0"/>
                    </a:lnTo>
                    <a:lnTo>
                      <a:pt x="62" y="4"/>
                    </a:lnTo>
                    <a:lnTo>
                      <a:pt x="157" y="8"/>
                    </a:lnTo>
                    <a:lnTo>
                      <a:pt x="294" y="12"/>
                    </a:lnTo>
                    <a:lnTo>
                      <a:pt x="432" y="12"/>
                    </a:lnTo>
                    <a:lnTo>
                      <a:pt x="506" y="9"/>
                    </a:lnTo>
                    <a:lnTo>
                      <a:pt x="507" y="48"/>
                    </a:lnTo>
                    <a:lnTo>
                      <a:pt x="518" y="112"/>
                    </a:lnTo>
                    <a:lnTo>
                      <a:pt x="520" y="132"/>
                    </a:lnTo>
                    <a:lnTo>
                      <a:pt x="521" y="266"/>
                    </a:lnTo>
                    <a:lnTo>
                      <a:pt x="507" y="263"/>
                    </a:lnTo>
                    <a:lnTo>
                      <a:pt x="502" y="259"/>
                    </a:lnTo>
                    <a:lnTo>
                      <a:pt x="498" y="258"/>
                    </a:lnTo>
                    <a:lnTo>
                      <a:pt x="488" y="251"/>
                    </a:lnTo>
                    <a:lnTo>
                      <a:pt x="477" y="244"/>
                    </a:lnTo>
                    <a:lnTo>
                      <a:pt x="473" y="244"/>
                    </a:lnTo>
                    <a:lnTo>
                      <a:pt x="469" y="248"/>
                    </a:lnTo>
                    <a:lnTo>
                      <a:pt x="467" y="251"/>
                    </a:lnTo>
                    <a:lnTo>
                      <a:pt x="462" y="251"/>
                    </a:lnTo>
                    <a:lnTo>
                      <a:pt x="458" y="249"/>
                    </a:lnTo>
                    <a:lnTo>
                      <a:pt x="453" y="244"/>
                    </a:lnTo>
                    <a:lnTo>
                      <a:pt x="443" y="248"/>
                    </a:lnTo>
                    <a:lnTo>
                      <a:pt x="439" y="252"/>
                    </a:lnTo>
                    <a:lnTo>
                      <a:pt x="434" y="252"/>
                    </a:lnTo>
                    <a:lnTo>
                      <a:pt x="429" y="248"/>
                    </a:lnTo>
                    <a:lnTo>
                      <a:pt x="425" y="252"/>
                    </a:lnTo>
                    <a:lnTo>
                      <a:pt x="419" y="253"/>
                    </a:lnTo>
                    <a:lnTo>
                      <a:pt x="414" y="259"/>
                    </a:lnTo>
                    <a:lnTo>
                      <a:pt x="409" y="259"/>
                    </a:lnTo>
                    <a:lnTo>
                      <a:pt x="406" y="263"/>
                    </a:lnTo>
                    <a:lnTo>
                      <a:pt x="401" y="259"/>
                    </a:lnTo>
                    <a:lnTo>
                      <a:pt x="396" y="257"/>
                    </a:lnTo>
                    <a:lnTo>
                      <a:pt x="391" y="254"/>
                    </a:lnTo>
                    <a:lnTo>
                      <a:pt x="389" y="249"/>
                    </a:lnTo>
                    <a:lnTo>
                      <a:pt x="384" y="249"/>
                    </a:lnTo>
                    <a:lnTo>
                      <a:pt x="379" y="253"/>
                    </a:lnTo>
                    <a:lnTo>
                      <a:pt x="375" y="251"/>
                    </a:lnTo>
                    <a:lnTo>
                      <a:pt x="370" y="246"/>
                    </a:lnTo>
                    <a:lnTo>
                      <a:pt x="366" y="244"/>
                    </a:lnTo>
                    <a:lnTo>
                      <a:pt x="364" y="246"/>
                    </a:lnTo>
                    <a:lnTo>
                      <a:pt x="364" y="248"/>
                    </a:lnTo>
                    <a:lnTo>
                      <a:pt x="359" y="252"/>
                    </a:lnTo>
                    <a:lnTo>
                      <a:pt x="357" y="261"/>
                    </a:lnTo>
                    <a:lnTo>
                      <a:pt x="354" y="262"/>
                    </a:lnTo>
                    <a:lnTo>
                      <a:pt x="352" y="261"/>
                    </a:lnTo>
                    <a:lnTo>
                      <a:pt x="350" y="256"/>
                    </a:lnTo>
                    <a:lnTo>
                      <a:pt x="352" y="251"/>
                    </a:lnTo>
                    <a:lnTo>
                      <a:pt x="347" y="251"/>
                    </a:lnTo>
                    <a:lnTo>
                      <a:pt x="340" y="254"/>
                    </a:lnTo>
                    <a:lnTo>
                      <a:pt x="335" y="253"/>
                    </a:lnTo>
                    <a:lnTo>
                      <a:pt x="333" y="248"/>
                    </a:lnTo>
                    <a:lnTo>
                      <a:pt x="328" y="248"/>
                    </a:lnTo>
                    <a:lnTo>
                      <a:pt x="326" y="244"/>
                    </a:lnTo>
                    <a:lnTo>
                      <a:pt x="321" y="242"/>
                    </a:lnTo>
                    <a:lnTo>
                      <a:pt x="313" y="249"/>
                    </a:lnTo>
                    <a:lnTo>
                      <a:pt x="310" y="252"/>
                    </a:lnTo>
                    <a:lnTo>
                      <a:pt x="304" y="251"/>
                    </a:lnTo>
                    <a:lnTo>
                      <a:pt x="303" y="244"/>
                    </a:lnTo>
                    <a:lnTo>
                      <a:pt x="303" y="241"/>
                    </a:lnTo>
                    <a:lnTo>
                      <a:pt x="298" y="241"/>
                    </a:lnTo>
                    <a:lnTo>
                      <a:pt x="294" y="236"/>
                    </a:lnTo>
                    <a:lnTo>
                      <a:pt x="296" y="231"/>
                    </a:lnTo>
                    <a:lnTo>
                      <a:pt x="291" y="231"/>
                    </a:lnTo>
                    <a:lnTo>
                      <a:pt x="281" y="229"/>
                    </a:lnTo>
                    <a:lnTo>
                      <a:pt x="276" y="233"/>
                    </a:lnTo>
                    <a:lnTo>
                      <a:pt x="271" y="236"/>
                    </a:lnTo>
                    <a:lnTo>
                      <a:pt x="267" y="232"/>
                    </a:lnTo>
                    <a:lnTo>
                      <a:pt x="264" y="228"/>
                    </a:lnTo>
                    <a:lnTo>
                      <a:pt x="259" y="228"/>
                    </a:lnTo>
                    <a:lnTo>
                      <a:pt x="254" y="229"/>
                    </a:lnTo>
                    <a:lnTo>
                      <a:pt x="244" y="226"/>
                    </a:lnTo>
                    <a:lnTo>
                      <a:pt x="239" y="223"/>
                    </a:lnTo>
                    <a:lnTo>
                      <a:pt x="235" y="224"/>
                    </a:lnTo>
                    <a:lnTo>
                      <a:pt x="233" y="223"/>
                    </a:lnTo>
                    <a:lnTo>
                      <a:pt x="228" y="223"/>
                    </a:lnTo>
                    <a:lnTo>
                      <a:pt x="226" y="218"/>
                    </a:lnTo>
                    <a:lnTo>
                      <a:pt x="226" y="213"/>
                    </a:lnTo>
                    <a:lnTo>
                      <a:pt x="223" y="209"/>
                    </a:lnTo>
                    <a:lnTo>
                      <a:pt x="218" y="207"/>
                    </a:lnTo>
                    <a:lnTo>
                      <a:pt x="216" y="204"/>
                    </a:lnTo>
                    <a:lnTo>
                      <a:pt x="214" y="209"/>
                    </a:lnTo>
                    <a:lnTo>
                      <a:pt x="210" y="209"/>
                    </a:lnTo>
                    <a:lnTo>
                      <a:pt x="204" y="208"/>
                    </a:lnTo>
                    <a:lnTo>
                      <a:pt x="199" y="209"/>
                    </a:lnTo>
                    <a:lnTo>
                      <a:pt x="195" y="208"/>
                    </a:lnTo>
                    <a:lnTo>
                      <a:pt x="186" y="198"/>
                    </a:lnTo>
                    <a:lnTo>
                      <a:pt x="181" y="194"/>
                    </a:lnTo>
                    <a:lnTo>
                      <a:pt x="176" y="194"/>
                    </a:lnTo>
                    <a:lnTo>
                      <a:pt x="177" y="185"/>
                    </a:lnTo>
                    <a:lnTo>
                      <a:pt x="181" y="49"/>
                    </a:lnTo>
                    <a:lnTo>
                      <a:pt x="176" y="47"/>
                    </a:lnTo>
                    <a:lnTo>
                      <a:pt x="171" y="46"/>
                    </a:lnTo>
                    <a:lnTo>
                      <a:pt x="146" y="46"/>
                    </a:lnTo>
                    <a:lnTo>
                      <a:pt x="83" y="43"/>
                    </a:lnTo>
                    <a:lnTo>
                      <a:pt x="0" y="38"/>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3" name="Google Shape;1236;g3df7f880796_0_302">
                <a:extLst>
                  <a:ext uri="{FF2B5EF4-FFF2-40B4-BE49-F238E27FC236}">
                    <a16:creationId xmlns:a16="http://schemas.microsoft.com/office/drawing/2014/main" id="{89A8AD0F-B8A1-B033-DEB1-AA271AF2DD88}"/>
                  </a:ext>
                </a:extLst>
              </p:cNvPr>
              <p:cNvSpPr/>
              <p:nvPr/>
            </p:nvSpPr>
            <p:spPr>
              <a:xfrm>
                <a:off x="3860314" y="2882017"/>
                <a:ext cx="971909" cy="496064"/>
              </a:xfrm>
              <a:custGeom>
                <a:avLst/>
                <a:gdLst/>
                <a:ahLst/>
                <a:cxnLst/>
                <a:rect l="l" t="t" r="r" b="b"/>
                <a:pathLst>
                  <a:path w="521" h="266" extrusionOk="0">
                    <a:moveTo>
                      <a:pt x="0" y="38"/>
                    </a:moveTo>
                    <a:lnTo>
                      <a:pt x="3" y="0"/>
                    </a:lnTo>
                    <a:lnTo>
                      <a:pt x="62" y="4"/>
                    </a:lnTo>
                    <a:lnTo>
                      <a:pt x="157" y="8"/>
                    </a:lnTo>
                    <a:lnTo>
                      <a:pt x="294" y="12"/>
                    </a:lnTo>
                    <a:lnTo>
                      <a:pt x="432" y="12"/>
                    </a:lnTo>
                    <a:lnTo>
                      <a:pt x="506" y="9"/>
                    </a:lnTo>
                    <a:lnTo>
                      <a:pt x="507" y="48"/>
                    </a:lnTo>
                    <a:lnTo>
                      <a:pt x="518" y="112"/>
                    </a:lnTo>
                    <a:lnTo>
                      <a:pt x="520" y="132"/>
                    </a:lnTo>
                    <a:lnTo>
                      <a:pt x="521" y="266"/>
                    </a:lnTo>
                    <a:lnTo>
                      <a:pt x="507" y="263"/>
                    </a:lnTo>
                    <a:lnTo>
                      <a:pt x="502" y="259"/>
                    </a:lnTo>
                    <a:lnTo>
                      <a:pt x="498" y="258"/>
                    </a:lnTo>
                    <a:lnTo>
                      <a:pt x="488" y="251"/>
                    </a:lnTo>
                    <a:lnTo>
                      <a:pt x="477" y="244"/>
                    </a:lnTo>
                    <a:lnTo>
                      <a:pt x="473" y="244"/>
                    </a:lnTo>
                    <a:lnTo>
                      <a:pt x="469" y="248"/>
                    </a:lnTo>
                    <a:lnTo>
                      <a:pt x="467" y="251"/>
                    </a:lnTo>
                    <a:lnTo>
                      <a:pt x="462" y="251"/>
                    </a:lnTo>
                    <a:lnTo>
                      <a:pt x="458" y="249"/>
                    </a:lnTo>
                    <a:lnTo>
                      <a:pt x="453" y="244"/>
                    </a:lnTo>
                    <a:lnTo>
                      <a:pt x="443" y="248"/>
                    </a:lnTo>
                    <a:lnTo>
                      <a:pt x="439" y="252"/>
                    </a:lnTo>
                    <a:lnTo>
                      <a:pt x="434" y="252"/>
                    </a:lnTo>
                    <a:lnTo>
                      <a:pt x="429" y="248"/>
                    </a:lnTo>
                    <a:lnTo>
                      <a:pt x="425" y="252"/>
                    </a:lnTo>
                    <a:lnTo>
                      <a:pt x="419" y="253"/>
                    </a:lnTo>
                    <a:lnTo>
                      <a:pt x="414" y="259"/>
                    </a:lnTo>
                    <a:lnTo>
                      <a:pt x="409" y="259"/>
                    </a:lnTo>
                    <a:lnTo>
                      <a:pt x="406" y="263"/>
                    </a:lnTo>
                    <a:lnTo>
                      <a:pt x="401" y="259"/>
                    </a:lnTo>
                    <a:lnTo>
                      <a:pt x="396" y="257"/>
                    </a:lnTo>
                    <a:lnTo>
                      <a:pt x="391" y="254"/>
                    </a:lnTo>
                    <a:lnTo>
                      <a:pt x="389" y="249"/>
                    </a:lnTo>
                    <a:lnTo>
                      <a:pt x="384" y="249"/>
                    </a:lnTo>
                    <a:lnTo>
                      <a:pt x="379" y="253"/>
                    </a:lnTo>
                    <a:lnTo>
                      <a:pt x="375" y="251"/>
                    </a:lnTo>
                    <a:lnTo>
                      <a:pt x="370" y="246"/>
                    </a:lnTo>
                    <a:lnTo>
                      <a:pt x="366" y="244"/>
                    </a:lnTo>
                    <a:lnTo>
                      <a:pt x="364" y="246"/>
                    </a:lnTo>
                    <a:lnTo>
                      <a:pt x="364" y="248"/>
                    </a:lnTo>
                    <a:lnTo>
                      <a:pt x="359" y="252"/>
                    </a:lnTo>
                    <a:lnTo>
                      <a:pt x="357" y="261"/>
                    </a:lnTo>
                    <a:lnTo>
                      <a:pt x="354" y="262"/>
                    </a:lnTo>
                    <a:lnTo>
                      <a:pt x="352" y="261"/>
                    </a:lnTo>
                    <a:lnTo>
                      <a:pt x="350" y="256"/>
                    </a:lnTo>
                    <a:lnTo>
                      <a:pt x="352" y="251"/>
                    </a:lnTo>
                    <a:lnTo>
                      <a:pt x="347" y="251"/>
                    </a:lnTo>
                    <a:lnTo>
                      <a:pt x="340" y="254"/>
                    </a:lnTo>
                    <a:lnTo>
                      <a:pt x="335" y="253"/>
                    </a:lnTo>
                    <a:lnTo>
                      <a:pt x="333" y="248"/>
                    </a:lnTo>
                    <a:lnTo>
                      <a:pt x="328" y="248"/>
                    </a:lnTo>
                    <a:lnTo>
                      <a:pt x="326" y="244"/>
                    </a:lnTo>
                    <a:lnTo>
                      <a:pt x="321" y="242"/>
                    </a:lnTo>
                    <a:lnTo>
                      <a:pt x="313" y="249"/>
                    </a:lnTo>
                    <a:lnTo>
                      <a:pt x="310" y="252"/>
                    </a:lnTo>
                    <a:lnTo>
                      <a:pt x="304" y="251"/>
                    </a:lnTo>
                    <a:lnTo>
                      <a:pt x="303" y="244"/>
                    </a:lnTo>
                    <a:lnTo>
                      <a:pt x="303" y="241"/>
                    </a:lnTo>
                    <a:lnTo>
                      <a:pt x="298" y="241"/>
                    </a:lnTo>
                    <a:lnTo>
                      <a:pt x="294" y="236"/>
                    </a:lnTo>
                    <a:lnTo>
                      <a:pt x="296" y="231"/>
                    </a:lnTo>
                    <a:lnTo>
                      <a:pt x="291" y="231"/>
                    </a:lnTo>
                    <a:lnTo>
                      <a:pt x="281" y="229"/>
                    </a:lnTo>
                    <a:lnTo>
                      <a:pt x="276" y="233"/>
                    </a:lnTo>
                    <a:lnTo>
                      <a:pt x="271" y="236"/>
                    </a:lnTo>
                    <a:lnTo>
                      <a:pt x="267" y="232"/>
                    </a:lnTo>
                    <a:lnTo>
                      <a:pt x="264" y="228"/>
                    </a:lnTo>
                    <a:lnTo>
                      <a:pt x="259" y="228"/>
                    </a:lnTo>
                    <a:lnTo>
                      <a:pt x="254" y="229"/>
                    </a:lnTo>
                    <a:lnTo>
                      <a:pt x="244" y="226"/>
                    </a:lnTo>
                    <a:lnTo>
                      <a:pt x="239" y="223"/>
                    </a:lnTo>
                    <a:lnTo>
                      <a:pt x="235" y="224"/>
                    </a:lnTo>
                    <a:lnTo>
                      <a:pt x="233" y="223"/>
                    </a:lnTo>
                    <a:lnTo>
                      <a:pt x="228" y="223"/>
                    </a:lnTo>
                    <a:lnTo>
                      <a:pt x="226" y="218"/>
                    </a:lnTo>
                    <a:lnTo>
                      <a:pt x="226" y="213"/>
                    </a:lnTo>
                    <a:lnTo>
                      <a:pt x="223" y="209"/>
                    </a:lnTo>
                    <a:lnTo>
                      <a:pt x="218" y="207"/>
                    </a:lnTo>
                    <a:lnTo>
                      <a:pt x="216" y="204"/>
                    </a:lnTo>
                    <a:lnTo>
                      <a:pt x="214" y="209"/>
                    </a:lnTo>
                    <a:lnTo>
                      <a:pt x="210" y="209"/>
                    </a:lnTo>
                    <a:lnTo>
                      <a:pt x="204" y="208"/>
                    </a:lnTo>
                    <a:lnTo>
                      <a:pt x="199" y="209"/>
                    </a:lnTo>
                    <a:lnTo>
                      <a:pt x="195" y="208"/>
                    </a:lnTo>
                    <a:lnTo>
                      <a:pt x="186" y="198"/>
                    </a:lnTo>
                    <a:lnTo>
                      <a:pt x="181" y="194"/>
                    </a:lnTo>
                    <a:lnTo>
                      <a:pt x="176" y="194"/>
                    </a:lnTo>
                    <a:lnTo>
                      <a:pt x="177" y="185"/>
                    </a:lnTo>
                    <a:lnTo>
                      <a:pt x="181" y="49"/>
                    </a:lnTo>
                    <a:lnTo>
                      <a:pt x="176" y="47"/>
                    </a:lnTo>
                    <a:lnTo>
                      <a:pt x="171" y="46"/>
                    </a:lnTo>
                    <a:lnTo>
                      <a:pt x="146" y="46"/>
                    </a:lnTo>
                    <a:lnTo>
                      <a:pt x="83" y="43"/>
                    </a:lnTo>
                    <a:lnTo>
                      <a:pt x="0" y="38"/>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4" name="Google Shape;1237;g3df7f880796_0_302">
                <a:extLst>
                  <a:ext uri="{FF2B5EF4-FFF2-40B4-BE49-F238E27FC236}">
                    <a16:creationId xmlns:a16="http://schemas.microsoft.com/office/drawing/2014/main" id="{4CCFDB14-1166-A25D-27B9-D92EF1EA845B}"/>
                  </a:ext>
                </a:extLst>
              </p:cNvPr>
              <p:cNvSpPr/>
              <p:nvPr/>
            </p:nvSpPr>
            <p:spPr>
              <a:xfrm>
                <a:off x="3976242" y="2460093"/>
                <a:ext cx="829020" cy="443492"/>
              </a:xfrm>
              <a:custGeom>
                <a:avLst/>
                <a:gdLst/>
                <a:ahLst/>
                <a:cxnLst/>
                <a:rect l="l" t="t" r="r" b="b"/>
                <a:pathLst>
                  <a:path w="444" h="238" extrusionOk="0">
                    <a:moveTo>
                      <a:pt x="0" y="230"/>
                    </a:moveTo>
                    <a:lnTo>
                      <a:pt x="11" y="0"/>
                    </a:lnTo>
                    <a:lnTo>
                      <a:pt x="84" y="4"/>
                    </a:lnTo>
                    <a:lnTo>
                      <a:pt x="226" y="7"/>
                    </a:lnTo>
                    <a:lnTo>
                      <a:pt x="302" y="7"/>
                    </a:lnTo>
                    <a:lnTo>
                      <a:pt x="398" y="6"/>
                    </a:lnTo>
                    <a:lnTo>
                      <a:pt x="412" y="16"/>
                    </a:lnTo>
                    <a:lnTo>
                      <a:pt x="416" y="14"/>
                    </a:lnTo>
                    <a:lnTo>
                      <a:pt x="420" y="15"/>
                    </a:lnTo>
                    <a:lnTo>
                      <a:pt x="424" y="20"/>
                    </a:lnTo>
                    <a:lnTo>
                      <a:pt x="425" y="25"/>
                    </a:lnTo>
                    <a:lnTo>
                      <a:pt x="424" y="26"/>
                    </a:lnTo>
                    <a:lnTo>
                      <a:pt x="419" y="26"/>
                    </a:lnTo>
                    <a:lnTo>
                      <a:pt x="417" y="31"/>
                    </a:lnTo>
                    <a:lnTo>
                      <a:pt x="411" y="39"/>
                    </a:lnTo>
                    <a:lnTo>
                      <a:pt x="414" y="44"/>
                    </a:lnTo>
                    <a:lnTo>
                      <a:pt x="417" y="50"/>
                    </a:lnTo>
                    <a:lnTo>
                      <a:pt x="424" y="54"/>
                    </a:lnTo>
                    <a:lnTo>
                      <a:pt x="424" y="59"/>
                    </a:lnTo>
                    <a:lnTo>
                      <a:pt x="431" y="68"/>
                    </a:lnTo>
                    <a:lnTo>
                      <a:pt x="435" y="69"/>
                    </a:lnTo>
                    <a:lnTo>
                      <a:pt x="440" y="73"/>
                    </a:lnTo>
                    <a:lnTo>
                      <a:pt x="444" y="235"/>
                    </a:lnTo>
                    <a:lnTo>
                      <a:pt x="370" y="238"/>
                    </a:lnTo>
                    <a:lnTo>
                      <a:pt x="232" y="238"/>
                    </a:lnTo>
                    <a:lnTo>
                      <a:pt x="95" y="234"/>
                    </a:lnTo>
                    <a:lnTo>
                      <a:pt x="0" y="230"/>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5" name="Google Shape;1238;g3df7f880796_0_302">
                <a:extLst>
                  <a:ext uri="{FF2B5EF4-FFF2-40B4-BE49-F238E27FC236}">
                    <a16:creationId xmlns:a16="http://schemas.microsoft.com/office/drawing/2014/main" id="{99A5532D-9D0C-A1D9-6789-96228A36CD8A}"/>
                  </a:ext>
                </a:extLst>
              </p:cNvPr>
              <p:cNvSpPr/>
              <p:nvPr/>
            </p:nvSpPr>
            <p:spPr>
              <a:xfrm>
                <a:off x="3976242" y="2460093"/>
                <a:ext cx="829020" cy="443492"/>
              </a:xfrm>
              <a:custGeom>
                <a:avLst/>
                <a:gdLst/>
                <a:ahLst/>
                <a:cxnLst/>
                <a:rect l="l" t="t" r="r" b="b"/>
                <a:pathLst>
                  <a:path w="444" h="238" extrusionOk="0">
                    <a:moveTo>
                      <a:pt x="0" y="230"/>
                    </a:moveTo>
                    <a:lnTo>
                      <a:pt x="11" y="0"/>
                    </a:lnTo>
                    <a:lnTo>
                      <a:pt x="84" y="4"/>
                    </a:lnTo>
                    <a:lnTo>
                      <a:pt x="226" y="7"/>
                    </a:lnTo>
                    <a:lnTo>
                      <a:pt x="302" y="7"/>
                    </a:lnTo>
                    <a:lnTo>
                      <a:pt x="398" y="6"/>
                    </a:lnTo>
                    <a:lnTo>
                      <a:pt x="412" y="16"/>
                    </a:lnTo>
                    <a:lnTo>
                      <a:pt x="416" y="14"/>
                    </a:lnTo>
                    <a:lnTo>
                      <a:pt x="420" y="15"/>
                    </a:lnTo>
                    <a:lnTo>
                      <a:pt x="424" y="20"/>
                    </a:lnTo>
                    <a:lnTo>
                      <a:pt x="425" y="25"/>
                    </a:lnTo>
                    <a:lnTo>
                      <a:pt x="424" y="26"/>
                    </a:lnTo>
                    <a:lnTo>
                      <a:pt x="419" y="26"/>
                    </a:lnTo>
                    <a:lnTo>
                      <a:pt x="417" y="31"/>
                    </a:lnTo>
                    <a:lnTo>
                      <a:pt x="411" y="39"/>
                    </a:lnTo>
                    <a:lnTo>
                      <a:pt x="414" y="44"/>
                    </a:lnTo>
                    <a:lnTo>
                      <a:pt x="417" y="50"/>
                    </a:lnTo>
                    <a:lnTo>
                      <a:pt x="424" y="54"/>
                    </a:lnTo>
                    <a:lnTo>
                      <a:pt x="424" y="59"/>
                    </a:lnTo>
                    <a:lnTo>
                      <a:pt x="431" y="68"/>
                    </a:lnTo>
                    <a:lnTo>
                      <a:pt x="435" y="69"/>
                    </a:lnTo>
                    <a:lnTo>
                      <a:pt x="440" y="73"/>
                    </a:lnTo>
                    <a:lnTo>
                      <a:pt x="444" y="235"/>
                    </a:lnTo>
                    <a:lnTo>
                      <a:pt x="370" y="238"/>
                    </a:lnTo>
                    <a:lnTo>
                      <a:pt x="232" y="238"/>
                    </a:lnTo>
                    <a:lnTo>
                      <a:pt x="95" y="234"/>
                    </a:lnTo>
                    <a:lnTo>
                      <a:pt x="0" y="230"/>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6" name="Google Shape;1239;g3df7f880796_0_302">
                <a:extLst>
                  <a:ext uri="{FF2B5EF4-FFF2-40B4-BE49-F238E27FC236}">
                    <a16:creationId xmlns:a16="http://schemas.microsoft.com/office/drawing/2014/main" id="{5BD61ED4-EC9C-AB45-2DA8-29A34F287ECC}"/>
                  </a:ext>
                </a:extLst>
              </p:cNvPr>
              <p:cNvSpPr/>
              <p:nvPr/>
            </p:nvSpPr>
            <p:spPr>
              <a:xfrm>
                <a:off x="4515442" y="1141750"/>
                <a:ext cx="734660" cy="830368"/>
              </a:xfrm>
              <a:custGeom>
                <a:avLst/>
                <a:gdLst/>
                <a:ahLst/>
                <a:cxnLst/>
                <a:rect l="l" t="t" r="r" b="b"/>
                <a:pathLst>
                  <a:path w="394" h="445" extrusionOk="0">
                    <a:moveTo>
                      <a:pt x="1" y="29"/>
                    </a:moveTo>
                    <a:lnTo>
                      <a:pt x="67" y="29"/>
                    </a:lnTo>
                    <a:lnTo>
                      <a:pt x="104" y="28"/>
                    </a:lnTo>
                    <a:lnTo>
                      <a:pt x="106" y="23"/>
                    </a:lnTo>
                    <a:lnTo>
                      <a:pt x="104" y="0"/>
                    </a:lnTo>
                    <a:lnTo>
                      <a:pt x="108" y="1"/>
                    </a:lnTo>
                    <a:lnTo>
                      <a:pt x="118" y="3"/>
                    </a:lnTo>
                    <a:lnTo>
                      <a:pt x="122" y="6"/>
                    </a:lnTo>
                    <a:lnTo>
                      <a:pt x="125" y="22"/>
                    </a:lnTo>
                    <a:lnTo>
                      <a:pt x="128" y="35"/>
                    </a:lnTo>
                    <a:lnTo>
                      <a:pt x="128" y="43"/>
                    </a:lnTo>
                    <a:lnTo>
                      <a:pt x="132" y="48"/>
                    </a:lnTo>
                    <a:lnTo>
                      <a:pt x="137" y="49"/>
                    </a:lnTo>
                    <a:lnTo>
                      <a:pt x="147" y="49"/>
                    </a:lnTo>
                    <a:lnTo>
                      <a:pt x="152" y="53"/>
                    </a:lnTo>
                    <a:lnTo>
                      <a:pt x="172" y="56"/>
                    </a:lnTo>
                    <a:lnTo>
                      <a:pt x="175" y="59"/>
                    </a:lnTo>
                    <a:lnTo>
                      <a:pt x="180" y="63"/>
                    </a:lnTo>
                    <a:lnTo>
                      <a:pt x="191" y="59"/>
                    </a:lnTo>
                    <a:lnTo>
                      <a:pt x="195" y="56"/>
                    </a:lnTo>
                    <a:lnTo>
                      <a:pt x="198" y="54"/>
                    </a:lnTo>
                    <a:lnTo>
                      <a:pt x="199" y="54"/>
                    </a:lnTo>
                    <a:lnTo>
                      <a:pt x="200" y="53"/>
                    </a:lnTo>
                    <a:lnTo>
                      <a:pt x="205" y="53"/>
                    </a:lnTo>
                    <a:lnTo>
                      <a:pt x="216" y="53"/>
                    </a:lnTo>
                    <a:lnTo>
                      <a:pt x="235" y="61"/>
                    </a:lnTo>
                    <a:lnTo>
                      <a:pt x="234" y="66"/>
                    </a:lnTo>
                    <a:lnTo>
                      <a:pt x="239" y="66"/>
                    </a:lnTo>
                    <a:lnTo>
                      <a:pt x="244" y="69"/>
                    </a:lnTo>
                    <a:lnTo>
                      <a:pt x="244" y="74"/>
                    </a:lnTo>
                    <a:lnTo>
                      <a:pt x="248" y="78"/>
                    </a:lnTo>
                    <a:lnTo>
                      <a:pt x="253" y="79"/>
                    </a:lnTo>
                    <a:lnTo>
                      <a:pt x="254" y="73"/>
                    </a:lnTo>
                    <a:lnTo>
                      <a:pt x="262" y="72"/>
                    </a:lnTo>
                    <a:lnTo>
                      <a:pt x="267" y="73"/>
                    </a:lnTo>
                    <a:lnTo>
                      <a:pt x="268" y="78"/>
                    </a:lnTo>
                    <a:lnTo>
                      <a:pt x="283" y="83"/>
                    </a:lnTo>
                    <a:lnTo>
                      <a:pt x="283" y="87"/>
                    </a:lnTo>
                    <a:lnTo>
                      <a:pt x="292" y="92"/>
                    </a:lnTo>
                    <a:lnTo>
                      <a:pt x="298" y="93"/>
                    </a:lnTo>
                    <a:lnTo>
                      <a:pt x="308" y="88"/>
                    </a:lnTo>
                    <a:lnTo>
                      <a:pt x="313" y="83"/>
                    </a:lnTo>
                    <a:lnTo>
                      <a:pt x="323" y="77"/>
                    </a:lnTo>
                    <a:lnTo>
                      <a:pt x="328" y="77"/>
                    </a:lnTo>
                    <a:lnTo>
                      <a:pt x="327" y="79"/>
                    </a:lnTo>
                    <a:lnTo>
                      <a:pt x="331" y="82"/>
                    </a:lnTo>
                    <a:lnTo>
                      <a:pt x="332" y="86"/>
                    </a:lnTo>
                    <a:lnTo>
                      <a:pt x="336" y="86"/>
                    </a:lnTo>
                    <a:lnTo>
                      <a:pt x="342" y="84"/>
                    </a:lnTo>
                    <a:lnTo>
                      <a:pt x="351" y="86"/>
                    </a:lnTo>
                    <a:lnTo>
                      <a:pt x="356" y="83"/>
                    </a:lnTo>
                    <a:lnTo>
                      <a:pt x="366" y="83"/>
                    </a:lnTo>
                    <a:lnTo>
                      <a:pt x="371" y="87"/>
                    </a:lnTo>
                    <a:lnTo>
                      <a:pt x="371" y="89"/>
                    </a:lnTo>
                    <a:lnTo>
                      <a:pt x="376" y="91"/>
                    </a:lnTo>
                    <a:lnTo>
                      <a:pt x="381" y="89"/>
                    </a:lnTo>
                    <a:lnTo>
                      <a:pt x="394" y="89"/>
                    </a:lnTo>
                    <a:lnTo>
                      <a:pt x="389" y="92"/>
                    </a:lnTo>
                    <a:lnTo>
                      <a:pt x="384" y="97"/>
                    </a:lnTo>
                    <a:lnTo>
                      <a:pt x="379" y="100"/>
                    </a:lnTo>
                    <a:lnTo>
                      <a:pt x="364" y="108"/>
                    </a:lnTo>
                    <a:lnTo>
                      <a:pt x="359" y="110"/>
                    </a:lnTo>
                    <a:lnTo>
                      <a:pt x="348" y="113"/>
                    </a:lnTo>
                    <a:lnTo>
                      <a:pt x="333" y="122"/>
                    </a:lnTo>
                    <a:lnTo>
                      <a:pt x="316" y="141"/>
                    </a:lnTo>
                    <a:lnTo>
                      <a:pt x="311" y="149"/>
                    </a:lnTo>
                    <a:lnTo>
                      <a:pt x="298" y="162"/>
                    </a:lnTo>
                    <a:lnTo>
                      <a:pt x="292" y="167"/>
                    </a:lnTo>
                    <a:lnTo>
                      <a:pt x="289" y="171"/>
                    </a:lnTo>
                    <a:lnTo>
                      <a:pt x="284" y="175"/>
                    </a:lnTo>
                    <a:lnTo>
                      <a:pt x="270" y="186"/>
                    </a:lnTo>
                    <a:lnTo>
                      <a:pt x="268" y="190"/>
                    </a:lnTo>
                    <a:lnTo>
                      <a:pt x="267" y="193"/>
                    </a:lnTo>
                    <a:lnTo>
                      <a:pt x="265" y="194"/>
                    </a:lnTo>
                    <a:lnTo>
                      <a:pt x="263" y="199"/>
                    </a:lnTo>
                    <a:lnTo>
                      <a:pt x="259" y="199"/>
                    </a:lnTo>
                    <a:lnTo>
                      <a:pt x="260" y="238"/>
                    </a:lnTo>
                    <a:lnTo>
                      <a:pt x="260" y="243"/>
                    </a:lnTo>
                    <a:lnTo>
                      <a:pt x="258" y="248"/>
                    </a:lnTo>
                    <a:lnTo>
                      <a:pt x="248" y="253"/>
                    </a:lnTo>
                    <a:lnTo>
                      <a:pt x="238" y="259"/>
                    </a:lnTo>
                    <a:lnTo>
                      <a:pt x="237" y="264"/>
                    </a:lnTo>
                    <a:lnTo>
                      <a:pt x="234" y="269"/>
                    </a:lnTo>
                    <a:lnTo>
                      <a:pt x="230" y="273"/>
                    </a:lnTo>
                    <a:lnTo>
                      <a:pt x="230" y="278"/>
                    </a:lnTo>
                    <a:lnTo>
                      <a:pt x="234" y="283"/>
                    </a:lnTo>
                    <a:lnTo>
                      <a:pt x="239" y="284"/>
                    </a:lnTo>
                    <a:lnTo>
                      <a:pt x="244" y="295"/>
                    </a:lnTo>
                    <a:lnTo>
                      <a:pt x="239" y="307"/>
                    </a:lnTo>
                    <a:lnTo>
                      <a:pt x="240" y="316"/>
                    </a:lnTo>
                    <a:lnTo>
                      <a:pt x="238" y="321"/>
                    </a:lnTo>
                    <a:lnTo>
                      <a:pt x="240" y="331"/>
                    </a:lnTo>
                    <a:lnTo>
                      <a:pt x="240" y="340"/>
                    </a:lnTo>
                    <a:lnTo>
                      <a:pt x="238" y="345"/>
                    </a:lnTo>
                    <a:lnTo>
                      <a:pt x="245" y="351"/>
                    </a:lnTo>
                    <a:lnTo>
                      <a:pt x="250" y="355"/>
                    </a:lnTo>
                    <a:lnTo>
                      <a:pt x="255" y="357"/>
                    </a:lnTo>
                    <a:lnTo>
                      <a:pt x="264" y="359"/>
                    </a:lnTo>
                    <a:lnTo>
                      <a:pt x="267" y="365"/>
                    </a:lnTo>
                    <a:lnTo>
                      <a:pt x="272" y="367"/>
                    </a:lnTo>
                    <a:lnTo>
                      <a:pt x="278" y="370"/>
                    </a:lnTo>
                    <a:lnTo>
                      <a:pt x="286" y="374"/>
                    </a:lnTo>
                    <a:lnTo>
                      <a:pt x="292" y="385"/>
                    </a:lnTo>
                    <a:lnTo>
                      <a:pt x="302" y="393"/>
                    </a:lnTo>
                    <a:lnTo>
                      <a:pt x="307" y="395"/>
                    </a:lnTo>
                    <a:lnTo>
                      <a:pt x="311" y="396"/>
                    </a:lnTo>
                    <a:lnTo>
                      <a:pt x="316" y="400"/>
                    </a:lnTo>
                    <a:lnTo>
                      <a:pt x="321" y="405"/>
                    </a:lnTo>
                    <a:lnTo>
                      <a:pt x="325" y="410"/>
                    </a:lnTo>
                    <a:lnTo>
                      <a:pt x="327" y="424"/>
                    </a:lnTo>
                    <a:lnTo>
                      <a:pt x="328" y="429"/>
                    </a:lnTo>
                    <a:lnTo>
                      <a:pt x="327" y="430"/>
                    </a:lnTo>
                    <a:lnTo>
                      <a:pt x="330" y="437"/>
                    </a:lnTo>
                    <a:lnTo>
                      <a:pt x="272" y="439"/>
                    </a:lnTo>
                    <a:lnTo>
                      <a:pt x="194" y="443"/>
                    </a:lnTo>
                    <a:lnTo>
                      <a:pt x="99" y="445"/>
                    </a:lnTo>
                    <a:lnTo>
                      <a:pt x="43" y="445"/>
                    </a:lnTo>
                    <a:lnTo>
                      <a:pt x="42" y="308"/>
                    </a:lnTo>
                    <a:lnTo>
                      <a:pt x="38" y="303"/>
                    </a:lnTo>
                    <a:lnTo>
                      <a:pt x="33" y="301"/>
                    </a:lnTo>
                    <a:lnTo>
                      <a:pt x="29" y="301"/>
                    </a:lnTo>
                    <a:lnTo>
                      <a:pt x="23" y="291"/>
                    </a:lnTo>
                    <a:lnTo>
                      <a:pt x="19" y="286"/>
                    </a:lnTo>
                    <a:lnTo>
                      <a:pt x="20" y="282"/>
                    </a:lnTo>
                    <a:lnTo>
                      <a:pt x="25" y="278"/>
                    </a:lnTo>
                    <a:lnTo>
                      <a:pt x="30" y="274"/>
                    </a:lnTo>
                    <a:lnTo>
                      <a:pt x="33" y="269"/>
                    </a:lnTo>
                    <a:lnTo>
                      <a:pt x="35" y="259"/>
                    </a:lnTo>
                    <a:lnTo>
                      <a:pt x="35" y="254"/>
                    </a:lnTo>
                    <a:lnTo>
                      <a:pt x="35" y="250"/>
                    </a:lnTo>
                    <a:lnTo>
                      <a:pt x="34" y="240"/>
                    </a:lnTo>
                    <a:lnTo>
                      <a:pt x="34" y="235"/>
                    </a:lnTo>
                    <a:lnTo>
                      <a:pt x="33" y="230"/>
                    </a:lnTo>
                    <a:lnTo>
                      <a:pt x="28" y="223"/>
                    </a:lnTo>
                    <a:lnTo>
                      <a:pt x="25" y="218"/>
                    </a:lnTo>
                    <a:lnTo>
                      <a:pt x="26" y="213"/>
                    </a:lnTo>
                    <a:lnTo>
                      <a:pt x="24" y="208"/>
                    </a:lnTo>
                    <a:lnTo>
                      <a:pt x="23" y="190"/>
                    </a:lnTo>
                    <a:lnTo>
                      <a:pt x="24" y="185"/>
                    </a:lnTo>
                    <a:lnTo>
                      <a:pt x="21" y="180"/>
                    </a:lnTo>
                    <a:lnTo>
                      <a:pt x="21" y="173"/>
                    </a:lnTo>
                    <a:lnTo>
                      <a:pt x="20" y="162"/>
                    </a:lnTo>
                    <a:lnTo>
                      <a:pt x="20" y="152"/>
                    </a:lnTo>
                    <a:lnTo>
                      <a:pt x="19" y="147"/>
                    </a:lnTo>
                    <a:lnTo>
                      <a:pt x="20" y="144"/>
                    </a:lnTo>
                    <a:lnTo>
                      <a:pt x="20" y="139"/>
                    </a:lnTo>
                    <a:lnTo>
                      <a:pt x="18" y="127"/>
                    </a:lnTo>
                    <a:lnTo>
                      <a:pt x="11" y="113"/>
                    </a:lnTo>
                    <a:lnTo>
                      <a:pt x="11" y="111"/>
                    </a:lnTo>
                    <a:lnTo>
                      <a:pt x="6" y="95"/>
                    </a:lnTo>
                    <a:lnTo>
                      <a:pt x="5" y="89"/>
                    </a:lnTo>
                    <a:lnTo>
                      <a:pt x="6" y="79"/>
                    </a:lnTo>
                    <a:lnTo>
                      <a:pt x="5" y="77"/>
                    </a:lnTo>
                    <a:lnTo>
                      <a:pt x="6" y="73"/>
                    </a:lnTo>
                    <a:lnTo>
                      <a:pt x="4" y="63"/>
                    </a:lnTo>
                    <a:lnTo>
                      <a:pt x="8" y="54"/>
                    </a:lnTo>
                    <a:lnTo>
                      <a:pt x="5" y="49"/>
                    </a:lnTo>
                    <a:lnTo>
                      <a:pt x="3" y="35"/>
                    </a:lnTo>
                    <a:lnTo>
                      <a:pt x="0" y="32"/>
                    </a:lnTo>
                    <a:lnTo>
                      <a:pt x="0" y="32"/>
                    </a:lnTo>
                    <a:lnTo>
                      <a:pt x="1" y="29"/>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7" name="Google Shape;1240;g3df7f880796_0_302">
                <a:extLst>
                  <a:ext uri="{FF2B5EF4-FFF2-40B4-BE49-F238E27FC236}">
                    <a16:creationId xmlns:a16="http://schemas.microsoft.com/office/drawing/2014/main" id="{E31BEA74-7B05-8CEF-7F39-EF22DFA2347A}"/>
                  </a:ext>
                </a:extLst>
              </p:cNvPr>
              <p:cNvSpPr/>
              <p:nvPr/>
            </p:nvSpPr>
            <p:spPr>
              <a:xfrm>
                <a:off x="4515442" y="1141750"/>
                <a:ext cx="734660" cy="830368"/>
              </a:xfrm>
              <a:custGeom>
                <a:avLst/>
                <a:gdLst/>
                <a:ahLst/>
                <a:cxnLst/>
                <a:rect l="l" t="t" r="r" b="b"/>
                <a:pathLst>
                  <a:path w="394" h="445" extrusionOk="0">
                    <a:moveTo>
                      <a:pt x="1" y="29"/>
                    </a:moveTo>
                    <a:lnTo>
                      <a:pt x="67" y="29"/>
                    </a:lnTo>
                    <a:lnTo>
                      <a:pt x="104" y="28"/>
                    </a:lnTo>
                    <a:lnTo>
                      <a:pt x="106" y="23"/>
                    </a:lnTo>
                    <a:lnTo>
                      <a:pt x="104" y="0"/>
                    </a:lnTo>
                    <a:lnTo>
                      <a:pt x="108" y="1"/>
                    </a:lnTo>
                    <a:lnTo>
                      <a:pt x="118" y="3"/>
                    </a:lnTo>
                    <a:lnTo>
                      <a:pt x="122" y="6"/>
                    </a:lnTo>
                    <a:lnTo>
                      <a:pt x="125" y="22"/>
                    </a:lnTo>
                    <a:lnTo>
                      <a:pt x="128" y="35"/>
                    </a:lnTo>
                    <a:lnTo>
                      <a:pt x="128" y="43"/>
                    </a:lnTo>
                    <a:lnTo>
                      <a:pt x="132" y="48"/>
                    </a:lnTo>
                    <a:lnTo>
                      <a:pt x="137" y="49"/>
                    </a:lnTo>
                    <a:lnTo>
                      <a:pt x="147" y="49"/>
                    </a:lnTo>
                    <a:lnTo>
                      <a:pt x="152" y="53"/>
                    </a:lnTo>
                    <a:lnTo>
                      <a:pt x="172" y="56"/>
                    </a:lnTo>
                    <a:lnTo>
                      <a:pt x="175" y="59"/>
                    </a:lnTo>
                    <a:lnTo>
                      <a:pt x="180" y="63"/>
                    </a:lnTo>
                    <a:lnTo>
                      <a:pt x="191" y="59"/>
                    </a:lnTo>
                    <a:lnTo>
                      <a:pt x="195" y="56"/>
                    </a:lnTo>
                    <a:lnTo>
                      <a:pt x="198" y="54"/>
                    </a:lnTo>
                    <a:lnTo>
                      <a:pt x="199" y="54"/>
                    </a:lnTo>
                    <a:lnTo>
                      <a:pt x="200" y="53"/>
                    </a:lnTo>
                    <a:lnTo>
                      <a:pt x="205" y="53"/>
                    </a:lnTo>
                    <a:lnTo>
                      <a:pt x="216" y="53"/>
                    </a:lnTo>
                    <a:lnTo>
                      <a:pt x="235" y="61"/>
                    </a:lnTo>
                    <a:lnTo>
                      <a:pt x="234" y="66"/>
                    </a:lnTo>
                    <a:lnTo>
                      <a:pt x="239" y="66"/>
                    </a:lnTo>
                    <a:lnTo>
                      <a:pt x="244" y="69"/>
                    </a:lnTo>
                    <a:lnTo>
                      <a:pt x="244" y="74"/>
                    </a:lnTo>
                    <a:lnTo>
                      <a:pt x="248" y="78"/>
                    </a:lnTo>
                    <a:lnTo>
                      <a:pt x="253" y="79"/>
                    </a:lnTo>
                    <a:lnTo>
                      <a:pt x="254" y="73"/>
                    </a:lnTo>
                    <a:lnTo>
                      <a:pt x="262" y="72"/>
                    </a:lnTo>
                    <a:lnTo>
                      <a:pt x="267" y="73"/>
                    </a:lnTo>
                    <a:lnTo>
                      <a:pt x="268" y="78"/>
                    </a:lnTo>
                    <a:lnTo>
                      <a:pt x="283" y="83"/>
                    </a:lnTo>
                    <a:lnTo>
                      <a:pt x="283" y="87"/>
                    </a:lnTo>
                    <a:lnTo>
                      <a:pt x="292" y="92"/>
                    </a:lnTo>
                    <a:lnTo>
                      <a:pt x="298" y="93"/>
                    </a:lnTo>
                    <a:lnTo>
                      <a:pt x="308" y="88"/>
                    </a:lnTo>
                    <a:lnTo>
                      <a:pt x="313" y="83"/>
                    </a:lnTo>
                    <a:lnTo>
                      <a:pt x="323" y="77"/>
                    </a:lnTo>
                    <a:lnTo>
                      <a:pt x="328" y="77"/>
                    </a:lnTo>
                    <a:lnTo>
                      <a:pt x="327" y="79"/>
                    </a:lnTo>
                    <a:lnTo>
                      <a:pt x="331" y="82"/>
                    </a:lnTo>
                    <a:lnTo>
                      <a:pt x="332" y="86"/>
                    </a:lnTo>
                    <a:lnTo>
                      <a:pt x="336" y="86"/>
                    </a:lnTo>
                    <a:lnTo>
                      <a:pt x="342" y="84"/>
                    </a:lnTo>
                    <a:lnTo>
                      <a:pt x="351" y="86"/>
                    </a:lnTo>
                    <a:lnTo>
                      <a:pt x="356" y="83"/>
                    </a:lnTo>
                    <a:lnTo>
                      <a:pt x="366" y="83"/>
                    </a:lnTo>
                    <a:lnTo>
                      <a:pt x="371" y="87"/>
                    </a:lnTo>
                    <a:lnTo>
                      <a:pt x="371" y="89"/>
                    </a:lnTo>
                    <a:lnTo>
                      <a:pt x="376" y="91"/>
                    </a:lnTo>
                    <a:lnTo>
                      <a:pt x="381" y="89"/>
                    </a:lnTo>
                    <a:lnTo>
                      <a:pt x="394" y="89"/>
                    </a:lnTo>
                    <a:lnTo>
                      <a:pt x="389" y="92"/>
                    </a:lnTo>
                    <a:lnTo>
                      <a:pt x="384" y="97"/>
                    </a:lnTo>
                    <a:lnTo>
                      <a:pt x="379" y="100"/>
                    </a:lnTo>
                    <a:lnTo>
                      <a:pt x="364" y="108"/>
                    </a:lnTo>
                    <a:lnTo>
                      <a:pt x="359" y="110"/>
                    </a:lnTo>
                    <a:lnTo>
                      <a:pt x="348" y="113"/>
                    </a:lnTo>
                    <a:lnTo>
                      <a:pt x="333" y="122"/>
                    </a:lnTo>
                    <a:lnTo>
                      <a:pt x="316" y="141"/>
                    </a:lnTo>
                    <a:lnTo>
                      <a:pt x="311" y="149"/>
                    </a:lnTo>
                    <a:lnTo>
                      <a:pt x="298" y="162"/>
                    </a:lnTo>
                    <a:lnTo>
                      <a:pt x="292" y="167"/>
                    </a:lnTo>
                    <a:lnTo>
                      <a:pt x="289" y="171"/>
                    </a:lnTo>
                    <a:lnTo>
                      <a:pt x="284" y="175"/>
                    </a:lnTo>
                    <a:lnTo>
                      <a:pt x="270" y="186"/>
                    </a:lnTo>
                    <a:lnTo>
                      <a:pt x="268" y="190"/>
                    </a:lnTo>
                    <a:lnTo>
                      <a:pt x="267" y="193"/>
                    </a:lnTo>
                    <a:lnTo>
                      <a:pt x="265" y="194"/>
                    </a:lnTo>
                    <a:lnTo>
                      <a:pt x="263" y="199"/>
                    </a:lnTo>
                    <a:lnTo>
                      <a:pt x="259" y="199"/>
                    </a:lnTo>
                    <a:lnTo>
                      <a:pt x="260" y="238"/>
                    </a:lnTo>
                    <a:lnTo>
                      <a:pt x="260" y="243"/>
                    </a:lnTo>
                    <a:lnTo>
                      <a:pt x="258" y="248"/>
                    </a:lnTo>
                    <a:lnTo>
                      <a:pt x="248" y="253"/>
                    </a:lnTo>
                    <a:lnTo>
                      <a:pt x="238" y="259"/>
                    </a:lnTo>
                    <a:lnTo>
                      <a:pt x="237" y="264"/>
                    </a:lnTo>
                    <a:lnTo>
                      <a:pt x="234" y="269"/>
                    </a:lnTo>
                    <a:lnTo>
                      <a:pt x="230" y="273"/>
                    </a:lnTo>
                    <a:lnTo>
                      <a:pt x="230" y="278"/>
                    </a:lnTo>
                    <a:lnTo>
                      <a:pt x="234" y="283"/>
                    </a:lnTo>
                    <a:lnTo>
                      <a:pt x="239" y="284"/>
                    </a:lnTo>
                    <a:lnTo>
                      <a:pt x="244" y="295"/>
                    </a:lnTo>
                    <a:lnTo>
                      <a:pt x="239" y="307"/>
                    </a:lnTo>
                    <a:lnTo>
                      <a:pt x="240" y="316"/>
                    </a:lnTo>
                    <a:lnTo>
                      <a:pt x="238" y="321"/>
                    </a:lnTo>
                    <a:lnTo>
                      <a:pt x="240" y="331"/>
                    </a:lnTo>
                    <a:lnTo>
                      <a:pt x="240" y="340"/>
                    </a:lnTo>
                    <a:lnTo>
                      <a:pt x="238" y="345"/>
                    </a:lnTo>
                    <a:lnTo>
                      <a:pt x="245" y="351"/>
                    </a:lnTo>
                    <a:lnTo>
                      <a:pt x="250" y="355"/>
                    </a:lnTo>
                    <a:lnTo>
                      <a:pt x="255" y="357"/>
                    </a:lnTo>
                    <a:lnTo>
                      <a:pt x="264" y="359"/>
                    </a:lnTo>
                    <a:lnTo>
                      <a:pt x="267" y="365"/>
                    </a:lnTo>
                    <a:lnTo>
                      <a:pt x="272" y="367"/>
                    </a:lnTo>
                    <a:lnTo>
                      <a:pt x="278" y="370"/>
                    </a:lnTo>
                    <a:lnTo>
                      <a:pt x="286" y="374"/>
                    </a:lnTo>
                    <a:lnTo>
                      <a:pt x="292" y="385"/>
                    </a:lnTo>
                    <a:lnTo>
                      <a:pt x="302" y="393"/>
                    </a:lnTo>
                    <a:lnTo>
                      <a:pt x="307" y="395"/>
                    </a:lnTo>
                    <a:lnTo>
                      <a:pt x="311" y="396"/>
                    </a:lnTo>
                    <a:lnTo>
                      <a:pt x="316" y="400"/>
                    </a:lnTo>
                    <a:lnTo>
                      <a:pt x="321" y="405"/>
                    </a:lnTo>
                    <a:lnTo>
                      <a:pt x="325" y="410"/>
                    </a:lnTo>
                    <a:lnTo>
                      <a:pt x="327" y="424"/>
                    </a:lnTo>
                    <a:lnTo>
                      <a:pt x="328" y="429"/>
                    </a:lnTo>
                    <a:lnTo>
                      <a:pt x="327" y="430"/>
                    </a:lnTo>
                    <a:lnTo>
                      <a:pt x="330" y="437"/>
                    </a:lnTo>
                    <a:lnTo>
                      <a:pt x="272" y="439"/>
                    </a:lnTo>
                    <a:lnTo>
                      <a:pt x="194" y="443"/>
                    </a:lnTo>
                    <a:lnTo>
                      <a:pt x="99" y="445"/>
                    </a:lnTo>
                    <a:lnTo>
                      <a:pt x="43" y="445"/>
                    </a:lnTo>
                    <a:lnTo>
                      <a:pt x="42" y="308"/>
                    </a:lnTo>
                    <a:lnTo>
                      <a:pt x="38" y="303"/>
                    </a:lnTo>
                    <a:lnTo>
                      <a:pt x="33" y="301"/>
                    </a:lnTo>
                    <a:lnTo>
                      <a:pt x="29" y="301"/>
                    </a:lnTo>
                    <a:lnTo>
                      <a:pt x="23" y="291"/>
                    </a:lnTo>
                    <a:lnTo>
                      <a:pt x="19" y="286"/>
                    </a:lnTo>
                    <a:lnTo>
                      <a:pt x="20" y="282"/>
                    </a:lnTo>
                    <a:lnTo>
                      <a:pt x="25" y="278"/>
                    </a:lnTo>
                    <a:lnTo>
                      <a:pt x="30" y="274"/>
                    </a:lnTo>
                    <a:lnTo>
                      <a:pt x="33" y="269"/>
                    </a:lnTo>
                    <a:lnTo>
                      <a:pt x="35" y="259"/>
                    </a:lnTo>
                    <a:lnTo>
                      <a:pt x="35" y="254"/>
                    </a:lnTo>
                    <a:lnTo>
                      <a:pt x="35" y="250"/>
                    </a:lnTo>
                    <a:lnTo>
                      <a:pt x="34" y="240"/>
                    </a:lnTo>
                    <a:lnTo>
                      <a:pt x="34" y="235"/>
                    </a:lnTo>
                    <a:lnTo>
                      <a:pt x="33" y="230"/>
                    </a:lnTo>
                    <a:lnTo>
                      <a:pt x="28" y="223"/>
                    </a:lnTo>
                    <a:lnTo>
                      <a:pt x="25" y="218"/>
                    </a:lnTo>
                    <a:lnTo>
                      <a:pt x="26" y="213"/>
                    </a:lnTo>
                    <a:lnTo>
                      <a:pt x="24" y="208"/>
                    </a:lnTo>
                    <a:lnTo>
                      <a:pt x="23" y="190"/>
                    </a:lnTo>
                    <a:lnTo>
                      <a:pt x="24" y="185"/>
                    </a:lnTo>
                    <a:lnTo>
                      <a:pt x="21" y="180"/>
                    </a:lnTo>
                    <a:lnTo>
                      <a:pt x="21" y="173"/>
                    </a:lnTo>
                    <a:lnTo>
                      <a:pt x="20" y="162"/>
                    </a:lnTo>
                    <a:lnTo>
                      <a:pt x="20" y="152"/>
                    </a:lnTo>
                    <a:lnTo>
                      <a:pt x="19" y="147"/>
                    </a:lnTo>
                    <a:lnTo>
                      <a:pt x="20" y="144"/>
                    </a:lnTo>
                    <a:lnTo>
                      <a:pt x="20" y="139"/>
                    </a:lnTo>
                    <a:lnTo>
                      <a:pt x="18" y="127"/>
                    </a:lnTo>
                    <a:lnTo>
                      <a:pt x="11" y="113"/>
                    </a:lnTo>
                    <a:lnTo>
                      <a:pt x="11" y="111"/>
                    </a:lnTo>
                    <a:lnTo>
                      <a:pt x="6" y="95"/>
                    </a:lnTo>
                    <a:lnTo>
                      <a:pt x="5" y="89"/>
                    </a:lnTo>
                    <a:lnTo>
                      <a:pt x="6" y="79"/>
                    </a:lnTo>
                    <a:lnTo>
                      <a:pt x="5" y="77"/>
                    </a:lnTo>
                    <a:lnTo>
                      <a:pt x="6" y="73"/>
                    </a:lnTo>
                    <a:lnTo>
                      <a:pt x="4" y="63"/>
                    </a:lnTo>
                    <a:lnTo>
                      <a:pt x="8" y="54"/>
                    </a:lnTo>
                    <a:lnTo>
                      <a:pt x="5" y="49"/>
                    </a:lnTo>
                    <a:lnTo>
                      <a:pt x="3" y="35"/>
                    </a:lnTo>
                    <a:lnTo>
                      <a:pt x="0" y="32"/>
                    </a:lnTo>
                    <a:lnTo>
                      <a:pt x="0" y="32"/>
                    </a:lnTo>
                    <a:lnTo>
                      <a:pt x="1" y="29"/>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8" name="Google Shape;1241;g3df7f880796_0_302">
                <a:extLst>
                  <a:ext uri="{FF2B5EF4-FFF2-40B4-BE49-F238E27FC236}">
                    <a16:creationId xmlns:a16="http://schemas.microsoft.com/office/drawing/2014/main" id="{CD1CD842-2323-2B97-542E-91443DCBC9AB}"/>
                  </a:ext>
                </a:extLst>
              </p:cNvPr>
              <p:cNvSpPr/>
              <p:nvPr/>
            </p:nvSpPr>
            <p:spPr>
              <a:xfrm>
                <a:off x="4577450" y="1957289"/>
                <a:ext cx="680740" cy="443492"/>
              </a:xfrm>
              <a:custGeom>
                <a:avLst/>
                <a:gdLst/>
                <a:ahLst/>
                <a:cxnLst/>
                <a:rect l="l" t="t" r="r" b="b"/>
                <a:pathLst>
                  <a:path w="365" h="237" extrusionOk="0">
                    <a:moveTo>
                      <a:pt x="7" y="84"/>
                    </a:moveTo>
                    <a:lnTo>
                      <a:pt x="6" y="74"/>
                    </a:lnTo>
                    <a:lnTo>
                      <a:pt x="1" y="69"/>
                    </a:lnTo>
                    <a:lnTo>
                      <a:pt x="0" y="64"/>
                    </a:lnTo>
                    <a:lnTo>
                      <a:pt x="2" y="60"/>
                    </a:lnTo>
                    <a:lnTo>
                      <a:pt x="4" y="59"/>
                    </a:lnTo>
                    <a:lnTo>
                      <a:pt x="6" y="49"/>
                    </a:lnTo>
                    <a:lnTo>
                      <a:pt x="6" y="44"/>
                    </a:lnTo>
                    <a:lnTo>
                      <a:pt x="9" y="40"/>
                    </a:lnTo>
                    <a:lnTo>
                      <a:pt x="9" y="35"/>
                    </a:lnTo>
                    <a:lnTo>
                      <a:pt x="4" y="30"/>
                    </a:lnTo>
                    <a:lnTo>
                      <a:pt x="2" y="25"/>
                    </a:lnTo>
                    <a:lnTo>
                      <a:pt x="5" y="24"/>
                    </a:lnTo>
                    <a:lnTo>
                      <a:pt x="5" y="19"/>
                    </a:lnTo>
                    <a:lnTo>
                      <a:pt x="2" y="14"/>
                    </a:lnTo>
                    <a:lnTo>
                      <a:pt x="1" y="8"/>
                    </a:lnTo>
                    <a:lnTo>
                      <a:pt x="10" y="8"/>
                    </a:lnTo>
                    <a:lnTo>
                      <a:pt x="66" y="8"/>
                    </a:lnTo>
                    <a:lnTo>
                      <a:pt x="161" y="6"/>
                    </a:lnTo>
                    <a:lnTo>
                      <a:pt x="239" y="2"/>
                    </a:lnTo>
                    <a:lnTo>
                      <a:pt x="297" y="0"/>
                    </a:lnTo>
                    <a:lnTo>
                      <a:pt x="297" y="3"/>
                    </a:lnTo>
                    <a:lnTo>
                      <a:pt x="298" y="5"/>
                    </a:lnTo>
                    <a:lnTo>
                      <a:pt x="299" y="10"/>
                    </a:lnTo>
                    <a:lnTo>
                      <a:pt x="303" y="11"/>
                    </a:lnTo>
                    <a:lnTo>
                      <a:pt x="305" y="16"/>
                    </a:lnTo>
                    <a:lnTo>
                      <a:pt x="300" y="26"/>
                    </a:lnTo>
                    <a:lnTo>
                      <a:pt x="303" y="34"/>
                    </a:lnTo>
                    <a:lnTo>
                      <a:pt x="303" y="41"/>
                    </a:lnTo>
                    <a:lnTo>
                      <a:pt x="307" y="46"/>
                    </a:lnTo>
                    <a:lnTo>
                      <a:pt x="308" y="53"/>
                    </a:lnTo>
                    <a:lnTo>
                      <a:pt x="310" y="58"/>
                    </a:lnTo>
                    <a:lnTo>
                      <a:pt x="315" y="60"/>
                    </a:lnTo>
                    <a:lnTo>
                      <a:pt x="329" y="63"/>
                    </a:lnTo>
                    <a:lnTo>
                      <a:pt x="333" y="73"/>
                    </a:lnTo>
                    <a:lnTo>
                      <a:pt x="333" y="73"/>
                    </a:lnTo>
                    <a:lnTo>
                      <a:pt x="337" y="78"/>
                    </a:lnTo>
                    <a:lnTo>
                      <a:pt x="347" y="85"/>
                    </a:lnTo>
                    <a:lnTo>
                      <a:pt x="347" y="92"/>
                    </a:lnTo>
                    <a:lnTo>
                      <a:pt x="352" y="95"/>
                    </a:lnTo>
                    <a:lnTo>
                      <a:pt x="357" y="98"/>
                    </a:lnTo>
                    <a:lnTo>
                      <a:pt x="362" y="102"/>
                    </a:lnTo>
                    <a:lnTo>
                      <a:pt x="365" y="108"/>
                    </a:lnTo>
                    <a:lnTo>
                      <a:pt x="362" y="122"/>
                    </a:lnTo>
                    <a:lnTo>
                      <a:pt x="356" y="132"/>
                    </a:lnTo>
                    <a:lnTo>
                      <a:pt x="354" y="142"/>
                    </a:lnTo>
                    <a:lnTo>
                      <a:pt x="349" y="146"/>
                    </a:lnTo>
                    <a:lnTo>
                      <a:pt x="341" y="149"/>
                    </a:lnTo>
                    <a:lnTo>
                      <a:pt x="336" y="153"/>
                    </a:lnTo>
                    <a:lnTo>
                      <a:pt x="317" y="157"/>
                    </a:lnTo>
                    <a:lnTo>
                      <a:pt x="315" y="162"/>
                    </a:lnTo>
                    <a:lnTo>
                      <a:pt x="314" y="172"/>
                    </a:lnTo>
                    <a:lnTo>
                      <a:pt x="323" y="181"/>
                    </a:lnTo>
                    <a:lnTo>
                      <a:pt x="323" y="192"/>
                    </a:lnTo>
                    <a:lnTo>
                      <a:pt x="317" y="201"/>
                    </a:lnTo>
                    <a:lnTo>
                      <a:pt x="315" y="205"/>
                    </a:lnTo>
                    <a:lnTo>
                      <a:pt x="315" y="210"/>
                    </a:lnTo>
                    <a:lnTo>
                      <a:pt x="314" y="214"/>
                    </a:lnTo>
                    <a:lnTo>
                      <a:pt x="303" y="220"/>
                    </a:lnTo>
                    <a:lnTo>
                      <a:pt x="299" y="225"/>
                    </a:lnTo>
                    <a:lnTo>
                      <a:pt x="302" y="230"/>
                    </a:lnTo>
                    <a:lnTo>
                      <a:pt x="302" y="235"/>
                    </a:lnTo>
                    <a:lnTo>
                      <a:pt x="298" y="237"/>
                    </a:lnTo>
                    <a:lnTo>
                      <a:pt x="297" y="237"/>
                    </a:lnTo>
                    <a:lnTo>
                      <a:pt x="293" y="232"/>
                    </a:lnTo>
                    <a:lnTo>
                      <a:pt x="283" y="225"/>
                    </a:lnTo>
                    <a:lnTo>
                      <a:pt x="280" y="220"/>
                    </a:lnTo>
                    <a:lnTo>
                      <a:pt x="243" y="224"/>
                    </a:lnTo>
                    <a:lnTo>
                      <a:pt x="154" y="229"/>
                    </a:lnTo>
                    <a:lnTo>
                      <a:pt x="114" y="230"/>
                    </a:lnTo>
                    <a:lnTo>
                      <a:pt x="50" y="230"/>
                    </a:lnTo>
                    <a:lnTo>
                      <a:pt x="49" y="225"/>
                    </a:lnTo>
                    <a:lnTo>
                      <a:pt x="44" y="221"/>
                    </a:lnTo>
                    <a:lnTo>
                      <a:pt x="46" y="207"/>
                    </a:lnTo>
                    <a:lnTo>
                      <a:pt x="44" y="197"/>
                    </a:lnTo>
                    <a:lnTo>
                      <a:pt x="44" y="191"/>
                    </a:lnTo>
                    <a:lnTo>
                      <a:pt x="44" y="186"/>
                    </a:lnTo>
                    <a:lnTo>
                      <a:pt x="41" y="181"/>
                    </a:lnTo>
                    <a:lnTo>
                      <a:pt x="42" y="175"/>
                    </a:lnTo>
                    <a:lnTo>
                      <a:pt x="39" y="170"/>
                    </a:lnTo>
                    <a:lnTo>
                      <a:pt x="40" y="164"/>
                    </a:lnTo>
                    <a:lnTo>
                      <a:pt x="35" y="162"/>
                    </a:lnTo>
                    <a:lnTo>
                      <a:pt x="35" y="157"/>
                    </a:lnTo>
                    <a:lnTo>
                      <a:pt x="31" y="157"/>
                    </a:lnTo>
                    <a:lnTo>
                      <a:pt x="31" y="156"/>
                    </a:lnTo>
                    <a:lnTo>
                      <a:pt x="30" y="151"/>
                    </a:lnTo>
                    <a:lnTo>
                      <a:pt x="30" y="146"/>
                    </a:lnTo>
                    <a:lnTo>
                      <a:pt x="31" y="141"/>
                    </a:lnTo>
                    <a:lnTo>
                      <a:pt x="30" y="137"/>
                    </a:lnTo>
                    <a:lnTo>
                      <a:pt x="27" y="132"/>
                    </a:lnTo>
                    <a:lnTo>
                      <a:pt x="27" y="127"/>
                    </a:lnTo>
                    <a:lnTo>
                      <a:pt x="20" y="118"/>
                    </a:lnTo>
                    <a:lnTo>
                      <a:pt x="20" y="113"/>
                    </a:lnTo>
                    <a:lnTo>
                      <a:pt x="16" y="108"/>
                    </a:lnTo>
                    <a:lnTo>
                      <a:pt x="16" y="104"/>
                    </a:lnTo>
                    <a:lnTo>
                      <a:pt x="15" y="99"/>
                    </a:lnTo>
                    <a:lnTo>
                      <a:pt x="12" y="94"/>
                    </a:lnTo>
                    <a:lnTo>
                      <a:pt x="14" y="90"/>
                    </a:lnTo>
                    <a:lnTo>
                      <a:pt x="12" y="85"/>
                    </a:lnTo>
                    <a:lnTo>
                      <a:pt x="7" y="84"/>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9" name="Google Shape;1242;g3df7f880796_0_302">
                <a:extLst>
                  <a:ext uri="{FF2B5EF4-FFF2-40B4-BE49-F238E27FC236}">
                    <a16:creationId xmlns:a16="http://schemas.microsoft.com/office/drawing/2014/main" id="{5FBA1C53-86C9-5195-7372-20169E04FCD2}"/>
                  </a:ext>
                </a:extLst>
              </p:cNvPr>
              <p:cNvSpPr/>
              <p:nvPr/>
            </p:nvSpPr>
            <p:spPr>
              <a:xfrm>
                <a:off x="4577450" y="1957289"/>
                <a:ext cx="680740" cy="443492"/>
              </a:xfrm>
              <a:custGeom>
                <a:avLst/>
                <a:gdLst/>
                <a:ahLst/>
                <a:cxnLst/>
                <a:rect l="l" t="t" r="r" b="b"/>
                <a:pathLst>
                  <a:path w="365" h="237" extrusionOk="0">
                    <a:moveTo>
                      <a:pt x="7" y="84"/>
                    </a:moveTo>
                    <a:lnTo>
                      <a:pt x="6" y="74"/>
                    </a:lnTo>
                    <a:lnTo>
                      <a:pt x="1" y="69"/>
                    </a:lnTo>
                    <a:lnTo>
                      <a:pt x="0" y="64"/>
                    </a:lnTo>
                    <a:lnTo>
                      <a:pt x="2" y="60"/>
                    </a:lnTo>
                    <a:lnTo>
                      <a:pt x="4" y="59"/>
                    </a:lnTo>
                    <a:lnTo>
                      <a:pt x="6" y="49"/>
                    </a:lnTo>
                    <a:lnTo>
                      <a:pt x="6" y="44"/>
                    </a:lnTo>
                    <a:lnTo>
                      <a:pt x="9" y="40"/>
                    </a:lnTo>
                    <a:lnTo>
                      <a:pt x="9" y="35"/>
                    </a:lnTo>
                    <a:lnTo>
                      <a:pt x="4" y="30"/>
                    </a:lnTo>
                    <a:lnTo>
                      <a:pt x="2" y="25"/>
                    </a:lnTo>
                    <a:lnTo>
                      <a:pt x="5" y="24"/>
                    </a:lnTo>
                    <a:lnTo>
                      <a:pt x="5" y="19"/>
                    </a:lnTo>
                    <a:lnTo>
                      <a:pt x="2" y="14"/>
                    </a:lnTo>
                    <a:lnTo>
                      <a:pt x="1" y="8"/>
                    </a:lnTo>
                    <a:lnTo>
                      <a:pt x="10" y="8"/>
                    </a:lnTo>
                    <a:lnTo>
                      <a:pt x="66" y="8"/>
                    </a:lnTo>
                    <a:lnTo>
                      <a:pt x="161" y="6"/>
                    </a:lnTo>
                    <a:lnTo>
                      <a:pt x="239" y="2"/>
                    </a:lnTo>
                    <a:lnTo>
                      <a:pt x="297" y="0"/>
                    </a:lnTo>
                    <a:lnTo>
                      <a:pt x="297" y="3"/>
                    </a:lnTo>
                    <a:lnTo>
                      <a:pt x="298" y="5"/>
                    </a:lnTo>
                    <a:lnTo>
                      <a:pt x="299" y="10"/>
                    </a:lnTo>
                    <a:lnTo>
                      <a:pt x="303" y="11"/>
                    </a:lnTo>
                    <a:lnTo>
                      <a:pt x="305" y="16"/>
                    </a:lnTo>
                    <a:lnTo>
                      <a:pt x="300" y="26"/>
                    </a:lnTo>
                    <a:lnTo>
                      <a:pt x="303" y="34"/>
                    </a:lnTo>
                    <a:lnTo>
                      <a:pt x="303" y="41"/>
                    </a:lnTo>
                    <a:lnTo>
                      <a:pt x="307" y="46"/>
                    </a:lnTo>
                    <a:lnTo>
                      <a:pt x="308" y="53"/>
                    </a:lnTo>
                    <a:lnTo>
                      <a:pt x="310" y="58"/>
                    </a:lnTo>
                    <a:lnTo>
                      <a:pt x="315" y="60"/>
                    </a:lnTo>
                    <a:lnTo>
                      <a:pt x="329" y="63"/>
                    </a:lnTo>
                    <a:lnTo>
                      <a:pt x="333" y="73"/>
                    </a:lnTo>
                    <a:lnTo>
                      <a:pt x="333" y="73"/>
                    </a:lnTo>
                    <a:lnTo>
                      <a:pt x="337" y="78"/>
                    </a:lnTo>
                    <a:lnTo>
                      <a:pt x="347" y="85"/>
                    </a:lnTo>
                    <a:lnTo>
                      <a:pt x="347" y="92"/>
                    </a:lnTo>
                    <a:lnTo>
                      <a:pt x="352" y="95"/>
                    </a:lnTo>
                    <a:lnTo>
                      <a:pt x="357" y="98"/>
                    </a:lnTo>
                    <a:lnTo>
                      <a:pt x="362" y="102"/>
                    </a:lnTo>
                    <a:lnTo>
                      <a:pt x="365" y="108"/>
                    </a:lnTo>
                    <a:lnTo>
                      <a:pt x="362" y="122"/>
                    </a:lnTo>
                    <a:lnTo>
                      <a:pt x="356" y="132"/>
                    </a:lnTo>
                    <a:lnTo>
                      <a:pt x="354" y="142"/>
                    </a:lnTo>
                    <a:lnTo>
                      <a:pt x="349" y="146"/>
                    </a:lnTo>
                    <a:lnTo>
                      <a:pt x="341" y="149"/>
                    </a:lnTo>
                    <a:lnTo>
                      <a:pt x="336" y="153"/>
                    </a:lnTo>
                    <a:lnTo>
                      <a:pt x="317" y="157"/>
                    </a:lnTo>
                    <a:lnTo>
                      <a:pt x="315" y="162"/>
                    </a:lnTo>
                    <a:lnTo>
                      <a:pt x="314" y="172"/>
                    </a:lnTo>
                    <a:lnTo>
                      <a:pt x="323" y="181"/>
                    </a:lnTo>
                    <a:lnTo>
                      <a:pt x="323" y="192"/>
                    </a:lnTo>
                    <a:lnTo>
                      <a:pt x="317" y="201"/>
                    </a:lnTo>
                    <a:lnTo>
                      <a:pt x="315" y="205"/>
                    </a:lnTo>
                    <a:lnTo>
                      <a:pt x="315" y="210"/>
                    </a:lnTo>
                    <a:lnTo>
                      <a:pt x="314" y="214"/>
                    </a:lnTo>
                    <a:lnTo>
                      <a:pt x="303" y="220"/>
                    </a:lnTo>
                    <a:lnTo>
                      <a:pt x="299" y="225"/>
                    </a:lnTo>
                    <a:lnTo>
                      <a:pt x="302" y="230"/>
                    </a:lnTo>
                    <a:lnTo>
                      <a:pt x="302" y="235"/>
                    </a:lnTo>
                    <a:lnTo>
                      <a:pt x="298" y="237"/>
                    </a:lnTo>
                    <a:lnTo>
                      <a:pt x="297" y="237"/>
                    </a:lnTo>
                    <a:lnTo>
                      <a:pt x="293" y="232"/>
                    </a:lnTo>
                    <a:lnTo>
                      <a:pt x="283" y="225"/>
                    </a:lnTo>
                    <a:lnTo>
                      <a:pt x="280" y="220"/>
                    </a:lnTo>
                    <a:lnTo>
                      <a:pt x="243" y="224"/>
                    </a:lnTo>
                    <a:lnTo>
                      <a:pt x="154" y="229"/>
                    </a:lnTo>
                    <a:lnTo>
                      <a:pt x="114" y="230"/>
                    </a:lnTo>
                    <a:lnTo>
                      <a:pt x="50" y="230"/>
                    </a:lnTo>
                    <a:lnTo>
                      <a:pt x="49" y="225"/>
                    </a:lnTo>
                    <a:lnTo>
                      <a:pt x="44" y="221"/>
                    </a:lnTo>
                    <a:lnTo>
                      <a:pt x="46" y="207"/>
                    </a:lnTo>
                    <a:lnTo>
                      <a:pt x="44" y="197"/>
                    </a:lnTo>
                    <a:lnTo>
                      <a:pt x="44" y="191"/>
                    </a:lnTo>
                    <a:lnTo>
                      <a:pt x="44" y="186"/>
                    </a:lnTo>
                    <a:lnTo>
                      <a:pt x="41" y="181"/>
                    </a:lnTo>
                    <a:lnTo>
                      <a:pt x="42" y="175"/>
                    </a:lnTo>
                    <a:lnTo>
                      <a:pt x="39" y="170"/>
                    </a:lnTo>
                    <a:lnTo>
                      <a:pt x="40" y="164"/>
                    </a:lnTo>
                    <a:lnTo>
                      <a:pt x="35" y="162"/>
                    </a:lnTo>
                    <a:lnTo>
                      <a:pt x="35" y="157"/>
                    </a:lnTo>
                    <a:lnTo>
                      <a:pt x="31" y="157"/>
                    </a:lnTo>
                    <a:lnTo>
                      <a:pt x="31" y="156"/>
                    </a:lnTo>
                    <a:lnTo>
                      <a:pt x="30" y="151"/>
                    </a:lnTo>
                    <a:lnTo>
                      <a:pt x="30" y="146"/>
                    </a:lnTo>
                    <a:lnTo>
                      <a:pt x="31" y="141"/>
                    </a:lnTo>
                    <a:lnTo>
                      <a:pt x="30" y="137"/>
                    </a:lnTo>
                    <a:lnTo>
                      <a:pt x="27" y="132"/>
                    </a:lnTo>
                    <a:lnTo>
                      <a:pt x="27" y="127"/>
                    </a:lnTo>
                    <a:lnTo>
                      <a:pt x="20" y="118"/>
                    </a:lnTo>
                    <a:lnTo>
                      <a:pt x="20" y="113"/>
                    </a:lnTo>
                    <a:lnTo>
                      <a:pt x="16" y="108"/>
                    </a:lnTo>
                    <a:lnTo>
                      <a:pt x="16" y="104"/>
                    </a:lnTo>
                    <a:lnTo>
                      <a:pt x="15" y="99"/>
                    </a:lnTo>
                    <a:lnTo>
                      <a:pt x="12" y="94"/>
                    </a:lnTo>
                    <a:lnTo>
                      <a:pt x="14" y="90"/>
                    </a:lnTo>
                    <a:lnTo>
                      <a:pt x="12" y="85"/>
                    </a:lnTo>
                    <a:lnTo>
                      <a:pt x="7" y="84"/>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0" name="Google Shape;1243;g3df7f880796_0_302">
                <a:extLst>
                  <a:ext uri="{FF2B5EF4-FFF2-40B4-BE49-F238E27FC236}">
                    <a16:creationId xmlns:a16="http://schemas.microsoft.com/office/drawing/2014/main" id="{4E68DC88-F9DD-DEB1-7AAD-6CD5424372D7}"/>
                  </a:ext>
                </a:extLst>
              </p:cNvPr>
              <p:cNvSpPr/>
              <p:nvPr/>
            </p:nvSpPr>
            <p:spPr>
              <a:xfrm>
                <a:off x="4670462" y="2368429"/>
                <a:ext cx="753532" cy="653780"/>
              </a:xfrm>
              <a:custGeom>
                <a:avLst/>
                <a:gdLst/>
                <a:ahLst/>
                <a:cxnLst/>
                <a:rect l="l" t="t" r="r" b="b"/>
                <a:pathLst>
                  <a:path w="404" h="350" extrusionOk="0">
                    <a:moveTo>
                      <a:pt x="0" y="10"/>
                    </a:moveTo>
                    <a:lnTo>
                      <a:pt x="64" y="10"/>
                    </a:lnTo>
                    <a:lnTo>
                      <a:pt x="104" y="9"/>
                    </a:lnTo>
                    <a:lnTo>
                      <a:pt x="193" y="4"/>
                    </a:lnTo>
                    <a:lnTo>
                      <a:pt x="230" y="0"/>
                    </a:lnTo>
                    <a:lnTo>
                      <a:pt x="233" y="5"/>
                    </a:lnTo>
                    <a:lnTo>
                      <a:pt x="243" y="12"/>
                    </a:lnTo>
                    <a:lnTo>
                      <a:pt x="247" y="17"/>
                    </a:lnTo>
                    <a:lnTo>
                      <a:pt x="248" y="17"/>
                    </a:lnTo>
                    <a:lnTo>
                      <a:pt x="247" y="22"/>
                    </a:lnTo>
                    <a:lnTo>
                      <a:pt x="245" y="28"/>
                    </a:lnTo>
                    <a:lnTo>
                      <a:pt x="245" y="38"/>
                    </a:lnTo>
                    <a:lnTo>
                      <a:pt x="247" y="48"/>
                    </a:lnTo>
                    <a:lnTo>
                      <a:pt x="249" y="49"/>
                    </a:lnTo>
                    <a:lnTo>
                      <a:pt x="252" y="59"/>
                    </a:lnTo>
                    <a:lnTo>
                      <a:pt x="254" y="64"/>
                    </a:lnTo>
                    <a:lnTo>
                      <a:pt x="255" y="69"/>
                    </a:lnTo>
                    <a:lnTo>
                      <a:pt x="263" y="74"/>
                    </a:lnTo>
                    <a:lnTo>
                      <a:pt x="267" y="79"/>
                    </a:lnTo>
                    <a:lnTo>
                      <a:pt x="272" y="83"/>
                    </a:lnTo>
                    <a:lnTo>
                      <a:pt x="274" y="87"/>
                    </a:lnTo>
                    <a:lnTo>
                      <a:pt x="287" y="94"/>
                    </a:lnTo>
                    <a:lnTo>
                      <a:pt x="291" y="98"/>
                    </a:lnTo>
                    <a:lnTo>
                      <a:pt x="293" y="103"/>
                    </a:lnTo>
                    <a:lnTo>
                      <a:pt x="299" y="124"/>
                    </a:lnTo>
                    <a:lnTo>
                      <a:pt x="303" y="129"/>
                    </a:lnTo>
                    <a:lnTo>
                      <a:pt x="308" y="128"/>
                    </a:lnTo>
                    <a:lnTo>
                      <a:pt x="311" y="123"/>
                    </a:lnTo>
                    <a:lnTo>
                      <a:pt x="313" y="123"/>
                    </a:lnTo>
                    <a:lnTo>
                      <a:pt x="318" y="124"/>
                    </a:lnTo>
                    <a:lnTo>
                      <a:pt x="323" y="124"/>
                    </a:lnTo>
                    <a:lnTo>
                      <a:pt x="332" y="131"/>
                    </a:lnTo>
                    <a:lnTo>
                      <a:pt x="332" y="133"/>
                    </a:lnTo>
                    <a:lnTo>
                      <a:pt x="328" y="139"/>
                    </a:lnTo>
                    <a:lnTo>
                      <a:pt x="330" y="147"/>
                    </a:lnTo>
                    <a:lnTo>
                      <a:pt x="326" y="155"/>
                    </a:lnTo>
                    <a:lnTo>
                      <a:pt x="323" y="163"/>
                    </a:lnTo>
                    <a:lnTo>
                      <a:pt x="321" y="168"/>
                    </a:lnTo>
                    <a:lnTo>
                      <a:pt x="320" y="173"/>
                    </a:lnTo>
                    <a:lnTo>
                      <a:pt x="321" y="177"/>
                    </a:lnTo>
                    <a:lnTo>
                      <a:pt x="330" y="187"/>
                    </a:lnTo>
                    <a:lnTo>
                      <a:pt x="345" y="197"/>
                    </a:lnTo>
                    <a:lnTo>
                      <a:pt x="347" y="197"/>
                    </a:lnTo>
                    <a:lnTo>
                      <a:pt x="349" y="204"/>
                    </a:lnTo>
                    <a:lnTo>
                      <a:pt x="354" y="201"/>
                    </a:lnTo>
                    <a:lnTo>
                      <a:pt x="361" y="206"/>
                    </a:lnTo>
                    <a:lnTo>
                      <a:pt x="365" y="211"/>
                    </a:lnTo>
                    <a:lnTo>
                      <a:pt x="369" y="215"/>
                    </a:lnTo>
                    <a:lnTo>
                      <a:pt x="375" y="216"/>
                    </a:lnTo>
                    <a:lnTo>
                      <a:pt x="375" y="228"/>
                    </a:lnTo>
                    <a:lnTo>
                      <a:pt x="381" y="236"/>
                    </a:lnTo>
                    <a:lnTo>
                      <a:pt x="380" y="243"/>
                    </a:lnTo>
                    <a:lnTo>
                      <a:pt x="376" y="248"/>
                    </a:lnTo>
                    <a:lnTo>
                      <a:pt x="382" y="256"/>
                    </a:lnTo>
                    <a:lnTo>
                      <a:pt x="390" y="267"/>
                    </a:lnTo>
                    <a:lnTo>
                      <a:pt x="395" y="264"/>
                    </a:lnTo>
                    <a:lnTo>
                      <a:pt x="403" y="268"/>
                    </a:lnTo>
                    <a:lnTo>
                      <a:pt x="403" y="273"/>
                    </a:lnTo>
                    <a:lnTo>
                      <a:pt x="403" y="278"/>
                    </a:lnTo>
                    <a:lnTo>
                      <a:pt x="404" y="284"/>
                    </a:lnTo>
                    <a:lnTo>
                      <a:pt x="399" y="288"/>
                    </a:lnTo>
                    <a:lnTo>
                      <a:pt x="401" y="293"/>
                    </a:lnTo>
                    <a:lnTo>
                      <a:pt x="399" y="300"/>
                    </a:lnTo>
                    <a:lnTo>
                      <a:pt x="394" y="298"/>
                    </a:lnTo>
                    <a:lnTo>
                      <a:pt x="389" y="300"/>
                    </a:lnTo>
                    <a:lnTo>
                      <a:pt x="388" y="307"/>
                    </a:lnTo>
                    <a:lnTo>
                      <a:pt x="382" y="311"/>
                    </a:lnTo>
                    <a:lnTo>
                      <a:pt x="384" y="307"/>
                    </a:lnTo>
                    <a:lnTo>
                      <a:pt x="381" y="302"/>
                    </a:lnTo>
                    <a:lnTo>
                      <a:pt x="379" y="307"/>
                    </a:lnTo>
                    <a:lnTo>
                      <a:pt x="380" y="312"/>
                    </a:lnTo>
                    <a:lnTo>
                      <a:pt x="382" y="317"/>
                    </a:lnTo>
                    <a:lnTo>
                      <a:pt x="376" y="319"/>
                    </a:lnTo>
                    <a:lnTo>
                      <a:pt x="380" y="324"/>
                    </a:lnTo>
                    <a:lnTo>
                      <a:pt x="372" y="328"/>
                    </a:lnTo>
                    <a:lnTo>
                      <a:pt x="377" y="333"/>
                    </a:lnTo>
                    <a:lnTo>
                      <a:pt x="375" y="338"/>
                    </a:lnTo>
                    <a:lnTo>
                      <a:pt x="371" y="346"/>
                    </a:lnTo>
                    <a:lnTo>
                      <a:pt x="336" y="350"/>
                    </a:lnTo>
                    <a:lnTo>
                      <a:pt x="335" y="345"/>
                    </a:lnTo>
                    <a:lnTo>
                      <a:pt x="336" y="339"/>
                    </a:lnTo>
                    <a:lnTo>
                      <a:pt x="340" y="334"/>
                    </a:lnTo>
                    <a:lnTo>
                      <a:pt x="345" y="332"/>
                    </a:lnTo>
                    <a:lnTo>
                      <a:pt x="349" y="327"/>
                    </a:lnTo>
                    <a:lnTo>
                      <a:pt x="349" y="322"/>
                    </a:lnTo>
                    <a:lnTo>
                      <a:pt x="347" y="317"/>
                    </a:lnTo>
                    <a:lnTo>
                      <a:pt x="343" y="313"/>
                    </a:lnTo>
                    <a:lnTo>
                      <a:pt x="340" y="311"/>
                    </a:lnTo>
                    <a:lnTo>
                      <a:pt x="229" y="317"/>
                    </a:lnTo>
                    <a:lnTo>
                      <a:pt x="133" y="321"/>
                    </a:lnTo>
                    <a:lnTo>
                      <a:pt x="73" y="323"/>
                    </a:lnTo>
                    <a:lnTo>
                      <a:pt x="72" y="284"/>
                    </a:lnTo>
                    <a:lnTo>
                      <a:pt x="68" y="122"/>
                    </a:lnTo>
                    <a:lnTo>
                      <a:pt x="63" y="118"/>
                    </a:lnTo>
                    <a:lnTo>
                      <a:pt x="59" y="117"/>
                    </a:lnTo>
                    <a:lnTo>
                      <a:pt x="52" y="108"/>
                    </a:lnTo>
                    <a:lnTo>
                      <a:pt x="52" y="103"/>
                    </a:lnTo>
                    <a:lnTo>
                      <a:pt x="45" y="99"/>
                    </a:lnTo>
                    <a:lnTo>
                      <a:pt x="42" y="93"/>
                    </a:lnTo>
                    <a:lnTo>
                      <a:pt x="39" y="88"/>
                    </a:lnTo>
                    <a:lnTo>
                      <a:pt x="45" y="80"/>
                    </a:lnTo>
                    <a:lnTo>
                      <a:pt x="47" y="75"/>
                    </a:lnTo>
                    <a:lnTo>
                      <a:pt x="52" y="75"/>
                    </a:lnTo>
                    <a:lnTo>
                      <a:pt x="53" y="74"/>
                    </a:lnTo>
                    <a:lnTo>
                      <a:pt x="52" y="69"/>
                    </a:lnTo>
                    <a:lnTo>
                      <a:pt x="48" y="64"/>
                    </a:lnTo>
                    <a:lnTo>
                      <a:pt x="44" y="63"/>
                    </a:lnTo>
                    <a:lnTo>
                      <a:pt x="40" y="65"/>
                    </a:lnTo>
                    <a:lnTo>
                      <a:pt x="26" y="55"/>
                    </a:lnTo>
                    <a:lnTo>
                      <a:pt x="20" y="51"/>
                    </a:lnTo>
                    <a:lnTo>
                      <a:pt x="21" y="46"/>
                    </a:lnTo>
                    <a:lnTo>
                      <a:pt x="18" y="41"/>
                    </a:lnTo>
                    <a:lnTo>
                      <a:pt x="16" y="36"/>
                    </a:lnTo>
                    <a:lnTo>
                      <a:pt x="11" y="34"/>
                    </a:lnTo>
                    <a:lnTo>
                      <a:pt x="8" y="29"/>
                    </a:lnTo>
                    <a:lnTo>
                      <a:pt x="4" y="20"/>
                    </a:lnTo>
                    <a:lnTo>
                      <a:pt x="0" y="15"/>
                    </a:lnTo>
                    <a:lnTo>
                      <a:pt x="0" y="10"/>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1" name="Google Shape;1244;g3df7f880796_0_302">
                <a:extLst>
                  <a:ext uri="{FF2B5EF4-FFF2-40B4-BE49-F238E27FC236}">
                    <a16:creationId xmlns:a16="http://schemas.microsoft.com/office/drawing/2014/main" id="{7B3F1A5B-70EB-D200-2AC8-C16DA6159567}"/>
                  </a:ext>
                </a:extLst>
              </p:cNvPr>
              <p:cNvSpPr/>
              <p:nvPr/>
            </p:nvSpPr>
            <p:spPr>
              <a:xfrm>
                <a:off x="4670462" y="2368429"/>
                <a:ext cx="753532" cy="653780"/>
              </a:xfrm>
              <a:custGeom>
                <a:avLst/>
                <a:gdLst/>
                <a:ahLst/>
                <a:cxnLst/>
                <a:rect l="l" t="t" r="r" b="b"/>
                <a:pathLst>
                  <a:path w="404" h="350" extrusionOk="0">
                    <a:moveTo>
                      <a:pt x="0" y="10"/>
                    </a:moveTo>
                    <a:lnTo>
                      <a:pt x="64" y="10"/>
                    </a:lnTo>
                    <a:lnTo>
                      <a:pt x="104" y="9"/>
                    </a:lnTo>
                    <a:lnTo>
                      <a:pt x="193" y="4"/>
                    </a:lnTo>
                    <a:lnTo>
                      <a:pt x="230" y="0"/>
                    </a:lnTo>
                    <a:lnTo>
                      <a:pt x="233" y="5"/>
                    </a:lnTo>
                    <a:lnTo>
                      <a:pt x="243" y="12"/>
                    </a:lnTo>
                    <a:lnTo>
                      <a:pt x="247" y="17"/>
                    </a:lnTo>
                    <a:lnTo>
                      <a:pt x="248" y="17"/>
                    </a:lnTo>
                    <a:lnTo>
                      <a:pt x="247" y="22"/>
                    </a:lnTo>
                    <a:lnTo>
                      <a:pt x="245" y="28"/>
                    </a:lnTo>
                    <a:lnTo>
                      <a:pt x="245" y="38"/>
                    </a:lnTo>
                    <a:lnTo>
                      <a:pt x="247" y="48"/>
                    </a:lnTo>
                    <a:lnTo>
                      <a:pt x="249" y="49"/>
                    </a:lnTo>
                    <a:lnTo>
                      <a:pt x="252" y="59"/>
                    </a:lnTo>
                    <a:lnTo>
                      <a:pt x="254" y="64"/>
                    </a:lnTo>
                    <a:lnTo>
                      <a:pt x="255" y="69"/>
                    </a:lnTo>
                    <a:lnTo>
                      <a:pt x="263" y="74"/>
                    </a:lnTo>
                    <a:lnTo>
                      <a:pt x="267" y="79"/>
                    </a:lnTo>
                    <a:lnTo>
                      <a:pt x="272" y="83"/>
                    </a:lnTo>
                    <a:lnTo>
                      <a:pt x="274" y="87"/>
                    </a:lnTo>
                    <a:lnTo>
                      <a:pt x="287" y="94"/>
                    </a:lnTo>
                    <a:lnTo>
                      <a:pt x="291" y="98"/>
                    </a:lnTo>
                    <a:lnTo>
                      <a:pt x="293" y="103"/>
                    </a:lnTo>
                    <a:lnTo>
                      <a:pt x="299" y="124"/>
                    </a:lnTo>
                    <a:lnTo>
                      <a:pt x="303" y="129"/>
                    </a:lnTo>
                    <a:lnTo>
                      <a:pt x="308" y="128"/>
                    </a:lnTo>
                    <a:lnTo>
                      <a:pt x="311" y="123"/>
                    </a:lnTo>
                    <a:lnTo>
                      <a:pt x="313" y="123"/>
                    </a:lnTo>
                    <a:lnTo>
                      <a:pt x="318" y="124"/>
                    </a:lnTo>
                    <a:lnTo>
                      <a:pt x="323" y="124"/>
                    </a:lnTo>
                    <a:lnTo>
                      <a:pt x="332" y="131"/>
                    </a:lnTo>
                    <a:lnTo>
                      <a:pt x="332" y="133"/>
                    </a:lnTo>
                    <a:lnTo>
                      <a:pt x="328" y="139"/>
                    </a:lnTo>
                    <a:lnTo>
                      <a:pt x="330" y="147"/>
                    </a:lnTo>
                    <a:lnTo>
                      <a:pt x="326" y="155"/>
                    </a:lnTo>
                    <a:lnTo>
                      <a:pt x="323" y="163"/>
                    </a:lnTo>
                    <a:lnTo>
                      <a:pt x="321" y="168"/>
                    </a:lnTo>
                    <a:lnTo>
                      <a:pt x="320" y="173"/>
                    </a:lnTo>
                    <a:lnTo>
                      <a:pt x="321" y="177"/>
                    </a:lnTo>
                    <a:lnTo>
                      <a:pt x="330" y="187"/>
                    </a:lnTo>
                    <a:lnTo>
                      <a:pt x="345" y="197"/>
                    </a:lnTo>
                    <a:lnTo>
                      <a:pt x="347" y="197"/>
                    </a:lnTo>
                    <a:lnTo>
                      <a:pt x="349" y="204"/>
                    </a:lnTo>
                    <a:lnTo>
                      <a:pt x="354" y="201"/>
                    </a:lnTo>
                    <a:lnTo>
                      <a:pt x="361" y="206"/>
                    </a:lnTo>
                    <a:lnTo>
                      <a:pt x="365" y="211"/>
                    </a:lnTo>
                    <a:lnTo>
                      <a:pt x="369" y="215"/>
                    </a:lnTo>
                    <a:lnTo>
                      <a:pt x="375" y="216"/>
                    </a:lnTo>
                    <a:lnTo>
                      <a:pt x="375" y="228"/>
                    </a:lnTo>
                    <a:lnTo>
                      <a:pt x="381" y="236"/>
                    </a:lnTo>
                    <a:lnTo>
                      <a:pt x="380" y="243"/>
                    </a:lnTo>
                    <a:lnTo>
                      <a:pt x="376" y="248"/>
                    </a:lnTo>
                    <a:lnTo>
                      <a:pt x="382" y="256"/>
                    </a:lnTo>
                    <a:lnTo>
                      <a:pt x="390" y="267"/>
                    </a:lnTo>
                    <a:lnTo>
                      <a:pt x="395" y="264"/>
                    </a:lnTo>
                    <a:lnTo>
                      <a:pt x="403" y="268"/>
                    </a:lnTo>
                    <a:lnTo>
                      <a:pt x="403" y="273"/>
                    </a:lnTo>
                    <a:lnTo>
                      <a:pt x="403" y="278"/>
                    </a:lnTo>
                    <a:lnTo>
                      <a:pt x="404" y="284"/>
                    </a:lnTo>
                    <a:lnTo>
                      <a:pt x="399" y="288"/>
                    </a:lnTo>
                    <a:lnTo>
                      <a:pt x="401" y="293"/>
                    </a:lnTo>
                    <a:lnTo>
                      <a:pt x="399" y="300"/>
                    </a:lnTo>
                    <a:lnTo>
                      <a:pt x="394" y="298"/>
                    </a:lnTo>
                    <a:lnTo>
                      <a:pt x="389" y="300"/>
                    </a:lnTo>
                    <a:lnTo>
                      <a:pt x="388" y="307"/>
                    </a:lnTo>
                    <a:lnTo>
                      <a:pt x="382" y="311"/>
                    </a:lnTo>
                    <a:lnTo>
                      <a:pt x="384" y="307"/>
                    </a:lnTo>
                    <a:lnTo>
                      <a:pt x="381" y="302"/>
                    </a:lnTo>
                    <a:lnTo>
                      <a:pt x="379" y="307"/>
                    </a:lnTo>
                    <a:lnTo>
                      <a:pt x="380" y="312"/>
                    </a:lnTo>
                    <a:lnTo>
                      <a:pt x="382" y="317"/>
                    </a:lnTo>
                    <a:lnTo>
                      <a:pt x="376" y="319"/>
                    </a:lnTo>
                    <a:lnTo>
                      <a:pt x="380" y="324"/>
                    </a:lnTo>
                    <a:lnTo>
                      <a:pt x="372" y="328"/>
                    </a:lnTo>
                    <a:lnTo>
                      <a:pt x="377" y="333"/>
                    </a:lnTo>
                    <a:lnTo>
                      <a:pt x="375" y="338"/>
                    </a:lnTo>
                    <a:lnTo>
                      <a:pt x="371" y="346"/>
                    </a:lnTo>
                    <a:lnTo>
                      <a:pt x="336" y="350"/>
                    </a:lnTo>
                    <a:lnTo>
                      <a:pt x="335" y="345"/>
                    </a:lnTo>
                    <a:lnTo>
                      <a:pt x="336" y="339"/>
                    </a:lnTo>
                    <a:lnTo>
                      <a:pt x="340" y="334"/>
                    </a:lnTo>
                    <a:lnTo>
                      <a:pt x="345" y="332"/>
                    </a:lnTo>
                    <a:lnTo>
                      <a:pt x="349" y="327"/>
                    </a:lnTo>
                    <a:lnTo>
                      <a:pt x="349" y="322"/>
                    </a:lnTo>
                    <a:lnTo>
                      <a:pt x="347" y="317"/>
                    </a:lnTo>
                    <a:lnTo>
                      <a:pt x="343" y="313"/>
                    </a:lnTo>
                    <a:lnTo>
                      <a:pt x="340" y="311"/>
                    </a:lnTo>
                    <a:lnTo>
                      <a:pt x="229" y="317"/>
                    </a:lnTo>
                    <a:lnTo>
                      <a:pt x="133" y="321"/>
                    </a:lnTo>
                    <a:lnTo>
                      <a:pt x="73" y="323"/>
                    </a:lnTo>
                    <a:lnTo>
                      <a:pt x="72" y="284"/>
                    </a:lnTo>
                    <a:lnTo>
                      <a:pt x="68" y="122"/>
                    </a:lnTo>
                    <a:lnTo>
                      <a:pt x="63" y="118"/>
                    </a:lnTo>
                    <a:lnTo>
                      <a:pt x="59" y="117"/>
                    </a:lnTo>
                    <a:lnTo>
                      <a:pt x="52" y="108"/>
                    </a:lnTo>
                    <a:lnTo>
                      <a:pt x="52" y="103"/>
                    </a:lnTo>
                    <a:lnTo>
                      <a:pt x="45" y="99"/>
                    </a:lnTo>
                    <a:lnTo>
                      <a:pt x="42" y="93"/>
                    </a:lnTo>
                    <a:lnTo>
                      <a:pt x="39" y="88"/>
                    </a:lnTo>
                    <a:lnTo>
                      <a:pt x="45" y="80"/>
                    </a:lnTo>
                    <a:lnTo>
                      <a:pt x="47" y="75"/>
                    </a:lnTo>
                    <a:lnTo>
                      <a:pt x="52" y="75"/>
                    </a:lnTo>
                    <a:lnTo>
                      <a:pt x="53" y="74"/>
                    </a:lnTo>
                    <a:lnTo>
                      <a:pt x="52" y="69"/>
                    </a:lnTo>
                    <a:lnTo>
                      <a:pt x="48" y="64"/>
                    </a:lnTo>
                    <a:lnTo>
                      <a:pt x="44" y="63"/>
                    </a:lnTo>
                    <a:lnTo>
                      <a:pt x="40" y="65"/>
                    </a:lnTo>
                    <a:lnTo>
                      <a:pt x="26" y="55"/>
                    </a:lnTo>
                    <a:lnTo>
                      <a:pt x="20" y="51"/>
                    </a:lnTo>
                    <a:lnTo>
                      <a:pt x="21" y="46"/>
                    </a:lnTo>
                    <a:lnTo>
                      <a:pt x="18" y="41"/>
                    </a:lnTo>
                    <a:lnTo>
                      <a:pt x="16" y="36"/>
                    </a:lnTo>
                    <a:lnTo>
                      <a:pt x="11" y="34"/>
                    </a:lnTo>
                    <a:lnTo>
                      <a:pt x="8" y="29"/>
                    </a:lnTo>
                    <a:lnTo>
                      <a:pt x="4" y="20"/>
                    </a:lnTo>
                    <a:lnTo>
                      <a:pt x="0" y="15"/>
                    </a:lnTo>
                    <a:lnTo>
                      <a:pt x="0" y="10"/>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2" name="Google Shape;1245;g3df7f880796_0_302">
                <a:extLst>
                  <a:ext uri="{FF2B5EF4-FFF2-40B4-BE49-F238E27FC236}">
                    <a16:creationId xmlns:a16="http://schemas.microsoft.com/office/drawing/2014/main" id="{EF91BD6D-FA31-FCE8-174A-5A515B6C5AC2}"/>
                  </a:ext>
                </a:extLst>
              </p:cNvPr>
              <p:cNvSpPr/>
              <p:nvPr/>
            </p:nvSpPr>
            <p:spPr>
              <a:xfrm>
                <a:off x="4806610" y="2949417"/>
                <a:ext cx="563464" cy="517632"/>
              </a:xfrm>
              <a:custGeom>
                <a:avLst/>
                <a:gdLst/>
                <a:ahLst/>
                <a:cxnLst/>
                <a:rect l="l" t="t" r="r" b="b"/>
                <a:pathLst>
                  <a:path w="302" h="278" extrusionOk="0">
                    <a:moveTo>
                      <a:pt x="0" y="12"/>
                    </a:moveTo>
                    <a:lnTo>
                      <a:pt x="60" y="10"/>
                    </a:lnTo>
                    <a:lnTo>
                      <a:pt x="156" y="6"/>
                    </a:lnTo>
                    <a:lnTo>
                      <a:pt x="267" y="0"/>
                    </a:lnTo>
                    <a:lnTo>
                      <a:pt x="270" y="2"/>
                    </a:lnTo>
                    <a:lnTo>
                      <a:pt x="274" y="6"/>
                    </a:lnTo>
                    <a:lnTo>
                      <a:pt x="276" y="11"/>
                    </a:lnTo>
                    <a:lnTo>
                      <a:pt x="276" y="16"/>
                    </a:lnTo>
                    <a:lnTo>
                      <a:pt x="272" y="21"/>
                    </a:lnTo>
                    <a:lnTo>
                      <a:pt x="267" y="23"/>
                    </a:lnTo>
                    <a:lnTo>
                      <a:pt x="263" y="28"/>
                    </a:lnTo>
                    <a:lnTo>
                      <a:pt x="262" y="34"/>
                    </a:lnTo>
                    <a:lnTo>
                      <a:pt x="263" y="39"/>
                    </a:lnTo>
                    <a:lnTo>
                      <a:pt x="298" y="35"/>
                    </a:lnTo>
                    <a:lnTo>
                      <a:pt x="301" y="37"/>
                    </a:lnTo>
                    <a:lnTo>
                      <a:pt x="302" y="42"/>
                    </a:lnTo>
                    <a:lnTo>
                      <a:pt x="296" y="45"/>
                    </a:lnTo>
                    <a:lnTo>
                      <a:pt x="299" y="50"/>
                    </a:lnTo>
                    <a:lnTo>
                      <a:pt x="294" y="54"/>
                    </a:lnTo>
                    <a:lnTo>
                      <a:pt x="289" y="56"/>
                    </a:lnTo>
                    <a:lnTo>
                      <a:pt x="287" y="59"/>
                    </a:lnTo>
                    <a:lnTo>
                      <a:pt x="287" y="60"/>
                    </a:lnTo>
                    <a:lnTo>
                      <a:pt x="291" y="64"/>
                    </a:lnTo>
                    <a:lnTo>
                      <a:pt x="287" y="67"/>
                    </a:lnTo>
                    <a:lnTo>
                      <a:pt x="286" y="70"/>
                    </a:lnTo>
                    <a:lnTo>
                      <a:pt x="282" y="73"/>
                    </a:lnTo>
                    <a:lnTo>
                      <a:pt x="284" y="76"/>
                    </a:lnTo>
                    <a:lnTo>
                      <a:pt x="283" y="81"/>
                    </a:lnTo>
                    <a:lnTo>
                      <a:pt x="281" y="78"/>
                    </a:lnTo>
                    <a:lnTo>
                      <a:pt x="276" y="80"/>
                    </a:lnTo>
                    <a:lnTo>
                      <a:pt x="276" y="85"/>
                    </a:lnTo>
                    <a:lnTo>
                      <a:pt x="279" y="84"/>
                    </a:lnTo>
                    <a:lnTo>
                      <a:pt x="279" y="89"/>
                    </a:lnTo>
                    <a:lnTo>
                      <a:pt x="282" y="101"/>
                    </a:lnTo>
                    <a:lnTo>
                      <a:pt x="281" y="104"/>
                    </a:lnTo>
                    <a:lnTo>
                      <a:pt x="276" y="105"/>
                    </a:lnTo>
                    <a:lnTo>
                      <a:pt x="274" y="110"/>
                    </a:lnTo>
                    <a:lnTo>
                      <a:pt x="269" y="113"/>
                    </a:lnTo>
                    <a:lnTo>
                      <a:pt x="268" y="114"/>
                    </a:lnTo>
                    <a:lnTo>
                      <a:pt x="270" y="115"/>
                    </a:lnTo>
                    <a:lnTo>
                      <a:pt x="272" y="120"/>
                    </a:lnTo>
                    <a:lnTo>
                      <a:pt x="267" y="125"/>
                    </a:lnTo>
                    <a:lnTo>
                      <a:pt x="262" y="128"/>
                    </a:lnTo>
                    <a:lnTo>
                      <a:pt x="259" y="124"/>
                    </a:lnTo>
                    <a:lnTo>
                      <a:pt x="260" y="135"/>
                    </a:lnTo>
                    <a:lnTo>
                      <a:pt x="257" y="135"/>
                    </a:lnTo>
                    <a:lnTo>
                      <a:pt x="255" y="130"/>
                    </a:lnTo>
                    <a:lnTo>
                      <a:pt x="255" y="137"/>
                    </a:lnTo>
                    <a:lnTo>
                      <a:pt x="260" y="140"/>
                    </a:lnTo>
                    <a:lnTo>
                      <a:pt x="255" y="142"/>
                    </a:lnTo>
                    <a:lnTo>
                      <a:pt x="254" y="138"/>
                    </a:lnTo>
                    <a:lnTo>
                      <a:pt x="254" y="145"/>
                    </a:lnTo>
                    <a:lnTo>
                      <a:pt x="257" y="148"/>
                    </a:lnTo>
                    <a:lnTo>
                      <a:pt x="254" y="153"/>
                    </a:lnTo>
                    <a:lnTo>
                      <a:pt x="255" y="157"/>
                    </a:lnTo>
                    <a:lnTo>
                      <a:pt x="252" y="163"/>
                    </a:lnTo>
                    <a:lnTo>
                      <a:pt x="248" y="164"/>
                    </a:lnTo>
                    <a:lnTo>
                      <a:pt x="244" y="164"/>
                    </a:lnTo>
                    <a:lnTo>
                      <a:pt x="244" y="168"/>
                    </a:lnTo>
                    <a:lnTo>
                      <a:pt x="240" y="173"/>
                    </a:lnTo>
                    <a:lnTo>
                      <a:pt x="239" y="176"/>
                    </a:lnTo>
                    <a:lnTo>
                      <a:pt x="234" y="174"/>
                    </a:lnTo>
                    <a:lnTo>
                      <a:pt x="238" y="178"/>
                    </a:lnTo>
                    <a:lnTo>
                      <a:pt x="235" y="179"/>
                    </a:lnTo>
                    <a:lnTo>
                      <a:pt x="235" y="184"/>
                    </a:lnTo>
                    <a:lnTo>
                      <a:pt x="238" y="190"/>
                    </a:lnTo>
                    <a:lnTo>
                      <a:pt x="225" y="195"/>
                    </a:lnTo>
                    <a:lnTo>
                      <a:pt x="229" y="197"/>
                    </a:lnTo>
                    <a:lnTo>
                      <a:pt x="228" y="202"/>
                    </a:lnTo>
                    <a:lnTo>
                      <a:pt x="229" y="207"/>
                    </a:lnTo>
                    <a:lnTo>
                      <a:pt x="228" y="210"/>
                    </a:lnTo>
                    <a:lnTo>
                      <a:pt x="223" y="210"/>
                    </a:lnTo>
                    <a:lnTo>
                      <a:pt x="223" y="213"/>
                    </a:lnTo>
                    <a:lnTo>
                      <a:pt x="228" y="215"/>
                    </a:lnTo>
                    <a:lnTo>
                      <a:pt x="223" y="217"/>
                    </a:lnTo>
                    <a:lnTo>
                      <a:pt x="221" y="216"/>
                    </a:lnTo>
                    <a:lnTo>
                      <a:pt x="219" y="217"/>
                    </a:lnTo>
                    <a:lnTo>
                      <a:pt x="223" y="222"/>
                    </a:lnTo>
                    <a:lnTo>
                      <a:pt x="218" y="226"/>
                    </a:lnTo>
                    <a:lnTo>
                      <a:pt x="220" y="231"/>
                    </a:lnTo>
                    <a:lnTo>
                      <a:pt x="218" y="236"/>
                    </a:lnTo>
                    <a:lnTo>
                      <a:pt x="223" y="231"/>
                    </a:lnTo>
                    <a:lnTo>
                      <a:pt x="225" y="235"/>
                    </a:lnTo>
                    <a:lnTo>
                      <a:pt x="220" y="237"/>
                    </a:lnTo>
                    <a:lnTo>
                      <a:pt x="225" y="240"/>
                    </a:lnTo>
                    <a:lnTo>
                      <a:pt x="226" y="239"/>
                    </a:lnTo>
                    <a:lnTo>
                      <a:pt x="224" y="244"/>
                    </a:lnTo>
                    <a:lnTo>
                      <a:pt x="226" y="249"/>
                    </a:lnTo>
                    <a:lnTo>
                      <a:pt x="228" y="250"/>
                    </a:lnTo>
                    <a:lnTo>
                      <a:pt x="229" y="257"/>
                    </a:lnTo>
                    <a:lnTo>
                      <a:pt x="229" y="259"/>
                    </a:lnTo>
                    <a:lnTo>
                      <a:pt x="224" y="259"/>
                    </a:lnTo>
                    <a:lnTo>
                      <a:pt x="225" y="262"/>
                    </a:lnTo>
                    <a:lnTo>
                      <a:pt x="224" y="269"/>
                    </a:lnTo>
                    <a:lnTo>
                      <a:pt x="122" y="275"/>
                    </a:lnTo>
                    <a:lnTo>
                      <a:pt x="43" y="278"/>
                    </a:lnTo>
                    <a:lnTo>
                      <a:pt x="42" y="236"/>
                    </a:lnTo>
                    <a:lnTo>
                      <a:pt x="26" y="234"/>
                    </a:lnTo>
                    <a:lnTo>
                      <a:pt x="21" y="237"/>
                    </a:lnTo>
                    <a:lnTo>
                      <a:pt x="16" y="234"/>
                    </a:lnTo>
                    <a:lnTo>
                      <a:pt x="16" y="231"/>
                    </a:lnTo>
                    <a:lnTo>
                      <a:pt x="14" y="230"/>
                    </a:lnTo>
                    <a:lnTo>
                      <a:pt x="13" y="96"/>
                    </a:lnTo>
                    <a:lnTo>
                      <a:pt x="11" y="76"/>
                    </a:lnTo>
                    <a:lnTo>
                      <a:pt x="0" y="12"/>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3" name="Google Shape;1246;g3df7f880796_0_302">
                <a:extLst>
                  <a:ext uri="{FF2B5EF4-FFF2-40B4-BE49-F238E27FC236}">
                    <a16:creationId xmlns:a16="http://schemas.microsoft.com/office/drawing/2014/main" id="{D7DA1ECD-E1FD-8128-E7BC-FEC734451DE7}"/>
                  </a:ext>
                </a:extLst>
              </p:cNvPr>
              <p:cNvSpPr/>
              <p:nvPr/>
            </p:nvSpPr>
            <p:spPr>
              <a:xfrm>
                <a:off x="4806610" y="2949417"/>
                <a:ext cx="563464" cy="517632"/>
              </a:xfrm>
              <a:custGeom>
                <a:avLst/>
                <a:gdLst/>
                <a:ahLst/>
                <a:cxnLst/>
                <a:rect l="l" t="t" r="r" b="b"/>
                <a:pathLst>
                  <a:path w="302" h="278" extrusionOk="0">
                    <a:moveTo>
                      <a:pt x="0" y="12"/>
                    </a:moveTo>
                    <a:lnTo>
                      <a:pt x="60" y="10"/>
                    </a:lnTo>
                    <a:lnTo>
                      <a:pt x="156" y="6"/>
                    </a:lnTo>
                    <a:lnTo>
                      <a:pt x="267" y="0"/>
                    </a:lnTo>
                    <a:lnTo>
                      <a:pt x="270" y="2"/>
                    </a:lnTo>
                    <a:lnTo>
                      <a:pt x="274" y="6"/>
                    </a:lnTo>
                    <a:lnTo>
                      <a:pt x="276" y="11"/>
                    </a:lnTo>
                    <a:lnTo>
                      <a:pt x="276" y="16"/>
                    </a:lnTo>
                    <a:lnTo>
                      <a:pt x="272" y="21"/>
                    </a:lnTo>
                    <a:lnTo>
                      <a:pt x="267" y="23"/>
                    </a:lnTo>
                    <a:lnTo>
                      <a:pt x="263" y="28"/>
                    </a:lnTo>
                    <a:lnTo>
                      <a:pt x="262" y="34"/>
                    </a:lnTo>
                    <a:lnTo>
                      <a:pt x="263" y="39"/>
                    </a:lnTo>
                    <a:lnTo>
                      <a:pt x="298" y="35"/>
                    </a:lnTo>
                    <a:lnTo>
                      <a:pt x="301" y="37"/>
                    </a:lnTo>
                    <a:lnTo>
                      <a:pt x="302" y="42"/>
                    </a:lnTo>
                    <a:lnTo>
                      <a:pt x="296" y="45"/>
                    </a:lnTo>
                    <a:lnTo>
                      <a:pt x="299" y="50"/>
                    </a:lnTo>
                    <a:lnTo>
                      <a:pt x="294" y="54"/>
                    </a:lnTo>
                    <a:lnTo>
                      <a:pt x="289" y="56"/>
                    </a:lnTo>
                    <a:lnTo>
                      <a:pt x="287" y="59"/>
                    </a:lnTo>
                    <a:lnTo>
                      <a:pt x="287" y="60"/>
                    </a:lnTo>
                    <a:lnTo>
                      <a:pt x="291" y="64"/>
                    </a:lnTo>
                    <a:lnTo>
                      <a:pt x="287" y="67"/>
                    </a:lnTo>
                    <a:lnTo>
                      <a:pt x="286" y="70"/>
                    </a:lnTo>
                    <a:lnTo>
                      <a:pt x="282" y="73"/>
                    </a:lnTo>
                    <a:lnTo>
                      <a:pt x="284" y="76"/>
                    </a:lnTo>
                    <a:lnTo>
                      <a:pt x="283" y="81"/>
                    </a:lnTo>
                    <a:lnTo>
                      <a:pt x="281" y="78"/>
                    </a:lnTo>
                    <a:lnTo>
                      <a:pt x="276" y="80"/>
                    </a:lnTo>
                    <a:lnTo>
                      <a:pt x="276" y="85"/>
                    </a:lnTo>
                    <a:lnTo>
                      <a:pt x="279" y="84"/>
                    </a:lnTo>
                    <a:lnTo>
                      <a:pt x="279" y="89"/>
                    </a:lnTo>
                    <a:lnTo>
                      <a:pt x="282" y="101"/>
                    </a:lnTo>
                    <a:lnTo>
                      <a:pt x="281" y="104"/>
                    </a:lnTo>
                    <a:lnTo>
                      <a:pt x="276" y="105"/>
                    </a:lnTo>
                    <a:lnTo>
                      <a:pt x="274" y="110"/>
                    </a:lnTo>
                    <a:lnTo>
                      <a:pt x="269" y="113"/>
                    </a:lnTo>
                    <a:lnTo>
                      <a:pt x="268" y="114"/>
                    </a:lnTo>
                    <a:lnTo>
                      <a:pt x="270" y="115"/>
                    </a:lnTo>
                    <a:lnTo>
                      <a:pt x="272" y="120"/>
                    </a:lnTo>
                    <a:lnTo>
                      <a:pt x="267" y="125"/>
                    </a:lnTo>
                    <a:lnTo>
                      <a:pt x="262" y="128"/>
                    </a:lnTo>
                    <a:lnTo>
                      <a:pt x="259" y="124"/>
                    </a:lnTo>
                    <a:lnTo>
                      <a:pt x="260" y="135"/>
                    </a:lnTo>
                    <a:lnTo>
                      <a:pt x="257" y="135"/>
                    </a:lnTo>
                    <a:lnTo>
                      <a:pt x="255" y="130"/>
                    </a:lnTo>
                    <a:lnTo>
                      <a:pt x="255" y="137"/>
                    </a:lnTo>
                    <a:lnTo>
                      <a:pt x="260" y="140"/>
                    </a:lnTo>
                    <a:lnTo>
                      <a:pt x="255" y="142"/>
                    </a:lnTo>
                    <a:lnTo>
                      <a:pt x="254" y="138"/>
                    </a:lnTo>
                    <a:lnTo>
                      <a:pt x="254" y="145"/>
                    </a:lnTo>
                    <a:lnTo>
                      <a:pt x="257" y="148"/>
                    </a:lnTo>
                    <a:lnTo>
                      <a:pt x="254" y="153"/>
                    </a:lnTo>
                    <a:lnTo>
                      <a:pt x="255" y="157"/>
                    </a:lnTo>
                    <a:lnTo>
                      <a:pt x="252" y="163"/>
                    </a:lnTo>
                    <a:lnTo>
                      <a:pt x="248" y="164"/>
                    </a:lnTo>
                    <a:lnTo>
                      <a:pt x="244" y="164"/>
                    </a:lnTo>
                    <a:lnTo>
                      <a:pt x="244" y="168"/>
                    </a:lnTo>
                    <a:lnTo>
                      <a:pt x="240" y="173"/>
                    </a:lnTo>
                    <a:lnTo>
                      <a:pt x="239" y="176"/>
                    </a:lnTo>
                    <a:lnTo>
                      <a:pt x="234" y="174"/>
                    </a:lnTo>
                    <a:lnTo>
                      <a:pt x="238" y="178"/>
                    </a:lnTo>
                    <a:lnTo>
                      <a:pt x="235" y="179"/>
                    </a:lnTo>
                    <a:lnTo>
                      <a:pt x="235" y="184"/>
                    </a:lnTo>
                    <a:lnTo>
                      <a:pt x="238" y="190"/>
                    </a:lnTo>
                    <a:lnTo>
                      <a:pt x="225" y="195"/>
                    </a:lnTo>
                    <a:lnTo>
                      <a:pt x="229" y="197"/>
                    </a:lnTo>
                    <a:lnTo>
                      <a:pt x="228" y="202"/>
                    </a:lnTo>
                    <a:lnTo>
                      <a:pt x="229" y="207"/>
                    </a:lnTo>
                    <a:lnTo>
                      <a:pt x="228" y="210"/>
                    </a:lnTo>
                    <a:lnTo>
                      <a:pt x="223" y="210"/>
                    </a:lnTo>
                    <a:lnTo>
                      <a:pt x="223" y="213"/>
                    </a:lnTo>
                    <a:lnTo>
                      <a:pt x="228" y="215"/>
                    </a:lnTo>
                    <a:lnTo>
                      <a:pt x="223" y="217"/>
                    </a:lnTo>
                    <a:lnTo>
                      <a:pt x="221" y="216"/>
                    </a:lnTo>
                    <a:lnTo>
                      <a:pt x="219" y="217"/>
                    </a:lnTo>
                    <a:lnTo>
                      <a:pt x="223" y="222"/>
                    </a:lnTo>
                    <a:lnTo>
                      <a:pt x="218" y="226"/>
                    </a:lnTo>
                    <a:lnTo>
                      <a:pt x="220" y="231"/>
                    </a:lnTo>
                    <a:lnTo>
                      <a:pt x="218" y="236"/>
                    </a:lnTo>
                    <a:lnTo>
                      <a:pt x="223" y="231"/>
                    </a:lnTo>
                    <a:lnTo>
                      <a:pt x="225" y="235"/>
                    </a:lnTo>
                    <a:lnTo>
                      <a:pt x="220" y="237"/>
                    </a:lnTo>
                    <a:lnTo>
                      <a:pt x="225" y="240"/>
                    </a:lnTo>
                    <a:lnTo>
                      <a:pt x="226" y="239"/>
                    </a:lnTo>
                    <a:lnTo>
                      <a:pt x="224" y="244"/>
                    </a:lnTo>
                    <a:lnTo>
                      <a:pt x="226" y="249"/>
                    </a:lnTo>
                    <a:lnTo>
                      <a:pt x="228" y="250"/>
                    </a:lnTo>
                    <a:lnTo>
                      <a:pt x="229" y="257"/>
                    </a:lnTo>
                    <a:lnTo>
                      <a:pt x="229" y="259"/>
                    </a:lnTo>
                    <a:lnTo>
                      <a:pt x="224" y="259"/>
                    </a:lnTo>
                    <a:lnTo>
                      <a:pt x="225" y="262"/>
                    </a:lnTo>
                    <a:lnTo>
                      <a:pt x="224" y="269"/>
                    </a:lnTo>
                    <a:lnTo>
                      <a:pt x="122" y="275"/>
                    </a:lnTo>
                    <a:lnTo>
                      <a:pt x="43" y="278"/>
                    </a:lnTo>
                    <a:lnTo>
                      <a:pt x="42" y="236"/>
                    </a:lnTo>
                    <a:lnTo>
                      <a:pt x="26" y="234"/>
                    </a:lnTo>
                    <a:lnTo>
                      <a:pt x="21" y="237"/>
                    </a:lnTo>
                    <a:lnTo>
                      <a:pt x="16" y="234"/>
                    </a:lnTo>
                    <a:lnTo>
                      <a:pt x="16" y="231"/>
                    </a:lnTo>
                    <a:lnTo>
                      <a:pt x="14" y="230"/>
                    </a:lnTo>
                    <a:lnTo>
                      <a:pt x="13" y="96"/>
                    </a:lnTo>
                    <a:lnTo>
                      <a:pt x="11" y="76"/>
                    </a:lnTo>
                    <a:lnTo>
                      <a:pt x="0" y="12"/>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4" name="Google Shape;1247;g3df7f880796_0_302">
                <a:extLst>
                  <a:ext uri="{FF2B5EF4-FFF2-40B4-BE49-F238E27FC236}">
                    <a16:creationId xmlns:a16="http://schemas.microsoft.com/office/drawing/2014/main" id="{4D7F5359-37AC-E692-3839-7AA5375352E8}"/>
                  </a:ext>
                </a:extLst>
              </p:cNvPr>
              <p:cNvSpPr/>
              <p:nvPr/>
            </p:nvSpPr>
            <p:spPr>
              <a:xfrm>
                <a:off x="5127434" y="2071869"/>
                <a:ext cx="450232" cy="796668"/>
              </a:xfrm>
              <a:custGeom>
                <a:avLst/>
                <a:gdLst/>
                <a:ahLst/>
                <a:cxnLst/>
                <a:rect l="l" t="t" r="r" b="b"/>
                <a:pathLst>
                  <a:path w="241" h="427" extrusionOk="0">
                    <a:moveTo>
                      <a:pt x="3" y="176"/>
                    </a:moveTo>
                    <a:lnTo>
                      <a:pt x="7" y="174"/>
                    </a:lnTo>
                    <a:lnTo>
                      <a:pt x="7" y="169"/>
                    </a:lnTo>
                    <a:lnTo>
                      <a:pt x="4" y="164"/>
                    </a:lnTo>
                    <a:lnTo>
                      <a:pt x="8" y="159"/>
                    </a:lnTo>
                    <a:lnTo>
                      <a:pt x="19" y="153"/>
                    </a:lnTo>
                    <a:lnTo>
                      <a:pt x="20" y="149"/>
                    </a:lnTo>
                    <a:lnTo>
                      <a:pt x="20" y="144"/>
                    </a:lnTo>
                    <a:lnTo>
                      <a:pt x="22" y="140"/>
                    </a:lnTo>
                    <a:lnTo>
                      <a:pt x="28" y="131"/>
                    </a:lnTo>
                    <a:lnTo>
                      <a:pt x="28" y="120"/>
                    </a:lnTo>
                    <a:lnTo>
                      <a:pt x="19" y="111"/>
                    </a:lnTo>
                    <a:lnTo>
                      <a:pt x="20" y="101"/>
                    </a:lnTo>
                    <a:lnTo>
                      <a:pt x="22" y="96"/>
                    </a:lnTo>
                    <a:lnTo>
                      <a:pt x="41" y="92"/>
                    </a:lnTo>
                    <a:lnTo>
                      <a:pt x="46" y="88"/>
                    </a:lnTo>
                    <a:lnTo>
                      <a:pt x="54" y="85"/>
                    </a:lnTo>
                    <a:lnTo>
                      <a:pt x="59" y="81"/>
                    </a:lnTo>
                    <a:lnTo>
                      <a:pt x="61" y="71"/>
                    </a:lnTo>
                    <a:lnTo>
                      <a:pt x="67" y="61"/>
                    </a:lnTo>
                    <a:lnTo>
                      <a:pt x="70" y="47"/>
                    </a:lnTo>
                    <a:lnTo>
                      <a:pt x="67" y="41"/>
                    </a:lnTo>
                    <a:lnTo>
                      <a:pt x="62" y="37"/>
                    </a:lnTo>
                    <a:lnTo>
                      <a:pt x="57" y="34"/>
                    </a:lnTo>
                    <a:lnTo>
                      <a:pt x="52" y="31"/>
                    </a:lnTo>
                    <a:lnTo>
                      <a:pt x="52" y="24"/>
                    </a:lnTo>
                    <a:lnTo>
                      <a:pt x="42" y="17"/>
                    </a:lnTo>
                    <a:lnTo>
                      <a:pt x="38" y="12"/>
                    </a:lnTo>
                    <a:lnTo>
                      <a:pt x="38" y="12"/>
                    </a:lnTo>
                    <a:lnTo>
                      <a:pt x="127" y="7"/>
                    </a:lnTo>
                    <a:lnTo>
                      <a:pt x="194" y="0"/>
                    </a:lnTo>
                    <a:lnTo>
                      <a:pt x="197" y="0"/>
                    </a:lnTo>
                    <a:lnTo>
                      <a:pt x="197" y="4"/>
                    </a:lnTo>
                    <a:lnTo>
                      <a:pt x="197" y="14"/>
                    </a:lnTo>
                    <a:lnTo>
                      <a:pt x="198" y="19"/>
                    </a:lnTo>
                    <a:lnTo>
                      <a:pt x="203" y="28"/>
                    </a:lnTo>
                    <a:lnTo>
                      <a:pt x="207" y="33"/>
                    </a:lnTo>
                    <a:lnTo>
                      <a:pt x="208" y="41"/>
                    </a:lnTo>
                    <a:lnTo>
                      <a:pt x="212" y="46"/>
                    </a:lnTo>
                    <a:lnTo>
                      <a:pt x="213" y="51"/>
                    </a:lnTo>
                    <a:lnTo>
                      <a:pt x="218" y="58"/>
                    </a:lnTo>
                    <a:lnTo>
                      <a:pt x="218" y="59"/>
                    </a:lnTo>
                    <a:lnTo>
                      <a:pt x="234" y="238"/>
                    </a:lnTo>
                    <a:lnTo>
                      <a:pt x="231" y="243"/>
                    </a:lnTo>
                    <a:lnTo>
                      <a:pt x="232" y="247"/>
                    </a:lnTo>
                    <a:lnTo>
                      <a:pt x="229" y="252"/>
                    </a:lnTo>
                    <a:lnTo>
                      <a:pt x="231" y="258"/>
                    </a:lnTo>
                    <a:lnTo>
                      <a:pt x="234" y="263"/>
                    </a:lnTo>
                    <a:lnTo>
                      <a:pt x="238" y="268"/>
                    </a:lnTo>
                    <a:lnTo>
                      <a:pt x="237" y="273"/>
                    </a:lnTo>
                    <a:lnTo>
                      <a:pt x="241" y="283"/>
                    </a:lnTo>
                    <a:lnTo>
                      <a:pt x="239" y="288"/>
                    </a:lnTo>
                    <a:lnTo>
                      <a:pt x="238" y="290"/>
                    </a:lnTo>
                    <a:lnTo>
                      <a:pt x="233" y="298"/>
                    </a:lnTo>
                    <a:lnTo>
                      <a:pt x="232" y="304"/>
                    </a:lnTo>
                    <a:lnTo>
                      <a:pt x="227" y="315"/>
                    </a:lnTo>
                    <a:lnTo>
                      <a:pt x="223" y="319"/>
                    </a:lnTo>
                    <a:lnTo>
                      <a:pt x="218" y="324"/>
                    </a:lnTo>
                    <a:lnTo>
                      <a:pt x="217" y="329"/>
                    </a:lnTo>
                    <a:lnTo>
                      <a:pt x="218" y="330"/>
                    </a:lnTo>
                    <a:lnTo>
                      <a:pt x="217" y="339"/>
                    </a:lnTo>
                    <a:lnTo>
                      <a:pt x="215" y="340"/>
                    </a:lnTo>
                    <a:lnTo>
                      <a:pt x="215" y="349"/>
                    </a:lnTo>
                    <a:lnTo>
                      <a:pt x="213" y="354"/>
                    </a:lnTo>
                    <a:lnTo>
                      <a:pt x="215" y="359"/>
                    </a:lnTo>
                    <a:lnTo>
                      <a:pt x="215" y="360"/>
                    </a:lnTo>
                    <a:lnTo>
                      <a:pt x="214" y="365"/>
                    </a:lnTo>
                    <a:lnTo>
                      <a:pt x="210" y="370"/>
                    </a:lnTo>
                    <a:lnTo>
                      <a:pt x="212" y="375"/>
                    </a:lnTo>
                    <a:lnTo>
                      <a:pt x="215" y="380"/>
                    </a:lnTo>
                    <a:lnTo>
                      <a:pt x="212" y="385"/>
                    </a:lnTo>
                    <a:lnTo>
                      <a:pt x="203" y="388"/>
                    </a:lnTo>
                    <a:lnTo>
                      <a:pt x="198" y="390"/>
                    </a:lnTo>
                    <a:lnTo>
                      <a:pt x="193" y="393"/>
                    </a:lnTo>
                    <a:lnTo>
                      <a:pt x="192" y="398"/>
                    </a:lnTo>
                    <a:lnTo>
                      <a:pt x="193" y="403"/>
                    </a:lnTo>
                    <a:lnTo>
                      <a:pt x="197" y="407"/>
                    </a:lnTo>
                    <a:lnTo>
                      <a:pt x="198" y="412"/>
                    </a:lnTo>
                    <a:lnTo>
                      <a:pt x="194" y="418"/>
                    </a:lnTo>
                    <a:lnTo>
                      <a:pt x="189" y="417"/>
                    </a:lnTo>
                    <a:lnTo>
                      <a:pt x="185" y="414"/>
                    </a:lnTo>
                    <a:lnTo>
                      <a:pt x="175" y="412"/>
                    </a:lnTo>
                    <a:lnTo>
                      <a:pt x="171" y="409"/>
                    </a:lnTo>
                    <a:lnTo>
                      <a:pt x="166" y="408"/>
                    </a:lnTo>
                    <a:lnTo>
                      <a:pt x="161" y="410"/>
                    </a:lnTo>
                    <a:lnTo>
                      <a:pt x="154" y="419"/>
                    </a:lnTo>
                    <a:lnTo>
                      <a:pt x="154" y="424"/>
                    </a:lnTo>
                    <a:lnTo>
                      <a:pt x="158" y="427"/>
                    </a:lnTo>
                    <a:lnTo>
                      <a:pt x="150" y="423"/>
                    </a:lnTo>
                    <a:lnTo>
                      <a:pt x="145" y="426"/>
                    </a:lnTo>
                    <a:lnTo>
                      <a:pt x="137" y="415"/>
                    </a:lnTo>
                    <a:lnTo>
                      <a:pt x="131" y="407"/>
                    </a:lnTo>
                    <a:lnTo>
                      <a:pt x="135" y="402"/>
                    </a:lnTo>
                    <a:lnTo>
                      <a:pt x="136" y="395"/>
                    </a:lnTo>
                    <a:lnTo>
                      <a:pt x="130" y="387"/>
                    </a:lnTo>
                    <a:lnTo>
                      <a:pt x="130" y="375"/>
                    </a:lnTo>
                    <a:lnTo>
                      <a:pt x="124" y="374"/>
                    </a:lnTo>
                    <a:lnTo>
                      <a:pt x="120" y="370"/>
                    </a:lnTo>
                    <a:lnTo>
                      <a:pt x="116" y="365"/>
                    </a:lnTo>
                    <a:lnTo>
                      <a:pt x="109" y="360"/>
                    </a:lnTo>
                    <a:lnTo>
                      <a:pt x="104" y="363"/>
                    </a:lnTo>
                    <a:lnTo>
                      <a:pt x="102" y="356"/>
                    </a:lnTo>
                    <a:lnTo>
                      <a:pt x="100" y="356"/>
                    </a:lnTo>
                    <a:lnTo>
                      <a:pt x="85" y="346"/>
                    </a:lnTo>
                    <a:lnTo>
                      <a:pt x="76" y="336"/>
                    </a:lnTo>
                    <a:lnTo>
                      <a:pt x="75" y="332"/>
                    </a:lnTo>
                    <a:lnTo>
                      <a:pt x="76" y="327"/>
                    </a:lnTo>
                    <a:lnTo>
                      <a:pt x="78" y="322"/>
                    </a:lnTo>
                    <a:lnTo>
                      <a:pt x="81" y="314"/>
                    </a:lnTo>
                    <a:lnTo>
                      <a:pt x="85" y="306"/>
                    </a:lnTo>
                    <a:lnTo>
                      <a:pt x="83" y="298"/>
                    </a:lnTo>
                    <a:lnTo>
                      <a:pt x="87" y="292"/>
                    </a:lnTo>
                    <a:lnTo>
                      <a:pt x="87" y="290"/>
                    </a:lnTo>
                    <a:lnTo>
                      <a:pt x="78" y="283"/>
                    </a:lnTo>
                    <a:lnTo>
                      <a:pt x="73" y="283"/>
                    </a:lnTo>
                    <a:lnTo>
                      <a:pt x="68" y="282"/>
                    </a:lnTo>
                    <a:lnTo>
                      <a:pt x="66" y="282"/>
                    </a:lnTo>
                    <a:lnTo>
                      <a:pt x="63" y="287"/>
                    </a:lnTo>
                    <a:lnTo>
                      <a:pt x="58" y="288"/>
                    </a:lnTo>
                    <a:lnTo>
                      <a:pt x="54" y="283"/>
                    </a:lnTo>
                    <a:lnTo>
                      <a:pt x="48" y="262"/>
                    </a:lnTo>
                    <a:lnTo>
                      <a:pt x="46" y="257"/>
                    </a:lnTo>
                    <a:lnTo>
                      <a:pt x="42" y="253"/>
                    </a:lnTo>
                    <a:lnTo>
                      <a:pt x="29" y="246"/>
                    </a:lnTo>
                    <a:lnTo>
                      <a:pt x="27" y="242"/>
                    </a:lnTo>
                    <a:lnTo>
                      <a:pt x="22" y="238"/>
                    </a:lnTo>
                    <a:lnTo>
                      <a:pt x="18" y="233"/>
                    </a:lnTo>
                    <a:lnTo>
                      <a:pt x="10" y="228"/>
                    </a:lnTo>
                    <a:lnTo>
                      <a:pt x="9" y="223"/>
                    </a:lnTo>
                    <a:lnTo>
                      <a:pt x="7" y="218"/>
                    </a:lnTo>
                    <a:lnTo>
                      <a:pt x="4" y="208"/>
                    </a:lnTo>
                    <a:lnTo>
                      <a:pt x="2" y="207"/>
                    </a:lnTo>
                    <a:lnTo>
                      <a:pt x="0" y="197"/>
                    </a:lnTo>
                    <a:lnTo>
                      <a:pt x="0" y="187"/>
                    </a:lnTo>
                    <a:lnTo>
                      <a:pt x="2" y="181"/>
                    </a:lnTo>
                    <a:lnTo>
                      <a:pt x="3" y="176"/>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5" name="Google Shape;1248;g3df7f880796_0_302">
                <a:extLst>
                  <a:ext uri="{FF2B5EF4-FFF2-40B4-BE49-F238E27FC236}">
                    <a16:creationId xmlns:a16="http://schemas.microsoft.com/office/drawing/2014/main" id="{AA762C29-A9B1-645B-A112-476CEBF3B8D9}"/>
                  </a:ext>
                </a:extLst>
              </p:cNvPr>
              <p:cNvSpPr/>
              <p:nvPr/>
            </p:nvSpPr>
            <p:spPr>
              <a:xfrm>
                <a:off x="5127434" y="2071869"/>
                <a:ext cx="450232" cy="796668"/>
              </a:xfrm>
              <a:custGeom>
                <a:avLst/>
                <a:gdLst/>
                <a:ahLst/>
                <a:cxnLst/>
                <a:rect l="l" t="t" r="r" b="b"/>
                <a:pathLst>
                  <a:path w="241" h="427" extrusionOk="0">
                    <a:moveTo>
                      <a:pt x="3" y="176"/>
                    </a:moveTo>
                    <a:lnTo>
                      <a:pt x="7" y="174"/>
                    </a:lnTo>
                    <a:lnTo>
                      <a:pt x="7" y="169"/>
                    </a:lnTo>
                    <a:lnTo>
                      <a:pt x="4" y="164"/>
                    </a:lnTo>
                    <a:lnTo>
                      <a:pt x="8" y="159"/>
                    </a:lnTo>
                    <a:lnTo>
                      <a:pt x="19" y="153"/>
                    </a:lnTo>
                    <a:lnTo>
                      <a:pt x="20" y="149"/>
                    </a:lnTo>
                    <a:lnTo>
                      <a:pt x="20" y="144"/>
                    </a:lnTo>
                    <a:lnTo>
                      <a:pt x="22" y="140"/>
                    </a:lnTo>
                    <a:lnTo>
                      <a:pt x="28" y="131"/>
                    </a:lnTo>
                    <a:lnTo>
                      <a:pt x="28" y="120"/>
                    </a:lnTo>
                    <a:lnTo>
                      <a:pt x="19" y="111"/>
                    </a:lnTo>
                    <a:lnTo>
                      <a:pt x="20" y="101"/>
                    </a:lnTo>
                    <a:lnTo>
                      <a:pt x="22" y="96"/>
                    </a:lnTo>
                    <a:lnTo>
                      <a:pt x="41" y="92"/>
                    </a:lnTo>
                    <a:lnTo>
                      <a:pt x="46" y="88"/>
                    </a:lnTo>
                    <a:lnTo>
                      <a:pt x="54" y="85"/>
                    </a:lnTo>
                    <a:lnTo>
                      <a:pt x="59" y="81"/>
                    </a:lnTo>
                    <a:lnTo>
                      <a:pt x="61" y="71"/>
                    </a:lnTo>
                    <a:lnTo>
                      <a:pt x="67" y="61"/>
                    </a:lnTo>
                    <a:lnTo>
                      <a:pt x="70" y="47"/>
                    </a:lnTo>
                    <a:lnTo>
                      <a:pt x="67" y="41"/>
                    </a:lnTo>
                    <a:lnTo>
                      <a:pt x="62" y="37"/>
                    </a:lnTo>
                    <a:lnTo>
                      <a:pt x="57" y="34"/>
                    </a:lnTo>
                    <a:lnTo>
                      <a:pt x="52" y="31"/>
                    </a:lnTo>
                    <a:lnTo>
                      <a:pt x="52" y="24"/>
                    </a:lnTo>
                    <a:lnTo>
                      <a:pt x="42" y="17"/>
                    </a:lnTo>
                    <a:lnTo>
                      <a:pt x="38" y="12"/>
                    </a:lnTo>
                    <a:lnTo>
                      <a:pt x="38" y="12"/>
                    </a:lnTo>
                    <a:lnTo>
                      <a:pt x="127" y="7"/>
                    </a:lnTo>
                    <a:lnTo>
                      <a:pt x="194" y="0"/>
                    </a:lnTo>
                    <a:lnTo>
                      <a:pt x="197" y="0"/>
                    </a:lnTo>
                    <a:lnTo>
                      <a:pt x="197" y="4"/>
                    </a:lnTo>
                    <a:lnTo>
                      <a:pt x="197" y="14"/>
                    </a:lnTo>
                    <a:lnTo>
                      <a:pt x="198" y="19"/>
                    </a:lnTo>
                    <a:lnTo>
                      <a:pt x="203" y="28"/>
                    </a:lnTo>
                    <a:lnTo>
                      <a:pt x="207" y="33"/>
                    </a:lnTo>
                    <a:lnTo>
                      <a:pt x="208" y="41"/>
                    </a:lnTo>
                    <a:lnTo>
                      <a:pt x="212" y="46"/>
                    </a:lnTo>
                    <a:lnTo>
                      <a:pt x="213" y="51"/>
                    </a:lnTo>
                    <a:lnTo>
                      <a:pt x="218" y="58"/>
                    </a:lnTo>
                    <a:lnTo>
                      <a:pt x="218" y="59"/>
                    </a:lnTo>
                    <a:lnTo>
                      <a:pt x="234" y="238"/>
                    </a:lnTo>
                    <a:lnTo>
                      <a:pt x="231" y="243"/>
                    </a:lnTo>
                    <a:lnTo>
                      <a:pt x="232" y="247"/>
                    </a:lnTo>
                    <a:lnTo>
                      <a:pt x="229" y="252"/>
                    </a:lnTo>
                    <a:lnTo>
                      <a:pt x="231" y="258"/>
                    </a:lnTo>
                    <a:lnTo>
                      <a:pt x="234" y="263"/>
                    </a:lnTo>
                    <a:lnTo>
                      <a:pt x="238" y="268"/>
                    </a:lnTo>
                    <a:lnTo>
                      <a:pt x="237" y="273"/>
                    </a:lnTo>
                    <a:lnTo>
                      <a:pt x="241" y="283"/>
                    </a:lnTo>
                    <a:lnTo>
                      <a:pt x="239" y="288"/>
                    </a:lnTo>
                    <a:lnTo>
                      <a:pt x="238" y="290"/>
                    </a:lnTo>
                    <a:lnTo>
                      <a:pt x="233" y="298"/>
                    </a:lnTo>
                    <a:lnTo>
                      <a:pt x="232" y="304"/>
                    </a:lnTo>
                    <a:lnTo>
                      <a:pt x="227" y="315"/>
                    </a:lnTo>
                    <a:lnTo>
                      <a:pt x="223" y="319"/>
                    </a:lnTo>
                    <a:lnTo>
                      <a:pt x="218" y="324"/>
                    </a:lnTo>
                    <a:lnTo>
                      <a:pt x="217" y="329"/>
                    </a:lnTo>
                    <a:lnTo>
                      <a:pt x="218" y="330"/>
                    </a:lnTo>
                    <a:lnTo>
                      <a:pt x="217" y="339"/>
                    </a:lnTo>
                    <a:lnTo>
                      <a:pt x="215" y="340"/>
                    </a:lnTo>
                    <a:lnTo>
                      <a:pt x="215" y="349"/>
                    </a:lnTo>
                    <a:lnTo>
                      <a:pt x="213" y="354"/>
                    </a:lnTo>
                    <a:lnTo>
                      <a:pt x="215" y="359"/>
                    </a:lnTo>
                    <a:lnTo>
                      <a:pt x="215" y="360"/>
                    </a:lnTo>
                    <a:lnTo>
                      <a:pt x="214" y="365"/>
                    </a:lnTo>
                    <a:lnTo>
                      <a:pt x="210" y="370"/>
                    </a:lnTo>
                    <a:lnTo>
                      <a:pt x="212" y="375"/>
                    </a:lnTo>
                    <a:lnTo>
                      <a:pt x="215" y="380"/>
                    </a:lnTo>
                    <a:lnTo>
                      <a:pt x="212" y="385"/>
                    </a:lnTo>
                    <a:lnTo>
                      <a:pt x="203" y="388"/>
                    </a:lnTo>
                    <a:lnTo>
                      <a:pt x="198" y="390"/>
                    </a:lnTo>
                    <a:lnTo>
                      <a:pt x="193" y="393"/>
                    </a:lnTo>
                    <a:lnTo>
                      <a:pt x="192" y="398"/>
                    </a:lnTo>
                    <a:lnTo>
                      <a:pt x="193" y="403"/>
                    </a:lnTo>
                    <a:lnTo>
                      <a:pt x="197" y="407"/>
                    </a:lnTo>
                    <a:lnTo>
                      <a:pt x="198" y="412"/>
                    </a:lnTo>
                    <a:lnTo>
                      <a:pt x="194" y="418"/>
                    </a:lnTo>
                    <a:lnTo>
                      <a:pt x="189" y="417"/>
                    </a:lnTo>
                    <a:lnTo>
                      <a:pt x="185" y="414"/>
                    </a:lnTo>
                    <a:lnTo>
                      <a:pt x="175" y="412"/>
                    </a:lnTo>
                    <a:lnTo>
                      <a:pt x="171" y="409"/>
                    </a:lnTo>
                    <a:lnTo>
                      <a:pt x="166" y="408"/>
                    </a:lnTo>
                    <a:lnTo>
                      <a:pt x="161" y="410"/>
                    </a:lnTo>
                    <a:lnTo>
                      <a:pt x="154" y="419"/>
                    </a:lnTo>
                    <a:lnTo>
                      <a:pt x="154" y="424"/>
                    </a:lnTo>
                    <a:lnTo>
                      <a:pt x="158" y="427"/>
                    </a:lnTo>
                    <a:lnTo>
                      <a:pt x="150" y="423"/>
                    </a:lnTo>
                    <a:lnTo>
                      <a:pt x="145" y="426"/>
                    </a:lnTo>
                    <a:lnTo>
                      <a:pt x="137" y="415"/>
                    </a:lnTo>
                    <a:lnTo>
                      <a:pt x="131" y="407"/>
                    </a:lnTo>
                    <a:lnTo>
                      <a:pt x="135" y="402"/>
                    </a:lnTo>
                    <a:lnTo>
                      <a:pt x="136" y="395"/>
                    </a:lnTo>
                    <a:lnTo>
                      <a:pt x="130" y="387"/>
                    </a:lnTo>
                    <a:lnTo>
                      <a:pt x="130" y="375"/>
                    </a:lnTo>
                    <a:lnTo>
                      <a:pt x="124" y="374"/>
                    </a:lnTo>
                    <a:lnTo>
                      <a:pt x="120" y="370"/>
                    </a:lnTo>
                    <a:lnTo>
                      <a:pt x="116" y="365"/>
                    </a:lnTo>
                    <a:lnTo>
                      <a:pt x="109" y="360"/>
                    </a:lnTo>
                    <a:lnTo>
                      <a:pt x="104" y="363"/>
                    </a:lnTo>
                    <a:lnTo>
                      <a:pt x="102" y="356"/>
                    </a:lnTo>
                    <a:lnTo>
                      <a:pt x="100" y="356"/>
                    </a:lnTo>
                    <a:lnTo>
                      <a:pt x="85" y="346"/>
                    </a:lnTo>
                    <a:lnTo>
                      <a:pt x="76" y="336"/>
                    </a:lnTo>
                    <a:lnTo>
                      <a:pt x="75" y="332"/>
                    </a:lnTo>
                    <a:lnTo>
                      <a:pt x="76" y="327"/>
                    </a:lnTo>
                    <a:lnTo>
                      <a:pt x="78" y="322"/>
                    </a:lnTo>
                    <a:lnTo>
                      <a:pt x="81" y="314"/>
                    </a:lnTo>
                    <a:lnTo>
                      <a:pt x="85" y="306"/>
                    </a:lnTo>
                    <a:lnTo>
                      <a:pt x="83" y="298"/>
                    </a:lnTo>
                    <a:lnTo>
                      <a:pt x="87" y="292"/>
                    </a:lnTo>
                    <a:lnTo>
                      <a:pt x="87" y="290"/>
                    </a:lnTo>
                    <a:lnTo>
                      <a:pt x="78" y="283"/>
                    </a:lnTo>
                    <a:lnTo>
                      <a:pt x="73" y="283"/>
                    </a:lnTo>
                    <a:lnTo>
                      <a:pt x="68" y="282"/>
                    </a:lnTo>
                    <a:lnTo>
                      <a:pt x="66" y="282"/>
                    </a:lnTo>
                    <a:lnTo>
                      <a:pt x="63" y="287"/>
                    </a:lnTo>
                    <a:lnTo>
                      <a:pt x="58" y="288"/>
                    </a:lnTo>
                    <a:lnTo>
                      <a:pt x="54" y="283"/>
                    </a:lnTo>
                    <a:lnTo>
                      <a:pt x="48" y="262"/>
                    </a:lnTo>
                    <a:lnTo>
                      <a:pt x="46" y="257"/>
                    </a:lnTo>
                    <a:lnTo>
                      <a:pt x="42" y="253"/>
                    </a:lnTo>
                    <a:lnTo>
                      <a:pt x="29" y="246"/>
                    </a:lnTo>
                    <a:lnTo>
                      <a:pt x="27" y="242"/>
                    </a:lnTo>
                    <a:lnTo>
                      <a:pt x="22" y="238"/>
                    </a:lnTo>
                    <a:lnTo>
                      <a:pt x="18" y="233"/>
                    </a:lnTo>
                    <a:lnTo>
                      <a:pt x="10" y="228"/>
                    </a:lnTo>
                    <a:lnTo>
                      <a:pt x="9" y="223"/>
                    </a:lnTo>
                    <a:lnTo>
                      <a:pt x="7" y="218"/>
                    </a:lnTo>
                    <a:lnTo>
                      <a:pt x="4" y="208"/>
                    </a:lnTo>
                    <a:lnTo>
                      <a:pt x="2" y="207"/>
                    </a:lnTo>
                    <a:lnTo>
                      <a:pt x="0" y="197"/>
                    </a:lnTo>
                    <a:lnTo>
                      <a:pt x="0" y="187"/>
                    </a:lnTo>
                    <a:lnTo>
                      <a:pt x="2" y="181"/>
                    </a:lnTo>
                    <a:lnTo>
                      <a:pt x="3" y="176"/>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6" name="Google Shape;1249;g3df7f880796_0_302">
                <a:extLst>
                  <a:ext uri="{FF2B5EF4-FFF2-40B4-BE49-F238E27FC236}">
                    <a16:creationId xmlns:a16="http://schemas.microsoft.com/office/drawing/2014/main" id="{ABC8EC8F-8A44-A4DA-0562-BBD895618E54}"/>
                  </a:ext>
                </a:extLst>
              </p:cNvPr>
              <p:cNvSpPr/>
              <p:nvPr/>
            </p:nvSpPr>
            <p:spPr>
              <a:xfrm>
                <a:off x="5306718" y="2821357"/>
                <a:ext cx="955732" cy="339696"/>
              </a:xfrm>
              <a:custGeom>
                <a:avLst/>
                <a:gdLst/>
                <a:ahLst/>
                <a:cxnLst/>
                <a:rect l="l" t="t" r="r" b="b"/>
                <a:pathLst>
                  <a:path w="512" h="182" extrusionOk="0">
                    <a:moveTo>
                      <a:pt x="0" y="182"/>
                    </a:moveTo>
                    <a:lnTo>
                      <a:pt x="1" y="181"/>
                    </a:lnTo>
                    <a:lnTo>
                      <a:pt x="6" y="178"/>
                    </a:lnTo>
                    <a:lnTo>
                      <a:pt x="8" y="173"/>
                    </a:lnTo>
                    <a:lnTo>
                      <a:pt x="13" y="172"/>
                    </a:lnTo>
                    <a:lnTo>
                      <a:pt x="14" y="169"/>
                    </a:lnTo>
                    <a:lnTo>
                      <a:pt x="11" y="157"/>
                    </a:lnTo>
                    <a:lnTo>
                      <a:pt x="11" y="152"/>
                    </a:lnTo>
                    <a:lnTo>
                      <a:pt x="8" y="153"/>
                    </a:lnTo>
                    <a:lnTo>
                      <a:pt x="8" y="148"/>
                    </a:lnTo>
                    <a:lnTo>
                      <a:pt x="13" y="146"/>
                    </a:lnTo>
                    <a:lnTo>
                      <a:pt x="15" y="149"/>
                    </a:lnTo>
                    <a:lnTo>
                      <a:pt x="16" y="144"/>
                    </a:lnTo>
                    <a:lnTo>
                      <a:pt x="14" y="141"/>
                    </a:lnTo>
                    <a:lnTo>
                      <a:pt x="18" y="138"/>
                    </a:lnTo>
                    <a:lnTo>
                      <a:pt x="19" y="135"/>
                    </a:lnTo>
                    <a:lnTo>
                      <a:pt x="23" y="132"/>
                    </a:lnTo>
                    <a:lnTo>
                      <a:pt x="19" y="128"/>
                    </a:lnTo>
                    <a:lnTo>
                      <a:pt x="19" y="127"/>
                    </a:lnTo>
                    <a:lnTo>
                      <a:pt x="21" y="124"/>
                    </a:lnTo>
                    <a:lnTo>
                      <a:pt x="26" y="122"/>
                    </a:lnTo>
                    <a:lnTo>
                      <a:pt x="31" y="118"/>
                    </a:lnTo>
                    <a:lnTo>
                      <a:pt x="28" y="113"/>
                    </a:lnTo>
                    <a:lnTo>
                      <a:pt x="34" y="110"/>
                    </a:lnTo>
                    <a:lnTo>
                      <a:pt x="33" y="105"/>
                    </a:lnTo>
                    <a:lnTo>
                      <a:pt x="30" y="103"/>
                    </a:lnTo>
                    <a:lnTo>
                      <a:pt x="34" y="95"/>
                    </a:lnTo>
                    <a:lnTo>
                      <a:pt x="36" y="90"/>
                    </a:lnTo>
                    <a:lnTo>
                      <a:pt x="31" y="85"/>
                    </a:lnTo>
                    <a:lnTo>
                      <a:pt x="39" y="81"/>
                    </a:lnTo>
                    <a:lnTo>
                      <a:pt x="35" y="76"/>
                    </a:lnTo>
                    <a:lnTo>
                      <a:pt x="41" y="74"/>
                    </a:lnTo>
                    <a:lnTo>
                      <a:pt x="39" y="69"/>
                    </a:lnTo>
                    <a:lnTo>
                      <a:pt x="38" y="64"/>
                    </a:lnTo>
                    <a:lnTo>
                      <a:pt x="43" y="64"/>
                    </a:lnTo>
                    <a:lnTo>
                      <a:pt x="41" y="68"/>
                    </a:lnTo>
                    <a:lnTo>
                      <a:pt x="47" y="64"/>
                    </a:lnTo>
                    <a:lnTo>
                      <a:pt x="130" y="56"/>
                    </a:lnTo>
                    <a:lnTo>
                      <a:pt x="130" y="51"/>
                    </a:lnTo>
                    <a:lnTo>
                      <a:pt x="126" y="42"/>
                    </a:lnTo>
                    <a:lnTo>
                      <a:pt x="136" y="42"/>
                    </a:lnTo>
                    <a:lnTo>
                      <a:pt x="142" y="44"/>
                    </a:lnTo>
                    <a:lnTo>
                      <a:pt x="167" y="41"/>
                    </a:lnTo>
                    <a:lnTo>
                      <a:pt x="191" y="39"/>
                    </a:lnTo>
                    <a:lnTo>
                      <a:pt x="223" y="35"/>
                    </a:lnTo>
                    <a:lnTo>
                      <a:pt x="252" y="34"/>
                    </a:lnTo>
                    <a:lnTo>
                      <a:pt x="282" y="30"/>
                    </a:lnTo>
                    <a:lnTo>
                      <a:pt x="298" y="27"/>
                    </a:lnTo>
                    <a:lnTo>
                      <a:pt x="325" y="26"/>
                    </a:lnTo>
                    <a:lnTo>
                      <a:pt x="345" y="25"/>
                    </a:lnTo>
                    <a:lnTo>
                      <a:pt x="364" y="21"/>
                    </a:lnTo>
                    <a:lnTo>
                      <a:pt x="385" y="20"/>
                    </a:lnTo>
                    <a:lnTo>
                      <a:pt x="391" y="17"/>
                    </a:lnTo>
                    <a:lnTo>
                      <a:pt x="410" y="15"/>
                    </a:lnTo>
                    <a:lnTo>
                      <a:pt x="420" y="15"/>
                    </a:lnTo>
                    <a:lnTo>
                      <a:pt x="462" y="8"/>
                    </a:lnTo>
                    <a:lnTo>
                      <a:pt x="486" y="5"/>
                    </a:lnTo>
                    <a:lnTo>
                      <a:pt x="504" y="0"/>
                    </a:lnTo>
                    <a:lnTo>
                      <a:pt x="512" y="0"/>
                    </a:lnTo>
                    <a:lnTo>
                      <a:pt x="509" y="6"/>
                    </a:lnTo>
                    <a:lnTo>
                      <a:pt x="509" y="11"/>
                    </a:lnTo>
                    <a:lnTo>
                      <a:pt x="508" y="20"/>
                    </a:lnTo>
                    <a:lnTo>
                      <a:pt x="503" y="22"/>
                    </a:lnTo>
                    <a:lnTo>
                      <a:pt x="499" y="26"/>
                    </a:lnTo>
                    <a:lnTo>
                      <a:pt x="496" y="37"/>
                    </a:lnTo>
                    <a:lnTo>
                      <a:pt x="491" y="42"/>
                    </a:lnTo>
                    <a:lnTo>
                      <a:pt x="487" y="39"/>
                    </a:lnTo>
                    <a:lnTo>
                      <a:pt x="478" y="42"/>
                    </a:lnTo>
                    <a:lnTo>
                      <a:pt x="473" y="46"/>
                    </a:lnTo>
                    <a:lnTo>
                      <a:pt x="470" y="51"/>
                    </a:lnTo>
                    <a:lnTo>
                      <a:pt x="467" y="56"/>
                    </a:lnTo>
                    <a:lnTo>
                      <a:pt x="463" y="56"/>
                    </a:lnTo>
                    <a:lnTo>
                      <a:pt x="458" y="51"/>
                    </a:lnTo>
                    <a:lnTo>
                      <a:pt x="454" y="54"/>
                    </a:lnTo>
                    <a:lnTo>
                      <a:pt x="452" y="56"/>
                    </a:lnTo>
                    <a:lnTo>
                      <a:pt x="450" y="61"/>
                    </a:lnTo>
                    <a:lnTo>
                      <a:pt x="445" y="60"/>
                    </a:lnTo>
                    <a:lnTo>
                      <a:pt x="444" y="70"/>
                    </a:lnTo>
                    <a:lnTo>
                      <a:pt x="442" y="74"/>
                    </a:lnTo>
                    <a:lnTo>
                      <a:pt x="436" y="74"/>
                    </a:lnTo>
                    <a:lnTo>
                      <a:pt x="426" y="81"/>
                    </a:lnTo>
                    <a:lnTo>
                      <a:pt x="414" y="94"/>
                    </a:lnTo>
                    <a:lnTo>
                      <a:pt x="409" y="96"/>
                    </a:lnTo>
                    <a:lnTo>
                      <a:pt x="399" y="96"/>
                    </a:lnTo>
                    <a:lnTo>
                      <a:pt x="390" y="103"/>
                    </a:lnTo>
                    <a:lnTo>
                      <a:pt x="385" y="108"/>
                    </a:lnTo>
                    <a:lnTo>
                      <a:pt x="384" y="113"/>
                    </a:lnTo>
                    <a:lnTo>
                      <a:pt x="382" y="119"/>
                    </a:lnTo>
                    <a:lnTo>
                      <a:pt x="379" y="124"/>
                    </a:lnTo>
                    <a:lnTo>
                      <a:pt x="369" y="127"/>
                    </a:lnTo>
                    <a:lnTo>
                      <a:pt x="369" y="146"/>
                    </a:lnTo>
                    <a:lnTo>
                      <a:pt x="343" y="148"/>
                    </a:lnTo>
                    <a:lnTo>
                      <a:pt x="289" y="156"/>
                    </a:lnTo>
                    <a:lnTo>
                      <a:pt x="220" y="163"/>
                    </a:lnTo>
                    <a:lnTo>
                      <a:pt x="131" y="169"/>
                    </a:lnTo>
                    <a:lnTo>
                      <a:pt x="131" y="172"/>
                    </a:lnTo>
                    <a:lnTo>
                      <a:pt x="131" y="172"/>
                    </a:lnTo>
                    <a:lnTo>
                      <a:pt x="86" y="176"/>
                    </a:lnTo>
                    <a:lnTo>
                      <a:pt x="0" y="182"/>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7" name="Google Shape;1250;g3df7f880796_0_302">
                <a:extLst>
                  <a:ext uri="{FF2B5EF4-FFF2-40B4-BE49-F238E27FC236}">
                    <a16:creationId xmlns:a16="http://schemas.microsoft.com/office/drawing/2014/main" id="{74C9D1AC-1E32-7935-9FAB-8C8946193EE3}"/>
                  </a:ext>
                </a:extLst>
              </p:cNvPr>
              <p:cNvSpPr/>
              <p:nvPr/>
            </p:nvSpPr>
            <p:spPr>
              <a:xfrm>
                <a:off x="5306718" y="2821357"/>
                <a:ext cx="955732" cy="339696"/>
              </a:xfrm>
              <a:custGeom>
                <a:avLst/>
                <a:gdLst/>
                <a:ahLst/>
                <a:cxnLst/>
                <a:rect l="l" t="t" r="r" b="b"/>
                <a:pathLst>
                  <a:path w="512" h="182" extrusionOk="0">
                    <a:moveTo>
                      <a:pt x="0" y="182"/>
                    </a:moveTo>
                    <a:lnTo>
                      <a:pt x="1" y="181"/>
                    </a:lnTo>
                    <a:lnTo>
                      <a:pt x="6" y="178"/>
                    </a:lnTo>
                    <a:lnTo>
                      <a:pt x="8" y="173"/>
                    </a:lnTo>
                    <a:lnTo>
                      <a:pt x="13" y="172"/>
                    </a:lnTo>
                    <a:lnTo>
                      <a:pt x="14" y="169"/>
                    </a:lnTo>
                    <a:lnTo>
                      <a:pt x="11" y="157"/>
                    </a:lnTo>
                    <a:lnTo>
                      <a:pt x="11" y="152"/>
                    </a:lnTo>
                    <a:lnTo>
                      <a:pt x="8" y="153"/>
                    </a:lnTo>
                    <a:lnTo>
                      <a:pt x="8" y="148"/>
                    </a:lnTo>
                    <a:lnTo>
                      <a:pt x="13" y="146"/>
                    </a:lnTo>
                    <a:lnTo>
                      <a:pt x="15" y="149"/>
                    </a:lnTo>
                    <a:lnTo>
                      <a:pt x="16" y="144"/>
                    </a:lnTo>
                    <a:lnTo>
                      <a:pt x="14" y="141"/>
                    </a:lnTo>
                    <a:lnTo>
                      <a:pt x="18" y="138"/>
                    </a:lnTo>
                    <a:lnTo>
                      <a:pt x="19" y="135"/>
                    </a:lnTo>
                    <a:lnTo>
                      <a:pt x="23" y="132"/>
                    </a:lnTo>
                    <a:lnTo>
                      <a:pt x="19" y="128"/>
                    </a:lnTo>
                    <a:lnTo>
                      <a:pt x="19" y="127"/>
                    </a:lnTo>
                    <a:lnTo>
                      <a:pt x="21" y="124"/>
                    </a:lnTo>
                    <a:lnTo>
                      <a:pt x="26" y="122"/>
                    </a:lnTo>
                    <a:lnTo>
                      <a:pt x="31" y="118"/>
                    </a:lnTo>
                    <a:lnTo>
                      <a:pt x="28" y="113"/>
                    </a:lnTo>
                    <a:lnTo>
                      <a:pt x="34" y="110"/>
                    </a:lnTo>
                    <a:lnTo>
                      <a:pt x="33" y="105"/>
                    </a:lnTo>
                    <a:lnTo>
                      <a:pt x="30" y="103"/>
                    </a:lnTo>
                    <a:lnTo>
                      <a:pt x="34" y="95"/>
                    </a:lnTo>
                    <a:lnTo>
                      <a:pt x="36" y="90"/>
                    </a:lnTo>
                    <a:lnTo>
                      <a:pt x="31" y="85"/>
                    </a:lnTo>
                    <a:lnTo>
                      <a:pt x="39" y="81"/>
                    </a:lnTo>
                    <a:lnTo>
                      <a:pt x="35" y="76"/>
                    </a:lnTo>
                    <a:lnTo>
                      <a:pt x="41" y="74"/>
                    </a:lnTo>
                    <a:lnTo>
                      <a:pt x="39" y="69"/>
                    </a:lnTo>
                    <a:lnTo>
                      <a:pt x="38" y="64"/>
                    </a:lnTo>
                    <a:lnTo>
                      <a:pt x="43" y="64"/>
                    </a:lnTo>
                    <a:lnTo>
                      <a:pt x="41" y="68"/>
                    </a:lnTo>
                    <a:lnTo>
                      <a:pt x="47" y="64"/>
                    </a:lnTo>
                    <a:lnTo>
                      <a:pt x="130" y="56"/>
                    </a:lnTo>
                    <a:lnTo>
                      <a:pt x="130" y="51"/>
                    </a:lnTo>
                    <a:lnTo>
                      <a:pt x="126" y="42"/>
                    </a:lnTo>
                    <a:lnTo>
                      <a:pt x="136" y="42"/>
                    </a:lnTo>
                    <a:lnTo>
                      <a:pt x="142" y="44"/>
                    </a:lnTo>
                    <a:lnTo>
                      <a:pt x="167" y="41"/>
                    </a:lnTo>
                    <a:lnTo>
                      <a:pt x="191" y="39"/>
                    </a:lnTo>
                    <a:lnTo>
                      <a:pt x="223" y="35"/>
                    </a:lnTo>
                    <a:lnTo>
                      <a:pt x="252" y="34"/>
                    </a:lnTo>
                    <a:lnTo>
                      <a:pt x="282" y="30"/>
                    </a:lnTo>
                    <a:lnTo>
                      <a:pt x="298" y="27"/>
                    </a:lnTo>
                    <a:lnTo>
                      <a:pt x="325" y="26"/>
                    </a:lnTo>
                    <a:lnTo>
                      <a:pt x="345" y="25"/>
                    </a:lnTo>
                    <a:lnTo>
                      <a:pt x="364" y="21"/>
                    </a:lnTo>
                    <a:lnTo>
                      <a:pt x="385" y="20"/>
                    </a:lnTo>
                    <a:lnTo>
                      <a:pt x="391" y="17"/>
                    </a:lnTo>
                    <a:lnTo>
                      <a:pt x="410" y="15"/>
                    </a:lnTo>
                    <a:lnTo>
                      <a:pt x="420" y="15"/>
                    </a:lnTo>
                    <a:lnTo>
                      <a:pt x="462" y="8"/>
                    </a:lnTo>
                    <a:lnTo>
                      <a:pt x="486" y="5"/>
                    </a:lnTo>
                    <a:lnTo>
                      <a:pt x="504" y="0"/>
                    </a:lnTo>
                    <a:lnTo>
                      <a:pt x="512" y="0"/>
                    </a:lnTo>
                    <a:lnTo>
                      <a:pt x="509" y="6"/>
                    </a:lnTo>
                    <a:lnTo>
                      <a:pt x="509" y="11"/>
                    </a:lnTo>
                    <a:lnTo>
                      <a:pt x="508" y="20"/>
                    </a:lnTo>
                    <a:lnTo>
                      <a:pt x="503" y="22"/>
                    </a:lnTo>
                    <a:lnTo>
                      <a:pt x="499" y="26"/>
                    </a:lnTo>
                    <a:lnTo>
                      <a:pt x="496" y="37"/>
                    </a:lnTo>
                    <a:lnTo>
                      <a:pt x="491" y="42"/>
                    </a:lnTo>
                    <a:lnTo>
                      <a:pt x="487" y="39"/>
                    </a:lnTo>
                    <a:lnTo>
                      <a:pt x="478" y="42"/>
                    </a:lnTo>
                    <a:lnTo>
                      <a:pt x="473" y="46"/>
                    </a:lnTo>
                    <a:lnTo>
                      <a:pt x="470" y="51"/>
                    </a:lnTo>
                    <a:lnTo>
                      <a:pt x="467" y="56"/>
                    </a:lnTo>
                    <a:lnTo>
                      <a:pt x="463" y="56"/>
                    </a:lnTo>
                    <a:lnTo>
                      <a:pt x="458" y="51"/>
                    </a:lnTo>
                    <a:lnTo>
                      <a:pt x="454" y="54"/>
                    </a:lnTo>
                    <a:lnTo>
                      <a:pt x="452" y="56"/>
                    </a:lnTo>
                    <a:lnTo>
                      <a:pt x="450" y="61"/>
                    </a:lnTo>
                    <a:lnTo>
                      <a:pt x="445" y="60"/>
                    </a:lnTo>
                    <a:lnTo>
                      <a:pt x="444" y="70"/>
                    </a:lnTo>
                    <a:lnTo>
                      <a:pt x="442" y="74"/>
                    </a:lnTo>
                    <a:lnTo>
                      <a:pt x="436" y="74"/>
                    </a:lnTo>
                    <a:lnTo>
                      <a:pt x="426" y="81"/>
                    </a:lnTo>
                    <a:lnTo>
                      <a:pt x="414" y="94"/>
                    </a:lnTo>
                    <a:lnTo>
                      <a:pt x="409" y="96"/>
                    </a:lnTo>
                    <a:lnTo>
                      <a:pt x="399" y="96"/>
                    </a:lnTo>
                    <a:lnTo>
                      <a:pt x="390" y="103"/>
                    </a:lnTo>
                    <a:lnTo>
                      <a:pt x="385" y="108"/>
                    </a:lnTo>
                    <a:lnTo>
                      <a:pt x="384" y="113"/>
                    </a:lnTo>
                    <a:lnTo>
                      <a:pt x="382" y="119"/>
                    </a:lnTo>
                    <a:lnTo>
                      <a:pt x="379" y="124"/>
                    </a:lnTo>
                    <a:lnTo>
                      <a:pt x="369" y="127"/>
                    </a:lnTo>
                    <a:lnTo>
                      <a:pt x="369" y="146"/>
                    </a:lnTo>
                    <a:lnTo>
                      <a:pt x="343" y="148"/>
                    </a:lnTo>
                    <a:lnTo>
                      <a:pt x="289" y="156"/>
                    </a:lnTo>
                    <a:lnTo>
                      <a:pt x="220" y="163"/>
                    </a:lnTo>
                    <a:lnTo>
                      <a:pt x="131" y="169"/>
                    </a:lnTo>
                    <a:lnTo>
                      <a:pt x="131" y="172"/>
                    </a:lnTo>
                    <a:lnTo>
                      <a:pt x="131" y="172"/>
                    </a:lnTo>
                    <a:lnTo>
                      <a:pt x="86" y="176"/>
                    </a:lnTo>
                    <a:lnTo>
                      <a:pt x="0" y="182"/>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8" name="Google Shape;1251;g3df7f880796_0_302">
                <a:extLst>
                  <a:ext uri="{FF2B5EF4-FFF2-40B4-BE49-F238E27FC236}">
                    <a16:creationId xmlns:a16="http://schemas.microsoft.com/office/drawing/2014/main" id="{67990102-0454-AA50-3CCB-267711D4051A}"/>
                  </a:ext>
                </a:extLst>
              </p:cNvPr>
              <p:cNvSpPr/>
              <p:nvPr/>
            </p:nvSpPr>
            <p:spPr>
              <a:xfrm>
                <a:off x="5394338" y="2512665"/>
                <a:ext cx="811496" cy="428664"/>
              </a:xfrm>
              <a:custGeom>
                <a:avLst/>
                <a:gdLst/>
                <a:ahLst/>
                <a:cxnLst/>
                <a:rect l="l" t="t" r="r" b="b"/>
                <a:pathLst>
                  <a:path w="435" h="230" extrusionOk="0">
                    <a:moveTo>
                      <a:pt x="0" y="230"/>
                    </a:moveTo>
                    <a:lnTo>
                      <a:pt x="1" y="223"/>
                    </a:lnTo>
                    <a:lnTo>
                      <a:pt x="6" y="221"/>
                    </a:lnTo>
                    <a:lnTo>
                      <a:pt x="11" y="223"/>
                    </a:lnTo>
                    <a:lnTo>
                      <a:pt x="13" y="216"/>
                    </a:lnTo>
                    <a:lnTo>
                      <a:pt x="11" y="211"/>
                    </a:lnTo>
                    <a:lnTo>
                      <a:pt x="16" y="207"/>
                    </a:lnTo>
                    <a:lnTo>
                      <a:pt x="15" y="201"/>
                    </a:lnTo>
                    <a:lnTo>
                      <a:pt x="15" y="196"/>
                    </a:lnTo>
                    <a:lnTo>
                      <a:pt x="15" y="191"/>
                    </a:lnTo>
                    <a:lnTo>
                      <a:pt x="11" y="188"/>
                    </a:lnTo>
                    <a:lnTo>
                      <a:pt x="11" y="183"/>
                    </a:lnTo>
                    <a:lnTo>
                      <a:pt x="18" y="174"/>
                    </a:lnTo>
                    <a:lnTo>
                      <a:pt x="23" y="172"/>
                    </a:lnTo>
                    <a:lnTo>
                      <a:pt x="28" y="173"/>
                    </a:lnTo>
                    <a:lnTo>
                      <a:pt x="32" y="176"/>
                    </a:lnTo>
                    <a:lnTo>
                      <a:pt x="42" y="178"/>
                    </a:lnTo>
                    <a:lnTo>
                      <a:pt x="46" y="181"/>
                    </a:lnTo>
                    <a:lnTo>
                      <a:pt x="51" y="182"/>
                    </a:lnTo>
                    <a:lnTo>
                      <a:pt x="55" y="176"/>
                    </a:lnTo>
                    <a:lnTo>
                      <a:pt x="54" y="171"/>
                    </a:lnTo>
                    <a:lnTo>
                      <a:pt x="50" y="167"/>
                    </a:lnTo>
                    <a:lnTo>
                      <a:pt x="49" y="162"/>
                    </a:lnTo>
                    <a:lnTo>
                      <a:pt x="50" y="157"/>
                    </a:lnTo>
                    <a:lnTo>
                      <a:pt x="55" y="154"/>
                    </a:lnTo>
                    <a:lnTo>
                      <a:pt x="60" y="152"/>
                    </a:lnTo>
                    <a:lnTo>
                      <a:pt x="69" y="149"/>
                    </a:lnTo>
                    <a:lnTo>
                      <a:pt x="72" y="144"/>
                    </a:lnTo>
                    <a:lnTo>
                      <a:pt x="69" y="139"/>
                    </a:lnTo>
                    <a:lnTo>
                      <a:pt x="67" y="134"/>
                    </a:lnTo>
                    <a:lnTo>
                      <a:pt x="71" y="129"/>
                    </a:lnTo>
                    <a:lnTo>
                      <a:pt x="72" y="124"/>
                    </a:lnTo>
                    <a:lnTo>
                      <a:pt x="72" y="123"/>
                    </a:lnTo>
                    <a:lnTo>
                      <a:pt x="79" y="124"/>
                    </a:lnTo>
                    <a:lnTo>
                      <a:pt x="81" y="119"/>
                    </a:lnTo>
                    <a:lnTo>
                      <a:pt x="79" y="114"/>
                    </a:lnTo>
                    <a:lnTo>
                      <a:pt x="89" y="115"/>
                    </a:lnTo>
                    <a:lnTo>
                      <a:pt x="94" y="113"/>
                    </a:lnTo>
                    <a:lnTo>
                      <a:pt x="95" y="118"/>
                    </a:lnTo>
                    <a:lnTo>
                      <a:pt x="99" y="117"/>
                    </a:lnTo>
                    <a:lnTo>
                      <a:pt x="98" y="112"/>
                    </a:lnTo>
                    <a:lnTo>
                      <a:pt x="104" y="112"/>
                    </a:lnTo>
                    <a:lnTo>
                      <a:pt x="109" y="109"/>
                    </a:lnTo>
                    <a:lnTo>
                      <a:pt x="124" y="114"/>
                    </a:lnTo>
                    <a:lnTo>
                      <a:pt x="129" y="118"/>
                    </a:lnTo>
                    <a:lnTo>
                      <a:pt x="132" y="114"/>
                    </a:lnTo>
                    <a:lnTo>
                      <a:pt x="132" y="112"/>
                    </a:lnTo>
                    <a:lnTo>
                      <a:pt x="135" y="107"/>
                    </a:lnTo>
                    <a:lnTo>
                      <a:pt x="139" y="105"/>
                    </a:lnTo>
                    <a:lnTo>
                      <a:pt x="144" y="101"/>
                    </a:lnTo>
                    <a:lnTo>
                      <a:pt x="148" y="107"/>
                    </a:lnTo>
                    <a:lnTo>
                      <a:pt x="152" y="108"/>
                    </a:lnTo>
                    <a:lnTo>
                      <a:pt x="158" y="110"/>
                    </a:lnTo>
                    <a:lnTo>
                      <a:pt x="158" y="105"/>
                    </a:lnTo>
                    <a:lnTo>
                      <a:pt x="162" y="100"/>
                    </a:lnTo>
                    <a:lnTo>
                      <a:pt x="162" y="95"/>
                    </a:lnTo>
                    <a:lnTo>
                      <a:pt x="166" y="91"/>
                    </a:lnTo>
                    <a:lnTo>
                      <a:pt x="171" y="88"/>
                    </a:lnTo>
                    <a:lnTo>
                      <a:pt x="168" y="83"/>
                    </a:lnTo>
                    <a:lnTo>
                      <a:pt x="173" y="85"/>
                    </a:lnTo>
                    <a:lnTo>
                      <a:pt x="177" y="93"/>
                    </a:lnTo>
                    <a:lnTo>
                      <a:pt x="182" y="95"/>
                    </a:lnTo>
                    <a:lnTo>
                      <a:pt x="192" y="95"/>
                    </a:lnTo>
                    <a:lnTo>
                      <a:pt x="196" y="93"/>
                    </a:lnTo>
                    <a:lnTo>
                      <a:pt x="197" y="88"/>
                    </a:lnTo>
                    <a:lnTo>
                      <a:pt x="197" y="83"/>
                    </a:lnTo>
                    <a:lnTo>
                      <a:pt x="200" y="73"/>
                    </a:lnTo>
                    <a:lnTo>
                      <a:pt x="205" y="74"/>
                    </a:lnTo>
                    <a:lnTo>
                      <a:pt x="210" y="69"/>
                    </a:lnTo>
                    <a:lnTo>
                      <a:pt x="211" y="59"/>
                    </a:lnTo>
                    <a:lnTo>
                      <a:pt x="216" y="56"/>
                    </a:lnTo>
                    <a:lnTo>
                      <a:pt x="220" y="51"/>
                    </a:lnTo>
                    <a:lnTo>
                      <a:pt x="222" y="46"/>
                    </a:lnTo>
                    <a:lnTo>
                      <a:pt x="220" y="41"/>
                    </a:lnTo>
                    <a:lnTo>
                      <a:pt x="220" y="36"/>
                    </a:lnTo>
                    <a:lnTo>
                      <a:pt x="223" y="35"/>
                    </a:lnTo>
                    <a:lnTo>
                      <a:pt x="228" y="34"/>
                    </a:lnTo>
                    <a:lnTo>
                      <a:pt x="235" y="37"/>
                    </a:lnTo>
                    <a:lnTo>
                      <a:pt x="244" y="30"/>
                    </a:lnTo>
                    <a:lnTo>
                      <a:pt x="254" y="27"/>
                    </a:lnTo>
                    <a:lnTo>
                      <a:pt x="255" y="22"/>
                    </a:lnTo>
                    <a:lnTo>
                      <a:pt x="250" y="17"/>
                    </a:lnTo>
                    <a:lnTo>
                      <a:pt x="252" y="12"/>
                    </a:lnTo>
                    <a:lnTo>
                      <a:pt x="249" y="6"/>
                    </a:lnTo>
                    <a:lnTo>
                      <a:pt x="251" y="3"/>
                    </a:lnTo>
                    <a:lnTo>
                      <a:pt x="257" y="0"/>
                    </a:lnTo>
                    <a:lnTo>
                      <a:pt x="262" y="3"/>
                    </a:lnTo>
                    <a:lnTo>
                      <a:pt x="270" y="1"/>
                    </a:lnTo>
                    <a:lnTo>
                      <a:pt x="283" y="6"/>
                    </a:lnTo>
                    <a:lnTo>
                      <a:pt x="285" y="11"/>
                    </a:lnTo>
                    <a:lnTo>
                      <a:pt x="293" y="21"/>
                    </a:lnTo>
                    <a:lnTo>
                      <a:pt x="298" y="22"/>
                    </a:lnTo>
                    <a:lnTo>
                      <a:pt x="308" y="21"/>
                    </a:lnTo>
                    <a:lnTo>
                      <a:pt x="310" y="22"/>
                    </a:lnTo>
                    <a:lnTo>
                      <a:pt x="320" y="30"/>
                    </a:lnTo>
                    <a:lnTo>
                      <a:pt x="325" y="30"/>
                    </a:lnTo>
                    <a:lnTo>
                      <a:pt x="328" y="25"/>
                    </a:lnTo>
                    <a:lnTo>
                      <a:pt x="333" y="23"/>
                    </a:lnTo>
                    <a:lnTo>
                      <a:pt x="339" y="25"/>
                    </a:lnTo>
                    <a:lnTo>
                      <a:pt x="344" y="30"/>
                    </a:lnTo>
                    <a:lnTo>
                      <a:pt x="348" y="27"/>
                    </a:lnTo>
                    <a:lnTo>
                      <a:pt x="353" y="27"/>
                    </a:lnTo>
                    <a:lnTo>
                      <a:pt x="356" y="22"/>
                    </a:lnTo>
                    <a:lnTo>
                      <a:pt x="362" y="17"/>
                    </a:lnTo>
                    <a:lnTo>
                      <a:pt x="367" y="15"/>
                    </a:lnTo>
                    <a:lnTo>
                      <a:pt x="371" y="23"/>
                    </a:lnTo>
                    <a:lnTo>
                      <a:pt x="376" y="27"/>
                    </a:lnTo>
                    <a:lnTo>
                      <a:pt x="379" y="29"/>
                    </a:lnTo>
                    <a:lnTo>
                      <a:pt x="384" y="32"/>
                    </a:lnTo>
                    <a:lnTo>
                      <a:pt x="388" y="37"/>
                    </a:lnTo>
                    <a:lnTo>
                      <a:pt x="388" y="40"/>
                    </a:lnTo>
                    <a:lnTo>
                      <a:pt x="391" y="42"/>
                    </a:lnTo>
                    <a:lnTo>
                      <a:pt x="391" y="47"/>
                    </a:lnTo>
                    <a:lnTo>
                      <a:pt x="388" y="57"/>
                    </a:lnTo>
                    <a:lnTo>
                      <a:pt x="400" y="68"/>
                    </a:lnTo>
                    <a:lnTo>
                      <a:pt x="401" y="73"/>
                    </a:lnTo>
                    <a:lnTo>
                      <a:pt x="406" y="78"/>
                    </a:lnTo>
                    <a:lnTo>
                      <a:pt x="416" y="90"/>
                    </a:lnTo>
                    <a:lnTo>
                      <a:pt x="426" y="98"/>
                    </a:lnTo>
                    <a:lnTo>
                      <a:pt x="435" y="98"/>
                    </a:lnTo>
                    <a:lnTo>
                      <a:pt x="416" y="120"/>
                    </a:lnTo>
                    <a:lnTo>
                      <a:pt x="400" y="133"/>
                    </a:lnTo>
                    <a:lnTo>
                      <a:pt x="396" y="138"/>
                    </a:lnTo>
                    <a:lnTo>
                      <a:pt x="396" y="143"/>
                    </a:lnTo>
                    <a:lnTo>
                      <a:pt x="391" y="147"/>
                    </a:lnTo>
                    <a:lnTo>
                      <a:pt x="389" y="152"/>
                    </a:lnTo>
                    <a:lnTo>
                      <a:pt x="386" y="157"/>
                    </a:lnTo>
                    <a:lnTo>
                      <a:pt x="382" y="159"/>
                    </a:lnTo>
                    <a:lnTo>
                      <a:pt x="377" y="163"/>
                    </a:lnTo>
                    <a:lnTo>
                      <a:pt x="376" y="168"/>
                    </a:lnTo>
                    <a:lnTo>
                      <a:pt x="364" y="172"/>
                    </a:lnTo>
                    <a:lnTo>
                      <a:pt x="359" y="176"/>
                    </a:lnTo>
                    <a:lnTo>
                      <a:pt x="354" y="177"/>
                    </a:lnTo>
                    <a:lnTo>
                      <a:pt x="344" y="183"/>
                    </a:lnTo>
                    <a:lnTo>
                      <a:pt x="338" y="186"/>
                    </a:lnTo>
                    <a:lnTo>
                      <a:pt x="317" y="187"/>
                    </a:lnTo>
                    <a:lnTo>
                      <a:pt x="298" y="191"/>
                    </a:lnTo>
                    <a:lnTo>
                      <a:pt x="278" y="192"/>
                    </a:lnTo>
                    <a:lnTo>
                      <a:pt x="251" y="193"/>
                    </a:lnTo>
                    <a:lnTo>
                      <a:pt x="235" y="196"/>
                    </a:lnTo>
                    <a:lnTo>
                      <a:pt x="205" y="200"/>
                    </a:lnTo>
                    <a:lnTo>
                      <a:pt x="176" y="201"/>
                    </a:lnTo>
                    <a:lnTo>
                      <a:pt x="144" y="205"/>
                    </a:lnTo>
                    <a:lnTo>
                      <a:pt x="120" y="207"/>
                    </a:lnTo>
                    <a:lnTo>
                      <a:pt x="95" y="210"/>
                    </a:lnTo>
                    <a:lnTo>
                      <a:pt x="89" y="208"/>
                    </a:lnTo>
                    <a:lnTo>
                      <a:pt x="79" y="208"/>
                    </a:lnTo>
                    <a:lnTo>
                      <a:pt x="83" y="217"/>
                    </a:lnTo>
                    <a:lnTo>
                      <a:pt x="83" y="222"/>
                    </a:lnTo>
                    <a:lnTo>
                      <a:pt x="0" y="230"/>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59" name="Google Shape;1252;g3df7f880796_0_302">
                <a:extLst>
                  <a:ext uri="{FF2B5EF4-FFF2-40B4-BE49-F238E27FC236}">
                    <a16:creationId xmlns:a16="http://schemas.microsoft.com/office/drawing/2014/main" id="{496680D7-9E6E-2517-658D-E5F54415BF59}"/>
                  </a:ext>
                </a:extLst>
              </p:cNvPr>
              <p:cNvSpPr/>
              <p:nvPr/>
            </p:nvSpPr>
            <p:spPr>
              <a:xfrm>
                <a:off x="5394338" y="2512665"/>
                <a:ext cx="811496" cy="428664"/>
              </a:xfrm>
              <a:custGeom>
                <a:avLst/>
                <a:gdLst/>
                <a:ahLst/>
                <a:cxnLst/>
                <a:rect l="l" t="t" r="r" b="b"/>
                <a:pathLst>
                  <a:path w="435" h="230" extrusionOk="0">
                    <a:moveTo>
                      <a:pt x="0" y="230"/>
                    </a:moveTo>
                    <a:lnTo>
                      <a:pt x="1" y="223"/>
                    </a:lnTo>
                    <a:lnTo>
                      <a:pt x="6" y="221"/>
                    </a:lnTo>
                    <a:lnTo>
                      <a:pt x="11" y="223"/>
                    </a:lnTo>
                    <a:lnTo>
                      <a:pt x="13" y="216"/>
                    </a:lnTo>
                    <a:lnTo>
                      <a:pt x="11" y="211"/>
                    </a:lnTo>
                    <a:lnTo>
                      <a:pt x="16" y="207"/>
                    </a:lnTo>
                    <a:lnTo>
                      <a:pt x="15" y="201"/>
                    </a:lnTo>
                    <a:lnTo>
                      <a:pt x="15" y="196"/>
                    </a:lnTo>
                    <a:lnTo>
                      <a:pt x="15" y="191"/>
                    </a:lnTo>
                    <a:lnTo>
                      <a:pt x="11" y="188"/>
                    </a:lnTo>
                    <a:lnTo>
                      <a:pt x="11" y="183"/>
                    </a:lnTo>
                    <a:lnTo>
                      <a:pt x="18" y="174"/>
                    </a:lnTo>
                    <a:lnTo>
                      <a:pt x="23" y="172"/>
                    </a:lnTo>
                    <a:lnTo>
                      <a:pt x="28" y="173"/>
                    </a:lnTo>
                    <a:lnTo>
                      <a:pt x="32" y="176"/>
                    </a:lnTo>
                    <a:lnTo>
                      <a:pt x="42" y="178"/>
                    </a:lnTo>
                    <a:lnTo>
                      <a:pt x="46" y="181"/>
                    </a:lnTo>
                    <a:lnTo>
                      <a:pt x="51" y="182"/>
                    </a:lnTo>
                    <a:lnTo>
                      <a:pt x="55" y="176"/>
                    </a:lnTo>
                    <a:lnTo>
                      <a:pt x="54" y="171"/>
                    </a:lnTo>
                    <a:lnTo>
                      <a:pt x="50" y="167"/>
                    </a:lnTo>
                    <a:lnTo>
                      <a:pt x="49" y="162"/>
                    </a:lnTo>
                    <a:lnTo>
                      <a:pt x="50" y="157"/>
                    </a:lnTo>
                    <a:lnTo>
                      <a:pt x="55" y="154"/>
                    </a:lnTo>
                    <a:lnTo>
                      <a:pt x="60" y="152"/>
                    </a:lnTo>
                    <a:lnTo>
                      <a:pt x="69" y="149"/>
                    </a:lnTo>
                    <a:lnTo>
                      <a:pt x="72" y="144"/>
                    </a:lnTo>
                    <a:lnTo>
                      <a:pt x="69" y="139"/>
                    </a:lnTo>
                    <a:lnTo>
                      <a:pt x="67" y="134"/>
                    </a:lnTo>
                    <a:lnTo>
                      <a:pt x="71" y="129"/>
                    </a:lnTo>
                    <a:lnTo>
                      <a:pt x="72" y="124"/>
                    </a:lnTo>
                    <a:lnTo>
                      <a:pt x="72" y="123"/>
                    </a:lnTo>
                    <a:lnTo>
                      <a:pt x="79" y="124"/>
                    </a:lnTo>
                    <a:lnTo>
                      <a:pt x="81" y="119"/>
                    </a:lnTo>
                    <a:lnTo>
                      <a:pt x="79" y="114"/>
                    </a:lnTo>
                    <a:lnTo>
                      <a:pt x="89" y="115"/>
                    </a:lnTo>
                    <a:lnTo>
                      <a:pt x="94" y="113"/>
                    </a:lnTo>
                    <a:lnTo>
                      <a:pt x="95" y="118"/>
                    </a:lnTo>
                    <a:lnTo>
                      <a:pt x="99" y="117"/>
                    </a:lnTo>
                    <a:lnTo>
                      <a:pt x="98" y="112"/>
                    </a:lnTo>
                    <a:lnTo>
                      <a:pt x="104" y="112"/>
                    </a:lnTo>
                    <a:lnTo>
                      <a:pt x="109" y="109"/>
                    </a:lnTo>
                    <a:lnTo>
                      <a:pt x="124" y="114"/>
                    </a:lnTo>
                    <a:lnTo>
                      <a:pt x="129" y="118"/>
                    </a:lnTo>
                    <a:lnTo>
                      <a:pt x="132" y="114"/>
                    </a:lnTo>
                    <a:lnTo>
                      <a:pt x="132" y="112"/>
                    </a:lnTo>
                    <a:lnTo>
                      <a:pt x="135" y="107"/>
                    </a:lnTo>
                    <a:lnTo>
                      <a:pt x="139" y="105"/>
                    </a:lnTo>
                    <a:lnTo>
                      <a:pt x="144" y="101"/>
                    </a:lnTo>
                    <a:lnTo>
                      <a:pt x="148" y="107"/>
                    </a:lnTo>
                    <a:lnTo>
                      <a:pt x="152" y="108"/>
                    </a:lnTo>
                    <a:lnTo>
                      <a:pt x="158" y="110"/>
                    </a:lnTo>
                    <a:lnTo>
                      <a:pt x="158" y="105"/>
                    </a:lnTo>
                    <a:lnTo>
                      <a:pt x="162" y="100"/>
                    </a:lnTo>
                    <a:lnTo>
                      <a:pt x="162" y="95"/>
                    </a:lnTo>
                    <a:lnTo>
                      <a:pt x="166" y="91"/>
                    </a:lnTo>
                    <a:lnTo>
                      <a:pt x="171" y="88"/>
                    </a:lnTo>
                    <a:lnTo>
                      <a:pt x="168" y="83"/>
                    </a:lnTo>
                    <a:lnTo>
                      <a:pt x="173" y="85"/>
                    </a:lnTo>
                    <a:lnTo>
                      <a:pt x="177" y="93"/>
                    </a:lnTo>
                    <a:lnTo>
                      <a:pt x="182" y="95"/>
                    </a:lnTo>
                    <a:lnTo>
                      <a:pt x="192" y="95"/>
                    </a:lnTo>
                    <a:lnTo>
                      <a:pt x="196" y="93"/>
                    </a:lnTo>
                    <a:lnTo>
                      <a:pt x="197" y="88"/>
                    </a:lnTo>
                    <a:lnTo>
                      <a:pt x="197" y="83"/>
                    </a:lnTo>
                    <a:lnTo>
                      <a:pt x="200" y="73"/>
                    </a:lnTo>
                    <a:lnTo>
                      <a:pt x="205" y="74"/>
                    </a:lnTo>
                    <a:lnTo>
                      <a:pt x="210" y="69"/>
                    </a:lnTo>
                    <a:lnTo>
                      <a:pt x="211" y="59"/>
                    </a:lnTo>
                    <a:lnTo>
                      <a:pt x="216" y="56"/>
                    </a:lnTo>
                    <a:lnTo>
                      <a:pt x="220" y="51"/>
                    </a:lnTo>
                    <a:lnTo>
                      <a:pt x="222" y="46"/>
                    </a:lnTo>
                    <a:lnTo>
                      <a:pt x="220" y="41"/>
                    </a:lnTo>
                    <a:lnTo>
                      <a:pt x="220" y="36"/>
                    </a:lnTo>
                    <a:lnTo>
                      <a:pt x="223" y="35"/>
                    </a:lnTo>
                    <a:lnTo>
                      <a:pt x="228" y="34"/>
                    </a:lnTo>
                    <a:lnTo>
                      <a:pt x="235" y="37"/>
                    </a:lnTo>
                    <a:lnTo>
                      <a:pt x="244" y="30"/>
                    </a:lnTo>
                    <a:lnTo>
                      <a:pt x="254" y="27"/>
                    </a:lnTo>
                    <a:lnTo>
                      <a:pt x="255" y="22"/>
                    </a:lnTo>
                    <a:lnTo>
                      <a:pt x="250" y="17"/>
                    </a:lnTo>
                    <a:lnTo>
                      <a:pt x="252" y="12"/>
                    </a:lnTo>
                    <a:lnTo>
                      <a:pt x="249" y="6"/>
                    </a:lnTo>
                    <a:lnTo>
                      <a:pt x="251" y="3"/>
                    </a:lnTo>
                    <a:lnTo>
                      <a:pt x="257" y="0"/>
                    </a:lnTo>
                    <a:lnTo>
                      <a:pt x="262" y="3"/>
                    </a:lnTo>
                    <a:lnTo>
                      <a:pt x="270" y="1"/>
                    </a:lnTo>
                    <a:lnTo>
                      <a:pt x="283" y="6"/>
                    </a:lnTo>
                    <a:lnTo>
                      <a:pt x="285" y="11"/>
                    </a:lnTo>
                    <a:lnTo>
                      <a:pt x="293" y="21"/>
                    </a:lnTo>
                    <a:lnTo>
                      <a:pt x="298" y="22"/>
                    </a:lnTo>
                    <a:lnTo>
                      <a:pt x="308" y="21"/>
                    </a:lnTo>
                    <a:lnTo>
                      <a:pt x="310" y="22"/>
                    </a:lnTo>
                    <a:lnTo>
                      <a:pt x="320" y="30"/>
                    </a:lnTo>
                    <a:lnTo>
                      <a:pt x="325" y="30"/>
                    </a:lnTo>
                    <a:lnTo>
                      <a:pt x="328" y="25"/>
                    </a:lnTo>
                    <a:lnTo>
                      <a:pt x="333" y="23"/>
                    </a:lnTo>
                    <a:lnTo>
                      <a:pt x="339" y="25"/>
                    </a:lnTo>
                    <a:lnTo>
                      <a:pt x="344" y="30"/>
                    </a:lnTo>
                    <a:lnTo>
                      <a:pt x="348" y="27"/>
                    </a:lnTo>
                    <a:lnTo>
                      <a:pt x="353" y="27"/>
                    </a:lnTo>
                    <a:lnTo>
                      <a:pt x="356" y="22"/>
                    </a:lnTo>
                    <a:lnTo>
                      <a:pt x="362" y="17"/>
                    </a:lnTo>
                    <a:lnTo>
                      <a:pt x="367" y="15"/>
                    </a:lnTo>
                    <a:lnTo>
                      <a:pt x="371" y="23"/>
                    </a:lnTo>
                    <a:lnTo>
                      <a:pt x="376" y="27"/>
                    </a:lnTo>
                    <a:lnTo>
                      <a:pt x="379" y="29"/>
                    </a:lnTo>
                    <a:lnTo>
                      <a:pt x="384" y="32"/>
                    </a:lnTo>
                    <a:lnTo>
                      <a:pt x="388" y="37"/>
                    </a:lnTo>
                    <a:lnTo>
                      <a:pt x="388" y="40"/>
                    </a:lnTo>
                    <a:lnTo>
                      <a:pt x="391" y="42"/>
                    </a:lnTo>
                    <a:lnTo>
                      <a:pt x="391" y="47"/>
                    </a:lnTo>
                    <a:lnTo>
                      <a:pt x="388" y="57"/>
                    </a:lnTo>
                    <a:lnTo>
                      <a:pt x="400" y="68"/>
                    </a:lnTo>
                    <a:lnTo>
                      <a:pt x="401" y="73"/>
                    </a:lnTo>
                    <a:lnTo>
                      <a:pt x="406" y="78"/>
                    </a:lnTo>
                    <a:lnTo>
                      <a:pt x="416" y="90"/>
                    </a:lnTo>
                    <a:lnTo>
                      <a:pt x="426" y="98"/>
                    </a:lnTo>
                    <a:lnTo>
                      <a:pt x="435" y="98"/>
                    </a:lnTo>
                    <a:lnTo>
                      <a:pt x="416" y="120"/>
                    </a:lnTo>
                    <a:lnTo>
                      <a:pt x="400" y="133"/>
                    </a:lnTo>
                    <a:lnTo>
                      <a:pt x="396" y="138"/>
                    </a:lnTo>
                    <a:lnTo>
                      <a:pt x="396" y="143"/>
                    </a:lnTo>
                    <a:lnTo>
                      <a:pt x="391" y="147"/>
                    </a:lnTo>
                    <a:lnTo>
                      <a:pt x="389" y="152"/>
                    </a:lnTo>
                    <a:lnTo>
                      <a:pt x="386" y="157"/>
                    </a:lnTo>
                    <a:lnTo>
                      <a:pt x="382" y="159"/>
                    </a:lnTo>
                    <a:lnTo>
                      <a:pt x="377" y="163"/>
                    </a:lnTo>
                    <a:lnTo>
                      <a:pt x="376" y="168"/>
                    </a:lnTo>
                    <a:lnTo>
                      <a:pt x="364" y="172"/>
                    </a:lnTo>
                    <a:lnTo>
                      <a:pt x="359" y="176"/>
                    </a:lnTo>
                    <a:lnTo>
                      <a:pt x="354" y="177"/>
                    </a:lnTo>
                    <a:lnTo>
                      <a:pt x="344" y="183"/>
                    </a:lnTo>
                    <a:lnTo>
                      <a:pt x="338" y="186"/>
                    </a:lnTo>
                    <a:lnTo>
                      <a:pt x="317" y="187"/>
                    </a:lnTo>
                    <a:lnTo>
                      <a:pt x="298" y="191"/>
                    </a:lnTo>
                    <a:lnTo>
                      <a:pt x="278" y="192"/>
                    </a:lnTo>
                    <a:lnTo>
                      <a:pt x="251" y="193"/>
                    </a:lnTo>
                    <a:lnTo>
                      <a:pt x="235" y="196"/>
                    </a:lnTo>
                    <a:lnTo>
                      <a:pt x="205" y="200"/>
                    </a:lnTo>
                    <a:lnTo>
                      <a:pt x="176" y="201"/>
                    </a:lnTo>
                    <a:lnTo>
                      <a:pt x="144" y="205"/>
                    </a:lnTo>
                    <a:lnTo>
                      <a:pt x="120" y="207"/>
                    </a:lnTo>
                    <a:lnTo>
                      <a:pt x="95" y="210"/>
                    </a:lnTo>
                    <a:lnTo>
                      <a:pt x="89" y="208"/>
                    </a:lnTo>
                    <a:lnTo>
                      <a:pt x="79" y="208"/>
                    </a:lnTo>
                    <a:lnTo>
                      <a:pt x="83" y="217"/>
                    </a:lnTo>
                    <a:lnTo>
                      <a:pt x="83" y="222"/>
                    </a:lnTo>
                    <a:lnTo>
                      <a:pt x="0" y="230"/>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0" name="Google Shape;1253;g3df7f880796_0_302">
                <a:extLst>
                  <a:ext uri="{FF2B5EF4-FFF2-40B4-BE49-F238E27FC236}">
                    <a16:creationId xmlns:a16="http://schemas.microsoft.com/office/drawing/2014/main" id="{52F70656-F8F1-E064-A1F0-4254BB897302}"/>
                  </a:ext>
                </a:extLst>
              </p:cNvPr>
              <p:cNvSpPr/>
              <p:nvPr/>
            </p:nvSpPr>
            <p:spPr>
              <a:xfrm>
                <a:off x="5525094" y="2140617"/>
                <a:ext cx="345088" cy="602556"/>
              </a:xfrm>
              <a:custGeom>
                <a:avLst/>
                <a:gdLst/>
                <a:ahLst/>
                <a:cxnLst/>
                <a:rect l="l" t="t" r="r" b="b"/>
                <a:pathLst>
                  <a:path w="185" h="323" extrusionOk="0">
                    <a:moveTo>
                      <a:pt x="2" y="322"/>
                    </a:moveTo>
                    <a:lnTo>
                      <a:pt x="0" y="317"/>
                    </a:lnTo>
                    <a:lnTo>
                      <a:pt x="2" y="312"/>
                    </a:lnTo>
                    <a:lnTo>
                      <a:pt x="2" y="303"/>
                    </a:lnTo>
                    <a:lnTo>
                      <a:pt x="4" y="302"/>
                    </a:lnTo>
                    <a:lnTo>
                      <a:pt x="5" y="293"/>
                    </a:lnTo>
                    <a:lnTo>
                      <a:pt x="4" y="292"/>
                    </a:lnTo>
                    <a:lnTo>
                      <a:pt x="5" y="287"/>
                    </a:lnTo>
                    <a:lnTo>
                      <a:pt x="10" y="282"/>
                    </a:lnTo>
                    <a:lnTo>
                      <a:pt x="14" y="278"/>
                    </a:lnTo>
                    <a:lnTo>
                      <a:pt x="19" y="267"/>
                    </a:lnTo>
                    <a:lnTo>
                      <a:pt x="20" y="261"/>
                    </a:lnTo>
                    <a:lnTo>
                      <a:pt x="25" y="253"/>
                    </a:lnTo>
                    <a:lnTo>
                      <a:pt x="26" y="251"/>
                    </a:lnTo>
                    <a:lnTo>
                      <a:pt x="28" y="246"/>
                    </a:lnTo>
                    <a:lnTo>
                      <a:pt x="24" y="236"/>
                    </a:lnTo>
                    <a:lnTo>
                      <a:pt x="25" y="231"/>
                    </a:lnTo>
                    <a:lnTo>
                      <a:pt x="21" y="226"/>
                    </a:lnTo>
                    <a:lnTo>
                      <a:pt x="18" y="221"/>
                    </a:lnTo>
                    <a:lnTo>
                      <a:pt x="16" y="215"/>
                    </a:lnTo>
                    <a:lnTo>
                      <a:pt x="19" y="210"/>
                    </a:lnTo>
                    <a:lnTo>
                      <a:pt x="18" y="206"/>
                    </a:lnTo>
                    <a:lnTo>
                      <a:pt x="21" y="201"/>
                    </a:lnTo>
                    <a:lnTo>
                      <a:pt x="5" y="22"/>
                    </a:lnTo>
                    <a:lnTo>
                      <a:pt x="5" y="21"/>
                    </a:lnTo>
                    <a:lnTo>
                      <a:pt x="11" y="25"/>
                    </a:lnTo>
                    <a:lnTo>
                      <a:pt x="18" y="26"/>
                    </a:lnTo>
                    <a:lnTo>
                      <a:pt x="23" y="25"/>
                    </a:lnTo>
                    <a:lnTo>
                      <a:pt x="33" y="20"/>
                    </a:lnTo>
                    <a:lnTo>
                      <a:pt x="43" y="14"/>
                    </a:lnTo>
                    <a:lnTo>
                      <a:pt x="45" y="14"/>
                    </a:lnTo>
                    <a:lnTo>
                      <a:pt x="73" y="10"/>
                    </a:lnTo>
                    <a:lnTo>
                      <a:pt x="152" y="0"/>
                    </a:lnTo>
                    <a:lnTo>
                      <a:pt x="157" y="5"/>
                    </a:lnTo>
                    <a:lnTo>
                      <a:pt x="166" y="75"/>
                    </a:lnTo>
                    <a:lnTo>
                      <a:pt x="181" y="202"/>
                    </a:lnTo>
                    <a:lnTo>
                      <a:pt x="179" y="205"/>
                    </a:lnTo>
                    <a:lnTo>
                      <a:pt x="182" y="211"/>
                    </a:lnTo>
                    <a:lnTo>
                      <a:pt x="180" y="216"/>
                    </a:lnTo>
                    <a:lnTo>
                      <a:pt x="185" y="221"/>
                    </a:lnTo>
                    <a:lnTo>
                      <a:pt x="184" y="226"/>
                    </a:lnTo>
                    <a:lnTo>
                      <a:pt x="174" y="229"/>
                    </a:lnTo>
                    <a:lnTo>
                      <a:pt x="165" y="236"/>
                    </a:lnTo>
                    <a:lnTo>
                      <a:pt x="158" y="233"/>
                    </a:lnTo>
                    <a:lnTo>
                      <a:pt x="153" y="234"/>
                    </a:lnTo>
                    <a:lnTo>
                      <a:pt x="150" y="235"/>
                    </a:lnTo>
                    <a:lnTo>
                      <a:pt x="150" y="240"/>
                    </a:lnTo>
                    <a:lnTo>
                      <a:pt x="152" y="245"/>
                    </a:lnTo>
                    <a:lnTo>
                      <a:pt x="150" y="250"/>
                    </a:lnTo>
                    <a:lnTo>
                      <a:pt x="146" y="255"/>
                    </a:lnTo>
                    <a:lnTo>
                      <a:pt x="141" y="258"/>
                    </a:lnTo>
                    <a:lnTo>
                      <a:pt x="140" y="268"/>
                    </a:lnTo>
                    <a:lnTo>
                      <a:pt x="135" y="273"/>
                    </a:lnTo>
                    <a:lnTo>
                      <a:pt x="130" y="272"/>
                    </a:lnTo>
                    <a:lnTo>
                      <a:pt x="127" y="282"/>
                    </a:lnTo>
                    <a:lnTo>
                      <a:pt x="127" y="287"/>
                    </a:lnTo>
                    <a:lnTo>
                      <a:pt x="126" y="292"/>
                    </a:lnTo>
                    <a:lnTo>
                      <a:pt x="122" y="294"/>
                    </a:lnTo>
                    <a:lnTo>
                      <a:pt x="112" y="294"/>
                    </a:lnTo>
                    <a:lnTo>
                      <a:pt x="107" y="292"/>
                    </a:lnTo>
                    <a:lnTo>
                      <a:pt x="103" y="284"/>
                    </a:lnTo>
                    <a:lnTo>
                      <a:pt x="98" y="282"/>
                    </a:lnTo>
                    <a:lnTo>
                      <a:pt x="101" y="287"/>
                    </a:lnTo>
                    <a:lnTo>
                      <a:pt x="96" y="290"/>
                    </a:lnTo>
                    <a:lnTo>
                      <a:pt x="92" y="294"/>
                    </a:lnTo>
                    <a:lnTo>
                      <a:pt x="92" y="299"/>
                    </a:lnTo>
                    <a:lnTo>
                      <a:pt x="88" y="304"/>
                    </a:lnTo>
                    <a:lnTo>
                      <a:pt x="88" y="309"/>
                    </a:lnTo>
                    <a:lnTo>
                      <a:pt x="82" y="307"/>
                    </a:lnTo>
                    <a:lnTo>
                      <a:pt x="78" y="306"/>
                    </a:lnTo>
                    <a:lnTo>
                      <a:pt x="74" y="300"/>
                    </a:lnTo>
                    <a:lnTo>
                      <a:pt x="69" y="304"/>
                    </a:lnTo>
                    <a:lnTo>
                      <a:pt x="65" y="306"/>
                    </a:lnTo>
                    <a:lnTo>
                      <a:pt x="62" y="311"/>
                    </a:lnTo>
                    <a:lnTo>
                      <a:pt x="62" y="313"/>
                    </a:lnTo>
                    <a:lnTo>
                      <a:pt x="59" y="317"/>
                    </a:lnTo>
                    <a:lnTo>
                      <a:pt x="54" y="313"/>
                    </a:lnTo>
                    <a:lnTo>
                      <a:pt x="39" y="308"/>
                    </a:lnTo>
                    <a:lnTo>
                      <a:pt x="34" y="311"/>
                    </a:lnTo>
                    <a:lnTo>
                      <a:pt x="28" y="311"/>
                    </a:lnTo>
                    <a:lnTo>
                      <a:pt x="29" y="316"/>
                    </a:lnTo>
                    <a:lnTo>
                      <a:pt x="25" y="317"/>
                    </a:lnTo>
                    <a:lnTo>
                      <a:pt x="24" y="312"/>
                    </a:lnTo>
                    <a:lnTo>
                      <a:pt x="19" y="314"/>
                    </a:lnTo>
                    <a:lnTo>
                      <a:pt x="9" y="313"/>
                    </a:lnTo>
                    <a:lnTo>
                      <a:pt x="11" y="318"/>
                    </a:lnTo>
                    <a:lnTo>
                      <a:pt x="9" y="323"/>
                    </a:lnTo>
                    <a:lnTo>
                      <a:pt x="2" y="322"/>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1" name="Google Shape;1254;g3df7f880796_0_302">
                <a:extLst>
                  <a:ext uri="{FF2B5EF4-FFF2-40B4-BE49-F238E27FC236}">
                    <a16:creationId xmlns:a16="http://schemas.microsoft.com/office/drawing/2014/main" id="{26259D60-50E6-09D1-ECB4-0FA9ADED790F}"/>
                  </a:ext>
                </a:extLst>
              </p:cNvPr>
              <p:cNvSpPr/>
              <p:nvPr/>
            </p:nvSpPr>
            <p:spPr>
              <a:xfrm>
                <a:off x="5525094" y="2140617"/>
                <a:ext cx="345088" cy="602556"/>
              </a:xfrm>
              <a:custGeom>
                <a:avLst/>
                <a:gdLst/>
                <a:ahLst/>
                <a:cxnLst/>
                <a:rect l="l" t="t" r="r" b="b"/>
                <a:pathLst>
                  <a:path w="185" h="323" extrusionOk="0">
                    <a:moveTo>
                      <a:pt x="2" y="322"/>
                    </a:moveTo>
                    <a:lnTo>
                      <a:pt x="0" y="317"/>
                    </a:lnTo>
                    <a:lnTo>
                      <a:pt x="2" y="312"/>
                    </a:lnTo>
                    <a:lnTo>
                      <a:pt x="2" y="303"/>
                    </a:lnTo>
                    <a:lnTo>
                      <a:pt x="4" y="302"/>
                    </a:lnTo>
                    <a:lnTo>
                      <a:pt x="5" y="293"/>
                    </a:lnTo>
                    <a:lnTo>
                      <a:pt x="4" y="292"/>
                    </a:lnTo>
                    <a:lnTo>
                      <a:pt x="5" y="287"/>
                    </a:lnTo>
                    <a:lnTo>
                      <a:pt x="10" y="282"/>
                    </a:lnTo>
                    <a:lnTo>
                      <a:pt x="14" y="278"/>
                    </a:lnTo>
                    <a:lnTo>
                      <a:pt x="19" y="267"/>
                    </a:lnTo>
                    <a:lnTo>
                      <a:pt x="20" y="261"/>
                    </a:lnTo>
                    <a:lnTo>
                      <a:pt x="25" y="253"/>
                    </a:lnTo>
                    <a:lnTo>
                      <a:pt x="26" y="251"/>
                    </a:lnTo>
                    <a:lnTo>
                      <a:pt x="28" y="246"/>
                    </a:lnTo>
                    <a:lnTo>
                      <a:pt x="24" y="236"/>
                    </a:lnTo>
                    <a:lnTo>
                      <a:pt x="25" y="231"/>
                    </a:lnTo>
                    <a:lnTo>
                      <a:pt x="21" y="226"/>
                    </a:lnTo>
                    <a:lnTo>
                      <a:pt x="18" y="221"/>
                    </a:lnTo>
                    <a:lnTo>
                      <a:pt x="16" y="215"/>
                    </a:lnTo>
                    <a:lnTo>
                      <a:pt x="19" y="210"/>
                    </a:lnTo>
                    <a:lnTo>
                      <a:pt x="18" y="206"/>
                    </a:lnTo>
                    <a:lnTo>
                      <a:pt x="21" y="201"/>
                    </a:lnTo>
                    <a:lnTo>
                      <a:pt x="5" y="22"/>
                    </a:lnTo>
                    <a:lnTo>
                      <a:pt x="5" y="21"/>
                    </a:lnTo>
                    <a:lnTo>
                      <a:pt x="11" y="25"/>
                    </a:lnTo>
                    <a:lnTo>
                      <a:pt x="18" y="26"/>
                    </a:lnTo>
                    <a:lnTo>
                      <a:pt x="23" y="25"/>
                    </a:lnTo>
                    <a:lnTo>
                      <a:pt x="33" y="20"/>
                    </a:lnTo>
                    <a:lnTo>
                      <a:pt x="43" y="14"/>
                    </a:lnTo>
                    <a:lnTo>
                      <a:pt x="45" y="14"/>
                    </a:lnTo>
                    <a:lnTo>
                      <a:pt x="73" y="10"/>
                    </a:lnTo>
                    <a:lnTo>
                      <a:pt x="152" y="0"/>
                    </a:lnTo>
                    <a:lnTo>
                      <a:pt x="157" y="5"/>
                    </a:lnTo>
                    <a:lnTo>
                      <a:pt x="166" y="75"/>
                    </a:lnTo>
                    <a:lnTo>
                      <a:pt x="181" y="202"/>
                    </a:lnTo>
                    <a:lnTo>
                      <a:pt x="179" y="205"/>
                    </a:lnTo>
                    <a:lnTo>
                      <a:pt x="182" y="211"/>
                    </a:lnTo>
                    <a:lnTo>
                      <a:pt x="180" y="216"/>
                    </a:lnTo>
                    <a:lnTo>
                      <a:pt x="185" y="221"/>
                    </a:lnTo>
                    <a:lnTo>
                      <a:pt x="184" y="226"/>
                    </a:lnTo>
                    <a:lnTo>
                      <a:pt x="174" y="229"/>
                    </a:lnTo>
                    <a:lnTo>
                      <a:pt x="165" y="236"/>
                    </a:lnTo>
                    <a:lnTo>
                      <a:pt x="158" y="233"/>
                    </a:lnTo>
                    <a:lnTo>
                      <a:pt x="153" y="234"/>
                    </a:lnTo>
                    <a:lnTo>
                      <a:pt x="150" y="235"/>
                    </a:lnTo>
                    <a:lnTo>
                      <a:pt x="150" y="240"/>
                    </a:lnTo>
                    <a:lnTo>
                      <a:pt x="152" y="245"/>
                    </a:lnTo>
                    <a:lnTo>
                      <a:pt x="150" y="250"/>
                    </a:lnTo>
                    <a:lnTo>
                      <a:pt x="146" y="255"/>
                    </a:lnTo>
                    <a:lnTo>
                      <a:pt x="141" y="258"/>
                    </a:lnTo>
                    <a:lnTo>
                      <a:pt x="140" y="268"/>
                    </a:lnTo>
                    <a:lnTo>
                      <a:pt x="135" y="273"/>
                    </a:lnTo>
                    <a:lnTo>
                      <a:pt x="130" y="272"/>
                    </a:lnTo>
                    <a:lnTo>
                      <a:pt x="127" y="282"/>
                    </a:lnTo>
                    <a:lnTo>
                      <a:pt x="127" y="287"/>
                    </a:lnTo>
                    <a:lnTo>
                      <a:pt x="126" y="292"/>
                    </a:lnTo>
                    <a:lnTo>
                      <a:pt x="122" y="294"/>
                    </a:lnTo>
                    <a:lnTo>
                      <a:pt x="112" y="294"/>
                    </a:lnTo>
                    <a:lnTo>
                      <a:pt x="107" y="292"/>
                    </a:lnTo>
                    <a:lnTo>
                      <a:pt x="103" y="284"/>
                    </a:lnTo>
                    <a:lnTo>
                      <a:pt x="98" y="282"/>
                    </a:lnTo>
                    <a:lnTo>
                      <a:pt x="101" y="287"/>
                    </a:lnTo>
                    <a:lnTo>
                      <a:pt x="96" y="290"/>
                    </a:lnTo>
                    <a:lnTo>
                      <a:pt x="92" y="294"/>
                    </a:lnTo>
                    <a:lnTo>
                      <a:pt x="92" y="299"/>
                    </a:lnTo>
                    <a:lnTo>
                      <a:pt x="88" y="304"/>
                    </a:lnTo>
                    <a:lnTo>
                      <a:pt x="88" y="309"/>
                    </a:lnTo>
                    <a:lnTo>
                      <a:pt x="82" y="307"/>
                    </a:lnTo>
                    <a:lnTo>
                      <a:pt x="78" y="306"/>
                    </a:lnTo>
                    <a:lnTo>
                      <a:pt x="74" y="300"/>
                    </a:lnTo>
                    <a:lnTo>
                      <a:pt x="69" y="304"/>
                    </a:lnTo>
                    <a:lnTo>
                      <a:pt x="65" y="306"/>
                    </a:lnTo>
                    <a:lnTo>
                      <a:pt x="62" y="311"/>
                    </a:lnTo>
                    <a:lnTo>
                      <a:pt x="62" y="313"/>
                    </a:lnTo>
                    <a:lnTo>
                      <a:pt x="59" y="317"/>
                    </a:lnTo>
                    <a:lnTo>
                      <a:pt x="54" y="313"/>
                    </a:lnTo>
                    <a:lnTo>
                      <a:pt x="39" y="308"/>
                    </a:lnTo>
                    <a:lnTo>
                      <a:pt x="34" y="311"/>
                    </a:lnTo>
                    <a:lnTo>
                      <a:pt x="28" y="311"/>
                    </a:lnTo>
                    <a:lnTo>
                      <a:pt x="29" y="316"/>
                    </a:lnTo>
                    <a:lnTo>
                      <a:pt x="25" y="317"/>
                    </a:lnTo>
                    <a:lnTo>
                      <a:pt x="24" y="312"/>
                    </a:lnTo>
                    <a:lnTo>
                      <a:pt x="19" y="314"/>
                    </a:lnTo>
                    <a:lnTo>
                      <a:pt x="9" y="313"/>
                    </a:lnTo>
                    <a:lnTo>
                      <a:pt x="11" y="318"/>
                    </a:lnTo>
                    <a:lnTo>
                      <a:pt x="9" y="323"/>
                    </a:lnTo>
                    <a:lnTo>
                      <a:pt x="2" y="322"/>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2" name="Google Shape;1255;g3df7f880796_0_302">
                <a:extLst>
                  <a:ext uri="{FF2B5EF4-FFF2-40B4-BE49-F238E27FC236}">
                    <a16:creationId xmlns:a16="http://schemas.microsoft.com/office/drawing/2014/main" id="{C5865C19-C917-B9D0-3E3C-DF20EAC7D0EF}"/>
                  </a:ext>
                </a:extLst>
              </p:cNvPr>
              <p:cNvSpPr/>
              <p:nvPr/>
            </p:nvSpPr>
            <p:spPr>
              <a:xfrm>
                <a:off x="5550706" y="3112525"/>
                <a:ext cx="436752" cy="706352"/>
              </a:xfrm>
              <a:custGeom>
                <a:avLst/>
                <a:gdLst/>
                <a:ahLst/>
                <a:cxnLst/>
                <a:rect l="l" t="t" r="r" b="b"/>
                <a:pathLst>
                  <a:path w="234" h="378" extrusionOk="0">
                    <a:moveTo>
                      <a:pt x="230" y="288"/>
                    </a:moveTo>
                    <a:lnTo>
                      <a:pt x="226" y="283"/>
                    </a:lnTo>
                    <a:lnTo>
                      <a:pt x="224" y="278"/>
                    </a:lnTo>
                    <a:lnTo>
                      <a:pt x="226" y="268"/>
                    </a:lnTo>
                    <a:lnTo>
                      <a:pt x="225" y="263"/>
                    </a:lnTo>
                    <a:lnTo>
                      <a:pt x="226" y="258"/>
                    </a:lnTo>
                    <a:lnTo>
                      <a:pt x="224" y="251"/>
                    </a:lnTo>
                    <a:lnTo>
                      <a:pt x="220" y="245"/>
                    </a:lnTo>
                    <a:lnTo>
                      <a:pt x="217" y="236"/>
                    </a:lnTo>
                    <a:lnTo>
                      <a:pt x="219" y="227"/>
                    </a:lnTo>
                    <a:lnTo>
                      <a:pt x="220" y="221"/>
                    </a:lnTo>
                    <a:lnTo>
                      <a:pt x="220" y="212"/>
                    </a:lnTo>
                    <a:lnTo>
                      <a:pt x="222" y="207"/>
                    </a:lnTo>
                    <a:lnTo>
                      <a:pt x="227" y="203"/>
                    </a:lnTo>
                    <a:lnTo>
                      <a:pt x="226" y="200"/>
                    </a:lnTo>
                    <a:lnTo>
                      <a:pt x="222" y="197"/>
                    </a:lnTo>
                    <a:lnTo>
                      <a:pt x="222" y="190"/>
                    </a:lnTo>
                    <a:lnTo>
                      <a:pt x="220" y="183"/>
                    </a:lnTo>
                    <a:lnTo>
                      <a:pt x="220" y="182"/>
                    </a:lnTo>
                    <a:lnTo>
                      <a:pt x="214" y="176"/>
                    </a:lnTo>
                    <a:lnTo>
                      <a:pt x="210" y="167"/>
                    </a:lnTo>
                    <a:lnTo>
                      <a:pt x="206" y="162"/>
                    </a:lnTo>
                    <a:lnTo>
                      <a:pt x="205" y="157"/>
                    </a:lnTo>
                    <a:lnTo>
                      <a:pt x="204" y="154"/>
                    </a:lnTo>
                    <a:lnTo>
                      <a:pt x="181" y="71"/>
                    </a:lnTo>
                    <a:lnTo>
                      <a:pt x="158" y="0"/>
                    </a:lnTo>
                    <a:lnTo>
                      <a:pt x="89" y="7"/>
                    </a:lnTo>
                    <a:lnTo>
                      <a:pt x="0" y="13"/>
                    </a:lnTo>
                    <a:lnTo>
                      <a:pt x="0" y="16"/>
                    </a:lnTo>
                    <a:lnTo>
                      <a:pt x="2" y="20"/>
                    </a:lnTo>
                    <a:lnTo>
                      <a:pt x="7" y="22"/>
                    </a:lnTo>
                    <a:lnTo>
                      <a:pt x="4" y="252"/>
                    </a:lnTo>
                    <a:lnTo>
                      <a:pt x="19" y="364"/>
                    </a:lnTo>
                    <a:lnTo>
                      <a:pt x="19" y="367"/>
                    </a:lnTo>
                    <a:lnTo>
                      <a:pt x="24" y="367"/>
                    </a:lnTo>
                    <a:lnTo>
                      <a:pt x="32" y="368"/>
                    </a:lnTo>
                    <a:lnTo>
                      <a:pt x="38" y="368"/>
                    </a:lnTo>
                    <a:lnTo>
                      <a:pt x="39" y="351"/>
                    </a:lnTo>
                    <a:lnTo>
                      <a:pt x="39" y="346"/>
                    </a:lnTo>
                    <a:lnTo>
                      <a:pt x="41" y="342"/>
                    </a:lnTo>
                    <a:lnTo>
                      <a:pt x="40" y="339"/>
                    </a:lnTo>
                    <a:lnTo>
                      <a:pt x="44" y="343"/>
                    </a:lnTo>
                    <a:lnTo>
                      <a:pt x="46" y="343"/>
                    </a:lnTo>
                    <a:lnTo>
                      <a:pt x="49" y="348"/>
                    </a:lnTo>
                    <a:lnTo>
                      <a:pt x="50" y="353"/>
                    </a:lnTo>
                    <a:lnTo>
                      <a:pt x="48" y="357"/>
                    </a:lnTo>
                    <a:lnTo>
                      <a:pt x="50" y="362"/>
                    </a:lnTo>
                    <a:lnTo>
                      <a:pt x="55" y="364"/>
                    </a:lnTo>
                    <a:lnTo>
                      <a:pt x="56" y="364"/>
                    </a:lnTo>
                    <a:lnTo>
                      <a:pt x="60" y="369"/>
                    </a:lnTo>
                    <a:lnTo>
                      <a:pt x="59" y="375"/>
                    </a:lnTo>
                    <a:lnTo>
                      <a:pt x="54" y="376"/>
                    </a:lnTo>
                    <a:lnTo>
                      <a:pt x="49" y="376"/>
                    </a:lnTo>
                    <a:lnTo>
                      <a:pt x="46" y="377"/>
                    </a:lnTo>
                    <a:lnTo>
                      <a:pt x="65" y="375"/>
                    </a:lnTo>
                    <a:lnTo>
                      <a:pt x="70" y="372"/>
                    </a:lnTo>
                    <a:lnTo>
                      <a:pt x="71" y="368"/>
                    </a:lnTo>
                    <a:lnTo>
                      <a:pt x="70" y="367"/>
                    </a:lnTo>
                    <a:lnTo>
                      <a:pt x="75" y="367"/>
                    </a:lnTo>
                    <a:lnTo>
                      <a:pt x="80" y="363"/>
                    </a:lnTo>
                    <a:lnTo>
                      <a:pt x="82" y="354"/>
                    </a:lnTo>
                    <a:lnTo>
                      <a:pt x="80" y="352"/>
                    </a:lnTo>
                    <a:lnTo>
                      <a:pt x="80" y="349"/>
                    </a:lnTo>
                    <a:lnTo>
                      <a:pt x="83" y="343"/>
                    </a:lnTo>
                    <a:lnTo>
                      <a:pt x="78" y="338"/>
                    </a:lnTo>
                    <a:lnTo>
                      <a:pt x="73" y="336"/>
                    </a:lnTo>
                    <a:lnTo>
                      <a:pt x="65" y="325"/>
                    </a:lnTo>
                    <a:lnTo>
                      <a:pt x="66" y="319"/>
                    </a:lnTo>
                    <a:lnTo>
                      <a:pt x="71" y="315"/>
                    </a:lnTo>
                    <a:lnTo>
                      <a:pt x="132" y="309"/>
                    </a:lnTo>
                    <a:lnTo>
                      <a:pt x="234" y="298"/>
                    </a:lnTo>
                    <a:lnTo>
                      <a:pt x="234" y="295"/>
                    </a:lnTo>
                    <a:lnTo>
                      <a:pt x="230" y="288"/>
                    </a:lnTo>
                    <a:close/>
                    <a:moveTo>
                      <a:pt x="39" y="376"/>
                    </a:moveTo>
                    <a:lnTo>
                      <a:pt x="39" y="375"/>
                    </a:lnTo>
                    <a:lnTo>
                      <a:pt x="36" y="376"/>
                    </a:lnTo>
                    <a:lnTo>
                      <a:pt x="39" y="376"/>
                    </a:lnTo>
                    <a:close/>
                    <a:moveTo>
                      <a:pt x="34" y="377"/>
                    </a:moveTo>
                    <a:lnTo>
                      <a:pt x="36" y="376"/>
                    </a:lnTo>
                    <a:lnTo>
                      <a:pt x="29" y="378"/>
                    </a:lnTo>
                    <a:lnTo>
                      <a:pt x="34" y="377"/>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3" name="Google Shape;1256;g3df7f880796_0_302">
                <a:extLst>
                  <a:ext uri="{FF2B5EF4-FFF2-40B4-BE49-F238E27FC236}">
                    <a16:creationId xmlns:a16="http://schemas.microsoft.com/office/drawing/2014/main" id="{E7D61F17-7145-84A6-7C9E-E9586E95EBF8}"/>
                  </a:ext>
                </a:extLst>
              </p:cNvPr>
              <p:cNvSpPr/>
              <p:nvPr/>
            </p:nvSpPr>
            <p:spPr>
              <a:xfrm>
                <a:off x="5817610" y="2042213"/>
                <a:ext cx="473148" cy="539200"/>
              </a:xfrm>
              <a:custGeom>
                <a:avLst/>
                <a:gdLst/>
                <a:ahLst/>
                <a:cxnLst/>
                <a:rect l="l" t="t" r="r" b="b"/>
                <a:pathLst>
                  <a:path w="253" h="289" extrusionOk="0">
                    <a:moveTo>
                      <a:pt x="0" y="58"/>
                    </a:moveTo>
                    <a:lnTo>
                      <a:pt x="52" y="49"/>
                    </a:lnTo>
                    <a:lnTo>
                      <a:pt x="74" y="44"/>
                    </a:lnTo>
                    <a:lnTo>
                      <a:pt x="76" y="47"/>
                    </a:lnTo>
                    <a:lnTo>
                      <a:pt x="87" y="48"/>
                    </a:lnTo>
                    <a:lnTo>
                      <a:pt x="91" y="50"/>
                    </a:lnTo>
                    <a:lnTo>
                      <a:pt x="98" y="52"/>
                    </a:lnTo>
                    <a:lnTo>
                      <a:pt x="103" y="55"/>
                    </a:lnTo>
                    <a:lnTo>
                      <a:pt x="108" y="57"/>
                    </a:lnTo>
                    <a:lnTo>
                      <a:pt x="112" y="52"/>
                    </a:lnTo>
                    <a:lnTo>
                      <a:pt x="117" y="57"/>
                    </a:lnTo>
                    <a:lnTo>
                      <a:pt x="110" y="58"/>
                    </a:lnTo>
                    <a:lnTo>
                      <a:pt x="105" y="63"/>
                    </a:lnTo>
                    <a:lnTo>
                      <a:pt x="110" y="63"/>
                    </a:lnTo>
                    <a:lnTo>
                      <a:pt x="115" y="59"/>
                    </a:lnTo>
                    <a:lnTo>
                      <a:pt x="123" y="59"/>
                    </a:lnTo>
                    <a:lnTo>
                      <a:pt x="130" y="62"/>
                    </a:lnTo>
                    <a:lnTo>
                      <a:pt x="135" y="63"/>
                    </a:lnTo>
                    <a:lnTo>
                      <a:pt x="139" y="59"/>
                    </a:lnTo>
                    <a:lnTo>
                      <a:pt x="144" y="57"/>
                    </a:lnTo>
                    <a:lnTo>
                      <a:pt x="149" y="54"/>
                    </a:lnTo>
                    <a:lnTo>
                      <a:pt x="159" y="49"/>
                    </a:lnTo>
                    <a:lnTo>
                      <a:pt x="164" y="50"/>
                    </a:lnTo>
                    <a:lnTo>
                      <a:pt x="174" y="49"/>
                    </a:lnTo>
                    <a:lnTo>
                      <a:pt x="183" y="40"/>
                    </a:lnTo>
                    <a:lnTo>
                      <a:pt x="188" y="33"/>
                    </a:lnTo>
                    <a:lnTo>
                      <a:pt x="193" y="28"/>
                    </a:lnTo>
                    <a:lnTo>
                      <a:pt x="196" y="24"/>
                    </a:lnTo>
                    <a:lnTo>
                      <a:pt x="207" y="18"/>
                    </a:lnTo>
                    <a:lnTo>
                      <a:pt x="235" y="0"/>
                    </a:lnTo>
                    <a:lnTo>
                      <a:pt x="235" y="4"/>
                    </a:lnTo>
                    <a:lnTo>
                      <a:pt x="253" y="102"/>
                    </a:lnTo>
                    <a:lnTo>
                      <a:pt x="249" y="104"/>
                    </a:lnTo>
                    <a:lnTo>
                      <a:pt x="247" y="104"/>
                    </a:lnTo>
                    <a:lnTo>
                      <a:pt x="246" y="108"/>
                    </a:lnTo>
                    <a:lnTo>
                      <a:pt x="249" y="113"/>
                    </a:lnTo>
                    <a:lnTo>
                      <a:pt x="252" y="127"/>
                    </a:lnTo>
                    <a:lnTo>
                      <a:pt x="251" y="132"/>
                    </a:lnTo>
                    <a:lnTo>
                      <a:pt x="248" y="147"/>
                    </a:lnTo>
                    <a:lnTo>
                      <a:pt x="249" y="152"/>
                    </a:lnTo>
                    <a:lnTo>
                      <a:pt x="248" y="158"/>
                    </a:lnTo>
                    <a:lnTo>
                      <a:pt x="247" y="158"/>
                    </a:lnTo>
                    <a:lnTo>
                      <a:pt x="247" y="164"/>
                    </a:lnTo>
                    <a:lnTo>
                      <a:pt x="247" y="169"/>
                    </a:lnTo>
                    <a:lnTo>
                      <a:pt x="247" y="174"/>
                    </a:lnTo>
                    <a:lnTo>
                      <a:pt x="244" y="182"/>
                    </a:lnTo>
                    <a:lnTo>
                      <a:pt x="239" y="189"/>
                    </a:lnTo>
                    <a:lnTo>
                      <a:pt x="233" y="199"/>
                    </a:lnTo>
                    <a:lnTo>
                      <a:pt x="223" y="206"/>
                    </a:lnTo>
                    <a:lnTo>
                      <a:pt x="215" y="204"/>
                    </a:lnTo>
                    <a:lnTo>
                      <a:pt x="210" y="210"/>
                    </a:lnTo>
                    <a:lnTo>
                      <a:pt x="210" y="214"/>
                    </a:lnTo>
                    <a:lnTo>
                      <a:pt x="204" y="218"/>
                    </a:lnTo>
                    <a:lnTo>
                      <a:pt x="201" y="223"/>
                    </a:lnTo>
                    <a:lnTo>
                      <a:pt x="201" y="228"/>
                    </a:lnTo>
                    <a:lnTo>
                      <a:pt x="199" y="233"/>
                    </a:lnTo>
                    <a:lnTo>
                      <a:pt x="203" y="238"/>
                    </a:lnTo>
                    <a:lnTo>
                      <a:pt x="199" y="243"/>
                    </a:lnTo>
                    <a:lnTo>
                      <a:pt x="198" y="248"/>
                    </a:lnTo>
                    <a:lnTo>
                      <a:pt x="193" y="240"/>
                    </a:lnTo>
                    <a:lnTo>
                      <a:pt x="188" y="238"/>
                    </a:lnTo>
                    <a:lnTo>
                      <a:pt x="184" y="243"/>
                    </a:lnTo>
                    <a:lnTo>
                      <a:pt x="183" y="248"/>
                    </a:lnTo>
                    <a:lnTo>
                      <a:pt x="183" y="253"/>
                    </a:lnTo>
                    <a:lnTo>
                      <a:pt x="181" y="255"/>
                    </a:lnTo>
                    <a:lnTo>
                      <a:pt x="180" y="260"/>
                    </a:lnTo>
                    <a:lnTo>
                      <a:pt x="181" y="263"/>
                    </a:lnTo>
                    <a:lnTo>
                      <a:pt x="183" y="272"/>
                    </a:lnTo>
                    <a:lnTo>
                      <a:pt x="178" y="275"/>
                    </a:lnTo>
                    <a:lnTo>
                      <a:pt x="178" y="281"/>
                    </a:lnTo>
                    <a:lnTo>
                      <a:pt x="174" y="286"/>
                    </a:lnTo>
                    <a:lnTo>
                      <a:pt x="166" y="288"/>
                    </a:lnTo>
                    <a:lnTo>
                      <a:pt x="161" y="289"/>
                    </a:lnTo>
                    <a:lnTo>
                      <a:pt x="161" y="289"/>
                    </a:lnTo>
                    <a:lnTo>
                      <a:pt x="157" y="284"/>
                    </a:lnTo>
                    <a:lnTo>
                      <a:pt x="152" y="281"/>
                    </a:lnTo>
                    <a:lnTo>
                      <a:pt x="149" y="279"/>
                    </a:lnTo>
                    <a:lnTo>
                      <a:pt x="144" y="275"/>
                    </a:lnTo>
                    <a:lnTo>
                      <a:pt x="140" y="267"/>
                    </a:lnTo>
                    <a:lnTo>
                      <a:pt x="135" y="269"/>
                    </a:lnTo>
                    <a:lnTo>
                      <a:pt x="129" y="274"/>
                    </a:lnTo>
                    <a:lnTo>
                      <a:pt x="126" y="279"/>
                    </a:lnTo>
                    <a:lnTo>
                      <a:pt x="121" y="279"/>
                    </a:lnTo>
                    <a:lnTo>
                      <a:pt x="117" y="282"/>
                    </a:lnTo>
                    <a:lnTo>
                      <a:pt x="112" y="277"/>
                    </a:lnTo>
                    <a:lnTo>
                      <a:pt x="106" y="275"/>
                    </a:lnTo>
                    <a:lnTo>
                      <a:pt x="101" y="277"/>
                    </a:lnTo>
                    <a:lnTo>
                      <a:pt x="98" y="282"/>
                    </a:lnTo>
                    <a:lnTo>
                      <a:pt x="93" y="282"/>
                    </a:lnTo>
                    <a:lnTo>
                      <a:pt x="83" y="274"/>
                    </a:lnTo>
                    <a:lnTo>
                      <a:pt x="81" y="273"/>
                    </a:lnTo>
                    <a:lnTo>
                      <a:pt x="71" y="274"/>
                    </a:lnTo>
                    <a:lnTo>
                      <a:pt x="66" y="273"/>
                    </a:lnTo>
                    <a:lnTo>
                      <a:pt x="58" y="263"/>
                    </a:lnTo>
                    <a:lnTo>
                      <a:pt x="56" y="258"/>
                    </a:lnTo>
                    <a:lnTo>
                      <a:pt x="43" y="253"/>
                    </a:lnTo>
                    <a:lnTo>
                      <a:pt x="35" y="255"/>
                    </a:lnTo>
                    <a:lnTo>
                      <a:pt x="30" y="252"/>
                    </a:lnTo>
                    <a:lnTo>
                      <a:pt x="24" y="255"/>
                    </a:lnTo>
                    <a:lnTo>
                      <a:pt x="9" y="128"/>
                    </a:lnTo>
                    <a:lnTo>
                      <a:pt x="0" y="58"/>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4" name="Google Shape;1257;g3df7f880796_0_302">
                <a:extLst>
                  <a:ext uri="{FF2B5EF4-FFF2-40B4-BE49-F238E27FC236}">
                    <a16:creationId xmlns:a16="http://schemas.microsoft.com/office/drawing/2014/main" id="{5E24FA80-65D9-C649-C2A4-D21DD7B396E4}"/>
                  </a:ext>
                </a:extLst>
              </p:cNvPr>
              <p:cNvSpPr/>
              <p:nvPr/>
            </p:nvSpPr>
            <p:spPr>
              <a:xfrm>
                <a:off x="5817610" y="2042213"/>
                <a:ext cx="473148" cy="539200"/>
              </a:xfrm>
              <a:custGeom>
                <a:avLst/>
                <a:gdLst/>
                <a:ahLst/>
                <a:cxnLst/>
                <a:rect l="l" t="t" r="r" b="b"/>
                <a:pathLst>
                  <a:path w="253" h="289" extrusionOk="0">
                    <a:moveTo>
                      <a:pt x="0" y="58"/>
                    </a:moveTo>
                    <a:lnTo>
                      <a:pt x="52" y="49"/>
                    </a:lnTo>
                    <a:lnTo>
                      <a:pt x="74" y="44"/>
                    </a:lnTo>
                    <a:lnTo>
                      <a:pt x="76" y="47"/>
                    </a:lnTo>
                    <a:lnTo>
                      <a:pt x="87" y="48"/>
                    </a:lnTo>
                    <a:lnTo>
                      <a:pt x="91" y="50"/>
                    </a:lnTo>
                    <a:lnTo>
                      <a:pt x="98" y="52"/>
                    </a:lnTo>
                    <a:lnTo>
                      <a:pt x="103" y="55"/>
                    </a:lnTo>
                    <a:lnTo>
                      <a:pt x="108" y="57"/>
                    </a:lnTo>
                    <a:lnTo>
                      <a:pt x="112" y="52"/>
                    </a:lnTo>
                    <a:lnTo>
                      <a:pt x="117" y="57"/>
                    </a:lnTo>
                    <a:lnTo>
                      <a:pt x="110" y="58"/>
                    </a:lnTo>
                    <a:lnTo>
                      <a:pt x="105" y="63"/>
                    </a:lnTo>
                    <a:lnTo>
                      <a:pt x="110" y="63"/>
                    </a:lnTo>
                    <a:lnTo>
                      <a:pt x="115" y="59"/>
                    </a:lnTo>
                    <a:lnTo>
                      <a:pt x="123" y="59"/>
                    </a:lnTo>
                    <a:lnTo>
                      <a:pt x="130" y="62"/>
                    </a:lnTo>
                    <a:lnTo>
                      <a:pt x="135" y="63"/>
                    </a:lnTo>
                    <a:lnTo>
                      <a:pt x="139" y="59"/>
                    </a:lnTo>
                    <a:lnTo>
                      <a:pt x="144" y="57"/>
                    </a:lnTo>
                    <a:lnTo>
                      <a:pt x="149" y="54"/>
                    </a:lnTo>
                    <a:lnTo>
                      <a:pt x="159" y="49"/>
                    </a:lnTo>
                    <a:lnTo>
                      <a:pt x="164" y="50"/>
                    </a:lnTo>
                    <a:lnTo>
                      <a:pt x="174" y="49"/>
                    </a:lnTo>
                    <a:lnTo>
                      <a:pt x="183" y="40"/>
                    </a:lnTo>
                    <a:lnTo>
                      <a:pt x="188" y="33"/>
                    </a:lnTo>
                    <a:lnTo>
                      <a:pt x="193" y="28"/>
                    </a:lnTo>
                    <a:lnTo>
                      <a:pt x="196" y="24"/>
                    </a:lnTo>
                    <a:lnTo>
                      <a:pt x="207" y="18"/>
                    </a:lnTo>
                    <a:lnTo>
                      <a:pt x="235" y="0"/>
                    </a:lnTo>
                    <a:lnTo>
                      <a:pt x="235" y="4"/>
                    </a:lnTo>
                    <a:lnTo>
                      <a:pt x="253" y="102"/>
                    </a:lnTo>
                    <a:lnTo>
                      <a:pt x="249" y="104"/>
                    </a:lnTo>
                    <a:lnTo>
                      <a:pt x="247" y="104"/>
                    </a:lnTo>
                    <a:lnTo>
                      <a:pt x="246" y="108"/>
                    </a:lnTo>
                    <a:lnTo>
                      <a:pt x="249" y="113"/>
                    </a:lnTo>
                    <a:lnTo>
                      <a:pt x="252" y="127"/>
                    </a:lnTo>
                    <a:lnTo>
                      <a:pt x="251" y="132"/>
                    </a:lnTo>
                    <a:lnTo>
                      <a:pt x="248" y="147"/>
                    </a:lnTo>
                    <a:lnTo>
                      <a:pt x="249" y="152"/>
                    </a:lnTo>
                    <a:lnTo>
                      <a:pt x="248" y="158"/>
                    </a:lnTo>
                    <a:lnTo>
                      <a:pt x="247" y="158"/>
                    </a:lnTo>
                    <a:lnTo>
                      <a:pt x="247" y="164"/>
                    </a:lnTo>
                    <a:lnTo>
                      <a:pt x="247" y="169"/>
                    </a:lnTo>
                    <a:lnTo>
                      <a:pt x="247" y="174"/>
                    </a:lnTo>
                    <a:lnTo>
                      <a:pt x="244" y="182"/>
                    </a:lnTo>
                    <a:lnTo>
                      <a:pt x="239" y="189"/>
                    </a:lnTo>
                    <a:lnTo>
                      <a:pt x="233" y="199"/>
                    </a:lnTo>
                    <a:lnTo>
                      <a:pt x="223" y="206"/>
                    </a:lnTo>
                    <a:lnTo>
                      <a:pt x="215" y="204"/>
                    </a:lnTo>
                    <a:lnTo>
                      <a:pt x="210" y="210"/>
                    </a:lnTo>
                    <a:lnTo>
                      <a:pt x="210" y="214"/>
                    </a:lnTo>
                    <a:lnTo>
                      <a:pt x="204" y="218"/>
                    </a:lnTo>
                    <a:lnTo>
                      <a:pt x="201" y="223"/>
                    </a:lnTo>
                    <a:lnTo>
                      <a:pt x="201" y="228"/>
                    </a:lnTo>
                    <a:lnTo>
                      <a:pt x="199" y="233"/>
                    </a:lnTo>
                    <a:lnTo>
                      <a:pt x="203" y="238"/>
                    </a:lnTo>
                    <a:lnTo>
                      <a:pt x="199" y="243"/>
                    </a:lnTo>
                    <a:lnTo>
                      <a:pt x="198" y="248"/>
                    </a:lnTo>
                    <a:lnTo>
                      <a:pt x="193" y="240"/>
                    </a:lnTo>
                    <a:lnTo>
                      <a:pt x="188" y="238"/>
                    </a:lnTo>
                    <a:lnTo>
                      <a:pt x="184" y="243"/>
                    </a:lnTo>
                    <a:lnTo>
                      <a:pt x="183" y="248"/>
                    </a:lnTo>
                    <a:lnTo>
                      <a:pt x="183" y="253"/>
                    </a:lnTo>
                    <a:lnTo>
                      <a:pt x="181" y="255"/>
                    </a:lnTo>
                    <a:lnTo>
                      <a:pt x="180" y="260"/>
                    </a:lnTo>
                    <a:lnTo>
                      <a:pt x="181" y="263"/>
                    </a:lnTo>
                    <a:lnTo>
                      <a:pt x="183" y="272"/>
                    </a:lnTo>
                    <a:lnTo>
                      <a:pt x="178" y="275"/>
                    </a:lnTo>
                    <a:lnTo>
                      <a:pt x="178" y="281"/>
                    </a:lnTo>
                    <a:lnTo>
                      <a:pt x="174" y="286"/>
                    </a:lnTo>
                    <a:lnTo>
                      <a:pt x="166" y="288"/>
                    </a:lnTo>
                    <a:lnTo>
                      <a:pt x="161" y="289"/>
                    </a:lnTo>
                    <a:lnTo>
                      <a:pt x="161" y="289"/>
                    </a:lnTo>
                    <a:lnTo>
                      <a:pt x="157" y="284"/>
                    </a:lnTo>
                    <a:lnTo>
                      <a:pt x="152" y="281"/>
                    </a:lnTo>
                    <a:lnTo>
                      <a:pt x="149" y="279"/>
                    </a:lnTo>
                    <a:lnTo>
                      <a:pt x="144" y="275"/>
                    </a:lnTo>
                    <a:lnTo>
                      <a:pt x="140" y="267"/>
                    </a:lnTo>
                    <a:lnTo>
                      <a:pt x="135" y="269"/>
                    </a:lnTo>
                    <a:lnTo>
                      <a:pt x="129" y="274"/>
                    </a:lnTo>
                    <a:lnTo>
                      <a:pt x="126" y="279"/>
                    </a:lnTo>
                    <a:lnTo>
                      <a:pt x="121" y="279"/>
                    </a:lnTo>
                    <a:lnTo>
                      <a:pt x="117" y="282"/>
                    </a:lnTo>
                    <a:lnTo>
                      <a:pt x="112" y="277"/>
                    </a:lnTo>
                    <a:lnTo>
                      <a:pt x="106" y="275"/>
                    </a:lnTo>
                    <a:lnTo>
                      <a:pt x="101" y="277"/>
                    </a:lnTo>
                    <a:lnTo>
                      <a:pt x="98" y="282"/>
                    </a:lnTo>
                    <a:lnTo>
                      <a:pt x="93" y="282"/>
                    </a:lnTo>
                    <a:lnTo>
                      <a:pt x="83" y="274"/>
                    </a:lnTo>
                    <a:lnTo>
                      <a:pt x="81" y="273"/>
                    </a:lnTo>
                    <a:lnTo>
                      <a:pt x="71" y="274"/>
                    </a:lnTo>
                    <a:lnTo>
                      <a:pt x="66" y="273"/>
                    </a:lnTo>
                    <a:lnTo>
                      <a:pt x="58" y="263"/>
                    </a:lnTo>
                    <a:lnTo>
                      <a:pt x="56" y="258"/>
                    </a:lnTo>
                    <a:lnTo>
                      <a:pt x="43" y="253"/>
                    </a:lnTo>
                    <a:lnTo>
                      <a:pt x="35" y="255"/>
                    </a:lnTo>
                    <a:lnTo>
                      <a:pt x="30" y="252"/>
                    </a:lnTo>
                    <a:lnTo>
                      <a:pt x="24" y="255"/>
                    </a:lnTo>
                    <a:lnTo>
                      <a:pt x="9" y="128"/>
                    </a:lnTo>
                    <a:lnTo>
                      <a:pt x="0" y="58"/>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5" name="Google Shape;1258;g3df7f880796_0_302">
                <a:extLst>
                  <a:ext uri="{FF2B5EF4-FFF2-40B4-BE49-F238E27FC236}">
                    <a16:creationId xmlns:a16="http://schemas.microsoft.com/office/drawing/2014/main" id="{4EE2C447-8E04-B445-A27A-CF1CA6C3DAF0}"/>
                  </a:ext>
                </a:extLst>
              </p:cNvPr>
              <p:cNvSpPr/>
              <p:nvPr/>
            </p:nvSpPr>
            <p:spPr>
              <a:xfrm>
                <a:off x="5845918" y="3072085"/>
                <a:ext cx="616036" cy="636256"/>
              </a:xfrm>
              <a:custGeom>
                <a:avLst/>
                <a:gdLst/>
                <a:ahLst/>
                <a:cxnLst/>
                <a:rect l="l" t="t" r="r" b="b"/>
                <a:pathLst>
                  <a:path w="330" h="341" extrusionOk="0">
                    <a:moveTo>
                      <a:pt x="0" y="22"/>
                    </a:moveTo>
                    <a:lnTo>
                      <a:pt x="54" y="14"/>
                    </a:lnTo>
                    <a:lnTo>
                      <a:pt x="80" y="12"/>
                    </a:lnTo>
                    <a:lnTo>
                      <a:pt x="154" y="0"/>
                    </a:lnTo>
                    <a:lnTo>
                      <a:pt x="154" y="4"/>
                    </a:lnTo>
                    <a:lnTo>
                      <a:pt x="144" y="18"/>
                    </a:lnTo>
                    <a:lnTo>
                      <a:pt x="142" y="23"/>
                    </a:lnTo>
                    <a:lnTo>
                      <a:pt x="145" y="28"/>
                    </a:lnTo>
                    <a:lnTo>
                      <a:pt x="150" y="30"/>
                    </a:lnTo>
                    <a:lnTo>
                      <a:pt x="155" y="32"/>
                    </a:lnTo>
                    <a:lnTo>
                      <a:pt x="164" y="39"/>
                    </a:lnTo>
                    <a:lnTo>
                      <a:pt x="171" y="38"/>
                    </a:lnTo>
                    <a:lnTo>
                      <a:pt x="176" y="42"/>
                    </a:lnTo>
                    <a:lnTo>
                      <a:pt x="179" y="47"/>
                    </a:lnTo>
                    <a:lnTo>
                      <a:pt x="184" y="52"/>
                    </a:lnTo>
                    <a:lnTo>
                      <a:pt x="185" y="57"/>
                    </a:lnTo>
                    <a:lnTo>
                      <a:pt x="198" y="73"/>
                    </a:lnTo>
                    <a:lnTo>
                      <a:pt x="208" y="79"/>
                    </a:lnTo>
                    <a:lnTo>
                      <a:pt x="217" y="83"/>
                    </a:lnTo>
                    <a:lnTo>
                      <a:pt x="222" y="90"/>
                    </a:lnTo>
                    <a:lnTo>
                      <a:pt x="225" y="95"/>
                    </a:lnTo>
                    <a:lnTo>
                      <a:pt x="228" y="97"/>
                    </a:lnTo>
                    <a:lnTo>
                      <a:pt x="233" y="98"/>
                    </a:lnTo>
                    <a:lnTo>
                      <a:pt x="241" y="103"/>
                    </a:lnTo>
                    <a:lnTo>
                      <a:pt x="244" y="106"/>
                    </a:lnTo>
                    <a:lnTo>
                      <a:pt x="244" y="110"/>
                    </a:lnTo>
                    <a:lnTo>
                      <a:pt x="246" y="115"/>
                    </a:lnTo>
                    <a:lnTo>
                      <a:pt x="252" y="117"/>
                    </a:lnTo>
                    <a:lnTo>
                      <a:pt x="252" y="122"/>
                    </a:lnTo>
                    <a:lnTo>
                      <a:pt x="257" y="124"/>
                    </a:lnTo>
                    <a:lnTo>
                      <a:pt x="257" y="125"/>
                    </a:lnTo>
                    <a:lnTo>
                      <a:pt x="262" y="130"/>
                    </a:lnTo>
                    <a:lnTo>
                      <a:pt x="267" y="131"/>
                    </a:lnTo>
                    <a:lnTo>
                      <a:pt x="277" y="137"/>
                    </a:lnTo>
                    <a:lnTo>
                      <a:pt x="277" y="141"/>
                    </a:lnTo>
                    <a:lnTo>
                      <a:pt x="283" y="149"/>
                    </a:lnTo>
                    <a:lnTo>
                      <a:pt x="286" y="154"/>
                    </a:lnTo>
                    <a:lnTo>
                      <a:pt x="286" y="159"/>
                    </a:lnTo>
                    <a:lnTo>
                      <a:pt x="287" y="164"/>
                    </a:lnTo>
                    <a:lnTo>
                      <a:pt x="292" y="168"/>
                    </a:lnTo>
                    <a:lnTo>
                      <a:pt x="298" y="170"/>
                    </a:lnTo>
                    <a:lnTo>
                      <a:pt x="302" y="175"/>
                    </a:lnTo>
                    <a:lnTo>
                      <a:pt x="305" y="180"/>
                    </a:lnTo>
                    <a:lnTo>
                      <a:pt x="308" y="185"/>
                    </a:lnTo>
                    <a:lnTo>
                      <a:pt x="308" y="190"/>
                    </a:lnTo>
                    <a:lnTo>
                      <a:pt x="308" y="195"/>
                    </a:lnTo>
                    <a:lnTo>
                      <a:pt x="312" y="199"/>
                    </a:lnTo>
                    <a:lnTo>
                      <a:pt x="322" y="202"/>
                    </a:lnTo>
                    <a:lnTo>
                      <a:pt x="325" y="203"/>
                    </a:lnTo>
                    <a:lnTo>
                      <a:pt x="327" y="203"/>
                    </a:lnTo>
                    <a:lnTo>
                      <a:pt x="330" y="204"/>
                    </a:lnTo>
                    <a:lnTo>
                      <a:pt x="329" y="209"/>
                    </a:lnTo>
                    <a:lnTo>
                      <a:pt x="324" y="212"/>
                    </a:lnTo>
                    <a:lnTo>
                      <a:pt x="324" y="217"/>
                    </a:lnTo>
                    <a:lnTo>
                      <a:pt x="320" y="217"/>
                    </a:lnTo>
                    <a:lnTo>
                      <a:pt x="315" y="214"/>
                    </a:lnTo>
                    <a:lnTo>
                      <a:pt x="315" y="219"/>
                    </a:lnTo>
                    <a:lnTo>
                      <a:pt x="320" y="223"/>
                    </a:lnTo>
                    <a:lnTo>
                      <a:pt x="316" y="229"/>
                    </a:lnTo>
                    <a:lnTo>
                      <a:pt x="310" y="229"/>
                    </a:lnTo>
                    <a:lnTo>
                      <a:pt x="311" y="234"/>
                    </a:lnTo>
                    <a:lnTo>
                      <a:pt x="316" y="233"/>
                    </a:lnTo>
                    <a:lnTo>
                      <a:pt x="316" y="234"/>
                    </a:lnTo>
                    <a:lnTo>
                      <a:pt x="315" y="239"/>
                    </a:lnTo>
                    <a:lnTo>
                      <a:pt x="310" y="237"/>
                    </a:lnTo>
                    <a:lnTo>
                      <a:pt x="312" y="242"/>
                    </a:lnTo>
                    <a:lnTo>
                      <a:pt x="307" y="246"/>
                    </a:lnTo>
                    <a:lnTo>
                      <a:pt x="310" y="248"/>
                    </a:lnTo>
                    <a:lnTo>
                      <a:pt x="314" y="247"/>
                    </a:lnTo>
                    <a:lnTo>
                      <a:pt x="311" y="256"/>
                    </a:lnTo>
                    <a:lnTo>
                      <a:pt x="308" y="256"/>
                    </a:lnTo>
                    <a:lnTo>
                      <a:pt x="308" y="261"/>
                    </a:lnTo>
                    <a:lnTo>
                      <a:pt x="303" y="261"/>
                    </a:lnTo>
                    <a:lnTo>
                      <a:pt x="298" y="259"/>
                    </a:lnTo>
                    <a:lnTo>
                      <a:pt x="297" y="259"/>
                    </a:lnTo>
                    <a:lnTo>
                      <a:pt x="302" y="262"/>
                    </a:lnTo>
                    <a:lnTo>
                      <a:pt x="306" y="262"/>
                    </a:lnTo>
                    <a:lnTo>
                      <a:pt x="312" y="263"/>
                    </a:lnTo>
                    <a:lnTo>
                      <a:pt x="310" y="268"/>
                    </a:lnTo>
                    <a:lnTo>
                      <a:pt x="306" y="276"/>
                    </a:lnTo>
                    <a:lnTo>
                      <a:pt x="301" y="273"/>
                    </a:lnTo>
                    <a:lnTo>
                      <a:pt x="300" y="278"/>
                    </a:lnTo>
                    <a:lnTo>
                      <a:pt x="306" y="278"/>
                    </a:lnTo>
                    <a:lnTo>
                      <a:pt x="303" y="283"/>
                    </a:lnTo>
                    <a:lnTo>
                      <a:pt x="300" y="281"/>
                    </a:lnTo>
                    <a:lnTo>
                      <a:pt x="303" y="285"/>
                    </a:lnTo>
                    <a:lnTo>
                      <a:pt x="301" y="290"/>
                    </a:lnTo>
                    <a:lnTo>
                      <a:pt x="305" y="290"/>
                    </a:lnTo>
                    <a:lnTo>
                      <a:pt x="302" y="295"/>
                    </a:lnTo>
                    <a:lnTo>
                      <a:pt x="301" y="298"/>
                    </a:lnTo>
                    <a:lnTo>
                      <a:pt x="305" y="303"/>
                    </a:lnTo>
                    <a:lnTo>
                      <a:pt x="303" y="308"/>
                    </a:lnTo>
                    <a:lnTo>
                      <a:pt x="301" y="310"/>
                    </a:lnTo>
                    <a:lnTo>
                      <a:pt x="300" y="310"/>
                    </a:lnTo>
                    <a:lnTo>
                      <a:pt x="295" y="310"/>
                    </a:lnTo>
                    <a:lnTo>
                      <a:pt x="282" y="306"/>
                    </a:lnTo>
                    <a:lnTo>
                      <a:pt x="277" y="305"/>
                    </a:lnTo>
                    <a:lnTo>
                      <a:pt x="273" y="308"/>
                    </a:lnTo>
                    <a:lnTo>
                      <a:pt x="271" y="308"/>
                    </a:lnTo>
                    <a:lnTo>
                      <a:pt x="269" y="313"/>
                    </a:lnTo>
                    <a:lnTo>
                      <a:pt x="269" y="319"/>
                    </a:lnTo>
                    <a:lnTo>
                      <a:pt x="272" y="322"/>
                    </a:lnTo>
                    <a:lnTo>
                      <a:pt x="273" y="327"/>
                    </a:lnTo>
                    <a:lnTo>
                      <a:pt x="273" y="337"/>
                    </a:lnTo>
                    <a:lnTo>
                      <a:pt x="268" y="341"/>
                    </a:lnTo>
                    <a:lnTo>
                      <a:pt x="263" y="341"/>
                    </a:lnTo>
                    <a:lnTo>
                      <a:pt x="259" y="331"/>
                    </a:lnTo>
                    <a:lnTo>
                      <a:pt x="254" y="327"/>
                    </a:lnTo>
                    <a:lnTo>
                      <a:pt x="87" y="340"/>
                    </a:lnTo>
                    <a:lnTo>
                      <a:pt x="83" y="335"/>
                    </a:lnTo>
                    <a:lnTo>
                      <a:pt x="82" y="330"/>
                    </a:lnTo>
                    <a:lnTo>
                      <a:pt x="76" y="320"/>
                    </a:lnTo>
                    <a:lnTo>
                      <a:pt x="76" y="317"/>
                    </a:lnTo>
                    <a:lnTo>
                      <a:pt x="72" y="310"/>
                    </a:lnTo>
                    <a:lnTo>
                      <a:pt x="68" y="305"/>
                    </a:lnTo>
                    <a:lnTo>
                      <a:pt x="66" y="300"/>
                    </a:lnTo>
                    <a:lnTo>
                      <a:pt x="68" y="290"/>
                    </a:lnTo>
                    <a:lnTo>
                      <a:pt x="67" y="285"/>
                    </a:lnTo>
                    <a:lnTo>
                      <a:pt x="68" y="280"/>
                    </a:lnTo>
                    <a:lnTo>
                      <a:pt x="66" y="273"/>
                    </a:lnTo>
                    <a:lnTo>
                      <a:pt x="62" y="267"/>
                    </a:lnTo>
                    <a:lnTo>
                      <a:pt x="59" y="258"/>
                    </a:lnTo>
                    <a:lnTo>
                      <a:pt x="61" y="249"/>
                    </a:lnTo>
                    <a:lnTo>
                      <a:pt x="62" y="243"/>
                    </a:lnTo>
                    <a:lnTo>
                      <a:pt x="62" y="234"/>
                    </a:lnTo>
                    <a:lnTo>
                      <a:pt x="64" y="229"/>
                    </a:lnTo>
                    <a:lnTo>
                      <a:pt x="69" y="225"/>
                    </a:lnTo>
                    <a:lnTo>
                      <a:pt x="68" y="222"/>
                    </a:lnTo>
                    <a:lnTo>
                      <a:pt x="64" y="219"/>
                    </a:lnTo>
                    <a:lnTo>
                      <a:pt x="64" y="212"/>
                    </a:lnTo>
                    <a:lnTo>
                      <a:pt x="62" y="205"/>
                    </a:lnTo>
                    <a:lnTo>
                      <a:pt x="62" y="204"/>
                    </a:lnTo>
                    <a:lnTo>
                      <a:pt x="56" y="198"/>
                    </a:lnTo>
                    <a:lnTo>
                      <a:pt x="52" y="189"/>
                    </a:lnTo>
                    <a:lnTo>
                      <a:pt x="48" y="184"/>
                    </a:lnTo>
                    <a:lnTo>
                      <a:pt x="47" y="179"/>
                    </a:lnTo>
                    <a:lnTo>
                      <a:pt x="46" y="176"/>
                    </a:lnTo>
                    <a:lnTo>
                      <a:pt x="23" y="93"/>
                    </a:lnTo>
                    <a:lnTo>
                      <a:pt x="0" y="22"/>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6" name="Google Shape;1259;g3df7f880796_0_302">
                <a:extLst>
                  <a:ext uri="{FF2B5EF4-FFF2-40B4-BE49-F238E27FC236}">
                    <a16:creationId xmlns:a16="http://schemas.microsoft.com/office/drawing/2014/main" id="{48847B7C-8367-9DCB-8966-7E24C3536F8A}"/>
                  </a:ext>
                </a:extLst>
              </p:cNvPr>
              <p:cNvSpPr/>
              <p:nvPr/>
            </p:nvSpPr>
            <p:spPr>
              <a:xfrm>
                <a:off x="5845918" y="3072085"/>
                <a:ext cx="616036" cy="636256"/>
              </a:xfrm>
              <a:custGeom>
                <a:avLst/>
                <a:gdLst/>
                <a:ahLst/>
                <a:cxnLst/>
                <a:rect l="l" t="t" r="r" b="b"/>
                <a:pathLst>
                  <a:path w="330" h="341" extrusionOk="0">
                    <a:moveTo>
                      <a:pt x="0" y="22"/>
                    </a:moveTo>
                    <a:lnTo>
                      <a:pt x="54" y="14"/>
                    </a:lnTo>
                    <a:lnTo>
                      <a:pt x="80" y="12"/>
                    </a:lnTo>
                    <a:lnTo>
                      <a:pt x="154" y="0"/>
                    </a:lnTo>
                    <a:lnTo>
                      <a:pt x="154" y="4"/>
                    </a:lnTo>
                    <a:lnTo>
                      <a:pt x="144" y="18"/>
                    </a:lnTo>
                    <a:lnTo>
                      <a:pt x="142" y="23"/>
                    </a:lnTo>
                    <a:lnTo>
                      <a:pt x="145" y="28"/>
                    </a:lnTo>
                    <a:lnTo>
                      <a:pt x="150" y="30"/>
                    </a:lnTo>
                    <a:lnTo>
                      <a:pt x="155" y="32"/>
                    </a:lnTo>
                    <a:lnTo>
                      <a:pt x="164" y="39"/>
                    </a:lnTo>
                    <a:lnTo>
                      <a:pt x="171" y="38"/>
                    </a:lnTo>
                    <a:lnTo>
                      <a:pt x="176" y="42"/>
                    </a:lnTo>
                    <a:lnTo>
                      <a:pt x="179" y="47"/>
                    </a:lnTo>
                    <a:lnTo>
                      <a:pt x="184" y="52"/>
                    </a:lnTo>
                    <a:lnTo>
                      <a:pt x="185" y="57"/>
                    </a:lnTo>
                    <a:lnTo>
                      <a:pt x="198" y="73"/>
                    </a:lnTo>
                    <a:lnTo>
                      <a:pt x="208" y="79"/>
                    </a:lnTo>
                    <a:lnTo>
                      <a:pt x="217" y="83"/>
                    </a:lnTo>
                    <a:lnTo>
                      <a:pt x="222" y="90"/>
                    </a:lnTo>
                    <a:lnTo>
                      <a:pt x="225" y="95"/>
                    </a:lnTo>
                    <a:lnTo>
                      <a:pt x="228" y="97"/>
                    </a:lnTo>
                    <a:lnTo>
                      <a:pt x="233" y="98"/>
                    </a:lnTo>
                    <a:lnTo>
                      <a:pt x="241" y="103"/>
                    </a:lnTo>
                    <a:lnTo>
                      <a:pt x="244" y="106"/>
                    </a:lnTo>
                    <a:lnTo>
                      <a:pt x="244" y="110"/>
                    </a:lnTo>
                    <a:lnTo>
                      <a:pt x="246" y="115"/>
                    </a:lnTo>
                    <a:lnTo>
                      <a:pt x="252" y="117"/>
                    </a:lnTo>
                    <a:lnTo>
                      <a:pt x="252" y="122"/>
                    </a:lnTo>
                    <a:lnTo>
                      <a:pt x="257" y="124"/>
                    </a:lnTo>
                    <a:lnTo>
                      <a:pt x="257" y="125"/>
                    </a:lnTo>
                    <a:lnTo>
                      <a:pt x="262" y="130"/>
                    </a:lnTo>
                    <a:lnTo>
                      <a:pt x="267" y="131"/>
                    </a:lnTo>
                    <a:lnTo>
                      <a:pt x="277" y="137"/>
                    </a:lnTo>
                    <a:lnTo>
                      <a:pt x="277" y="141"/>
                    </a:lnTo>
                    <a:lnTo>
                      <a:pt x="283" y="149"/>
                    </a:lnTo>
                    <a:lnTo>
                      <a:pt x="286" y="154"/>
                    </a:lnTo>
                    <a:lnTo>
                      <a:pt x="286" y="159"/>
                    </a:lnTo>
                    <a:lnTo>
                      <a:pt x="287" y="164"/>
                    </a:lnTo>
                    <a:lnTo>
                      <a:pt x="292" y="168"/>
                    </a:lnTo>
                    <a:lnTo>
                      <a:pt x="298" y="170"/>
                    </a:lnTo>
                    <a:lnTo>
                      <a:pt x="302" y="175"/>
                    </a:lnTo>
                    <a:lnTo>
                      <a:pt x="305" y="180"/>
                    </a:lnTo>
                    <a:lnTo>
                      <a:pt x="308" y="185"/>
                    </a:lnTo>
                    <a:lnTo>
                      <a:pt x="308" y="190"/>
                    </a:lnTo>
                    <a:lnTo>
                      <a:pt x="308" y="195"/>
                    </a:lnTo>
                    <a:lnTo>
                      <a:pt x="312" y="199"/>
                    </a:lnTo>
                    <a:lnTo>
                      <a:pt x="322" y="202"/>
                    </a:lnTo>
                    <a:lnTo>
                      <a:pt x="325" y="203"/>
                    </a:lnTo>
                    <a:lnTo>
                      <a:pt x="327" y="203"/>
                    </a:lnTo>
                    <a:lnTo>
                      <a:pt x="330" y="204"/>
                    </a:lnTo>
                    <a:lnTo>
                      <a:pt x="329" y="209"/>
                    </a:lnTo>
                    <a:lnTo>
                      <a:pt x="324" y="212"/>
                    </a:lnTo>
                    <a:lnTo>
                      <a:pt x="324" y="217"/>
                    </a:lnTo>
                    <a:lnTo>
                      <a:pt x="320" y="217"/>
                    </a:lnTo>
                    <a:lnTo>
                      <a:pt x="315" y="214"/>
                    </a:lnTo>
                    <a:lnTo>
                      <a:pt x="315" y="219"/>
                    </a:lnTo>
                    <a:lnTo>
                      <a:pt x="320" y="223"/>
                    </a:lnTo>
                    <a:lnTo>
                      <a:pt x="316" y="229"/>
                    </a:lnTo>
                    <a:lnTo>
                      <a:pt x="310" y="229"/>
                    </a:lnTo>
                    <a:lnTo>
                      <a:pt x="311" y="234"/>
                    </a:lnTo>
                    <a:lnTo>
                      <a:pt x="316" y="233"/>
                    </a:lnTo>
                    <a:lnTo>
                      <a:pt x="316" y="234"/>
                    </a:lnTo>
                    <a:lnTo>
                      <a:pt x="315" y="239"/>
                    </a:lnTo>
                    <a:lnTo>
                      <a:pt x="310" y="237"/>
                    </a:lnTo>
                    <a:lnTo>
                      <a:pt x="312" y="242"/>
                    </a:lnTo>
                    <a:lnTo>
                      <a:pt x="307" y="246"/>
                    </a:lnTo>
                    <a:lnTo>
                      <a:pt x="310" y="248"/>
                    </a:lnTo>
                    <a:lnTo>
                      <a:pt x="314" y="247"/>
                    </a:lnTo>
                    <a:lnTo>
                      <a:pt x="311" y="256"/>
                    </a:lnTo>
                    <a:lnTo>
                      <a:pt x="308" y="256"/>
                    </a:lnTo>
                    <a:lnTo>
                      <a:pt x="308" y="261"/>
                    </a:lnTo>
                    <a:lnTo>
                      <a:pt x="303" y="261"/>
                    </a:lnTo>
                    <a:lnTo>
                      <a:pt x="298" y="259"/>
                    </a:lnTo>
                    <a:lnTo>
                      <a:pt x="297" y="259"/>
                    </a:lnTo>
                    <a:lnTo>
                      <a:pt x="302" y="262"/>
                    </a:lnTo>
                    <a:lnTo>
                      <a:pt x="306" y="262"/>
                    </a:lnTo>
                    <a:lnTo>
                      <a:pt x="312" y="263"/>
                    </a:lnTo>
                    <a:lnTo>
                      <a:pt x="310" y="268"/>
                    </a:lnTo>
                    <a:lnTo>
                      <a:pt x="306" y="276"/>
                    </a:lnTo>
                    <a:lnTo>
                      <a:pt x="301" y="273"/>
                    </a:lnTo>
                    <a:lnTo>
                      <a:pt x="300" y="278"/>
                    </a:lnTo>
                    <a:lnTo>
                      <a:pt x="306" y="278"/>
                    </a:lnTo>
                    <a:lnTo>
                      <a:pt x="303" y="283"/>
                    </a:lnTo>
                    <a:lnTo>
                      <a:pt x="300" y="281"/>
                    </a:lnTo>
                    <a:lnTo>
                      <a:pt x="303" y="285"/>
                    </a:lnTo>
                    <a:lnTo>
                      <a:pt x="301" y="290"/>
                    </a:lnTo>
                    <a:lnTo>
                      <a:pt x="305" y="290"/>
                    </a:lnTo>
                    <a:lnTo>
                      <a:pt x="302" y="295"/>
                    </a:lnTo>
                    <a:lnTo>
                      <a:pt x="301" y="298"/>
                    </a:lnTo>
                    <a:lnTo>
                      <a:pt x="305" y="303"/>
                    </a:lnTo>
                    <a:lnTo>
                      <a:pt x="303" y="308"/>
                    </a:lnTo>
                    <a:lnTo>
                      <a:pt x="301" y="310"/>
                    </a:lnTo>
                    <a:lnTo>
                      <a:pt x="300" y="310"/>
                    </a:lnTo>
                    <a:lnTo>
                      <a:pt x="295" y="310"/>
                    </a:lnTo>
                    <a:lnTo>
                      <a:pt x="282" y="306"/>
                    </a:lnTo>
                    <a:lnTo>
                      <a:pt x="277" y="305"/>
                    </a:lnTo>
                    <a:lnTo>
                      <a:pt x="273" y="308"/>
                    </a:lnTo>
                    <a:lnTo>
                      <a:pt x="271" y="308"/>
                    </a:lnTo>
                    <a:lnTo>
                      <a:pt x="269" y="313"/>
                    </a:lnTo>
                    <a:lnTo>
                      <a:pt x="269" y="319"/>
                    </a:lnTo>
                    <a:lnTo>
                      <a:pt x="272" y="322"/>
                    </a:lnTo>
                    <a:lnTo>
                      <a:pt x="273" y="327"/>
                    </a:lnTo>
                    <a:lnTo>
                      <a:pt x="273" y="337"/>
                    </a:lnTo>
                    <a:lnTo>
                      <a:pt x="268" y="341"/>
                    </a:lnTo>
                    <a:lnTo>
                      <a:pt x="263" y="341"/>
                    </a:lnTo>
                    <a:lnTo>
                      <a:pt x="259" y="331"/>
                    </a:lnTo>
                    <a:lnTo>
                      <a:pt x="254" y="327"/>
                    </a:lnTo>
                    <a:lnTo>
                      <a:pt x="87" y="340"/>
                    </a:lnTo>
                    <a:lnTo>
                      <a:pt x="83" y="335"/>
                    </a:lnTo>
                    <a:lnTo>
                      <a:pt x="82" y="330"/>
                    </a:lnTo>
                    <a:lnTo>
                      <a:pt x="76" y="320"/>
                    </a:lnTo>
                    <a:lnTo>
                      <a:pt x="76" y="317"/>
                    </a:lnTo>
                    <a:lnTo>
                      <a:pt x="72" y="310"/>
                    </a:lnTo>
                    <a:lnTo>
                      <a:pt x="68" y="305"/>
                    </a:lnTo>
                    <a:lnTo>
                      <a:pt x="66" y="300"/>
                    </a:lnTo>
                    <a:lnTo>
                      <a:pt x="68" y="290"/>
                    </a:lnTo>
                    <a:lnTo>
                      <a:pt x="67" y="285"/>
                    </a:lnTo>
                    <a:lnTo>
                      <a:pt x="68" y="280"/>
                    </a:lnTo>
                    <a:lnTo>
                      <a:pt x="66" y="273"/>
                    </a:lnTo>
                    <a:lnTo>
                      <a:pt x="62" y="267"/>
                    </a:lnTo>
                    <a:lnTo>
                      <a:pt x="59" y="258"/>
                    </a:lnTo>
                    <a:lnTo>
                      <a:pt x="61" y="249"/>
                    </a:lnTo>
                    <a:lnTo>
                      <a:pt x="62" y="243"/>
                    </a:lnTo>
                    <a:lnTo>
                      <a:pt x="62" y="234"/>
                    </a:lnTo>
                    <a:lnTo>
                      <a:pt x="64" y="229"/>
                    </a:lnTo>
                    <a:lnTo>
                      <a:pt x="69" y="225"/>
                    </a:lnTo>
                    <a:lnTo>
                      <a:pt x="68" y="222"/>
                    </a:lnTo>
                    <a:lnTo>
                      <a:pt x="64" y="219"/>
                    </a:lnTo>
                    <a:lnTo>
                      <a:pt x="64" y="212"/>
                    </a:lnTo>
                    <a:lnTo>
                      <a:pt x="62" y="205"/>
                    </a:lnTo>
                    <a:lnTo>
                      <a:pt x="62" y="204"/>
                    </a:lnTo>
                    <a:lnTo>
                      <a:pt x="56" y="198"/>
                    </a:lnTo>
                    <a:lnTo>
                      <a:pt x="52" y="189"/>
                    </a:lnTo>
                    <a:lnTo>
                      <a:pt x="48" y="184"/>
                    </a:lnTo>
                    <a:lnTo>
                      <a:pt x="47" y="179"/>
                    </a:lnTo>
                    <a:lnTo>
                      <a:pt x="46" y="176"/>
                    </a:lnTo>
                    <a:lnTo>
                      <a:pt x="23" y="93"/>
                    </a:lnTo>
                    <a:lnTo>
                      <a:pt x="0" y="22"/>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7" name="Google Shape;1260;g3df7f880796_0_302">
                <a:extLst>
                  <a:ext uri="{FF2B5EF4-FFF2-40B4-BE49-F238E27FC236}">
                    <a16:creationId xmlns:a16="http://schemas.microsoft.com/office/drawing/2014/main" id="{840C1DA4-E5C9-D7AF-0F6F-0C2DA45803C4}"/>
                  </a:ext>
                </a:extLst>
              </p:cNvPr>
              <p:cNvSpPr/>
              <p:nvPr/>
            </p:nvSpPr>
            <p:spPr>
              <a:xfrm>
                <a:off x="6118213" y="2232281"/>
                <a:ext cx="500108" cy="501456"/>
              </a:xfrm>
              <a:custGeom>
                <a:avLst/>
                <a:gdLst/>
                <a:ahLst/>
                <a:cxnLst/>
                <a:rect l="l" t="t" r="r" b="b"/>
                <a:pathLst>
                  <a:path w="268" h="269" extrusionOk="0">
                    <a:moveTo>
                      <a:pt x="0" y="187"/>
                    </a:moveTo>
                    <a:lnTo>
                      <a:pt x="0" y="187"/>
                    </a:lnTo>
                    <a:lnTo>
                      <a:pt x="5" y="186"/>
                    </a:lnTo>
                    <a:lnTo>
                      <a:pt x="13" y="184"/>
                    </a:lnTo>
                    <a:lnTo>
                      <a:pt x="17" y="179"/>
                    </a:lnTo>
                    <a:lnTo>
                      <a:pt x="17" y="173"/>
                    </a:lnTo>
                    <a:lnTo>
                      <a:pt x="22" y="170"/>
                    </a:lnTo>
                    <a:lnTo>
                      <a:pt x="20" y="161"/>
                    </a:lnTo>
                    <a:lnTo>
                      <a:pt x="19" y="158"/>
                    </a:lnTo>
                    <a:lnTo>
                      <a:pt x="20" y="153"/>
                    </a:lnTo>
                    <a:lnTo>
                      <a:pt x="22" y="151"/>
                    </a:lnTo>
                    <a:lnTo>
                      <a:pt x="22" y="146"/>
                    </a:lnTo>
                    <a:lnTo>
                      <a:pt x="23" y="141"/>
                    </a:lnTo>
                    <a:lnTo>
                      <a:pt x="27" y="136"/>
                    </a:lnTo>
                    <a:lnTo>
                      <a:pt x="32" y="138"/>
                    </a:lnTo>
                    <a:lnTo>
                      <a:pt x="37" y="146"/>
                    </a:lnTo>
                    <a:lnTo>
                      <a:pt x="38" y="141"/>
                    </a:lnTo>
                    <a:lnTo>
                      <a:pt x="42" y="136"/>
                    </a:lnTo>
                    <a:lnTo>
                      <a:pt x="38" y="131"/>
                    </a:lnTo>
                    <a:lnTo>
                      <a:pt x="40" y="126"/>
                    </a:lnTo>
                    <a:lnTo>
                      <a:pt x="40" y="121"/>
                    </a:lnTo>
                    <a:lnTo>
                      <a:pt x="43" y="116"/>
                    </a:lnTo>
                    <a:lnTo>
                      <a:pt x="49" y="112"/>
                    </a:lnTo>
                    <a:lnTo>
                      <a:pt x="49" y="108"/>
                    </a:lnTo>
                    <a:lnTo>
                      <a:pt x="54" y="102"/>
                    </a:lnTo>
                    <a:lnTo>
                      <a:pt x="62" y="104"/>
                    </a:lnTo>
                    <a:lnTo>
                      <a:pt x="72" y="97"/>
                    </a:lnTo>
                    <a:lnTo>
                      <a:pt x="78" y="87"/>
                    </a:lnTo>
                    <a:lnTo>
                      <a:pt x="83" y="80"/>
                    </a:lnTo>
                    <a:lnTo>
                      <a:pt x="86" y="72"/>
                    </a:lnTo>
                    <a:lnTo>
                      <a:pt x="86" y="67"/>
                    </a:lnTo>
                    <a:lnTo>
                      <a:pt x="86" y="62"/>
                    </a:lnTo>
                    <a:lnTo>
                      <a:pt x="86" y="56"/>
                    </a:lnTo>
                    <a:lnTo>
                      <a:pt x="87" y="56"/>
                    </a:lnTo>
                    <a:lnTo>
                      <a:pt x="88" y="50"/>
                    </a:lnTo>
                    <a:lnTo>
                      <a:pt x="87" y="45"/>
                    </a:lnTo>
                    <a:lnTo>
                      <a:pt x="90" y="30"/>
                    </a:lnTo>
                    <a:lnTo>
                      <a:pt x="91" y="25"/>
                    </a:lnTo>
                    <a:lnTo>
                      <a:pt x="88" y="11"/>
                    </a:lnTo>
                    <a:lnTo>
                      <a:pt x="85" y="6"/>
                    </a:lnTo>
                    <a:lnTo>
                      <a:pt x="86" y="2"/>
                    </a:lnTo>
                    <a:lnTo>
                      <a:pt x="88" y="2"/>
                    </a:lnTo>
                    <a:lnTo>
                      <a:pt x="92" y="0"/>
                    </a:lnTo>
                    <a:lnTo>
                      <a:pt x="103" y="69"/>
                    </a:lnTo>
                    <a:lnTo>
                      <a:pt x="164" y="58"/>
                    </a:lnTo>
                    <a:lnTo>
                      <a:pt x="170" y="98"/>
                    </a:lnTo>
                    <a:lnTo>
                      <a:pt x="174" y="93"/>
                    </a:lnTo>
                    <a:lnTo>
                      <a:pt x="179" y="88"/>
                    </a:lnTo>
                    <a:lnTo>
                      <a:pt x="181" y="84"/>
                    </a:lnTo>
                    <a:lnTo>
                      <a:pt x="186" y="78"/>
                    </a:lnTo>
                    <a:lnTo>
                      <a:pt x="188" y="74"/>
                    </a:lnTo>
                    <a:lnTo>
                      <a:pt x="193" y="72"/>
                    </a:lnTo>
                    <a:lnTo>
                      <a:pt x="198" y="73"/>
                    </a:lnTo>
                    <a:lnTo>
                      <a:pt x="204" y="63"/>
                    </a:lnTo>
                    <a:lnTo>
                      <a:pt x="204" y="58"/>
                    </a:lnTo>
                    <a:lnTo>
                      <a:pt x="205" y="58"/>
                    </a:lnTo>
                    <a:lnTo>
                      <a:pt x="210" y="63"/>
                    </a:lnTo>
                    <a:lnTo>
                      <a:pt x="215" y="64"/>
                    </a:lnTo>
                    <a:lnTo>
                      <a:pt x="223" y="63"/>
                    </a:lnTo>
                    <a:lnTo>
                      <a:pt x="224" y="58"/>
                    </a:lnTo>
                    <a:lnTo>
                      <a:pt x="228" y="53"/>
                    </a:lnTo>
                    <a:lnTo>
                      <a:pt x="233" y="53"/>
                    </a:lnTo>
                    <a:lnTo>
                      <a:pt x="235" y="48"/>
                    </a:lnTo>
                    <a:lnTo>
                      <a:pt x="239" y="45"/>
                    </a:lnTo>
                    <a:lnTo>
                      <a:pt x="244" y="48"/>
                    </a:lnTo>
                    <a:lnTo>
                      <a:pt x="249" y="50"/>
                    </a:lnTo>
                    <a:lnTo>
                      <a:pt x="259" y="50"/>
                    </a:lnTo>
                    <a:lnTo>
                      <a:pt x="259" y="50"/>
                    </a:lnTo>
                    <a:lnTo>
                      <a:pt x="258" y="55"/>
                    </a:lnTo>
                    <a:lnTo>
                      <a:pt x="263" y="56"/>
                    </a:lnTo>
                    <a:lnTo>
                      <a:pt x="263" y="62"/>
                    </a:lnTo>
                    <a:lnTo>
                      <a:pt x="267" y="65"/>
                    </a:lnTo>
                    <a:lnTo>
                      <a:pt x="268" y="69"/>
                    </a:lnTo>
                    <a:lnTo>
                      <a:pt x="267" y="78"/>
                    </a:lnTo>
                    <a:lnTo>
                      <a:pt x="263" y="83"/>
                    </a:lnTo>
                    <a:lnTo>
                      <a:pt x="237" y="68"/>
                    </a:lnTo>
                    <a:lnTo>
                      <a:pt x="232" y="70"/>
                    </a:lnTo>
                    <a:lnTo>
                      <a:pt x="233" y="75"/>
                    </a:lnTo>
                    <a:lnTo>
                      <a:pt x="230" y="80"/>
                    </a:lnTo>
                    <a:lnTo>
                      <a:pt x="232" y="90"/>
                    </a:lnTo>
                    <a:lnTo>
                      <a:pt x="228" y="95"/>
                    </a:lnTo>
                    <a:lnTo>
                      <a:pt x="225" y="104"/>
                    </a:lnTo>
                    <a:lnTo>
                      <a:pt x="222" y="109"/>
                    </a:lnTo>
                    <a:lnTo>
                      <a:pt x="217" y="109"/>
                    </a:lnTo>
                    <a:lnTo>
                      <a:pt x="213" y="119"/>
                    </a:lnTo>
                    <a:lnTo>
                      <a:pt x="208" y="121"/>
                    </a:lnTo>
                    <a:lnTo>
                      <a:pt x="203" y="121"/>
                    </a:lnTo>
                    <a:lnTo>
                      <a:pt x="201" y="126"/>
                    </a:lnTo>
                    <a:lnTo>
                      <a:pt x="200" y="132"/>
                    </a:lnTo>
                    <a:lnTo>
                      <a:pt x="198" y="137"/>
                    </a:lnTo>
                    <a:lnTo>
                      <a:pt x="195" y="147"/>
                    </a:lnTo>
                    <a:lnTo>
                      <a:pt x="194" y="152"/>
                    </a:lnTo>
                    <a:lnTo>
                      <a:pt x="189" y="153"/>
                    </a:lnTo>
                    <a:lnTo>
                      <a:pt x="179" y="152"/>
                    </a:lnTo>
                    <a:lnTo>
                      <a:pt x="179" y="150"/>
                    </a:lnTo>
                    <a:lnTo>
                      <a:pt x="174" y="146"/>
                    </a:lnTo>
                    <a:lnTo>
                      <a:pt x="169" y="147"/>
                    </a:lnTo>
                    <a:lnTo>
                      <a:pt x="169" y="157"/>
                    </a:lnTo>
                    <a:lnTo>
                      <a:pt x="168" y="162"/>
                    </a:lnTo>
                    <a:lnTo>
                      <a:pt x="166" y="165"/>
                    </a:lnTo>
                    <a:lnTo>
                      <a:pt x="162" y="173"/>
                    </a:lnTo>
                    <a:lnTo>
                      <a:pt x="160" y="179"/>
                    </a:lnTo>
                    <a:lnTo>
                      <a:pt x="159" y="184"/>
                    </a:lnTo>
                    <a:lnTo>
                      <a:pt x="157" y="194"/>
                    </a:lnTo>
                    <a:lnTo>
                      <a:pt x="152" y="200"/>
                    </a:lnTo>
                    <a:lnTo>
                      <a:pt x="147" y="210"/>
                    </a:lnTo>
                    <a:lnTo>
                      <a:pt x="145" y="219"/>
                    </a:lnTo>
                    <a:lnTo>
                      <a:pt x="149" y="224"/>
                    </a:lnTo>
                    <a:lnTo>
                      <a:pt x="145" y="229"/>
                    </a:lnTo>
                    <a:lnTo>
                      <a:pt x="146" y="234"/>
                    </a:lnTo>
                    <a:lnTo>
                      <a:pt x="146" y="234"/>
                    </a:lnTo>
                    <a:lnTo>
                      <a:pt x="136" y="241"/>
                    </a:lnTo>
                    <a:lnTo>
                      <a:pt x="131" y="240"/>
                    </a:lnTo>
                    <a:lnTo>
                      <a:pt x="122" y="248"/>
                    </a:lnTo>
                    <a:lnTo>
                      <a:pt x="115" y="245"/>
                    </a:lnTo>
                    <a:lnTo>
                      <a:pt x="115" y="250"/>
                    </a:lnTo>
                    <a:lnTo>
                      <a:pt x="113" y="254"/>
                    </a:lnTo>
                    <a:lnTo>
                      <a:pt x="108" y="257"/>
                    </a:lnTo>
                    <a:lnTo>
                      <a:pt x="97" y="262"/>
                    </a:lnTo>
                    <a:lnTo>
                      <a:pt x="92" y="262"/>
                    </a:lnTo>
                    <a:lnTo>
                      <a:pt x="85" y="258"/>
                    </a:lnTo>
                    <a:lnTo>
                      <a:pt x="82" y="263"/>
                    </a:lnTo>
                    <a:lnTo>
                      <a:pt x="73" y="269"/>
                    </a:lnTo>
                    <a:lnTo>
                      <a:pt x="66" y="268"/>
                    </a:lnTo>
                    <a:lnTo>
                      <a:pt x="56" y="263"/>
                    </a:lnTo>
                    <a:lnTo>
                      <a:pt x="51" y="258"/>
                    </a:lnTo>
                    <a:lnTo>
                      <a:pt x="47" y="253"/>
                    </a:lnTo>
                    <a:lnTo>
                      <a:pt x="47" y="248"/>
                    </a:lnTo>
                    <a:lnTo>
                      <a:pt x="38" y="248"/>
                    </a:lnTo>
                    <a:lnTo>
                      <a:pt x="28" y="240"/>
                    </a:lnTo>
                    <a:lnTo>
                      <a:pt x="18" y="228"/>
                    </a:lnTo>
                    <a:lnTo>
                      <a:pt x="13" y="223"/>
                    </a:lnTo>
                    <a:lnTo>
                      <a:pt x="12" y="218"/>
                    </a:lnTo>
                    <a:lnTo>
                      <a:pt x="0" y="207"/>
                    </a:lnTo>
                    <a:lnTo>
                      <a:pt x="3" y="197"/>
                    </a:lnTo>
                    <a:lnTo>
                      <a:pt x="3" y="192"/>
                    </a:lnTo>
                    <a:lnTo>
                      <a:pt x="0" y="190"/>
                    </a:lnTo>
                    <a:lnTo>
                      <a:pt x="0" y="187"/>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8" name="Google Shape;1261;g3df7f880796_0_302">
                <a:extLst>
                  <a:ext uri="{FF2B5EF4-FFF2-40B4-BE49-F238E27FC236}">
                    <a16:creationId xmlns:a16="http://schemas.microsoft.com/office/drawing/2014/main" id="{D478C946-1CB7-7C23-832A-DB617818614A}"/>
                  </a:ext>
                </a:extLst>
              </p:cNvPr>
              <p:cNvSpPr/>
              <p:nvPr/>
            </p:nvSpPr>
            <p:spPr>
              <a:xfrm>
                <a:off x="6118213" y="2232281"/>
                <a:ext cx="500108" cy="501456"/>
              </a:xfrm>
              <a:custGeom>
                <a:avLst/>
                <a:gdLst/>
                <a:ahLst/>
                <a:cxnLst/>
                <a:rect l="l" t="t" r="r" b="b"/>
                <a:pathLst>
                  <a:path w="268" h="269" extrusionOk="0">
                    <a:moveTo>
                      <a:pt x="0" y="187"/>
                    </a:moveTo>
                    <a:lnTo>
                      <a:pt x="0" y="187"/>
                    </a:lnTo>
                    <a:lnTo>
                      <a:pt x="5" y="186"/>
                    </a:lnTo>
                    <a:lnTo>
                      <a:pt x="13" y="184"/>
                    </a:lnTo>
                    <a:lnTo>
                      <a:pt x="17" y="179"/>
                    </a:lnTo>
                    <a:lnTo>
                      <a:pt x="17" y="173"/>
                    </a:lnTo>
                    <a:lnTo>
                      <a:pt x="22" y="170"/>
                    </a:lnTo>
                    <a:lnTo>
                      <a:pt x="20" y="161"/>
                    </a:lnTo>
                    <a:lnTo>
                      <a:pt x="19" y="158"/>
                    </a:lnTo>
                    <a:lnTo>
                      <a:pt x="20" y="153"/>
                    </a:lnTo>
                    <a:lnTo>
                      <a:pt x="22" y="151"/>
                    </a:lnTo>
                    <a:lnTo>
                      <a:pt x="22" y="146"/>
                    </a:lnTo>
                    <a:lnTo>
                      <a:pt x="23" y="141"/>
                    </a:lnTo>
                    <a:lnTo>
                      <a:pt x="27" y="136"/>
                    </a:lnTo>
                    <a:lnTo>
                      <a:pt x="32" y="138"/>
                    </a:lnTo>
                    <a:lnTo>
                      <a:pt x="37" y="146"/>
                    </a:lnTo>
                    <a:lnTo>
                      <a:pt x="38" y="141"/>
                    </a:lnTo>
                    <a:lnTo>
                      <a:pt x="42" y="136"/>
                    </a:lnTo>
                    <a:lnTo>
                      <a:pt x="38" y="131"/>
                    </a:lnTo>
                    <a:lnTo>
                      <a:pt x="40" y="126"/>
                    </a:lnTo>
                    <a:lnTo>
                      <a:pt x="40" y="121"/>
                    </a:lnTo>
                    <a:lnTo>
                      <a:pt x="43" y="116"/>
                    </a:lnTo>
                    <a:lnTo>
                      <a:pt x="49" y="112"/>
                    </a:lnTo>
                    <a:lnTo>
                      <a:pt x="49" y="108"/>
                    </a:lnTo>
                    <a:lnTo>
                      <a:pt x="54" y="102"/>
                    </a:lnTo>
                    <a:lnTo>
                      <a:pt x="62" y="104"/>
                    </a:lnTo>
                    <a:lnTo>
                      <a:pt x="72" y="97"/>
                    </a:lnTo>
                    <a:lnTo>
                      <a:pt x="78" y="87"/>
                    </a:lnTo>
                    <a:lnTo>
                      <a:pt x="83" y="80"/>
                    </a:lnTo>
                    <a:lnTo>
                      <a:pt x="86" y="72"/>
                    </a:lnTo>
                    <a:lnTo>
                      <a:pt x="86" y="67"/>
                    </a:lnTo>
                    <a:lnTo>
                      <a:pt x="86" y="62"/>
                    </a:lnTo>
                    <a:lnTo>
                      <a:pt x="86" y="56"/>
                    </a:lnTo>
                    <a:lnTo>
                      <a:pt x="87" y="56"/>
                    </a:lnTo>
                    <a:lnTo>
                      <a:pt x="88" y="50"/>
                    </a:lnTo>
                    <a:lnTo>
                      <a:pt x="87" y="45"/>
                    </a:lnTo>
                    <a:lnTo>
                      <a:pt x="90" y="30"/>
                    </a:lnTo>
                    <a:lnTo>
                      <a:pt x="91" y="25"/>
                    </a:lnTo>
                    <a:lnTo>
                      <a:pt x="88" y="11"/>
                    </a:lnTo>
                    <a:lnTo>
                      <a:pt x="85" y="6"/>
                    </a:lnTo>
                    <a:lnTo>
                      <a:pt x="86" y="2"/>
                    </a:lnTo>
                    <a:lnTo>
                      <a:pt x="88" y="2"/>
                    </a:lnTo>
                    <a:lnTo>
                      <a:pt x="92" y="0"/>
                    </a:lnTo>
                    <a:lnTo>
                      <a:pt x="103" y="69"/>
                    </a:lnTo>
                    <a:lnTo>
                      <a:pt x="164" y="58"/>
                    </a:lnTo>
                    <a:lnTo>
                      <a:pt x="170" y="98"/>
                    </a:lnTo>
                    <a:lnTo>
                      <a:pt x="174" y="93"/>
                    </a:lnTo>
                    <a:lnTo>
                      <a:pt x="179" y="88"/>
                    </a:lnTo>
                    <a:lnTo>
                      <a:pt x="181" y="84"/>
                    </a:lnTo>
                    <a:lnTo>
                      <a:pt x="186" y="78"/>
                    </a:lnTo>
                    <a:lnTo>
                      <a:pt x="188" y="74"/>
                    </a:lnTo>
                    <a:lnTo>
                      <a:pt x="193" y="72"/>
                    </a:lnTo>
                    <a:lnTo>
                      <a:pt x="198" y="73"/>
                    </a:lnTo>
                    <a:lnTo>
                      <a:pt x="204" y="63"/>
                    </a:lnTo>
                    <a:lnTo>
                      <a:pt x="204" y="58"/>
                    </a:lnTo>
                    <a:lnTo>
                      <a:pt x="205" y="58"/>
                    </a:lnTo>
                    <a:lnTo>
                      <a:pt x="210" y="63"/>
                    </a:lnTo>
                    <a:lnTo>
                      <a:pt x="215" y="64"/>
                    </a:lnTo>
                    <a:lnTo>
                      <a:pt x="223" y="63"/>
                    </a:lnTo>
                    <a:lnTo>
                      <a:pt x="224" y="58"/>
                    </a:lnTo>
                    <a:lnTo>
                      <a:pt x="228" y="53"/>
                    </a:lnTo>
                    <a:lnTo>
                      <a:pt x="233" y="53"/>
                    </a:lnTo>
                    <a:lnTo>
                      <a:pt x="235" y="48"/>
                    </a:lnTo>
                    <a:lnTo>
                      <a:pt x="239" y="45"/>
                    </a:lnTo>
                    <a:lnTo>
                      <a:pt x="244" y="48"/>
                    </a:lnTo>
                    <a:lnTo>
                      <a:pt x="249" y="50"/>
                    </a:lnTo>
                    <a:lnTo>
                      <a:pt x="259" y="50"/>
                    </a:lnTo>
                    <a:lnTo>
                      <a:pt x="259" y="50"/>
                    </a:lnTo>
                    <a:lnTo>
                      <a:pt x="258" y="55"/>
                    </a:lnTo>
                    <a:lnTo>
                      <a:pt x="263" y="56"/>
                    </a:lnTo>
                    <a:lnTo>
                      <a:pt x="263" y="62"/>
                    </a:lnTo>
                    <a:lnTo>
                      <a:pt x="267" y="65"/>
                    </a:lnTo>
                    <a:lnTo>
                      <a:pt x="268" y="69"/>
                    </a:lnTo>
                    <a:lnTo>
                      <a:pt x="267" y="78"/>
                    </a:lnTo>
                    <a:lnTo>
                      <a:pt x="263" y="83"/>
                    </a:lnTo>
                    <a:lnTo>
                      <a:pt x="237" y="68"/>
                    </a:lnTo>
                    <a:lnTo>
                      <a:pt x="232" y="70"/>
                    </a:lnTo>
                    <a:lnTo>
                      <a:pt x="233" y="75"/>
                    </a:lnTo>
                    <a:lnTo>
                      <a:pt x="230" y="80"/>
                    </a:lnTo>
                    <a:lnTo>
                      <a:pt x="232" y="90"/>
                    </a:lnTo>
                    <a:lnTo>
                      <a:pt x="228" y="95"/>
                    </a:lnTo>
                    <a:lnTo>
                      <a:pt x="225" y="104"/>
                    </a:lnTo>
                    <a:lnTo>
                      <a:pt x="222" y="109"/>
                    </a:lnTo>
                    <a:lnTo>
                      <a:pt x="217" y="109"/>
                    </a:lnTo>
                    <a:lnTo>
                      <a:pt x="213" y="119"/>
                    </a:lnTo>
                    <a:lnTo>
                      <a:pt x="208" y="121"/>
                    </a:lnTo>
                    <a:lnTo>
                      <a:pt x="203" y="121"/>
                    </a:lnTo>
                    <a:lnTo>
                      <a:pt x="201" y="126"/>
                    </a:lnTo>
                    <a:lnTo>
                      <a:pt x="200" y="132"/>
                    </a:lnTo>
                    <a:lnTo>
                      <a:pt x="198" y="137"/>
                    </a:lnTo>
                    <a:lnTo>
                      <a:pt x="195" y="147"/>
                    </a:lnTo>
                    <a:lnTo>
                      <a:pt x="194" y="152"/>
                    </a:lnTo>
                    <a:lnTo>
                      <a:pt x="189" y="153"/>
                    </a:lnTo>
                    <a:lnTo>
                      <a:pt x="179" y="152"/>
                    </a:lnTo>
                    <a:lnTo>
                      <a:pt x="179" y="150"/>
                    </a:lnTo>
                    <a:lnTo>
                      <a:pt x="174" y="146"/>
                    </a:lnTo>
                    <a:lnTo>
                      <a:pt x="169" y="147"/>
                    </a:lnTo>
                    <a:lnTo>
                      <a:pt x="169" y="157"/>
                    </a:lnTo>
                    <a:lnTo>
                      <a:pt x="168" y="162"/>
                    </a:lnTo>
                    <a:lnTo>
                      <a:pt x="166" y="165"/>
                    </a:lnTo>
                    <a:lnTo>
                      <a:pt x="162" y="173"/>
                    </a:lnTo>
                    <a:lnTo>
                      <a:pt x="160" y="179"/>
                    </a:lnTo>
                    <a:lnTo>
                      <a:pt x="159" y="184"/>
                    </a:lnTo>
                    <a:lnTo>
                      <a:pt x="157" y="194"/>
                    </a:lnTo>
                    <a:lnTo>
                      <a:pt x="152" y="200"/>
                    </a:lnTo>
                    <a:lnTo>
                      <a:pt x="147" y="210"/>
                    </a:lnTo>
                    <a:lnTo>
                      <a:pt x="145" y="219"/>
                    </a:lnTo>
                    <a:lnTo>
                      <a:pt x="149" y="224"/>
                    </a:lnTo>
                    <a:lnTo>
                      <a:pt x="145" y="229"/>
                    </a:lnTo>
                    <a:lnTo>
                      <a:pt x="146" y="234"/>
                    </a:lnTo>
                    <a:lnTo>
                      <a:pt x="146" y="234"/>
                    </a:lnTo>
                    <a:lnTo>
                      <a:pt x="136" y="241"/>
                    </a:lnTo>
                    <a:lnTo>
                      <a:pt x="131" y="240"/>
                    </a:lnTo>
                    <a:lnTo>
                      <a:pt x="122" y="248"/>
                    </a:lnTo>
                    <a:lnTo>
                      <a:pt x="115" y="245"/>
                    </a:lnTo>
                    <a:lnTo>
                      <a:pt x="115" y="250"/>
                    </a:lnTo>
                    <a:lnTo>
                      <a:pt x="113" y="254"/>
                    </a:lnTo>
                    <a:lnTo>
                      <a:pt x="108" y="257"/>
                    </a:lnTo>
                    <a:lnTo>
                      <a:pt x="97" y="262"/>
                    </a:lnTo>
                    <a:lnTo>
                      <a:pt x="92" y="262"/>
                    </a:lnTo>
                    <a:lnTo>
                      <a:pt x="85" y="258"/>
                    </a:lnTo>
                    <a:lnTo>
                      <a:pt x="82" y="263"/>
                    </a:lnTo>
                    <a:lnTo>
                      <a:pt x="73" y="269"/>
                    </a:lnTo>
                    <a:lnTo>
                      <a:pt x="66" y="268"/>
                    </a:lnTo>
                    <a:lnTo>
                      <a:pt x="56" y="263"/>
                    </a:lnTo>
                    <a:lnTo>
                      <a:pt x="51" y="258"/>
                    </a:lnTo>
                    <a:lnTo>
                      <a:pt x="47" y="253"/>
                    </a:lnTo>
                    <a:lnTo>
                      <a:pt x="47" y="248"/>
                    </a:lnTo>
                    <a:lnTo>
                      <a:pt x="38" y="248"/>
                    </a:lnTo>
                    <a:lnTo>
                      <a:pt x="28" y="240"/>
                    </a:lnTo>
                    <a:lnTo>
                      <a:pt x="18" y="228"/>
                    </a:lnTo>
                    <a:lnTo>
                      <a:pt x="13" y="223"/>
                    </a:lnTo>
                    <a:lnTo>
                      <a:pt x="12" y="218"/>
                    </a:lnTo>
                    <a:lnTo>
                      <a:pt x="0" y="207"/>
                    </a:lnTo>
                    <a:lnTo>
                      <a:pt x="3" y="197"/>
                    </a:lnTo>
                    <a:lnTo>
                      <a:pt x="3" y="192"/>
                    </a:lnTo>
                    <a:lnTo>
                      <a:pt x="0" y="190"/>
                    </a:lnTo>
                    <a:lnTo>
                      <a:pt x="0" y="187"/>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69" name="Google Shape;1262;g3df7f880796_0_302">
                <a:extLst>
                  <a:ext uri="{FF2B5EF4-FFF2-40B4-BE49-F238E27FC236}">
                    <a16:creationId xmlns:a16="http://schemas.microsoft.com/office/drawing/2014/main" id="{7379DFB9-6B19-3F1A-57AC-928BDC9FF89A}"/>
                  </a:ext>
                </a:extLst>
              </p:cNvPr>
              <p:cNvSpPr/>
              <p:nvPr/>
            </p:nvSpPr>
            <p:spPr>
              <a:xfrm>
                <a:off x="6111473" y="3015469"/>
                <a:ext cx="566160" cy="435404"/>
              </a:xfrm>
              <a:custGeom>
                <a:avLst/>
                <a:gdLst/>
                <a:ahLst/>
                <a:cxnLst/>
                <a:rect l="l" t="t" r="r" b="b"/>
                <a:pathLst>
                  <a:path w="304" h="233" extrusionOk="0">
                    <a:moveTo>
                      <a:pt x="12" y="30"/>
                    </a:moveTo>
                    <a:lnTo>
                      <a:pt x="28" y="23"/>
                    </a:lnTo>
                    <a:lnTo>
                      <a:pt x="33" y="21"/>
                    </a:lnTo>
                    <a:lnTo>
                      <a:pt x="41" y="15"/>
                    </a:lnTo>
                    <a:lnTo>
                      <a:pt x="51" y="11"/>
                    </a:lnTo>
                    <a:lnTo>
                      <a:pt x="55" y="9"/>
                    </a:lnTo>
                    <a:lnTo>
                      <a:pt x="60" y="8"/>
                    </a:lnTo>
                    <a:lnTo>
                      <a:pt x="115" y="1"/>
                    </a:lnTo>
                    <a:lnTo>
                      <a:pt x="135" y="0"/>
                    </a:lnTo>
                    <a:lnTo>
                      <a:pt x="140" y="5"/>
                    </a:lnTo>
                    <a:lnTo>
                      <a:pt x="144" y="3"/>
                    </a:lnTo>
                    <a:lnTo>
                      <a:pt x="153" y="10"/>
                    </a:lnTo>
                    <a:lnTo>
                      <a:pt x="154" y="15"/>
                    </a:lnTo>
                    <a:lnTo>
                      <a:pt x="155" y="20"/>
                    </a:lnTo>
                    <a:lnTo>
                      <a:pt x="156" y="21"/>
                    </a:lnTo>
                    <a:lnTo>
                      <a:pt x="224" y="11"/>
                    </a:lnTo>
                    <a:lnTo>
                      <a:pt x="302" y="65"/>
                    </a:lnTo>
                    <a:lnTo>
                      <a:pt x="304" y="68"/>
                    </a:lnTo>
                    <a:lnTo>
                      <a:pt x="304" y="70"/>
                    </a:lnTo>
                    <a:lnTo>
                      <a:pt x="300" y="73"/>
                    </a:lnTo>
                    <a:lnTo>
                      <a:pt x="289" y="84"/>
                    </a:lnTo>
                    <a:lnTo>
                      <a:pt x="278" y="104"/>
                    </a:lnTo>
                    <a:lnTo>
                      <a:pt x="276" y="109"/>
                    </a:lnTo>
                    <a:lnTo>
                      <a:pt x="276" y="125"/>
                    </a:lnTo>
                    <a:lnTo>
                      <a:pt x="273" y="121"/>
                    </a:lnTo>
                    <a:lnTo>
                      <a:pt x="270" y="118"/>
                    </a:lnTo>
                    <a:lnTo>
                      <a:pt x="272" y="108"/>
                    </a:lnTo>
                    <a:lnTo>
                      <a:pt x="271" y="109"/>
                    </a:lnTo>
                    <a:lnTo>
                      <a:pt x="268" y="115"/>
                    </a:lnTo>
                    <a:lnTo>
                      <a:pt x="267" y="121"/>
                    </a:lnTo>
                    <a:lnTo>
                      <a:pt x="272" y="123"/>
                    </a:lnTo>
                    <a:lnTo>
                      <a:pt x="276" y="128"/>
                    </a:lnTo>
                    <a:lnTo>
                      <a:pt x="272" y="133"/>
                    </a:lnTo>
                    <a:lnTo>
                      <a:pt x="267" y="132"/>
                    </a:lnTo>
                    <a:lnTo>
                      <a:pt x="271" y="133"/>
                    </a:lnTo>
                    <a:lnTo>
                      <a:pt x="267" y="138"/>
                    </a:lnTo>
                    <a:lnTo>
                      <a:pt x="266" y="143"/>
                    </a:lnTo>
                    <a:lnTo>
                      <a:pt x="261" y="145"/>
                    </a:lnTo>
                    <a:lnTo>
                      <a:pt x="256" y="143"/>
                    </a:lnTo>
                    <a:lnTo>
                      <a:pt x="253" y="148"/>
                    </a:lnTo>
                    <a:lnTo>
                      <a:pt x="255" y="154"/>
                    </a:lnTo>
                    <a:lnTo>
                      <a:pt x="251" y="156"/>
                    </a:lnTo>
                    <a:lnTo>
                      <a:pt x="248" y="160"/>
                    </a:lnTo>
                    <a:lnTo>
                      <a:pt x="244" y="165"/>
                    </a:lnTo>
                    <a:lnTo>
                      <a:pt x="239" y="166"/>
                    </a:lnTo>
                    <a:lnTo>
                      <a:pt x="238" y="161"/>
                    </a:lnTo>
                    <a:lnTo>
                      <a:pt x="233" y="161"/>
                    </a:lnTo>
                    <a:lnTo>
                      <a:pt x="236" y="169"/>
                    </a:lnTo>
                    <a:lnTo>
                      <a:pt x="239" y="170"/>
                    </a:lnTo>
                    <a:lnTo>
                      <a:pt x="238" y="175"/>
                    </a:lnTo>
                    <a:lnTo>
                      <a:pt x="233" y="177"/>
                    </a:lnTo>
                    <a:lnTo>
                      <a:pt x="233" y="180"/>
                    </a:lnTo>
                    <a:lnTo>
                      <a:pt x="228" y="181"/>
                    </a:lnTo>
                    <a:lnTo>
                      <a:pt x="223" y="185"/>
                    </a:lnTo>
                    <a:lnTo>
                      <a:pt x="218" y="184"/>
                    </a:lnTo>
                    <a:lnTo>
                      <a:pt x="222" y="185"/>
                    </a:lnTo>
                    <a:lnTo>
                      <a:pt x="217" y="190"/>
                    </a:lnTo>
                    <a:lnTo>
                      <a:pt x="212" y="191"/>
                    </a:lnTo>
                    <a:lnTo>
                      <a:pt x="208" y="193"/>
                    </a:lnTo>
                    <a:lnTo>
                      <a:pt x="202" y="191"/>
                    </a:lnTo>
                    <a:lnTo>
                      <a:pt x="192" y="196"/>
                    </a:lnTo>
                    <a:lnTo>
                      <a:pt x="195" y="195"/>
                    </a:lnTo>
                    <a:lnTo>
                      <a:pt x="200" y="198"/>
                    </a:lnTo>
                    <a:lnTo>
                      <a:pt x="205" y="198"/>
                    </a:lnTo>
                    <a:lnTo>
                      <a:pt x="208" y="200"/>
                    </a:lnTo>
                    <a:lnTo>
                      <a:pt x="204" y="205"/>
                    </a:lnTo>
                    <a:lnTo>
                      <a:pt x="209" y="200"/>
                    </a:lnTo>
                    <a:lnTo>
                      <a:pt x="207" y="208"/>
                    </a:lnTo>
                    <a:lnTo>
                      <a:pt x="202" y="211"/>
                    </a:lnTo>
                    <a:lnTo>
                      <a:pt x="197" y="209"/>
                    </a:lnTo>
                    <a:lnTo>
                      <a:pt x="194" y="200"/>
                    </a:lnTo>
                    <a:lnTo>
                      <a:pt x="193" y="210"/>
                    </a:lnTo>
                    <a:lnTo>
                      <a:pt x="188" y="205"/>
                    </a:lnTo>
                    <a:lnTo>
                      <a:pt x="187" y="201"/>
                    </a:lnTo>
                    <a:lnTo>
                      <a:pt x="183" y="198"/>
                    </a:lnTo>
                    <a:lnTo>
                      <a:pt x="187" y="206"/>
                    </a:lnTo>
                    <a:lnTo>
                      <a:pt x="188" y="211"/>
                    </a:lnTo>
                    <a:lnTo>
                      <a:pt x="190" y="215"/>
                    </a:lnTo>
                    <a:lnTo>
                      <a:pt x="195" y="219"/>
                    </a:lnTo>
                    <a:lnTo>
                      <a:pt x="192" y="223"/>
                    </a:lnTo>
                    <a:lnTo>
                      <a:pt x="189" y="224"/>
                    </a:lnTo>
                    <a:lnTo>
                      <a:pt x="189" y="219"/>
                    </a:lnTo>
                    <a:lnTo>
                      <a:pt x="187" y="224"/>
                    </a:lnTo>
                    <a:lnTo>
                      <a:pt x="185" y="233"/>
                    </a:lnTo>
                    <a:lnTo>
                      <a:pt x="183" y="233"/>
                    </a:lnTo>
                    <a:lnTo>
                      <a:pt x="180" y="232"/>
                    </a:lnTo>
                    <a:lnTo>
                      <a:pt x="170" y="229"/>
                    </a:lnTo>
                    <a:lnTo>
                      <a:pt x="166" y="225"/>
                    </a:lnTo>
                    <a:lnTo>
                      <a:pt x="166" y="220"/>
                    </a:lnTo>
                    <a:lnTo>
                      <a:pt x="166" y="215"/>
                    </a:lnTo>
                    <a:lnTo>
                      <a:pt x="163" y="210"/>
                    </a:lnTo>
                    <a:lnTo>
                      <a:pt x="160" y="205"/>
                    </a:lnTo>
                    <a:lnTo>
                      <a:pt x="156" y="200"/>
                    </a:lnTo>
                    <a:lnTo>
                      <a:pt x="150" y="198"/>
                    </a:lnTo>
                    <a:lnTo>
                      <a:pt x="145" y="194"/>
                    </a:lnTo>
                    <a:lnTo>
                      <a:pt x="144" y="189"/>
                    </a:lnTo>
                    <a:lnTo>
                      <a:pt x="144" y="184"/>
                    </a:lnTo>
                    <a:lnTo>
                      <a:pt x="141" y="179"/>
                    </a:lnTo>
                    <a:lnTo>
                      <a:pt x="135" y="171"/>
                    </a:lnTo>
                    <a:lnTo>
                      <a:pt x="135" y="167"/>
                    </a:lnTo>
                    <a:lnTo>
                      <a:pt x="125" y="161"/>
                    </a:lnTo>
                    <a:lnTo>
                      <a:pt x="120" y="160"/>
                    </a:lnTo>
                    <a:lnTo>
                      <a:pt x="115" y="155"/>
                    </a:lnTo>
                    <a:lnTo>
                      <a:pt x="115" y="154"/>
                    </a:lnTo>
                    <a:lnTo>
                      <a:pt x="110" y="152"/>
                    </a:lnTo>
                    <a:lnTo>
                      <a:pt x="110" y="147"/>
                    </a:lnTo>
                    <a:lnTo>
                      <a:pt x="104" y="145"/>
                    </a:lnTo>
                    <a:lnTo>
                      <a:pt x="102" y="140"/>
                    </a:lnTo>
                    <a:lnTo>
                      <a:pt x="102" y="136"/>
                    </a:lnTo>
                    <a:lnTo>
                      <a:pt x="99" y="133"/>
                    </a:lnTo>
                    <a:lnTo>
                      <a:pt x="91" y="128"/>
                    </a:lnTo>
                    <a:lnTo>
                      <a:pt x="86" y="127"/>
                    </a:lnTo>
                    <a:lnTo>
                      <a:pt x="83" y="125"/>
                    </a:lnTo>
                    <a:lnTo>
                      <a:pt x="80" y="120"/>
                    </a:lnTo>
                    <a:lnTo>
                      <a:pt x="75" y="113"/>
                    </a:lnTo>
                    <a:lnTo>
                      <a:pt x="66" y="109"/>
                    </a:lnTo>
                    <a:lnTo>
                      <a:pt x="56" y="103"/>
                    </a:lnTo>
                    <a:lnTo>
                      <a:pt x="43" y="87"/>
                    </a:lnTo>
                    <a:lnTo>
                      <a:pt x="42" y="82"/>
                    </a:lnTo>
                    <a:lnTo>
                      <a:pt x="37" y="77"/>
                    </a:lnTo>
                    <a:lnTo>
                      <a:pt x="34" y="72"/>
                    </a:lnTo>
                    <a:lnTo>
                      <a:pt x="29" y="68"/>
                    </a:lnTo>
                    <a:lnTo>
                      <a:pt x="22" y="69"/>
                    </a:lnTo>
                    <a:lnTo>
                      <a:pt x="13" y="62"/>
                    </a:lnTo>
                    <a:lnTo>
                      <a:pt x="8" y="60"/>
                    </a:lnTo>
                    <a:lnTo>
                      <a:pt x="3" y="58"/>
                    </a:lnTo>
                    <a:lnTo>
                      <a:pt x="0" y="53"/>
                    </a:lnTo>
                    <a:lnTo>
                      <a:pt x="2" y="48"/>
                    </a:lnTo>
                    <a:lnTo>
                      <a:pt x="12" y="34"/>
                    </a:lnTo>
                    <a:lnTo>
                      <a:pt x="12" y="30"/>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0" name="Google Shape;1263;g3df7f880796_0_302">
                <a:extLst>
                  <a:ext uri="{FF2B5EF4-FFF2-40B4-BE49-F238E27FC236}">
                    <a16:creationId xmlns:a16="http://schemas.microsoft.com/office/drawing/2014/main" id="{E6579F25-39EE-4DB6-39F5-00CD197AD81B}"/>
                  </a:ext>
                </a:extLst>
              </p:cNvPr>
              <p:cNvSpPr/>
              <p:nvPr/>
            </p:nvSpPr>
            <p:spPr>
              <a:xfrm>
                <a:off x="6111473" y="3015469"/>
                <a:ext cx="566160" cy="435404"/>
              </a:xfrm>
              <a:custGeom>
                <a:avLst/>
                <a:gdLst/>
                <a:ahLst/>
                <a:cxnLst/>
                <a:rect l="l" t="t" r="r" b="b"/>
                <a:pathLst>
                  <a:path w="304" h="233" extrusionOk="0">
                    <a:moveTo>
                      <a:pt x="12" y="30"/>
                    </a:moveTo>
                    <a:lnTo>
                      <a:pt x="28" y="23"/>
                    </a:lnTo>
                    <a:lnTo>
                      <a:pt x="33" y="21"/>
                    </a:lnTo>
                    <a:lnTo>
                      <a:pt x="41" y="15"/>
                    </a:lnTo>
                    <a:lnTo>
                      <a:pt x="51" y="11"/>
                    </a:lnTo>
                    <a:lnTo>
                      <a:pt x="55" y="9"/>
                    </a:lnTo>
                    <a:lnTo>
                      <a:pt x="60" y="8"/>
                    </a:lnTo>
                    <a:lnTo>
                      <a:pt x="115" y="1"/>
                    </a:lnTo>
                    <a:lnTo>
                      <a:pt x="135" y="0"/>
                    </a:lnTo>
                    <a:lnTo>
                      <a:pt x="140" y="5"/>
                    </a:lnTo>
                    <a:lnTo>
                      <a:pt x="144" y="3"/>
                    </a:lnTo>
                    <a:lnTo>
                      <a:pt x="153" y="10"/>
                    </a:lnTo>
                    <a:lnTo>
                      <a:pt x="154" y="15"/>
                    </a:lnTo>
                    <a:lnTo>
                      <a:pt x="155" y="20"/>
                    </a:lnTo>
                    <a:lnTo>
                      <a:pt x="156" y="21"/>
                    </a:lnTo>
                    <a:lnTo>
                      <a:pt x="224" y="11"/>
                    </a:lnTo>
                    <a:lnTo>
                      <a:pt x="302" y="65"/>
                    </a:lnTo>
                    <a:lnTo>
                      <a:pt x="304" y="68"/>
                    </a:lnTo>
                    <a:lnTo>
                      <a:pt x="304" y="70"/>
                    </a:lnTo>
                    <a:lnTo>
                      <a:pt x="300" y="73"/>
                    </a:lnTo>
                    <a:lnTo>
                      <a:pt x="289" y="84"/>
                    </a:lnTo>
                    <a:lnTo>
                      <a:pt x="278" y="104"/>
                    </a:lnTo>
                    <a:lnTo>
                      <a:pt x="276" y="109"/>
                    </a:lnTo>
                    <a:lnTo>
                      <a:pt x="276" y="125"/>
                    </a:lnTo>
                    <a:lnTo>
                      <a:pt x="273" y="121"/>
                    </a:lnTo>
                    <a:lnTo>
                      <a:pt x="270" y="118"/>
                    </a:lnTo>
                    <a:lnTo>
                      <a:pt x="272" y="108"/>
                    </a:lnTo>
                    <a:lnTo>
                      <a:pt x="271" y="109"/>
                    </a:lnTo>
                    <a:lnTo>
                      <a:pt x="268" y="115"/>
                    </a:lnTo>
                    <a:lnTo>
                      <a:pt x="267" y="121"/>
                    </a:lnTo>
                    <a:lnTo>
                      <a:pt x="272" y="123"/>
                    </a:lnTo>
                    <a:lnTo>
                      <a:pt x="276" y="128"/>
                    </a:lnTo>
                    <a:lnTo>
                      <a:pt x="272" y="133"/>
                    </a:lnTo>
                    <a:lnTo>
                      <a:pt x="267" y="132"/>
                    </a:lnTo>
                    <a:lnTo>
                      <a:pt x="271" y="133"/>
                    </a:lnTo>
                    <a:lnTo>
                      <a:pt x="267" y="138"/>
                    </a:lnTo>
                    <a:lnTo>
                      <a:pt x="266" y="143"/>
                    </a:lnTo>
                    <a:lnTo>
                      <a:pt x="261" y="145"/>
                    </a:lnTo>
                    <a:lnTo>
                      <a:pt x="256" y="143"/>
                    </a:lnTo>
                    <a:lnTo>
                      <a:pt x="253" y="148"/>
                    </a:lnTo>
                    <a:lnTo>
                      <a:pt x="255" y="154"/>
                    </a:lnTo>
                    <a:lnTo>
                      <a:pt x="251" y="156"/>
                    </a:lnTo>
                    <a:lnTo>
                      <a:pt x="248" y="160"/>
                    </a:lnTo>
                    <a:lnTo>
                      <a:pt x="244" y="165"/>
                    </a:lnTo>
                    <a:lnTo>
                      <a:pt x="239" y="166"/>
                    </a:lnTo>
                    <a:lnTo>
                      <a:pt x="238" y="161"/>
                    </a:lnTo>
                    <a:lnTo>
                      <a:pt x="233" y="161"/>
                    </a:lnTo>
                    <a:lnTo>
                      <a:pt x="236" y="169"/>
                    </a:lnTo>
                    <a:lnTo>
                      <a:pt x="239" y="170"/>
                    </a:lnTo>
                    <a:lnTo>
                      <a:pt x="238" y="175"/>
                    </a:lnTo>
                    <a:lnTo>
                      <a:pt x="233" y="177"/>
                    </a:lnTo>
                    <a:lnTo>
                      <a:pt x="233" y="180"/>
                    </a:lnTo>
                    <a:lnTo>
                      <a:pt x="228" y="181"/>
                    </a:lnTo>
                    <a:lnTo>
                      <a:pt x="223" y="185"/>
                    </a:lnTo>
                    <a:lnTo>
                      <a:pt x="218" y="184"/>
                    </a:lnTo>
                    <a:lnTo>
                      <a:pt x="222" y="185"/>
                    </a:lnTo>
                    <a:lnTo>
                      <a:pt x="217" y="190"/>
                    </a:lnTo>
                    <a:lnTo>
                      <a:pt x="212" y="191"/>
                    </a:lnTo>
                    <a:lnTo>
                      <a:pt x="208" y="193"/>
                    </a:lnTo>
                    <a:lnTo>
                      <a:pt x="202" y="191"/>
                    </a:lnTo>
                    <a:lnTo>
                      <a:pt x="192" y="196"/>
                    </a:lnTo>
                    <a:lnTo>
                      <a:pt x="195" y="195"/>
                    </a:lnTo>
                    <a:lnTo>
                      <a:pt x="200" y="198"/>
                    </a:lnTo>
                    <a:lnTo>
                      <a:pt x="205" y="198"/>
                    </a:lnTo>
                    <a:lnTo>
                      <a:pt x="208" y="200"/>
                    </a:lnTo>
                    <a:lnTo>
                      <a:pt x="204" y="205"/>
                    </a:lnTo>
                    <a:lnTo>
                      <a:pt x="209" y="200"/>
                    </a:lnTo>
                    <a:lnTo>
                      <a:pt x="207" y="208"/>
                    </a:lnTo>
                    <a:lnTo>
                      <a:pt x="202" y="211"/>
                    </a:lnTo>
                    <a:lnTo>
                      <a:pt x="197" y="209"/>
                    </a:lnTo>
                    <a:lnTo>
                      <a:pt x="194" y="200"/>
                    </a:lnTo>
                    <a:lnTo>
                      <a:pt x="193" y="210"/>
                    </a:lnTo>
                    <a:lnTo>
                      <a:pt x="188" y="205"/>
                    </a:lnTo>
                    <a:lnTo>
                      <a:pt x="187" y="201"/>
                    </a:lnTo>
                    <a:lnTo>
                      <a:pt x="183" y="198"/>
                    </a:lnTo>
                    <a:lnTo>
                      <a:pt x="187" y="206"/>
                    </a:lnTo>
                    <a:lnTo>
                      <a:pt x="188" y="211"/>
                    </a:lnTo>
                    <a:lnTo>
                      <a:pt x="190" y="215"/>
                    </a:lnTo>
                    <a:lnTo>
                      <a:pt x="195" y="219"/>
                    </a:lnTo>
                    <a:lnTo>
                      <a:pt x="192" y="223"/>
                    </a:lnTo>
                    <a:lnTo>
                      <a:pt x="189" y="224"/>
                    </a:lnTo>
                    <a:lnTo>
                      <a:pt x="189" y="219"/>
                    </a:lnTo>
                    <a:lnTo>
                      <a:pt x="187" y="224"/>
                    </a:lnTo>
                    <a:lnTo>
                      <a:pt x="185" y="233"/>
                    </a:lnTo>
                    <a:lnTo>
                      <a:pt x="183" y="233"/>
                    </a:lnTo>
                    <a:lnTo>
                      <a:pt x="180" y="232"/>
                    </a:lnTo>
                    <a:lnTo>
                      <a:pt x="170" y="229"/>
                    </a:lnTo>
                    <a:lnTo>
                      <a:pt x="166" y="225"/>
                    </a:lnTo>
                    <a:lnTo>
                      <a:pt x="166" y="220"/>
                    </a:lnTo>
                    <a:lnTo>
                      <a:pt x="166" y="215"/>
                    </a:lnTo>
                    <a:lnTo>
                      <a:pt x="163" y="210"/>
                    </a:lnTo>
                    <a:lnTo>
                      <a:pt x="160" y="205"/>
                    </a:lnTo>
                    <a:lnTo>
                      <a:pt x="156" y="200"/>
                    </a:lnTo>
                    <a:lnTo>
                      <a:pt x="150" y="198"/>
                    </a:lnTo>
                    <a:lnTo>
                      <a:pt x="145" y="194"/>
                    </a:lnTo>
                    <a:lnTo>
                      <a:pt x="144" y="189"/>
                    </a:lnTo>
                    <a:lnTo>
                      <a:pt x="144" y="184"/>
                    </a:lnTo>
                    <a:lnTo>
                      <a:pt x="141" y="179"/>
                    </a:lnTo>
                    <a:lnTo>
                      <a:pt x="135" y="171"/>
                    </a:lnTo>
                    <a:lnTo>
                      <a:pt x="135" y="167"/>
                    </a:lnTo>
                    <a:lnTo>
                      <a:pt x="125" y="161"/>
                    </a:lnTo>
                    <a:lnTo>
                      <a:pt x="120" y="160"/>
                    </a:lnTo>
                    <a:lnTo>
                      <a:pt x="115" y="155"/>
                    </a:lnTo>
                    <a:lnTo>
                      <a:pt x="115" y="154"/>
                    </a:lnTo>
                    <a:lnTo>
                      <a:pt x="110" y="152"/>
                    </a:lnTo>
                    <a:lnTo>
                      <a:pt x="110" y="147"/>
                    </a:lnTo>
                    <a:lnTo>
                      <a:pt x="104" y="145"/>
                    </a:lnTo>
                    <a:lnTo>
                      <a:pt x="102" y="140"/>
                    </a:lnTo>
                    <a:lnTo>
                      <a:pt x="102" y="136"/>
                    </a:lnTo>
                    <a:lnTo>
                      <a:pt x="99" y="133"/>
                    </a:lnTo>
                    <a:lnTo>
                      <a:pt x="91" y="128"/>
                    </a:lnTo>
                    <a:lnTo>
                      <a:pt x="86" y="127"/>
                    </a:lnTo>
                    <a:lnTo>
                      <a:pt x="83" y="125"/>
                    </a:lnTo>
                    <a:lnTo>
                      <a:pt x="80" y="120"/>
                    </a:lnTo>
                    <a:lnTo>
                      <a:pt x="75" y="113"/>
                    </a:lnTo>
                    <a:lnTo>
                      <a:pt x="66" y="109"/>
                    </a:lnTo>
                    <a:lnTo>
                      <a:pt x="56" y="103"/>
                    </a:lnTo>
                    <a:lnTo>
                      <a:pt x="43" y="87"/>
                    </a:lnTo>
                    <a:lnTo>
                      <a:pt x="42" y="82"/>
                    </a:lnTo>
                    <a:lnTo>
                      <a:pt x="37" y="77"/>
                    </a:lnTo>
                    <a:lnTo>
                      <a:pt x="34" y="72"/>
                    </a:lnTo>
                    <a:lnTo>
                      <a:pt x="29" y="68"/>
                    </a:lnTo>
                    <a:lnTo>
                      <a:pt x="22" y="69"/>
                    </a:lnTo>
                    <a:lnTo>
                      <a:pt x="13" y="62"/>
                    </a:lnTo>
                    <a:lnTo>
                      <a:pt x="8" y="60"/>
                    </a:lnTo>
                    <a:lnTo>
                      <a:pt x="3" y="58"/>
                    </a:lnTo>
                    <a:lnTo>
                      <a:pt x="0" y="53"/>
                    </a:lnTo>
                    <a:lnTo>
                      <a:pt x="2" y="48"/>
                    </a:lnTo>
                    <a:lnTo>
                      <a:pt x="12" y="34"/>
                    </a:lnTo>
                    <a:lnTo>
                      <a:pt x="12" y="30"/>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1" name="Google Shape;1264;g3df7f880796_0_302">
                <a:extLst>
                  <a:ext uri="{FF2B5EF4-FFF2-40B4-BE49-F238E27FC236}">
                    <a16:creationId xmlns:a16="http://schemas.microsoft.com/office/drawing/2014/main" id="{1C767B5B-2F02-D81B-F73A-7144A9F10888}"/>
                  </a:ext>
                </a:extLst>
              </p:cNvPr>
              <p:cNvSpPr/>
              <p:nvPr/>
            </p:nvSpPr>
            <p:spPr>
              <a:xfrm>
                <a:off x="6257057" y="1933025"/>
                <a:ext cx="652432" cy="427316"/>
              </a:xfrm>
              <a:custGeom>
                <a:avLst/>
                <a:gdLst/>
                <a:ahLst/>
                <a:cxnLst/>
                <a:rect l="l" t="t" r="r" b="b"/>
                <a:pathLst>
                  <a:path w="350" h="229" extrusionOk="0">
                    <a:moveTo>
                      <a:pt x="0" y="58"/>
                    </a:moveTo>
                    <a:lnTo>
                      <a:pt x="7" y="54"/>
                    </a:lnTo>
                    <a:lnTo>
                      <a:pt x="17" y="47"/>
                    </a:lnTo>
                    <a:lnTo>
                      <a:pt x="22" y="42"/>
                    </a:lnTo>
                    <a:lnTo>
                      <a:pt x="22" y="43"/>
                    </a:lnTo>
                    <a:lnTo>
                      <a:pt x="38" y="30"/>
                    </a:lnTo>
                    <a:lnTo>
                      <a:pt x="39" y="32"/>
                    </a:lnTo>
                    <a:lnTo>
                      <a:pt x="42" y="49"/>
                    </a:lnTo>
                    <a:lnTo>
                      <a:pt x="87" y="42"/>
                    </a:lnTo>
                    <a:lnTo>
                      <a:pt x="156" y="28"/>
                    </a:lnTo>
                    <a:lnTo>
                      <a:pt x="233" y="11"/>
                    </a:lnTo>
                    <a:lnTo>
                      <a:pt x="285" y="0"/>
                    </a:lnTo>
                    <a:lnTo>
                      <a:pt x="286" y="1"/>
                    </a:lnTo>
                    <a:lnTo>
                      <a:pt x="291" y="3"/>
                    </a:lnTo>
                    <a:lnTo>
                      <a:pt x="292" y="8"/>
                    </a:lnTo>
                    <a:lnTo>
                      <a:pt x="297" y="6"/>
                    </a:lnTo>
                    <a:lnTo>
                      <a:pt x="302" y="11"/>
                    </a:lnTo>
                    <a:lnTo>
                      <a:pt x="307" y="21"/>
                    </a:lnTo>
                    <a:lnTo>
                      <a:pt x="309" y="27"/>
                    </a:lnTo>
                    <a:lnTo>
                      <a:pt x="312" y="32"/>
                    </a:lnTo>
                    <a:lnTo>
                      <a:pt x="321" y="35"/>
                    </a:lnTo>
                    <a:lnTo>
                      <a:pt x="326" y="35"/>
                    </a:lnTo>
                    <a:lnTo>
                      <a:pt x="331" y="38"/>
                    </a:lnTo>
                    <a:lnTo>
                      <a:pt x="331" y="40"/>
                    </a:lnTo>
                    <a:lnTo>
                      <a:pt x="326" y="45"/>
                    </a:lnTo>
                    <a:lnTo>
                      <a:pt x="325" y="50"/>
                    </a:lnTo>
                    <a:lnTo>
                      <a:pt x="325" y="55"/>
                    </a:lnTo>
                    <a:lnTo>
                      <a:pt x="319" y="68"/>
                    </a:lnTo>
                    <a:lnTo>
                      <a:pt x="315" y="73"/>
                    </a:lnTo>
                    <a:lnTo>
                      <a:pt x="316" y="77"/>
                    </a:lnTo>
                    <a:lnTo>
                      <a:pt x="317" y="77"/>
                    </a:lnTo>
                    <a:lnTo>
                      <a:pt x="320" y="82"/>
                    </a:lnTo>
                    <a:lnTo>
                      <a:pt x="319" y="87"/>
                    </a:lnTo>
                    <a:lnTo>
                      <a:pt x="315" y="91"/>
                    </a:lnTo>
                    <a:lnTo>
                      <a:pt x="316" y="99"/>
                    </a:lnTo>
                    <a:lnTo>
                      <a:pt x="321" y="105"/>
                    </a:lnTo>
                    <a:lnTo>
                      <a:pt x="326" y="106"/>
                    </a:lnTo>
                    <a:lnTo>
                      <a:pt x="328" y="111"/>
                    </a:lnTo>
                    <a:lnTo>
                      <a:pt x="331" y="115"/>
                    </a:lnTo>
                    <a:lnTo>
                      <a:pt x="335" y="115"/>
                    </a:lnTo>
                    <a:lnTo>
                      <a:pt x="339" y="120"/>
                    </a:lnTo>
                    <a:lnTo>
                      <a:pt x="350" y="128"/>
                    </a:lnTo>
                    <a:lnTo>
                      <a:pt x="348" y="133"/>
                    </a:lnTo>
                    <a:lnTo>
                      <a:pt x="341" y="138"/>
                    </a:lnTo>
                    <a:lnTo>
                      <a:pt x="339" y="144"/>
                    </a:lnTo>
                    <a:lnTo>
                      <a:pt x="336" y="144"/>
                    </a:lnTo>
                    <a:lnTo>
                      <a:pt x="336" y="145"/>
                    </a:lnTo>
                    <a:lnTo>
                      <a:pt x="336" y="145"/>
                    </a:lnTo>
                    <a:lnTo>
                      <a:pt x="333" y="149"/>
                    </a:lnTo>
                    <a:lnTo>
                      <a:pt x="333" y="154"/>
                    </a:lnTo>
                    <a:lnTo>
                      <a:pt x="328" y="157"/>
                    </a:lnTo>
                    <a:lnTo>
                      <a:pt x="324" y="159"/>
                    </a:lnTo>
                    <a:lnTo>
                      <a:pt x="319" y="165"/>
                    </a:lnTo>
                    <a:lnTo>
                      <a:pt x="316" y="162"/>
                    </a:lnTo>
                    <a:lnTo>
                      <a:pt x="312" y="162"/>
                    </a:lnTo>
                    <a:lnTo>
                      <a:pt x="309" y="164"/>
                    </a:lnTo>
                    <a:lnTo>
                      <a:pt x="304" y="166"/>
                    </a:lnTo>
                    <a:lnTo>
                      <a:pt x="301" y="171"/>
                    </a:lnTo>
                    <a:lnTo>
                      <a:pt x="300" y="176"/>
                    </a:lnTo>
                    <a:lnTo>
                      <a:pt x="188" y="200"/>
                    </a:lnTo>
                    <a:lnTo>
                      <a:pt x="90" y="218"/>
                    </a:lnTo>
                    <a:lnTo>
                      <a:pt x="29" y="229"/>
                    </a:lnTo>
                    <a:lnTo>
                      <a:pt x="18" y="160"/>
                    </a:lnTo>
                    <a:lnTo>
                      <a:pt x="0" y="62"/>
                    </a:lnTo>
                    <a:lnTo>
                      <a:pt x="0" y="58"/>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2" name="Google Shape;1265;g3df7f880796_0_302">
                <a:extLst>
                  <a:ext uri="{FF2B5EF4-FFF2-40B4-BE49-F238E27FC236}">
                    <a16:creationId xmlns:a16="http://schemas.microsoft.com/office/drawing/2014/main" id="{FC18EBA5-7E68-334C-42FC-CB035AA54697}"/>
                  </a:ext>
                </a:extLst>
              </p:cNvPr>
              <p:cNvSpPr/>
              <p:nvPr/>
            </p:nvSpPr>
            <p:spPr>
              <a:xfrm>
                <a:off x="6257057" y="1933025"/>
                <a:ext cx="652432" cy="427316"/>
              </a:xfrm>
              <a:custGeom>
                <a:avLst/>
                <a:gdLst/>
                <a:ahLst/>
                <a:cxnLst/>
                <a:rect l="l" t="t" r="r" b="b"/>
                <a:pathLst>
                  <a:path w="350" h="229" extrusionOk="0">
                    <a:moveTo>
                      <a:pt x="0" y="58"/>
                    </a:moveTo>
                    <a:lnTo>
                      <a:pt x="7" y="54"/>
                    </a:lnTo>
                    <a:lnTo>
                      <a:pt x="17" y="47"/>
                    </a:lnTo>
                    <a:lnTo>
                      <a:pt x="22" y="42"/>
                    </a:lnTo>
                    <a:lnTo>
                      <a:pt x="22" y="43"/>
                    </a:lnTo>
                    <a:lnTo>
                      <a:pt x="38" y="30"/>
                    </a:lnTo>
                    <a:lnTo>
                      <a:pt x="39" y="32"/>
                    </a:lnTo>
                    <a:lnTo>
                      <a:pt x="42" y="49"/>
                    </a:lnTo>
                    <a:lnTo>
                      <a:pt x="87" y="42"/>
                    </a:lnTo>
                    <a:lnTo>
                      <a:pt x="156" y="28"/>
                    </a:lnTo>
                    <a:lnTo>
                      <a:pt x="233" y="11"/>
                    </a:lnTo>
                    <a:lnTo>
                      <a:pt x="285" y="0"/>
                    </a:lnTo>
                    <a:lnTo>
                      <a:pt x="286" y="1"/>
                    </a:lnTo>
                    <a:lnTo>
                      <a:pt x="291" y="3"/>
                    </a:lnTo>
                    <a:lnTo>
                      <a:pt x="292" y="8"/>
                    </a:lnTo>
                    <a:lnTo>
                      <a:pt x="297" y="6"/>
                    </a:lnTo>
                    <a:lnTo>
                      <a:pt x="302" y="11"/>
                    </a:lnTo>
                    <a:lnTo>
                      <a:pt x="307" y="21"/>
                    </a:lnTo>
                    <a:lnTo>
                      <a:pt x="309" y="27"/>
                    </a:lnTo>
                    <a:lnTo>
                      <a:pt x="312" y="32"/>
                    </a:lnTo>
                    <a:lnTo>
                      <a:pt x="321" y="35"/>
                    </a:lnTo>
                    <a:lnTo>
                      <a:pt x="326" y="35"/>
                    </a:lnTo>
                    <a:lnTo>
                      <a:pt x="331" y="38"/>
                    </a:lnTo>
                    <a:lnTo>
                      <a:pt x="331" y="40"/>
                    </a:lnTo>
                    <a:lnTo>
                      <a:pt x="326" y="45"/>
                    </a:lnTo>
                    <a:lnTo>
                      <a:pt x="325" y="50"/>
                    </a:lnTo>
                    <a:lnTo>
                      <a:pt x="325" y="55"/>
                    </a:lnTo>
                    <a:lnTo>
                      <a:pt x="319" y="68"/>
                    </a:lnTo>
                    <a:lnTo>
                      <a:pt x="315" y="73"/>
                    </a:lnTo>
                    <a:lnTo>
                      <a:pt x="316" y="77"/>
                    </a:lnTo>
                    <a:lnTo>
                      <a:pt x="317" y="77"/>
                    </a:lnTo>
                    <a:lnTo>
                      <a:pt x="320" y="82"/>
                    </a:lnTo>
                    <a:lnTo>
                      <a:pt x="319" y="87"/>
                    </a:lnTo>
                    <a:lnTo>
                      <a:pt x="315" y="91"/>
                    </a:lnTo>
                    <a:lnTo>
                      <a:pt x="316" y="99"/>
                    </a:lnTo>
                    <a:lnTo>
                      <a:pt x="321" y="105"/>
                    </a:lnTo>
                    <a:lnTo>
                      <a:pt x="326" y="106"/>
                    </a:lnTo>
                    <a:lnTo>
                      <a:pt x="328" y="111"/>
                    </a:lnTo>
                    <a:lnTo>
                      <a:pt x="331" y="115"/>
                    </a:lnTo>
                    <a:lnTo>
                      <a:pt x="335" y="115"/>
                    </a:lnTo>
                    <a:lnTo>
                      <a:pt x="339" y="120"/>
                    </a:lnTo>
                    <a:lnTo>
                      <a:pt x="350" y="128"/>
                    </a:lnTo>
                    <a:lnTo>
                      <a:pt x="348" y="133"/>
                    </a:lnTo>
                    <a:lnTo>
                      <a:pt x="341" y="138"/>
                    </a:lnTo>
                    <a:lnTo>
                      <a:pt x="339" y="144"/>
                    </a:lnTo>
                    <a:lnTo>
                      <a:pt x="336" y="144"/>
                    </a:lnTo>
                    <a:lnTo>
                      <a:pt x="336" y="145"/>
                    </a:lnTo>
                    <a:lnTo>
                      <a:pt x="336" y="145"/>
                    </a:lnTo>
                    <a:lnTo>
                      <a:pt x="333" y="149"/>
                    </a:lnTo>
                    <a:lnTo>
                      <a:pt x="333" y="154"/>
                    </a:lnTo>
                    <a:lnTo>
                      <a:pt x="328" y="157"/>
                    </a:lnTo>
                    <a:lnTo>
                      <a:pt x="324" y="159"/>
                    </a:lnTo>
                    <a:lnTo>
                      <a:pt x="319" y="165"/>
                    </a:lnTo>
                    <a:lnTo>
                      <a:pt x="316" y="162"/>
                    </a:lnTo>
                    <a:lnTo>
                      <a:pt x="312" y="162"/>
                    </a:lnTo>
                    <a:lnTo>
                      <a:pt x="309" y="164"/>
                    </a:lnTo>
                    <a:lnTo>
                      <a:pt x="304" y="166"/>
                    </a:lnTo>
                    <a:lnTo>
                      <a:pt x="301" y="171"/>
                    </a:lnTo>
                    <a:lnTo>
                      <a:pt x="300" y="176"/>
                    </a:lnTo>
                    <a:lnTo>
                      <a:pt x="188" y="200"/>
                    </a:lnTo>
                    <a:lnTo>
                      <a:pt x="90" y="218"/>
                    </a:lnTo>
                    <a:lnTo>
                      <a:pt x="29" y="229"/>
                    </a:lnTo>
                    <a:lnTo>
                      <a:pt x="18" y="160"/>
                    </a:lnTo>
                    <a:lnTo>
                      <a:pt x="0" y="62"/>
                    </a:lnTo>
                    <a:lnTo>
                      <a:pt x="0" y="58"/>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3" name="Google Shape;1266;g3df7f880796_0_302">
                <a:extLst>
                  <a:ext uri="{FF2B5EF4-FFF2-40B4-BE49-F238E27FC236}">
                    <a16:creationId xmlns:a16="http://schemas.microsoft.com/office/drawing/2014/main" id="{A6F2012E-56D6-20E3-12ED-B51A452BE7F1}"/>
                  </a:ext>
                </a:extLst>
              </p:cNvPr>
              <p:cNvSpPr/>
              <p:nvPr/>
            </p:nvSpPr>
            <p:spPr>
              <a:xfrm>
                <a:off x="6816477" y="2236325"/>
                <a:ext cx="119972" cy="199504"/>
              </a:xfrm>
              <a:custGeom>
                <a:avLst/>
                <a:gdLst/>
                <a:ahLst/>
                <a:cxnLst/>
                <a:rect l="l" t="t" r="r" b="b"/>
                <a:pathLst>
                  <a:path w="64" h="107" extrusionOk="0">
                    <a:moveTo>
                      <a:pt x="0" y="14"/>
                    </a:moveTo>
                    <a:lnTo>
                      <a:pt x="1" y="9"/>
                    </a:lnTo>
                    <a:lnTo>
                      <a:pt x="4" y="4"/>
                    </a:lnTo>
                    <a:lnTo>
                      <a:pt x="9" y="2"/>
                    </a:lnTo>
                    <a:lnTo>
                      <a:pt x="12" y="0"/>
                    </a:lnTo>
                    <a:lnTo>
                      <a:pt x="16" y="0"/>
                    </a:lnTo>
                    <a:lnTo>
                      <a:pt x="19" y="3"/>
                    </a:lnTo>
                    <a:lnTo>
                      <a:pt x="16" y="4"/>
                    </a:lnTo>
                    <a:lnTo>
                      <a:pt x="16" y="9"/>
                    </a:lnTo>
                    <a:lnTo>
                      <a:pt x="14" y="14"/>
                    </a:lnTo>
                    <a:lnTo>
                      <a:pt x="11" y="18"/>
                    </a:lnTo>
                    <a:lnTo>
                      <a:pt x="15" y="23"/>
                    </a:lnTo>
                    <a:lnTo>
                      <a:pt x="15" y="27"/>
                    </a:lnTo>
                    <a:lnTo>
                      <a:pt x="17" y="32"/>
                    </a:lnTo>
                    <a:lnTo>
                      <a:pt x="21" y="37"/>
                    </a:lnTo>
                    <a:lnTo>
                      <a:pt x="26" y="41"/>
                    </a:lnTo>
                    <a:lnTo>
                      <a:pt x="30" y="44"/>
                    </a:lnTo>
                    <a:lnTo>
                      <a:pt x="30" y="51"/>
                    </a:lnTo>
                    <a:lnTo>
                      <a:pt x="33" y="58"/>
                    </a:lnTo>
                    <a:lnTo>
                      <a:pt x="39" y="62"/>
                    </a:lnTo>
                    <a:lnTo>
                      <a:pt x="40" y="67"/>
                    </a:lnTo>
                    <a:lnTo>
                      <a:pt x="49" y="75"/>
                    </a:lnTo>
                    <a:lnTo>
                      <a:pt x="55" y="73"/>
                    </a:lnTo>
                    <a:lnTo>
                      <a:pt x="56" y="76"/>
                    </a:lnTo>
                    <a:lnTo>
                      <a:pt x="55" y="81"/>
                    </a:lnTo>
                    <a:lnTo>
                      <a:pt x="55" y="86"/>
                    </a:lnTo>
                    <a:lnTo>
                      <a:pt x="56" y="86"/>
                    </a:lnTo>
                    <a:lnTo>
                      <a:pt x="53" y="91"/>
                    </a:lnTo>
                    <a:lnTo>
                      <a:pt x="55" y="90"/>
                    </a:lnTo>
                    <a:lnTo>
                      <a:pt x="60" y="88"/>
                    </a:lnTo>
                    <a:lnTo>
                      <a:pt x="64" y="99"/>
                    </a:lnTo>
                    <a:lnTo>
                      <a:pt x="63" y="99"/>
                    </a:lnTo>
                    <a:lnTo>
                      <a:pt x="60" y="100"/>
                    </a:lnTo>
                    <a:lnTo>
                      <a:pt x="26" y="107"/>
                    </a:lnTo>
                    <a:lnTo>
                      <a:pt x="24" y="102"/>
                    </a:lnTo>
                    <a:lnTo>
                      <a:pt x="15" y="68"/>
                    </a:lnTo>
                    <a:lnTo>
                      <a:pt x="0" y="14"/>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4" name="Google Shape;1267;g3df7f880796_0_302">
                <a:extLst>
                  <a:ext uri="{FF2B5EF4-FFF2-40B4-BE49-F238E27FC236}">
                    <a16:creationId xmlns:a16="http://schemas.microsoft.com/office/drawing/2014/main" id="{C1FAC073-BAB9-1303-5F1B-2C22847587C8}"/>
                  </a:ext>
                </a:extLst>
              </p:cNvPr>
              <p:cNvSpPr/>
              <p:nvPr/>
            </p:nvSpPr>
            <p:spPr>
              <a:xfrm>
                <a:off x="6816477" y="2236325"/>
                <a:ext cx="119972" cy="199504"/>
              </a:xfrm>
              <a:custGeom>
                <a:avLst/>
                <a:gdLst/>
                <a:ahLst/>
                <a:cxnLst/>
                <a:rect l="l" t="t" r="r" b="b"/>
                <a:pathLst>
                  <a:path w="64" h="107" extrusionOk="0">
                    <a:moveTo>
                      <a:pt x="0" y="14"/>
                    </a:moveTo>
                    <a:lnTo>
                      <a:pt x="1" y="9"/>
                    </a:lnTo>
                    <a:lnTo>
                      <a:pt x="4" y="4"/>
                    </a:lnTo>
                    <a:lnTo>
                      <a:pt x="9" y="2"/>
                    </a:lnTo>
                    <a:lnTo>
                      <a:pt x="12" y="0"/>
                    </a:lnTo>
                    <a:lnTo>
                      <a:pt x="16" y="0"/>
                    </a:lnTo>
                    <a:lnTo>
                      <a:pt x="19" y="3"/>
                    </a:lnTo>
                    <a:lnTo>
                      <a:pt x="16" y="4"/>
                    </a:lnTo>
                    <a:lnTo>
                      <a:pt x="16" y="9"/>
                    </a:lnTo>
                    <a:lnTo>
                      <a:pt x="14" y="14"/>
                    </a:lnTo>
                    <a:lnTo>
                      <a:pt x="11" y="18"/>
                    </a:lnTo>
                    <a:lnTo>
                      <a:pt x="15" y="23"/>
                    </a:lnTo>
                    <a:lnTo>
                      <a:pt x="15" y="27"/>
                    </a:lnTo>
                    <a:lnTo>
                      <a:pt x="17" y="32"/>
                    </a:lnTo>
                    <a:lnTo>
                      <a:pt x="21" y="37"/>
                    </a:lnTo>
                    <a:lnTo>
                      <a:pt x="26" y="41"/>
                    </a:lnTo>
                    <a:lnTo>
                      <a:pt x="30" y="44"/>
                    </a:lnTo>
                    <a:lnTo>
                      <a:pt x="30" y="51"/>
                    </a:lnTo>
                    <a:lnTo>
                      <a:pt x="33" y="58"/>
                    </a:lnTo>
                    <a:lnTo>
                      <a:pt x="39" y="62"/>
                    </a:lnTo>
                    <a:lnTo>
                      <a:pt x="40" y="67"/>
                    </a:lnTo>
                    <a:lnTo>
                      <a:pt x="49" y="75"/>
                    </a:lnTo>
                    <a:lnTo>
                      <a:pt x="55" y="73"/>
                    </a:lnTo>
                    <a:lnTo>
                      <a:pt x="56" y="76"/>
                    </a:lnTo>
                    <a:lnTo>
                      <a:pt x="55" y="81"/>
                    </a:lnTo>
                    <a:lnTo>
                      <a:pt x="55" y="86"/>
                    </a:lnTo>
                    <a:lnTo>
                      <a:pt x="56" y="86"/>
                    </a:lnTo>
                    <a:lnTo>
                      <a:pt x="53" y="91"/>
                    </a:lnTo>
                    <a:lnTo>
                      <a:pt x="55" y="90"/>
                    </a:lnTo>
                    <a:lnTo>
                      <a:pt x="60" y="88"/>
                    </a:lnTo>
                    <a:lnTo>
                      <a:pt x="64" y="99"/>
                    </a:lnTo>
                    <a:lnTo>
                      <a:pt x="63" y="99"/>
                    </a:lnTo>
                    <a:lnTo>
                      <a:pt x="60" y="100"/>
                    </a:lnTo>
                    <a:lnTo>
                      <a:pt x="26" y="107"/>
                    </a:lnTo>
                    <a:lnTo>
                      <a:pt x="24" y="102"/>
                    </a:lnTo>
                    <a:lnTo>
                      <a:pt x="15" y="68"/>
                    </a:lnTo>
                    <a:lnTo>
                      <a:pt x="0" y="14"/>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5" name="Google Shape;1268;g3df7f880796_0_302">
                <a:extLst>
                  <a:ext uri="{FF2B5EF4-FFF2-40B4-BE49-F238E27FC236}">
                    <a16:creationId xmlns:a16="http://schemas.microsoft.com/office/drawing/2014/main" id="{24808D86-F788-ABE1-6703-20208BFBEDB7}"/>
                  </a:ext>
                </a:extLst>
              </p:cNvPr>
              <p:cNvSpPr/>
              <p:nvPr/>
            </p:nvSpPr>
            <p:spPr>
              <a:xfrm>
                <a:off x="6889269" y="1422134"/>
                <a:ext cx="186024" cy="355872"/>
              </a:xfrm>
              <a:custGeom>
                <a:avLst/>
                <a:gdLst/>
                <a:ahLst/>
                <a:cxnLst/>
                <a:rect l="l" t="t" r="r" b="b"/>
                <a:pathLst>
                  <a:path w="100" h="191" extrusionOk="0">
                    <a:moveTo>
                      <a:pt x="0" y="25"/>
                    </a:moveTo>
                    <a:lnTo>
                      <a:pt x="17" y="20"/>
                    </a:lnTo>
                    <a:lnTo>
                      <a:pt x="95" y="0"/>
                    </a:lnTo>
                    <a:lnTo>
                      <a:pt x="94" y="1"/>
                    </a:lnTo>
                    <a:lnTo>
                      <a:pt x="97" y="9"/>
                    </a:lnTo>
                    <a:lnTo>
                      <a:pt x="94" y="19"/>
                    </a:lnTo>
                    <a:lnTo>
                      <a:pt x="95" y="24"/>
                    </a:lnTo>
                    <a:lnTo>
                      <a:pt x="99" y="29"/>
                    </a:lnTo>
                    <a:lnTo>
                      <a:pt x="100" y="33"/>
                    </a:lnTo>
                    <a:lnTo>
                      <a:pt x="100" y="38"/>
                    </a:lnTo>
                    <a:lnTo>
                      <a:pt x="97" y="45"/>
                    </a:lnTo>
                    <a:lnTo>
                      <a:pt x="88" y="54"/>
                    </a:lnTo>
                    <a:lnTo>
                      <a:pt x="87" y="55"/>
                    </a:lnTo>
                    <a:lnTo>
                      <a:pt x="82" y="59"/>
                    </a:lnTo>
                    <a:lnTo>
                      <a:pt x="82" y="64"/>
                    </a:lnTo>
                    <a:lnTo>
                      <a:pt x="85" y="74"/>
                    </a:lnTo>
                    <a:lnTo>
                      <a:pt x="83" y="83"/>
                    </a:lnTo>
                    <a:lnTo>
                      <a:pt x="84" y="88"/>
                    </a:lnTo>
                    <a:lnTo>
                      <a:pt x="82" y="93"/>
                    </a:lnTo>
                    <a:lnTo>
                      <a:pt x="83" y="98"/>
                    </a:lnTo>
                    <a:lnTo>
                      <a:pt x="82" y="103"/>
                    </a:lnTo>
                    <a:lnTo>
                      <a:pt x="78" y="108"/>
                    </a:lnTo>
                    <a:lnTo>
                      <a:pt x="79" y="116"/>
                    </a:lnTo>
                    <a:lnTo>
                      <a:pt x="77" y="119"/>
                    </a:lnTo>
                    <a:lnTo>
                      <a:pt x="82" y="137"/>
                    </a:lnTo>
                    <a:lnTo>
                      <a:pt x="82" y="147"/>
                    </a:lnTo>
                    <a:lnTo>
                      <a:pt x="84" y="161"/>
                    </a:lnTo>
                    <a:lnTo>
                      <a:pt x="82" y="166"/>
                    </a:lnTo>
                    <a:lnTo>
                      <a:pt x="82" y="171"/>
                    </a:lnTo>
                    <a:lnTo>
                      <a:pt x="84" y="177"/>
                    </a:lnTo>
                    <a:lnTo>
                      <a:pt x="89" y="181"/>
                    </a:lnTo>
                    <a:lnTo>
                      <a:pt x="46" y="191"/>
                    </a:lnTo>
                    <a:lnTo>
                      <a:pt x="44" y="186"/>
                    </a:lnTo>
                    <a:lnTo>
                      <a:pt x="44" y="182"/>
                    </a:lnTo>
                    <a:lnTo>
                      <a:pt x="33" y="133"/>
                    </a:lnTo>
                    <a:lnTo>
                      <a:pt x="25" y="127"/>
                    </a:lnTo>
                    <a:lnTo>
                      <a:pt x="24" y="132"/>
                    </a:lnTo>
                    <a:lnTo>
                      <a:pt x="21" y="127"/>
                    </a:lnTo>
                    <a:lnTo>
                      <a:pt x="21" y="119"/>
                    </a:lnTo>
                    <a:lnTo>
                      <a:pt x="19" y="109"/>
                    </a:lnTo>
                    <a:lnTo>
                      <a:pt x="16" y="104"/>
                    </a:lnTo>
                    <a:lnTo>
                      <a:pt x="12" y="94"/>
                    </a:lnTo>
                    <a:lnTo>
                      <a:pt x="12" y="84"/>
                    </a:lnTo>
                    <a:lnTo>
                      <a:pt x="15" y="83"/>
                    </a:lnTo>
                    <a:lnTo>
                      <a:pt x="14" y="78"/>
                    </a:lnTo>
                    <a:lnTo>
                      <a:pt x="12" y="73"/>
                    </a:lnTo>
                    <a:lnTo>
                      <a:pt x="12" y="68"/>
                    </a:lnTo>
                    <a:lnTo>
                      <a:pt x="11" y="63"/>
                    </a:lnTo>
                    <a:lnTo>
                      <a:pt x="6" y="58"/>
                    </a:lnTo>
                    <a:lnTo>
                      <a:pt x="5" y="53"/>
                    </a:lnTo>
                    <a:lnTo>
                      <a:pt x="5" y="41"/>
                    </a:lnTo>
                    <a:lnTo>
                      <a:pt x="1" y="36"/>
                    </a:lnTo>
                    <a:lnTo>
                      <a:pt x="1" y="31"/>
                    </a:lnTo>
                    <a:lnTo>
                      <a:pt x="0" y="28"/>
                    </a:lnTo>
                    <a:lnTo>
                      <a:pt x="0" y="25"/>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6" name="Google Shape;1269;g3df7f880796_0_302">
                <a:extLst>
                  <a:ext uri="{FF2B5EF4-FFF2-40B4-BE49-F238E27FC236}">
                    <a16:creationId xmlns:a16="http://schemas.microsoft.com/office/drawing/2014/main" id="{60F8604F-AB21-5E14-7708-9CC52A9C77AD}"/>
                  </a:ext>
                </a:extLst>
              </p:cNvPr>
              <p:cNvSpPr/>
              <p:nvPr/>
            </p:nvSpPr>
            <p:spPr>
              <a:xfrm>
                <a:off x="6889269" y="1422134"/>
                <a:ext cx="186024" cy="355872"/>
              </a:xfrm>
              <a:custGeom>
                <a:avLst/>
                <a:gdLst/>
                <a:ahLst/>
                <a:cxnLst/>
                <a:rect l="l" t="t" r="r" b="b"/>
                <a:pathLst>
                  <a:path w="100" h="191" extrusionOk="0">
                    <a:moveTo>
                      <a:pt x="0" y="25"/>
                    </a:moveTo>
                    <a:lnTo>
                      <a:pt x="17" y="20"/>
                    </a:lnTo>
                    <a:lnTo>
                      <a:pt x="95" y="0"/>
                    </a:lnTo>
                    <a:lnTo>
                      <a:pt x="94" y="1"/>
                    </a:lnTo>
                    <a:lnTo>
                      <a:pt x="97" y="9"/>
                    </a:lnTo>
                    <a:lnTo>
                      <a:pt x="94" y="19"/>
                    </a:lnTo>
                    <a:lnTo>
                      <a:pt x="95" y="24"/>
                    </a:lnTo>
                    <a:lnTo>
                      <a:pt x="99" y="29"/>
                    </a:lnTo>
                    <a:lnTo>
                      <a:pt x="100" y="33"/>
                    </a:lnTo>
                    <a:lnTo>
                      <a:pt x="100" y="38"/>
                    </a:lnTo>
                    <a:lnTo>
                      <a:pt x="97" y="45"/>
                    </a:lnTo>
                    <a:lnTo>
                      <a:pt x="88" y="54"/>
                    </a:lnTo>
                    <a:lnTo>
                      <a:pt x="87" y="55"/>
                    </a:lnTo>
                    <a:lnTo>
                      <a:pt x="82" y="59"/>
                    </a:lnTo>
                    <a:lnTo>
                      <a:pt x="82" y="64"/>
                    </a:lnTo>
                    <a:lnTo>
                      <a:pt x="85" y="74"/>
                    </a:lnTo>
                    <a:lnTo>
                      <a:pt x="83" y="83"/>
                    </a:lnTo>
                    <a:lnTo>
                      <a:pt x="84" y="88"/>
                    </a:lnTo>
                    <a:lnTo>
                      <a:pt x="82" y="93"/>
                    </a:lnTo>
                    <a:lnTo>
                      <a:pt x="83" y="98"/>
                    </a:lnTo>
                    <a:lnTo>
                      <a:pt x="82" y="103"/>
                    </a:lnTo>
                    <a:lnTo>
                      <a:pt x="78" y="108"/>
                    </a:lnTo>
                    <a:lnTo>
                      <a:pt x="79" y="116"/>
                    </a:lnTo>
                    <a:lnTo>
                      <a:pt x="77" y="119"/>
                    </a:lnTo>
                    <a:lnTo>
                      <a:pt x="82" y="137"/>
                    </a:lnTo>
                    <a:lnTo>
                      <a:pt x="82" y="147"/>
                    </a:lnTo>
                    <a:lnTo>
                      <a:pt x="84" y="161"/>
                    </a:lnTo>
                    <a:lnTo>
                      <a:pt x="82" y="166"/>
                    </a:lnTo>
                    <a:lnTo>
                      <a:pt x="82" y="171"/>
                    </a:lnTo>
                    <a:lnTo>
                      <a:pt x="84" y="177"/>
                    </a:lnTo>
                    <a:lnTo>
                      <a:pt x="89" y="181"/>
                    </a:lnTo>
                    <a:lnTo>
                      <a:pt x="46" y="191"/>
                    </a:lnTo>
                    <a:lnTo>
                      <a:pt x="44" y="186"/>
                    </a:lnTo>
                    <a:lnTo>
                      <a:pt x="44" y="182"/>
                    </a:lnTo>
                    <a:lnTo>
                      <a:pt x="33" y="133"/>
                    </a:lnTo>
                    <a:lnTo>
                      <a:pt x="25" y="127"/>
                    </a:lnTo>
                    <a:lnTo>
                      <a:pt x="24" y="132"/>
                    </a:lnTo>
                    <a:lnTo>
                      <a:pt x="21" y="127"/>
                    </a:lnTo>
                    <a:lnTo>
                      <a:pt x="21" y="119"/>
                    </a:lnTo>
                    <a:lnTo>
                      <a:pt x="19" y="109"/>
                    </a:lnTo>
                    <a:lnTo>
                      <a:pt x="16" y="104"/>
                    </a:lnTo>
                    <a:lnTo>
                      <a:pt x="12" y="94"/>
                    </a:lnTo>
                    <a:lnTo>
                      <a:pt x="12" y="84"/>
                    </a:lnTo>
                    <a:lnTo>
                      <a:pt x="15" y="83"/>
                    </a:lnTo>
                    <a:lnTo>
                      <a:pt x="14" y="78"/>
                    </a:lnTo>
                    <a:lnTo>
                      <a:pt x="12" y="73"/>
                    </a:lnTo>
                    <a:lnTo>
                      <a:pt x="12" y="68"/>
                    </a:lnTo>
                    <a:lnTo>
                      <a:pt x="11" y="63"/>
                    </a:lnTo>
                    <a:lnTo>
                      <a:pt x="6" y="58"/>
                    </a:lnTo>
                    <a:lnTo>
                      <a:pt x="5" y="53"/>
                    </a:lnTo>
                    <a:lnTo>
                      <a:pt x="5" y="41"/>
                    </a:lnTo>
                    <a:lnTo>
                      <a:pt x="1" y="36"/>
                    </a:lnTo>
                    <a:lnTo>
                      <a:pt x="1" y="31"/>
                    </a:lnTo>
                    <a:lnTo>
                      <a:pt x="0" y="28"/>
                    </a:lnTo>
                    <a:lnTo>
                      <a:pt x="0" y="25"/>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7" name="Google Shape;1270;g3df7f880796_0_302">
                <a:extLst>
                  <a:ext uri="{FF2B5EF4-FFF2-40B4-BE49-F238E27FC236}">
                    <a16:creationId xmlns:a16="http://schemas.microsoft.com/office/drawing/2014/main" id="{E8695CDB-58B3-C02C-D2B6-8110AB0B9BC6}"/>
                  </a:ext>
                </a:extLst>
              </p:cNvPr>
              <p:cNvSpPr/>
              <p:nvPr/>
            </p:nvSpPr>
            <p:spPr>
              <a:xfrm>
                <a:off x="6035986" y="2358993"/>
                <a:ext cx="892376" cy="494716"/>
              </a:xfrm>
              <a:custGeom>
                <a:avLst/>
                <a:gdLst/>
                <a:ahLst/>
                <a:cxnLst/>
                <a:rect l="l" t="t" r="r" b="b"/>
                <a:pathLst>
                  <a:path w="478" h="265" extrusionOk="0">
                    <a:moveTo>
                      <a:pt x="459" y="73"/>
                    </a:moveTo>
                    <a:lnTo>
                      <a:pt x="454" y="78"/>
                    </a:lnTo>
                    <a:lnTo>
                      <a:pt x="451" y="82"/>
                    </a:lnTo>
                    <a:lnTo>
                      <a:pt x="456" y="85"/>
                    </a:lnTo>
                    <a:lnTo>
                      <a:pt x="454" y="90"/>
                    </a:lnTo>
                    <a:lnTo>
                      <a:pt x="449" y="90"/>
                    </a:lnTo>
                    <a:lnTo>
                      <a:pt x="449" y="100"/>
                    </a:lnTo>
                    <a:lnTo>
                      <a:pt x="446" y="109"/>
                    </a:lnTo>
                    <a:lnTo>
                      <a:pt x="446" y="118"/>
                    </a:lnTo>
                    <a:lnTo>
                      <a:pt x="446" y="124"/>
                    </a:lnTo>
                    <a:lnTo>
                      <a:pt x="444" y="126"/>
                    </a:lnTo>
                    <a:lnTo>
                      <a:pt x="446" y="136"/>
                    </a:lnTo>
                    <a:lnTo>
                      <a:pt x="451" y="142"/>
                    </a:lnTo>
                    <a:lnTo>
                      <a:pt x="454" y="133"/>
                    </a:lnTo>
                    <a:lnTo>
                      <a:pt x="453" y="124"/>
                    </a:lnTo>
                    <a:lnTo>
                      <a:pt x="454" y="118"/>
                    </a:lnTo>
                    <a:lnTo>
                      <a:pt x="457" y="114"/>
                    </a:lnTo>
                    <a:lnTo>
                      <a:pt x="458" y="109"/>
                    </a:lnTo>
                    <a:lnTo>
                      <a:pt x="462" y="113"/>
                    </a:lnTo>
                    <a:lnTo>
                      <a:pt x="463" y="112"/>
                    </a:lnTo>
                    <a:lnTo>
                      <a:pt x="464" y="107"/>
                    </a:lnTo>
                    <a:lnTo>
                      <a:pt x="463" y="98"/>
                    </a:lnTo>
                    <a:lnTo>
                      <a:pt x="466" y="88"/>
                    </a:lnTo>
                    <a:lnTo>
                      <a:pt x="469" y="80"/>
                    </a:lnTo>
                    <a:lnTo>
                      <a:pt x="468" y="77"/>
                    </a:lnTo>
                    <a:lnTo>
                      <a:pt x="469" y="69"/>
                    </a:lnTo>
                    <a:lnTo>
                      <a:pt x="459" y="73"/>
                    </a:lnTo>
                    <a:close/>
                    <a:moveTo>
                      <a:pt x="453" y="161"/>
                    </a:moveTo>
                    <a:lnTo>
                      <a:pt x="439" y="162"/>
                    </a:lnTo>
                    <a:lnTo>
                      <a:pt x="435" y="161"/>
                    </a:lnTo>
                    <a:lnTo>
                      <a:pt x="434" y="166"/>
                    </a:lnTo>
                    <a:lnTo>
                      <a:pt x="435" y="170"/>
                    </a:lnTo>
                    <a:lnTo>
                      <a:pt x="430" y="167"/>
                    </a:lnTo>
                    <a:lnTo>
                      <a:pt x="427" y="166"/>
                    </a:lnTo>
                    <a:lnTo>
                      <a:pt x="422" y="171"/>
                    </a:lnTo>
                    <a:lnTo>
                      <a:pt x="423" y="166"/>
                    </a:lnTo>
                    <a:lnTo>
                      <a:pt x="419" y="162"/>
                    </a:lnTo>
                    <a:lnTo>
                      <a:pt x="414" y="158"/>
                    </a:lnTo>
                    <a:lnTo>
                      <a:pt x="414" y="158"/>
                    </a:lnTo>
                    <a:lnTo>
                      <a:pt x="410" y="153"/>
                    </a:lnTo>
                    <a:lnTo>
                      <a:pt x="409" y="150"/>
                    </a:lnTo>
                    <a:lnTo>
                      <a:pt x="403" y="151"/>
                    </a:lnTo>
                    <a:lnTo>
                      <a:pt x="399" y="150"/>
                    </a:lnTo>
                    <a:lnTo>
                      <a:pt x="394" y="150"/>
                    </a:lnTo>
                    <a:lnTo>
                      <a:pt x="385" y="146"/>
                    </a:lnTo>
                    <a:lnTo>
                      <a:pt x="370" y="146"/>
                    </a:lnTo>
                    <a:lnTo>
                      <a:pt x="371" y="144"/>
                    </a:lnTo>
                    <a:lnTo>
                      <a:pt x="376" y="144"/>
                    </a:lnTo>
                    <a:lnTo>
                      <a:pt x="386" y="143"/>
                    </a:lnTo>
                    <a:lnTo>
                      <a:pt x="391" y="147"/>
                    </a:lnTo>
                    <a:lnTo>
                      <a:pt x="394" y="147"/>
                    </a:lnTo>
                    <a:lnTo>
                      <a:pt x="394" y="142"/>
                    </a:lnTo>
                    <a:lnTo>
                      <a:pt x="399" y="146"/>
                    </a:lnTo>
                    <a:lnTo>
                      <a:pt x="403" y="150"/>
                    </a:lnTo>
                    <a:lnTo>
                      <a:pt x="408" y="146"/>
                    </a:lnTo>
                    <a:lnTo>
                      <a:pt x="412" y="151"/>
                    </a:lnTo>
                    <a:lnTo>
                      <a:pt x="417" y="155"/>
                    </a:lnTo>
                    <a:lnTo>
                      <a:pt x="422" y="157"/>
                    </a:lnTo>
                    <a:lnTo>
                      <a:pt x="427" y="162"/>
                    </a:lnTo>
                    <a:lnTo>
                      <a:pt x="429" y="158"/>
                    </a:lnTo>
                    <a:lnTo>
                      <a:pt x="432" y="158"/>
                    </a:lnTo>
                    <a:lnTo>
                      <a:pt x="433" y="153"/>
                    </a:lnTo>
                    <a:lnTo>
                      <a:pt x="432" y="148"/>
                    </a:lnTo>
                    <a:lnTo>
                      <a:pt x="427" y="146"/>
                    </a:lnTo>
                    <a:lnTo>
                      <a:pt x="425" y="142"/>
                    </a:lnTo>
                    <a:lnTo>
                      <a:pt x="419" y="143"/>
                    </a:lnTo>
                    <a:lnTo>
                      <a:pt x="410" y="139"/>
                    </a:lnTo>
                    <a:lnTo>
                      <a:pt x="405" y="134"/>
                    </a:lnTo>
                    <a:lnTo>
                      <a:pt x="395" y="127"/>
                    </a:lnTo>
                    <a:lnTo>
                      <a:pt x="400" y="128"/>
                    </a:lnTo>
                    <a:lnTo>
                      <a:pt x="410" y="136"/>
                    </a:lnTo>
                    <a:lnTo>
                      <a:pt x="419" y="141"/>
                    </a:lnTo>
                    <a:lnTo>
                      <a:pt x="422" y="136"/>
                    </a:lnTo>
                    <a:lnTo>
                      <a:pt x="418" y="131"/>
                    </a:lnTo>
                    <a:lnTo>
                      <a:pt x="419" y="129"/>
                    </a:lnTo>
                    <a:lnTo>
                      <a:pt x="424" y="129"/>
                    </a:lnTo>
                    <a:lnTo>
                      <a:pt x="429" y="133"/>
                    </a:lnTo>
                    <a:lnTo>
                      <a:pt x="430" y="129"/>
                    </a:lnTo>
                    <a:lnTo>
                      <a:pt x="428" y="121"/>
                    </a:lnTo>
                    <a:lnTo>
                      <a:pt x="423" y="121"/>
                    </a:lnTo>
                    <a:lnTo>
                      <a:pt x="418" y="119"/>
                    </a:lnTo>
                    <a:lnTo>
                      <a:pt x="420" y="118"/>
                    </a:lnTo>
                    <a:lnTo>
                      <a:pt x="415" y="113"/>
                    </a:lnTo>
                    <a:lnTo>
                      <a:pt x="410" y="114"/>
                    </a:lnTo>
                    <a:lnTo>
                      <a:pt x="405" y="111"/>
                    </a:lnTo>
                    <a:lnTo>
                      <a:pt x="404" y="108"/>
                    </a:lnTo>
                    <a:lnTo>
                      <a:pt x="394" y="103"/>
                    </a:lnTo>
                    <a:lnTo>
                      <a:pt x="390" y="98"/>
                    </a:lnTo>
                    <a:lnTo>
                      <a:pt x="385" y="95"/>
                    </a:lnTo>
                    <a:lnTo>
                      <a:pt x="383" y="93"/>
                    </a:lnTo>
                    <a:lnTo>
                      <a:pt x="380" y="88"/>
                    </a:lnTo>
                    <a:lnTo>
                      <a:pt x="370" y="82"/>
                    </a:lnTo>
                    <a:lnTo>
                      <a:pt x="366" y="82"/>
                    </a:lnTo>
                    <a:lnTo>
                      <a:pt x="370" y="80"/>
                    </a:lnTo>
                    <a:lnTo>
                      <a:pt x="376" y="83"/>
                    </a:lnTo>
                    <a:lnTo>
                      <a:pt x="381" y="88"/>
                    </a:lnTo>
                    <a:lnTo>
                      <a:pt x="385" y="93"/>
                    </a:lnTo>
                    <a:lnTo>
                      <a:pt x="390" y="94"/>
                    </a:lnTo>
                    <a:lnTo>
                      <a:pt x="394" y="99"/>
                    </a:lnTo>
                    <a:lnTo>
                      <a:pt x="398" y="100"/>
                    </a:lnTo>
                    <a:lnTo>
                      <a:pt x="408" y="108"/>
                    </a:lnTo>
                    <a:lnTo>
                      <a:pt x="412" y="108"/>
                    </a:lnTo>
                    <a:lnTo>
                      <a:pt x="413" y="109"/>
                    </a:lnTo>
                    <a:lnTo>
                      <a:pt x="418" y="112"/>
                    </a:lnTo>
                    <a:lnTo>
                      <a:pt x="420" y="104"/>
                    </a:lnTo>
                    <a:lnTo>
                      <a:pt x="420" y="99"/>
                    </a:lnTo>
                    <a:lnTo>
                      <a:pt x="418" y="94"/>
                    </a:lnTo>
                    <a:lnTo>
                      <a:pt x="422" y="95"/>
                    </a:lnTo>
                    <a:lnTo>
                      <a:pt x="422" y="90"/>
                    </a:lnTo>
                    <a:lnTo>
                      <a:pt x="412" y="87"/>
                    </a:lnTo>
                    <a:lnTo>
                      <a:pt x="407" y="85"/>
                    </a:lnTo>
                    <a:lnTo>
                      <a:pt x="407" y="84"/>
                    </a:lnTo>
                    <a:lnTo>
                      <a:pt x="403" y="84"/>
                    </a:lnTo>
                    <a:lnTo>
                      <a:pt x="403" y="82"/>
                    </a:lnTo>
                    <a:lnTo>
                      <a:pt x="398" y="78"/>
                    </a:lnTo>
                    <a:lnTo>
                      <a:pt x="396" y="75"/>
                    </a:lnTo>
                    <a:lnTo>
                      <a:pt x="388" y="78"/>
                    </a:lnTo>
                    <a:lnTo>
                      <a:pt x="386" y="77"/>
                    </a:lnTo>
                    <a:lnTo>
                      <a:pt x="381" y="77"/>
                    </a:lnTo>
                    <a:lnTo>
                      <a:pt x="378" y="77"/>
                    </a:lnTo>
                    <a:lnTo>
                      <a:pt x="370" y="69"/>
                    </a:lnTo>
                    <a:lnTo>
                      <a:pt x="370" y="64"/>
                    </a:lnTo>
                    <a:lnTo>
                      <a:pt x="365" y="64"/>
                    </a:lnTo>
                    <a:lnTo>
                      <a:pt x="359" y="69"/>
                    </a:lnTo>
                    <a:lnTo>
                      <a:pt x="356" y="70"/>
                    </a:lnTo>
                    <a:lnTo>
                      <a:pt x="351" y="69"/>
                    </a:lnTo>
                    <a:lnTo>
                      <a:pt x="350" y="65"/>
                    </a:lnTo>
                    <a:lnTo>
                      <a:pt x="351" y="64"/>
                    </a:lnTo>
                    <a:lnTo>
                      <a:pt x="350" y="60"/>
                    </a:lnTo>
                    <a:lnTo>
                      <a:pt x="352" y="45"/>
                    </a:lnTo>
                    <a:lnTo>
                      <a:pt x="355" y="46"/>
                    </a:lnTo>
                    <a:lnTo>
                      <a:pt x="356" y="46"/>
                    </a:lnTo>
                    <a:lnTo>
                      <a:pt x="357" y="45"/>
                    </a:lnTo>
                    <a:lnTo>
                      <a:pt x="357" y="43"/>
                    </a:lnTo>
                    <a:lnTo>
                      <a:pt x="362" y="38"/>
                    </a:lnTo>
                    <a:lnTo>
                      <a:pt x="361" y="33"/>
                    </a:lnTo>
                    <a:lnTo>
                      <a:pt x="360" y="30"/>
                    </a:lnTo>
                    <a:lnTo>
                      <a:pt x="357" y="25"/>
                    </a:lnTo>
                    <a:lnTo>
                      <a:pt x="354" y="22"/>
                    </a:lnTo>
                    <a:lnTo>
                      <a:pt x="350" y="21"/>
                    </a:lnTo>
                    <a:lnTo>
                      <a:pt x="346" y="19"/>
                    </a:lnTo>
                    <a:lnTo>
                      <a:pt x="341" y="16"/>
                    </a:lnTo>
                    <a:lnTo>
                      <a:pt x="334" y="16"/>
                    </a:lnTo>
                    <a:lnTo>
                      <a:pt x="329" y="14"/>
                    </a:lnTo>
                    <a:lnTo>
                      <a:pt x="330" y="9"/>
                    </a:lnTo>
                    <a:lnTo>
                      <a:pt x="327" y="4"/>
                    </a:lnTo>
                    <a:lnTo>
                      <a:pt x="322" y="1"/>
                    </a:lnTo>
                    <a:lnTo>
                      <a:pt x="312" y="1"/>
                    </a:lnTo>
                    <a:lnTo>
                      <a:pt x="311" y="10"/>
                    </a:lnTo>
                    <a:lnTo>
                      <a:pt x="307" y="15"/>
                    </a:lnTo>
                    <a:lnTo>
                      <a:pt x="281" y="0"/>
                    </a:lnTo>
                    <a:lnTo>
                      <a:pt x="276" y="2"/>
                    </a:lnTo>
                    <a:lnTo>
                      <a:pt x="277" y="7"/>
                    </a:lnTo>
                    <a:lnTo>
                      <a:pt x="274" y="12"/>
                    </a:lnTo>
                    <a:lnTo>
                      <a:pt x="276" y="22"/>
                    </a:lnTo>
                    <a:lnTo>
                      <a:pt x="272" y="27"/>
                    </a:lnTo>
                    <a:lnTo>
                      <a:pt x="269" y="36"/>
                    </a:lnTo>
                    <a:lnTo>
                      <a:pt x="266" y="41"/>
                    </a:lnTo>
                    <a:lnTo>
                      <a:pt x="261" y="41"/>
                    </a:lnTo>
                    <a:lnTo>
                      <a:pt x="257" y="51"/>
                    </a:lnTo>
                    <a:lnTo>
                      <a:pt x="252" y="53"/>
                    </a:lnTo>
                    <a:lnTo>
                      <a:pt x="247" y="53"/>
                    </a:lnTo>
                    <a:lnTo>
                      <a:pt x="245" y="58"/>
                    </a:lnTo>
                    <a:lnTo>
                      <a:pt x="244" y="64"/>
                    </a:lnTo>
                    <a:lnTo>
                      <a:pt x="242" y="69"/>
                    </a:lnTo>
                    <a:lnTo>
                      <a:pt x="239" y="79"/>
                    </a:lnTo>
                    <a:lnTo>
                      <a:pt x="238" y="84"/>
                    </a:lnTo>
                    <a:lnTo>
                      <a:pt x="233" y="85"/>
                    </a:lnTo>
                    <a:lnTo>
                      <a:pt x="223" y="84"/>
                    </a:lnTo>
                    <a:lnTo>
                      <a:pt x="223" y="82"/>
                    </a:lnTo>
                    <a:lnTo>
                      <a:pt x="218" y="78"/>
                    </a:lnTo>
                    <a:lnTo>
                      <a:pt x="213" y="79"/>
                    </a:lnTo>
                    <a:lnTo>
                      <a:pt x="213" y="89"/>
                    </a:lnTo>
                    <a:lnTo>
                      <a:pt x="212" y="94"/>
                    </a:lnTo>
                    <a:lnTo>
                      <a:pt x="210" y="97"/>
                    </a:lnTo>
                    <a:lnTo>
                      <a:pt x="206" y="105"/>
                    </a:lnTo>
                    <a:lnTo>
                      <a:pt x="204" y="111"/>
                    </a:lnTo>
                    <a:lnTo>
                      <a:pt x="203" y="116"/>
                    </a:lnTo>
                    <a:lnTo>
                      <a:pt x="201" y="126"/>
                    </a:lnTo>
                    <a:lnTo>
                      <a:pt x="196" y="132"/>
                    </a:lnTo>
                    <a:lnTo>
                      <a:pt x="191" y="142"/>
                    </a:lnTo>
                    <a:lnTo>
                      <a:pt x="189" y="151"/>
                    </a:lnTo>
                    <a:lnTo>
                      <a:pt x="193" y="156"/>
                    </a:lnTo>
                    <a:lnTo>
                      <a:pt x="189" y="161"/>
                    </a:lnTo>
                    <a:lnTo>
                      <a:pt x="190" y="166"/>
                    </a:lnTo>
                    <a:lnTo>
                      <a:pt x="190" y="166"/>
                    </a:lnTo>
                    <a:lnTo>
                      <a:pt x="180" y="173"/>
                    </a:lnTo>
                    <a:lnTo>
                      <a:pt x="175" y="172"/>
                    </a:lnTo>
                    <a:lnTo>
                      <a:pt x="166" y="180"/>
                    </a:lnTo>
                    <a:lnTo>
                      <a:pt x="159" y="177"/>
                    </a:lnTo>
                    <a:lnTo>
                      <a:pt x="159" y="182"/>
                    </a:lnTo>
                    <a:lnTo>
                      <a:pt x="157" y="186"/>
                    </a:lnTo>
                    <a:lnTo>
                      <a:pt x="152" y="189"/>
                    </a:lnTo>
                    <a:lnTo>
                      <a:pt x="141" y="194"/>
                    </a:lnTo>
                    <a:lnTo>
                      <a:pt x="136" y="194"/>
                    </a:lnTo>
                    <a:lnTo>
                      <a:pt x="129" y="190"/>
                    </a:lnTo>
                    <a:lnTo>
                      <a:pt x="126" y="195"/>
                    </a:lnTo>
                    <a:lnTo>
                      <a:pt x="117" y="201"/>
                    </a:lnTo>
                    <a:lnTo>
                      <a:pt x="110" y="200"/>
                    </a:lnTo>
                    <a:lnTo>
                      <a:pt x="100" y="195"/>
                    </a:lnTo>
                    <a:lnTo>
                      <a:pt x="95" y="190"/>
                    </a:lnTo>
                    <a:lnTo>
                      <a:pt x="91" y="185"/>
                    </a:lnTo>
                    <a:lnTo>
                      <a:pt x="91" y="180"/>
                    </a:lnTo>
                    <a:lnTo>
                      <a:pt x="72" y="202"/>
                    </a:lnTo>
                    <a:lnTo>
                      <a:pt x="56" y="215"/>
                    </a:lnTo>
                    <a:lnTo>
                      <a:pt x="52" y="220"/>
                    </a:lnTo>
                    <a:lnTo>
                      <a:pt x="52" y="225"/>
                    </a:lnTo>
                    <a:lnTo>
                      <a:pt x="47" y="229"/>
                    </a:lnTo>
                    <a:lnTo>
                      <a:pt x="45" y="234"/>
                    </a:lnTo>
                    <a:lnTo>
                      <a:pt x="42" y="239"/>
                    </a:lnTo>
                    <a:lnTo>
                      <a:pt x="38" y="241"/>
                    </a:lnTo>
                    <a:lnTo>
                      <a:pt x="33" y="245"/>
                    </a:lnTo>
                    <a:lnTo>
                      <a:pt x="32" y="250"/>
                    </a:lnTo>
                    <a:lnTo>
                      <a:pt x="20" y="254"/>
                    </a:lnTo>
                    <a:lnTo>
                      <a:pt x="15" y="258"/>
                    </a:lnTo>
                    <a:lnTo>
                      <a:pt x="10" y="259"/>
                    </a:lnTo>
                    <a:lnTo>
                      <a:pt x="0" y="265"/>
                    </a:lnTo>
                    <a:lnTo>
                      <a:pt x="19" y="263"/>
                    </a:lnTo>
                    <a:lnTo>
                      <a:pt x="29" y="263"/>
                    </a:lnTo>
                    <a:lnTo>
                      <a:pt x="71" y="256"/>
                    </a:lnTo>
                    <a:lnTo>
                      <a:pt x="95" y="253"/>
                    </a:lnTo>
                    <a:lnTo>
                      <a:pt x="113" y="248"/>
                    </a:lnTo>
                    <a:lnTo>
                      <a:pt x="121" y="248"/>
                    </a:lnTo>
                    <a:lnTo>
                      <a:pt x="131" y="248"/>
                    </a:lnTo>
                    <a:lnTo>
                      <a:pt x="150" y="246"/>
                    </a:lnTo>
                    <a:lnTo>
                      <a:pt x="198" y="239"/>
                    </a:lnTo>
                    <a:lnTo>
                      <a:pt x="330" y="215"/>
                    </a:lnTo>
                    <a:lnTo>
                      <a:pt x="396" y="201"/>
                    </a:lnTo>
                    <a:lnTo>
                      <a:pt x="456" y="189"/>
                    </a:lnTo>
                    <a:lnTo>
                      <a:pt x="454" y="186"/>
                    </a:lnTo>
                    <a:lnTo>
                      <a:pt x="457" y="189"/>
                    </a:lnTo>
                    <a:lnTo>
                      <a:pt x="459" y="187"/>
                    </a:lnTo>
                    <a:lnTo>
                      <a:pt x="458" y="182"/>
                    </a:lnTo>
                    <a:lnTo>
                      <a:pt x="458" y="177"/>
                    </a:lnTo>
                    <a:lnTo>
                      <a:pt x="462" y="181"/>
                    </a:lnTo>
                    <a:lnTo>
                      <a:pt x="464" y="186"/>
                    </a:lnTo>
                    <a:lnTo>
                      <a:pt x="467" y="186"/>
                    </a:lnTo>
                    <a:lnTo>
                      <a:pt x="458" y="171"/>
                    </a:lnTo>
                    <a:lnTo>
                      <a:pt x="453" y="161"/>
                    </a:lnTo>
                    <a:close/>
                    <a:moveTo>
                      <a:pt x="477" y="66"/>
                    </a:moveTo>
                    <a:lnTo>
                      <a:pt x="474" y="72"/>
                    </a:lnTo>
                    <a:lnTo>
                      <a:pt x="474" y="77"/>
                    </a:lnTo>
                    <a:lnTo>
                      <a:pt x="472" y="80"/>
                    </a:lnTo>
                    <a:lnTo>
                      <a:pt x="474" y="77"/>
                    </a:lnTo>
                    <a:lnTo>
                      <a:pt x="478" y="66"/>
                    </a:lnTo>
                    <a:lnTo>
                      <a:pt x="477" y="66"/>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8" name="Google Shape;1271;g3df7f880796_0_302">
                <a:extLst>
                  <a:ext uri="{FF2B5EF4-FFF2-40B4-BE49-F238E27FC236}">
                    <a16:creationId xmlns:a16="http://schemas.microsoft.com/office/drawing/2014/main" id="{744E7D4B-9B23-FE39-250D-9E2525C7D8EE}"/>
                  </a:ext>
                </a:extLst>
              </p:cNvPr>
              <p:cNvSpPr/>
              <p:nvPr/>
            </p:nvSpPr>
            <p:spPr>
              <a:xfrm>
                <a:off x="6424209" y="2261937"/>
                <a:ext cx="509544" cy="246684"/>
              </a:xfrm>
              <a:custGeom>
                <a:avLst/>
                <a:gdLst/>
                <a:ahLst/>
                <a:cxnLst/>
                <a:rect l="l" t="t" r="r" b="b"/>
                <a:pathLst>
                  <a:path w="273" h="132" extrusionOk="0">
                    <a:moveTo>
                      <a:pt x="273" y="93"/>
                    </a:moveTo>
                    <a:lnTo>
                      <a:pt x="268" y="90"/>
                    </a:lnTo>
                    <a:lnTo>
                      <a:pt x="270" y="87"/>
                    </a:lnTo>
                    <a:lnTo>
                      <a:pt x="270" y="86"/>
                    </a:lnTo>
                    <a:lnTo>
                      <a:pt x="236" y="93"/>
                    </a:lnTo>
                    <a:lnTo>
                      <a:pt x="234" y="88"/>
                    </a:lnTo>
                    <a:lnTo>
                      <a:pt x="225" y="54"/>
                    </a:lnTo>
                    <a:lnTo>
                      <a:pt x="210" y="0"/>
                    </a:lnTo>
                    <a:lnTo>
                      <a:pt x="98" y="24"/>
                    </a:lnTo>
                    <a:lnTo>
                      <a:pt x="0" y="42"/>
                    </a:lnTo>
                    <a:lnTo>
                      <a:pt x="6" y="82"/>
                    </a:lnTo>
                    <a:lnTo>
                      <a:pt x="10" y="77"/>
                    </a:lnTo>
                    <a:lnTo>
                      <a:pt x="15" y="72"/>
                    </a:lnTo>
                    <a:lnTo>
                      <a:pt x="17" y="68"/>
                    </a:lnTo>
                    <a:lnTo>
                      <a:pt x="22" y="62"/>
                    </a:lnTo>
                    <a:lnTo>
                      <a:pt x="24" y="58"/>
                    </a:lnTo>
                    <a:lnTo>
                      <a:pt x="29" y="56"/>
                    </a:lnTo>
                    <a:lnTo>
                      <a:pt x="34" y="57"/>
                    </a:lnTo>
                    <a:lnTo>
                      <a:pt x="40" y="47"/>
                    </a:lnTo>
                    <a:lnTo>
                      <a:pt x="40" y="42"/>
                    </a:lnTo>
                    <a:lnTo>
                      <a:pt x="41" y="42"/>
                    </a:lnTo>
                    <a:lnTo>
                      <a:pt x="46" y="47"/>
                    </a:lnTo>
                    <a:lnTo>
                      <a:pt x="51" y="48"/>
                    </a:lnTo>
                    <a:lnTo>
                      <a:pt x="59" y="47"/>
                    </a:lnTo>
                    <a:lnTo>
                      <a:pt x="60" y="42"/>
                    </a:lnTo>
                    <a:lnTo>
                      <a:pt x="64" y="37"/>
                    </a:lnTo>
                    <a:lnTo>
                      <a:pt x="69" y="37"/>
                    </a:lnTo>
                    <a:lnTo>
                      <a:pt x="71" y="32"/>
                    </a:lnTo>
                    <a:lnTo>
                      <a:pt x="75" y="29"/>
                    </a:lnTo>
                    <a:lnTo>
                      <a:pt x="80" y="32"/>
                    </a:lnTo>
                    <a:lnTo>
                      <a:pt x="85" y="34"/>
                    </a:lnTo>
                    <a:lnTo>
                      <a:pt x="95" y="34"/>
                    </a:lnTo>
                    <a:lnTo>
                      <a:pt x="95" y="34"/>
                    </a:lnTo>
                    <a:lnTo>
                      <a:pt x="94" y="39"/>
                    </a:lnTo>
                    <a:lnTo>
                      <a:pt x="99" y="40"/>
                    </a:lnTo>
                    <a:lnTo>
                      <a:pt x="99" y="46"/>
                    </a:lnTo>
                    <a:lnTo>
                      <a:pt x="103" y="49"/>
                    </a:lnTo>
                    <a:lnTo>
                      <a:pt x="104" y="53"/>
                    </a:lnTo>
                    <a:lnTo>
                      <a:pt x="114" y="53"/>
                    </a:lnTo>
                    <a:lnTo>
                      <a:pt x="119" y="56"/>
                    </a:lnTo>
                    <a:lnTo>
                      <a:pt x="122" y="61"/>
                    </a:lnTo>
                    <a:lnTo>
                      <a:pt x="121" y="66"/>
                    </a:lnTo>
                    <a:lnTo>
                      <a:pt x="126" y="68"/>
                    </a:lnTo>
                    <a:lnTo>
                      <a:pt x="133" y="68"/>
                    </a:lnTo>
                    <a:lnTo>
                      <a:pt x="138" y="71"/>
                    </a:lnTo>
                    <a:lnTo>
                      <a:pt x="142" y="73"/>
                    </a:lnTo>
                    <a:lnTo>
                      <a:pt x="146" y="74"/>
                    </a:lnTo>
                    <a:lnTo>
                      <a:pt x="152" y="71"/>
                    </a:lnTo>
                    <a:lnTo>
                      <a:pt x="157" y="74"/>
                    </a:lnTo>
                    <a:lnTo>
                      <a:pt x="157" y="78"/>
                    </a:lnTo>
                    <a:lnTo>
                      <a:pt x="154" y="83"/>
                    </a:lnTo>
                    <a:lnTo>
                      <a:pt x="154" y="90"/>
                    </a:lnTo>
                    <a:lnTo>
                      <a:pt x="151" y="93"/>
                    </a:lnTo>
                    <a:lnTo>
                      <a:pt x="151" y="98"/>
                    </a:lnTo>
                    <a:lnTo>
                      <a:pt x="148" y="103"/>
                    </a:lnTo>
                    <a:lnTo>
                      <a:pt x="147" y="105"/>
                    </a:lnTo>
                    <a:lnTo>
                      <a:pt x="146" y="108"/>
                    </a:lnTo>
                    <a:lnTo>
                      <a:pt x="146" y="113"/>
                    </a:lnTo>
                    <a:lnTo>
                      <a:pt x="151" y="118"/>
                    </a:lnTo>
                    <a:lnTo>
                      <a:pt x="154" y="113"/>
                    </a:lnTo>
                    <a:lnTo>
                      <a:pt x="154" y="110"/>
                    </a:lnTo>
                    <a:lnTo>
                      <a:pt x="160" y="108"/>
                    </a:lnTo>
                    <a:lnTo>
                      <a:pt x="162" y="113"/>
                    </a:lnTo>
                    <a:lnTo>
                      <a:pt x="166" y="118"/>
                    </a:lnTo>
                    <a:lnTo>
                      <a:pt x="171" y="121"/>
                    </a:lnTo>
                    <a:lnTo>
                      <a:pt x="171" y="117"/>
                    </a:lnTo>
                    <a:lnTo>
                      <a:pt x="172" y="113"/>
                    </a:lnTo>
                    <a:lnTo>
                      <a:pt x="173" y="118"/>
                    </a:lnTo>
                    <a:lnTo>
                      <a:pt x="178" y="124"/>
                    </a:lnTo>
                    <a:lnTo>
                      <a:pt x="183" y="121"/>
                    </a:lnTo>
                    <a:lnTo>
                      <a:pt x="188" y="122"/>
                    </a:lnTo>
                    <a:lnTo>
                      <a:pt x="192" y="126"/>
                    </a:lnTo>
                    <a:lnTo>
                      <a:pt x="193" y="126"/>
                    </a:lnTo>
                    <a:lnTo>
                      <a:pt x="199" y="126"/>
                    </a:lnTo>
                    <a:lnTo>
                      <a:pt x="204" y="130"/>
                    </a:lnTo>
                    <a:lnTo>
                      <a:pt x="205" y="126"/>
                    </a:lnTo>
                    <a:lnTo>
                      <a:pt x="199" y="116"/>
                    </a:lnTo>
                    <a:lnTo>
                      <a:pt x="195" y="115"/>
                    </a:lnTo>
                    <a:lnTo>
                      <a:pt x="190" y="110"/>
                    </a:lnTo>
                    <a:lnTo>
                      <a:pt x="182" y="106"/>
                    </a:lnTo>
                    <a:lnTo>
                      <a:pt x="178" y="102"/>
                    </a:lnTo>
                    <a:lnTo>
                      <a:pt x="176" y="92"/>
                    </a:lnTo>
                    <a:lnTo>
                      <a:pt x="176" y="90"/>
                    </a:lnTo>
                    <a:lnTo>
                      <a:pt x="177" y="93"/>
                    </a:lnTo>
                    <a:lnTo>
                      <a:pt x="182" y="103"/>
                    </a:lnTo>
                    <a:lnTo>
                      <a:pt x="187" y="107"/>
                    </a:lnTo>
                    <a:lnTo>
                      <a:pt x="192" y="108"/>
                    </a:lnTo>
                    <a:lnTo>
                      <a:pt x="195" y="112"/>
                    </a:lnTo>
                    <a:lnTo>
                      <a:pt x="197" y="107"/>
                    </a:lnTo>
                    <a:lnTo>
                      <a:pt x="187" y="97"/>
                    </a:lnTo>
                    <a:lnTo>
                      <a:pt x="185" y="87"/>
                    </a:lnTo>
                    <a:lnTo>
                      <a:pt x="182" y="82"/>
                    </a:lnTo>
                    <a:lnTo>
                      <a:pt x="183" y="77"/>
                    </a:lnTo>
                    <a:lnTo>
                      <a:pt x="182" y="73"/>
                    </a:lnTo>
                    <a:lnTo>
                      <a:pt x="182" y="64"/>
                    </a:lnTo>
                    <a:lnTo>
                      <a:pt x="178" y="61"/>
                    </a:lnTo>
                    <a:lnTo>
                      <a:pt x="180" y="61"/>
                    </a:lnTo>
                    <a:lnTo>
                      <a:pt x="185" y="61"/>
                    </a:lnTo>
                    <a:lnTo>
                      <a:pt x="186" y="61"/>
                    </a:lnTo>
                    <a:lnTo>
                      <a:pt x="182" y="58"/>
                    </a:lnTo>
                    <a:lnTo>
                      <a:pt x="182" y="53"/>
                    </a:lnTo>
                    <a:lnTo>
                      <a:pt x="171" y="46"/>
                    </a:lnTo>
                    <a:lnTo>
                      <a:pt x="176" y="44"/>
                    </a:lnTo>
                    <a:lnTo>
                      <a:pt x="177" y="46"/>
                    </a:lnTo>
                    <a:lnTo>
                      <a:pt x="182" y="46"/>
                    </a:lnTo>
                    <a:lnTo>
                      <a:pt x="177" y="40"/>
                    </a:lnTo>
                    <a:lnTo>
                      <a:pt x="182" y="42"/>
                    </a:lnTo>
                    <a:lnTo>
                      <a:pt x="182" y="35"/>
                    </a:lnTo>
                    <a:lnTo>
                      <a:pt x="182" y="33"/>
                    </a:lnTo>
                    <a:lnTo>
                      <a:pt x="183" y="30"/>
                    </a:lnTo>
                    <a:lnTo>
                      <a:pt x="187" y="35"/>
                    </a:lnTo>
                    <a:lnTo>
                      <a:pt x="187" y="28"/>
                    </a:lnTo>
                    <a:lnTo>
                      <a:pt x="190" y="25"/>
                    </a:lnTo>
                    <a:lnTo>
                      <a:pt x="190" y="29"/>
                    </a:lnTo>
                    <a:lnTo>
                      <a:pt x="195" y="28"/>
                    </a:lnTo>
                    <a:lnTo>
                      <a:pt x="199" y="24"/>
                    </a:lnTo>
                    <a:lnTo>
                      <a:pt x="195" y="18"/>
                    </a:lnTo>
                    <a:lnTo>
                      <a:pt x="195" y="15"/>
                    </a:lnTo>
                    <a:lnTo>
                      <a:pt x="200" y="14"/>
                    </a:lnTo>
                    <a:lnTo>
                      <a:pt x="202" y="13"/>
                    </a:lnTo>
                    <a:lnTo>
                      <a:pt x="202" y="18"/>
                    </a:lnTo>
                    <a:lnTo>
                      <a:pt x="206" y="14"/>
                    </a:lnTo>
                    <a:lnTo>
                      <a:pt x="207" y="17"/>
                    </a:lnTo>
                    <a:lnTo>
                      <a:pt x="201" y="25"/>
                    </a:lnTo>
                    <a:lnTo>
                      <a:pt x="207" y="27"/>
                    </a:lnTo>
                    <a:lnTo>
                      <a:pt x="204" y="29"/>
                    </a:lnTo>
                    <a:lnTo>
                      <a:pt x="199" y="29"/>
                    </a:lnTo>
                    <a:lnTo>
                      <a:pt x="195" y="34"/>
                    </a:lnTo>
                    <a:lnTo>
                      <a:pt x="192" y="49"/>
                    </a:lnTo>
                    <a:lnTo>
                      <a:pt x="195" y="54"/>
                    </a:lnTo>
                    <a:lnTo>
                      <a:pt x="197" y="49"/>
                    </a:lnTo>
                    <a:lnTo>
                      <a:pt x="199" y="49"/>
                    </a:lnTo>
                    <a:lnTo>
                      <a:pt x="199" y="54"/>
                    </a:lnTo>
                    <a:lnTo>
                      <a:pt x="200" y="57"/>
                    </a:lnTo>
                    <a:lnTo>
                      <a:pt x="195" y="61"/>
                    </a:lnTo>
                    <a:lnTo>
                      <a:pt x="191" y="62"/>
                    </a:lnTo>
                    <a:lnTo>
                      <a:pt x="191" y="72"/>
                    </a:lnTo>
                    <a:lnTo>
                      <a:pt x="191" y="67"/>
                    </a:lnTo>
                    <a:lnTo>
                      <a:pt x="196" y="64"/>
                    </a:lnTo>
                    <a:lnTo>
                      <a:pt x="197" y="62"/>
                    </a:lnTo>
                    <a:lnTo>
                      <a:pt x="201" y="67"/>
                    </a:lnTo>
                    <a:lnTo>
                      <a:pt x="205" y="67"/>
                    </a:lnTo>
                    <a:lnTo>
                      <a:pt x="202" y="72"/>
                    </a:lnTo>
                    <a:lnTo>
                      <a:pt x="204" y="76"/>
                    </a:lnTo>
                    <a:lnTo>
                      <a:pt x="200" y="72"/>
                    </a:lnTo>
                    <a:lnTo>
                      <a:pt x="195" y="74"/>
                    </a:lnTo>
                    <a:lnTo>
                      <a:pt x="193" y="79"/>
                    </a:lnTo>
                    <a:lnTo>
                      <a:pt x="196" y="85"/>
                    </a:lnTo>
                    <a:lnTo>
                      <a:pt x="197" y="78"/>
                    </a:lnTo>
                    <a:lnTo>
                      <a:pt x="202" y="78"/>
                    </a:lnTo>
                    <a:lnTo>
                      <a:pt x="205" y="79"/>
                    </a:lnTo>
                    <a:lnTo>
                      <a:pt x="206" y="85"/>
                    </a:lnTo>
                    <a:lnTo>
                      <a:pt x="212" y="86"/>
                    </a:lnTo>
                    <a:lnTo>
                      <a:pt x="217" y="85"/>
                    </a:lnTo>
                    <a:lnTo>
                      <a:pt x="214" y="88"/>
                    </a:lnTo>
                    <a:lnTo>
                      <a:pt x="202" y="88"/>
                    </a:lnTo>
                    <a:lnTo>
                      <a:pt x="201" y="93"/>
                    </a:lnTo>
                    <a:lnTo>
                      <a:pt x="206" y="90"/>
                    </a:lnTo>
                    <a:lnTo>
                      <a:pt x="204" y="100"/>
                    </a:lnTo>
                    <a:lnTo>
                      <a:pt x="204" y="105"/>
                    </a:lnTo>
                    <a:lnTo>
                      <a:pt x="207" y="110"/>
                    </a:lnTo>
                    <a:lnTo>
                      <a:pt x="206" y="105"/>
                    </a:lnTo>
                    <a:lnTo>
                      <a:pt x="211" y="107"/>
                    </a:lnTo>
                    <a:lnTo>
                      <a:pt x="216" y="111"/>
                    </a:lnTo>
                    <a:lnTo>
                      <a:pt x="220" y="113"/>
                    </a:lnTo>
                    <a:lnTo>
                      <a:pt x="219" y="108"/>
                    </a:lnTo>
                    <a:lnTo>
                      <a:pt x="221" y="103"/>
                    </a:lnTo>
                    <a:lnTo>
                      <a:pt x="221" y="108"/>
                    </a:lnTo>
                    <a:lnTo>
                      <a:pt x="222" y="110"/>
                    </a:lnTo>
                    <a:lnTo>
                      <a:pt x="227" y="101"/>
                    </a:lnTo>
                    <a:lnTo>
                      <a:pt x="227" y="110"/>
                    </a:lnTo>
                    <a:lnTo>
                      <a:pt x="230" y="111"/>
                    </a:lnTo>
                    <a:lnTo>
                      <a:pt x="226" y="116"/>
                    </a:lnTo>
                    <a:lnTo>
                      <a:pt x="227" y="121"/>
                    </a:lnTo>
                    <a:lnTo>
                      <a:pt x="231" y="118"/>
                    </a:lnTo>
                    <a:lnTo>
                      <a:pt x="234" y="121"/>
                    </a:lnTo>
                    <a:lnTo>
                      <a:pt x="239" y="120"/>
                    </a:lnTo>
                    <a:lnTo>
                      <a:pt x="236" y="125"/>
                    </a:lnTo>
                    <a:lnTo>
                      <a:pt x="234" y="130"/>
                    </a:lnTo>
                    <a:lnTo>
                      <a:pt x="234" y="132"/>
                    </a:lnTo>
                    <a:lnTo>
                      <a:pt x="243" y="130"/>
                    </a:lnTo>
                    <a:lnTo>
                      <a:pt x="246" y="130"/>
                    </a:lnTo>
                    <a:lnTo>
                      <a:pt x="251" y="125"/>
                    </a:lnTo>
                    <a:lnTo>
                      <a:pt x="261" y="121"/>
                    </a:lnTo>
                    <a:lnTo>
                      <a:pt x="261" y="116"/>
                    </a:lnTo>
                    <a:lnTo>
                      <a:pt x="265" y="112"/>
                    </a:lnTo>
                    <a:lnTo>
                      <a:pt x="268" y="102"/>
                    </a:lnTo>
                    <a:lnTo>
                      <a:pt x="270" y="103"/>
                    </a:lnTo>
                    <a:lnTo>
                      <a:pt x="273" y="93"/>
                    </a:lnTo>
                    <a:close/>
                    <a:moveTo>
                      <a:pt x="271" y="103"/>
                    </a:moveTo>
                    <a:lnTo>
                      <a:pt x="269" y="118"/>
                    </a:lnTo>
                    <a:lnTo>
                      <a:pt x="270" y="118"/>
                    </a:lnTo>
                    <a:lnTo>
                      <a:pt x="271" y="113"/>
                    </a:lnTo>
                    <a:lnTo>
                      <a:pt x="273" y="98"/>
                    </a:lnTo>
                    <a:lnTo>
                      <a:pt x="271" y="103"/>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79" name="Google Shape;1272;g3df7f880796_0_302">
                <a:extLst>
                  <a:ext uri="{FF2B5EF4-FFF2-40B4-BE49-F238E27FC236}">
                    <a16:creationId xmlns:a16="http://schemas.microsoft.com/office/drawing/2014/main" id="{0A86C267-3A0A-3A90-5FD9-2022E88A0CD4}"/>
                  </a:ext>
                </a:extLst>
              </p:cNvPr>
              <p:cNvSpPr/>
              <p:nvPr/>
            </p:nvSpPr>
            <p:spPr>
              <a:xfrm>
                <a:off x="6978237" y="1842709"/>
                <a:ext cx="192764" cy="187372"/>
              </a:xfrm>
              <a:custGeom>
                <a:avLst/>
                <a:gdLst/>
                <a:ahLst/>
                <a:cxnLst/>
                <a:rect l="l" t="t" r="r" b="b"/>
                <a:pathLst>
                  <a:path w="103" h="101" extrusionOk="0">
                    <a:moveTo>
                      <a:pt x="0" y="20"/>
                    </a:moveTo>
                    <a:lnTo>
                      <a:pt x="31" y="14"/>
                    </a:lnTo>
                    <a:lnTo>
                      <a:pt x="36" y="14"/>
                    </a:lnTo>
                    <a:lnTo>
                      <a:pt x="45" y="10"/>
                    </a:lnTo>
                    <a:lnTo>
                      <a:pt x="49" y="10"/>
                    </a:lnTo>
                    <a:lnTo>
                      <a:pt x="54" y="8"/>
                    </a:lnTo>
                    <a:lnTo>
                      <a:pt x="81" y="1"/>
                    </a:lnTo>
                    <a:lnTo>
                      <a:pt x="88" y="0"/>
                    </a:lnTo>
                    <a:lnTo>
                      <a:pt x="91" y="0"/>
                    </a:lnTo>
                    <a:lnTo>
                      <a:pt x="102" y="39"/>
                    </a:lnTo>
                    <a:lnTo>
                      <a:pt x="103" y="44"/>
                    </a:lnTo>
                    <a:lnTo>
                      <a:pt x="102" y="48"/>
                    </a:lnTo>
                    <a:lnTo>
                      <a:pt x="102" y="49"/>
                    </a:lnTo>
                    <a:lnTo>
                      <a:pt x="103" y="52"/>
                    </a:lnTo>
                    <a:lnTo>
                      <a:pt x="100" y="50"/>
                    </a:lnTo>
                    <a:lnTo>
                      <a:pt x="90" y="54"/>
                    </a:lnTo>
                    <a:lnTo>
                      <a:pt x="80" y="60"/>
                    </a:lnTo>
                    <a:lnTo>
                      <a:pt x="75" y="59"/>
                    </a:lnTo>
                    <a:lnTo>
                      <a:pt x="75" y="58"/>
                    </a:lnTo>
                    <a:lnTo>
                      <a:pt x="73" y="57"/>
                    </a:lnTo>
                    <a:lnTo>
                      <a:pt x="74" y="60"/>
                    </a:lnTo>
                    <a:lnTo>
                      <a:pt x="74" y="63"/>
                    </a:lnTo>
                    <a:lnTo>
                      <a:pt x="60" y="67"/>
                    </a:lnTo>
                    <a:lnTo>
                      <a:pt x="58" y="69"/>
                    </a:lnTo>
                    <a:lnTo>
                      <a:pt x="52" y="69"/>
                    </a:lnTo>
                    <a:lnTo>
                      <a:pt x="47" y="72"/>
                    </a:lnTo>
                    <a:lnTo>
                      <a:pt x="42" y="73"/>
                    </a:lnTo>
                    <a:lnTo>
                      <a:pt x="35" y="83"/>
                    </a:lnTo>
                    <a:lnTo>
                      <a:pt x="32" y="81"/>
                    </a:lnTo>
                    <a:lnTo>
                      <a:pt x="29" y="86"/>
                    </a:lnTo>
                    <a:lnTo>
                      <a:pt x="24" y="89"/>
                    </a:lnTo>
                    <a:lnTo>
                      <a:pt x="13" y="98"/>
                    </a:lnTo>
                    <a:lnTo>
                      <a:pt x="10" y="101"/>
                    </a:lnTo>
                    <a:lnTo>
                      <a:pt x="5" y="96"/>
                    </a:lnTo>
                    <a:lnTo>
                      <a:pt x="5" y="93"/>
                    </a:lnTo>
                    <a:lnTo>
                      <a:pt x="12" y="86"/>
                    </a:lnTo>
                    <a:lnTo>
                      <a:pt x="12" y="81"/>
                    </a:lnTo>
                    <a:lnTo>
                      <a:pt x="8" y="76"/>
                    </a:lnTo>
                    <a:lnTo>
                      <a:pt x="0" y="20"/>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80" name="Google Shape;1273;g3df7f880796_0_302">
                <a:extLst>
                  <a:ext uri="{FF2B5EF4-FFF2-40B4-BE49-F238E27FC236}">
                    <a16:creationId xmlns:a16="http://schemas.microsoft.com/office/drawing/2014/main" id="{56AE965D-A6B1-4B1C-2D81-BE46ABAFBD7A}"/>
                  </a:ext>
                </a:extLst>
              </p:cNvPr>
              <p:cNvSpPr/>
              <p:nvPr/>
            </p:nvSpPr>
            <p:spPr>
              <a:xfrm>
                <a:off x="6978237" y="1842709"/>
                <a:ext cx="192764" cy="187372"/>
              </a:xfrm>
              <a:custGeom>
                <a:avLst/>
                <a:gdLst/>
                <a:ahLst/>
                <a:cxnLst/>
                <a:rect l="l" t="t" r="r" b="b"/>
                <a:pathLst>
                  <a:path w="103" h="101" extrusionOk="0">
                    <a:moveTo>
                      <a:pt x="0" y="20"/>
                    </a:moveTo>
                    <a:lnTo>
                      <a:pt x="31" y="14"/>
                    </a:lnTo>
                    <a:lnTo>
                      <a:pt x="36" y="14"/>
                    </a:lnTo>
                    <a:lnTo>
                      <a:pt x="45" y="10"/>
                    </a:lnTo>
                    <a:lnTo>
                      <a:pt x="49" y="10"/>
                    </a:lnTo>
                    <a:lnTo>
                      <a:pt x="54" y="8"/>
                    </a:lnTo>
                    <a:lnTo>
                      <a:pt x="81" y="1"/>
                    </a:lnTo>
                    <a:lnTo>
                      <a:pt x="88" y="0"/>
                    </a:lnTo>
                    <a:lnTo>
                      <a:pt x="91" y="0"/>
                    </a:lnTo>
                    <a:lnTo>
                      <a:pt x="102" y="39"/>
                    </a:lnTo>
                    <a:lnTo>
                      <a:pt x="103" y="44"/>
                    </a:lnTo>
                    <a:lnTo>
                      <a:pt x="102" y="48"/>
                    </a:lnTo>
                    <a:lnTo>
                      <a:pt x="102" y="49"/>
                    </a:lnTo>
                    <a:lnTo>
                      <a:pt x="103" y="52"/>
                    </a:lnTo>
                    <a:lnTo>
                      <a:pt x="100" y="50"/>
                    </a:lnTo>
                    <a:lnTo>
                      <a:pt x="90" y="54"/>
                    </a:lnTo>
                    <a:lnTo>
                      <a:pt x="80" y="60"/>
                    </a:lnTo>
                    <a:lnTo>
                      <a:pt x="75" y="59"/>
                    </a:lnTo>
                    <a:lnTo>
                      <a:pt x="75" y="58"/>
                    </a:lnTo>
                    <a:lnTo>
                      <a:pt x="73" y="57"/>
                    </a:lnTo>
                    <a:lnTo>
                      <a:pt x="74" y="60"/>
                    </a:lnTo>
                    <a:lnTo>
                      <a:pt x="74" y="63"/>
                    </a:lnTo>
                    <a:lnTo>
                      <a:pt x="60" y="67"/>
                    </a:lnTo>
                    <a:lnTo>
                      <a:pt x="58" y="69"/>
                    </a:lnTo>
                    <a:lnTo>
                      <a:pt x="52" y="69"/>
                    </a:lnTo>
                    <a:lnTo>
                      <a:pt x="47" y="72"/>
                    </a:lnTo>
                    <a:lnTo>
                      <a:pt x="42" y="73"/>
                    </a:lnTo>
                    <a:lnTo>
                      <a:pt x="35" y="83"/>
                    </a:lnTo>
                    <a:lnTo>
                      <a:pt x="32" y="81"/>
                    </a:lnTo>
                    <a:lnTo>
                      <a:pt x="29" y="86"/>
                    </a:lnTo>
                    <a:lnTo>
                      <a:pt x="24" y="89"/>
                    </a:lnTo>
                    <a:lnTo>
                      <a:pt x="13" y="98"/>
                    </a:lnTo>
                    <a:lnTo>
                      <a:pt x="10" y="101"/>
                    </a:lnTo>
                    <a:lnTo>
                      <a:pt x="5" y="96"/>
                    </a:lnTo>
                    <a:lnTo>
                      <a:pt x="5" y="93"/>
                    </a:lnTo>
                    <a:lnTo>
                      <a:pt x="12" y="86"/>
                    </a:lnTo>
                    <a:lnTo>
                      <a:pt x="12" y="81"/>
                    </a:lnTo>
                    <a:lnTo>
                      <a:pt x="8" y="76"/>
                    </a:lnTo>
                    <a:lnTo>
                      <a:pt x="0" y="20"/>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81" name="Google Shape;1274;g3df7f880796_0_302">
                <a:extLst>
                  <a:ext uri="{FF2B5EF4-FFF2-40B4-BE49-F238E27FC236}">
                    <a16:creationId xmlns:a16="http://schemas.microsoft.com/office/drawing/2014/main" id="{73507FAF-0DF9-A520-17E0-FFCDF224A56D}"/>
                  </a:ext>
                </a:extLst>
              </p:cNvPr>
              <p:cNvSpPr/>
              <p:nvPr/>
            </p:nvSpPr>
            <p:spPr>
              <a:xfrm>
                <a:off x="7033505" y="1369562"/>
                <a:ext cx="186024" cy="390920"/>
              </a:xfrm>
              <a:custGeom>
                <a:avLst/>
                <a:gdLst/>
                <a:ahLst/>
                <a:cxnLst/>
                <a:rect l="l" t="t" r="r" b="b"/>
                <a:pathLst>
                  <a:path w="100" h="209" extrusionOk="0">
                    <a:moveTo>
                      <a:pt x="12" y="209"/>
                    </a:moveTo>
                    <a:lnTo>
                      <a:pt x="7" y="205"/>
                    </a:lnTo>
                    <a:lnTo>
                      <a:pt x="5" y="199"/>
                    </a:lnTo>
                    <a:lnTo>
                      <a:pt x="5" y="194"/>
                    </a:lnTo>
                    <a:lnTo>
                      <a:pt x="7" y="189"/>
                    </a:lnTo>
                    <a:lnTo>
                      <a:pt x="5" y="175"/>
                    </a:lnTo>
                    <a:lnTo>
                      <a:pt x="5" y="165"/>
                    </a:lnTo>
                    <a:lnTo>
                      <a:pt x="0" y="147"/>
                    </a:lnTo>
                    <a:lnTo>
                      <a:pt x="2" y="144"/>
                    </a:lnTo>
                    <a:lnTo>
                      <a:pt x="1" y="136"/>
                    </a:lnTo>
                    <a:lnTo>
                      <a:pt x="5" y="131"/>
                    </a:lnTo>
                    <a:lnTo>
                      <a:pt x="6" y="126"/>
                    </a:lnTo>
                    <a:lnTo>
                      <a:pt x="5" y="121"/>
                    </a:lnTo>
                    <a:lnTo>
                      <a:pt x="7" y="116"/>
                    </a:lnTo>
                    <a:lnTo>
                      <a:pt x="6" y="111"/>
                    </a:lnTo>
                    <a:lnTo>
                      <a:pt x="8" y="102"/>
                    </a:lnTo>
                    <a:lnTo>
                      <a:pt x="5" y="92"/>
                    </a:lnTo>
                    <a:lnTo>
                      <a:pt x="5" y="87"/>
                    </a:lnTo>
                    <a:lnTo>
                      <a:pt x="10" y="83"/>
                    </a:lnTo>
                    <a:lnTo>
                      <a:pt x="11" y="82"/>
                    </a:lnTo>
                    <a:lnTo>
                      <a:pt x="20" y="73"/>
                    </a:lnTo>
                    <a:lnTo>
                      <a:pt x="23" y="66"/>
                    </a:lnTo>
                    <a:lnTo>
                      <a:pt x="23" y="61"/>
                    </a:lnTo>
                    <a:lnTo>
                      <a:pt x="22" y="57"/>
                    </a:lnTo>
                    <a:lnTo>
                      <a:pt x="18" y="52"/>
                    </a:lnTo>
                    <a:lnTo>
                      <a:pt x="17" y="47"/>
                    </a:lnTo>
                    <a:lnTo>
                      <a:pt x="20" y="37"/>
                    </a:lnTo>
                    <a:lnTo>
                      <a:pt x="17" y="29"/>
                    </a:lnTo>
                    <a:lnTo>
                      <a:pt x="18" y="28"/>
                    </a:lnTo>
                    <a:lnTo>
                      <a:pt x="18" y="27"/>
                    </a:lnTo>
                    <a:lnTo>
                      <a:pt x="17" y="22"/>
                    </a:lnTo>
                    <a:lnTo>
                      <a:pt x="20" y="13"/>
                    </a:lnTo>
                    <a:lnTo>
                      <a:pt x="20" y="8"/>
                    </a:lnTo>
                    <a:lnTo>
                      <a:pt x="25" y="4"/>
                    </a:lnTo>
                    <a:lnTo>
                      <a:pt x="30" y="5"/>
                    </a:lnTo>
                    <a:lnTo>
                      <a:pt x="35" y="0"/>
                    </a:lnTo>
                    <a:lnTo>
                      <a:pt x="35" y="3"/>
                    </a:lnTo>
                    <a:lnTo>
                      <a:pt x="71" y="112"/>
                    </a:lnTo>
                    <a:lnTo>
                      <a:pt x="76" y="127"/>
                    </a:lnTo>
                    <a:lnTo>
                      <a:pt x="76" y="132"/>
                    </a:lnTo>
                    <a:lnTo>
                      <a:pt x="79" y="136"/>
                    </a:lnTo>
                    <a:lnTo>
                      <a:pt x="80" y="141"/>
                    </a:lnTo>
                    <a:lnTo>
                      <a:pt x="85" y="145"/>
                    </a:lnTo>
                    <a:lnTo>
                      <a:pt x="90" y="147"/>
                    </a:lnTo>
                    <a:lnTo>
                      <a:pt x="91" y="152"/>
                    </a:lnTo>
                    <a:lnTo>
                      <a:pt x="95" y="157"/>
                    </a:lnTo>
                    <a:lnTo>
                      <a:pt x="98" y="159"/>
                    </a:lnTo>
                    <a:lnTo>
                      <a:pt x="100" y="160"/>
                    </a:lnTo>
                    <a:lnTo>
                      <a:pt x="98" y="170"/>
                    </a:lnTo>
                    <a:lnTo>
                      <a:pt x="98" y="175"/>
                    </a:lnTo>
                    <a:lnTo>
                      <a:pt x="95" y="175"/>
                    </a:lnTo>
                    <a:lnTo>
                      <a:pt x="93" y="175"/>
                    </a:lnTo>
                    <a:lnTo>
                      <a:pt x="88" y="179"/>
                    </a:lnTo>
                    <a:lnTo>
                      <a:pt x="85" y="184"/>
                    </a:lnTo>
                    <a:lnTo>
                      <a:pt x="84" y="183"/>
                    </a:lnTo>
                    <a:lnTo>
                      <a:pt x="80" y="188"/>
                    </a:lnTo>
                    <a:lnTo>
                      <a:pt x="75" y="195"/>
                    </a:lnTo>
                    <a:lnTo>
                      <a:pt x="12" y="209"/>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82" name="Google Shape;1275;g3df7f880796_0_302">
                <a:extLst>
                  <a:ext uri="{FF2B5EF4-FFF2-40B4-BE49-F238E27FC236}">
                    <a16:creationId xmlns:a16="http://schemas.microsoft.com/office/drawing/2014/main" id="{B0E6EA73-A730-1F4E-CD03-6A1D339C73FF}"/>
                  </a:ext>
                </a:extLst>
              </p:cNvPr>
              <p:cNvSpPr/>
              <p:nvPr/>
            </p:nvSpPr>
            <p:spPr>
              <a:xfrm>
                <a:off x="7033505" y="1369562"/>
                <a:ext cx="186024" cy="390920"/>
              </a:xfrm>
              <a:custGeom>
                <a:avLst/>
                <a:gdLst/>
                <a:ahLst/>
                <a:cxnLst/>
                <a:rect l="l" t="t" r="r" b="b"/>
                <a:pathLst>
                  <a:path w="100" h="209" extrusionOk="0">
                    <a:moveTo>
                      <a:pt x="12" y="209"/>
                    </a:moveTo>
                    <a:lnTo>
                      <a:pt x="7" y="205"/>
                    </a:lnTo>
                    <a:lnTo>
                      <a:pt x="5" y="199"/>
                    </a:lnTo>
                    <a:lnTo>
                      <a:pt x="5" y="194"/>
                    </a:lnTo>
                    <a:lnTo>
                      <a:pt x="7" y="189"/>
                    </a:lnTo>
                    <a:lnTo>
                      <a:pt x="5" y="175"/>
                    </a:lnTo>
                    <a:lnTo>
                      <a:pt x="5" y="165"/>
                    </a:lnTo>
                    <a:lnTo>
                      <a:pt x="0" y="147"/>
                    </a:lnTo>
                    <a:lnTo>
                      <a:pt x="2" y="144"/>
                    </a:lnTo>
                    <a:lnTo>
                      <a:pt x="1" y="136"/>
                    </a:lnTo>
                    <a:lnTo>
                      <a:pt x="5" y="131"/>
                    </a:lnTo>
                    <a:lnTo>
                      <a:pt x="6" y="126"/>
                    </a:lnTo>
                    <a:lnTo>
                      <a:pt x="5" y="121"/>
                    </a:lnTo>
                    <a:lnTo>
                      <a:pt x="7" y="116"/>
                    </a:lnTo>
                    <a:lnTo>
                      <a:pt x="6" y="111"/>
                    </a:lnTo>
                    <a:lnTo>
                      <a:pt x="8" y="102"/>
                    </a:lnTo>
                    <a:lnTo>
                      <a:pt x="5" y="92"/>
                    </a:lnTo>
                    <a:lnTo>
                      <a:pt x="5" y="87"/>
                    </a:lnTo>
                    <a:lnTo>
                      <a:pt x="10" y="83"/>
                    </a:lnTo>
                    <a:lnTo>
                      <a:pt x="11" y="82"/>
                    </a:lnTo>
                    <a:lnTo>
                      <a:pt x="20" y="73"/>
                    </a:lnTo>
                    <a:lnTo>
                      <a:pt x="23" y="66"/>
                    </a:lnTo>
                    <a:lnTo>
                      <a:pt x="23" y="61"/>
                    </a:lnTo>
                    <a:lnTo>
                      <a:pt x="22" y="57"/>
                    </a:lnTo>
                    <a:lnTo>
                      <a:pt x="18" y="52"/>
                    </a:lnTo>
                    <a:lnTo>
                      <a:pt x="17" y="47"/>
                    </a:lnTo>
                    <a:lnTo>
                      <a:pt x="20" y="37"/>
                    </a:lnTo>
                    <a:lnTo>
                      <a:pt x="17" y="29"/>
                    </a:lnTo>
                    <a:lnTo>
                      <a:pt x="18" y="28"/>
                    </a:lnTo>
                    <a:lnTo>
                      <a:pt x="18" y="27"/>
                    </a:lnTo>
                    <a:lnTo>
                      <a:pt x="17" y="22"/>
                    </a:lnTo>
                    <a:lnTo>
                      <a:pt x="20" y="13"/>
                    </a:lnTo>
                    <a:lnTo>
                      <a:pt x="20" y="8"/>
                    </a:lnTo>
                    <a:lnTo>
                      <a:pt x="25" y="4"/>
                    </a:lnTo>
                    <a:lnTo>
                      <a:pt x="30" y="5"/>
                    </a:lnTo>
                    <a:lnTo>
                      <a:pt x="35" y="0"/>
                    </a:lnTo>
                    <a:lnTo>
                      <a:pt x="35" y="3"/>
                    </a:lnTo>
                    <a:lnTo>
                      <a:pt x="71" y="112"/>
                    </a:lnTo>
                    <a:lnTo>
                      <a:pt x="76" y="127"/>
                    </a:lnTo>
                    <a:lnTo>
                      <a:pt x="76" y="132"/>
                    </a:lnTo>
                    <a:lnTo>
                      <a:pt x="79" y="136"/>
                    </a:lnTo>
                    <a:lnTo>
                      <a:pt x="80" y="141"/>
                    </a:lnTo>
                    <a:lnTo>
                      <a:pt x="85" y="145"/>
                    </a:lnTo>
                    <a:lnTo>
                      <a:pt x="90" y="147"/>
                    </a:lnTo>
                    <a:lnTo>
                      <a:pt x="91" y="152"/>
                    </a:lnTo>
                    <a:lnTo>
                      <a:pt x="95" y="157"/>
                    </a:lnTo>
                    <a:lnTo>
                      <a:pt x="98" y="159"/>
                    </a:lnTo>
                    <a:lnTo>
                      <a:pt x="100" y="160"/>
                    </a:lnTo>
                    <a:lnTo>
                      <a:pt x="98" y="170"/>
                    </a:lnTo>
                    <a:lnTo>
                      <a:pt x="98" y="175"/>
                    </a:lnTo>
                    <a:lnTo>
                      <a:pt x="95" y="175"/>
                    </a:lnTo>
                    <a:lnTo>
                      <a:pt x="93" y="175"/>
                    </a:lnTo>
                    <a:lnTo>
                      <a:pt x="88" y="179"/>
                    </a:lnTo>
                    <a:lnTo>
                      <a:pt x="85" y="184"/>
                    </a:lnTo>
                    <a:lnTo>
                      <a:pt x="84" y="183"/>
                    </a:lnTo>
                    <a:lnTo>
                      <a:pt x="80" y="188"/>
                    </a:lnTo>
                    <a:lnTo>
                      <a:pt x="75" y="195"/>
                    </a:lnTo>
                    <a:lnTo>
                      <a:pt x="12" y="209"/>
                    </a:lnTo>
                  </a:path>
                </a:pathLst>
              </a:custGeom>
              <a:solidFill>
                <a:srgbClr val="E6E6E6"/>
              </a:solidFill>
              <a:ln w="8200" cap="flat" cmpd="sng">
                <a:solidFill>
                  <a:srgbClr val="FFFFFF"/>
                </a:solidFill>
                <a:prstDash val="solid"/>
                <a:round/>
                <a:headEnd type="none" w="med" len="med"/>
                <a:tailEnd type="none" w="med" len="med"/>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83" name="Google Shape;1276;g3df7f880796_0_302">
                <a:extLst>
                  <a:ext uri="{FF2B5EF4-FFF2-40B4-BE49-F238E27FC236}">
                    <a16:creationId xmlns:a16="http://schemas.microsoft.com/office/drawing/2014/main" id="{3886FA24-B808-A0DF-9103-C53C748E324D}"/>
                  </a:ext>
                </a:extLst>
              </p:cNvPr>
              <p:cNvSpPr/>
              <p:nvPr/>
            </p:nvSpPr>
            <p:spPr>
              <a:xfrm>
                <a:off x="1641507" y="1787441"/>
                <a:ext cx="916641" cy="1536720"/>
              </a:xfrm>
              <a:custGeom>
                <a:avLst/>
                <a:gdLst/>
                <a:ahLst/>
                <a:cxnLst/>
                <a:rect l="l" t="t" r="r" b="b"/>
                <a:pathLst>
                  <a:path w="491" h="823" extrusionOk="0">
                    <a:moveTo>
                      <a:pt x="487" y="703"/>
                    </a:moveTo>
                    <a:lnTo>
                      <a:pt x="478" y="695"/>
                    </a:lnTo>
                    <a:lnTo>
                      <a:pt x="478" y="688"/>
                    </a:lnTo>
                    <a:lnTo>
                      <a:pt x="477" y="683"/>
                    </a:lnTo>
                    <a:lnTo>
                      <a:pt x="477" y="678"/>
                    </a:lnTo>
                    <a:lnTo>
                      <a:pt x="475" y="672"/>
                    </a:lnTo>
                    <a:lnTo>
                      <a:pt x="469" y="662"/>
                    </a:lnTo>
                    <a:lnTo>
                      <a:pt x="469" y="657"/>
                    </a:lnTo>
                    <a:lnTo>
                      <a:pt x="469" y="652"/>
                    </a:lnTo>
                    <a:lnTo>
                      <a:pt x="395" y="541"/>
                    </a:lnTo>
                    <a:lnTo>
                      <a:pt x="218" y="283"/>
                    </a:lnTo>
                    <a:lnTo>
                      <a:pt x="230" y="233"/>
                    </a:lnTo>
                    <a:lnTo>
                      <a:pt x="272" y="60"/>
                    </a:lnTo>
                    <a:lnTo>
                      <a:pt x="169" y="34"/>
                    </a:lnTo>
                    <a:lnTo>
                      <a:pt x="47" y="0"/>
                    </a:lnTo>
                    <a:lnTo>
                      <a:pt x="46" y="0"/>
                    </a:lnTo>
                    <a:lnTo>
                      <a:pt x="42" y="10"/>
                    </a:lnTo>
                    <a:lnTo>
                      <a:pt x="39" y="15"/>
                    </a:lnTo>
                    <a:lnTo>
                      <a:pt x="42" y="20"/>
                    </a:lnTo>
                    <a:lnTo>
                      <a:pt x="42" y="25"/>
                    </a:lnTo>
                    <a:lnTo>
                      <a:pt x="43" y="35"/>
                    </a:lnTo>
                    <a:lnTo>
                      <a:pt x="42" y="37"/>
                    </a:lnTo>
                    <a:lnTo>
                      <a:pt x="41" y="45"/>
                    </a:lnTo>
                    <a:lnTo>
                      <a:pt x="28" y="67"/>
                    </a:lnTo>
                    <a:lnTo>
                      <a:pt x="29" y="72"/>
                    </a:lnTo>
                    <a:lnTo>
                      <a:pt x="28" y="77"/>
                    </a:lnTo>
                    <a:lnTo>
                      <a:pt x="24" y="81"/>
                    </a:lnTo>
                    <a:lnTo>
                      <a:pt x="22" y="87"/>
                    </a:lnTo>
                    <a:lnTo>
                      <a:pt x="23" y="88"/>
                    </a:lnTo>
                    <a:lnTo>
                      <a:pt x="19" y="91"/>
                    </a:lnTo>
                    <a:lnTo>
                      <a:pt x="14" y="93"/>
                    </a:lnTo>
                    <a:lnTo>
                      <a:pt x="10" y="98"/>
                    </a:lnTo>
                    <a:lnTo>
                      <a:pt x="7" y="103"/>
                    </a:lnTo>
                    <a:lnTo>
                      <a:pt x="2" y="113"/>
                    </a:lnTo>
                    <a:lnTo>
                      <a:pt x="2" y="121"/>
                    </a:lnTo>
                    <a:lnTo>
                      <a:pt x="0" y="126"/>
                    </a:lnTo>
                    <a:lnTo>
                      <a:pt x="10" y="141"/>
                    </a:lnTo>
                    <a:lnTo>
                      <a:pt x="10" y="145"/>
                    </a:lnTo>
                    <a:lnTo>
                      <a:pt x="14" y="150"/>
                    </a:lnTo>
                    <a:lnTo>
                      <a:pt x="19" y="165"/>
                    </a:lnTo>
                    <a:lnTo>
                      <a:pt x="18" y="170"/>
                    </a:lnTo>
                    <a:lnTo>
                      <a:pt x="19" y="175"/>
                    </a:lnTo>
                    <a:lnTo>
                      <a:pt x="18" y="180"/>
                    </a:lnTo>
                    <a:lnTo>
                      <a:pt x="18" y="186"/>
                    </a:lnTo>
                    <a:lnTo>
                      <a:pt x="15" y="190"/>
                    </a:lnTo>
                    <a:lnTo>
                      <a:pt x="10" y="200"/>
                    </a:lnTo>
                    <a:lnTo>
                      <a:pt x="12" y="219"/>
                    </a:lnTo>
                    <a:lnTo>
                      <a:pt x="10" y="227"/>
                    </a:lnTo>
                    <a:lnTo>
                      <a:pt x="7" y="232"/>
                    </a:lnTo>
                    <a:lnTo>
                      <a:pt x="10" y="242"/>
                    </a:lnTo>
                    <a:lnTo>
                      <a:pt x="17" y="252"/>
                    </a:lnTo>
                    <a:lnTo>
                      <a:pt x="22" y="266"/>
                    </a:lnTo>
                    <a:lnTo>
                      <a:pt x="25" y="271"/>
                    </a:lnTo>
                    <a:lnTo>
                      <a:pt x="29" y="276"/>
                    </a:lnTo>
                    <a:lnTo>
                      <a:pt x="32" y="281"/>
                    </a:lnTo>
                    <a:lnTo>
                      <a:pt x="32" y="286"/>
                    </a:lnTo>
                    <a:lnTo>
                      <a:pt x="32" y="291"/>
                    </a:lnTo>
                    <a:lnTo>
                      <a:pt x="33" y="288"/>
                    </a:lnTo>
                    <a:lnTo>
                      <a:pt x="33" y="288"/>
                    </a:lnTo>
                    <a:lnTo>
                      <a:pt x="38" y="298"/>
                    </a:lnTo>
                    <a:lnTo>
                      <a:pt x="39" y="308"/>
                    </a:lnTo>
                    <a:lnTo>
                      <a:pt x="35" y="298"/>
                    </a:lnTo>
                    <a:lnTo>
                      <a:pt x="34" y="303"/>
                    </a:lnTo>
                    <a:lnTo>
                      <a:pt x="32" y="308"/>
                    </a:lnTo>
                    <a:lnTo>
                      <a:pt x="29" y="315"/>
                    </a:lnTo>
                    <a:lnTo>
                      <a:pt x="34" y="311"/>
                    </a:lnTo>
                    <a:lnTo>
                      <a:pt x="39" y="316"/>
                    </a:lnTo>
                    <a:lnTo>
                      <a:pt x="42" y="321"/>
                    </a:lnTo>
                    <a:lnTo>
                      <a:pt x="47" y="325"/>
                    </a:lnTo>
                    <a:lnTo>
                      <a:pt x="49" y="330"/>
                    </a:lnTo>
                    <a:lnTo>
                      <a:pt x="54" y="335"/>
                    </a:lnTo>
                    <a:lnTo>
                      <a:pt x="58" y="331"/>
                    </a:lnTo>
                    <a:lnTo>
                      <a:pt x="56" y="326"/>
                    </a:lnTo>
                    <a:lnTo>
                      <a:pt x="59" y="323"/>
                    </a:lnTo>
                    <a:lnTo>
                      <a:pt x="58" y="318"/>
                    </a:lnTo>
                    <a:lnTo>
                      <a:pt x="61" y="312"/>
                    </a:lnTo>
                    <a:lnTo>
                      <a:pt x="66" y="311"/>
                    </a:lnTo>
                    <a:lnTo>
                      <a:pt x="71" y="315"/>
                    </a:lnTo>
                    <a:lnTo>
                      <a:pt x="74" y="320"/>
                    </a:lnTo>
                    <a:lnTo>
                      <a:pt x="80" y="323"/>
                    </a:lnTo>
                    <a:lnTo>
                      <a:pt x="83" y="321"/>
                    </a:lnTo>
                    <a:lnTo>
                      <a:pt x="88" y="321"/>
                    </a:lnTo>
                    <a:lnTo>
                      <a:pt x="92" y="326"/>
                    </a:lnTo>
                    <a:lnTo>
                      <a:pt x="102" y="326"/>
                    </a:lnTo>
                    <a:lnTo>
                      <a:pt x="106" y="322"/>
                    </a:lnTo>
                    <a:lnTo>
                      <a:pt x="105" y="326"/>
                    </a:lnTo>
                    <a:lnTo>
                      <a:pt x="100" y="328"/>
                    </a:lnTo>
                    <a:lnTo>
                      <a:pt x="105" y="328"/>
                    </a:lnTo>
                    <a:lnTo>
                      <a:pt x="110" y="327"/>
                    </a:lnTo>
                    <a:lnTo>
                      <a:pt x="111" y="327"/>
                    </a:lnTo>
                    <a:lnTo>
                      <a:pt x="115" y="331"/>
                    </a:lnTo>
                    <a:lnTo>
                      <a:pt x="119" y="336"/>
                    </a:lnTo>
                    <a:lnTo>
                      <a:pt x="119" y="337"/>
                    </a:lnTo>
                    <a:lnTo>
                      <a:pt x="111" y="327"/>
                    </a:lnTo>
                    <a:lnTo>
                      <a:pt x="101" y="331"/>
                    </a:lnTo>
                    <a:lnTo>
                      <a:pt x="86" y="323"/>
                    </a:lnTo>
                    <a:lnTo>
                      <a:pt x="78" y="325"/>
                    </a:lnTo>
                    <a:lnTo>
                      <a:pt x="74" y="321"/>
                    </a:lnTo>
                    <a:lnTo>
                      <a:pt x="69" y="322"/>
                    </a:lnTo>
                    <a:lnTo>
                      <a:pt x="66" y="322"/>
                    </a:lnTo>
                    <a:lnTo>
                      <a:pt x="62" y="327"/>
                    </a:lnTo>
                    <a:lnTo>
                      <a:pt x="66" y="332"/>
                    </a:lnTo>
                    <a:lnTo>
                      <a:pt x="64" y="337"/>
                    </a:lnTo>
                    <a:lnTo>
                      <a:pt x="66" y="342"/>
                    </a:lnTo>
                    <a:lnTo>
                      <a:pt x="69" y="344"/>
                    </a:lnTo>
                    <a:lnTo>
                      <a:pt x="71" y="354"/>
                    </a:lnTo>
                    <a:lnTo>
                      <a:pt x="71" y="362"/>
                    </a:lnTo>
                    <a:lnTo>
                      <a:pt x="74" y="367"/>
                    </a:lnTo>
                    <a:lnTo>
                      <a:pt x="69" y="367"/>
                    </a:lnTo>
                    <a:lnTo>
                      <a:pt x="64" y="361"/>
                    </a:lnTo>
                    <a:lnTo>
                      <a:pt x="62" y="356"/>
                    </a:lnTo>
                    <a:lnTo>
                      <a:pt x="57" y="352"/>
                    </a:lnTo>
                    <a:lnTo>
                      <a:pt x="58" y="349"/>
                    </a:lnTo>
                    <a:lnTo>
                      <a:pt x="61" y="344"/>
                    </a:lnTo>
                    <a:lnTo>
                      <a:pt x="59" y="339"/>
                    </a:lnTo>
                    <a:lnTo>
                      <a:pt x="59" y="336"/>
                    </a:lnTo>
                    <a:lnTo>
                      <a:pt x="54" y="336"/>
                    </a:lnTo>
                    <a:lnTo>
                      <a:pt x="52" y="341"/>
                    </a:lnTo>
                    <a:lnTo>
                      <a:pt x="51" y="346"/>
                    </a:lnTo>
                    <a:lnTo>
                      <a:pt x="47" y="355"/>
                    </a:lnTo>
                    <a:lnTo>
                      <a:pt x="51" y="360"/>
                    </a:lnTo>
                    <a:lnTo>
                      <a:pt x="51" y="370"/>
                    </a:lnTo>
                    <a:lnTo>
                      <a:pt x="49" y="375"/>
                    </a:lnTo>
                    <a:lnTo>
                      <a:pt x="47" y="378"/>
                    </a:lnTo>
                    <a:lnTo>
                      <a:pt x="47" y="383"/>
                    </a:lnTo>
                    <a:lnTo>
                      <a:pt x="49" y="388"/>
                    </a:lnTo>
                    <a:lnTo>
                      <a:pt x="57" y="401"/>
                    </a:lnTo>
                    <a:lnTo>
                      <a:pt x="62" y="406"/>
                    </a:lnTo>
                    <a:lnTo>
                      <a:pt x="72" y="406"/>
                    </a:lnTo>
                    <a:lnTo>
                      <a:pt x="74" y="417"/>
                    </a:lnTo>
                    <a:lnTo>
                      <a:pt x="74" y="427"/>
                    </a:lnTo>
                    <a:lnTo>
                      <a:pt x="72" y="427"/>
                    </a:lnTo>
                    <a:lnTo>
                      <a:pt x="71" y="430"/>
                    </a:lnTo>
                    <a:lnTo>
                      <a:pt x="61" y="435"/>
                    </a:lnTo>
                    <a:lnTo>
                      <a:pt x="61" y="445"/>
                    </a:lnTo>
                    <a:lnTo>
                      <a:pt x="59" y="456"/>
                    </a:lnTo>
                    <a:lnTo>
                      <a:pt x="62" y="461"/>
                    </a:lnTo>
                    <a:lnTo>
                      <a:pt x="69" y="471"/>
                    </a:lnTo>
                    <a:lnTo>
                      <a:pt x="72" y="481"/>
                    </a:lnTo>
                    <a:lnTo>
                      <a:pt x="76" y="484"/>
                    </a:lnTo>
                    <a:lnTo>
                      <a:pt x="77" y="495"/>
                    </a:lnTo>
                    <a:lnTo>
                      <a:pt x="82" y="503"/>
                    </a:lnTo>
                    <a:lnTo>
                      <a:pt x="82" y="508"/>
                    </a:lnTo>
                    <a:lnTo>
                      <a:pt x="85" y="513"/>
                    </a:lnTo>
                    <a:lnTo>
                      <a:pt x="91" y="518"/>
                    </a:lnTo>
                    <a:lnTo>
                      <a:pt x="93" y="528"/>
                    </a:lnTo>
                    <a:lnTo>
                      <a:pt x="102" y="539"/>
                    </a:lnTo>
                    <a:lnTo>
                      <a:pt x="103" y="544"/>
                    </a:lnTo>
                    <a:lnTo>
                      <a:pt x="100" y="546"/>
                    </a:lnTo>
                    <a:lnTo>
                      <a:pt x="98" y="551"/>
                    </a:lnTo>
                    <a:lnTo>
                      <a:pt x="102" y="556"/>
                    </a:lnTo>
                    <a:lnTo>
                      <a:pt x="107" y="559"/>
                    </a:lnTo>
                    <a:lnTo>
                      <a:pt x="111" y="564"/>
                    </a:lnTo>
                    <a:lnTo>
                      <a:pt x="111" y="567"/>
                    </a:lnTo>
                    <a:lnTo>
                      <a:pt x="106" y="575"/>
                    </a:lnTo>
                    <a:lnTo>
                      <a:pt x="106" y="585"/>
                    </a:lnTo>
                    <a:lnTo>
                      <a:pt x="103" y="590"/>
                    </a:lnTo>
                    <a:lnTo>
                      <a:pt x="105" y="595"/>
                    </a:lnTo>
                    <a:lnTo>
                      <a:pt x="101" y="600"/>
                    </a:lnTo>
                    <a:lnTo>
                      <a:pt x="101" y="605"/>
                    </a:lnTo>
                    <a:lnTo>
                      <a:pt x="103" y="606"/>
                    </a:lnTo>
                    <a:lnTo>
                      <a:pt x="107" y="611"/>
                    </a:lnTo>
                    <a:lnTo>
                      <a:pt x="111" y="615"/>
                    </a:lnTo>
                    <a:lnTo>
                      <a:pt x="126" y="618"/>
                    </a:lnTo>
                    <a:lnTo>
                      <a:pt x="131" y="620"/>
                    </a:lnTo>
                    <a:lnTo>
                      <a:pt x="136" y="622"/>
                    </a:lnTo>
                    <a:lnTo>
                      <a:pt x="145" y="628"/>
                    </a:lnTo>
                    <a:lnTo>
                      <a:pt x="150" y="629"/>
                    </a:lnTo>
                    <a:lnTo>
                      <a:pt x="160" y="630"/>
                    </a:lnTo>
                    <a:lnTo>
                      <a:pt x="168" y="637"/>
                    </a:lnTo>
                    <a:lnTo>
                      <a:pt x="171" y="642"/>
                    </a:lnTo>
                    <a:lnTo>
                      <a:pt x="176" y="645"/>
                    </a:lnTo>
                    <a:lnTo>
                      <a:pt x="178" y="656"/>
                    </a:lnTo>
                    <a:lnTo>
                      <a:pt x="188" y="664"/>
                    </a:lnTo>
                    <a:lnTo>
                      <a:pt x="198" y="671"/>
                    </a:lnTo>
                    <a:lnTo>
                      <a:pt x="218" y="673"/>
                    </a:lnTo>
                    <a:lnTo>
                      <a:pt x="218" y="674"/>
                    </a:lnTo>
                    <a:lnTo>
                      <a:pt x="222" y="684"/>
                    </a:lnTo>
                    <a:lnTo>
                      <a:pt x="223" y="689"/>
                    </a:lnTo>
                    <a:lnTo>
                      <a:pt x="222" y="693"/>
                    </a:lnTo>
                    <a:lnTo>
                      <a:pt x="222" y="698"/>
                    </a:lnTo>
                    <a:lnTo>
                      <a:pt x="227" y="702"/>
                    </a:lnTo>
                    <a:lnTo>
                      <a:pt x="229" y="698"/>
                    </a:lnTo>
                    <a:lnTo>
                      <a:pt x="234" y="698"/>
                    </a:lnTo>
                    <a:lnTo>
                      <a:pt x="239" y="702"/>
                    </a:lnTo>
                    <a:lnTo>
                      <a:pt x="243" y="710"/>
                    </a:lnTo>
                    <a:lnTo>
                      <a:pt x="247" y="715"/>
                    </a:lnTo>
                    <a:lnTo>
                      <a:pt x="253" y="718"/>
                    </a:lnTo>
                    <a:lnTo>
                      <a:pt x="268" y="739"/>
                    </a:lnTo>
                    <a:lnTo>
                      <a:pt x="273" y="749"/>
                    </a:lnTo>
                    <a:lnTo>
                      <a:pt x="277" y="760"/>
                    </a:lnTo>
                    <a:lnTo>
                      <a:pt x="277" y="770"/>
                    </a:lnTo>
                    <a:lnTo>
                      <a:pt x="277" y="780"/>
                    </a:lnTo>
                    <a:lnTo>
                      <a:pt x="274" y="789"/>
                    </a:lnTo>
                    <a:lnTo>
                      <a:pt x="274" y="794"/>
                    </a:lnTo>
                    <a:lnTo>
                      <a:pt x="276" y="790"/>
                    </a:lnTo>
                    <a:lnTo>
                      <a:pt x="281" y="794"/>
                    </a:lnTo>
                    <a:lnTo>
                      <a:pt x="278" y="799"/>
                    </a:lnTo>
                    <a:lnTo>
                      <a:pt x="277" y="794"/>
                    </a:lnTo>
                    <a:lnTo>
                      <a:pt x="278" y="799"/>
                    </a:lnTo>
                    <a:lnTo>
                      <a:pt x="280" y="805"/>
                    </a:lnTo>
                    <a:lnTo>
                      <a:pt x="282" y="806"/>
                    </a:lnTo>
                    <a:lnTo>
                      <a:pt x="433" y="822"/>
                    </a:lnTo>
                    <a:lnTo>
                      <a:pt x="434" y="822"/>
                    </a:lnTo>
                    <a:lnTo>
                      <a:pt x="437" y="820"/>
                    </a:lnTo>
                    <a:lnTo>
                      <a:pt x="439" y="822"/>
                    </a:lnTo>
                    <a:lnTo>
                      <a:pt x="443" y="823"/>
                    </a:lnTo>
                    <a:lnTo>
                      <a:pt x="446" y="818"/>
                    </a:lnTo>
                    <a:lnTo>
                      <a:pt x="451" y="815"/>
                    </a:lnTo>
                    <a:lnTo>
                      <a:pt x="451" y="806"/>
                    </a:lnTo>
                    <a:lnTo>
                      <a:pt x="449" y="803"/>
                    </a:lnTo>
                    <a:lnTo>
                      <a:pt x="446" y="799"/>
                    </a:lnTo>
                    <a:lnTo>
                      <a:pt x="441" y="798"/>
                    </a:lnTo>
                    <a:lnTo>
                      <a:pt x="439" y="793"/>
                    </a:lnTo>
                    <a:lnTo>
                      <a:pt x="442" y="788"/>
                    </a:lnTo>
                    <a:lnTo>
                      <a:pt x="442" y="783"/>
                    </a:lnTo>
                    <a:lnTo>
                      <a:pt x="441" y="778"/>
                    </a:lnTo>
                    <a:lnTo>
                      <a:pt x="442" y="773"/>
                    </a:lnTo>
                    <a:lnTo>
                      <a:pt x="447" y="770"/>
                    </a:lnTo>
                    <a:lnTo>
                      <a:pt x="456" y="759"/>
                    </a:lnTo>
                    <a:lnTo>
                      <a:pt x="458" y="752"/>
                    </a:lnTo>
                    <a:lnTo>
                      <a:pt x="461" y="747"/>
                    </a:lnTo>
                    <a:lnTo>
                      <a:pt x="461" y="739"/>
                    </a:lnTo>
                    <a:lnTo>
                      <a:pt x="463" y="730"/>
                    </a:lnTo>
                    <a:lnTo>
                      <a:pt x="468" y="727"/>
                    </a:lnTo>
                    <a:lnTo>
                      <a:pt x="471" y="722"/>
                    </a:lnTo>
                    <a:lnTo>
                      <a:pt x="487" y="713"/>
                    </a:lnTo>
                    <a:lnTo>
                      <a:pt x="491" y="708"/>
                    </a:lnTo>
                    <a:lnTo>
                      <a:pt x="487" y="703"/>
                    </a:lnTo>
                    <a:close/>
                    <a:moveTo>
                      <a:pt x="120" y="652"/>
                    </a:moveTo>
                    <a:lnTo>
                      <a:pt x="115" y="654"/>
                    </a:lnTo>
                    <a:lnTo>
                      <a:pt x="117" y="659"/>
                    </a:lnTo>
                    <a:lnTo>
                      <a:pt x="121" y="661"/>
                    </a:lnTo>
                    <a:lnTo>
                      <a:pt x="126" y="659"/>
                    </a:lnTo>
                    <a:lnTo>
                      <a:pt x="127" y="657"/>
                    </a:lnTo>
                    <a:lnTo>
                      <a:pt x="124" y="653"/>
                    </a:lnTo>
                    <a:lnTo>
                      <a:pt x="120" y="652"/>
                    </a:lnTo>
                    <a:close/>
                    <a:moveTo>
                      <a:pt x="141" y="654"/>
                    </a:moveTo>
                    <a:lnTo>
                      <a:pt x="137" y="652"/>
                    </a:lnTo>
                    <a:lnTo>
                      <a:pt x="136" y="656"/>
                    </a:lnTo>
                    <a:lnTo>
                      <a:pt x="136" y="659"/>
                    </a:lnTo>
                    <a:lnTo>
                      <a:pt x="141" y="662"/>
                    </a:lnTo>
                    <a:lnTo>
                      <a:pt x="151" y="662"/>
                    </a:lnTo>
                    <a:lnTo>
                      <a:pt x="156" y="659"/>
                    </a:lnTo>
                    <a:lnTo>
                      <a:pt x="151" y="659"/>
                    </a:lnTo>
                    <a:lnTo>
                      <a:pt x="141" y="654"/>
                    </a:lnTo>
                    <a:close/>
                    <a:moveTo>
                      <a:pt x="141" y="717"/>
                    </a:moveTo>
                    <a:lnTo>
                      <a:pt x="144" y="721"/>
                    </a:lnTo>
                    <a:lnTo>
                      <a:pt x="149" y="722"/>
                    </a:lnTo>
                    <a:lnTo>
                      <a:pt x="145" y="717"/>
                    </a:lnTo>
                    <a:lnTo>
                      <a:pt x="141" y="717"/>
                    </a:lnTo>
                    <a:close/>
                    <a:moveTo>
                      <a:pt x="199" y="752"/>
                    </a:moveTo>
                    <a:lnTo>
                      <a:pt x="197" y="747"/>
                    </a:lnTo>
                    <a:lnTo>
                      <a:pt x="198" y="752"/>
                    </a:lnTo>
                    <a:lnTo>
                      <a:pt x="199" y="762"/>
                    </a:lnTo>
                    <a:lnTo>
                      <a:pt x="204" y="766"/>
                    </a:lnTo>
                    <a:lnTo>
                      <a:pt x="209" y="766"/>
                    </a:lnTo>
                    <a:lnTo>
                      <a:pt x="202" y="757"/>
                    </a:lnTo>
                    <a:lnTo>
                      <a:pt x="199" y="752"/>
                    </a:lnTo>
                    <a:close/>
                    <a:moveTo>
                      <a:pt x="214" y="720"/>
                    </a:moveTo>
                    <a:lnTo>
                      <a:pt x="209" y="716"/>
                    </a:lnTo>
                    <a:lnTo>
                      <a:pt x="204" y="713"/>
                    </a:lnTo>
                    <a:lnTo>
                      <a:pt x="209" y="718"/>
                    </a:lnTo>
                    <a:lnTo>
                      <a:pt x="213" y="728"/>
                    </a:lnTo>
                    <a:lnTo>
                      <a:pt x="220" y="730"/>
                    </a:lnTo>
                    <a:lnTo>
                      <a:pt x="219" y="725"/>
                    </a:lnTo>
                    <a:lnTo>
                      <a:pt x="214" y="720"/>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84" name="Google Shape;1277;g3df7f880796_0_302">
                <a:extLst>
                  <a:ext uri="{FF2B5EF4-FFF2-40B4-BE49-F238E27FC236}">
                    <a16:creationId xmlns:a16="http://schemas.microsoft.com/office/drawing/2014/main" id="{2B0EEF0C-0581-8125-E174-956547979915}"/>
                  </a:ext>
                </a:extLst>
              </p:cNvPr>
              <p:cNvSpPr/>
              <p:nvPr/>
            </p:nvSpPr>
            <p:spPr>
              <a:xfrm>
                <a:off x="1909759" y="872150"/>
                <a:ext cx="748140" cy="541896"/>
              </a:xfrm>
              <a:custGeom>
                <a:avLst/>
                <a:gdLst/>
                <a:ahLst/>
                <a:cxnLst/>
                <a:rect l="l" t="t" r="r" b="b"/>
                <a:pathLst>
                  <a:path w="401" h="291" extrusionOk="0">
                    <a:moveTo>
                      <a:pt x="353" y="58"/>
                    </a:moveTo>
                    <a:lnTo>
                      <a:pt x="264" y="38"/>
                    </a:lnTo>
                    <a:lnTo>
                      <a:pt x="187" y="19"/>
                    </a:lnTo>
                    <a:lnTo>
                      <a:pt x="119" y="0"/>
                    </a:lnTo>
                    <a:lnTo>
                      <a:pt x="115" y="4"/>
                    </a:lnTo>
                    <a:lnTo>
                      <a:pt x="115" y="8"/>
                    </a:lnTo>
                    <a:lnTo>
                      <a:pt x="118" y="13"/>
                    </a:lnTo>
                    <a:lnTo>
                      <a:pt x="118" y="16"/>
                    </a:lnTo>
                    <a:lnTo>
                      <a:pt x="122" y="21"/>
                    </a:lnTo>
                    <a:lnTo>
                      <a:pt x="127" y="23"/>
                    </a:lnTo>
                    <a:lnTo>
                      <a:pt x="125" y="27"/>
                    </a:lnTo>
                    <a:lnTo>
                      <a:pt x="125" y="32"/>
                    </a:lnTo>
                    <a:lnTo>
                      <a:pt x="125" y="37"/>
                    </a:lnTo>
                    <a:lnTo>
                      <a:pt x="120" y="34"/>
                    </a:lnTo>
                    <a:lnTo>
                      <a:pt x="123" y="39"/>
                    </a:lnTo>
                    <a:lnTo>
                      <a:pt x="122" y="45"/>
                    </a:lnTo>
                    <a:lnTo>
                      <a:pt x="115" y="41"/>
                    </a:lnTo>
                    <a:lnTo>
                      <a:pt x="113" y="41"/>
                    </a:lnTo>
                    <a:lnTo>
                      <a:pt x="113" y="46"/>
                    </a:lnTo>
                    <a:lnTo>
                      <a:pt x="118" y="45"/>
                    </a:lnTo>
                    <a:lnTo>
                      <a:pt x="119" y="50"/>
                    </a:lnTo>
                    <a:lnTo>
                      <a:pt x="123" y="56"/>
                    </a:lnTo>
                    <a:lnTo>
                      <a:pt x="122" y="60"/>
                    </a:lnTo>
                    <a:lnTo>
                      <a:pt x="122" y="62"/>
                    </a:lnTo>
                    <a:lnTo>
                      <a:pt x="122" y="72"/>
                    </a:lnTo>
                    <a:lnTo>
                      <a:pt x="124" y="76"/>
                    </a:lnTo>
                    <a:lnTo>
                      <a:pt x="124" y="81"/>
                    </a:lnTo>
                    <a:lnTo>
                      <a:pt x="119" y="86"/>
                    </a:lnTo>
                    <a:lnTo>
                      <a:pt x="114" y="92"/>
                    </a:lnTo>
                    <a:lnTo>
                      <a:pt x="114" y="97"/>
                    </a:lnTo>
                    <a:lnTo>
                      <a:pt x="109" y="101"/>
                    </a:lnTo>
                    <a:lnTo>
                      <a:pt x="113" y="106"/>
                    </a:lnTo>
                    <a:lnTo>
                      <a:pt x="109" y="111"/>
                    </a:lnTo>
                    <a:lnTo>
                      <a:pt x="109" y="121"/>
                    </a:lnTo>
                    <a:lnTo>
                      <a:pt x="105" y="126"/>
                    </a:lnTo>
                    <a:lnTo>
                      <a:pt x="95" y="129"/>
                    </a:lnTo>
                    <a:lnTo>
                      <a:pt x="93" y="133"/>
                    </a:lnTo>
                    <a:lnTo>
                      <a:pt x="88" y="136"/>
                    </a:lnTo>
                    <a:lnTo>
                      <a:pt x="83" y="136"/>
                    </a:lnTo>
                    <a:lnTo>
                      <a:pt x="80" y="131"/>
                    </a:lnTo>
                    <a:lnTo>
                      <a:pt x="75" y="134"/>
                    </a:lnTo>
                    <a:lnTo>
                      <a:pt x="74" y="139"/>
                    </a:lnTo>
                    <a:lnTo>
                      <a:pt x="71" y="135"/>
                    </a:lnTo>
                    <a:lnTo>
                      <a:pt x="71" y="131"/>
                    </a:lnTo>
                    <a:lnTo>
                      <a:pt x="68" y="130"/>
                    </a:lnTo>
                    <a:lnTo>
                      <a:pt x="71" y="129"/>
                    </a:lnTo>
                    <a:lnTo>
                      <a:pt x="75" y="125"/>
                    </a:lnTo>
                    <a:lnTo>
                      <a:pt x="85" y="117"/>
                    </a:lnTo>
                    <a:lnTo>
                      <a:pt x="85" y="123"/>
                    </a:lnTo>
                    <a:lnTo>
                      <a:pt x="83" y="128"/>
                    </a:lnTo>
                    <a:lnTo>
                      <a:pt x="83" y="133"/>
                    </a:lnTo>
                    <a:lnTo>
                      <a:pt x="85" y="130"/>
                    </a:lnTo>
                    <a:lnTo>
                      <a:pt x="85" y="125"/>
                    </a:lnTo>
                    <a:lnTo>
                      <a:pt x="89" y="120"/>
                    </a:lnTo>
                    <a:lnTo>
                      <a:pt x="94" y="120"/>
                    </a:lnTo>
                    <a:lnTo>
                      <a:pt x="89" y="125"/>
                    </a:lnTo>
                    <a:lnTo>
                      <a:pt x="94" y="128"/>
                    </a:lnTo>
                    <a:lnTo>
                      <a:pt x="103" y="110"/>
                    </a:lnTo>
                    <a:lnTo>
                      <a:pt x="100" y="105"/>
                    </a:lnTo>
                    <a:lnTo>
                      <a:pt x="95" y="106"/>
                    </a:lnTo>
                    <a:lnTo>
                      <a:pt x="95" y="101"/>
                    </a:lnTo>
                    <a:lnTo>
                      <a:pt x="100" y="102"/>
                    </a:lnTo>
                    <a:lnTo>
                      <a:pt x="100" y="99"/>
                    </a:lnTo>
                    <a:lnTo>
                      <a:pt x="99" y="92"/>
                    </a:lnTo>
                    <a:lnTo>
                      <a:pt x="105" y="94"/>
                    </a:lnTo>
                    <a:lnTo>
                      <a:pt x="109" y="91"/>
                    </a:lnTo>
                    <a:lnTo>
                      <a:pt x="109" y="86"/>
                    </a:lnTo>
                    <a:lnTo>
                      <a:pt x="107" y="81"/>
                    </a:lnTo>
                    <a:lnTo>
                      <a:pt x="95" y="91"/>
                    </a:lnTo>
                    <a:lnTo>
                      <a:pt x="91" y="96"/>
                    </a:lnTo>
                    <a:lnTo>
                      <a:pt x="81" y="100"/>
                    </a:lnTo>
                    <a:lnTo>
                      <a:pt x="71" y="109"/>
                    </a:lnTo>
                    <a:lnTo>
                      <a:pt x="73" y="114"/>
                    </a:lnTo>
                    <a:lnTo>
                      <a:pt x="78" y="112"/>
                    </a:lnTo>
                    <a:lnTo>
                      <a:pt x="83" y="114"/>
                    </a:lnTo>
                    <a:lnTo>
                      <a:pt x="73" y="115"/>
                    </a:lnTo>
                    <a:lnTo>
                      <a:pt x="68" y="111"/>
                    </a:lnTo>
                    <a:lnTo>
                      <a:pt x="71" y="106"/>
                    </a:lnTo>
                    <a:lnTo>
                      <a:pt x="81" y="99"/>
                    </a:lnTo>
                    <a:lnTo>
                      <a:pt x="85" y="95"/>
                    </a:lnTo>
                    <a:lnTo>
                      <a:pt x="94" y="85"/>
                    </a:lnTo>
                    <a:lnTo>
                      <a:pt x="93" y="89"/>
                    </a:lnTo>
                    <a:lnTo>
                      <a:pt x="93" y="94"/>
                    </a:lnTo>
                    <a:lnTo>
                      <a:pt x="95" y="89"/>
                    </a:lnTo>
                    <a:lnTo>
                      <a:pt x="100" y="85"/>
                    </a:lnTo>
                    <a:lnTo>
                      <a:pt x="103" y="78"/>
                    </a:lnTo>
                    <a:lnTo>
                      <a:pt x="99" y="66"/>
                    </a:lnTo>
                    <a:lnTo>
                      <a:pt x="102" y="61"/>
                    </a:lnTo>
                    <a:lnTo>
                      <a:pt x="95" y="65"/>
                    </a:lnTo>
                    <a:lnTo>
                      <a:pt x="95" y="70"/>
                    </a:lnTo>
                    <a:lnTo>
                      <a:pt x="91" y="62"/>
                    </a:lnTo>
                    <a:lnTo>
                      <a:pt x="86" y="65"/>
                    </a:lnTo>
                    <a:lnTo>
                      <a:pt x="86" y="60"/>
                    </a:lnTo>
                    <a:lnTo>
                      <a:pt x="85" y="55"/>
                    </a:lnTo>
                    <a:lnTo>
                      <a:pt x="80" y="56"/>
                    </a:lnTo>
                    <a:lnTo>
                      <a:pt x="75" y="56"/>
                    </a:lnTo>
                    <a:lnTo>
                      <a:pt x="70" y="52"/>
                    </a:lnTo>
                    <a:lnTo>
                      <a:pt x="60" y="51"/>
                    </a:lnTo>
                    <a:lnTo>
                      <a:pt x="55" y="47"/>
                    </a:lnTo>
                    <a:lnTo>
                      <a:pt x="45" y="45"/>
                    </a:lnTo>
                    <a:lnTo>
                      <a:pt x="39" y="39"/>
                    </a:lnTo>
                    <a:lnTo>
                      <a:pt x="35" y="36"/>
                    </a:lnTo>
                    <a:lnTo>
                      <a:pt x="30" y="32"/>
                    </a:lnTo>
                    <a:lnTo>
                      <a:pt x="25" y="28"/>
                    </a:lnTo>
                    <a:lnTo>
                      <a:pt x="16" y="19"/>
                    </a:lnTo>
                    <a:lnTo>
                      <a:pt x="11" y="17"/>
                    </a:lnTo>
                    <a:lnTo>
                      <a:pt x="12" y="23"/>
                    </a:lnTo>
                    <a:lnTo>
                      <a:pt x="11" y="24"/>
                    </a:lnTo>
                    <a:lnTo>
                      <a:pt x="10" y="29"/>
                    </a:lnTo>
                    <a:lnTo>
                      <a:pt x="6" y="34"/>
                    </a:lnTo>
                    <a:lnTo>
                      <a:pt x="6" y="39"/>
                    </a:lnTo>
                    <a:lnTo>
                      <a:pt x="5" y="43"/>
                    </a:lnTo>
                    <a:lnTo>
                      <a:pt x="5" y="48"/>
                    </a:lnTo>
                    <a:lnTo>
                      <a:pt x="6" y="53"/>
                    </a:lnTo>
                    <a:lnTo>
                      <a:pt x="10" y="60"/>
                    </a:lnTo>
                    <a:lnTo>
                      <a:pt x="12" y="68"/>
                    </a:lnTo>
                    <a:lnTo>
                      <a:pt x="12" y="75"/>
                    </a:lnTo>
                    <a:lnTo>
                      <a:pt x="10" y="94"/>
                    </a:lnTo>
                    <a:lnTo>
                      <a:pt x="12" y="106"/>
                    </a:lnTo>
                    <a:lnTo>
                      <a:pt x="11" y="120"/>
                    </a:lnTo>
                    <a:lnTo>
                      <a:pt x="8" y="126"/>
                    </a:lnTo>
                    <a:lnTo>
                      <a:pt x="11" y="128"/>
                    </a:lnTo>
                    <a:lnTo>
                      <a:pt x="12" y="123"/>
                    </a:lnTo>
                    <a:lnTo>
                      <a:pt x="17" y="126"/>
                    </a:lnTo>
                    <a:lnTo>
                      <a:pt x="21" y="131"/>
                    </a:lnTo>
                    <a:lnTo>
                      <a:pt x="26" y="133"/>
                    </a:lnTo>
                    <a:lnTo>
                      <a:pt x="19" y="134"/>
                    </a:lnTo>
                    <a:lnTo>
                      <a:pt x="11" y="138"/>
                    </a:lnTo>
                    <a:lnTo>
                      <a:pt x="10" y="133"/>
                    </a:lnTo>
                    <a:lnTo>
                      <a:pt x="7" y="143"/>
                    </a:lnTo>
                    <a:lnTo>
                      <a:pt x="10" y="148"/>
                    </a:lnTo>
                    <a:lnTo>
                      <a:pt x="10" y="146"/>
                    </a:lnTo>
                    <a:lnTo>
                      <a:pt x="20" y="150"/>
                    </a:lnTo>
                    <a:lnTo>
                      <a:pt x="22" y="155"/>
                    </a:lnTo>
                    <a:lnTo>
                      <a:pt x="20" y="155"/>
                    </a:lnTo>
                    <a:lnTo>
                      <a:pt x="15" y="151"/>
                    </a:lnTo>
                    <a:lnTo>
                      <a:pt x="12" y="156"/>
                    </a:lnTo>
                    <a:lnTo>
                      <a:pt x="14" y="162"/>
                    </a:lnTo>
                    <a:lnTo>
                      <a:pt x="10" y="167"/>
                    </a:lnTo>
                    <a:lnTo>
                      <a:pt x="14" y="172"/>
                    </a:lnTo>
                    <a:lnTo>
                      <a:pt x="12" y="173"/>
                    </a:lnTo>
                    <a:lnTo>
                      <a:pt x="10" y="169"/>
                    </a:lnTo>
                    <a:lnTo>
                      <a:pt x="5" y="169"/>
                    </a:lnTo>
                    <a:lnTo>
                      <a:pt x="7" y="160"/>
                    </a:lnTo>
                    <a:lnTo>
                      <a:pt x="6" y="155"/>
                    </a:lnTo>
                    <a:lnTo>
                      <a:pt x="0" y="179"/>
                    </a:lnTo>
                    <a:lnTo>
                      <a:pt x="5" y="179"/>
                    </a:lnTo>
                    <a:lnTo>
                      <a:pt x="8" y="184"/>
                    </a:lnTo>
                    <a:lnTo>
                      <a:pt x="19" y="182"/>
                    </a:lnTo>
                    <a:lnTo>
                      <a:pt x="21" y="187"/>
                    </a:lnTo>
                    <a:lnTo>
                      <a:pt x="26" y="188"/>
                    </a:lnTo>
                    <a:lnTo>
                      <a:pt x="27" y="188"/>
                    </a:lnTo>
                    <a:lnTo>
                      <a:pt x="30" y="189"/>
                    </a:lnTo>
                    <a:lnTo>
                      <a:pt x="31" y="190"/>
                    </a:lnTo>
                    <a:lnTo>
                      <a:pt x="32" y="194"/>
                    </a:lnTo>
                    <a:lnTo>
                      <a:pt x="37" y="199"/>
                    </a:lnTo>
                    <a:lnTo>
                      <a:pt x="42" y="199"/>
                    </a:lnTo>
                    <a:lnTo>
                      <a:pt x="46" y="201"/>
                    </a:lnTo>
                    <a:lnTo>
                      <a:pt x="49" y="204"/>
                    </a:lnTo>
                    <a:lnTo>
                      <a:pt x="54" y="209"/>
                    </a:lnTo>
                    <a:lnTo>
                      <a:pt x="56" y="219"/>
                    </a:lnTo>
                    <a:lnTo>
                      <a:pt x="54" y="245"/>
                    </a:lnTo>
                    <a:lnTo>
                      <a:pt x="55" y="247"/>
                    </a:lnTo>
                    <a:lnTo>
                      <a:pt x="63" y="251"/>
                    </a:lnTo>
                    <a:lnTo>
                      <a:pt x="68" y="253"/>
                    </a:lnTo>
                    <a:lnTo>
                      <a:pt x="70" y="255"/>
                    </a:lnTo>
                    <a:lnTo>
                      <a:pt x="75" y="257"/>
                    </a:lnTo>
                    <a:lnTo>
                      <a:pt x="80" y="258"/>
                    </a:lnTo>
                    <a:lnTo>
                      <a:pt x="90" y="257"/>
                    </a:lnTo>
                    <a:lnTo>
                      <a:pt x="94" y="256"/>
                    </a:lnTo>
                    <a:lnTo>
                      <a:pt x="99" y="253"/>
                    </a:lnTo>
                    <a:lnTo>
                      <a:pt x="104" y="253"/>
                    </a:lnTo>
                    <a:lnTo>
                      <a:pt x="109" y="255"/>
                    </a:lnTo>
                    <a:lnTo>
                      <a:pt x="118" y="256"/>
                    </a:lnTo>
                    <a:lnTo>
                      <a:pt x="123" y="258"/>
                    </a:lnTo>
                    <a:lnTo>
                      <a:pt x="127" y="260"/>
                    </a:lnTo>
                    <a:lnTo>
                      <a:pt x="133" y="263"/>
                    </a:lnTo>
                    <a:lnTo>
                      <a:pt x="133" y="267"/>
                    </a:lnTo>
                    <a:lnTo>
                      <a:pt x="143" y="267"/>
                    </a:lnTo>
                    <a:lnTo>
                      <a:pt x="148" y="268"/>
                    </a:lnTo>
                    <a:lnTo>
                      <a:pt x="163" y="266"/>
                    </a:lnTo>
                    <a:lnTo>
                      <a:pt x="168" y="267"/>
                    </a:lnTo>
                    <a:lnTo>
                      <a:pt x="173" y="271"/>
                    </a:lnTo>
                    <a:lnTo>
                      <a:pt x="177" y="272"/>
                    </a:lnTo>
                    <a:lnTo>
                      <a:pt x="182" y="272"/>
                    </a:lnTo>
                    <a:lnTo>
                      <a:pt x="192" y="270"/>
                    </a:lnTo>
                    <a:lnTo>
                      <a:pt x="202" y="268"/>
                    </a:lnTo>
                    <a:lnTo>
                      <a:pt x="217" y="268"/>
                    </a:lnTo>
                    <a:lnTo>
                      <a:pt x="222" y="266"/>
                    </a:lnTo>
                    <a:lnTo>
                      <a:pt x="226" y="267"/>
                    </a:lnTo>
                    <a:lnTo>
                      <a:pt x="237" y="268"/>
                    </a:lnTo>
                    <a:lnTo>
                      <a:pt x="242" y="270"/>
                    </a:lnTo>
                    <a:lnTo>
                      <a:pt x="247" y="271"/>
                    </a:lnTo>
                    <a:lnTo>
                      <a:pt x="253" y="267"/>
                    </a:lnTo>
                    <a:lnTo>
                      <a:pt x="300" y="279"/>
                    </a:lnTo>
                    <a:lnTo>
                      <a:pt x="362" y="291"/>
                    </a:lnTo>
                    <a:lnTo>
                      <a:pt x="361" y="287"/>
                    </a:lnTo>
                    <a:lnTo>
                      <a:pt x="362" y="272"/>
                    </a:lnTo>
                    <a:lnTo>
                      <a:pt x="359" y="262"/>
                    </a:lnTo>
                    <a:lnTo>
                      <a:pt x="362" y="257"/>
                    </a:lnTo>
                    <a:lnTo>
                      <a:pt x="363" y="242"/>
                    </a:lnTo>
                    <a:lnTo>
                      <a:pt x="400" y="71"/>
                    </a:lnTo>
                    <a:lnTo>
                      <a:pt x="401" y="68"/>
                    </a:lnTo>
                    <a:lnTo>
                      <a:pt x="353" y="58"/>
                    </a:lnTo>
                    <a:close/>
                    <a:moveTo>
                      <a:pt x="97" y="34"/>
                    </a:moveTo>
                    <a:lnTo>
                      <a:pt x="98" y="29"/>
                    </a:lnTo>
                    <a:lnTo>
                      <a:pt x="94" y="24"/>
                    </a:lnTo>
                    <a:lnTo>
                      <a:pt x="91" y="23"/>
                    </a:lnTo>
                    <a:lnTo>
                      <a:pt x="89" y="29"/>
                    </a:lnTo>
                    <a:lnTo>
                      <a:pt x="91" y="34"/>
                    </a:lnTo>
                    <a:lnTo>
                      <a:pt x="97" y="34"/>
                    </a:lnTo>
                    <a:close/>
                    <a:moveTo>
                      <a:pt x="107" y="23"/>
                    </a:moveTo>
                    <a:lnTo>
                      <a:pt x="109" y="28"/>
                    </a:lnTo>
                    <a:lnTo>
                      <a:pt x="112" y="23"/>
                    </a:lnTo>
                    <a:lnTo>
                      <a:pt x="107" y="19"/>
                    </a:lnTo>
                    <a:lnTo>
                      <a:pt x="104" y="19"/>
                    </a:lnTo>
                    <a:lnTo>
                      <a:pt x="102" y="24"/>
                    </a:lnTo>
                    <a:lnTo>
                      <a:pt x="105" y="28"/>
                    </a:lnTo>
                    <a:lnTo>
                      <a:pt x="107" y="23"/>
                    </a:lnTo>
                    <a:close/>
                    <a:moveTo>
                      <a:pt x="117" y="52"/>
                    </a:moveTo>
                    <a:lnTo>
                      <a:pt x="115" y="47"/>
                    </a:lnTo>
                    <a:lnTo>
                      <a:pt x="114" y="47"/>
                    </a:lnTo>
                    <a:lnTo>
                      <a:pt x="109" y="51"/>
                    </a:lnTo>
                    <a:lnTo>
                      <a:pt x="103" y="56"/>
                    </a:lnTo>
                    <a:lnTo>
                      <a:pt x="105" y="61"/>
                    </a:lnTo>
                    <a:lnTo>
                      <a:pt x="109" y="66"/>
                    </a:lnTo>
                    <a:lnTo>
                      <a:pt x="109" y="71"/>
                    </a:lnTo>
                    <a:lnTo>
                      <a:pt x="110" y="76"/>
                    </a:lnTo>
                    <a:lnTo>
                      <a:pt x="114" y="81"/>
                    </a:lnTo>
                    <a:lnTo>
                      <a:pt x="114" y="84"/>
                    </a:lnTo>
                    <a:lnTo>
                      <a:pt x="119" y="81"/>
                    </a:lnTo>
                    <a:lnTo>
                      <a:pt x="119" y="76"/>
                    </a:lnTo>
                    <a:lnTo>
                      <a:pt x="115" y="72"/>
                    </a:lnTo>
                    <a:lnTo>
                      <a:pt x="110" y="72"/>
                    </a:lnTo>
                    <a:lnTo>
                      <a:pt x="112" y="61"/>
                    </a:lnTo>
                    <a:lnTo>
                      <a:pt x="107" y="56"/>
                    </a:lnTo>
                    <a:lnTo>
                      <a:pt x="112" y="53"/>
                    </a:lnTo>
                    <a:lnTo>
                      <a:pt x="117" y="52"/>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85" name="Google Shape;1278;g3df7f880796_0_302">
                <a:extLst>
                  <a:ext uri="{FF2B5EF4-FFF2-40B4-BE49-F238E27FC236}">
                    <a16:creationId xmlns:a16="http://schemas.microsoft.com/office/drawing/2014/main" id="{074633D2-CBE0-74BB-7048-F37D42D382AA}"/>
                  </a:ext>
                </a:extLst>
              </p:cNvPr>
              <p:cNvSpPr/>
              <p:nvPr/>
            </p:nvSpPr>
            <p:spPr>
              <a:xfrm>
                <a:off x="3384470" y="2952113"/>
                <a:ext cx="1573116" cy="1534023"/>
              </a:xfrm>
              <a:custGeom>
                <a:avLst/>
                <a:gdLst/>
                <a:ahLst/>
                <a:cxnLst/>
                <a:rect l="l" t="t" r="r" b="b"/>
                <a:pathLst>
                  <a:path w="843" h="822" extrusionOk="0">
                    <a:moveTo>
                      <a:pt x="597" y="766"/>
                    </a:moveTo>
                    <a:lnTo>
                      <a:pt x="597" y="770"/>
                    </a:lnTo>
                    <a:lnTo>
                      <a:pt x="601" y="775"/>
                    </a:lnTo>
                    <a:lnTo>
                      <a:pt x="604" y="786"/>
                    </a:lnTo>
                    <a:lnTo>
                      <a:pt x="605" y="796"/>
                    </a:lnTo>
                    <a:lnTo>
                      <a:pt x="606" y="801"/>
                    </a:lnTo>
                    <a:lnTo>
                      <a:pt x="605" y="786"/>
                    </a:lnTo>
                    <a:lnTo>
                      <a:pt x="602" y="776"/>
                    </a:lnTo>
                    <a:lnTo>
                      <a:pt x="593" y="749"/>
                    </a:lnTo>
                    <a:lnTo>
                      <a:pt x="591" y="732"/>
                    </a:lnTo>
                    <a:lnTo>
                      <a:pt x="591" y="722"/>
                    </a:lnTo>
                    <a:lnTo>
                      <a:pt x="591" y="733"/>
                    </a:lnTo>
                    <a:lnTo>
                      <a:pt x="591" y="737"/>
                    </a:lnTo>
                    <a:lnTo>
                      <a:pt x="591" y="747"/>
                    </a:lnTo>
                    <a:lnTo>
                      <a:pt x="593" y="752"/>
                    </a:lnTo>
                    <a:lnTo>
                      <a:pt x="593" y="757"/>
                    </a:lnTo>
                    <a:lnTo>
                      <a:pt x="597" y="766"/>
                    </a:lnTo>
                    <a:close/>
                    <a:moveTo>
                      <a:pt x="841" y="427"/>
                    </a:moveTo>
                    <a:lnTo>
                      <a:pt x="843" y="423"/>
                    </a:lnTo>
                    <a:lnTo>
                      <a:pt x="841" y="418"/>
                    </a:lnTo>
                    <a:lnTo>
                      <a:pt x="843" y="414"/>
                    </a:lnTo>
                    <a:lnTo>
                      <a:pt x="840" y="413"/>
                    </a:lnTo>
                    <a:lnTo>
                      <a:pt x="832" y="403"/>
                    </a:lnTo>
                    <a:lnTo>
                      <a:pt x="832" y="398"/>
                    </a:lnTo>
                    <a:lnTo>
                      <a:pt x="830" y="394"/>
                    </a:lnTo>
                    <a:lnTo>
                      <a:pt x="829" y="393"/>
                    </a:lnTo>
                    <a:lnTo>
                      <a:pt x="826" y="388"/>
                    </a:lnTo>
                    <a:lnTo>
                      <a:pt x="822" y="383"/>
                    </a:lnTo>
                    <a:lnTo>
                      <a:pt x="822" y="375"/>
                    </a:lnTo>
                    <a:lnTo>
                      <a:pt x="819" y="365"/>
                    </a:lnTo>
                    <a:lnTo>
                      <a:pt x="816" y="361"/>
                    </a:lnTo>
                    <a:lnTo>
                      <a:pt x="807" y="354"/>
                    </a:lnTo>
                    <a:lnTo>
                      <a:pt x="805" y="276"/>
                    </a:lnTo>
                    <a:lnTo>
                      <a:pt x="804" y="234"/>
                    </a:lnTo>
                    <a:lnTo>
                      <a:pt x="788" y="232"/>
                    </a:lnTo>
                    <a:lnTo>
                      <a:pt x="783" y="235"/>
                    </a:lnTo>
                    <a:lnTo>
                      <a:pt x="778" y="232"/>
                    </a:lnTo>
                    <a:lnTo>
                      <a:pt x="778" y="229"/>
                    </a:lnTo>
                    <a:lnTo>
                      <a:pt x="776" y="228"/>
                    </a:lnTo>
                    <a:lnTo>
                      <a:pt x="762" y="225"/>
                    </a:lnTo>
                    <a:lnTo>
                      <a:pt x="757" y="221"/>
                    </a:lnTo>
                    <a:lnTo>
                      <a:pt x="753" y="220"/>
                    </a:lnTo>
                    <a:lnTo>
                      <a:pt x="743" y="213"/>
                    </a:lnTo>
                    <a:lnTo>
                      <a:pt x="732" y="206"/>
                    </a:lnTo>
                    <a:lnTo>
                      <a:pt x="728" y="206"/>
                    </a:lnTo>
                    <a:lnTo>
                      <a:pt x="724" y="210"/>
                    </a:lnTo>
                    <a:lnTo>
                      <a:pt x="722" y="213"/>
                    </a:lnTo>
                    <a:lnTo>
                      <a:pt x="717" y="213"/>
                    </a:lnTo>
                    <a:lnTo>
                      <a:pt x="713" y="211"/>
                    </a:lnTo>
                    <a:lnTo>
                      <a:pt x="708" y="206"/>
                    </a:lnTo>
                    <a:lnTo>
                      <a:pt x="698" y="210"/>
                    </a:lnTo>
                    <a:lnTo>
                      <a:pt x="694" y="214"/>
                    </a:lnTo>
                    <a:lnTo>
                      <a:pt x="689" y="214"/>
                    </a:lnTo>
                    <a:lnTo>
                      <a:pt x="684" y="210"/>
                    </a:lnTo>
                    <a:lnTo>
                      <a:pt x="680" y="214"/>
                    </a:lnTo>
                    <a:lnTo>
                      <a:pt x="674" y="215"/>
                    </a:lnTo>
                    <a:lnTo>
                      <a:pt x="669" y="221"/>
                    </a:lnTo>
                    <a:lnTo>
                      <a:pt x="664" y="221"/>
                    </a:lnTo>
                    <a:lnTo>
                      <a:pt x="661" y="225"/>
                    </a:lnTo>
                    <a:lnTo>
                      <a:pt x="656" y="221"/>
                    </a:lnTo>
                    <a:lnTo>
                      <a:pt x="651" y="219"/>
                    </a:lnTo>
                    <a:lnTo>
                      <a:pt x="646" y="216"/>
                    </a:lnTo>
                    <a:lnTo>
                      <a:pt x="644" y="211"/>
                    </a:lnTo>
                    <a:lnTo>
                      <a:pt x="639" y="211"/>
                    </a:lnTo>
                    <a:lnTo>
                      <a:pt x="634" y="215"/>
                    </a:lnTo>
                    <a:lnTo>
                      <a:pt x="630" y="213"/>
                    </a:lnTo>
                    <a:lnTo>
                      <a:pt x="625" y="208"/>
                    </a:lnTo>
                    <a:lnTo>
                      <a:pt x="621" y="206"/>
                    </a:lnTo>
                    <a:lnTo>
                      <a:pt x="619" y="208"/>
                    </a:lnTo>
                    <a:lnTo>
                      <a:pt x="619" y="210"/>
                    </a:lnTo>
                    <a:lnTo>
                      <a:pt x="614" y="214"/>
                    </a:lnTo>
                    <a:lnTo>
                      <a:pt x="612" y="223"/>
                    </a:lnTo>
                    <a:lnTo>
                      <a:pt x="609" y="224"/>
                    </a:lnTo>
                    <a:lnTo>
                      <a:pt x="607" y="223"/>
                    </a:lnTo>
                    <a:lnTo>
                      <a:pt x="605" y="218"/>
                    </a:lnTo>
                    <a:lnTo>
                      <a:pt x="607" y="213"/>
                    </a:lnTo>
                    <a:lnTo>
                      <a:pt x="602" y="213"/>
                    </a:lnTo>
                    <a:lnTo>
                      <a:pt x="595" y="216"/>
                    </a:lnTo>
                    <a:lnTo>
                      <a:pt x="590" y="215"/>
                    </a:lnTo>
                    <a:lnTo>
                      <a:pt x="588" y="210"/>
                    </a:lnTo>
                    <a:lnTo>
                      <a:pt x="583" y="210"/>
                    </a:lnTo>
                    <a:lnTo>
                      <a:pt x="581" y="206"/>
                    </a:lnTo>
                    <a:lnTo>
                      <a:pt x="576" y="204"/>
                    </a:lnTo>
                    <a:lnTo>
                      <a:pt x="568" y="211"/>
                    </a:lnTo>
                    <a:lnTo>
                      <a:pt x="565" y="214"/>
                    </a:lnTo>
                    <a:lnTo>
                      <a:pt x="559" y="213"/>
                    </a:lnTo>
                    <a:lnTo>
                      <a:pt x="558" y="206"/>
                    </a:lnTo>
                    <a:lnTo>
                      <a:pt x="558" y="203"/>
                    </a:lnTo>
                    <a:lnTo>
                      <a:pt x="553" y="203"/>
                    </a:lnTo>
                    <a:lnTo>
                      <a:pt x="549" y="198"/>
                    </a:lnTo>
                    <a:lnTo>
                      <a:pt x="551" y="193"/>
                    </a:lnTo>
                    <a:lnTo>
                      <a:pt x="546" y="193"/>
                    </a:lnTo>
                    <a:lnTo>
                      <a:pt x="536" y="191"/>
                    </a:lnTo>
                    <a:lnTo>
                      <a:pt x="531" y="195"/>
                    </a:lnTo>
                    <a:lnTo>
                      <a:pt x="526" y="198"/>
                    </a:lnTo>
                    <a:lnTo>
                      <a:pt x="522" y="194"/>
                    </a:lnTo>
                    <a:lnTo>
                      <a:pt x="519" y="190"/>
                    </a:lnTo>
                    <a:lnTo>
                      <a:pt x="514" y="190"/>
                    </a:lnTo>
                    <a:lnTo>
                      <a:pt x="509" y="191"/>
                    </a:lnTo>
                    <a:lnTo>
                      <a:pt x="499" y="188"/>
                    </a:lnTo>
                    <a:lnTo>
                      <a:pt x="494" y="185"/>
                    </a:lnTo>
                    <a:lnTo>
                      <a:pt x="490" y="186"/>
                    </a:lnTo>
                    <a:lnTo>
                      <a:pt x="488" y="185"/>
                    </a:lnTo>
                    <a:lnTo>
                      <a:pt x="483" y="185"/>
                    </a:lnTo>
                    <a:lnTo>
                      <a:pt x="481" y="180"/>
                    </a:lnTo>
                    <a:lnTo>
                      <a:pt x="481" y="175"/>
                    </a:lnTo>
                    <a:lnTo>
                      <a:pt x="478" y="171"/>
                    </a:lnTo>
                    <a:lnTo>
                      <a:pt x="473" y="169"/>
                    </a:lnTo>
                    <a:lnTo>
                      <a:pt x="471" y="166"/>
                    </a:lnTo>
                    <a:lnTo>
                      <a:pt x="469" y="171"/>
                    </a:lnTo>
                    <a:lnTo>
                      <a:pt x="465" y="171"/>
                    </a:lnTo>
                    <a:lnTo>
                      <a:pt x="459" y="170"/>
                    </a:lnTo>
                    <a:lnTo>
                      <a:pt x="454" y="171"/>
                    </a:lnTo>
                    <a:lnTo>
                      <a:pt x="450" y="170"/>
                    </a:lnTo>
                    <a:lnTo>
                      <a:pt x="441" y="160"/>
                    </a:lnTo>
                    <a:lnTo>
                      <a:pt x="436" y="156"/>
                    </a:lnTo>
                    <a:lnTo>
                      <a:pt x="431" y="156"/>
                    </a:lnTo>
                    <a:lnTo>
                      <a:pt x="432" y="147"/>
                    </a:lnTo>
                    <a:lnTo>
                      <a:pt x="436" y="11"/>
                    </a:lnTo>
                    <a:lnTo>
                      <a:pt x="431" y="9"/>
                    </a:lnTo>
                    <a:lnTo>
                      <a:pt x="426" y="8"/>
                    </a:lnTo>
                    <a:lnTo>
                      <a:pt x="401" y="8"/>
                    </a:lnTo>
                    <a:lnTo>
                      <a:pt x="338" y="5"/>
                    </a:lnTo>
                    <a:lnTo>
                      <a:pt x="255" y="0"/>
                    </a:lnTo>
                    <a:lnTo>
                      <a:pt x="253" y="1"/>
                    </a:lnTo>
                    <a:lnTo>
                      <a:pt x="251" y="6"/>
                    </a:lnTo>
                    <a:lnTo>
                      <a:pt x="241" y="190"/>
                    </a:lnTo>
                    <a:lnTo>
                      <a:pt x="235" y="259"/>
                    </a:lnTo>
                    <a:lnTo>
                      <a:pt x="230" y="338"/>
                    </a:lnTo>
                    <a:lnTo>
                      <a:pt x="225" y="344"/>
                    </a:lnTo>
                    <a:lnTo>
                      <a:pt x="222" y="344"/>
                    </a:lnTo>
                    <a:lnTo>
                      <a:pt x="167" y="340"/>
                    </a:lnTo>
                    <a:lnTo>
                      <a:pt x="110" y="335"/>
                    </a:lnTo>
                    <a:lnTo>
                      <a:pt x="47" y="330"/>
                    </a:lnTo>
                    <a:lnTo>
                      <a:pt x="0" y="325"/>
                    </a:lnTo>
                    <a:lnTo>
                      <a:pt x="0" y="327"/>
                    </a:lnTo>
                    <a:lnTo>
                      <a:pt x="2" y="336"/>
                    </a:lnTo>
                    <a:lnTo>
                      <a:pt x="5" y="340"/>
                    </a:lnTo>
                    <a:lnTo>
                      <a:pt x="5" y="342"/>
                    </a:lnTo>
                    <a:lnTo>
                      <a:pt x="10" y="345"/>
                    </a:lnTo>
                    <a:lnTo>
                      <a:pt x="10" y="345"/>
                    </a:lnTo>
                    <a:lnTo>
                      <a:pt x="12" y="345"/>
                    </a:lnTo>
                    <a:lnTo>
                      <a:pt x="16" y="349"/>
                    </a:lnTo>
                    <a:lnTo>
                      <a:pt x="20" y="354"/>
                    </a:lnTo>
                    <a:lnTo>
                      <a:pt x="20" y="359"/>
                    </a:lnTo>
                    <a:lnTo>
                      <a:pt x="25" y="367"/>
                    </a:lnTo>
                    <a:lnTo>
                      <a:pt x="30" y="371"/>
                    </a:lnTo>
                    <a:lnTo>
                      <a:pt x="39" y="376"/>
                    </a:lnTo>
                    <a:lnTo>
                      <a:pt x="44" y="381"/>
                    </a:lnTo>
                    <a:lnTo>
                      <a:pt x="53" y="394"/>
                    </a:lnTo>
                    <a:lnTo>
                      <a:pt x="63" y="403"/>
                    </a:lnTo>
                    <a:lnTo>
                      <a:pt x="64" y="409"/>
                    </a:lnTo>
                    <a:lnTo>
                      <a:pt x="73" y="418"/>
                    </a:lnTo>
                    <a:lnTo>
                      <a:pt x="78" y="422"/>
                    </a:lnTo>
                    <a:lnTo>
                      <a:pt x="83" y="424"/>
                    </a:lnTo>
                    <a:lnTo>
                      <a:pt x="93" y="433"/>
                    </a:lnTo>
                    <a:lnTo>
                      <a:pt x="98" y="435"/>
                    </a:lnTo>
                    <a:lnTo>
                      <a:pt x="98" y="439"/>
                    </a:lnTo>
                    <a:lnTo>
                      <a:pt x="102" y="442"/>
                    </a:lnTo>
                    <a:lnTo>
                      <a:pt x="104" y="447"/>
                    </a:lnTo>
                    <a:lnTo>
                      <a:pt x="105" y="457"/>
                    </a:lnTo>
                    <a:lnTo>
                      <a:pt x="108" y="458"/>
                    </a:lnTo>
                    <a:lnTo>
                      <a:pt x="112" y="468"/>
                    </a:lnTo>
                    <a:lnTo>
                      <a:pt x="114" y="473"/>
                    </a:lnTo>
                    <a:lnTo>
                      <a:pt x="114" y="478"/>
                    </a:lnTo>
                    <a:lnTo>
                      <a:pt x="113" y="483"/>
                    </a:lnTo>
                    <a:lnTo>
                      <a:pt x="114" y="492"/>
                    </a:lnTo>
                    <a:lnTo>
                      <a:pt x="124" y="517"/>
                    </a:lnTo>
                    <a:lnTo>
                      <a:pt x="131" y="523"/>
                    </a:lnTo>
                    <a:lnTo>
                      <a:pt x="136" y="525"/>
                    </a:lnTo>
                    <a:lnTo>
                      <a:pt x="139" y="528"/>
                    </a:lnTo>
                    <a:lnTo>
                      <a:pt x="143" y="533"/>
                    </a:lnTo>
                    <a:lnTo>
                      <a:pt x="154" y="544"/>
                    </a:lnTo>
                    <a:lnTo>
                      <a:pt x="159" y="545"/>
                    </a:lnTo>
                    <a:lnTo>
                      <a:pt x="170" y="547"/>
                    </a:lnTo>
                    <a:lnTo>
                      <a:pt x="171" y="552"/>
                    </a:lnTo>
                    <a:lnTo>
                      <a:pt x="185" y="559"/>
                    </a:lnTo>
                    <a:lnTo>
                      <a:pt x="190" y="564"/>
                    </a:lnTo>
                    <a:lnTo>
                      <a:pt x="193" y="567"/>
                    </a:lnTo>
                    <a:lnTo>
                      <a:pt x="198" y="569"/>
                    </a:lnTo>
                    <a:lnTo>
                      <a:pt x="198" y="570"/>
                    </a:lnTo>
                    <a:lnTo>
                      <a:pt x="203" y="571"/>
                    </a:lnTo>
                    <a:lnTo>
                      <a:pt x="211" y="571"/>
                    </a:lnTo>
                    <a:lnTo>
                      <a:pt x="214" y="566"/>
                    </a:lnTo>
                    <a:lnTo>
                      <a:pt x="219" y="564"/>
                    </a:lnTo>
                    <a:lnTo>
                      <a:pt x="221" y="559"/>
                    </a:lnTo>
                    <a:lnTo>
                      <a:pt x="226" y="557"/>
                    </a:lnTo>
                    <a:lnTo>
                      <a:pt x="227" y="552"/>
                    </a:lnTo>
                    <a:lnTo>
                      <a:pt x="229" y="547"/>
                    </a:lnTo>
                    <a:lnTo>
                      <a:pt x="231" y="545"/>
                    </a:lnTo>
                    <a:lnTo>
                      <a:pt x="239" y="526"/>
                    </a:lnTo>
                    <a:lnTo>
                      <a:pt x="244" y="520"/>
                    </a:lnTo>
                    <a:lnTo>
                      <a:pt x="246" y="517"/>
                    </a:lnTo>
                    <a:lnTo>
                      <a:pt x="250" y="517"/>
                    </a:lnTo>
                    <a:lnTo>
                      <a:pt x="255" y="515"/>
                    </a:lnTo>
                    <a:lnTo>
                      <a:pt x="260" y="515"/>
                    </a:lnTo>
                    <a:lnTo>
                      <a:pt x="265" y="513"/>
                    </a:lnTo>
                    <a:lnTo>
                      <a:pt x="268" y="508"/>
                    </a:lnTo>
                    <a:lnTo>
                      <a:pt x="273" y="508"/>
                    </a:lnTo>
                    <a:lnTo>
                      <a:pt x="281" y="513"/>
                    </a:lnTo>
                    <a:lnTo>
                      <a:pt x="285" y="515"/>
                    </a:lnTo>
                    <a:lnTo>
                      <a:pt x="290" y="513"/>
                    </a:lnTo>
                    <a:lnTo>
                      <a:pt x="295" y="515"/>
                    </a:lnTo>
                    <a:lnTo>
                      <a:pt x="300" y="515"/>
                    </a:lnTo>
                    <a:lnTo>
                      <a:pt x="314" y="518"/>
                    </a:lnTo>
                    <a:lnTo>
                      <a:pt x="319" y="515"/>
                    </a:lnTo>
                    <a:lnTo>
                      <a:pt x="323" y="517"/>
                    </a:lnTo>
                    <a:lnTo>
                      <a:pt x="328" y="521"/>
                    </a:lnTo>
                    <a:lnTo>
                      <a:pt x="331" y="526"/>
                    </a:lnTo>
                    <a:lnTo>
                      <a:pt x="334" y="530"/>
                    </a:lnTo>
                    <a:lnTo>
                      <a:pt x="334" y="533"/>
                    </a:lnTo>
                    <a:lnTo>
                      <a:pt x="339" y="532"/>
                    </a:lnTo>
                    <a:lnTo>
                      <a:pt x="342" y="537"/>
                    </a:lnTo>
                    <a:lnTo>
                      <a:pt x="347" y="541"/>
                    </a:lnTo>
                    <a:lnTo>
                      <a:pt x="351" y="544"/>
                    </a:lnTo>
                    <a:lnTo>
                      <a:pt x="352" y="549"/>
                    </a:lnTo>
                    <a:lnTo>
                      <a:pt x="366" y="559"/>
                    </a:lnTo>
                    <a:lnTo>
                      <a:pt x="371" y="569"/>
                    </a:lnTo>
                    <a:lnTo>
                      <a:pt x="375" y="574"/>
                    </a:lnTo>
                    <a:lnTo>
                      <a:pt x="378" y="586"/>
                    </a:lnTo>
                    <a:lnTo>
                      <a:pt x="383" y="596"/>
                    </a:lnTo>
                    <a:lnTo>
                      <a:pt x="386" y="601"/>
                    </a:lnTo>
                    <a:lnTo>
                      <a:pt x="386" y="603"/>
                    </a:lnTo>
                    <a:lnTo>
                      <a:pt x="388" y="606"/>
                    </a:lnTo>
                    <a:lnTo>
                      <a:pt x="391" y="611"/>
                    </a:lnTo>
                    <a:lnTo>
                      <a:pt x="395" y="616"/>
                    </a:lnTo>
                    <a:lnTo>
                      <a:pt x="393" y="618"/>
                    </a:lnTo>
                    <a:lnTo>
                      <a:pt x="396" y="628"/>
                    </a:lnTo>
                    <a:lnTo>
                      <a:pt x="401" y="638"/>
                    </a:lnTo>
                    <a:lnTo>
                      <a:pt x="406" y="642"/>
                    </a:lnTo>
                    <a:lnTo>
                      <a:pt x="411" y="644"/>
                    </a:lnTo>
                    <a:lnTo>
                      <a:pt x="415" y="650"/>
                    </a:lnTo>
                    <a:lnTo>
                      <a:pt x="416" y="655"/>
                    </a:lnTo>
                    <a:lnTo>
                      <a:pt x="421" y="659"/>
                    </a:lnTo>
                    <a:lnTo>
                      <a:pt x="425" y="664"/>
                    </a:lnTo>
                    <a:lnTo>
                      <a:pt x="425" y="669"/>
                    </a:lnTo>
                    <a:lnTo>
                      <a:pt x="435" y="682"/>
                    </a:lnTo>
                    <a:lnTo>
                      <a:pt x="442" y="684"/>
                    </a:lnTo>
                    <a:lnTo>
                      <a:pt x="448" y="688"/>
                    </a:lnTo>
                    <a:lnTo>
                      <a:pt x="449" y="691"/>
                    </a:lnTo>
                    <a:lnTo>
                      <a:pt x="449" y="694"/>
                    </a:lnTo>
                    <a:lnTo>
                      <a:pt x="450" y="700"/>
                    </a:lnTo>
                    <a:lnTo>
                      <a:pt x="450" y="705"/>
                    </a:lnTo>
                    <a:lnTo>
                      <a:pt x="448" y="710"/>
                    </a:lnTo>
                    <a:lnTo>
                      <a:pt x="453" y="713"/>
                    </a:lnTo>
                    <a:lnTo>
                      <a:pt x="453" y="718"/>
                    </a:lnTo>
                    <a:lnTo>
                      <a:pt x="451" y="723"/>
                    </a:lnTo>
                    <a:lnTo>
                      <a:pt x="453" y="728"/>
                    </a:lnTo>
                    <a:lnTo>
                      <a:pt x="455" y="733"/>
                    </a:lnTo>
                    <a:lnTo>
                      <a:pt x="461" y="742"/>
                    </a:lnTo>
                    <a:lnTo>
                      <a:pt x="465" y="747"/>
                    </a:lnTo>
                    <a:lnTo>
                      <a:pt x="469" y="757"/>
                    </a:lnTo>
                    <a:lnTo>
                      <a:pt x="470" y="769"/>
                    </a:lnTo>
                    <a:lnTo>
                      <a:pt x="475" y="772"/>
                    </a:lnTo>
                    <a:lnTo>
                      <a:pt x="474" y="778"/>
                    </a:lnTo>
                    <a:lnTo>
                      <a:pt x="476" y="779"/>
                    </a:lnTo>
                    <a:lnTo>
                      <a:pt x="487" y="780"/>
                    </a:lnTo>
                    <a:lnTo>
                      <a:pt x="492" y="783"/>
                    </a:lnTo>
                    <a:lnTo>
                      <a:pt x="494" y="781"/>
                    </a:lnTo>
                    <a:lnTo>
                      <a:pt x="499" y="785"/>
                    </a:lnTo>
                    <a:lnTo>
                      <a:pt x="502" y="790"/>
                    </a:lnTo>
                    <a:lnTo>
                      <a:pt x="505" y="791"/>
                    </a:lnTo>
                    <a:lnTo>
                      <a:pt x="510" y="790"/>
                    </a:lnTo>
                    <a:lnTo>
                      <a:pt x="514" y="793"/>
                    </a:lnTo>
                    <a:lnTo>
                      <a:pt x="520" y="794"/>
                    </a:lnTo>
                    <a:lnTo>
                      <a:pt x="529" y="803"/>
                    </a:lnTo>
                    <a:lnTo>
                      <a:pt x="533" y="804"/>
                    </a:lnTo>
                    <a:lnTo>
                      <a:pt x="553" y="806"/>
                    </a:lnTo>
                    <a:lnTo>
                      <a:pt x="565" y="805"/>
                    </a:lnTo>
                    <a:lnTo>
                      <a:pt x="570" y="808"/>
                    </a:lnTo>
                    <a:lnTo>
                      <a:pt x="573" y="809"/>
                    </a:lnTo>
                    <a:lnTo>
                      <a:pt x="583" y="818"/>
                    </a:lnTo>
                    <a:lnTo>
                      <a:pt x="585" y="818"/>
                    </a:lnTo>
                    <a:lnTo>
                      <a:pt x="590" y="822"/>
                    </a:lnTo>
                    <a:lnTo>
                      <a:pt x="593" y="822"/>
                    </a:lnTo>
                    <a:lnTo>
                      <a:pt x="593" y="817"/>
                    </a:lnTo>
                    <a:lnTo>
                      <a:pt x="606" y="814"/>
                    </a:lnTo>
                    <a:lnTo>
                      <a:pt x="609" y="813"/>
                    </a:lnTo>
                    <a:lnTo>
                      <a:pt x="607" y="808"/>
                    </a:lnTo>
                    <a:lnTo>
                      <a:pt x="602" y="813"/>
                    </a:lnTo>
                    <a:lnTo>
                      <a:pt x="604" y="806"/>
                    </a:lnTo>
                    <a:lnTo>
                      <a:pt x="600" y="813"/>
                    </a:lnTo>
                    <a:lnTo>
                      <a:pt x="596" y="805"/>
                    </a:lnTo>
                    <a:lnTo>
                      <a:pt x="601" y="805"/>
                    </a:lnTo>
                    <a:lnTo>
                      <a:pt x="597" y="801"/>
                    </a:lnTo>
                    <a:lnTo>
                      <a:pt x="596" y="791"/>
                    </a:lnTo>
                    <a:lnTo>
                      <a:pt x="588" y="775"/>
                    </a:lnTo>
                    <a:lnTo>
                      <a:pt x="588" y="770"/>
                    </a:lnTo>
                    <a:lnTo>
                      <a:pt x="585" y="752"/>
                    </a:lnTo>
                    <a:lnTo>
                      <a:pt x="581" y="749"/>
                    </a:lnTo>
                    <a:lnTo>
                      <a:pt x="581" y="744"/>
                    </a:lnTo>
                    <a:lnTo>
                      <a:pt x="585" y="745"/>
                    </a:lnTo>
                    <a:lnTo>
                      <a:pt x="580" y="739"/>
                    </a:lnTo>
                    <a:lnTo>
                      <a:pt x="581" y="735"/>
                    </a:lnTo>
                    <a:lnTo>
                      <a:pt x="585" y="735"/>
                    </a:lnTo>
                    <a:lnTo>
                      <a:pt x="586" y="730"/>
                    </a:lnTo>
                    <a:lnTo>
                      <a:pt x="588" y="725"/>
                    </a:lnTo>
                    <a:lnTo>
                      <a:pt x="588" y="720"/>
                    </a:lnTo>
                    <a:lnTo>
                      <a:pt x="590" y="715"/>
                    </a:lnTo>
                    <a:lnTo>
                      <a:pt x="580" y="717"/>
                    </a:lnTo>
                    <a:lnTo>
                      <a:pt x="570" y="715"/>
                    </a:lnTo>
                    <a:lnTo>
                      <a:pt x="571" y="710"/>
                    </a:lnTo>
                    <a:lnTo>
                      <a:pt x="568" y="706"/>
                    </a:lnTo>
                    <a:lnTo>
                      <a:pt x="566" y="701"/>
                    </a:lnTo>
                    <a:lnTo>
                      <a:pt x="571" y="705"/>
                    </a:lnTo>
                    <a:lnTo>
                      <a:pt x="575" y="710"/>
                    </a:lnTo>
                    <a:lnTo>
                      <a:pt x="578" y="710"/>
                    </a:lnTo>
                    <a:lnTo>
                      <a:pt x="582" y="708"/>
                    </a:lnTo>
                    <a:lnTo>
                      <a:pt x="587" y="710"/>
                    </a:lnTo>
                    <a:lnTo>
                      <a:pt x="582" y="713"/>
                    </a:lnTo>
                    <a:lnTo>
                      <a:pt x="590" y="711"/>
                    </a:lnTo>
                    <a:lnTo>
                      <a:pt x="598" y="686"/>
                    </a:lnTo>
                    <a:lnTo>
                      <a:pt x="597" y="682"/>
                    </a:lnTo>
                    <a:lnTo>
                      <a:pt x="595" y="681"/>
                    </a:lnTo>
                    <a:lnTo>
                      <a:pt x="591" y="676"/>
                    </a:lnTo>
                    <a:lnTo>
                      <a:pt x="591" y="672"/>
                    </a:lnTo>
                    <a:lnTo>
                      <a:pt x="587" y="673"/>
                    </a:lnTo>
                    <a:lnTo>
                      <a:pt x="585" y="671"/>
                    </a:lnTo>
                    <a:lnTo>
                      <a:pt x="590" y="669"/>
                    </a:lnTo>
                    <a:lnTo>
                      <a:pt x="600" y="669"/>
                    </a:lnTo>
                    <a:lnTo>
                      <a:pt x="605" y="673"/>
                    </a:lnTo>
                    <a:lnTo>
                      <a:pt x="614" y="661"/>
                    </a:lnTo>
                    <a:lnTo>
                      <a:pt x="616" y="655"/>
                    </a:lnTo>
                    <a:lnTo>
                      <a:pt x="616" y="650"/>
                    </a:lnTo>
                    <a:lnTo>
                      <a:pt x="612" y="654"/>
                    </a:lnTo>
                    <a:lnTo>
                      <a:pt x="610" y="659"/>
                    </a:lnTo>
                    <a:lnTo>
                      <a:pt x="605" y="654"/>
                    </a:lnTo>
                    <a:lnTo>
                      <a:pt x="607" y="650"/>
                    </a:lnTo>
                    <a:lnTo>
                      <a:pt x="606" y="648"/>
                    </a:lnTo>
                    <a:lnTo>
                      <a:pt x="611" y="648"/>
                    </a:lnTo>
                    <a:lnTo>
                      <a:pt x="616" y="645"/>
                    </a:lnTo>
                    <a:lnTo>
                      <a:pt x="617" y="649"/>
                    </a:lnTo>
                    <a:lnTo>
                      <a:pt x="622" y="645"/>
                    </a:lnTo>
                    <a:lnTo>
                      <a:pt x="624" y="640"/>
                    </a:lnTo>
                    <a:lnTo>
                      <a:pt x="624" y="645"/>
                    </a:lnTo>
                    <a:lnTo>
                      <a:pt x="622" y="649"/>
                    </a:lnTo>
                    <a:lnTo>
                      <a:pt x="626" y="647"/>
                    </a:lnTo>
                    <a:lnTo>
                      <a:pt x="632" y="640"/>
                    </a:lnTo>
                    <a:lnTo>
                      <a:pt x="632" y="635"/>
                    </a:lnTo>
                    <a:lnTo>
                      <a:pt x="630" y="630"/>
                    </a:lnTo>
                    <a:lnTo>
                      <a:pt x="632" y="625"/>
                    </a:lnTo>
                    <a:lnTo>
                      <a:pt x="631" y="624"/>
                    </a:lnTo>
                    <a:lnTo>
                      <a:pt x="637" y="633"/>
                    </a:lnTo>
                    <a:lnTo>
                      <a:pt x="643" y="635"/>
                    </a:lnTo>
                    <a:lnTo>
                      <a:pt x="658" y="627"/>
                    </a:lnTo>
                    <a:lnTo>
                      <a:pt x="658" y="625"/>
                    </a:lnTo>
                    <a:lnTo>
                      <a:pt x="654" y="623"/>
                    </a:lnTo>
                    <a:lnTo>
                      <a:pt x="649" y="624"/>
                    </a:lnTo>
                    <a:lnTo>
                      <a:pt x="651" y="619"/>
                    </a:lnTo>
                    <a:lnTo>
                      <a:pt x="646" y="616"/>
                    </a:lnTo>
                    <a:lnTo>
                      <a:pt x="641" y="606"/>
                    </a:lnTo>
                    <a:lnTo>
                      <a:pt x="646" y="605"/>
                    </a:lnTo>
                    <a:lnTo>
                      <a:pt x="648" y="609"/>
                    </a:lnTo>
                    <a:lnTo>
                      <a:pt x="655" y="615"/>
                    </a:lnTo>
                    <a:lnTo>
                      <a:pt x="659" y="613"/>
                    </a:lnTo>
                    <a:lnTo>
                      <a:pt x="655" y="604"/>
                    </a:lnTo>
                    <a:lnTo>
                      <a:pt x="656" y="603"/>
                    </a:lnTo>
                    <a:lnTo>
                      <a:pt x="659" y="609"/>
                    </a:lnTo>
                    <a:lnTo>
                      <a:pt x="664" y="610"/>
                    </a:lnTo>
                    <a:lnTo>
                      <a:pt x="669" y="608"/>
                    </a:lnTo>
                    <a:lnTo>
                      <a:pt x="670" y="613"/>
                    </a:lnTo>
                    <a:lnTo>
                      <a:pt x="675" y="611"/>
                    </a:lnTo>
                    <a:lnTo>
                      <a:pt x="673" y="615"/>
                    </a:lnTo>
                    <a:lnTo>
                      <a:pt x="683" y="610"/>
                    </a:lnTo>
                    <a:lnTo>
                      <a:pt x="681" y="615"/>
                    </a:lnTo>
                    <a:lnTo>
                      <a:pt x="671" y="622"/>
                    </a:lnTo>
                    <a:lnTo>
                      <a:pt x="670" y="623"/>
                    </a:lnTo>
                    <a:lnTo>
                      <a:pt x="685" y="614"/>
                    </a:lnTo>
                    <a:lnTo>
                      <a:pt x="695" y="610"/>
                    </a:lnTo>
                    <a:lnTo>
                      <a:pt x="700" y="606"/>
                    </a:lnTo>
                    <a:lnTo>
                      <a:pt x="695" y="608"/>
                    </a:lnTo>
                    <a:lnTo>
                      <a:pt x="690" y="611"/>
                    </a:lnTo>
                    <a:lnTo>
                      <a:pt x="690" y="606"/>
                    </a:lnTo>
                    <a:lnTo>
                      <a:pt x="700" y="603"/>
                    </a:lnTo>
                    <a:lnTo>
                      <a:pt x="709" y="603"/>
                    </a:lnTo>
                    <a:lnTo>
                      <a:pt x="718" y="596"/>
                    </a:lnTo>
                    <a:lnTo>
                      <a:pt x="726" y="593"/>
                    </a:lnTo>
                    <a:lnTo>
                      <a:pt x="731" y="589"/>
                    </a:lnTo>
                    <a:lnTo>
                      <a:pt x="739" y="580"/>
                    </a:lnTo>
                    <a:lnTo>
                      <a:pt x="741" y="571"/>
                    </a:lnTo>
                    <a:lnTo>
                      <a:pt x="748" y="566"/>
                    </a:lnTo>
                    <a:lnTo>
                      <a:pt x="752" y="561"/>
                    </a:lnTo>
                    <a:lnTo>
                      <a:pt x="757" y="559"/>
                    </a:lnTo>
                    <a:lnTo>
                      <a:pt x="758" y="552"/>
                    </a:lnTo>
                    <a:lnTo>
                      <a:pt x="753" y="551"/>
                    </a:lnTo>
                    <a:lnTo>
                      <a:pt x="753" y="544"/>
                    </a:lnTo>
                    <a:lnTo>
                      <a:pt x="749" y="540"/>
                    </a:lnTo>
                    <a:lnTo>
                      <a:pt x="749" y="535"/>
                    </a:lnTo>
                    <a:lnTo>
                      <a:pt x="747" y="530"/>
                    </a:lnTo>
                    <a:lnTo>
                      <a:pt x="749" y="528"/>
                    </a:lnTo>
                    <a:lnTo>
                      <a:pt x="757" y="532"/>
                    </a:lnTo>
                    <a:lnTo>
                      <a:pt x="759" y="527"/>
                    </a:lnTo>
                    <a:lnTo>
                      <a:pt x="765" y="523"/>
                    </a:lnTo>
                    <a:lnTo>
                      <a:pt x="768" y="525"/>
                    </a:lnTo>
                    <a:lnTo>
                      <a:pt x="768" y="532"/>
                    </a:lnTo>
                    <a:lnTo>
                      <a:pt x="765" y="542"/>
                    </a:lnTo>
                    <a:lnTo>
                      <a:pt x="775" y="540"/>
                    </a:lnTo>
                    <a:lnTo>
                      <a:pt x="785" y="540"/>
                    </a:lnTo>
                    <a:lnTo>
                      <a:pt x="783" y="541"/>
                    </a:lnTo>
                    <a:lnTo>
                      <a:pt x="778" y="542"/>
                    </a:lnTo>
                    <a:lnTo>
                      <a:pt x="768" y="550"/>
                    </a:lnTo>
                    <a:lnTo>
                      <a:pt x="765" y="555"/>
                    </a:lnTo>
                    <a:lnTo>
                      <a:pt x="766" y="555"/>
                    </a:lnTo>
                    <a:lnTo>
                      <a:pt x="772" y="550"/>
                    </a:lnTo>
                    <a:lnTo>
                      <a:pt x="776" y="546"/>
                    </a:lnTo>
                    <a:lnTo>
                      <a:pt x="781" y="545"/>
                    </a:lnTo>
                    <a:lnTo>
                      <a:pt x="796" y="537"/>
                    </a:lnTo>
                    <a:lnTo>
                      <a:pt x="811" y="530"/>
                    </a:lnTo>
                    <a:lnTo>
                      <a:pt x="825" y="528"/>
                    </a:lnTo>
                    <a:lnTo>
                      <a:pt x="819" y="518"/>
                    </a:lnTo>
                    <a:lnTo>
                      <a:pt x="824" y="508"/>
                    </a:lnTo>
                    <a:lnTo>
                      <a:pt x="829" y="505"/>
                    </a:lnTo>
                    <a:lnTo>
                      <a:pt x="829" y="505"/>
                    </a:lnTo>
                    <a:lnTo>
                      <a:pt x="834" y="500"/>
                    </a:lnTo>
                    <a:lnTo>
                      <a:pt x="835" y="493"/>
                    </a:lnTo>
                    <a:lnTo>
                      <a:pt x="832" y="482"/>
                    </a:lnTo>
                    <a:lnTo>
                      <a:pt x="830" y="476"/>
                    </a:lnTo>
                    <a:lnTo>
                      <a:pt x="834" y="471"/>
                    </a:lnTo>
                    <a:lnTo>
                      <a:pt x="832" y="462"/>
                    </a:lnTo>
                    <a:lnTo>
                      <a:pt x="834" y="457"/>
                    </a:lnTo>
                    <a:lnTo>
                      <a:pt x="837" y="452"/>
                    </a:lnTo>
                    <a:lnTo>
                      <a:pt x="839" y="447"/>
                    </a:lnTo>
                    <a:lnTo>
                      <a:pt x="841" y="442"/>
                    </a:lnTo>
                    <a:lnTo>
                      <a:pt x="841" y="437"/>
                    </a:lnTo>
                    <a:lnTo>
                      <a:pt x="843" y="432"/>
                    </a:lnTo>
                    <a:lnTo>
                      <a:pt x="841" y="427"/>
                    </a:lnTo>
                    <a:close/>
                    <a:moveTo>
                      <a:pt x="602" y="688"/>
                    </a:moveTo>
                    <a:lnTo>
                      <a:pt x="596" y="700"/>
                    </a:lnTo>
                    <a:lnTo>
                      <a:pt x="592" y="710"/>
                    </a:lnTo>
                    <a:lnTo>
                      <a:pt x="592" y="718"/>
                    </a:lnTo>
                    <a:lnTo>
                      <a:pt x="597" y="703"/>
                    </a:lnTo>
                    <a:lnTo>
                      <a:pt x="601" y="694"/>
                    </a:lnTo>
                    <a:lnTo>
                      <a:pt x="610" y="678"/>
                    </a:lnTo>
                    <a:lnTo>
                      <a:pt x="610" y="673"/>
                    </a:lnTo>
                    <a:lnTo>
                      <a:pt x="606" y="683"/>
                    </a:lnTo>
                    <a:lnTo>
                      <a:pt x="602" y="688"/>
                    </a:lnTo>
                    <a:close/>
                    <a:moveTo>
                      <a:pt x="622" y="655"/>
                    </a:moveTo>
                    <a:lnTo>
                      <a:pt x="621" y="661"/>
                    </a:lnTo>
                    <a:lnTo>
                      <a:pt x="619" y="664"/>
                    </a:lnTo>
                    <a:lnTo>
                      <a:pt x="619" y="666"/>
                    </a:lnTo>
                    <a:lnTo>
                      <a:pt x="626" y="657"/>
                    </a:lnTo>
                    <a:lnTo>
                      <a:pt x="629" y="652"/>
                    </a:lnTo>
                    <a:lnTo>
                      <a:pt x="626" y="650"/>
                    </a:lnTo>
                    <a:lnTo>
                      <a:pt x="622" y="655"/>
                    </a:lnTo>
                    <a:close/>
                    <a:moveTo>
                      <a:pt x="653" y="634"/>
                    </a:moveTo>
                    <a:lnTo>
                      <a:pt x="643" y="639"/>
                    </a:lnTo>
                    <a:lnTo>
                      <a:pt x="637" y="644"/>
                    </a:lnTo>
                    <a:lnTo>
                      <a:pt x="634" y="645"/>
                    </a:lnTo>
                    <a:lnTo>
                      <a:pt x="631" y="645"/>
                    </a:lnTo>
                    <a:lnTo>
                      <a:pt x="632" y="650"/>
                    </a:lnTo>
                    <a:lnTo>
                      <a:pt x="648" y="640"/>
                    </a:lnTo>
                    <a:lnTo>
                      <a:pt x="658" y="635"/>
                    </a:lnTo>
                    <a:lnTo>
                      <a:pt x="658" y="630"/>
                    </a:lnTo>
                    <a:lnTo>
                      <a:pt x="656" y="629"/>
                    </a:lnTo>
                    <a:lnTo>
                      <a:pt x="653" y="634"/>
                    </a:lnTo>
                    <a:close/>
                    <a:moveTo>
                      <a:pt x="753" y="566"/>
                    </a:moveTo>
                    <a:lnTo>
                      <a:pt x="748" y="570"/>
                    </a:lnTo>
                    <a:lnTo>
                      <a:pt x="747" y="572"/>
                    </a:lnTo>
                    <a:lnTo>
                      <a:pt x="761" y="562"/>
                    </a:lnTo>
                    <a:lnTo>
                      <a:pt x="765" y="556"/>
                    </a:lnTo>
                    <a:lnTo>
                      <a:pt x="759" y="560"/>
                    </a:lnTo>
                    <a:lnTo>
                      <a:pt x="753" y="566"/>
                    </a:lnTo>
                    <a:close/>
                  </a:path>
                </a:pathLst>
              </a:custGeom>
              <a:solidFill>
                <a:srgbClr val="1A75CF"/>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86" name="Google Shape;1279;g3df7f880796_0_302">
                <a:extLst>
                  <a:ext uri="{FF2B5EF4-FFF2-40B4-BE49-F238E27FC236}">
                    <a16:creationId xmlns:a16="http://schemas.microsoft.com/office/drawing/2014/main" id="{59F2750E-D635-90E1-B4B5-520418EEFDD1}"/>
                  </a:ext>
                </a:extLst>
              </p:cNvPr>
              <p:cNvSpPr/>
              <p:nvPr/>
            </p:nvSpPr>
            <p:spPr>
              <a:xfrm>
                <a:off x="4886142" y="3450873"/>
                <a:ext cx="638952" cy="566160"/>
              </a:xfrm>
              <a:custGeom>
                <a:avLst/>
                <a:gdLst/>
                <a:ahLst/>
                <a:cxnLst/>
                <a:rect l="l" t="t" r="r" b="b"/>
                <a:pathLst>
                  <a:path w="342" h="303" extrusionOk="0">
                    <a:moveTo>
                      <a:pt x="322" y="211"/>
                    </a:moveTo>
                    <a:lnTo>
                      <a:pt x="317" y="215"/>
                    </a:lnTo>
                    <a:lnTo>
                      <a:pt x="316" y="217"/>
                    </a:lnTo>
                    <a:lnTo>
                      <a:pt x="321" y="215"/>
                    </a:lnTo>
                    <a:lnTo>
                      <a:pt x="322" y="211"/>
                    </a:lnTo>
                    <a:close/>
                    <a:moveTo>
                      <a:pt x="342" y="282"/>
                    </a:moveTo>
                    <a:lnTo>
                      <a:pt x="341" y="280"/>
                    </a:lnTo>
                    <a:lnTo>
                      <a:pt x="337" y="279"/>
                    </a:lnTo>
                    <a:lnTo>
                      <a:pt x="334" y="274"/>
                    </a:lnTo>
                    <a:lnTo>
                      <a:pt x="331" y="272"/>
                    </a:lnTo>
                    <a:lnTo>
                      <a:pt x="321" y="270"/>
                    </a:lnTo>
                    <a:lnTo>
                      <a:pt x="316" y="268"/>
                    </a:lnTo>
                    <a:lnTo>
                      <a:pt x="309" y="268"/>
                    </a:lnTo>
                    <a:lnTo>
                      <a:pt x="307" y="263"/>
                    </a:lnTo>
                    <a:lnTo>
                      <a:pt x="302" y="260"/>
                    </a:lnTo>
                    <a:lnTo>
                      <a:pt x="297" y="259"/>
                    </a:lnTo>
                    <a:lnTo>
                      <a:pt x="294" y="254"/>
                    </a:lnTo>
                    <a:lnTo>
                      <a:pt x="299" y="251"/>
                    </a:lnTo>
                    <a:lnTo>
                      <a:pt x="298" y="249"/>
                    </a:lnTo>
                    <a:lnTo>
                      <a:pt x="303" y="248"/>
                    </a:lnTo>
                    <a:lnTo>
                      <a:pt x="308" y="250"/>
                    </a:lnTo>
                    <a:lnTo>
                      <a:pt x="304" y="246"/>
                    </a:lnTo>
                    <a:lnTo>
                      <a:pt x="302" y="241"/>
                    </a:lnTo>
                    <a:lnTo>
                      <a:pt x="307" y="238"/>
                    </a:lnTo>
                    <a:lnTo>
                      <a:pt x="312" y="238"/>
                    </a:lnTo>
                    <a:lnTo>
                      <a:pt x="313" y="239"/>
                    </a:lnTo>
                    <a:lnTo>
                      <a:pt x="314" y="234"/>
                    </a:lnTo>
                    <a:lnTo>
                      <a:pt x="314" y="230"/>
                    </a:lnTo>
                    <a:lnTo>
                      <a:pt x="311" y="227"/>
                    </a:lnTo>
                    <a:lnTo>
                      <a:pt x="311" y="221"/>
                    </a:lnTo>
                    <a:lnTo>
                      <a:pt x="308" y="217"/>
                    </a:lnTo>
                    <a:lnTo>
                      <a:pt x="300" y="222"/>
                    </a:lnTo>
                    <a:lnTo>
                      <a:pt x="300" y="227"/>
                    </a:lnTo>
                    <a:lnTo>
                      <a:pt x="299" y="231"/>
                    </a:lnTo>
                    <a:lnTo>
                      <a:pt x="294" y="231"/>
                    </a:lnTo>
                    <a:lnTo>
                      <a:pt x="292" y="227"/>
                    </a:lnTo>
                    <a:lnTo>
                      <a:pt x="287" y="227"/>
                    </a:lnTo>
                    <a:lnTo>
                      <a:pt x="283" y="225"/>
                    </a:lnTo>
                    <a:lnTo>
                      <a:pt x="283" y="224"/>
                    </a:lnTo>
                    <a:lnTo>
                      <a:pt x="293" y="217"/>
                    </a:lnTo>
                    <a:lnTo>
                      <a:pt x="295" y="212"/>
                    </a:lnTo>
                    <a:lnTo>
                      <a:pt x="294" y="211"/>
                    </a:lnTo>
                    <a:lnTo>
                      <a:pt x="289" y="215"/>
                    </a:lnTo>
                    <a:lnTo>
                      <a:pt x="289" y="210"/>
                    </a:lnTo>
                    <a:lnTo>
                      <a:pt x="285" y="215"/>
                    </a:lnTo>
                    <a:lnTo>
                      <a:pt x="280" y="212"/>
                    </a:lnTo>
                    <a:lnTo>
                      <a:pt x="277" y="217"/>
                    </a:lnTo>
                    <a:lnTo>
                      <a:pt x="272" y="219"/>
                    </a:lnTo>
                    <a:lnTo>
                      <a:pt x="258" y="220"/>
                    </a:lnTo>
                    <a:lnTo>
                      <a:pt x="250" y="220"/>
                    </a:lnTo>
                    <a:lnTo>
                      <a:pt x="244" y="217"/>
                    </a:lnTo>
                    <a:lnTo>
                      <a:pt x="244" y="212"/>
                    </a:lnTo>
                    <a:lnTo>
                      <a:pt x="248" y="207"/>
                    </a:lnTo>
                    <a:lnTo>
                      <a:pt x="255" y="197"/>
                    </a:lnTo>
                    <a:lnTo>
                      <a:pt x="259" y="196"/>
                    </a:lnTo>
                    <a:lnTo>
                      <a:pt x="266" y="197"/>
                    </a:lnTo>
                    <a:lnTo>
                      <a:pt x="272" y="200"/>
                    </a:lnTo>
                    <a:lnTo>
                      <a:pt x="275" y="205"/>
                    </a:lnTo>
                    <a:lnTo>
                      <a:pt x="280" y="205"/>
                    </a:lnTo>
                    <a:lnTo>
                      <a:pt x="284" y="206"/>
                    </a:lnTo>
                    <a:lnTo>
                      <a:pt x="285" y="205"/>
                    </a:lnTo>
                    <a:lnTo>
                      <a:pt x="290" y="210"/>
                    </a:lnTo>
                    <a:lnTo>
                      <a:pt x="295" y="210"/>
                    </a:lnTo>
                    <a:lnTo>
                      <a:pt x="297" y="209"/>
                    </a:lnTo>
                    <a:lnTo>
                      <a:pt x="297" y="210"/>
                    </a:lnTo>
                    <a:lnTo>
                      <a:pt x="303" y="207"/>
                    </a:lnTo>
                    <a:lnTo>
                      <a:pt x="300" y="206"/>
                    </a:lnTo>
                    <a:lnTo>
                      <a:pt x="297" y="204"/>
                    </a:lnTo>
                    <a:lnTo>
                      <a:pt x="294" y="200"/>
                    </a:lnTo>
                    <a:lnTo>
                      <a:pt x="295" y="197"/>
                    </a:lnTo>
                    <a:lnTo>
                      <a:pt x="292" y="192"/>
                    </a:lnTo>
                    <a:lnTo>
                      <a:pt x="290" y="187"/>
                    </a:lnTo>
                    <a:lnTo>
                      <a:pt x="284" y="181"/>
                    </a:lnTo>
                    <a:lnTo>
                      <a:pt x="280" y="176"/>
                    </a:lnTo>
                    <a:lnTo>
                      <a:pt x="279" y="171"/>
                    </a:lnTo>
                    <a:lnTo>
                      <a:pt x="280" y="163"/>
                    </a:lnTo>
                    <a:lnTo>
                      <a:pt x="284" y="153"/>
                    </a:lnTo>
                    <a:lnTo>
                      <a:pt x="285" y="148"/>
                    </a:lnTo>
                    <a:lnTo>
                      <a:pt x="284" y="147"/>
                    </a:lnTo>
                    <a:lnTo>
                      <a:pt x="224" y="152"/>
                    </a:lnTo>
                    <a:lnTo>
                      <a:pt x="160" y="156"/>
                    </a:lnTo>
                    <a:lnTo>
                      <a:pt x="165" y="151"/>
                    </a:lnTo>
                    <a:lnTo>
                      <a:pt x="161" y="146"/>
                    </a:lnTo>
                    <a:lnTo>
                      <a:pt x="162" y="141"/>
                    </a:lnTo>
                    <a:lnTo>
                      <a:pt x="160" y="136"/>
                    </a:lnTo>
                    <a:lnTo>
                      <a:pt x="166" y="134"/>
                    </a:lnTo>
                    <a:lnTo>
                      <a:pt x="167" y="131"/>
                    </a:lnTo>
                    <a:lnTo>
                      <a:pt x="163" y="126"/>
                    </a:lnTo>
                    <a:lnTo>
                      <a:pt x="168" y="126"/>
                    </a:lnTo>
                    <a:lnTo>
                      <a:pt x="167" y="116"/>
                    </a:lnTo>
                    <a:lnTo>
                      <a:pt x="171" y="112"/>
                    </a:lnTo>
                    <a:lnTo>
                      <a:pt x="172" y="109"/>
                    </a:lnTo>
                    <a:lnTo>
                      <a:pt x="167" y="109"/>
                    </a:lnTo>
                    <a:lnTo>
                      <a:pt x="172" y="105"/>
                    </a:lnTo>
                    <a:lnTo>
                      <a:pt x="173" y="102"/>
                    </a:lnTo>
                    <a:lnTo>
                      <a:pt x="178" y="97"/>
                    </a:lnTo>
                    <a:lnTo>
                      <a:pt x="175" y="94"/>
                    </a:lnTo>
                    <a:lnTo>
                      <a:pt x="177" y="89"/>
                    </a:lnTo>
                    <a:lnTo>
                      <a:pt x="181" y="88"/>
                    </a:lnTo>
                    <a:lnTo>
                      <a:pt x="192" y="75"/>
                    </a:lnTo>
                    <a:lnTo>
                      <a:pt x="192" y="74"/>
                    </a:lnTo>
                    <a:lnTo>
                      <a:pt x="187" y="73"/>
                    </a:lnTo>
                    <a:lnTo>
                      <a:pt x="192" y="71"/>
                    </a:lnTo>
                    <a:lnTo>
                      <a:pt x="192" y="70"/>
                    </a:lnTo>
                    <a:lnTo>
                      <a:pt x="196" y="64"/>
                    </a:lnTo>
                    <a:lnTo>
                      <a:pt x="191" y="65"/>
                    </a:lnTo>
                    <a:lnTo>
                      <a:pt x="186" y="64"/>
                    </a:lnTo>
                    <a:lnTo>
                      <a:pt x="188" y="60"/>
                    </a:lnTo>
                    <a:lnTo>
                      <a:pt x="195" y="58"/>
                    </a:lnTo>
                    <a:lnTo>
                      <a:pt x="199" y="54"/>
                    </a:lnTo>
                    <a:lnTo>
                      <a:pt x="201" y="54"/>
                    </a:lnTo>
                    <a:lnTo>
                      <a:pt x="202" y="51"/>
                    </a:lnTo>
                    <a:lnTo>
                      <a:pt x="201" y="51"/>
                    </a:lnTo>
                    <a:lnTo>
                      <a:pt x="196" y="50"/>
                    </a:lnTo>
                    <a:lnTo>
                      <a:pt x="195" y="46"/>
                    </a:lnTo>
                    <a:lnTo>
                      <a:pt x="191" y="44"/>
                    </a:lnTo>
                    <a:lnTo>
                      <a:pt x="188" y="39"/>
                    </a:lnTo>
                    <a:lnTo>
                      <a:pt x="188" y="38"/>
                    </a:lnTo>
                    <a:lnTo>
                      <a:pt x="194" y="39"/>
                    </a:lnTo>
                    <a:lnTo>
                      <a:pt x="190" y="35"/>
                    </a:lnTo>
                    <a:lnTo>
                      <a:pt x="194" y="30"/>
                    </a:lnTo>
                    <a:lnTo>
                      <a:pt x="185" y="31"/>
                    </a:lnTo>
                    <a:lnTo>
                      <a:pt x="183" y="27"/>
                    </a:lnTo>
                    <a:lnTo>
                      <a:pt x="190" y="22"/>
                    </a:lnTo>
                    <a:lnTo>
                      <a:pt x="183" y="19"/>
                    </a:lnTo>
                    <a:lnTo>
                      <a:pt x="183" y="14"/>
                    </a:lnTo>
                    <a:lnTo>
                      <a:pt x="187" y="10"/>
                    </a:lnTo>
                    <a:lnTo>
                      <a:pt x="187" y="5"/>
                    </a:lnTo>
                    <a:lnTo>
                      <a:pt x="183" y="4"/>
                    </a:lnTo>
                    <a:lnTo>
                      <a:pt x="178" y="7"/>
                    </a:lnTo>
                    <a:lnTo>
                      <a:pt x="180" y="2"/>
                    </a:lnTo>
                    <a:lnTo>
                      <a:pt x="181" y="0"/>
                    </a:lnTo>
                    <a:lnTo>
                      <a:pt x="79" y="6"/>
                    </a:lnTo>
                    <a:lnTo>
                      <a:pt x="0" y="9"/>
                    </a:lnTo>
                    <a:lnTo>
                      <a:pt x="2" y="87"/>
                    </a:lnTo>
                    <a:lnTo>
                      <a:pt x="11" y="94"/>
                    </a:lnTo>
                    <a:lnTo>
                      <a:pt x="14" y="98"/>
                    </a:lnTo>
                    <a:lnTo>
                      <a:pt x="17" y="108"/>
                    </a:lnTo>
                    <a:lnTo>
                      <a:pt x="17" y="116"/>
                    </a:lnTo>
                    <a:lnTo>
                      <a:pt x="21" y="121"/>
                    </a:lnTo>
                    <a:lnTo>
                      <a:pt x="24" y="126"/>
                    </a:lnTo>
                    <a:lnTo>
                      <a:pt x="25" y="127"/>
                    </a:lnTo>
                    <a:lnTo>
                      <a:pt x="27" y="131"/>
                    </a:lnTo>
                    <a:lnTo>
                      <a:pt x="27" y="136"/>
                    </a:lnTo>
                    <a:lnTo>
                      <a:pt x="35" y="146"/>
                    </a:lnTo>
                    <a:lnTo>
                      <a:pt x="38" y="147"/>
                    </a:lnTo>
                    <a:lnTo>
                      <a:pt x="36" y="151"/>
                    </a:lnTo>
                    <a:lnTo>
                      <a:pt x="38" y="156"/>
                    </a:lnTo>
                    <a:lnTo>
                      <a:pt x="36" y="160"/>
                    </a:lnTo>
                    <a:lnTo>
                      <a:pt x="38" y="165"/>
                    </a:lnTo>
                    <a:lnTo>
                      <a:pt x="36" y="170"/>
                    </a:lnTo>
                    <a:lnTo>
                      <a:pt x="36" y="175"/>
                    </a:lnTo>
                    <a:lnTo>
                      <a:pt x="34" y="180"/>
                    </a:lnTo>
                    <a:lnTo>
                      <a:pt x="32" y="185"/>
                    </a:lnTo>
                    <a:lnTo>
                      <a:pt x="29" y="190"/>
                    </a:lnTo>
                    <a:lnTo>
                      <a:pt x="27" y="195"/>
                    </a:lnTo>
                    <a:lnTo>
                      <a:pt x="29" y="204"/>
                    </a:lnTo>
                    <a:lnTo>
                      <a:pt x="25" y="209"/>
                    </a:lnTo>
                    <a:lnTo>
                      <a:pt x="27" y="215"/>
                    </a:lnTo>
                    <a:lnTo>
                      <a:pt x="30" y="226"/>
                    </a:lnTo>
                    <a:lnTo>
                      <a:pt x="29" y="233"/>
                    </a:lnTo>
                    <a:lnTo>
                      <a:pt x="24" y="238"/>
                    </a:lnTo>
                    <a:lnTo>
                      <a:pt x="24" y="238"/>
                    </a:lnTo>
                    <a:lnTo>
                      <a:pt x="24" y="238"/>
                    </a:lnTo>
                    <a:lnTo>
                      <a:pt x="25" y="243"/>
                    </a:lnTo>
                    <a:lnTo>
                      <a:pt x="24" y="248"/>
                    </a:lnTo>
                    <a:lnTo>
                      <a:pt x="19" y="250"/>
                    </a:lnTo>
                    <a:lnTo>
                      <a:pt x="17" y="255"/>
                    </a:lnTo>
                    <a:lnTo>
                      <a:pt x="24" y="259"/>
                    </a:lnTo>
                    <a:lnTo>
                      <a:pt x="27" y="256"/>
                    </a:lnTo>
                    <a:lnTo>
                      <a:pt x="51" y="254"/>
                    </a:lnTo>
                    <a:lnTo>
                      <a:pt x="53" y="251"/>
                    </a:lnTo>
                    <a:lnTo>
                      <a:pt x="48" y="248"/>
                    </a:lnTo>
                    <a:lnTo>
                      <a:pt x="53" y="244"/>
                    </a:lnTo>
                    <a:lnTo>
                      <a:pt x="54" y="231"/>
                    </a:lnTo>
                    <a:lnTo>
                      <a:pt x="58" y="236"/>
                    </a:lnTo>
                    <a:lnTo>
                      <a:pt x="60" y="241"/>
                    </a:lnTo>
                    <a:lnTo>
                      <a:pt x="60" y="246"/>
                    </a:lnTo>
                    <a:lnTo>
                      <a:pt x="55" y="248"/>
                    </a:lnTo>
                    <a:lnTo>
                      <a:pt x="54" y="250"/>
                    </a:lnTo>
                    <a:lnTo>
                      <a:pt x="59" y="253"/>
                    </a:lnTo>
                    <a:lnTo>
                      <a:pt x="64" y="253"/>
                    </a:lnTo>
                    <a:lnTo>
                      <a:pt x="73" y="255"/>
                    </a:lnTo>
                    <a:lnTo>
                      <a:pt x="83" y="259"/>
                    </a:lnTo>
                    <a:lnTo>
                      <a:pt x="88" y="261"/>
                    </a:lnTo>
                    <a:lnTo>
                      <a:pt x="97" y="264"/>
                    </a:lnTo>
                    <a:lnTo>
                      <a:pt x="121" y="268"/>
                    </a:lnTo>
                    <a:lnTo>
                      <a:pt x="126" y="268"/>
                    </a:lnTo>
                    <a:lnTo>
                      <a:pt x="133" y="264"/>
                    </a:lnTo>
                    <a:lnTo>
                      <a:pt x="137" y="264"/>
                    </a:lnTo>
                    <a:lnTo>
                      <a:pt x="134" y="256"/>
                    </a:lnTo>
                    <a:lnTo>
                      <a:pt x="129" y="253"/>
                    </a:lnTo>
                    <a:lnTo>
                      <a:pt x="134" y="253"/>
                    </a:lnTo>
                    <a:lnTo>
                      <a:pt x="137" y="250"/>
                    </a:lnTo>
                    <a:lnTo>
                      <a:pt x="142" y="248"/>
                    </a:lnTo>
                    <a:lnTo>
                      <a:pt x="152" y="245"/>
                    </a:lnTo>
                    <a:lnTo>
                      <a:pt x="151" y="250"/>
                    </a:lnTo>
                    <a:lnTo>
                      <a:pt x="151" y="253"/>
                    </a:lnTo>
                    <a:lnTo>
                      <a:pt x="156" y="251"/>
                    </a:lnTo>
                    <a:lnTo>
                      <a:pt x="166" y="250"/>
                    </a:lnTo>
                    <a:lnTo>
                      <a:pt x="167" y="255"/>
                    </a:lnTo>
                    <a:lnTo>
                      <a:pt x="172" y="258"/>
                    </a:lnTo>
                    <a:lnTo>
                      <a:pt x="173" y="265"/>
                    </a:lnTo>
                    <a:lnTo>
                      <a:pt x="178" y="265"/>
                    </a:lnTo>
                    <a:lnTo>
                      <a:pt x="188" y="268"/>
                    </a:lnTo>
                    <a:lnTo>
                      <a:pt x="191" y="264"/>
                    </a:lnTo>
                    <a:lnTo>
                      <a:pt x="192" y="263"/>
                    </a:lnTo>
                    <a:lnTo>
                      <a:pt x="192" y="259"/>
                    </a:lnTo>
                    <a:lnTo>
                      <a:pt x="194" y="264"/>
                    </a:lnTo>
                    <a:lnTo>
                      <a:pt x="192" y="264"/>
                    </a:lnTo>
                    <a:lnTo>
                      <a:pt x="192" y="270"/>
                    </a:lnTo>
                    <a:lnTo>
                      <a:pt x="195" y="274"/>
                    </a:lnTo>
                    <a:lnTo>
                      <a:pt x="200" y="278"/>
                    </a:lnTo>
                    <a:lnTo>
                      <a:pt x="202" y="283"/>
                    </a:lnTo>
                    <a:lnTo>
                      <a:pt x="201" y="288"/>
                    </a:lnTo>
                    <a:lnTo>
                      <a:pt x="205" y="290"/>
                    </a:lnTo>
                    <a:lnTo>
                      <a:pt x="210" y="288"/>
                    </a:lnTo>
                    <a:lnTo>
                      <a:pt x="220" y="294"/>
                    </a:lnTo>
                    <a:lnTo>
                      <a:pt x="225" y="292"/>
                    </a:lnTo>
                    <a:lnTo>
                      <a:pt x="226" y="292"/>
                    </a:lnTo>
                    <a:lnTo>
                      <a:pt x="231" y="294"/>
                    </a:lnTo>
                    <a:lnTo>
                      <a:pt x="235" y="292"/>
                    </a:lnTo>
                    <a:lnTo>
                      <a:pt x="235" y="285"/>
                    </a:lnTo>
                    <a:lnTo>
                      <a:pt x="236" y="280"/>
                    </a:lnTo>
                    <a:lnTo>
                      <a:pt x="241" y="280"/>
                    </a:lnTo>
                    <a:lnTo>
                      <a:pt x="246" y="278"/>
                    </a:lnTo>
                    <a:lnTo>
                      <a:pt x="249" y="278"/>
                    </a:lnTo>
                    <a:lnTo>
                      <a:pt x="250" y="283"/>
                    </a:lnTo>
                    <a:lnTo>
                      <a:pt x="255" y="280"/>
                    </a:lnTo>
                    <a:lnTo>
                      <a:pt x="260" y="282"/>
                    </a:lnTo>
                    <a:lnTo>
                      <a:pt x="260" y="289"/>
                    </a:lnTo>
                    <a:lnTo>
                      <a:pt x="263" y="294"/>
                    </a:lnTo>
                    <a:lnTo>
                      <a:pt x="266" y="292"/>
                    </a:lnTo>
                    <a:lnTo>
                      <a:pt x="272" y="288"/>
                    </a:lnTo>
                    <a:lnTo>
                      <a:pt x="273" y="284"/>
                    </a:lnTo>
                    <a:lnTo>
                      <a:pt x="270" y="279"/>
                    </a:lnTo>
                    <a:lnTo>
                      <a:pt x="275" y="278"/>
                    </a:lnTo>
                    <a:lnTo>
                      <a:pt x="273" y="268"/>
                    </a:lnTo>
                    <a:lnTo>
                      <a:pt x="264" y="263"/>
                    </a:lnTo>
                    <a:lnTo>
                      <a:pt x="263" y="258"/>
                    </a:lnTo>
                    <a:lnTo>
                      <a:pt x="263" y="258"/>
                    </a:lnTo>
                    <a:lnTo>
                      <a:pt x="280" y="264"/>
                    </a:lnTo>
                    <a:lnTo>
                      <a:pt x="285" y="265"/>
                    </a:lnTo>
                    <a:lnTo>
                      <a:pt x="290" y="268"/>
                    </a:lnTo>
                    <a:lnTo>
                      <a:pt x="292" y="270"/>
                    </a:lnTo>
                    <a:lnTo>
                      <a:pt x="289" y="275"/>
                    </a:lnTo>
                    <a:lnTo>
                      <a:pt x="294" y="275"/>
                    </a:lnTo>
                    <a:lnTo>
                      <a:pt x="299" y="274"/>
                    </a:lnTo>
                    <a:lnTo>
                      <a:pt x="302" y="279"/>
                    </a:lnTo>
                    <a:lnTo>
                      <a:pt x="308" y="279"/>
                    </a:lnTo>
                    <a:lnTo>
                      <a:pt x="312" y="278"/>
                    </a:lnTo>
                    <a:lnTo>
                      <a:pt x="313" y="283"/>
                    </a:lnTo>
                    <a:lnTo>
                      <a:pt x="317" y="288"/>
                    </a:lnTo>
                    <a:lnTo>
                      <a:pt x="322" y="289"/>
                    </a:lnTo>
                    <a:lnTo>
                      <a:pt x="322" y="283"/>
                    </a:lnTo>
                    <a:lnTo>
                      <a:pt x="324" y="288"/>
                    </a:lnTo>
                    <a:lnTo>
                      <a:pt x="321" y="293"/>
                    </a:lnTo>
                    <a:lnTo>
                      <a:pt x="317" y="303"/>
                    </a:lnTo>
                    <a:lnTo>
                      <a:pt x="322" y="298"/>
                    </a:lnTo>
                    <a:lnTo>
                      <a:pt x="324" y="293"/>
                    </a:lnTo>
                    <a:lnTo>
                      <a:pt x="328" y="288"/>
                    </a:lnTo>
                    <a:lnTo>
                      <a:pt x="334" y="295"/>
                    </a:lnTo>
                    <a:lnTo>
                      <a:pt x="336" y="292"/>
                    </a:lnTo>
                    <a:lnTo>
                      <a:pt x="337" y="287"/>
                    </a:lnTo>
                    <a:lnTo>
                      <a:pt x="337" y="283"/>
                    </a:lnTo>
                    <a:lnTo>
                      <a:pt x="342" y="282"/>
                    </a:lnTo>
                    <a:close/>
                    <a:moveTo>
                      <a:pt x="151" y="259"/>
                    </a:moveTo>
                    <a:lnTo>
                      <a:pt x="141" y="263"/>
                    </a:lnTo>
                    <a:lnTo>
                      <a:pt x="143" y="266"/>
                    </a:lnTo>
                    <a:lnTo>
                      <a:pt x="148" y="268"/>
                    </a:lnTo>
                    <a:lnTo>
                      <a:pt x="153" y="272"/>
                    </a:lnTo>
                    <a:lnTo>
                      <a:pt x="158" y="270"/>
                    </a:lnTo>
                    <a:lnTo>
                      <a:pt x="161" y="265"/>
                    </a:lnTo>
                    <a:lnTo>
                      <a:pt x="162" y="264"/>
                    </a:lnTo>
                    <a:lnTo>
                      <a:pt x="161" y="264"/>
                    </a:lnTo>
                    <a:lnTo>
                      <a:pt x="151" y="259"/>
                    </a:lnTo>
                    <a:close/>
                    <a:moveTo>
                      <a:pt x="195" y="278"/>
                    </a:moveTo>
                    <a:lnTo>
                      <a:pt x="191" y="282"/>
                    </a:lnTo>
                    <a:lnTo>
                      <a:pt x="190" y="284"/>
                    </a:lnTo>
                    <a:lnTo>
                      <a:pt x="195" y="288"/>
                    </a:lnTo>
                    <a:lnTo>
                      <a:pt x="200" y="288"/>
                    </a:lnTo>
                    <a:lnTo>
                      <a:pt x="201" y="287"/>
                    </a:lnTo>
                    <a:lnTo>
                      <a:pt x="200" y="283"/>
                    </a:lnTo>
                    <a:lnTo>
                      <a:pt x="195" y="278"/>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87" name="Google Shape;1280;g3df7f880796_0_302">
                <a:extLst>
                  <a:ext uri="{FF2B5EF4-FFF2-40B4-BE49-F238E27FC236}">
                    <a16:creationId xmlns:a16="http://schemas.microsoft.com/office/drawing/2014/main" id="{697DD98E-6968-C688-0FF2-4C786816BFAA}"/>
                  </a:ext>
                </a:extLst>
              </p:cNvPr>
              <p:cNvSpPr/>
              <p:nvPr/>
            </p:nvSpPr>
            <p:spPr>
              <a:xfrm>
                <a:off x="4944106" y="1276550"/>
                <a:ext cx="591772" cy="816888"/>
              </a:xfrm>
              <a:custGeom>
                <a:avLst/>
                <a:gdLst/>
                <a:ahLst/>
                <a:cxnLst/>
                <a:rect l="l" t="t" r="r" b="b"/>
                <a:pathLst>
                  <a:path w="317" h="438" extrusionOk="0">
                    <a:moveTo>
                      <a:pt x="190" y="26"/>
                    </a:moveTo>
                    <a:lnTo>
                      <a:pt x="194" y="21"/>
                    </a:lnTo>
                    <a:lnTo>
                      <a:pt x="198" y="19"/>
                    </a:lnTo>
                    <a:lnTo>
                      <a:pt x="208" y="14"/>
                    </a:lnTo>
                    <a:lnTo>
                      <a:pt x="213" y="10"/>
                    </a:lnTo>
                    <a:lnTo>
                      <a:pt x="214" y="5"/>
                    </a:lnTo>
                    <a:lnTo>
                      <a:pt x="219" y="1"/>
                    </a:lnTo>
                    <a:lnTo>
                      <a:pt x="217" y="0"/>
                    </a:lnTo>
                    <a:lnTo>
                      <a:pt x="212" y="2"/>
                    </a:lnTo>
                    <a:lnTo>
                      <a:pt x="204" y="9"/>
                    </a:lnTo>
                    <a:lnTo>
                      <a:pt x="194" y="14"/>
                    </a:lnTo>
                    <a:lnTo>
                      <a:pt x="184" y="21"/>
                    </a:lnTo>
                    <a:lnTo>
                      <a:pt x="184" y="24"/>
                    </a:lnTo>
                    <a:lnTo>
                      <a:pt x="185" y="29"/>
                    </a:lnTo>
                    <a:lnTo>
                      <a:pt x="190" y="26"/>
                    </a:lnTo>
                    <a:close/>
                    <a:moveTo>
                      <a:pt x="125" y="92"/>
                    </a:moveTo>
                    <a:lnTo>
                      <a:pt x="122" y="90"/>
                    </a:lnTo>
                    <a:lnTo>
                      <a:pt x="124" y="95"/>
                    </a:lnTo>
                    <a:lnTo>
                      <a:pt x="125" y="92"/>
                    </a:lnTo>
                    <a:close/>
                    <a:moveTo>
                      <a:pt x="120" y="99"/>
                    </a:moveTo>
                    <a:lnTo>
                      <a:pt x="115" y="103"/>
                    </a:lnTo>
                    <a:lnTo>
                      <a:pt x="120" y="101"/>
                    </a:lnTo>
                    <a:lnTo>
                      <a:pt x="120" y="99"/>
                    </a:lnTo>
                    <a:close/>
                    <a:moveTo>
                      <a:pt x="296" y="243"/>
                    </a:moveTo>
                    <a:lnTo>
                      <a:pt x="291" y="246"/>
                    </a:lnTo>
                    <a:lnTo>
                      <a:pt x="286" y="248"/>
                    </a:lnTo>
                    <a:lnTo>
                      <a:pt x="283" y="253"/>
                    </a:lnTo>
                    <a:lnTo>
                      <a:pt x="282" y="258"/>
                    </a:lnTo>
                    <a:lnTo>
                      <a:pt x="280" y="263"/>
                    </a:lnTo>
                    <a:lnTo>
                      <a:pt x="274" y="267"/>
                    </a:lnTo>
                    <a:lnTo>
                      <a:pt x="272" y="270"/>
                    </a:lnTo>
                    <a:lnTo>
                      <a:pt x="268" y="270"/>
                    </a:lnTo>
                    <a:lnTo>
                      <a:pt x="267" y="265"/>
                    </a:lnTo>
                    <a:lnTo>
                      <a:pt x="268" y="259"/>
                    </a:lnTo>
                    <a:lnTo>
                      <a:pt x="272" y="250"/>
                    </a:lnTo>
                    <a:lnTo>
                      <a:pt x="274" y="245"/>
                    </a:lnTo>
                    <a:lnTo>
                      <a:pt x="276" y="240"/>
                    </a:lnTo>
                    <a:lnTo>
                      <a:pt x="281" y="238"/>
                    </a:lnTo>
                    <a:lnTo>
                      <a:pt x="285" y="235"/>
                    </a:lnTo>
                    <a:lnTo>
                      <a:pt x="285" y="231"/>
                    </a:lnTo>
                    <a:lnTo>
                      <a:pt x="286" y="226"/>
                    </a:lnTo>
                    <a:lnTo>
                      <a:pt x="285" y="226"/>
                    </a:lnTo>
                    <a:lnTo>
                      <a:pt x="283" y="226"/>
                    </a:lnTo>
                    <a:lnTo>
                      <a:pt x="280" y="221"/>
                    </a:lnTo>
                    <a:lnTo>
                      <a:pt x="278" y="217"/>
                    </a:lnTo>
                    <a:lnTo>
                      <a:pt x="281" y="207"/>
                    </a:lnTo>
                    <a:lnTo>
                      <a:pt x="276" y="207"/>
                    </a:lnTo>
                    <a:lnTo>
                      <a:pt x="272" y="209"/>
                    </a:lnTo>
                    <a:lnTo>
                      <a:pt x="269" y="205"/>
                    </a:lnTo>
                    <a:lnTo>
                      <a:pt x="272" y="200"/>
                    </a:lnTo>
                    <a:lnTo>
                      <a:pt x="272" y="190"/>
                    </a:lnTo>
                    <a:lnTo>
                      <a:pt x="269" y="186"/>
                    </a:lnTo>
                    <a:lnTo>
                      <a:pt x="272" y="185"/>
                    </a:lnTo>
                    <a:lnTo>
                      <a:pt x="266" y="180"/>
                    </a:lnTo>
                    <a:lnTo>
                      <a:pt x="259" y="177"/>
                    </a:lnTo>
                    <a:lnTo>
                      <a:pt x="254" y="177"/>
                    </a:lnTo>
                    <a:lnTo>
                      <a:pt x="253" y="167"/>
                    </a:lnTo>
                    <a:lnTo>
                      <a:pt x="248" y="165"/>
                    </a:lnTo>
                    <a:lnTo>
                      <a:pt x="235" y="163"/>
                    </a:lnTo>
                    <a:lnTo>
                      <a:pt x="230" y="162"/>
                    </a:lnTo>
                    <a:lnTo>
                      <a:pt x="225" y="163"/>
                    </a:lnTo>
                    <a:lnTo>
                      <a:pt x="217" y="162"/>
                    </a:lnTo>
                    <a:lnTo>
                      <a:pt x="214" y="162"/>
                    </a:lnTo>
                    <a:lnTo>
                      <a:pt x="198" y="155"/>
                    </a:lnTo>
                    <a:lnTo>
                      <a:pt x="146" y="145"/>
                    </a:lnTo>
                    <a:lnTo>
                      <a:pt x="140" y="136"/>
                    </a:lnTo>
                    <a:lnTo>
                      <a:pt x="136" y="132"/>
                    </a:lnTo>
                    <a:lnTo>
                      <a:pt x="130" y="129"/>
                    </a:lnTo>
                    <a:lnTo>
                      <a:pt x="129" y="127"/>
                    </a:lnTo>
                    <a:lnTo>
                      <a:pt x="120" y="127"/>
                    </a:lnTo>
                    <a:lnTo>
                      <a:pt x="115" y="124"/>
                    </a:lnTo>
                    <a:lnTo>
                      <a:pt x="110" y="123"/>
                    </a:lnTo>
                    <a:lnTo>
                      <a:pt x="105" y="126"/>
                    </a:lnTo>
                    <a:lnTo>
                      <a:pt x="100" y="126"/>
                    </a:lnTo>
                    <a:lnTo>
                      <a:pt x="102" y="123"/>
                    </a:lnTo>
                    <a:lnTo>
                      <a:pt x="103" y="118"/>
                    </a:lnTo>
                    <a:lnTo>
                      <a:pt x="103" y="113"/>
                    </a:lnTo>
                    <a:lnTo>
                      <a:pt x="106" y="109"/>
                    </a:lnTo>
                    <a:lnTo>
                      <a:pt x="107" y="103"/>
                    </a:lnTo>
                    <a:lnTo>
                      <a:pt x="102" y="99"/>
                    </a:lnTo>
                    <a:lnTo>
                      <a:pt x="96" y="103"/>
                    </a:lnTo>
                    <a:lnTo>
                      <a:pt x="92" y="107"/>
                    </a:lnTo>
                    <a:lnTo>
                      <a:pt x="86" y="109"/>
                    </a:lnTo>
                    <a:lnTo>
                      <a:pt x="81" y="111"/>
                    </a:lnTo>
                    <a:lnTo>
                      <a:pt x="72" y="116"/>
                    </a:lnTo>
                    <a:lnTo>
                      <a:pt x="53" y="123"/>
                    </a:lnTo>
                    <a:lnTo>
                      <a:pt x="48" y="124"/>
                    </a:lnTo>
                    <a:lnTo>
                      <a:pt x="43" y="123"/>
                    </a:lnTo>
                    <a:lnTo>
                      <a:pt x="38" y="118"/>
                    </a:lnTo>
                    <a:lnTo>
                      <a:pt x="37" y="121"/>
                    </a:lnTo>
                    <a:lnTo>
                      <a:pt x="35" y="122"/>
                    </a:lnTo>
                    <a:lnTo>
                      <a:pt x="33" y="127"/>
                    </a:lnTo>
                    <a:lnTo>
                      <a:pt x="29" y="127"/>
                    </a:lnTo>
                    <a:lnTo>
                      <a:pt x="30" y="166"/>
                    </a:lnTo>
                    <a:lnTo>
                      <a:pt x="30" y="171"/>
                    </a:lnTo>
                    <a:lnTo>
                      <a:pt x="28" y="176"/>
                    </a:lnTo>
                    <a:lnTo>
                      <a:pt x="18" y="181"/>
                    </a:lnTo>
                    <a:lnTo>
                      <a:pt x="8" y="187"/>
                    </a:lnTo>
                    <a:lnTo>
                      <a:pt x="7" y="192"/>
                    </a:lnTo>
                    <a:lnTo>
                      <a:pt x="4" y="197"/>
                    </a:lnTo>
                    <a:lnTo>
                      <a:pt x="0" y="201"/>
                    </a:lnTo>
                    <a:lnTo>
                      <a:pt x="0" y="206"/>
                    </a:lnTo>
                    <a:lnTo>
                      <a:pt x="4" y="211"/>
                    </a:lnTo>
                    <a:lnTo>
                      <a:pt x="9" y="212"/>
                    </a:lnTo>
                    <a:lnTo>
                      <a:pt x="14" y="223"/>
                    </a:lnTo>
                    <a:lnTo>
                      <a:pt x="9" y="235"/>
                    </a:lnTo>
                    <a:lnTo>
                      <a:pt x="10" y="244"/>
                    </a:lnTo>
                    <a:lnTo>
                      <a:pt x="8" y="249"/>
                    </a:lnTo>
                    <a:lnTo>
                      <a:pt x="10" y="259"/>
                    </a:lnTo>
                    <a:lnTo>
                      <a:pt x="10" y="268"/>
                    </a:lnTo>
                    <a:lnTo>
                      <a:pt x="8" y="273"/>
                    </a:lnTo>
                    <a:lnTo>
                      <a:pt x="15" y="279"/>
                    </a:lnTo>
                    <a:lnTo>
                      <a:pt x="20" y="283"/>
                    </a:lnTo>
                    <a:lnTo>
                      <a:pt x="25" y="285"/>
                    </a:lnTo>
                    <a:lnTo>
                      <a:pt x="34" y="287"/>
                    </a:lnTo>
                    <a:lnTo>
                      <a:pt x="37" y="293"/>
                    </a:lnTo>
                    <a:lnTo>
                      <a:pt x="42" y="295"/>
                    </a:lnTo>
                    <a:lnTo>
                      <a:pt x="48" y="298"/>
                    </a:lnTo>
                    <a:lnTo>
                      <a:pt x="56" y="302"/>
                    </a:lnTo>
                    <a:lnTo>
                      <a:pt x="62" y="313"/>
                    </a:lnTo>
                    <a:lnTo>
                      <a:pt x="72" y="321"/>
                    </a:lnTo>
                    <a:lnTo>
                      <a:pt x="77" y="323"/>
                    </a:lnTo>
                    <a:lnTo>
                      <a:pt x="81" y="324"/>
                    </a:lnTo>
                    <a:lnTo>
                      <a:pt x="86" y="328"/>
                    </a:lnTo>
                    <a:lnTo>
                      <a:pt x="91" y="333"/>
                    </a:lnTo>
                    <a:lnTo>
                      <a:pt x="95" y="338"/>
                    </a:lnTo>
                    <a:lnTo>
                      <a:pt x="97" y="352"/>
                    </a:lnTo>
                    <a:lnTo>
                      <a:pt x="98" y="357"/>
                    </a:lnTo>
                    <a:lnTo>
                      <a:pt x="97" y="358"/>
                    </a:lnTo>
                    <a:lnTo>
                      <a:pt x="100" y="365"/>
                    </a:lnTo>
                    <a:lnTo>
                      <a:pt x="100" y="368"/>
                    </a:lnTo>
                    <a:lnTo>
                      <a:pt x="101" y="370"/>
                    </a:lnTo>
                    <a:lnTo>
                      <a:pt x="102" y="375"/>
                    </a:lnTo>
                    <a:lnTo>
                      <a:pt x="106" y="376"/>
                    </a:lnTo>
                    <a:lnTo>
                      <a:pt x="108" y="381"/>
                    </a:lnTo>
                    <a:lnTo>
                      <a:pt x="103" y="391"/>
                    </a:lnTo>
                    <a:lnTo>
                      <a:pt x="106" y="399"/>
                    </a:lnTo>
                    <a:lnTo>
                      <a:pt x="106" y="406"/>
                    </a:lnTo>
                    <a:lnTo>
                      <a:pt x="110" y="411"/>
                    </a:lnTo>
                    <a:lnTo>
                      <a:pt x="111" y="418"/>
                    </a:lnTo>
                    <a:lnTo>
                      <a:pt x="113" y="423"/>
                    </a:lnTo>
                    <a:lnTo>
                      <a:pt x="118" y="425"/>
                    </a:lnTo>
                    <a:lnTo>
                      <a:pt x="132" y="428"/>
                    </a:lnTo>
                    <a:lnTo>
                      <a:pt x="136" y="438"/>
                    </a:lnTo>
                    <a:lnTo>
                      <a:pt x="225" y="433"/>
                    </a:lnTo>
                    <a:lnTo>
                      <a:pt x="292" y="426"/>
                    </a:lnTo>
                    <a:lnTo>
                      <a:pt x="295" y="426"/>
                    </a:lnTo>
                    <a:lnTo>
                      <a:pt x="293" y="415"/>
                    </a:lnTo>
                    <a:lnTo>
                      <a:pt x="293" y="411"/>
                    </a:lnTo>
                    <a:lnTo>
                      <a:pt x="293" y="406"/>
                    </a:lnTo>
                    <a:lnTo>
                      <a:pt x="292" y="401"/>
                    </a:lnTo>
                    <a:lnTo>
                      <a:pt x="290" y="396"/>
                    </a:lnTo>
                    <a:lnTo>
                      <a:pt x="290" y="392"/>
                    </a:lnTo>
                    <a:lnTo>
                      <a:pt x="285" y="386"/>
                    </a:lnTo>
                    <a:lnTo>
                      <a:pt x="286" y="382"/>
                    </a:lnTo>
                    <a:lnTo>
                      <a:pt x="283" y="371"/>
                    </a:lnTo>
                    <a:lnTo>
                      <a:pt x="285" y="362"/>
                    </a:lnTo>
                    <a:lnTo>
                      <a:pt x="287" y="351"/>
                    </a:lnTo>
                    <a:lnTo>
                      <a:pt x="287" y="347"/>
                    </a:lnTo>
                    <a:lnTo>
                      <a:pt x="288" y="342"/>
                    </a:lnTo>
                    <a:lnTo>
                      <a:pt x="291" y="337"/>
                    </a:lnTo>
                    <a:lnTo>
                      <a:pt x="291" y="331"/>
                    </a:lnTo>
                    <a:lnTo>
                      <a:pt x="288" y="321"/>
                    </a:lnTo>
                    <a:lnTo>
                      <a:pt x="288" y="317"/>
                    </a:lnTo>
                    <a:lnTo>
                      <a:pt x="291" y="307"/>
                    </a:lnTo>
                    <a:lnTo>
                      <a:pt x="293" y="302"/>
                    </a:lnTo>
                    <a:lnTo>
                      <a:pt x="297" y="298"/>
                    </a:lnTo>
                    <a:lnTo>
                      <a:pt x="298" y="295"/>
                    </a:lnTo>
                    <a:lnTo>
                      <a:pt x="295" y="285"/>
                    </a:lnTo>
                    <a:lnTo>
                      <a:pt x="296" y="280"/>
                    </a:lnTo>
                    <a:lnTo>
                      <a:pt x="297" y="270"/>
                    </a:lnTo>
                    <a:lnTo>
                      <a:pt x="302" y="256"/>
                    </a:lnTo>
                    <a:lnTo>
                      <a:pt x="303" y="253"/>
                    </a:lnTo>
                    <a:lnTo>
                      <a:pt x="301" y="246"/>
                    </a:lnTo>
                    <a:lnTo>
                      <a:pt x="296" y="243"/>
                    </a:lnTo>
                    <a:close/>
                    <a:moveTo>
                      <a:pt x="117" y="107"/>
                    </a:moveTo>
                    <a:lnTo>
                      <a:pt x="115" y="107"/>
                    </a:lnTo>
                    <a:lnTo>
                      <a:pt x="110" y="111"/>
                    </a:lnTo>
                    <a:lnTo>
                      <a:pt x="107" y="116"/>
                    </a:lnTo>
                    <a:lnTo>
                      <a:pt x="117" y="107"/>
                    </a:lnTo>
                    <a:close/>
                    <a:moveTo>
                      <a:pt x="317" y="211"/>
                    </a:moveTo>
                    <a:lnTo>
                      <a:pt x="316" y="210"/>
                    </a:lnTo>
                    <a:lnTo>
                      <a:pt x="311" y="214"/>
                    </a:lnTo>
                    <a:lnTo>
                      <a:pt x="308" y="219"/>
                    </a:lnTo>
                    <a:lnTo>
                      <a:pt x="303" y="224"/>
                    </a:lnTo>
                    <a:lnTo>
                      <a:pt x="303" y="229"/>
                    </a:lnTo>
                    <a:lnTo>
                      <a:pt x="300" y="234"/>
                    </a:lnTo>
                    <a:lnTo>
                      <a:pt x="297" y="241"/>
                    </a:lnTo>
                    <a:lnTo>
                      <a:pt x="300" y="245"/>
                    </a:lnTo>
                    <a:lnTo>
                      <a:pt x="305" y="246"/>
                    </a:lnTo>
                    <a:lnTo>
                      <a:pt x="308" y="241"/>
                    </a:lnTo>
                    <a:lnTo>
                      <a:pt x="310" y="238"/>
                    </a:lnTo>
                    <a:lnTo>
                      <a:pt x="310" y="233"/>
                    </a:lnTo>
                    <a:lnTo>
                      <a:pt x="313" y="226"/>
                    </a:lnTo>
                    <a:lnTo>
                      <a:pt x="313" y="221"/>
                    </a:lnTo>
                    <a:lnTo>
                      <a:pt x="317" y="211"/>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88" name="Google Shape;1281;g3df7f880796_0_302">
                <a:extLst>
                  <a:ext uri="{FF2B5EF4-FFF2-40B4-BE49-F238E27FC236}">
                    <a16:creationId xmlns:a16="http://schemas.microsoft.com/office/drawing/2014/main" id="{E073BF69-1E77-B91A-943D-DD2C492FF5B6}"/>
                  </a:ext>
                </a:extLst>
              </p:cNvPr>
              <p:cNvSpPr/>
              <p:nvPr/>
            </p:nvSpPr>
            <p:spPr>
              <a:xfrm>
                <a:off x="5185398" y="3143529"/>
                <a:ext cx="401704" cy="694220"/>
              </a:xfrm>
              <a:custGeom>
                <a:avLst/>
                <a:gdLst/>
                <a:ahLst/>
                <a:cxnLst/>
                <a:rect l="l" t="t" r="r" b="b"/>
                <a:pathLst>
                  <a:path w="215" h="372" extrusionOk="0">
                    <a:moveTo>
                      <a:pt x="215" y="348"/>
                    </a:moveTo>
                    <a:lnTo>
                      <a:pt x="200" y="236"/>
                    </a:lnTo>
                    <a:lnTo>
                      <a:pt x="203" y="6"/>
                    </a:lnTo>
                    <a:lnTo>
                      <a:pt x="198" y="4"/>
                    </a:lnTo>
                    <a:lnTo>
                      <a:pt x="196" y="0"/>
                    </a:lnTo>
                    <a:lnTo>
                      <a:pt x="196" y="0"/>
                    </a:lnTo>
                    <a:lnTo>
                      <a:pt x="151" y="4"/>
                    </a:lnTo>
                    <a:lnTo>
                      <a:pt x="65" y="10"/>
                    </a:lnTo>
                    <a:lnTo>
                      <a:pt x="67" y="11"/>
                    </a:lnTo>
                    <a:lnTo>
                      <a:pt x="69" y="16"/>
                    </a:lnTo>
                    <a:lnTo>
                      <a:pt x="64" y="21"/>
                    </a:lnTo>
                    <a:lnTo>
                      <a:pt x="59" y="24"/>
                    </a:lnTo>
                    <a:lnTo>
                      <a:pt x="56" y="20"/>
                    </a:lnTo>
                    <a:lnTo>
                      <a:pt x="57" y="31"/>
                    </a:lnTo>
                    <a:lnTo>
                      <a:pt x="54" y="31"/>
                    </a:lnTo>
                    <a:lnTo>
                      <a:pt x="52" y="26"/>
                    </a:lnTo>
                    <a:lnTo>
                      <a:pt x="52" y="33"/>
                    </a:lnTo>
                    <a:lnTo>
                      <a:pt x="57" y="36"/>
                    </a:lnTo>
                    <a:lnTo>
                      <a:pt x="52" y="38"/>
                    </a:lnTo>
                    <a:lnTo>
                      <a:pt x="51" y="34"/>
                    </a:lnTo>
                    <a:lnTo>
                      <a:pt x="51" y="41"/>
                    </a:lnTo>
                    <a:lnTo>
                      <a:pt x="54" y="44"/>
                    </a:lnTo>
                    <a:lnTo>
                      <a:pt x="51" y="49"/>
                    </a:lnTo>
                    <a:lnTo>
                      <a:pt x="52" y="53"/>
                    </a:lnTo>
                    <a:lnTo>
                      <a:pt x="49" y="59"/>
                    </a:lnTo>
                    <a:lnTo>
                      <a:pt x="45" y="60"/>
                    </a:lnTo>
                    <a:lnTo>
                      <a:pt x="41" y="60"/>
                    </a:lnTo>
                    <a:lnTo>
                      <a:pt x="41" y="64"/>
                    </a:lnTo>
                    <a:lnTo>
                      <a:pt x="37" y="69"/>
                    </a:lnTo>
                    <a:lnTo>
                      <a:pt x="36" y="72"/>
                    </a:lnTo>
                    <a:lnTo>
                      <a:pt x="31" y="70"/>
                    </a:lnTo>
                    <a:lnTo>
                      <a:pt x="35" y="74"/>
                    </a:lnTo>
                    <a:lnTo>
                      <a:pt x="32" y="75"/>
                    </a:lnTo>
                    <a:lnTo>
                      <a:pt x="32" y="80"/>
                    </a:lnTo>
                    <a:lnTo>
                      <a:pt x="35" y="86"/>
                    </a:lnTo>
                    <a:lnTo>
                      <a:pt x="22" y="91"/>
                    </a:lnTo>
                    <a:lnTo>
                      <a:pt x="26" y="93"/>
                    </a:lnTo>
                    <a:lnTo>
                      <a:pt x="25" y="98"/>
                    </a:lnTo>
                    <a:lnTo>
                      <a:pt x="26" y="103"/>
                    </a:lnTo>
                    <a:lnTo>
                      <a:pt x="25" y="106"/>
                    </a:lnTo>
                    <a:lnTo>
                      <a:pt x="20" y="106"/>
                    </a:lnTo>
                    <a:lnTo>
                      <a:pt x="20" y="109"/>
                    </a:lnTo>
                    <a:lnTo>
                      <a:pt x="25" y="111"/>
                    </a:lnTo>
                    <a:lnTo>
                      <a:pt x="20" y="113"/>
                    </a:lnTo>
                    <a:lnTo>
                      <a:pt x="18" y="112"/>
                    </a:lnTo>
                    <a:lnTo>
                      <a:pt x="16" y="113"/>
                    </a:lnTo>
                    <a:lnTo>
                      <a:pt x="20" y="118"/>
                    </a:lnTo>
                    <a:lnTo>
                      <a:pt x="15" y="122"/>
                    </a:lnTo>
                    <a:lnTo>
                      <a:pt x="17" y="127"/>
                    </a:lnTo>
                    <a:lnTo>
                      <a:pt x="15" y="132"/>
                    </a:lnTo>
                    <a:lnTo>
                      <a:pt x="20" y="127"/>
                    </a:lnTo>
                    <a:lnTo>
                      <a:pt x="22" y="131"/>
                    </a:lnTo>
                    <a:lnTo>
                      <a:pt x="17" y="133"/>
                    </a:lnTo>
                    <a:lnTo>
                      <a:pt x="22" y="136"/>
                    </a:lnTo>
                    <a:lnTo>
                      <a:pt x="23" y="135"/>
                    </a:lnTo>
                    <a:lnTo>
                      <a:pt x="21" y="140"/>
                    </a:lnTo>
                    <a:lnTo>
                      <a:pt x="23" y="145"/>
                    </a:lnTo>
                    <a:lnTo>
                      <a:pt x="25" y="146"/>
                    </a:lnTo>
                    <a:lnTo>
                      <a:pt x="26" y="153"/>
                    </a:lnTo>
                    <a:lnTo>
                      <a:pt x="26" y="155"/>
                    </a:lnTo>
                    <a:lnTo>
                      <a:pt x="21" y="155"/>
                    </a:lnTo>
                    <a:lnTo>
                      <a:pt x="22" y="158"/>
                    </a:lnTo>
                    <a:lnTo>
                      <a:pt x="21" y="165"/>
                    </a:lnTo>
                    <a:lnTo>
                      <a:pt x="20" y="167"/>
                    </a:lnTo>
                    <a:lnTo>
                      <a:pt x="18" y="172"/>
                    </a:lnTo>
                    <a:lnTo>
                      <a:pt x="23" y="169"/>
                    </a:lnTo>
                    <a:lnTo>
                      <a:pt x="27" y="170"/>
                    </a:lnTo>
                    <a:lnTo>
                      <a:pt x="27" y="175"/>
                    </a:lnTo>
                    <a:lnTo>
                      <a:pt x="23" y="179"/>
                    </a:lnTo>
                    <a:lnTo>
                      <a:pt x="23" y="184"/>
                    </a:lnTo>
                    <a:lnTo>
                      <a:pt x="30" y="187"/>
                    </a:lnTo>
                    <a:lnTo>
                      <a:pt x="23" y="192"/>
                    </a:lnTo>
                    <a:lnTo>
                      <a:pt x="25" y="196"/>
                    </a:lnTo>
                    <a:lnTo>
                      <a:pt x="34" y="195"/>
                    </a:lnTo>
                    <a:lnTo>
                      <a:pt x="30" y="200"/>
                    </a:lnTo>
                    <a:lnTo>
                      <a:pt x="34" y="204"/>
                    </a:lnTo>
                    <a:lnTo>
                      <a:pt x="28" y="203"/>
                    </a:lnTo>
                    <a:lnTo>
                      <a:pt x="28" y="204"/>
                    </a:lnTo>
                    <a:lnTo>
                      <a:pt x="31" y="209"/>
                    </a:lnTo>
                    <a:lnTo>
                      <a:pt x="35" y="211"/>
                    </a:lnTo>
                    <a:lnTo>
                      <a:pt x="36" y="215"/>
                    </a:lnTo>
                    <a:lnTo>
                      <a:pt x="41" y="216"/>
                    </a:lnTo>
                    <a:lnTo>
                      <a:pt x="42" y="216"/>
                    </a:lnTo>
                    <a:lnTo>
                      <a:pt x="41" y="219"/>
                    </a:lnTo>
                    <a:lnTo>
                      <a:pt x="39" y="219"/>
                    </a:lnTo>
                    <a:lnTo>
                      <a:pt x="35" y="223"/>
                    </a:lnTo>
                    <a:lnTo>
                      <a:pt x="28" y="225"/>
                    </a:lnTo>
                    <a:lnTo>
                      <a:pt x="26" y="229"/>
                    </a:lnTo>
                    <a:lnTo>
                      <a:pt x="31" y="230"/>
                    </a:lnTo>
                    <a:lnTo>
                      <a:pt x="36" y="229"/>
                    </a:lnTo>
                    <a:lnTo>
                      <a:pt x="32" y="235"/>
                    </a:lnTo>
                    <a:lnTo>
                      <a:pt x="32" y="236"/>
                    </a:lnTo>
                    <a:lnTo>
                      <a:pt x="27" y="238"/>
                    </a:lnTo>
                    <a:lnTo>
                      <a:pt x="32" y="239"/>
                    </a:lnTo>
                    <a:lnTo>
                      <a:pt x="32" y="240"/>
                    </a:lnTo>
                    <a:lnTo>
                      <a:pt x="21" y="253"/>
                    </a:lnTo>
                    <a:lnTo>
                      <a:pt x="17" y="254"/>
                    </a:lnTo>
                    <a:lnTo>
                      <a:pt x="15" y="259"/>
                    </a:lnTo>
                    <a:lnTo>
                      <a:pt x="18" y="262"/>
                    </a:lnTo>
                    <a:lnTo>
                      <a:pt x="13" y="267"/>
                    </a:lnTo>
                    <a:lnTo>
                      <a:pt x="12" y="270"/>
                    </a:lnTo>
                    <a:lnTo>
                      <a:pt x="7" y="274"/>
                    </a:lnTo>
                    <a:lnTo>
                      <a:pt x="12" y="274"/>
                    </a:lnTo>
                    <a:lnTo>
                      <a:pt x="11" y="277"/>
                    </a:lnTo>
                    <a:lnTo>
                      <a:pt x="7" y="281"/>
                    </a:lnTo>
                    <a:lnTo>
                      <a:pt x="8" y="291"/>
                    </a:lnTo>
                    <a:lnTo>
                      <a:pt x="3" y="291"/>
                    </a:lnTo>
                    <a:lnTo>
                      <a:pt x="7" y="296"/>
                    </a:lnTo>
                    <a:lnTo>
                      <a:pt x="6" y="299"/>
                    </a:lnTo>
                    <a:lnTo>
                      <a:pt x="0" y="301"/>
                    </a:lnTo>
                    <a:lnTo>
                      <a:pt x="2" y="306"/>
                    </a:lnTo>
                    <a:lnTo>
                      <a:pt x="1" y="311"/>
                    </a:lnTo>
                    <a:lnTo>
                      <a:pt x="5" y="316"/>
                    </a:lnTo>
                    <a:lnTo>
                      <a:pt x="0" y="321"/>
                    </a:lnTo>
                    <a:lnTo>
                      <a:pt x="64" y="317"/>
                    </a:lnTo>
                    <a:lnTo>
                      <a:pt x="124" y="312"/>
                    </a:lnTo>
                    <a:lnTo>
                      <a:pt x="125" y="313"/>
                    </a:lnTo>
                    <a:lnTo>
                      <a:pt x="124" y="318"/>
                    </a:lnTo>
                    <a:lnTo>
                      <a:pt x="120" y="328"/>
                    </a:lnTo>
                    <a:lnTo>
                      <a:pt x="119" y="336"/>
                    </a:lnTo>
                    <a:lnTo>
                      <a:pt x="120" y="341"/>
                    </a:lnTo>
                    <a:lnTo>
                      <a:pt x="124" y="346"/>
                    </a:lnTo>
                    <a:lnTo>
                      <a:pt x="130" y="352"/>
                    </a:lnTo>
                    <a:lnTo>
                      <a:pt x="132" y="357"/>
                    </a:lnTo>
                    <a:lnTo>
                      <a:pt x="135" y="362"/>
                    </a:lnTo>
                    <a:lnTo>
                      <a:pt x="134" y="365"/>
                    </a:lnTo>
                    <a:lnTo>
                      <a:pt x="137" y="369"/>
                    </a:lnTo>
                    <a:lnTo>
                      <a:pt x="140" y="371"/>
                    </a:lnTo>
                    <a:lnTo>
                      <a:pt x="143" y="372"/>
                    </a:lnTo>
                    <a:lnTo>
                      <a:pt x="148" y="372"/>
                    </a:lnTo>
                    <a:lnTo>
                      <a:pt x="149" y="367"/>
                    </a:lnTo>
                    <a:lnTo>
                      <a:pt x="154" y="364"/>
                    </a:lnTo>
                    <a:lnTo>
                      <a:pt x="156" y="361"/>
                    </a:lnTo>
                    <a:lnTo>
                      <a:pt x="156" y="361"/>
                    </a:lnTo>
                    <a:lnTo>
                      <a:pt x="159" y="360"/>
                    </a:lnTo>
                    <a:lnTo>
                      <a:pt x="158" y="361"/>
                    </a:lnTo>
                    <a:lnTo>
                      <a:pt x="163" y="360"/>
                    </a:lnTo>
                    <a:lnTo>
                      <a:pt x="173" y="356"/>
                    </a:lnTo>
                    <a:lnTo>
                      <a:pt x="183" y="355"/>
                    </a:lnTo>
                    <a:lnTo>
                      <a:pt x="184" y="352"/>
                    </a:lnTo>
                    <a:lnTo>
                      <a:pt x="178" y="352"/>
                    </a:lnTo>
                    <a:lnTo>
                      <a:pt x="186" y="351"/>
                    </a:lnTo>
                    <a:lnTo>
                      <a:pt x="191" y="355"/>
                    </a:lnTo>
                    <a:lnTo>
                      <a:pt x="196" y="356"/>
                    </a:lnTo>
                    <a:lnTo>
                      <a:pt x="201" y="355"/>
                    </a:lnTo>
                    <a:lnTo>
                      <a:pt x="202" y="352"/>
                    </a:lnTo>
                    <a:lnTo>
                      <a:pt x="212" y="356"/>
                    </a:lnTo>
                    <a:lnTo>
                      <a:pt x="215" y="351"/>
                    </a:lnTo>
                    <a:lnTo>
                      <a:pt x="215" y="348"/>
                    </a:lnTo>
                    <a:close/>
                    <a:moveTo>
                      <a:pt x="196" y="365"/>
                    </a:moveTo>
                    <a:lnTo>
                      <a:pt x="200" y="365"/>
                    </a:lnTo>
                    <a:lnTo>
                      <a:pt x="205" y="365"/>
                    </a:lnTo>
                    <a:lnTo>
                      <a:pt x="196" y="364"/>
                    </a:lnTo>
                    <a:lnTo>
                      <a:pt x="196" y="365"/>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89" name="Google Shape;1282;g3df7f880796_0_302">
                <a:extLst>
                  <a:ext uri="{FF2B5EF4-FFF2-40B4-BE49-F238E27FC236}">
                    <a16:creationId xmlns:a16="http://schemas.microsoft.com/office/drawing/2014/main" id="{4B9CD868-409D-E4D2-3159-730B84F1B5F2}"/>
                  </a:ext>
                </a:extLst>
              </p:cNvPr>
              <p:cNvSpPr/>
              <p:nvPr/>
            </p:nvSpPr>
            <p:spPr>
              <a:xfrm>
                <a:off x="5601930" y="1569066"/>
                <a:ext cx="439448" cy="597164"/>
              </a:xfrm>
              <a:custGeom>
                <a:avLst/>
                <a:gdLst/>
                <a:ahLst/>
                <a:cxnLst/>
                <a:rect l="l" t="t" r="r" b="b"/>
                <a:pathLst>
                  <a:path w="236" h="320" extrusionOk="0">
                    <a:moveTo>
                      <a:pt x="233" y="198"/>
                    </a:moveTo>
                    <a:lnTo>
                      <a:pt x="236" y="196"/>
                    </a:lnTo>
                    <a:lnTo>
                      <a:pt x="234" y="193"/>
                    </a:lnTo>
                    <a:lnTo>
                      <a:pt x="234" y="193"/>
                    </a:lnTo>
                    <a:lnTo>
                      <a:pt x="229" y="185"/>
                    </a:lnTo>
                    <a:lnTo>
                      <a:pt x="227" y="179"/>
                    </a:lnTo>
                    <a:lnTo>
                      <a:pt x="224" y="169"/>
                    </a:lnTo>
                    <a:lnTo>
                      <a:pt x="222" y="159"/>
                    </a:lnTo>
                    <a:lnTo>
                      <a:pt x="219" y="154"/>
                    </a:lnTo>
                    <a:lnTo>
                      <a:pt x="213" y="135"/>
                    </a:lnTo>
                    <a:lnTo>
                      <a:pt x="208" y="125"/>
                    </a:lnTo>
                    <a:lnTo>
                      <a:pt x="203" y="121"/>
                    </a:lnTo>
                    <a:lnTo>
                      <a:pt x="199" y="118"/>
                    </a:lnTo>
                    <a:lnTo>
                      <a:pt x="193" y="117"/>
                    </a:lnTo>
                    <a:lnTo>
                      <a:pt x="185" y="123"/>
                    </a:lnTo>
                    <a:lnTo>
                      <a:pt x="182" y="125"/>
                    </a:lnTo>
                    <a:lnTo>
                      <a:pt x="177" y="130"/>
                    </a:lnTo>
                    <a:lnTo>
                      <a:pt x="172" y="132"/>
                    </a:lnTo>
                    <a:lnTo>
                      <a:pt x="173" y="136"/>
                    </a:lnTo>
                    <a:lnTo>
                      <a:pt x="170" y="145"/>
                    </a:lnTo>
                    <a:lnTo>
                      <a:pt x="165" y="149"/>
                    </a:lnTo>
                    <a:lnTo>
                      <a:pt x="163" y="154"/>
                    </a:lnTo>
                    <a:lnTo>
                      <a:pt x="159" y="159"/>
                    </a:lnTo>
                    <a:lnTo>
                      <a:pt x="155" y="156"/>
                    </a:lnTo>
                    <a:lnTo>
                      <a:pt x="149" y="156"/>
                    </a:lnTo>
                    <a:lnTo>
                      <a:pt x="144" y="150"/>
                    </a:lnTo>
                    <a:lnTo>
                      <a:pt x="143" y="144"/>
                    </a:lnTo>
                    <a:lnTo>
                      <a:pt x="144" y="133"/>
                    </a:lnTo>
                    <a:lnTo>
                      <a:pt x="149" y="130"/>
                    </a:lnTo>
                    <a:lnTo>
                      <a:pt x="154" y="128"/>
                    </a:lnTo>
                    <a:lnTo>
                      <a:pt x="159" y="121"/>
                    </a:lnTo>
                    <a:lnTo>
                      <a:pt x="159" y="111"/>
                    </a:lnTo>
                    <a:lnTo>
                      <a:pt x="160" y="106"/>
                    </a:lnTo>
                    <a:lnTo>
                      <a:pt x="165" y="103"/>
                    </a:lnTo>
                    <a:lnTo>
                      <a:pt x="170" y="98"/>
                    </a:lnTo>
                    <a:lnTo>
                      <a:pt x="168" y="83"/>
                    </a:lnTo>
                    <a:lnTo>
                      <a:pt x="169" y="73"/>
                    </a:lnTo>
                    <a:lnTo>
                      <a:pt x="167" y="64"/>
                    </a:lnTo>
                    <a:lnTo>
                      <a:pt x="164" y="59"/>
                    </a:lnTo>
                    <a:lnTo>
                      <a:pt x="159" y="55"/>
                    </a:lnTo>
                    <a:lnTo>
                      <a:pt x="156" y="52"/>
                    </a:lnTo>
                    <a:lnTo>
                      <a:pt x="158" y="45"/>
                    </a:lnTo>
                    <a:lnTo>
                      <a:pt x="163" y="44"/>
                    </a:lnTo>
                    <a:lnTo>
                      <a:pt x="163" y="39"/>
                    </a:lnTo>
                    <a:lnTo>
                      <a:pt x="160" y="38"/>
                    </a:lnTo>
                    <a:lnTo>
                      <a:pt x="156" y="33"/>
                    </a:lnTo>
                    <a:lnTo>
                      <a:pt x="155" y="28"/>
                    </a:lnTo>
                    <a:lnTo>
                      <a:pt x="149" y="25"/>
                    </a:lnTo>
                    <a:lnTo>
                      <a:pt x="145" y="25"/>
                    </a:lnTo>
                    <a:lnTo>
                      <a:pt x="140" y="23"/>
                    </a:lnTo>
                    <a:lnTo>
                      <a:pt x="129" y="20"/>
                    </a:lnTo>
                    <a:lnTo>
                      <a:pt x="125" y="18"/>
                    </a:lnTo>
                    <a:lnTo>
                      <a:pt x="120" y="18"/>
                    </a:lnTo>
                    <a:lnTo>
                      <a:pt x="115" y="16"/>
                    </a:lnTo>
                    <a:lnTo>
                      <a:pt x="112" y="11"/>
                    </a:lnTo>
                    <a:lnTo>
                      <a:pt x="107" y="9"/>
                    </a:lnTo>
                    <a:lnTo>
                      <a:pt x="102" y="6"/>
                    </a:lnTo>
                    <a:lnTo>
                      <a:pt x="99" y="8"/>
                    </a:lnTo>
                    <a:lnTo>
                      <a:pt x="94" y="8"/>
                    </a:lnTo>
                    <a:lnTo>
                      <a:pt x="89" y="4"/>
                    </a:lnTo>
                    <a:lnTo>
                      <a:pt x="85" y="3"/>
                    </a:lnTo>
                    <a:lnTo>
                      <a:pt x="80" y="0"/>
                    </a:lnTo>
                    <a:lnTo>
                      <a:pt x="75" y="4"/>
                    </a:lnTo>
                    <a:lnTo>
                      <a:pt x="70" y="6"/>
                    </a:lnTo>
                    <a:lnTo>
                      <a:pt x="67" y="11"/>
                    </a:lnTo>
                    <a:lnTo>
                      <a:pt x="63" y="16"/>
                    </a:lnTo>
                    <a:lnTo>
                      <a:pt x="63" y="21"/>
                    </a:lnTo>
                    <a:lnTo>
                      <a:pt x="65" y="27"/>
                    </a:lnTo>
                    <a:lnTo>
                      <a:pt x="70" y="29"/>
                    </a:lnTo>
                    <a:lnTo>
                      <a:pt x="70" y="34"/>
                    </a:lnTo>
                    <a:lnTo>
                      <a:pt x="63" y="34"/>
                    </a:lnTo>
                    <a:lnTo>
                      <a:pt x="58" y="37"/>
                    </a:lnTo>
                    <a:lnTo>
                      <a:pt x="53" y="40"/>
                    </a:lnTo>
                    <a:lnTo>
                      <a:pt x="51" y="45"/>
                    </a:lnTo>
                    <a:lnTo>
                      <a:pt x="53" y="60"/>
                    </a:lnTo>
                    <a:lnTo>
                      <a:pt x="53" y="66"/>
                    </a:lnTo>
                    <a:lnTo>
                      <a:pt x="52" y="71"/>
                    </a:lnTo>
                    <a:lnTo>
                      <a:pt x="51" y="76"/>
                    </a:lnTo>
                    <a:lnTo>
                      <a:pt x="47" y="81"/>
                    </a:lnTo>
                    <a:lnTo>
                      <a:pt x="48" y="76"/>
                    </a:lnTo>
                    <a:lnTo>
                      <a:pt x="48" y="66"/>
                    </a:lnTo>
                    <a:lnTo>
                      <a:pt x="46" y="66"/>
                    </a:lnTo>
                    <a:lnTo>
                      <a:pt x="44" y="76"/>
                    </a:lnTo>
                    <a:lnTo>
                      <a:pt x="41" y="81"/>
                    </a:lnTo>
                    <a:lnTo>
                      <a:pt x="41" y="76"/>
                    </a:lnTo>
                    <a:lnTo>
                      <a:pt x="42" y="72"/>
                    </a:lnTo>
                    <a:lnTo>
                      <a:pt x="39" y="66"/>
                    </a:lnTo>
                    <a:lnTo>
                      <a:pt x="41" y="63"/>
                    </a:lnTo>
                    <a:lnTo>
                      <a:pt x="43" y="49"/>
                    </a:lnTo>
                    <a:lnTo>
                      <a:pt x="38" y="53"/>
                    </a:lnTo>
                    <a:lnTo>
                      <a:pt x="36" y="58"/>
                    </a:lnTo>
                    <a:lnTo>
                      <a:pt x="33" y="62"/>
                    </a:lnTo>
                    <a:lnTo>
                      <a:pt x="32" y="67"/>
                    </a:lnTo>
                    <a:lnTo>
                      <a:pt x="28" y="72"/>
                    </a:lnTo>
                    <a:lnTo>
                      <a:pt x="23" y="71"/>
                    </a:lnTo>
                    <a:lnTo>
                      <a:pt x="17" y="79"/>
                    </a:lnTo>
                    <a:lnTo>
                      <a:pt x="18" y="84"/>
                    </a:lnTo>
                    <a:lnTo>
                      <a:pt x="13" y="88"/>
                    </a:lnTo>
                    <a:lnTo>
                      <a:pt x="9" y="92"/>
                    </a:lnTo>
                    <a:lnTo>
                      <a:pt x="12" y="102"/>
                    </a:lnTo>
                    <a:lnTo>
                      <a:pt x="11" y="110"/>
                    </a:lnTo>
                    <a:lnTo>
                      <a:pt x="12" y="115"/>
                    </a:lnTo>
                    <a:lnTo>
                      <a:pt x="12" y="120"/>
                    </a:lnTo>
                    <a:lnTo>
                      <a:pt x="5" y="135"/>
                    </a:lnTo>
                    <a:lnTo>
                      <a:pt x="2" y="140"/>
                    </a:lnTo>
                    <a:lnTo>
                      <a:pt x="0" y="145"/>
                    </a:lnTo>
                    <a:lnTo>
                      <a:pt x="4" y="149"/>
                    </a:lnTo>
                    <a:lnTo>
                      <a:pt x="8" y="164"/>
                    </a:lnTo>
                    <a:lnTo>
                      <a:pt x="4" y="169"/>
                    </a:lnTo>
                    <a:lnTo>
                      <a:pt x="2" y="174"/>
                    </a:lnTo>
                    <a:lnTo>
                      <a:pt x="3" y="177"/>
                    </a:lnTo>
                    <a:lnTo>
                      <a:pt x="17" y="204"/>
                    </a:lnTo>
                    <a:lnTo>
                      <a:pt x="22" y="201"/>
                    </a:lnTo>
                    <a:lnTo>
                      <a:pt x="19" y="206"/>
                    </a:lnTo>
                    <a:lnTo>
                      <a:pt x="26" y="222"/>
                    </a:lnTo>
                    <a:lnTo>
                      <a:pt x="28" y="242"/>
                    </a:lnTo>
                    <a:lnTo>
                      <a:pt x="28" y="255"/>
                    </a:lnTo>
                    <a:lnTo>
                      <a:pt x="26" y="273"/>
                    </a:lnTo>
                    <a:lnTo>
                      <a:pt x="23" y="279"/>
                    </a:lnTo>
                    <a:lnTo>
                      <a:pt x="18" y="288"/>
                    </a:lnTo>
                    <a:lnTo>
                      <a:pt x="14" y="303"/>
                    </a:lnTo>
                    <a:lnTo>
                      <a:pt x="12" y="308"/>
                    </a:lnTo>
                    <a:lnTo>
                      <a:pt x="8" y="313"/>
                    </a:lnTo>
                    <a:lnTo>
                      <a:pt x="4" y="317"/>
                    </a:lnTo>
                    <a:lnTo>
                      <a:pt x="2" y="320"/>
                    </a:lnTo>
                    <a:lnTo>
                      <a:pt x="4" y="320"/>
                    </a:lnTo>
                    <a:lnTo>
                      <a:pt x="32" y="316"/>
                    </a:lnTo>
                    <a:lnTo>
                      <a:pt x="111" y="306"/>
                    </a:lnTo>
                    <a:lnTo>
                      <a:pt x="116" y="311"/>
                    </a:lnTo>
                    <a:lnTo>
                      <a:pt x="168" y="302"/>
                    </a:lnTo>
                    <a:lnTo>
                      <a:pt x="190" y="297"/>
                    </a:lnTo>
                    <a:lnTo>
                      <a:pt x="194" y="288"/>
                    </a:lnTo>
                    <a:lnTo>
                      <a:pt x="203" y="273"/>
                    </a:lnTo>
                    <a:lnTo>
                      <a:pt x="203" y="258"/>
                    </a:lnTo>
                    <a:lnTo>
                      <a:pt x="204" y="254"/>
                    </a:lnTo>
                    <a:lnTo>
                      <a:pt x="206" y="252"/>
                    </a:lnTo>
                    <a:lnTo>
                      <a:pt x="207" y="250"/>
                    </a:lnTo>
                    <a:lnTo>
                      <a:pt x="212" y="247"/>
                    </a:lnTo>
                    <a:lnTo>
                      <a:pt x="216" y="242"/>
                    </a:lnTo>
                    <a:lnTo>
                      <a:pt x="216" y="232"/>
                    </a:lnTo>
                    <a:lnTo>
                      <a:pt x="218" y="227"/>
                    </a:lnTo>
                    <a:lnTo>
                      <a:pt x="219" y="223"/>
                    </a:lnTo>
                    <a:lnTo>
                      <a:pt x="224" y="220"/>
                    </a:lnTo>
                    <a:lnTo>
                      <a:pt x="227" y="223"/>
                    </a:lnTo>
                    <a:lnTo>
                      <a:pt x="228" y="228"/>
                    </a:lnTo>
                    <a:lnTo>
                      <a:pt x="227" y="229"/>
                    </a:lnTo>
                    <a:lnTo>
                      <a:pt x="231" y="228"/>
                    </a:lnTo>
                    <a:lnTo>
                      <a:pt x="233" y="223"/>
                    </a:lnTo>
                    <a:lnTo>
                      <a:pt x="234" y="213"/>
                    </a:lnTo>
                    <a:lnTo>
                      <a:pt x="233" y="208"/>
                    </a:lnTo>
                    <a:lnTo>
                      <a:pt x="233" y="198"/>
                    </a:lnTo>
                    <a:close/>
                    <a:moveTo>
                      <a:pt x="41" y="10"/>
                    </a:moveTo>
                    <a:lnTo>
                      <a:pt x="41" y="9"/>
                    </a:lnTo>
                    <a:lnTo>
                      <a:pt x="37" y="11"/>
                    </a:lnTo>
                    <a:lnTo>
                      <a:pt x="36" y="16"/>
                    </a:lnTo>
                    <a:lnTo>
                      <a:pt x="36" y="21"/>
                    </a:lnTo>
                    <a:lnTo>
                      <a:pt x="41" y="20"/>
                    </a:lnTo>
                    <a:lnTo>
                      <a:pt x="41" y="10"/>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90" name="Google Shape;1283;g3df7f880796_0_302">
                <a:extLst>
                  <a:ext uri="{FF2B5EF4-FFF2-40B4-BE49-F238E27FC236}">
                    <a16:creationId xmlns:a16="http://schemas.microsoft.com/office/drawing/2014/main" id="{C13EEA94-10AA-FCA9-53DB-A137FFB86EC2}"/>
                  </a:ext>
                </a:extLst>
              </p:cNvPr>
              <p:cNvSpPr/>
              <p:nvPr/>
            </p:nvSpPr>
            <p:spPr>
              <a:xfrm>
                <a:off x="5185398" y="1368214"/>
                <a:ext cx="684784" cy="330260"/>
              </a:xfrm>
              <a:custGeom>
                <a:avLst/>
                <a:gdLst/>
                <a:ahLst/>
                <a:cxnLst/>
                <a:rect l="l" t="t" r="r" b="b"/>
                <a:pathLst>
                  <a:path w="367" h="177" extrusionOk="0">
                    <a:moveTo>
                      <a:pt x="338" y="82"/>
                    </a:moveTo>
                    <a:lnTo>
                      <a:pt x="337" y="78"/>
                    </a:lnTo>
                    <a:lnTo>
                      <a:pt x="332" y="75"/>
                    </a:lnTo>
                    <a:lnTo>
                      <a:pt x="330" y="75"/>
                    </a:lnTo>
                    <a:lnTo>
                      <a:pt x="327" y="72"/>
                    </a:lnTo>
                    <a:lnTo>
                      <a:pt x="325" y="67"/>
                    </a:lnTo>
                    <a:lnTo>
                      <a:pt x="324" y="62"/>
                    </a:lnTo>
                    <a:lnTo>
                      <a:pt x="322" y="57"/>
                    </a:lnTo>
                    <a:lnTo>
                      <a:pt x="317" y="53"/>
                    </a:lnTo>
                    <a:lnTo>
                      <a:pt x="314" y="53"/>
                    </a:lnTo>
                    <a:lnTo>
                      <a:pt x="313" y="54"/>
                    </a:lnTo>
                    <a:lnTo>
                      <a:pt x="310" y="58"/>
                    </a:lnTo>
                    <a:lnTo>
                      <a:pt x="305" y="60"/>
                    </a:lnTo>
                    <a:lnTo>
                      <a:pt x="303" y="55"/>
                    </a:lnTo>
                    <a:lnTo>
                      <a:pt x="293" y="59"/>
                    </a:lnTo>
                    <a:lnTo>
                      <a:pt x="283" y="58"/>
                    </a:lnTo>
                    <a:lnTo>
                      <a:pt x="280" y="54"/>
                    </a:lnTo>
                    <a:lnTo>
                      <a:pt x="280" y="36"/>
                    </a:lnTo>
                    <a:lnTo>
                      <a:pt x="271" y="38"/>
                    </a:lnTo>
                    <a:lnTo>
                      <a:pt x="266" y="40"/>
                    </a:lnTo>
                    <a:lnTo>
                      <a:pt x="256" y="45"/>
                    </a:lnTo>
                    <a:lnTo>
                      <a:pt x="252" y="46"/>
                    </a:lnTo>
                    <a:lnTo>
                      <a:pt x="232" y="48"/>
                    </a:lnTo>
                    <a:lnTo>
                      <a:pt x="227" y="50"/>
                    </a:lnTo>
                    <a:lnTo>
                      <a:pt x="220" y="52"/>
                    </a:lnTo>
                    <a:lnTo>
                      <a:pt x="215" y="57"/>
                    </a:lnTo>
                    <a:lnTo>
                      <a:pt x="205" y="63"/>
                    </a:lnTo>
                    <a:lnTo>
                      <a:pt x="197" y="73"/>
                    </a:lnTo>
                    <a:lnTo>
                      <a:pt x="193" y="70"/>
                    </a:lnTo>
                    <a:lnTo>
                      <a:pt x="188" y="70"/>
                    </a:lnTo>
                    <a:lnTo>
                      <a:pt x="183" y="70"/>
                    </a:lnTo>
                    <a:lnTo>
                      <a:pt x="178" y="65"/>
                    </a:lnTo>
                    <a:lnTo>
                      <a:pt x="167" y="70"/>
                    </a:lnTo>
                    <a:lnTo>
                      <a:pt x="163" y="70"/>
                    </a:lnTo>
                    <a:lnTo>
                      <a:pt x="157" y="68"/>
                    </a:lnTo>
                    <a:lnTo>
                      <a:pt x="154" y="63"/>
                    </a:lnTo>
                    <a:lnTo>
                      <a:pt x="145" y="54"/>
                    </a:lnTo>
                    <a:lnTo>
                      <a:pt x="143" y="49"/>
                    </a:lnTo>
                    <a:lnTo>
                      <a:pt x="138" y="48"/>
                    </a:lnTo>
                    <a:lnTo>
                      <a:pt x="133" y="44"/>
                    </a:lnTo>
                    <a:lnTo>
                      <a:pt x="128" y="43"/>
                    </a:lnTo>
                    <a:lnTo>
                      <a:pt x="119" y="43"/>
                    </a:lnTo>
                    <a:lnTo>
                      <a:pt x="114" y="44"/>
                    </a:lnTo>
                    <a:lnTo>
                      <a:pt x="110" y="49"/>
                    </a:lnTo>
                    <a:lnTo>
                      <a:pt x="108" y="50"/>
                    </a:lnTo>
                    <a:lnTo>
                      <a:pt x="113" y="40"/>
                    </a:lnTo>
                    <a:lnTo>
                      <a:pt x="108" y="45"/>
                    </a:lnTo>
                    <a:lnTo>
                      <a:pt x="103" y="48"/>
                    </a:lnTo>
                    <a:lnTo>
                      <a:pt x="101" y="53"/>
                    </a:lnTo>
                    <a:lnTo>
                      <a:pt x="100" y="54"/>
                    </a:lnTo>
                    <a:lnTo>
                      <a:pt x="99" y="50"/>
                    </a:lnTo>
                    <a:lnTo>
                      <a:pt x="99" y="40"/>
                    </a:lnTo>
                    <a:lnTo>
                      <a:pt x="91" y="30"/>
                    </a:lnTo>
                    <a:lnTo>
                      <a:pt x="88" y="29"/>
                    </a:lnTo>
                    <a:lnTo>
                      <a:pt x="85" y="24"/>
                    </a:lnTo>
                    <a:lnTo>
                      <a:pt x="75" y="35"/>
                    </a:lnTo>
                    <a:lnTo>
                      <a:pt x="71" y="40"/>
                    </a:lnTo>
                    <a:lnTo>
                      <a:pt x="61" y="44"/>
                    </a:lnTo>
                    <a:lnTo>
                      <a:pt x="56" y="49"/>
                    </a:lnTo>
                    <a:lnTo>
                      <a:pt x="52" y="53"/>
                    </a:lnTo>
                    <a:lnTo>
                      <a:pt x="47" y="54"/>
                    </a:lnTo>
                    <a:lnTo>
                      <a:pt x="42" y="55"/>
                    </a:lnTo>
                    <a:lnTo>
                      <a:pt x="37" y="57"/>
                    </a:lnTo>
                    <a:lnTo>
                      <a:pt x="32" y="57"/>
                    </a:lnTo>
                    <a:lnTo>
                      <a:pt x="27" y="59"/>
                    </a:lnTo>
                    <a:lnTo>
                      <a:pt x="18" y="69"/>
                    </a:lnTo>
                    <a:lnTo>
                      <a:pt x="3" y="75"/>
                    </a:lnTo>
                    <a:lnTo>
                      <a:pt x="0" y="78"/>
                    </a:lnTo>
                    <a:lnTo>
                      <a:pt x="1" y="80"/>
                    </a:lnTo>
                    <a:lnTo>
                      <a:pt x="7" y="83"/>
                    </a:lnTo>
                    <a:lnTo>
                      <a:pt x="11" y="87"/>
                    </a:lnTo>
                    <a:lnTo>
                      <a:pt x="17" y="96"/>
                    </a:lnTo>
                    <a:lnTo>
                      <a:pt x="69" y="106"/>
                    </a:lnTo>
                    <a:lnTo>
                      <a:pt x="85" y="113"/>
                    </a:lnTo>
                    <a:lnTo>
                      <a:pt x="88" y="113"/>
                    </a:lnTo>
                    <a:lnTo>
                      <a:pt x="96" y="114"/>
                    </a:lnTo>
                    <a:lnTo>
                      <a:pt x="101" y="113"/>
                    </a:lnTo>
                    <a:lnTo>
                      <a:pt x="106" y="114"/>
                    </a:lnTo>
                    <a:lnTo>
                      <a:pt x="119" y="116"/>
                    </a:lnTo>
                    <a:lnTo>
                      <a:pt x="124" y="118"/>
                    </a:lnTo>
                    <a:lnTo>
                      <a:pt x="125" y="128"/>
                    </a:lnTo>
                    <a:lnTo>
                      <a:pt x="130" y="128"/>
                    </a:lnTo>
                    <a:lnTo>
                      <a:pt x="137" y="131"/>
                    </a:lnTo>
                    <a:lnTo>
                      <a:pt x="143" y="136"/>
                    </a:lnTo>
                    <a:lnTo>
                      <a:pt x="140" y="137"/>
                    </a:lnTo>
                    <a:lnTo>
                      <a:pt x="143" y="141"/>
                    </a:lnTo>
                    <a:lnTo>
                      <a:pt x="143" y="151"/>
                    </a:lnTo>
                    <a:lnTo>
                      <a:pt x="140" y="156"/>
                    </a:lnTo>
                    <a:lnTo>
                      <a:pt x="143" y="160"/>
                    </a:lnTo>
                    <a:lnTo>
                      <a:pt x="147" y="158"/>
                    </a:lnTo>
                    <a:lnTo>
                      <a:pt x="152" y="158"/>
                    </a:lnTo>
                    <a:lnTo>
                      <a:pt x="149" y="168"/>
                    </a:lnTo>
                    <a:lnTo>
                      <a:pt x="151" y="172"/>
                    </a:lnTo>
                    <a:lnTo>
                      <a:pt x="154" y="177"/>
                    </a:lnTo>
                    <a:lnTo>
                      <a:pt x="156" y="177"/>
                    </a:lnTo>
                    <a:lnTo>
                      <a:pt x="157" y="177"/>
                    </a:lnTo>
                    <a:lnTo>
                      <a:pt x="157" y="174"/>
                    </a:lnTo>
                    <a:lnTo>
                      <a:pt x="162" y="165"/>
                    </a:lnTo>
                    <a:lnTo>
                      <a:pt x="169" y="151"/>
                    </a:lnTo>
                    <a:lnTo>
                      <a:pt x="172" y="141"/>
                    </a:lnTo>
                    <a:lnTo>
                      <a:pt x="174" y="136"/>
                    </a:lnTo>
                    <a:lnTo>
                      <a:pt x="179" y="131"/>
                    </a:lnTo>
                    <a:lnTo>
                      <a:pt x="181" y="121"/>
                    </a:lnTo>
                    <a:lnTo>
                      <a:pt x="184" y="114"/>
                    </a:lnTo>
                    <a:lnTo>
                      <a:pt x="183" y="118"/>
                    </a:lnTo>
                    <a:lnTo>
                      <a:pt x="184" y="124"/>
                    </a:lnTo>
                    <a:lnTo>
                      <a:pt x="188" y="128"/>
                    </a:lnTo>
                    <a:lnTo>
                      <a:pt x="192" y="124"/>
                    </a:lnTo>
                    <a:lnTo>
                      <a:pt x="193" y="122"/>
                    </a:lnTo>
                    <a:lnTo>
                      <a:pt x="198" y="117"/>
                    </a:lnTo>
                    <a:lnTo>
                      <a:pt x="203" y="114"/>
                    </a:lnTo>
                    <a:lnTo>
                      <a:pt x="207" y="116"/>
                    </a:lnTo>
                    <a:lnTo>
                      <a:pt x="207" y="121"/>
                    </a:lnTo>
                    <a:lnTo>
                      <a:pt x="202" y="124"/>
                    </a:lnTo>
                    <a:lnTo>
                      <a:pt x="200" y="131"/>
                    </a:lnTo>
                    <a:lnTo>
                      <a:pt x="205" y="131"/>
                    </a:lnTo>
                    <a:lnTo>
                      <a:pt x="208" y="126"/>
                    </a:lnTo>
                    <a:lnTo>
                      <a:pt x="212" y="121"/>
                    </a:lnTo>
                    <a:lnTo>
                      <a:pt x="218" y="117"/>
                    </a:lnTo>
                    <a:lnTo>
                      <a:pt x="218" y="112"/>
                    </a:lnTo>
                    <a:lnTo>
                      <a:pt x="221" y="107"/>
                    </a:lnTo>
                    <a:lnTo>
                      <a:pt x="225" y="104"/>
                    </a:lnTo>
                    <a:lnTo>
                      <a:pt x="230" y="104"/>
                    </a:lnTo>
                    <a:lnTo>
                      <a:pt x="235" y="104"/>
                    </a:lnTo>
                    <a:lnTo>
                      <a:pt x="244" y="102"/>
                    </a:lnTo>
                    <a:lnTo>
                      <a:pt x="249" y="102"/>
                    </a:lnTo>
                    <a:lnTo>
                      <a:pt x="254" y="98"/>
                    </a:lnTo>
                    <a:lnTo>
                      <a:pt x="259" y="90"/>
                    </a:lnTo>
                    <a:lnTo>
                      <a:pt x="267" y="89"/>
                    </a:lnTo>
                    <a:lnTo>
                      <a:pt x="273" y="90"/>
                    </a:lnTo>
                    <a:lnTo>
                      <a:pt x="278" y="90"/>
                    </a:lnTo>
                    <a:lnTo>
                      <a:pt x="288" y="94"/>
                    </a:lnTo>
                    <a:lnTo>
                      <a:pt x="298" y="102"/>
                    </a:lnTo>
                    <a:lnTo>
                      <a:pt x="303" y="104"/>
                    </a:lnTo>
                    <a:lnTo>
                      <a:pt x="303" y="96"/>
                    </a:lnTo>
                    <a:lnTo>
                      <a:pt x="304" y="90"/>
                    </a:lnTo>
                    <a:lnTo>
                      <a:pt x="308" y="89"/>
                    </a:lnTo>
                    <a:lnTo>
                      <a:pt x="313" y="92"/>
                    </a:lnTo>
                    <a:lnTo>
                      <a:pt x="318" y="90"/>
                    </a:lnTo>
                    <a:lnTo>
                      <a:pt x="340" y="90"/>
                    </a:lnTo>
                    <a:lnTo>
                      <a:pt x="345" y="89"/>
                    </a:lnTo>
                    <a:lnTo>
                      <a:pt x="343" y="84"/>
                    </a:lnTo>
                    <a:lnTo>
                      <a:pt x="338" y="82"/>
                    </a:lnTo>
                    <a:close/>
                    <a:moveTo>
                      <a:pt x="100" y="29"/>
                    </a:moveTo>
                    <a:lnTo>
                      <a:pt x="100" y="24"/>
                    </a:lnTo>
                    <a:lnTo>
                      <a:pt x="100" y="29"/>
                    </a:lnTo>
                    <a:lnTo>
                      <a:pt x="96" y="34"/>
                    </a:lnTo>
                    <a:lnTo>
                      <a:pt x="101" y="39"/>
                    </a:lnTo>
                    <a:lnTo>
                      <a:pt x="108" y="25"/>
                    </a:lnTo>
                    <a:lnTo>
                      <a:pt x="117" y="16"/>
                    </a:lnTo>
                    <a:lnTo>
                      <a:pt x="122" y="11"/>
                    </a:lnTo>
                    <a:lnTo>
                      <a:pt x="123" y="6"/>
                    </a:lnTo>
                    <a:lnTo>
                      <a:pt x="129" y="6"/>
                    </a:lnTo>
                    <a:lnTo>
                      <a:pt x="133" y="2"/>
                    </a:lnTo>
                    <a:lnTo>
                      <a:pt x="129" y="0"/>
                    </a:lnTo>
                    <a:lnTo>
                      <a:pt x="119" y="0"/>
                    </a:lnTo>
                    <a:lnTo>
                      <a:pt x="108" y="4"/>
                    </a:lnTo>
                    <a:lnTo>
                      <a:pt x="99" y="10"/>
                    </a:lnTo>
                    <a:lnTo>
                      <a:pt x="91" y="20"/>
                    </a:lnTo>
                    <a:lnTo>
                      <a:pt x="89" y="24"/>
                    </a:lnTo>
                    <a:lnTo>
                      <a:pt x="91" y="29"/>
                    </a:lnTo>
                    <a:lnTo>
                      <a:pt x="100" y="29"/>
                    </a:lnTo>
                    <a:close/>
                    <a:moveTo>
                      <a:pt x="363" y="82"/>
                    </a:moveTo>
                    <a:lnTo>
                      <a:pt x="358" y="78"/>
                    </a:lnTo>
                    <a:lnTo>
                      <a:pt x="354" y="78"/>
                    </a:lnTo>
                    <a:lnTo>
                      <a:pt x="356" y="83"/>
                    </a:lnTo>
                    <a:lnTo>
                      <a:pt x="351" y="87"/>
                    </a:lnTo>
                    <a:lnTo>
                      <a:pt x="347" y="88"/>
                    </a:lnTo>
                    <a:lnTo>
                      <a:pt x="351" y="90"/>
                    </a:lnTo>
                    <a:lnTo>
                      <a:pt x="352" y="90"/>
                    </a:lnTo>
                    <a:lnTo>
                      <a:pt x="361" y="90"/>
                    </a:lnTo>
                    <a:lnTo>
                      <a:pt x="367" y="87"/>
                    </a:lnTo>
                    <a:lnTo>
                      <a:pt x="363" y="82"/>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91" name="Google Shape;1284;g3df7f880796_0_302">
                <a:extLst>
                  <a:ext uri="{FF2B5EF4-FFF2-40B4-BE49-F238E27FC236}">
                    <a16:creationId xmlns:a16="http://schemas.microsoft.com/office/drawing/2014/main" id="{E85541CE-8AE7-C68A-893A-053D672910E8}"/>
                  </a:ext>
                </a:extLst>
              </p:cNvPr>
              <p:cNvSpPr/>
              <p:nvPr/>
            </p:nvSpPr>
            <p:spPr>
              <a:xfrm>
                <a:off x="5672026" y="3640940"/>
                <a:ext cx="1027176" cy="873504"/>
              </a:xfrm>
              <a:custGeom>
                <a:avLst/>
                <a:gdLst/>
                <a:ahLst/>
                <a:cxnLst/>
                <a:rect l="l" t="t" r="r" b="b"/>
                <a:pathLst>
                  <a:path w="550" h="468" extrusionOk="0">
                    <a:moveTo>
                      <a:pt x="517" y="436"/>
                    </a:moveTo>
                    <a:lnTo>
                      <a:pt x="517" y="435"/>
                    </a:lnTo>
                    <a:lnTo>
                      <a:pt x="513" y="437"/>
                    </a:lnTo>
                    <a:lnTo>
                      <a:pt x="517" y="436"/>
                    </a:lnTo>
                    <a:close/>
                    <a:moveTo>
                      <a:pt x="476" y="448"/>
                    </a:moveTo>
                    <a:lnTo>
                      <a:pt x="481" y="454"/>
                    </a:lnTo>
                    <a:lnTo>
                      <a:pt x="482" y="454"/>
                    </a:lnTo>
                    <a:lnTo>
                      <a:pt x="481" y="451"/>
                    </a:lnTo>
                    <a:lnTo>
                      <a:pt x="476" y="448"/>
                    </a:lnTo>
                    <a:close/>
                    <a:moveTo>
                      <a:pt x="503" y="445"/>
                    </a:moveTo>
                    <a:lnTo>
                      <a:pt x="508" y="441"/>
                    </a:lnTo>
                    <a:lnTo>
                      <a:pt x="510" y="440"/>
                    </a:lnTo>
                    <a:lnTo>
                      <a:pt x="508" y="441"/>
                    </a:lnTo>
                    <a:lnTo>
                      <a:pt x="503" y="445"/>
                    </a:lnTo>
                    <a:close/>
                    <a:moveTo>
                      <a:pt x="462" y="461"/>
                    </a:moveTo>
                    <a:lnTo>
                      <a:pt x="466" y="461"/>
                    </a:lnTo>
                    <a:lnTo>
                      <a:pt x="471" y="456"/>
                    </a:lnTo>
                    <a:lnTo>
                      <a:pt x="466" y="460"/>
                    </a:lnTo>
                    <a:lnTo>
                      <a:pt x="462" y="461"/>
                    </a:lnTo>
                    <a:close/>
                    <a:moveTo>
                      <a:pt x="472" y="456"/>
                    </a:moveTo>
                    <a:lnTo>
                      <a:pt x="473" y="455"/>
                    </a:lnTo>
                    <a:lnTo>
                      <a:pt x="469" y="454"/>
                    </a:lnTo>
                    <a:lnTo>
                      <a:pt x="472" y="456"/>
                    </a:lnTo>
                    <a:close/>
                    <a:moveTo>
                      <a:pt x="550" y="348"/>
                    </a:moveTo>
                    <a:lnTo>
                      <a:pt x="549" y="343"/>
                    </a:lnTo>
                    <a:lnTo>
                      <a:pt x="547" y="333"/>
                    </a:lnTo>
                    <a:lnTo>
                      <a:pt x="547" y="318"/>
                    </a:lnTo>
                    <a:lnTo>
                      <a:pt x="546" y="313"/>
                    </a:lnTo>
                    <a:lnTo>
                      <a:pt x="546" y="290"/>
                    </a:lnTo>
                    <a:lnTo>
                      <a:pt x="540" y="273"/>
                    </a:lnTo>
                    <a:lnTo>
                      <a:pt x="537" y="271"/>
                    </a:lnTo>
                    <a:lnTo>
                      <a:pt x="537" y="265"/>
                    </a:lnTo>
                    <a:lnTo>
                      <a:pt x="529" y="255"/>
                    </a:lnTo>
                    <a:lnTo>
                      <a:pt x="525" y="253"/>
                    </a:lnTo>
                    <a:lnTo>
                      <a:pt x="522" y="254"/>
                    </a:lnTo>
                    <a:lnTo>
                      <a:pt x="524" y="251"/>
                    </a:lnTo>
                    <a:lnTo>
                      <a:pt x="524" y="247"/>
                    </a:lnTo>
                    <a:lnTo>
                      <a:pt x="517" y="237"/>
                    </a:lnTo>
                    <a:lnTo>
                      <a:pt x="510" y="221"/>
                    </a:lnTo>
                    <a:lnTo>
                      <a:pt x="491" y="193"/>
                    </a:lnTo>
                    <a:lnTo>
                      <a:pt x="477" y="171"/>
                    </a:lnTo>
                    <a:lnTo>
                      <a:pt x="473" y="166"/>
                    </a:lnTo>
                    <a:lnTo>
                      <a:pt x="468" y="152"/>
                    </a:lnTo>
                    <a:lnTo>
                      <a:pt x="464" y="142"/>
                    </a:lnTo>
                    <a:lnTo>
                      <a:pt x="466" y="142"/>
                    </a:lnTo>
                    <a:lnTo>
                      <a:pt x="471" y="144"/>
                    </a:lnTo>
                    <a:lnTo>
                      <a:pt x="469" y="149"/>
                    </a:lnTo>
                    <a:lnTo>
                      <a:pt x="474" y="153"/>
                    </a:lnTo>
                    <a:lnTo>
                      <a:pt x="479" y="152"/>
                    </a:lnTo>
                    <a:lnTo>
                      <a:pt x="485" y="156"/>
                    </a:lnTo>
                    <a:lnTo>
                      <a:pt x="485" y="161"/>
                    </a:lnTo>
                    <a:lnTo>
                      <a:pt x="485" y="170"/>
                    </a:lnTo>
                    <a:lnTo>
                      <a:pt x="487" y="185"/>
                    </a:lnTo>
                    <a:lnTo>
                      <a:pt x="497" y="200"/>
                    </a:lnTo>
                    <a:lnTo>
                      <a:pt x="502" y="205"/>
                    </a:lnTo>
                    <a:lnTo>
                      <a:pt x="492" y="191"/>
                    </a:lnTo>
                    <a:lnTo>
                      <a:pt x="490" y="186"/>
                    </a:lnTo>
                    <a:lnTo>
                      <a:pt x="487" y="177"/>
                    </a:lnTo>
                    <a:lnTo>
                      <a:pt x="486" y="167"/>
                    </a:lnTo>
                    <a:lnTo>
                      <a:pt x="490" y="162"/>
                    </a:lnTo>
                    <a:lnTo>
                      <a:pt x="487" y="157"/>
                    </a:lnTo>
                    <a:lnTo>
                      <a:pt x="483" y="153"/>
                    </a:lnTo>
                    <a:lnTo>
                      <a:pt x="474" y="143"/>
                    </a:lnTo>
                    <a:lnTo>
                      <a:pt x="447" y="109"/>
                    </a:lnTo>
                    <a:lnTo>
                      <a:pt x="432" y="83"/>
                    </a:lnTo>
                    <a:lnTo>
                      <a:pt x="424" y="69"/>
                    </a:lnTo>
                    <a:lnTo>
                      <a:pt x="417" y="50"/>
                    </a:lnTo>
                    <a:lnTo>
                      <a:pt x="415" y="45"/>
                    </a:lnTo>
                    <a:lnTo>
                      <a:pt x="410" y="36"/>
                    </a:lnTo>
                    <a:lnTo>
                      <a:pt x="409" y="26"/>
                    </a:lnTo>
                    <a:lnTo>
                      <a:pt x="407" y="22"/>
                    </a:lnTo>
                    <a:lnTo>
                      <a:pt x="401" y="17"/>
                    </a:lnTo>
                    <a:lnTo>
                      <a:pt x="399" y="12"/>
                    </a:lnTo>
                    <a:lnTo>
                      <a:pt x="401" y="16"/>
                    </a:lnTo>
                    <a:lnTo>
                      <a:pt x="403" y="6"/>
                    </a:lnTo>
                    <a:lnTo>
                      <a:pt x="396" y="3"/>
                    </a:lnTo>
                    <a:lnTo>
                      <a:pt x="394" y="5"/>
                    </a:lnTo>
                    <a:lnTo>
                      <a:pt x="393" y="5"/>
                    </a:lnTo>
                    <a:lnTo>
                      <a:pt x="388" y="5"/>
                    </a:lnTo>
                    <a:lnTo>
                      <a:pt x="375" y="1"/>
                    </a:lnTo>
                    <a:lnTo>
                      <a:pt x="370" y="0"/>
                    </a:lnTo>
                    <a:lnTo>
                      <a:pt x="366" y="3"/>
                    </a:lnTo>
                    <a:lnTo>
                      <a:pt x="364" y="3"/>
                    </a:lnTo>
                    <a:lnTo>
                      <a:pt x="362" y="8"/>
                    </a:lnTo>
                    <a:lnTo>
                      <a:pt x="362" y="14"/>
                    </a:lnTo>
                    <a:lnTo>
                      <a:pt x="365" y="17"/>
                    </a:lnTo>
                    <a:lnTo>
                      <a:pt x="366" y="22"/>
                    </a:lnTo>
                    <a:lnTo>
                      <a:pt x="366" y="32"/>
                    </a:lnTo>
                    <a:lnTo>
                      <a:pt x="361" y="36"/>
                    </a:lnTo>
                    <a:lnTo>
                      <a:pt x="356" y="36"/>
                    </a:lnTo>
                    <a:lnTo>
                      <a:pt x="352" y="26"/>
                    </a:lnTo>
                    <a:lnTo>
                      <a:pt x="347" y="22"/>
                    </a:lnTo>
                    <a:lnTo>
                      <a:pt x="180" y="35"/>
                    </a:lnTo>
                    <a:lnTo>
                      <a:pt x="176" y="30"/>
                    </a:lnTo>
                    <a:lnTo>
                      <a:pt x="175" y="25"/>
                    </a:lnTo>
                    <a:lnTo>
                      <a:pt x="169" y="15"/>
                    </a:lnTo>
                    <a:lnTo>
                      <a:pt x="67" y="26"/>
                    </a:lnTo>
                    <a:lnTo>
                      <a:pt x="6" y="32"/>
                    </a:lnTo>
                    <a:lnTo>
                      <a:pt x="1" y="36"/>
                    </a:lnTo>
                    <a:lnTo>
                      <a:pt x="0" y="42"/>
                    </a:lnTo>
                    <a:lnTo>
                      <a:pt x="8" y="53"/>
                    </a:lnTo>
                    <a:lnTo>
                      <a:pt x="13" y="55"/>
                    </a:lnTo>
                    <a:lnTo>
                      <a:pt x="18" y="60"/>
                    </a:lnTo>
                    <a:lnTo>
                      <a:pt x="15" y="66"/>
                    </a:lnTo>
                    <a:lnTo>
                      <a:pt x="15" y="69"/>
                    </a:lnTo>
                    <a:lnTo>
                      <a:pt x="17" y="71"/>
                    </a:lnTo>
                    <a:lnTo>
                      <a:pt x="22" y="73"/>
                    </a:lnTo>
                    <a:lnTo>
                      <a:pt x="22" y="75"/>
                    </a:lnTo>
                    <a:lnTo>
                      <a:pt x="18" y="80"/>
                    </a:lnTo>
                    <a:lnTo>
                      <a:pt x="15" y="85"/>
                    </a:lnTo>
                    <a:lnTo>
                      <a:pt x="18" y="85"/>
                    </a:lnTo>
                    <a:lnTo>
                      <a:pt x="23" y="84"/>
                    </a:lnTo>
                    <a:lnTo>
                      <a:pt x="28" y="80"/>
                    </a:lnTo>
                    <a:lnTo>
                      <a:pt x="32" y="74"/>
                    </a:lnTo>
                    <a:lnTo>
                      <a:pt x="34" y="69"/>
                    </a:lnTo>
                    <a:lnTo>
                      <a:pt x="33" y="68"/>
                    </a:lnTo>
                    <a:lnTo>
                      <a:pt x="33" y="66"/>
                    </a:lnTo>
                    <a:lnTo>
                      <a:pt x="35" y="64"/>
                    </a:lnTo>
                    <a:lnTo>
                      <a:pt x="38" y="70"/>
                    </a:lnTo>
                    <a:lnTo>
                      <a:pt x="40" y="65"/>
                    </a:lnTo>
                    <a:lnTo>
                      <a:pt x="43" y="60"/>
                    </a:lnTo>
                    <a:lnTo>
                      <a:pt x="43" y="65"/>
                    </a:lnTo>
                    <a:lnTo>
                      <a:pt x="49" y="69"/>
                    </a:lnTo>
                    <a:lnTo>
                      <a:pt x="45" y="74"/>
                    </a:lnTo>
                    <a:lnTo>
                      <a:pt x="38" y="76"/>
                    </a:lnTo>
                    <a:lnTo>
                      <a:pt x="35" y="76"/>
                    </a:lnTo>
                    <a:lnTo>
                      <a:pt x="42" y="76"/>
                    </a:lnTo>
                    <a:lnTo>
                      <a:pt x="56" y="73"/>
                    </a:lnTo>
                    <a:lnTo>
                      <a:pt x="69" y="71"/>
                    </a:lnTo>
                    <a:lnTo>
                      <a:pt x="71" y="70"/>
                    </a:lnTo>
                    <a:lnTo>
                      <a:pt x="81" y="61"/>
                    </a:lnTo>
                    <a:lnTo>
                      <a:pt x="82" y="66"/>
                    </a:lnTo>
                    <a:lnTo>
                      <a:pt x="87" y="64"/>
                    </a:lnTo>
                    <a:lnTo>
                      <a:pt x="92" y="63"/>
                    </a:lnTo>
                    <a:lnTo>
                      <a:pt x="101" y="66"/>
                    </a:lnTo>
                    <a:lnTo>
                      <a:pt x="103" y="70"/>
                    </a:lnTo>
                    <a:lnTo>
                      <a:pt x="98" y="69"/>
                    </a:lnTo>
                    <a:lnTo>
                      <a:pt x="93" y="68"/>
                    </a:lnTo>
                    <a:lnTo>
                      <a:pt x="90" y="68"/>
                    </a:lnTo>
                    <a:lnTo>
                      <a:pt x="88" y="70"/>
                    </a:lnTo>
                    <a:lnTo>
                      <a:pt x="78" y="70"/>
                    </a:lnTo>
                    <a:lnTo>
                      <a:pt x="83" y="71"/>
                    </a:lnTo>
                    <a:lnTo>
                      <a:pt x="87" y="71"/>
                    </a:lnTo>
                    <a:lnTo>
                      <a:pt x="107" y="76"/>
                    </a:lnTo>
                    <a:lnTo>
                      <a:pt x="120" y="80"/>
                    </a:lnTo>
                    <a:lnTo>
                      <a:pt x="130" y="85"/>
                    </a:lnTo>
                    <a:lnTo>
                      <a:pt x="129" y="81"/>
                    </a:lnTo>
                    <a:lnTo>
                      <a:pt x="123" y="78"/>
                    </a:lnTo>
                    <a:lnTo>
                      <a:pt x="121" y="74"/>
                    </a:lnTo>
                    <a:lnTo>
                      <a:pt x="126" y="74"/>
                    </a:lnTo>
                    <a:lnTo>
                      <a:pt x="131" y="76"/>
                    </a:lnTo>
                    <a:lnTo>
                      <a:pt x="139" y="70"/>
                    </a:lnTo>
                    <a:lnTo>
                      <a:pt x="137" y="75"/>
                    </a:lnTo>
                    <a:lnTo>
                      <a:pt x="134" y="76"/>
                    </a:lnTo>
                    <a:lnTo>
                      <a:pt x="131" y="80"/>
                    </a:lnTo>
                    <a:lnTo>
                      <a:pt x="139" y="85"/>
                    </a:lnTo>
                    <a:lnTo>
                      <a:pt x="144" y="84"/>
                    </a:lnTo>
                    <a:lnTo>
                      <a:pt x="146" y="89"/>
                    </a:lnTo>
                    <a:lnTo>
                      <a:pt x="151" y="89"/>
                    </a:lnTo>
                    <a:lnTo>
                      <a:pt x="149" y="93"/>
                    </a:lnTo>
                    <a:lnTo>
                      <a:pt x="144" y="89"/>
                    </a:lnTo>
                    <a:lnTo>
                      <a:pt x="134" y="85"/>
                    </a:lnTo>
                    <a:lnTo>
                      <a:pt x="139" y="90"/>
                    </a:lnTo>
                    <a:lnTo>
                      <a:pt x="142" y="93"/>
                    </a:lnTo>
                    <a:lnTo>
                      <a:pt x="145" y="94"/>
                    </a:lnTo>
                    <a:lnTo>
                      <a:pt x="142" y="94"/>
                    </a:lnTo>
                    <a:lnTo>
                      <a:pt x="147" y="97"/>
                    </a:lnTo>
                    <a:lnTo>
                      <a:pt x="152" y="98"/>
                    </a:lnTo>
                    <a:lnTo>
                      <a:pt x="157" y="103"/>
                    </a:lnTo>
                    <a:lnTo>
                      <a:pt x="160" y="108"/>
                    </a:lnTo>
                    <a:lnTo>
                      <a:pt x="161" y="113"/>
                    </a:lnTo>
                    <a:lnTo>
                      <a:pt x="156" y="114"/>
                    </a:lnTo>
                    <a:lnTo>
                      <a:pt x="155" y="109"/>
                    </a:lnTo>
                    <a:lnTo>
                      <a:pt x="154" y="104"/>
                    </a:lnTo>
                    <a:lnTo>
                      <a:pt x="154" y="109"/>
                    </a:lnTo>
                    <a:lnTo>
                      <a:pt x="155" y="114"/>
                    </a:lnTo>
                    <a:lnTo>
                      <a:pt x="160" y="117"/>
                    </a:lnTo>
                    <a:lnTo>
                      <a:pt x="165" y="115"/>
                    </a:lnTo>
                    <a:lnTo>
                      <a:pt x="168" y="114"/>
                    </a:lnTo>
                    <a:lnTo>
                      <a:pt x="178" y="112"/>
                    </a:lnTo>
                    <a:lnTo>
                      <a:pt x="181" y="112"/>
                    </a:lnTo>
                    <a:lnTo>
                      <a:pt x="183" y="109"/>
                    </a:lnTo>
                    <a:lnTo>
                      <a:pt x="188" y="104"/>
                    </a:lnTo>
                    <a:lnTo>
                      <a:pt x="189" y="107"/>
                    </a:lnTo>
                    <a:lnTo>
                      <a:pt x="194" y="107"/>
                    </a:lnTo>
                    <a:lnTo>
                      <a:pt x="208" y="94"/>
                    </a:lnTo>
                    <a:lnTo>
                      <a:pt x="213" y="93"/>
                    </a:lnTo>
                    <a:lnTo>
                      <a:pt x="217" y="92"/>
                    </a:lnTo>
                    <a:lnTo>
                      <a:pt x="222" y="93"/>
                    </a:lnTo>
                    <a:lnTo>
                      <a:pt x="219" y="88"/>
                    </a:lnTo>
                    <a:lnTo>
                      <a:pt x="214" y="85"/>
                    </a:lnTo>
                    <a:lnTo>
                      <a:pt x="220" y="88"/>
                    </a:lnTo>
                    <a:lnTo>
                      <a:pt x="218" y="85"/>
                    </a:lnTo>
                    <a:lnTo>
                      <a:pt x="220" y="80"/>
                    </a:lnTo>
                    <a:lnTo>
                      <a:pt x="225" y="76"/>
                    </a:lnTo>
                    <a:lnTo>
                      <a:pt x="234" y="75"/>
                    </a:lnTo>
                    <a:lnTo>
                      <a:pt x="239" y="74"/>
                    </a:lnTo>
                    <a:lnTo>
                      <a:pt x="243" y="74"/>
                    </a:lnTo>
                    <a:lnTo>
                      <a:pt x="253" y="80"/>
                    </a:lnTo>
                    <a:lnTo>
                      <a:pt x="258" y="80"/>
                    </a:lnTo>
                    <a:lnTo>
                      <a:pt x="268" y="86"/>
                    </a:lnTo>
                    <a:lnTo>
                      <a:pt x="274" y="97"/>
                    </a:lnTo>
                    <a:lnTo>
                      <a:pt x="286" y="102"/>
                    </a:lnTo>
                    <a:lnTo>
                      <a:pt x="287" y="107"/>
                    </a:lnTo>
                    <a:lnTo>
                      <a:pt x="288" y="112"/>
                    </a:lnTo>
                    <a:lnTo>
                      <a:pt x="302" y="120"/>
                    </a:lnTo>
                    <a:lnTo>
                      <a:pt x="306" y="125"/>
                    </a:lnTo>
                    <a:lnTo>
                      <a:pt x="311" y="128"/>
                    </a:lnTo>
                    <a:lnTo>
                      <a:pt x="313" y="133"/>
                    </a:lnTo>
                    <a:lnTo>
                      <a:pt x="318" y="134"/>
                    </a:lnTo>
                    <a:lnTo>
                      <a:pt x="329" y="133"/>
                    </a:lnTo>
                    <a:lnTo>
                      <a:pt x="336" y="141"/>
                    </a:lnTo>
                    <a:lnTo>
                      <a:pt x="336" y="144"/>
                    </a:lnTo>
                    <a:lnTo>
                      <a:pt x="340" y="149"/>
                    </a:lnTo>
                    <a:lnTo>
                      <a:pt x="345" y="152"/>
                    </a:lnTo>
                    <a:lnTo>
                      <a:pt x="345" y="157"/>
                    </a:lnTo>
                    <a:lnTo>
                      <a:pt x="346" y="159"/>
                    </a:lnTo>
                    <a:lnTo>
                      <a:pt x="347" y="173"/>
                    </a:lnTo>
                    <a:lnTo>
                      <a:pt x="349" y="178"/>
                    </a:lnTo>
                    <a:lnTo>
                      <a:pt x="349" y="185"/>
                    </a:lnTo>
                    <a:lnTo>
                      <a:pt x="342" y="208"/>
                    </a:lnTo>
                    <a:lnTo>
                      <a:pt x="345" y="214"/>
                    </a:lnTo>
                    <a:lnTo>
                      <a:pt x="345" y="224"/>
                    </a:lnTo>
                    <a:lnTo>
                      <a:pt x="342" y="231"/>
                    </a:lnTo>
                    <a:lnTo>
                      <a:pt x="345" y="236"/>
                    </a:lnTo>
                    <a:lnTo>
                      <a:pt x="350" y="241"/>
                    </a:lnTo>
                    <a:lnTo>
                      <a:pt x="345" y="234"/>
                    </a:lnTo>
                    <a:lnTo>
                      <a:pt x="355" y="240"/>
                    </a:lnTo>
                    <a:lnTo>
                      <a:pt x="355" y="241"/>
                    </a:lnTo>
                    <a:lnTo>
                      <a:pt x="359" y="237"/>
                    </a:lnTo>
                    <a:lnTo>
                      <a:pt x="361" y="227"/>
                    </a:lnTo>
                    <a:lnTo>
                      <a:pt x="356" y="227"/>
                    </a:lnTo>
                    <a:lnTo>
                      <a:pt x="355" y="226"/>
                    </a:lnTo>
                    <a:lnTo>
                      <a:pt x="355" y="221"/>
                    </a:lnTo>
                    <a:lnTo>
                      <a:pt x="351" y="217"/>
                    </a:lnTo>
                    <a:lnTo>
                      <a:pt x="351" y="217"/>
                    </a:lnTo>
                    <a:lnTo>
                      <a:pt x="361" y="222"/>
                    </a:lnTo>
                    <a:lnTo>
                      <a:pt x="362" y="227"/>
                    </a:lnTo>
                    <a:lnTo>
                      <a:pt x="368" y="222"/>
                    </a:lnTo>
                    <a:lnTo>
                      <a:pt x="373" y="227"/>
                    </a:lnTo>
                    <a:lnTo>
                      <a:pt x="373" y="231"/>
                    </a:lnTo>
                    <a:lnTo>
                      <a:pt x="365" y="245"/>
                    </a:lnTo>
                    <a:lnTo>
                      <a:pt x="362" y="254"/>
                    </a:lnTo>
                    <a:lnTo>
                      <a:pt x="359" y="255"/>
                    </a:lnTo>
                    <a:lnTo>
                      <a:pt x="359" y="259"/>
                    </a:lnTo>
                    <a:lnTo>
                      <a:pt x="354" y="255"/>
                    </a:lnTo>
                    <a:lnTo>
                      <a:pt x="357" y="260"/>
                    </a:lnTo>
                    <a:lnTo>
                      <a:pt x="366" y="264"/>
                    </a:lnTo>
                    <a:lnTo>
                      <a:pt x="369" y="269"/>
                    </a:lnTo>
                    <a:lnTo>
                      <a:pt x="369" y="271"/>
                    </a:lnTo>
                    <a:lnTo>
                      <a:pt x="379" y="289"/>
                    </a:lnTo>
                    <a:lnTo>
                      <a:pt x="383" y="293"/>
                    </a:lnTo>
                    <a:lnTo>
                      <a:pt x="390" y="302"/>
                    </a:lnTo>
                    <a:lnTo>
                      <a:pt x="394" y="303"/>
                    </a:lnTo>
                    <a:lnTo>
                      <a:pt x="399" y="302"/>
                    </a:lnTo>
                    <a:lnTo>
                      <a:pt x="401" y="303"/>
                    </a:lnTo>
                    <a:lnTo>
                      <a:pt x="399" y="299"/>
                    </a:lnTo>
                    <a:lnTo>
                      <a:pt x="396" y="294"/>
                    </a:lnTo>
                    <a:lnTo>
                      <a:pt x="393" y="290"/>
                    </a:lnTo>
                    <a:lnTo>
                      <a:pt x="398" y="292"/>
                    </a:lnTo>
                    <a:lnTo>
                      <a:pt x="399" y="294"/>
                    </a:lnTo>
                    <a:lnTo>
                      <a:pt x="409" y="289"/>
                    </a:lnTo>
                    <a:lnTo>
                      <a:pt x="409" y="290"/>
                    </a:lnTo>
                    <a:lnTo>
                      <a:pt x="404" y="294"/>
                    </a:lnTo>
                    <a:lnTo>
                      <a:pt x="408" y="299"/>
                    </a:lnTo>
                    <a:lnTo>
                      <a:pt x="407" y="308"/>
                    </a:lnTo>
                    <a:lnTo>
                      <a:pt x="408" y="313"/>
                    </a:lnTo>
                    <a:lnTo>
                      <a:pt x="410" y="318"/>
                    </a:lnTo>
                    <a:lnTo>
                      <a:pt x="410" y="322"/>
                    </a:lnTo>
                    <a:lnTo>
                      <a:pt x="414" y="320"/>
                    </a:lnTo>
                    <a:lnTo>
                      <a:pt x="419" y="315"/>
                    </a:lnTo>
                    <a:lnTo>
                      <a:pt x="420" y="312"/>
                    </a:lnTo>
                    <a:lnTo>
                      <a:pt x="427" y="305"/>
                    </a:lnTo>
                    <a:lnTo>
                      <a:pt x="422" y="313"/>
                    </a:lnTo>
                    <a:lnTo>
                      <a:pt x="420" y="318"/>
                    </a:lnTo>
                    <a:lnTo>
                      <a:pt x="417" y="323"/>
                    </a:lnTo>
                    <a:lnTo>
                      <a:pt x="418" y="325"/>
                    </a:lnTo>
                    <a:lnTo>
                      <a:pt x="422" y="327"/>
                    </a:lnTo>
                    <a:lnTo>
                      <a:pt x="427" y="332"/>
                    </a:lnTo>
                    <a:lnTo>
                      <a:pt x="432" y="349"/>
                    </a:lnTo>
                    <a:lnTo>
                      <a:pt x="440" y="359"/>
                    </a:lnTo>
                    <a:lnTo>
                      <a:pt x="444" y="359"/>
                    </a:lnTo>
                    <a:lnTo>
                      <a:pt x="439" y="361"/>
                    </a:lnTo>
                    <a:lnTo>
                      <a:pt x="444" y="364"/>
                    </a:lnTo>
                    <a:lnTo>
                      <a:pt x="449" y="363"/>
                    </a:lnTo>
                    <a:lnTo>
                      <a:pt x="454" y="363"/>
                    </a:lnTo>
                    <a:lnTo>
                      <a:pt x="457" y="363"/>
                    </a:lnTo>
                    <a:lnTo>
                      <a:pt x="466" y="367"/>
                    </a:lnTo>
                    <a:lnTo>
                      <a:pt x="468" y="372"/>
                    </a:lnTo>
                    <a:lnTo>
                      <a:pt x="472" y="376"/>
                    </a:lnTo>
                    <a:lnTo>
                      <a:pt x="478" y="385"/>
                    </a:lnTo>
                    <a:lnTo>
                      <a:pt x="481" y="390"/>
                    </a:lnTo>
                    <a:lnTo>
                      <a:pt x="490" y="398"/>
                    </a:lnTo>
                    <a:lnTo>
                      <a:pt x="493" y="400"/>
                    </a:lnTo>
                    <a:lnTo>
                      <a:pt x="498" y="400"/>
                    </a:lnTo>
                    <a:lnTo>
                      <a:pt x="503" y="403"/>
                    </a:lnTo>
                    <a:lnTo>
                      <a:pt x="501" y="409"/>
                    </a:lnTo>
                    <a:lnTo>
                      <a:pt x="495" y="406"/>
                    </a:lnTo>
                    <a:lnTo>
                      <a:pt x="490" y="402"/>
                    </a:lnTo>
                    <a:lnTo>
                      <a:pt x="486" y="407"/>
                    </a:lnTo>
                    <a:lnTo>
                      <a:pt x="488" y="411"/>
                    </a:lnTo>
                    <a:lnTo>
                      <a:pt x="492" y="416"/>
                    </a:lnTo>
                    <a:lnTo>
                      <a:pt x="502" y="414"/>
                    </a:lnTo>
                    <a:lnTo>
                      <a:pt x="508" y="410"/>
                    </a:lnTo>
                    <a:lnTo>
                      <a:pt x="513" y="411"/>
                    </a:lnTo>
                    <a:lnTo>
                      <a:pt x="518" y="411"/>
                    </a:lnTo>
                    <a:lnTo>
                      <a:pt x="522" y="409"/>
                    </a:lnTo>
                    <a:lnTo>
                      <a:pt x="526" y="403"/>
                    </a:lnTo>
                    <a:lnTo>
                      <a:pt x="531" y="401"/>
                    </a:lnTo>
                    <a:lnTo>
                      <a:pt x="536" y="403"/>
                    </a:lnTo>
                    <a:lnTo>
                      <a:pt x="534" y="401"/>
                    </a:lnTo>
                    <a:lnTo>
                      <a:pt x="540" y="403"/>
                    </a:lnTo>
                    <a:lnTo>
                      <a:pt x="537" y="398"/>
                    </a:lnTo>
                    <a:lnTo>
                      <a:pt x="540" y="393"/>
                    </a:lnTo>
                    <a:lnTo>
                      <a:pt x="542" y="388"/>
                    </a:lnTo>
                    <a:lnTo>
                      <a:pt x="540" y="380"/>
                    </a:lnTo>
                    <a:lnTo>
                      <a:pt x="541" y="377"/>
                    </a:lnTo>
                    <a:lnTo>
                      <a:pt x="540" y="372"/>
                    </a:lnTo>
                    <a:lnTo>
                      <a:pt x="542" y="367"/>
                    </a:lnTo>
                    <a:lnTo>
                      <a:pt x="542" y="362"/>
                    </a:lnTo>
                    <a:lnTo>
                      <a:pt x="546" y="358"/>
                    </a:lnTo>
                    <a:lnTo>
                      <a:pt x="546" y="353"/>
                    </a:lnTo>
                    <a:lnTo>
                      <a:pt x="547" y="348"/>
                    </a:lnTo>
                    <a:lnTo>
                      <a:pt x="550" y="353"/>
                    </a:lnTo>
                    <a:lnTo>
                      <a:pt x="550" y="348"/>
                    </a:lnTo>
                    <a:close/>
                    <a:moveTo>
                      <a:pt x="524" y="431"/>
                    </a:moveTo>
                    <a:lnTo>
                      <a:pt x="524" y="430"/>
                    </a:lnTo>
                    <a:lnTo>
                      <a:pt x="521" y="432"/>
                    </a:lnTo>
                    <a:lnTo>
                      <a:pt x="524" y="431"/>
                    </a:lnTo>
                    <a:close/>
                    <a:moveTo>
                      <a:pt x="457" y="464"/>
                    </a:moveTo>
                    <a:lnTo>
                      <a:pt x="462" y="463"/>
                    </a:lnTo>
                    <a:lnTo>
                      <a:pt x="458" y="463"/>
                    </a:lnTo>
                    <a:lnTo>
                      <a:pt x="457" y="464"/>
                    </a:lnTo>
                    <a:close/>
                    <a:moveTo>
                      <a:pt x="47" y="76"/>
                    </a:moveTo>
                    <a:lnTo>
                      <a:pt x="43" y="78"/>
                    </a:lnTo>
                    <a:lnTo>
                      <a:pt x="38" y="80"/>
                    </a:lnTo>
                    <a:lnTo>
                      <a:pt x="27" y="81"/>
                    </a:lnTo>
                    <a:lnTo>
                      <a:pt x="32" y="81"/>
                    </a:lnTo>
                    <a:lnTo>
                      <a:pt x="63" y="73"/>
                    </a:lnTo>
                    <a:lnTo>
                      <a:pt x="73" y="71"/>
                    </a:lnTo>
                    <a:lnTo>
                      <a:pt x="69" y="71"/>
                    </a:lnTo>
                    <a:lnTo>
                      <a:pt x="59" y="73"/>
                    </a:lnTo>
                    <a:lnTo>
                      <a:pt x="47" y="76"/>
                    </a:lnTo>
                    <a:close/>
                    <a:moveTo>
                      <a:pt x="451" y="468"/>
                    </a:moveTo>
                    <a:lnTo>
                      <a:pt x="456" y="465"/>
                    </a:lnTo>
                    <a:lnTo>
                      <a:pt x="451" y="465"/>
                    </a:lnTo>
                    <a:lnTo>
                      <a:pt x="451" y="468"/>
                    </a:lnTo>
                    <a:close/>
                    <a:moveTo>
                      <a:pt x="195" y="112"/>
                    </a:moveTo>
                    <a:lnTo>
                      <a:pt x="190" y="113"/>
                    </a:lnTo>
                    <a:lnTo>
                      <a:pt x="186" y="117"/>
                    </a:lnTo>
                    <a:lnTo>
                      <a:pt x="181" y="119"/>
                    </a:lnTo>
                    <a:lnTo>
                      <a:pt x="176" y="119"/>
                    </a:lnTo>
                    <a:lnTo>
                      <a:pt x="180" y="120"/>
                    </a:lnTo>
                    <a:lnTo>
                      <a:pt x="185" y="118"/>
                    </a:lnTo>
                    <a:lnTo>
                      <a:pt x="186" y="117"/>
                    </a:lnTo>
                    <a:lnTo>
                      <a:pt x="196" y="110"/>
                    </a:lnTo>
                    <a:lnTo>
                      <a:pt x="201" y="105"/>
                    </a:lnTo>
                    <a:lnTo>
                      <a:pt x="195" y="109"/>
                    </a:lnTo>
                    <a:lnTo>
                      <a:pt x="195" y="112"/>
                    </a:lnTo>
                    <a:close/>
                    <a:moveTo>
                      <a:pt x="401" y="324"/>
                    </a:moveTo>
                    <a:lnTo>
                      <a:pt x="401" y="324"/>
                    </a:lnTo>
                    <a:lnTo>
                      <a:pt x="405" y="329"/>
                    </a:lnTo>
                    <a:lnTo>
                      <a:pt x="407" y="331"/>
                    </a:lnTo>
                    <a:lnTo>
                      <a:pt x="412" y="328"/>
                    </a:lnTo>
                    <a:lnTo>
                      <a:pt x="407" y="329"/>
                    </a:lnTo>
                    <a:lnTo>
                      <a:pt x="401" y="324"/>
                    </a:lnTo>
                    <a:close/>
                    <a:moveTo>
                      <a:pt x="542" y="400"/>
                    </a:moveTo>
                    <a:lnTo>
                      <a:pt x="539" y="409"/>
                    </a:lnTo>
                    <a:lnTo>
                      <a:pt x="532" y="419"/>
                    </a:lnTo>
                    <a:lnTo>
                      <a:pt x="532" y="420"/>
                    </a:lnTo>
                    <a:lnTo>
                      <a:pt x="530" y="424"/>
                    </a:lnTo>
                    <a:lnTo>
                      <a:pt x="540" y="409"/>
                    </a:lnTo>
                    <a:lnTo>
                      <a:pt x="547" y="391"/>
                    </a:lnTo>
                    <a:lnTo>
                      <a:pt x="542" y="395"/>
                    </a:lnTo>
                    <a:lnTo>
                      <a:pt x="542" y="400"/>
                    </a:lnTo>
                    <a:close/>
                    <a:moveTo>
                      <a:pt x="550" y="380"/>
                    </a:moveTo>
                    <a:lnTo>
                      <a:pt x="550" y="385"/>
                    </a:lnTo>
                    <a:lnTo>
                      <a:pt x="550" y="380"/>
                    </a:lnTo>
                    <a:lnTo>
                      <a:pt x="550" y="380"/>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92" name="Google Shape;1285;g3df7f880796_0_302">
                <a:extLst>
                  <a:ext uri="{FF2B5EF4-FFF2-40B4-BE49-F238E27FC236}">
                    <a16:creationId xmlns:a16="http://schemas.microsoft.com/office/drawing/2014/main" id="{DF2C33C5-F3B4-26A4-CE3F-282A6CC19673}"/>
                  </a:ext>
                </a:extLst>
              </p:cNvPr>
              <p:cNvSpPr/>
              <p:nvPr/>
            </p:nvSpPr>
            <p:spPr>
              <a:xfrm>
                <a:off x="6844785" y="2008513"/>
                <a:ext cx="146932" cy="341044"/>
              </a:xfrm>
              <a:custGeom>
                <a:avLst/>
                <a:gdLst/>
                <a:ahLst/>
                <a:cxnLst/>
                <a:rect l="l" t="t" r="r" b="b"/>
                <a:pathLst>
                  <a:path w="79" h="183" extrusionOk="0">
                    <a:moveTo>
                      <a:pt x="78" y="87"/>
                    </a:moveTo>
                    <a:lnTo>
                      <a:pt x="77" y="82"/>
                    </a:lnTo>
                    <a:lnTo>
                      <a:pt x="77" y="67"/>
                    </a:lnTo>
                    <a:lnTo>
                      <a:pt x="75" y="61"/>
                    </a:lnTo>
                    <a:lnTo>
                      <a:pt x="65" y="59"/>
                    </a:lnTo>
                    <a:lnTo>
                      <a:pt x="60" y="61"/>
                    </a:lnTo>
                    <a:lnTo>
                      <a:pt x="57" y="61"/>
                    </a:lnTo>
                    <a:lnTo>
                      <a:pt x="57" y="47"/>
                    </a:lnTo>
                    <a:lnTo>
                      <a:pt x="60" y="41"/>
                    </a:lnTo>
                    <a:lnTo>
                      <a:pt x="62" y="42"/>
                    </a:lnTo>
                    <a:lnTo>
                      <a:pt x="65" y="37"/>
                    </a:lnTo>
                    <a:lnTo>
                      <a:pt x="65" y="33"/>
                    </a:lnTo>
                    <a:lnTo>
                      <a:pt x="68" y="27"/>
                    </a:lnTo>
                    <a:lnTo>
                      <a:pt x="68" y="22"/>
                    </a:lnTo>
                    <a:lnTo>
                      <a:pt x="68" y="17"/>
                    </a:lnTo>
                    <a:lnTo>
                      <a:pt x="16" y="0"/>
                    </a:lnTo>
                    <a:lnTo>
                      <a:pt x="11" y="5"/>
                    </a:lnTo>
                    <a:lnTo>
                      <a:pt x="10" y="10"/>
                    </a:lnTo>
                    <a:lnTo>
                      <a:pt x="10" y="15"/>
                    </a:lnTo>
                    <a:lnTo>
                      <a:pt x="4" y="28"/>
                    </a:lnTo>
                    <a:lnTo>
                      <a:pt x="0" y="33"/>
                    </a:lnTo>
                    <a:lnTo>
                      <a:pt x="1" y="37"/>
                    </a:lnTo>
                    <a:lnTo>
                      <a:pt x="2" y="37"/>
                    </a:lnTo>
                    <a:lnTo>
                      <a:pt x="5" y="42"/>
                    </a:lnTo>
                    <a:lnTo>
                      <a:pt x="4" y="47"/>
                    </a:lnTo>
                    <a:lnTo>
                      <a:pt x="0" y="51"/>
                    </a:lnTo>
                    <a:lnTo>
                      <a:pt x="1" y="59"/>
                    </a:lnTo>
                    <a:lnTo>
                      <a:pt x="6" y="65"/>
                    </a:lnTo>
                    <a:lnTo>
                      <a:pt x="11" y="66"/>
                    </a:lnTo>
                    <a:lnTo>
                      <a:pt x="13" y="71"/>
                    </a:lnTo>
                    <a:lnTo>
                      <a:pt x="16" y="75"/>
                    </a:lnTo>
                    <a:lnTo>
                      <a:pt x="20" y="75"/>
                    </a:lnTo>
                    <a:lnTo>
                      <a:pt x="24" y="80"/>
                    </a:lnTo>
                    <a:lnTo>
                      <a:pt x="35" y="88"/>
                    </a:lnTo>
                    <a:lnTo>
                      <a:pt x="33" y="93"/>
                    </a:lnTo>
                    <a:lnTo>
                      <a:pt x="26" y="98"/>
                    </a:lnTo>
                    <a:lnTo>
                      <a:pt x="24" y="104"/>
                    </a:lnTo>
                    <a:lnTo>
                      <a:pt x="21" y="104"/>
                    </a:lnTo>
                    <a:lnTo>
                      <a:pt x="21" y="105"/>
                    </a:lnTo>
                    <a:lnTo>
                      <a:pt x="21" y="105"/>
                    </a:lnTo>
                    <a:lnTo>
                      <a:pt x="19" y="110"/>
                    </a:lnTo>
                    <a:lnTo>
                      <a:pt x="19" y="115"/>
                    </a:lnTo>
                    <a:lnTo>
                      <a:pt x="14" y="119"/>
                    </a:lnTo>
                    <a:lnTo>
                      <a:pt x="13" y="119"/>
                    </a:lnTo>
                    <a:lnTo>
                      <a:pt x="9" y="121"/>
                    </a:lnTo>
                    <a:lnTo>
                      <a:pt x="5" y="125"/>
                    </a:lnTo>
                    <a:lnTo>
                      <a:pt x="2" y="130"/>
                    </a:lnTo>
                    <a:lnTo>
                      <a:pt x="1" y="136"/>
                    </a:lnTo>
                    <a:lnTo>
                      <a:pt x="0" y="140"/>
                    </a:lnTo>
                    <a:lnTo>
                      <a:pt x="0" y="141"/>
                    </a:lnTo>
                    <a:lnTo>
                      <a:pt x="2" y="146"/>
                    </a:lnTo>
                    <a:lnTo>
                      <a:pt x="2" y="146"/>
                    </a:lnTo>
                    <a:lnTo>
                      <a:pt x="1" y="149"/>
                    </a:lnTo>
                    <a:lnTo>
                      <a:pt x="11" y="156"/>
                    </a:lnTo>
                    <a:lnTo>
                      <a:pt x="16" y="158"/>
                    </a:lnTo>
                    <a:lnTo>
                      <a:pt x="21" y="160"/>
                    </a:lnTo>
                    <a:lnTo>
                      <a:pt x="29" y="166"/>
                    </a:lnTo>
                    <a:lnTo>
                      <a:pt x="34" y="165"/>
                    </a:lnTo>
                    <a:lnTo>
                      <a:pt x="44" y="165"/>
                    </a:lnTo>
                    <a:lnTo>
                      <a:pt x="45" y="170"/>
                    </a:lnTo>
                    <a:lnTo>
                      <a:pt x="44" y="178"/>
                    </a:lnTo>
                    <a:lnTo>
                      <a:pt x="44" y="183"/>
                    </a:lnTo>
                    <a:lnTo>
                      <a:pt x="49" y="183"/>
                    </a:lnTo>
                    <a:lnTo>
                      <a:pt x="52" y="179"/>
                    </a:lnTo>
                    <a:lnTo>
                      <a:pt x="53" y="174"/>
                    </a:lnTo>
                    <a:lnTo>
                      <a:pt x="57" y="169"/>
                    </a:lnTo>
                    <a:lnTo>
                      <a:pt x="58" y="159"/>
                    </a:lnTo>
                    <a:lnTo>
                      <a:pt x="60" y="154"/>
                    </a:lnTo>
                    <a:lnTo>
                      <a:pt x="58" y="154"/>
                    </a:lnTo>
                    <a:lnTo>
                      <a:pt x="58" y="151"/>
                    </a:lnTo>
                    <a:lnTo>
                      <a:pt x="62" y="146"/>
                    </a:lnTo>
                    <a:lnTo>
                      <a:pt x="67" y="146"/>
                    </a:lnTo>
                    <a:lnTo>
                      <a:pt x="64" y="141"/>
                    </a:lnTo>
                    <a:lnTo>
                      <a:pt x="68" y="137"/>
                    </a:lnTo>
                    <a:lnTo>
                      <a:pt x="65" y="132"/>
                    </a:lnTo>
                    <a:lnTo>
                      <a:pt x="70" y="130"/>
                    </a:lnTo>
                    <a:lnTo>
                      <a:pt x="72" y="125"/>
                    </a:lnTo>
                    <a:lnTo>
                      <a:pt x="74" y="120"/>
                    </a:lnTo>
                    <a:lnTo>
                      <a:pt x="77" y="115"/>
                    </a:lnTo>
                    <a:lnTo>
                      <a:pt x="74" y="110"/>
                    </a:lnTo>
                    <a:lnTo>
                      <a:pt x="75" y="106"/>
                    </a:lnTo>
                    <a:lnTo>
                      <a:pt x="74" y="98"/>
                    </a:lnTo>
                    <a:lnTo>
                      <a:pt x="73" y="93"/>
                    </a:lnTo>
                    <a:lnTo>
                      <a:pt x="74" y="92"/>
                    </a:lnTo>
                    <a:lnTo>
                      <a:pt x="75" y="88"/>
                    </a:lnTo>
                    <a:lnTo>
                      <a:pt x="78" y="92"/>
                    </a:lnTo>
                    <a:lnTo>
                      <a:pt x="77" y="97"/>
                    </a:lnTo>
                    <a:lnTo>
                      <a:pt x="78" y="106"/>
                    </a:lnTo>
                    <a:lnTo>
                      <a:pt x="79" y="101"/>
                    </a:lnTo>
                    <a:lnTo>
                      <a:pt x="78" y="87"/>
                    </a:lnTo>
                    <a:close/>
                    <a:moveTo>
                      <a:pt x="78" y="119"/>
                    </a:moveTo>
                    <a:lnTo>
                      <a:pt x="78" y="114"/>
                    </a:lnTo>
                    <a:lnTo>
                      <a:pt x="74" y="129"/>
                    </a:lnTo>
                    <a:lnTo>
                      <a:pt x="78" y="119"/>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93" name="Google Shape;1286;g3df7f880796_0_302">
                <a:extLst>
                  <a:ext uri="{FF2B5EF4-FFF2-40B4-BE49-F238E27FC236}">
                    <a16:creationId xmlns:a16="http://schemas.microsoft.com/office/drawing/2014/main" id="{2F784FD1-23F0-7CCF-A508-A4D9F3F6CD27}"/>
                  </a:ext>
                </a:extLst>
              </p:cNvPr>
              <p:cNvSpPr/>
              <p:nvPr/>
            </p:nvSpPr>
            <p:spPr>
              <a:xfrm>
                <a:off x="5995546" y="2706777"/>
                <a:ext cx="989432" cy="436752"/>
              </a:xfrm>
              <a:custGeom>
                <a:avLst/>
                <a:gdLst/>
                <a:ahLst/>
                <a:cxnLst/>
                <a:rect l="l" t="t" r="r" b="b"/>
                <a:pathLst>
                  <a:path w="530" h="234" extrusionOk="0">
                    <a:moveTo>
                      <a:pt x="510" y="67"/>
                    </a:moveTo>
                    <a:lnTo>
                      <a:pt x="509" y="63"/>
                    </a:lnTo>
                    <a:lnTo>
                      <a:pt x="508" y="53"/>
                    </a:lnTo>
                    <a:lnTo>
                      <a:pt x="505" y="48"/>
                    </a:lnTo>
                    <a:lnTo>
                      <a:pt x="500" y="43"/>
                    </a:lnTo>
                    <a:lnTo>
                      <a:pt x="500" y="47"/>
                    </a:lnTo>
                    <a:lnTo>
                      <a:pt x="499" y="49"/>
                    </a:lnTo>
                    <a:lnTo>
                      <a:pt x="493" y="50"/>
                    </a:lnTo>
                    <a:lnTo>
                      <a:pt x="493" y="55"/>
                    </a:lnTo>
                    <a:lnTo>
                      <a:pt x="494" y="64"/>
                    </a:lnTo>
                    <a:lnTo>
                      <a:pt x="489" y="69"/>
                    </a:lnTo>
                    <a:lnTo>
                      <a:pt x="488" y="67"/>
                    </a:lnTo>
                    <a:lnTo>
                      <a:pt x="490" y="63"/>
                    </a:lnTo>
                    <a:lnTo>
                      <a:pt x="485" y="60"/>
                    </a:lnTo>
                    <a:lnTo>
                      <a:pt x="488" y="55"/>
                    </a:lnTo>
                    <a:lnTo>
                      <a:pt x="488" y="50"/>
                    </a:lnTo>
                    <a:lnTo>
                      <a:pt x="488" y="45"/>
                    </a:lnTo>
                    <a:lnTo>
                      <a:pt x="481" y="45"/>
                    </a:lnTo>
                    <a:lnTo>
                      <a:pt x="475" y="48"/>
                    </a:lnTo>
                    <a:lnTo>
                      <a:pt x="474" y="53"/>
                    </a:lnTo>
                    <a:lnTo>
                      <a:pt x="464" y="50"/>
                    </a:lnTo>
                    <a:lnTo>
                      <a:pt x="459" y="54"/>
                    </a:lnTo>
                    <a:lnTo>
                      <a:pt x="454" y="55"/>
                    </a:lnTo>
                    <a:lnTo>
                      <a:pt x="449" y="57"/>
                    </a:lnTo>
                    <a:lnTo>
                      <a:pt x="447" y="52"/>
                    </a:lnTo>
                    <a:lnTo>
                      <a:pt x="444" y="47"/>
                    </a:lnTo>
                    <a:lnTo>
                      <a:pt x="441" y="41"/>
                    </a:lnTo>
                    <a:lnTo>
                      <a:pt x="440" y="36"/>
                    </a:lnTo>
                    <a:lnTo>
                      <a:pt x="442" y="33"/>
                    </a:lnTo>
                    <a:lnTo>
                      <a:pt x="440" y="29"/>
                    </a:lnTo>
                    <a:lnTo>
                      <a:pt x="442" y="31"/>
                    </a:lnTo>
                    <a:lnTo>
                      <a:pt x="442" y="33"/>
                    </a:lnTo>
                    <a:lnTo>
                      <a:pt x="444" y="34"/>
                    </a:lnTo>
                    <a:lnTo>
                      <a:pt x="442" y="39"/>
                    </a:lnTo>
                    <a:lnTo>
                      <a:pt x="447" y="48"/>
                    </a:lnTo>
                    <a:lnTo>
                      <a:pt x="452" y="48"/>
                    </a:lnTo>
                    <a:lnTo>
                      <a:pt x="457" y="49"/>
                    </a:lnTo>
                    <a:lnTo>
                      <a:pt x="468" y="40"/>
                    </a:lnTo>
                    <a:lnTo>
                      <a:pt x="462" y="38"/>
                    </a:lnTo>
                    <a:lnTo>
                      <a:pt x="468" y="38"/>
                    </a:lnTo>
                    <a:lnTo>
                      <a:pt x="475" y="39"/>
                    </a:lnTo>
                    <a:lnTo>
                      <a:pt x="471" y="34"/>
                    </a:lnTo>
                    <a:lnTo>
                      <a:pt x="476" y="35"/>
                    </a:lnTo>
                    <a:lnTo>
                      <a:pt x="480" y="34"/>
                    </a:lnTo>
                    <a:lnTo>
                      <a:pt x="480" y="30"/>
                    </a:lnTo>
                    <a:lnTo>
                      <a:pt x="475" y="25"/>
                    </a:lnTo>
                    <a:lnTo>
                      <a:pt x="471" y="24"/>
                    </a:lnTo>
                    <a:lnTo>
                      <a:pt x="476" y="23"/>
                    </a:lnTo>
                    <a:lnTo>
                      <a:pt x="485" y="29"/>
                    </a:lnTo>
                    <a:lnTo>
                      <a:pt x="491" y="29"/>
                    </a:lnTo>
                    <a:lnTo>
                      <a:pt x="488" y="24"/>
                    </a:lnTo>
                    <a:lnTo>
                      <a:pt x="484" y="20"/>
                    </a:lnTo>
                    <a:lnTo>
                      <a:pt x="494" y="28"/>
                    </a:lnTo>
                    <a:lnTo>
                      <a:pt x="498" y="34"/>
                    </a:lnTo>
                    <a:lnTo>
                      <a:pt x="496" y="29"/>
                    </a:lnTo>
                    <a:lnTo>
                      <a:pt x="488" y="15"/>
                    </a:lnTo>
                    <a:lnTo>
                      <a:pt x="488" y="13"/>
                    </a:lnTo>
                    <a:lnTo>
                      <a:pt x="483" y="11"/>
                    </a:lnTo>
                    <a:lnTo>
                      <a:pt x="479" y="6"/>
                    </a:lnTo>
                    <a:lnTo>
                      <a:pt x="478" y="3"/>
                    </a:lnTo>
                    <a:lnTo>
                      <a:pt x="418" y="15"/>
                    </a:lnTo>
                    <a:lnTo>
                      <a:pt x="352" y="29"/>
                    </a:lnTo>
                    <a:lnTo>
                      <a:pt x="220" y="53"/>
                    </a:lnTo>
                    <a:lnTo>
                      <a:pt x="172" y="60"/>
                    </a:lnTo>
                    <a:lnTo>
                      <a:pt x="153" y="62"/>
                    </a:lnTo>
                    <a:lnTo>
                      <a:pt x="143" y="62"/>
                    </a:lnTo>
                    <a:lnTo>
                      <a:pt x="140" y="68"/>
                    </a:lnTo>
                    <a:lnTo>
                      <a:pt x="140" y="73"/>
                    </a:lnTo>
                    <a:lnTo>
                      <a:pt x="139" y="82"/>
                    </a:lnTo>
                    <a:lnTo>
                      <a:pt x="134" y="84"/>
                    </a:lnTo>
                    <a:lnTo>
                      <a:pt x="130" y="88"/>
                    </a:lnTo>
                    <a:lnTo>
                      <a:pt x="127" y="99"/>
                    </a:lnTo>
                    <a:lnTo>
                      <a:pt x="122" y="104"/>
                    </a:lnTo>
                    <a:lnTo>
                      <a:pt x="118" y="101"/>
                    </a:lnTo>
                    <a:lnTo>
                      <a:pt x="109" y="104"/>
                    </a:lnTo>
                    <a:lnTo>
                      <a:pt x="104" y="108"/>
                    </a:lnTo>
                    <a:lnTo>
                      <a:pt x="101" y="113"/>
                    </a:lnTo>
                    <a:lnTo>
                      <a:pt x="98" y="118"/>
                    </a:lnTo>
                    <a:lnTo>
                      <a:pt x="94" y="118"/>
                    </a:lnTo>
                    <a:lnTo>
                      <a:pt x="89" y="113"/>
                    </a:lnTo>
                    <a:lnTo>
                      <a:pt x="85" y="116"/>
                    </a:lnTo>
                    <a:lnTo>
                      <a:pt x="83" y="118"/>
                    </a:lnTo>
                    <a:lnTo>
                      <a:pt x="81" y="123"/>
                    </a:lnTo>
                    <a:lnTo>
                      <a:pt x="76" y="122"/>
                    </a:lnTo>
                    <a:lnTo>
                      <a:pt x="75" y="132"/>
                    </a:lnTo>
                    <a:lnTo>
                      <a:pt x="73" y="136"/>
                    </a:lnTo>
                    <a:lnTo>
                      <a:pt x="67" y="136"/>
                    </a:lnTo>
                    <a:lnTo>
                      <a:pt x="57" y="143"/>
                    </a:lnTo>
                    <a:lnTo>
                      <a:pt x="45" y="156"/>
                    </a:lnTo>
                    <a:lnTo>
                      <a:pt x="40" y="158"/>
                    </a:lnTo>
                    <a:lnTo>
                      <a:pt x="30" y="158"/>
                    </a:lnTo>
                    <a:lnTo>
                      <a:pt x="21" y="165"/>
                    </a:lnTo>
                    <a:lnTo>
                      <a:pt x="16" y="170"/>
                    </a:lnTo>
                    <a:lnTo>
                      <a:pt x="15" y="175"/>
                    </a:lnTo>
                    <a:lnTo>
                      <a:pt x="13" y="181"/>
                    </a:lnTo>
                    <a:lnTo>
                      <a:pt x="10" y="186"/>
                    </a:lnTo>
                    <a:lnTo>
                      <a:pt x="0" y="189"/>
                    </a:lnTo>
                    <a:lnTo>
                      <a:pt x="0" y="208"/>
                    </a:lnTo>
                    <a:lnTo>
                      <a:pt x="74" y="196"/>
                    </a:lnTo>
                    <a:lnTo>
                      <a:pt x="90" y="189"/>
                    </a:lnTo>
                    <a:lnTo>
                      <a:pt x="95" y="187"/>
                    </a:lnTo>
                    <a:lnTo>
                      <a:pt x="103" y="181"/>
                    </a:lnTo>
                    <a:lnTo>
                      <a:pt x="113" y="177"/>
                    </a:lnTo>
                    <a:lnTo>
                      <a:pt x="117" y="175"/>
                    </a:lnTo>
                    <a:lnTo>
                      <a:pt x="122" y="174"/>
                    </a:lnTo>
                    <a:lnTo>
                      <a:pt x="177" y="167"/>
                    </a:lnTo>
                    <a:lnTo>
                      <a:pt x="197" y="166"/>
                    </a:lnTo>
                    <a:lnTo>
                      <a:pt x="202" y="171"/>
                    </a:lnTo>
                    <a:lnTo>
                      <a:pt x="206" y="169"/>
                    </a:lnTo>
                    <a:lnTo>
                      <a:pt x="215" y="176"/>
                    </a:lnTo>
                    <a:lnTo>
                      <a:pt x="216" y="181"/>
                    </a:lnTo>
                    <a:lnTo>
                      <a:pt x="217" y="186"/>
                    </a:lnTo>
                    <a:lnTo>
                      <a:pt x="218" y="187"/>
                    </a:lnTo>
                    <a:lnTo>
                      <a:pt x="286" y="177"/>
                    </a:lnTo>
                    <a:lnTo>
                      <a:pt x="364" y="231"/>
                    </a:lnTo>
                    <a:lnTo>
                      <a:pt x="366" y="234"/>
                    </a:lnTo>
                    <a:lnTo>
                      <a:pt x="369" y="234"/>
                    </a:lnTo>
                    <a:lnTo>
                      <a:pt x="379" y="229"/>
                    </a:lnTo>
                    <a:lnTo>
                      <a:pt x="388" y="226"/>
                    </a:lnTo>
                    <a:lnTo>
                      <a:pt x="397" y="226"/>
                    </a:lnTo>
                    <a:lnTo>
                      <a:pt x="401" y="224"/>
                    </a:lnTo>
                    <a:lnTo>
                      <a:pt x="402" y="214"/>
                    </a:lnTo>
                    <a:lnTo>
                      <a:pt x="400" y="204"/>
                    </a:lnTo>
                    <a:lnTo>
                      <a:pt x="400" y="204"/>
                    </a:lnTo>
                    <a:lnTo>
                      <a:pt x="402" y="209"/>
                    </a:lnTo>
                    <a:lnTo>
                      <a:pt x="406" y="220"/>
                    </a:lnTo>
                    <a:lnTo>
                      <a:pt x="406" y="206"/>
                    </a:lnTo>
                    <a:lnTo>
                      <a:pt x="407" y="201"/>
                    </a:lnTo>
                    <a:lnTo>
                      <a:pt x="411" y="191"/>
                    </a:lnTo>
                    <a:lnTo>
                      <a:pt x="417" y="181"/>
                    </a:lnTo>
                    <a:lnTo>
                      <a:pt x="429" y="172"/>
                    </a:lnTo>
                    <a:lnTo>
                      <a:pt x="425" y="167"/>
                    </a:lnTo>
                    <a:lnTo>
                      <a:pt x="429" y="162"/>
                    </a:lnTo>
                    <a:lnTo>
                      <a:pt x="426" y="160"/>
                    </a:lnTo>
                    <a:lnTo>
                      <a:pt x="431" y="161"/>
                    </a:lnTo>
                    <a:lnTo>
                      <a:pt x="427" y="166"/>
                    </a:lnTo>
                    <a:lnTo>
                      <a:pt x="432" y="167"/>
                    </a:lnTo>
                    <a:lnTo>
                      <a:pt x="434" y="167"/>
                    </a:lnTo>
                    <a:lnTo>
                      <a:pt x="437" y="162"/>
                    </a:lnTo>
                    <a:lnTo>
                      <a:pt x="441" y="153"/>
                    </a:lnTo>
                    <a:lnTo>
                      <a:pt x="447" y="155"/>
                    </a:lnTo>
                    <a:lnTo>
                      <a:pt x="459" y="148"/>
                    </a:lnTo>
                    <a:lnTo>
                      <a:pt x="464" y="148"/>
                    </a:lnTo>
                    <a:lnTo>
                      <a:pt x="464" y="146"/>
                    </a:lnTo>
                    <a:lnTo>
                      <a:pt x="468" y="142"/>
                    </a:lnTo>
                    <a:lnTo>
                      <a:pt x="470" y="147"/>
                    </a:lnTo>
                    <a:lnTo>
                      <a:pt x="471" y="142"/>
                    </a:lnTo>
                    <a:lnTo>
                      <a:pt x="476" y="145"/>
                    </a:lnTo>
                    <a:lnTo>
                      <a:pt x="479" y="145"/>
                    </a:lnTo>
                    <a:lnTo>
                      <a:pt x="483" y="135"/>
                    </a:lnTo>
                    <a:lnTo>
                      <a:pt x="488" y="131"/>
                    </a:lnTo>
                    <a:lnTo>
                      <a:pt x="489" y="126"/>
                    </a:lnTo>
                    <a:lnTo>
                      <a:pt x="488" y="122"/>
                    </a:lnTo>
                    <a:lnTo>
                      <a:pt x="485" y="122"/>
                    </a:lnTo>
                    <a:lnTo>
                      <a:pt x="483" y="127"/>
                    </a:lnTo>
                    <a:lnTo>
                      <a:pt x="479" y="128"/>
                    </a:lnTo>
                    <a:lnTo>
                      <a:pt x="480" y="123"/>
                    </a:lnTo>
                    <a:lnTo>
                      <a:pt x="478" y="118"/>
                    </a:lnTo>
                    <a:lnTo>
                      <a:pt x="476" y="123"/>
                    </a:lnTo>
                    <a:lnTo>
                      <a:pt x="476" y="123"/>
                    </a:lnTo>
                    <a:lnTo>
                      <a:pt x="473" y="125"/>
                    </a:lnTo>
                    <a:lnTo>
                      <a:pt x="474" y="130"/>
                    </a:lnTo>
                    <a:lnTo>
                      <a:pt x="469" y="127"/>
                    </a:lnTo>
                    <a:lnTo>
                      <a:pt x="460" y="133"/>
                    </a:lnTo>
                    <a:lnTo>
                      <a:pt x="450" y="132"/>
                    </a:lnTo>
                    <a:lnTo>
                      <a:pt x="441" y="125"/>
                    </a:lnTo>
                    <a:lnTo>
                      <a:pt x="437" y="119"/>
                    </a:lnTo>
                    <a:lnTo>
                      <a:pt x="442" y="123"/>
                    </a:lnTo>
                    <a:lnTo>
                      <a:pt x="447" y="125"/>
                    </a:lnTo>
                    <a:lnTo>
                      <a:pt x="452" y="130"/>
                    </a:lnTo>
                    <a:lnTo>
                      <a:pt x="457" y="130"/>
                    </a:lnTo>
                    <a:lnTo>
                      <a:pt x="461" y="127"/>
                    </a:lnTo>
                    <a:lnTo>
                      <a:pt x="469" y="118"/>
                    </a:lnTo>
                    <a:lnTo>
                      <a:pt x="469" y="113"/>
                    </a:lnTo>
                    <a:lnTo>
                      <a:pt x="464" y="114"/>
                    </a:lnTo>
                    <a:lnTo>
                      <a:pt x="465" y="111"/>
                    </a:lnTo>
                    <a:lnTo>
                      <a:pt x="471" y="109"/>
                    </a:lnTo>
                    <a:lnTo>
                      <a:pt x="473" y="104"/>
                    </a:lnTo>
                    <a:lnTo>
                      <a:pt x="462" y="101"/>
                    </a:lnTo>
                    <a:lnTo>
                      <a:pt x="457" y="101"/>
                    </a:lnTo>
                    <a:lnTo>
                      <a:pt x="436" y="94"/>
                    </a:lnTo>
                    <a:lnTo>
                      <a:pt x="435" y="93"/>
                    </a:lnTo>
                    <a:lnTo>
                      <a:pt x="435" y="92"/>
                    </a:lnTo>
                    <a:lnTo>
                      <a:pt x="445" y="94"/>
                    </a:lnTo>
                    <a:lnTo>
                      <a:pt x="455" y="96"/>
                    </a:lnTo>
                    <a:lnTo>
                      <a:pt x="460" y="93"/>
                    </a:lnTo>
                    <a:lnTo>
                      <a:pt x="462" y="94"/>
                    </a:lnTo>
                    <a:lnTo>
                      <a:pt x="461" y="89"/>
                    </a:lnTo>
                    <a:lnTo>
                      <a:pt x="460" y="86"/>
                    </a:lnTo>
                    <a:lnTo>
                      <a:pt x="465" y="84"/>
                    </a:lnTo>
                    <a:lnTo>
                      <a:pt x="462" y="88"/>
                    </a:lnTo>
                    <a:lnTo>
                      <a:pt x="468" y="92"/>
                    </a:lnTo>
                    <a:lnTo>
                      <a:pt x="473" y="93"/>
                    </a:lnTo>
                    <a:lnTo>
                      <a:pt x="473" y="88"/>
                    </a:lnTo>
                    <a:lnTo>
                      <a:pt x="475" y="93"/>
                    </a:lnTo>
                    <a:lnTo>
                      <a:pt x="480" y="94"/>
                    </a:lnTo>
                    <a:lnTo>
                      <a:pt x="491" y="94"/>
                    </a:lnTo>
                    <a:lnTo>
                      <a:pt x="495" y="89"/>
                    </a:lnTo>
                    <a:lnTo>
                      <a:pt x="501" y="74"/>
                    </a:lnTo>
                    <a:lnTo>
                      <a:pt x="501" y="70"/>
                    </a:lnTo>
                    <a:lnTo>
                      <a:pt x="507" y="72"/>
                    </a:lnTo>
                    <a:lnTo>
                      <a:pt x="510" y="67"/>
                    </a:lnTo>
                    <a:close/>
                    <a:moveTo>
                      <a:pt x="504" y="30"/>
                    </a:moveTo>
                    <a:lnTo>
                      <a:pt x="498" y="20"/>
                    </a:lnTo>
                    <a:lnTo>
                      <a:pt x="489" y="0"/>
                    </a:lnTo>
                    <a:lnTo>
                      <a:pt x="489" y="0"/>
                    </a:lnTo>
                    <a:lnTo>
                      <a:pt x="486" y="0"/>
                    </a:lnTo>
                    <a:lnTo>
                      <a:pt x="495" y="19"/>
                    </a:lnTo>
                    <a:lnTo>
                      <a:pt x="499" y="23"/>
                    </a:lnTo>
                    <a:lnTo>
                      <a:pt x="503" y="33"/>
                    </a:lnTo>
                    <a:lnTo>
                      <a:pt x="508" y="38"/>
                    </a:lnTo>
                    <a:lnTo>
                      <a:pt x="505" y="39"/>
                    </a:lnTo>
                    <a:lnTo>
                      <a:pt x="510" y="40"/>
                    </a:lnTo>
                    <a:lnTo>
                      <a:pt x="515" y="47"/>
                    </a:lnTo>
                    <a:lnTo>
                      <a:pt x="518" y="52"/>
                    </a:lnTo>
                    <a:lnTo>
                      <a:pt x="519" y="50"/>
                    </a:lnTo>
                    <a:lnTo>
                      <a:pt x="517" y="44"/>
                    </a:lnTo>
                    <a:lnTo>
                      <a:pt x="504" y="30"/>
                    </a:lnTo>
                    <a:close/>
                    <a:moveTo>
                      <a:pt x="425" y="175"/>
                    </a:moveTo>
                    <a:lnTo>
                      <a:pt x="420" y="180"/>
                    </a:lnTo>
                    <a:lnTo>
                      <a:pt x="417" y="185"/>
                    </a:lnTo>
                    <a:lnTo>
                      <a:pt x="421" y="180"/>
                    </a:lnTo>
                    <a:lnTo>
                      <a:pt x="431" y="171"/>
                    </a:lnTo>
                    <a:lnTo>
                      <a:pt x="430" y="171"/>
                    </a:lnTo>
                    <a:lnTo>
                      <a:pt x="425" y="175"/>
                    </a:lnTo>
                    <a:close/>
                    <a:moveTo>
                      <a:pt x="461" y="150"/>
                    </a:moveTo>
                    <a:lnTo>
                      <a:pt x="452" y="153"/>
                    </a:lnTo>
                    <a:lnTo>
                      <a:pt x="449" y="156"/>
                    </a:lnTo>
                    <a:lnTo>
                      <a:pt x="457" y="152"/>
                    </a:lnTo>
                    <a:lnTo>
                      <a:pt x="468" y="150"/>
                    </a:lnTo>
                    <a:lnTo>
                      <a:pt x="466" y="150"/>
                    </a:lnTo>
                    <a:lnTo>
                      <a:pt x="461" y="150"/>
                    </a:lnTo>
                    <a:close/>
                    <a:moveTo>
                      <a:pt x="485" y="137"/>
                    </a:moveTo>
                    <a:lnTo>
                      <a:pt x="484" y="142"/>
                    </a:lnTo>
                    <a:lnTo>
                      <a:pt x="480" y="153"/>
                    </a:lnTo>
                    <a:lnTo>
                      <a:pt x="485" y="138"/>
                    </a:lnTo>
                    <a:lnTo>
                      <a:pt x="493" y="127"/>
                    </a:lnTo>
                    <a:lnTo>
                      <a:pt x="489" y="132"/>
                    </a:lnTo>
                    <a:lnTo>
                      <a:pt x="485" y="137"/>
                    </a:lnTo>
                    <a:close/>
                    <a:moveTo>
                      <a:pt x="498" y="119"/>
                    </a:moveTo>
                    <a:lnTo>
                      <a:pt x="501" y="114"/>
                    </a:lnTo>
                    <a:lnTo>
                      <a:pt x="499" y="114"/>
                    </a:lnTo>
                    <a:lnTo>
                      <a:pt x="498" y="119"/>
                    </a:lnTo>
                    <a:close/>
                    <a:moveTo>
                      <a:pt x="509" y="106"/>
                    </a:moveTo>
                    <a:lnTo>
                      <a:pt x="505" y="111"/>
                    </a:lnTo>
                    <a:lnTo>
                      <a:pt x="515" y="102"/>
                    </a:lnTo>
                    <a:lnTo>
                      <a:pt x="515" y="101"/>
                    </a:lnTo>
                    <a:lnTo>
                      <a:pt x="514" y="102"/>
                    </a:lnTo>
                    <a:lnTo>
                      <a:pt x="509" y="106"/>
                    </a:lnTo>
                    <a:close/>
                    <a:moveTo>
                      <a:pt x="529" y="69"/>
                    </a:moveTo>
                    <a:lnTo>
                      <a:pt x="528" y="64"/>
                    </a:lnTo>
                    <a:lnTo>
                      <a:pt x="523" y="54"/>
                    </a:lnTo>
                    <a:lnTo>
                      <a:pt x="524" y="59"/>
                    </a:lnTo>
                    <a:lnTo>
                      <a:pt x="527" y="64"/>
                    </a:lnTo>
                    <a:lnTo>
                      <a:pt x="528" y="69"/>
                    </a:lnTo>
                    <a:lnTo>
                      <a:pt x="529" y="87"/>
                    </a:lnTo>
                    <a:lnTo>
                      <a:pt x="527" y="92"/>
                    </a:lnTo>
                    <a:lnTo>
                      <a:pt x="523" y="96"/>
                    </a:lnTo>
                    <a:lnTo>
                      <a:pt x="523" y="97"/>
                    </a:lnTo>
                    <a:lnTo>
                      <a:pt x="529" y="94"/>
                    </a:lnTo>
                    <a:lnTo>
                      <a:pt x="530" y="84"/>
                    </a:lnTo>
                    <a:lnTo>
                      <a:pt x="529" y="69"/>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94" name="Google Shape;1287;g3df7f880796_0_302">
                <a:extLst>
                  <a:ext uri="{FF2B5EF4-FFF2-40B4-BE49-F238E27FC236}">
                    <a16:creationId xmlns:a16="http://schemas.microsoft.com/office/drawing/2014/main" id="{6E8B38AC-1AF0-6BC5-E6D4-E0929DADA1FE}"/>
                  </a:ext>
                </a:extLst>
              </p:cNvPr>
              <p:cNvSpPr/>
              <p:nvPr/>
            </p:nvSpPr>
            <p:spPr>
              <a:xfrm>
                <a:off x="6327153" y="1469314"/>
                <a:ext cx="843848" cy="628168"/>
              </a:xfrm>
              <a:custGeom>
                <a:avLst/>
                <a:gdLst/>
                <a:ahLst/>
                <a:cxnLst/>
                <a:rect l="l" t="t" r="r" b="b"/>
                <a:pathLst>
                  <a:path w="452" h="337" extrusionOk="0">
                    <a:moveTo>
                      <a:pt x="345" y="323"/>
                    </a:moveTo>
                    <a:lnTo>
                      <a:pt x="347" y="318"/>
                    </a:lnTo>
                    <a:lnTo>
                      <a:pt x="352" y="316"/>
                    </a:lnTo>
                    <a:lnTo>
                      <a:pt x="354" y="311"/>
                    </a:lnTo>
                    <a:lnTo>
                      <a:pt x="359" y="301"/>
                    </a:lnTo>
                    <a:lnTo>
                      <a:pt x="354" y="296"/>
                    </a:lnTo>
                    <a:lnTo>
                      <a:pt x="354" y="293"/>
                    </a:lnTo>
                    <a:lnTo>
                      <a:pt x="361" y="286"/>
                    </a:lnTo>
                    <a:lnTo>
                      <a:pt x="361" y="281"/>
                    </a:lnTo>
                    <a:lnTo>
                      <a:pt x="357" y="276"/>
                    </a:lnTo>
                    <a:lnTo>
                      <a:pt x="349" y="220"/>
                    </a:lnTo>
                    <a:lnTo>
                      <a:pt x="346" y="218"/>
                    </a:lnTo>
                    <a:lnTo>
                      <a:pt x="346" y="171"/>
                    </a:lnTo>
                    <a:lnTo>
                      <a:pt x="347" y="166"/>
                    </a:lnTo>
                    <a:lnTo>
                      <a:pt x="345" y="161"/>
                    </a:lnTo>
                    <a:lnTo>
                      <a:pt x="345" y="157"/>
                    </a:lnTo>
                    <a:lnTo>
                      <a:pt x="334" y="108"/>
                    </a:lnTo>
                    <a:lnTo>
                      <a:pt x="326" y="102"/>
                    </a:lnTo>
                    <a:lnTo>
                      <a:pt x="325" y="107"/>
                    </a:lnTo>
                    <a:lnTo>
                      <a:pt x="322" y="102"/>
                    </a:lnTo>
                    <a:lnTo>
                      <a:pt x="322" y="94"/>
                    </a:lnTo>
                    <a:lnTo>
                      <a:pt x="320" y="84"/>
                    </a:lnTo>
                    <a:lnTo>
                      <a:pt x="317" y="79"/>
                    </a:lnTo>
                    <a:lnTo>
                      <a:pt x="313" y="69"/>
                    </a:lnTo>
                    <a:lnTo>
                      <a:pt x="313" y="59"/>
                    </a:lnTo>
                    <a:lnTo>
                      <a:pt x="316" y="58"/>
                    </a:lnTo>
                    <a:lnTo>
                      <a:pt x="315" y="53"/>
                    </a:lnTo>
                    <a:lnTo>
                      <a:pt x="313" y="48"/>
                    </a:lnTo>
                    <a:lnTo>
                      <a:pt x="313" y="43"/>
                    </a:lnTo>
                    <a:lnTo>
                      <a:pt x="312" y="38"/>
                    </a:lnTo>
                    <a:lnTo>
                      <a:pt x="307" y="33"/>
                    </a:lnTo>
                    <a:lnTo>
                      <a:pt x="306" y="28"/>
                    </a:lnTo>
                    <a:lnTo>
                      <a:pt x="306" y="16"/>
                    </a:lnTo>
                    <a:lnTo>
                      <a:pt x="302" y="11"/>
                    </a:lnTo>
                    <a:lnTo>
                      <a:pt x="302" y="6"/>
                    </a:lnTo>
                    <a:lnTo>
                      <a:pt x="301" y="3"/>
                    </a:lnTo>
                    <a:lnTo>
                      <a:pt x="301" y="0"/>
                    </a:lnTo>
                    <a:lnTo>
                      <a:pt x="263" y="10"/>
                    </a:lnTo>
                    <a:lnTo>
                      <a:pt x="229" y="18"/>
                    </a:lnTo>
                    <a:lnTo>
                      <a:pt x="224" y="18"/>
                    </a:lnTo>
                    <a:lnTo>
                      <a:pt x="214" y="23"/>
                    </a:lnTo>
                    <a:lnTo>
                      <a:pt x="198" y="42"/>
                    </a:lnTo>
                    <a:lnTo>
                      <a:pt x="181" y="68"/>
                    </a:lnTo>
                    <a:lnTo>
                      <a:pt x="183" y="74"/>
                    </a:lnTo>
                    <a:lnTo>
                      <a:pt x="175" y="83"/>
                    </a:lnTo>
                    <a:lnTo>
                      <a:pt x="173" y="87"/>
                    </a:lnTo>
                    <a:lnTo>
                      <a:pt x="167" y="92"/>
                    </a:lnTo>
                    <a:lnTo>
                      <a:pt x="159" y="101"/>
                    </a:lnTo>
                    <a:lnTo>
                      <a:pt x="157" y="106"/>
                    </a:lnTo>
                    <a:lnTo>
                      <a:pt x="162" y="109"/>
                    </a:lnTo>
                    <a:lnTo>
                      <a:pt x="164" y="112"/>
                    </a:lnTo>
                    <a:lnTo>
                      <a:pt x="162" y="107"/>
                    </a:lnTo>
                    <a:lnTo>
                      <a:pt x="167" y="104"/>
                    </a:lnTo>
                    <a:lnTo>
                      <a:pt x="167" y="112"/>
                    </a:lnTo>
                    <a:lnTo>
                      <a:pt x="175" y="108"/>
                    </a:lnTo>
                    <a:lnTo>
                      <a:pt x="171" y="113"/>
                    </a:lnTo>
                    <a:lnTo>
                      <a:pt x="171" y="118"/>
                    </a:lnTo>
                    <a:lnTo>
                      <a:pt x="166" y="120"/>
                    </a:lnTo>
                    <a:lnTo>
                      <a:pt x="171" y="130"/>
                    </a:lnTo>
                    <a:lnTo>
                      <a:pt x="171" y="132"/>
                    </a:lnTo>
                    <a:lnTo>
                      <a:pt x="174" y="137"/>
                    </a:lnTo>
                    <a:lnTo>
                      <a:pt x="174" y="142"/>
                    </a:lnTo>
                    <a:lnTo>
                      <a:pt x="170" y="147"/>
                    </a:lnTo>
                    <a:lnTo>
                      <a:pt x="165" y="147"/>
                    </a:lnTo>
                    <a:lnTo>
                      <a:pt x="160" y="152"/>
                    </a:lnTo>
                    <a:lnTo>
                      <a:pt x="154" y="157"/>
                    </a:lnTo>
                    <a:lnTo>
                      <a:pt x="151" y="162"/>
                    </a:lnTo>
                    <a:lnTo>
                      <a:pt x="147" y="167"/>
                    </a:lnTo>
                    <a:lnTo>
                      <a:pt x="142" y="170"/>
                    </a:lnTo>
                    <a:lnTo>
                      <a:pt x="139" y="175"/>
                    </a:lnTo>
                    <a:lnTo>
                      <a:pt x="135" y="174"/>
                    </a:lnTo>
                    <a:lnTo>
                      <a:pt x="126" y="174"/>
                    </a:lnTo>
                    <a:lnTo>
                      <a:pt x="116" y="176"/>
                    </a:lnTo>
                    <a:lnTo>
                      <a:pt x="106" y="182"/>
                    </a:lnTo>
                    <a:lnTo>
                      <a:pt x="93" y="176"/>
                    </a:lnTo>
                    <a:lnTo>
                      <a:pt x="73" y="177"/>
                    </a:lnTo>
                    <a:lnTo>
                      <a:pt x="54" y="181"/>
                    </a:lnTo>
                    <a:lnTo>
                      <a:pt x="44" y="186"/>
                    </a:lnTo>
                    <a:lnTo>
                      <a:pt x="39" y="189"/>
                    </a:lnTo>
                    <a:lnTo>
                      <a:pt x="34" y="190"/>
                    </a:lnTo>
                    <a:lnTo>
                      <a:pt x="30" y="194"/>
                    </a:lnTo>
                    <a:lnTo>
                      <a:pt x="25" y="195"/>
                    </a:lnTo>
                    <a:lnTo>
                      <a:pt x="25" y="196"/>
                    </a:lnTo>
                    <a:lnTo>
                      <a:pt x="28" y="205"/>
                    </a:lnTo>
                    <a:lnTo>
                      <a:pt x="27" y="209"/>
                    </a:lnTo>
                    <a:lnTo>
                      <a:pt x="38" y="210"/>
                    </a:lnTo>
                    <a:lnTo>
                      <a:pt x="38" y="213"/>
                    </a:lnTo>
                    <a:lnTo>
                      <a:pt x="35" y="215"/>
                    </a:lnTo>
                    <a:lnTo>
                      <a:pt x="42" y="226"/>
                    </a:lnTo>
                    <a:lnTo>
                      <a:pt x="42" y="231"/>
                    </a:lnTo>
                    <a:lnTo>
                      <a:pt x="33" y="242"/>
                    </a:lnTo>
                    <a:lnTo>
                      <a:pt x="30" y="247"/>
                    </a:lnTo>
                    <a:lnTo>
                      <a:pt x="27" y="250"/>
                    </a:lnTo>
                    <a:lnTo>
                      <a:pt x="22" y="257"/>
                    </a:lnTo>
                    <a:lnTo>
                      <a:pt x="13" y="267"/>
                    </a:lnTo>
                    <a:lnTo>
                      <a:pt x="3" y="278"/>
                    </a:lnTo>
                    <a:lnTo>
                      <a:pt x="0" y="279"/>
                    </a:lnTo>
                    <a:lnTo>
                      <a:pt x="1" y="281"/>
                    </a:lnTo>
                    <a:lnTo>
                      <a:pt x="4" y="298"/>
                    </a:lnTo>
                    <a:lnTo>
                      <a:pt x="49" y="291"/>
                    </a:lnTo>
                    <a:lnTo>
                      <a:pt x="118" y="277"/>
                    </a:lnTo>
                    <a:lnTo>
                      <a:pt x="195" y="260"/>
                    </a:lnTo>
                    <a:lnTo>
                      <a:pt x="247" y="249"/>
                    </a:lnTo>
                    <a:lnTo>
                      <a:pt x="248" y="250"/>
                    </a:lnTo>
                    <a:lnTo>
                      <a:pt x="253" y="252"/>
                    </a:lnTo>
                    <a:lnTo>
                      <a:pt x="254" y="257"/>
                    </a:lnTo>
                    <a:lnTo>
                      <a:pt x="259" y="255"/>
                    </a:lnTo>
                    <a:lnTo>
                      <a:pt x="264" y="260"/>
                    </a:lnTo>
                    <a:lnTo>
                      <a:pt x="269" y="270"/>
                    </a:lnTo>
                    <a:lnTo>
                      <a:pt x="271" y="276"/>
                    </a:lnTo>
                    <a:lnTo>
                      <a:pt x="274" y="281"/>
                    </a:lnTo>
                    <a:lnTo>
                      <a:pt x="283" y="284"/>
                    </a:lnTo>
                    <a:lnTo>
                      <a:pt x="288" y="284"/>
                    </a:lnTo>
                    <a:lnTo>
                      <a:pt x="293" y="287"/>
                    </a:lnTo>
                    <a:lnTo>
                      <a:pt x="293" y="289"/>
                    </a:lnTo>
                    <a:lnTo>
                      <a:pt x="345" y="306"/>
                    </a:lnTo>
                    <a:lnTo>
                      <a:pt x="341" y="293"/>
                    </a:lnTo>
                    <a:lnTo>
                      <a:pt x="336" y="289"/>
                    </a:lnTo>
                    <a:lnTo>
                      <a:pt x="335" y="284"/>
                    </a:lnTo>
                    <a:lnTo>
                      <a:pt x="336" y="283"/>
                    </a:lnTo>
                    <a:lnTo>
                      <a:pt x="337" y="287"/>
                    </a:lnTo>
                    <a:lnTo>
                      <a:pt x="342" y="291"/>
                    </a:lnTo>
                    <a:lnTo>
                      <a:pt x="345" y="298"/>
                    </a:lnTo>
                    <a:lnTo>
                      <a:pt x="346" y="313"/>
                    </a:lnTo>
                    <a:lnTo>
                      <a:pt x="344" y="323"/>
                    </a:lnTo>
                    <a:lnTo>
                      <a:pt x="345" y="323"/>
                    </a:lnTo>
                    <a:close/>
                    <a:moveTo>
                      <a:pt x="447" y="276"/>
                    </a:moveTo>
                    <a:lnTo>
                      <a:pt x="442" y="278"/>
                    </a:lnTo>
                    <a:lnTo>
                      <a:pt x="440" y="277"/>
                    </a:lnTo>
                    <a:lnTo>
                      <a:pt x="435" y="278"/>
                    </a:lnTo>
                    <a:lnTo>
                      <a:pt x="430" y="281"/>
                    </a:lnTo>
                    <a:lnTo>
                      <a:pt x="425" y="291"/>
                    </a:lnTo>
                    <a:lnTo>
                      <a:pt x="422" y="292"/>
                    </a:lnTo>
                    <a:lnTo>
                      <a:pt x="417" y="292"/>
                    </a:lnTo>
                    <a:lnTo>
                      <a:pt x="420" y="288"/>
                    </a:lnTo>
                    <a:lnTo>
                      <a:pt x="425" y="283"/>
                    </a:lnTo>
                    <a:lnTo>
                      <a:pt x="425" y="278"/>
                    </a:lnTo>
                    <a:lnTo>
                      <a:pt x="430" y="270"/>
                    </a:lnTo>
                    <a:lnTo>
                      <a:pt x="415" y="287"/>
                    </a:lnTo>
                    <a:lnTo>
                      <a:pt x="405" y="292"/>
                    </a:lnTo>
                    <a:lnTo>
                      <a:pt x="391" y="294"/>
                    </a:lnTo>
                    <a:lnTo>
                      <a:pt x="386" y="297"/>
                    </a:lnTo>
                    <a:lnTo>
                      <a:pt x="384" y="302"/>
                    </a:lnTo>
                    <a:lnTo>
                      <a:pt x="379" y="302"/>
                    </a:lnTo>
                    <a:lnTo>
                      <a:pt x="370" y="307"/>
                    </a:lnTo>
                    <a:lnTo>
                      <a:pt x="365" y="306"/>
                    </a:lnTo>
                    <a:lnTo>
                      <a:pt x="361" y="309"/>
                    </a:lnTo>
                    <a:lnTo>
                      <a:pt x="361" y="315"/>
                    </a:lnTo>
                    <a:lnTo>
                      <a:pt x="356" y="312"/>
                    </a:lnTo>
                    <a:lnTo>
                      <a:pt x="355" y="318"/>
                    </a:lnTo>
                    <a:lnTo>
                      <a:pt x="346" y="323"/>
                    </a:lnTo>
                    <a:lnTo>
                      <a:pt x="345" y="330"/>
                    </a:lnTo>
                    <a:lnTo>
                      <a:pt x="344" y="335"/>
                    </a:lnTo>
                    <a:lnTo>
                      <a:pt x="346" y="335"/>
                    </a:lnTo>
                    <a:lnTo>
                      <a:pt x="355" y="333"/>
                    </a:lnTo>
                    <a:lnTo>
                      <a:pt x="350" y="337"/>
                    </a:lnTo>
                    <a:lnTo>
                      <a:pt x="360" y="332"/>
                    </a:lnTo>
                    <a:lnTo>
                      <a:pt x="378" y="322"/>
                    </a:lnTo>
                    <a:lnTo>
                      <a:pt x="379" y="322"/>
                    </a:lnTo>
                    <a:lnTo>
                      <a:pt x="385" y="318"/>
                    </a:lnTo>
                    <a:lnTo>
                      <a:pt x="390" y="316"/>
                    </a:lnTo>
                    <a:lnTo>
                      <a:pt x="400" y="309"/>
                    </a:lnTo>
                    <a:lnTo>
                      <a:pt x="405" y="308"/>
                    </a:lnTo>
                    <a:lnTo>
                      <a:pt x="410" y="304"/>
                    </a:lnTo>
                    <a:lnTo>
                      <a:pt x="415" y="303"/>
                    </a:lnTo>
                    <a:lnTo>
                      <a:pt x="425" y="297"/>
                    </a:lnTo>
                    <a:lnTo>
                      <a:pt x="425" y="293"/>
                    </a:lnTo>
                    <a:lnTo>
                      <a:pt x="430" y="292"/>
                    </a:lnTo>
                    <a:lnTo>
                      <a:pt x="440" y="283"/>
                    </a:lnTo>
                    <a:lnTo>
                      <a:pt x="446" y="281"/>
                    </a:lnTo>
                    <a:lnTo>
                      <a:pt x="452" y="272"/>
                    </a:lnTo>
                    <a:lnTo>
                      <a:pt x="447" y="276"/>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95" name="Google Shape;1288;g3df7f880796_0_302">
                <a:extLst>
                  <a:ext uri="{FF2B5EF4-FFF2-40B4-BE49-F238E27FC236}">
                    <a16:creationId xmlns:a16="http://schemas.microsoft.com/office/drawing/2014/main" id="{790E6C27-4A25-5373-DF4A-B01903D52B19}"/>
                  </a:ext>
                </a:extLst>
              </p:cNvPr>
              <p:cNvSpPr/>
              <p:nvPr/>
            </p:nvSpPr>
            <p:spPr>
              <a:xfrm>
                <a:off x="6972845" y="1697126"/>
                <a:ext cx="392268" cy="210288"/>
              </a:xfrm>
              <a:custGeom>
                <a:avLst/>
                <a:gdLst/>
                <a:ahLst/>
                <a:cxnLst/>
                <a:rect l="l" t="t" r="r" b="b"/>
                <a:pathLst>
                  <a:path w="210" h="113" extrusionOk="0">
                    <a:moveTo>
                      <a:pt x="201" y="72"/>
                    </a:moveTo>
                    <a:lnTo>
                      <a:pt x="199" y="62"/>
                    </a:lnTo>
                    <a:lnTo>
                      <a:pt x="193" y="53"/>
                    </a:lnTo>
                    <a:lnTo>
                      <a:pt x="188" y="49"/>
                    </a:lnTo>
                    <a:lnTo>
                      <a:pt x="183" y="48"/>
                    </a:lnTo>
                    <a:lnTo>
                      <a:pt x="177" y="49"/>
                    </a:lnTo>
                    <a:lnTo>
                      <a:pt x="183" y="49"/>
                    </a:lnTo>
                    <a:lnTo>
                      <a:pt x="188" y="53"/>
                    </a:lnTo>
                    <a:lnTo>
                      <a:pt x="189" y="58"/>
                    </a:lnTo>
                    <a:lnTo>
                      <a:pt x="194" y="58"/>
                    </a:lnTo>
                    <a:lnTo>
                      <a:pt x="196" y="65"/>
                    </a:lnTo>
                    <a:lnTo>
                      <a:pt x="191" y="70"/>
                    </a:lnTo>
                    <a:lnTo>
                      <a:pt x="183" y="78"/>
                    </a:lnTo>
                    <a:lnTo>
                      <a:pt x="177" y="77"/>
                    </a:lnTo>
                    <a:lnTo>
                      <a:pt x="172" y="77"/>
                    </a:lnTo>
                    <a:lnTo>
                      <a:pt x="169" y="76"/>
                    </a:lnTo>
                    <a:lnTo>
                      <a:pt x="165" y="65"/>
                    </a:lnTo>
                    <a:lnTo>
                      <a:pt x="160" y="64"/>
                    </a:lnTo>
                    <a:lnTo>
                      <a:pt x="155" y="62"/>
                    </a:lnTo>
                    <a:lnTo>
                      <a:pt x="155" y="58"/>
                    </a:lnTo>
                    <a:lnTo>
                      <a:pt x="160" y="60"/>
                    </a:lnTo>
                    <a:lnTo>
                      <a:pt x="156" y="54"/>
                    </a:lnTo>
                    <a:lnTo>
                      <a:pt x="146" y="45"/>
                    </a:lnTo>
                    <a:lnTo>
                      <a:pt x="141" y="45"/>
                    </a:lnTo>
                    <a:lnTo>
                      <a:pt x="136" y="48"/>
                    </a:lnTo>
                    <a:lnTo>
                      <a:pt x="131" y="45"/>
                    </a:lnTo>
                    <a:lnTo>
                      <a:pt x="128" y="40"/>
                    </a:lnTo>
                    <a:lnTo>
                      <a:pt x="133" y="40"/>
                    </a:lnTo>
                    <a:lnTo>
                      <a:pt x="131" y="35"/>
                    </a:lnTo>
                    <a:lnTo>
                      <a:pt x="135" y="30"/>
                    </a:lnTo>
                    <a:lnTo>
                      <a:pt x="135" y="29"/>
                    </a:lnTo>
                    <a:lnTo>
                      <a:pt x="136" y="24"/>
                    </a:lnTo>
                    <a:lnTo>
                      <a:pt x="146" y="18"/>
                    </a:lnTo>
                    <a:lnTo>
                      <a:pt x="147" y="13"/>
                    </a:lnTo>
                    <a:lnTo>
                      <a:pt x="142" y="13"/>
                    </a:lnTo>
                    <a:lnTo>
                      <a:pt x="144" y="14"/>
                    </a:lnTo>
                    <a:lnTo>
                      <a:pt x="138" y="15"/>
                    </a:lnTo>
                    <a:lnTo>
                      <a:pt x="133" y="11"/>
                    </a:lnTo>
                    <a:lnTo>
                      <a:pt x="132" y="6"/>
                    </a:lnTo>
                    <a:lnTo>
                      <a:pt x="128" y="4"/>
                    </a:lnTo>
                    <a:lnTo>
                      <a:pt x="130" y="0"/>
                    </a:lnTo>
                    <a:lnTo>
                      <a:pt x="127" y="0"/>
                    </a:lnTo>
                    <a:lnTo>
                      <a:pt x="125" y="0"/>
                    </a:lnTo>
                    <a:lnTo>
                      <a:pt x="120" y="4"/>
                    </a:lnTo>
                    <a:lnTo>
                      <a:pt x="117" y="9"/>
                    </a:lnTo>
                    <a:lnTo>
                      <a:pt x="116" y="8"/>
                    </a:lnTo>
                    <a:lnTo>
                      <a:pt x="112" y="13"/>
                    </a:lnTo>
                    <a:lnTo>
                      <a:pt x="107" y="20"/>
                    </a:lnTo>
                    <a:lnTo>
                      <a:pt x="44" y="34"/>
                    </a:lnTo>
                    <a:lnTo>
                      <a:pt x="1" y="44"/>
                    </a:lnTo>
                    <a:lnTo>
                      <a:pt x="0" y="49"/>
                    </a:lnTo>
                    <a:lnTo>
                      <a:pt x="0" y="96"/>
                    </a:lnTo>
                    <a:lnTo>
                      <a:pt x="3" y="98"/>
                    </a:lnTo>
                    <a:lnTo>
                      <a:pt x="34" y="92"/>
                    </a:lnTo>
                    <a:lnTo>
                      <a:pt x="39" y="92"/>
                    </a:lnTo>
                    <a:lnTo>
                      <a:pt x="48" y="88"/>
                    </a:lnTo>
                    <a:lnTo>
                      <a:pt x="52" y="88"/>
                    </a:lnTo>
                    <a:lnTo>
                      <a:pt x="57" y="86"/>
                    </a:lnTo>
                    <a:lnTo>
                      <a:pt x="84" y="79"/>
                    </a:lnTo>
                    <a:lnTo>
                      <a:pt x="91" y="78"/>
                    </a:lnTo>
                    <a:lnTo>
                      <a:pt x="94" y="78"/>
                    </a:lnTo>
                    <a:lnTo>
                      <a:pt x="113" y="73"/>
                    </a:lnTo>
                    <a:lnTo>
                      <a:pt x="117" y="76"/>
                    </a:lnTo>
                    <a:lnTo>
                      <a:pt x="120" y="81"/>
                    </a:lnTo>
                    <a:lnTo>
                      <a:pt x="122" y="82"/>
                    </a:lnTo>
                    <a:lnTo>
                      <a:pt x="123" y="86"/>
                    </a:lnTo>
                    <a:lnTo>
                      <a:pt x="126" y="89"/>
                    </a:lnTo>
                    <a:lnTo>
                      <a:pt x="127" y="89"/>
                    </a:lnTo>
                    <a:lnTo>
                      <a:pt x="131" y="92"/>
                    </a:lnTo>
                    <a:lnTo>
                      <a:pt x="133" y="94"/>
                    </a:lnTo>
                    <a:lnTo>
                      <a:pt x="138" y="96"/>
                    </a:lnTo>
                    <a:lnTo>
                      <a:pt x="140" y="102"/>
                    </a:lnTo>
                    <a:lnTo>
                      <a:pt x="141" y="106"/>
                    </a:lnTo>
                    <a:lnTo>
                      <a:pt x="144" y="101"/>
                    </a:lnTo>
                    <a:lnTo>
                      <a:pt x="149" y="101"/>
                    </a:lnTo>
                    <a:lnTo>
                      <a:pt x="151" y="93"/>
                    </a:lnTo>
                    <a:lnTo>
                      <a:pt x="156" y="89"/>
                    </a:lnTo>
                    <a:lnTo>
                      <a:pt x="159" y="84"/>
                    </a:lnTo>
                    <a:lnTo>
                      <a:pt x="164" y="81"/>
                    </a:lnTo>
                    <a:lnTo>
                      <a:pt x="164" y="86"/>
                    </a:lnTo>
                    <a:lnTo>
                      <a:pt x="165" y="96"/>
                    </a:lnTo>
                    <a:lnTo>
                      <a:pt x="171" y="93"/>
                    </a:lnTo>
                    <a:lnTo>
                      <a:pt x="175" y="91"/>
                    </a:lnTo>
                    <a:lnTo>
                      <a:pt x="176" y="86"/>
                    </a:lnTo>
                    <a:lnTo>
                      <a:pt x="179" y="86"/>
                    </a:lnTo>
                    <a:lnTo>
                      <a:pt x="193" y="78"/>
                    </a:lnTo>
                    <a:lnTo>
                      <a:pt x="199" y="77"/>
                    </a:lnTo>
                    <a:lnTo>
                      <a:pt x="201" y="72"/>
                    </a:lnTo>
                    <a:close/>
                    <a:moveTo>
                      <a:pt x="206" y="101"/>
                    </a:moveTo>
                    <a:lnTo>
                      <a:pt x="203" y="98"/>
                    </a:lnTo>
                    <a:lnTo>
                      <a:pt x="204" y="99"/>
                    </a:lnTo>
                    <a:lnTo>
                      <a:pt x="203" y="104"/>
                    </a:lnTo>
                    <a:lnTo>
                      <a:pt x="199" y="108"/>
                    </a:lnTo>
                    <a:lnTo>
                      <a:pt x="208" y="107"/>
                    </a:lnTo>
                    <a:lnTo>
                      <a:pt x="210" y="106"/>
                    </a:lnTo>
                    <a:lnTo>
                      <a:pt x="206" y="101"/>
                    </a:lnTo>
                    <a:close/>
                    <a:moveTo>
                      <a:pt x="169" y="101"/>
                    </a:moveTo>
                    <a:lnTo>
                      <a:pt x="166" y="104"/>
                    </a:lnTo>
                    <a:lnTo>
                      <a:pt x="162" y="113"/>
                    </a:lnTo>
                    <a:lnTo>
                      <a:pt x="171" y="108"/>
                    </a:lnTo>
                    <a:lnTo>
                      <a:pt x="176" y="104"/>
                    </a:lnTo>
                    <a:lnTo>
                      <a:pt x="172" y="99"/>
                    </a:lnTo>
                    <a:lnTo>
                      <a:pt x="169" y="101"/>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96" name="Google Shape;1289;g3df7f880796_0_302">
                <a:extLst>
                  <a:ext uri="{FF2B5EF4-FFF2-40B4-BE49-F238E27FC236}">
                    <a16:creationId xmlns:a16="http://schemas.microsoft.com/office/drawing/2014/main" id="{1973FF42-333C-7179-117A-84E8F7422179}"/>
                  </a:ext>
                </a:extLst>
              </p:cNvPr>
              <p:cNvSpPr/>
              <p:nvPr/>
            </p:nvSpPr>
            <p:spPr>
              <a:xfrm>
                <a:off x="7098209" y="1013690"/>
                <a:ext cx="440796" cy="652432"/>
              </a:xfrm>
              <a:custGeom>
                <a:avLst/>
                <a:gdLst/>
                <a:ahLst/>
                <a:cxnLst/>
                <a:rect l="l" t="t" r="r" b="b"/>
                <a:pathLst>
                  <a:path w="236" h="350" extrusionOk="0">
                    <a:moveTo>
                      <a:pt x="216" y="160"/>
                    </a:moveTo>
                    <a:lnTo>
                      <a:pt x="212" y="165"/>
                    </a:lnTo>
                    <a:lnTo>
                      <a:pt x="209" y="160"/>
                    </a:lnTo>
                    <a:lnTo>
                      <a:pt x="214" y="152"/>
                    </a:lnTo>
                    <a:lnTo>
                      <a:pt x="205" y="143"/>
                    </a:lnTo>
                    <a:lnTo>
                      <a:pt x="205" y="142"/>
                    </a:lnTo>
                    <a:lnTo>
                      <a:pt x="205" y="142"/>
                    </a:lnTo>
                    <a:lnTo>
                      <a:pt x="201" y="141"/>
                    </a:lnTo>
                    <a:lnTo>
                      <a:pt x="197" y="141"/>
                    </a:lnTo>
                    <a:lnTo>
                      <a:pt x="194" y="145"/>
                    </a:lnTo>
                    <a:lnTo>
                      <a:pt x="188" y="141"/>
                    </a:lnTo>
                    <a:lnTo>
                      <a:pt x="186" y="136"/>
                    </a:lnTo>
                    <a:lnTo>
                      <a:pt x="186" y="131"/>
                    </a:lnTo>
                    <a:lnTo>
                      <a:pt x="182" y="126"/>
                    </a:lnTo>
                    <a:lnTo>
                      <a:pt x="181" y="121"/>
                    </a:lnTo>
                    <a:lnTo>
                      <a:pt x="182" y="116"/>
                    </a:lnTo>
                    <a:lnTo>
                      <a:pt x="178" y="114"/>
                    </a:lnTo>
                    <a:lnTo>
                      <a:pt x="173" y="116"/>
                    </a:lnTo>
                    <a:lnTo>
                      <a:pt x="168" y="116"/>
                    </a:lnTo>
                    <a:lnTo>
                      <a:pt x="163" y="112"/>
                    </a:lnTo>
                    <a:lnTo>
                      <a:pt x="160" y="113"/>
                    </a:lnTo>
                    <a:lnTo>
                      <a:pt x="157" y="108"/>
                    </a:lnTo>
                    <a:lnTo>
                      <a:pt x="158" y="104"/>
                    </a:lnTo>
                    <a:lnTo>
                      <a:pt x="156" y="99"/>
                    </a:lnTo>
                    <a:lnTo>
                      <a:pt x="156" y="94"/>
                    </a:lnTo>
                    <a:lnTo>
                      <a:pt x="149" y="78"/>
                    </a:lnTo>
                    <a:lnTo>
                      <a:pt x="128" y="14"/>
                    </a:lnTo>
                    <a:lnTo>
                      <a:pt x="124" y="13"/>
                    </a:lnTo>
                    <a:lnTo>
                      <a:pt x="114" y="6"/>
                    </a:lnTo>
                    <a:lnTo>
                      <a:pt x="104" y="2"/>
                    </a:lnTo>
                    <a:lnTo>
                      <a:pt x="99" y="0"/>
                    </a:lnTo>
                    <a:lnTo>
                      <a:pt x="93" y="2"/>
                    </a:lnTo>
                    <a:lnTo>
                      <a:pt x="89" y="8"/>
                    </a:lnTo>
                    <a:lnTo>
                      <a:pt x="85" y="10"/>
                    </a:lnTo>
                    <a:lnTo>
                      <a:pt x="80" y="15"/>
                    </a:lnTo>
                    <a:lnTo>
                      <a:pt x="77" y="18"/>
                    </a:lnTo>
                    <a:lnTo>
                      <a:pt x="71" y="23"/>
                    </a:lnTo>
                    <a:lnTo>
                      <a:pt x="65" y="20"/>
                    </a:lnTo>
                    <a:lnTo>
                      <a:pt x="60" y="16"/>
                    </a:lnTo>
                    <a:lnTo>
                      <a:pt x="58" y="6"/>
                    </a:lnTo>
                    <a:lnTo>
                      <a:pt x="53" y="6"/>
                    </a:lnTo>
                    <a:lnTo>
                      <a:pt x="48" y="8"/>
                    </a:lnTo>
                    <a:lnTo>
                      <a:pt x="25" y="73"/>
                    </a:lnTo>
                    <a:lnTo>
                      <a:pt x="29" y="94"/>
                    </a:lnTo>
                    <a:lnTo>
                      <a:pt x="25" y="101"/>
                    </a:lnTo>
                    <a:lnTo>
                      <a:pt x="22" y="116"/>
                    </a:lnTo>
                    <a:lnTo>
                      <a:pt x="25" y="119"/>
                    </a:lnTo>
                    <a:lnTo>
                      <a:pt x="25" y="130"/>
                    </a:lnTo>
                    <a:lnTo>
                      <a:pt x="29" y="135"/>
                    </a:lnTo>
                    <a:lnTo>
                      <a:pt x="24" y="145"/>
                    </a:lnTo>
                    <a:lnTo>
                      <a:pt x="26" y="148"/>
                    </a:lnTo>
                    <a:lnTo>
                      <a:pt x="17" y="158"/>
                    </a:lnTo>
                    <a:lnTo>
                      <a:pt x="15" y="164"/>
                    </a:lnTo>
                    <a:lnTo>
                      <a:pt x="14" y="169"/>
                    </a:lnTo>
                    <a:lnTo>
                      <a:pt x="14" y="169"/>
                    </a:lnTo>
                    <a:lnTo>
                      <a:pt x="19" y="179"/>
                    </a:lnTo>
                    <a:lnTo>
                      <a:pt x="14" y="177"/>
                    </a:lnTo>
                    <a:lnTo>
                      <a:pt x="12" y="177"/>
                    </a:lnTo>
                    <a:lnTo>
                      <a:pt x="11" y="182"/>
                    </a:lnTo>
                    <a:lnTo>
                      <a:pt x="12" y="187"/>
                    </a:lnTo>
                    <a:lnTo>
                      <a:pt x="7" y="189"/>
                    </a:lnTo>
                    <a:lnTo>
                      <a:pt x="4" y="186"/>
                    </a:lnTo>
                    <a:lnTo>
                      <a:pt x="0" y="191"/>
                    </a:lnTo>
                    <a:lnTo>
                      <a:pt x="0" y="194"/>
                    </a:lnTo>
                    <a:lnTo>
                      <a:pt x="36" y="303"/>
                    </a:lnTo>
                    <a:lnTo>
                      <a:pt x="41" y="318"/>
                    </a:lnTo>
                    <a:lnTo>
                      <a:pt x="41" y="323"/>
                    </a:lnTo>
                    <a:lnTo>
                      <a:pt x="44" y="327"/>
                    </a:lnTo>
                    <a:lnTo>
                      <a:pt x="45" y="332"/>
                    </a:lnTo>
                    <a:lnTo>
                      <a:pt x="50" y="336"/>
                    </a:lnTo>
                    <a:lnTo>
                      <a:pt x="55" y="338"/>
                    </a:lnTo>
                    <a:lnTo>
                      <a:pt x="56" y="343"/>
                    </a:lnTo>
                    <a:lnTo>
                      <a:pt x="60" y="348"/>
                    </a:lnTo>
                    <a:lnTo>
                      <a:pt x="63" y="350"/>
                    </a:lnTo>
                    <a:lnTo>
                      <a:pt x="68" y="345"/>
                    </a:lnTo>
                    <a:lnTo>
                      <a:pt x="69" y="340"/>
                    </a:lnTo>
                    <a:lnTo>
                      <a:pt x="68" y="335"/>
                    </a:lnTo>
                    <a:lnTo>
                      <a:pt x="68" y="330"/>
                    </a:lnTo>
                    <a:lnTo>
                      <a:pt x="73" y="326"/>
                    </a:lnTo>
                    <a:lnTo>
                      <a:pt x="77" y="316"/>
                    </a:lnTo>
                    <a:lnTo>
                      <a:pt x="74" y="312"/>
                    </a:lnTo>
                    <a:lnTo>
                      <a:pt x="80" y="302"/>
                    </a:lnTo>
                    <a:lnTo>
                      <a:pt x="77" y="301"/>
                    </a:lnTo>
                    <a:lnTo>
                      <a:pt x="77" y="296"/>
                    </a:lnTo>
                    <a:lnTo>
                      <a:pt x="78" y="291"/>
                    </a:lnTo>
                    <a:lnTo>
                      <a:pt x="85" y="280"/>
                    </a:lnTo>
                    <a:lnTo>
                      <a:pt x="88" y="289"/>
                    </a:lnTo>
                    <a:lnTo>
                      <a:pt x="88" y="284"/>
                    </a:lnTo>
                    <a:lnTo>
                      <a:pt x="89" y="289"/>
                    </a:lnTo>
                    <a:lnTo>
                      <a:pt x="92" y="284"/>
                    </a:lnTo>
                    <a:lnTo>
                      <a:pt x="93" y="279"/>
                    </a:lnTo>
                    <a:lnTo>
                      <a:pt x="94" y="279"/>
                    </a:lnTo>
                    <a:lnTo>
                      <a:pt x="98" y="289"/>
                    </a:lnTo>
                    <a:lnTo>
                      <a:pt x="99" y="284"/>
                    </a:lnTo>
                    <a:lnTo>
                      <a:pt x="93" y="269"/>
                    </a:lnTo>
                    <a:lnTo>
                      <a:pt x="90" y="272"/>
                    </a:lnTo>
                    <a:lnTo>
                      <a:pt x="92" y="267"/>
                    </a:lnTo>
                    <a:lnTo>
                      <a:pt x="93" y="262"/>
                    </a:lnTo>
                    <a:lnTo>
                      <a:pt x="93" y="267"/>
                    </a:lnTo>
                    <a:lnTo>
                      <a:pt x="100" y="283"/>
                    </a:lnTo>
                    <a:lnTo>
                      <a:pt x="102" y="278"/>
                    </a:lnTo>
                    <a:lnTo>
                      <a:pt x="98" y="273"/>
                    </a:lnTo>
                    <a:lnTo>
                      <a:pt x="99" y="267"/>
                    </a:lnTo>
                    <a:lnTo>
                      <a:pt x="102" y="265"/>
                    </a:lnTo>
                    <a:lnTo>
                      <a:pt x="104" y="270"/>
                    </a:lnTo>
                    <a:lnTo>
                      <a:pt x="103" y="275"/>
                    </a:lnTo>
                    <a:lnTo>
                      <a:pt x="108" y="278"/>
                    </a:lnTo>
                    <a:lnTo>
                      <a:pt x="105" y="268"/>
                    </a:lnTo>
                    <a:lnTo>
                      <a:pt x="105" y="263"/>
                    </a:lnTo>
                    <a:lnTo>
                      <a:pt x="107" y="262"/>
                    </a:lnTo>
                    <a:lnTo>
                      <a:pt x="107" y="267"/>
                    </a:lnTo>
                    <a:lnTo>
                      <a:pt x="108" y="272"/>
                    </a:lnTo>
                    <a:lnTo>
                      <a:pt x="112" y="274"/>
                    </a:lnTo>
                    <a:lnTo>
                      <a:pt x="113" y="270"/>
                    </a:lnTo>
                    <a:lnTo>
                      <a:pt x="112" y="264"/>
                    </a:lnTo>
                    <a:lnTo>
                      <a:pt x="114" y="260"/>
                    </a:lnTo>
                    <a:lnTo>
                      <a:pt x="119" y="260"/>
                    </a:lnTo>
                    <a:lnTo>
                      <a:pt x="124" y="263"/>
                    </a:lnTo>
                    <a:lnTo>
                      <a:pt x="126" y="258"/>
                    </a:lnTo>
                    <a:lnTo>
                      <a:pt x="129" y="252"/>
                    </a:lnTo>
                    <a:lnTo>
                      <a:pt x="128" y="248"/>
                    </a:lnTo>
                    <a:lnTo>
                      <a:pt x="128" y="243"/>
                    </a:lnTo>
                    <a:lnTo>
                      <a:pt x="128" y="236"/>
                    </a:lnTo>
                    <a:lnTo>
                      <a:pt x="129" y="233"/>
                    </a:lnTo>
                    <a:lnTo>
                      <a:pt x="129" y="228"/>
                    </a:lnTo>
                    <a:lnTo>
                      <a:pt x="127" y="223"/>
                    </a:lnTo>
                    <a:lnTo>
                      <a:pt x="134" y="219"/>
                    </a:lnTo>
                    <a:lnTo>
                      <a:pt x="133" y="210"/>
                    </a:lnTo>
                    <a:lnTo>
                      <a:pt x="137" y="215"/>
                    </a:lnTo>
                    <a:lnTo>
                      <a:pt x="136" y="220"/>
                    </a:lnTo>
                    <a:lnTo>
                      <a:pt x="141" y="219"/>
                    </a:lnTo>
                    <a:lnTo>
                      <a:pt x="139" y="224"/>
                    </a:lnTo>
                    <a:lnTo>
                      <a:pt x="137" y="228"/>
                    </a:lnTo>
                    <a:lnTo>
                      <a:pt x="147" y="228"/>
                    </a:lnTo>
                    <a:lnTo>
                      <a:pt x="155" y="230"/>
                    </a:lnTo>
                    <a:lnTo>
                      <a:pt x="152" y="225"/>
                    </a:lnTo>
                    <a:lnTo>
                      <a:pt x="151" y="220"/>
                    </a:lnTo>
                    <a:lnTo>
                      <a:pt x="152" y="215"/>
                    </a:lnTo>
                    <a:lnTo>
                      <a:pt x="152" y="210"/>
                    </a:lnTo>
                    <a:lnTo>
                      <a:pt x="156" y="215"/>
                    </a:lnTo>
                    <a:lnTo>
                      <a:pt x="161" y="211"/>
                    </a:lnTo>
                    <a:lnTo>
                      <a:pt x="160" y="206"/>
                    </a:lnTo>
                    <a:lnTo>
                      <a:pt x="172" y="210"/>
                    </a:lnTo>
                    <a:lnTo>
                      <a:pt x="176" y="215"/>
                    </a:lnTo>
                    <a:lnTo>
                      <a:pt x="177" y="210"/>
                    </a:lnTo>
                    <a:lnTo>
                      <a:pt x="176" y="205"/>
                    </a:lnTo>
                    <a:lnTo>
                      <a:pt x="178" y="203"/>
                    </a:lnTo>
                    <a:lnTo>
                      <a:pt x="180" y="208"/>
                    </a:lnTo>
                    <a:lnTo>
                      <a:pt x="181" y="203"/>
                    </a:lnTo>
                    <a:lnTo>
                      <a:pt x="182" y="208"/>
                    </a:lnTo>
                    <a:lnTo>
                      <a:pt x="183" y="203"/>
                    </a:lnTo>
                    <a:lnTo>
                      <a:pt x="181" y="197"/>
                    </a:lnTo>
                    <a:lnTo>
                      <a:pt x="185" y="192"/>
                    </a:lnTo>
                    <a:lnTo>
                      <a:pt x="188" y="197"/>
                    </a:lnTo>
                    <a:lnTo>
                      <a:pt x="191" y="197"/>
                    </a:lnTo>
                    <a:lnTo>
                      <a:pt x="192" y="192"/>
                    </a:lnTo>
                    <a:lnTo>
                      <a:pt x="196" y="192"/>
                    </a:lnTo>
                    <a:lnTo>
                      <a:pt x="196" y="189"/>
                    </a:lnTo>
                    <a:lnTo>
                      <a:pt x="201" y="186"/>
                    </a:lnTo>
                    <a:lnTo>
                      <a:pt x="201" y="186"/>
                    </a:lnTo>
                    <a:lnTo>
                      <a:pt x="201" y="182"/>
                    </a:lnTo>
                    <a:lnTo>
                      <a:pt x="206" y="184"/>
                    </a:lnTo>
                    <a:lnTo>
                      <a:pt x="202" y="179"/>
                    </a:lnTo>
                    <a:lnTo>
                      <a:pt x="210" y="180"/>
                    </a:lnTo>
                    <a:lnTo>
                      <a:pt x="215" y="176"/>
                    </a:lnTo>
                    <a:lnTo>
                      <a:pt x="220" y="167"/>
                    </a:lnTo>
                    <a:lnTo>
                      <a:pt x="220" y="162"/>
                    </a:lnTo>
                    <a:lnTo>
                      <a:pt x="215" y="158"/>
                    </a:lnTo>
                    <a:lnTo>
                      <a:pt x="216" y="160"/>
                    </a:lnTo>
                    <a:close/>
                    <a:moveTo>
                      <a:pt x="163" y="211"/>
                    </a:moveTo>
                    <a:lnTo>
                      <a:pt x="157" y="220"/>
                    </a:lnTo>
                    <a:lnTo>
                      <a:pt x="160" y="225"/>
                    </a:lnTo>
                    <a:lnTo>
                      <a:pt x="168" y="220"/>
                    </a:lnTo>
                    <a:lnTo>
                      <a:pt x="170" y="215"/>
                    </a:lnTo>
                    <a:lnTo>
                      <a:pt x="165" y="211"/>
                    </a:lnTo>
                    <a:lnTo>
                      <a:pt x="163" y="211"/>
                    </a:lnTo>
                    <a:close/>
                    <a:moveTo>
                      <a:pt x="233" y="161"/>
                    </a:moveTo>
                    <a:lnTo>
                      <a:pt x="233" y="161"/>
                    </a:lnTo>
                    <a:lnTo>
                      <a:pt x="230" y="165"/>
                    </a:lnTo>
                    <a:lnTo>
                      <a:pt x="229" y="171"/>
                    </a:lnTo>
                    <a:lnTo>
                      <a:pt x="231" y="176"/>
                    </a:lnTo>
                    <a:lnTo>
                      <a:pt x="236" y="171"/>
                    </a:lnTo>
                    <a:lnTo>
                      <a:pt x="236" y="166"/>
                    </a:lnTo>
                    <a:lnTo>
                      <a:pt x="233" y="161"/>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97" name="Google Shape;1290;g3df7f880796_0_302">
                <a:extLst>
                  <a:ext uri="{FF2B5EF4-FFF2-40B4-BE49-F238E27FC236}">
                    <a16:creationId xmlns:a16="http://schemas.microsoft.com/office/drawing/2014/main" id="{6916FAF7-38C3-987A-FDAF-104D22B0C155}"/>
                  </a:ext>
                </a:extLst>
              </p:cNvPr>
              <p:cNvSpPr/>
              <p:nvPr/>
            </p:nvSpPr>
            <p:spPr>
              <a:xfrm>
                <a:off x="7148085" y="1833273"/>
                <a:ext cx="87620" cy="106492"/>
              </a:xfrm>
              <a:custGeom>
                <a:avLst/>
                <a:gdLst/>
                <a:ahLst/>
                <a:cxnLst/>
                <a:rect l="l" t="t" r="r" b="b"/>
                <a:pathLst>
                  <a:path w="47" h="57" extrusionOk="0">
                    <a:moveTo>
                      <a:pt x="29" y="13"/>
                    </a:moveTo>
                    <a:lnTo>
                      <a:pt x="28" y="9"/>
                    </a:lnTo>
                    <a:lnTo>
                      <a:pt x="26" y="8"/>
                    </a:lnTo>
                    <a:lnTo>
                      <a:pt x="23" y="3"/>
                    </a:lnTo>
                    <a:lnTo>
                      <a:pt x="19" y="0"/>
                    </a:lnTo>
                    <a:lnTo>
                      <a:pt x="0" y="5"/>
                    </a:lnTo>
                    <a:lnTo>
                      <a:pt x="11" y="44"/>
                    </a:lnTo>
                    <a:lnTo>
                      <a:pt x="12" y="49"/>
                    </a:lnTo>
                    <a:lnTo>
                      <a:pt x="11" y="53"/>
                    </a:lnTo>
                    <a:lnTo>
                      <a:pt x="11" y="54"/>
                    </a:lnTo>
                    <a:lnTo>
                      <a:pt x="12" y="57"/>
                    </a:lnTo>
                    <a:lnTo>
                      <a:pt x="17" y="54"/>
                    </a:lnTo>
                    <a:lnTo>
                      <a:pt x="31" y="45"/>
                    </a:lnTo>
                    <a:lnTo>
                      <a:pt x="31" y="40"/>
                    </a:lnTo>
                    <a:lnTo>
                      <a:pt x="29" y="33"/>
                    </a:lnTo>
                    <a:lnTo>
                      <a:pt x="29" y="29"/>
                    </a:lnTo>
                    <a:lnTo>
                      <a:pt x="26" y="24"/>
                    </a:lnTo>
                    <a:lnTo>
                      <a:pt x="28" y="19"/>
                    </a:lnTo>
                    <a:lnTo>
                      <a:pt x="27" y="14"/>
                    </a:lnTo>
                    <a:lnTo>
                      <a:pt x="31" y="19"/>
                    </a:lnTo>
                    <a:lnTo>
                      <a:pt x="33" y="16"/>
                    </a:lnTo>
                    <a:lnTo>
                      <a:pt x="32" y="16"/>
                    </a:lnTo>
                    <a:lnTo>
                      <a:pt x="29" y="13"/>
                    </a:lnTo>
                    <a:close/>
                    <a:moveTo>
                      <a:pt x="33" y="21"/>
                    </a:moveTo>
                    <a:lnTo>
                      <a:pt x="37" y="19"/>
                    </a:lnTo>
                    <a:lnTo>
                      <a:pt x="33" y="16"/>
                    </a:lnTo>
                    <a:lnTo>
                      <a:pt x="33" y="21"/>
                    </a:lnTo>
                    <a:close/>
                    <a:moveTo>
                      <a:pt x="46" y="29"/>
                    </a:moveTo>
                    <a:lnTo>
                      <a:pt x="44" y="23"/>
                    </a:lnTo>
                    <a:lnTo>
                      <a:pt x="39" y="21"/>
                    </a:lnTo>
                    <a:lnTo>
                      <a:pt x="42" y="31"/>
                    </a:lnTo>
                    <a:lnTo>
                      <a:pt x="44" y="36"/>
                    </a:lnTo>
                    <a:lnTo>
                      <a:pt x="47" y="33"/>
                    </a:lnTo>
                    <a:lnTo>
                      <a:pt x="46" y="29"/>
                    </a:lnTo>
                    <a:close/>
                  </a:path>
                </a:pathLst>
              </a:custGeom>
              <a:solidFill>
                <a:srgbClr val="E6E6E6"/>
              </a:solidFill>
              <a:ln w="8200" cap="flat" cmpd="sng">
                <a:solidFill>
                  <a:srgbClr val="FFFFFF"/>
                </a:solidFill>
                <a:prstDash val="solid"/>
                <a:round/>
                <a:headEnd type="none" w="sm" len="sm"/>
                <a:tailEnd type="none" w="sm" len="sm"/>
              </a:ln>
            </p:spPr>
            <p:txBody>
              <a:bodyPr spcFirstLastPara="1" wrap="square" lIns="78700" tIns="39350" rIns="78700" bIns="393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57"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sp>
          <p:nvSpPr>
            <p:cNvPr id="15" name="Google Shape;1291;g3df7f880796_0_302">
              <a:extLst>
                <a:ext uri="{FF2B5EF4-FFF2-40B4-BE49-F238E27FC236}">
                  <a16:creationId xmlns:a16="http://schemas.microsoft.com/office/drawing/2014/main" id="{7C646F6D-B41D-C54F-FE72-88E8DFABD160}"/>
                </a:ext>
              </a:extLst>
            </p:cNvPr>
            <p:cNvSpPr txBox="1"/>
            <p:nvPr/>
          </p:nvSpPr>
          <p:spPr>
            <a:xfrm>
              <a:off x="6573155" y="3157993"/>
              <a:ext cx="1031400" cy="174589"/>
            </a:xfrm>
            <a:prstGeom prst="rect">
              <a:avLst/>
            </a:prstGeom>
            <a:noFill/>
            <a:ln>
              <a:noFill/>
            </a:ln>
          </p:spPr>
          <p:txBody>
            <a:bodyPr spcFirstLastPara="1" wrap="square" lIns="78700" tIns="39350" rIns="78700" bIns="39350" anchor="t" anchorCtr="0">
              <a:spAutoFit/>
            </a:bodyPr>
            <a:lstStyle/>
            <a:p>
              <a:pPr marL="0" marR="0" lvl="0" indent="0" algn="ctr" defTabSz="914400" rtl="0" eaLnBrk="1" fontAlgn="auto" latinLnBrk="0" hangingPunct="1">
                <a:lnSpc>
                  <a:spcPct val="100000"/>
                </a:lnSpc>
                <a:spcBef>
                  <a:spcPts val="0"/>
                </a:spcBef>
                <a:spcAft>
                  <a:spcPts val="0"/>
                </a:spcAft>
                <a:buClr>
                  <a:srgbClr val="007A3D"/>
                </a:buClr>
                <a:buSzPts val="1258"/>
                <a:buFont typeface="Arial"/>
                <a:buNone/>
                <a:tabLst/>
                <a:defRPr/>
              </a:pPr>
              <a:r>
                <a:rPr kumimoji="0" lang="es-ES" sz="900" b="0" i="0" u="none" strike="noStrike" kern="0" cap="none" spc="0" normalizeH="0" baseline="0" noProof="0" dirty="0">
                  <a:ln>
                    <a:noFill/>
                  </a:ln>
                  <a:solidFill>
                    <a:srgbClr val="000000"/>
                  </a:solidFill>
                  <a:effectLst/>
                  <a:uLnTx/>
                  <a:uFillTx/>
                  <a:latin typeface="Arial"/>
                  <a:ea typeface="Arial"/>
                  <a:cs typeface="Arial"/>
                  <a:sym typeface="Arial"/>
                </a:rPr>
                <a:t>Houston</a:t>
              </a:r>
              <a:endParaRPr kumimoji="0" sz="9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16" name="Google Shape;1292;g3df7f880796_0_302">
              <a:extLst>
                <a:ext uri="{FF2B5EF4-FFF2-40B4-BE49-F238E27FC236}">
                  <a16:creationId xmlns:a16="http://schemas.microsoft.com/office/drawing/2014/main" id="{DB9682D5-E879-1129-7F38-DEEEEF33F05C}"/>
                </a:ext>
              </a:extLst>
            </p:cNvPr>
            <p:cNvCxnSpPr/>
            <p:nvPr/>
          </p:nvCxnSpPr>
          <p:spPr>
            <a:xfrm>
              <a:off x="6903526" y="2925500"/>
              <a:ext cx="112200" cy="257700"/>
            </a:xfrm>
            <a:prstGeom prst="straightConnector1">
              <a:avLst/>
            </a:prstGeom>
            <a:noFill/>
            <a:ln w="10925" cap="flat" cmpd="sng">
              <a:solidFill>
                <a:srgbClr val="1A75CF"/>
              </a:solidFill>
              <a:prstDash val="solid"/>
              <a:miter lim="800000"/>
              <a:headEnd type="oval" w="med" len="med"/>
              <a:tailEnd type="triangle" w="med" len="med"/>
            </a:ln>
          </p:spPr>
        </p:cxnSp>
        <p:sp>
          <p:nvSpPr>
            <p:cNvPr id="17" name="Google Shape;1293;g3df7f880796_0_302">
              <a:extLst>
                <a:ext uri="{FF2B5EF4-FFF2-40B4-BE49-F238E27FC236}">
                  <a16:creationId xmlns:a16="http://schemas.microsoft.com/office/drawing/2014/main" id="{FBD765F4-2C94-B56A-F2EF-C2DB18C1B215}"/>
                </a:ext>
              </a:extLst>
            </p:cNvPr>
            <p:cNvSpPr txBox="1"/>
            <p:nvPr/>
          </p:nvSpPr>
          <p:spPr>
            <a:xfrm>
              <a:off x="6138136" y="2627093"/>
              <a:ext cx="1031400" cy="255000"/>
            </a:xfrm>
            <a:prstGeom prst="rect">
              <a:avLst/>
            </a:prstGeom>
            <a:noFill/>
            <a:ln>
              <a:noFill/>
            </a:ln>
          </p:spPr>
          <p:txBody>
            <a:bodyPr spcFirstLastPara="1" wrap="square" lIns="78700" tIns="39350" rIns="78700" bIns="39350" anchor="t" anchorCtr="0">
              <a:spAutoFit/>
            </a:bodyPr>
            <a:lstStyle/>
            <a:p>
              <a:pPr marL="0" marR="0" lvl="0" indent="0" algn="ctr" defTabSz="914400" rtl="0" eaLnBrk="1" fontAlgn="auto" latinLnBrk="0" hangingPunct="1">
                <a:lnSpc>
                  <a:spcPct val="100000"/>
                </a:lnSpc>
                <a:spcBef>
                  <a:spcPts val="0"/>
                </a:spcBef>
                <a:spcAft>
                  <a:spcPts val="0"/>
                </a:spcAft>
                <a:buClr>
                  <a:srgbClr val="007A3D"/>
                </a:buClr>
                <a:buSzPts val="1372"/>
                <a:buFont typeface="Arial"/>
                <a:buNone/>
                <a:tabLst/>
                <a:defRPr/>
              </a:pPr>
              <a:r>
                <a:rPr kumimoji="0" lang="es-ES" sz="1377" b="1" i="0" u="none" strike="noStrike" kern="0" cap="none" spc="0" normalizeH="0" baseline="0" noProof="0" dirty="0">
                  <a:ln>
                    <a:noFill/>
                  </a:ln>
                  <a:solidFill>
                    <a:srgbClr val="FFFFFF"/>
                  </a:solidFill>
                  <a:effectLst/>
                  <a:uLnTx/>
                  <a:uFillTx/>
                  <a:latin typeface="Arial"/>
                  <a:cs typeface="Arial"/>
                  <a:sym typeface="Arial"/>
                </a:rPr>
                <a:t>Texas</a:t>
              </a:r>
              <a:endParaRPr kumimoji="0" sz="1377" b="1" i="0" u="none" strike="noStrike" kern="0" cap="none" spc="0" normalizeH="0" baseline="0" noProof="0" dirty="0">
                <a:ln>
                  <a:noFill/>
                </a:ln>
                <a:solidFill>
                  <a:srgbClr val="000000"/>
                </a:solidFill>
                <a:effectLst/>
                <a:uLnTx/>
                <a:uFillTx/>
                <a:latin typeface="Arial"/>
                <a:cs typeface="Arial"/>
                <a:sym typeface="Arial"/>
              </a:endParaRPr>
            </a:p>
          </p:txBody>
        </p:sp>
      </p:grpSp>
      <p:sp>
        <p:nvSpPr>
          <p:cNvPr id="103" name="CuadroTexto 102">
            <a:extLst>
              <a:ext uri="{FF2B5EF4-FFF2-40B4-BE49-F238E27FC236}">
                <a16:creationId xmlns:a16="http://schemas.microsoft.com/office/drawing/2014/main" id="{68C07950-B4EE-2CDF-5CB8-1973509E3093}"/>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7"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04" name="Imagen 103">
            <a:hlinkClick r:id="rId18" action="ppaction://hlinksldjump"/>
            <a:extLst>
              <a:ext uri="{FF2B5EF4-FFF2-40B4-BE49-F238E27FC236}">
                <a16:creationId xmlns:a16="http://schemas.microsoft.com/office/drawing/2014/main" id="{C2981E1A-5F10-7CA3-0B81-26DF160BD174}"/>
              </a:ext>
            </a:extLst>
          </p:cNvPr>
          <p:cNvPicPr>
            <a:picLocks noChangeAspect="1"/>
          </p:cNvPicPr>
          <p:nvPr/>
        </p:nvPicPr>
        <p:blipFill>
          <a:blip r:embed="rId19"/>
          <a:stretch>
            <a:fillRect/>
          </a:stretch>
        </p:blipFill>
        <p:spPr>
          <a:xfrm>
            <a:off x="312467" y="321264"/>
            <a:ext cx="139971" cy="109738"/>
          </a:xfrm>
          <a:prstGeom prst="rect">
            <a:avLst/>
          </a:prstGeom>
        </p:spPr>
      </p:pic>
      <p:sp>
        <p:nvSpPr>
          <p:cNvPr id="99" name="CuadroTexto 98">
            <a:extLst>
              <a:ext uri="{FF2B5EF4-FFF2-40B4-BE49-F238E27FC236}">
                <a16:creationId xmlns:a16="http://schemas.microsoft.com/office/drawing/2014/main" id="{E1899D7A-891D-C3F8-8260-B5AF19D865DE}"/>
              </a:ext>
            </a:extLst>
          </p:cNvPr>
          <p:cNvSpPr txBox="1"/>
          <p:nvPr/>
        </p:nvSpPr>
        <p:spPr>
          <a:xfrm>
            <a:off x="2145375" y="4594577"/>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en Texas, Estados Unidos</a:t>
            </a:r>
          </a:p>
        </p:txBody>
      </p:sp>
    </p:spTree>
    <p:extLst>
      <p:ext uri="{BB962C8B-B14F-4D97-AF65-F5344CB8AC3E}">
        <p14:creationId xmlns:p14="http://schemas.microsoft.com/office/powerpoint/2010/main" val="236574120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303;g3e0acc1b3d5_0_300" title="queretaro.jpg">
            <a:extLst>
              <a:ext uri="{FF2B5EF4-FFF2-40B4-BE49-F238E27FC236}">
                <a16:creationId xmlns:a16="http://schemas.microsoft.com/office/drawing/2014/main" id="{68576E49-C304-4CFD-643F-B0D741789711}"/>
              </a:ext>
            </a:extLst>
          </p:cNvPr>
          <p:cNvPicPr preferRelativeResize="0">
            <a:picLocks/>
          </p:cNvPicPr>
          <p:nvPr/>
        </p:nvPicPr>
        <p:blipFill rotWithShape="1">
          <a:blip r:embed="rId2">
            <a:alphaModFix/>
          </a:blip>
          <a:srcRect l="31234" t="-46165" r="-23155" b="-67464"/>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México</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38</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301;g3e0acc1b3d5_0_300">
            <a:extLst>
              <a:ext uri="{FF2B5EF4-FFF2-40B4-BE49-F238E27FC236}">
                <a16:creationId xmlns:a16="http://schemas.microsoft.com/office/drawing/2014/main" id="{647C651F-9230-3C46-0F15-9CA4490E4EAA}"/>
              </a:ext>
            </a:extLst>
          </p:cNvPr>
          <p:cNvSpPr txBox="1">
            <a:spLocks/>
          </p:cNvSpPr>
          <p:nvPr/>
        </p:nvSpPr>
        <p:spPr>
          <a:xfrm>
            <a:off x="2154898" y="3638192"/>
            <a:ext cx="2576100" cy="2923837"/>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2011. </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 BOT – </a:t>
            </a:r>
            <a:r>
              <a:rPr kumimoji="0" lang="es-ES" sz="1100" b="0" i="1" u="none" strike="noStrike" kern="0" cap="none" spc="0" normalizeH="0" baseline="0" noProof="0" dirty="0">
                <a:ln>
                  <a:noFill/>
                </a:ln>
                <a:solidFill>
                  <a:srgbClr val="000000"/>
                </a:solidFill>
                <a:effectLst/>
                <a:uLnTx/>
                <a:uFillTx/>
                <a:latin typeface="Arial"/>
                <a:cs typeface="Arial"/>
                <a:sym typeface="Arial"/>
              </a:rPr>
              <a:t>Build, Operate and Transfer</a:t>
            </a:r>
            <a:r>
              <a:rPr kumimoji="0" lang="es-ES" sz="1100" b="0" i="0" u="none" strike="noStrike" kern="0" cap="none" spc="0" normalizeH="0" baseline="0" noProof="0" dirty="0">
                <a:ln>
                  <a:noFill/>
                </a:ln>
                <a:solidFill>
                  <a:srgbClr val="000000"/>
                </a:solidFill>
                <a:effectLst/>
                <a:uLnTx/>
                <a:uFillTx/>
                <a:latin typeface="Arial"/>
                <a:cs typeface="Arial"/>
                <a:sym typeface="Arial"/>
              </a:rPr>
              <a:t> (20 años).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 </a:t>
            </a:r>
            <a:r>
              <a:rPr kumimoji="0" lang="es-ES" sz="1100" b="0" i="0" u="none" strike="noStrike" kern="0" cap="none" spc="0" normalizeH="0" baseline="0" noProof="0" dirty="0">
                <a:ln>
                  <a:noFill/>
                </a:ln>
                <a:solidFill>
                  <a:srgbClr val="000000"/>
                </a:solidFill>
                <a:effectLst/>
                <a:uLnTx/>
                <a:uFillTx/>
                <a:latin typeface="Arial"/>
                <a:cs typeface="Arial"/>
                <a:sym typeface="Arial"/>
              </a:rPr>
              <a:t>Comisión Estatal de Aguas de Querétaro (CEA).</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900 000 de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servicio incluye la Captación impulsión, Potabilización, Conducción por gravedad, Distribución y Almacenamiento de agua. Un total de 128 Km de conducción, embalse, túnel (4,8 Km), bombeos, depósitos y potabilizadora para generar </a:t>
            </a:r>
            <a:br>
              <a:rPr kumimoji="0" lang="es-ES" sz="1100" b="0" i="0" u="none" strike="noStrike" kern="0" cap="none" spc="0" normalizeH="0" baseline="0" noProof="0" dirty="0">
                <a:ln>
                  <a:noFill/>
                </a:ln>
                <a:solidFill>
                  <a:srgbClr val="000000"/>
                </a:solidFill>
                <a:effectLst/>
                <a:uLnTx/>
                <a:uFillTx/>
                <a:latin typeface="Arial"/>
                <a:cs typeface="Arial"/>
                <a:sym typeface="Arial"/>
              </a:rPr>
            </a:br>
            <a:r>
              <a:rPr kumimoji="0" lang="es-ES" sz="1100" b="0" i="0" u="none" strike="noStrike" kern="0" cap="none" spc="0" normalizeH="0" baseline="0" noProof="0" dirty="0">
                <a:ln>
                  <a:noFill/>
                </a:ln>
                <a:solidFill>
                  <a:srgbClr val="000000"/>
                </a:solidFill>
                <a:effectLst/>
                <a:uLnTx/>
                <a:uFillTx/>
                <a:latin typeface="Arial"/>
                <a:cs typeface="Arial"/>
                <a:sym typeface="Arial"/>
              </a:rPr>
              <a:t>130 000 m³/día.</a:t>
            </a:r>
          </a:p>
        </p:txBody>
      </p:sp>
      <p:sp>
        <p:nvSpPr>
          <p:cNvPr id="15" name="CuadroTexto 14">
            <a:extLst>
              <a:ext uri="{FF2B5EF4-FFF2-40B4-BE49-F238E27FC236}">
                <a16:creationId xmlns:a16="http://schemas.microsoft.com/office/drawing/2014/main" id="{A1349C2E-8B15-D56C-72DA-879AC6C3BBAC}"/>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FE208CDD-E544-0433-D671-5BDC99FA7D51}"/>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FC7B1846-66BF-63A1-A6C2-2C355FD6A3BF}"/>
              </a:ext>
            </a:extLst>
          </p:cNvPr>
          <p:cNvSpPr txBox="1"/>
          <p:nvPr/>
        </p:nvSpPr>
        <p:spPr>
          <a:xfrm>
            <a:off x="2145375" y="3130790"/>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Acueducto de Querétaro, México</a:t>
            </a:r>
          </a:p>
        </p:txBody>
      </p:sp>
    </p:spTree>
    <p:extLst>
      <p:ext uri="{BB962C8B-B14F-4D97-AF65-F5344CB8AC3E}">
        <p14:creationId xmlns:p14="http://schemas.microsoft.com/office/powerpoint/2010/main" val="26678760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313;g3e0acc1b3d5_0_289" title="realito.jpg">
            <a:extLst>
              <a:ext uri="{FF2B5EF4-FFF2-40B4-BE49-F238E27FC236}">
                <a16:creationId xmlns:a16="http://schemas.microsoft.com/office/drawing/2014/main" id="{42926C40-82A0-CAA1-CE3E-9DC3FF5EE394}"/>
              </a:ext>
            </a:extLst>
          </p:cNvPr>
          <p:cNvPicPr preferRelativeResize="0">
            <a:picLocks/>
          </p:cNvPicPr>
          <p:nvPr/>
        </p:nvPicPr>
        <p:blipFill rotWithShape="1">
          <a:blip r:embed="rId2">
            <a:alphaModFix/>
          </a:blip>
          <a:srcRect l="29082" t="-46165" r="-25347" b="-67464"/>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México</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39</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311;g3e0acc1b3d5_0_289">
            <a:extLst>
              <a:ext uri="{FF2B5EF4-FFF2-40B4-BE49-F238E27FC236}">
                <a16:creationId xmlns:a16="http://schemas.microsoft.com/office/drawing/2014/main" id="{2702834E-20A3-AEEF-3CEF-F400877FCD7B}"/>
              </a:ext>
            </a:extLst>
          </p:cNvPr>
          <p:cNvSpPr txBox="1">
            <a:spLocks/>
          </p:cNvSpPr>
          <p:nvPr/>
        </p:nvSpPr>
        <p:spPr>
          <a:xfrm>
            <a:off x="2154898" y="3786740"/>
            <a:ext cx="2576100" cy="2754560"/>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2011. </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 BOT – </a:t>
            </a:r>
            <a:r>
              <a:rPr kumimoji="0" lang="es-ES" sz="1100" b="0" i="1" u="none" strike="noStrike" kern="0" cap="none" spc="0" normalizeH="0" baseline="0" noProof="0" dirty="0">
                <a:ln>
                  <a:noFill/>
                </a:ln>
                <a:solidFill>
                  <a:srgbClr val="000000"/>
                </a:solidFill>
                <a:effectLst/>
                <a:uLnTx/>
                <a:uFillTx/>
                <a:latin typeface="Arial"/>
                <a:cs typeface="Arial"/>
                <a:sym typeface="Arial"/>
              </a:rPr>
              <a:t>Build, Operate and Transfer</a:t>
            </a:r>
            <a:r>
              <a:rPr kumimoji="0" lang="es-ES" sz="1100" b="0" i="0" u="none" strike="noStrike" kern="0" cap="none" spc="0" normalizeH="0" baseline="0" noProof="0" dirty="0">
                <a:ln>
                  <a:noFill/>
                </a:ln>
                <a:solidFill>
                  <a:srgbClr val="000000"/>
                </a:solidFill>
                <a:effectLst/>
                <a:uLnTx/>
                <a:uFillTx/>
                <a:latin typeface="Arial"/>
                <a:cs typeface="Arial"/>
                <a:sym typeface="Arial"/>
              </a:rPr>
              <a:t> (20 años).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 </a:t>
            </a:r>
            <a:r>
              <a:rPr kumimoji="0" lang="es-ES" sz="1100" b="0" i="0" u="none" strike="noStrike" kern="0" cap="none" spc="0" normalizeH="0" baseline="0" noProof="0" dirty="0">
                <a:ln>
                  <a:noFill/>
                </a:ln>
                <a:solidFill>
                  <a:srgbClr val="000000"/>
                </a:solidFill>
                <a:effectLst/>
                <a:uLnTx/>
                <a:uFillTx/>
                <a:latin typeface="Arial"/>
                <a:cs typeface="Arial"/>
                <a:sym typeface="Arial"/>
              </a:rPr>
              <a:t>Comisión Estatal de Aguas de Querétaro (CEA).</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430 000 de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Conducción y potabilización de agua desde la presa El Realito hasta San Luis de Potosí. El proyecto, que genera 86 400 m³/d, cuenta con un total de 132 Km de conducciones, bombeos, depósitos y una potabilizadora.</a:t>
            </a:r>
          </a:p>
        </p:txBody>
      </p:sp>
      <p:sp>
        <p:nvSpPr>
          <p:cNvPr id="17" name="CuadroTexto 16">
            <a:extLst>
              <a:ext uri="{FF2B5EF4-FFF2-40B4-BE49-F238E27FC236}">
                <a16:creationId xmlns:a16="http://schemas.microsoft.com/office/drawing/2014/main" id="{30E85F3E-8FF2-5D39-7D08-28A43BF89C0D}"/>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8" name="Imagen 17">
            <a:hlinkClick r:id="rId15" action="ppaction://hlinksldjump"/>
            <a:extLst>
              <a:ext uri="{FF2B5EF4-FFF2-40B4-BE49-F238E27FC236}">
                <a16:creationId xmlns:a16="http://schemas.microsoft.com/office/drawing/2014/main" id="{9BF71D07-828A-6824-1EAA-3E434FB4F612}"/>
              </a:ext>
            </a:extLst>
          </p:cNvPr>
          <p:cNvPicPr>
            <a:picLocks noChangeAspect="1"/>
          </p:cNvPicPr>
          <p:nvPr/>
        </p:nvPicPr>
        <p:blipFill>
          <a:blip r:embed="rId16"/>
          <a:stretch>
            <a:fillRect/>
          </a:stretch>
        </p:blipFill>
        <p:spPr>
          <a:xfrm>
            <a:off x="312467" y="321264"/>
            <a:ext cx="139971" cy="109738"/>
          </a:xfrm>
          <a:prstGeom prst="rect">
            <a:avLst/>
          </a:prstGeom>
        </p:spPr>
      </p:pic>
      <p:sp>
        <p:nvSpPr>
          <p:cNvPr id="10" name="CuadroTexto 9">
            <a:extLst>
              <a:ext uri="{FF2B5EF4-FFF2-40B4-BE49-F238E27FC236}">
                <a16:creationId xmlns:a16="http://schemas.microsoft.com/office/drawing/2014/main" id="{06C1D31E-3B41-04F8-48DF-9222A6AB8540}"/>
              </a:ext>
            </a:extLst>
          </p:cNvPr>
          <p:cNvSpPr txBox="1"/>
          <p:nvPr/>
        </p:nvSpPr>
        <p:spPr>
          <a:xfrm>
            <a:off x="2145375" y="3258218"/>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Acueducto de El Realito, México</a:t>
            </a:r>
          </a:p>
        </p:txBody>
      </p:sp>
    </p:spTree>
    <p:extLst>
      <p:ext uri="{BB962C8B-B14F-4D97-AF65-F5344CB8AC3E}">
        <p14:creationId xmlns:p14="http://schemas.microsoft.com/office/powerpoint/2010/main" val="38726933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object 37">
            <a:extLst>
              <a:ext uri="{FF2B5EF4-FFF2-40B4-BE49-F238E27FC236}">
                <a16:creationId xmlns:a16="http://schemas.microsoft.com/office/drawing/2014/main" id="{C89E4244-BE28-9880-58FE-0ED82D36BC99}"/>
              </a:ext>
            </a:extLst>
          </p:cNvPr>
          <p:cNvSpPr/>
          <p:nvPr/>
        </p:nvSpPr>
        <p:spPr>
          <a:xfrm>
            <a:off x="6816366" y="1424006"/>
            <a:ext cx="885828" cy="900000"/>
          </a:xfrm>
          <a:custGeom>
            <a:avLst/>
            <a:gdLst/>
            <a:ahLst/>
            <a:cxnLst/>
            <a:rect l="l" t="t" r="r" b="b"/>
            <a:pathLst>
              <a:path w="792480" h="792479">
                <a:moveTo>
                  <a:pt x="395973" y="0"/>
                </a:moveTo>
                <a:lnTo>
                  <a:pt x="349793" y="2664"/>
                </a:lnTo>
                <a:lnTo>
                  <a:pt x="305179" y="10458"/>
                </a:lnTo>
                <a:lnTo>
                  <a:pt x="262426" y="23086"/>
                </a:lnTo>
                <a:lnTo>
                  <a:pt x="221832" y="40249"/>
                </a:lnTo>
                <a:lnTo>
                  <a:pt x="183694" y="61652"/>
                </a:lnTo>
                <a:lnTo>
                  <a:pt x="148310" y="86997"/>
                </a:lnTo>
                <a:lnTo>
                  <a:pt x="115976" y="115987"/>
                </a:lnTo>
                <a:lnTo>
                  <a:pt x="86989" y="148325"/>
                </a:lnTo>
                <a:lnTo>
                  <a:pt x="61647" y="183714"/>
                </a:lnTo>
                <a:lnTo>
                  <a:pt x="40246" y="221856"/>
                </a:lnTo>
                <a:lnTo>
                  <a:pt x="23084" y="262455"/>
                </a:lnTo>
                <a:lnTo>
                  <a:pt x="10457" y="305214"/>
                </a:lnTo>
                <a:lnTo>
                  <a:pt x="2663" y="349836"/>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6"/>
                </a:lnTo>
                <a:lnTo>
                  <a:pt x="781525" y="305214"/>
                </a:lnTo>
                <a:lnTo>
                  <a:pt x="768897" y="262455"/>
                </a:lnTo>
                <a:lnTo>
                  <a:pt x="751732" y="221856"/>
                </a:lnTo>
                <a:lnTo>
                  <a:pt x="730329" y="183714"/>
                </a:lnTo>
                <a:lnTo>
                  <a:pt x="704984" y="148325"/>
                </a:lnTo>
                <a:lnTo>
                  <a:pt x="675994" y="115987"/>
                </a:lnTo>
                <a:lnTo>
                  <a:pt x="643656" y="86997"/>
                </a:lnTo>
                <a:lnTo>
                  <a:pt x="608268" y="61652"/>
                </a:lnTo>
                <a:lnTo>
                  <a:pt x="570127" y="40249"/>
                </a:lnTo>
                <a:lnTo>
                  <a:pt x="529529" y="23086"/>
                </a:lnTo>
                <a:lnTo>
                  <a:pt x="486773" y="10458"/>
                </a:lnTo>
                <a:lnTo>
                  <a:pt x="442155" y="2664"/>
                </a:lnTo>
                <a:lnTo>
                  <a:pt x="395973" y="0"/>
                </a:lnTo>
                <a:close/>
              </a:path>
            </a:pathLst>
          </a:custGeom>
          <a:solidFill>
            <a:srgbClr val="1A75CF"/>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endParaRPr>
          </a:p>
        </p:txBody>
      </p:sp>
      <p:sp>
        <p:nvSpPr>
          <p:cNvPr id="166" name="Google Shape;536;p4">
            <a:extLst>
              <a:ext uri="{FF2B5EF4-FFF2-40B4-BE49-F238E27FC236}">
                <a16:creationId xmlns:a16="http://schemas.microsoft.com/office/drawing/2014/main" id="{23A3D763-36AF-5230-27A2-F11693AC0942}"/>
              </a:ext>
            </a:extLst>
          </p:cNvPr>
          <p:cNvSpPr txBox="1"/>
          <p:nvPr/>
        </p:nvSpPr>
        <p:spPr>
          <a:xfrm>
            <a:off x="5764609" y="2431275"/>
            <a:ext cx="3523235" cy="808928"/>
          </a:xfrm>
          <a:prstGeom prst="rect">
            <a:avLst/>
          </a:prstGeom>
          <a:noFill/>
          <a:ln>
            <a:noFill/>
          </a:ln>
        </p:spPr>
        <p:txBody>
          <a:bodyPr spcFirstLastPara="1" wrap="square" lIns="0" tIns="8625" rIns="0" bIns="0" anchor="ctr"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Referente</a:t>
            </a:r>
            <a:r>
              <a:rPr kumimoji="0" lang="es-ES" sz="1200" b="1" i="0" u="none" strike="noStrike" kern="0" cap="none" spc="0" normalizeH="0" baseline="0" noProof="0" dirty="0">
                <a:ln>
                  <a:noFill/>
                </a:ln>
                <a:solidFill>
                  <a:srgbClr val="1A75CF"/>
                </a:solidFill>
                <a:effectLst/>
                <a:uLnTx/>
                <a:uFillTx/>
                <a:latin typeface="Arial"/>
                <a:ea typeface="Arial"/>
                <a:cs typeface="Arial"/>
                <a:sym typeface="Arial"/>
              </a:rPr>
              <a:t> </a:t>
            </a:r>
            <a:r>
              <a:rPr kumimoji="0" lang="es-ES" sz="1200" b="0" i="0" u="none" strike="noStrike" kern="0" cap="none" spc="0" normalizeH="0" baseline="0" noProof="0" dirty="0">
                <a:ln>
                  <a:noFill/>
                </a:ln>
                <a:solidFill>
                  <a:srgbClr val="000000"/>
                </a:solidFill>
                <a:effectLst/>
                <a:uLnTx/>
                <a:uFillTx/>
                <a:latin typeface="Arial"/>
                <a:cs typeface="Arial"/>
                <a:sym typeface="Arial"/>
              </a:rPr>
              <a:t>internacional e</a:t>
            </a: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n </a:t>
            </a:r>
            <a:r>
              <a:rPr kumimoji="0" lang="es-ES" sz="1200" b="0" i="0" u="none" strike="noStrike" kern="0" cap="none" spc="0" normalizeH="0" baseline="0" noProof="0" dirty="0">
                <a:ln>
                  <a:noFill/>
                </a:ln>
                <a:solidFill>
                  <a:srgbClr val="000000"/>
                </a:solidFill>
                <a:effectLst/>
                <a:uLnTx/>
                <a:uFillTx/>
                <a:latin typeface="Arial"/>
                <a:cs typeface="Arial"/>
                <a:sym typeface="Arial"/>
              </a:rPr>
              <a:t>s</a:t>
            </a: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ervicios </a:t>
            </a:r>
            <a:r>
              <a:rPr kumimoji="0" lang="es-ES" sz="1200" b="0" i="0" u="none" strike="noStrike" kern="0" cap="none" spc="0" normalizeH="0" baseline="0" noProof="0" dirty="0">
                <a:ln>
                  <a:noFill/>
                </a:ln>
                <a:solidFill>
                  <a:srgbClr val="000000"/>
                </a:solidFill>
                <a:effectLst/>
                <a:uLnTx/>
                <a:uFillTx/>
                <a:latin typeface="Arial"/>
                <a:cs typeface="Arial"/>
                <a:sym typeface="Arial"/>
              </a:rPr>
              <a:t>m</a:t>
            </a: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edioambientales, </a:t>
            </a:r>
            <a:r>
              <a:rPr kumimoji="0" lang="es-ES" sz="1200" b="0" i="0" u="none" strike="noStrike" kern="0" cap="none" spc="0" normalizeH="0" baseline="0" noProof="0" dirty="0">
                <a:ln>
                  <a:noFill/>
                </a:ln>
                <a:solidFill>
                  <a:srgbClr val="000000"/>
                </a:solidFill>
                <a:effectLst/>
                <a:uLnTx/>
                <a:uFillTx/>
                <a:latin typeface="Arial"/>
                <a:cs typeface="Arial"/>
                <a:sym typeface="Arial"/>
              </a:rPr>
              <a:t>en la gestión integral del agua, en la construcción de infraestructuras y en el desarrollo de proyectos en régimen de concesión</a:t>
            </a: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 name="Grupo 3">
            <a:extLst>
              <a:ext uri="{FF2B5EF4-FFF2-40B4-BE49-F238E27FC236}">
                <a16:creationId xmlns:a16="http://schemas.microsoft.com/office/drawing/2014/main" id="{8CAD394B-95FB-A483-7342-B9E55A45035F}"/>
              </a:ext>
            </a:extLst>
          </p:cNvPr>
          <p:cNvGrpSpPr/>
          <p:nvPr/>
        </p:nvGrpSpPr>
        <p:grpSpPr>
          <a:xfrm>
            <a:off x="6809279" y="1423156"/>
            <a:ext cx="900000" cy="914400"/>
            <a:chOff x="62671" y="2816915"/>
            <a:chExt cx="914400" cy="914400"/>
          </a:xfrm>
        </p:grpSpPr>
        <p:grpSp>
          <p:nvGrpSpPr>
            <p:cNvPr id="9" name="Grupo 8">
              <a:extLst>
                <a:ext uri="{FF2B5EF4-FFF2-40B4-BE49-F238E27FC236}">
                  <a16:creationId xmlns:a16="http://schemas.microsoft.com/office/drawing/2014/main" id="{4F753C7A-D56B-BE6B-80A3-459DA38CE049}"/>
                </a:ext>
              </a:extLst>
            </p:cNvPr>
            <p:cNvGrpSpPr/>
            <p:nvPr/>
          </p:nvGrpSpPr>
          <p:grpSpPr>
            <a:xfrm>
              <a:off x="62671" y="2816915"/>
              <a:ext cx="914400" cy="914400"/>
              <a:chOff x="1575965" y="1779399"/>
              <a:chExt cx="914400" cy="914400"/>
            </a:xfrm>
          </p:grpSpPr>
          <p:pic>
            <p:nvPicPr>
              <p:cNvPr id="14" name="Gráfico 13" descr="bolas de harvey 25% contorno">
                <a:extLst>
                  <a:ext uri="{FF2B5EF4-FFF2-40B4-BE49-F238E27FC236}">
                    <a16:creationId xmlns:a16="http://schemas.microsoft.com/office/drawing/2014/main" id="{20057429-AC6C-AA22-03D6-D39401651EE1}"/>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rot="8056148">
                <a:off x="1575965" y="1779399"/>
                <a:ext cx="914400" cy="914400"/>
              </a:xfrm>
              <a:prstGeom prst="rect">
                <a:avLst/>
              </a:prstGeom>
            </p:spPr>
          </p:pic>
          <p:sp>
            <p:nvSpPr>
              <p:cNvPr id="15" name="Triángulo isósceles 14">
                <a:extLst>
                  <a:ext uri="{FF2B5EF4-FFF2-40B4-BE49-F238E27FC236}">
                    <a16:creationId xmlns:a16="http://schemas.microsoft.com/office/drawing/2014/main" id="{5C7FCDC3-C833-3EE1-D3BF-AEA560F23015}"/>
                  </a:ext>
                </a:extLst>
              </p:cNvPr>
              <p:cNvSpPr/>
              <p:nvPr/>
            </p:nvSpPr>
            <p:spPr>
              <a:xfrm>
                <a:off x="1700339" y="2086313"/>
                <a:ext cx="684000" cy="400421"/>
              </a:xfrm>
              <a:prstGeom prst="triangle">
                <a:avLst/>
              </a:prstGeom>
              <a:solidFill>
                <a:srgbClr val="1A75CF"/>
              </a:solidFill>
              <a:ln>
                <a:solidFill>
                  <a:srgbClr val="1A75C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sp>
          <p:nvSpPr>
            <p:cNvPr id="10" name="Elipse 9">
              <a:extLst>
                <a:ext uri="{FF2B5EF4-FFF2-40B4-BE49-F238E27FC236}">
                  <a16:creationId xmlns:a16="http://schemas.microsoft.com/office/drawing/2014/main" id="{3F547AC7-322A-D388-9485-1E4C8DFE92F7}"/>
                </a:ext>
              </a:extLst>
            </p:cNvPr>
            <p:cNvSpPr/>
            <p:nvPr/>
          </p:nvSpPr>
          <p:spPr>
            <a:xfrm>
              <a:off x="240731" y="3404681"/>
              <a:ext cx="529051" cy="259921"/>
            </a:xfrm>
            <a:prstGeom prst="ellipse">
              <a:avLst/>
            </a:prstGeom>
            <a:solidFill>
              <a:srgbClr val="1A75CF"/>
            </a:solidFill>
            <a:ln>
              <a:solidFill>
                <a:srgbClr val="1A75C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nvGrpSpPr>
            <p:cNvPr id="11" name="Grupo 10">
              <a:extLst>
                <a:ext uri="{FF2B5EF4-FFF2-40B4-BE49-F238E27FC236}">
                  <a16:creationId xmlns:a16="http://schemas.microsoft.com/office/drawing/2014/main" id="{DA2283B4-4F1E-2D09-86D1-B46FE6374FE4}"/>
                </a:ext>
              </a:extLst>
            </p:cNvPr>
            <p:cNvGrpSpPr/>
            <p:nvPr/>
          </p:nvGrpSpPr>
          <p:grpSpPr>
            <a:xfrm>
              <a:off x="195871" y="3013615"/>
              <a:ext cx="648000" cy="648000"/>
              <a:chOff x="168357" y="2994223"/>
              <a:chExt cx="648000" cy="648000"/>
            </a:xfrm>
          </p:grpSpPr>
          <p:pic>
            <p:nvPicPr>
              <p:cNvPr id="12" name="Gráfico 11" descr="Hoja contorno">
                <a:extLst>
                  <a:ext uri="{FF2B5EF4-FFF2-40B4-BE49-F238E27FC236}">
                    <a16:creationId xmlns:a16="http://schemas.microsoft.com/office/drawing/2014/main" id="{BDBD96A7-2959-2F77-826F-0A4CE338D450}"/>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2357" y="3140682"/>
                <a:ext cx="180000" cy="180000"/>
              </a:xfrm>
              <a:prstGeom prst="rect">
                <a:avLst/>
              </a:prstGeom>
            </p:spPr>
          </p:pic>
          <p:pic>
            <p:nvPicPr>
              <p:cNvPr id="13" name="Gráfico 12" descr="Cinta contorno">
                <a:extLst>
                  <a:ext uri="{FF2B5EF4-FFF2-40B4-BE49-F238E27FC236}">
                    <a16:creationId xmlns:a16="http://schemas.microsoft.com/office/drawing/2014/main" id="{F8AAC17D-8E2C-8EA8-464E-97A3EDCE8DE9}"/>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68357" y="2994223"/>
                <a:ext cx="648000" cy="648000"/>
              </a:xfrm>
              <a:prstGeom prst="rect">
                <a:avLst/>
              </a:prstGeom>
            </p:spPr>
          </p:pic>
        </p:grpSp>
      </p:grpSp>
      <p:sp>
        <p:nvSpPr>
          <p:cNvPr id="7" name="Rectángulo: esquinas redondeadas 6">
            <a:extLst>
              <a:ext uri="{FF2B5EF4-FFF2-40B4-BE49-F238E27FC236}">
                <a16:creationId xmlns:a16="http://schemas.microsoft.com/office/drawing/2014/main" id="{741FFAAE-B3D6-92D9-4669-F5B9E477164A}"/>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8" name="Google Shape;474;p4">
            <a:extLst>
              <a:ext uri="{FF2B5EF4-FFF2-40B4-BE49-F238E27FC236}">
                <a16:creationId xmlns:a16="http://schemas.microsoft.com/office/drawing/2014/main" id="{A89FAD95-9B31-A907-B940-74C424817404}"/>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pic>
        <p:nvPicPr>
          <p:cNvPr id="91" name="Marcador de posición de imagen 2" descr="Vista de un edificio&#10;&#10;El contenido generado por IA puede ser incorrecto.">
            <a:extLst>
              <a:ext uri="{FF2B5EF4-FFF2-40B4-BE49-F238E27FC236}">
                <a16:creationId xmlns:a16="http://schemas.microsoft.com/office/drawing/2014/main" id="{30F5415D-EB65-D03A-9843-6ACEF61FAE53}"/>
              </a:ext>
            </a:extLst>
          </p:cNvPr>
          <p:cNvPicPr>
            <a:picLocks noChangeAspect="1"/>
          </p:cNvPicPr>
          <p:nvPr/>
        </p:nvPicPr>
        <p:blipFill>
          <a:blip r:embed="rId5"/>
          <a:srcRect t="16775" b="16775"/>
          <a:stretch>
            <a:fillRect/>
          </a:stretch>
        </p:blipFill>
        <p:spPr>
          <a:xfrm>
            <a:off x="9534525" y="-379413"/>
            <a:ext cx="3390900" cy="3389313"/>
          </a:xfrm>
          <a:prstGeom prst="ellipse">
            <a:avLst/>
          </a:prstGeom>
          <a:noFill/>
          <a:ln w="9525" cap="flat" cmpd="sng">
            <a:solidFill>
              <a:srgbClr val="1A75CF"/>
            </a:solidFill>
            <a:prstDash val="solid"/>
            <a:round/>
            <a:headEnd type="none" w="sm" len="sm"/>
            <a:tailEnd type="none" w="sm" len="sm"/>
          </a:ln>
        </p:spPr>
      </p:pic>
      <p:sp>
        <p:nvSpPr>
          <p:cNvPr id="93" name="Google Shape;464;p4">
            <a:extLst>
              <a:ext uri="{FF2B5EF4-FFF2-40B4-BE49-F238E27FC236}">
                <a16:creationId xmlns:a16="http://schemas.microsoft.com/office/drawing/2014/main" id="{AC1FD903-433B-6A32-B77C-ED541BFF2801}"/>
              </a:ext>
            </a:extLst>
          </p:cNvPr>
          <p:cNvSpPr txBox="1"/>
          <p:nvPr/>
        </p:nvSpPr>
        <p:spPr>
          <a:xfrm>
            <a:off x="4482053" y="2431275"/>
            <a:ext cx="796500" cy="686100"/>
          </a:xfrm>
          <a:prstGeom prst="rect">
            <a:avLst/>
          </a:prstGeom>
          <a:noFill/>
          <a:ln>
            <a:noFill/>
          </a:ln>
        </p:spPr>
        <p:txBody>
          <a:bodyPr spcFirstLastPara="1" wrap="square" lIns="0" tIns="8625" rIns="0" bIns="0" anchor="ctr" anchorCtr="0">
            <a:spAutoFit/>
          </a:bodyPr>
          <a:lstStyle/>
          <a:p>
            <a:pPr marL="24184"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Más de </a:t>
            </a:r>
            <a:r>
              <a:rPr kumimoji="0" lang="es-ES" sz="1600" b="1" i="0" u="none" strike="noStrike" kern="0" cap="none" spc="0" normalizeH="0" baseline="0" noProof="0" dirty="0">
                <a:ln>
                  <a:noFill/>
                </a:ln>
                <a:solidFill>
                  <a:srgbClr val="1A75CF"/>
                </a:solidFill>
                <a:effectLst/>
                <a:uLnTx/>
                <a:uFillTx/>
                <a:latin typeface="Arial"/>
                <a:cs typeface="Arial"/>
                <a:sym typeface="Arial"/>
              </a:rPr>
              <a:t>72 </a:t>
            </a: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000</a:t>
            </a:r>
            <a:endParaRPr kumimoji="0" sz="1600" b="0" i="0" u="none" strike="noStrike" kern="0" cap="none" spc="0" normalizeH="0" baseline="0" noProof="0" dirty="0">
              <a:ln>
                <a:noFill/>
              </a:ln>
              <a:solidFill>
                <a:srgbClr val="1A75CF"/>
              </a:solidFill>
              <a:effectLst/>
              <a:uLnTx/>
              <a:uFillTx/>
              <a:latin typeface="Arial"/>
              <a:ea typeface="Arial"/>
              <a:cs typeface="Arial"/>
              <a:sym typeface="Arial"/>
            </a:endParaRPr>
          </a:p>
          <a:p>
            <a:pPr marL="8637"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Empleados</a:t>
            </a:r>
            <a:endParaRPr kumimoji="0" sz="15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94" name="Google Shape;465;p4">
            <a:extLst>
              <a:ext uri="{FF2B5EF4-FFF2-40B4-BE49-F238E27FC236}">
                <a16:creationId xmlns:a16="http://schemas.microsoft.com/office/drawing/2014/main" id="{2F006D46-326F-1781-E4A1-955CEF717BB6}"/>
              </a:ext>
            </a:extLst>
          </p:cNvPr>
          <p:cNvGrpSpPr/>
          <p:nvPr/>
        </p:nvGrpSpPr>
        <p:grpSpPr>
          <a:xfrm>
            <a:off x="4434234" y="1418736"/>
            <a:ext cx="898970" cy="898968"/>
            <a:chOff x="3467740" y="642805"/>
            <a:chExt cx="719176" cy="719175"/>
          </a:xfrm>
        </p:grpSpPr>
        <p:sp>
          <p:nvSpPr>
            <p:cNvPr id="95" name="Google Shape;466;p4">
              <a:extLst>
                <a:ext uri="{FF2B5EF4-FFF2-40B4-BE49-F238E27FC236}">
                  <a16:creationId xmlns:a16="http://schemas.microsoft.com/office/drawing/2014/main" id="{8A50423C-00EA-E133-DC82-0D706FD0CB1D}"/>
                </a:ext>
              </a:extLst>
            </p:cNvPr>
            <p:cNvSpPr/>
            <p:nvPr/>
          </p:nvSpPr>
          <p:spPr>
            <a:xfrm>
              <a:off x="3467740" y="642805"/>
              <a:ext cx="719176" cy="719175"/>
            </a:xfrm>
            <a:custGeom>
              <a:avLst/>
              <a:gdLst/>
              <a:ahLst/>
              <a:cxnLst/>
              <a:rect l="l" t="t" r="r" b="b"/>
              <a:pathLst>
                <a:path w="792480" h="792479" extrusionOk="0">
                  <a:moveTo>
                    <a:pt x="395973" y="0"/>
                  </a:moveTo>
                  <a:lnTo>
                    <a:pt x="349793" y="2664"/>
                  </a:lnTo>
                  <a:lnTo>
                    <a:pt x="305179" y="10458"/>
                  </a:lnTo>
                  <a:lnTo>
                    <a:pt x="262426" y="23086"/>
                  </a:lnTo>
                  <a:lnTo>
                    <a:pt x="221832" y="40249"/>
                  </a:lnTo>
                  <a:lnTo>
                    <a:pt x="183694" y="61652"/>
                  </a:lnTo>
                  <a:lnTo>
                    <a:pt x="148310" y="86997"/>
                  </a:lnTo>
                  <a:lnTo>
                    <a:pt x="115976" y="115987"/>
                  </a:lnTo>
                  <a:lnTo>
                    <a:pt x="86989" y="148325"/>
                  </a:lnTo>
                  <a:lnTo>
                    <a:pt x="61647" y="183714"/>
                  </a:lnTo>
                  <a:lnTo>
                    <a:pt x="40246" y="221856"/>
                  </a:lnTo>
                  <a:lnTo>
                    <a:pt x="23084" y="262455"/>
                  </a:lnTo>
                  <a:lnTo>
                    <a:pt x="10457" y="305214"/>
                  </a:lnTo>
                  <a:lnTo>
                    <a:pt x="2663" y="349836"/>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6"/>
                  </a:lnTo>
                  <a:lnTo>
                    <a:pt x="781525" y="305214"/>
                  </a:lnTo>
                  <a:lnTo>
                    <a:pt x="768897" y="262455"/>
                  </a:lnTo>
                  <a:lnTo>
                    <a:pt x="751732" y="221856"/>
                  </a:lnTo>
                  <a:lnTo>
                    <a:pt x="730329" y="183714"/>
                  </a:lnTo>
                  <a:lnTo>
                    <a:pt x="704984" y="148325"/>
                  </a:lnTo>
                  <a:lnTo>
                    <a:pt x="675994" y="115987"/>
                  </a:lnTo>
                  <a:lnTo>
                    <a:pt x="643656" y="86997"/>
                  </a:lnTo>
                  <a:lnTo>
                    <a:pt x="608268" y="61652"/>
                  </a:lnTo>
                  <a:lnTo>
                    <a:pt x="570127" y="40249"/>
                  </a:lnTo>
                  <a:lnTo>
                    <a:pt x="529529" y="23086"/>
                  </a:lnTo>
                  <a:lnTo>
                    <a:pt x="486773" y="10458"/>
                  </a:lnTo>
                  <a:lnTo>
                    <a:pt x="442155" y="2664"/>
                  </a:lnTo>
                  <a:lnTo>
                    <a:pt x="395973" y="0"/>
                  </a:lnTo>
                  <a:close/>
                </a:path>
              </a:pathLst>
            </a:custGeom>
            <a:solidFill>
              <a:srgbClr val="1A75CF"/>
            </a:solid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dirty="0">
                <a:ln>
                  <a:noFill/>
                </a:ln>
                <a:solidFill>
                  <a:srgbClr val="1A75CF"/>
                </a:solidFill>
                <a:effectLst/>
                <a:uLnTx/>
                <a:uFillTx/>
                <a:latin typeface="Arial"/>
                <a:ea typeface="Arial"/>
                <a:cs typeface="Arial"/>
                <a:sym typeface="Arial"/>
              </a:endParaRPr>
            </a:p>
          </p:txBody>
        </p:sp>
        <p:grpSp>
          <p:nvGrpSpPr>
            <p:cNvPr id="96" name="Google Shape;467;p4">
              <a:extLst>
                <a:ext uri="{FF2B5EF4-FFF2-40B4-BE49-F238E27FC236}">
                  <a16:creationId xmlns:a16="http://schemas.microsoft.com/office/drawing/2014/main" id="{8BE20EDA-960F-6E79-B125-7D4A0C7323E0}"/>
                </a:ext>
              </a:extLst>
            </p:cNvPr>
            <p:cNvGrpSpPr/>
            <p:nvPr/>
          </p:nvGrpSpPr>
          <p:grpSpPr>
            <a:xfrm>
              <a:off x="3472409" y="812953"/>
              <a:ext cx="675992" cy="443661"/>
              <a:chOff x="3472409" y="812953"/>
              <a:chExt cx="675992" cy="443661"/>
            </a:xfrm>
          </p:grpSpPr>
          <p:pic>
            <p:nvPicPr>
              <p:cNvPr id="97" name="Google Shape;468;p4" descr="Trabajador de oficina contorno">
                <a:extLst>
                  <a:ext uri="{FF2B5EF4-FFF2-40B4-BE49-F238E27FC236}">
                    <a16:creationId xmlns:a16="http://schemas.microsoft.com/office/drawing/2014/main" id="{C17316C3-B64A-A95B-38AF-24A0B4FFDE9A}"/>
                  </a:ext>
                </a:extLst>
              </p:cNvPr>
              <p:cNvPicPr preferRelativeResize="0"/>
              <p:nvPr/>
            </p:nvPicPr>
            <p:blipFill rotWithShape="1">
              <a:blip r:embed="rId6">
                <a:alphaModFix/>
              </a:blip>
              <a:srcRect/>
              <a:stretch/>
            </p:blipFill>
            <p:spPr>
              <a:xfrm>
                <a:off x="3788401" y="821328"/>
                <a:ext cx="360000" cy="360000"/>
              </a:xfrm>
              <a:prstGeom prst="rect">
                <a:avLst/>
              </a:prstGeom>
              <a:noFill/>
              <a:ln>
                <a:noFill/>
              </a:ln>
            </p:spPr>
          </p:pic>
          <p:pic>
            <p:nvPicPr>
              <p:cNvPr id="98" name="Google Shape;469;p4" descr="Mujer programadora contorno">
                <a:extLst>
                  <a:ext uri="{FF2B5EF4-FFF2-40B4-BE49-F238E27FC236}">
                    <a16:creationId xmlns:a16="http://schemas.microsoft.com/office/drawing/2014/main" id="{30E577B1-B412-57B1-F193-A2E3EE6AAF5A}"/>
                  </a:ext>
                </a:extLst>
              </p:cNvPr>
              <p:cNvPicPr preferRelativeResize="0"/>
              <p:nvPr/>
            </p:nvPicPr>
            <p:blipFill rotWithShape="1">
              <a:blip r:embed="rId7">
                <a:alphaModFix/>
              </a:blip>
              <a:srcRect/>
              <a:stretch/>
            </p:blipFill>
            <p:spPr>
              <a:xfrm>
                <a:off x="3472409" y="821328"/>
                <a:ext cx="360000" cy="360000"/>
              </a:xfrm>
              <a:prstGeom prst="rect">
                <a:avLst/>
              </a:prstGeom>
              <a:noFill/>
              <a:ln>
                <a:noFill/>
              </a:ln>
            </p:spPr>
          </p:pic>
          <p:sp>
            <p:nvSpPr>
              <p:cNvPr id="99" name="Google Shape;470;p4">
                <a:extLst>
                  <a:ext uri="{FF2B5EF4-FFF2-40B4-BE49-F238E27FC236}">
                    <a16:creationId xmlns:a16="http://schemas.microsoft.com/office/drawing/2014/main" id="{2D505287-9121-E0D3-F909-CDE9D01547C5}"/>
                  </a:ext>
                </a:extLst>
              </p:cNvPr>
              <p:cNvSpPr/>
              <p:nvPr/>
            </p:nvSpPr>
            <p:spPr>
              <a:xfrm>
                <a:off x="3752536" y="1016249"/>
                <a:ext cx="112420" cy="239498"/>
              </a:xfrm>
              <a:prstGeom prst="rect">
                <a:avLst/>
              </a:prstGeom>
              <a:solidFill>
                <a:srgbClr val="1A75CF"/>
              </a:solid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100" name="Google Shape;471;p4">
                <a:extLst>
                  <a:ext uri="{FF2B5EF4-FFF2-40B4-BE49-F238E27FC236}">
                    <a16:creationId xmlns:a16="http://schemas.microsoft.com/office/drawing/2014/main" id="{75712177-FDB5-78BE-B420-D7F088179427}"/>
                  </a:ext>
                </a:extLst>
              </p:cNvPr>
              <p:cNvSpPr/>
              <p:nvPr/>
            </p:nvSpPr>
            <p:spPr>
              <a:xfrm>
                <a:off x="3692536" y="1118644"/>
                <a:ext cx="234603" cy="100694"/>
              </a:xfrm>
              <a:prstGeom prst="rect">
                <a:avLst/>
              </a:prstGeom>
              <a:solidFill>
                <a:srgbClr val="1A75CF"/>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101" name="Google Shape;472;p4">
                <a:extLst>
                  <a:ext uri="{FF2B5EF4-FFF2-40B4-BE49-F238E27FC236}">
                    <a16:creationId xmlns:a16="http://schemas.microsoft.com/office/drawing/2014/main" id="{BFE82E6D-4E35-A8BA-827A-23F05032B974}"/>
                  </a:ext>
                </a:extLst>
              </p:cNvPr>
              <p:cNvSpPr/>
              <p:nvPr/>
            </p:nvSpPr>
            <p:spPr>
              <a:xfrm>
                <a:off x="3678772" y="1155920"/>
                <a:ext cx="234603" cy="100694"/>
              </a:xfrm>
              <a:prstGeom prst="rect">
                <a:avLst/>
              </a:prstGeom>
              <a:solidFill>
                <a:srgbClr val="1A75CF"/>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dirty="0">
                  <a:ln>
                    <a:noFill/>
                  </a:ln>
                  <a:solidFill>
                    <a:srgbClr val="1A75CF"/>
                  </a:solidFill>
                  <a:effectLst/>
                  <a:uLnTx/>
                  <a:uFillTx/>
                  <a:latin typeface="Arial"/>
                  <a:ea typeface="Arial"/>
                  <a:cs typeface="Arial"/>
                  <a:sym typeface="Arial"/>
                </a:endParaRPr>
              </a:p>
            </p:txBody>
          </p:sp>
          <p:pic>
            <p:nvPicPr>
              <p:cNvPr id="102" name="Google Shape;473;p4" descr="Hombre trabajador de la construcción contorno">
                <a:extLst>
                  <a:ext uri="{FF2B5EF4-FFF2-40B4-BE49-F238E27FC236}">
                    <a16:creationId xmlns:a16="http://schemas.microsoft.com/office/drawing/2014/main" id="{0A5C2548-A71E-8222-73CE-073C77C956F3}"/>
                  </a:ext>
                </a:extLst>
              </p:cNvPr>
              <p:cNvPicPr preferRelativeResize="0"/>
              <p:nvPr/>
            </p:nvPicPr>
            <p:blipFill rotWithShape="1">
              <a:blip r:embed="rId8">
                <a:alphaModFix/>
              </a:blip>
              <a:srcRect/>
              <a:stretch/>
            </p:blipFill>
            <p:spPr>
              <a:xfrm>
                <a:off x="3610280" y="812953"/>
                <a:ext cx="432000" cy="432000"/>
              </a:xfrm>
              <a:prstGeom prst="rect">
                <a:avLst/>
              </a:prstGeom>
              <a:noFill/>
              <a:ln>
                <a:noFill/>
              </a:ln>
            </p:spPr>
          </p:pic>
        </p:grpSp>
      </p:grpSp>
      <p:sp>
        <p:nvSpPr>
          <p:cNvPr id="104" name="Google Shape;474;p4">
            <a:extLst>
              <a:ext uri="{FF2B5EF4-FFF2-40B4-BE49-F238E27FC236}">
                <a16:creationId xmlns:a16="http://schemas.microsoft.com/office/drawing/2014/main" id="{90E9E67F-2BDA-62E5-BC04-8BD7277BDC94}"/>
              </a:ext>
            </a:extLst>
          </p:cNvPr>
          <p:cNvSpPr txBox="1"/>
          <p:nvPr/>
        </p:nvSpPr>
        <p:spPr>
          <a:xfrm>
            <a:off x="2266953" y="2431275"/>
            <a:ext cx="1195800" cy="769500"/>
          </a:xfrm>
          <a:prstGeom prst="rect">
            <a:avLst/>
          </a:prstGeom>
          <a:noFill/>
          <a:ln>
            <a:noFill/>
          </a:ln>
        </p:spPr>
        <p:txBody>
          <a:bodyPr spcFirstLastPara="1" wrap="square" lIns="91425" tIns="45700" rIns="91425" bIns="45700" anchor="ctr" anchorCtr="0">
            <a:spAutoFit/>
          </a:bodyPr>
          <a:lstStyle/>
          <a:p>
            <a:pPr marL="0" marR="0" lvl="0" indent="0" algn="ctr"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Más de </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125</a:t>
            </a:r>
            <a:r>
              <a:rPr kumimoji="0" lang="es-ES" sz="1600" b="1" i="0" u="none" strike="noStrike" kern="0" cap="none" spc="0" normalizeH="0" baseline="0" noProof="0" dirty="0">
                <a:ln>
                  <a:noFill/>
                </a:ln>
                <a:solidFill>
                  <a:srgbClr val="0070C0"/>
                </a:solidFill>
                <a:effectLst/>
                <a:uLnTx/>
                <a:uFillTx/>
                <a:latin typeface="Arial"/>
                <a:ea typeface="Arial"/>
                <a:cs typeface="Arial"/>
                <a:sym typeface="Arial"/>
              </a:rPr>
              <a:t> </a:t>
            </a: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años</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8637" marR="0" lvl="0" indent="0" algn="ctr" defTabSz="914400" rtl="0" eaLnBrk="1" fontAlgn="auto" latinLnBrk="0" hangingPunct="1">
              <a:lnSpc>
                <a:spcPct val="100000"/>
              </a:lnSpc>
              <a:spcBef>
                <a:spcPts val="0"/>
              </a:spcBef>
              <a:spcAft>
                <a:spcPts val="0"/>
              </a:spcAft>
              <a:buClr>
                <a:srgbClr val="007A3D"/>
              </a:buClr>
              <a:buSzPts val="1100"/>
              <a:buFont typeface="Arial"/>
              <a:buNone/>
              <a:tabLst/>
              <a:defRPr/>
            </a:pP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de experiencia</a:t>
            </a:r>
            <a:endParaRPr kumimoji="0" sz="15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105" name="Google Shape;475;p4">
            <a:extLst>
              <a:ext uri="{FF2B5EF4-FFF2-40B4-BE49-F238E27FC236}">
                <a16:creationId xmlns:a16="http://schemas.microsoft.com/office/drawing/2014/main" id="{4D507B28-67A7-346A-5F6A-A098DE9D1173}"/>
              </a:ext>
            </a:extLst>
          </p:cNvPr>
          <p:cNvGrpSpPr/>
          <p:nvPr/>
        </p:nvGrpSpPr>
        <p:grpSpPr>
          <a:xfrm>
            <a:off x="2388697" y="1415640"/>
            <a:ext cx="900000" cy="900000"/>
            <a:chOff x="492900" y="910764"/>
            <a:chExt cx="900000" cy="900000"/>
          </a:xfrm>
        </p:grpSpPr>
        <p:grpSp>
          <p:nvGrpSpPr>
            <p:cNvPr id="106" name="Google Shape;476;p4">
              <a:extLst>
                <a:ext uri="{FF2B5EF4-FFF2-40B4-BE49-F238E27FC236}">
                  <a16:creationId xmlns:a16="http://schemas.microsoft.com/office/drawing/2014/main" id="{96CB5FA9-6762-EDC1-22CA-7801D10EBFC1}"/>
                </a:ext>
              </a:extLst>
            </p:cNvPr>
            <p:cNvGrpSpPr/>
            <p:nvPr/>
          </p:nvGrpSpPr>
          <p:grpSpPr>
            <a:xfrm>
              <a:off x="492900" y="910764"/>
              <a:ext cx="900000" cy="900000"/>
              <a:chOff x="-709390" y="1241103"/>
              <a:chExt cx="900000" cy="900000"/>
            </a:xfrm>
          </p:grpSpPr>
          <p:sp>
            <p:nvSpPr>
              <p:cNvPr id="108" name="Google Shape;477;p4">
                <a:extLst>
                  <a:ext uri="{FF2B5EF4-FFF2-40B4-BE49-F238E27FC236}">
                    <a16:creationId xmlns:a16="http://schemas.microsoft.com/office/drawing/2014/main" id="{DACE0D9A-D7BA-4A9A-EB04-24579BB5F875}"/>
                  </a:ext>
                </a:extLst>
              </p:cNvPr>
              <p:cNvSpPr/>
              <p:nvPr/>
            </p:nvSpPr>
            <p:spPr>
              <a:xfrm>
                <a:off x="-709390" y="1241103"/>
                <a:ext cx="900000" cy="900000"/>
              </a:xfrm>
              <a:custGeom>
                <a:avLst/>
                <a:gdLst/>
                <a:ahLst/>
                <a:cxnLst/>
                <a:rect l="l" t="t" r="r" b="b"/>
                <a:pathLst>
                  <a:path w="792480" h="792479" extrusionOk="0">
                    <a:moveTo>
                      <a:pt x="395973" y="0"/>
                    </a:moveTo>
                    <a:lnTo>
                      <a:pt x="349793" y="2664"/>
                    </a:lnTo>
                    <a:lnTo>
                      <a:pt x="305179" y="10458"/>
                    </a:lnTo>
                    <a:lnTo>
                      <a:pt x="262426" y="23086"/>
                    </a:lnTo>
                    <a:lnTo>
                      <a:pt x="221832" y="40249"/>
                    </a:lnTo>
                    <a:lnTo>
                      <a:pt x="183694" y="61652"/>
                    </a:lnTo>
                    <a:lnTo>
                      <a:pt x="148310" y="86997"/>
                    </a:lnTo>
                    <a:lnTo>
                      <a:pt x="115976" y="115987"/>
                    </a:lnTo>
                    <a:lnTo>
                      <a:pt x="86989" y="148325"/>
                    </a:lnTo>
                    <a:lnTo>
                      <a:pt x="61647" y="183714"/>
                    </a:lnTo>
                    <a:lnTo>
                      <a:pt x="40246" y="221856"/>
                    </a:lnTo>
                    <a:lnTo>
                      <a:pt x="23084" y="262455"/>
                    </a:lnTo>
                    <a:lnTo>
                      <a:pt x="10457" y="305214"/>
                    </a:lnTo>
                    <a:lnTo>
                      <a:pt x="2663" y="349836"/>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6"/>
                    </a:lnTo>
                    <a:lnTo>
                      <a:pt x="781525" y="305214"/>
                    </a:lnTo>
                    <a:lnTo>
                      <a:pt x="768897" y="262455"/>
                    </a:lnTo>
                    <a:lnTo>
                      <a:pt x="751732" y="221856"/>
                    </a:lnTo>
                    <a:lnTo>
                      <a:pt x="730329" y="183714"/>
                    </a:lnTo>
                    <a:lnTo>
                      <a:pt x="704984" y="148325"/>
                    </a:lnTo>
                    <a:lnTo>
                      <a:pt x="675994" y="115987"/>
                    </a:lnTo>
                    <a:lnTo>
                      <a:pt x="643656" y="86997"/>
                    </a:lnTo>
                    <a:lnTo>
                      <a:pt x="608268" y="61652"/>
                    </a:lnTo>
                    <a:lnTo>
                      <a:pt x="570127" y="40249"/>
                    </a:lnTo>
                    <a:lnTo>
                      <a:pt x="529529" y="23086"/>
                    </a:lnTo>
                    <a:lnTo>
                      <a:pt x="486773" y="10458"/>
                    </a:lnTo>
                    <a:lnTo>
                      <a:pt x="442155" y="2664"/>
                    </a:lnTo>
                    <a:lnTo>
                      <a:pt x="395973" y="0"/>
                    </a:lnTo>
                    <a:close/>
                  </a:path>
                </a:pathLst>
              </a:custGeom>
              <a:solidFill>
                <a:srgbClr val="1A75CF"/>
              </a:solid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dirty="0">
                  <a:ln>
                    <a:noFill/>
                  </a:ln>
                  <a:solidFill>
                    <a:srgbClr val="1A75CF"/>
                  </a:solidFill>
                  <a:effectLst/>
                  <a:uLnTx/>
                  <a:uFillTx/>
                  <a:latin typeface="Arial"/>
                  <a:ea typeface="Arial"/>
                  <a:cs typeface="Arial"/>
                  <a:sym typeface="Arial"/>
                </a:endParaRPr>
              </a:p>
            </p:txBody>
          </p:sp>
          <p:pic>
            <p:nvPicPr>
              <p:cNvPr id="109" name="Google Shape;478;p4" descr="Nube contorno">
                <a:extLst>
                  <a:ext uri="{FF2B5EF4-FFF2-40B4-BE49-F238E27FC236}">
                    <a16:creationId xmlns:a16="http://schemas.microsoft.com/office/drawing/2014/main" id="{7F473A9B-ABD3-6A53-1C15-E2AA5E701381}"/>
                  </a:ext>
                </a:extLst>
              </p:cNvPr>
              <p:cNvPicPr preferRelativeResize="0"/>
              <p:nvPr/>
            </p:nvPicPr>
            <p:blipFill rotWithShape="1">
              <a:blip r:embed="rId9">
                <a:alphaModFix/>
              </a:blip>
              <a:srcRect/>
              <a:stretch/>
            </p:blipFill>
            <p:spPr>
              <a:xfrm>
                <a:off x="-625308" y="1736940"/>
                <a:ext cx="180000" cy="180000"/>
              </a:xfrm>
              <a:prstGeom prst="rect">
                <a:avLst/>
              </a:prstGeom>
              <a:noFill/>
              <a:ln>
                <a:noFill/>
              </a:ln>
            </p:spPr>
          </p:pic>
          <p:pic>
            <p:nvPicPr>
              <p:cNvPr id="110" name="Google Shape;479;p4" descr="Nube contorno">
                <a:extLst>
                  <a:ext uri="{FF2B5EF4-FFF2-40B4-BE49-F238E27FC236}">
                    <a16:creationId xmlns:a16="http://schemas.microsoft.com/office/drawing/2014/main" id="{B5DDF29C-FE8F-984F-358B-AF0042FCC173}"/>
                  </a:ext>
                </a:extLst>
              </p:cNvPr>
              <p:cNvPicPr preferRelativeResize="0"/>
              <p:nvPr/>
            </p:nvPicPr>
            <p:blipFill rotWithShape="1">
              <a:blip r:embed="rId9">
                <a:alphaModFix/>
              </a:blip>
              <a:srcRect/>
              <a:stretch/>
            </p:blipFill>
            <p:spPr>
              <a:xfrm>
                <a:off x="-190968" y="1813140"/>
                <a:ext cx="180000" cy="180000"/>
              </a:xfrm>
              <a:prstGeom prst="rect">
                <a:avLst/>
              </a:prstGeom>
              <a:noFill/>
              <a:ln>
                <a:noFill/>
              </a:ln>
            </p:spPr>
          </p:pic>
          <p:pic>
            <p:nvPicPr>
              <p:cNvPr id="111" name="Google Shape;480;p4" descr="Nube contorno">
                <a:extLst>
                  <a:ext uri="{FF2B5EF4-FFF2-40B4-BE49-F238E27FC236}">
                    <a16:creationId xmlns:a16="http://schemas.microsoft.com/office/drawing/2014/main" id="{B7A8C210-54D6-FBF9-1734-527574A919C8}"/>
                  </a:ext>
                </a:extLst>
              </p:cNvPr>
              <p:cNvPicPr preferRelativeResize="0"/>
              <p:nvPr/>
            </p:nvPicPr>
            <p:blipFill rotWithShape="1">
              <a:blip r:embed="rId9">
                <a:alphaModFix/>
              </a:blip>
              <a:srcRect/>
              <a:stretch/>
            </p:blipFill>
            <p:spPr>
              <a:xfrm>
                <a:off x="-297648" y="1325460"/>
                <a:ext cx="180000" cy="180000"/>
              </a:xfrm>
              <a:prstGeom prst="rect">
                <a:avLst/>
              </a:prstGeom>
              <a:noFill/>
              <a:ln>
                <a:noFill/>
              </a:ln>
            </p:spPr>
          </p:pic>
          <p:pic>
            <p:nvPicPr>
              <p:cNvPr id="112" name="Google Shape;481;p4" descr="Hombre astronauta con relleno sólido">
                <a:extLst>
                  <a:ext uri="{FF2B5EF4-FFF2-40B4-BE49-F238E27FC236}">
                    <a16:creationId xmlns:a16="http://schemas.microsoft.com/office/drawing/2014/main" id="{1C9FBFCB-1C93-517D-AE75-3D2EAE4DB61C}"/>
                  </a:ext>
                </a:extLst>
              </p:cNvPr>
              <p:cNvPicPr preferRelativeResize="0"/>
              <p:nvPr/>
            </p:nvPicPr>
            <p:blipFill rotWithShape="1">
              <a:blip r:embed="rId10">
                <a:alphaModFix/>
              </a:blip>
              <a:srcRect l="7625" t="471" r="72690" b="79844"/>
              <a:stretch/>
            </p:blipFill>
            <p:spPr>
              <a:xfrm>
                <a:off x="-477224" y="1324857"/>
                <a:ext cx="108000" cy="108000"/>
              </a:xfrm>
              <a:prstGeom prst="rect">
                <a:avLst/>
              </a:prstGeom>
              <a:noFill/>
              <a:ln>
                <a:noFill/>
              </a:ln>
            </p:spPr>
          </p:pic>
          <p:pic>
            <p:nvPicPr>
              <p:cNvPr id="113" name="Google Shape;482;p4" descr="Hombre astronauta con relleno sólido">
                <a:extLst>
                  <a:ext uri="{FF2B5EF4-FFF2-40B4-BE49-F238E27FC236}">
                    <a16:creationId xmlns:a16="http://schemas.microsoft.com/office/drawing/2014/main" id="{61609CDB-1936-16E8-06CB-D4783DF14F77}"/>
                  </a:ext>
                </a:extLst>
              </p:cNvPr>
              <p:cNvPicPr preferRelativeResize="0"/>
              <p:nvPr/>
            </p:nvPicPr>
            <p:blipFill rotWithShape="1">
              <a:blip r:embed="rId10">
                <a:alphaModFix/>
              </a:blip>
              <a:srcRect l="7625" t="471" r="72690" b="79844"/>
              <a:stretch/>
            </p:blipFill>
            <p:spPr>
              <a:xfrm>
                <a:off x="-111464" y="1401057"/>
                <a:ext cx="108000" cy="108000"/>
              </a:xfrm>
              <a:prstGeom prst="rect">
                <a:avLst/>
              </a:prstGeom>
              <a:noFill/>
              <a:ln>
                <a:noFill/>
              </a:ln>
            </p:spPr>
          </p:pic>
          <p:pic>
            <p:nvPicPr>
              <p:cNvPr id="114" name="Google Shape;483;p4" descr="Hombre astronauta con relleno sólido">
                <a:extLst>
                  <a:ext uri="{FF2B5EF4-FFF2-40B4-BE49-F238E27FC236}">
                    <a16:creationId xmlns:a16="http://schemas.microsoft.com/office/drawing/2014/main" id="{333F5390-F57D-B8D6-D80C-47C49E2F963A}"/>
                  </a:ext>
                </a:extLst>
              </p:cNvPr>
              <p:cNvPicPr preferRelativeResize="0"/>
              <p:nvPr/>
            </p:nvPicPr>
            <p:blipFill rotWithShape="1">
              <a:blip r:embed="rId10">
                <a:alphaModFix/>
              </a:blip>
              <a:srcRect l="7625" t="471" r="72690" b="79844"/>
              <a:stretch/>
            </p:blipFill>
            <p:spPr>
              <a:xfrm>
                <a:off x="40936" y="1561077"/>
                <a:ext cx="108000" cy="108000"/>
              </a:xfrm>
              <a:prstGeom prst="rect">
                <a:avLst/>
              </a:prstGeom>
              <a:noFill/>
              <a:ln>
                <a:noFill/>
              </a:ln>
            </p:spPr>
          </p:pic>
          <p:pic>
            <p:nvPicPr>
              <p:cNvPr id="115" name="Google Shape;484;p4" descr="Hombre astronauta con relleno sólido">
                <a:extLst>
                  <a:ext uri="{FF2B5EF4-FFF2-40B4-BE49-F238E27FC236}">
                    <a16:creationId xmlns:a16="http://schemas.microsoft.com/office/drawing/2014/main" id="{7BB8F858-040A-8E98-5995-077622793D77}"/>
                  </a:ext>
                </a:extLst>
              </p:cNvPr>
              <p:cNvPicPr preferRelativeResize="0"/>
              <p:nvPr/>
            </p:nvPicPr>
            <p:blipFill rotWithShape="1">
              <a:blip r:embed="rId10">
                <a:alphaModFix/>
              </a:blip>
              <a:srcRect l="7625" t="471" r="72690" b="79844"/>
              <a:stretch/>
            </p:blipFill>
            <p:spPr>
              <a:xfrm>
                <a:off x="-73364" y="1713477"/>
                <a:ext cx="108000" cy="108000"/>
              </a:xfrm>
              <a:prstGeom prst="rect">
                <a:avLst/>
              </a:prstGeom>
              <a:noFill/>
              <a:ln>
                <a:noFill/>
              </a:ln>
            </p:spPr>
          </p:pic>
          <p:pic>
            <p:nvPicPr>
              <p:cNvPr id="116" name="Google Shape;485;p4" descr="Hombre astronauta con relleno sólido">
                <a:extLst>
                  <a:ext uri="{FF2B5EF4-FFF2-40B4-BE49-F238E27FC236}">
                    <a16:creationId xmlns:a16="http://schemas.microsoft.com/office/drawing/2014/main" id="{295E86E0-86BA-C8E5-71CB-F79784A77239}"/>
                  </a:ext>
                </a:extLst>
              </p:cNvPr>
              <p:cNvPicPr preferRelativeResize="0"/>
              <p:nvPr/>
            </p:nvPicPr>
            <p:blipFill rotWithShape="1">
              <a:blip r:embed="rId10">
                <a:alphaModFix/>
              </a:blip>
              <a:srcRect l="7625" t="471" r="72690" b="79844"/>
              <a:stretch/>
            </p:blipFill>
            <p:spPr>
              <a:xfrm>
                <a:off x="-393404" y="1873497"/>
                <a:ext cx="108000" cy="108000"/>
              </a:xfrm>
              <a:prstGeom prst="rect">
                <a:avLst/>
              </a:prstGeom>
              <a:noFill/>
              <a:ln>
                <a:noFill/>
              </a:ln>
            </p:spPr>
          </p:pic>
          <p:pic>
            <p:nvPicPr>
              <p:cNvPr id="117" name="Google Shape;486;p4" descr="Hombre astronauta con relleno sólido">
                <a:extLst>
                  <a:ext uri="{FF2B5EF4-FFF2-40B4-BE49-F238E27FC236}">
                    <a16:creationId xmlns:a16="http://schemas.microsoft.com/office/drawing/2014/main" id="{57749665-2C08-BD37-2179-9277EB88C3FC}"/>
                  </a:ext>
                </a:extLst>
              </p:cNvPr>
              <p:cNvPicPr preferRelativeResize="0"/>
              <p:nvPr/>
            </p:nvPicPr>
            <p:blipFill rotWithShape="1">
              <a:blip r:embed="rId10">
                <a:alphaModFix/>
              </a:blip>
              <a:srcRect l="7625" t="471" r="72690" b="79844"/>
              <a:stretch/>
            </p:blipFill>
            <p:spPr>
              <a:xfrm>
                <a:off x="-522944" y="1911597"/>
                <a:ext cx="108000" cy="108000"/>
              </a:xfrm>
              <a:prstGeom prst="rect">
                <a:avLst/>
              </a:prstGeom>
              <a:noFill/>
              <a:ln>
                <a:noFill/>
              </a:ln>
            </p:spPr>
          </p:pic>
          <p:pic>
            <p:nvPicPr>
              <p:cNvPr id="118" name="Google Shape;487;p4" descr="Hombre astronauta con relleno sólido">
                <a:extLst>
                  <a:ext uri="{FF2B5EF4-FFF2-40B4-BE49-F238E27FC236}">
                    <a16:creationId xmlns:a16="http://schemas.microsoft.com/office/drawing/2014/main" id="{B2BB3A80-3B53-610B-41F7-552E12428315}"/>
                  </a:ext>
                </a:extLst>
              </p:cNvPr>
              <p:cNvPicPr preferRelativeResize="0"/>
              <p:nvPr/>
            </p:nvPicPr>
            <p:blipFill rotWithShape="1">
              <a:blip r:embed="rId10">
                <a:alphaModFix/>
              </a:blip>
              <a:srcRect l="7625" t="471" r="72690" b="79844"/>
              <a:stretch/>
            </p:blipFill>
            <p:spPr>
              <a:xfrm>
                <a:off x="-644864" y="1583937"/>
                <a:ext cx="108000" cy="108000"/>
              </a:xfrm>
              <a:prstGeom prst="rect">
                <a:avLst/>
              </a:prstGeom>
              <a:noFill/>
              <a:ln>
                <a:noFill/>
              </a:ln>
            </p:spPr>
          </p:pic>
          <p:pic>
            <p:nvPicPr>
              <p:cNvPr id="119" name="Google Shape;488;p4" descr="Hombre astronauta con relleno sólido">
                <a:extLst>
                  <a:ext uri="{FF2B5EF4-FFF2-40B4-BE49-F238E27FC236}">
                    <a16:creationId xmlns:a16="http://schemas.microsoft.com/office/drawing/2014/main" id="{165CCF5B-EB95-F042-4C37-56DDCAFE815F}"/>
                  </a:ext>
                </a:extLst>
              </p:cNvPr>
              <p:cNvPicPr preferRelativeResize="0"/>
              <p:nvPr/>
            </p:nvPicPr>
            <p:blipFill rotWithShape="1">
              <a:blip r:embed="rId10">
                <a:alphaModFix/>
              </a:blip>
              <a:srcRect l="7625" t="471" r="72690" b="79844"/>
              <a:stretch/>
            </p:blipFill>
            <p:spPr>
              <a:xfrm>
                <a:off x="-279104" y="1942077"/>
                <a:ext cx="108000" cy="108000"/>
              </a:xfrm>
              <a:prstGeom prst="rect">
                <a:avLst/>
              </a:prstGeom>
              <a:noFill/>
              <a:ln>
                <a:noFill/>
              </a:ln>
            </p:spPr>
          </p:pic>
        </p:grpSp>
        <p:pic>
          <p:nvPicPr>
            <p:cNvPr id="107" name="Google Shape;489;p4" descr="Enviar contorno">
              <a:extLst>
                <a:ext uri="{FF2B5EF4-FFF2-40B4-BE49-F238E27FC236}">
                  <a16:creationId xmlns:a16="http://schemas.microsoft.com/office/drawing/2014/main" id="{DE6DDDCF-D7DE-F783-CE75-93ABB6800875}"/>
                </a:ext>
              </a:extLst>
            </p:cNvPr>
            <p:cNvPicPr preferRelativeResize="0"/>
            <p:nvPr/>
          </p:nvPicPr>
          <p:blipFill rotWithShape="1">
            <a:blip r:embed="rId11">
              <a:alphaModFix/>
            </a:blip>
            <a:srcRect/>
            <a:stretch/>
          </p:blipFill>
          <p:spPr>
            <a:xfrm rot="-1069976" flipH="1">
              <a:off x="643852" y="1007346"/>
              <a:ext cx="602363" cy="612000"/>
            </a:xfrm>
            <a:prstGeom prst="rect">
              <a:avLst/>
            </a:prstGeom>
            <a:noFill/>
            <a:ln>
              <a:noFill/>
            </a:ln>
          </p:spPr>
        </p:pic>
      </p:grpSp>
      <p:grpSp>
        <p:nvGrpSpPr>
          <p:cNvPr id="135" name="Google Shape;505;p4">
            <a:extLst>
              <a:ext uri="{FF2B5EF4-FFF2-40B4-BE49-F238E27FC236}">
                <a16:creationId xmlns:a16="http://schemas.microsoft.com/office/drawing/2014/main" id="{873F522F-E18F-5367-319D-96111540F3A1}"/>
              </a:ext>
            </a:extLst>
          </p:cNvPr>
          <p:cNvGrpSpPr/>
          <p:nvPr/>
        </p:nvGrpSpPr>
        <p:grpSpPr>
          <a:xfrm>
            <a:off x="6265460" y="3758145"/>
            <a:ext cx="900000" cy="900000"/>
            <a:chOff x="1741265" y="1952625"/>
            <a:chExt cx="792480" cy="792480"/>
          </a:xfrm>
        </p:grpSpPr>
        <p:sp>
          <p:nvSpPr>
            <p:cNvPr id="137" name="Google Shape;506;p4">
              <a:extLst>
                <a:ext uri="{FF2B5EF4-FFF2-40B4-BE49-F238E27FC236}">
                  <a16:creationId xmlns:a16="http://schemas.microsoft.com/office/drawing/2014/main" id="{3C7E7AF2-A988-B47E-BBF2-729A6F1076B0}"/>
                </a:ext>
              </a:extLst>
            </p:cNvPr>
            <p:cNvSpPr/>
            <p:nvPr/>
          </p:nvSpPr>
          <p:spPr>
            <a:xfrm>
              <a:off x="1741265" y="1952625"/>
              <a:ext cx="792480" cy="792480"/>
            </a:xfrm>
            <a:custGeom>
              <a:avLst/>
              <a:gdLst/>
              <a:ahLst/>
              <a:cxnLst/>
              <a:rect l="l" t="t" r="r" b="b"/>
              <a:pathLst>
                <a:path w="792480" h="792479" extrusionOk="0">
                  <a:moveTo>
                    <a:pt x="395973" y="0"/>
                  </a:moveTo>
                  <a:lnTo>
                    <a:pt x="349793" y="2664"/>
                  </a:lnTo>
                  <a:lnTo>
                    <a:pt x="305179" y="10458"/>
                  </a:lnTo>
                  <a:lnTo>
                    <a:pt x="262426" y="23086"/>
                  </a:lnTo>
                  <a:lnTo>
                    <a:pt x="221832" y="40249"/>
                  </a:lnTo>
                  <a:lnTo>
                    <a:pt x="183694" y="61652"/>
                  </a:lnTo>
                  <a:lnTo>
                    <a:pt x="148310" y="86997"/>
                  </a:lnTo>
                  <a:lnTo>
                    <a:pt x="115976" y="115987"/>
                  </a:lnTo>
                  <a:lnTo>
                    <a:pt x="86989" y="148325"/>
                  </a:lnTo>
                  <a:lnTo>
                    <a:pt x="61647" y="183714"/>
                  </a:lnTo>
                  <a:lnTo>
                    <a:pt x="40246" y="221856"/>
                  </a:lnTo>
                  <a:lnTo>
                    <a:pt x="23084" y="262455"/>
                  </a:lnTo>
                  <a:lnTo>
                    <a:pt x="10457" y="305214"/>
                  </a:lnTo>
                  <a:lnTo>
                    <a:pt x="2663" y="349836"/>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6"/>
                  </a:lnTo>
                  <a:lnTo>
                    <a:pt x="781525" y="305214"/>
                  </a:lnTo>
                  <a:lnTo>
                    <a:pt x="768897" y="262455"/>
                  </a:lnTo>
                  <a:lnTo>
                    <a:pt x="751732" y="221856"/>
                  </a:lnTo>
                  <a:lnTo>
                    <a:pt x="730329" y="183714"/>
                  </a:lnTo>
                  <a:lnTo>
                    <a:pt x="704984" y="148325"/>
                  </a:lnTo>
                  <a:lnTo>
                    <a:pt x="675994" y="115987"/>
                  </a:lnTo>
                  <a:lnTo>
                    <a:pt x="643656" y="86997"/>
                  </a:lnTo>
                  <a:lnTo>
                    <a:pt x="608268" y="61652"/>
                  </a:lnTo>
                  <a:lnTo>
                    <a:pt x="570127" y="40249"/>
                  </a:lnTo>
                  <a:lnTo>
                    <a:pt x="529529" y="23086"/>
                  </a:lnTo>
                  <a:lnTo>
                    <a:pt x="486773" y="10458"/>
                  </a:lnTo>
                  <a:lnTo>
                    <a:pt x="442155" y="2664"/>
                  </a:lnTo>
                  <a:lnTo>
                    <a:pt x="395973" y="0"/>
                  </a:lnTo>
                  <a:close/>
                </a:path>
              </a:pathLst>
            </a:custGeom>
            <a:solidFill>
              <a:srgbClr val="1A75CF"/>
            </a:solid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dirty="0">
                <a:ln>
                  <a:noFill/>
                </a:ln>
                <a:solidFill>
                  <a:srgbClr val="1A75CF"/>
                </a:solidFill>
                <a:effectLst/>
                <a:uLnTx/>
                <a:uFillTx/>
                <a:latin typeface="Arial"/>
                <a:ea typeface="Arial"/>
                <a:cs typeface="Arial"/>
                <a:sym typeface="Arial"/>
              </a:endParaRPr>
            </a:p>
          </p:txBody>
        </p:sp>
        <p:pic>
          <p:nvPicPr>
            <p:cNvPr id="138" name="Google Shape;507;p4" descr="Globo terrestre contorno">
              <a:extLst>
                <a:ext uri="{FF2B5EF4-FFF2-40B4-BE49-F238E27FC236}">
                  <a16:creationId xmlns:a16="http://schemas.microsoft.com/office/drawing/2014/main" id="{A120FE91-E71C-8448-FF6C-D39532D2AE70}"/>
                </a:ext>
              </a:extLst>
            </p:cNvPr>
            <p:cNvPicPr preferRelativeResize="0"/>
            <p:nvPr/>
          </p:nvPicPr>
          <p:blipFill rotWithShape="1">
            <a:blip r:embed="rId12">
              <a:alphaModFix/>
            </a:blip>
            <a:srcRect/>
            <a:stretch/>
          </p:blipFill>
          <p:spPr>
            <a:xfrm>
              <a:off x="1904470" y="2115830"/>
              <a:ext cx="466070" cy="466070"/>
            </a:xfrm>
            <a:prstGeom prst="rect">
              <a:avLst/>
            </a:prstGeom>
            <a:noFill/>
            <a:ln>
              <a:noFill/>
            </a:ln>
          </p:spPr>
        </p:pic>
      </p:grpSp>
      <p:sp>
        <p:nvSpPr>
          <p:cNvPr id="136" name="Google Shape;508;p4">
            <a:extLst>
              <a:ext uri="{FF2B5EF4-FFF2-40B4-BE49-F238E27FC236}">
                <a16:creationId xmlns:a16="http://schemas.microsoft.com/office/drawing/2014/main" id="{8995DD12-4E6B-CE1A-B98A-F38C45DEF775}"/>
              </a:ext>
            </a:extLst>
          </p:cNvPr>
          <p:cNvSpPr txBox="1"/>
          <p:nvPr/>
        </p:nvSpPr>
        <p:spPr>
          <a:xfrm>
            <a:off x="5764610" y="4784094"/>
            <a:ext cx="1901700" cy="809100"/>
          </a:xfrm>
          <a:prstGeom prst="rect">
            <a:avLst/>
          </a:prstGeom>
          <a:noFill/>
          <a:ln>
            <a:noFill/>
          </a:ln>
        </p:spPr>
        <p:txBody>
          <a:bodyPr spcFirstLastPara="1" wrap="square" lIns="0" tIns="8625" rIns="0" bIns="0" anchor="ctr" anchorCtr="0">
            <a:spAutoFit/>
          </a:bodyPr>
          <a:lstStyle/>
          <a:p>
            <a:pPr marL="24184"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Operaciones en                 </a:t>
            </a:r>
            <a:r>
              <a:rPr kumimoji="0" lang="es-ES" sz="1100" b="0" i="0" u="none" strike="noStrike" kern="0" cap="none" spc="0" normalizeH="0" baseline="0" noProof="0" dirty="0">
                <a:ln>
                  <a:noFill/>
                </a:ln>
                <a:solidFill>
                  <a:srgbClr val="000000"/>
                </a:solidFill>
                <a:effectLst/>
                <a:uLnTx/>
                <a:uFillTx/>
                <a:latin typeface="Arial"/>
                <a:ea typeface="Arial"/>
                <a:cs typeface="Arial"/>
                <a:sym typeface="Arial"/>
              </a:rPr>
              <a:t> </a:t>
            </a: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más de 25 países,</a:t>
            </a:r>
            <a:endParaRPr kumimoji="0" sz="1600" b="0" i="0" u="none" strike="noStrike" kern="0" cap="none" spc="0" normalizeH="0" baseline="0" noProof="0" dirty="0">
              <a:ln>
                <a:noFill/>
              </a:ln>
              <a:solidFill>
                <a:srgbClr val="1A75CF"/>
              </a:solidFill>
              <a:effectLst/>
              <a:uLnTx/>
              <a:uFillTx/>
              <a:latin typeface="Arial"/>
              <a:ea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51</a:t>
            </a: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 de los ingresos de mercados internacionales</a:t>
            </a:r>
            <a:endParaRPr kumimoji="0" sz="15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151" name="Google Shape;521;p4">
            <a:extLst>
              <a:ext uri="{FF2B5EF4-FFF2-40B4-BE49-F238E27FC236}">
                <a16:creationId xmlns:a16="http://schemas.microsoft.com/office/drawing/2014/main" id="{2B3A6F2E-48D3-DA0C-62DF-5C9306E2594B}"/>
              </a:ext>
            </a:extLst>
          </p:cNvPr>
          <p:cNvGrpSpPr/>
          <p:nvPr/>
        </p:nvGrpSpPr>
        <p:grpSpPr>
          <a:xfrm>
            <a:off x="8123395" y="3756626"/>
            <a:ext cx="900000" cy="900000"/>
            <a:chOff x="2872683" y="2853864"/>
            <a:chExt cx="900000" cy="900000"/>
          </a:xfrm>
        </p:grpSpPr>
        <p:sp>
          <p:nvSpPr>
            <p:cNvPr id="153" name="Google Shape;522;p4">
              <a:extLst>
                <a:ext uri="{FF2B5EF4-FFF2-40B4-BE49-F238E27FC236}">
                  <a16:creationId xmlns:a16="http://schemas.microsoft.com/office/drawing/2014/main" id="{FCBCBBC2-5EEF-2224-EB3C-E49B895D8F2A}"/>
                </a:ext>
              </a:extLst>
            </p:cNvPr>
            <p:cNvSpPr/>
            <p:nvPr/>
          </p:nvSpPr>
          <p:spPr>
            <a:xfrm>
              <a:off x="2872683" y="2853864"/>
              <a:ext cx="900000" cy="900000"/>
            </a:xfrm>
            <a:custGeom>
              <a:avLst/>
              <a:gdLst/>
              <a:ahLst/>
              <a:cxnLst/>
              <a:rect l="l" t="t" r="r" b="b"/>
              <a:pathLst>
                <a:path w="792480" h="792479" extrusionOk="0">
                  <a:moveTo>
                    <a:pt x="395973" y="0"/>
                  </a:moveTo>
                  <a:lnTo>
                    <a:pt x="349793" y="2664"/>
                  </a:lnTo>
                  <a:lnTo>
                    <a:pt x="305179" y="10458"/>
                  </a:lnTo>
                  <a:lnTo>
                    <a:pt x="262426" y="23086"/>
                  </a:lnTo>
                  <a:lnTo>
                    <a:pt x="221832" y="40249"/>
                  </a:lnTo>
                  <a:lnTo>
                    <a:pt x="183694" y="61652"/>
                  </a:lnTo>
                  <a:lnTo>
                    <a:pt x="148310" y="86997"/>
                  </a:lnTo>
                  <a:lnTo>
                    <a:pt x="115976" y="115987"/>
                  </a:lnTo>
                  <a:lnTo>
                    <a:pt x="86989" y="148325"/>
                  </a:lnTo>
                  <a:lnTo>
                    <a:pt x="61647" y="183714"/>
                  </a:lnTo>
                  <a:lnTo>
                    <a:pt x="40246" y="221856"/>
                  </a:lnTo>
                  <a:lnTo>
                    <a:pt x="23084" y="262455"/>
                  </a:lnTo>
                  <a:lnTo>
                    <a:pt x="10457" y="305214"/>
                  </a:lnTo>
                  <a:lnTo>
                    <a:pt x="2663" y="349836"/>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6"/>
                  </a:lnTo>
                  <a:lnTo>
                    <a:pt x="781525" y="305214"/>
                  </a:lnTo>
                  <a:lnTo>
                    <a:pt x="768897" y="262455"/>
                  </a:lnTo>
                  <a:lnTo>
                    <a:pt x="751732" y="221856"/>
                  </a:lnTo>
                  <a:lnTo>
                    <a:pt x="730329" y="183714"/>
                  </a:lnTo>
                  <a:lnTo>
                    <a:pt x="704984" y="148325"/>
                  </a:lnTo>
                  <a:lnTo>
                    <a:pt x="675994" y="115987"/>
                  </a:lnTo>
                  <a:lnTo>
                    <a:pt x="643656" y="86997"/>
                  </a:lnTo>
                  <a:lnTo>
                    <a:pt x="608268" y="61652"/>
                  </a:lnTo>
                  <a:lnTo>
                    <a:pt x="570127" y="40249"/>
                  </a:lnTo>
                  <a:lnTo>
                    <a:pt x="529529" y="23086"/>
                  </a:lnTo>
                  <a:lnTo>
                    <a:pt x="486773" y="10458"/>
                  </a:lnTo>
                  <a:lnTo>
                    <a:pt x="442155" y="2664"/>
                  </a:lnTo>
                  <a:lnTo>
                    <a:pt x="395973" y="0"/>
                  </a:lnTo>
                  <a:close/>
                </a:path>
              </a:pathLst>
            </a:custGeom>
            <a:solidFill>
              <a:srgbClr val="1A75CF"/>
            </a:solid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dirty="0">
                <a:ln>
                  <a:noFill/>
                </a:ln>
                <a:solidFill>
                  <a:srgbClr val="1A75CF"/>
                </a:solidFill>
                <a:effectLst/>
                <a:uLnTx/>
                <a:uFillTx/>
                <a:latin typeface="Arial"/>
                <a:ea typeface="Arial"/>
                <a:cs typeface="Arial"/>
                <a:sym typeface="Arial"/>
              </a:endParaRPr>
            </a:p>
          </p:txBody>
        </p:sp>
        <p:grpSp>
          <p:nvGrpSpPr>
            <p:cNvPr id="154" name="Google Shape;523;p4">
              <a:extLst>
                <a:ext uri="{FF2B5EF4-FFF2-40B4-BE49-F238E27FC236}">
                  <a16:creationId xmlns:a16="http://schemas.microsoft.com/office/drawing/2014/main" id="{6AF8F30D-F734-E230-3845-19F3E6C38742}"/>
                </a:ext>
              </a:extLst>
            </p:cNvPr>
            <p:cNvGrpSpPr/>
            <p:nvPr/>
          </p:nvGrpSpPr>
          <p:grpSpPr>
            <a:xfrm>
              <a:off x="2918821" y="3033002"/>
              <a:ext cx="852335" cy="654637"/>
              <a:chOff x="2911551" y="3037491"/>
              <a:chExt cx="852335" cy="654637"/>
            </a:xfrm>
          </p:grpSpPr>
          <p:pic>
            <p:nvPicPr>
              <p:cNvPr id="155" name="Google Shape;524;p4" descr="bolas de harvey 45% contorno">
                <a:extLst>
                  <a:ext uri="{FF2B5EF4-FFF2-40B4-BE49-F238E27FC236}">
                    <a16:creationId xmlns:a16="http://schemas.microsoft.com/office/drawing/2014/main" id="{8DE6D6CB-1D6A-D69F-D999-E1F55804C53E}"/>
                  </a:ext>
                </a:extLst>
              </p:cNvPr>
              <p:cNvPicPr preferRelativeResize="0"/>
              <p:nvPr/>
            </p:nvPicPr>
            <p:blipFill rotWithShape="1">
              <a:blip r:embed="rId13">
                <a:alphaModFix/>
              </a:blip>
              <a:srcRect l="6851" t="3610" r="61863" b="-3610"/>
              <a:stretch/>
            </p:blipFill>
            <p:spPr>
              <a:xfrm rot="-8151215">
                <a:off x="3418035" y="3164397"/>
                <a:ext cx="183746" cy="540000"/>
              </a:xfrm>
              <a:prstGeom prst="rect">
                <a:avLst/>
              </a:prstGeom>
              <a:noFill/>
              <a:ln>
                <a:noFill/>
              </a:ln>
            </p:spPr>
          </p:pic>
          <p:grpSp>
            <p:nvGrpSpPr>
              <p:cNvPr id="156" name="Google Shape;525;p4">
                <a:extLst>
                  <a:ext uri="{FF2B5EF4-FFF2-40B4-BE49-F238E27FC236}">
                    <a16:creationId xmlns:a16="http://schemas.microsoft.com/office/drawing/2014/main" id="{23465786-7E83-8B53-9855-C6F9DB5C06B0}"/>
                  </a:ext>
                </a:extLst>
              </p:cNvPr>
              <p:cNvGrpSpPr/>
              <p:nvPr/>
            </p:nvGrpSpPr>
            <p:grpSpPr>
              <a:xfrm>
                <a:off x="2911551" y="3037491"/>
                <a:ext cx="693109" cy="606943"/>
                <a:chOff x="2911551" y="3037491"/>
                <a:chExt cx="693109" cy="606943"/>
              </a:xfrm>
            </p:grpSpPr>
            <p:grpSp>
              <p:nvGrpSpPr>
                <p:cNvPr id="157" name="Google Shape;526;p4">
                  <a:extLst>
                    <a:ext uri="{FF2B5EF4-FFF2-40B4-BE49-F238E27FC236}">
                      <a16:creationId xmlns:a16="http://schemas.microsoft.com/office/drawing/2014/main" id="{64EE09EE-CA78-0EAD-6FD5-AEF429DBC6D3}"/>
                    </a:ext>
                  </a:extLst>
                </p:cNvPr>
                <p:cNvGrpSpPr/>
                <p:nvPr/>
              </p:nvGrpSpPr>
              <p:grpSpPr>
                <a:xfrm rot="10618867">
                  <a:off x="2922052" y="3096992"/>
                  <a:ext cx="672106" cy="416508"/>
                  <a:chOff x="4338923" y="2254637"/>
                  <a:chExt cx="672106" cy="658605"/>
                </a:xfrm>
              </p:grpSpPr>
              <p:pic>
                <p:nvPicPr>
                  <p:cNvPr id="160" name="Google Shape;527;p4" descr="Corazón con pulso contorno">
                    <a:extLst>
                      <a:ext uri="{FF2B5EF4-FFF2-40B4-BE49-F238E27FC236}">
                        <a16:creationId xmlns:a16="http://schemas.microsoft.com/office/drawing/2014/main" id="{EAA7BF21-DB77-2D20-A082-9F5B636A369A}"/>
                      </a:ext>
                    </a:extLst>
                  </p:cNvPr>
                  <p:cNvPicPr preferRelativeResize="0"/>
                  <p:nvPr/>
                </p:nvPicPr>
                <p:blipFill rotWithShape="1">
                  <a:blip r:embed="rId14">
                    <a:alphaModFix/>
                  </a:blip>
                  <a:srcRect l="29668" t="27112" r="21780" b="30160"/>
                  <a:stretch/>
                </p:blipFill>
                <p:spPr>
                  <a:xfrm>
                    <a:off x="4404339" y="2362451"/>
                    <a:ext cx="443959" cy="390702"/>
                  </a:xfrm>
                  <a:prstGeom prst="rect">
                    <a:avLst/>
                  </a:prstGeom>
                  <a:noFill/>
                  <a:ln>
                    <a:noFill/>
                  </a:ln>
                </p:spPr>
              </p:pic>
              <p:sp>
                <p:nvSpPr>
                  <p:cNvPr id="161" name="Google Shape;528;p4">
                    <a:extLst>
                      <a:ext uri="{FF2B5EF4-FFF2-40B4-BE49-F238E27FC236}">
                        <a16:creationId xmlns:a16="http://schemas.microsoft.com/office/drawing/2014/main" id="{6E952A33-DC1E-9D5C-EB17-8C790E2B6105}"/>
                      </a:ext>
                    </a:extLst>
                  </p:cNvPr>
                  <p:cNvSpPr/>
                  <p:nvPr/>
                </p:nvSpPr>
                <p:spPr>
                  <a:xfrm rot="-2748363">
                    <a:off x="4635667" y="2656640"/>
                    <a:ext cx="382954" cy="140613"/>
                  </a:xfrm>
                  <a:prstGeom prst="rect">
                    <a:avLst/>
                  </a:prstGeom>
                  <a:solidFill>
                    <a:srgbClr val="1A75CF"/>
                  </a:solidFill>
                  <a:ln w="19050" cap="flat" cmpd="sng">
                    <a:solidFill>
                      <a:srgbClr val="1A75C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dirty="0">
                      <a:ln>
                        <a:noFill/>
                      </a:ln>
                      <a:solidFill>
                        <a:srgbClr val="FFFFFF"/>
                      </a:solidFill>
                      <a:effectLst/>
                      <a:uLnTx/>
                      <a:uFillTx/>
                      <a:latin typeface="Arial"/>
                      <a:ea typeface="Arial"/>
                      <a:cs typeface="Arial"/>
                      <a:sym typeface="Arial"/>
                    </a:endParaRPr>
                  </a:p>
                </p:txBody>
              </p:sp>
              <p:sp>
                <p:nvSpPr>
                  <p:cNvPr id="162" name="Google Shape;529;p4">
                    <a:extLst>
                      <a:ext uri="{FF2B5EF4-FFF2-40B4-BE49-F238E27FC236}">
                        <a16:creationId xmlns:a16="http://schemas.microsoft.com/office/drawing/2014/main" id="{213F26B4-73D2-E1F4-F60E-F899B3A5B328}"/>
                      </a:ext>
                    </a:extLst>
                  </p:cNvPr>
                  <p:cNvSpPr/>
                  <p:nvPr/>
                </p:nvSpPr>
                <p:spPr>
                  <a:xfrm rot="-2949155">
                    <a:off x="4390938" y="2660691"/>
                    <a:ext cx="162491" cy="211836"/>
                  </a:xfrm>
                  <a:prstGeom prst="rect">
                    <a:avLst/>
                  </a:prstGeom>
                  <a:solidFill>
                    <a:srgbClr val="1A75CF"/>
                  </a:solidFill>
                  <a:ln w="19050" cap="flat" cmpd="sng">
                    <a:solidFill>
                      <a:srgbClr val="1A75C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dirty="0">
                      <a:ln>
                        <a:noFill/>
                      </a:ln>
                      <a:solidFill>
                        <a:srgbClr val="FFFFFF"/>
                      </a:solidFill>
                      <a:effectLst/>
                      <a:uLnTx/>
                      <a:uFillTx/>
                      <a:latin typeface="Arial"/>
                      <a:ea typeface="Arial"/>
                      <a:cs typeface="Arial"/>
                      <a:sym typeface="Arial"/>
                    </a:endParaRPr>
                  </a:p>
                </p:txBody>
              </p:sp>
              <p:sp>
                <p:nvSpPr>
                  <p:cNvPr id="163" name="Google Shape;530;p4">
                    <a:extLst>
                      <a:ext uri="{FF2B5EF4-FFF2-40B4-BE49-F238E27FC236}">
                        <a16:creationId xmlns:a16="http://schemas.microsoft.com/office/drawing/2014/main" id="{0CF1FBED-D1FC-FC72-B72D-A11C3EE42FC3}"/>
                      </a:ext>
                    </a:extLst>
                  </p:cNvPr>
                  <p:cNvSpPr/>
                  <p:nvPr/>
                </p:nvSpPr>
                <p:spPr>
                  <a:xfrm rot="-2949155">
                    <a:off x="4528062" y="2283081"/>
                    <a:ext cx="141595" cy="145173"/>
                  </a:xfrm>
                  <a:prstGeom prst="rect">
                    <a:avLst/>
                  </a:prstGeom>
                  <a:solidFill>
                    <a:srgbClr val="1A75CF"/>
                  </a:solidFill>
                  <a:ln w="19050" cap="flat" cmpd="sng">
                    <a:solidFill>
                      <a:srgbClr val="1A75C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dirty="0">
                      <a:ln>
                        <a:noFill/>
                      </a:ln>
                      <a:solidFill>
                        <a:srgbClr val="FFFFFF"/>
                      </a:solidFill>
                      <a:effectLst/>
                      <a:uLnTx/>
                      <a:uFillTx/>
                      <a:latin typeface="Arial"/>
                      <a:ea typeface="Arial"/>
                      <a:cs typeface="Arial"/>
                      <a:sym typeface="Arial"/>
                    </a:endParaRPr>
                  </a:p>
                </p:txBody>
              </p:sp>
            </p:grpSp>
            <p:pic>
              <p:nvPicPr>
                <p:cNvPr id="158" name="Google Shape;531;p4" descr="Gráfico circular contorno">
                  <a:extLst>
                    <a:ext uri="{FF2B5EF4-FFF2-40B4-BE49-F238E27FC236}">
                      <a16:creationId xmlns:a16="http://schemas.microsoft.com/office/drawing/2014/main" id="{4BA2DB30-D349-FD85-15D1-1D031BD37419}"/>
                    </a:ext>
                  </a:extLst>
                </p:cNvPr>
                <p:cNvPicPr preferRelativeResize="0"/>
                <p:nvPr/>
              </p:nvPicPr>
              <p:blipFill rotWithShape="1">
                <a:blip r:embed="rId15">
                  <a:alphaModFix/>
                </a:blip>
                <a:srcRect/>
                <a:stretch/>
              </p:blipFill>
              <p:spPr>
                <a:xfrm>
                  <a:off x="3029046" y="3037491"/>
                  <a:ext cx="216000" cy="216000"/>
                </a:xfrm>
                <a:prstGeom prst="rect">
                  <a:avLst/>
                </a:prstGeom>
                <a:noFill/>
                <a:ln>
                  <a:noFill/>
                </a:ln>
              </p:spPr>
            </p:pic>
            <p:pic>
              <p:nvPicPr>
                <p:cNvPr id="159" name="Google Shape;532;p4" descr="Lupa contorno">
                  <a:extLst>
                    <a:ext uri="{FF2B5EF4-FFF2-40B4-BE49-F238E27FC236}">
                      <a16:creationId xmlns:a16="http://schemas.microsoft.com/office/drawing/2014/main" id="{A4F07F17-EEF0-CB87-83BC-CE98695F7684}"/>
                    </a:ext>
                  </a:extLst>
                </p:cNvPr>
                <p:cNvPicPr preferRelativeResize="0"/>
                <p:nvPr/>
              </p:nvPicPr>
              <p:blipFill rotWithShape="1">
                <a:blip r:embed="rId16">
                  <a:alphaModFix/>
                </a:blip>
                <a:srcRect/>
                <a:stretch/>
              </p:blipFill>
              <p:spPr>
                <a:xfrm flipH="1">
                  <a:off x="3037609" y="3109742"/>
                  <a:ext cx="540000" cy="534692"/>
                </a:xfrm>
                <a:prstGeom prst="rect">
                  <a:avLst/>
                </a:prstGeom>
                <a:noFill/>
                <a:ln>
                  <a:noFill/>
                </a:ln>
              </p:spPr>
            </p:pic>
          </p:grpSp>
        </p:grpSp>
      </p:grpSp>
      <p:sp>
        <p:nvSpPr>
          <p:cNvPr id="152" name="Google Shape;533;p4">
            <a:extLst>
              <a:ext uri="{FF2B5EF4-FFF2-40B4-BE49-F238E27FC236}">
                <a16:creationId xmlns:a16="http://schemas.microsoft.com/office/drawing/2014/main" id="{1B63B935-4C1A-AA34-BC3D-747DC1BD4716}"/>
              </a:ext>
            </a:extLst>
          </p:cNvPr>
          <p:cNvSpPr txBox="1"/>
          <p:nvPr/>
        </p:nvSpPr>
        <p:spPr>
          <a:xfrm>
            <a:off x="7906841" y="4754622"/>
            <a:ext cx="1381003" cy="954067"/>
          </a:xfrm>
          <a:prstGeom prst="rect">
            <a:avLst/>
          </a:prstGeom>
          <a:noFill/>
          <a:ln>
            <a:noFill/>
          </a:ln>
        </p:spPr>
        <p:txBody>
          <a:bodyPr spcFirstLastPara="1" wrap="square" lIns="91425" tIns="45700" rIns="91425" bIns="45700" anchor="ctr" anchorCtr="0">
            <a:spAutoFit/>
          </a:bodyPr>
          <a:lstStyle/>
          <a:p>
            <a:pPr marL="0" marR="0" lvl="0" indent="0" algn="ctr"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9 </a:t>
            </a:r>
            <a:r>
              <a:rPr kumimoji="0" lang="es-ES" sz="1600" b="1" i="0" u="none" strike="noStrike" kern="0" cap="none" spc="0" normalizeH="0" baseline="0" noProof="0" dirty="0">
                <a:ln>
                  <a:noFill/>
                </a:ln>
                <a:solidFill>
                  <a:srgbClr val="1A75CF"/>
                </a:solidFill>
                <a:effectLst/>
                <a:uLnTx/>
                <a:uFillTx/>
                <a:latin typeface="Arial"/>
                <a:cs typeface="Arial"/>
                <a:sym typeface="Arial"/>
              </a:rPr>
              <a:t>700</a:t>
            </a: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 M€ </a:t>
            </a:r>
          </a:p>
          <a:p>
            <a:pPr marL="0" marR="0" lvl="0" indent="0" algn="ctr"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de facturación</a:t>
            </a:r>
            <a:endParaRPr kumimoji="0" sz="15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 </a:t>
            </a:r>
            <a:r>
              <a:rPr kumimoji="0" lang="es-ES" sz="1600" b="1" i="0" u="none" strike="noStrike" kern="0" cap="none" spc="0" normalizeH="0" baseline="0" noProof="0" dirty="0">
                <a:ln>
                  <a:noFill/>
                </a:ln>
                <a:solidFill>
                  <a:srgbClr val="1A75CF"/>
                </a:solidFill>
                <a:effectLst/>
                <a:uLnTx/>
                <a:uFillTx/>
                <a:latin typeface="Arial"/>
                <a:cs typeface="Arial"/>
                <a:sym typeface="Arial"/>
              </a:rPr>
              <a:t> </a:t>
            </a: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4</a:t>
            </a:r>
            <a:r>
              <a:rPr kumimoji="0" lang="es-ES" sz="1600" b="1" i="0" u="none" strike="noStrike" kern="0" cap="none" spc="0" normalizeH="0" baseline="0" noProof="0" dirty="0">
                <a:ln>
                  <a:noFill/>
                </a:ln>
                <a:solidFill>
                  <a:srgbClr val="1A75CF"/>
                </a:solidFill>
                <a:effectLst/>
                <a:uLnTx/>
                <a:uFillTx/>
                <a:latin typeface="Arial"/>
                <a:cs typeface="Arial"/>
                <a:sym typeface="Arial"/>
              </a:rPr>
              <a:t>19</a:t>
            </a: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 M€</a:t>
            </a:r>
            <a:r>
              <a:rPr kumimoji="0" lang="es-ES" sz="1200" b="1" i="0" u="none" strike="noStrike" kern="0" cap="none" spc="0" normalizeH="0" baseline="0" noProof="0" dirty="0">
                <a:ln>
                  <a:noFill/>
                </a:ln>
                <a:solidFill>
                  <a:srgbClr val="1A75CF"/>
                </a:solidFill>
                <a:effectLst/>
                <a:uLnTx/>
                <a:uFillTx/>
                <a:latin typeface="Arial"/>
                <a:ea typeface="Arial"/>
                <a:cs typeface="Arial"/>
                <a:sym typeface="Arial"/>
              </a:rPr>
              <a:t> </a:t>
            </a: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EBITDA</a:t>
            </a:r>
            <a:endParaRPr kumimoji="0" sz="1200" b="0" i="0" u="none" strike="noStrike" kern="0" cap="none" spc="0" normalizeH="0" baseline="0" noProof="0" dirty="0">
              <a:ln>
                <a:noFill/>
              </a:ln>
              <a:solidFill>
                <a:srgbClr val="000000"/>
              </a:solidFill>
              <a:effectLst/>
              <a:uLnTx/>
              <a:uFillTx/>
              <a:latin typeface="Arial"/>
              <a:cs typeface="Arial"/>
              <a:sym typeface="Arial"/>
            </a:endParaRPr>
          </a:p>
        </p:txBody>
      </p:sp>
      <p:sp>
        <p:nvSpPr>
          <p:cNvPr id="167" name="Google Shape;283;g3e1379ed546_0_928">
            <a:extLst>
              <a:ext uri="{FF2B5EF4-FFF2-40B4-BE49-F238E27FC236}">
                <a16:creationId xmlns:a16="http://schemas.microsoft.com/office/drawing/2014/main" id="{B38BAF29-29B1-B9B4-87ED-5757B927E3A7}"/>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168" name="Google Shape;461;p4">
            <a:extLst>
              <a:ext uri="{FF2B5EF4-FFF2-40B4-BE49-F238E27FC236}">
                <a16:creationId xmlns:a16="http://schemas.microsoft.com/office/drawing/2014/main" id="{BE11C119-6FB1-2909-783C-295D231C332C}"/>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Principales magnitudes en 2025</a:t>
            </a:r>
            <a:endParaRPr dirty="0">
              <a:solidFill>
                <a:schemeClr val="bg1"/>
              </a:solidFill>
              <a:highlight>
                <a:srgbClr val="1A75CF"/>
              </a:highlight>
            </a:endParaRPr>
          </a:p>
        </p:txBody>
      </p:sp>
      <p:grpSp>
        <p:nvGrpSpPr>
          <p:cNvPr id="198" name="Google Shape;491;p4">
            <a:extLst>
              <a:ext uri="{FF2B5EF4-FFF2-40B4-BE49-F238E27FC236}">
                <a16:creationId xmlns:a16="http://schemas.microsoft.com/office/drawing/2014/main" id="{B0E1550C-CF13-A5B9-1F1F-983C3FC4D083}"/>
              </a:ext>
            </a:extLst>
          </p:cNvPr>
          <p:cNvGrpSpPr/>
          <p:nvPr/>
        </p:nvGrpSpPr>
        <p:grpSpPr>
          <a:xfrm>
            <a:off x="4409829" y="3759548"/>
            <a:ext cx="900000" cy="900000"/>
            <a:chOff x="6639935" y="1058752"/>
            <a:chExt cx="900000" cy="900000"/>
          </a:xfrm>
        </p:grpSpPr>
        <p:grpSp>
          <p:nvGrpSpPr>
            <p:cNvPr id="200" name="Google Shape;492;p4">
              <a:extLst>
                <a:ext uri="{FF2B5EF4-FFF2-40B4-BE49-F238E27FC236}">
                  <a16:creationId xmlns:a16="http://schemas.microsoft.com/office/drawing/2014/main" id="{E63D8C8B-D30A-903E-740B-E4B7878666EC}"/>
                </a:ext>
              </a:extLst>
            </p:cNvPr>
            <p:cNvGrpSpPr/>
            <p:nvPr/>
          </p:nvGrpSpPr>
          <p:grpSpPr>
            <a:xfrm>
              <a:off x="6639935" y="1058752"/>
              <a:ext cx="900000" cy="900000"/>
              <a:chOff x="3039530" y="1063164"/>
              <a:chExt cx="900000" cy="900000"/>
            </a:xfrm>
          </p:grpSpPr>
          <p:sp>
            <p:nvSpPr>
              <p:cNvPr id="202" name="Google Shape;493;p4">
                <a:extLst>
                  <a:ext uri="{FF2B5EF4-FFF2-40B4-BE49-F238E27FC236}">
                    <a16:creationId xmlns:a16="http://schemas.microsoft.com/office/drawing/2014/main" id="{3580190A-DE8C-FE45-C17A-4444E3940321}"/>
                  </a:ext>
                </a:extLst>
              </p:cNvPr>
              <p:cNvSpPr/>
              <p:nvPr/>
            </p:nvSpPr>
            <p:spPr>
              <a:xfrm>
                <a:off x="3039530" y="1063164"/>
                <a:ext cx="900000" cy="900000"/>
              </a:xfrm>
              <a:custGeom>
                <a:avLst/>
                <a:gdLst/>
                <a:ahLst/>
                <a:cxnLst/>
                <a:rect l="l" t="t" r="r" b="b"/>
                <a:pathLst>
                  <a:path w="792480" h="792479" extrusionOk="0">
                    <a:moveTo>
                      <a:pt x="395973" y="0"/>
                    </a:moveTo>
                    <a:lnTo>
                      <a:pt x="349793" y="2664"/>
                    </a:lnTo>
                    <a:lnTo>
                      <a:pt x="305179" y="10458"/>
                    </a:lnTo>
                    <a:lnTo>
                      <a:pt x="262426" y="23086"/>
                    </a:lnTo>
                    <a:lnTo>
                      <a:pt x="221832" y="40249"/>
                    </a:lnTo>
                    <a:lnTo>
                      <a:pt x="183694" y="61652"/>
                    </a:lnTo>
                    <a:lnTo>
                      <a:pt x="148310" y="86997"/>
                    </a:lnTo>
                    <a:lnTo>
                      <a:pt x="115976" y="115987"/>
                    </a:lnTo>
                    <a:lnTo>
                      <a:pt x="86989" y="148325"/>
                    </a:lnTo>
                    <a:lnTo>
                      <a:pt x="61647" y="183714"/>
                    </a:lnTo>
                    <a:lnTo>
                      <a:pt x="40246" y="221856"/>
                    </a:lnTo>
                    <a:lnTo>
                      <a:pt x="23084" y="262455"/>
                    </a:lnTo>
                    <a:lnTo>
                      <a:pt x="10457" y="305214"/>
                    </a:lnTo>
                    <a:lnTo>
                      <a:pt x="2663" y="349836"/>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6"/>
                    </a:lnTo>
                    <a:lnTo>
                      <a:pt x="781525" y="305214"/>
                    </a:lnTo>
                    <a:lnTo>
                      <a:pt x="768897" y="262455"/>
                    </a:lnTo>
                    <a:lnTo>
                      <a:pt x="751732" y="221856"/>
                    </a:lnTo>
                    <a:lnTo>
                      <a:pt x="730329" y="183714"/>
                    </a:lnTo>
                    <a:lnTo>
                      <a:pt x="704984" y="148325"/>
                    </a:lnTo>
                    <a:lnTo>
                      <a:pt x="675994" y="115987"/>
                    </a:lnTo>
                    <a:lnTo>
                      <a:pt x="643656" y="86997"/>
                    </a:lnTo>
                    <a:lnTo>
                      <a:pt x="608268" y="61652"/>
                    </a:lnTo>
                    <a:lnTo>
                      <a:pt x="570127" y="40249"/>
                    </a:lnTo>
                    <a:lnTo>
                      <a:pt x="529529" y="23086"/>
                    </a:lnTo>
                    <a:lnTo>
                      <a:pt x="486773" y="10458"/>
                    </a:lnTo>
                    <a:lnTo>
                      <a:pt x="442155" y="2664"/>
                    </a:lnTo>
                    <a:lnTo>
                      <a:pt x="395973" y="0"/>
                    </a:lnTo>
                    <a:close/>
                  </a:path>
                </a:pathLst>
              </a:custGeom>
              <a:solidFill>
                <a:srgbClr val="1A75CF"/>
              </a:solid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dirty="0">
                  <a:ln>
                    <a:noFill/>
                  </a:ln>
                  <a:solidFill>
                    <a:srgbClr val="1A75CF"/>
                  </a:solidFill>
                  <a:effectLst/>
                  <a:uLnTx/>
                  <a:uFillTx/>
                  <a:latin typeface="Arial"/>
                  <a:ea typeface="Arial"/>
                  <a:cs typeface="Arial"/>
                  <a:sym typeface="Arial"/>
                </a:endParaRPr>
              </a:p>
            </p:txBody>
          </p:sp>
          <p:grpSp>
            <p:nvGrpSpPr>
              <p:cNvPr id="203" name="Google Shape;494;p4">
                <a:extLst>
                  <a:ext uri="{FF2B5EF4-FFF2-40B4-BE49-F238E27FC236}">
                    <a16:creationId xmlns:a16="http://schemas.microsoft.com/office/drawing/2014/main" id="{E8E691AB-FDEC-94D0-7F7D-E9348902ADC0}"/>
                  </a:ext>
                </a:extLst>
              </p:cNvPr>
              <p:cNvGrpSpPr/>
              <p:nvPr/>
            </p:nvGrpSpPr>
            <p:grpSpPr>
              <a:xfrm>
                <a:off x="3089365" y="1137476"/>
                <a:ext cx="792000" cy="792000"/>
                <a:chOff x="3089365" y="1137476"/>
                <a:chExt cx="792000" cy="792000"/>
              </a:xfrm>
            </p:grpSpPr>
            <p:pic>
              <p:nvPicPr>
                <p:cNvPr id="204" name="Google Shape;495;p4" descr="Ojo contorno">
                  <a:extLst>
                    <a:ext uri="{FF2B5EF4-FFF2-40B4-BE49-F238E27FC236}">
                      <a16:creationId xmlns:a16="http://schemas.microsoft.com/office/drawing/2014/main" id="{92FF29DB-4445-159D-438A-D23F9A63F3B3}"/>
                    </a:ext>
                  </a:extLst>
                </p:cNvPr>
                <p:cNvPicPr preferRelativeResize="0"/>
                <p:nvPr/>
              </p:nvPicPr>
              <p:blipFill rotWithShape="1">
                <a:blip r:embed="rId17">
                  <a:alphaModFix/>
                </a:blip>
                <a:srcRect/>
                <a:stretch/>
              </p:blipFill>
              <p:spPr>
                <a:xfrm>
                  <a:off x="3089365" y="1137476"/>
                  <a:ext cx="792000" cy="792000"/>
                </a:xfrm>
                <a:prstGeom prst="rect">
                  <a:avLst/>
                </a:prstGeom>
                <a:noFill/>
                <a:ln>
                  <a:noFill/>
                </a:ln>
              </p:spPr>
            </p:pic>
            <p:pic>
              <p:nvPicPr>
                <p:cNvPr id="205" name="Google Shape;496;p4" descr="Cerrar contorno">
                  <a:extLst>
                    <a:ext uri="{FF2B5EF4-FFF2-40B4-BE49-F238E27FC236}">
                      <a16:creationId xmlns:a16="http://schemas.microsoft.com/office/drawing/2014/main" id="{591E1F86-F6C4-77AB-03FC-B24C1958A95A}"/>
                    </a:ext>
                  </a:extLst>
                </p:cNvPr>
                <p:cNvPicPr preferRelativeResize="0"/>
                <p:nvPr/>
              </p:nvPicPr>
              <p:blipFill rotWithShape="1">
                <a:blip r:embed="rId18">
                  <a:alphaModFix/>
                </a:blip>
                <a:srcRect/>
                <a:stretch/>
              </p:blipFill>
              <p:spPr>
                <a:xfrm>
                  <a:off x="3479725" y="1245443"/>
                  <a:ext cx="36000" cy="36000"/>
                </a:xfrm>
                <a:prstGeom prst="rect">
                  <a:avLst/>
                </a:prstGeom>
                <a:noFill/>
                <a:ln>
                  <a:noFill/>
                </a:ln>
              </p:spPr>
            </p:pic>
            <p:pic>
              <p:nvPicPr>
                <p:cNvPr id="206" name="Google Shape;497;p4" descr="Cerrar contorno">
                  <a:extLst>
                    <a:ext uri="{FF2B5EF4-FFF2-40B4-BE49-F238E27FC236}">
                      <a16:creationId xmlns:a16="http://schemas.microsoft.com/office/drawing/2014/main" id="{2E0502F8-0454-F92C-AA99-E108C5354103}"/>
                    </a:ext>
                  </a:extLst>
                </p:cNvPr>
                <p:cNvPicPr preferRelativeResize="0"/>
                <p:nvPr/>
              </p:nvPicPr>
              <p:blipFill rotWithShape="1">
                <a:blip r:embed="rId18">
                  <a:alphaModFix/>
                </a:blip>
                <a:srcRect/>
                <a:stretch/>
              </p:blipFill>
              <p:spPr>
                <a:xfrm>
                  <a:off x="3656343" y="1316931"/>
                  <a:ext cx="36000" cy="36000"/>
                </a:xfrm>
                <a:prstGeom prst="rect">
                  <a:avLst/>
                </a:prstGeom>
                <a:noFill/>
                <a:ln>
                  <a:noFill/>
                </a:ln>
              </p:spPr>
            </p:pic>
            <p:pic>
              <p:nvPicPr>
                <p:cNvPr id="207" name="Google Shape;498;p4" descr="Cerrar contorno">
                  <a:extLst>
                    <a:ext uri="{FF2B5EF4-FFF2-40B4-BE49-F238E27FC236}">
                      <a16:creationId xmlns:a16="http://schemas.microsoft.com/office/drawing/2014/main" id="{D71C8AC0-893B-A915-B0F1-DEE3D93B442B}"/>
                    </a:ext>
                  </a:extLst>
                </p:cNvPr>
                <p:cNvPicPr preferRelativeResize="0"/>
                <p:nvPr/>
              </p:nvPicPr>
              <p:blipFill rotWithShape="1">
                <a:blip r:embed="rId18">
                  <a:alphaModFix/>
                </a:blip>
                <a:srcRect/>
                <a:stretch/>
              </p:blipFill>
              <p:spPr>
                <a:xfrm>
                  <a:off x="3594815" y="1245443"/>
                  <a:ext cx="36000" cy="36000"/>
                </a:xfrm>
                <a:prstGeom prst="rect">
                  <a:avLst/>
                </a:prstGeom>
                <a:noFill/>
                <a:ln>
                  <a:noFill/>
                </a:ln>
              </p:spPr>
            </p:pic>
            <p:pic>
              <p:nvPicPr>
                <p:cNvPr id="208" name="Google Shape;499;p4" descr="Cerrar contorno">
                  <a:extLst>
                    <a:ext uri="{FF2B5EF4-FFF2-40B4-BE49-F238E27FC236}">
                      <a16:creationId xmlns:a16="http://schemas.microsoft.com/office/drawing/2014/main" id="{F56B538D-6FA9-EE25-24CB-D39048B3E78B}"/>
                    </a:ext>
                  </a:extLst>
                </p:cNvPr>
                <p:cNvPicPr preferRelativeResize="0"/>
                <p:nvPr/>
              </p:nvPicPr>
              <p:blipFill rotWithShape="1">
                <a:blip r:embed="rId18">
                  <a:alphaModFix/>
                </a:blip>
                <a:srcRect/>
                <a:stretch/>
              </p:blipFill>
              <p:spPr>
                <a:xfrm flipH="1">
                  <a:off x="3337215" y="1740047"/>
                  <a:ext cx="36000" cy="36000"/>
                </a:xfrm>
                <a:prstGeom prst="rect">
                  <a:avLst/>
                </a:prstGeom>
                <a:noFill/>
                <a:ln>
                  <a:noFill/>
                </a:ln>
              </p:spPr>
            </p:pic>
            <p:pic>
              <p:nvPicPr>
                <p:cNvPr id="209" name="Google Shape;500;p4" descr="Cerrar contorno">
                  <a:extLst>
                    <a:ext uri="{FF2B5EF4-FFF2-40B4-BE49-F238E27FC236}">
                      <a16:creationId xmlns:a16="http://schemas.microsoft.com/office/drawing/2014/main" id="{E0057C2F-F7AB-71E7-60F3-DC6FED34816E}"/>
                    </a:ext>
                  </a:extLst>
                </p:cNvPr>
                <p:cNvPicPr preferRelativeResize="0"/>
                <p:nvPr/>
              </p:nvPicPr>
              <p:blipFill rotWithShape="1">
                <a:blip r:embed="rId18">
                  <a:alphaModFix/>
                </a:blip>
                <a:srcRect/>
                <a:stretch/>
              </p:blipFill>
              <p:spPr>
                <a:xfrm>
                  <a:off x="3183903" y="1713171"/>
                  <a:ext cx="36000" cy="36000"/>
                </a:xfrm>
                <a:prstGeom prst="rect">
                  <a:avLst/>
                </a:prstGeom>
                <a:noFill/>
                <a:ln>
                  <a:noFill/>
                </a:ln>
              </p:spPr>
            </p:pic>
            <p:pic>
              <p:nvPicPr>
                <p:cNvPr id="210" name="Google Shape;501;p4" descr="Cerrar contorno">
                  <a:extLst>
                    <a:ext uri="{FF2B5EF4-FFF2-40B4-BE49-F238E27FC236}">
                      <a16:creationId xmlns:a16="http://schemas.microsoft.com/office/drawing/2014/main" id="{24B081AC-937A-6823-CFA6-61D3E5A2B2B7}"/>
                    </a:ext>
                  </a:extLst>
                </p:cNvPr>
                <p:cNvPicPr preferRelativeResize="0"/>
                <p:nvPr/>
              </p:nvPicPr>
              <p:blipFill rotWithShape="1">
                <a:blip r:embed="rId18">
                  <a:alphaModFix/>
                </a:blip>
                <a:srcRect/>
                <a:stretch/>
              </p:blipFill>
              <p:spPr>
                <a:xfrm>
                  <a:off x="3259836" y="1775744"/>
                  <a:ext cx="36000" cy="36000"/>
                </a:xfrm>
                <a:prstGeom prst="rect">
                  <a:avLst/>
                </a:prstGeom>
                <a:noFill/>
                <a:ln>
                  <a:noFill/>
                </a:ln>
              </p:spPr>
            </p:pic>
          </p:grpSp>
        </p:grpSp>
        <p:sp>
          <p:nvSpPr>
            <p:cNvPr id="201" name="Google Shape;502;p4">
              <a:extLst>
                <a:ext uri="{FF2B5EF4-FFF2-40B4-BE49-F238E27FC236}">
                  <a16:creationId xmlns:a16="http://schemas.microsoft.com/office/drawing/2014/main" id="{EA0E2234-96B6-90B4-E154-83994F18CBFF}"/>
                </a:ext>
              </a:extLst>
            </p:cNvPr>
            <p:cNvSpPr/>
            <p:nvPr/>
          </p:nvSpPr>
          <p:spPr>
            <a:xfrm>
              <a:off x="6983673" y="1400553"/>
              <a:ext cx="216000" cy="252000"/>
            </a:xfrm>
            <a:prstGeom prst="ellipse">
              <a:avLst/>
            </a:prstGeom>
            <a:solidFill>
              <a:srgbClr val="1A75CF"/>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9000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199" name="Google Shape;503;p4">
            <a:extLst>
              <a:ext uri="{FF2B5EF4-FFF2-40B4-BE49-F238E27FC236}">
                <a16:creationId xmlns:a16="http://schemas.microsoft.com/office/drawing/2014/main" id="{A6614566-1204-51B6-A0E6-25878CF32F2C}"/>
              </a:ext>
            </a:extLst>
          </p:cNvPr>
          <p:cNvSpPr txBox="1"/>
          <p:nvPr/>
        </p:nvSpPr>
        <p:spPr>
          <a:xfrm>
            <a:off x="4088357" y="4760815"/>
            <a:ext cx="1448521" cy="769401"/>
          </a:xfrm>
          <a:prstGeom prst="rect">
            <a:avLst/>
          </a:prstGeom>
          <a:noFill/>
          <a:ln>
            <a:noFill/>
          </a:ln>
        </p:spPr>
        <p:txBody>
          <a:bodyPr spcFirstLastPara="1" wrap="square" lIns="91425" tIns="45700" rIns="91425" bIns="45700" anchor="ctr" anchorCtr="0">
            <a:spAutoFit/>
          </a:bodyPr>
          <a:lstStyle/>
          <a:p>
            <a:pPr marL="0" marR="0" lvl="0" indent="0" algn="ctr" defTabSz="914400" rtl="0" eaLnBrk="1" fontAlgn="auto" latinLnBrk="0" hangingPunct="1">
              <a:lnSpc>
                <a:spcPct val="100000"/>
              </a:lnSpc>
              <a:spcBef>
                <a:spcPts val="0"/>
              </a:spcBef>
              <a:spcAft>
                <a:spcPts val="0"/>
              </a:spcAft>
              <a:buClr>
                <a:srgbClr val="007A3D"/>
              </a:buClr>
              <a:buSzPts val="1100"/>
              <a:buFont typeface="Arial"/>
              <a:buNone/>
              <a:tabLst/>
              <a:defRPr/>
            </a:pP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Elevada </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estabilidad de ingresos</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40" name="Google Shape;510;p4">
            <a:extLst>
              <a:ext uri="{FF2B5EF4-FFF2-40B4-BE49-F238E27FC236}">
                <a16:creationId xmlns:a16="http://schemas.microsoft.com/office/drawing/2014/main" id="{8CE40F50-AE6C-CBDE-3AE0-03F133650628}"/>
              </a:ext>
            </a:extLst>
          </p:cNvPr>
          <p:cNvSpPr txBox="1"/>
          <p:nvPr/>
        </p:nvSpPr>
        <p:spPr>
          <a:xfrm>
            <a:off x="2249488" y="4760815"/>
            <a:ext cx="1200101" cy="769500"/>
          </a:xfrm>
          <a:prstGeom prst="rect">
            <a:avLst/>
          </a:prstGeom>
          <a:noFill/>
          <a:ln>
            <a:noFill/>
          </a:ln>
        </p:spPr>
        <p:txBody>
          <a:bodyPr spcFirstLastPara="1" wrap="square" lIns="91425" tIns="45700" rIns="91425" bIns="45700" anchor="ctr" anchorCtr="0">
            <a:spAutoFit/>
          </a:bodyPr>
          <a:lstStyle/>
          <a:p>
            <a:pPr marL="0" marR="0" lvl="0" indent="0" algn="ctr"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Oferta integrada </a:t>
            </a:r>
            <a:b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b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de servicios</a:t>
            </a:r>
            <a:endParaRPr kumimoji="0" sz="15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56" name="Grupo 55">
            <a:extLst>
              <a:ext uri="{FF2B5EF4-FFF2-40B4-BE49-F238E27FC236}">
                <a16:creationId xmlns:a16="http://schemas.microsoft.com/office/drawing/2014/main" id="{90CCAD61-FC25-919D-52CA-C18104673E9D}"/>
              </a:ext>
            </a:extLst>
          </p:cNvPr>
          <p:cNvGrpSpPr/>
          <p:nvPr/>
        </p:nvGrpSpPr>
        <p:grpSpPr>
          <a:xfrm>
            <a:off x="2388147" y="3735260"/>
            <a:ext cx="900000" cy="928899"/>
            <a:chOff x="7262978" y="3034626"/>
            <a:chExt cx="900000" cy="928899"/>
          </a:xfrm>
        </p:grpSpPr>
        <p:sp>
          <p:nvSpPr>
            <p:cNvPr id="57" name="object 37">
              <a:extLst>
                <a:ext uri="{FF2B5EF4-FFF2-40B4-BE49-F238E27FC236}">
                  <a16:creationId xmlns:a16="http://schemas.microsoft.com/office/drawing/2014/main" id="{29C53374-AE68-CFCF-B32F-4250A24B36BE}"/>
                </a:ext>
              </a:extLst>
            </p:cNvPr>
            <p:cNvSpPr/>
            <p:nvPr/>
          </p:nvSpPr>
          <p:spPr>
            <a:xfrm>
              <a:off x="7262978" y="3063525"/>
              <a:ext cx="900000" cy="900000"/>
            </a:xfrm>
            <a:custGeom>
              <a:avLst/>
              <a:gdLst/>
              <a:ahLst/>
              <a:cxnLst/>
              <a:rect l="l" t="t" r="r" b="b"/>
              <a:pathLst>
                <a:path w="792480" h="792479">
                  <a:moveTo>
                    <a:pt x="395973" y="0"/>
                  </a:moveTo>
                  <a:lnTo>
                    <a:pt x="349793" y="2664"/>
                  </a:lnTo>
                  <a:lnTo>
                    <a:pt x="305179" y="10458"/>
                  </a:lnTo>
                  <a:lnTo>
                    <a:pt x="262426" y="23086"/>
                  </a:lnTo>
                  <a:lnTo>
                    <a:pt x="221832" y="40249"/>
                  </a:lnTo>
                  <a:lnTo>
                    <a:pt x="183694" y="61652"/>
                  </a:lnTo>
                  <a:lnTo>
                    <a:pt x="148310" y="86997"/>
                  </a:lnTo>
                  <a:lnTo>
                    <a:pt x="115976" y="115987"/>
                  </a:lnTo>
                  <a:lnTo>
                    <a:pt x="86989" y="148325"/>
                  </a:lnTo>
                  <a:lnTo>
                    <a:pt x="61647" y="183714"/>
                  </a:lnTo>
                  <a:lnTo>
                    <a:pt x="40246" y="221856"/>
                  </a:lnTo>
                  <a:lnTo>
                    <a:pt x="23084" y="262455"/>
                  </a:lnTo>
                  <a:lnTo>
                    <a:pt x="10457" y="305214"/>
                  </a:lnTo>
                  <a:lnTo>
                    <a:pt x="2663" y="349836"/>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6"/>
                  </a:lnTo>
                  <a:lnTo>
                    <a:pt x="781525" y="305214"/>
                  </a:lnTo>
                  <a:lnTo>
                    <a:pt x="768897" y="262455"/>
                  </a:lnTo>
                  <a:lnTo>
                    <a:pt x="751732" y="221856"/>
                  </a:lnTo>
                  <a:lnTo>
                    <a:pt x="730329" y="183714"/>
                  </a:lnTo>
                  <a:lnTo>
                    <a:pt x="704984" y="148325"/>
                  </a:lnTo>
                  <a:lnTo>
                    <a:pt x="675994" y="115987"/>
                  </a:lnTo>
                  <a:lnTo>
                    <a:pt x="643656" y="86997"/>
                  </a:lnTo>
                  <a:lnTo>
                    <a:pt x="608268" y="61652"/>
                  </a:lnTo>
                  <a:lnTo>
                    <a:pt x="570127" y="40249"/>
                  </a:lnTo>
                  <a:lnTo>
                    <a:pt x="529529" y="23086"/>
                  </a:lnTo>
                  <a:lnTo>
                    <a:pt x="486773" y="10458"/>
                  </a:lnTo>
                  <a:lnTo>
                    <a:pt x="442155" y="2664"/>
                  </a:lnTo>
                  <a:lnTo>
                    <a:pt x="395973" y="0"/>
                  </a:lnTo>
                  <a:close/>
                </a:path>
              </a:pathLst>
            </a:custGeom>
            <a:solidFill>
              <a:srgbClr val="1A75CF"/>
            </a:solidFill>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1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endParaRPr>
            </a:p>
          </p:txBody>
        </p:sp>
        <p:pic>
          <p:nvPicPr>
            <p:cNvPr id="58" name="Gráfico 57" descr="bolas de harvey 25% contorno">
              <a:extLst>
                <a:ext uri="{FF2B5EF4-FFF2-40B4-BE49-F238E27FC236}">
                  <a16:creationId xmlns:a16="http://schemas.microsoft.com/office/drawing/2014/main" id="{472E5B86-37DE-56D1-CCC8-82AFD0109AB6}"/>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rot="8056148">
              <a:off x="7274584" y="3034626"/>
              <a:ext cx="864000" cy="864000"/>
            </a:xfrm>
            <a:prstGeom prst="rect">
              <a:avLst/>
            </a:prstGeom>
          </p:spPr>
        </p:pic>
        <p:grpSp>
          <p:nvGrpSpPr>
            <p:cNvPr id="59" name="Grupo 58">
              <a:extLst>
                <a:ext uri="{FF2B5EF4-FFF2-40B4-BE49-F238E27FC236}">
                  <a16:creationId xmlns:a16="http://schemas.microsoft.com/office/drawing/2014/main" id="{4C5CEF1A-2F84-DEA6-E013-829C1E5D2B9A}"/>
                </a:ext>
              </a:extLst>
            </p:cNvPr>
            <p:cNvGrpSpPr/>
            <p:nvPr/>
          </p:nvGrpSpPr>
          <p:grpSpPr>
            <a:xfrm>
              <a:off x="7407091" y="3234033"/>
              <a:ext cx="604171" cy="608776"/>
              <a:chOff x="7903074" y="3207892"/>
              <a:chExt cx="604171" cy="608776"/>
            </a:xfrm>
          </p:grpSpPr>
          <p:pic>
            <p:nvPicPr>
              <p:cNvPr id="60" name="Gráfico 59" descr="bolas de harvey 100% contorno">
                <a:extLst>
                  <a:ext uri="{FF2B5EF4-FFF2-40B4-BE49-F238E27FC236}">
                    <a16:creationId xmlns:a16="http://schemas.microsoft.com/office/drawing/2014/main" id="{355EDC09-E714-F323-8EF6-348AD16FBDAD}"/>
                  </a:ext>
                </a:extLst>
              </p:cNvPr>
              <p:cNvPicPr>
                <a:picLocks noChangeAspect="1"/>
              </p:cNvPicPr>
              <p:nvPr/>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19"/>
                  </a:ext>
                </a:extLst>
              </a:blip>
              <a:srcRect l="27267" t="59978" r="25216" b="4056"/>
              <a:stretch/>
            </p:blipFill>
            <p:spPr>
              <a:xfrm rot="8265103">
                <a:off x="7930190" y="3229471"/>
                <a:ext cx="273692" cy="166747"/>
              </a:xfrm>
              <a:prstGeom prst="rect">
                <a:avLst/>
              </a:prstGeom>
            </p:spPr>
          </p:pic>
          <p:pic>
            <p:nvPicPr>
              <p:cNvPr id="61" name="Gráfico 60" descr="bolas de harvey 100% contorno">
                <a:extLst>
                  <a:ext uri="{FF2B5EF4-FFF2-40B4-BE49-F238E27FC236}">
                    <a16:creationId xmlns:a16="http://schemas.microsoft.com/office/drawing/2014/main" id="{EC1DC7FF-AB01-185C-6D2F-1C3DC85E93DB}"/>
                  </a:ext>
                </a:extLst>
              </p:cNvPr>
              <p:cNvPicPr>
                <a:picLocks noChangeAspect="1"/>
              </p:cNvPicPr>
              <p:nvPr/>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19"/>
                  </a:ext>
                </a:extLst>
              </a:blip>
              <a:srcRect l="27267" t="59978" r="25216" b="4056"/>
              <a:stretch/>
            </p:blipFill>
            <p:spPr>
              <a:xfrm rot="14606880">
                <a:off x="8225123" y="3275283"/>
                <a:ext cx="273692" cy="166747"/>
              </a:xfrm>
              <a:prstGeom prst="rect">
                <a:avLst/>
              </a:prstGeom>
            </p:spPr>
          </p:pic>
          <p:sp>
            <p:nvSpPr>
              <p:cNvPr id="62" name="Triángulo isósceles 61">
                <a:extLst>
                  <a:ext uri="{FF2B5EF4-FFF2-40B4-BE49-F238E27FC236}">
                    <a16:creationId xmlns:a16="http://schemas.microsoft.com/office/drawing/2014/main" id="{48B9EBE2-911B-9E90-E6E5-9D276EEB85D0}"/>
                  </a:ext>
                </a:extLst>
              </p:cNvPr>
              <p:cNvSpPr/>
              <p:nvPr/>
            </p:nvSpPr>
            <p:spPr>
              <a:xfrm>
                <a:off x="7903074" y="3350473"/>
                <a:ext cx="604171" cy="395111"/>
              </a:xfrm>
              <a:prstGeom prst="triangle">
                <a:avLst/>
              </a:prstGeom>
              <a:solidFill>
                <a:srgbClr val="1A75CF"/>
              </a:solidFill>
              <a:ln>
                <a:solidFill>
                  <a:srgbClr val="1A75C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63" name="Rectángulo 62">
                <a:extLst>
                  <a:ext uri="{FF2B5EF4-FFF2-40B4-BE49-F238E27FC236}">
                    <a16:creationId xmlns:a16="http://schemas.microsoft.com/office/drawing/2014/main" id="{D2239F4E-5C3B-192A-95E5-D8C778D7A8B4}"/>
                  </a:ext>
                </a:extLst>
              </p:cNvPr>
              <p:cNvSpPr/>
              <p:nvPr/>
            </p:nvSpPr>
            <p:spPr>
              <a:xfrm>
                <a:off x="8050411" y="3677131"/>
                <a:ext cx="314414" cy="139537"/>
              </a:xfrm>
              <a:prstGeom prst="rect">
                <a:avLst/>
              </a:prstGeom>
              <a:solidFill>
                <a:srgbClr val="1A75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pic>
            <p:nvPicPr>
              <p:cNvPr id="64" name="Gráfico 63" descr="bolas de harvey 100% contorno">
                <a:extLst>
                  <a:ext uri="{FF2B5EF4-FFF2-40B4-BE49-F238E27FC236}">
                    <a16:creationId xmlns:a16="http://schemas.microsoft.com/office/drawing/2014/main" id="{B7547F38-E7FF-4406-350E-F17A13A686E8}"/>
                  </a:ext>
                </a:extLst>
              </p:cNvPr>
              <p:cNvPicPr>
                <a:picLocks noChangeAspect="1"/>
              </p:cNvPicPr>
              <p:nvPr/>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19"/>
                  </a:ext>
                </a:extLst>
              </a:blip>
              <a:srcRect t="59978"/>
              <a:stretch/>
            </p:blipFill>
            <p:spPr>
              <a:xfrm>
                <a:off x="7907836" y="3548162"/>
                <a:ext cx="576000" cy="185553"/>
              </a:xfrm>
              <a:prstGeom prst="rect">
                <a:avLst/>
              </a:prstGeom>
            </p:spPr>
          </p:pic>
          <p:pic>
            <p:nvPicPr>
              <p:cNvPr id="65" name="Gráfico 64" descr="Engranaje único contorno">
                <a:extLst>
                  <a:ext uri="{FF2B5EF4-FFF2-40B4-BE49-F238E27FC236}">
                    <a16:creationId xmlns:a16="http://schemas.microsoft.com/office/drawing/2014/main" id="{0E8E8E22-4109-B949-2103-9A398E230BE0}"/>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7962837" y="3207892"/>
                <a:ext cx="462014" cy="468000"/>
              </a:xfrm>
              <a:prstGeom prst="rect">
                <a:avLst/>
              </a:prstGeom>
            </p:spPr>
          </p:pic>
        </p:grpSp>
      </p:grpSp>
      <p:sp>
        <p:nvSpPr>
          <p:cNvPr id="67" name="CuadroTexto 66">
            <a:extLst>
              <a:ext uri="{FF2B5EF4-FFF2-40B4-BE49-F238E27FC236}">
                <a16:creationId xmlns:a16="http://schemas.microsoft.com/office/drawing/2014/main" id="{B4DC14A6-C4D2-054B-5647-C178389D0F28}"/>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21" action="ppaction://hlinksldjump">
                  <a:extLst>
                    <a:ext uri="{A12FA001-AC4F-418D-AE19-62706E023703}">
                      <ahyp:hlinkClr xmlns:ahyp="http://schemas.microsoft.com/office/drawing/2018/hyperlinkcolor" val="tx"/>
                    </a:ext>
                  </a:extLst>
                </a:hlinkClick>
              </a:rPr>
              <a:t>Principales magnitudes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2" action="ppaction://hlinksldjump">
                  <a:extLst>
                    <a:ext uri="{A12FA001-AC4F-418D-AE19-62706E023703}">
                      <ahyp:hlinkClr xmlns:ahyp="http://schemas.microsoft.com/office/drawing/2018/hyperlinkcolor" val="tx"/>
                    </a:ext>
                  </a:extLst>
                </a:hlinkClick>
              </a:rPr>
              <a:t>Modelo de negocio diversificado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3"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3"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3" action="ppaction://hlinksldjump">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4"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5"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6"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7"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7" action="ppaction://hlinksldjump">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8"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72" name="Imagen 71">
            <a:hlinkClick r:id="rId29" action="ppaction://hlinksldjump"/>
            <a:extLst>
              <a:ext uri="{FF2B5EF4-FFF2-40B4-BE49-F238E27FC236}">
                <a16:creationId xmlns:a16="http://schemas.microsoft.com/office/drawing/2014/main" id="{AAEB0F55-73E8-87AC-1F18-EF112D7E60AE}"/>
              </a:ext>
            </a:extLst>
          </p:cNvPr>
          <p:cNvPicPr>
            <a:picLocks noChangeAspect="1"/>
          </p:cNvPicPr>
          <p:nvPr/>
        </p:nvPicPr>
        <p:blipFill>
          <a:blip r:embed="rId30"/>
          <a:stretch>
            <a:fillRect/>
          </a:stretch>
        </p:blipFill>
        <p:spPr>
          <a:xfrm>
            <a:off x="312467" y="321264"/>
            <a:ext cx="139971" cy="109738"/>
          </a:xfrm>
          <a:prstGeom prst="rect">
            <a:avLst/>
          </a:prstGeom>
        </p:spPr>
      </p:pic>
    </p:spTree>
    <p:extLst>
      <p:ext uri="{BB962C8B-B14F-4D97-AF65-F5344CB8AC3E}">
        <p14:creationId xmlns:p14="http://schemas.microsoft.com/office/powerpoint/2010/main" val="155919169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Marcador de posición de imagen 6">
            <a:extLst>
              <a:ext uri="{FF2B5EF4-FFF2-40B4-BE49-F238E27FC236}">
                <a16:creationId xmlns:a16="http://schemas.microsoft.com/office/drawing/2014/main" id="{F45052A7-636C-14F4-5825-CD6F54371277}"/>
              </a:ext>
            </a:extLst>
          </p:cNvPr>
          <p:cNvPicPr>
            <a:picLocks noChangeAspect="1"/>
          </p:cNvPicPr>
          <p:nvPr/>
        </p:nvPicPr>
        <p:blipFill>
          <a:blip r:embed="rId2"/>
          <a:srcRect l="16564" r="16564"/>
          <a:stretch>
            <a:fillRect/>
          </a:stretch>
        </p:blipFill>
        <p:spPr>
          <a:xfrm>
            <a:off x="9741371" y="3429000"/>
            <a:ext cx="3640581" cy="3638778"/>
          </a:xfrm>
          <a:prstGeom prst="ellipse">
            <a:avLst/>
          </a:prstGeom>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Colombia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40</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8" name="Google Shape;1321;g3e0acc1b3d5_0_321">
            <a:extLst>
              <a:ext uri="{FF2B5EF4-FFF2-40B4-BE49-F238E27FC236}">
                <a16:creationId xmlns:a16="http://schemas.microsoft.com/office/drawing/2014/main" id="{E0D65F17-922D-5796-A3B4-516F3503D662}"/>
              </a:ext>
            </a:extLst>
          </p:cNvPr>
          <p:cNvSpPr txBox="1">
            <a:spLocks/>
          </p:cNvSpPr>
          <p:nvPr/>
        </p:nvSpPr>
        <p:spPr>
          <a:xfrm>
            <a:off x="2145373" y="5154107"/>
            <a:ext cx="2576100" cy="1415732"/>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2020.</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más de 1 240 686 de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Proyecto incluye la gestión del ciclo Integral del agua en 28 municipios en 8 departamentos.</a:t>
            </a:r>
          </a:p>
        </p:txBody>
      </p:sp>
      <p:sp>
        <p:nvSpPr>
          <p:cNvPr id="9" name="Google Shape;1322;g3e0acc1b3d5_0_321">
            <a:extLst>
              <a:ext uri="{FF2B5EF4-FFF2-40B4-BE49-F238E27FC236}">
                <a16:creationId xmlns:a16="http://schemas.microsoft.com/office/drawing/2014/main" id="{A6BCD529-66CD-67C9-87C9-62C69E3001C2}"/>
              </a:ext>
            </a:extLst>
          </p:cNvPr>
          <p:cNvSpPr txBox="1">
            <a:spLocks/>
          </p:cNvSpPr>
          <p:nvPr/>
        </p:nvSpPr>
        <p:spPr>
          <a:xfrm>
            <a:off x="2145372" y="4565681"/>
            <a:ext cx="2585377" cy="630900"/>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rgbClr val="1A75CF"/>
              </a:buClr>
              <a:buSzPts val="1600"/>
              <a:buFont typeface="Arial"/>
              <a:buNone/>
              <a:defRPr sz="1600" b="1" i="0" u="none" strike="noStrike" cap="none">
                <a:solidFill>
                  <a:srgbClr val="1A75CF"/>
                </a:solidFill>
                <a:latin typeface="Arial"/>
                <a:ea typeface="Arial"/>
                <a:cs typeface="Arial"/>
                <a:sym typeface="Arial"/>
              </a:defRPr>
            </a:lvl1pPr>
            <a:lvl2pPr marL="914400" marR="0" lvl="1" indent="-342900" algn="l" rtl="0">
              <a:lnSpc>
                <a:spcPct val="90000"/>
              </a:lnSpc>
              <a:spcBef>
                <a:spcPts val="500"/>
              </a:spcBef>
              <a:spcAft>
                <a:spcPts val="0"/>
              </a:spcAft>
              <a:buClr>
                <a:schemeClr val="dk1"/>
              </a:buClr>
              <a:buSzPts val="1800"/>
              <a:buFont typeface="Arial"/>
              <a:buChar char="•"/>
              <a:defRPr sz="24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dk1"/>
              </a:buClr>
              <a:buSzPts val="18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90000"/>
              </a:lnSpc>
              <a:spcBef>
                <a:spcPts val="600"/>
              </a:spcBef>
              <a:spcAft>
                <a:spcPts val="600"/>
              </a:spcAft>
              <a:buClr>
                <a:srgbClr val="1A75CF"/>
              </a:buClr>
              <a:buSzPts val="1600"/>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Colombia</a:t>
            </a:r>
          </a:p>
        </p:txBody>
      </p:sp>
      <p:grpSp>
        <p:nvGrpSpPr>
          <p:cNvPr id="10" name="Grupo 9">
            <a:extLst>
              <a:ext uri="{FF2B5EF4-FFF2-40B4-BE49-F238E27FC236}">
                <a16:creationId xmlns:a16="http://schemas.microsoft.com/office/drawing/2014/main" id="{62AFA008-D65B-F061-BE58-174C63D6404D}"/>
              </a:ext>
            </a:extLst>
          </p:cNvPr>
          <p:cNvGrpSpPr/>
          <p:nvPr/>
        </p:nvGrpSpPr>
        <p:grpSpPr>
          <a:xfrm>
            <a:off x="2446780" y="1116321"/>
            <a:ext cx="8060945" cy="4061854"/>
            <a:chOff x="504245" y="765685"/>
            <a:chExt cx="7223841" cy="3640043"/>
          </a:xfrm>
        </p:grpSpPr>
        <p:grpSp>
          <p:nvGrpSpPr>
            <p:cNvPr id="11" name="Grupo 10">
              <a:extLst>
                <a:ext uri="{FF2B5EF4-FFF2-40B4-BE49-F238E27FC236}">
                  <a16:creationId xmlns:a16="http://schemas.microsoft.com/office/drawing/2014/main" id="{7F481FC0-7968-2710-D0DD-D8345B8D06F6}"/>
                </a:ext>
              </a:extLst>
            </p:cNvPr>
            <p:cNvGrpSpPr/>
            <p:nvPr/>
          </p:nvGrpSpPr>
          <p:grpSpPr>
            <a:xfrm>
              <a:off x="504245" y="765685"/>
              <a:ext cx="7223841" cy="3640043"/>
              <a:chOff x="-1413" y="674719"/>
              <a:chExt cx="8921971" cy="4232627"/>
            </a:xfrm>
          </p:grpSpPr>
          <p:grpSp>
            <p:nvGrpSpPr>
              <p:cNvPr id="14" name="Grupo 13">
                <a:extLst>
                  <a:ext uri="{FF2B5EF4-FFF2-40B4-BE49-F238E27FC236}">
                    <a16:creationId xmlns:a16="http://schemas.microsoft.com/office/drawing/2014/main" id="{FCE9F4B3-EFDD-F08C-DBD1-3C8718D573C8}"/>
                  </a:ext>
                </a:extLst>
              </p:cNvPr>
              <p:cNvGrpSpPr/>
              <p:nvPr/>
            </p:nvGrpSpPr>
            <p:grpSpPr>
              <a:xfrm>
                <a:off x="3872057" y="2146865"/>
                <a:ext cx="1257775" cy="1712628"/>
                <a:chOff x="4030730" y="3094802"/>
                <a:chExt cx="1849395" cy="2518203"/>
              </a:xfrm>
            </p:grpSpPr>
            <p:sp>
              <p:nvSpPr>
                <p:cNvPr id="121" name="Freeform 4865">
                  <a:extLst>
                    <a:ext uri="{FF2B5EF4-FFF2-40B4-BE49-F238E27FC236}">
                      <a16:creationId xmlns:a16="http://schemas.microsoft.com/office/drawing/2014/main" id="{7D4C1A8B-4C17-A41C-4493-5931A934FEEB}"/>
                    </a:ext>
                  </a:extLst>
                </p:cNvPr>
                <p:cNvSpPr>
                  <a:spLocks noEditPoints="1"/>
                </p:cNvSpPr>
                <p:nvPr/>
              </p:nvSpPr>
              <p:spPr bwMode="auto">
                <a:xfrm>
                  <a:off x="4654350" y="4233021"/>
                  <a:ext cx="575606" cy="498218"/>
                </a:xfrm>
                <a:custGeom>
                  <a:avLst/>
                  <a:gdLst>
                    <a:gd name="T0" fmla="*/ 2147483647 w 1027"/>
                    <a:gd name="T1" fmla="*/ 2147483647 h 891"/>
                    <a:gd name="T2" fmla="*/ 2147483647 w 1027"/>
                    <a:gd name="T3" fmla="*/ 2147483647 h 891"/>
                    <a:gd name="T4" fmla="*/ 2147483647 w 1027"/>
                    <a:gd name="T5" fmla="*/ 2147483647 h 891"/>
                    <a:gd name="T6" fmla="*/ 2147483647 w 1027"/>
                    <a:gd name="T7" fmla="*/ 2147483647 h 891"/>
                    <a:gd name="T8" fmla="*/ 2147483647 w 1027"/>
                    <a:gd name="T9" fmla="*/ 2147483647 h 891"/>
                    <a:gd name="T10" fmla="*/ 2147483647 w 1027"/>
                    <a:gd name="T11" fmla="*/ 2147483647 h 891"/>
                    <a:gd name="T12" fmla="*/ 2147483647 w 1027"/>
                    <a:gd name="T13" fmla="*/ 2147483647 h 891"/>
                    <a:gd name="T14" fmla="*/ 2147483647 w 1027"/>
                    <a:gd name="T15" fmla="*/ 2147483647 h 891"/>
                    <a:gd name="T16" fmla="*/ 2147483647 w 1027"/>
                    <a:gd name="T17" fmla="*/ 2147483647 h 891"/>
                    <a:gd name="T18" fmla="*/ 2147483647 w 1027"/>
                    <a:gd name="T19" fmla="*/ 2147483647 h 891"/>
                    <a:gd name="T20" fmla="*/ 2147483647 w 1027"/>
                    <a:gd name="T21" fmla="*/ 2147483647 h 891"/>
                    <a:gd name="T22" fmla="*/ 2147483647 w 1027"/>
                    <a:gd name="T23" fmla="*/ 2147483647 h 891"/>
                    <a:gd name="T24" fmla="*/ 2147483647 w 1027"/>
                    <a:gd name="T25" fmla="*/ 2147483647 h 891"/>
                    <a:gd name="T26" fmla="*/ 2147483647 w 1027"/>
                    <a:gd name="T27" fmla="*/ 2147483647 h 891"/>
                    <a:gd name="T28" fmla="*/ 2147483647 w 1027"/>
                    <a:gd name="T29" fmla="*/ 2147483647 h 891"/>
                    <a:gd name="T30" fmla="*/ 2147483647 w 1027"/>
                    <a:gd name="T31" fmla="*/ 2147483647 h 891"/>
                    <a:gd name="T32" fmla="*/ 2147483647 w 1027"/>
                    <a:gd name="T33" fmla="*/ 2147483647 h 891"/>
                    <a:gd name="T34" fmla="*/ 2147483647 w 1027"/>
                    <a:gd name="T35" fmla="*/ 2147483647 h 891"/>
                    <a:gd name="T36" fmla="*/ 2147483647 w 1027"/>
                    <a:gd name="T37" fmla="*/ 2147483647 h 891"/>
                    <a:gd name="T38" fmla="*/ 2147483647 w 1027"/>
                    <a:gd name="T39" fmla="*/ 2147483647 h 891"/>
                    <a:gd name="T40" fmla="*/ 2147483647 w 1027"/>
                    <a:gd name="T41" fmla="*/ 2147483647 h 891"/>
                    <a:gd name="T42" fmla="*/ 2147483647 w 1027"/>
                    <a:gd name="T43" fmla="*/ 2147483647 h 891"/>
                    <a:gd name="T44" fmla="*/ 2147483647 w 1027"/>
                    <a:gd name="T45" fmla="*/ 2147483647 h 891"/>
                    <a:gd name="T46" fmla="*/ 2147483647 w 1027"/>
                    <a:gd name="T47" fmla="*/ 2147483647 h 891"/>
                    <a:gd name="T48" fmla="*/ 2147483647 w 1027"/>
                    <a:gd name="T49" fmla="*/ 2147483647 h 891"/>
                    <a:gd name="T50" fmla="*/ 2147483647 w 1027"/>
                    <a:gd name="T51" fmla="*/ 2147483647 h 891"/>
                    <a:gd name="T52" fmla="*/ 2147483647 w 1027"/>
                    <a:gd name="T53" fmla="*/ 2147483647 h 891"/>
                    <a:gd name="T54" fmla="*/ 2147483647 w 1027"/>
                    <a:gd name="T55" fmla="*/ 2147483647 h 891"/>
                    <a:gd name="T56" fmla="*/ 2147483647 w 1027"/>
                    <a:gd name="T57" fmla="*/ 2147483647 h 891"/>
                    <a:gd name="T58" fmla="*/ 2147483647 w 1027"/>
                    <a:gd name="T59" fmla="*/ 2147483647 h 891"/>
                    <a:gd name="T60" fmla="*/ 2147483647 w 1027"/>
                    <a:gd name="T61" fmla="*/ 2147483647 h 891"/>
                    <a:gd name="T62" fmla="*/ 2147483647 w 1027"/>
                    <a:gd name="T63" fmla="*/ 2147483647 h 891"/>
                    <a:gd name="T64" fmla="*/ 2147483647 w 1027"/>
                    <a:gd name="T65" fmla="*/ 2147483647 h 891"/>
                    <a:gd name="T66" fmla="*/ 2147483647 w 1027"/>
                    <a:gd name="T67" fmla="*/ 2147483647 h 891"/>
                    <a:gd name="T68" fmla="*/ 2147483647 w 1027"/>
                    <a:gd name="T69" fmla="*/ 2147483647 h 891"/>
                    <a:gd name="T70" fmla="*/ 2147483647 w 1027"/>
                    <a:gd name="T71" fmla="*/ 2147483647 h 891"/>
                    <a:gd name="T72" fmla="*/ 2147483647 w 1027"/>
                    <a:gd name="T73" fmla="*/ 2147483647 h 891"/>
                    <a:gd name="T74" fmla="*/ 2147483647 w 1027"/>
                    <a:gd name="T75" fmla="*/ 2147483647 h 891"/>
                    <a:gd name="T76" fmla="*/ 2147483647 w 1027"/>
                    <a:gd name="T77" fmla="*/ 2147483647 h 891"/>
                    <a:gd name="T78" fmla="*/ 2147483647 w 1027"/>
                    <a:gd name="T79" fmla="*/ 2147483647 h 891"/>
                    <a:gd name="T80" fmla="*/ 2147483647 w 1027"/>
                    <a:gd name="T81" fmla="*/ 2147483647 h 891"/>
                    <a:gd name="T82" fmla="*/ 2147483647 w 1027"/>
                    <a:gd name="T83" fmla="*/ 2147483647 h 891"/>
                    <a:gd name="T84" fmla="*/ 2147483647 w 1027"/>
                    <a:gd name="T85" fmla="*/ 2147483647 h 891"/>
                    <a:gd name="T86" fmla="*/ 2147483647 w 1027"/>
                    <a:gd name="T87" fmla="*/ 2147483647 h 891"/>
                    <a:gd name="T88" fmla="*/ 2147483647 w 1027"/>
                    <a:gd name="T89" fmla="*/ 2147483647 h 891"/>
                    <a:gd name="T90" fmla="*/ 2147483647 w 1027"/>
                    <a:gd name="T91" fmla="*/ 2147483647 h 891"/>
                    <a:gd name="T92" fmla="*/ 2147483647 w 1027"/>
                    <a:gd name="T93" fmla="*/ 2147483647 h 891"/>
                    <a:gd name="T94" fmla="*/ 2147483647 w 1027"/>
                    <a:gd name="T95" fmla="*/ 2147483647 h 891"/>
                    <a:gd name="T96" fmla="*/ 2147483647 w 1027"/>
                    <a:gd name="T97" fmla="*/ 2147483647 h 891"/>
                    <a:gd name="T98" fmla="*/ 2147483647 w 1027"/>
                    <a:gd name="T99" fmla="*/ 2147483647 h 891"/>
                    <a:gd name="T100" fmla="*/ 2147483647 w 1027"/>
                    <a:gd name="T101" fmla="*/ 2147483647 h 891"/>
                    <a:gd name="T102" fmla="*/ 2147483647 w 1027"/>
                    <a:gd name="T103" fmla="*/ 2147483647 h 891"/>
                    <a:gd name="T104" fmla="*/ 2147483647 w 1027"/>
                    <a:gd name="T105" fmla="*/ 2147483647 h 891"/>
                    <a:gd name="T106" fmla="*/ 2147483647 w 1027"/>
                    <a:gd name="T107" fmla="*/ 2147483647 h 891"/>
                    <a:gd name="T108" fmla="*/ 2147483647 w 1027"/>
                    <a:gd name="T109" fmla="*/ 2147483647 h 891"/>
                    <a:gd name="T110" fmla="*/ 2147483647 w 1027"/>
                    <a:gd name="T111" fmla="*/ 2147483647 h 891"/>
                    <a:gd name="T112" fmla="*/ 2147483647 w 1027"/>
                    <a:gd name="T113" fmla="*/ 2147483647 h 891"/>
                    <a:gd name="T114" fmla="*/ 2147483647 w 1027"/>
                    <a:gd name="T115" fmla="*/ 2147483647 h 891"/>
                    <a:gd name="T116" fmla="*/ 2147483647 w 1027"/>
                    <a:gd name="T117" fmla="*/ 2147483647 h 891"/>
                    <a:gd name="T118" fmla="*/ 2147483647 w 1027"/>
                    <a:gd name="T119" fmla="*/ 2147483647 h 891"/>
                    <a:gd name="T120" fmla="*/ 2147483647 w 1027"/>
                    <a:gd name="T121" fmla="*/ 2147483647 h 891"/>
                    <a:gd name="T122" fmla="*/ 2147483647 w 1027"/>
                    <a:gd name="T123" fmla="*/ 2147483647 h 891"/>
                    <a:gd name="T124" fmla="*/ 2147483647 w 1027"/>
                    <a:gd name="T125" fmla="*/ 2147483647 h 8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27"/>
                    <a:gd name="T190" fmla="*/ 0 h 891"/>
                    <a:gd name="T191" fmla="*/ 1027 w 1027"/>
                    <a:gd name="T192" fmla="*/ 891 h 8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27" h="891">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22" name="Freeform 4874">
                  <a:extLst>
                    <a:ext uri="{FF2B5EF4-FFF2-40B4-BE49-F238E27FC236}">
                      <a16:creationId xmlns:a16="http://schemas.microsoft.com/office/drawing/2014/main" id="{4B404C59-414A-D3E1-C3BB-AF0BA4B6E505}"/>
                    </a:ext>
                  </a:extLst>
                </p:cNvPr>
                <p:cNvSpPr>
                  <a:spLocks/>
                </p:cNvSpPr>
                <p:nvPr/>
              </p:nvSpPr>
              <p:spPr bwMode="auto">
                <a:xfrm>
                  <a:off x="4449866" y="4141511"/>
                  <a:ext cx="132180" cy="129921"/>
                </a:xfrm>
                <a:custGeom>
                  <a:avLst/>
                  <a:gdLst>
                    <a:gd name="T0" fmla="*/ 65 w 234"/>
                    <a:gd name="T1" fmla="*/ 17 h 230"/>
                    <a:gd name="T2" fmla="*/ 71 w 234"/>
                    <a:gd name="T3" fmla="*/ 0 h 230"/>
                    <a:gd name="T4" fmla="*/ 88 w 234"/>
                    <a:gd name="T5" fmla="*/ 9 h 230"/>
                    <a:gd name="T6" fmla="*/ 103 w 234"/>
                    <a:gd name="T7" fmla="*/ 6 h 230"/>
                    <a:gd name="T8" fmla="*/ 107 w 234"/>
                    <a:gd name="T9" fmla="*/ 19 h 230"/>
                    <a:gd name="T10" fmla="*/ 105 w 234"/>
                    <a:gd name="T11" fmla="*/ 27 h 230"/>
                    <a:gd name="T12" fmla="*/ 107 w 234"/>
                    <a:gd name="T13" fmla="*/ 42 h 230"/>
                    <a:gd name="T14" fmla="*/ 124 w 234"/>
                    <a:gd name="T15" fmla="*/ 42 h 230"/>
                    <a:gd name="T16" fmla="*/ 138 w 234"/>
                    <a:gd name="T17" fmla="*/ 36 h 230"/>
                    <a:gd name="T18" fmla="*/ 151 w 234"/>
                    <a:gd name="T19" fmla="*/ 42 h 230"/>
                    <a:gd name="T20" fmla="*/ 165 w 234"/>
                    <a:gd name="T21" fmla="*/ 55 h 230"/>
                    <a:gd name="T22" fmla="*/ 153 w 234"/>
                    <a:gd name="T23" fmla="*/ 71 h 230"/>
                    <a:gd name="T24" fmla="*/ 138 w 234"/>
                    <a:gd name="T25" fmla="*/ 69 h 230"/>
                    <a:gd name="T26" fmla="*/ 124 w 234"/>
                    <a:gd name="T27" fmla="*/ 65 h 230"/>
                    <a:gd name="T28" fmla="*/ 115 w 234"/>
                    <a:gd name="T29" fmla="*/ 73 h 230"/>
                    <a:gd name="T30" fmla="*/ 120 w 234"/>
                    <a:gd name="T31" fmla="*/ 86 h 230"/>
                    <a:gd name="T32" fmla="*/ 115 w 234"/>
                    <a:gd name="T33" fmla="*/ 100 h 230"/>
                    <a:gd name="T34" fmla="*/ 107 w 234"/>
                    <a:gd name="T35" fmla="*/ 113 h 230"/>
                    <a:gd name="T36" fmla="*/ 97 w 234"/>
                    <a:gd name="T37" fmla="*/ 109 h 230"/>
                    <a:gd name="T38" fmla="*/ 92 w 234"/>
                    <a:gd name="T39" fmla="*/ 121 h 230"/>
                    <a:gd name="T40" fmla="*/ 94 w 234"/>
                    <a:gd name="T41" fmla="*/ 136 h 230"/>
                    <a:gd name="T42" fmla="*/ 96 w 234"/>
                    <a:gd name="T43" fmla="*/ 150 h 230"/>
                    <a:gd name="T44" fmla="*/ 107 w 234"/>
                    <a:gd name="T45" fmla="*/ 159 h 230"/>
                    <a:gd name="T46" fmla="*/ 124 w 234"/>
                    <a:gd name="T47" fmla="*/ 155 h 230"/>
                    <a:gd name="T48" fmla="*/ 126 w 234"/>
                    <a:gd name="T49" fmla="*/ 140 h 230"/>
                    <a:gd name="T50" fmla="*/ 138 w 234"/>
                    <a:gd name="T51" fmla="*/ 132 h 230"/>
                    <a:gd name="T52" fmla="*/ 144 w 234"/>
                    <a:gd name="T53" fmla="*/ 148 h 230"/>
                    <a:gd name="T54" fmla="*/ 157 w 234"/>
                    <a:gd name="T55" fmla="*/ 155 h 230"/>
                    <a:gd name="T56" fmla="*/ 165 w 234"/>
                    <a:gd name="T57" fmla="*/ 150 h 230"/>
                    <a:gd name="T58" fmla="*/ 168 w 234"/>
                    <a:gd name="T59" fmla="*/ 150 h 230"/>
                    <a:gd name="T60" fmla="*/ 176 w 234"/>
                    <a:gd name="T61" fmla="*/ 161 h 230"/>
                    <a:gd name="T62" fmla="*/ 190 w 234"/>
                    <a:gd name="T63" fmla="*/ 161 h 230"/>
                    <a:gd name="T64" fmla="*/ 205 w 234"/>
                    <a:gd name="T65" fmla="*/ 163 h 230"/>
                    <a:gd name="T66" fmla="*/ 215 w 234"/>
                    <a:gd name="T67" fmla="*/ 174 h 230"/>
                    <a:gd name="T68" fmla="*/ 222 w 234"/>
                    <a:gd name="T69" fmla="*/ 190 h 230"/>
                    <a:gd name="T70" fmla="*/ 234 w 234"/>
                    <a:gd name="T71" fmla="*/ 199 h 230"/>
                    <a:gd name="T72" fmla="*/ 232 w 234"/>
                    <a:gd name="T73" fmla="*/ 215 h 230"/>
                    <a:gd name="T74" fmla="*/ 216 w 234"/>
                    <a:gd name="T75" fmla="*/ 224 h 230"/>
                    <a:gd name="T76" fmla="*/ 199 w 234"/>
                    <a:gd name="T77" fmla="*/ 226 h 230"/>
                    <a:gd name="T78" fmla="*/ 184 w 234"/>
                    <a:gd name="T79" fmla="*/ 219 h 230"/>
                    <a:gd name="T80" fmla="*/ 165 w 234"/>
                    <a:gd name="T81" fmla="*/ 221 h 230"/>
                    <a:gd name="T82" fmla="*/ 149 w 234"/>
                    <a:gd name="T83" fmla="*/ 215 h 230"/>
                    <a:gd name="T84" fmla="*/ 134 w 234"/>
                    <a:gd name="T85" fmla="*/ 217 h 230"/>
                    <a:gd name="T86" fmla="*/ 124 w 234"/>
                    <a:gd name="T87" fmla="*/ 217 h 230"/>
                    <a:gd name="T88" fmla="*/ 115 w 234"/>
                    <a:gd name="T89" fmla="*/ 211 h 230"/>
                    <a:gd name="T90" fmla="*/ 109 w 234"/>
                    <a:gd name="T91" fmla="*/ 207 h 230"/>
                    <a:gd name="T92" fmla="*/ 97 w 234"/>
                    <a:gd name="T93" fmla="*/ 205 h 230"/>
                    <a:gd name="T94" fmla="*/ 86 w 234"/>
                    <a:gd name="T95" fmla="*/ 201 h 230"/>
                    <a:gd name="T96" fmla="*/ 88 w 234"/>
                    <a:gd name="T97" fmla="*/ 190 h 230"/>
                    <a:gd name="T98" fmla="*/ 88 w 234"/>
                    <a:gd name="T99" fmla="*/ 174 h 230"/>
                    <a:gd name="T100" fmla="*/ 71 w 234"/>
                    <a:gd name="T101" fmla="*/ 174 h 230"/>
                    <a:gd name="T102" fmla="*/ 63 w 234"/>
                    <a:gd name="T103" fmla="*/ 159 h 230"/>
                    <a:gd name="T104" fmla="*/ 59 w 234"/>
                    <a:gd name="T105" fmla="*/ 150 h 230"/>
                    <a:gd name="T106" fmla="*/ 51 w 234"/>
                    <a:gd name="T107" fmla="*/ 132 h 230"/>
                    <a:gd name="T108" fmla="*/ 44 w 234"/>
                    <a:gd name="T109" fmla="*/ 115 h 230"/>
                    <a:gd name="T110" fmla="*/ 38 w 234"/>
                    <a:gd name="T111" fmla="*/ 94 h 230"/>
                    <a:gd name="T112" fmla="*/ 9 w 234"/>
                    <a:gd name="T113" fmla="*/ 78 h 230"/>
                    <a:gd name="T114" fmla="*/ 3 w 234"/>
                    <a:gd name="T115" fmla="*/ 65 h 230"/>
                    <a:gd name="T116" fmla="*/ 15 w 234"/>
                    <a:gd name="T117" fmla="*/ 42 h 2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4" h="23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23" name="Freeform 4860">
                  <a:extLst>
                    <a:ext uri="{FF2B5EF4-FFF2-40B4-BE49-F238E27FC236}">
                      <a16:creationId xmlns:a16="http://schemas.microsoft.com/office/drawing/2014/main" id="{97DA27C8-15B3-1551-BDD7-3299DDBAAEEA}"/>
                    </a:ext>
                  </a:extLst>
                </p:cNvPr>
                <p:cNvSpPr>
                  <a:spLocks/>
                </p:cNvSpPr>
                <p:nvPr/>
              </p:nvSpPr>
              <p:spPr bwMode="auto">
                <a:xfrm>
                  <a:off x="4709708" y="3747795"/>
                  <a:ext cx="308986" cy="365473"/>
                </a:xfrm>
                <a:custGeom>
                  <a:avLst/>
                  <a:gdLst>
                    <a:gd name="T0" fmla="*/ 41 w 547"/>
                    <a:gd name="T1" fmla="*/ 457 h 647"/>
                    <a:gd name="T2" fmla="*/ 31 w 547"/>
                    <a:gd name="T3" fmla="*/ 418 h 647"/>
                    <a:gd name="T4" fmla="*/ 64 w 547"/>
                    <a:gd name="T5" fmla="*/ 393 h 647"/>
                    <a:gd name="T6" fmla="*/ 98 w 547"/>
                    <a:gd name="T7" fmla="*/ 372 h 647"/>
                    <a:gd name="T8" fmla="*/ 127 w 547"/>
                    <a:gd name="T9" fmla="*/ 340 h 647"/>
                    <a:gd name="T10" fmla="*/ 171 w 547"/>
                    <a:gd name="T11" fmla="*/ 305 h 647"/>
                    <a:gd name="T12" fmla="*/ 158 w 547"/>
                    <a:gd name="T13" fmla="*/ 257 h 647"/>
                    <a:gd name="T14" fmla="*/ 165 w 547"/>
                    <a:gd name="T15" fmla="*/ 203 h 647"/>
                    <a:gd name="T16" fmla="*/ 179 w 547"/>
                    <a:gd name="T17" fmla="*/ 159 h 647"/>
                    <a:gd name="T18" fmla="*/ 190 w 547"/>
                    <a:gd name="T19" fmla="*/ 121 h 647"/>
                    <a:gd name="T20" fmla="*/ 188 w 547"/>
                    <a:gd name="T21" fmla="*/ 77 h 647"/>
                    <a:gd name="T22" fmla="*/ 175 w 547"/>
                    <a:gd name="T23" fmla="*/ 34 h 647"/>
                    <a:gd name="T24" fmla="*/ 200 w 547"/>
                    <a:gd name="T25" fmla="*/ 5 h 647"/>
                    <a:gd name="T26" fmla="*/ 210 w 547"/>
                    <a:gd name="T27" fmla="*/ 29 h 647"/>
                    <a:gd name="T28" fmla="*/ 225 w 547"/>
                    <a:gd name="T29" fmla="*/ 52 h 647"/>
                    <a:gd name="T30" fmla="*/ 227 w 547"/>
                    <a:gd name="T31" fmla="*/ 78 h 647"/>
                    <a:gd name="T32" fmla="*/ 238 w 547"/>
                    <a:gd name="T33" fmla="*/ 105 h 647"/>
                    <a:gd name="T34" fmla="*/ 263 w 547"/>
                    <a:gd name="T35" fmla="*/ 128 h 647"/>
                    <a:gd name="T36" fmla="*/ 279 w 547"/>
                    <a:gd name="T37" fmla="*/ 148 h 647"/>
                    <a:gd name="T38" fmla="*/ 307 w 547"/>
                    <a:gd name="T39" fmla="*/ 153 h 647"/>
                    <a:gd name="T40" fmla="*/ 338 w 547"/>
                    <a:gd name="T41" fmla="*/ 163 h 647"/>
                    <a:gd name="T42" fmla="*/ 355 w 547"/>
                    <a:gd name="T43" fmla="*/ 136 h 647"/>
                    <a:gd name="T44" fmla="*/ 396 w 547"/>
                    <a:gd name="T45" fmla="*/ 142 h 647"/>
                    <a:gd name="T46" fmla="*/ 413 w 547"/>
                    <a:gd name="T47" fmla="*/ 163 h 647"/>
                    <a:gd name="T48" fmla="*/ 438 w 547"/>
                    <a:gd name="T49" fmla="*/ 194 h 647"/>
                    <a:gd name="T50" fmla="*/ 446 w 547"/>
                    <a:gd name="T51" fmla="*/ 228 h 647"/>
                    <a:gd name="T52" fmla="*/ 450 w 547"/>
                    <a:gd name="T53" fmla="*/ 253 h 647"/>
                    <a:gd name="T54" fmla="*/ 438 w 547"/>
                    <a:gd name="T55" fmla="*/ 290 h 647"/>
                    <a:gd name="T56" fmla="*/ 475 w 547"/>
                    <a:gd name="T57" fmla="*/ 305 h 647"/>
                    <a:gd name="T58" fmla="*/ 501 w 547"/>
                    <a:gd name="T59" fmla="*/ 305 h 647"/>
                    <a:gd name="T60" fmla="*/ 530 w 547"/>
                    <a:gd name="T61" fmla="*/ 320 h 647"/>
                    <a:gd name="T62" fmla="*/ 542 w 547"/>
                    <a:gd name="T63" fmla="*/ 338 h 647"/>
                    <a:gd name="T64" fmla="*/ 546 w 547"/>
                    <a:gd name="T65" fmla="*/ 380 h 647"/>
                    <a:gd name="T66" fmla="*/ 532 w 547"/>
                    <a:gd name="T67" fmla="*/ 422 h 647"/>
                    <a:gd name="T68" fmla="*/ 513 w 547"/>
                    <a:gd name="T69" fmla="*/ 449 h 647"/>
                    <a:gd name="T70" fmla="*/ 486 w 547"/>
                    <a:gd name="T71" fmla="*/ 428 h 647"/>
                    <a:gd name="T72" fmla="*/ 459 w 547"/>
                    <a:gd name="T73" fmla="*/ 422 h 647"/>
                    <a:gd name="T74" fmla="*/ 478 w 547"/>
                    <a:gd name="T75" fmla="*/ 451 h 647"/>
                    <a:gd name="T76" fmla="*/ 480 w 547"/>
                    <a:gd name="T77" fmla="*/ 487 h 647"/>
                    <a:gd name="T78" fmla="*/ 459 w 547"/>
                    <a:gd name="T79" fmla="*/ 514 h 647"/>
                    <a:gd name="T80" fmla="*/ 430 w 547"/>
                    <a:gd name="T81" fmla="*/ 541 h 647"/>
                    <a:gd name="T82" fmla="*/ 403 w 547"/>
                    <a:gd name="T83" fmla="*/ 580 h 647"/>
                    <a:gd name="T84" fmla="*/ 365 w 547"/>
                    <a:gd name="T85" fmla="*/ 576 h 647"/>
                    <a:gd name="T86" fmla="*/ 338 w 547"/>
                    <a:gd name="T87" fmla="*/ 597 h 647"/>
                    <a:gd name="T88" fmla="*/ 309 w 547"/>
                    <a:gd name="T89" fmla="*/ 630 h 647"/>
                    <a:gd name="T90" fmla="*/ 284 w 547"/>
                    <a:gd name="T91" fmla="*/ 612 h 647"/>
                    <a:gd name="T92" fmla="*/ 302 w 547"/>
                    <a:gd name="T93" fmla="*/ 593 h 647"/>
                    <a:gd name="T94" fmla="*/ 307 w 547"/>
                    <a:gd name="T95" fmla="*/ 568 h 647"/>
                    <a:gd name="T96" fmla="*/ 281 w 547"/>
                    <a:gd name="T97" fmla="*/ 545 h 647"/>
                    <a:gd name="T98" fmla="*/ 258 w 547"/>
                    <a:gd name="T99" fmla="*/ 566 h 647"/>
                    <a:gd name="T100" fmla="*/ 244 w 547"/>
                    <a:gd name="T101" fmla="*/ 601 h 647"/>
                    <a:gd name="T102" fmla="*/ 236 w 547"/>
                    <a:gd name="T103" fmla="*/ 647 h 647"/>
                    <a:gd name="T104" fmla="*/ 208 w 547"/>
                    <a:gd name="T105" fmla="*/ 633 h 647"/>
                    <a:gd name="T106" fmla="*/ 179 w 547"/>
                    <a:gd name="T107" fmla="*/ 647 h 647"/>
                    <a:gd name="T108" fmla="*/ 142 w 547"/>
                    <a:gd name="T109" fmla="*/ 639 h 647"/>
                    <a:gd name="T110" fmla="*/ 117 w 547"/>
                    <a:gd name="T111" fmla="*/ 612 h 647"/>
                    <a:gd name="T112" fmla="*/ 91 w 547"/>
                    <a:gd name="T113" fmla="*/ 599 h 647"/>
                    <a:gd name="T114" fmla="*/ 68 w 547"/>
                    <a:gd name="T115" fmla="*/ 612 h 647"/>
                    <a:gd name="T116" fmla="*/ 83 w 547"/>
                    <a:gd name="T117" fmla="*/ 580 h 647"/>
                    <a:gd name="T118" fmla="*/ 68 w 547"/>
                    <a:gd name="T119" fmla="*/ 549 h 647"/>
                    <a:gd name="T120" fmla="*/ 41 w 547"/>
                    <a:gd name="T121" fmla="*/ 560 h 647"/>
                    <a:gd name="T122" fmla="*/ 21 w 547"/>
                    <a:gd name="T123" fmla="*/ 535 h 647"/>
                    <a:gd name="T124" fmla="*/ 6 w 547"/>
                    <a:gd name="T125" fmla="*/ 514 h 6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7" h="647">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24" name="Freeform 4862">
                  <a:extLst>
                    <a:ext uri="{FF2B5EF4-FFF2-40B4-BE49-F238E27FC236}">
                      <a16:creationId xmlns:a16="http://schemas.microsoft.com/office/drawing/2014/main" id="{6B7DB085-A56E-5CDD-18C9-77D96BADCC35}"/>
                    </a:ext>
                  </a:extLst>
                </p:cNvPr>
                <p:cNvSpPr>
                  <a:spLocks/>
                </p:cNvSpPr>
                <p:nvPr/>
              </p:nvSpPr>
              <p:spPr bwMode="auto">
                <a:xfrm>
                  <a:off x="4471331" y="4172579"/>
                  <a:ext cx="247414" cy="368862"/>
                </a:xfrm>
                <a:custGeom>
                  <a:avLst/>
                  <a:gdLst>
                    <a:gd name="T0" fmla="*/ 15 w 438"/>
                    <a:gd name="T1" fmla="*/ 546 h 653"/>
                    <a:gd name="T2" fmla="*/ 17 w 438"/>
                    <a:gd name="T3" fmla="*/ 519 h 653"/>
                    <a:gd name="T4" fmla="*/ 21 w 438"/>
                    <a:gd name="T5" fmla="*/ 490 h 653"/>
                    <a:gd name="T6" fmla="*/ 31 w 438"/>
                    <a:gd name="T7" fmla="*/ 457 h 653"/>
                    <a:gd name="T8" fmla="*/ 40 w 438"/>
                    <a:gd name="T9" fmla="*/ 429 h 653"/>
                    <a:gd name="T10" fmla="*/ 59 w 438"/>
                    <a:gd name="T11" fmla="*/ 402 h 653"/>
                    <a:gd name="T12" fmla="*/ 77 w 438"/>
                    <a:gd name="T13" fmla="*/ 379 h 653"/>
                    <a:gd name="T14" fmla="*/ 90 w 438"/>
                    <a:gd name="T15" fmla="*/ 346 h 653"/>
                    <a:gd name="T16" fmla="*/ 104 w 438"/>
                    <a:gd name="T17" fmla="*/ 321 h 653"/>
                    <a:gd name="T18" fmla="*/ 123 w 438"/>
                    <a:gd name="T19" fmla="*/ 292 h 653"/>
                    <a:gd name="T20" fmla="*/ 138 w 438"/>
                    <a:gd name="T21" fmla="*/ 260 h 653"/>
                    <a:gd name="T22" fmla="*/ 152 w 438"/>
                    <a:gd name="T23" fmla="*/ 221 h 653"/>
                    <a:gd name="T24" fmla="*/ 178 w 438"/>
                    <a:gd name="T25" fmla="*/ 192 h 653"/>
                    <a:gd name="T26" fmla="*/ 192 w 438"/>
                    <a:gd name="T27" fmla="*/ 162 h 653"/>
                    <a:gd name="T28" fmla="*/ 202 w 438"/>
                    <a:gd name="T29" fmla="*/ 127 h 653"/>
                    <a:gd name="T30" fmla="*/ 203 w 438"/>
                    <a:gd name="T31" fmla="*/ 100 h 653"/>
                    <a:gd name="T32" fmla="*/ 205 w 438"/>
                    <a:gd name="T33" fmla="*/ 68 h 653"/>
                    <a:gd name="T34" fmla="*/ 228 w 438"/>
                    <a:gd name="T35" fmla="*/ 50 h 653"/>
                    <a:gd name="T36" fmla="*/ 259 w 438"/>
                    <a:gd name="T37" fmla="*/ 45 h 653"/>
                    <a:gd name="T38" fmla="*/ 274 w 438"/>
                    <a:gd name="T39" fmla="*/ 27 h 653"/>
                    <a:gd name="T40" fmla="*/ 299 w 438"/>
                    <a:gd name="T41" fmla="*/ 8 h 653"/>
                    <a:gd name="T42" fmla="*/ 330 w 438"/>
                    <a:gd name="T43" fmla="*/ 8 h 653"/>
                    <a:gd name="T44" fmla="*/ 359 w 438"/>
                    <a:gd name="T45" fmla="*/ 8 h 653"/>
                    <a:gd name="T46" fmla="*/ 369 w 438"/>
                    <a:gd name="T47" fmla="*/ 33 h 653"/>
                    <a:gd name="T48" fmla="*/ 369 w 438"/>
                    <a:gd name="T49" fmla="*/ 68 h 653"/>
                    <a:gd name="T50" fmla="*/ 369 w 438"/>
                    <a:gd name="T51" fmla="*/ 93 h 653"/>
                    <a:gd name="T52" fmla="*/ 363 w 438"/>
                    <a:gd name="T53" fmla="*/ 119 h 653"/>
                    <a:gd name="T54" fmla="*/ 357 w 438"/>
                    <a:gd name="T55" fmla="*/ 152 h 653"/>
                    <a:gd name="T56" fmla="*/ 353 w 438"/>
                    <a:gd name="T57" fmla="*/ 179 h 653"/>
                    <a:gd name="T58" fmla="*/ 349 w 438"/>
                    <a:gd name="T59" fmla="*/ 202 h 653"/>
                    <a:gd name="T60" fmla="*/ 340 w 438"/>
                    <a:gd name="T61" fmla="*/ 242 h 653"/>
                    <a:gd name="T62" fmla="*/ 326 w 438"/>
                    <a:gd name="T63" fmla="*/ 275 h 653"/>
                    <a:gd name="T64" fmla="*/ 357 w 438"/>
                    <a:gd name="T65" fmla="*/ 279 h 653"/>
                    <a:gd name="T66" fmla="*/ 369 w 438"/>
                    <a:gd name="T67" fmla="*/ 288 h 653"/>
                    <a:gd name="T68" fmla="*/ 392 w 438"/>
                    <a:gd name="T69" fmla="*/ 298 h 653"/>
                    <a:gd name="T70" fmla="*/ 407 w 438"/>
                    <a:gd name="T71" fmla="*/ 281 h 653"/>
                    <a:gd name="T72" fmla="*/ 430 w 438"/>
                    <a:gd name="T73" fmla="*/ 300 h 653"/>
                    <a:gd name="T74" fmla="*/ 436 w 438"/>
                    <a:gd name="T75" fmla="*/ 325 h 653"/>
                    <a:gd name="T76" fmla="*/ 422 w 438"/>
                    <a:gd name="T77" fmla="*/ 358 h 653"/>
                    <a:gd name="T78" fmla="*/ 420 w 438"/>
                    <a:gd name="T79" fmla="*/ 396 h 653"/>
                    <a:gd name="T80" fmla="*/ 407 w 438"/>
                    <a:gd name="T81" fmla="*/ 423 h 653"/>
                    <a:gd name="T82" fmla="*/ 382 w 438"/>
                    <a:gd name="T83" fmla="*/ 442 h 653"/>
                    <a:gd name="T84" fmla="*/ 367 w 438"/>
                    <a:gd name="T85" fmla="*/ 461 h 653"/>
                    <a:gd name="T86" fmla="*/ 355 w 438"/>
                    <a:gd name="T87" fmla="*/ 482 h 653"/>
                    <a:gd name="T88" fmla="*/ 347 w 438"/>
                    <a:gd name="T89" fmla="*/ 511 h 653"/>
                    <a:gd name="T90" fmla="*/ 324 w 438"/>
                    <a:gd name="T91" fmla="*/ 538 h 653"/>
                    <a:gd name="T92" fmla="*/ 290 w 438"/>
                    <a:gd name="T93" fmla="*/ 542 h 653"/>
                    <a:gd name="T94" fmla="*/ 282 w 438"/>
                    <a:gd name="T95" fmla="*/ 521 h 653"/>
                    <a:gd name="T96" fmla="*/ 273 w 438"/>
                    <a:gd name="T97" fmla="*/ 504 h 653"/>
                    <a:gd name="T98" fmla="*/ 248 w 438"/>
                    <a:gd name="T99" fmla="*/ 519 h 653"/>
                    <a:gd name="T100" fmla="*/ 230 w 438"/>
                    <a:gd name="T101" fmla="*/ 513 h 653"/>
                    <a:gd name="T102" fmla="*/ 213 w 438"/>
                    <a:gd name="T103" fmla="*/ 511 h 653"/>
                    <a:gd name="T104" fmla="*/ 196 w 438"/>
                    <a:gd name="T105" fmla="*/ 513 h 653"/>
                    <a:gd name="T106" fmla="*/ 171 w 438"/>
                    <a:gd name="T107" fmla="*/ 525 h 653"/>
                    <a:gd name="T108" fmla="*/ 155 w 438"/>
                    <a:gd name="T109" fmla="*/ 542 h 653"/>
                    <a:gd name="T110" fmla="*/ 142 w 438"/>
                    <a:gd name="T111" fmla="*/ 569 h 653"/>
                    <a:gd name="T112" fmla="*/ 127 w 438"/>
                    <a:gd name="T113" fmla="*/ 598 h 653"/>
                    <a:gd name="T114" fmla="*/ 90 w 438"/>
                    <a:gd name="T115" fmla="*/ 625 h 653"/>
                    <a:gd name="T116" fmla="*/ 69 w 438"/>
                    <a:gd name="T117" fmla="*/ 653 h 653"/>
                    <a:gd name="T118" fmla="*/ 46 w 438"/>
                    <a:gd name="T119" fmla="*/ 640 h 653"/>
                    <a:gd name="T120" fmla="*/ 23 w 438"/>
                    <a:gd name="T121" fmla="*/ 626 h 653"/>
                    <a:gd name="T122" fmla="*/ 17 w 438"/>
                    <a:gd name="T123" fmla="*/ 607 h 653"/>
                    <a:gd name="T124" fmla="*/ 10 w 438"/>
                    <a:gd name="T125" fmla="*/ 586 h 6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38" h="653">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25" name="Freeform 4863">
                  <a:extLst>
                    <a:ext uri="{FF2B5EF4-FFF2-40B4-BE49-F238E27FC236}">
                      <a16:creationId xmlns:a16="http://schemas.microsoft.com/office/drawing/2014/main" id="{315B6143-EBB9-9EF5-4E1F-FDA90DC89D86}"/>
                    </a:ext>
                  </a:extLst>
                </p:cNvPr>
                <p:cNvSpPr>
                  <a:spLocks/>
                </p:cNvSpPr>
                <p:nvPr/>
              </p:nvSpPr>
              <p:spPr bwMode="auto">
                <a:xfrm>
                  <a:off x="4504094" y="4262959"/>
                  <a:ext cx="76823" cy="97723"/>
                </a:xfrm>
                <a:custGeom>
                  <a:avLst/>
                  <a:gdLst>
                    <a:gd name="T0" fmla="*/ 7 w 136"/>
                    <a:gd name="T1" fmla="*/ 32 h 173"/>
                    <a:gd name="T2" fmla="*/ 11 w 136"/>
                    <a:gd name="T3" fmla="*/ 23 h 173"/>
                    <a:gd name="T4" fmla="*/ 19 w 136"/>
                    <a:gd name="T5" fmla="*/ 15 h 173"/>
                    <a:gd name="T6" fmla="*/ 26 w 136"/>
                    <a:gd name="T7" fmla="*/ 17 h 173"/>
                    <a:gd name="T8" fmla="*/ 30 w 136"/>
                    <a:gd name="T9" fmla="*/ 19 h 173"/>
                    <a:gd name="T10" fmla="*/ 36 w 136"/>
                    <a:gd name="T11" fmla="*/ 19 h 173"/>
                    <a:gd name="T12" fmla="*/ 46 w 136"/>
                    <a:gd name="T13" fmla="*/ 19 h 173"/>
                    <a:gd name="T14" fmla="*/ 49 w 136"/>
                    <a:gd name="T15" fmla="*/ 0 h 173"/>
                    <a:gd name="T16" fmla="*/ 57 w 136"/>
                    <a:gd name="T17" fmla="*/ 2 h 173"/>
                    <a:gd name="T18" fmla="*/ 65 w 136"/>
                    <a:gd name="T19" fmla="*/ 4 h 173"/>
                    <a:gd name="T20" fmla="*/ 74 w 136"/>
                    <a:gd name="T21" fmla="*/ 4 h 173"/>
                    <a:gd name="T22" fmla="*/ 84 w 136"/>
                    <a:gd name="T23" fmla="*/ 4 h 173"/>
                    <a:gd name="T24" fmla="*/ 96 w 136"/>
                    <a:gd name="T25" fmla="*/ 8 h 173"/>
                    <a:gd name="T26" fmla="*/ 103 w 136"/>
                    <a:gd name="T27" fmla="*/ 9 h 173"/>
                    <a:gd name="T28" fmla="*/ 111 w 136"/>
                    <a:gd name="T29" fmla="*/ 15 h 173"/>
                    <a:gd name="T30" fmla="*/ 120 w 136"/>
                    <a:gd name="T31" fmla="*/ 9 h 173"/>
                    <a:gd name="T32" fmla="*/ 130 w 136"/>
                    <a:gd name="T33" fmla="*/ 6 h 173"/>
                    <a:gd name="T34" fmla="*/ 136 w 136"/>
                    <a:gd name="T35" fmla="*/ 6 h 173"/>
                    <a:gd name="T36" fmla="*/ 128 w 136"/>
                    <a:gd name="T37" fmla="*/ 13 h 173"/>
                    <a:gd name="T38" fmla="*/ 128 w 136"/>
                    <a:gd name="T39" fmla="*/ 25 h 173"/>
                    <a:gd name="T40" fmla="*/ 122 w 136"/>
                    <a:gd name="T41" fmla="*/ 32 h 173"/>
                    <a:gd name="T42" fmla="*/ 113 w 136"/>
                    <a:gd name="T43" fmla="*/ 36 h 173"/>
                    <a:gd name="T44" fmla="*/ 103 w 136"/>
                    <a:gd name="T45" fmla="*/ 44 h 173"/>
                    <a:gd name="T46" fmla="*/ 97 w 136"/>
                    <a:gd name="T47" fmla="*/ 54 h 173"/>
                    <a:gd name="T48" fmla="*/ 94 w 136"/>
                    <a:gd name="T49" fmla="*/ 65 h 173"/>
                    <a:gd name="T50" fmla="*/ 84 w 136"/>
                    <a:gd name="T51" fmla="*/ 71 h 173"/>
                    <a:gd name="T52" fmla="*/ 84 w 136"/>
                    <a:gd name="T53" fmla="*/ 84 h 173"/>
                    <a:gd name="T54" fmla="*/ 80 w 136"/>
                    <a:gd name="T55" fmla="*/ 96 h 173"/>
                    <a:gd name="T56" fmla="*/ 78 w 136"/>
                    <a:gd name="T57" fmla="*/ 107 h 173"/>
                    <a:gd name="T58" fmla="*/ 78 w 136"/>
                    <a:gd name="T59" fmla="*/ 117 h 173"/>
                    <a:gd name="T60" fmla="*/ 71 w 136"/>
                    <a:gd name="T61" fmla="*/ 123 h 173"/>
                    <a:gd name="T62" fmla="*/ 63 w 136"/>
                    <a:gd name="T63" fmla="*/ 132 h 173"/>
                    <a:gd name="T64" fmla="*/ 61 w 136"/>
                    <a:gd name="T65" fmla="*/ 140 h 173"/>
                    <a:gd name="T66" fmla="*/ 53 w 136"/>
                    <a:gd name="T67" fmla="*/ 150 h 173"/>
                    <a:gd name="T68" fmla="*/ 49 w 136"/>
                    <a:gd name="T69" fmla="*/ 159 h 173"/>
                    <a:gd name="T70" fmla="*/ 42 w 136"/>
                    <a:gd name="T71" fmla="*/ 163 h 173"/>
                    <a:gd name="T72" fmla="*/ 36 w 136"/>
                    <a:gd name="T73" fmla="*/ 173 h 173"/>
                    <a:gd name="T74" fmla="*/ 24 w 136"/>
                    <a:gd name="T75" fmla="*/ 169 h 173"/>
                    <a:gd name="T76" fmla="*/ 13 w 136"/>
                    <a:gd name="T77" fmla="*/ 165 h 173"/>
                    <a:gd name="T78" fmla="*/ 13 w 136"/>
                    <a:gd name="T79" fmla="*/ 159 h 173"/>
                    <a:gd name="T80" fmla="*/ 15 w 136"/>
                    <a:gd name="T81" fmla="*/ 148 h 173"/>
                    <a:gd name="T82" fmla="*/ 19 w 136"/>
                    <a:gd name="T83" fmla="*/ 138 h 173"/>
                    <a:gd name="T84" fmla="*/ 21 w 136"/>
                    <a:gd name="T85" fmla="*/ 128 h 173"/>
                    <a:gd name="T86" fmla="*/ 24 w 136"/>
                    <a:gd name="T87" fmla="*/ 119 h 173"/>
                    <a:gd name="T88" fmla="*/ 28 w 136"/>
                    <a:gd name="T89" fmla="*/ 113 h 173"/>
                    <a:gd name="T90" fmla="*/ 24 w 136"/>
                    <a:gd name="T91" fmla="*/ 107 h 173"/>
                    <a:gd name="T92" fmla="*/ 26 w 136"/>
                    <a:gd name="T93" fmla="*/ 96 h 173"/>
                    <a:gd name="T94" fmla="*/ 23 w 136"/>
                    <a:gd name="T95" fmla="*/ 90 h 173"/>
                    <a:gd name="T96" fmla="*/ 19 w 136"/>
                    <a:gd name="T97" fmla="*/ 86 h 173"/>
                    <a:gd name="T98" fmla="*/ 11 w 136"/>
                    <a:gd name="T99" fmla="*/ 84 h 173"/>
                    <a:gd name="T100" fmla="*/ 0 w 136"/>
                    <a:gd name="T101" fmla="*/ 82 h 173"/>
                    <a:gd name="T102" fmla="*/ 1 w 136"/>
                    <a:gd name="T103" fmla="*/ 75 h 173"/>
                    <a:gd name="T104" fmla="*/ 3 w 136"/>
                    <a:gd name="T105" fmla="*/ 71 h 173"/>
                    <a:gd name="T106" fmla="*/ 5 w 136"/>
                    <a:gd name="T107" fmla="*/ 63 h 173"/>
                    <a:gd name="T108" fmla="*/ 5 w 136"/>
                    <a:gd name="T109" fmla="*/ 54 h 173"/>
                    <a:gd name="T110" fmla="*/ 3 w 136"/>
                    <a:gd name="T111" fmla="*/ 46 h 173"/>
                    <a:gd name="T112" fmla="*/ 7 w 136"/>
                    <a:gd name="T113" fmla="*/ 40 h 1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6" h="173">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26" name="Freeform 4873">
                  <a:extLst>
                    <a:ext uri="{FF2B5EF4-FFF2-40B4-BE49-F238E27FC236}">
                      <a16:creationId xmlns:a16="http://schemas.microsoft.com/office/drawing/2014/main" id="{36481390-5059-C04C-3955-71761EC5AA04}"/>
                    </a:ext>
                  </a:extLst>
                </p:cNvPr>
                <p:cNvSpPr>
                  <a:spLocks/>
                </p:cNvSpPr>
                <p:nvPr/>
              </p:nvSpPr>
              <p:spPr bwMode="auto">
                <a:xfrm>
                  <a:off x="4499575" y="4103665"/>
                  <a:ext cx="196011" cy="147432"/>
                </a:xfrm>
                <a:custGeom>
                  <a:avLst/>
                  <a:gdLst>
                    <a:gd name="T0" fmla="*/ 6 w 347"/>
                    <a:gd name="T1" fmla="*/ 207 h 261"/>
                    <a:gd name="T2" fmla="*/ 4 w 347"/>
                    <a:gd name="T3" fmla="*/ 188 h 261"/>
                    <a:gd name="T4" fmla="*/ 11 w 347"/>
                    <a:gd name="T5" fmla="*/ 172 h 261"/>
                    <a:gd name="T6" fmla="*/ 23 w 347"/>
                    <a:gd name="T7" fmla="*/ 169 h 261"/>
                    <a:gd name="T8" fmla="*/ 31 w 347"/>
                    <a:gd name="T9" fmla="*/ 151 h 261"/>
                    <a:gd name="T10" fmla="*/ 32 w 347"/>
                    <a:gd name="T11" fmla="*/ 132 h 261"/>
                    <a:gd name="T12" fmla="*/ 48 w 347"/>
                    <a:gd name="T13" fmla="*/ 136 h 261"/>
                    <a:gd name="T14" fmla="*/ 69 w 347"/>
                    <a:gd name="T15" fmla="*/ 134 h 261"/>
                    <a:gd name="T16" fmla="*/ 67 w 347"/>
                    <a:gd name="T17" fmla="*/ 113 h 261"/>
                    <a:gd name="T18" fmla="*/ 50 w 347"/>
                    <a:gd name="T19" fmla="*/ 101 h 261"/>
                    <a:gd name="T20" fmla="*/ 31 w 347"/>
                    <a:gd name="T21" fmla="*/ 111 h 261"/>
                    <a:gd name="T22" fmla="*/ 19 w 347"/>
                    <a:gd name="T23" fmla="*/ 96 h 261"/>
                    <a:gd name="T24" fmla="*/ 19 w 347"/>
                    <a:gd name="T25" fmla="*/ 84 h 261"/>
                    <a:gd name="T26" fmla="*/ 34 w 347"/>
                    <a:gd name="T27" fmla="*/ 67 h 261"/>
                    <a:gd name="T28" fmla="*/ 57 w 347"/>
                    <a:gd name="T29" fmla="*/ 63 h 261"/>
                    <a:gd name="T30" fmla="*/ 79 w 347"/>
                    <a:gd name="T31" fmla="*/ 67 h 261"/>
                    <a:gd name="T32" fmla="*/ 94 w 347"/>
                    <a:gd name="T33" fmla="*/ 63 h 261"/>
                    <a:gd name="T34" fmla="*/ 90 w 347"/>
                    <a:gd name="T35" fmla="*/ 36 h 261"/>
                    <a:gd name="T36" fmla="*/ 86 w 347"/>
                    <a:gd name="T37" fmla="*/ 17 h 261"/>
                    <a:gd name="T38" fmla="*/ 104 w 347"/>
                    <a:gd name="T39" fmla="*/ 23 h 261"/>
                    <a:gd name="T40" fmla="*/ 123 w 347"/>
                    <a:gd name="T41" fmla="*/ 28 h 261"/>
                    <a:gd name="T42" fmla="*/ 146 w 347"/>
                    <a:gd name="T43" fmla="*/ 28 h 261"/>
                    <a:gd name="T44" fmla="*/ 153 w 347"/>
                    <a:gd name="T45" fmla="*/ 48 h 261"/>
                    <a:gd name="T46" fmla="*/ 161 w 347"/>
                    <a:gd name="T47" fmla="*/ 71 h 261"/>
                    <a:gd name="T48" fmla="*/ 171 w 347"/>
                    <a:gd name="T49" fmla="*/ 88 h 261"/>
                    <a:gd name="T50" fmla="*/ 184 w 347"/>
                    <a:gd name="T51" fmla="*/ 78 h 261"/>
                    <a:gd name="T52" fmla="*/ 209 w 347"/>
                    <a:gd name="T53" fmla="*/ 67 h 261"/>
                    <a:gd name="T54" fmla="*/ 223 w 347"/>
                    <a:gd name="T55" fmla="*/ 48 h 261"/>
                    <a:gd name="T56" fmla="*/ 232 w 347"/>
                    <a:gd name="T57" fmla="*/ 30 h 261"/>
                    <a:gd name="T58" fmla="*/ 249 w 347"/>
                    <a:gd name="T59" fmla="*/ 17 h 261"/>
                    <a:gd name="T60" fmla="*/ 274 w 347"/>
                    <a:gd name="T61" fmla="*/ 11 h 261"/>
                    <a:gd name="T62" fmla="*/ 297 w 347"/>
                    <a:gd name="T63" fmla="*/ 19 h 261"/>
                    <a:gd name="T64" fmla="*/ 317 w 347"/>
                    <a:gd name="T65" fmla="*/ 19 h 261"/>
                    <a:gd name="T66" fmla="*/ 326 w 347"/>
                    <a:gd name="T67" fmla="*/ 3 h 261"/>
                    <a:gd name="T68" fmla="*/ 342 w 347"/>
                    <a:gd name="T69" fmla="*/ 17 h 261"/>
                    <a:gd name="T70" fmla="*/ 342 w 347"/>
                    <a:gd name="T71" fmla="*/ 46 h 261"/>
                    <a:gd name="T72" fmla="*/ 336 w 347"/>
                    <a:gd name="T73" fmla="*/ 69 h 261"/>
                    <a:gd name="T74" fmla="*/ 332 w 347"/>
                    <a:gd name="T75" fmla="*/ 92 h 261"/>
                    <a:gd name="T76" fmla="*/ 328 w 347"/>
                    <a:gd name="T77" fmla="*/ 111 h 261"/>
                    <a:gd name="T78" fmla="*/ 319 w 347"/>
                    <a:gd name="T79" fmla="*/ 128 h 261"/>
                    <a:gd name="T80" fmla="*/ 303 w 347"/>
                    <a:gd name="T81" fmla="*/ 128 h 261"/>
                    <a:gd name="T82" fmla="*/ 282 w 347"/>
                    <a:gd name="T83" fmla="*/ 126 h 261"/>
                    <a:gd name="T84" fmla="*/ 263 w 347"/>
                    <a:gd name="T85" fmla="*/ 124 h 261"/>
                    <a:gd name="T86" fmla="*/ 240 w 347"/>
                    <a:gd name="T87" fmla="*/ 132 h 261"/>
                    <a:gd name="T88" fmla="*/ 223 w 347"/>
                    <a:gd name="T89" fmla="*/ 149 h 261"/>
                    <a:gd name="T90" fmla="*/ 217 w 347"/>
                    <a:gd name="T91" fmla="*/ 163 h 261"/>
                    <a:gd name="T92" fmla="*/ 192 w 347"/>
                    <a:gd name="T93" fmla="*/ 167 h 261"/>
                    <a:gd name="T94" fmla="*/ 171 w 347"/>
                    <a:gd name="T95" fmla="*/ 170 h 261"/>
                    <a:gd name="T96" fmla="*/ 155 w 347"/>
                    <a:gd name="T97" fmla="*/ 190 h 261"/>
                    <a:gd name="T98" fmla="*/ 157 w 347"/>
                    <a:gd name="T99" fmla="*/ 213 h 261"/>
                    <a:gd name="T100" fmla="*/ 155 w 347"/>
                    <a:gd name="T101" fmla="*/ 234 h 261"/>
                    <a:gd name="T102" fmla="*/ 152 w 347"/>
                    <a:gd name="T103" fmla="*/ 253 h 261"/>
                    <a:gd name="T104" fmla="*/ 132 w 347"/>
                    <a:gd name="T105" fmla="*/ 253 h 261"/>
                    <a:gd name="T106" fmla="*/ 119 w 347"/>
                    <a:gd name="T107" fmla="*/ 234 h 261"/>
                    <a:gd name="T108" fmla="*/ 102 w 347"/>
                    <a:gd name="T109" fmla="*/ 228 h 261"/>
                    <a:gd name="T110" fmla="*/ 84 w 347"/>
                    <a:gd name="T111" fmla="*/ 226 h 261"/>
                    <a:gd name="T112" fmla="*/ 77 w 347"/>
                    <a:gd name="T113" fmla="*/ 215 h 261"/>
                    <a:gd name="T114" fmla="*/ 69 w 347"/>
                    <a:gd name="T115" fmla="*/ 222 h 261"/>
                    <a:gd name="T116" fmla="*/ 52 w 347"/>
                    <a:gd name="T117" fmla="*/ 205 h 261"/>
                    <a:gd name="T118" fmla="*/ 40 w 347"/>
                    <a:gd name="T119" fmla="*/ 207 h 261"/>
                    <a:gd name="T120" fmla="*/ 31 w 347"/>
                    <a:gd name="T121" fmla="*/ 228 h 2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7" h="261">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27" name="Freeform 4852">
                  <a:extLst>
                    <a:ext uri="{FF2B5EF4-FFF2-40B4-BE49-F238E27FC236}">
                      <a16:creationId xmlns:a16="http://schemas.microsoft.com/office/drawing/2014/main" id="{2A70265F-C48E-F0E2-96D6-D03A22B98D1B}"/>
                    </a:ext>
                  </a:extLst>
                </p:cNvPr>
                <p:cNvSpPr>
                  <a:spLocks/>
                </p:cNvSpPr>
                <p:nvPr/>
              </p:nvSpPr>
              <p:spPr bwMode="auto">
                <a:xfrm>
                  <a:off x="4598992" y="3300981"/>
                  <a:ext cx="81342" cy="128791"/>
                </a:xfrm>
                <a:custGeom>
                  <a:avLst/>
                  <a:gdLst>
                    <a:gd name="T0" fmla="*/ 8 w 144"/>
                    <a:gd name="T1" fmla="*/ 98 h 228"/>
                    <a:gd name="T2" fmla="*/ 12 w 144"/>
                    <a:gd name="T3" fmla="*/ 88 h 228"/>
                    <a:gd name="T4" fmla="*/ 14 w 144"/>
                    <a:gd name="T5" fmla="*/ 80 h 228"/>
                    <a:gd name="T6" fmla="*/ 22 w 144"/>
                    <a:gd name="T7" fmla="*/ 76 h 228"/>
                    <a:gd name="T8" fmla="*/ 31 w 144"/>
                    <a:gd name="T9" fmla="*/ 73 h 228"/>
                    <a:gd name="T10" fmla="*/ 37 w 144"/>
                    <a:gd name="T11" fmla="*/ 67 h 228"/>
                    <a:gd name="T12" fmla="*/ 45 w 144"/>
                    <a:gd name="T13" fmla="*/ 65 h 228"/>
                    <a:gd name="T14" fmla="*/ 50 w 144"/>
                    <a:gd name="T15" fmla="*/ 59 h 228"/>
                    <a:gd name="T16" fmla="*/ 60 w 144"/>
                    <a:gd name="T17" fmla="*/ 57 h 228"/>
                    <a:gd name="T18" fmla="*/ 62 w 144"/>
                    <a:gd name="T19" fmla="*/ 48 h 228"/>
                    <a:gd name="T20" fmla="*/ 66 w 144"/>
                    <a:gd name="T21" fmla="*/ 40 h 228"/>
                    <a:gd name="T22" fmla="*/ 73 w 144"/>
                    <a:gd name="T23" fmla="*/ 34 h 228"/>
                    <a:gd name="T24" fmla="*/ 83 w 144"/>
                    <a:gd name="T25" fmla="*/ 28 h 228"/>
                    <a:gd name="T26" fmla="*/ 89 w 144"/>
                    <a:gd name="T27" fmla="*/ 23 h 228"/>
                    <a:gd name="T28" fmla="*/ 93 w 144"/>
                    <a:gd name="T29" fmla="*/ 17 h 228"/>
                    <a:gd name="T30" fmla="*/ 104 w 144"/>
                    <a:gd name="T31" fmla="*/ 13 h 228"/>
                    <a:gd name="T32" fmla="*/ 110 w 144"/>
                    <a:gd name="T33" fmla="*/ 7 h 228"/>
                    <a:gd name="T34" fmla="*/ 110 w 144"/>
                    <a:gd name="T35" fmla="*/ 2 h 228"/>
                    <a:gd name="T36" fmla="*/ 116 w 144"/>
                    <a:gd name="T37" fmla="*/ 17 h 228"/>
                    <a:gd name="T38" fmla="*/ 125 w 144"/>
                    <a:gd name="T39" fmla="*/ 23 h 228"/>
                    <a:gd name="T40" fmla="*/ 133 w 144"/>
                    <a:gd name="T41" fmla="*/ 32 h 228"/>
                    <a:gd name="T42" fmla="*/ 135 w 144"/>
                    <a:gd name="T43" fmla="*/ 42 h 228"/>
                    <a:gd name="T44" fmla="*/ 141 w 144"/>
                    <a:gd name="T45" fmla="*/ 51 h 228"/>
                    <a:gd name="T46" fmla="*/ 143 w 144"/>
                    <a:gd name="T47" fmla="*/ 59 h 228"/>
                    <a:gd name="T48" fmla="*/ 139 w 144"/>
                    <a:gd name="T49" fmla="*/ 71 h 228"/>
                    <a:gd name="T50" fmla="*/ 141 w 144"/>
                    <a:gd name="T51" fmla="*/ 84 h 228"/>
                    <a:gd name="T52" fmla="*/ 143 w 144"/>
                    <a:gd name="T53" fmla="*/ 98 h 228"/>
                    <a:gd name="T54" fmla="*/ 144 w 144"/>
                    <a:gd name="T55" fmla="*/ 107 h 228"/>
                    <a:gd name="T56" fmla="*/ 143 w 144"/>
                    <a:gd name="T57" fmla="*/ 117 h 228"/>
                    <a:gd name="T58" fmla="*/ 139 w 144"/>
                    <a:gd name="T59" fmla="*/ 124 h 228"/>
                    <a:gd name="T60" fmla="*/ 143 w 144"/>
                    <a:gd name="T61" fmla="*/ 132 h 228"/>
                    <a:gd name="T62" fmla="*/ 144 w 144"/>
                    <a:gd name="T63" fmla="*/ 142 h 228"/>
                    <a:gd name="T64" fmla="*/ 139 w 144"/>
                    <a:gd name="T65" fmla="*/ 149 h 228"/>
                    <a:gd name="T66" fmla="*/ 129 w 144"/>
                    <a:gd name="T67" fmla="*/ 157 h 228"/>
                    <a:gd name="T68" fmla="*/ 123 w 144"/>
                    <a:gd name="T69" fmla="*/ 163 h 228"/>
                    <a:gd name="T70" fmla="*/ 118 w 144"/>
                    <a:gd name="T71" fmla="*/ 172 h 228"/>
                    <a:gd name="T72" fmla="*/ 118 w 144"/>
                    <a:gd name="T73" fmla="*/ 184 h 228"/>
                    <a:gd name="T74" fmla="*/ 110 w 144"/>
                    <a:gd name="T75" fmla="*/ 192 h 228"/>
                    <a:gd name="T76" fmla="*/ 106 w 144"/>
                    <a:gd name="T77" fmla="*/ 201 h 228"/>
                    <a:gd name="T78" fmla="*/ 104 w 144"/>
                    <a:gd name="T79" fmla="*/ 211 h 228"/>
                    <a:gd name="T80" fmla="*/ 98 w 144"/>
                    <a:gd name="T81" fmla="*/ 220 h 228"/>
                    <a:gd name="T82" fmla="*/ 95 w 144"/>
                    <a:gd name="T83" fmla="*/ 228 h 228"/>
                    <a:gd name="T84" fmla="*/ 89 w 144"/>
                    <a:gd name="T85" fmla="*/ 220 h 228"/>
                    <a:gd name="T86" fmla="*/ 83 w 144"/>
                    <a:gd name="T87" fmla="*/ 215 h 228"/>
                    <a:gd name="T88" fmla="*/ 77 w 144"/>
                    <a:gd name="T89" fmla="*/ 209 h 228"/>
                    <a:gd name="T90" fmla="*/ 72 w 144"/>
                    <a:gd name="T91" fmla="*/ 201 h 228"/>
                    <a:gd name="T92" fmla="*/ 62 w 144"/>
                    <a:gd name="T93" fmla="*/ 199 h 228"/>
                    <a:gd name="T94" fmla="*/ 56 w 144"/>
                    <a:gd name="T95" fmla="*/ 194 h 228"/>
                    <a:gd name="T96" fmla="*/ 52 w 144"/>
                    <a:gd name="T97" fmla="*/ 188 h 228"/>
                    <a:gd name="T98" fmla="*/ 45 w 144"/>
                    <a:gd name="T99" fmla="*/ 188 h 228"/>
                    <a:gd name="T100" fmla="*/ 35 w 144"/>
                    <a:gd name="T101" fmla="*/ 188 h 228"/>
                    <a:gd name="T102" fmla="*/ 31 w 144"/>
                    <a:gd name="T103" fmla="*/ 180 h 228"/>
                    <a:gd name="T104" fmla="*/ 27 w 144"/>
                    <a:gd name="T105" fmla="*/ 176 h 228"/>
                    <a:gd name="T106" fmla="*/ 24 w 144"/>
                    <a:gd name="T107" fmla="*/ 172 h 228"/>
                    <a:gd name="T108" fmla="*/ 18 w 144"/>
                    <a:gd name="T109" fmla="*/ 167 h 228"/>
                    <a:gd name="T110" fmla="*/ 10 w 144"/>
                    <a:gd name="T111" fmla="*/ 163 h 228"/>
                    <a:gd name="T112" fmla="*/ 8 w 144"/>
                    <a:gd name="T113" fmla="*/ 153 h 228"/>
                    <a:gd name="T114" fmla="*/ 8 w 144"/>
                    <a:gd name="T115" fmla="*/ 146 h 228"/>
                    <a:gd name="T116" fmla="*/ 10 w 144"/>
                    <a:gd name="T117" fmla="*/ 136 h 228"/>
                    <a:gd name="T118" fmla="*/ 12 w 144"/>
                    <a:gd name="T119" fmla="*/ 130 h 228"/>
                    <a:gd name="T120" fmla="*/ 6 w 144"/>
                    <a:gd name="T121" fmla="*/ 121 h 228"/>
                    <a:gd name="T122" fmla="*/ 0 w 144"/>
                    <a:gd name="T123" fmla="*/ 115 h 228"/>
                    <a:gd name="T124" fmla="*/ 4 w 144"/>
                    <a:gd name="T125" fmla="*/ 107 h 2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 h="228">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28" name="Freeform 4853">
                  <a:extLst>
                    <a:ext uri="{FF2B5EF4-FFF2-40B4-BE49-F238E27FC236}">
                      <a16:creationId xmlns:a16="http://schemas.microsoft.com/office/drawing/2014/main" id="{D0619F2B-4125-6A00-E431-A9516BD0CB73}"/>
                    </a:ext>
                  </a:extLst>
                </p:cNvPr>
                <p:cNvSpPr>
                  <a:spLocks/>
                </p:cNvSpPr>
                <p:nvPr/>
              </p:nvSpPr>
              <p:spPr bwMode="auto">
                <a:xfrm>
                  <a:off x="4767325" y="3336568"/>
                  <a:ext cx="187538" cy="481837"/>
                </a:xfrm>
                <a:custGeom>
                  <a:avLst/>
                  <a:gdLst>
                    <a:gd name="T0" fmla="*/ 211 w 332"/>
                    <a:gd name="T1" fmla="*/ 2 h 853"/>
                    <a:gd name="T2" fmla="*/ 232 w 332"/>
                    <a:gd name="T3" fmla="*/ 25 h 853"/>
                    <a:gd name="T4" fmla="*/ 252 w 332"/>
                    <a:gd name="T5" fmla="*/ 46 h 853"/>
                    <a:gd name="T6" fmla="*/ 278 w 332"/>
                    <a:gd name="T7" fmla="*/ 71 h 853"/>
                    <a:gd name="T8" fmla="*/ 263 w 332"/>
                    <a:gd name="T9" fmla="*/ 94 h 853"/>
                    <a:gd name="T10" fmla="*/ 261 w 332"/>
                    <a:gd name="T11" fmla="*/ 115 h 853"/>
                    <a:gd name="T12" fmla="*/ 313 w 332"/>
                    <a:gd name="T13" fmla="*/ 121 h 853"/>
                    <a:gd name="T14" fmla="*/ 326 w 332"/>
                    <a:gd name="T15" fmla="*/ 154 h 853"/>
                    <a:gd name="T16" fmla="*/ 325 w 332"/>
                    <a:gd name="T17" fmla="*/ 200 h 853"/>
                    <a:gd name="T18" fmla="*/ 305 w 332"/>
                    <a:gd name="T19" fmla="*/ 244 h 853"/>
                    <a:gd name="T20" fmla="*/ 311 w 332"/>
                    <a:gd name="T21" fmla="*/ 278 h 853"/>
                    <a:gd name="T22" fmla="*/ 288 w 332"/>
                    <a:gd name="T23" fmla="*/ 324 h 853"/>
                    <a:gd name="T24" fmla="*/ 257 w 332"/>
                    <a:gd name="T25" fmla="*/ 361 h 853"/>
                    <a:gd name="T26" fmla="*/ 240 w 332"/>
                    <a:gd name="T27" fmla="*/ 390 h 853"/>
                    <a:gd name="T28" fmla="*/ 221 w 332"/>
                    <a:gd name="T29" fmla="*/ 430 h 853"/>
                    <a:gd name="T30" fmla="*/ 194 w 332"/>
                    <a:gd name="T31" fmla="*/ 457 h 853"/>
                    <a:gd name="T32" fmla="*/ 186 w 332"/>
                    <a:gd name="T33" fmla="*/ 503 h 853"/>
                    <a:gd name="T34" fmla="*/ 190 w 332"/>
                    <a:gd name="T35" fmla="*/ 551 h 853"/>
                    <a:gd name="T36" fmla="*/ 173 w 332"/>
                    <a:gd name="T37" fmla="*/ 580 h 853"/>
                    <a:gd name="T38" fmla="*/ 161 w 332"/>
                    <a:gd name="T39" fmla="*/ 618 h 853"/>
                    <a:gd name="T40" fmla="*/ 152 w 332"/>
                    <a:gd name="T41" fmla="*/ 634 h 853"/>
                    <a:gd name="T42" fmla="*/ 173 w 332"/>
                    <a:gd name="T43" fmla="*/ 655 h 853"/>
                    <a:gd name="T44" fmla="*/ 188 w 332"/>
                    <a:gd name="T45" fmla="*/ 672 h 853"/>
                    <a:gd name="T46" fmla="*/ 204 w 332"/>
                    <a:gd name="T47" fmla="*/ 643 h 853"/>
                    <a:gd name="T48" fmla="*/ 207 w 332"/>
                    <a:gd name="T49" fmla="*/ 689 h 853"/>
                    <a:gd name="T50" fmla="*/ 190 w 332"/>
                    <a:gd name="T51" fmla="*/ 728 h 853"/>
                    <a:gd name="T52" fmla="*/ 211 w 332"/>
                    <a:gd name="T53" fmla="*/ 760 h 853"/>
                    <a:gd name="T54" fmla="*/ 229 w 332"/>
                    <a:gd name="T55" fmla="*/ 783 h 853"/>
                    <a:gd name="T56" fmla="*/ 211 w 332"/>
                    <a:gd name="T57" fmla="*/ 803 h 853"/>
                    <a:gd name="T58" fmla="*/ 196 w 332"/>
                    <a:gd name="T59" fmla="*/ 841 h 853"/>
                    <a:gd name="T60" fmla="*/ 163 w 332"/>
                    <a:gd name="T61" fmla="*/ 845 h 853"/>
                    <a:gd name="T62" fmla="*/ 131 w 332"/>
                    <a:gd name="T63" fmla="*/ 829 h 853"/>
                    <a:gd name="T64" fmla="*/ 123 w 332"/>
                    <a:gd name="T65" fmla="*/ 801 h 853"/>
                    <a:gd name="T66" fmla="*/ 111 w 332"/>
                    <a:gd name="T67" fmla="*/ 772 h 853"/>
                    <a:gd name="T68" fmla="*/ 100 w 332"/>
                    <a:gd name="T69" fmla="*/ 747 h 853"/>
                    <a:gd name="T70" fmla="*/ 98 w 332"/>
                    <a:gd name="T71" fmla="*/ 707 h 853"/>
                    <a:gd name="T72" fmla="*/ 104 w 332"/>
                    <a:gd name="T73" fmla="*/ 657 h 853"/>
                    <a:gd name="T74" fmla="*/ 86 w 332"/>
                    <a:gd name="T75" fmla="*/ 595 h 853"/>
                    <a:gd name="T76" fmla="*/ 90 w 332"/>
                    <a:gd name="T77" fmla="*/ 545 h 853"/>
                    <a:gd name="T78" fmla="*/ 79 w 332"/>
                    <a:gd name="T79" fmla="*/ 509 h 853"/>
                    <a:gd name="T80" fmla="*/ 90 w 332"/>
                    <a:gd name="T81" fmla="*/ 486 h 853"/>
                    <a:gd name="T82" fmla="*/ 65 w 332"/>
                    <a:gd name="T83" fmla="*/ 451 h 853"/>
                    <a:gd name="T84" fmla="*/ 50 w 332"/>
                    <a:gd name="T85" fmla="*/ 419 h 853"/>
                    <a:gd name="T86" fmla="*/ 31 w 332"/>
                    <a:gd name="T87" fmla="*/ 390 h 853"/>
                    <a:gd name="T88" fmla="*/ 4 w 332"/>
                    <a:gd name="T89" fmla="*/ 365 h 853"/>
                    <a:gd name="T90" fmla="*/ 42 w 332"/>
                    <a:gd name="T91" fmla="*/ 346 h 853"/>
                    <a:gd name="T92" fmla="*/ 90 w 332"/>
                    <a:gd name="T93" fmla="*/ 340 h 853"/>
                    <a:gd name="T94" fmla="*/ 88 w 332"/>
                    <a:gd name="T95" fmla="*/ 323 h 853"/>
                    <a:gd name="T96" fmla="*/ 81 w 332"/>
                    <a:gd name="T97" fmla="*/ 301 h 853"/>
                    <a:gd name="T98" fmla="*/ 65 w 332"/>
                    <a:gd name="T99" fmla="*/ 276 h 853"/>
                    <a:gd name="T100" fmla="*/ 37 w 332"/>
                    <a:gd name="T101" fmla="*/ 250 h 853"/>
                    <a:gd name="T102" fmla="*/ 17 w 332"/>
                    <a:gd name="T103" fmla="*/ 217 h 853"/>
                    <a:gd name="T104" fmla="*/ 21 w 332"/>
                    <a:gd name="T105" fmla="*/ 188 h 853"/>
                    <a:gd name="T106" fmla="*/ 35 w 332"/>
                    <a:gd name="T107" fmla="*/ 163 h 853"/>
                    <a:gd name="T108" fmla="*/ 54 w 332"/>
                    <a:gd name="T109" fmla="*/ 136 h 853"/>
                    <a:gd name="T110" fmla="*/ 81 w 332"/>
                    <a:gd name="T111" fmla="*/ 127 h 853"/>
                    <a:gd name="T112" fmla="*/ 108 w 332"/>
                    <a:gd name="T113" fmla="*/ 117 h 853"/>
                    <a:gd name="T114" fmla="*/ 129 w 332"/>
                    <a:gd name="T115" fmla="*/ 102 h 853"/>
                    <a:gd name="T116" fmla="*/ 150 w 332"/>
                    <a:gd name="T117" fmla="*/ 90 h 853"/>
                    <a:gd name="T118" fmla="*/ 142 w 332"/>
                    <a:gd name="T119" fmla="*/ 67 h 853"/>
                    <a:gd name="T120" fmla="*/ 154 w 332"/>
                    <a:gd name="T121" fmla="*/ 35 h 853"/>
                    <a:gd name="T122" fmla="*/ 133 w 332"/>
                    <a:gd name="T123" fmla="*/ 17 h 853"/>
                    <a:gd name="T124" fmla="*/ 167 w 332"/>
                    <a:gd name="T125" fmla="*/ 4 h 8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32" h="853">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29" name="Freeform 4854">
                  <a:extLst>
                    <a:ext uri="{FF2B5EF4-FFF2-40B4-BE49-F238E27FC236}">
                      <a16:creationId xmlns:a16="http://schemas.microsoft.com/office/drawing/2014/main" id="{8DA5F46B-CA2E-8E58-18A9-1E2BFEAAD016}"/>
                    </a:ext>
                  </a:extLst>
                </p:cNvPr>
                <p:cNvSpPr>
                  <a:spLocks noEditPoints="1"/>
                </p:cNvSpPr>
                <p:nvPr/>
              </p:nvSpPr>
              <p:spPr bwMode="auto">
                <a:xfrm>
                  <a:off x="4534032" y="3347300"/>
                  <a:ext cx="293169" cy="572781"/>
                </a:xfrm>
                <a:custGeom>
                  <a:avLst/>
                  <a:gdLst>
                    <a:gd name="T0" fmla="*/ 48 w 519"/>
                    <a:gd name="T1" fmla="*/ 161 h 1014"/>
                    <a:gd name="T2" fmla="*/ 21 w 519"/>
                    <a:gd name="T3" fmla="*/ 163 h 1014"/>
                    <a:gd name="T4" fmla="*/ 6 w 519"/>
                    <a:gd name="T5" fmla="*/ 171 h 1014"/>
                    <a:gd name="T6" fmla="*/ 29 w 519"/>
                    <a:gd name="T7" fmla="*/ 144 h 1014"/>
                    <a:gd name="T8" fmla="*/ 48 w 519"/>
                    <a:gd name="T9" fmla="*/ 136 h 1014"/>
                    <a:gd name="T10" fmla="*/ 50 w 519"/>
                    <a:gd name="T11" fmla="*/ 112 h 1014"/>
                    <a:gd name="T12" fmla="*/ 39 w 519"/>
                    <a:gd name="T13" fmla="*/ 110 h 1014"/>
                    <a:gd name="T14" fmla="*/ 54 w 519"/>
                    <a:gd name="T15" fmla="*/ 77 h 1014"/>
                    <a:gd name="T16" fmla="*/ 75 w 519"/>
                    <a:gd name="T17" fmla="*/ 42 h 1014"/>
                    <a:gd name="T18" fmla="*/ 114 w 519"/>
                    <a:gd name="T19" fmla="*/ 8 h 1014"/>
                    <a:gd name="T20" fmla="*/ 117 w 519"/>
                    <a:gd name="T21" fmla="*/ 39 h 1014"/>
                    <a:gd name="T22" fmla="*/ 133 w 519"/>
                    <a:gd name="T23" fmla="*/ 87 h 1014"/>
                    <a:gd name="T24" fmla="*/ 171 w 519"/>
                    <a:gd name="T25" fmla="*/ 110 h 1014"/>
                    <a:gd name="T26" fmla="*/ 210 w 519"/>
                    <a:gd name="T27" fmla="*/ 148 h 1014"/>
                    <a:gd name="T28" fmla="*/ 227 w 519"/>
                    <a:gd name="T29" fmla="*/ 192 h 1014"/>
                    <a:gd name="T30" fmla="*/ 221 w 519"/>
                    <a:gd name="T31" fmla="*/ 238 h 1014"/>
                    <a:gd name="T32" fmla="*/ 231 w 519"/>
                    <a:gd name="T33" fmla="*/ 286 h 1014"/>
                    <a:gd name="T34" fmla="*/ 244 w 519"/>
                    <a:gd name="T35" fmla="*/ 344 h 1014"/>
                    <a:gd name="T36" fmla="*/ 273 w 519"/>
                    <a:gd name="T37" fmla="*/ 371 h 1014"/>
                    <a:gd name="T38" fmla="*/ 309 w 519"/>
                    <a:gd name="T39" fmla="*/ 417 h 1014"/>
                    <a:gd name="T40" fmla="*/ 359 w 519"/>
                    <a:gd name="T41" fmla="*/ 419 h 1014"/>
                    <a:gd name="T42" fmla="*/ 398 w 519"/>
                    <a:gd name="T43" fmla="*/ 453 h 1014"/>
                    <a:gd name="T44" fmla="*/ 430 w 519"/>
                    <a:gd name="T45" fmla="*/ 473 h 1014"/>
                    <a:gd name="T46" fmla="*/ 469 w 519"/>
                    <a:gd name="T47" fmla="*/ 486 h 1014"/>
                    <a:gd name="T48" fmla="*/ 503 w 519"/>
                    <a:gd name="T49" fmla="*/ 528 h 1014"/>
                    <a:gd name="T50" fmla="*/ 503 w 519"/>
                    <a:gd name="T51" fmla="*/ 588 h 1014"/>
                    <a:gd name="T52" fmla="*/ 517 w 519"/>
                    <a:gd name="T53" fmla="*/ 661 h 1014"/>
                    <a:gd name="T54" fmla="*/ 507 w 519"/>
                    <a:gd name="T55" fmla="*/ 711 h 1014"/>
                    <a:gd name="T56" fmla="*/ 488 w 519"/>
                    <a:gd name="T57" fmla="*/ 762 h 1014"/>
                    <a:gd name="T58" fmla="*/ 498 w 519"/>
                    <a:gd name="T59" fmla="*/ 822 h 1014"/>
                    <a:gd name="T60" fmla="*/ 486 w 519"/>
                    <a:gd name="T61" fmla="*/ 872 h 1014"/>
                    <a:gd name="T62" fmla="*/ 473 w 519"/>
                    <a:gd name="T63" fmla="*/ 935 h 1014"/>
                    <a:gd name="T64" fmla="*/ 398 w 519"/>
                    <a:gd name="T65" fmla="*/ 1004 h 1014"/>
                    <a:gd name="T66" fmla="*/ 361 w 519"/>
                    <a:gd name="T67" fmla="*/ 1010 h 1014"/>
                    <a:gd name="T68" fmla="*/ 348 w 519"/>
                    <a:gd name="T69" fmla="*/ 968 h 1014"/>
                    <a:gd name="T70" fmla="*/ 346 w 519"/>
                    <a:gd name="T71" fmla="*/ 930 h 1014"/>
                    <a:gd name="T72" fmla="*/ 355 w 519"/>
                    <a:gd name="T73" fmla="*/ 895 h 1014"/>
                    <a:gd name="T74" fmla="*/ 327 w 519"/>
                    <a:gd name="T75" fmla="*/ 918 h 1014"/>
                    <a:gd name="T76" fmla="*/ 296 w 519"/>
                    <a:gd name="T77" fmla="*/ 880 h 1014"/>
                    <a:gd name="T78" fmla="*/ 311 w 519"/>
                    <a:gd name="T79" fmla="*/ 805 h 1014"/>
                    <a:gd name="T80" fmla="*/ 292 w 519"/>
                    <a:gd name="T81" fmla="*/ 741 h 1014"/>
                    <a:gd name="T82" fmla="*/ 254 w 519"/>
                    <a:gd name="T83" fmla="*/ 714 h 1014"/>
                    <a:gd name="T84" fmla="*/ 231 w 519"/>
                    <a:gd name="T85" fmla="*/ 688 h 1014"/>
                    <a:gd name="T86" fmla="*/ 263 w 519"/>
                    <a:gd name="T87" fmla="*/ 668 h 1014"/>
                    <a:gd name="T88" fmla="*/ 294 w 519"/>
                    <a:gd name="T89" fmla="*/ 643 h 1014"/>
                    <a:gd name="T90" fmla="*/ 300 w 519"/>
                    <a:gd name="T91" fmla="*/ 601 h 1014"/>
                    <a:gd name="T92" fmla="*/ 290 w 519"/>
                    <a:gd name="T93" fmla="*/ 551 h 1014"/>
                    <a:gd name="T94" fmla="*/ 298 w 519"/>
                    <a:gd name="T95" fmla="*/ 517 h 1014"/>
                    <a:gd name="T96" fmla="*/ 271 w 519"/>
                    <a:gd name="T97" fmla="*/ 478 h 1014"/>
                    <a:gd name="T98" fmla="*/ 227 w 519"/>
                    <a:gd name="T99" fmla="*/ 451 h 1014"/>
                    <a:gd name="T100" fmla="*/ 204 w 519"/>
                    <a:gd name="T101" fmla="*/ 409 h 1014"/>
                    <a:gd name="T102" fmla="*/ 213 w 519"/>
                    <a:gd name="T103" fmla="*/ 365 h 1014"/>
                    <a:gd name="T104" fmla="*/ 177 w 519"/>
                    <a:gd name="T105" fmla="*/ 353 h 1014"/>
                    <a:gd name="T106" fmla="*/ 154 w 519"/>
                    <a:gd name="T107" fmla="*/ 329 h 1014"/>
                    <a:gd name="T108" fmla="*/ 123 w 519"/>
                    <a:gd name="T109" fmla="*/ 307 h 1014"/>
                    <a:gd name="T110" fmla="*/ 96 w 519"/>
                    <a:gd name="T111" fmla="*/ 313 h 1014"/>
                    <a:gd name="T112" fmla="*/ 91 w 519"/>
                    <a:gd name="T113" fmla="*/ 292 h 1014"/>
                    <a:gd name="T114" fmla="*/ 92 w 519"/>
                    <a:gd name="T115" fmla="*/ 267 h 1014"/>
                    <a:gd name="T116" fmla="*/ 89 w 519"/>
                    <a:gd name="T117" fmla="*/ 248 h 1014"/>
                    <a:gd name="T118" fmla="*/ 60 w 519"/>
                    <a:gd name="T119" fmla="*/ 219 h 1014"/>
                    <a:gd name="T120" fmla="*/ 43 w 519"/>
                    <a:gd name="T121" fmla="*/ 119 h 1014"/>
                    <a:gd name="T122" fmla="*/ 33 w 519"/>
                    <a:gd name="T123" fmla="*/ 129 h 101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19" h="1014">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30" name="Freeform 4857">
                  <a:extLst>
                    <a:ext uri="{FF2B5EF4-FFF2-40B4-BE49-F238E27FC236}">
                      <a16:creationId xmlns:a16="http://schemas.microsoft.com/office/drawing/2014/main" id="{51CF531A-A811-B8F1-A420-149C8D627205}"/>
                    </a:ext>
                  </a:extLst>
                </p:cNvPr>
                <p:cNvSpPr>
                  <a:spLocks/>
                </p:cNvSpPr>
                <p:nvPr/>
              </p:nvSpPr>
              <p:spPr bwMode="auto">
                <a:xfrm>
                  <a:off x="4844147" y="3573814"/>
                  <a:ext cx="245155" cy="364908"/>
                </a:xfrm>
                <a:custGeom>
                  <a:avLst/>
                  <a:gdLst>
                    <a:gd name="T0" fmla="*/ 27 w 434"/>
                    <a:gd name="T1" fmla="*/ 423 h 646"/>
                    <a:gd name="T2" fmla="*/ 58 w 434"/>
                    <a:gd name="T3" fmla="*/ 423 h 646"/>
                    <a:gd name="T4" fmla="*/ 77 w 434"/>
                    <a:gd name="T5" fmla="*/ 394 h 646"/>
                    <a:gd name="T6" fmla="*/ 83 w 434"/>
                    <a:gd name="T7" fmla="*/ 371 h 646"/>
                    <a:gd name="T8" fmla="*/ 93 w 434"/>
                    <a:gd name="T9" fmla="*/ 348 h 646"/>
                    <a:gd name="T10" fmla="*/ 69 w 434"/>
                    <a:gd name="T11" fmla="*/ 335 h 646"/>
                    <a:gd name="T12" fmla="*/ 52 w 434"/>
                    <a:gd name="T13" fmla="*/ 302 h 646"/>
                    <a:gd name="T14" fmla="*/ 71 w 434"/>
                    <a:gd name="T15" fmla="*/ 271 h 646"/>
                    <a:gd name="T16" fmla="*/ 75 w 434"/>
                    <a:gd name="T17" fmla="*/ 227 h 646"/>
                    <a:gd name="T18" fmla="*/ 62 w 434"/>
                    <a:gd name="T19" fmla="*/ 244 h 646"/>
                    <a:gd name="T20" fmla="*/ 37 w 434"/>
                    <a:gd name="T21" fmla="*/ 242 h 646"/>
                    <a:gd name="T22" fmla="*/ 39 w 434"/>
                    <a:gd name="T23" fmla="*/ 219 h 646"/>
                    <a:gd name="T24" fmla="*/ 14 w 434"/>
                    <a:gd name="T25" fmla="*/ 210 h 646"/>
                    <a:gd name="T26" fmla="*/ 23 w 434"/>
                    <a:gd name="T27" fmla="*/ 196 h 646"/>
                    <a:gd name="T28" fmla="*/ 33 w 434"/>
                    <a:gd name="T29" fmla="*/ 162 h 646"/>
                    <a:gd name="T30" fmla="*/ 58 w 434"/>
                    <a:gd name="T31" fmla="*/ 139 h 646"/>
                    <a:gd name="T32" fmla="*/ 54 w 434"/>
                    <a:gd name="T33" fmla="*/ 104 h 646"/>
                    <a:gd name="T34" fmla="*/ 56 w 434"/>
                    <a:gd name="T35" fmla="*/ 62 h 646"/>
                    <a:gd name="T36" fmla="*/ 69 w 434"/>
                    <a:gd name="T37" fmla="*/ 33 h 646"/>
                    <a:gd name="T38" fmla="*/ 81 w 434"/>
                    <a:gd name="T39" fmla="*/ 33 h 646"/>
                    <a:gd name="T40" fmla="*/ 112 w 434"/>
                    <a:gd name="T41" fmla="*/ 29 h 646"/>
                    <a:gd name="T42" fmla="*/ 135 w 434"/>
                    <a:gd name="T43" fmla="*/ 18 h 646"/>
                    <a:gd name="T44" fmla="*/ 160 w 434"/>
                    <a:gd name="T45" fmla="*/ 2 h 646"/>
                    <a:gd name="T46" fmla="*/ 177 w 434"/>
                    <a:gd name="T47" fmla="*/ 27 h 646"/>
                    <a:gd name="T48" fmla="*/ 183 w 434"/>
                    <a:gd name="T49" fmla="*/ 54 h 646"/>
                    <a:gd name="T50" fmla="*/ 213 w 434"/>
                    <a:gd name="T51" fmla="*/ 45 h 646"/>
                    <a:gd name="T52" fmla="*/ 229 w 434"/>
                    <a:gd name="T53" fmla="*/ 54 h 646"/>
                    <a:gd name="T54" fmla="*/ 252 w 434"/>
                    <a:gd name="T55" fmla="*/ 141 h 646"/>
                    <a:gd name="T56" fmla="*/ 265 w 434"/>
                    <a:gd name="T57" fmla="*/ 185 h 646"/>
                    <a:gd name="T58" fmla="*/ 325 w 434"/>
                    <a:gd name="T59" fmla="*/ 246 h 646"/>
                    <a:gd name="T60" fmla="*/ 331 w 434"/>
                    <a:gd name="T61" fmla="*/ 279 h 646"/>
                    <a:gd name="T62" fmla="*/ 338 w 434"/>
                    <a:gd name="T63" fmla="*/ 302 h 646"/>
                    <a:gd name="T64" fmla="*/ 340 w 434"/>
                    <a:gd name="T65" fmla="*/ 327 h 646"/>
                    <a:gd name="T66" fmla="*/ 327 w 434"/>
                    <a:gd name="T67" fmla="*/ 335 h 646"/>
                    <a:gd name="T68" fmla="*/ 306 w 434"/>
                    <a:gd name="T69" fmla="*/ 356 h 646"/>
                    <a:gd name="T70" fmla="*/ 315 w 434"/>
                    <a:gd name="T71" fmla="*/ 381 h 646"/>
                    <a:gd name="T72" fmla="*/ 308 w 434"/>
                    <a:gd name="T73" fmla="*/ 425 h 646"/>
                    <a:gd name="T74" fmla="*/ 311 w 434"/>
                    <a:gd name="T75" fmla="*/ 454 h 646"/>
                    <a:gd name="T76" fmla="*/ 315 w 434"/>
                    <a:gd name="T77" fmla="*/ 488 h 646"/>
                    <a:gd name="T78" fmla="*/ 350 w 434"/>
                    <a:gd name="T79" fmla="*/ 511 h 646"/>
                    <a:gd name="T80" fmla="*/ 373 w 434"/>
                    <a:gd name="T81" fmla="*/ 505 h 646"/>
                    <a:gd name="T82" fmla="*/ 394 w 434"/>
                    <a:gd name="T83" fmla="*/ 527 h 646"/>
                    <a:gd name="T84" fmla="*/ 423 w 434"/>
                    <a:gd name="T85" fmla="*/ 594 h 646"/>
                    <a:gd name="T86" fmla="*/ 411 w 434"/>
                    <a:gd name="T87" fmla="*/ 600 h 646"/>
                    <a:gd name="T88" fmla="*/ 382 w 434"/>
                    <a:gd name="T89" fmla="*/ 609 h 646"/>
                    <a:gd name="T90" fmla="*/ 357 w 434"/>
                    <a:gd name="T91" fmla="*/ 615 h 646"/>
                    <a:gd name="T92" fmla="*/ 333 w 434"/>
                    <a:gd name="T93" fmla="*/ 644 h 646"/>
                    <a:gd name="T94" fmla="*/ 304 w 434"/>
                    <a:gd name="T95" fmla="*/ 636 h 646"/>
                    <a:gd name="T96" fmla="*/ 290 w 434"/>
                    <a:gd name="T97" fmla="*/ 621 h 646"/>
                    <a:gd name="T98" fmla="*/ 260 w 434"/>
                    <a:gd name="T99" fmla="*/ 617 h 646"/>
                    <a:gd name="T100" fmla="*/ 237 w 434"/>
                    <a:gd name="T101" fmla="*/ 611 h 646"/>
                    <a:gd name="T102" fmla="*/ 202 w 434"/>
                    <a:gd name="T103" fmla="*/ 598 h 646"/>
                    <a:gd name="T104" fmla="*/ 213 w 434"/>
                    <a:gd name="T105" fmla="*/ 567 h 646"/>
                    <a:gd name="T106" fmla="*/ 204 w 434"/>
                    <a:gd name="T107" fmla="*/ 538 h 646"/>
                    <a:gd name="T108" fmla="*/ 204 w 434"/>
                    <a:gd name="T109" fmla="*/ 507 h 646"/>
                    <a:gd name="T110" fmla="*/ 187 w 434"/>
                    <a:gd name="T111" fmla="*/ 479 h 646"/>
                    <a:gd name="T112" fmla="*/ 171 w 434"/>
                    <a:gd name="T113" fmla="*/ 446 h 646"/>
                    <a:gd name="T114" fmla="*/ 135 w 434"/>
                    <a:gd name="T115" fmla="*/ 448 h 646"/>
                    <a:gd name="T116" fmla="*/ 104 w 434"/>
                    <a:gd name="T117" fmla="*/ 450 h 646"/>
                    <a:gd name="T118" fmla="*/ 87 w 434"/>
                    <a:gd name="T119" fmla="*/ 465 h 646"/>
                    <a:gd name="T120" fmla="*/ 58 w 434"/>
                    <a:gd name="T121" fmla="*/ 461 h 646"/>
                    <a:gd name="T122" fmla="*/ 33 w 434"/>
                    <a:gd name="T123" fmla="*/ 450 h 646"/>
                    <a:gd name="T124" fmla="*/ 20 w 434"/>
                    <a:gd name="T125" fmla="*/ 433 h 6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34" h="646">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31" name="Freeform 4858">
                  <a:extLst>
                    <a:ext uri="{FF2B5EF4-FFF2-40B4-BE49-F238E27FC236}">
                      <a16:creationId xmlns:a16="http://schemas.microsoft.com/office/drawing/2014/main" id="{95DD67AA-7186-65B9-C20B-A7845EE724CA}"/>
                    </a:ext>
                  </a:extLst>
                </p:cNvPr>
                <p:cNvSpPr>
                  <a:spLocks/>
                </p:cNvSpPr>
                <p:nvPr/>
              </p:nvSpPr>
              <p:spPr bwMode="auto">
                <a:xfrm>
                  <a:off x="4318250" y="3635950"/>
                  <a:ext cx="490310" cy="521942"/>
                </a:xfrm>
                <a:custGeom>
                  <a:avLst/>
                  <a:gdLst>
                    <a:gd name="T0" fmla="*/ 85 w 868"/>
                    <a:gd name="T1" fmla="*/ 513 h 924"/>
                    <a:gd name="T2" fmla="*/ 148 w 868"/>
                    <a:gd name="T3" fmla="*/ 507 h 924"/>
                    <a:gd name="T4" fmla="*/ 173 w 868"/>
                    <a:gd name="T5" fmla="*/ 467 h 924"/>
                    <a:gd name="T6" fmla="*/ 140 w 868"/>
                    <a:gd name="T7" fmla="*/ 419 h 924"/>
                    <a:gd name="T8" fmla="*/ 102 w 868"/>
                    <a:gd name="T9" fmla="*/ 376 h 924"/>
                    <a:gd name="T10" fmla="*/ 31 w 868"/>
                    <a:gd name="T11" fmla="*/ 319 h 924"/>
                    <a:gd name="T12" fmla="*/ 18 w 868"/>
                    <a:gd name="T13" fmla="*/ 275 h 924"/>
                    <a:gd name="T14" fmla="*/ 48 w 868"/>
                    <a:gd name="T15" fmla="*/ 196 h 924"/>
                    <a:gd name="T16" fmla="*/ 62 w 868"/>
                    <a:gd name="T17" fmla="*/ 186 h 924"/>
                    <a:gd name="T18" fmla="*/ 60 w 868"/>
                    <a:gd name="T19" fmla="*/ 207 h 924"/>
                    <a:gd name="T20" fmla="*/ 75 w 868"/>
                    <a:gd name="T21" fmla="*/ 215 h 924"/>
                    <a:gd name="T22" fmla="*/ 60 w 868"/>
                    <a:gd name="T23" fmla="*/ 223 h 924"/>
                    <a:gd name="T24" fmla="*/ 102 w 868"/>
                    <a:gd name="T25" fmla="*/ 255 h 924"/>
                    <a:gd name="T26" fmla="*/ 104 w 868"/>
                    <a:gd name="T27" fmla="*/ 202 h 924"/>
                    <a:gd name="T28" fmla="*/ 92 w 868"/>
                    <a:gd name="T29" fmla="*/ 123 h 924"/>
                    <a:gd name="T30" fmla="*/ 60 w 868"/>
                    <a:gd name="T31" fmla="*/ 94 h 924"/>
                    <a:gd name="T32" fmla="*/ 119 w 868"/>
                    <a:gd name="T33" fmla="*/ 59 h 924"/>
                    <a:gd name="T34" fmla="*/ 173 w 868"/>
                    <a:gd name="T35" fmla="*/ 17 h 924"/>
                    <a:gd name="T36" fmla="*/ 198 w 868"/>
                    <a:gd name="T37" fmla="*/ 38 h 924"/>
                    <a:gd name="T38" fmla="*/ 238 w 868"/>
                    <a:gd name="T39" fmla="*/ 75 h 924"/>
                    <a:gd name="T40" fmla="*/ 252 w 868"/>
                    <a:gd name="T41" fmla="*/ 131 h 924"/>
                    <a:gd name="T42" fmla="*/ 213 w 868"/>
                    <a:gd name="T43" fmla="*/ 180 h 924"/>
                    <a:gd name="T44" fmla="*/ 192 w 868"/>
                    <a:gd name="T45" fmla="*/ 255 h 924"/>
                    <a:gd name="T46" fmla="*/ 169 w 868"/>
                    <a:gd name="T47" fmla="*/ 330 h 924"/>
                    <a:gd name="T48" fmla="*/ 188 w 868"/>
                    <a:gd name="T49" fmla="*/ 403 h 924"/>
                    <a:gd name="T50" fmla="*/ 361 w 868"/>
                    <a:gd name="T51" fmla="*/ 365 h 924"/>
                    <a:gd name="T52" fmla="*/ 426 w 868"/>
                    <a:gd name="T53" fmla="*/ 317 h 924"/>
                    <a:gd name="T54" fmla="*/ 474 w 868"/>
                    <a:gd name="T55" fmla="*/ 271 h 924"/>
                    <a:gd name="T56" fmla="*/ 513 w 868"/>
                    <a:gd name="T57" fmla="*/ 217 h 924"/>
                    <a:gd name="T58" fmla="*/ 576 w 868"/>
                    <a:gd name="T59" fmla="*/ 215 h 924"/>
                    <a:gd name="T60" fmla="*/ 620 w 868"/>
                    <a:gd name="T61" fmla="*/ 192 h 924"/>
                    <a:gd name="T62" fmla="*/ 659 w 868"/>
                    <a:gd name="T63" fmla="*/ 223 h 924"/>
                    <a:gd name="T64" fmla="*/ 693 w 868"/>
                    <a:gd name="T65" fmla="*/ 288 h 924"/>
                    <a:gd name="T66" fmla="*/ 678 w 868"/>
                    <a:gd name="T67" fmla="*/ 386 h 924"/>
                    <a:gd name="T68" fmla="*/ 722 w 868"/>
                    <a:gd name="T69" fmla="*/ 386 h 924"/>
                    <a:gd name="T70" fmla="*/ 726 w 868"/>
                    <a:gd name="T71" fmla="*/ 413 h 924"/>
                    <a:gd name="T72" fmla="*/ 730 w 868"/>
                    <a:gd name="T73" fmla="*/ 459 h 924"/>
                    <a:gd name="T74" fmla="*/ 757 w 868"/>
                    <a:gd name="T75" fmla="*/ 501 h 924"/>
                    <a:gd name="T76" fmla="*/ 807 w 868"/>
                    <a:gd name="T77" fmla="*/ 467 h 924"/>
                    <a:gd name="T78" fmla="*/ 862 w 868"/>
                    <a:gd name="T79" fmla="*/ 482 h 924"/>
                    <a:gd name="T80" fmla="*/ 812 w 868"/>
                    <a:gd name="T81" fmla="*/ 545 h 924"/>
                    <a:gd name="T82" fmla="*/ 762 w 868"/>
                    <a:gd name="T83" fmla="*/ 593 h 924"/>
                    <a:gd name="T84" fmla="*/ 728 w 868"/>
                    <a:gd name="T85" fmla="*/ 637 h 924"/>
                    <a:gd name="T86" fmla="*/ 691 w 868"/>
                    <a:gd name="T87" fmla="*/ 699 h 924"/>
                    <a:gd name="T88" fmla="*/ 682 w 868"/>
                    <a:gd name="T89" fmla="*/ 758 h 924"/>
                    <a:gd name="T90" fmla="*/ 661 w 868"/>
                    <a:gd name="T91" fmla="*/ 824 h 924"/>
                    <a:gd name="T92" fmla="*/ 617 w 868"/>
                    <a:gd name="T93" fmla="*/ 847 h 924"/>
                    <a:gd name="T94" fmla="*/ 557 w 868"/>
                    <a:gd name="T95" fmla="*/ 858 h 924"/>
                    <a:gd name="T96" fmla="*/ 513 w 868"/>
                    <a:gd name="T97" fmla="*/ 901 h 924"/>
                    <a:gd name="T98" fmla="*/ 478 w 868"/>
                    <a:gd name="T99" fmla="*/ 889 h 924"/>
                    <a:gd name="T100" fmla="*/ 440 w 868"/>
                    <a:gd name="T101" fmla="*/ 858 h 924"/>
                    <a:gd name="T102" fmla="*/ 411 w 868"/>
                    <a:gd name="T103" fmla="*/ 862 h 924"/>
                    <a:gd name="T104" fmla="*/ 384 w 868"/>
                    <a:gd name="T105" fmla="*/ 897 h 924"/>
                    <a:gd name="T106" fmla="*/ 323 w 868"/>
                    <a:gd name="T107" fmla="*/ 906 h 924"/>
                    <a:gd name="T108" fmla="*/ 275 w 868"/>
                    <a:gd name="T109" fmla="*/ 847 h 924"/>
                    <a:gd name="T110" fmla="*/ 286 w 868"/>
                    <a:gd name="T111" fmla="*/ 783 h 924"/>
                    <a:gd name="T112" fmla="*/ 248 w 868"/>
                    <a:gd name="T113" fmla="*/ 735 h 924"/>
                    <a:gd name="T114" fmla="*/ 140 w 868"/>
                    <a:gd name="T115" fmla="*/ 720 h 924"/>
                    <a:gd name="T116" fmla="*/ 102 w 868"/>
                    <a:gd name="T117" fmla="*/ 703 h 924"/>
                    <a:gd name="T118" fmla="*/ 92 w 868"/>
                    <a:gd name="T119" fmla="*/ 655 h 924"/>
                    <a:gd name="T120" fmla="*/ 79 w 868"/>
                    <a:gd name="T121" fmla="*/ 630 h 924"/>
                    <a:gd name="T122" fmla="*/ 56 w 868"/>
                    <a:gd name="T123" fmla="*/ 593 h 924"/>
                    <a:gd name="T124" fmla="*/ 50 w 868"/>
                    <a:gd name="T125" fmla="*/ 551 h 9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68" h="924">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32" name="Freeform 4861">
                  <a:extLst>
                    <a:ext uri="{FF2B5EF4-FFF2-40B4-BE49-F238E27FC236}">
                      <a16:creationId xmlns:a16="http://schemas.microsoft.com/office/drawing/2014/main" id="{2B01EB32-3F84-7E94-4F39-353356BFD80D}"/>
                    </a:ext>
                  </a:extLst>
                </p:cNvPr>
                <p:cNvSpPr>
                  <a:spLocks/>
                </p:cNvSpPr>
                <p:nvPr/>
              </p:nvSpPr>
              <p:spPr bwMode="auto">
                <a:xfrm>
                  <a:off x="4928878" y="4022323"/>
                  <a:ext cx="490310" cy="306726"/>
                </a:xfrm>
                <a:custGeom>
                  <a:avLst/>
                  <a:gdLst>
                    <a:gd name="T0" fmla="*/ 42 w 868"/>
                    <a:gd name="T1" fmla="*/ 337 h 543"/>
                    <a:gd name="T2" fmla="*/ 33 w 868"/>
                    <a:gd name="T3" fmla="*/ 305 h 543"/>
                    <a:gd name="T4" fmla="*/ 50 w 868"/>
                    <a:gd name="T5" fmla="*/ 274 h 543"/>
                    <a:gd name="T6" fmla="*/ 81 w 868"/>
                    <a:gd name="T7" fmla="*/ 253 h 543"/>
                    <a:gd name="T8" fmla="*/ 108 w 868"/>
                    <a:gd name="T9" fmla="*/ 272 h 543"/>
                    <a:gd name="T10" fmla="*/ 136 w 868"/>
                    <a:gd name="T11" fmla="*/ 247 h 543"/>
                    <a:gd name="T12" fmla="*/ 167 w 868"/>
                    <a:gd name="T13" fmla="*/ 213 h 543"/>
                    <a:gd name="T14" fmla="*/ 200 w 868"/>
                    <a:gd name="T15" fmla="*/ 217 h 543"/>
                    <a:gd name="T16" fmla="*/ 211 w 868"/>
                    <a:gd name="T17" fmla="*/ 182 h 543"/>
                    <a:gd name="T18" fmla="*/ 215 w 868"/>
                    <a:gd name="T19" fmla="*/ 155 h 543"/>
                    <a:gd name="T20" fmla="*/ 192 w 868"/>
                    <a:gd name="T21" fmla="*/ 134 h 543"/>
                    <a:gd name="T22" fmla="*/ 175 w 868"/>
                    <a:gd name="T23" fmla="*/ 111 h 543"/>
                    <a:gd name="T24" fmla="*/ 192 w 868"/>
                    <a:gd name="T25" fmla="*/ 88 h 543"/>
                    <a:gd name="T26" fmla="*/ 194 w 868"/>
                    <a:gd name="T27" fmla="*/ 57 h 543"/>
                    <a:gd name="T28" fmla="*/ 179 w 868"/>
                    <a:gd name="T29" fmla="*/ 30 h 543"/>
                    <a:gd name="T30" fmla="*/ 194 w 868"/>
                    <a:gd name="T31" fmla="*/ 19 h 543"/>
                    <a:gd name="T32" fmla="*/ 211 w 868"/>
                    <a:gd name="T33" fmla="*/ 42 h 543"/>
                    <a:gd name="T34" fmla="*/ 254 w 868"/>
                    <a:gd name="T35" fmla="*/ 65 h 543"/>
                    <a:gd name="T36" fmla="*/ 290 w 868"/>
                    <a:gd name="T37" fmla="*/ 44 h 543"/>
                    <a:gd name="T38" fmla="*/ 330 w 868"/>
                    <a:gd name="T39" fmla="*/ 36 h 543"/>
                    <a:gd name="T40" fmla="*/ 369 w 868"/>
                    <a:gd name="T41" fmla="*/ 26 h 543"/>
                    <a:gd name="T42" fmla="*/ 403 w 868"/>
                    <a:gd name="T43" fmla="*/ 32 h 543"/>
                    <a:gd name="T44" fmla="*/ 422 w 868"/>
                    <a:gd name="T45" fmla="*/ 28 h 543"/>
                    <a:gd name="T46" fmla="*/ 446 w 868"/>
                    <a:gd name="T47" fmla="*/ 17 h 543"/>
                    <a:gd name="T48" fmla="*/ 474 w 868"/>
                    <a:gd name="T49" fmla="*/ 9 h 543"/>
                    <a:gd name="T50" fmla="*/ 503 w 868"/>
                    <a:gd name="T51" fmla="*/ 7 h 543"/>
                    <a:gd name="T52" fmla="*/ 543 w 868"/>
                    <a:gd name="T53" fmla="*/ 13 h 543"/>
                    <a:gd name="T54" fmla="*/ 584 w 868"/>
                    <a:gd name="T55" fmla="*/ 19 h 543"/>
                    <a:gd name="T56" fmla="*/ 614 w 868"/>
                    <a:gd name="T57" fmla="*/ 17 h 543"/>
                    <a:gd name="T58" fmla="*/ 653 w 868"/>
                    <a:gd name="T59" fmla="*/ 19 h 543"/>
                    <a:gd name="T60" fmla="*/ 689 w 868"/>
                    <a:gd name="T61" fmla="*/ 15 h 543"/>
                    <a:gd name="T62" fmla="*/ 730 w 868"/>
                    <a:gd name="T63" fmla="*/ 1 h 543"/>
                    <a:gd name="T64" fmla="*/ 764 w 868"/>
                    <a:gd name="T65" fmla="*/ 3 h 543"/>
                    <a:gd name="T66" fmla="*/ 791 w 868"/>
                    <a:gd name="T67" fmla="*/ 13 h 543"/>
                    <a:gd name="T68" fmla="*/ 814 w 868"/>
                    <a:gd name="T69" fmla="*/ 38 h 543"/>
                    <a:gd name="T70" fmla="*/ 849 w 868"/>
                    <a:gd name="T71" fmla="*/ 55 h 543"/>
                    <a:gd name="T72" fmla="*/ 856 w 868"/>
                    <a:gd name="T73" fmla="*/ 78 h 543"/>
                    <a:gd name="T74" fmla="*/ 830 w 868"/>
                    <a:gd name="T75" fmla="*/ 128 h 543"/>
                    <a:gd name="T76" fmla="*/ 803 w 868"/>
                    <a:gd name="T77" fmla="*/ 163 h 543"/>
                    <a:gd name="T78" fmla="*/ 764 w 868"/>
                    <a:gd name="T79" fmla="*/ 193 h 543"/>
                    <a:gd name="T80" fmla="*/ 716 w 868"/>
                    <a:gd name="T81" fmla="*/ 205 h 543"/>
                    <a:gd name="T82" fmla="*/ 668 w 868"/>
                    <a:gd name="T83" fmla="*/ 228 h 543"/>
                    <a:gd name="T84" fmla="*/ 641 w 868"/>
                    <a:gd name="T85" fmla="*/ 257 h 543"/>
                    <a:gd name="T86" fmla="*/ 605 w 868"/>
                    <a:gd name="T87" fmla="*/ 299 h 543"/>
                    <a:gd name="T88" fmla="*/ 565 w 868"/>
                    <a:gd name="T89" fmla="*/ 334 h 543"/>
                    <a:gd name="T90" fmla="*/ 534 w 868"/>
                    <a:gd name="T91" fmla="*/ 368 h 543"/>
                    <a:gd name="T92" fmla="*/ 505 w 868"/>
                    <a:gd name="T93" fmla="*/ 395 h 543"/>
                    <a:gd name="T94" fmla="*/ 459 w 868"/>
                    <a:gd name="T95" fmla="*/ 414 h 543"/>
                    <a:gd name="T96" fmla="*/ 421 w 868"/>
                    <a:gd name="T97" fmla="*/ 432 h 543"/>
                    <a:gd name="T98" fmla="*/ 388 w 868"/>
                    <a:gd name="T99" fmla="*/ 449 h 543"/>
                    <a:gd name="T100" fmla="*/ 346 w 868"/>
                    <a:gd name="T101" fmla="*/ 460 h 543"/>
                    <a:gd name="T102" fmla="*/ 311 w 868"/>
                    <a:gd name="T103" fmla="*/ 495 h 543"/>
                    <a:gd name="T104" fmla="*/ 271 w 868"/>
                    <a:gd name="T105" fmla="*/ 512 h 543"/>
                    <a:gd name="T106" fmla="*/ 231 w 868"/>
                    <a:gd name="T107" fmla="*/ 501 h 543"/>
                    <a:gd name="T108" fmla="*/ 196 w 868"/>
                    <a:gd name="T109" fmla="*/ 526 h 543"/>
                    <a:gd name="T110" fmla="*/ 159 w 868"/>
                    <a:gd name="T111" fmla="*/ 530 h 543"/>
                    <a:gd name="T112" fmla="*/ 121 w 868"/>
                    <a:gd name="T113" fmla="*/ 537 h 543"/>
                    <a:gd name="T114" fmla="*/ 83 w 868"/>
                    <a:gd name="T115" fmla="*/ 526 h 543"/>
                    <a:gd name="T116" fmla="*/ 69 w 868"/>
                    <a:gd name="T117" fmla="*/ 505 h 543"/>
                    <a:gd name="T118" fmla="*/ 42 w 868"/>
                    <a:gd name="T119" fmla="*/ 480 h 543"/>
                    <a:gd name="T120" fmla="*/ 17 w 868"/>
                    <a:gd name="T121" fmla="*/ 441 h 543"/>
                    <a:gd name="T122" fmla="*/ 0 w 868"/>
                    <a:gd name="T123" fmla="*/ 403 h 543"/>
                    <a:gd name="T124" fmla="*/ 14 w 868"/>
                    <a:gd name="T125" fmla="*/ 361 h 5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68" h="543">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33" name="Freeform 4870">
                  <a:extLst>
                    <a:ext uri="{FF2B5EF4-FFF2-40B4-BE49-F238E27FC236}">
                      <a16:creationId xmlns:a16="http://schemas.microsoft.com/office/drawing/2014/main" id="{DB3B6D0B-B062-258D-FB67-DC382F4CC5FF}"/>
                    </a:ext>
                  </a:extLst>
                </p:cNvPr>
                <p:cNvSpPr>
                  <a:spLocks/>
                </p:cNvSpPr>
                <p:nvPr/>
              </p:nvSpPr>
              <p:spPr bwMode="auto">
                <a:xfrm>
                  <a:off x="5036204" y="3901440"/>
                  <a:ext cx="443425" cy="160989"/>
                </a:xfrm>
                <a:custGeom>
                  <a:avLst/>
                  <a:gdLst>
                    <a:gd name="T0" fmla="*/ 65 w 785"/>
                    <a:gd name="T1" fmla="*/ 121 h 285"/>
                    <a:gd name="T2" fmla="*/ 77 w 785"/>
                    <a:gd name="T3" fmla="*/ 94 h 285"/>
                    <a:gd name="T4" fmla="*/ 90 w 785"/>
                    <a:gd name="T5" fmla="*/ 68 h 285"/>
                    <a:gd name="T6" fmla="*/ 102 w 785"/>
                    <a:gd name="T7" fmla="*/ 37 h 285"/>
                    <a:gd name="T8" fmla="*/ 125 w 785"/>
                    <a:gd name="T9" fmla="*/ 27 h 285"/>
                    <a:gd name="T10" fmla="*/ 152 w 785"/>
                    <a:gd name="T11" fmla="*/ 12 h 285"/>
                    <a:gd name="T12" fmla="*/ 179 w 785"/>
                    <a:gd name="T13" fmla="*/ 20 h 285"/>
                    <a:gd name="T14" fmla="*/ 206 w 785"/>
                    <a:gd name="T15" fmla="*/ 22 h 285"/>
                    <a:gd name="T16" fmla="*/ 229 w 785"/>
                    <a:gd name="T17" fmla="*/ 20 h 285"/>
                    <a:gd name="T18" fmla="*/ 242 w 785"/>
                    <a:gd name="T19" fmla="*/ 23 h 285"/>
                    <a:gd name="T20" fmla="*/ 269 w 785"/>
                    <a:gd name="T21" fmla="*/ 23 h 285"/>
                    <a:gd name="T22" fmla="*/ 300 w 785"/>
                    <a:gd name="T23" fmla="*/ 25 h 285"/>
                    <a:gd name="T24" fmla="*/ 328 w 785"/>
                    <a:gd name="T25" fmla="*/ 22 h 285"/>
                    <a:gd name="T26" fmla="*/ 353 w 785"/>
                    <a:gd name="T27" fmla="*/ 33 h 285"/>
                    <a:gd name="T28" fmla="*/ 378 w 785"/>
                    <a:gd name="T29" fmla="*/ 25 h 285"/>
                    <a:gd name="T30" fmla="*/ 394 w 785"/>
                    <a:gd name="T31" fmla="*/ 10 h 285"/>
                    <a:gd name="T32" fmla="*/ 409 w 785"/>
                    <a:gd name="T33" fmla="*/ 8 h 285"/>
                    <a:gd name="T34" fmla="*/ 434 w 785"/>
                    <a:gd name="T35" fmla="*/ 4 h 285"/>
                    <a:gd name="T36" fmla="*/ 463 w 785"/>
                    <a:gd name="T37" fmla="*/ 10 h 285"/>
                    <a:gd name="T38" fmla="*/ 488 w 785"/>
                    <a:gd name="T39" fmla="*/ 14 h 285"/>
                    <a:gd name="T40" fmla="*/ 505 w 785"/>
                    <a:gd name="T41" fmla="*/ 25 h 285"/>
                    <a:gd name="T42" fmla="*/ 526 w 785"/>
                    <a:gd name="T43" fmla="*/ 31 h 285"/>
                    <a:gd name="T44" fmla="*/ 551 w 785"/>
                    <a:gd name="T45" fmla="*/ 45 h 285"/>
                    <a:gd name="T46" fmla="*/ 578 w 785"/>
                    <a:gd name="T47" fmla="*/ 31 h 285"/>
                    <a:gd name="T48" fmla="*/ 616 w 785"/>
                    <a:gd name="T49" fmla="*/ 54 h 285"/>
                    <a:gd name="T50" fmla="*/ 785 w 785"/>
                    <a:gd name="T51" fmla="*/ 265 h 285"/>
                    <a:gd name="T52" fmla="*/ 745 w 785"/>
                    <a:gd name="T53" fmla="*/ 281 h 285"/>
                    <a:gd name="T54" fmla="*/ 705 w 785"/>
                    <a:gd name="T55" fmla="*/ 281 h 285"/>
                    <a:gd name="T56" fmla="*/ 674 w 785"/>
                    <a:gd name="T57" fmla="*/ 285 h 285"/>
                    <a:gd name="T58" fmla="*/ 655 w 785"/>
                    <a:gd name="T59" fmla="*/ 265 h 285"/>
                    <a:gd name="T60" fmla="*/ 632 w 785"/>
                    <a:gd name="T61" fmla="*/ 252 h 285"/>
                    <a:gd name="T62" fmla="*/ 615 w 785"/>
                    <a:gd name="T63" fmla="*/ 242 h 285"/>
                    <a:gd name="T64" fmla="*/ 597 w 785"/>
                    <a:gd name="T65" fmla="*/ 221 h 285"/>
                    <a:gd name="T66" fmla="*/ 580 w 785"/>
                    <a:gd name="T67" fmla="*/ 217 h 285"/>
                    <a:gd name="T68" fmla="*/ 555 w 785"/>
                    <a:gd name="T69" fmla="*/ 219 h 285"/>
                    <a:gd name="T70" fmla="*/ 530 w 785"/>
                    <a:gd name="T71" fmla="*/ 214 h 285"/>
                    <a:gd name="T72" fmla="*/ 503 w 785"/>
                    <a:gd name="T73" fmla="*/ 225 h 285"/>
                    <a:gd name="T74" fmla="*/ 478 w 785"/>
                    <a:gd name="T75" fmla="*/ 231 h 285"/>
                    <a:gd name="T76" fmla="*/ 451 w 785"/>
                    <a:gd name="T77" fmla="*/ 235 h 285"/>
                    <a:gd name="T78" fmla="*/ 424 w 785"/>
                    <a:gd name="T79" fmla="*/ 233 h 285"/>
                    <a:gd name="T80" fmla="*/ 403 w 785"/>
                    <a:gd name="T81" fmla="*/ 233 h 285"/>
                    <a:gd name="T82" fmla="*/ 380 w 785"/>
                    <a:gd name="T83" fmla="*/ 235 h 285"/>
                    <a:gd name="T84" fmla="*/ 355 w 785"/>
                    <a:gd name="T85" fmla="*/ 227 h 285"/>
                    <a:gd name="T86" fmla="*/ 330 w 785"/>
                    <a:gd name="T87" fmla="*/ 225 h 285"/>
                    <a:gd name="T88" fmla="*/ 305 w 785"/>
                    <a:gd name="T89" fmla="*/ 217 h 285"/>
                    <a:gd name="T90" fmla="*/ 286 w 785"/>
                    <a:gd name="T91" fmla="*/ 223 h 285"/>
                    <a:gd name="T92" fmla="*/ 265 w 785"/>
                    <a:gd name="T93" fmla="*/ 235 h 285"/>
                    <a:gd name="T94" fmla="*/ 250 w 785"/>
                    <a:gd name="T95" fmla="*/ 233 h 285"/>
                    <a:gd name="T96" fmla="*/ 232 w 785"/>
                    <a:gd name="T97" fmla="*/ 242 h 285"/>
                    <a:gd name="T98" fmla="*/ 217 w 785"/>
                    <a:gd name="T99" fmla="*/ 240 h 285"/>
                    <a:gd name="T100" fmla="*/ 202 w 785"/>
                    <a:gd name="T101" fmla="*/ 240 h 285"/>
                    <a:gd name="T102" fmla="*/ 179 w 785"/>
                    <a:gd name="T103" fmla="*/ 242 h 285"/>
                    <a:gd name="T104" fmla="*/ 154 w 785"/>
                    <a:gd name="T105" fmla="*/ 246 h 285"/>
                    <a:gd name="T106" fmla="*/ 123 w 785"/>
                    <a:gd name="T107" fmla="*/ 252 h 285"/>
                    <a:gd name="T108" fmla="*/ 98 w 785"/>
                    <a:gd name="T109" fmla="*/ 260 h 285"/>
                    <a:gd name="T110" fmla="*/ 71 w 785"/>
                    <a:gd name="T111" fmla="*/ 271 h 285"/>
                    <a:gd name="T112" fmla="*/ 44 w 785"/>
                    <a:gd name="T113" fmla="*/ 271 h 285"/>
                    <a:gd name="T114" fmla="*/ 21 w 785"/>
                    <a:gd name="T115" fmla="*/ 254 h 285"/>
                    <a:gd name="T116" fmla="*/ 10 w 785"/>
                    <a:gd name="T117" fmla="*/ 240 h 285"/>
                    <a:gd name="T118" fmla="*/ 4 w 785"/>
                    <a:gd name="T119" fmla="*/ 214 h 285"/>
                    <a:gd name="T120" fmla="*/ 19 w 785"/>
                    <a:gd name="T121" fmla="*/ 190 h 285"/>
                    <a:gd name="T122" fmla="*/ 39 w 785"/>
                    <a:gd name="T123" fmla="*/ 173 h 28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85" h="285">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34" name="Freeform 4871">
                  <a:extLst>
                    <a:ext uri="{FF2B5EF4-FFF2-40B4-BE49-F238E27FC236}">
                      <a16:creationId xmlns:a16="http://schemas.microsoft.com/office/drawing/2014/main" id="{63261959-F9D4-C4BB-4ABC-7E597D1382FC}"/>
                    </a:ext>
                  </a:extLst>
                </p:cNvPr>
                <p:cNvSpPr>
                  <a:spLocks/>
                </p:cNvSpPr>
                <p:nvPr/>
              </p:nvSpPr>
              <p:spPr bwMode="auto">
                <a:xfrm>
                  <a:off x="4689372" y="3910478"/>
                  <a:ext cx="408968" cy="362083"/>
                </a:xfrm>
                <a:custGeom>
                  <a:avLst/>
                  <a:gdLst>
                    <a:gd name="T0" fmla="*/ 100 w 724"/>
                    <a:gd name="T1" fmla="*/ 351 h 641"/>
                    <a:gd name="T2" fmla="*/ 88 w 724"/>
                    <a:gd name="T3" fmla="*/ 330 h 641"/>
                    <a:gd name="T4" fmla="*/ 48 w 724"/>
                    <a:gd name="T5" fmla="*/ 343 h 641"/>
                    <a:gd name="T6" fmla="*/ 21 w 724"/>
                    <a:gd name="T7" fmla="*/ 347 h 641"/>
                    <a:gd name="T8" fmla="*/ 8 w 724"/>
                    <a:gd name="T9" fmla="*/ 319 h 641"/>
                    <a:gd name="T10" fmla="*/ 27 w 724"/>
                    <a:gd name="T11" fmla="*/ 269 h 641"/>
                    <a:gd name="T12" fmla="*/ 29 w 724"/>
                    <a:gd name="T13" fmla="*/ 221 h 641"/>
                    <a:gd name="T14" fmla="*/ 52 w 724"/>
                    <a:gd name="T15" fmla="*/ 234 h 641"/>
                    <a:gd name="T16" fmla="*/ 75 w 724"/>
                    <a:gd name="T17" fmla="*/ 272 h 641"/>
                    <a:gd name="T18" fmla="*/ 107 w 724"/>
                    <a:gd name="T19" fmla="*/ 269 h 641"/>
                    <a:gd name="T20" fmla="*/ 109 w 724"/>
                    <a:gd name="T21" fmla="*/ 313 h 641"/>
                    <a:gd name="T22" fmla="*/ 127 w 724"/>
                    <a:gd name="T23" fmla="*/ 311 h 641"/>
                    <a:gd name="T24" fmla="*/ 165 w 724"/>
                    <a:gd name="T25" fmla="*/ 332 h 641"/>
                    <a:gd name="T26" fmla="*/ 213 w 724"/>
                    <a:gd name="T27" fmla="*/ 353 h 641"/>
                    <a:gd name="T28" fmla="*/ 247 w 724"/>
                    <a:gd name="T29" fmla="*/ 343 h 641"/>
                    <a:gd name="T30" fmla="*/ 278 w 724"/>
                    <a:gd name="T31" fmla="*/ 336 h 641"/>
                    <a:gd name="T32" fmla="*/ 290 w 724"/>
                    <a:gd name="T33" fmla="*/ 280 h 641"/>
                    <a:gd name="T34" fmla="*/ 326 w 724"/>
                    <a:gd name="T35" fmla="*/ 263 h 641"/>
                    <a:gd name="T36" fmla="*/ 342 w 724"/>
                    <a:gd name="T37" fmla="*/ 295 h 641"/>
                    <a:gd name="T38" fmla="*/ 320 w 724"/>
                    <a:gd name="T39" fmla="*/ 324 h 641"/>
                    <a:gd name="T40" fmla="*/ 351 w 724"/>
                    <a:gd name="T41" fmla="*/ 326 h 641"/>
                    <a:gd name="T42" fmla="*/ 390 w 724"/>
                    <a:gd name="T43" fmla="*/ 284 h 641"/>
                    <a:gd name="T44" fmla="*/ 443 w 724"/>
                    <a:gd name="T45" fmla="*/ 290 h 641"/>
                    <a:gd name="T46" fmla="*/ 480 w 724"/>
                    <a:gd name="T47" fmla="*/ 244 h 641"/>
                    <a:gd name="T48" fmla="*/ 514 w 724"/>
                    <a:gd name="T49" fmla="*/ 203 h 641"/>
                    <a:gd name="T50" fmla="*/ 514 w 724"/>
                    <a:gd name="T51" fmla="*/ 157 h 641"/>
                    <a:gd name="T52" fmla="*/ 512 w 724"/>
                    <a:gd name="T53" fmla="*/ 132 h 641"/>
                    <a:gd name="T54" fmla="*/ 549 w 724"/>
                    <a:gd name="T55" fmla="*/ 161 h 641"/>
                    <a:gd name="T56" fmla="*/ 570 w 724"/>
                    <a:gd name="T57" fmla="*/ 123 h 641"/>
                    <a:gd name="T58" fmla="*/ 582 w 724"/>
                    <a:gd name="T59" fmla="*/ 65 h 641"/>
                    <a:gd name="T60" fmla="*/ 603 w 724"/>
                    <a:gd name="T61" fmla="*/ 48 h 641"/>
                    <a:gd name="T62" fmla="*/ 637 w 724"/>
                    <a:gd name="T63" fmla="*/ 11 h 641"/>
                    <a:gd name="T64" fmla="*/ 672 w 724"/>
                    <a:gd name="T65" fmla="*/ 6 h 641"/>
                    <a:gd name="T66" fmla="*/ 718 w 724"/>
                    <a:gd name="T67" fmla="*/ 19 h 641"/>
                    <a:gd name="T68" fmla="*/ 695 w 724"/>
                    <a:gd name="T69" fmla="*/ 77 h 641"/>
                    <a:gd name="T70" fmla="*/ 678 w 724"/>
                    <a:gd name="T71" fmla="*/ 140 h 641"/>
                    <a:gd name="T72" fmla="*/ 635 w 724"/>
                    <a:gd name="T73" fmla="*/ 173 h 641"/>
                    <a:gd name="T74" fmla="*/ 605 w 724"/>
                    <a:gd name="T75" fmla="*/ 217 h 641"/>
                    <a:gd name="T76" fmla="*/ 622 w 724"/>
                    <a:gd name="T77" fmla="*/ 257 h 641"/>
                    <a:gd name="T78" fmla="*/ 608 w 724"/>
                    <a:gd name="T79" fmla="*/ 299 h 641"/>
                    <a:gd name="T80" fmla="*/ 605 w 724"/>
                    <a:gd name="T81" fmla="*/ 328 h 641"/>
                    <a:gd name="T82" fmla="*/ 639 w 724"/>
                    <a:gd name="T83" fmla="*/ 353 h 641"/>
                    <a:gd name="T84" fmla="*/ 631 w 724"/>
                    <a:gd name="T85" fmla="*/ 393 h 641"/>
                    <a:gd name="T86" fmla="*/ 599 w 724"/>
                    <a:gd name="T87" fmla="*/ 401 h 641"/>
                    <a:gd name="T88" fmla="*/ 559 w 724"/>
                    <a:gd name="T89" fmla="*/ 445 h 641"/>
                    <a:gd name="T90" fmla="*/ 522 w 724"/>
                    <a:gd name="T91" fmla="*/ 474 h 641"/>
                    <a:gd name="T92" fmla="*/ 480 w 724"/>
                    <a:gd name="T93" fmla="*/ 461 h 641"/>
                    <a:gd name="T94" fmla="*/ 457 w 724"/>
                    <a:gd name="T95" fmla="*/ 503 h 641"/>
                    <a:gd name="T96" fmla="*/ 459 w 724"/>
                    <a:gd name="T97" fmla="*/ 547 h 641"/>
                    <a:gd name="T98" fmla="*/ 434 w 724"/>
                    <a:gd name="T99" fmla="*/ 576 h 641"/>
                    <a:gd name="T100" fmla="*/ 426 w 724"/>
                    <a:gd name="T101" fmla="*/ 622 h 641"/>
                    <a:gd name="T102" fmla="*/ 384 w 724"/>
                    <a:gd name="T103" fmla="*/ 632 h 641"/>
                    <a:gd name="T104" fmla="*/ 355 w 724"/>
                    <a:gd name="T105" fmla="*/ 607 h 641"/>
                    <a:gd name="T106" fmla="*/ 319 w 724"/>
                    <a:gd name="T107" fmla="*/ 578 h 641"/>
                    <a:gd name="T108" fmla="*/ 307 w 724"/>
                    <a:gd name="T109" fmla="*/ 545 h 641"/>
                    <a:gd name="T110" fmla="*/ 307 w 724"/>
                    <a:gd name="T111" fmla="*/ 499 h 641"/>
                    <a:gd name="T112" fmla="*/ 286 w 724"/>
                    <a:gd name="T113" fmla="*/ 455 h 641"/>
                    <a:gd name="T114" fmla="*/ 261 w 724"/>
                    <a:gd name="T115" fmla="*/ 432 h 641"/>
                    <a:gd name="T116" fmla="*/ 223 w 724"/>
                    <a:gd name="T117" fmla="*/ 403 h 641"/>
                    <a:gd name="T118" fmla="*/ 188 w 724"/>
                    <a:gd name="T119" fmla="*/ 438 h 641"/>
                    <a:gd name="T120" fmla="*/ 152 w 724"/>
                    <a:gd name="T121" fmla="*/ 434 h 641"/>
                    <a:gd name="T122" fmla="*/ 109 w 724"/>
                    <a:gd name="T123" fmla="*/ 418 h 6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24" h="641">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35" name="Freeform 4878">
                  <a:extLst>
                    <a:ext uri="{FF2B5EF4-FFF2-40B4-BE49-F238E27FC236}">
                      <a16:creationId xmlns:a16="http://schemas.microsoft.com/office/drawing/2014/main" id="{8CF2A2FE-A6CA-44F4-0E6F-4AEC7CA8CB6C}"/>
                    </a:ext>
                  </a:extLst>
                </p:cNvPr>
                <p:cNvSpPr>
                  <a:spLocks/>
                </p:cNvSpPr>
                <p:nvPr/>
              </p:nvSpPr>
              <p:spPr bwMode="auto">
                <a:xfrm>
                  <a:off x="4393379" y="4397399"/>
                  <a:ext cx="334970" cy="349091"/>
                </a:xfrm>
                <a:custGeom>
                  <a:avLst/>
                  <a:gdLst>
                    <a:gd name="T0" fmla="*/ 82 w 593"/>
                    <a:gd name="T1" fmla="*/ 415 h 618"/>
                    <a:gd name="T2" fmla="*/ 121 w 593"/>
                    <a:gd name="T3" fmla="*/ 436 h 618"/>
                    <a:gd name="T4" fmla="*/ 128 w 593"/>
                    <a:gd name="T5" fmla="*/ 417 h 618"/>
                    <a:gd name="T6" fmla="*/ 153 w 593"/>
                    <a:gd name="T7" fmla="*/ 380 h 618"/>
                    <a:gd name="T8" fmla="*/ 174 w 593"/>
                    <a:gd name="T9" fmla="*/ 353 h 618"/>
                    <a:gd name="T10" fmla="*/ 194 w 593"/>
                    <a:gd name="T11" fmla="*/ 371 h 618"/>
                    <a:gd name="T12" fmla="*/ 207 w 593"/>
                    <a:gd name="T13" fmla="*/ 367 h 618"/>
                    <a:gd name="T14" fmla="*/ 211 w 593"/>
                    <a:gd name="T15" fmla="*/ 344 h 618"/>
                    <a:gd name="T16" fmla="*/ 220 w 593"/>
                    <a:gd name="T17" fmla="*/ 321 h 618"/>
                    <a:gd name="T18" fmla="*/ 234 w 593"/>
                    <a:gd name="T19" fmla="*/ 292 h 618"/>
                    <a:gd name="T20" fmla="*/ 213 w 593"/>
                    <a:gd name="T21" fmla="*/ 280 h 618"/>
                    <a:gd name="T22" fmla="*/ 182 w 593"/>
                    <a:gd name="T23" fmla="*/ 261 h 618"/>
                    <a:gd name="T24" fmla="*/ 163 w 593"/>
                    <a:gd name="T25" fmla="*/ 227 h 618"/>
                    <a:gd name="T26" fmla="*/ 186 w 593"/>
                    <a:gd name="T27" fmla="*/ 244 h 618"/>
                    <a:gd name="T28" fmla="*/ 211 w 593"/>
                    <a:gd name="T29" fmla="*/ 255 h 618"/>
                    <a:gd name="T30" fmla="*/ 230 w 593"/>
                    <a:gd name="T31" fmla="*/ 223 h 618"/>
                    <a:gd name="T32" fmla="*/ 267 w 593"/>
                    <a:gd name="T33" fmla="*/ 198 h 618"/>
                    <a:gd name="T34" fmla="*/ 282 w 593"/>
                    <a:gd name="T35" fmla="*/ 169 h 618"/>
                    <a:gd name="T36" fmla="*/ 293 w 593"/>
                    <a:gd name="T37" fmla="*/ 144 h 618"/>
                    <a:gd name="T38" fmla="*/ 309 w 593"/>
                    <a:gd name="T39" fmla="*/ 127 h 618"/>
                    <a:gd name="T40" fmla="*/ 336 w 593"/>
                    <a:gd name="T41" fmla="*/ 113 h 618"/>
                    <a:gd name="T42" fmla="*/ 355 w 593"/>
                    <a:gd name="T43" fmla="*/ 113 h 618"/>
                    <a:gd name="T44" fmla="*/ 370 w 593"/>
                    <a:gd name="T45" fmla="*/ 113 h 618"/>
                    <a:gd name="T46" fmla="*/ 386 w 593"/>
                    <a:gd name="T47" fmla="*/ 121 h 618"/>
                    <a:gd name="T48" fmla="*/ 418 w 593"/>
                    <a:gd name="T49" fmla="*/ 106 h 618"/>
                    <a:gd name="T50" fmla="*/ 418 w 593"/>
                    <a:gd name="T51" fmla="*/ 125 h 618"/>
                    <a:gd name="T52" fmla="*/ 432 w 593"/>
                    <a:gd name="T53" fmla="*/ 144 h 618"/>
                    <a:gd name="T54" fmla="*/ 464 w 593"/>
                    <a:gd name="T55" fmla="*/ 138 h 618"/>
                    <a:gd name="T56" fmla="*/ 487 w 593"/>
                    <a:gd name="T57" fmla="*/ 111 h 618"/>
                    <a:gd name="T58" fmla="*/ 495 w 593"/>
                    <a:gd name="T59" fmla="*/ 82 h 618"/>
                    <a:gd name="T60" fmla="*/ 507 w 593"/>
                    <a:gd name="T61" fmla="*/ 61 h 618"/>
                    <a:gd name="T62" fmla="*/ 522 w 593"/>
                    <a:gd name="T63" fmla="*/ 42 h 618"/>
                    <a:gd name="T64" fmla="*/ 547 w 593"/>
                    <a:gd name="T65" fmla="*/ 23 h 618"/>
                    <a:gd name="T66" fmla="*/ 566 w 593"/>
                    <a:gd name="T67" fmla="*/ 2 h 618"/>
                    <a:gd name="T68" fmla="*/ 580 w 593"/>
                    <a:gd name="T69" fmla="*/ 19 h 618"/>
                    <a:gd name="T70" fmla="*/ 583 w 593"/>
                    <a:gd name="T71" fmla="*/ 36 h 618"/>
                    <a:gd name="T72" fmla="*/ 530 w 593"/>
                    <a:gd name="T73" fmla="*/ 152 h 618"/>
                    <a:gd name="T74" fmla="*/ 510 w 593"/>
                    <a:gd name="T75" fmla="*/ 184 h 618"/>
                    <a:gd name="T76" fmla="*/ 478 w 593"/>
                    <a:gd name="T77" fmla="*/ 205 h 618"/>
                    <a:gd name="T78" fmla="*/ 449 w 593"/>
                    <a:gd name="T79" fmla="*/ 234 h 618"/>
                    <a:gd name="T80" fmla="*/ 430 w 593"/>
                    <a:gd name="T81" fmla="*/ 259 h 618"/>
                    <a:gd name="T82" fmla="*/ 420 w 593"/>
                    <a:gd name="T83" fmla="*/ 303 h 618"/>
                    <a:gd name="T84" fmla="*/ 388 w 593"/>
                    <a:gd name="T85" fmla="*/ 338 h 618"/>
                    <a:gd name="T86" fmla="*/ 363 w 593"/>
                    <a:gd name="T87" fmla="*/ 371 h 618"/>
                    <a:gd name="T88" fmla="*/ 343 w 593"/>
                    <a:gd name="T89" fmla="*/ 401 h 618"/>
                    <a:gd name="T90" fmla="*/ 322 w 593"/>
                    <a:gd name="T91" fmla="*/ 426 h 618"/>
                    <a:gd name="T92" fmla="*/ 303 w 593"/>
                    <a:gd name="T93" fmla="*/ 455 h 618"/>
                    <a:gd name="T94" fmla="*/ 280 w 593"/>
                    <a:gd name="T95" fmla="*/ 482 h 618"/>
                    <a:gd name="T96" fmla="*/ 259 w 593"/>
                    <a:gd name="T97" fmla="*/ 509 h 618"/>
                    <a:gd name="T98" fmla="*/ 234 w 593"/>
                    <a:gd name="T99" fmla="*/ 541 h 618"/>
                    <a:gd name="T100" fmla="*/ 199 w 593"/>
                    <a:gd name="T101" fmla="*/ 561 h 618"/>
                    <a:gd name="T102" fmla="*/ 174 w 593"/>
                    <a:gd name="T103" fmla="*/ 586 h 618"/>
                    <a:gd name="T104" fmla="*/ 148 w 593"/>
                    <a:gd name="T105" fmla="*/ 611 h 618"/>
                    <a:gd name="T106" fmla="*/ 126 w 593"/>
                    <a:gd name="T107" fmla="*/ 609 h 618"/>
                    <a:gd name="T108" fmla="*/ 82 w 593"/>
                    <a:gd name="T109" fmla="*/ 601 h 618"/>
                    <a:gd name="T110" fmla="*/ 50 w 593"/>
                    <a:gd name="T111" fmla="*/ 570 h 618"/>
                    <a:gd name="T112" fmla="*/ 48 w 593"/>
                    <a:gd name="T113" fmla="*/ 526 h 618"/>
                    <a:gd name="T114" fmla="*/ 19 w 593"/>
                    <a:gd name="T115" fmla="*/ 522 h 618"/>
                    <a:gd name="T116" fmla="*/ 2 w 593"/>
                    <a:gd name="T117" fmla="*/ 503 h 618"/>
                    <a:gd name="T118" fmla="*/ 9 w 593"/>
                    <a:gd name="T119" fmla="*/ 480 h 618"/>
                    <a:gd name="T120" fmla="*/ 21 w 593"/>
                    <a:gd name="T121" fmla="*/ 451 h 618"/>
                    <a:gd name="T122" fmla="*/ 50 w 593"/>
                    <a:gd name="T123" fmla="*/ 447 h 6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93" h="618">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36" name="Freeform 4850">
                  <a:extLst>
                    <a:ext uri="{FF2B5EF4-FFF2-40B4-BE49-F238E27FC236}">
                      <a16:creationId xmlns:a16="http://schemas.microsoft.com/office/drawing/2014/main" id="{13E2BBC0-4849-0BCC-E8BE-6346CBDF05E5}"/>
                    </a:ext>
                  </a:extLst>
                </p:cNvPr>
                <p:cNvSpPr>
                  <a:spLocks/>
                </p:cNvSpPr>
                <p:nvPr/>
              </p:nvSpPr>
              <p:spPr bwMode="auto">
                <a:xfrm>
                  <a:off x="4837934" y="3094802"/>
                  <a:ext cx="377335" cy="312375"/>
                </a:xfrm>
                <a:custGeom>
                  <a:avLst/>
                  <a:gdLst>
                    <a:gd name="T0" fmla="*/ 144 w 668"/>
                    <a:gd name="T1" fmla="*/ 549 h 553"/>
                    <a:gd name="T2" fmla="*/ 128 w 668"/>
                    <a:gd name="T3" fmla="*/ 534 h 553"/>
                    <a:gd name="T4" fmla="*/ 138 w 668"/>
                    <a:gd name="T5" fmla="*/ 518 h 553"/>
                    <a:gd name="T6" fmla="*/ 153 w 668"/>
                    <a:gd name="T7" fmla="*/ 501 h 553"/>
                    <a:gd name="T8" fmla="*/ 146 w 668"/>
                    <a:gd name="T9" fmla="*/ 480 h 553"/>
                    <a:gd name="T10" fmla="*/ 113 w 668"/>
                    <a:gd name="T11" fmla="*/ 464 h 553"/>
                    <a:gd name="T12" fmla="*/ 109 w 668"/>
                    <a:gd name="T13" fmla="*/ 447 h 553"/>
                    <a:gd name="T14" fmla="*/ 92 w 668"/>
                    <a:gd name="T15" fmla="*/ 432 h 553"/>
                    <a:gd name="T16" fmla="*/ 65 w 668"/>
                    <a:gd name="T17" fmla="*/ 430 h 553"/>
                    <a:gd name="T18" fmla="*/ 34 w 668"/>
                    <a:gd name="T19" fmla="*/ 434 h 553"/>
                    <a:gd name="T20" fmla="*/ 11 w 668"/>
                    <a:gd name="T21" fmla="*/ 424 h 553"/>
                    <a:gd name="T22" fmla="*/ 4 w 668"/>
                    <a:gd name="T23" fmla="*/ 388 h 553"/>
                    <a:gd name="T24" fmla="*/ 6 w 668"/>
                    <a:gd name="T25" fmla="*/ 365 h 553"/>
                    <a:gd name="T26" fmla="*/ 19 w 668"/>
                    <a:gd name="T27" fmla="*/ 342 h 553"/>
                    <a:gd name="T28" fmla="*/ 36 w 668"/>
                    <a:gd name="T29" fmla="*/ 326 h 553"/>
                    <a:gd name="T30" fmla="*/ 71 w 668"/>
                    <a:gd name="T31" fmla="*/ 322 h 553"/>
                    <a:gd name="T32" fmla="*/ 107 w 668"/>
                    <a:gd name="T33" fmla="*/ 311 h 553"/>
                    <a:gd name="T34" fmla="*/ 134 w 668"/>
                    <a:gd name="T35" fmla="*/ 288 h 553"/>
                    <a:gd name="T36" fmla="*/ 161 w 668"/>
                    <a:gd name="T37" fmla="*/ 267 h 553"/>
                    <a:gd name="T38" fmla="*/ 192 w 668"/>
                    <a:gd name="T39" fmla="*/ 247 h 553"/>
                    <a:gd name="T40" fmla="*/ 221 w 668"/>
                    <a:gd name="T41" fmla="*/ 222 h 553"/>
                    <a:gd name="T42" fmla="*/ 253 w 668"/>
                    <a:gd name="T43" fmla="*/ 203 h 553"/>
                    <a:gd name="T44" fmla="*/ 286 w 668"/>
                    <a:gd name="T45" fmla="*/ 194 h 553"/>
                    <a:gd name="T46" fmla="*/ 322 w 668"/>
                    <a:gd name="T47" fmla="*/ 180 h 553"/>
                    <a:gd name="T48" fmla="*/ 351 w 668"/>
                    <a:gd name="T49" fmla="*/ 165 h 553"/>
                    <a:gd name="T50" fmla="*/ 378 w 668"/>
                    <a:gd name="T51" fmla="*/ 144 h 553"/>
                    <a:gd name="T52" fmla="*/ 393 w 668"/>
                    <a:gd name="T53" fmla="*/ 109 h 553"/>
                    <a:gd name="T54" fmla="*/ 395 w 668"/>
                    <a:gd name="T55" fmla="*/ 69 h 553"/>
                    <a:gd name="T56" fmla="*/ 405 w 668"/>
                    <a:gd name="T57" fmla="*/ 61 h 553"/>
                    <a:gd name="T58" fmla="*/ 445 w 668"/>
                    <a:gd name="T59" fmla="*/ 59 h 553"/>
                    <a:gd name="T60" fmla="*/ 440 w 668"/>
                    <a:gd name="T61" fmla="*/ 80 h 553"/>
                    <a:gd name="T62" fmla="*/ 451 w 668"/>
                    <a:gd name="T63" fmla="*/ 82 h 553"/>
                    <a:gd name="T64" fmla="*/ 472 w 668"/>
                    <a:gd name="T65" fmla="*/ 69 h 553"/>
                    <a:gd name="T66" fmla="*/ 468 w 668"/>
                    <a:gd name="T67" fmla="*/ 59 h 553"/>
                    <a:gd name="T68" fmla="*/ 457 w 668"/>
                    <a:gd name="T69" fmla="*/ 50 h 553"/>
                    <a:gd name="T70" fmla="*/ 463 w 668"/>
                    <a:gd name="T71" fmla="*/ 38 h 553"/>
                    <a:gd name="T72" fmla="*/ 486 w 668"/>
                    <a:gd name="T73" fmla="*/ 25 h 553"/>
                    <a:gd name="T74" fmla="*/ 489 w 668"/>
                    <a:gd name="T75" fmla="*/ 34 h 553"/>
                    <a:gd name="T76" fmla="*/ 505 w 668"/>
                    <a:gd name="T77" fmla="*/ 17 h 553"/>
                    <a:gd name="T78" fmla="*/ 524 w 668"/>
                    <a:gd name="T79" fmla="*/ 0 h 553"/>
                    <a:gd name="T80" fmla="*/ 553 w 668"/>
                    <a:gd name="T81" fmla="*/ 6 h 553"/>
                    <a:gd name="T82" fmla="*/ 580 w 668"/>
                    <a:gd name="T83" fmla="*/ 19 h 553"/>
                    <a:gd name="T84" fmla="*/ 614 w 668"/>
                    <a:gd name="T85" fmla="*/ 29 h 553"/>
                    <a:gd name="T86" fmla="*/ 637 w 668"/>
                    <a:gd name="T87" fmla="*/ 42 h 553"/>
                    <a:gd name="T88" fmla="*/ 653 w 668"/>
                    <a:gd name="T89" fmla="*/ 71 h 553"/>
                    <a:gd name="T90" fmla="*/ 668 w 668"/>
                    <a:gd name="T91" fmla="*/ 103 h 553"/>
                    <a:gd name="T92" fmla="*/ 647 w 668"/>
                    <a:gd name="T93" fmla="*/ 126 h 553"/>
                    <a:gd name="T94" fmla="*/ 622 w 668"/>
                    <a:gd name="T95" fmla="*/ 146 h 553"/>
                    <a:gd name="T96" fmla="*/ 616 w 668"/>
                    <a:gd name="T97" fmla="*/ 146 h 553"/>
                    <a:gd name="T98" fmla="*/ 612 w 668"/>
                    <a:gd name="T99" fmla="*/ 163 h 553"/>
                    <a:gd name="T100" fmla="*/ 603 w 668"/>
                    <a:gd name="T101" fmla="*/ 167 h 553"/>
                    <a:gd name="T102" fmla="*/ 501 w 668"/>
                    <a:gd name="T103" fmla="*/ 203 h 553"/>
                    <a:gd name="T104" fmla="*/ 418 w 668"/>
                    <a:gd name="T105" fmla="*/ 267 h 553"/>
                    <a:gd name="T106" fmla="*/ 365 w 668"/>
                    <a:gd name="T107" fmla="*/ 353 h 553"/>
                    <a:gd name="T108" fmla="*/ 330 w 668"/>
                    <a:gd name="T109" fmla="*/ 359 h 553"/>
                    <a:gd name="T110" fmla="*/ 309 w 668"/>
                    <a:gd name="T111" fmla="*/ 372 h 553"/>
                    <a:gd name="T112" fmla="*/ 297 w 668"/>
                    <a:gd name="T113" fmla="*/ 399 h 553"/>
                    <a:gd name="T114" fmla="*/ 274 w 668"/>
                    <a:gd name="T115" fmla="*/ 422 h 553"/>
                    <a:gd name="T116" fmla="*/ 259 w 668"/>
                    <a:gd name="T117" fmla="*/ 451 h 553"/>
                    <a:gd name="T118" fmla="*/ 244 w 668"/>
                    <a:gd name="T119" fmla="*/ 484 h 553"/>
                    <a:gd name="T120" fmla="*/ 221 w 668"/>
                    <a:gd name="T121" fmla="*/ 512 h 553"/>
                    <a:gd name="T122" fmla="*/ 203 w 668"/>
                    <a:gd name="T123" fmla="*/ 541 h 5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68" h="553">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37" name="Freeform 4851">
                  <a:extLst>
                    <a:ext uri="{FF2B5EF4-FFF2-40B4-BE49-F238E27FC236}">
                      <a16:creationId xmlns:a16="http://schemas.microsoft.com/office/drawing/2014/main" id="{9073D8E9-A11F-9A43-FC20-5905EB9691DF}"/>
                    </a:ext>
                  </a:extLst>
                </p:cNvPr>
                <p:cNvSpPr>
                  <a:spLocks/>
                </p:cNvSpPr>
                <p:nvPr/>
              </p:nvSpPr>
              <p:spPr bwMode="auto">
                <a:xfrm>
                  <a:off x="4647007" y="3264829"/>
                  <a:ext cx="209003" cy="366602"/>
                </a:xfrm>
                <a:custGeom>
                  <a:avLst/>
                  <a:gdLst>
                    <a:gd name="T0" fmla="*/ 27 w 370"/>
                    <a:gd name="T1" fmla="*/ 256 h 649"/>
                    <a:gd name="T2" fmla="*/ 52 w 370"/>
                    <a:gd name="T3" fmla="*/ 215 h 649"/>
                    <a:gd name="T4" fmla="*/ 59 w 370"/>
                    <a:gd name="T5" fmla="*/ 177 h 649"/>
                    <a:gd name="T6" fmla="*/ 59 w 370"/>
                    <a:gd name="T7" fmla="*/ 123 h 649"/>
                    <a:gd name="T8" fmla="*/ 33 w 370"/>
                    <a:gd name="T9" fmla="*/ 81 h 649"/>
                    <a:gd name="T10" fmla="*/ 54 w 370"/>
                    <a:gd name="T11" fmla="*/ 75 h 649"/>
                    <a:gd name="T12" fmla="*/ 92 w 370"/>
                    <a:gd name="T13" fmla="*/ 90 h 649"/>
                    <a:gd name="T14" fmla="*/ 157 w 370"/>
                    <a:gd name="T15" fmla="*/ 98 h 649"/>
                    <a:gd name="T16" fmla="*/ 186 w 370"/>
                    <a:gd name="T17" fmla="*/ 89 h 649"/>
                    <a:gd name="T18" fmla="*/ 188 w 370"/>
                    <a:gd name="T19" fmla="*/ 48 h 649"/>
                    <a:gd name="T20" fmla="*/ 196 w 370"/>
                    <a:gd name="T21" fmla="*/ 23 h 649"/>
                    <a:gd name="T22" fmla="*/ 207 w 370"/>
                    <a:gd name="T23" fmla="*/ 8 h 649"/>
                    <a:gd name="T24" fmla="*/ 223 w 370"/>
                    <a:gd name="T25" fmla="*/ 2 h 649"/>
                    <a:gd name="T26" fmla="*/ 240 w 370"/>
                    <a:gd name="T27" fmla="*/ 0 h 649"/>
                    <a:gd name="T28" fmla="*/ 271 w 370"/>
                    <a:gd name="T29" fmla="*/ 12 h 649"/>
                    <a:gd name="T30" fmla="*/ 311 w 370"/>
                    <a:gd name="T31" fmla="*/ 23 h 649"/>
                    <a:gd name="T32" fmla="*/ 355 w 370"/>
                    <a:gd name="T33" fmla="*/ 23 h 649"/>
                    <a:gd name="T34" fmla="*/ 351 w 370"/>
                    <a:gd name="T35" fmla="*/ 46 h 649"/>
                    <a:gd name="T36" fmla="*/ 344 w 370"/>
                    <a:gd name="T37" fmla="*/ 73 h 649"/>
                    <a:gd name="T38" fmla="*/ 344 w 370"/>
                    <a:gd name="T39" fmla="*/ 104 h 649"/>
                    <a:gd name="T40" fmla="*/ 355 w 370"/>
                    <a:gd name="T41" fmla="*/ 138 h 649"/>
                    <a:gd name="T42" fmla="*/ 359 w 370"/>
                    <a:gd name="T43" fmla="*/ 152 h 649"/>
                    <a:gd name="T44" fmla="*/ 359 w 370"/>
                    <a:gd name="T45" fmla="*/ 169 h 649"/>
                    <a:gd name="T46" fmla="*/ 355 w 370"/>
                    <a:gd name="T47" fmla="*/ 202 h 649"/>
                    <a:gd name="T48" fmla="*/ 363 w 370"/>
                    <a:gd name="T49" fmla="*/ 219 h 649"/>
                    <a:gd name="T50" fmla="*/ 344 w 370"/>
                    <a:gd name="T51" fmla="*/ 227 h 649"/>
                    <a:gd name="T52" fmla="*/ 328 w 370"/>
                    <a:gd name="T53" fmla="*/ 242 h 649"/>
                    <a:gd name="T54" fmla="*/ 303 w 370"/>
                    <a:gd name="T55" fmla="*/ 254 h 649"/>
                    <a:gd name="T56" fmla="*/ 280 w 370"/>
                    <a:gd name="T57" fmla="*/ 256 h 649"/>
                    <a:gd name="T58" fmla="*/ 259 w 370"/>
                    <a:gd name="T59" fmla="*/ 271 h 649"/>
                    <a:gd name="T60" fmla="*/ 246 w 370"/>
                    <a:gd name="T61" fmla="*/ 296 h 649"/>
                    <a:gd name="T62" fmla="*/ 232 w 370"/>
                    <a:gd name="T63" fmla="*/ 315 h 649"/>
                    <a:gd name="T64" fmla="*/ 228 w 370"/>
                    <a:gd name="T65" fmla="*/ 342 h 649"/>
                    <a:gd name="T66" fmla="*/ 248 w 370"/>
                    <a:gd name="T67" fmla="*/ 369 h 649"/>
                    <a:gd name="T68" fmla="*/ 271 w 370"/>
                    <a:gd name="T69" fmla="*/ 388 h 649"/>
                    <a:gd name="T70" fmla="*/ 288 w 370"/>
                    <a:gd name="T71" fmla="*/ 409 h 649"/>
                    <a:gd name="T72" fmla="*/ 296 w 370"/>
                    <a:gd name="T73" fmla="*/ 436 h 649"/>
                    <a:gd name="T74" fmla="*/ 301 w 370"/>
                    <a:gd name="T75" fmla="*/ 453 h 649"/>
                    <a:gd name="T76" fmla="*/ 303 w 370"/>
                    <a:gd name="T77" fmla="*/ 469 h 649"/>
                    <a:gd name="T78" fmla="*/ 263 w 370"/>
                    <a:gd name="T79" fmla="*/ 469 h 649"/>
                    <a:gd name="T80" fmla="*/ 228 w 370"/>
                    <a:gd name="T81" fmla="*/ 480 h 649"/>
                    <a:gd name="T82" fmla="*/ 227 w 370"/>
                    <a:gd name="T83" fmla="*/ 503 h 649"/>
                    <a:gd name="T84" fmla="*/ 251 w 370"/>
                    <a:gd name="T85" fmla="*/ 521 h 649"/>
                    <a:gd name="T86" fmla="*/ 265 w 370"/>
                    <a:gd name="T87" fmla="*/ 557 h 649"/>
                    <a:gd name="T88" fmla="*/ 280 w 370"/>
                    <a:gd name="T89" fmla="*/ 580 h 649"/>
                    <a:gd name="T90" fmla="*/ 303 w 370"/>
                    <a:gd name="T91" fmla="*/ 607 h 649"/>
                    <a:gd name="T92" fmla="*/ 296 w 370"/>
                    <a:gd name="T93" fmla="*/ 628 h 649"/>
                    <a:gd name="T94" fmla="*/ 282 w 370"/>
                    <a:gd name="T95" fmla="*/ 636 h 649"/>
                    <a:gd name="T96" fmla="*/ 250 w 370"/>
                    <a:gd name="T97" fmla="*/ 624 h 649"/>
                    <a:gd name="T98" fmla="*/ 223 w 370"/>
                    <a:gd name="T99" fmla="*/ 619 h 649"/>
                    <a:gd name="T100" fmla="*/ 203 w 370"/>
                    <a:gd name="T101" fmla="*/ 603 h 649"/>
                    <a:gd name="T102" fmla="*/ 173 w 370"/>
                    <a:gd name="T103" fmla="*/ 584 h 649"/>
                    <a:gd name="T104" fmla="*/ 142 w 370"/>
                    <a:gd name="T105" fmla="*/ 567 h 649"/>
                    <a:gd name="T106" fmla="*/ 109 w 370"/>
                    <a:gd name="T107" fmla="*/ 561 h 649"/>
                    <a:gd name="T108" fmla="*/ 83 w 370"/>
                    <a:gd name="T109" fmla="*/ 526 h 649"/>
                    <a:gd name="T110" fmla="*/ 52 w 370"/>
                    <a:gd name="T111" fmla="*/ 505 h 649"/>
                    <a:gd name="T112" fmla="*/ 36 w 370"/>
                    <a:gd name="T113" fmla="*/ 478 h 649"/>
                    <a:gd name="T114" fmla="*/ 31 w 370"/>
                    <a:gd name="T115" fmla="*/ 440 h 649"/>
                    <a:gd name="T116" fmla="*/ 23 w 370"/>
                    <a:gd name="T117" fmla="*/ 407 h 649"/>
                    <a:gd name="T118" fmla="*/ 31 w 370"/>
                    <a:gd name="T119" fmla="*/ 369 h 649"/>
                    <a:gd name="T120" fmla="*/ 25 w 370"/>
                    <a:gd name="T121" fmla="*/ 336 h 649"/>
                    <a:gd name="T122" fmla="*/ 6 w 370"/>
                    <a:gd name="T123" fmla="*/ 309 h 6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70" h="649">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38" name="Freeform 4855">
                  <a:extLst>
                    <a:ext uri="{FF2B5EF4-FFF2-40B4-BE49-F238E27FC236}">
                      <a16:creationId xmlns:a16="http://schemas.microsoft.com/office/drawing/2014/main" id="{9F93F6A9-DEA8-4478-0CD5-74E5704F47B7}"/>
                    </a:ext>
                  </a:extLst>
                </p:cNvPr>
                <p:cNvSpPr>
                  <a:spLocks/>
                </p:cNvSpPr>
                <p:nvPr/>
              </p:nvSpPr>
              <p:spPr bwMode="auto">
                <a:xfrm>
                  <a:off x="4532902" y="3446153"/>
                  <a:ext cx="175676" cy="280742"/>
                </a:xfrm>
                <a:custGeom>
                  <a:avLst/>
                  <a:gdLst>
                    <a:gd name="T0" fmla="*/ 4 w 311"/>
                    <a:gd name="T1" fmla="*/ 202 h 497"/>
                    <a:gd name="T2" fmla="*/ 23 w 311"/>
                    <a:gd name="T3" fmla="*/ 186 h 497"/>
                    <a:gd name="T4" fmla="*/ 37 w 311"/>
                    <a:gd name="T5" fmla="*/ 150 h 497"/>
                    <a:gd name="T6" fmla="*/ 23 w 311"/>
                    <a:gd name="T7" fmla="*/ 119 h 497"/>
                    <a:gd name="T8" fmla="*/ 23 w 311"/>
                    <a:gd name="T9" fmla="*/ 88 h 497"/>
                    <a:gd name="T10" fmla="*/ 31 w 311"/>
                    <a:gd name="T11" fmla="*/ 58 h 497"/>
                    <a:gd name="T12" fmla="*/ 37 w 311"/>
                    <a:gd name="T13" fmla="*/ 25 h 497"/>
                    <a:gd name="T14" fmla="*/ 60 w 311"/>
                    <a:gd name="T15" fmla="*/ 29 h 497"/>
                    <a:gd name="T16" fmla="*/ 62 w 311"/>
                    <a:gd name="T17" fmla="*/ 58 h 497"/>
                    <a:gd name="T18" fmla="*/ 81 w 311"/>
                    <a:gd name="T19" fmla="*/ 71 h 497"/>
                    <a:gd name="T20" fmla="*/ 98 w 311"/>
                    <a:gd name="T21" fmla="*/ 71 h 497"/>
                    <a:gd name="T22" fmla="*/ 94 w 311"/>
                    <a:gd name="T23" fmla="*/ 90 h 497"/>
                    <a:gd name="T24" fmla="*/ 96 w 311"/>
                    <a:gd name="T25" fmla="*/ 104 h 497"/>
                    <a:gd name="T26" fmla="*/ 91 w 311"/>
                    <a:gd name="T27" fmla="*/ 123 h 497"/>
                    <a:gd name="T28" fmla="*/ 93 w 311"/>
                    <a:gd name="T29" fmla="*/ 134 h 497"/>
                    <a:gd name="T30" fmla="*/ 102 w 311"/>
                    <a:gd name="T31" fmla="*/ 132 h 497"/>
                    <a:gd name="T32" fmla="*/ 117 w 311"/>
                    <a:gd name="T33" fmla="*/ 129 h 497"/>
                    <a:gd name="T34" fmla="*/ 142 w 311"/>
                    <a:gd name="T35" fmla="*/ 134 h 497"/>
                    <a:gd name="T36" fmla="*/ 152 w 311"/>
                    <a:gd name="T37" fmla="*/ 152 h 497"/>
                    <a:gd name="T38" fmla="*/ 179 w 311"/>
                    <a:gd name="T39" fmla="*/ 163 h 497"/>
                    <a:gd name="T40" fmla="*/ 179 w 311"/>
                    <a:gd name="T41" fmla="*/ 182 h 497"/>
                    <a:gd name="T42" fmla="*/ 202 w 311"/>
                    <a:gd name="T43" fmla="*/ 182 h 497"/>
                    <a:gd name="T44" fmla="*/ 213 w 311"/>
                    <a:gd name="T45" fmla="*/ 194 h 497"/>
                    <a:gd name="T46" fmla="*/ 206 w 311"/>
                    <a:gd name="T47" fmla="*/ 219 h 497"/>
                    <a:gd name="T48" fmla="*/ 212 w 311"/>
                    <a:gd name="T49" fmla="*/ 250 h 497"/>
                    <a:gd name="T50" fmla="*/ 227 w 311"/>
                    <a:gd name="T51" fmla="*/ 269 h 497"/>
                    <a:gd name="T52" fmla="*/ 244 w 311"/>
                    <a:gd name="T53" fmla="*/ 294 h 497"/>
                    <a:gd name="T54" fmla="*/ 273 w 311"/>
                    <a:gd name="T55" fmla="*/ 303 h 497"/>
                    <a:gd name="T56" fmla="*/ 292 w 311"/>
                    <a:gd name="T57" fmla="*/ 324 h 497"/>
                    <a:gd name="T58" fmla="*/ 300 w 311"/>
                    <a:gd name="T59" fmla="*/ 347 h 497"/>
                    <a:gd name="T60" fmla="*/ 300 w 311"/>
                    <a:gd name="T61" fmla="*/ 365 h 497"/>
                    <a:gd name="T62" fmla="*/ 294 w 311"/>
                    <a:gd name="T63" fmla="*/ 392 h 497"/>
                    <a:gd name="T64" fmla="*/ 302 w 311"/>
                    <a:gd name="T65" fmla="*/ 420 h 497"/>
                    <a:gd name="T66" fmla="*/ 309 w 311"/>
                    <a:gd name="T67" fmla="*/ 442 h 497"/>
                    <a:gd name="T68" fmla="*/ 298 w 311"/>
                    <a:gd name="T69" fmla="*/ 470 h 497"/>
                    <a:gd name="T70" fmla="*/ 286 w 311"/>
                    <a:gd name="T71" fmla="*/ 486 h 497"/>
                    <a:gd name="T72" fmla="*/ 261 w 311"/>
                    <a:gd name="T73" fmla="*/ 495 h 497"/>
                    <a:gd name="T74" fmla="*/ 240 w 311"/>
                    <a:gd name="T75" fmla="*/ 490 h 497"/>
                    <a:gd name="T76" fmla="*/ 227 w 311"/>
                    <a:gd name="T77" fmla="*/ 467 h 497"/>
                    <a:gd name="T78" fmla="*/ 210 w 311"/>
                    <a:gd name="T79" fmla="*/ 447 h 497"/>
                    <a:gd name="T80" fmla="*/ 192 w 311"/>
                    <a:gd name="T81" fmla="*/ 445 h 497"/>
                    <a:gd name="T82" fmla="*/ 179 w 311"/>
                    <a:gd name="T83" fmla="*/ 449 h 497"/>
                    <a:gd name="T84" fmla="*/ 162 w 311"/>
                    <a:gd name="T85" fmla="*/ 459 h 497"/>
                    <a:gd name="T86" fmla="*/ 141 w 311"/>
                    <a:gd name="T87" fmla="*/ 467 h 497"/>
                    <a:gd name="T88" fmla="*/ 135 w 311"/>
                    <a:gd name="T89" fmla="*/ 449 h 497"/>
                    <a:gd name="T90" fmla="*/ 112 w 311"/>
                    <a:gd name="T91" fmla="*/ 440 h 497"/>
                    <a:gd name="T92" fmla="*/ 102 w 311"/>
                    <a:gd name="T93" fmla="*/ 419 h 497"/>
                    <a:gd name="T94" fmla="*/ 96 w 311"/>
                    <a:gd name="T95" fmla="*/ 392 h 497"/>
                    <a:gd name="T96" fmla="*/ 98 w 311"/>
                    <a:gd name="T97" fmla="*/ 370 h 497"/>
                    <a:gd name="T98" fmla="*/ 83 w 311"/>
                    <a:gd name="T99" fmla="*/ 351 h 497"/>
                    <a:gd name="T100" fmla="*/ 98 w 311"/>
                    <a:gd name="T101" fmla="*/ 346 h 497"/>
                    <a:gd name="T102" fmla="*/ 117 w 311"/>
                    <a:gd name="T103" fmla="*/ 334 h 497"/>
                    <a:gd name="T104" fmla="*/ 133 w 311"/>
                    <a:gd name="T105" fmla="*/ 319 h 497"/>
                    <a:gd name="T106" fmla="*/ 131 w 311"/>
                    <a:gd name="T107" fmla="*/ 299 h 497"/>
                    <a:gd name="T108" fmla="*/ 121 w 311"/>
                    <a:gd name="T109" fmla="*/ 286 h 497"/>
                    <a:gd name="T110" fmla="*/ 102 w 311"/>
                    <a:gd name="T111" fmla="*/ 274 h 497"/>
                    <a:gd name="T112" fmla="*/ 75 w 311"/>
                    <a:gd name="T113" fmla="*/ 269 h 497"/>
                    <a:gd name="T114" fmla="*/ 64 w 311"/>
                    <a:gd name="T115" fmla="*/ 246 h 497"/>
                    <a:gd name="T116" fmla="*/ 60 w 311"/>
                    <a:gd name="T117" fmla="*/ 238 h 497"/>
                    <a:gd name="T118" fmla="*/ 37 w 311"/>
                    <a:gd name="T119" fmla="*/ 232 h 497"/>
                    <a:gd name="T120" fmla="*/ 21 w 311"/>
                    <a:gd name="T121" fmla="*/ 213 h 4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11" h="497">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39" name="Freeform 4856">
                  <a:extLst>
                    <a:ext uri="{FF2B5EF4-FFF2-40B4-BE49-F238E27FC236}">
                      <a16:creationId xmlns:a16="http://schemas.microsoft.com/office/drawing/2014/main" id="{86450A29-8B7B-ECCA-819E-1BFB4F0BD572}"/>
                    </a:ext>
                  </a:extLst>
                </p:cNvPr>
                <p:cNvSpPr>
                  <a:spLocks/>
                </p:cNvSpPr>
                <p:nvPr/>
              </p:nvSpPr>
              <p:spPr bwMode="auto">
                <a:xfrm>
                  <a:off x="4411455" y="3552349"/>
                  <a:ext cx="260407" cy="314634"/>
                </a:xfrm>
                <a:custGeom>
                  <a:avLst/>
                  <a:gdLst>
                    <a:gd name="T0" fmla="*/ 37 w 461"/>
                    <a:gd name="T1" fmla="*/ 348 h 557"/>
                    <a:gd name="T2" fmla="*/ 52 w 461"/>
                    <a:gd name="T3" fmla="*/ 317 h 557"/>
                    <a:gd name="T4" fmla="*/ 64 w 461"/>
                    <a:gd name="T5" fmla="*/ 292 h 557"/>
                    <a:gd name="T6" fmla="*/ 89 w 461"/>
                    <a:gd name="T7" fmla="*/ 277 h 557"/>
                    <a:gd name="T8" fmla="*/ 73 w 461"/>
                    <a:gd name="T9" fmla="*/ 252 h 557"/>
                    <a:gd name="T10" fmla="*/ 73 w 461"/>
                    <a:gd name="T11" fmla="*/ 223 h 557"/>
                    <a:gd name="T12" fmla="*/ 48 w 461"/>
                    <a:gd name="T13" fmla="*/ 211 h 557"/>
                    <a:gd name="T14" fmla="*/ 37 w 461"/>
                    <a:gd name="T15" fmla="*/ 190 h 557"/>
                    <a:gd name="T16" fmla="*/ 35 w 461"/>
                    <a:gd name="T17" fmla="*/ 167 h 557"/>
                    <a:gd name="T18" fmla="*/ 45 w 461"/>
                    <a:gd name="T19" fmla="*/ 140 h 557"/>
                    <a:gd name="T20" fmla="*/ 68 w 461"/>
                    <a:gd name="T21" fmla="*/ 111 h 557"/>
                    <a:gd name="T22" fmla="*/ 87 w 461"/>
                    <a:gd name="T23" fmla="*/ 88 h 557"/>
                    <a:gd name="T24" fmla="*/ 96 w 461"/>
                    <a:gd name="T25" fmla="*/ 54 h 557"/>
                    <a:gd name="T26" fmla="*/ 114 w 461"/>
                    <a:gd name="T27" fmla="*/ 31 h 557"/>
                    <a:gd name="T28" fmla="*/ 146 w 461"/>
                    <a:gd name="T29" fmla="*/ 14 h 557"/>
                    <a:gd name="T30" fmla="*/ 175 w 461"/>
                    <a:gd name="T31" fmla="*/ 4 h 557"/>
                    <a:gd name="T32" fmla="*/ 183 w 461"/>
                    <a:gd name="T33" fmla="*/ 6 h 557"/>
                    <a:gd name="T34" fmla="*/ 190 w 461"/>
                    <a:gd name="T35" fmla="*/ 12 h 557"/>
                    <a:gd name="T36" fmla="*/ 219 w 461"/>
                    <a:gd name="T37" fmla="*/ 8 h 557"/>
                    <a:gd name="T38" fmla="*/ 225 w 461"/>
                    <a:gd name="T39" fmla="*/ 27 h 557"/>
                    <a:gd name="T40" fmla="*/ 246 w 461"/>
                    <a:gd name="T41" fmla="*/ 35 h 557"/>
                    <a:gd name="T42" fmla="*/ 269 w 461"/>
                    <a:gd name="T43" fmla="*/ 44 h 557"/>
                    <a:gd name="T44" fmla="*/ 279 w 461"/>
                    <a:gd name="T45" fmla="*/ 54 h 557"/>
                    <a:gd name="T46" fmla="*/ 290 w 461"/>
                    <a:gd name="T47" fmla="*/ 75 h 557"/>
                    <a:gd name="T48" fmla="*/ 309 w 461"/>
                    <a:gd name="T49" fmla="*/ 83 h 557"/>
                    <a:gd name="T50" fmla="*/ 327 w 461"/>
                    <a:gd name="T51" fmla="*/ 98 h 557"/>
                    <a:gd name="T52" fmla="*/ 348 w 461"/>
                    <a:gd name="T53" fmla="*/ 106 h 557"/>
                    <a:gd name="T54" fmla="*/ 350 w 461"/>
                    <a:gd name="T55" fmla="*/ 127 h 557"/>
                    <a:gd name="T56" fmla="*/ 334 w 461"/>
                    <a:gd name="T57" fmla="*/ 144 h 557"/>
                    <a:gd name="T58" fmla="*/ 315 w 461"/>
                    <a:gd name="T59" fmla="*/ 158 h 557"/>
                    <a:gd name="T60" fmla="*/ 298 w 461"/>
                    <a:gd name="T61" fmla="*/ 163 h 557"/>
                    <a:gd name="T62" fmla="*/ 315 w 461"/>
                    <a:gd name="T63" fmla="*/ 182 h 557"/>
                    <a:gd name="T64" fmla="*/ 311 w 461"/>
                    <a:gd name="T65" fmla="*/ 207 h 557"/>
                    <a:gd name="T66" fmla="*/ 315 w 461"/>
                    <a:gd name="T67" fmla="*/ 234 h 557"/>
                    <a:gd name="T68" fmla="*/ 332 w 461"/>
                    <a:gd name="T69" fmla="*/ 254 h 557"/>
                    <a:gd name="T70" fmla="*/ 344 w 461"/>
                    <a:gd name="T71" fmla="*/ 267 h 557"/>
                    <a:gd name="T72" fmla="*/ 361 w 461"/>
                    <a:gd name="T73" fmla="*/ 280 h 557"/>
                    <a:gd name="T74" fmla="*/ 380 w 461"/>
                    <a:gd name="T75" fmla="*/ 265 h 557"/>
                    <a:gd name="T76" fmla="*/ 396 w 461"/>
                    <a:gd name="T77" fmla="*/ 255 h 557"/>
                    <a:gd name="T78" fmla="*/ 413 w 461"/>
                    <a:gd name="T79" fmla="*/ 254 h 557"/>
                    <a:gd name="T80" fmla="*/ 432 w 461"/>
                    <a:gd name="T81" fmla="*/ 267 h 557"/>
                    <a:gd name="T82" fmla="*/ 455 w 461"/>
                    <a:gd name="T83" fmla="*/ 286 h 557"/>
                    <a:gd name="T84" fmla="*/ 457 w 461"/>
                    <a:gd name="T85" fmla="*/ 313 h 557"/>
                    <a:gd name="T86" fmla="*/ 448 w 461"/>
                    <a:gd name="T87" fmla="*/ 328 h 557"/>
                    <a:gd name="T88" fmla="*/ 432 w 461"/>
                    <a:gd name="T89" fmla="*/ 351 h 557"/>
                    <a:gd name="T90" fmla="*/ 405 w 461"/>
                    <a:gd name="T91" fmla="*/ 365 h 557"/>
                    <a:gd name="T92" fmla="*/ 379 w 461"/>
                    <a:gd name="T93" fmla="*/ 363 h 557"/>
                    <a:gd name="T94" fmla="*/ 348 w 461"/>
                    <a:gd name="T95" fmla="*/ 365 h 557"/>
                    <a:gd name="T96" fmla="*/ 325 w 461"/>
                    <a:gd name="T97" fmla="*/ 390 h 557"/>
                    <a:gd name="T98" fmla="*/ 311 w 461"/>
                    <a:gd name="T99" fmla="*/ 413 h 557"/>
                    <a:gd name="T100" fmla="*/ 281 w 461"/>
                    <a:gd name="T101" fmla="*/ 426 h 557"/>
                    <a:gd name="T102" fmla="*/ 271 w 461"/>
                    <a:gd name="T103" fmla="*/ 459 h 557"/>
                    <a:gd name="T104" fmla="*/ 244 w 461"/>
                    <a:gd name="T105" fmla="*/ 484 h 557"/>
                    <a:gd name="T106" fmla="*/ 213 w 461"/>
                    <a:gd name="T107" fmla="*/ 501 h 557"/>
                    <a:gd name="T108" fmla="*/ 192 w 461"/>
                    <a:gd name="T109" fmla="*/ 530 h 557"/>
                    <a:gd name="T110" fmla="*/ 177 w 461"/>
                    <a:gd name="T111" fmla="*/ 555 h 557"/>
                    <a:gd name="T112" fmla="*/ 21 w 461"/>
                    <a:gd name="T113" fmla="*/ 538 h 557"/>
                    <a:gd name="T114" fmla="*/ 2 w 461"/>
                    <a:gd name="T115" fmla="*/ 507 h 557"/>
                    <a:gd name="T116" fmla="*/ 4 w 461"/>
                    <a:gd name="T117" fmla="*/ 472 h 557"/>
                    <a:gd name="T118" fmla="*/ 10 w 461"/>
                    <a:gd name="T119" fmla="*/ 430 h 557"/>
                    <a:gd name="T120" fmla="*/ 27 w 461"/>
                    <a:gd name="T121" fmla="*/ 405 h 55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61" h="557">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40" name="Freeform 4859">
                  <a:extLst>
                    <a:ext uri="{FF2B5EF4-FFF2-40B4-BE49-F238E27FC236}">
                      <a16:creationId xmlns:a16="http://schemas.microsoft.com/office/drawing/2014/main" id="{DA944AF7-EB76-469F-B79D-4BCD73C37E10}"/>
                    </a:ext>
                  </a:extLst>
                </p:cNvPr>
                <p:cNvSpPr>
                  <a:spLocks/>
                </p:cNvSpPr>
                <p:nvPr/>
              </p:nvSpPr>
              <p:spPr bwMode="auto">
                <a:xfrm>
                  <a:off x="4205841" y="3669278"/>
                  <a:ext cx="283001" cy="703267"/>
                </a:xfrm>
                <a:custGeom>
                  <a:avLst/>
                  <a:gdLst>
                    <a:gd name="T0" fmla="*/ 61 w 501"/>
                    <a:gd name="T1" fmla="*/ 269 h 1245"/>
                    <a:gd name="T2" fmla="*/ 97 w 501"/>
                    <a:gd name="T3" fmla="*/ 285 h 1245"/>
                    <a:gd name="T4" fmla="*/ 144 w 501"/>
                    <a:gd name="T5" fmla="*/ 235 h 1245"/>
                    <a:gd name="T6" fmla="*/ 195 w 501"/>
                    <a:gd name="T7" fmla="*/ 187 h 1245"/>
                    <a:gd name="T8" fmla="*/ 172 w 501"/>
                    <a:gd name="T9" fmla="*/ 144 h 1245"/>
                    <a:gd name="T10" fmla="*/ 147 w 501"/>
                    <a:gd name="T11" fmla="*/ 85 h 1245"/>
                    <a:gd name="T12" fmla="*/ 126 w 501"/>
                    <a:gd name="T13" fmla="*/ 24 h 1245"/>
                    <a:gd name="T14" fmla="*/ 161 w 501"/>
                    <a:gd name="T15" fmla="*/ 22 h 1245"/>
                    <a:gd name="T16" fmla="*/ 199 w 501"/>
                    <a:gd name="T17" fmla="*/ 66 h 1245"/>
                    <a:gd name="T18" fmla="*/ 234 w 501"/>
                    <a:gd name="T19" fmla="*/ 108 h 1245"/>
                    <a:gd name="T20" fmla="*/ 234 w 501"/>
                    <a:gd name="T21" fmla="*/ 177 h 1245"/>
                    <a:gd name="T22" fmla="*/ 199 w 501"/>
                    <a:gd name="T23" fmla="*/ 237 h 1245"/>
                    <a:gd name="T24" fmla="*/ 251 w 501"/>
                    <a:gd name="T25" fmla="*/ 281 h 1245"/>
                    <a:gd name="T26" fmla="*/ 309 w 501"/>
                    <a:gd name="T27" fmla="*/ 354 h 1245"/>
                    <a:gd name="T28" fmla="*/ 357 w 501"/>
                    <a:gd name="T29" fmla="*/ 373 h 1245"/>
                    <a:gd name="T30" fmla="*/ 361 w 501"/>
                    <a:gd name="T31" fmla="*/ 419 h 1245"/>
                    <a:gd name="T32" fmla="*/ 332 w 501"/>
                    <a:gd name="T33" fmla="*/ 440 h 1245"/>
                    <a:gd name="T34" fmla="*/ 289 w 501"/>
                    <a:gd name="T35" fmla="*/ 469 h 1245"/>
                    <a:gd name="T36" fmla="*/ 253 w 501"/>
                    <a:gd name="T37" fmla="*/ 492 h 1245"/>
                    <a:gd name="T38" fmla="*/ 251 w 501"/>
                    <a:gd name="T39" fmla="*/ 534 h 1245"/>
                    <a:gd name="T40" fmla="*/ 274 w 501"/>
                    <a:gd name="T41" fmla="*/ 563 h 1245"/>
                    <a:gd name="T42" fmla="*/ 295 w 501"/>
                    <a:gd name="T43" fmla="*/ 592 h 1245"/>
                    <a:gd name="T44" fmla="*/ 299 w 501"/>
                    <a:gd name="T45" fmla="*/ 634 h 1245"/>
                    <a:gd name="T46" fmla="*/ 324 w 501"/>
                    <a:gd name="T47" fmla="*/ 665 h 1245"/>
                    <a:gd name="T48" fmla="*/ 443 w 501"/>
                    <a:gd name="T49" fmla="*/ 665 h 1245"/>
                    <a:gd name="T50" fmla="*/ 472 w 501"/>
                    <a:gd name="T51" fmla="*/ 707 h 1245"/>
                    <a:gd name="T52" fmla="*/ 468 w 501"/>
                    <a:gd name="T53" fmla="*/ 763 h 1245"/>
                    <a:gd name="T54" fmla="*/ 493 w 501"/>
                    <a:gd name="T55" fmla="*/ 836 h 1245"/>
                    <a:gd name="T56" fmla="*/ 437 w 501"/>
                    <a:gd name="T57" fmla="*/ 897 h 1245"/>
                    <a:gd name="T58" fmla="*/ 480 w 501"/>
                    <a:gd name="T59" fmla="*/ 959 h 1245"/>
                    <a:gd name="T60" fmla="*/ 464 w 501"/>
                    <a:gd name="T61" fmla="*/ 1016 h 1245"/>
                    <a:gd name="T62" fmla="*/ 422 w 501"/>
                    <a:gd name="T63" fmla="*/ 1051 h 1245"/>
                    <a:gd name="T64" fmla="*/ 397 w 501"/>
                    <a:gd name="T65" fmla="*/ 1116 h 1245"/>
                    <a:gd name="T66" fmla="*/ 353 w 501"/>
                    <a:gd name="T67" fmla="*/ 1160 h 1245"/>
                    <a:gd name="T68" fmla="*/ 372 w 501"/>
                    <a:gd name="T69" fmla="*/ 1220 h 1245"/>
                    <a:gd name="T70" fmla="*/ 299 w 501"/>
                    <a:gd name="T71" fmla="*/ 1245 h 1245"/>
                    <a:gd name="T72" fmla="*/ 249 w 501"/>
                    <a:gd name="T73" fmla="*/ 1214 h 1245"/>
                    <a:gd name="T74" fmla="*/ 193 w 501"/>
                    <a:gd name="T75" fmla="*/ 1199 h 1245"/>
                    <a:gd name="T76" fmla="*/ 130 w 501"/>
                    <a:gd name="T77" fmla="*/ 1193 h 1245"/>
                    <a:gd name="T78" fmla="*/ 94 w 501"/>
                    <a:gd name="T79" fmla="*/ 1210 h 1245"/>
                    <a:gd name="T80" fmla="*/ 107 w 501"/>
                    <a:gd name="T81" fmla="*/ 1170 h 1245"/>
                    <a:gd name="T82" fmla="*/ 136 w 501"/>
                    <a:gd name="T83" fmla="*/ 1135 h 1245"/>
                    <a:gd name="T84" fmla="*/ 145 w 501"/>
                    <a:gd name="T85" fmla="*/ 1076 h 1245"/>
                    <a:gd name="T86" fmla="*/ 149 w 501"/>
                    <a:gd name="T87" fmla="*/ 1037 h 1245"/>
                    <a:gd name="T88" fmla="*/ 130 w 501"/>
                    <a:gd name="T89" fmla="*/ 989 h 1245"/>
                    <a:gd name="T90" fmla="*/ 126 w 501"/>
                    <a:gd name="T91" fmla="*/ 928 h 1245"/>
                    <a:gd name="T92" fmla="*/ 124 w 501"/>
                    <a:gd name="T93" fmla="*/ 863 h 1245"/>
                    <a:gd name="T94" fmla="*/ 101 w 501"/>
                    <a:gd name="T95" fmla="*/ 849 h 1245"/>
                    <a:gd name="T96" fmla="*/ 107 w 501"/>
                    <a:gd name="T97" fmla="*/ 817 h 1245"/>
                    <a:gd name="T98" fmla="*/ 147 w 501"/>
                    <a:gd name="T99" fmla="*/ 799 h 1245"/>
                    <a:gd name="T100" fmla="*/ 155 w 501"/>
                    <a:gd name="T101" fmla="*/ 747 h 1245"/>
                    <a:gd name="T102" fmla="*/ 140 w 501"/>
                    <a:gd name="T103" fmla="*/ 705 h 1245"/>
                    <a:gd name="T104" fmla="*/ 132 w 501"/>
                    <a:gd name="T105" fmla="*/ 696 h 1245"/>
                    <a:gd name="T106" fmla="*/ 107 w 501"/>
                    <a:gd name="T107" fmla="*/ 632 h 1245"/>
                    <a:gd name="T108" fmla="*/ 132 w 501"/>
                    <a:gd name="T109" fmla="*/ 619 h 1245"/>
                    <a:gd name="T110" fmla="*/ 136 w 501"/>
                    <a:gd name="T111" fmla="*/ 596 h 1245"/>
                    <a:gd name="T112" fmla="*/ 132 w 501"/>
                    <a:gd name="T113" fmla="*/ 548 h 1245"/>
                    <a:gd name="T114" fmla="*/ 97 w 501"/>
                    <a:gd name="T115" fmla="*/ 529 h 1245"/>
                    <a:gd name="T116" fmla="*/ 86 w 501"/>
                    <a:gd name="T117" fmla="*/ 511 h 1245"/>
                    <a:gd name="T118" fmla="*/ 49 w 501"/>
                    <a:gd name="T119" fmla="*/ 479 h 1245"/>
                    <a:gd name="T120" fmla="*/ 53 w 501"/>
                    <a:gd name="T121" fmla="*/ 438 h 1245"/>
                    <a:gd name="T122" fmla="*/ 9 w 501"/>
                    <a:gd name="T123" fmla="*/ 392 h 1245"/>
                    <a:gd name="T124" fmla="*/ 17 w 501"/>
                    <a:gd name="T125" fmla="*/ 331 h 12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01" h="1245">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41" name="Freeform 4864">
                  <a:extLst>
                    <a:ext uri="{FF2B5EF4-FFF2-40B4-BE49-F238E27FC236}">
                      <a16:creationId xmlns:a16="http://schemas.microsoft.com/office/drawing/2014/main" id="{D047B137-AA6B-3291-444C-2CB1EE4E2F33}"/>
                    </a:ext>
                  </a:extLst>
                </p:cNvPr>
                <p:cNvSpPr>
                  <a:spLocks/>
                </p:cNvSpPr>
                <p:nvPr/>
              </p:nvSpPr>
              <p:spPr bwMode="auto">
                <a:xfrm>
                  <a:off x="4253290" y="4218334"/>
                  <a:ext cx="278483" cy="294864"/>
                </a:xfrm>
                <a:custGeom>
                  <a:avLst/>
                  <a:gdLst>
                    <a:gd name="T0" fmla="*/ 221 w 493"/>
                    <a:gd name="T1" fmla="*/ 273 h 522"/>
                    <a:gd name="T2" fmla="*/ 261 w 493"/>
                    <a:gd name="T3" fmla="*/ 265 h 522"/>
                    <a:gd name="T4" fmla="*/ 292 w 493"/>
                    <a:gd name="T5" fmla="*/ 234 h 522"/>
                    <a:gd name="T6" fmla="*/ 277 w 493"/>
                    <a:gd name="T7" fmla="*/ 206 h 522"/>
                    <a:gd name="T8" fmla="*/ 275 w 493"/>
                    <a:gd name="T9" fmla="*/ 163 h 522"/>
                    <a:gd name="T10" fmla="*/ 309 w 493"/>
                    <a:gd name="T11" fmla="*/ 148 h 522"/>
                    <a:gd name="T12" fmla="*/ 326 w 493"/>
                    <a:gd name="T13" fmla="*/ 115 h 522"/>
                    <a:gd name="T14" fmla="*/ 338 w 493"/>
                    <a:gd name="T15" fmla="*/ 79 h 522"/>
                    <a:gd name="T16" fmla="*/ 353 w 493"/>
                    <a:gd name="T17" fmla="*/ 52 h 522"/>
                    <a:gd name="T18" fmla="*/ 384 w 493"/>
                    <a:gd name="T19" fmla="*/ 33 h 522"/>
                    <a:gd name="T20" fmla="*/ 390 w 493"/>
                    <a:gd name="T21" fmla="*/ 2 h 522"/>
                    <a:gd name="T22" fmla="*/ 409 w 493"/>
                    <a:gd name="T23" fmla="*/ 23 h 522"/>
                    <a:gd name="T24" fmla="*/ 434 w 493"/>
                    <a:gd name="T25" fmla="*/ 42 h 522"/>
                    <a:gd name="T26" fmla="*/ 434 w 493"/>
                    <a:gd name="T27" fmla="*/ 63 h 522"/>
                    <a:gd name="T28" fmla="*/ 457 w 493"/>
                    <a:gd name="T29" fmla="*/ 71 h 522"/>
                    <a:gd name="T30" fmla="*/ 472 w 493"/>
                    <a:gd name="T31" fmla="*/ 79 h 522"/>
                    <a:gd name="T32" fmla="*/ 486 w 493"/>
                    <a:gd name="T33" fmla="*/ 96 h 522"/>
                    <a:gd name="T34" fmla="*/ 461 w 493"/>
                    <a:gd name="T35" fmla="*/ 96 h 522"/>
                    <a:gd name="T36" fmla="*/ 447 w 493"/>
                    <a:gd name="T37" fmla="*/ 125 h 522"/>
                    <a:gd name="T38" fmla="*/ 445 w 493"/>
                    <a:gd name="T39" fmla="*/ 152 h 522"/>
                    <a:gd name="T40" fmla="*/ 468 w 493"/>
                    <a:gd name="T41" fmla="*/ 167 h 522"/>
                    <a:gd name="T42" fmla="*/ 470 w 493"/>
                    <a:gd name="T43" fmla="*/ 194 h 522"/>
                    <a:gd name="T44" fmla="*/ 457 w 493"/>
                    <a:gd name="T45" fmla="*/ 231 h 522"/>
                    <a:gd name="T46" fmla="*/ 482 w 493"/>
                    <a:gd name="T47" fmla="*/ 254 h 522"/>
                    <a:gd name="T48" fmla="*/ 468 w 493"/>
                    <a:gd name="T49" fmla="*/ 282 h 522"/>
                    <a:gd name="T50" fmla="*/ 451 w 493"/>
                    <a:gd name="T51" fmla="*/ 311 h 522"/>
                    <a:gd name="T52" fmla="*/ 432 w 493"/>
                    <a:gd name="T53" fmla="*/ 342 h 522"/>
                    <a:gd name="T54" fmla="*/ 419 w 493"/>
                    <a:gd name="T55" fmla="*/ 371 h 522"/>
                    <a:gd name="T56" fmla="*/ 409 w 493"/>
                    <a:gd name="T57" fmla="*/ 407 h 522"/>
                    <a:gd name="T58" fmla="*/ 403 w 493"/>
                    <a:gd name="T59" fmla="*/ 438 h 522"/>
                    <a:gd name="T60" fmla="*/ 401 w 493"/>
                    <a:gd name="T61" fmla="*/ 469 h 522"/>
                    <a:gd name="T62" fmla="*/ 376 w 493"/>
                    <a:gd name="T63" fmla="*/ 478 h 522"/>
                    <a:gd name="T64" fmla="*/ 351 w 493"/>
                    <a:gd name="T65" fmla="*/ 465 h 522"/>
                    <a:gd name="T66" fmla="*/ 315 w 493"/>
                    <a:gd name="T67" fmla="*/ 461 h 522"/>
                    <a:gd name="T68" fmla="*/ 288 w 493"/>
                    <a:gd name="T69" fmla="*/ 457 h 522"/>
                    <a:gd name="T70" fmla="*/ 292 w 493"/>
                    <a:gd name="T71" fmla="*/ 472 h 522"/>
                    <a:gd name="T72" fmla="*/ 280 w 493"/>
                    <a:gd name="T73" fmla="*/ 484 h 522"/>
                    <a:gd name="T74" fmla="*/ 275 w 493"/>
                    <a:gd name="T75" fmla="*/ 497 h 522"/>
                    <a:gd name="T76" fmla="*/ 269 w 493"/>
                    <a:gd name="T77" fmla="*/ 509 h 522"/>
                    <a:gd name="T78" fmla="*/ 253 w 493"/>
                    <a:gd name="T79" fmla="*/ 513 h 522"/>
                    <a:gd name="T80" fmla="*/ 229 w 493"/>
                    <a:gd name="T81" fmla="*/ 507 h 522"/>
                    <a:gd name="T82" fmla="*/ 202 w 493"/>
                    <a:gd name="T83" fmla="*/ 509 h 522"/>
                    <a:gd name="T84" fmla="*/ 171 w 493"/>
                    <a:gd name="T85" fmla="*/ 517 h 522"/>
                    <a:gd name="T86" fmla="*/ 150 w 493"/>
                    <a:gd name="T87" fmla="*/ 499 h 522"/>
                    <a:gd name="T88" fmla="*/ 119 w 493"/>
                    <a:gd name="T89" fmla="*/ 490 h 522"/>
                    <a:gd name="T90" fmla="*/ 92 w 493"/>
                    <a:gd name="T91" fmla="*/ 501 h 522"/>
                    <a:gd name="T92" fmla="*/ 71 w 493"/>
                    <a:gd name="T93" fmla="*/ 503 h 522"/>
                    <a:gd name="T94" fmla="*/ 48 w 493"/>
                    <a:gd name="T95" fmla="*/ 494 h 522"/>
                    <a:gd name="T96" fmla="*/ 21 w 493"/>
                    <a:gd name="T97" fmla="*/ 476 h 522"/>
                    <a:gd name="T98" fmla="*/ 4 w 493"/>
                    <a:gd name="T99" fmla="*/ 471 h 522"/>
                    <a:gd name="T100" fmla="*/ 31 w 493"/>
                    <a:gd name="T101" fmla="*/ 442 h 522"/>
                    <a:gd name="T102" fmla="*/ 48 w 493"/>
                    <a:gd name="T103" fmla="*/ 413 h 522"/>
                    <a:gd name="T104" fmla="*/ 73 w 493"/>
                    <a:gd name="T105" fmla="*/ 384 h 522"/>
                    <a:gd name="T106" fmla="*/ 96 w 493"/>
                    <a:gd name="T107" fmla="*/ 361 h 522"/>
                    <a:gd name="T108" fmla="*/ 88 w 493"/>
                    <a:gd name="T109" fmla="*/ 315 h 522"/>
                    <a:gd name="T110" fmla="*/ 50 w 493"/>
                    <a:gd name="T111" fmla="*/ 292 h 522"/>
                    <a:gd name="T112" fmla="*/ 31 w 493"/>
                    <a:gd name="T113" fmla="*/ 250 h 522"/>
                    <a:gd name="T114" fmla="*/ 50 w 493"/>
                    <a:gd name="T115" fmla="*/ 219 h 522"/>
                    <a:gd name="T116" fmla="*/ 81 w 493"/>
                    <a:gd name="T117" fmla="*/ 221 h 522"/>
                    <a:gd name="T118" fmla="*/ 115 w 493"/>
                    <a:gd name="T119" fmla="*/ 238 h 522"/>
                    <a:gd name="T120" fmla="*/ 148 w 493"/>
                    <a:gd name="T121" fmla="*/ 242 h 522"/>
                    <a:gd name="T122" fmla="*/ 179 w 493"/>
                    <a:gd name="T123" fmla="*/ 254 h 5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93" h="522">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42" name="Freeform 4866">
                  <a:extLst>
                    <a:ext uri="{FF2B5EF4-FFF2-40B4-BE49-F238E27FC236}">
                      <a16:creationId xmlns:a16="http://schemas.microsoft.com/office/drawing/2014/main" id="{A1E9D45C-9945-2A7C-DBD8-B10A0A550365}"/>
                    </a:ext>
                  </a:extLst>
                </p:cNvPr>
                <p:cNvSpPr>
                  <a:spLocks/>
                </p:cNvSpPr>
                <p:nvPr/>
              </p:nvSpPr>
              <p:spPr bwMode="auto">
                <a:xfrm>
                  <a:off x="4030730" y="4569685"/>
                  <a:ext cx="329886" cy="349656"/>
                </a:xfrm>
                <a:custGeom>
                  <a:avLst/>
                  <a:gdLst>
                    <a:gd name="T0" fmla="*/ 104 w 584"/>
                    <a:gd name="T1" fmla="*/ 83 h 619"/>
                    <a:gd name="T2" fmla="*/ 135 w 584"/>
                    <a:gd name="T3" fmla="*/ 42 h 619"/>
                    <a:gd name="T4" fmla="*/ 169 w 584"/>
                    <a:gd name="T5" fmla="*/ 16 h 619"/>
                    <a:gd name="T6" fmla="*/ 223 w 584"/>
                    <a:gd name="T7" fmla="*/ 2 h 619"/>
                    <a:gd name="T8" fmla="*/ 260 w 584"/>
                    <a:gd name="T9" fmla="*/ 14 h 619"/>
                    <a:gd name="T10" fmla="*/ 300 w 584"/>
                    <a:gd name="T11" fmla="*/ 19 h 619"/>
                    <a:gd name="T12" fmla="*/ 296 w 584"/>
                    <a:gd name="T13" fmla="*/ 60 h 619"/>
                    <a:gd name="T14" fmla="*/ 306 w 584"/>
                    <a:gd name="T15" fmla="*/ 98 h 619"/>
                    <a:gd name="T16" fmla="*/ 311 w 584"/>
                    <a:gd name="T17" fmla="*/ 129 h 619"/>
                    <a:gd name="T18" fmla="*/ 344 w 584"/>
                    <a:gd name="T19" fmla="*/ 148 h 619"/>
                    <a:gd name="T20" fmla="*/ 390 w 584"/>
                    <a:gd name="T21" fmla="*/ 137 h 619"/>
                    <a:gd name="T22" fmla="*/ 431 w 584"/>
                    <a:gd name="T23" fmla="*/ 121 h 619"/>
                    <a:gd name="T24" fmla="*/ 459 w 584"/>
                    <a:gd name="T25" fmla="*/ 144 h 619"/>
                    <a:gd name="T26" fmla="*/ 467 w 584"/>
                    <a:gd name="T27" fmla="*/ 179 h 619"/>
                    <a:gd name="T28" fmla="*/ 479 w 584"/>
                    <a:gd name="T29" fmla="*/ 204 h 619"/>
                    <a:gd name="T30" fmla="*/ 459 w 584"/>
                    <a:gd name="T31" fmla="*/ 236 h 619"/>
                    <a:gd name="T32" fmla="*/ 459 w 584"/>
                    <a:gd name="T33" fmla="*/ 271 h 619"/>
                    <a:gd name="T34" fmla="*/ 486 w 584"/>
                    <a:gd name="T35" fmla="*/ 269 h 619"/>
                    <a:gd name="T36" fmla="*/ 521 w 584"/>
                    <a:gd name="T37" fmla="*/ 269 h 619"/>
                    <a:gd name="T38" fmla="*/ 553 w 584"/>
                    <a:gd name="T39" fmla="*/ 256 h 619"/>
                    <a:gd name="T40" fmla="*/ 580 w 584"/>
                    <a:gd name="T41" fmla="*/ 283 h 619"/>
                    <a:gd name="T42" fmla="*/ 569 w 584"/>
                    <a:gd name="T43" fmla="*/ 311 h 619"/>
                    <a:gd name="T44" fmla="*/ 559 w 584"/>
                    <a:gd name="T45" fmla="*/ 346 h 619"/>
                    <a:gd name="T46" fmla="*/ 551 w 584"/>
                    <a:gd name="T47" fmla="*/ 377 h 619"/>
                    <a:gd name="T48" fmla="*/ 528 w 584"/>
                    <a:gd name="T49" fmla="*/ 394 h 619"/>
                    <a:gd name="T50" fmla="*/ 515 w 584"/>
                    <a:gd name="T51" fmla="*/ 430 h 619"/>
                    <a:gd name="T52" fmla="*/ 525 w 584"/>
                    <a:gd name="T53" fmla="*/ 463 h 619"/>
                    <a:gd name="T54" fmla="*/ 505 w 584"/>
                    <a:gd name="T55" fmla="*/ 511 h 619"/>
                    <a:gd name="T56" fmla="*/ 503 w 584"/>
                    <a:gd name="T57" fmla="*/ 557 h 619"/>
                    <a:gd name="T58" fmla="*/ 507 w 584"/>
                    <a:gd name="T59" fmla="*/ 584 h 619"/>
                    <a:gd name="T60" fmla="*/ 515 w 584"/>
                    <a:gd name="T61" fmla="*/ 613 h 619"/>
                    <a:gd name="T62" fmla="*/ 480 w 584"/>
                    <a:gd name="T63" fmla="*/ 619 h 619"/>
                    <a:gd name="T64" fmla="*/ 438 w 584"/>
                    <a:gd name="T65" fmla="*/ 611 h 619"/>
                    <a:gd name="T66" fmla="*/ 400 w 584"/>
                    <a:gd name="T67" fmla="*/ 613 h 619"/>
                    <a:gd name="T68" fmla="*/ 400 w 584"/>
                    <a:gd name="T69" fmla="*/ 576 h 619"/>
                    <a:gd name="T70" fmla="*/ 409 w 584"/>
                    <a:gd name="T71" fmla="*/ 540 h 619"/>
                    <a:gd name="T72" fmla="*/ 381 w 584"/>
                    <a:gd name="T73" fmla="*/ 536 h 619"/>
                    <a:gd name="T74" fmla="*/ 356 w 584"/>
                    <a:gd name="T75" fmla="*/ 511 h 619"/>
                    <a:gd name="T76" fmla="*/ 344 w 584"/>
                    <a:gd name="T77" fmla="*/ 490 h 619"/>
                    <a:gd name="T78" fmla="*/ 313 w 584"/>
                    <a:gd name="T79" fmla="*/ 503 h 619"/>
                    <a:gd name="T80" fmla="*/ 267 w 584"/>
                    <a:gd name="T81" fmla="*/ 492 h 619"/>
                    <a:gd name="T82" fmla="*/ 239 w 584"/>
                    <a:gd name="T83" fmla="*/ 461 h 619"/>
                    <a:gd name="T84" fmla="*/ 214 w 584"/>
                    <a:gd name="T85" fmla="*/ 448 h 619"/>
                    <a:gd name="T86" fmla="*/ 202 w 584"/>
                    <a:gd name="T87" fmla="*/ 425 h 619"/>
                    <a:gd name="T88" fmla="*/ 192 w 584"/>
                    <a:gd name="T89" fmla="*/ 407 h 619"/>
                    <a:gd name="T90" fmla="*/ 177 w 584"/>
                    <a:gd name="T91" fmla="*/ 400 h 619"/>
                    <a:gd name="T92" fmla="*/ 154 w 584"/>
                    <a:gd name="T93" fmla="*/ 407 h 619"/>
                    <a:gd name="T94" fmla="*/ 135 w 584"/>
                    <a:gd name="T95" fmla="*/ 398 h 619"/>
                    <a:gd name="T96" fmla="*/ 114 w 584"/>
                    <a:gd name="T97" fmla="*/ 386 h 619"/>
                    <a:gd name="T98" fmla="*/ 91 w 584"/>
                    <a:gd name="T99" fmla="*/ 363 h 619"/>
                    <a:gd name="T100" fmla="*/ 66 w 584"/>
                    <a:gd name="T101" fmla="*/ 344 h 619"/>
                    <a:gd name="T102" fmla="*/ 45 w 584"/>
                    <a:gd name="T103" fmla="*/ 321 h 619"/>
                    <a:gd name="T104" fmla="*/ 24 w 584"/>
                    <a:gd name="T105" fmla="*/ 296 h 619"/>
                    <a:gd name="T106" fmla="*/ 2 w 584"/>
                    <a:gd name="T107" fmla="*/ 271 h 619"/>
                    <a:gd name="T108" fmla="*/ 33 w 584"/>
                    <a:gd name="T109" fmla="*/ 242 h 619"/>
                    <a:gd name="T110" fmla="*/ 62 w 584"/>
                    <a:gd name="T111" fmla="*/ 229 h 619"/>
                    <a:gd name="T112" fmla="*/ 85 w 584"/>
                    <a:gd name="T113" fmla="*/ 242 h 619"/>
                    <a:gd name="T114" fmla="*/ 121 w 584"/>
                    <a:gd name="T115" fmla="*/ 240 h 619"/>
                    <a:gd name="T116" fmla="*/ 118 w 584"/>
                    <a:gd name="T117" fmla="*/ 210 h 619"/>
                    <a:gd name="T118" fmla="*/ 110 w 584"/>
                    <a:gd name="T119" fmla="*/ 185 h 619"/>
                    <a:gd name="T120" fmla="*/ 91 w 584"/>
                    <a:gd name="T121" fmla="*/ 173 h 619"/>
                    <a:gd name="T122" fmla="*/ 83 w 584"/>
                    <a:gd name="T123" fmla="*/ 129 h 61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84" h="619">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43" name="Freeform 4867">
                  <a:extLst>
                    <a:ext uri="{FF2B5EF4-FFF2-40B4-BE49-F238E27FC236}">
                      <a16:creationId xmlns:a16="http://schemas.microsoft.com/office/drawing/2014/main" id="{0A1DC6AE-9D72-681F-70B1-468D5715A7AD}"/>
                    </a:ext>
                  </a:extLst>
                </p:cNvPr>
                <p:cNvSpPr>
                  <a:spLocks/>
                </p:cNvSpPr>
                <p:nvPr/>
              </p:nvSpPr>
              <p:spPr bwMode="auto">
                <a:xfrm>
                  <a:off x="5088173" y="4661194"/>
                  <a:ext cx="444555" cy="498783"/>
                </a:xfrm>
                <a:custGeom>
                  <a:avLst/>
                  <a:gdLst>
                    <a:gd name="T0" fmla="*/ 106 w 787"/>
                    <a:gd name="T1" fmla="*/ 288 h 883"/>
                    <a:gd name="T2" fmla="*/ 125 w 787"/>
                    <a:gd name="T3" fmla="*/ 261 h 883"/>
                    <a:gd name="T4" fmla="*/ 135 w 787"/>
                    <a:gd name="T5" fmla="*/ 249 h 883"/>
                    <a:gd name="T6" fmla="*/ 131 w 787"/>
                    <a:gd name="T7" fmla="*/ 232 h 883"/>
                    <a:gd name="T8" fmla="*/ 139 w 787"/>
                    <a:gd name="T9" fmla="*/ 203 h 883"/>
                    <a:gd name="T10" fmla="*/ 154 w 787"/>
                    <a:gd name="T11" fmla="*/ 165 h 883"/>
                    <a:gd name="T12" fmla="*/ 175 w 787"/>
                    <a:gd name="T13" fmla="*/ 107 h 883"/>
                    <a:gd name="T14" fmla="*/ 210 w 787"/>
                    <a:gd name="T15" fmla="*/ 107 h 883"/>
                    <a:gd name="T16" fmla="*/ 248 w 787"/>
                    <a:gd name="T17" fmla="*/ 78 h 883"/>
                    <a:gd name="T18" fmla="*/ 281 w 787"/>
                    <a:gd name="T19" fmla="*/ 65 h 883"/>
                    <a:gd name="T20" fmla="*/ 308 w 787"/>
                    <a:gd name="T21" fmla="*/ 42 h 883"/>
                    <a:gd name="T22" fmla="*/ 338 w 787"/>
                    <a:gd name="T23" fmla="*/ 40 h 883"/>
                    <a:gd name="T24" fmla="*/ 367 w 787"/>
                    <a:gd name="T25" fmla="*/ 44 h 883"/>
                    <a:gd name="T26" fmla="*/ 402 w 787"/>
                    <a:gd name="T27" fmla="*/ 34 h 883"/>
                    <a:gd name="T28" fmla="*/ 427 w 787"/>
                    <a:gd name="T29" fmla="*/ 23 h 883"/>
                    <a:gd name="T30" fmla="*/ 461 w 787"/>
                    <a:gd name="T31" fmla="*/ 19 h 883"/>
                    <a:gd name="T32" fmla="*/ 498 w 787"/>
                    <a:gd name="T33" fmla="*/ 13 h 883"/>
                    <a:gd name="T34" fmla="*/ 505 w 787"/>
                    <a:gd name="T35" fmla="*/ 30 h 883"/>
                    <a:gd name="T36" fmla="*/ 524 w 787"/>
                    <a:gd name="T37" fmla="*/ 71 h 883"/>
                    <a:gd name="T38" fmla="*/ 563 w 787"/>
                    <a:gd name="T39" fmla="*/ 88 h 883"/>
                    <a:gd name="T40" fmla="*/ 590 w 787"/>
                    <a:gd name="T41" fmla="*/ 263 h 883"/>
                    <a:gd name="T42" fmla="*/ 638 w 787"/>
                    <a:gd name="T43" fmla="*/ 265 h 883"/>
                    <a:gd name="T44" fmla="*/ 707 w 787"/>
                    <a:gd name="T45" fmla="*/ 272 h 883"/>
                    <a:gd name="T46" fmla="*/ 761 w 787"/>
                    <a:gd name="T47" fmla="*/ 282 h 883"/>
                    <a:gd name="T48" fmla="*/ 778 w 787"/>
                    <a:gd name="T49" fmla="*/ 326 h 883"/>
                    <a:gd name="T50" fmla="*/ 787 w 787"/>
                    <a:gd name="T51" fmla="*/ 380 h 883"/>
                    <a:gd name="T52" fmla="*/ 739 w 787"/>
                    <a:gd name="T53" fmla="*/ 380 h 883"/>
                    <a:gd name="T54" fmla="*/ 686 w 787"/>
                    <a:gd name="T55" fmla="*/ 359 h 883"/>
                    <a:gd name="T56" fmla="*/ 645 w 787"/>
                    <a:gd name="T57" fmla="*/ 384 h 883"/>
                    <a:gd name="T58" fmla="*/ 601 w 787"/>
                    <a:gd name="T59" fmla="*/ 399 h 883"/>
                    <a:gd name="T60" fmla="*/ 555 w 787"/>
                    <a:gd name="T61" fmla="*/ 399 h 883"/>
                    <a:gd name="T62" fmla="*/ 544 w 787"/>
                    <a:gd name="T63" fmla="*/ 608 h 883"/>
                    <a:gd name="T64" fmla="*/ 592 w 787"/>
                    <a:gd name="T65" fmla="*/ 649 h 883"/>
                    <a:gd name="T66" fmla="*/ 636 w 787"/>
                    <a:gd name="T67" fmla="*/ 679 h 883"/>
                    <a:gd name="T68" fmla="*/ 667 w 787"/>
                    <a:gd name="T69" fmla="*/ 725 h 883"/>
                    <a:gd name="T70" fmla="*/ 655 w 787"/>
                    <a:gd name="T71" fmla="*/ 760 h 883"/>
                    <a:gd name="T72" fmla="*/ 676 w 787"/>
                    <a:gd name="T73" fmla="*/ 795 h 883"/>
                    <a:gd name="T74" fmla="*/ 705 w 787"/>
                    <a:gd name="T75" fmla="*/ 825 h 883"/>
                    <a:gd name="T76" fmla="*/ 690 w 787"/>
                    <a:gd name="T77" fmla="*/ 866 h 883"/>
                    <a:gd name="T78" fmla="*/ 647 w 787"/>
                    <a:gd name="T79" fmla="*/ 879 h 883"/>
                    <a:gd name="T80" fmla="*/ 619 w 787"/>
                    <a:gd name="T81" fmla="*/ 831 h 883"/>
                    <a:gd name="T82" fmla="*/ 578 w 787"/>
                    <a:gd name="T83" fmla="*/ 844 h 883"/>
                    <a:gd name="T84" fmla="*/ 559 w 787"/>
                    <a:gd name="T85" fmla="*/ 814 h 883"/>
                    <a:gd name="T86" fmla="*/ 519 w 787"/>
                    <a:gd name="T87" fmla="*/ 825 h 883"/>
                    <a:gd name="T88" fmla="*/ 496 w 787"/>
                    <a:gd name="T89" fmla="*/ 823 h 883"/>
                    <a:gd name="T90" fmla="*/ 482 w 787"/>
                    <a:gd name="T91" fmla="*/ 781 h 883"/>
                    <a:gd name="T92" fmla="*/ 480 w 787"/>
                    <a:gd name="T93" fmla="*/ 712 h 883"/>
                    <a:gd name="T94" fmla="*/ 492 w 787"/>
                    <a:gd name="T95" fmla="*/ 681 h 883"/>
                    <a:gd name="T96" fmla="*/ 465 w 787"/>
                    <a:gd name="T97" fmla="*/ 679 h 883"/>
                    <a:gd name="T98" fmla="*/ 415 w 787"/>
                    <a:gd name="T99" fmla="*/ 658 h 883"/>
                    <a:gd name="T100" fmla="*/ 373 w 787"/>
                    <a:gd name="T101" fmla="*/ 643 h 883"/>
                    <a:gd name="T102" fmla="*/ 327 w 787"/>
                    <a:gd name="T103" fmla="*/ 649 h 883"/>
                    <a:gd name="T104" fmla="*/ 290 w 787"/>
                    <a:gd name="T105" fmla="*/ 591 h 883"/>
                    <a:gd name="T106" fmla="*/ 271 w 787"/>
                    <a:gd name="T107" fmla="*/ 556 h 883"/>
                    <a:gd name="T108" fmla="*/ 240 w 787"/>
                    <a:gd name="T109" fmla="*/ 537 h 883"/>
                    <a:gd name="T110" fmla="*/ 190 w 787"/>
                    <a:gd name="T111" fmla="*/ 522 h 883"/>
                    <a:gd name="T112" fmla="*/ 156 w 787"/>
                    <a:gd name="T113" fmla="*/ 506 h 883"/>
                    <a:gd name="T114" fmla="*/ 123 w 787"/>
                    <a:gd name="T115" fmla="*/ 506 h 883"/>
                    <a:gd name="T116" fmla="*/ 85 w 787"/>
                    <a:gd name="T117" fmla="*/ 482 h 883"/>
                    <a:gd name="T118" fmla="*/ 69 w 787"/>
                    <a:gd name="T119" fmla="*/ 457 h 883"/>
                    <a:gd name="T120" fmla="*/ 46 w 787"/>
                    <a:gd name="T121" fmla="*/ 432 h 883"/>
                    <a:gd name="T122" fmla="*/ 21 w 787"/>
                    <a:gd name="T123" fmla="*/ 409 h 8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87" h="883">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44" name="Freeform 4868">
                  <a:extLst>
                    <a:ext uri="{FF2B5EF4-FFF2-40B4-BE49-F238E27FC236}">
                      <a16:creationId xmlns:a16="http://schemas.microsoft.com/office/drawing/2014/main" id="{EC48954F-0DB1-6E20-C68D-9543B638DC54}"/>
                    </a:ext>
                  </a:extLst>
                </p:cNvPr>
                <p:cNvSpPr>
                  <a:spLocks/>
                </p:cNvSpPr>
                <p:nvPr/>
              </p:nvSpPr>
              <p:spPr bwMode="auto">
                <a:xfrm>
                  <a:off x="4299045" y="4745360"/>
                  <a:ext cx="514035" cy="311245"/>
                </a:xfrm>
                <a:custGeom>
                  <a:avLst/>
                  <a:gdLst>
                    <a:gd name="T0" fmla="*/ 34 w 910"/>
                    <a:gd name="T1" fmla="*/ 248 h 551"/>
                    <a:gd name="T2" fmla="*/ 4 w 910"/>
                    <a:gd name="T3" fmla="*/ 225 h 551"/>
                    <a:gd name="T4" fmla="*/ 48 w 910"/>
                    <a:gd name="T5" fmla="*/ 164 h 551"/>
                    <a:gd name="T6" fmla="*/ 46 w 910"/>
                    <a:gd name="T7" fmla="*/ 119 h 551"/>
                    <a:gd name="T8" fmla="*/ 46 w 910"/>
                    <a:gd name="T9" fmla="*/ 89 h 551"/>
                    <a:gd name="T10" fmla="*/ 71 w 910"/>
                    <a:gd name="T11" fmla="*/ 62 h 551"/>
                    <a:gd name="T12" fmla="*/ 86 w 910"/>
                    <a:gd name="T13" fmla="*/ 43 h 551"/>
                    <a:gd name="T14" fmla="*/ 84 w 910"/>
                    <a:gd name="T15" fmla="*/ 4 h 551"/>
                    <a:gd name="T16" fmla="*/ 115 w 910"/>
                    <a:gd name="T17" fmla="*/ 20 h 551"/>
                    <a:gd name="T18" fmla="*/ 149 w 910"/>
                    <a:gd name="T19" fmla="*/ 18 h 551"/>
                    <a:gd name="T20" fmla="*/ 174 w 910"/>
                    <a:gd name="T21" fmla="*/ 35 h 551"/>
                    <a:gd name="T22" fmla="*/ 180 w 910"/>
                    <a:gd name="T23" fmla="*/ 69 h 551"/>
                    <a:gd name="T24" fmla="*/ 184 w 910"/>
                    <a:gd name="T25" fmla="*/ 110 h 551"/>
                    <a:gd name="T26" fmla="*/ 201 w 910"/>
                    <a:gd name="T27" fmla="*/ 131 h 551"/>
                    <a:gd name="T28" fmla="*/ 234 w 910"/>
                    <a:gd name="T29" fmla="*/ 142 h 551"/>
                    <a:gd name="T30" fmla="*/ 267 w 910"/>
                    <a:gd name="T31" fmla="*/ 146 h 551"/>
                    <a:gd name="T32" fmla="*/ 286 w 910"/>
                    <a:gd name="T33" fmla="*/ 137 h 551"/>
                    <a:gd name="T34" fmla="*/ 311 w 910"/>
                    <a:gd name="T35" fmla="*/ 125 h 551"/>
                    <a:gd name="T36" fmla="*/ 338 w 910"/>
                    <a:gd name="T37" fmla="*/ 125 h 551"/>
                    <a:gd name="T38" fmla="*/ 351 w 910"/>
                    <a:gd name="T39" fmla="*/ 142 h 551"/>
                    <a:gd name="T40" fmla="*/ 374 w 910"/>
                    <a:gd name="T41" fmla="*/ 171 h 551"/>
                    <a:gd name="T42" fmla="*/ 407 w 910"/>
                    <a:gd name="T43" fmla="*/ 175 h 551"/>
                    <a:gd name="T44" fmla="*/ 449 w 910"/>
                    <a:gd name="T45" fmla="*/ 183 h 551"/>
                    <a:gd name="T46" fmla="*/ 476 w 910"/>
                    <a:gd name="T47" fmla="*/ 200 h 551"/>
                    <a:gd name="T48" fmla="*/ 512 w 910"/>
                    <a:gd name="T49" fmla="*/ 202 h 551"/>
                    <a:gd name="T50" fmla="*/ 530 w 910"/>
                    <a:gd name="T51" fmla="*/ 229 h 551"/>
                    <a:gd name="T52" fmla="*/ 541 w 910"/>
                    <a:gd name="T53" fmla="*/ 260 h 551"/>
                    <a:gd name="T54" fmla="*/ 568 w 910"/>
                    <a:gd name="T55" fmla="*/ 269 h 551"/>
                    <a:gd name="T56" fmla="*/ 599 w 910"/>
                    <a:gd name="T57" fmla="*/ 286 h 551"/>
                    <a:gd name="T58" fmla="*/ 599 w 910"/>
                    <a:gd name="T59" fmla="*/ 327 h 551"/>
                    <a:gd name="T60" fmla="*/ 651 w 910"/>
                    <a:gd name="T61" fmla="*/ 348 h 551"/>
                    <a:gd name="T62" fmla="*/ 685 w 910"/>
                    <a:gd name="T63" fmla="*/ 381 h 551"/>
                    <a:gd name="T64" fmla="*/ 681 w 910"/>
                    <a:gd name="T65" fmla="*/ 396 h 551"/>
                    <a:gd name="T66" fmla="*/ 702 w 910"/>
                    <a:gd name="T67" fmla="*/ 417 h 551"/>
                    <a:gd name="T68" fmla="*/ 731 w 910"/>
                    <a:gd name="T69" fmla="*/ 429 h 551"/>
                    <a:gd name="T70" fmla="*/ 756 w 910"/>
                    <a:gd name="T71" fmla="*/ 434 h 551"/>
                    <a:gd name="T72" fmla="*/ 796 w 910"/>
                    <a:gd name="T73" fmla="*/ 442 h 551"/>
                    <a:gd name="T74" fmla="*/ 818 w 910"/>
                    <a:gd name="T75" fmla="*/ 463 h 551"/>
                    <a:gd name="T76" fmla="*/ 852 w 910"/>
                    <a:gd name="T77" fmla="*/ 480 h 551"/>
                    <a:gd name="T78" fmla="*/ 906 w 910"/>
                    <a:gd name="T79" fmla="*/ 505 h 551"/>
                    <a:gd name="T80" fmla="*/ 747 w 910"/>
                    <a:gd name="T81" fmla="*/ 536 h 551"/>
                    <a:gd name="T82" fmla="*/ 714 w 910"/>
                    <a:gd name="T83" fmla="*/ 507 h 551"/>
                    <a:gd name="T84" fmla="*/ 683 w 910"/>
                    <a:gd name="T85" fmla="*/ 494 h 551"/>
                    <a:gd name="T86" fmla="*/ 658 w 910"/>
                    <a:gd name="T87" fmla="*/ 455 h 551"/>
                    <a:gd name="T88" fmla="*/ 622 w 910"/>
                    <a:gd name="T89" fmla="*/ 465 h 551"/>
                    <a:gd name="T90" fmla="*/ 587 w 910"/>
                    <a:gd name="T91" fmla="*/ 434 h 551"/>
                    <a:gd name="T92" fmla="*/ 539 w 910"/>
                    <a:gd name="T93" fmla="*/ 429 h 551"/>
                    <a:gd name="T94" fmla="*/ 485 w 910"/>
                    <a:gd name="T95" fmla="*/ 427 h 551"/>
                    <a:gd name="T96" fmla="*/ 445 w 910"/>
                    <a:gd name="T97" fmla="*/ 405 h 551"/>
                    <a:gd name="T98" fmla="*/ 409 w 910"/>
                    <a:gd name="T99" fmla="*/ 394 h 551"/>
                    <a:gd name="T100" fmla="*/ 368 w 910"/>
                    <a:gd name="T101" fmla="*/ 369 h 551"/>
                    <a:gd name="T102" fmla="*/ 347 w 910"/>
                    <a:gd name="T103" fmla="*/ 348 h 551"/>
                    <a:gd name="T104" fmla="*/ 334 w 910"/>
                    <a:gd name="T105" fmla="*/ 327 h 551"/>
                    <a:gd name="T106" fmla="*/ 301 w 910"/>
                    <a:gd name="T107" fmla="*/ 311 h 551"/>
                    <a:gd name="T108" fmla="*/ 267 w 910"/>
                    <a:gd name="T109" fmla="*/ 298 h 551"/>
                    <a:gd name="T110" fmla="*/ 242 w 910"/>
                    <a:gd name="T111" fmla="*/ 302 h 551"/>
                    <a:gd name="T112" fmla="*/ 215 w 910"/>
                    <a:gd name="T113" fmla="*/ 340 h 551"/>
                    <a:gd name="T114" fmla="*/ 171 w 910"/>
                    <a:gd name="T115" fmla="*/ 344 h 551"/>
                    <a:gd name="T116" fmla="*/ 134 w 910"/>
                    <a:gd name="T117" fmla="*/ 331 h 551"/>
                    <a:gd name="T118" fmla="*/ 103 w 910"/>
                    <a:gd name="T119" fmla="*/ 340 h 551"/>
                    <a:gd name="T120" fmla="*/ 67 w 910"/>
                    <a:gd name="T121" fmla="*/ 333 h 551"/>
                    <a:gd name="T122" fmla="*/ 38 w 910"/>
                    <a:gd name="T123" fmla="*/ 315 h 551"/>
                    <a:gd name="T124" fmla="*/ 38 w 910"/>
                    <a:gd name="T125" fmla="*/ 290 h 5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10" h="551">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45" name="Freeform 4869">
                  <a:extLst>
                    <a:ext uri="{FF2B5EF4-FFF2-40B4-BE49-F238E27FC236}">
                      <a16:creationId xmlns:a16="http://schemas.microsoft.com/office/drawing/2014/main" id="{1FE1027B-E93B-20DF-DE8C-3EAA4D358DD8}"/>
                    </a:ext>
                  </a:extLst>
                </p:cNvPr>
                <p:cNvSpPr>
                  <a:spLocks/>
                </p:cNvSpPr>
                <p:nvPr/>
              </p:nvSpPr>
              <p:spPr bwMode="auto">
                <a:xfrm>
                  <a:off x="4731738" y="4957188"/>
                  <a:ext cx="759190" cy="655817"/>
                </a:xfrm>
                <a:custGeom>
                  <a:avLst/>
                  <a:gdLst>
                    <a:gd name="T0" fmla="*/ 201 w 1344"/>
                    <a:gd name="T1" fmla="*/ 146 h 1161"/>
                    <a:gd name="T2" fmla="*/ 245 w 1344"/>
                    <a:gd name="T3" fmla="*/ 169 h 1161"/>
                    <a:gd name="T4" fmla="*/ 320 w 1344"/>
                    <a:gd name="T5" fmla="*/ 198 h 1161"/>
                    <a:gd name="T6" fmla="*/ 391 w 1344"/>
                    <a:gd name="T7" fmla="*/ 194 h 1161"/>
                    <a:gd name="T8" fmla="*/ 470 w 1344"/>
                    <a:gd name="T9" fmla="*/ 205 h 1161"/>
                    <a:gd name="T10" fmla="*/ 543 w 1344"/>
                    <a:gd name="T11" fmla="*/ 199 h 1161"/>
                    <a:gd name="T12" fmla="*/ 589 w 1344"/>
                    <a:gd name="T13" fmla="*/ 146 h 1161"/>
                    <a:gd name="T14" fmla="*/ 647 w 1344"/>
                    <a:gd name="T15" fmla="*/ 100 h 1161"/>
                    <a:gd name="T16" fmla="*/ 712 w 1344"/>
                    <a:gd name="T17" fmla="*/ 69 h 1161"/>
                    <a:gd name="T18" fmla="*/ 777 w 1344"/>
                    <a:gd name="T19" fmla="*/ 27 h 1161"/>
                    <a:gd name="T20" fmla="*/ 837 w 1344"/>
                    <a:gd name="T21" fmla="*/ 11 h 1161"/>
                    <a:gd name="T22" fmla="*/ 881 w 1344"/>
                    <a:gd name="T23" fmla="*/ 23 h 1161"/>
                    <a:gd name="T24" fmla="*/ 919 w 1344"/>
                    <a:gd name="T25" fmla="*/ 40 h 1161"/>
                    <a:gd name="T26" fmla="*/ 931 w 1344"/>
                    <a:gd name="T27" fmla="*/ 84 h 1161"/>
                    <a:gd name="T28" fmla="*/ 973 w 1344"/>
                    <a:gd name="T29" fmla="*/ 117 h 1161"/>
                    <a:gd name="T30" fmla="*/ 1015 w 1344"/>
                    <a:gd name="T31" fmla="*/ 121 h 1161"/>
                    <a:gd name="T32" fmla="*/ 1058 w 1344"/>
                    <a:gd name="T33" fmla="*/ 148 h 1161"/>
                    <a:gd name="T34" fmla="*/ 1083 w 1344"/>
                    <a:gd name="T35" fmla="*/ 153 h 1161"/>
                    <a:gd name="T36" fmla="*/ 1113 w 1344"/>
                    <a:gd name="T37" fmla="*/ 159 h 1161"/>
                    <a:gd name="T38" fmla="*/ 1111 w 1344"/>
                    <a:gd name="T39" fmla="*/ 198 h 1161"/>
                    <a:gd name="T40" fmla="*/ 1121 w 1344"/>
                    <a:gd name="T41" fmla="*/ 267 h 1161"/>
                    <a:gd name="T42" fmla="*/ 1121 w 1344"/>
                    <a:gd name="T43" fmla="*/ 305 h 1161"/>
                    <a:gd name="T44" fmla="*/ 1146 w 1344"/>
                    <a:gd name="T45" fmla="*/ 303 h 1161"/>
                    <a:gd name="T46" fmla="*/ 1194 w 1344"/>
                    <a:gd name="T47" fmla="*/ 288 h 1161"/>
                    <a:gd name="T48" fmla="*/ 1211 w 1344"/>
                    <a:gd name="T49" fmla="*/ 320 h 1161"/>
                    <a:gd name="T50" fmla="*/ 1250 w 1344"/>
                    <a:gd name="T51" fmla="*/ 307 h 1161"/>
                    <a:gd name="T52" fmla="*/ 1278 w 1344"/>
                    <a:gd name="T53" fmla="*/ 357 h 1161"/>
                    <a:gd name="T54" fmla="*/ 1322 w 1344"/>
                    <a:gd name="T55" fmla="*/ 343 h 1161"/>
                    <a:gd name="T56" fmla="*/ 1338 w 1344"/>
                    <a:gd name="T57" fmla="*/ 345 h 1161"/>
                    <a:gd name="T58" fmla="*/ 1332 w 1344"/>
                    <a:gd name="T59" fmla="*/ 418 h 1161"/>
                    <a:gd name="T60" fmla="*/ 1186 w 1344"/>
                    <a:gd name="T61" fmla="*/ 1158 h 1161"/>
                    <a:gd name="T62" fmla="*/ 1131 w 1344"/>
                    <a:gd name="T63" fmla="*/ 1104 h 1161"/>
                    <a:gd name="T64" fmla="*/ 1090 w 1344"/>
                    <a:gd name="T65" fmla="*/ 1050 h 1161"/>
                    <a:gd name="T66" fmla="*/ 1015 w 1344"/>
                    <a:gd name="T67" fmla="*/ 1056 h 1161"/>
                    <a:gd name="T68" fmla="*/ 1159 w 1344"/>
                    <a:gd name="T69" fmla="*/ 754 h 1161"/>
                    <a:gd name="T70" fmla="*/ 1123 w 1344"/>
                    <a:gd name="T71" fmla="*/ 741 h 1161"/>
                    <a:gd name="T72" fmla="*/ 1098 w 1344"/>
                    <a:gd name="T73" fmla="*/ 704 h 1161"/>
                    <a:gd name="T74" fmla="*/ 1038 w 1344"/>
                    <a:gd name="T75" fmla="*/ 687 h 1161"/>
                    <a:gd name="T76" fmla="*/ 1010 w 1344"/>
                    <a:gd name="T77" fmla="*/ 672 h 1161"/>
                    <a:gd name="T78" fmla="*/ 956 w 1344"/>
                    <a:gd name="T79" fmla="*/ 641 h 1161"/>
                    <a:gd name="T80" fmla="*/ 914 w 1344"/>
                    <a:gd name="T81" fmla="*/ 637 h 1161"/>
                    <a:gd name="T82" fmla="*/ 864 w 1344"/>
                    <a:gd name="T83" fmla="*/ 656 h 1161"/>
                    <a:gd name="T84" fmla="*/ 812 w 1344"/>
                    <a:gd name="T85" fmla="*/ 666 h 1161"/>
                    <a:gd name="T86" fmla="*/ 771 w 1344"/>
                    <a:gd name="T87" fmla="*/ 651 h 1161"/>
                    <a:gd name="T88" fmla="*/ 716 w 1344"/>
                    <a:gd name="T89" fmla="*/ 605 h 1161"/>
                    <a:gd name="T90" fmla="*/ 660 w 1344"/>
                    <a:gd name="T91" fmla="*/ 656 h 1161"/>
                    <a:gd name="T92" fmla="*/ 604 w 1344"/>
                    <a:gd name="T93" fmla="*/ 676 h 1161"/>
                    <a:gd name="T94" fmla="*/ 560 w 1344"/>
                    <a:gd name="T95" fmla="*/ 691 h 1161"/>
                    <a:gd name="T96" fmla="*/ 495 w 1344"/>
                    <a:gd name="T97" fmla="*/ 672 h 1161"/>
                    <a:gd name="T98" fmla="*/ 445 w 1344"/>
                    <a:gd name="T99" fmla="*/ 668 h 1161"/>
                    <a:gd name="T100" fmla="*/ 389 w 1344"/>
                    <a:gd name="T101" fmla="*/ 678 h 1161"/>
                    <a:gd name="T102" fmla="*/ 340 w 1344"/>
                    <a:gd name="T103" fmla="*/ 651 h 1161"/>
                    <a:gd name="T104" fmla="*/ 341 w 1344"/>
                    <a:gd name="T105" fmla="*/ 582 h 1161"/>
                    <a:gd name="T106" fmla="*/ 316 w 1344"/>
                    <a:gd name="T107" fmla="*/ 499 h 1161"/>
                    <a:gd name="T108" fmla="*/ 255 w 1344"/>
                    <a:gd name="T109" fmla="*/ 507 h 1161"/>
                    <a:gd name="T110" fmla="*/ 244 w 1344"/>
                    <a:gd name="T111" fmla="*/ 436 h 1161"/>
                    <a:gd name="T112" fmla="*/ 213 w 1344"/>
                    <a:gd name="T113" fmla="*/ 384 h 1161"/>
                    <a:gd name="T114" fmla="*/ 167 w 1344"/>
                    <a:gd name="T115" fmla="*/ 367 h 1161"/>
                    <a:gd name="T116" fmla="*/ 117 w 1344"/>
                    <a:gd name="T117" fmla="*/ 320 h 1161"/>
                    <a:gd name="T118" fmla="*/ 61 w 1344"/>
                    <a:gd name="T119" fmla="*/ 299 h 1161"/>
                    <a:gd name="T120" fmla="*/ 32 w 1344"/>
                    <a:gd name="T121" fmla="*/ 261 h 1161"/>
                    <a:gd name="T122" fmla="*/ 9 w 1344"/>
                    <a:gd name="T123" fmla="*/ 230 h 116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44" h="1161">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46" name="Freeform 4876">
                  <a:extLst>
                    <a:ext uri="{FF2B5EF4-FFF2-40B4-BE49-F238E27FC236}">
                      <a16:creationId xmlns:a16="http://schemas.microsoft.com/office/drawing/2014/main" id="{DBEE20FA-0C1F-B655-6C76-8F052B1BBFDB}"/>
                    </a:ext>
                  </a:extLst>
                </p:cNvPr>
                <p:cNvSpPr>
                  <a:spLocks/>
                </p:cNvSpPr>
                <p:nvPr/>
              </p:nvSpPr>
              <p:spPr bwMode="auto">
                <a:xfrm>
                  <a:off x="5231651" y="4014415"/>
                  <a:ext cx="555270" cy="546797"/>
                </a:xfrm>
                <a:custGeom>
                  <a:avLst/>
                  <a:gdLst>
                    <a:gd name="T0" fmla="*/ 29 w 983"/>
                    <a:gd name="T1" fmla="*/ 348 h 968"/>
                    <a:gd name="T2" fmla="*/ 82 w 983"/>
                    <a:gd name="T3" fmla="*/ 303 h 968"/>
                    <a:gd name="T4" fmla="*/ 113 w 983"/>
                    <a:gd name="T5" fmla="*/ 259 h 968"/>
                    <a:gd name="T6" fmla="*/ 161 w 983"/>
                    <a:gd name="T7" fmla="*/ 225 h 968"/>
                    <a:gd name="T8" fmla="*/ 211 w 983"/>
                    <a:gd name="T9" fmla="*/ 211 h 968"/>
                    <a:gd name="T10" fmla="*/ 267 w 983"/>
                    <a:gd name="T11" fmla="*/ 179 h 968"/>
                    <a:gd name="T12" fmla="*/ 295 w 983"/>
                    <a:gd name="T13" fmla="*/ 133 h 968"/>
                    <a:gd name="T14" fmla="*/ 330 w 983"/>
                    <a:gd name="T15" fmla="*/ 85 h 968"/>
                    <a:gd name="T16" fmla="*/ 391 w 983"/>
                    <a:gd name="T17" fmla="*/ 81 h 968"/>
                    <a:gd name="T18" fmla="*/ 464 w 983"/>
                    <a:gd name="T19" fmla="*/ 56 h 968"/>
                    <a:gd name="T20" fmla="*/ 516 w 983"/>
                    <a:gd name="T21" fmla="*/ 48 h 968"/>
                    <a:gd name="T22" fmla="*/ 570 w 983"/>
                    <a:gd name="T23" fmla="*/ 44 h 968"/>
                    <a:gd name="T24" fmla="*/ 633 w 983"/>
                    <a:gd name="T25" fmla="*/ 48 h 968"/>
                    <a:gd name="T26" fmla="*/ 687 w 983"/>
                    <a:gd name="T27" fmla="*/ 44 h 968"/>
                    <a:gd name="T28" fmla="*/ 741 w 983"/>
                    <a:gd name="T29" fmla="*/ 42 h 968"/>
                    <a:gd name="T30" fmla="*/ 797 w 983"/>
                    <a:gd name="T31" fmla="*/ 27 h 968"/>
                    <a:gd name="T32" fmla="*/ 850 w 983"/>
                    <a:gd name="T33" fmla="*/ 23 h 968"/>
                    <a:gd name="T34" fmla="*/ 894 w 983"/>
                    <a:gd name="T35" fmla="*/ 8 h 968"/>
                    <a:gd name="T36" fmla="*/ 948 w 983"/>
                    <a:gd name="T37" fmla="*/ 19 h 968"/>
                    <a:gd name="T38" fmla="*/ 967 w 983"/>
                    <a:gd name="T39" fmla="*/ 63 h 968"/>
                    <a:gd name="T40" fmla="*/ 962 w 983"/>
                    <a:gd name="T41" fmla="*/ 102 h 968"/>
                    <a:gd name="T42" fmla="*/ 925 w 983"/>
                    <a:gd name="T43" fmla="*/ 158 h 968"/>
                    <a:gd name="T44" fmla="*/ 927 w 983"/>
                    <a:gd name="T45" fmla="*/ 221 h 968"/>
                    <a:gd name="T46" fmla="*/ 871 w 983"/>
                    <a:gd name="T47" fmla="*/ 280 h 968"/>
                    <a:gd name="T48" fmla="*/ 873 w 983"/>
                    <a:gd name="T49" fmla="*/ 332 h 968"/>
                    <a:gd name="T50" fmla="*/ 871 w 983"/>
                    <a:gd name="T51" fmla="*/ 390 h 968"/>
                    <a:gd name="T52" fmla="*/ 869 w 983"/>
                    <a:gd name="T53" fmla="*/ 476 h 968"/>
                    <a:gd name="T54" fmla="*/ 887 w 983"/>
                    <a:gd name="T55" fmla="*/ 522 h 968"/>
                    <a:gd name="T56" fmla="*/ 887 w 983"/>
                    <a:gd name="T57" fmla="*/ 574 h 968"/>
                    <a:gd name="T58" fmla="*/ 881 w 983"/>
                    <a:gd name="T59" fmla="*/ 628 h 968"/>
                    <a:gd name="T60" fmla="*/ 825 w 983"/>
                    <a:gd name="T61" fmla="*/ 632 h 968"/>
                    <a:gd name="T62" fmla="*/ 797 w 983"/>
                    <a:gd name="T63" fmla="*/ 641 h 968"/>
                    <a:gd name="T64" fmla="*/ 768 w 983"/>
                    <a:gd name="T65" fmla="*/ 632 h 968"/>
                    <a:gd name="T66" fmla="*/ 725 w 983"/>
                    <a:gd name="T67" fmla="*/ 649 h 968"/>
                    <a:gd name="T68" fmla="*/ 710 w 983"/>
                    <a:gd name="T69" fmla="*/ 657 h 968"/>
                    <a:gd name="T70" fmla="*/ 691 w 983"/>
                    <a:gd name="T71" fmla="*/ 686 h 968"/>
                    <a:gd name="T72" fmla="*/ 660 w 983"/>
                    <a:gd name="T73" fmla="*/ 688 h 968"/>
                    <a:gd name="T74" fmla="*/ 639 w 983"/>
                    <a:gd name="T75" fmla="*/ 689 h 968"/>
                    <a:gd name="T76" fmla="*/ 603 w 983"/>
                    <a:gd name="T77" fmla="*/ 707 h 968"/>
                    <a:gd name="T78" fmla="*/ 576 w 983"/>
                    <a:gd name="T79" fmla="*/ 695 h 968"/>
                    <a:gd name="T80" fmla="*/ 543 w 983"/>
                    <a:gd name="T81" fmla="*/ 724 h 968"/>
                    <a:gd name="T82" fmla="*/ 514 w 983"/>
                    <a:gd name="T83" fmla="*/ 716 h 968"/>
                    <a:gd name="T84" fmla="*/ 484 w 983"/>
                    <a:gd name="T85" fmla="*/ 707 h 968"/>
                    <a:gd name="T86" fmla="*/ 470 w 983"/>
                    <a:gd name="T87" fmla="*/ 712 h 968"/>
                    <a:gd name="T88" fmla="*/ 432 w 983"/>
                    <a:gd name="T89" fmla="*/ 711 h 968"/>
                    <a:gd name="T90" fmla="*/ 407 w 983"/>
                    <a:gd name="T91" fmla="*/ 716 h 968"/>
                    <a:gd name="T92" fmla="*/ 376 w 983"/>
                    <a:gd name="T93" fmla="*/ 747 h 968"/>
                    <a:gd name="T94" fmla="*/ 347 w 983"/>
                    <a:gd name="T95" fmla="*/ 759 h 968"/>
                    <a:gd name="T96" fmla="*/ 318 w 983"/>
                    <a:gd name="T97" fmla="*/ 757 h 968"/>
                    <a:gd name="T98" fmla="*/ 307 w 983"/>
                    <a:gd name="T99" fmla="*/ 789 h 968"/>
                    <a:gd name="T100" fmla="*/ 255 w 983"/>
                    <a:gd name="T101" fmla="*/ 799 h 968"/>
                    <a:gd name="T102" fmla="*/ 257 w 983"/>
                    <a:gd name="T103" fmla="*/ 837 h 968"/>
                    <a:gd name="T104" fmla="*/ 236 w 983"/>
                    <a:gd name="T105" fmla="*/ 841 h 968"/>
                    <a:gd name="T106" fmla="*/ 209 w 983"/>
                    <a:gd name="T107" fmla="*/ 872 h 968"/>
                    <a:gd name="T108" fmla="*/ 215 w 983"/>
                    <a:gd name="T109" fmla="*/ 914 h 968"/>
                    <a:gd name="T110" fmla="*/ 171 w 983"/>
                    <a:gd name="T111" fmla="*/ 945 h 968"/>
                    <a:gd name="T112" fmla="*/ 123 w 983"/>
                    <a:gd name="T113" fmla="*/ 949 h 968"/>
                    <a:gd name="T114" fmla="*/ 100 w 983"/>
                    <a:gd name="T115" fmla="*/ 960 h 968"/>
                    <a:gd name="T116" fmla="*/ 65 w 983"/>
                    <a:gd name="T117" fmla="*/ 949 h 968"/>
                    <a:gd name="T118" fmla="*/ 50 w 983"/>
                    <a:gd name="T119" fmla="*/ 949 h 968"/>
                    <a:gd name="T120" fmla="*/ 30 w 983"/>
                    <a:gd name="T121" fmla="*/ 943 h 968"/>
                    <a:gd name="T122" fmla="*/ 6 w 983"/>
                    <a:gd name="T123" fmla="*/ 931 h 9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83" h="968">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47" name="Freeform 4877">
                  <a:extLst>
                    <a:ext uri="{FF2B5EF4-FFF2-40B4-BE49-F238E27FC236}">
                      <a16:creationId xmlns:a16="http://schemas.microsoft.com/office/drawing/2014/main" id="{53902451-C00A-C687-8EAE-8E101B340234}"/>
                    </a:ext>
                  </a:extLst>
                </p:cNvPr>
                <p:cNvSpPr>
                  <a:spLocks/>
                </p:cNvSpPr>
                <p:nvPr/>
              </p:nvSpPr>
              <p:spPr bwMode="auto">
                <a:xfrm>
                  <a:off x="5256505" y="4360682"/>
                  <a:ext cx="623620" cy="444555"/>
                </a:xfrm>
                <a:custGeom>
                  <a:avLst/>
                  <a:gdLst>
                    <a:gd name="T0" fmla="*/ 157 w 1104"/>
                    <a:gd name="T1" fmla="*/ 307 h 787"/>
                    <a:gd name="T2" fmla="*/ 163 w 1104"/>
                    <a:gd name="T3" fmla="*/ 265 h 787"/>
                    <a:gd name="T4" fmla="*/ 190 w 1104"/>
                    <a:gd name="T5" fmla="*/ 228 h 787"/>
                    <a:gd name="T6" fmla="*/ 213 w 1104"/>
                    <a:gd name="T7" fmla="*/ 219 h 787"/>
                    <a:gd name="T8" fmla="*/ 217 w 1104"/>
                    <a:gd name="T9" fmla="*/ 174 h 787"/>
                    <a:gd name="T10" fmla="*/ 261 w 1104"/>
                    <a:gd name="T11" fmla="*/ 159 h 787"/>
                    <a:gd name="T12" fmla="*/ 296 w 1104"/>
                    <a:gd name="T13" fmla="*/ 155 h 787"/>
                    <a:gd name="T14" fmla="*/ 324 w 1104"/>
                    <a:gd name="T15" fmla="*/ 132 h 787"/>
                    <a:gd name="T16" fmla="*/ 357 w 1104"/>
                    <a:gd name="T17" fmla="*/ 130 h 787"/>
                    <a:gd name="T18" fmla="*/ 384 w 1104"/>
                    <a:gd name="T19" fmla="*/ 109 h 787"/>
                    <a:gd name="T20" fmla="*/ 418 w 1104"/>
                    <a:gd name="T21" fmla="*/ 103 h 787"/>
                    <a:gd name="T22" fmla="*/ 441 w 1104"/>
                    <a:gd name="T23" fmla="*/ 96 h 787"/>
                    <a:gd name="T24" fmla="*/ 470 w 1104"/>
                    <a:gd name="T25" fmla="*/ 107 h 787"/>
                    <a:gd name="T26" fmla="*/ 507 w 1104"/>
                    <a:gd name="T27" fmla="*/ 107 h 787"/>
                    <a:gd name="T28" fmla="*/ 536 w 1104"/>
                    <a:gd name="T29" fmla="*/ 98 h 787"/>
                    <a:gd name="T30" fmla="*/ 568 w 1104"/>
                    <a:gd name="T31" fmla="*/ 90 h 787"/>
                    <a:gd name="T32" fmla="*/ 609 w 1104"/>
                    <a:gd name="T33" fmla="*/ 71 h 787"/>
                    <a:gd name="T34" fmla="*/ 635 w 1104"/>
                    <a:gd name="T35" fmla="*/ 71 h 787"/>
                    <a:gd name="T36" fmla="*/ 662 w 1104"/>
                    <a:gd name="T37" fmla="*/ 55 h 787"/>
                    <a:gd name="T38" fmla="*/ 672 w 1104"/>
                    <a:gd name="T39" fmla="*/ 32 h 787"/>
                    <a:gd name="T40" fmla="*/ 718 w 1104"/>
                    <a:gd name="T41" fmla="*/ 19 h 787"/>
                    <a:gd name="T42" fmla="*/ 754 w 1104"/>
                    <a:gd name="T43" fmla="*/ 28 h 787"/>
                    <a:gd name="T44" fmla="*/ 789 w 1104"/>
                    <a:gd name="T45" fmla="*/ 17 h 787"/>
                    <a:gd name="T46" fmla="*/ 854 w 1104"/>
                    <a:gd name="T47" fmla="*/ 3 h 787"/>
                    <a:gd name="T48" fmla="*/ 879 w 1104"/>
                    <a:gd name="T49" fmla="*/ 48 h 787"/>
                    <a:gd name="T50" fmla="*/ 914 w 1104"/>
                    <a:gd name="T51" fmla="*/ 71 h 787"/>
                    <a:gd name="T52" fmla="*/ 945 w 1104"/>
                    <a:gd name="T53" fmla="*/ 132 h 787"/>
                    <a:gd name="T54" fmla="*/ 964 w 1104"/>
                    <a:gd name="T55" fmla="*/ 192 h 787"/>
                    <a:gd name="T56" fmla="*/ 856 w 1104"/>
                    <a:gd name="T57" fmla="*/ 324 h 787"/>
                    <a:gd name="T58" fmla="*/ 912 w 1104"/>
                    <a:gd name="T59" fmla="*/ 372 h 787"/>
                    <a:gd name="T60" fmla="*/ 968 w 1104"/>
                    <a:gd name="T61" fmla="*/ 412 h 787"/>
                    <a:gd name="T62" fmla="*/ 1000 w 1104"/>
                    <a:gd name="T63" fmla="*/ 472 h 787"/>
                    <a:gd name="T64" fmla="*/ 1031 w 1104"/>
                    <a:gd name="T65" fmla="*/ 537 h 787"/>
                    <a:gd name="T66" fmla="*/ 1069 w 1104"/>
                    <a:gd name="T67" fmla="*/ 656 h 787"/>
                    <a:gd name="T68" fmla="*/ 1092 w 1104"/>
                    <a:gd name="T69" fmla="*/ 770 h 787"/>
                    <a:gd name="T70" fmla="*/ 1035 w 1104"/>
                    <a:gd name="T71" fmla="*/ 691 h 787"/>
                    <a:gd name="T72" fmla="*/ 1012 w 1104"/>
                    <a:gd name="T73" fmla="*/ 620 h 787"/>
                    <a:gd name="T74" fmla="*/ 969 w 1104"/>
                    <a:gd name="T75" fmla="*/ 572 h 787"/>
                    <a:gd name="T76" fmla="*/ 975 w 1104"/>
                    <a:gd name="T77" fmla="*/ 491 h 787"/>
                    <a:gd name="T78" fmla="*/ 925 w 1104"/>
                    <a:gd name="T79" fmla="*/ 508 h 787"/>
                    <a:gd name="T80" fmla="*/ 870 w 1104"/>
                    <a:gd name="T81" fmla="*/ 547 h 787"/>
                    <a:gd name="T82" fmla="*/ 822 w 1104"/>
                    <a:gd name="T83" fmla="*/ 589 h 787"/>
                    <a:gd name="T84" fmla="*/ 762 w 1104"/>
                    <a:gd name="T85" fmla="*/ 570 h 787"/>
                    <a:gd name="T86" fmla="*/ 728 w 1104"/>
                    <a:gd name="T87" fmla="*/ 566 h 787"/>
                    <a:gd name="T88" fmla="*/ 724 w 1104"/>
                    <a:gd name="T89" fmla="*/ 601 h 787"/>
                    <a:gd name="T90" fmla="*/ 401 w 1104"/>
                    <a:gd name="T91" fmla="*/ 620 h 787"/>
                    <a:gd name="T92" fmla="*/ 372 w 1104"/>
                    <a:gd name="T93" fmla="*/ 610 h 787"/>
                    <a:gd name="T94" fmla="*/ 347 w 1104"/>
                    <a:gd name="T95" fmla="*/ 622 h 787"/>
                    <a:gd name="T96" fmla="*/ 311 w 1104"/>
                    <a:gd name="T97" fmla="*/ 628 h 787"/>
                    <a:gd name="T98" fmla="*/ 280 w 1104"/>
                    <a:gd name="T99" fmla="*/ 622 h 787"/>
                    <a:gd name="T100" fmla="*/ 250 w 1104"/>
                    <a:gd name="T101" fmla="*/ 616 h 787"/>
                    <a:gd name="T102" fmla="*/ 219 w 1104"/>
                    <a:gd name="T103" fmla="*/ 595 h 787"/>
                    <a:gd name="T104" fmla="*/ 211 w 1104"/>
                    <a:gd name="T105" fmla="*/ 555 h 787"/>
                    <a:gd name="T106" fmla="*/ 226 w 1104"/>
                    <a:gd name="T107" fmla="*/ 516 h 787"/>
                    <a:gd name="T108" fmla="*/ 248 w 1104"/>
                    <a:gd name="T109" fmla="*/ 497 h 787"/>
                    <a:gd name="T110" fmla="*/ 221 w 1104"/>
                    <a:gd name="T111" fmla="*/ 482 h 787"/>
                    <a:gd name="T112" fmla="*/ 194 w 1104"/>
                    <a:gd name="T113" fmla="*/ 485 h 787"/>
                    <a:gd name="T114" fmla="*/ 169 w 1104"/>
                    <a:gd name="T115" fmla="*/ 491 h 787"/>
                    <a:gd name="T116" fmla="*/ 125 w 1104"/>
                    <a:gd name="T117" fmla="*/ 484 h 787"/>
                    <a:gd name="T118" fmla="*/ 98 w 1104"/>
                    <a:gd name="T119" fmla="*/ 474 h 787"/>
                    <a:gd name="T120" fmla="*/ 69 w 1104"/>
                    <a:gd name="T121" fmla="*/ 445 h 787"/>
                    <a:gd name="T122" fmla="*/ 50 w 1104"/>
                    <a:gd name="T123" fmla="*/ 418 h 787"/>
                    <a:gd name="T124" fmla="*/ 17 w 1104"/>
                    <a:gd name="T125" fmla="*/ 399 h 7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04" h="787">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48" name="Freeform 4879">
                  <a:extLst>
                    <a:ext uri="{FF2B5EF4-FFF2-40B4-BE49-F238E27FC236}">
                      <a16:creationId xmlns:a16="http://schemas.microsoft.com/office/drawing/2014/main" id="{1FB811E9-2554-DB9F-3BA6-305904C3DB46}"/>
                    </a:ext>
                  </a:extLst>
                </p:cNvPr>
                <p:cNvSpPr>
                  <a:spLocks/>
                </p:cNvSpPr>
                <p:nvPr/>
              </p:nvSpPr>
              <p:spPr bwMode="auto">
                <a:xfrm>
                  <a:off x="4196803" y="4471962"/>
                  <a:ext cx="328756" cy="358129"/>
                </a:xfrm>
                <a:custGeom>
                  <a:avLst/>
                  <a:gdLst>
                    <a:gd name="T0" fmla="*/ 52 w 582"/>
                    <a:gd name="T1" fmla="*/ 146 h 634"/>
                    <a:gd name="T2" fmla="*/ 62 w 582"/>
                    <a:gd name="T3" fmla="*/ 108 h 634"/>
                    <a:gd name="T4" fmla="*/ 67 w 582"/>
                    <a:gd name="T5" fmla="*/ 79 h 634"/>
                    <a:gd name="T6" fmla="*/ 98 w 582"/>
                    <a:gd name="T7" fmla="*/ 39 h 634"/>
                    <a:gd name="T8" fmla="*/ 137 w 582"/>
                    <a:gd name="T9" fmla="*/ 29 h 634"/>
                    <a:gd name="T10" fmla="*/ 173 w 582"/>
                    <a:gd name="T11" fmla="*/ 48 h 634"/>
                    <a:gd name="T12" fmla="*/ 194 w 582"/>
                    <a:gd name="T13" fmla="*/ 50 h 634"/>
                    <a:gd name="T14" fmla="*/ 231 w 582"/>
                    <a:gd name="T15" fmla="*/ 43 h 634"/>
                    <a:gd name="T16" fmla="*/ 265 w 582"/>
                    <a:gd name="T17" fmla="*/ 62 h 634"/>
                    <a:gd name="T18" fmla="*/ 300 w 582"/>
                    <a:gd name="T19" fmla="*/ 60 h 634"/>
                    <a:gd name="T20" fmla="*/ 334 w 582"/>
                    <a:gd name="T21" fmla="*/ 62 h 634"/>
                    <a:gd name="T22" fmla="*/ 361 w 582"/>
                    <a:gd name="T23" fmla="*/ 56 h 634"/>
                    <a:gd name="T24" fmla="*/ 375 w 582"/>
                    <a:gd name="T25" fmla="*/ 52 h 634"/>
                    <a:gd name="T26" fmla="*/ 384 w 582"/>
                    <a:gd name="T27" fmla="*/ 31 h 634"/>
                    <a:gd name="T28" fmla="*/ 384 w 582"/>
                    <a:gd name="T29" fmla="*/ 14 h 634"/>
                    <a:gd name="T30" fmla="*/ 405 w 582"/>
                    <a:gd name="T31" fmla="*/ 8 h 634"/>
                    <a:gd name="T32" fmla="*/ 453 w 582"/>
                    <a:gd name="T33" fmla="*/ 16 h 634"/>
                    <a:gd name="T34" fmla="*/ 490 w 582"/>
                    <a:gd name="T35" fmla="*/ 29 h 634"/>
                    <a:gd name="T36" fmla="*/ 496 w 582"/>
                    <a:gd name="T37" fmla="*/ 52 h 634"/>
                    <a:gd name="T38" fmla="*/ 505 w 582"/>
                    <a:gd name="T39" fmla="*/ 85 h 634"/>
                    <a:gd name="T40" fmla="*/ 534 w 582"/>
                    <a:gd name="T41" fmla="*/ 133 h 634"/>
                    <a:gd name="T42" fmla="*/ 570 w 582"/>
                    <a:gd name="T43" fmla="*/ 154 h 634"/>
                    <a:gd name="T44" fmla="*/ 570 w 582"/>
                    <a:gd name="T45" fmla="*/ 189 h 634"/>
                    <a:gd name="T46" fmla="*/ 563 w 582"/>
                    <a:gd name="T47" fmla="*/ 225 h 634"/>
                    <a:gd name="T48" fmla="*/ 544 w 582"/>
                    <a:gd name="T49" fmla="*/ 240 h 634"/>
                    <a:gd name="T50" fmla="*/ 519 w 582"/>
                    <a:gd name="T51" fmla="*/ 227 h 634"/>
                    <a:gd name="T52" fmla="*/ 486 w 582"/>
                    <a:gd name="T53" fmla="*/ 252 h 634"/>
                    <a:gd name="T54" fmla="*/ 471 w 582"/>
                    <a:gd name="T55" fmla="*/ 304 h 634"/>
                    <a:gd name="T56" fmla="*/ 411 w 582"/>
                    <a:gd name="T57" fmla="*/ 285 h 634"/>
                    <a:gd name="T58" fmla="*/ 386 w 582"/>
                    <a:gd name="T59" fmla="*/ 323 h 634"/>
                    <a:gd name="T60" fmla="*/ 357 w 582"/>
                    <a:gd name="T61" fmla="*/ 346 h 634"/>
                    <a:gd name="T62" fmla="*/ 353 w 582"/>
                    <a:gd name="T63" fmla="*/ 381 h 634"/>
                    <a:gd name="T64" fmla="*/ 388 w 582"/>
                    <a:gd name="T65" fmla="*/ 386 h 634"/>
                    <a:gd name="T66" fmla="*/ 398 w 582"/>
                    <a:gd name="T67" fmla="*/ 446 h 634"/>
                    <a:gd name="T68" fmla="*/ 457 w 582"/>
                    <a:gd name="T69" fmla="*/ 471 h 634"/>
                    <a:gd name="T70" fmla="*/ 465 w 582"/>
                    <a:gd name="T71" fmla="*/ 507 h 634"/>
                    <a:gd name="T72" fmla="*/ 449 w 582"/>
                    <a:gd name="T73" fmla="*/ 542 h 634"/>
                    <a:gd name="T74" fmla="*/ 432 w 582"/>
                    <a:gd name="T75" fmla="*/ 575 h 634"/>
                    <a:gd name="T76" fmla="*/ 471 w 582"/>
                    <a:gd name="T77" fmla="*/ 594 h 634"/>
                    <a:gd name="T78" fmla="*/ 494 w 582"/>
                    <a:gd name="T79" fmla="*/ 617 h 634"/>
                    <a:gd name="T80" fmla="*/ 461 w 582"/>
                    <a:gd name="T81" fmla="*/ 623 h 634"/>
                    <a:gd name="T82" fmla="*/ 430 w 582"/>
                    <a:gd name="T83" fmla="*/ 632 h 634"/>
                    <a:gd name="T84" fmla="*/ 388 w 582"/>
                    <a:gd name="T85" fmla="*/ 623 h 634"/>
                    <a:gd name="T86" fmla="*/ 363 w 582"/>
                    <a:gd name="T87" fmla="*/ 594 h 634"/>
                    <a:gd name="T88" fmla="*/ 359 w 582"/>
                    <a:gd name="T89" fmla="*/ 544 h 634"/>
                    <a:gd name="T90" fmla="*/ 346 w 582"/>
                    <a:gd name="T91" fmla="*/ 507 h 634"/>
                    <a:gd name="T92" fmla="*/ 311 w 582"/>
                    <a:gd name="T93" fmla="*/ 511 h 634"/>
                    <a:gd name="T94" fmla="*/ 273 w 582"/>
                    <a:gd name="T95" fmla="*/ 484 h 634"/>
                    <a:gd name="T96" fmla="*/ 281 w 582"/>
                    <a:gd name="T97" fmla="*/ 452 h 634"/>
                    <a:gd name="T98" fmla="*/ 246 w 582"/>
                    <a:gd name="T99" fmla="*/ 432 h 634"/>
                    <a:gd name="T100" fmla="*/ 206 w 582"/>
                    <a:gd name="T101" fmla="*/ 440 h 634"/>
                    <a:gd name="T102" fmla="*/ 171 w 582"/>
                    <a:gd name="T103" fmla="*/ 442 h 634"/>
                    <a:gd name="T104" fmla="*/ 165 w 582"/>
                    <a:gd name="T105" fmla="*/ 409 h 634"/>
                    <a:gd name="T106" fmla="*/ 188 w 582"/>
                    <a:gd name="T107" fmla="*/ 373 h 634"/>
                    <a:gd name="T108" fmla="*/ 160 w 582"/>
                    <a:gd name="T109" fmla="*/ 342 h 634"/>
                    <a:gd name="T110" fmla="*/ 156 w 582"/>
                    <a:gd name="T111" fmla="*/ 296 h 634"/>
                    <a:gd name="T112" fmla="*/ 106 w 582"/>
                    <a:gd name="T113" fmla="*/ 311 h 634"/>
                    <a:gd name="T114" fmla="*/ 48 w 582"/>
                    <a:gd name="T115" fmla="*/ 321 h 634"/>
                    <a:gd name="T116" fmla="*/ 19 w 582"/>
                    <a:gd name="T117" fmla="*/ 294 h 634"/>
                    <a:gd name="T118" fmla="*/ 8 w 582"/>
                    <a:gd name="T119" fmla="*/ 254 h 634"/>
                    <a:gd name="T120" fmla="*/ 0 w 582"/>
                    <a:gd name="T121" fmla="*/ 204 h 634"/>
                    <a:gd name="T122" fmla="*/ 19 w 582"/>
                    <a:gd name="T123" fmla="*/ 167 h 6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82" h="634">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49" name="Freeform 4880">
                  <a:extLst>
                    <a:ext uri="{FF2B5EF4-FFF2-40B4-BE49-F238E27FC236}">
                      <a16:creationId xmlns:a16="http://schemas.microsoft.com/office/drawing/2014/main" id="{5863F7A9-1073-5917-FF49-A010946077BF}"/>
                    </a:ext>
                  </a:extLst>
                </p:cNvPr>
                <p:cNvSpPr>
                  <a:spLocks/>
                </p:cNvSpPr>
                <p:nvPr/>
              </p:nvSpPr>
              <p:spPr bwMode="auto">
                <a:xfrm>
                  <a:off x="4440828" y="4527319"/>
                  <a:ext cx="756930" cy="553575"/>
                </a:xfrm>
                <a:custGeom>
                  <a:avLst/>
                  <a:gdLst>
                    <a:gd name="T0" fmla="*/ 336 w 1340"/>
                    <a:gd name="T1" fmla="*/ 54 h 980"/>
                    <a:gd name="T2" fmla="*/ 376 w 1340"/>
                    <a:gd name="T3" fmla="*/ 0 h 980"/>
                    <a:gd name="T4" fmla="*/ 455 w 1340"/>
                    <a:gd name="T5" fmla="*/ 48 h 980"/>
                    <a:gd name="T6" fmla="*/ 440 w 1340"/>
                    <a:gd name="T7" fmla="*/ 127 h 980"/>
                    <a:gd name="T8" fmla="*/ 453 w 1340"/>
                    <a:gd name="T9" fmla="*/ 225 h 980"/>
                    <a:gd name="T10" fmla="*/ 505 w 1340"/>
                    <a:gd name="T11" fmla="*/ 313 h 980"/>
                    <a:gd name="T12" fmla="*/ 576 w 1340"/>
                    <a:gd name="T13" fmla="*/ 334 h 980"/>
                    <a:gd name="T14" fmla="*/ 622 w 1340"/>
                    <a:gd name="T15" fmla="*/ 352 h 980"/>
                    <a:gd name="T16" fmla="*/ 687 w 1340"/>
                    <a:gd name="T17" fmla="*/ 359 h 980"/>
                    <a:gd name="T18" fmla="*/ 739 w 1340"/>
                    <a:gd name="T19" fmla="*/ 407 h 980"/>
                    <a:gd name="T20" fmla="*/ 764 w 1340"/>
                    <a:gd name="T21" fmla="*/ 436 h 980"/>
                    <a:gd name="T22" fmla="*/ 776 w 1340"/>
                    <a:gd name="T23" fmla="*/ 461 h 980"/>
                    <a:gd name="T24" fmla="*/ 797 w 1340"/>
                    <a:gd name="T25" fmla="*/ 494 h 980"/>
                    <a:gd name="T26" fmla="*/ 824 w 1340"/>
                    <a:gd name="T27" fmla="*/ 521 h 980"/>
                    <a:gd name="T28" fmla="*/ 847 w 1340"/>
                    <a:gd name="T29" fmla="*/ 538 h 980"/>
                    <a:gd name="T30" fmla="*/ 879 w 1340"/>
                    <a:gd name="T31" fmla="*/ 546 h 980"/>
                    <a:gd name="T32" fmla="*/ 904 w 1340"/>
                    <a:gd name="T33" fmla="*/ 525 h 980"/>
                    <a:gd name="T34" fmla="*/ 918 w 1340"/>
                    <a:gd name="T35" fmla="*/ 505 h 980"/>
                    <a:gd name="T36" fmla="*/ 935 w 1340"/>
                    <a:gd name="T37" fmla="*/ 478 h 980"/>
                    <a:gd name="T38" fmla="*/ 977 w 1340"/>
                    <a:gd name="T39" fmla="*/ 480 h 980"/>
                    <a:gd name="T40" fmla="*/ 1023 w 1340"/>
                    <a:gd name="T41" fmla="*/ 503 h 980"/>
                    <a:gd name="T42" fmla="*/ 1058 w 1340"/>
                    <a:gd name="T43" fmla="*/ 544 h 980"/>
                    <a:gd name="T44" fmla="*/ 1077 w 1340"/>
                    <a:gd name="T45" fmla="*/ 573 h 980"/>
                    <a:gd name="T46" fmla="*/ 1108 w 1340"/>
                    <a:gd name="T47" fmla="*/ 598 h 980"/>
                    <a:gd name="T48" fmla="*/ 1150 w 1340"/>
                    <a:gd name="T49" fmla="*/ 615 h 980"/>
                    <a:gd name="T50" fmla="*/ 1179 w 1340"/>
                    <a:gd name="T51" fmla="*/ 653 h 980"/>
                    <a:gd name="T52" fmla="*/ 1200 w 1340"/>
                    <a:gd name="T53" fmla="*/ 690 h 980"/>
                    <a:gd name="T54" fmla="*/ 1223 w 1340"/>
                    <a:gd name="T55" fmla="*/ 709 h 980"/>
                    <a:gd name="T56" fmla="*/ 1256 w 1340"/>
                    <a:gd name="T57" fmla="*/ 740 h 980"/>
                    <a:gd name="T58" fmla="*/ 1285 w 1340"/>
                    <a:gd name="T59" fmla="*/ 759 h 980"/>
                    <a:gd name="T60" fmla="*/ 1325 w 1340"/>
                    <a:gd name="T61" fmla="*/ 747 h 980"/>
                    <a:gd name="T62" fmla="*/ 1304 w 1340"/>
                    <a:gd name="T63" fmla="*/ 786 h 980"/>
                    <a:gd name="T64" fmla="*/ 1227 w 1340"/>
                    <a:gd name="T65" fmla="*/ 824 h 980"/>
                    <a:gd name="T66" fmla="*/ 1162 w 1340"/>
                    <a:gd name="T67" fmla="*/ 861 h 980"/>
                    <a:gd name="T68" fmla="*/ 1098 w 1340"/>
                    <a:gd name="T69" fmla="*/ 911 h 980"/>
                    <a:gd name="T70" fmla="*/ 1048 w 1340"/>
                    <a:gd name="T71" fmla="*/ 953 h 980"/>
                    <a:gd name="T72" fmla="*/ 974 w 1340"/>
                    <a:gd name="T73" fmla="*/ 957 h 980"/>
                    <a:gd name="T74" fmla="*/ 883 w 1340"/>
                    <a:gd name="T75" fmla="*/ 932 h 980"/>
                    <a:gd name="T76" fmla="*/ 816 w 1340"/>
                    <a:gd name="T77" fmla="*/ 939 h 980"/>
                    <a:gd name="T78" fmla="*/ 739 w 1340"/>
                    <a:gd name="T79" fmla="*/ 928 h 980"/>
                    <a:gd name="T80" fmla="*/ 682 w 1340"/>
                    <a:gd name="T81" fmla="*/ 901 h 980"/>
                    <a:gd name="T82" fmla="*/ 595 w 1340"/>
                    <a:gd name="T83" fmla="*/ 863 h 980"/>
                    <a:gd name="T84" fmla="*/ 542 w 1340"/>
                    <a:gd name="T85" fmla="*/ 839 h 980"/>
                    <a:gd name="T86" fmla="*/ 496 w 1340"/>
                    <a:gd name="T87" fmla="*/ 815 h 980"/>
                    <a:gd name="T88" fmla="*/ 451 w 1340"/>
                    <a:gd name="T89" fmla="*/ 803 h 980"/>
                    <a:gd name="T90" fmla="*/ 432 w 1340"/>
                    <a:gd name="T91" fmla="*/ 770 h 980"/>
                    <a:gd name="T92" fmla="*/ 384 w 1340"/>
                    <a:gd name="T93" fmla="*/ 730 h 980"/>
                    <a:gd name="T94" fmla="*/ 355 w 1340"/>
                    <a:gd name="T95" fmla="*/ 680 h 980"/>
                    <a:gd name="T96" fmla="*/ 294 w 1340"/>
                    <a:gd name="T97" fmla="*/ 663 h 980"/>
                    <a:gd name="T98" fmla="*/ 277 w 1340"/>
                    <a:gd name="T99" fmla="*/ 611 h 980"/>
                    <a:gd name="T100" fmla="*/ 234 w 1340"/>
                    <a:gd name="T101" fmla="*/ 592 h 980"/>
                    <a:gd name="T102" fmla="*/ 186 w 1340"/>
                    <a:gd name="T103" fmla="*/ 561 h 980"/>
                    <a:gd name="T104" fmla="*/ 125 w 1340"/>
                    <a:gd name="T105" fmla="*/ 557 h 980"/>
                    <a:gd name="T106" fmla="*/ 92 w 1340"/>
                    <a:gd name="T107" fmla="*/ 513 h 980"/>
                    <a:gd name="T108" fmla="*/ 54 w 1340"/>
                    <a:gd name="T109" fmla="*/ 502 h 980"/>
                    <a:gd name="T110" fmla="*/ 6 w 1340"/>
                    <a:gd name="T111" fmla="*/ 484 h 980"/>
                    <a:gd name="T112" fmla="*/ 21 w 1340"/>
                    <a:gd name="T113" fmla="*/ 442 h 980"/>
                    <a:gd name="T114" fmla="*/ 37 w 1340"/>
                    <a:gd name="T115" fmla="*/ 390 h 980"/>
                    <a:gd name="T116" fmla="*/ 85 w 1340"/>
                    <a:gd name="T117" fmla="*/ 371 h 980"/>
                    <a:gd name="T118" fmla="*/ 131 w 1340"/>
                    <a:gd name="T119" fmla="*/ 323 h 980"/>
                    <a:gd name="T120" fmla="*/ 183 w 1340"/>
                    <a:gd name="T121" fmla="*/ 269 h 980"/>
                    <a:gd name="T122" fmla="*/ 229 w 1340"/>
                    <a:gd name="T123" fmla="*/ 223 h 980"/>
                    <a:gd name="T124" fmla="*/ 261 w 1340"/>
                    <a:gd name="T125" fmla="*/ 167 h 9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40" h="98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50" name="Freeform 4881">
                  <a:extLst>
                    <a:ext uri="{FF2B5EF4-FFF2-40B4-BE49-F238E27FC236}">
                      <a16:creationId xmlns:a16="http://schemas.microsoft.com/office/drawing/2014/main" id="{B9F779FB-80F0-F7F5-D1A1-5D80041B4DA3}"/>
                    </a:ext>
                  </a:extLst>
                </p:cNvPr>
                <p:cNvSpPr>
                  <a:spLocks/>
                </p:cNvSpPr>
                <p:nvPr/>
              </p:nvSpPr>
              <p:spPr bwMode="auto">
                <a:xfrm>
                  <a:off x="4843018" y="4532968"/>
                  <a:ext cx="554706" cy="342878"/>
                </a:xfrm>
                <a:custGeom>
                  <a:avLst/>
                  <a:gdLst>
                    <a:gd name="T0" fmla="*/ 33 w 982"/>
                    <a:gd name="T1" fmla="*/ 144 h 607"/>
                    <a:gd name="T2" fmla="*/ 58 w 982"/>
                    <a:gd name="T3" fmla="*/ 159 h 607"/>
                    <a:gd name="T4" fmla="*/ 87 w 982"/>
                    <a:gd name="T5" fmla="*/ 155 h 607"/>
                    <a:gd name="T6" fmla="*/ 116 w 982"/>
                    <a:gd name="T7" fmla="*/ 144 h 607"/>
                    <a:gd name="T8" fmla="*/ 150 w 982"/>
                    <a:gd name="T9" fmla="*/ 142 h 607"/>
                    <a:gd name="T10" fmla="*/ 192 w 982"/>
                    <a:gd name="T11" fmla="*/ 117 h 607"/>
                    <a:gd name="T12" fmla="*/ 231 w 982"/>
                    <a:gd name="T13" fmla="*/ 88 h 607"/>
                    <a:gd name="T14" fmla="*/ 279 w 982"/>
                    <a:gd name="T15" fmla="*/ 79 h 607"/>
                    <a:gd name="T16" fmla="*/ 310 w 982"/>
                    <a:gd name="T17" fmla="*/ 73 h 607"/>
                    <a:gd name="T18" fmla="*/ 340 w 982"/>
                    <a:gd name="T19" fmla="*/ 50 h 607"/>
                    <a:gd name="T20" fmla="*/ 392 w 982"/>
                    <a:gd name="T21" fmla="*/ 38 h 607"/>
                    <a:gd name="T22" fmla="*/ 431 w 982"/>
                    <a:gd name="T23" fmla="*/ 29 h 607"/>
                    <a:gd name="T24" fmla="*/ 486 w 982"/>
                    <a:gd name="T25" fmla="*/ 15 h 607"/>
                    <a:gd name="T26" fmla="*/ 525 w 982"/>
                    <a:gd name="T27" fmla="*/ 23 h 607"/>
                    <a:gd name="T28" fmla="*/ 553 w 982"/>
                    <a:gd name="T29" fmla="*/ 13 h 607"/>
                    <a:gd name="T30" fmla="*/ 609 w 982"/>
                    <a:gd name="T31" fmla="*/ 11 h 607"/>
                    <a:gd name="T32" fmla="*/ 646 w 982"/>
                    <a:gd name="T33" fmla="*/ 17 h 607"/>
                    <a:gd name="T34" fmla="*/ 694 w 982"/>
                    <a:gd name="T35" fmla="*/ 17 h 607"/>
                    <a:gd name="T36" fmla="*/ 720 w 982"/>
                    <a:gd name="T37" fmla="*/ 33 h 607"/>
                    <a:gd name="T38" fmla="*/ 749 w 982"/>
                    <a:gd name="T39" fmla="*/ 27 h 607"/>
                    <a:gd name="T40" fmla="*/ 784 w 982"/>
                    <a:gd name="T41" fmla="*/ 35 h 607"/>
                    <a:gd name="T42" fmla="*/ 814 w 982"/>
                    <a:gd name="T43" fmla="*/ 33 h 607"/>
                    <a:gd name="T44" fmla="*/ 753 w 982"/>
                    <a:gd name="T45" fmla="*/ 96 h 607"/>
                    <a:gd name="T46" fmla="*/ 790 w 982"/>
                    <a:gd name="T47" fmla="*/ 119 h 607"/>
                    <a:gd name="T48" fmla="*/ 809 w 982"/>
                    <a:gd name="T49" fmla="*/ 154 h 607"/>
                    <a:gd name="T50" fmla="*/ 843 w 982"/>
                    <a:gd name="T51" fmla="*/ 179 h 607"/>
                    <a:gd name="T52" fmla="*/ 889 w 982"/>
                    <a:gd name="T53" fmla="*/ 180 h 607"/>
                    <a:gd name="T54" fmla="*/ 922 w 982"/>
                    <a:gd name="T55" fmla="*/ 180 h 607"/>
                    <a:gd name="T56" fmla="*/ 953 w 982"/>
                    <a:gd name="T57" fmla="*/ 177 h 607"/>
                    <a:gd name="T58" fmla="*/ 980 w 982"/>
                    <a:gd name="T59" fmla="*/ 196 h 607"/>
                    <a:gd name="T60" fmla="*/ 949 w 982"/>
                    <a:gd name="T61" fmla="*/ 217 h 607"/>
                    <a:gd name="T62" fmla="*/ 922 w 982"/>
                    <a:gd name="T63" fmla="*/ 240 h 607"/>
                    <a:gd name="T64" fmla="*/ 884 w 982"/>
                    <a:gd name="T65" fmla="*/ 250 h 607"/>
                    <a:gd name="T66" fmla="*/ 849 w 982"/>
                    <a:gd name="T67" fmla="*/ 259 h 607"/>
                    <a:gd name="T68" fmla="*/ 816 w 982"/>
                    <a:gd name="T69" fmla="*/ 267 h 607"/>
                    <a:gd name="T70" fmla="*/ 786 w 982"/>
                    <a:gd name="T71" fmla="*/ 269 h 607"/>
                    <a:gd name="T72" fmla="*/ 753 w 982"/>
                    <a:gd name="T73" fmla="*/ 267 h 607"/>
                    <a:gd name="T74" fmla="*/ 724 w 982"/>
                    <a:gd name="T75" fmla="*/ 286 h 607"/>
                    <a:gd name="T76" fmla="*/ 690 w 982"/>
                    <a:gd name="T77" fmla="*/ 301 h 607"/>
                    <a:gd name="T78" fmla="*/ 657 w 982"/>
                    <a:gd name="T79" fmla="*/ 324 h 607"/>
                    <a:gd name="T80" fmla="*/ 611 w 982"/>
                    <a:gd name="T81" fmla="*/ 317 h 607"/>
                    <a:gd name="T82" fmla="*/ 592 w 982"/>
                    <a:gd name="T83" fmla="*/ 380 h 607"/>
                    <a:gd name="T84" fmla="*/ 576 w 982"/>
                    <a:gd name="T85" fmla="*/ 424 h 607"/>
                    <a:gd name="T86" fmla="*/ 565 w 982"/>
                    <a:gd name="T87" fmla="*/ 457 h 607"/>
                    <a:gd name="T88" fmla="*/ 569 w 982"/>
                    <a:gd name="T89" fmla="*/ 480 h 607"/>
                    <a:gd name="T90" fmla="*/ 559 w 982"/>
                    <a:gd name="T91" fmla="*/ 488 h 607"/>
                    <a:gd name="T92" fmla="*/ 538 w 982"/>
                    <a:gd name="T93" fmla="*/ 516 h 607"/>
                    <a:gd name="T94" fmla="*/ 432 w 982"/>
                    <a:gd name="T95" fmla="*/ 605 h 607"/>
                    <a:gd name="T96" fmla="*/ 390 w 982"/>
                    <a:gd name="T97" fmla="*/ 593 h 607"/>
                    <a:gd name="T98" fmla="*/ 363 w 982"/>
                    <a:gd name="T99" fmla="*/ 557 h 607"/>
                    <a:gd name="T100" fmla="*/ 338 w 982"/>
                    <a:gd name="T101" fmla="*/ 534 h 607"/>
                    <a:gd name="T102" fmla="*/ 306 w 982"/>
                    <a:gd name="T103" fmla="*/ 493 h 607"/>
                    <a:gd name="T104" fmla="*/ 258 w 982"/>
                    <a:gd name="T105" fmla="*/ 467 h 607"/>
                    <a:gd name="T106" fmla="*/ 221 w 982"/>
                    <a:gd name="T107" fmla="*/ 472 h 607"/>
                    <a:gd name="T108" fmla="*/ 212 w 982"/>
                    <a:gd name="T109" fmla="*/ 495 h 607"/>
                    <a:gd name="T110" fmla="*/ 191 w 982"/>
                    <a:gd name="T111" fmla="*/ 518 h 607"/>
                    <a:gd name="T112" fmla="*/ 166 w 982"/>
                    <a:gd name="T113" fmla="*/ 540 h 607"/>
                    <a:gd name="T114" fmla="*/ 131 w 982"/>
                    <a:gd name="T115" fmla="*/ 530 h 607"/>
                    <a:gd name="T116" fmla="*/ 110 w 982"/>
                    <a:gd name="T117" fmla="*/ 509 h 607"/>
                    <a:gd name="T118" fmla="*/ 79 w 982"/>
                    <a:gd name="T119" fmla="*/ 480 h 607"/>
                    <a:gd name="T120" fmla="*/ 66 w 982"/>
                    <a:gd name="T121" fmla="*/ 451 h 607"/>
                    <a:gd name="T122" fmla="*/ 50 w 982"/>
                    <a:gd name="T123" fmla="*/ 422 h 607"/>
                    <a:gd name="T124" fmla="*/ 23 w 982"/>
                    <a:gd name="T125" fmla="*/ 392 h 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82" h="607">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grpSp>
              <p:nvGrpSpPr>
                <p:cNvPr id="151" name="Grupo 150">
                  <a:extLst>
                    <a:ext uri="{FF2B5EF4-FFF2-40B4-BE49-F238E27FC236}">
                      <a16:creationId xmlns:a16="http://schemas.microsoft.com/office/drawing/2014/main" id="{E3652846-3DFD-5708-DD8F-F125023FEC83}"/>
                    </a:ext>
                  </a:extLst>
                </p:cNvPr>
                <p:cNvGrpSpPr/>
                <p:nvPr/>
              </p:nvGrpSpPr>
              <p:grpSpPr>
                <a:xfrm>
                  <a:off x="4655480" y="4094627"/>
                  <a:ext cx="277918" cy="318023"/>
                  <a:chOff x="4655480" y="4094627"/>
                  <a:chExt cx="277918" cy="318023"/>
                </a:xfrm>
              </p:grpSpPr>
              <p:sp>
                <p:nvSpPr>
                  <p:cNvPr id="152" name="Freeform 4875">
                    <a:extLst>
                      <a:ext uri="{FF2B5EF4-FFF2-40B4-BE49-F238E27FC236}">
                        <a16:creationId xmlns:a16="http://schemas.microsoft.com/office/drawing/2014/main" id="{737476C4-B2B7-7858-FD56-D6D83652D203}"/>
                      </a:ext>
                    </a:extLst>
                  </p:cNvPr>
                  <p:cNvSpPr>
                    <a:spLocks/>
                  </p:cNvSpPr>
                  <p:nvPr/>
                </p:nvSpPr>
                <p:spPr bwMode="auto">
                  <a:xfrm>
                    <a:off x="4721570" y="4245448"/>
                    <a:ext cx="69479" cy="167202"/>
                  </a:xfrm>
                  <a:custGeom>
                    <a:avLst/>
                    <a:gdLst>
                      <a:gd name="T0" fmla="*/ 118 w 123"/>
                      <a:gd name="T1" fmla="*/ 15 h 296"/>
                      <a:gd name="T2" fmla="*/ 118 w 123"/>
                      <a:gd name="T3" fmla="*/ 25 h 296"/>
                      <a:gd name="T4" fmla="*/ 118 w 123"/>
                      <a:gd name="T5" fmla="*/ 39 h 296"/>
                      <a:gd name="T6" fmla="*/ 114 w 123"/>
                      <a:gd name="T7" fmla="*/ 48 h 296"/>
                      <a:gd name="T8" fmla="*/ 119 w 123"/>
                      <a:gd name="T9" fmla="*/ 56 h 296"/>
                      <a:gd name="T10" fmla="*/ 123 w 123"/>
                      <a:gd name="T11" fmla="*/ 63 h 296"/>
                      <a:gd name="T12" fmla="*/ 116 w 123"/>
                      <a:gd name="T13" fmla="*/ 73 h 296"/>
                      <a:gd name="T14" fmla="*/ 108 w 123"/>
                      <a:gd name="T15" fmla="*/ 87 h 296"/>
                      <a:gd name="T16" fmla="*/ 100 w 123"/>
                      <a:gd name="T17" fmla="*/ 100 h 296"/>
                      <a:gd name="T18" fmla="*/ 91 w 123"/>
                      <a:gd name="T19" fmla="*/ 111 h 296"/>
                      <a:gd name="T20" fmla="*/ 96 w 123"/>
                      <a:gd name="T21" fmla="*/ 123 h 296"/>
                      <a:gd name="T22" fmla="*/ 93 w 123"/>
                      <a:gd name="T23" fmla="*/ 136 h 296"/>
                      <a:gd name="T24" fmla="*/ 83 w 123"/>
                      <a:gd name="T25" fmla="*/ 150 h 296"/>
                      <a:gd name="T26" fmla="*/ 85 w 123"/>
                      <a:gd name="T27" fmla="*/ 165 h 296"/>
                      <a:gd name="T28" fmla="*/ 93 w 123"/>
                      <a:gd name="T29" fmla="*/ 175 h 296"/>
                      <a:gd name="T30" fmla="*/ 89 w 123"/>
                      <a:gd name="T31" fmla="*/ 188 h 296"/>
                      <a:gd name="T32" fmla="*/ 91 w 123"/>
                      <a:gd name="T33" fmla="*/ 196 h 296"/>
                      <a:gd name="T34" fmla="*/ 89 w 123"/>
                      <a:gd name="T35" fmla="*/ 207 h 296"/>
                      <a:gd name="T36" fmla="*/ 83 w 123"/>
                      <a:gd name="T37" fmla="*/ 219 h 296"/>
                      <a:gd name="T38" fmla="*/ 73 w 123"/>
                      <a:gd name="T39" fmla="*/ 219 h 296"/>
                      <a:gd name="T40" fmla="*/ 62 w 123"/>
                      <a:gd name="T41" fmla="*/ 221 h 296"/>
                      <a:gd name="T42" fmla="*/ 54 w 123"/>
                      <a:gd name="T43" fmla="*/ 236 h 296"/>
                      <a:gd name="T44" fmla="*/ 47 w 123"/>
                      <a:gd name="T45" fmla="*/ 246 h 296"/>
                      <a:gd name="T46" fmla="*/ 37 w 123"/>
                      <a:gd name="T47" fmla="*/ 257 h 296"/>
                      <a:gd name="T48" fmla="*/ 43 w 123"/>
                      <a:gd name="T49" fmla="*/ 269 h 296"/>
                      <a:gd name="T50" fmla="*/ 31 w 123"/>
                      <a:gd name="T51" fmla="*/ 271 h 296"/>
                      <a:gd name="T52" fmla="*/ 25 w 123"/>
                      <a:gd name="T53" fmla="*/ 279 h 296"/>
                      <a:gd name="T54" fmla="*/ 18 w 123"/>
                      <a:gd name="T55" fmla="*/ 288 h 296"/>
                      <a:gd name="T56" fmla="*/ 6 w 123"/>
                      <a:gd name="T57" fmla="*/ 292 h 296"/>
                      <a:gd name="T58" fmla="*/ 4 w 123"/>
                      <a:gd name="T59" fmla="*/ 288 h 296"/>
                      <a:gd name="T60" fmla="*/ 10 w 123"/>
                      <a:gd name="T61" fmla="*/ 277 h 296"/>
                      <a:gd name="T62" fmla="*/ 16 w 123"/>
                      <a:gd name="T63" fmla="*/ 265 h 296"/>
                      <a:gd name="T64" fmla="*/ 22 w 123"/>
                      <a:gd name="T65" fmla="*/ 257 h 296"/>
                      <a:gd name="T66" fmla="*/ 25 w 123"/>
                      <a:gd name="T67" fmla="*/ 240 h 296"/>
                      <a:gd name="T68" fmla="*/ 23 w 123"/>
                      <a:gd name="T69" fmla="*/ 225 h 296"/>
                      <a:gd name="T70" fmla="*/ 27 w 123"/>
                      <a:gd name="T71" fmla="*/ 207 h 296"/>
                      <a:gd name="T72" fmla="*/ 31 w 123"/>
                      <a:gd name="T73" fmla="*/ 194 h 296"/>
                      <a:gd name="T74" fmla="*/ 41 w 123"/>
                      <a:gd name="T75" fmla="*/ 194 h 296"/>
                      <a:gd name="T76" fmla="*/ 54 w 123"/>
                      <a:gd name="T77" fmla="*/ 192 h 296"/>
                      <a:gd name="T78" fmla="*/ 56 w 123"/>
                      <a:gd name="T79" fmla="*/ 173 h 296"/>
                      <a:gd name="T80" fmla="*/ 62 w 123"/>
                      <a:gd name="T81" fmla="*/ 161 h 296"/>
                      <a:gd name="T82" fmla="*/ 64 w 123"/>
                      <a:gd name="T83" fmla="*/ 148 h 296"/>
                      <a:gd name="T84" fmla="*/ 62 w 123"/>
                      <a:gd name="T85" fmla="*/ 129 h 296"/>
                      <a:gd name="T86" fmla="*/ 68 w 123"/>
                      <a:gd name="T87" fmla="*/ 113 h 296"/>
                      <a:gd name="T88" fmla="*/ 71 w 123"/>
                      <a:gd name="T89" fmla="*/ 104 h 296"/>
                      <a:gd name="T90" fmla="*/ 73 w 123"/>
                      <a:gd name="T91" fmla="*/ 88 h 296"/>
                      <a:gd name="T92" fmla="*/ 75 w 123"/>
                      <a:gd name="T93" fmla="*/ 77 h 296"/>
                      <a:gd name="T94" fmla="*/ 71 w 123"/>
                      <a:gd name="T95" fmla="*/ 63 h 296"/>
                      <a:gd name="T96" fmla="*/ 64 w 123"/>
                      <a:gd name="T97" fmla="*/ 54 h 296"/>
                      <a:gd name="T98" fmla="*/ 70 w 123"/>
                      <a:gd name="T99" fmla="*/ 50 h 296"/>
                      <a:gd name="T100" fmla="*/ 75 w 123"/>
                      <a:gd name="T101" fmla="*/ 46 h 296"/>
                      <a:gd name="T102" fmla="*/ 75 w 123"/>
                      <a:gd name="T103" fmla="*/ 37 h 296"/>
                      <a:gd name="T104" fmla="*/ 87 w 123"/>
                      <a:gd name="T105" fmla="*/ 29 h 296"/>
                      <a:gd name="T106" fmla="*/ 89 w 123"/>
                      <a:gd name="T107" fmla="*/ 21 h 296"/>
                      <a:gd name="T108" fmla="*/ 91 w 123"/>
                      <a:gd name="T109" fmla="*/ 14 h 296"/>
                      <a:gd name="T110" fmla="*/ 98 w 123"/>
                      <a:gd name="T111" fmla="*/ 12 h 296"/>
                      <a:gd name="T112" fmla="*/ 98 w 123"/>
                      <a:gd name="T113" fmla="*/ 6 h 296"/>
                      <a:gd name="T114" fmla="*/ 104 w 123"/>
                      <a:gd name="T115" fmla="*/ 2 h 296"/>
                      <a:gd name="T116" fmla="*/ 116 w 123"/>
                      <a:gd name="T117" fmla="*/ 4 h 29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3" h="296">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E6E6E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153" name="Freeform 4872">
                    <a:extLst>
                      <a:ext uri="{FF2B5EF4-FFF2-40B4-BE49-F238E27FC236}">
                        <a16:creationId xmlns:a16="http://schemas.microsoft.com/office/drawing/2014/main" id="{74AC0FA2-2C41-0E32-CEE8-729D0A170745}"/>
                      </a:ext>
                    </a:extLst>
                  </p:cNvPr>
                  <p:cNvSpPr>
                    <a:spLocks/>
                  </p:cNvSpPr>
                  <p:nvPr/>
                </p:nvSpPr>
                <p:spPr bwMode="auto">
                  <a:xfrm>
                    <a:off x="4655480" y="4094627"/>
                    <a:ext cx="277918" cy="318023"/>
                  </a:xfrm>
                  <a:custGeom>
                    <a:avLst/>
                    <a:gdLst>
                      <a:gd name="T0" fmla="*/ 23 w 492"/>
                      <a:gd name="T1" fmla="*/ 344 h 563"/>
                      <a:gd name="T2" fmla="*/ 23 w 492"/>
                      <a:gd name="T3" fmla="*/ 306 h 563"/>
                      <a:gd name="T4" fmla="*/ 37 w 492"/>
                      <a:gd name="T5" fmla="*/ 269 h 563"/>
                      <a:gd name="T6" fmla="*/ 46 w 492"/>
                      <a:gd name="T7" fmla="*/ 231 h 563"/>
                      <a:gd name="T8" fmla="*/ 43 w 492"/>
                      <a:gd name="T9" fmla="*/ 188 h 563"/>
                      <a:gd name="T10" fmla="*/ 44 w 492"/>
                      <a:gd name="T11" fmla="*/ 140 h 563"/>
                      <a:gd name="T12" fmla="*/ 58 w 492"/>
                      <a:gd name="T13" fmla="*/ 106 h 563"/>
                      <a:gd name="T14" fmla="*/ 66 w 492"/>
                      <a:gd name="T15" fmla="*/ 60 h 563"/>
                      <a:gd name="T16" fmla="*/ 71 w 492"/>
                      <a:gd name="T17" fmla="*/ 23 h 563"/>
                      <a:gd name="T18" fmla="*/ 100 w 492"/>
                      <a:gd name="T19" fmla="*/ 14 h 563"/>
                      <a:gd name="T20" fmla="*/ 127 w 492"/>
                      <a:gd name="T21" fmla="*/ 19 h 563"/>
                      <a:gd name="T22" fmla="*/ 154 w 492"/>
                      <a:gd name="T23" fmla="*/ 12 h 563"/>
                      <a:gd name="T24" fmla="*/ 158 w 492"/>
                      <a:gd name="T25" fmla="*/ 33 h 563"/>
                      <a:gd name="T26" fmla="*/ 154 w 492"/>
                      <a:gd name="T27" fmla="*/ 56 h 563"/>
                      <a:gd name="T28" fmla="*/ 169 w 492"/>
                      <a:gd name="T29" fmla="*/ 94 h 563"/>
                      <a:gd name="T30" fmla="*/ 210 w 492"/>
                      <a:gd name="T31" fmla="*/ 104 h 563"/>
                      <a:gd name="T32" fmla="*/ 240 w 492"/>
                      <a:gd name="T33" fmla="*/ 125 h 563"/>
                      <a:gd name="T34" fmla="*/ 267 w 492"/>
                      <a:gd name="T35" fmla="*/ 89 h 563"/>
                      <a:gd name="T36" fmla="*/ 296 w 492"/>
                      <a:gd name="T37" fmla="*/ 89 h 563"/>
                      <a:gd name="T38" fmla="*/ 323 w 492"/>
                      <a:gd name="T39" fmla="*/ 108 h 563"/>
                      <a:gd name="T40" fmla="*/ 346 w 492"/>
                      <a:gd name="T41" fmla="*/ 140 h 563"/>
                      <a:gd name="T42" fmla="*/ 367 w 492"/>
                      <a:gd name="T43" fmla="*/ 173 h 563"/>
                      <a:gd name="T44" fmla="*/ 369 w 492"/>
                      <a:gd name="T45" fmla="*/ 213 h 563"/>
                      <a:gd name="T46" fmla="*/ 365 w 492"/>
                      <a:gd name="T47" fmla="*/ 254 h 563"/>
                      <a:gd name="T48" fmla="*/ 402 w 492"/>
                      <a:gd name="T49" fmla="*/ 263 h 563"/>
                      <a:gd name="T50" fmla="*/ 427 w 492"/>
                      <a:gd name="T51" fmla="*/ 298 h 563"/>
                      <a:gd name="T52" fmla="*/ 459 w 492"/>
                      <a:gd name="T53" fmla="*/ 313 h 563"/>
                      <a:gd name="T54" fmla="*/ 490 w 492"/>
                      <a:gd name="T55" fmla="*/ 294 h 563"/>
                      <a:gd name="T56" fmla="*/ 476 w 492"/>
                      <a:gd name="T57" fmla="*/ 382 h 563"/>
                      <a:gd name="T58" fmla="*/ 463 w 492"/>
                      <a:gd name="T59" fmla="*/ 428 h 563"/>
                      <a:gd name="T60" fmla="*/ 430 w 492"/>
                      <a:gd name="T61" fmla="*/ 409 h 563"/>
                      <a:gd name="T62" fmla="*/ 388 w 492"/>
                      <a:gd name="T63" fmla="*/ 411 h 563"/>
                      <a:gd name="T64" fmla="*/ 355 w 492"/>
                      <a:gd name="T65" fmla="*/ 392 h 563"/>
                      <a:gd name="T66" fmla="*/ 354 w 492"/>
                      <a:gd name="T67" fmla="*/ 355 h 563"/>
                      <a:gd name="T68" fmla="*/ 332 w 492"/>
                      <a:gd name="T69" fmla="*/ 359 h 563"/>
                      <a:gd name="T70" fmla="*/ 296 w 492"/>
                      <a:gd name="T71" fmla="*/ 371 h 563"/>
                      <a:gd name="T72" fmla="*/ 302 w 492"/>
                      <a:gd name="T73" fmla="*/ 419 h 563"/>
                      <a:gd name="T74" fmla="*/ 284 w 492"/>
                      <a:gd name="T75" fmla="*/ 446 h 563"/>
                      <a:gd name="T76" fmla="*/ 246 w 492"/>
                      <a:gd name="T77" fmla="*/ 467 h 563"/>
                      <a:gd name="T78" fmla="*/ 215 w 492"/>
                      <a:gd name="T79" fmla="*/ 480 h 563"/>
                      <a:gd name="T80" fmla="*/ 204 w 492"/>
                      <a:gd name="T81" fmla="*/ 467 h 563"/>
                      <a:gd name="T82" fmla="*/ 202 w 492"/>
                      <a:gd name="T83" fmla="*/ 436 h 563"/>
                      <a:gd name="T84" fmla="*/ 213 w 492"/>
                      <a:gd name="T85" fmla="*/ 390 h 563"/>
                      <a:gd name="T86" fmla="*/ 227 w 492"/>
                      <a:gd name="T87" fmla="*/ 352 h 563"/>
                      <a:gd name="T88" fmla="*/ 235 w 492"/>
                      <a:gd name="T89" fmla="*/ 321 h 563"/>
                      <a:gd name="T90" fmla="*/ 233 w 492"/>
                      <a:gd name="T91" fmla="*/ 286 h 563"/>
                      <a:gd name="T92" fmla="*/ 215 w 492"/>
                      <a:gd name="T93" fmla="*/ 267 h 563"/>
                      <a:gd name="T94" fmla="*/ 206 w 492"/>
                      <a:gd name="T95" fmla="*/ 286 h 563"/>
                      <a:gd name="T96" fmla="*/ 192 w 492"/>
                      <a:gd name="T97" fmla="*/ 311 h 563"/>
                      <a:gd name="T98" fmla="*/ 188 w 492"/>
                      <a:gd name="T99" fmla="*/ 332 h 563"/>
                      <a:gd name="T100" fmla="*/ 187 w 492"/>
                      <a:gd name="T101" fmla="*/ 375 h 563"/>
                      <a:gd name="T102" fmla="*/ 183 w 492"/>
                      <a:gd name="T103" fmla="*/ 421 h 563"/>
                      <a:gd name="T104" fmla="*/ 164 w 492"/>
                      <a:gd name="T105" fmla="*/ 463 h 563"/>
                      <a:gd name="T106" fmla="*/ 140 w 492"/>
                      <a:gd name="T107" fmla="*/ 488 h 563"/>
                      <a:gd name="T108" fmla="*/ 133 w 492"/>
                      <a:gd name="T109" fmla="*/ 532 h 563"/>
                      <a:gd name="T110" fmla="*/ 116 w 492"/>
                      <a:gd name="T111" fmla="*/ 551 h 563"/>
                      <a:gd name="T112" fmla="*/ 96 w 492"/>
                      <a:gd name="T113" fmla="*/ 526 h 563"/>
                      <a:gd name="T114" fmla="*/ 100 w 492"/>
                      <a:gd name="T115" fmla="*/ 476 h 563"/>
                      <a:gd name="T116" fmla="*/ 104 w 492"/>
                      <a:gd name="T117" fmla="*/ 440 h 563"/>
                      <a:gd name="T118" fmla="*/ 71 w 492"/>
                      <a:gd name="T119" fmla="*/ 423 h 563"/>
                      <a:gd name="T120" fmla="*/ 50 w 492"/>
                      <a:gd name="T121" fmla="*/ 430 h 563"/>
                      <a:gd name="T122" fmla="*/ 27 w 492"/>
                      <a:gd name="T123" fmla="*/ 413 h 5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92" h="563">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grpSp>
                <p:nvGrpSpPr>
                  <p:cNvPr id="154" name="Grupo 153">
                    <a:extLst>
                      <a:ext uri="{FF2B5EF4-FFF2-40B4-BE49-F238E27FC236}">
                        <a16:creationId xmlns:a16="http://schemas.microsoft.com/office/drawing/2014/main" id="{9527883F-27E7-0C70-1F14-C658C5B2E3B3}"/>
                      </a:ext>
                    </a:extLst>
                  </p:cNvPr>
                  <p:cNvGrpSpPr/>
                  <p:nvPr/>
                </p:nvGrpSpPr>
                <p:grpSpPr>
                  <a:xfrm>
                    <a:off x="4726017" y="4213865"/>
                    <a:ext cx="78123" cy="192293"/>
                    <a:chOff x="4726017" y="4213865"/>
                    <a:chExt cx="78123" cy="192293"/>
                  </a:xfrm>
                </p:grpSpPr>
                <p:sp>
                  <p:nvSpPr>
                    <p:cNvPr id="155" name="Elipse 154">
                      <a:extLst>
                        <a:ext uri="{FF2B5EF4-FFF2-40B4-BE49-F238E27FC236}">
                          <a16:creationId xmlns:a16="http://schemas.microsoft.com/office/drawing/2014/main" id="{C7C97794-B2F8-715E-12E8-314B2C228EF0}"/>
                        </a:ext>
                      </a:extLst>
                    </p:cNvPr>
                    <p:cNvSpPr/>
                    <p:nvPr/>
                  </p:nvSpPr>
                  <p:spPr>
                    <a:xfrm rot="347354">
                      <a:off x="4735002" y="4213865"/>
                      <a:ext cx="69138" cy="143375"/>
                    </a:xfrm>
                    <a:prstGeom prst="ellipse">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0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56" name="Elipse 155">
                      <a:extLst>
                        <a:ext uri="{FF2B5EF4-FFF2-40B4-BE49-F238E27FC236}">
                          <a16:creationId xmlns:a16="http://schemas.microsoft.com/office/drawing/2014/main" id="{9DB6690F-9DA0-A185-B017-5D632FEA1295}"/>
                        </a:ext>
                      </a:extLst>
                    </p:cNvPr>
                    <p:cNvSpPr/>
                    <p:nvPr/>
                  </p:nvSpPr>
                  <p:spPr>
                    <a:xfrm rot="1033019">
                      <a:off x="4726017" y="4262783"/>
                      <a:ext cx="45719" cy="143375"/>
                    </a:xfrm>
                    <a:prstGeom prst="ellipse">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0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grpSp>
          </p:grpSp>
          <p:cxnSp>
            <p:nvCxnSpPr>
              <p:cNvPr id="15" name="Conector recto de flecha 14">
                <a:extLst>
                  <a:ext uri="{FF2B5EF4-FFF2-40B4-BE49-F238E27FC236}">
                    <a16:creationId xmlns:a16="http://schemas.microsoft.com/office/drawing/2014/main" id="{5AD213FF-78EE-427B-DB5F-8F7D333F329A}"/>
                  </a:ext>
                </a:extLst>
              </p:cNvPr>
              <p:cNvCxnSpPr>
                <a:cxnSpLocks/>
              </p:cNvCxnSpPr>
              <p:nvPr/>
            </p:nvCxnSpPr>
            <p:spPr>
              <a:xfrm flipV="1">
                <a:off x="2282649" y="2991989"/>
                <a:ext cx="2001065" cy="338475"/>
              </a:xfrm>
              <a:prstGeom prst="straightConnector1">
                <a:avLst/>
              </a:prstGeom>
              <a:ln w="19050">
                <a:solidFill>
                  <a:srgbClr val="077BBF"/>
                </a:solidFill>
                <a:tailEnd type="triangle"/>
              </a:ln>
            </p:spPr>
            <p:style>
              <a:lnRef idx="1">
                <a:schemeClr val="dk1"/>
              </a:lnRef>
              <a:fillRef idx="0">
                <a:schemeClr val="dk1"/>
              </a:fillRef>
              <a:effectRef idx="0">
                <a:schemeClr val="dk1"/>
              </a:effectRef>
              <a:fontRef idx="minor">
                <a:schemeClr val="tx1"/>
              </a:fontRef>
            </p:style>
          </p:cxnSp>
          <p:cxnSp>
            <p:nvCxnSpPr>
              <p:cNvPr id="16" name="Conector recto de flecha 15">
                <a:extLst>
                  <a:ext uri="{FF2B5EF4-FFF2-40B4-BE49-F238E27FC236}">
                    <a16:creationId xmlns:a16="http://schemas.microsoft.com/office/drawing/2014/main" id="{DDB1F757-C7F7-3FFF-5ED8-408FBFB6579E}"/>
                  </a:ext>
                </a:extLst>
              </p:cNvPr>
              <p:cNvCxnSpPr>
                <a:cxnSpLocks/>
                <a:endCxn id="155" idx="1"/>
              </p:cNvCxnSpPr>
              <p:nvPr/>
            </p:nvCxnSpPr>
            <p:spPr>
              <a:xfrm flipH="1" flipV="1">
                <a:off x="4361480" y="2920725"/>
                <a:ext cx="1502930" cy="1066674"/>
              </a:xfrm>
              <a:prstGeom prst="straightConnector1">
                <a:avLst/>
              </a:prstGeom>
              <a:ln w="19050">
                <a:solidFill>
                  <a:srgbClr val="077BBF"/>
                </a:solidFill>
                <a:tailEnd type="triangle"/>
              </a:ln>
            </p:spPr>
            <p:style>
              <a:lnRef idx="1">
                <a:schemeClr val="dk1"/>
              </a:lnRef>
              <a:fillRef idx="0">
                <a:schemeClr val="dk1"/>
              </a:fillRef>
              <a:effectRef idx="0">
                <a:schemeClr val="dk1"/>
              </a:effectRef>
              <a:fontRef idx="minor">
                <a:schemeClr val="tx1"/>
              </a:fontRef>
            </p:style>
          </p:cxnSp>
          <p:cxnSp>
            <p:nvCxnSpPr>
              <p:cNvPr id="17" name="Conector recto de flecha 16">
                <a:extLst>
                  <a:ext uri="{FF2B5EF4-FFF2-40B4-BE49-F238E27FC236}">
                    <a16:creationId xmlns:a16="http://schemas.microsoft.com/office/drawing/2014/main" id="{E4300FE1-CEA9-7DB3-BF92-B24DAE795CC3}"/>
                  </a:ext>
                </a:extLst>
              </p:cNvPr>
              <p:cNvCxnSpPr>
                <a:cxnSpLocks/>
              </p:cNvCxnSpPr>
              <p:nvPr/>
            </p:nvCxnSpPr>
            <p:spPr>
              <a:xfrm flipV="1">
                <a:off x="1200655" y="2584079"/>
                <a:ext cx="3039563" cy="32022"/>
              </a:xfrm>
              <a:prstGeom prst="straightConnector1">
                <a:avLst/>
              </a:prstGeom>
              <a:ln w="19050">
                <a:solidFill>
                  <a:srgbClr val="077BBF"/>
                </a:solidFill>
                <a:tailEnd type="triangle"/>
              </a:ln>
            </p:spPr>
            <p:style>
              <a:lnRef idx="1">
                <a:schemeClr val="dk1"/>
              </a:lnRef>
              <a:fillRef idx="0">
                <a:schemeClr val="dk1"/>
              </a:fillRef>
              <a:effectRef idx="0">
                <a:schemeClr val="dk1"/>
              </a:effectRef>
              <a:fontRef idx="minor">
                <a:schemeClr val="tx1"/>
              </a:fontRef>
            </p:style>
          </p:cxnSp>
          <p:cxnSp>
            <p:nvCxnSpPr>
              <p:cNvPr id="18" name="Conector recto de flecha 17">
                <a:extLst>
                  <a:ext uri="{FF2B5EF4-FFF2-40B4-BE49-F238E27FC236}">
                    <a16:creationId xmlns:a16="http://schemas.microsoft.com/office/drawing/2014/main" id="{E2E8A073-6C7F-2B60-F810-521A6B61B9CB}"/>
                  </a:ext>
                </a:extLst>
              </p:cNvPr>
              <p:cNvCxnSpPr>
                <a:cxnSpLocks/>
              </p:cNvCxnSpPr>
              <p:nvPr/>
            </p:nvCxnSpPr>
            <p:spPr>
              <a:xfrm flipH="1" flipV="1">
                <a:off x="4419485" y="2747888"/>
                <a:ext cx="1840603" cy="460867"/>
              </a:xfrm>
              <a:prstGeom prst="straightConnector1">
                <a:avLst/>
              </a:prstGeom>
              <a:ln w="19050">
                <a:solidFill>
                  <a:srgbClr val="077BBF"/>
                </a:solidFill>
                <a:tailEnd type="triangle"/>
              </a:ln>
            </p:spPr>
            <p:style>
              <a:lnRef idx="1">
                <a:schemeClr val="dk1"/>
              </a:lnRef>
              <a:fillRef idx="0">
                <a:schemeClr val="dk1"/>
              </a:fillRef>
              <a:effectRef idx="0">
                <a:schemeClr val="dk1"/>
              </a:effectRef>
              <a:fontRef idx="minor">
                <a:schemeClr val="tx1"/>
              </a:fontRef>
            </p:style>
          </p:cxnSp>
          <p:cxnSp>
            <p:nvCxnSpPr>
              <p:cNvPr id="19" name="Conector recto de flecha 18">
                <a:extLst>
                  <a:ext uri="{FF2B5EF4-FFF2-40B4-BE49-F238E27FC236}">
                    <a16:creationId xmlns:a16="http://schemas.microsoft.com/office/drawing/2014/main" id="{6C3BCAE7-EC70-FCB5-E5F7-9806A329725A}"/>
                  </a:ext>
                </a:extLst>
              </p:cNvPr>
              <p:cNvCxnSpPr>
                <a:cxnSpLocks/>
              </p:cNvCxnSpPr>
              <p:nvPr/>
            </p:nvCxnSpPr>
            <p:spPr>
              <a:xfrm flipH="1">
                <a:off x="4494377" y="1944420"/>
                <a:ext cx="3262559" cy="664839"/>
              </a:xfrm>
              <a:prstGeom prst="straightConnector1">
                <a:avLst/>
              </a:prstGeom>
              <a:ln w="19050">
                <a:solidFill>
                  <a:srgbClr val="077BBF"/>
                </a:solidFill>
                <a:tailEnd type="triangle"/>
              </a:ln>
            </p:spPr>
            <p:style>
              <a:lnRef idx="1">
                <a:schemeClr val="dk1"/>
              </a:lnRef>
              <a:fillRef idx="0">
                <a:schemeClr val="dk1"/>
              </a:fillRef>
              <a:effectRef idx="0">
                <a:schemeClr val="dk1"/>
              </a:effectRef>
              <a:fontRef idx="minor">
                <a:schemeClr val="tx1"/>
              </a:fontRef>
            </p:style>
          </p:cxnSp>
          <p:cxnSp>
            <p:nvCxnSpPr>
              <p:cNvPr id="20" name="Conector recto de flecha 19">
                <a:extLst>
                  <a:ext uri="{FF2B5EF4-FFF2-40B4-BE49-F238E27FC236}">
                    <a16:creationId xmlns:a16="http://schemas.microsoft.com/office/drawing/2014/main" id="{A9D17AEC-1753-E0C7-BCF5-32A581AA625B}"/>
                  </a:ext>
                </a:extLst>
              </p:cNvPr>
              <p:cNvCxnSpPr>
                <a:cxnSpLocks/>
              </p:cNvCxnSpPr>
              <p:nvPr/>
            </p:nvCxnSpPr>
            <p:spPr>
              <a:xfrm flipH="1">
                <a:off x="4564920" y="1643701"/>
                <a:ext cx="1686809" cy="586325"/>
              </a:xfrm>
              <a:prstGeom prst="straightConnector1">
                <a:avLst/>
              </a:prstGeom>
              <a:ln w="19050">
                <a:solidFill>
                  <a:srgbClr val="077BBF"/>
                </a:solidFill>
                <a:tailEnd type="triangle"/>
              </a:ln>
            </p:spPr>
            <p:style>
              <a:lnRef idx="1">
                <a:schemeClr val="dk1"/>
              </a:lnRef>
              <a:fillRef idx="0">
                <a:schemeClr val="dk1"/>
              </a:fillRef>
              <a:effectRef idx="0">
                <a:schemeClr val="dk1"/>
              </a:effectRef>
              <a:fontRef idx="minor">
                <a:schemeClr val="tx1"/>
              </a:fontRef>
            </p:style>
          </p:cxnSp>
          <p:cxnSp>
            <p:nvCxnSpPr>
              <p:cNvPr id="21" name="Conector recto de flecha 20">
                <a:extLst>
                  <a:ext uri="{FF2B5EF4-FFF2-40B4-BE49-F238E27FC236}">
                    <a16:creationId xmlns:a16="http://schemas.microsoft.com/office/drawing/2014/main" id="{346428E0-DA8C-27DD-E074-9D38ADFEF7BC}"/>
                  </a:ext>
                </a:extLst>
              </p:cNvPr>
              <p:cNvCxnSpPr>
                <a:cxnSpLocks/>
              </p:cNvCxnSpPr>
              <p:nvPr/>
            </p:nvCxnSpPr>
            <p:spPr>
              <a:xfrm flipH="1">
                <a:off x="4340926" y="1703415"/>
                <a:ext cx="340614" cy="683024"/>
              </a:xfrm>
              <a:prstGeom prst="straightConnector1">
                <a:avLst/>
              </a:prstGeom>
              <a:ln w="19050">
                <a:solidFill>
                  <a:srgbClr val="077BBF"/>
                </a:solidFill>
                <a:tailEnd type="triangle"/>
              </a:ln>
            </p:spPr>
            <p:style>
              <a:lnRef idx="1">
                <a:schemeClr val="dk1"/>
              </a:lnRef>
              <a:fillRef idx="0">
                <a:schemeClr val="dk1"/>
              </a:fillRef>
              <a:effectRef idx="0">
                <a:schemeClr val="dk1"/>
              </a:effectRef>
              <a:fontRef idx="minor">
                <a:schemeClr val="tx1"/>
              </a:fontRef>
            </p:style>
          </p:cxnSp>
          <p:cxnSp>
            <p:nvCxnSpPr>
              <p:cNvPr id="22" name="Conector recto de flecha 21">
                <a:extLst>
                  <a:ext uri="{FF2B5EF4-FFF2-40B4-BE49-F238E27FC236}">
                    <a16:creationId xmlns:a16="http://schemas.microsoft.com/office/drawing/2014/main" id="{683E0BAF-A880-4F1E-E524-0AC00A77DDD0}"/>
                  </a:ext>
                </a:extLst>
              </p:cNvPr>
              <p:cNvCxnSpPr>
                <a:cxnSpLocks/>
              </p:cNvCxnSpPr>
              <p:nvPr/>
            </p:nvCxnSpPr>
            <p:spPr>
              <a:xfrm>
                <a:off x="3971019" y="1719898"/>
                <a:ext cx="184061" cy="914408"/>
              </a:xfrm>
              <a:prstGeom prst="straightConnector1">
                <a:avLst/>
              </a:prstGeom>
              <a:ln w="19050">
                <a:solidFill>
                  <a:srgbClr val="077BBF"/>
                </a:solidFill>
                <a:tailEnd type="triangle"/>
              </a:ln>
            </p:spPr>
            <p:style>
              <a:lnRef idx="1">
                <a:schemeClr val="dk1"/>
              </a:lnRef>
              <a:fillRef idx="0">
                <a:schemeClr val="dk1"/>
              </a:fillRef>
              <a:effectRef idx="0">
                <a:schemeClr val="dk1"/>
              </a:effectRef>
              <a:fontRef idx="minor">
                <a:schemeClr val="tx1"/>
              </a:fontRef>
            </p:style>
          </p:cxnSp>
          <p:grpSp>
            <p:nvGrpSpPr>
              <p:cNvPr id="23" name="Grupo 22">
                <a:extLst>
                  <a:ext uri="{FF2B5EF4-FFF2-40B4-BE49-F238E27FC236}">
                    <a16:creationId xmlns:a16="http://schemas.microsoft.com/office/drawing/2014/main" id="{DEB12AD7-D513-7C36-62C9-F1478806244E}"/>
                  </a:ext>
                </a:extLst>
              </p:cNvPr>
              <p:cNvGrpSpPr/>
              <p:nvPr/>
            </p:nvGrpSpPr>
            <p:grpSpPr>
              <a:xfrm>
                <a:off x="1936572" y="2952748"/>
                <a:ext cx="1659966" cy="989660"/>
                <a:chOff x="1194495" y="5746567"/>
                <a:chExt cx="2440763" cy="1455166"/>
              </a:xfrm>
            </p:grpSpPr>
            <p:sp>
              <p:nvSpPr>
                <p:cNvPr id="116" name="Freeform 4862">
                  <a:extLst>
                    <a:ext uri="{FF2B5EF4-FFF2-40B4-BE49-F238E27FC236}">
                      <a16:creationId xmlns:a16="http://schemas.microsoft.com/office/drawing/2014/main" id="{B0EC0089-C78B-D08E-2E56-99748AB356DC}"/>
                    </a:ext>
                  </a:extLst>
                </p:cNvPr>
                <p:cNvSpPr>
                  <a:spLocks/>
                </p:cNvSpPr>
                <p:nvPr/>
              </p:nvSpPr>
              <p:spPr bwMode="auto">
                <a:xfrm>
                  <a:off x="1194495" y="5746567"/>
                  <a:ext cx="976052" cy="1455166"/>
                </a:xfrm>
                <a:custGeom>
                  <a:avLst/>
                  <a:gdLst>
                    <a:gd name="T0" fmla="*/ 15 w 438"/>
                    <a:gd name="T1" fmla="*/ 546 h 653"/>
                    <a:gd name="T2" fmla="*/ 17 w 438"/>
                    <a:gd name="T3" fmla="*/ 519 h 653"/>
                    <a:gd name="T4" fmla="*/ 21 w 438"/>
                    <a:gd name="T5" fmla="*/ 490 h 653"/>
                    <a:gd name="T6" fmla="*/ 31 w 438"/>
                    <a:gd name="T7" fmla="*/ 457 h 653"/>
                    <a:gd name="T8" fmla="*/ 40 w 438"/>
                    <a:gd name="T9" fmla="*/ 429 h 653"/>
                    <a:gd name="T10" fmla="*/ 59 w 438"/>
                    <a:gd name="T11" fmla="*/ 402 h 653"/>
                    <a:gd name="T12" fmla="*/ 77 w 438"/>
                    <a:gd name="T13" fmla="*/ 379 h 653"/>
                    <a:gd name="T14" fmla="*/ 90 w 438"/>
                    <a:gd name="T15" fmla="*/ 346 h 653"/>
                    <a:gd name="T16" fmla="*/ 104 w 438"/>
                    <a:gd name="T17" fmla="*/ 321 h 653"/>
                    <a:gd name="T18" fmla="*/ 123 w 438"/>
                    <a:gd name="T19" fmla="*/ 292 h 653"/>
                    <a:gd name="T20" fmla="*/ 138 w 438"/>
                    <a:gd name="T21" fmla="*/ 260 h 653"/>
                    <a:gd name="T22" fmla="*/ 152 w 438"/>
                    <a:gd name="T23" fmla="*/ 221 h 653"/>
                    <a:gd name="T24" fmla="*/ 178 w 438"/>
                    <a:gd name="T25" fmla="*/ 192 h 653"/>
                    <a:gd name="T26" fmla="*/ 192 w 438"/>
                    <a:gd name="T27" fmla="*/ 162 h 653"/>
                    <a:gd name="T28" fmla="*/ 202 w 438"/>
                    <a:gd name="T29" fmla="*/ 127 h 653"/>
                    <a:gd name="T30" fmla="*/ 203 w 438"/>
                    <a:gd name="T31" fmla="*/ 100 h 653"/>
                    <a:gd name="T32" fmla="*/ 205 w 438"/>
                    <a:gd name="T33" fmla="*/ 68 h 653"/>
                    <a:gd name="T34" fmla="*/ 228 w 438"/>
                    <a:gd name="T35" fmla="*/ 50 h 653"/>
                    <a:gd name="T36" fmla="*/ 259 w 438"/>
                    <a:gd name="T37" fmla="*/ 45 h 653"/>
                    <a:gd name="T38" fmla="*/ 274 w 438"/>
                    <a:gd name="T39" fmla="*/ 27 h 653"/>
                    <a:gd name="T40" fmla="*/ 299 w 438"/>
                    <a:gd name="T41" fmla="*/ 8 h 653"/>
                    <a:gd name="T42" fmla="*/ 330 w 438"/>
                    <a:gd name="T43" fmla="*/ 8 h 653"/>
                    <a:gd name="T44" fmla="*/ 359 w 438"/>
                    <a:gd name="T45" fmla="*/ 8 h 653"/>
                    <a:gd name="T46" fmla="*/ 369 w 438"/>
                    <a:gd name="T47" fmla="*/ 33 h 653"/>
                    <a:gd name="T48" fmla="*/ 369 w 438"/>
                    <a:gd name="T49" fmla="*/ 68 h 653"/>
                    <a:gd name="T50" fmla="*/ 369 w 438"/>
                    <a:gd name="T51" fmla="*/ 93 h 653"/>
                    <a:gd name="T52" fmla="*/ 363 w 438"/>
                    <a:gd name="T53" fmla="*/ 119 h 653"/>
                    <a:gd name="T54" fmla="*/ 357 w 438"/>
                    <a:gd name="T55" fmla="*/ 152 h 653"/>
                    <a:gd name="T56" fmla="*/ 353 w 438"/>
                    <a:gd name="T57" fmla="*/ 179 h 653"/>
                    <a:gd name="T58" fmla="*/ 349 w 438"/>
                    <a:gd name="T59" fmla="*/ 202 h 653"/>
                    <a:gd name="T60" fmla="*/ 340 w 438"/>
                    <a:gd name="T61" fmla="*/ 242 h 653"/>
                    <a:gd name="T62" fmla="*/ 326 w 438"/>
                    <a:gd name="T63" fmla="*/ 275 h 653"/>
                    <a:gd name="T64" fmla="*/ 357 w 438"/>
                    <a:gd name="T65" fmla="*/ 279 h 653"/>
                    <a:gd name="T66" fmla="*/ 369 w 438"/>
                    <a:gd name="T67" fmla="*/ 288 h 653"/>
                    <a:gd name="T68" fmla="*/ 392 w 438"/>
                    <a:gd name="T69" fmla="*/ 298 h 653"/>
                    <a:gd name="T70" fmla="*/ 407 w 438"/>
                    <a:gd name="T71" fmla="*/ 281 h 653"/>
                    <a:gd name="T72" fmla="*/ 430 w 438"/>
                    <a:gd name="T73" fmla="*/ 300 h 653"/>
                    <a:gd name="T74" fmla="*/ 436 w 438"/>
                    <a:gd name="T75" fmla="*/ 325 h 653"/>
                    <a:gd name="T76" fmla="*/ 422 w 438"/>
                    <a:gd name="T77" fmla="*/ 358 h 653"/>
                    <a:gd name="T78" fmla="*/ 420 w 438"/>
                    <a:gd name="T79" fmla="*/ 396 h 653"/>
                    <a:gd name="T80" fmla="*/ 407 w 438"/>
                    <a:gd name="T81" fmla="*/ 423 h 653"/>
                    <a:gd name="T82" fmla="*/ 382 w 438"/>
                    <a:gd name="T83" fmla="*/ 442 h 653"/>
                    <a:gd name="T84" fmla="*/ 367 w 438"/>
                    <a:gd name="T85" fmla="*/ 461 h 653"/>
                    <a:gd name="T86" fmla="*/ 355 w 438"/>
                    <a:gd name="T87" fmla="*/ 482 h 653"/>
                    <a:gd name="T88" fmla="*/ 347 w 438"/>
                    <a:gd name="T89" fmla="*/ 511 h 653"/>
                    <a:gd name="T90" fmla="*/ 324 w 438"/>
                    <a:gd name="T91" fmla="*/ 538 h 653"/>
                    <a:gd name="T92" fmla="*/ 290 w 438"/>
                    <a:gd name="T93" fmla="*/ 542 h 653"/>
                    <a:gd name="T94" fmla="*/ 282 w 438"/>
                    <a:gd name="T95" fmla="*/ 521 h 653"/>
                    <a:gd name="T96" fmla="*/ 273 w 438"/>
                    <a:gd name="T97" fmla="*/ 504 h 653"/>
                    <a:gd name="T98" fmla="*/ 248 w 438"/>
                    <a:gd name="T99" fmla="*/ 519 h 653"/>
                    <a:gd name="T100" fmla="*/ 230 w 438"/>
                    <a:gd name="T101" fmla="*/ 513 h 653"/>
                    <a:gd name="T102" fmla="*/ 213 w 438"/>
                    <a:gd name="T103" fmla="*/ 511 h 653"/>
                    <a:gd name="T104" fmla="*/ 196 w 438"/>
                    <a:gd name="T105" fmla="*/ 513 h 653"/>
                    <a:gd name="T106" fmla="*/ 171 w 438"/>
                    <a:gd name="T107" fmla="*/ 525 h 653"/>
                    <a:gd name="T108" fmla="*/ 155 w 438"/>
                    <a:gd name="T109" fmla="*/ 542 h 653"/>
                    <a:gd name="T110" fmla="*/ 142 w 438"/>
                    <a:gd name="T111" fmla="*/ 569 h 653"/>
                    <a:gd name="T112" fmla="*/ 127 w 438"/>
                    <a:gd name="T113" fmla="*/ 598 h 653"/>
                    <a:gd name="T114" fmla="*/ 90 w 438"/>
                    <a:gd name="T115" fmla="*/ 625 h 653"/>
                    <a:gd name="T116" fmla="*/ 69 w 438"/>
                    <a:gd name="T117" fmla="*/ 653 h 653"/>
                    <a:gd name="T118" fmla="*/ 46 w 438"/>
                    <a:gd name="T119" fmla="*/ 640 h 653"/>
                    <a:gd name="T120" fmla="*/ 23 w 438"/>
                    <a:gd name="T121" fmla="*/ 626 h 653"/>
                    <a:gd name="T122" fmla="*/ 17 w 438"/>
                    <a:gd name="T123" fmla="*/ 607 h 653"/>
                    <a:gd name="T124" fmla="*/ 10 w 438"/>
                    <a:gd name="T125" fmla="*/ 586 h 6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38" h="653">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grpSp>
              <p:nvGrpSpPr>
                <p:cNvPr id="117" name="Grupo 116">
                  <a:extLst>
                    <a:ext uri="{FF2B5EF4-FFF2-40B4-BE49-F238E27FC236}">
                      <a16:creationId xmlns:a16="http://schemas.microsoft.com/office/drawing/2014/main" id="{D0634F39-BCDB-C032-5FF5-1027D5F61C00}"/>
                    </a:ext>
                  </a:extLst>
                </p:cNvPr>
                <p:cNvGrpSpPr/>
                <p:nvPr/>
              </p:nvGrpSpPr>
              <p:grpSpPr>
                <a:xfrm>
                  <a:off x="1914981" y="6257964"/>
                  <a:ext cx="1720277" cy="725909"/>
                  <a:chOff x="4985282" y="5164323"/>
                  <a:chExt cx="1720277" cy="725909"/>
                </a:xfrm>
              </p:grpSpPr>
              <p:sp>
                <p:nvSpPr>
                  <p:cNvPr id="118" name="37 CuadroTexto">
                    <a:extLst>
                      <a:ext uri="{FF2B5EF4-FFF2-40B4-BE49-F238E27FC236}">
                        <a16:creationId xmlns:a16="http://schemas.microsoft.com/office/drawing/2014/main" id="{58926E87-87A6-912F-DEAA-D96422B02FAB}"/>
                      </a:ext>
                    </a:extLst>
                  </p:cNvPr>
                  <p:cNvSpPr txBox="1">
                    <a:spLocks noChangeArrowheads="1"/>
                  </p:cNvSpPr>
                  <p:nvPr/>
                </p:nvSpPr>
                <p:spPr bwMode="auto">
                  <a:xfrm>
                    <a:off x="5304790" y="5416636"/>
                    <a:ext cx="1400769" cy="473596"/>
                  </a:xfrm>
                  <a:prstGeom prst="rect">
                    <a:avLst/>
                  </a:prstGeom>
                  <a:noFill/>
                  <a:ln w="38100">
                    <a:noFill/>
                  </a:ln>
                </p:spPr>
                <p:txBody>
                  <a:bodyPr wrap="square">
                    <a:spAutoFit/>
                  </a:bodyPr>
                  <a:lstStyle>
                    <a:defPPr>
                      <a:defRPr lang="en-US"/>
                    </a:defPPr>
                    <a:lvl1pPr marL="18415" fontAlgn="auto">
                      <a:spcBef>
                        <a:spcPts val="100"/>
                      </a:spcBef>
                      <a:spcAft>
                        <a:spcPts val="0"/>
                      </a:spcAft>
                      <a:defRPr sz="1600" spc="-75">
                        <a:solidFill>
                          <a:srgbClr val="1777B4"/>
                        </a:solidFill>
                        <a:latin typeface="Arial" panose="020B0604020202020204" pitchFamily="34" charset="0"/>
                        <a:cs typeface="Arial" panose="020B0604020202020204" pitchFamily="34" charset="0"/>
                      </a:defRPr>
                    </a:lvl1pPr>
                  </a:lstStyle>
                  <a:p>
                    <a:pPr marL="18415"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200" b="0" i="0" u="none" strike="noStrike" kern="0" cap="none" spc="27"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Tolima</a:t>
                    </a:r>
                  </a:p>
                </p:txBody>
              </p:sp>
              <p:sp>
                <p:nvSpPr>
                  <p:cNvPr id="119" name="7 CuadroTexto">
                    <a:extLst>
                      <a:ext uri="{FF2B5EF4-FFF2-40B4-BE49-F238E27FC236}">
                        <a16:creationId xmlns:a16="http://schemas.microsoft.com/office/drawing/2014/main" id="{B00FBDBE-DA2B-D452-B2EF-F78A43CDB354}"/>
                      </a:ext>
                    </a:extLst>
                  </p:cNvPr>
                  <p:cNvSpPr txBox="1">
                    <a:spLocks noChangeArrowheads="1"/>
                  </p:cNvSpPr>
                  <p:nvPr/>
                </p:nvSpPr>
                <p:spPr bwMode="auto">
                  <a:xfrm>
                    <a:off x="5258291" y="5164323"/>
                    <a:ext cx="1061169"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Flandes</a:t>
                    </a:r>
                  </a:p>
                </p:txBody>
              </p:sp>
              <p:cxnSp>
                <p:nvCxnSpPr>
                  <p:cNvPr id="120" name="Conector recto 119">
                    <a:extLst>
                      <a:ext uri="{FF2B5EF4-FFF2-40B4-BE49-F238E27FC236}">
                        <a16:creationId xmlns:a16="http://schemas.microsoft.com/office/drawing/2014/main" id="{920E0CB3-C2D1-5D18-047C-6AB0714958F4}"/>
                      </a:ext>
                    </a:extLst>
                  </p:cNvPr>
                  <p:cNvCxnSpPr>
                    <a:cxnSpLocks/>
                  </p:cNvCxnSpPr>
                  <p:nvPr/>
                </p:nvCxnSpPr>
                <p:spPr>
                  <a:xfrm>
                    <a:off x="4985282" y="5302277"/>
                    <a:ext cx="330135"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grpSp>
          </p:grpSp>
          <p:grpSp>
            <p:nvGrpSpPr>
              <p:cNvPr id="24" name="Grupo 23">
                <a:extLst>
                  <a:ext uri="{FF2B5EF4-FFF2-40B4-BE49-F238E27FC236}">
                    <a16:creationId xmlns:a16="http://schemas.microsoft.com/office/drawing/2014/main" id="{2DD46667-3D5C-7070-D05D-B81BBF91AA43}"/>
                  </a:ext>
                </a:extLst>
              </p:cNvPr>
              <p:cNvGrpSpPr/>
              <p:nvPr/>
            </p:nvGrpSpPr>
            <p:grpSpPr>
              <a:xfrm>
                <a:off x="5019678" y="2336821"/>
                <a:ext cx="2040407" cy="1257203"/>
                <a:chOff x="5127878" y="3846177"/>
                <a:chExt cx="3000156" cy="1848554"/>
              </a:xfrm>
            </p:grpSpPr>
            <p:sp>
              <p:nvSpPr>
                <p:cNvPr id="111" name="Freeform 4860">
                  <a:extLst>
                    <a:ext uri="{FF2B5EF4-FFF2-40B4-BE49-F238E27FC236}">
                      <a16:creationId xmlns:a16="http://schemas.microsoft.com/office/drawing/2014/main" id="{B8C7C44D-95E3-03C5-C900-695D16F6DB24}"/>
                    </a:ext>
                  </a:extLst>
                </p:cNvPr>
                <p:cNvSpPr>
                  <a:spLocks/>
                </p:cNvSpPr>
                <p:nvPr/>
              </p:nvSpPr>
              <p:spPr bwMode="auto">
                <a:xfrm>
                  <a:off x="6433888" y="4199273"/>
                  <a:ext cx="1264318" cy="1495458"/>
                </a:xfrm>
                <a:custGeom>
                  <a:avLst/>
                  <a:gdLst>
                    <a:gd name="T0" fmla="*/ 41 w 547"/>
                    <a:gd name="T1" fmla="*/ 457 h 647"/>
                    <a:gd name="T2" fmla="*/ 31 w 547"/>
                    <a:gd name="T3" fmla="*/ 418 h 647"/>
                    <a:gd name="T4" fmla="*/ 64 w 547"/>
                    <a:gd name="T5" fmla="*/ 393 h 647"/>
                    <a:gd name="T6" fmla="*/ 98 w 547"/>
                    <a:gd name="T7" fmla="*/ 372 h 647"/>
                    <a:gd name="T8" fmla="*/ 127 w 547"/>
                    <a:gd name="T9" fmla="*/ 340 h 647"/>
                    <a:gd name="T10" fmla="*/ 171 w 547"/>
                    <a:gd name="T11" fmla="*/ 305 h 647"/>
                    <a:gd name="T12" fmla="*/ 158 w 547"/>
                    <a:gd name="T13" fmla="*/ 257 h 647"/>
                    <a:gd name="T14" fmla="*/ 165 w 547"/>
                    <a:gd name="T15" fmla="*/ 203 h 647"/>
                    <a:gd name="T16" fmla="*/ 179 w 547"/>
                    <a:gd name="T17" fmla="*/ 159 h 647"/>
                    <a:gd name="T18" fmla="*/ 190 w 547"/>
                    <a:gd name="T19" fmla="*/ 121 h 647"/>
                    <a:gd name="T20" fmla="*/ 188 w 547"/>
                    <a:gd name="T21" fmla="*/ 77 h 647"/>
                    <a:gd name="T22" fmla="*/ 175 w 547"/>
                    <a:gd name="T23" fmla="*/ 34 h 647"/>
                    <a:gd name="T24" fmla="*/ 200 w 547"/>
                    <a:gd name="T25" fmla="*/ 5 h 647"/>
                    <a:gd name="T26" fmla="*/ 210 w 547"/>
                    <a:gd name="T27" fmla="*/ 29 h 647"/>
                    <a:gd name="T28" fmla="*/ 225 w 547"/>
                    <a:gd name="T29" fmla="*/ 52 h 647"/>
                    <a:gd name="T30" fmla="*/ 227 w 547"/>
                    <a:gd name="T31" fmla="*/ 78 h 647"/>
                    <a:gd name="T32" fmla="*/ 238 w 547"/>
                    <a:gd name="T33" fmla="*/ 105 h 647"/>
                    <a:gd name="T34" fmla="*/ 263 w 547"/>
                    <a:gd name="T35" fmla="*/ 128 h 647"/>
                    <a:gd name="T36" fmla="*/ 279 w 547"/>
                    <a:gd name="T37" fmla="*/ 148 h 647"/>
                    <a:gd name="T38" fmla="*/ 307 w 547"/>
                    <a:gd name="T39" fmla="*/ 153 h 647"/>
                    <a:gd name="T40" fmla="*/ 338 w 547"/>
                    <a:gd name="T41" fmla="*/ 163 h 647"/>
                    <a:gd name="T42" fmla="*/ 355 w 547"/>
                    <a:gd name="T43" fmla="*/ 136 h 647"/>
                    <a:gd name="T44" fmla="*/ 396 w 547"/>
                    <a:gd name="T45" fmla="*/ 142 h 647"/>
                    <a:gd name="T46" fmla="*/ 413 w 547"/>
                    <a:gd name="T47" fmla="*/ 163 h 647"/>
                    <a:gd name="T48" fmla="*/ 438 w 547"/>
                    <a:gd name="T49" fmla="*/ 194 h 647"/>
                    <a:gd name="T50" fmla="*/ 446 w 547"/>
                    <a:gd name="T51" fmla="*/ 228 h 647"/>
                    <a:gd name="T52" fmla="*/ 450 w 547"/>
                    <a:gd name="T53" fmla="*/ 253 h 647"/>
                    <a:gd name="T54" fmla="*/ 438 w 547"/>
                    <a:gd name="T55" fmla="*/ 290 h 647"/>
                    <a:gd name="T56" fmla="*/ 475 w 547"/>
                    <a:gd name="T57" fmla="*/ 305 h 647"/>
                    <a:gd name="T58" fmla="*/ 501 w 547"/>
                    <a:gd name="T59" fmla="*/ 305 h 647"/>
                    <a:gd name="T60" fmla="*/ 530 w 547"/>
                    <a:gd name="T61" fmla="*/ 320 h 647"/>
                    <a:gd name="T62" fmla="*/ 542 w 547"/>
                    <a:gd name="T63" fmla="*/ 338 h 647"/>
                    <a:gd name="T64" fmla="*/ 546 w 547"/>
                    <a:gd name="T65" fmla="*/ 380 h 647"/>
                    <a:gd name="T66" fmla="*/ 532 w 547"/>
                    <a:gd name="T67" fmla="*/ 422 h 647"/>
                    <a:gd name="T68" fmla="*/ 513 w 547"/>
                    <a:gd name="T69" fmla="*/ 449 h 647"/>
                    <a:gd name="T70" fmla="*/ 486 w 547"/>
                    <a:gd name="T71" fmla="*/ 428 h 647"/>
                    <a:gd name="T72" fmla="*/ 459 w 547"/>
                    <a:gd name="T73" fmla="*/ 422 h 647"/>
                    <a:gd name="T74" fmla="*/ 478 w 547"/>
                    <a:gd name="T75" fmla="*/ 451 h 647"/>
                    <a:gd name="T76" fmla="*/ 480 w 547"/>
                    <a:gd name="T77" fmla="*/ 487 h 647"/>
                    <a:gd name="T78" fmla="*/ 459 w 547"/>
                    <a:gd name="T79" fmla="*/ 514 h 647"/>
                    <a:gd name="T80" fmla="*/ 430 w 547"/>
                    <a:gd name="T81" fmla="*/ 541 h 647"/>
                    <a:gd name="T82" fmla="*/ 403 w 547"/>
                    <a:gd name="T83" fmla="*/ 580 h 647"/>
                    <a:gd name="T84" fmla="*/ 365 w 547"/>
                    <a:gd name="T85" fmla="*/ 576 h 647"/>
                    <a:gd name="T86" fmla="*/ 338 w 547"/>
                    <a:gd name="T87" fmla="*/ 597 h 647"/>
                    <a:gd name="T88" fmla="*/ 309 w 547"/>
                    <a:gd name="T89" fmla="*/ 630 h 647"/>
                    <a:gd name="T90" fmla="*/ 284 w 547"/>
                    <a:gd name="T91" fmla="*/ 612 h 647"/>
                    <a:gd name="T92" fmla="*/ 302 w 547"/>
                    <a:gd name="T93" fmla="*/ 593 h 647"/>
                    <a:gd name="T94" fmla="*/ 307 w 547"/>
                    <a:gd name="T95" fmla="*/ 568 h 647"/>
                    <a:gd name="T96" fmla="*/ 281 w 547"/>
                    <a:gd name="T97" fmla="*/ 545 h 647"/>
                    <a:gd name="T98" fmla="*/ 258 w 547"/>
                    <a:gd name="T99" fmla="*/ 566 h 647"/>
                    <a:gd name="T100" fmla="*/ 244 w 547"/>
                    <a:gd name="T101" fmla="*/ 601 h 647"/>
                    <a:gd name="T102" fmla="*/ 236 w 547"/>
                    <a:gd name="T103" fmla="*/ 647 h 647"/>
                    <a:gd name="T104" fmla="*/ 208 w 547"/>
                    <a:gd name="T105" fmla="*/ 633 h 647"/>
                    <a:gd name="T106" fmla="*/ 179 w 547"/>
                    <a:gd name="T107" fmla="*/ 647 h 647"/>
                    <a:gd name="T108" fmla="*/ 142 w 547"/>
                    <a:gd name="T109" fmla="*/ 639 h 647"/>
                    <a:gd name="T110" fmla="*/ 117 w 547"/>
                    <a:gd name="T111" fmla="*/ 612 h 647"/>
                    <a:gd name="T112" fmla="*/ 91 w 547"/>
                    <a:gd name="T113" fmla="*/ 599 h 647"/>
                    <a:gd name="T114" fmla="*/ 68 w 547"/>
                    <a:gd name="T115" fmla="*/ 612 h 647"/>
                    <a:gd name="T116" fmla="*/ 83 w 547"/>
                    <a:gd name="T117" fmla="*/ 580 h 647"/>
                    <a:gd name="T118" fmla="*/ 68 w 547"/>
                    <a:gd name="T119" fmla="*/ 549 h 647"/>
                    <a:gd name="T120" fmla="*/ 41 w 547"/>
                    <a:gd name="T121" fmla="*/ 560 h 647"/>
                    <a:gd name="T122" fmla="*/ 21 w 547"/>
                    <a:gd name="T123" fmla="*/ 535 h 647"/>
                    <a:gd name="T124" fmla="*/ 6 w 547"/>
                    <a:gd name="T125" fmla="*/ 514 h 6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7" h="647">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grpSp>
              <p:nvGrpSpPr>
                <p:cNvPr id="112" name="Grupo 111">
                  <a:extLst>
                    <a:ext uri="{FF2B5EF4-FFF2-40B4-BE49-F238E27FC236}">
                      <a16:creationId xmlns:a16="http://schemas.microsoft.com/office/drawing/2014/main" id="{CB8DD7FA-6277-B999-9AB4-AB150E8E6E46}"/>
                    </a:ext>
                  </a:extLst>
                </p:cNvPr>
                <p:cNvGrpSpPr/>
                <p:nvPr/>
              </p:nvGrpSpPr>
              <p:grpSpPr>
                <a:xfrm>
                  <a:off x="5127878" y="3846177"/>
                  <a:ext cx="3000156" cy="961715"/>
                  <a:chOff x="7082462" y="3487797"/>
                  <a:chExt cx="3000156" cy="961715"/>
                </a:xfrm>
              </p:grpSpPr>
              <p:sp>
                <p:nvSpPr>
                  <p:cNvPr id="113" name="37 CuadroTexto">
                    <a:extLst>
                      <a:ext uri="{FF2B5EF4-FFF2-40B4-BE49-F238E27FC236}">
                        <a16:creationId xmlns:a16="http://schemas.microsoft.com/office/drawing/2014/main" id="{23369CB7-7915-E760-9B76-A52A69A12254}"/>
                      </a:ext>
                    </a:extLst>
                  </p:cNvPr>
                  <p:cNvSpPr txBox="1">
                    <a:spLocks noChangeArrowheads="1"/>
                  </p:cNvSpPr>
                  <p:nvPr/>
                </p:nvSpPr>
                <p:spPr bwMode="auto">
                  <a:xfrm>
                    <a:off x="7082462" y="3846584"/>
                    <a:ext cx="1767196" cy="473596"/>
                  </a:xfrm>
                  <a:prstGeom prst="rect">
                    <a:avLst/>
                  </a:prstGeom>
                  <a:noFill/>
                  <a:ln w="38100">
                    <a:noFill/>
                  </a:ln>
                </p:spPr>
                <p:txBody>
                  <a:bodyPr wrap="square">
                    <a:spAutoFit/>
                  </a:bodyPr>
                  <a:lstStyle>
                    <a:defPPr>
                      <a:defRPr lang="en-US"/>
                    </a:defPPr>
                    <a:lvl1pPr marL="18415" fontAlgn="auto">
                      <a:spcBef>
                        <a:spcPts val="100"/>
                      </a:spcBef>
                      <a:spcAft>
                        <a:spcPts val="0"/>
                      </a:spcAft>
                      <a:defRPr sz="1600" spc="-75">
                        <a:solidFill>
                          <a:srgbClr val="1777B4"/>
                        </a:solidFill>
                        <a:latin typeface="Arial" panose="020B0604020202020204" pitchFamily="34" charset="0"/>
                        <a:cs typeface="Arial" panose="020B0604020202020204" pitchFamily="34" charset="0"/>
                      </a:defRPr>
                    </a:lvl1pPr>
                  </a:lstStyle>
                  <a:p>
                    <a:pPr marL="18415" marR="0" lvl="0" indent="0" algn="ctr"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200" b="0" i="0" u="none" strike="noStrike" kern="0" cap="none" spc="27"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Santander</a:t>
                    </a:r>
                  </a:p>
                </p:txBody>
              </p:sp>
              <p:sp>
                <p:nvSpPr>
                  <p:cNvPr id="114" name="7 CuadroTexto">
                    <a:extLst>
                      <a:ext uri="{FF2B5EF4-FFF2-40B4-BE49-F238E27FC236}">
                        <a16:creationId xmlns:a16="http://schemas.microsoft.com/office/drawing/2014/main" id="{6CB6FA5E-930B-719A-56A9-B785E7E33FF2}"/>
                      </a:ext>
                    </a:extLst>
                  </p:cNvPr>
                  <p:cNvSpPr txBox="1">
                    <a:spLocks noChangeArrowheads="1"/>
                  </p:cNvSpPr>
                  <p:nvPr/>
                </p:nvSpPr>
                <p:spPr bwMode="auto">
                  <a:xfrm>
                    <a:off x="8459147" y="3487797"/>
                    <a:ext cx="1623471" cy="473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Mesa de Ruitoque (Bucaramanga)</a:t>
                    </a:r>
                  </a:p>
                </p:txBody>
              </p:sp>
              <p:cxnSp>
                <p:nvCxnSpPr>
                  <p:cNvPr id="115" name="Conector recto 114">
                    <a:extLst>
                      <a:ext uri="{FF2B5EF4-FFF2-40B4-BE49-F238E27FC236}">
                        <a16:creationId xmlns:a16="http://schemas.microsoft.com/office/drawing/2014/main" id="{71FE6F2E-FD5B-376C-A6EF-4D4A1125C950}"/>
                      </a:ext>
                    </a:extLst>
                  </p:cNvPr>
                  <p:cNvCxnSpPr>
                    <a:cxnSpLocks/>
                  </p:cNvCxnSpPr>
                  <p:nvPr/>
                </p:nvCxnSpPr>
                <p:spPr>
                  <a:xfrm flipV="1">
                    <a:off x="9254556" y="3915369"/>
                    <a:ext cx="0" cy="534143"/>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grpSp>
          </p:grpSp>
          <p:grpSp>
            <p:nvGrpSpPr>
              <p:cNvPr id="25" name="Grupo 24">
                <a:extLst>
                  <a:ext uri="{FF2B5EF4-FFF2-40B4-BE49-F238E27FC236}">
                    <a16:creationId xmlns:a16="http://schemas.microsoft.com/office/drawing/2014/main" id="{49F14986-AB65-C669-2F73-C9DC4CB9F3F4}"/>
                  </a:ext>
                </a:extLst>
              </p:cNvPr>
              <p:cNvGrpSpPr/>
              <p:nvPr/>
            </p:nvGrpSpPr>
            <p:grpSpPr>
              <a:xfrm>
                <a:off x="7223577" y="1168964"/>
                <a:ext cx="1696981" cy="1284415"/>
                <a:chOff x="8293507" y="1738573"/>
                <a:chExt cx="2495189" cy="1888564"/>
              </a:xfrm>
            </p:grpSpPr>
            <p:sp>
              <p:nvSpPr>
                <p:cNvPr id="106" name="Freeform 4857">
                  <a:extLst>
                    <a:ext uri="{FF2B5EF4-FFF2-40B4-BE49-F238E27FC236}">
                      <a16:creationId xmlns:a16="http://schemas.microsoft.com/office/drawing/2014/main" id="{80B15F01-AFDF-4BDF-5E56-86D093909517}"/>
                    </a:ext>
                  </a:extLst>
                </p:cNvPr>
                <p:cNvSpPr>
                  <a:spLocks/>
                </p:cNvSpPr>
                <p:nvPr/>
              </p:nvSpPr>
              <p:spPr bwMode="auto">
                <a:xfrm>
                  <a:off x="8293507" y="2040101"/>
                  <a:ext cx="1066218" cy="1587036"/>
                </a:xfrm>
                <a:custGeom>
                  <a:avLst/>
                  <a:gdLst>
                    <a:gd name="T0" fmla="*/ 27 w 434"/>
                    <a:gd name="T1" fmla="*/ 423 h 646"/>
                    <a:gd name="T2" fmla="*/ 58 w 434"/>
                    <a:gd name="T3" fmla="*/ 423 h 646"/>
                    <a:gd name="T4" fmla="*/ 77 w 434"/>
                    <a:gd name="T5" fmla="*/ 394 h 646"/>
                    <a:gd name="T6" fmla="*/ 83 w 434"/>
                    <a:gd name="T7" fmla="*/ 371 h 646"/>
                    <a:gd name="T8" fmla="*/ 93 w 434"/>
                    <a:gd name="T9" fmla="*/ 348 h 646"/>
                    <a:gd name="T10" fmla="*/ 69 w 434"/>
                    <a:gd name="T11" fmla="*/ 335 h 646"/>
                    <a:gd name="T12" fmla="*/ 52 w 434"/>
                    <a:gd name="T13" fmla="*/ 302 h 646"/>
                    <a:gd name="T14" fmla="*/ 71 w 434"/>
                    <a:gd name="T15" fmla="*/ 271 h 646"/>
                    <a:gd name="T16" fmla="*/ 75 w 434"/>
                    <a:gd name="T17" fmla="*/ 227 h 646"/>
                    <a:gd name="T18" fmla="*/ 62 w 434"/>
                    <a:gd name="T19" fmla="*/ 244 h 646"/>
                    <a:gd name="T20" fmla="*/ 37 w 434"/>
                    <a:gd name="T21" fmla="*/ 242 h 646"/>
                    <a:gd name="T22" fmla="*/ 39 w 434"/>
                    <a:gd name="T23" fmla="*/ 219 h 646"/>
                    <a:gd name="T24" fmla="*/ 14 w 434"/>
                    <a:gd name="T25" fmla="*/ 210 h 646"/>
                    <a:gd name="T26" fmla="*/ 23 w 434"/>
                    <a:gd name="T27" fmla="*/ 196 h 646"/>
                    <a:gd name="T28" fmla="*/ 33 w 434"/>
                    <a:gd name="T29" fmla="*/ 162 h 646"/>
                    <a:gd name="T30" fmla="*/ 58 w 434"/>
                    <a:gd name="T31" fmla="*/ 139 h 646"/>
                    <a:gd name="T32" fmla="*/ 54 w 434"/>
                    <a:gd name="T33" fmla="*/ 104 h 646"/>
                    <a:gd name="T34" fmla="*/ 56 w 434"/>
                    <a:gd name="T35" fmla="*/ 62 h 646"/>
                    <a:gd name="T36" fmla="*/ 69 w 434"/>
                    <a:gd name="T37" fmla="*/ 33 h 646"/>
                    <a:gd name="T38" fmla="*/ 81 w 434"/>
                    <a:gd name="T39" fmla="*/ 33 h 646"/>
                    <a:gd name="T40" fmla="*/ 112 w 434"/>
                    <a:gd name="T41" fmla="*/ 29 h 646"/>
                    <a:gd name="T42" fmla="*/ 135 w 434"/>
                    <a:gd name="T43" fmla="*/ 18 h 646"/>
                    <a:gd name="T44" fmla="*/ 160 w 434"/>
                    <a:gd name="T45" fmla="*/ 2 h 646"/>
                    <a:gd name="T46" fmla="*/ 177 w 434"/>
                    <a:gd name="T47" fmla="*/ 27 h 646"/>
                    <a:gd name="T48" fmla="*/ 183 w 434"/>
                    <a:gd name="T49" fmla="*/ 54 h 646"/>
                    <a:gd name="T50" fmla="*/ 213 w 434"/>
                    <a:gd name="T51" fmla="*/ 45 h 646"/>
                    <a:gd name="T52" fmla="*/ 229 w 434"/>
                    <a:gd name="T53" fmla="*/ 54 h 646"/>
                    <a:gd name="T54" fmla="*/ 252 w 434"/>
                    <a:gd name="T55" fmla="*/ 141 h 646"/>
                    <a:gd name="T56" fmla="*/ 265 w 434"/>
                    <a:gd name="T57" fmla="*/ 185 h 646"/>
                    <a:gd name="T58" fmla="*/ 325 w 434"/>
                    <a:gd name="T59" fmla="*/ 246 h 646"/>
                    <a:gd name="T60" fmla="*/ 331 w 434"/>
                    <a:gd name="T61" fmla="*/ 279 h 646"/>
                    <a:gd name="T62" fmla="*/ 338 w 434"/>
                    <a:gd name="T63" fmla="*/ 302 h 646"/>
                    <a:gd name="T64" fmla="*/ 340 w 434"/>
                    <a:gd name="T65" fmla="*/ 327 h 646"/>
                    <a:gd name="T66" fmla="*/ 327 w 434"/>
                    <a:gd name="T67" fmla="*/ 335 h 646"/>
                    <a:gd name="T68" fmla="*/ 306 w 434"/>
                    <a:gd name="T69" fmla="*/ 356 h 646"/>
                    <a:gd name="T70" fmla="*/ 315 w 434"/>
                    <a:gd name="T71" fmla="*/ 381 h 646"/>
                    <a:gd name="T72" fmla="*/ 308 w 434"/>
                    <a:gd name="T73" fmla="*/ 425 h 646"/>
                    <a:gd name="T74" fmla="*/ 311 w 434"/>
                    <a:gd name="T75" fmla="*/ 454 h 646"/>
                    <a:gd name="T76" fmla="*/ 315 w 434"/>
                    <a:gd name="T77" fmla="*/ 488 h 646"/>
                    <a:gd name="T78" fmla="*/ 350 w 434"/>
                    <a:gd name="T79" fmla="*/ 511 h 646"/>
                    <a:gd name="T80" fmla="*/ 373 w 434"/>
                    <a:gd name="T81" fmla="*/ 505 h 646"/>
                    <a:gd name="T82" fmla="*/ 394 w 434"/>
                    <a:gd name="T83" fmla="*/ 527 h 646"/>
                    <a:gd name="T84" fmla="*/ 423 w 434"/>
                    <a:gd name="T85" fmla="*/ 594 h 646"/>
                    <a:gd name="T86" fmla="*/ 411 w 434"/>
                    <a:gd name="T87" fmla="*/ 600 h 646"/>
                    <a:gd name="T88" fmla="*/ 382 w 434"/>
                    <a:gd name="T89" fmla="*/ 609 h 646"/>
                    <a:gd name="T90" fmla="*/ 357 w 434"/>
                    <a:gd name="T91" fmla="*/ 615 h 646"/>
                    <a:gd name="T92" fmla="*/ 333 w 434"/>
                    <a:gd name="T93" fmla="*/ 644 h 646"/>
                    <a:gd name="T94" fmla="*/ 304 w 434"/>
                    <a:gd name="T95" fmla="*/ 636 h 646"/>
                    <a:gd name="T96" fmla="*/ 290 w 434"/>
                    <a:gd name="T97" fmla="*/ 621 h 646"/>
                    <a:gd name="T98" fmla="*/ 260 w 434"/>
                    <a:gd name="T99" fmla="*/ 617 h 646"/>
                    <a:gd name="T100" fmla="*/ 237 w 434"/>
                    <a:gd name="T101" fmla="*/ 611 h 646"/>
                    <a:gd name="T102" fmla="*/ 202 w 434"/>
                    <a:gd name="T103" fmla="*/ 598 h 646"/>
                    <a:gd name="T104" fmla="*/ 213 w 434"/>
                    <a:gd name="T105" fmla="*/ 567 h 646"/>
                    <a:gd name="T106" fmla="*/ 204 w 434"/>
                    <a:gd name="T107" fmla="*/ 538 h 646"/>
                    <a:gd name="T108" fmla="*/ 204 w 434"/>
                    <a:gd name="T109" fmla="*/ 507 h 646"/>
                    <a:gd name="T110" fmla="*/ 187 w 434"/>
                    <a:gd name="T111" fmla="*/ 479 h 646"/>
                    <a:gd name="T112" fmla="*/ 171 w 434"/>
                    <a:gd name="T113" fmla="*/ 446 h 646"/>
                    <a:gd name="T114" fmla="*/ 135 w 434"/>
                    <a:gd name="T115" fmla="*/ 448 h 646"/>
                    <a:gd name="T116" fmla="*/ 104 w 434"/>
                    <a:gd name="T117" fmla="*/ 450 h 646"/>
                    <a:gd name="T118" fmla="*/ 87 w 434"/>
                    <a:gd name="T119" fmla="*/ 465 h 646"/>
                    <a:gd name="T120" fmla="*/ 58 w 434"/>
                    <a:gd name="T121" fmla="*/ 461 h 646"/>
                    <a:gd name="T122" fmla="*/ 33 w 434"/>
                    <a:gd name="T123" fmla="*/ 450 h 646"/>
                    <a:gd name="T124" fmla="*/ 20 w 434"/>
                    <a:gd name="T125" fmla="*/ 433 h 6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34" h="646">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grpSp>
              <p:nvGrpSpPr>
                <p:cNvPr id="107" name="Grupo 106">
                  <a:extLst>
                    <a:ext uri="{FF2B5EF4-FFF2-40B4-BE49-F238E27FC236}">
                      <a16:creationId xmlns:a16="http://schemas.microsoft.com/office/drawing/2014/main" id="{60664061-9732-B18C-1D61-5AB3A16D488D}"/>
                    </a:ext>
                  </a:extLst>
                </p:cNvPr>
                <p:cNvGrpSpPr/>
                <p:nvPr/>
              </p:nvGrpSpPr>
              <p:grpSpPr>
                <a:xfrm>
                  <a:off x="9030506" y="1738573"/>
                  <a:ext cx="1758190" cy="1527935"/>
                  <a:chOff x="7938328" y="2097915"/>
                  <a:chExt cx="1758190" cy="1527935"/>
                </a:xfrm>
              </p:grpSpPr>
              <p:sp>
                <p:nvSpPr>
                  <p:cNvPr id="108" name="37 CuadroTexto">
                    <a:extLst>
                      <a:ext uri="{FF2B5EF4-FFF2-40B4-BE49-F238E27FC236}">
                        <a16:creationId xmlns:a16="http://schemas.microsoft.com/office/drawing/2014/main" id="{D722DE75-DF59-96C6-A5A8-B563B51923BE}"/>
                      </a:ext>
                    </a:extLst>
                  </p:cNvPr>
                  <p:cNvSpPr txBox="1">
                    <a:spLocks noChangeArrowheads="1"/>
                  </p:cNvSpPr>
                  <p:nvPr/>
                </p:nvSpPr>
                <p:spPr bwMode="auto">
                  <a:xfrm>
                    <a:off x="7954683" y="2097915"/>
                    <a:ext cx="1741835" cy="789327"/>
                  </a:xfrm>
                  <a:prstGeom prst="rect">
                    <a:avLst/>
                  </a:prstGeom>
                  <a:noFill/>
                  <a:ln w="38100">
                    <a:noFill/>
                  </a:ln>
                </p:spPr>
                <p:txBody>
                  <a:bodyPr wrap="square">
                    <a:spAutoFit/>
                  </a:bodyPr>
                  <a:lstStyle>
                    <a:defPPr>
                      <a:defRPr lang="en-US"/>
                    </a:defPPr>
                    <a:lvl1pPr marL="18415" fontAlgn="auto">
                      <a:spcBef>
                        <a:spcPts val="100"/>
                      </a:spcBef>
                      <a:spcAft>
                        <a:spcPts val="0"/>
                      </a:spcAft>
                      <a:defRPr sz="1600" spc="-75">
                        <a:solidFill>
                          <a:srgbClr val="1777B4"/>
                        </a:solidFill>
                        <a:latin typeface="Arial" panose="020B0604020202020204" pitchFamily="34" charset="0"/>
                        <a:cs typeface="Arial" panose="020B0604020202020204" pitchFamily="34" charset="0"/>
                      </a:defRPr>
                    </a:lvl1pPr>
                  </a:lstStyle>
                  <a:p>
                    <a:pPr marL="18415" marR="0" lvl="0" indent="0" algn="ctr"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200" b="0" i="0" u="none" strike="noStrike" kern="0" cap="none" spc="27"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Norte de Santander</a:t>
                    </a:r>
                  </a:p>
                </p:txBody>
              </p:sp>
              <p:sp>
                <p:nvSpPr>
                  <p:cNvPr id="109" name="7 CuadroTexto">
                    <a:extLst>
                      <a:ext uri="{FF2B5EF4-FFF2-40B4-BE49-F238E27FC236}">
                        <a16:creationId xmlns:a16="http://schemas.microsoft.com/office/drawing/2014/main" id="{B9418D6F-EE89-E3CA-0AC2-5F7E85151D60}"/>
                      </a:ext>
                    </a:extLst>
                  </p:cNvPr>
                  <p:cNvSpPr txBox="1">
                    <a:spLocks noChangeArrowheads="1"/>
                  </p:cNvSpPr>
                  <p:nvPr/>
                </p:nvSpPr>
                <p:spPr bwMode="auto">
                  <a:xfrm>
                    <a:off x="8153389" y="3152254"/>
                    <a:ext cx="1412943" cy="473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Villa del Rosario (Cúcuta)</a:t>
                    </a:r>
                  </a:p>
                </p:txBody>
              </p:sp>
              <p:cxnSp>
                <p:nvCxnSpPr>
                  <p:cNvPr id="110" name="Conector recto 109">
                    <a:extLst>
                      <a:ext uri="{FF2B5EF4-FFF2-40B4-BE49-F238E27FC236}">
                        <a16:creationId xmlns:a16="http://schemas.microsoft.com/office/drawing/2014/main" id="{C5157EDF-8061-8839-BF5B-E8CD6F9CFF0A}"/>
                      </a:ext>
                    </a:extLst>
                  </p:cNvPr>
                  <p:cNvCxnSpPr>
                    <a:cxnSpLocks/>
                  </p:cNvCxnSpPr>
                  <p:nvPr/>
                </p:nvCxnSpPr>
                <p:spPr>
                  <a:xfrm>
                    <a:off x="7938328" y="3341524"/>
                    <a:ext cx="322030"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grpSp>
          </p:grpSp>
          <p:grpSp>
            <p:nvGrpSpPr>
              <p:cNvPr id="26" name="Grupo 25">
                <a:extLst>
                  <a:ext uri="{FF2B5EF4-FFF2-40B4-BE49-F238E27FC236}">
                    <a16:creationId xmlns:a16="http://schemas.microsoft.com/office/drawing/2014/main" id="{58EDBF63-905F-DB1C-C466-ED0A166051BD}"/>
                  </a:ext>
                </a:extLst>
              </p:cNvPr>
              <p:cNvGrpSpPr/>
              <p:nvPr/>
            </p:nvGrpSpPr>
            <p:grpSpPr>
              <a:xfrm>
                <a:off x="3845607" y="674719"/>
                <a:ext cx="2202814" cy="1328246"/>
                <a:chOff x="3897631" y="932213"/>
                <a:chExt cx="3238951" cy="1953014"/>
              </a:xfrm>
            </p:grpSpPr>
            <p:sp>
              <p:nvSpPr>
                <p:cNvPr id="97" name="Freeform 4851">
                  <a:extLst>
                    <a:ext uri="{FF2B5EF4-FFF2-40B4-BE49-F238E27FC236}">
                      <a16:creationId xmlns:a16="http://schemas.microsoft.com/office/drawing/2014/main" id="{E3A6FE69-FBE0-502C-C038-5DAF204AD52E}"/>
                    </a:ext>
                  </a:extLst>
                </p:cNvPr>
                <p:cNvSpPr>
                  <a:spLocks/>
                </p:cNvSpPr>
                <p:nvPr/>
              </p:nvSpPr>
              <p:spPr bwMode="auto">
                <a:xfrm>
                  <a:off x="4974465" y="1261603"/>
                  <a:ext cx="925646" cy="1623624"/>
                </a:xfrm>
                <a:custGeom>
                  <a:avLst/>
                  <a:gdLst>
                    <a:gd name="T0" fmla="*/ 27 w 370"/>
                    <a:gd name="T1" fmla="*/ 256 h 649"/>
                    <a:gd name="T2" fmla="*/ 52 w 370"/>
                    <a:gd name="T3" fmla="*/ 215 h 649"/>
                    <a:gd name="T4" fmla="*/ 59 w 370"/>
                    <a:gd name="T5" fmla="*/ 177 h 649"/>
                    <a:gd name="T6" fmla="*/ 59 w 370"/>
                    <a:gd name="T7" fmla="*/ 123 h 649"/>
                    <a:gd name="T8" fmla="*/ 33 w 370"/>
                    <a:gd name="T9" fmla="*/ 81 h 649"/>
                    <a:gd name="T10" fmla="*/ 54 w 370"/>
                    <a:gd name="T11" fmla="*/ 75 h 649"/>
                    <a:gd name="T12" fmla="*/ 92 w 370"/>
                    <a:gd name="T13" fmla="*/ 90 h 649"/>
                    <a:gd name="T14" fmla="*/ 157 w 370"/>
                    <a:gd name="T15" fmla="*/ 98 h 649"/>
                    <a:gd name="T16" fmla="*/ 186 w 370"/>
                    <a:gd name="T17" fmla="*/ 89 h 649"/>
                    <a:gd name="T18" fmla="*/ 188 w 370"/>
                    <a:gd name="T19" fmla="*/ 48 h 649"/>
                    <a:gd name="T20" fmla="*/ 196 w 370"/>
                    <a:gd name="T21" fmla="*/ 23 h 649"/>
                    <a:gd name="T22" fmla="*/ 207 w 370"/>
                    <a:gd name="T23" fmla="*/ 8 h 649"/>
                    <a:gd name="T24" fmla="*/ 223 w 370"/>
                    <a:gd name="T25" fmla="*/ 2 h 649"/>
                    <a:gd name="T26" fmla="*/ 240 w 370"/>
                    <a:gd name="T27" fmla="*/ 0 h 649"/>
                    <a:gd name="T28" fmla="*/ 271 w 370"/>
                    <a:gd name="T29" fmla="*/ 12 h 649"/>
                    <a:gd name="T30" fmla="*/ 311 w 370"/>
                    <a:gd name="T31" fmla="*/ 23 h 649"/>
                    <a:gd name="T32" fmla="*/ 355 w 370"/>
                    <a:gd name="T33" fmla="*/ 23 h 649"/>
                    <a:gd name="T34" fmla="*/ 351 w 370"/>
                    <a:gd name="T35" fmla="*/ 46 h 649"/>
                    <a:gd name="T36" fmla="*/ 344 w 370"/>
                    <a:gd name="T37" fmla="*/ 73 h 649"/>
                    <a:gd name="T38" fmla="*/ 344 w 370"/>
                    <a:gd name="T39" fmla="*/ 104 h 649"/>
                    <a:gd name="T40" fmla="*/ 355 w 370"/>
                    <a:gd name="T41" fmla="*/ 138 h 649"/>
                    <a:gd name="T42" fmla="*/ 359 w 370"/>
                    <a:gd name="T43" fmla="*/ 152 h 649"/>
                    <a:gd name="T44" fmla="*/ 359 w 370"/>
                    <a:gd name="T45" fmla="*/ 169 h 649"/>
                    <a:gd name="T46" fmla="*/ 355 w 370"/>
                    <a:gd name="T47" fmla="*/ 202 h 649"/>
                    <a:gd name="T48" fmla="*/ 363 w 370"/>
                    <a:gd name="T49" fmla="*/ 219 h 649"/>
                    <a:gd name="T50" fmla="*/ 344 w 370"/>
                    <a:gd name="T51" fmla="*/ 227 h 649"/>
                    <a:gd name="T52" fmla="*/ 328 w 370"/>
                    <a:gd name="T53" fmla="*/ 242 h 649"/>
                    <a:gd name="T54" fmla="*/ 303 w 370"/>
                    <a:gd name="T55" fmla="*/ 254 h 649"/>
                    <a:gd name="T56" fmla="*/ 280 w 370"/>
                    <a:gd name="T57" fmla="*/ 256 h 649"/>
                    <a:gd name="T58" fmla="*/ 259 w 370"/>
                    <a:gd name="T59" fmla="*/ 271 h 649"/>
                    <a:gd name="T60" fmla="*/ 246 w 370"/>
                    <a:gd name="T61" fmla="*/ 296 h 649"/>
                    <a:gd name="T62" fmla="*/ 232 w 370"/>
                    <a:gd name="T63" fmla="*/ 315 h 649"/>
                    <a:gd name="T64" fmla="*/ 228 w 370"/>
                    <a:gd name="T65" fmla="*/ 342 h 649"/>
                    <a:gd name="T66" fmla="*/ 248 w 370"/>
                    <a:gd name="T67" fmla="*/ 369 h 649"/>
                    <a:gd name="T68" fmla="*/ 271 w 370"/>
                    <a:gd name="T69" fmla="*/ 388 h 649"/>
                    <a:gd name="T70" fmla="*/ 288 w 370"/>
                    <a:gd name="T71" fmla="*/ 409 h 649"/>
                    <a:gd name="T72" fmla="*/ 296 w 370"/>
                    <a:gd name="T73" fmla="*/ 436 h 649"/>
                    <a:gd name="T74" fmla="*/ 301 w 370"/>
                    <a:gd name="T75" fmla="*/ 453 h 649"/>
                    <a:gd name="T76" fmla="*/ 303 w 370"/>
                    <a:gd name="T77" fmla="*/ 469 h 649"/>
                    <a:gd name="T78" fmla="*/ 263 w 370"/>
                    <a:gd name="T79" fmla="*/ 469 h 649"/>
                    <a:gd name="T80" fmla="*/ 228 w 370"/>
                    <a:gd name="T81" fmla="*/ 480 h 649"/>
                    <a:gd name="T82" fmla="*/ 227 w 370"/>
                    <a:gd name="T83" fmla="*/ 503 h 649"/>
                    <a:gd name="T84" fmla="*/ 251 w 370"/>
                    <a:gd name="T85" fmla="*/ 521 h 649"/>
                    <a:gd name="T86" fmla="*/ 265 w 370"/>
                    <a:gd name="T87" fmla="*/ 557 h 649"/>
                    <a:gd name="T88" fmla="*/ 280 w 370"/>
                    <a:gd name="T89" fmla="*/ 580 h 649"/>
                    <a:gd name="T90" fmla="*/ 303 w 370"/>
                    <a:gd name="T91" fmla="*/ 607 h 649"/>
                    <a:gd name="T92" fmla="*/ 296 w 370"/>
                    <a:gd name="T93" fmla="*/ 628 h 649"/>
                    <a:gd name="T94" fmla="*/ 282 w 370"/>
                    <a:gd name="T95" fmla="*/ 636 h 649"/>
                    <a:gd name="T96" fmla="*/ 250 w 370"/>
                    <a:gd name="T97" fmla="*/ 624 h 649"/>
                    <a:gd name="T98" fmla="*/ 223 w 370"/>
                    <a:gd name="T99" fmla="*/ 619 h 649"/>
                    <a:gd name="T100" fmla="*/ 203 w 370"/>
                    <a:gd name="T101" fmla="*/ 603 h 649"/>
                    <a:gd name="T102" fmla="*/ 173 w 370"/>
                    <a:gd name="T103" fmla="*/ 584 h 649"/>
                    <a:gd name="T104" fmla="*/ 142 w 370"/>
                    <a:gd name="T105" fmla="*/ 567 h 649"/>
                    <a:gd name="T106" fmla="*/ 109 w 370"/>
                    <a:gd name="T107" fmla="*/ 561 h 649"/>
                    <a:gd name="T108" fmla="*/ 83 w 370"/>
                    <a:gd name="T109" fmla="*/ 526 h 649"/>
                    <a:gd name="T110" fmla="*/ 52 w 370"/>
                    <a:gd name="T111" fmla="*/ 505 h 649"/>
                    <a:gd name="T112" fmla="*/ 36 w 370"/>
                    <a:gd name="T113" fmla="*/ 478 h 649"/>
                    <a:gd name="T114" fmla="*/ 31 w 370"/>
                    <a:gd name="T115" fmla="*/ 440 h 649"/>
                    <a:gd name="T116" fmla="*/ 23 w 370"/>
                    <a:gd name="T117" fmla="*/ 407 h 649"/>
                    <a:gd name="T118" fmla="*/ 31 w 370"/>
                    <a:gd name="T119" fmla="*/ 369 h 649"/>
                    <a:gd name="T120" fmla="*/ 25 w 370"/>
                    <a:gd name="T121" fmla="*/ 336 h 649"/>
                    <a:gd name="T122" fmla="*/ 6 w 370"/>
                    <a:gd name="T123" fmla="*/ 309 h 6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70" h="649">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grpSp>
              <p:nvGrpSpPr>
                <p:cNvPr id="98" name="Grupo 97">
                  <a:extLst>
                    <a:ext uri="{FF2B5EF4-FFF2-40B4-BE49-F238E27FC236}">
                      <a16:creationId xmlns:a16="http://schemas.microsoft.com/office/drawing/2014/main" id="{737A7349-F620-0157-E044-274361FAC101}"/>
                    </a:ext>
                  </a:extLst>
                </p:cNvPr>
                <p:cNvGrpSpPr/>
                <p:nvPr/>
              </p:nvGrpSpPr>
              <p:grpSpPr>
                <a:xfrm>
                  <a:off x="3897631" y="932213"/>
                  <a:ext cx="3238951" cy="1094801"/>
                  <a:chOff x="4287819" y="951061"/>
                  <a:chExt cx="3238951" cy="1094801"/>
                </a:xfrm>
              </p:grpSpPr>
              <p:sp>
                <p:nvSpPr>
                  <p:cNvPr id="99" name="37 CuadroTexto">
                    <a:extLst>
                      <a:ext uri="{FF2B5EF4-FFF2-40B4-BE49-F238E27FC236}">
                        <a16:creationId xmlns:a16="http://schemas.microsoft.com/office/drawing/2014/main" id="{60308A5B-69EB-34AF-DAE9-EF30B4C5F1E4}"/>
                      </a:ext>
                    </a:extLst>
                  </p:cNvPr>
                  <p:cNvSpPr txBox="1">
                    <a:spLocks noChangeArrowheads="1"/>
                  </p:cNvSpPr>
                  <p:nvPr/>
                </p:nvSpPr>
                <p:spPr bwMode="auto">
                  <a:xfrm>
                    <a:off x="4287819" y="951061"/>
                    <a:ext cx="1875249" cy="473596"/>
                  </a:xfrm>
                  <a:prstGeom prst="rect">
                    <a:avLst/>
                  </a:prstGeom>
                  <a:noFill/>
                  <a:ln w="38100">
                    <a:noFill/>
                  </a:ln>
                </p:spPr>
                <p:txBody>
                  <a:bodyPr wrap="square">
                    <a:spAutoFit/>
                  </a:bodyPr>
                  <a:lstStyle>
                    <a:defPPr>
                      <a:defRPr lang="en-US"/>
                    </a:defPPr>
                    <a:lvl1pPr marL="18415" fontAlgn="auto">
                      <a:spcBef>
                        <a:spcPts val="100"/>
                      </a:spcBef>
                      <a:spcAft>
                        <a:spcPts val="0"/>
                      </a:spcAft>
                      <a:defRPr sz="1600" spc="-75">
                        <a:solidFill>
                          <a:srgbClr val="1777B4"/>
                        </a:solidFill>
                        <a:latin typeface="Arial" panose="020B0604020202020204" pitchFamily="34" charset="0"/>
                        <a:cs typeface="Arial" panose="020B0604020202020204" pitchFamily="34" charset="0"/>
                      </a:defRPr>
                    </a:lvl1pPr>
                  </a:lstStyle>
                  <a:p>
                    <a:pPr marL="18415"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200" b="0" i="0" u="none" strike="noStrike" kern="0" cap="none" spc="27"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Magdalena</a:t>
                    </a:r>
                  </a:p>
                </p:txBody>
              </p:sp>
              <p:sp>
                <p:nvSpPr>
                  <p:cNvPr id="100" name="7 CuadroTexto">
                    <a:extLst>
                      <a:ext uri="{FF2B5EF4-FFF2-40B4-BE49-F238E27FC236}">
                        <a16:creationId xmlns:a16="http://schemas.microsoft.com/office/drawing/2014/main" id="{D331F7D8-9291-F6D8-A150-F983C31F3475}"/>
                      </a:ext>
                    </a:extLst>
                  </p:cNvPr>
                  <p:cNvSpPr txBox="1">
                    <a:spLocks noChangeArrowheads="1"/>
                  </p:cNvSpPr>
                  <p:nvPr/>
                </p:nvSpPr>
                <p:spPr bwMode="auto">
                  <a:xfrm>
                    <a:off x="6346931" y="1277813"/>
                    <a:ext cx="999945"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El Retén</a:t>
                    </a:r>
                  </a:p>
                </p:txBody>
              </p:sp>
              <p:sp>
                <p:nvSpPr>
                  <p:cNvPr id="101" name="7 CuadroTexto">
                    <a:extLst>
                      <a:ext uri="{FF2B5EF4-FFF2-40B4-BE49-F238E27FC236}">
                        <a16:creationId xmlns:a16="http://schemas.microsoft.com/office/drawing/2014/main" id="{0E9DAA11-C62A-688E-2627-2B4F2A61F64A}"/>
                      </a:ext>
                    </a:extLst>
                  </p:cNvPr>
                  <p:cNvSpPr txBox="1">
                    <a:spLocks noChangeArrowheads="1"/>
                  </p:cNvSpPr>
                  <p:nvPr/>
                </p:nvSpPr>
                <p:spPr bwMode="auto">
                  <a:xfrm>
                    <a:off x="6326856" y="1453646"/>
                    <a:ext cx="1156025"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Aracataca</a:t>
                    </a:r>
                  </a:p>
                </p:txBody>
              </p:sp>
              <p:cxnSp>
                <p:nvCxnSpPr>
                  <p:cNvPr id="102" name="Conector recto 101">
                    <a:extLst>
                      <a:ext uri="{FF2B5EF4-FFF2-40B4-BE49-F238E27FC236}">
                        <a16:creationId xmlns:a16="http://schemas.microsoft.com/office/drawing/2014/main" id="{7FE16C64-7B5D-51AD-C257-BAA0D05D8705}"/>
                      </a:ext>
                    </a:extLst>
                  </p:cNvPr>
                  <p:cNvCxnSpPr>
                    <a:cxnSpLocks/>
                  </p:cNvCxnSpPr>
                  <p:nvPr/>
                </p:nvCxnSpPr>
                <p:spPr>
                  <a:xfrm>
                    <a:off x="5849812" y="1870118"/>
                    <a:ext cx="540942"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3" name="7 CuadroTexto">
                    <a:extLst>
                      <a:ext uri="{FF2B5EF4-FFF2-40B4-BE49-F238E27FC236}">
                        <a16:creationId xmlns:a16="http://schemas.microsoft.com/office/drawing/2014/main" id="{686FFEE6-DEE4-5F9D-3CBB-4025130FE44D}"/>
                      </a:ext>
                    </a:extLst>
                  </p:cNvPr>
                  <p:cNvSpPr txBox="1">
                    <a:spLocks noChangeArrowheads="1"/>
                  </p:cNvSpPr>
                  <p:nvPr/>
                </p:nvSpPr>
                <p:spPr bwMode="auto">
                  <a:xfrm>
                    <a:off x="6351280" y="1730131"/>
                    <a:ext cx="1175490"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Fundación</a:t>
                    </a:r>
                  </a:p>
                </p:txBody>
              </p:sp>
              <p:cxnSp>
                <p:nvCxnSpPr>
                  <p:cNvPr id="104" name="Conector: angular 103">
                    <a:extLst>
                      <a:ext uri="{FF2B5EF4-FFF2-40B4-BE49-F238E27FC236}">
                        <a16:creationId xmlns:a16="http://schemas.microsoft.com/office/drawing/2014/main" id="{F67472D5-1493-6832-2625-51A79758B9BD}"/>
                      </a:ext>
                    </a:extLst>
                  </p:cNvPr>
                  <p:cNvCxnSpPr>
                    <a:cxnSpLocks/>
                  </p:cNvCxnSpPr>
                  <p:nvPr/>
                </p:nvCxnSpPr>
                <p:spPr>
                  <a:xfrm flipV="1">
                    <a:off x="5849812" y="1590345"/>
                    <a:ext cx="539790" cy="245960"/>
                  </a:xfrm>
                  <a:prstGeom prst="bentConnector3">
                    <a:avLst>
                      <a:gd name="adj1" fmla="val 50000"/>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5" name="Conector: angular 104">
                    <a:extLst>
                      <a:ext uri="{FF2B5EF4-FFF2-40B4-BE49-F238E27FC236}">
                        <a16:creationId xmlns:a16="http://schemas.microsoft.com/office/drawing/2014/main" id="{E2439BCA-B7F8-C2EC-70BC-CD28D0609509}"/>
                      </a:ext>
                    </a:extLst>
                  </p:cNvPr>
                  <p:cNvCxnSpPr>
                    <a:cxnSpLocks/>
                  </p:cNvCxnSpPr>
                  <p:nvPr/>
                </p:nvCxnSpPr>
                <p:spPr>
                  <a:xfrm flipV="1">
                    <a:off x="5753607" y="1447201"/>
                    <a:ext cx="635995" cy="317948"/>
                  </a:xfrm>
                  <a:prstGeom prst="bentConnector3">
                    <a:avLst>
                      <a:gd name="adj1" fmla="val 50000"/>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grpSp>
          </p:grpSp>
          <p:grpSp>
            <p:nvGrpSpPr>
              <p:cNvPr id="27" name="Grupo 26">
                <a:extLst>
                  <a:ext uri="{FF2B5EF4-FFF2-40B4-BE49-F238E27FC236}">
                    <a16:creationId xmlns:a16="http://schemas.microsoft.com/office/drawing/2014/main" id="{D56F0A1D-F22B-426E-3636-20957CF89BFD}"/>
                  </a:ext>
                </a:extLst>
              </p:cNvPr>
              <p:cNvGrpSpPr/>
              <p:nvPr/>
            </p:nvGrpSpPr>
            <p:grpSpPr>
              <a:xfrm>
                <a:off x="-1413" y="1016440"/>
                <a:ext cx="2989669" cy="2464657"/>
                <a:chOff x="-249025" y="2138668"/>
                <a:chExt cx="4395924" cy="3623957"/>
              </a:xfrm>
            </p:grpSpPr>
            <p:sp>
              <p:nvSpPr>
                <p:cNvPr id="71" name="Freeform 4856">
                  <a:extLst>
                    <a:ext uri="{FF2B5EF4-FFF2-40B4-BE49-F238E27FC236}">
                      <a16:creationId xmlns:a16="http://schemas.microsoft.com/office/drawing/2014/main" id="{CF9E8559-2F7C-6AEF-A5D7-9A6598BACD0B}"/>
                    </a:ext>
                  </a:extLst>
                </p:cNvPr>
                <p:cNvSpPr>
                  <a:spLocks/>
                </p:cNvSpPr>
                <p:nvPr/>
              </p:nvSpPr>
              <p:spPr bwMode="auto">
                <a:xfrm>
                  <a:off x="698500" y="2934167"/>
                  <a:ext cx="2340984" cy="2828458"/>
                </a:xfrm>
                <a:custGeom>
                  <a:avLst/>
                  <a:gdLst>
                    <a:gd name="T0" fmla="*/ 37 w 461"/>
                    <a:gd name="T1" fmla="*/ 348 h 557"/>
                    <a:gd name="T2" fmla="*/ 52 w 461"/>
                    <a:gd name="T3" fmla="*/ 317 h 557"/>
                    <a:gd name="T4" fmla="*/ 64 w 461"/>
                    <a:gd name="T5" fmla="*/ 292 h 557"/>
                    <a:gd name="T6" fmla="*/ 89 w 461"/>
                    <a:gd name="T7" fmla="*/ 277 h 557"/>
                    <a:gd name="T8" fmla="*/ 73 w 461"/>
                    <a:gd name="T9" fmla="*/ 252 h 557"/>
                    <a:gd name="T10" fmla="*/ 73 w 461"/>
                    <a:gd name="T11" fmla="*/ 223 h 557"/>
                    <a:gd name="T12" fmla="*/ 48 w 461"/>
                    <a:gd name="T13" fmla="*/ 211 h 557"/>
                    <a:gd name="T14" fmla="*/ 37 w 461"/>
                    <a:gd name="T15" fmla="*/ 190 h 557"/>
                    <a:gd name="T16" fmla="*/ 35 w 461"/>
                    <a:gd name="T17" fmla="*/ 167 h 557"/>
                    <a:gd name="T18" fmla="*/ 45 w 461"/>
                    <a:gd name="T19" fmla="*/ 140 h 557"/>
                    <a:gd name="T20" fmla="*/ 68 w 461"/>
                    <a:gd name="T21" fmla="*/ 111 h 557"/>
                    <a:gd name="T22" fmla="*/ 87 w 461"/>
                    <a:gd name="T23" fmla="*/ 88 h 557"/>
                    <a:gd name="T24" fmla="*/ 96 w 461"/>
                    <a:gd name="T25" fmla="*/ 54 h 557"/>
                    <a:gd name="T26" fmla="*/ 114 w 461"/>
                    <a:gd name="T27" fmla="*/ 31 h 557"/>
                    <a:gd name="T28" fmla="*/ 146 w 461"/>
                    <a:gd name="T29" fmla="*/ 14 h 557"/>
                    <a:gd name="T30" fmla="*/ 175 w 461"/>
                    <a:gd name="T31" fmla="*/ 4 h 557"/>
                    <a:gd name="T32" fmla="*/ 183 w 461"/>
                    <a:gd name="T33" fmla="*/ 6 h 557"/>
                    <a:gd name="T34" fmla="*/ 190 w 461"/>
                    <a:gd name="T35" fmla="*/ 12 h 557"/>
                    <a:gd name="T36" fmla="*/ 219 w 461"/>
                    <a:gd name="T37" fmla="*/ 8 h 557"/>
                    <a:gd name="T38" fmla="*/ 225 w 461"/>
                    <a:gd name="T39" fmla="*/ 27 h 557"/>
                    <a:gd name="T40" fmla="*/ 246 w 461"/>
                    <a:gd name="T41" fmla="*/ 35 h 557"/>
                    <a:gd name="T42" fmla="*/ 269 w 461"/>
                    <a:gd name="T43" fmla="*/ 44 h 557"/>
                    <a:gd name="T44" fmla="*/ 279 w 461"/>
                    <a:gd name="T45" fmla="*/ 54 h 557"/>
                    <a:gd name="T46" fmla="*/ 290 w 461"/>
                    <a:gd name="T47" fmla="*/ 75 h 557"/>
                    <a:gd name="T48" fmla="*/ 309 w 461"/>
                    <a:gd name="T49" fmla="*/ 83 h 557"/>
                    <a:gd name="T50" fmla="*/ 327 w 461"/>
                    <a:gd name="T51" fmla="*/ 98 h 557"/>
                    <a:gd name="T52" fmla="*/ 348 w 461"/>
                    <a:gd name="T53" fmla="*/ 106 h 557"/>
                    <a:gd name="T54" fmla="*/ 350 w 461"/>
                    <a:gd name="T55" fmla="*/ 127 h 557"/>
                    <a:gd name="T56" fmla="*/ 334 w 461"/>
                    <a:gd name="T57" fmla="*/ 144 h 557"/>
                    <a:gd name="T58" fmla="*/ 315 w 461"/>
                    <a:gd name="T59" fmla="*/ 158 h 557"/>
                    <a:gd name="T60" fmla="*/ 298 w 461"/>
                    <a:gd name="T61" fmla="*/ 163 h 557"/>
                    <a:gd name="T62" fmla="*/ 315 w 461"/>
                    <a:gd name="T63" fmla="*/ 182 h 557"/>
                    <a:gd name="T64" fmla="*/ 311 w 461"/>
                    <a:gd name="T65" fmla="*/ 207 h 557"/>
                    <a:gd name="T66" fmla="*/ 315 w 461"/>
                    <a:gd name="T67" fmla="*/ 234 h 557"/>
                    <a:gd name="T68" fmla="*/ 332 w 461"/>
                    <a:gd name="T69" fmla="*/ 254 h 557"/>
                    <a:gd name="T70" fmla="*/ 344 w 461"/>
                    <a:gd name="T71" fmla="*/ 267 h 557"/>
                    <a:gd name="T72" fmla="*/ 361 w 461"/>
                    <a:gd name="T73" fmla="*/ 280 h 557"/>
                    <a:gd name="T74" fmla="*/ 380 w 461"/>
                    <a:gd name="T75" fmla="*/ 265 h 557"/>
                    <a:gd name="T76" fmla="*/ 396 w 461"/>
                    <a:gd name="T77" fmla="*/ 255 h 557"/>
                    <a:gd name="T78" fmla="*/ 413 w 461"/>
                    <a:gd name="T79" fmla="*/ 254 h 557"/>
                    <a:gd name="T80" fmla="*/ 432 w 461"/>
                    <a:gd name="T81" fmla="*/ 267 h 557"/>
                    <a:gd name="T82" fmla="*/ 455 w 461"/>
                    <a:gd name="T83" fmla="*/ 286 h 557"/>
                    <a:gd name="T84" fmla="*/ 457 w 461"/>
                    <a:gd name="T85" fmla="*/ 313 h 557"/>
                    <a:gd name="T86" fmla="*/ 448 w 461"/>
                    <a:gd name="T87" fmla="*/ 328 h 557"/>
                    <a:gd name="T88" fmla="*/ 432 w 461"/>
                    <a:gd name="T89" fmla="*/ 351 h 557"/>
                    <a:gd name="T90" fmla="*/ 405 w 461"/>
                    <a:gd name="T91" fmla="*/ 365 h 557"/>
                    <a:gd name="T92" fmla="*/ 379 w 461"/>
                    <a:gd name="T93" fmla="*/ 363 h 557"/>
                    <a:gd name="T94" fmla="*/ 348 w 461"/>
                    <a:gd name="T95" fmla="*/ 365 h 557"/>
                    <a:gd name="T96" fmla="*/ 325 w 461"/>
                    <a:gd name="T97" fmla="*/ 390 h 557"/>
                    <a:gd name="T98" fmla="*/ 311 w 461"/>
                    <a:gd name="T99" fmla="*/ 413 h 557"/>
                    <a:gd name="T100" fmla="*/ 281 w 461"/>
                    <a:gd name="T101" fmla="*/ 426 h 557"/>
                    <a:gd name="T102" fmla="*/ 271 w 461"/>
                    <a:gd name="T103" fmla="*/ 459 h 557"/>
                    <a:gd name="T104" fmla="*/ 244 w 461"/>
                    <a:gd name="T105" fmla="*/ 484 h 557"/>
                    <a:gd name="T106" fmla="*/ 213 w 461"/>
                    <a:gd name="T107" fmla="*/ 501 h 557"/>
                    <a:gd name="T108" fmla="*/ 192 w 461"/>
                    <a:gd name="T109" fmla="*/ 530 h 557"/>
                    <a:gd name="T110" fmla="*/ 177 w 461"/>
                    <a:gd name="T111" fmla="*/ 555 h 557"/>
                    <a:gd name="T112" fmla="*/ 21 w 461"/>
                    <a:gd name="T113" fmla="*/ 538 h 557"/>
                    <a:gd name="T114" fmla="*/ 2 w 461"/>
                    <a:gd name="T115" fmla="*/ 507 h 557"/>
                    <a:gd name="T116" fmla="*/ 4 w 461"/>
                    <a:gd name="T117" fmla="*/ 472 h 557"/>
                    <a:gd name="T118" fmla="*/ 10 w 461"/>
                    <a:gd name="T119" fmla="*/ 430 h 557"/>
                    <a:gd name="T120" fmla="*/ 27 w 461"/>
                    <a:gd name="T121" fmla="*/ 405 h 55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61" h="557">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72" name="37 CuadroTexto">
                  <a:extLst>
                    <a:ext uri="{FF2B5EF4-FFF2-40B4-BE49-F238E27FC236}">
                      <a16:creationId xmlns:a16="http://schemas.microsoft.com/office/drawing/2014/main" id="{E16648E5-38B3-C7E3-515E-4C9C6EA57FB6}"/>
                    </a:ext>
                  </a:extLst>
                </p:cNvPr>
                <p:cNvSpPr txBox="1">
                  <a:spLocks noChangeArrowheads="1"/>
                </p:cNvSpPr>
                <p:nvPr/>
              </p:nvSpPr>
              <p:spPr bwMode="auto">
                <a:xfrm>
                  <a:off x="2157217" y="2138668"/>
                  <a:ext cx="1690345" cy="473597"/>
                </a:xfrm>
                <a:prstGeom prst="rect">
                  <a:avLst/>
                </a:prstGeom>
                <a:noFill/>
                <a:ln w="38100">
                  <a:noFill/>
                </a:ln>
              </p:spPr>
              <p:txBody>
                <a:bodyPr wrap="square">
                  <a:spAutoFit/>
                </a:bodyPr>
                <a:lstStyle>
                  <a:defPPr>
                    <a:defRPr lang="en-US"/>
                  </a:defPPr>
                  <a:lvl1pPr marL="18415" fontAlgn="auto">
                    <a:spcBef>
                      <a:spcPts val="100"/>
                    </a:spcBef>
                    <a:spcAft>
                      <a:spcPts val="0"/>
                    </a:spcAft>
                    <a:defRPr sz="1600" spc="-75">
                      <a:solidFill>
                        <a:srgbClr val="1777B4"/>
                      </a:solidFill>
                      <a:latin typeface="Arial" panose="020B0604020202020204" pitchFamily="34" charset="0"/>
                      <a:cs typeface="Arial" panose="020B0604020202020204" pitchFamily="34" charset="0"/>
                    </a:defRPr>
                  </a:lvl1pPr>
                </a:lstStyle>
                <a:p>
                  <a:pPr marL="18415"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200" b="0" i="0" u="none" strike="noStrike" kern="0" cap="none" spc="27"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Córdoba</a:t>
                  </a:r>
                </a:p>
              </p:txBody>
            </p:sp>
            <p:sp>
              <p:nvSpPr>
                <p:cNvPr id="73" name="7 CuadroTexto">
                  <a:extLst>
                    <a:ext uri="{FF2B5EF4-FFF2-40B4-BE49-F238E27FC236}">
                      <a16:creationId xmlns:a16="http://schemas.microsoft.com/office/drawing/2014/main" id="{957E952F-A379-1B6E-8B8D-82FFCBB75FC6}"/>
                    </a:ext>
                  </a:extLst>
                </p:cNvPr>
                <p:cNvSpPr txBox="1">
                  <a:spLocks noChangeArrowheads="1"/>
                </p:cNvSpPr>
                <p:nvPr/>
              </p:nvSpPr>
              <p:spPr bwMode="auto">
                <a:xfrm>
                  <a:off x="-249025" y="4344949"/>
                  <a:ext cx="1190148"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Planeta Rica</a:t>
                  </a:r>
                </a:p>
              </p:txBody>
            </p:sp>
            <p:sp>
              <p:nvSpPr>
                <p:cNvPr id="74" name="7 CuadroTexto">
                  <a:extLst>
                    <a:ext uri="{FF2B5EF4-FFF2-40B4-BE49-F238E27FC236}">
                      <a16:creationId xmlns:a16="http://schemas.microsoft.com/office/drawing/2014/main" id="{84CB5B8A-57E8-9886-66D6-CC97F72C035E}"/>
                    </a:ext>
                  </a:extLst>
                </p:cNvPr>
                <p:cNvSpPr txBox="1">
                  <a:spLocks noChangeArrowheads="1"/>
                </p:cNvSpPr>
                <p:nvPr/>
              </p:nvSpPr>
              <p:spPr bwMode="auto">
                <a:xfrm>
                  <a:off x="2489838" y="3713297"/>
                  <a:ext cx="1343565"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Sahagún</a:t>
                  </a:r>
                </a:p>
              </p:txBody>
            </p:sp>
            <p:sp>
              <p:nvSpPr>
                <p:cNvPr id="75" name="7 CuadroTexto">
                  <a:extLst>
                    <a:ext uri="{FF2B5EF4-FFF2-40B4-BE49-F238E27FC236}">
                      <a16:creationId xmlns:a16="http://schemas.microsoft.com/office/drawing/2014/main" id="{82DA0639-6AB0-842F-10E4-FFEDCF0ED0DF}"/>
                    </a:ext>
                  </a:extLst>
                </p:cNvPr>
                <p:cNvSpPr txBox="1">
                  <a:spLocks noChangeArrowheads="1"/>
                </p:cNvSpPr>
                <p:nvPr/>
              </p:nvSpPr>
              <p:spPr bwMode="auto">
                <a:xfrm>
                  <a:off x="2593591" y="3503891"/>
                  <a:ext cx="1553308"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Ciénaga de Oro</a:t>
                  </a:r>
                </a:p>
              </p:txBody>
            </p:sp>
            <p:sp>
              <p:nvSpPr>
                <p:cNvPr id="76" name="7 CuadroTexto">
                  <a:extLst>
                    <a:ext uri="{FF2B5EF4-FFF2-40B4-BE49-F238E27FC236}">
                      <a16:creationId xmlns:a16="http://schemas.microsoft.com/office/drawing/2014/main" id="{9787DEBC-442F-997A-3AF1-042E418DD7C0}"/>
                    </a:ext>
                  </a:extLst>
                </p:cNvPr>
                <p:cNvSpPr txBox="1">
                  <a:spLocks noChangeArrowheads="1"/>
                </p:cNvSpPr>
                <p:nvPr/>
              </p:nvSpPr>
              <p:spPr bwMode="auto">
                <a:xfrm>
                  <a:off x="2443764" y="3076401"/>
                  <a:ext cx="1434275" cy="473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San Andrés de Sotavento</a:t>
                  </a:r>
                </a:p>
              </p:txBody>
            </p:sp>
            <p:sp>
              <p:nvSpPr>
                <p:cNvPr id="77" name="7 CuadroTexto">
                  <a:extLst>
                    <a:ext uri="{FF2B5EF4-FFF2-40B4-BE49-F238E27FC236}">
                      <a16:creationId xmlns:a16="http://schemas.microsoft.com/office/drawing/2014/main" id="{3DE37567-2BC1-5DB8-A731-9CC371236DAF}"/>
                    </a:ext>
                  </a:extLst>
                </p:cNvPr>
                <p:cNvSpPr txBox="1">
                  <a:spLocks noChangeArrowheads="1"/>
                </p:cNvSpPr>
                <p:nvPr/>
              </p:nvSpPr>
              <p:spPr bwMode="auto">
                <a:xfrm>
                  <a:off x="1830323" y="2630911"/>
                  <a:ext cx="1056032"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Tuchín</a:t>
                  </a:r>
                </a:p>
              </p:txBody>
            </p:sp>
            <p:sp>
              <p:nvSpPr>
                <p:cNvPr id="78" name="7 CuadroTexto">
                  <a:extLst>
                    <a:ext uri="{FF2B5EF4-FFF2-40B4-BE49-F238E27FC236}">
                      <a16:creationId xmlns:a16="http://schemas.microsoft.com/office/drawing/2014/main" id="{21B8D40D-2DE3-42A0-9906-B2B476221B18}"/>
                    </a:ext>
                  </a:extLst>
                </p:cNvPr>
                <p:cNvSpPr txBox="1">
                  <a:spLocks noChangeArrowheads="1"/>
                </p:cNvSpPr>
                <p:nvPr/>
              </p:nvSpPr>
              <p:spPr bwMode="auto">
                <a:xfrm>
                  <a:off x="1616696" y="2495551"/>
                  <a:ext cx="990710"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Momil</a:t>
                  </a:r>
                </a:p>
              </p:txBody>
            </p:sp>
            <p:sp>
              <p:nvSpPr>
                <p:cNvPr id="79" name="7 CuadroTexto">
                  <a:extLst>
                    <a:ext uri="{FF2B5EF4-FFF2-40B4-BE49-F238E27FC236}">
                      <a16:creationId xmlns:a16="http://schemas.microsoft.com/office/drawing/2014/main" id="{1BDDF2E8-05BC-A5E8-B1C8-A8727659B36A}"/>
                    </a:ext>
                  </a:extLst>
                </p:cNvPr>
                <p:cNvSpPr txBox="1">
                  <a:spLocks noChangeArrowheads="1"/>
                </p:cNvSpPr>
                <p:nvPr/>
              </p:nvSpPr>
              <p:spPr bwMode="auto">
                <a:xfrm>
                  <a:off x="1102758" y="2228816"/>
                  <a:ext cx="1152104"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San Antero</a:t>
                  </a:r>
                </a:p>
              </p:txBody>
            </p:sp>
            <p:sp>
              <p:nvSpPr>
                <p:cNvPr id="80" name="7 CuadroTexto">
                  <a:extLst>
                    <a:ext uri="{FF2B5EF4-FFF2-40B4-BE49-F238E27FC236}">
                      <a16:creationId xmlns:a16="http://schemas.microsoft.com/office/drawing/2014/main" id="{5E9E57A7-866C-854F-00BE-6776E5B55B6F}"/>
                    </a:ext>
                  </a:extLst>
                </p:cNvPr>
                <p:cNvSpPr txBox="1">
                  <a:spLocks noChangeArrowheads="1"/>
                </p:cNvSpPr>
                <p:nvPr/>
              </p:nvSpPr>
              <p:spPr bwMode="auto">
                <a:xfrm>
                  <a:off x="-78781" y="3821732"/>
                  <a:ext cx="1179305"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San Carlos</a:t>
                  </a:r>
                </a:p>
              </p:txBody>
            </p:sp>
            <p:sp>
              <p:nvSpPr>
                <p:cNvPr id="81" name="7 CuadroTexto">
                  <a:extLst>
                    <a:ext uri="{FF2B5EF4-FFF2-40B4-BE49-F238E27FC236}">
                      <a16:creationId xmlns:a16="http://schemas.microsoft.com/office/drawing/2014/main" id="{339C2F8C-8760-AF14-D5FE-D8195152A17C}"/>
                    </a:ext>
                  </a:extLst>
                </p:cNvPr>
                <p:cNvSpPr txBox="1">
                  <a:spLocks noChangeArrowheads="1"/>
                </p:cNvSpPr>
                <p:nvPr/>
              </p:nvSpPr>
              <p:spPr bwMode="auto">
                <a:xfrm>
                  <a:off x="32612" y="3525728"/>
                  <a:ext cx="831643"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Cereté</a:t>
                  </a:r>
                </a:p>
              </p:txBody>
            </p:sp>
            <p:sp>
              <p:nvSpPr>
                <p:cNvPr id="82" name="7 CuadroTexto">
                  <a:extLst>
                    <a:ext uri="{FF2B5EF4-FFF2-40B4-BE49-F238E27FC236}">
                      <a16:creationId xmlns:a16="http://schemas.microsoft.com/office/drawing/2014/main" id="{64166397-85BD-7F23-794A-D0021393D8E6}"/>
                    </a:ext>
                  </a:extLst>
                </p:cNvPr>
                <p:cNvSpPr txBox="1">
                  <a:spLocks noChangeArrowheads="1"/>
                </p:cNvSpPr>
                <p:nvPr/>
              </p:nvSpPr>
              <p:spPr bwMode="auto">
                <a:xfrm>
                  <a:off x="49623" y="3160060"/>
                  <a:ext cx="812057"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Chimá</a:t>
                  </a:r>
                </a:p>
              </p:txBody>
            </p:sp>
            <p:sp>
              <p:nvSpPr>
                <p:cNvPr id="83" name="7 CuadroTexto">
                  <a:extLst>
                    <a:ext uri="{FF2B5EF4-FFF2-40B4-BE49-F238E27FC236}">
                      <a16:creationId xmlns:a16="http://schemas.microsoft.com/office/drawing/2014/main" id="{6D174895-F682-FB28-FC09-93D93730B01A}"/>
                    </a:ext>
                  </a:extLst>
                </p:cNvPr>
                <p:cNvSpPr txBox="1">
                  <a:spLocks noChangeArrowheads="1"/>
                </p:cNvSpPr>
                <p:nvPr/>
              </p:nvSpPr>
              <p:spPr bwMode="auto">
                <a:xfrm>
                  <a:off x="329033" y="3038024"/>
                  <a:ext cx="812057" cy="31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Lorica</a:t>
                  </a:r>
                </a:p>
              </p:txBody>
            </p:sp>
            <p:sp>
              <p:nvSpPr>
                <p:cNvPr id="84" name="7 CuadroTexto">
                  <a:extLst>
                    <a:ext uri="{FF2B5EF4-FFF2-40B4-BE49-F238E27FC236}">
                      <a16:creationId xmlns:a16="http://schemas.microsoft.com/office/drawing/2014/main" id="{90440760-CFF4-8626-62AB-5E20DE7096C9}"/>
                    </a:ext>
                  </a:extLst>
                </p:cNvPr>
                <p:cNvSpPr txBox="1">
                  <a:spLocks noChangeArrowheads="1"/>
                </p:cNvSpPr>
                <p:nvPr/>
              </p:nvSpPr>
              <p:spPr bwMode="auto">
                <a:xfrm>
                  <a:off x="263535" y="2466757"/>
                  <a:ext cx="1232681" cy="473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Purísima Concepción</a:t>
                  </a:r>
                </a:p>
              </p:txBody>
            </p:sp>
            <p:cxnSp>
              <p:nvCxnSpPr>
                <p:cNvPr id="85" name="Conector recto 84">
                  <a:extLst>
                    <a:ext uri="{FF2B5EF4-FFF2-40B4-BE49-F238E27FC236}">
                      <a16:creationId xmlns:a16="http://schemas.microsoft.com/office/drawing/2014/main" id="{83FD9B2E-061A-5537-D5B7-4A6FC9F22B52}"/>
                    </a:ext>
                  </a:extLst>
                </p:cNvPr>
                <p:cNvCxnSpPr/>
                <p:nvPr/>
              </p:nvCxnSpPr>
              <p:spPr>
                <a:xfrm flipH="1" flipV="1">
                  <a:off x="1651079" y="2485802"/>
                  <a:ext cx="0" cy="590444"/>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6" name="Conector recto 85">
                  <a:extLst>
                    <a:ext uri="{FF2B5EF4-FFF2-40B4-BE49-F238E27FC236}">
                      <a16:creationId xmlns:a16="http://schemas.microsoft.com/office/drawing/2014/main" id="{C7B05DA7-B204-AF60-7FAB-CEA537139473}"/>
                    </a:ext>
                  </a:extLst>
                </p:cNvPr>
                <p:cNvCxnSpPr>
                  <a:cxnSpLocks/>
                </p:cNvCxnSpPr>
                <p:nvPr/>
              </p:nvCxnSpPr>
              <p:spPr>
                <a:xfrm flipV="1">
                  <a:off x="1896488" y="2743617"/>
                  <a:ext cx="0" cy="370236"/>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7" name="Conector recto 86">
                  <a:extLst>
                    <a:ext uri="{FF2B5EF4-FFF2-40B4-BE49-F238E27FC236}">
                      <a16:creationId xmlns:a16="http://schemas.microsoft.com/office/drawing/2014/main" id="{EC3CF9E5-1851-CABC-A9E4-AB0104627BFD}"/>
                    </a:ext>
                  </a:extLst>
                </p:cNvPr>
                <p:cNvCxnSpPr>
                  <a:cxnSpLocks/>
                </p:cNvCxnSpPr>
                <p:nvPr/>
              </p:nvCxnSpPr>
              <p:spPr>
                <a:xfrm flipH="1">
                  <a:off x="1030055" y="3196441"/>
                  <a:ext cx="628407"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8" name="Conector recto 87">
                  <a:extLst>
                    <a:ext uri="{FF2B5EF4-FFF2-40B4-BE49-F238E27FC236}">
                      <a16:creationId xmlns:a16="http://schemas.microsoft.com/office/drawing/2014/main" id="{28D363DE-F494-9099-FE02-5A7559D9680D}"/>
                    </a:ext>
                  </a:extLst>
                </p:cNvPr>
                <p:cNvCxnSpPr>
                  <a:cxnSpLocks/>
                </p:cNvCxnSpPr>
                <p:nvPr/>
              </p:nvCxnSpPr>
              <p:spPr>
                <a:xfrm flipH="1" flipV="1">
                  <a:off x="750275" y="3305361"/>
                  <a:ext cx="1146213"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9" name="Conector recto 88">
                  <a:extLst>
                    <a:ext uri="{FF2B5EF4-FFF2-40B4-BE49-F238E27FC236}">
                      <a16:creationId xmlns:a16="http://schemas.microsoft.com/office/drawing/2014/main" id="{463168B8-EB34-06DB-C1F7-E2F6A96EA355}"/>
                    </a:ext>
                  </a:extLst>
                </p:cNvPr>
                <p:cNvCxnSpPr>
                  <a:cxnSpLocks/>
                </p:cNvCxnSpPr>
                <p:nvPr/>
              </p:nvCxnSpPr>
              <p:spPr>
                <a:xfrm flipH="1">
                  <a:off x="750744" y="3673606"/>
                  <a:ext cx="954394"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0" name="Conector recto 89">
                  <a:extLst>
                    <a:ext uri="{FF2B5EF4-FFF2-40B4-BE49-F238E27FC236}">
                      <a16:creationId xmlns:a16="http://schemas.microsoft.com/office/drawing/2014/main" id="{2758F0F6-E651-F0C7-8395-8508B5536E13}"/>
                    </a:ext>
                  </a:extLst>
                </p:cNvPr>
                <p:cNvCxnSpPr>
                  <a:cxnSpLocks/>
                </p:cNvCxnSpPr>
                <p:nvPr/>
              </p:nvCxnSpPr>
              <p:spPr>
                <a:xfrm flipV="1">
                  <a:off x="1988175" y="2858783"/>
                  <a:ext cx="0" cy="370236"/>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1" name="Conector recto 90">
                  <a:extLst>
                    <a:ext uri="{FF2B5EF4-FFF2-40B4-BE49-F238E27FC236}">
                      <a16:creationId xmlns:a16="http://schemas.microsoft.com/office/drawing/2014/main" id="{42A6FB4C-9196-943F-C42A-4799E8611496}"/>
                    </a:ext>
                  </a:extLst>
                </p:cNvPr>
                <p:cNvCxnSpPr>
                  <a:cxnSpLocks/>
                </p:cNvCxnSpPr>
                <p:nvPr/>
              </p:nvCxnSpPr>
              <p:spPr>
                <a:xfrm>
                  <a:off x="2051044" y="3342350"/>
                  <a:ext cx="453812"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2" name="Conector recto 91">
                  <a:extLst>
                    <a:ext uri="{FF2B5EF4-FFF2-40B4-BE49-F238E27FC236}">
                      <a16:creationId xmlns:a16="http://schemas.microsoft.com/office/drawing/2014/main" id="{D5C46274-1E15-0942-304E-FE1F6915E593}"/>
                    </a:ext>
                  </a:extLst>
                </p:cNvPr>
                <p:cNvCxnSpPr>
                  <a:cxnSpLocks/>
                </p:cNvCxnSpPr>
                <p:nvPr/>
              </p:nvCxnSpPr>
              <p:spPr>
                <a:xfrm>
                  <a:off x="1976128" y="3642638"/>
                  <a:ext cx="676178"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3" name="Conector recto 92">
                  <a:extLst>
                    <a:ext uri="{FF2B5EF4-FFF2-40B4-BE49-F238E27FC236}">
                      <a16:creationId xmlns:a16="http://schemas.microsoft.com/office/drawing/2014/main" id="{A2369092-39C8-4872-EAA1-A07913AFB27E}"/>
                    </a:ext>
                  </a:extLst>
                </p:cNvPr>
                <p:cNvCxnSpPr>
                  <a:cxnSpLocks/>
                </p:cNvCxnSpPr>
                <p:nvPr/>
              </p:nvCxnSpPr>
              <p:spPr>
                <a:xfrm flipH="1">
                  <a:off x="927100" y="3970320"/>
                  <a:ext cx="923159"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4" name="Conector: angular 93">
                  <a:extLst>
                    <a:ext uri="{FF2B5EF4-FFF2-40B4-BE49-F238E27FC236}">
                      <a16:creationId xmlns:a16="http://schemas.microsoft.com/office/drawing/2014/main" id="{30991346-1BCE-F85C-46CA-63FB9B296F0D}"/>
                    </a:ext>
                  </a:extLst>
                </p:cNvPr>
                <p:cNvCxnSpPr/>
                <p:nvPr/>
              </p:nvCxnSpPr>
              <p:spPr>
                <a:xfrm>
                  <a:off x="2198360" y="3715774"/>
                  <a:ext cx="350981" cy="140098"/>
                </a:xfrm>
                <a:prstGeom prst="bentConnector3">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5" name="Conector recto 94">
                  <a:extLst>
                    <a:ext uri="{FF2B5EF4-FFF2-40B4-BE49-F238E27FC236}">
                      <a16:creationId xmlns:a16="http://schemas.microsoft.com/office/drawing/2014/main" id="{D272BE2F-CE9D-4C40-3D9E-45EE0F6A85AD}"/>
                    </a:ext>
                  </a:extLst>
                </p:cNvPr>
                <p:cNvCxnSpPr>
                  <a:cxnSpLocks/>
                </p:cNvCxnSpPr>
                <p:nvPr/>
              </p:nvCxnSpPr>
              <p:spPr>
                <a:xfrm flipH="1" flipV="1">
                  <a:off x="853983" y="4489580"/>
                  <a:ext cx="1012025" cy="5101"/>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6" name="Conector: angular 95">
                  <a:extLst>
                    <a:ext uri="{FF2B5EF4-FFF2-40B4-BE49-F238E27FC236}">
                      <a16:creationId xmlns:a16="http://schemas.microsoft.com/office/drawing/2014/main" id="{5A3156E1-9D87-5C34-C76A-83724E91EB1C}"/>
                    </a:ext>
                  </a:extLst>
                </p:cNvPr>
                <p:cNvCxnSpPr>
                  <a:cxnSpLocks/>
                  <a:stCxn id="71" idx="15"/>
                </p:cNvCxnSpPr>
                <p:nvPr/>
              </p:nvCxnSpPr>
              <p:spPr>
                <a:xfrm flipH="1" flipV="1">
                  <a:off x="1311733" y="2755800"/>
                  <a:ext cx="275427" cy="198679"/>
                </a:xfrm>
                <a:prstGeom prst="bentConnector3">
                  <a:avLst>
                    <a:gd name="adj1" fmla="val 87"/>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8" name="Grupo 27">
                <a:extLst>
                  <a:ext uri="{FF2B5EF4-FFF2-40B4-BE49-F238E27FC236}">
                    <a16:creationId xmlns:a16="http://schemas.microsoft.com/office/drawing/2014/main" id="{154B45DB-2D2D-7498-59C7-1F86C2F5E338}"/>
                  </a:ext>
                </a:extLst>
              </p:cNvPr>
              <p:cNvGrpSpPr/>
              <p:nvPr/>
            </p:nvGrpSpPr>
            <p:grpSpPr>
              <a:xfrm>
                <a:off x="2683421" y="986649"/>
                <a:ext cx="1600221" cy="1307861"/>
                <a:chOff x="2416312" y="1055136"/>
                <a:chExt cx="2352908" cy="1923033"/>
              </a:xfrm>
            </p:grpSpPr>
            <p:sp>
              <p:nvSpPr>
                <p:cNvPr id="56" name="Freeform 4852">
                  <a:extLst>
                    <a:ext uri="{FF2B5EF4-FFF2-40B4-BE49-F238E27FC236}">
                      <a16:creationId xmlns:a16="http://schemas.microsoft.com/office/drawing/2014/main" id="{3EFBE98D-9C4A-9DFC-00AF-46C9A385A54D}"/>
                    </a:ext>
                  </a:extLst>
                </p:cNvPr>
                <p:cNvSpPr>
                  <a:spLocks/>
                </p:cNvSpPr>
                <p:nvPr/>
              </p:nvSpPr>
              <p:spPr bwMode="auto">
                <a:xfrm>
                  <a:off x="3948508" y="1654776"/>
                  <a:ext cx="422730" cy="669324"/>
                </a:xfrm>
                <a:custGeom>
                  <a:avLst/>
                  <a:gdLst>
                    <a:gd name="T0" fmla="*/ 8 w 144"/>
                    <a:gd name="T1" fmla="*/ 98 h 228"/>
                    <a:gd name="T2" fmla="*/ 12 w 144"/>
                    <a:gd name="T3" fmla="*/ 88 h 228"/>
                    <a:gd name="T4" fmla="*/ 14 w 144"/>
                    <a:gd name="T5" fmla="*/ 80 h 228"/>
                    <a:gd name="T6" fmla="*/ 22 w 144"/>
                    <a:gd name="T7" fmla="*/ 76 h 228"/>
                    <a:gd name="T8" fmla="*/ 31 w 144"/>
                    <a:gd name="T9" fmla="*/ 73 h 228"/>
                    <a:gd name="T10" fmla="*/ 37 w 144"/>
                    <a:gd name="T11" fmla="*/ 67 h 228"/>
                    <a:gd name="T12" fmla="*/ 45 w 144"/>
                    <a:gd name="T13" fmla="*/ 65 h 228"/>
                    <a:gd name="T14" fmla="*/ 50 w 144"/>
                    <a:gd name="T15" fmla="*/ 59 h 228"/>
                    <a:gd name="T16" fmla="*/ 60 w 144"/>
                    <a:gd name="T17" fmla="*/ 57 h 228"/>
                    <a:gd name="T18" fmla="*/ 62 w 144"/>
                    <a:gd name="T19" fmla="*/ 48 h 228"/>
                    <a:gd name="T20" fmla="*/ 66 w 144"/>
                    <a:gd name="T21" fmla="*/ 40 h 228"/>
                    <a:gd name="T22" fmla="*/ 73 w 144"/>
                    <a:gd name="T23" fmla="*/ 34 h 228"/>
                    <a:gd name="T24" fmla="*/ 83 w 144"/>
                    <a:gd name="T25" fmla="*/ 28 h 228"/>
                    <a:gd name="T26" fmla="*/ 89 w 144"/>
                    <a:gd name="T27" fmla="*/ 23 h 228"/>
                    <a:gd name="T28" fmla="*/ 93 w 144"/>
                    <a:gd name="T29" fmla="*/ 17 h 228"/>
                    <a:gd name="T30" fmla="*/ 104 w 144"/>
                    <a:gd name="T31" fmla="*/ 13 h 228"/>
                    <a:gd name="T32" fmla="*/ 110 w 144"/>
                    <a:gd name="T33" fmla="*/ 7 h 228"/>
                    <a:gd name="T34" fmla="*/ 110 w 144"/>
                    <a:gd name="T35" fmla="*/ 2 h 228"/>
                    <a:gd name="T36" fmla="*/ 116 w 144"/>
                    <a:gd name="T37" fmla="*/ 17 h 228"/>
                    <a:gd name="T38" fmla="*/ 125 w 144"/>
                    <a:gd name="T39" fmla="*/ 23 h 228"/>
                    <a:gd name="T40" fmla="*/ 133 w 144"/>
                    <a:gd name="T41" fmla="*/ 32 h 228"/>
                    <a:gd name="T42" fmla="*/ 135 w 144"/>
                    <a:gd name="T43" fmla="*/ 42 h 228"/>
                    <a:gd name="T44" fmla="*/ 141 w 144"/>
                    <a:gd name="T45" fmla="*/ 51 h 228"/>
                    <a:gd name="T46" fmla="*/ 143 w 144"/>
                    <a:gd name="T47" fmla="*/ 59 h 228"/>
                    <a:gd name="T48" fmla="*/ 139 w 144"/>
                    <a:gd name="T49" fmla="*/ 71 h 228"/>
                    <a:gd name="T50" fmla="*/ 141 w 144"/>
                    <a:gd name="T51" fmla="*/ 84 h 228"/>
                    <a:gd name="T52" fmla="*/ 143 w 144"/>
                    <a:gd name="T53" fmla="*/ 98 h 228"/>
                    <a:gd name="T54" fmla="*/ 144 w 144"/>
                    <a:gd name="T55" fmla="*/ 107 h 228"/>
                    <a:gd name="T56" fmla="*/ 143 w 144"/>
                    <a:gd name="T57" fmla="*/ 117 h 228"/>
                    <a:gd name="T58" fmla="*/ 139 w 144"/>
                    <a:gd name="T59" fmla="*/ 124 h 228"/>
                    <a:gd name="T60" fmla="*/ 143 w 144"/>
                    <a:gd name="T61" fmla="*/ 132 h 228"/>
                    <a:gd name="T62" fmla="*/ 144 w 144"/>
                    <a:gd name="T63" fmla="*/ 142 h 228"/>
                    <a:gd name="T64" fmla="*/ 139 w 144"/>
                    <a:gd name="T65" fmla="*/ 149 h 228"/>
                    <a:gd name="T66" fmla="*/ 129 w 144"/>
                    <a:gd name="T67" fmla="*/ 157 h 228"/>
                    <a:gd name="T68" fmla="*/ 123 w 144"/>
                    <a:gd name="T69" fmla="*/ 163 h 228"/>
                    <a:gd name="T70" fmla="*/ 118 w 144"/>
                    <a:gd name="T71" fmla="*/ 172 h 228"/>
                    <a:gd name="T72" fmla="*/ 118 w 144"/>
                    <a:gd name="T73" fmla="*/ 184 h 228"/>
                    <a:gd name="T74" fmla="*/ 110 w 144"/>
                    <a:gd name="T75" fmla="*/ 192 h 228"/>
                    <a:gd name="T76" fmla="*/ 106 w 144"/>
                    <a:gd name="T77" fmla="*/ 201 h 228"/>
                    <a:gd name="T78" fmla="*/ 104 w 144"/>
                    <a:gd name="T79" fmla="*/ 211 h 228"/>
                    <a:gd name="T80" fmla="*/ 98 w 144"/>
                    <a:gd name="T81" fmla="*/ 220 h 228"/>
                    <a:gd name="T82" fmla="*/ 95 w 144"/>
                    <a:gd name="T83" fmla="*/ 228 h 228"/>
                    <a:gd name="T84" fmla="*/ 89 w 144"/>
                    <a:gd name="T85" fmla="*/ 220 h 228"/>
                    <a:gd name="T86" fmla="*/ 83 w 144"/>
                    <a:gd name="T87" fmla="*/ 215 h 228"/>
                    <a:gd name="T88" fmla="*/ 77 w 144"/>
                    <a:gd name="T89" fmla="*/ 209 h 228"/>
                    <a:gd name="T90" fmla="*/ 72 w 144"/>
                    <a:gd name="T91" fmla="*/ 201 h 228"/>
                    <a:gd name="T92" fmla="*/ 62 w 144"/>
                    <a:gd name="T93" fmla="*/ 199 h 228"/>
                    <a:gd name="T94" fmla="*/ 56 w 144"/>
                    <a:gd name="T95" fmla="*/ 194 h 228"/>
                    <a:gd name="T96" fmla="*/ 52 w 144"/>
                    <a:gd name="T97" fmla="*/ 188 h 228"/>
                    <a:gd name="T98" fmla="*/ 45 w 144"/>
                    <a:gd name="T99" fmla="*/ 188 h 228"/>
                    <a:gd name="T100" fmla="*/ 35 w 144"/>
                    <a:gd name="T101" fmla="*/ 188 h 228"/>
                    <a:gd name="T102" fmla="*/ 31 w 144"/>
                    <a:gd name="T103" fmla="*/ 180 h 228"/>
                    <a:gd name="T104" fmla="*/ 27 w 144"/>
                    <a:gd name="T105" fmla="*/ 176 h 228"/>
                    <a:gd name="T106" fmla="*/ 24 w 144"/>
                    <a:gd name="T107" fmla="*/ 172 h 228"/>
                    <a:gd name="T108" fmla="*/ 18 w 144"/>
                    <a:gd name="T109" fmla="*/ 167 h 228"/>
                    <a:gd name="T110" fmla="*/ 10 w 144"/>
                    <a:gd name="T111" fmla="*/ 163 h 228"/>
                    <a:gd name="T112" fmla="*/ 8 w 144"/>
                    <a:gd name="T113" fmla="*/ 153 h 228"/>
                    <a:gd name="T114" fmla="*/ 8 w 144"/>
                    <a:gd name="T115" fmla="*/ 146 h 228"/>
                    <a:gd name="T116" fmla="*/ 10 w 144"/>
                    <a:gd name="T117" fmla="*/ 136 h 228"/>
                    <a:gd name="T118" fmla="*/ 12 w 144"/>
                    <a:gd name="T119" fmla="*/ 130 h 228"/>
                    <a:gd name="T120" fmla="*/ 6 w 144"/>
                    <a:gd name="T121" fmla="*/ 121 h 228"/>
                    <a:gd name="T122" fmla="*/ 0 w 144"/>
                    <a:gd name="T123" fmla="*/ 115 h 228"/>
                    <a:gd name="T124" fmla="*/ 4 w 144"/>
                    <a:gd name="T125" fmla="*/ 107 h 2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 h="228">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grpSp>
              <p:nvGrpSpPr>
                <p:cNvPr id="57" name="Grupo 56">
                  <a:extLst>
                    <a:ext uri="{FF2B5EF4-FFF2-40B4-BE49-F238E27FC236}">
                      <a16:creationId xmlns:a16="http://schemas.microsoft.com/office/drawing/2014/main" id="{5C06E75D-DC76-CD18-A9B1-DCFE497767F4}"/>
                    </a:ext>
                  </a:extLst>
                </p:cNvPr>
                <p:cNvGrpSpPr/>
                <p:nvPr/>
              </p:nvGrpSpPr>
              <p:grpSpPr>
                <a:xfrm>
                  <a:off x="2416312" y="1055136"/>
                  <a:ext cx="2352908" cy="1923033"/>
                  <a:chOff x="2786591" y="940813"/>
                  <a:chExt cx="2352908" cy="1923033"/>
                </a:xfrm>
              </p:grpSpPr>
              <p:sp>
                <p:nvSpPr>
                  <p:cNvPr id="58" name="7 CuadroTexto">
                    <a:extLst>
                      <a:ext uri="{FF2B5EF4-FFF2-40B4-BE49-F238E27FC236}">
                        <a16:creationId xmlns:a16="http://schemas.microsoft.com/office/drawing/2014/main" id="{98D08359-93A9-4E90-0F00-86BCFBE8ED51}"/>
                      </a:ext>
                    </a:extLst>
                  </p:cNvPr>
                  <p:cNvSpPr txBox="1">
                    <a:spLocks noChangeArrowheads="1"/>
                  </p:cNvSpPr>
                  <p:nvPr/>
                </p:nvSpPr>
                <p:spPr bwMode="auto">
                  <a:xfrm>
                    <a:off x="4011997" y="1178052"/>
                    <a:ext cx="1127502" cy="31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Candelaria</a:t>
                    </a:r>
                  </a:p>
                </p:txBody>
              </p:sp>
              <p:sp>
                <p:nvSpPr>
                  <p:cNvPr id="59" name="37 CuadroTexto">
                    <a:extLst>
                      <a:ext uri="{FF2B5EF4-FFF2-40B4-BE49-F238E27FC236}">
                        <a16:creationId xmlns:a16="http://schemas.microsoft.com/office/drawing/2014/main" id="{6C0F6309-7CC4-44D7-591E-8E243559375C}"/>
                      </a:ext>
                    </a:extLst>
                  </p:cNvPr>
                  <p:cNvSpPr txBox="1">
                    <a:spLocks noChangeArrowheads="1"/>
                  </p:cNvSpPr>
                  <p:nvPr/>
                </p:nvSpPr>
                <p:spPr bwMode="auto">
                  <a:xfrm>
                    <a:off x="2786591" y="940813"/>
                    <a:ext cx="1572832" cy="473595"/>
                  </a:xfrm>
                  <a:prstGeom prst="rect">
                    <a:avLst/>
                  </a:prstGeom>
                  <a:noFill/>
                  <a:ln w="38100">
                    <a:noFill/>
                  </a:ln>
                </p:spPr>
                <p:txBody>
                  <a:bodyPr wrap="square">
                    <a:spAutoFit/>
                  </a:bodyPr>
                  <a:lstStyle>
                    <a:defPPr>
                      <a:defRPr lang="en-US"/>
                    </a:defPPr>
                    <a:lvl1pPr marL="18415" fontAlgn="auto">
                      <a:spcBef>
                        <a:spcPts val="100"/>
                      </a:spcBef>
                      <a:spcAft>
                        <a:spcPts val="0"/>
                      </a:spcAft>
                      <a:defRPr sz="1600" spc="-75">
                        <a:solidFill>
                          <a:srgbClr val="1777B4"/>
                        </a:solidFill>
                        <a:latin typeface="Arial" panose="020B0604020202020204" pitchFamily="34" charset="0"/>
                        <a:cs typeface="Arial" panose="020B0604020202020204" pitchFamily="34" charset="0"/>
                      </a:defRPr>
                    </a:lvl1pPr>
                  </a:lstStyle>
                  <a:p>
                    <a:pPr marL="18415"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200" b="0" i="0" u="none" strike="noStrike" kern="0" cap="none" spc="27" normalizeH="0" baseline="0" noProof="0" dirty="0">
                        <a:ln>
                          <a:noFill/>
                        </a:ln>
                        <a:solidFill>
                          <a:srgbClr val="0070C0"/>
                        </a:solidFill>
                        <a:effectLst/>
                        <a:uLnTx/>
                        <a:uFillTx/>
                        <a:latin typeface="Arial" panose="020B0604020202020204" pitchFamily="34" charset="0"/>
                        <a:cs typeface="Arial" panose="020B0604020202020204" pitchFamily="34" charset="0"/>
                        <a:sym typeface="Arial"/>
                      </a:rPr>
                      <a:t>Atlántico</a:t>
                    </a:r>
                  </a:p>
                </p:txBody>
              </p:sp>
              <p:sp>
                <p:nvSpPr>
                  <p:cNvPr id="60" name="7 CuadroTexto">
                    <a:extLst>
                      <a:ext uri="{FF2B5EF4-FFF2-40B4-BE49-F238E27FC236}">
                        <a16:creationId xmlns:a16="http://schemas.microsoft.com/office/drawing/2014/main" id="{26A01DCA-CF27-EA29-E830-DDDF0719F7BB}"/>
                      </a:ext>
                    </a:extLst>
                  </p:cNvPr>
                  <p:cNvSpPr txBox="1">
                    <a:spLocks noChangeArrowheads="1"/>
                  </p:cNvSpPr>
                  <p:nvPr/>
                </p:nvSpPr>
                <p:spPr bwMode="auto">
                  <a:xfrm>
                    <a:off x="2956415" y="1670256"/>
                    <a:ext cx="927409" cy="31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Luruaco</a:t>
                    </a:r>
                  </a:p>
                </p:txBody>
              </p:sp>
              <p:sp>
                <p:nvSpPr>
                  <p:cNvPr id="61" name="7 CuadroTexto">
                    <a:extLst>
                      <a:ext uri="{FF2B5EF4-FFF2-40B4-BE49-F238E27FC236}">
                        <a16:creationId xmlns:a16="http://schemas.microsoft.com/office/drawing/2014/main" id="{67BC2022-E9E9-43D4-EB92-6900DF9E1C36}"/>
                      </a:ext>
                    </a:extLst>
                  </p:cNvPr>
                  <p:cNvSpPr txBox="1">
                    <a:spLocks noChangeArrowheads="1"/>
                  </p:cNvSpPr>
                  <p:nvPr/>
                </p:nvSpPr>
                <p:spPr bwMode="auto">
                  <a:xfrm>
                    <a:off x="3141283" y="1896229"/>
                    <a:ext cx="936111" cy="31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Repelón</a:t>
                    </a:r>
                  </a:p>
                </p:txBody>
              </p:sp>
              <p:sp>
                <p:nvSpPr>
                  <p:cNvPr id="62" name="7 CuadroTexto">
                    <a:extLst>
                      <a:ext uri="{FF2B5EF4-FFF2-40B4-BE49-F238E27FC236}">
                        <a16:creationId xmlns:a16="http://schemas.microsoft.com/office/drawing/2014/main" id="{0A5D3B24-05B2-8BDE-96B4-6258670B031F}"/>
                      </a:ext>
                    </a:extLst>
                  </p:cNvPr>
                  <p:cNvSpPr txBox="1">
                    <a:spLocks noChangeArrowheads="1"/>
                  </p:cNvSpPr>
                  <p:nvPr/>
                </p:nvSpPr>
                <p:spPr bwMode="auto">
                  <a:xfrm>
                    <a:off x="3059461" y="2073681"/>
                    <a:ext cx="775952" cy="31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Manatí</a:t>
                    </a:r>
                  </a:p>
                </p:txBody>
              </p:sp>
              <p:sp>
                <p:nvSpPr>
                  <p:cNvPr id="63" name="7 CuadroTexto">
                    <a:extLst>
                      <a:ext uri="{FF2B5EF4-FFF2-40B4-BE49-F238E27FC236}">
                        <a16:creationId xmlns:a16="http://schemas.microsoft.com/office/drawing/2014/main" id="{6CFC54F9-4E50-BF34-3099-91A48B163073}"/>
                      </a:ext>
                    </a:extLst>
                  </p:cNvPr>
                  <p:cNvSpPr txBox="1">
                    <a:spLocks noChangeArrowheads="1"/>
                  </p:cNvSpPr>
                  <p:nvPr/>
                </p:nvSpPr>
                <p:spPr bwMode="auto">
                  <a:xfrm>
                    <a:off x="2969788" y="2252235"/>
                    <a:ext cx="1138229" cy="31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Santa Lucía</a:t>
                    </a:r>
                  </a:p>
                </p:txBody>
              </p:sp>
              <p:sp>
                <p:nvSpPr>
                  <p:cNvPr id="64" name="7 CuadroTexto">
                    <a:extLst>
                      <a:ext uri="{FF2B5EF4-FFF2-40B4-BE49-F238E27FC236}">
                        <a16:creationId xmlns:a16="http://schemas.microsoft.com/office/drawing/2014/main" id="{040427A1-C4B5-5027-8553-7A04CD6DCD12}"/>
                      </a:ext>
                    </a:extLst>
                  </p:cNvPr>
                  <p:cNvSpPr txBox="1">
                    <a:spLocks noChangeArrowheads="1"/>
                  </p:cNvSpPr>
                  <p:nvPr/>
                </p:nvSpPr>
                <p:spPr bwMode="auto">
                  <a:xfrm>
                    <a:off x="3541174" y="2548116"/>
                    <a:ext cx="1387436" cy="31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Campo La Cruz</a:t>
                    </a:r>
                  </a:p>
                </p:txBody>
              </p:sp>
              <p:cxnSp>
                <p:nvCxnSpPr>
                  <p:cNvPr id="65" name="Conector recto 64">
                    <a:extLst>
                      <a:ext uri="{FF2B5EF4-FFF2-40B4-BE49-F238E27FC236}">
                        <a16:creationId xmlns:a16="http://schemas.microsoft.com/office/drawing/2014/main" id="{6D08D311-65A6-AC3B-FE61-0DE3D005A490}"/>
                      </a:ext>
                    </a:extLst>
                  </p:cNvPr>
                  <p:cNvCxnSpPr>
                    <a:cxnSpLocks/>
                  </p:cNvCxnSpPr>
                  <p:nvPr/>
                </p:nvCxnSpPr>
                <p:spPr>
                  <a:xfrm flipV="1">
                    <a:off x="4570254" y="1433448"/>
                    <a:ext cx="0" cy="634656"/>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6" name="Conector recto 65">
                    <a:extLst>
                      <a:ext uri="{FF2B5EF4-FFF2-40B4-BE49-F238E27FC236}">
                        <a16:creationId xmlns:a16="http://schemas.microsoft.com/office/drawing/2014/main" id="{FA84A5DE-2A55-41C1-CB82-6AB10F590233}"/>
                      </a:ext>
                    </a:extLst>
                  </p:cNvPr>
                  <p:cNvCxnSpPr>
                    <a:cxnSpLocks/>
                  </p:cNvCxnSpPr>
                  <p:nvPr/>
                </p:nvCxnSpPr>
                <p:spPr>
                  <a:xfrm>
                    <a:off x="4572490" y="2083953"/>
                    <a:ext cx="0" cy="473156"/>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7" name="Conector recto 66">
                    <a:extLst>
                      <a:ext uri="{FF2B5EF4-FFF2-40B4-BE49-F238E27FC236}">
                        <a16:creationId xmlns:a16="http://schemas.microsoft.com/office/drawing/2014/main" id="{5A4EBF6C-D2AC-6469-F566-ED377A8D71FD}"/>
                      </a:ext>
                    </a:extLst>
                  </p:cNvPr>
                  <p:cNvCxnSpPr>
                    <a:cxnSpLocks/>
                  </p:cNvCxnSpPr>
                  <p:nvPr/>
                </p:nvCxnSpPr>
                <p:spPr>
                  <a:xfrm flipH="1">
                    <a:off x="3986537" y="2036563"/>
                    <a:ext cx="412433"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8" name="Conector: angular 67">
                    <a:extLst>
                      <a:ext uri="{FF2B5EF4-FFF2-40B4-BE49-F238E27FC236}">
                        <a16:creationId xmlns:a16="http://schemas.microsoft.com/office/drawing/2014/main" id="{DBC57FE0-67E7-2E36-2558-F47FA876B2F8}"/>
                      </a:ext>
                    </a:extLst>
                  </p:cNvPr>
                  <p:cNvCxnSpPr>
                    <a:cxnSpLocks/>
                  </p:cNvCxnSpPr>
                  <p:nvPr/>
                </p:nvCxnSpPr>
                <p:spPr>
                  <a:xfrm rot="10800000" flipV="1">
                    <a:off x="3784124" y="2048053"/>
                    <a:ext cx="716400" cy="165143"/>
                  </a:xfrm>
                  <a:prstGeom prst="bentConnector3">
                    <a:avLst>
                      <a:gd name="adj1" fmla="val 6922"/>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9" name="Conector: angular 68">
                    <a:extLst>
                      <a:ext uri="{FF2B5EF4-FFF2-40B4-BE49-F238E27FC236}">
                        <a16:creationId xmlns:a16="http://schemas.microsoft.com/office/drawing/2014/main" id="{417D4E1D-671F-7451-CBA3-AC52D3935B0F}"/>
                      </a:ext>
                    </a:extLst>
                  </p:cNvPr>
                  <p:cNvCxnSpPr>
                    <a:cxnSpLocks/>
                  </p:cNvCxnSpPr>
                  <p:nvPr/>
                </p:nvCxnSpPr>
                <p:spPr>
                  <a:xfrm rot="10800000" flipV="1">
                    <a:off x="3986537" y="2128029"/>
                    <a:ext cx="530219" cy="262814"/>
                  </a:xfrm>
                  <a:prstGeom prst="bentConnector3">
                    <a:avLst>
                      <a:gd name="adj1" fmla="val 231"/>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70" name="Conector: angular 69">
                    <a:extLst>
                      <a:ext uri="{FF2B5EF4-FFF2-40B4-BE49-F238E27FC236}">
                        <a16:creationId xmlns:a16="http://schemas.microsoft.com/office/drawing/2014/main" id="{24B8CB1A-44D6-D16C-4828-9B2EF1349208}"/>
                      </a:ext>
                    </a:extLst>
                  </p:cNvPr>
                  <p:cNvCxnSpPr>
                    <a:cxnSpLocks/>
                  </p:cNvCxnSpPr>
                  <p:nvPr/>
                </p:nvCxnSpPr>
                <p:spPr>
                  <a:xfrm rot="10800000">
                    <a:off x="3788933" y="1805788"/>
                    <a:ext cx="601707" cy="110850"/>
                  </a:xfrm>
                  <a:prstGeom prst="bentConnector3">
                    <a:avLst>
                      <a:gd name="adj1" fmla="val 446"/>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grpSp>
          </p:grpSp>
          <p:grpSp>
            <p:nvGrpSpPr>
              <p:cNvPr id="29" name="Grupo 28">
                <a:extLst>
                  <a:ext uri="{FF2B5EF4-FFF2-40B4-BE49-F238E27FC236}">
                    <a16:creationId xmlns:a16="http://schemas.microsoft.com/office/drawing/2014/main" id="{F7850581-B3B5-4785-C180-B2B9234BB75C}"/>
                  </a:ext>
                </a:extLst>
              </p:cNvPr>
              <p:cNvGrpSpPr/>
              <p:nvPr/>
            </p:nvGrpSpPr>
            <p:grpSpPr>
              <a:xfrm>
                <a:off x="5916931" y="719660"/>
                <a:ext cx="1837606" cy="1173716"/>
                <a:chOff x="5876299" y="426486"/>
                <a:chExt cx="1837606" cy="1173716"/>
              </a:xfrm>
            </p:grpSpPr>
            <p:grpSp>
              <p:nvGrpSpPr>
                <p:cNvPr id="46" name="Grupo 45">
                  <a:extLst>
                    <a:ext uri="{FF2B5EF4-FFF2-40B4-BE49-F238E27FC236}">
                      <a16:creationId xmlns:a16="http://schemas.microsoft.com/office/drawing/2014/main" id="{2AC760DD-7F51-3ABC-A03B-56430C0E7252}"/>
                    </a:ext>
                  </a:extLst>
                </p:cNvPr>
                <p:cNvGrpSpPr/>
                <p:nvPr/>
              </p:nvGrpSpPr>
              <p:grpSpPr>
                <a:xfrm>
                  <a:off x="5876299" y="426486"/>
                  <a:ext cx="1837606" cy="1173716"/>
                  <a:chOff x="6446908" y="1232532"/>
                  <a:chExt cx="2701961" cy="1725793"/>
                </a:xfrm>
              </p:grpSpPr>
              <p:sp>
                <p:nvSpPr>
                  <p:cNvPr id="49" name="Freeform 4850">
                    <a:extLst>
                      <a:ext uri="{FF2B5EF4-FFF2-40B4-BE49-F238E27FC236}">
                        <a16:creationId xmlns:a16="http://schemas.microsoft.com/office/drawing/2014/main" id="{99BD00B2-0F0A-6270-A2EF-60B0FFE248C3}"/>
                      </a:ext>
                    </a:extLst>
                  </p:cNvPr>
                  <p:cNvSpPr>
                    <a:spLocks/>
                  </p:cNvSpPr>
                  <p:nvPr/>
                </p:nvSpPr>
                <p:spPr bwMode="auto">
                  <a:xfrm>
                    <a:off x="6446908" y="1624129"/>
                    <a:ext cx="1611648" cy="1334196"/>
                  </a:xfrm>
                  <a:custGeom>
                    <a:avLst/>
                    <a:gdLst>
                      <a:gd name="T0" fmla="*/ 144 w 668"/>
                      <a:gd name="T1" fmla="*/ 549 h 553"/>
                      <a:gd name="T2" fmla="*/ 128 w 668"/>
                      <a:gd name="T3" fmla="*/ 534 h 553"/>
                      <a:gd name="T4" fmla="*/ 138 w 668"/>
                      <a:gd name="T5" fmla="*/ 518 h 553"/>
                      <a:gd name="T6" fmla="*/ 153 w 668"/>
                      <a:gd name="T7" fmla="*/ 501 h 553"/>
                      <a:gd name="T8" fmla="*/ 146 w 668"/>
                      <a:gd name="T9" fmla="*/ 480 h 553"/>
                      <a:gd name="T10" fmla="*/ 113 w 668"/>
                      <a:gd name="T11" fmla="*/ 464 h 553"/>
                      <a:gd name="T12" fmla="*/ 109 w 668"/>
                      <a:gd name="T13" fmla="*/ 447 h 553"/>
                      <a:gd name="T14" fmla="*/ 92 w 668"/>
                      <a:gd name="T15" fmla="*/ 432 h 553"/>
                      <a:gd name="T16" fmla="*/ 65 w 668"/>
                      <a:gd name="T17" fmla="*/ 430 h 553"/>
                      <a:gd name="T18" fmla="*/ 34 w 668"/>
                      <a:gd name="T19" fmla="*/ 434 h 553"/>
                      <a:gd name="T20" fmla="*/ 11 w 668"/>
                      <a:gd name="T21" fmla="*/ 424 h 553"/>
                      <a:gd name="T22" fmla="*/ 4 w 668"/>
                      <a:gd name="T23" fmla="*/ 388 h 553"/>
                      <a:gd name="T24" fmla="*/ 6 w 668"/>
                      <a:gd name="T25" fmla="*/ 365 h 553"/>
                      <a:gd name="T26" fmla="*/ 19 w 668"/>
                      <a:gd name="T27" fmla="*/ 342 h 553"/>
                      <a:gd name="T28" fmla="*/ 36 w 668"/>
                      <a:gd name="T29" fmla="*/ 326 h 553"/>
                      <a:gd name="T30" fmla="*/ 71 w 668"/>
                      <a:gd name="T31" fmla="*/ 322 h 553"/>
                      <a:gd name="T32" fmla="*/ 107 w 668"/>
                      <a:gd name="T33" fmla="*/ 311 h 553"/>
                      <a:gd name="T34" fmla="*/ 134 w 668"/>
                      <a:gd name="T35" fmla="*/ 288 h 553"/>
                      <a:gd name="T36" fmla="*/ 161 w 668"/>
                      <a:gd name="T37" fmla="*/ 267 h 553"/>
                      <a:gd name="T38" fmla="*/ 192 w 668"/>
                      <a:gd name="T39" fmla="*/ 247 h 553"/>
                      <a:gd name="T40" fmla="*/ 221 w 668"/>
                      <a:gd name="T41" fmla="*/ 222 h 553"/>
                      <a:gd name="T42" fmla="*/ 253 w 668"/>
                      <a:gd name="T43" fmla="*/ 203 h 553"/>
                      <a:gd name="T44" fmla="*/ 286 w 668"/>
                      <a:gd name="T45" fmla="*/ 194 h 553"/>
                      <a:gd name="T46" fmla="*/ 322 w 668"/>
                      <a:gd name="T47" fmla="*/ 180 h 553"/>
                      <a:gd name="T48" fmla="*/ 351 w 668"/>
                      <a:gd name="T49" fmla="*/ 165 h 553"/>
                      <a:gd name="T50" fmla="*/ 378 w 668"/>
                      <a:gd name="T51" fmla="*/ 144 h 553"/>
                      <a:gd name="T52" fmla="*/ 393 w 668"/>
                      <a:gd name="T53" fmla="*/ 109 h 553"/>
                      <a:gd name="T54" fmla="*/ 395 w 668"/>
                      <a:gd name="T55" fmla="*/ 69 h 553"/>
                      <a:gd name="T56" fmla="*/ 405 w 668"/>
                      <a:gd name="T57" fmla="*/ 61 h 553"/>
                      <a:gd name="T58" fmla="*/ 445 w 668"/>
                      <a:gd name="T59" fmla="*/ 59 h 553"/>
                      <a:gd name="T60" fmla="*/ 440 w 668"/>
                      <a:gd name="T61" fmla="*/ 80 h 553"/>
                      <a:gd name="T62" fmla="*/ 451 w 668"/>
                      <a:gd name="T63" fmla="*/ 82 h 553"/>
                      <a:gd name="T64" fmla="*/ 472 w 668"/>
                      <a:gd name="T65" fmla="*/ 69 h 553"/>
                      <a:gd name="T66" fmla="*/ 468 w 668"/>
                      <a:gd name="T67" fmla="*/ 59 h 553"/>
                      <a:gd name="T68" fmla="*/ 457 w 668"/>
                      <a:gd name="T69" fmla="*/ 50 h 553"/>
                      <a:gd name="T70" fmla="*/ 463 w 668"/>
                      <a:gd name="T71" fmla="*/ 38 h 553"/>
                      <a:gd name="T72" fmla="*/ 486 w 668"/>
                      <a:gd name="T73" fmla="*/ 25 h 553"/>
                      <a:gd name="T74" fmla="*/ 489 w 668"/>
                      <a:gd name="T75" fmla="*/ 34 h 553"/>
                      <a:gd name="T76" fmla="*/ 505 w 668"/>
                      <a:gd name="T77" fmla="*/ 17 h 553"/>
                      <a:gd name="T78" fmla="*/ 524 w 668"/>
                      <a:gd name="T79" fmla="*/ 0 h 553"/>
                      <a:gd name="T80" fmla="*/ 553 w 668"/>
                      <a:gd name="T81" fmla="*/ 6 h 553"/>
                      <a:gd name="T82" fmla="*/ 580 w 668"/>
                      <a:gd name="T83" fmla="*/ 19 h 553"/>
                      <a:gd name="T84" fmla="*/ 614 w 668"/>
                      <a:gd name="T85" fmla="*/ 29 h 553"/>
                      <a:gd name="T86" fmla="*/ 637 w 668"/>
                      <a:gd name="T87" fmla="*/ 42 h 553"/>
                      <a:gd name="T88" fmla="*/ 653 w 668"/>
                      <a:gd name="T89" fmla="*/ 71 h 553"/>
                      <a:gd name="T90" fmla="*/ 668 w 668"/>
                      <a:gd name="T91" fmla="*/ 103 h 553"/>
                      <a:gd name="T92" fmla="*/ 647 w 668"/>
                      <a:gd name="T93" fmla="*/ 126 h 553"/>
                      <a:gd name="T94" fmla="*/ 622 w 668"/>
                      <a:gd name="T95" fmla="*/ 146 h 553"/>
                      <a:gd name="T96" fmla="*/ 616 w 668"/>
                      <a:gd name="T97" fmla="*/ 146 h 553"/>
                      <a:gd name="T98" fmla="*/ 612 w 668"/>
                      <a:gd name="T99" fmla="*/ 163 h 553"/>
                      <a:gd name="T100" fmla="*/ 603 w 668"/>
                      <a:gd name="T101" fmla="*/ 167 h 553"/>
                      <a:gd name="T102" fmla="*/ 501 w 668"/>
                      <a:gd name="T103" fmla="*/ 203 h 553"/>
                      <a:gd name="T104" fmla="*/ 418 w 668"/>
                      <a:gd name="T105" fmla="*/ 267 h 553"/>
                      <a:gd name="T106" fmla="*/ 365 w 668"/>
                      <a:gd name="T107" fmla="*/ 353 h 553"/>
                      <a:gd name="T108" fmla="*/ 330 w 668"/>
                      <a:gd name="T109" fmla="*/ 359 h 553"/>
                      <a:gd name="T110" fmla="*/ 309 w 668"/>
                      <a:gd name="T111" fmla="*/ 372 h 553"/>
                      <a:gd name="T112" fmla="*/ 297 w 668"/>
                      <a:gd name="T113" fmla="*/ 399 h 553"/>
                      <a:gd name="T114" fmla="*/ 274 w 668"/>
                      <a:gd name="T115" fmla="*/ 422 h 553"/>
                      <a:gd name="T116" fmla="*/ 259 w 668"/>
                      <a:gd name="T117" fmla="*/ 451 h 553"/>
                      <a:gd name="T118" fmla="*/ 244 w 668"/>
                      <a:gd name="T119" fmla="*/ 484 h 553"/>
                      <a:gd name="T120" fmla="*/ 221 w 668"/>
                      <a:gd name="T121" fmla="*/ 512 h 553"/>
                      <a:gd name="T122" fmla="*/ 203 w 668"/>
                      <a:gd name="T123" fmla="*/ 541 h 5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68" h="553">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grpSp>
                <p:nvGrpSpPr>
                  <p:cNvPr id="50" name="Grupo 49">
                    <a:extLst>
                      <a:ext uri="{FF2B5EF4-FFF2-40B4-BE49-F238E27FC236}">
                        <a16:creationId xmlns:a16="http://schemas.microsoft.com/office/drawing/2014/main" id="{0B6ADBD0-BFF0-ACAE-6D85-6614D4381D03}"/>
                      </a:ext>
                    </a:extLst>
                  </p:cNvPr>
                  <p:cNvGrpSpPr/>
                  <p:nvPr/>
                </p:nvGrpSpPr>
                <p:grpSpPr>
                  <a:xfrm>
                    <a:off x="7133065" y="1232532"/>
                    <a:ext cx="2015804" cy="1488250"/>
                    <a:chOff x="7284862" y="983887"/>
                    <a:chExt cx="2015804" cy="1488250"/>
                  </a:xfrm>
                </p:grpSpPr>
                <p:sp>
                  <p:nvSpPr>
                    <p:cNvPr id="51" name="37 CuadroTexto">
                      <a:extLst>
                        <a:ext uri="{FF2B5EF4-FFF2-40B4-BE49-F238E27FC236}">
                          <a16:creationId xmlns:a16="http://schemas.microsoft.com/office/drawing/2014/main" id="{60FD8431-F1AD-F2C4-2658-0A8545BA7AF8}"/>
                        </a:ext>
                      </a:extLst>
                    </p:cNvPr>
                    <p:cNvSpPr txBox="1">
                      <a:spLocks noChangeArrowheads="1"/>
                    </p:cNvSpPr>
                    <p:nvPr/>
                  </p:nvSpPr>
                  <p:spPr bwMode="auto">
                    <a:xfrm>
                      <a:off x="7929768" y="983887"/>
                      <a:ext cx="1370898" cy="473595"/>
                    </a:xfrm>
                    <a:prstGeom prst="rect">
                      <a:avLst/>
                    </a:prstGeom>
                    <a:noFill/>
                    <a:ln w="38100">
                      <a:noFill/>
                    </a:ln>
                  </p:spPr>
                  <p:txBody>
                    <a:bodyPr wrap="square">
                      <a:spAutoFit/>
                    </a:bodyPr>
                    <a:lstStyle>
                      <a:defPPr>
                        <a:defRPr lang="en-US"/>
                      </a:defPPr>
                      <a:lvl1pPr marL="18415" fontAlgn="auto">
                        <a:spcBef>
                          <a:spcPts val="100"/>
                        </a:spcBef>
                        <a:spcAft>
                          <a:spcPts val="0"/>
                        </a:spcAft>
                        <a:defRPr sz="1600" spc="-75">
                          <a:solidFill>
                            <a:srgbClr val="1777B4"/>
                          </a:solidFill>
                          <a:latin typeface="Arial" panose="020B0604020202020204" pitchFamily="34" charset="0"/>
                          <a:cs typeface="Arial" panose="020B0604020202020204" pitchFamily="34" charset="0"/>
                        </a:defRPr>
                      </a:lvl1pPr>
                    </a:lstStyle>
                    <a:p>
                      <a:pPr marL="18415"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200" b="0" i="0" u="none" strike="noStrike" kern="0" cap="none" spc="27"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Guajira</a:t>
                      </a:r>
                    </a:p>
                  </p:txBody>
                </p:sp>
                <p:sp>
                  <p:nvSpPr>
                    <p:cNvPr id="52" name="7 CuadroTexto">
                      <a:extLst>
                        <a:ext uri="{FF2B5EF4-FFF2-40B4-BE49-F238E27FC236}">
                          <a16:creationId xmlns:a16="http://schemas.microsoft.com/office/drawing/2014/main" id="{D9975055-A3E0-BFD5-123B-BFD4C8BB37B4}"/>
                        </a:ext>
                      </a:extLst>
                    </p:cNvPr>
                    <p:cNvSpPr txBox="1">
                      <a:spLocks noChangeArrowheads="1"/>
                    </p:cNvSpPr>
                    <p:nvPr/>
                  </p:nvSpPr>
                  <p:spPr bwMode="auto">
                    <a:xfrm>
                      <a:off x="7902528" y="1962753"/>
                      <a:ext cx="927647" cy="31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Maicao</a:t>
                      </a:r>
                    </a:p>
                  </p:txBody>
                </p:sp>
                <p:sp>
                  <p:nvSpPr>
                    <p:cNvPr id="53" name="7 CuadroTexto">
                      <a:extLst>
                        <a:ext uri="{FF2B5EF4-FFF2-40B4-BE49-F238E27FC236}">
                          <a16:creationId xmlns:a16="http://schemas.microsoft.com/office/drawing/2014/main" id="{663E6B59-A7A9-AF7F-7241-2E001B035CE6}"/>
                        </a:ext>
                      </a:extLst>
                    </p:cNvPr>
                    <p:cNvSpPr txBox="1">
                      <a:spLocks noChangeArrowheads="1"/>
                    </p:cNvSpPr>
                    <p:nvPr/>
                  </p:nvSpPr>
                  <p:spPr bwMode="auto">
                    <a:xfrm>
                      <a:off x="7701205" y="2156407"/>
                      <a:ext cx="989491" cy="315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Albania</a:t>
                      </a:r>
                    </a:p>
                  </p:txBody>
                </p:sp>
                <p:cxnSp>
                  <p:nvCxnSpPr>
                    <p:cNvPr id="54" name="Conector recto 53">
                      <a:extLst>
                        <a:ext uri="{FF2B5EF4-FFF2-40B4-BE49-F238E27FC236}">
                          <a16:creationId xmlns:a16="http://schemas.microsoft.com/office/drawing/2014/main" id="{159E016D-81F5-333C-528E-0736A4FD8ED7}"/>
                        </a:ext>
                      </a:extLst>
                    </p:cNvPr>
                    <p:cNvCxnSpPr>
                      <a:cxnSpLocks/>
                    </p:cNvCxnSpPr>
                    <p:nvPr/>
                  </p:nvCxnSpPr>
                  <p:spPr>
                    <a:xfrm>
                      <a:off x="7284862" y="2293141"/>
                      <a:ext cx="439516"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5" name="Conector recto 54">
                      <a:extLst>
                        <a:ext uri="{FF2B5EF4-FFF2-40B4-BE49-F238E27FC236}">
                          <a16:creationId xmlns:a16="http://schemas.microsoft.com/office/drawing/2014/main" id="{C8DB2E48-B275-D99C-DFCF-DA4094CF10BF}"/>
                        </a:ext>
                      </a:extLst>
                    </p:cNvPr>
                    <p:cNvCxnSpPr>
                      <a:cxnSpLocks/>
                    </p:cNvCxnSpPr>
                    <p:nvPr/>
                  </p:nvCxnSpPr>
                  <p:spPr>
                    <a:xfrm>
                      <a:off x="7494682" y="2098603"/>
                      <a:ext cx="439516" cy="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grpSp>
            </p:grpSp>
            <p:sp>
              <p:nvSpPr>
                <p:cNvPr id="47" name="7 CuadroTexto">
                  <a:extLst>
                    <a:ext uri="{FF2B5EF4-FFF2-40B4-BE49-F238E27FC236}">
                      <a16:creationId xmlns:a16="http://schemas.microsoft.com/office/drawing/2014/main" id="{F068A2E4-37ED-5CCE-B91E-3FBCC27988D5}"/>
                    </a:ext>
                  </a:extLst>
                </p:cNvPr>
                <p:cNvSpPr txBox="1">
                  <a:spLocks noChangeArrowheads="1"/>
                </p:cNvSpPr>
                <p:nvPr/>
              </p:nvSpPr>
              <p:spPr bwMode="auto">
                <a:xfrm>
                  <a:off x="6087049" y="539723"/>
                  <a:ext cx="728827" cy="214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Riohacha</a:t>
                  </a:r>
                </a:p>
              </p:txBody>
            </p:sp>
            <p:cxnSp>
              <p:nvCxnSpPr>
                <p:cNvPr id="48" name="Conector recto 47">
                  <a:extLst>
                    <a:ext uri="{FF2B5EF4-FFF2-40B4-BE49-F238E27FC236}">
                      <a16:creationId xmlns:a16="http://schemas.microsoft.com/office/drawing/2014/main" id="{A92012AA-93D1-106E-D896-DF6E22D5E46C}"/>
                    </a:ext>
                  </a:extLst>
                </p:cNvPr>
                <p:cNvCxnSpPr>
                  <a:cxnSpLocks/>
                </p:cNvCxnSpPr>
                <p:nvPr/>
              </p:nvCxnSpPr>
              <p:spPr>
                <a:xfrm flipV="1">
                  <a:off x="6447112" y="734017"/>
                  <a:ext cx="0" cy="252000"/>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30" name="Grupo 29">
                <a:extLst>
                  <a:ext uri="{FF2B5EF4-FFF2-40B4-BE49-F238E27FC236}">
                    <a16:creationId xmlns:a16="http://schemas.microsoft.com/office/drawing/2014/main" id="{DE9BC21B-C87A-7B50-A696-3309188EAB7B}"/>
                  </a:ext>
                </a:extLst>
              </p:cNvPr>
              <p:cNvGrpSpPr/>
              <p:nvPr/>
            </p:nvGrpSpPr>
            <p:grpSpPr>
              <a:xfrm>
                <a:off x="4739621" y="3696476"/>
                <a:ext cx="3259249" cy="1210870"/>
                <a:chOff x="4739621" y="3696476"/>
                <a:chExt cx="3259249" cy="1210870"/>
              </a:xfrm>
            </p:grpSpPr>
            <p:grpSp>
              <p:nvGrpSpPr>
                <p:cNvPr id="31" name="Grupo 30">
                  <a:extLst>
                    <a:ext uri="{FF2B5EF4-FFF2-40B4-BE49-F238E27FC236}">
                      <a16:creationId xmlns:a16="http://schemas.microsoft.com/office/drawing/2014/main" id="{ED1AFDA1-320B-4D20-79C5-E4297936C2E3}"/>
                    </a:ext>
                  </a:extLst>
                </p:cNvPr>
                <p:cNvGrpSpPr/>
                <p:nvPr/>
              </p:nvGrpSpPr>
              <p:grpSpPr>
                <a:xfrm>
                  <a:off x="5553344" y="3696476"/>
                  <a:ext cx="2445526" cy="1210870"/>
                  <a:chOff x="3902225" y="5451821"/>
                  <a:chExt cx="3595827" cy="1780428"/>
                </a:xfrm>
              </p:grpSpPr>
              <p:grpSp>
                <p:nvGrpSpPr>
                  <p:cNvPr id="34" name="Grupo 33">
                    <a:extLst>
                      <a:ext uri="{FF2B5EF4-FFF2-40B4-BE49-F238E27FC236}">
                        <a16:creationId xmlns:a16="http://schemas.microsoft.com/office/drawing/2014/main" id="{386D3525-8980-14EE-6515-BE58B7215E20}"/>
                      </a:ext>
                    </a:extLst>
                  </p:cNvPr>
                  <p:cNvGrpSpPr/>
                  <p:nvPr/>
                </p:nvGrpSpPr>
                <p:grpSpPr>
                  <a:xfrm>
                    <a:off x="3947384" y="5451821"/>
                    <a:ext cx="1096392" cy="1254610"/>
                    <a:chOff x="4655480" y="4094627"/>
                    <a:chExt cx="277918" cy="318023"/>
                  </a:xfrm>
                </p:grpSpPr>
                <p:sp>
                  <p:nvSpPr>
                    <p:cNvPr id="41" name="Freeform 4875">
                      <a:extLst>
                        <a:ext uri="{FF2B5EF4-FFF2-40B4-BE49-F238E27FC236}">
                          <a16:creationId xmlns:a16="http://schemas.microsoft.com/office/drawing/2014/main" id="{2D3BCF00-95CB-3C21-5C0C-DB819FE7DEFE}"/>
                        </a:ext>
                      </a:extLst>
                    </p:cNvPr>
                    <p:cNvSpPr>
                      <a:spLocks/>
                    </p:cNvSpPr>
                    <p:nvPr/>
                  </p:nvSpPr>
                  <p:spPr bwMode="auto">
                    <a:xfrm>
                      <a:off x="4721570" y="4245448"/>
                      <a:ext cx="69479" cy="167202"/>
                    </a:xfrm>
                    <a:custGeom>
                      <a:avLst/>
                      <a:gdLst>
                        <a:gd name="T0" fmla="*/ 118 w 123"/>
                        <a:gd name="T1" fmla="*/ 15 h 296"/>
                        <a:gd name="T2" fmla="*/ 118 w 123"/>
                        <a:gd name="T3" fmla="*/ 25 h 296"/>
                        <a:gd name="T4" fmla="*/ 118 w 123"/>
                        <a:gd name="T5" fmla="*/ 39 h 296"/>
                        <a:gd name="T6" fmla="*/ 114 w 123"/>
                        <a:gd name="T7" fmla="*/ 48 h 296"/>
                        <a:gd name="T8" fmla="*/ 119 w 123"/>
                        <a:gd name="T9" fmla="*/ 56 h 296"/>
                        <a:gd name="T10" fmla="*/ 123 w 123"/>
                        <a:gd name="T11" fmla="*/ 63 h 296"/>
                        <a:gd name="T12" fmla="*/ 116 w 123"/>
                        <a:gd name="T13" fmla="*/ 73 h 296"/>
                        <a:gd name="T14" fmla="*/ 108 w 123"/>
                        <a:gd name="T15" fmla="*/ 87 h 296"/>
                        <a:gd name="T16" fmla="*/ 100 w 123"/>
                        <a:gd name="T17" fmla="*/ 100 h 296"/>
                        <a:gd name="T18" fmla="*/ 91 w 123"/>
                        <a:gd name="T19" fmla="*/ 111 h 296"/>
                        <a:gd name="T20" fmla="*/ 96 w 123"/>
                        <a:gd name="T21" fmla="*/ 123 h 296"/>
                        <a:gd name="T22" fmla="*/ 93 w 123"/>
                        <a:gd name="T23" fmla="*/ 136 h 296"/>
                        <a:gd name="T24" fmla="*/ 83 w 123"/>
                        <a:gd name="T25" fmla="*/ 150 h 296"/>
                        <a:gd name="T26" fmla="*/ 85 w 123"/>
                        <a:gd name="T27" fmla="*/ 165 h 296"/>
                        <a:gd name="T28" fmla="*/ 93 w 123"/>
                        <a:gd name="T29" fmla="*/ 175 h 296"/>
                        <a:gd name="T30" fmla="*/ 89 w 123"/>
                        <a:gd name="T31" fmla="*/ 188 h 296"/>
                        <a:gd name="T32" fmla="*/ 91 w 123"/>
                        <a:gd name="T33" fmla="*/ 196 h 296"/>
                        <a:gd name="T34" fmla="*/ 89 w 123"/>
                        <a:gd name="T35" fmla="*/ 207 h 296"/>
                        <a:gd name="T36" fmla="*/ 83 w 123"/>
                        <a:gd name="T37" fmla="*/ 219 h 296"/>
                        <a:gd name="T38" fmla="*/ 73 w 123"/>
                        <a:gd name="T39" fmla="*/ 219 h 296"/>
                        <a:gd name="T40" fmla="*/ 62 w 123"/>
                        <a:gd name="T41" fmla="*/ 221 h 296"/>
                        <a:gd name="T42" fmla="*/ 54 w 123"/>
                        <a:gd name="T43" fmla="*/ 236 h 296"/>
                        <a:gd name="T44" fmla="*/ 47 w 123"/>
                        <a:gd name="T45" fmla="*/ 246 h 296"/>
                        <a:gd name="T46" fmla="*/ 37 w 123"/>
                        <a:gd name="T47" fmla="*/ 257 h 296"/>
                        <a:gd name="T48" fmla="*/ 43 w 123"/>
                        <a:gd name="T49" fmla="*/ 269 h 296"/>
                        <a:gd name="T50" fmla="*/ 31 w 123"/>
                        <a:gd name="T51" fmla="*/ 271 h 296"/>
                        <a:gd name="T52" fmla="*/ 25 w 123"/>
                        <a:gd name="T53" fmla="*/ 279 h 296"/>
                        <a:gd name="T54" fmla="*/ 18 w 123"/>
                        <a:gd name="T55" fmla="*/ 288 h 296"/>
                        <a:gd name="T56" fmla="*/ 6 w 123"/>
                        <a:gd name="T57" fmla="*/ 292 h 296"/>
                        <a:gd name="T58" fmla="*/ 4 w 123"/>
                        <a:gd name="T59" fmla="*/ 288 h 296"/>
                        <a:gd name="T60" fmla="*/ 10 w 123"/>
                        <a:gd name="T61" fmla="*/ 277 h 296"/>
                        <a:gd name="T62" fmla="*/ 16 w 123"/>
                        <a:gd name="T63" fmla="*/ 265 h 296"/>
                        <a:gd name="T64" fmla="*/ 22 w 123"/>
                        <a:gd name="T65" fmla="*/ 257 h 296"/>
                        <a:gd name="T66" fmla="*/ 25 w 123"/>
                        <a:gd name="T67" fmla="*/ 240 h 296"/>
                        <a:gd name="T68" fmla="*/ 23 w 123"/>
                        <a:gd name="T69" fmla="*/ 225 h 296"/>
                        <a:gd name="T70" fmla="*/ 27 w 123"/>
                        <a:gd name="T71" fmla="*/ 207 h 296"/>
                        <a:gd name="T72" fmla="*/ 31 w 123"/>
                        <a:gd name="T73" fmla="*/ 194 h 296"/>
                        <a:gd name="T74" fmla="*/ 41 w 123"/>
                        <a:gd name="T75" fmla="*/ 194 h 296"/>
                        <a:gd name="T76" fmla="*/ 54 w 123"/>
                        <a:gd name="T77" fmla="*/ 192 h 296"/>
                        <a:gd name="T78" fmla="*/ 56 w 123"/>
                        <a:gd name="T79" fmla="*/ 173 h 296"/>
                        <a:gd name="T80" fmla="*/ 62 w 123"/>
                        <a:gd name="T81" fmla="*/ 161 h 296"/>
                        <a:gd name="T82" fmla="*/ 64 w 123"/>
                        <a:gd name="T83" fmla="*/ 148 h 296"/>
                        <a:gd name="T84" fmla="*/ 62 w 123"/>
                        <a:gd name="T85" fmla="*/ 129 h 296"/>
                        <a:gd name="T86" fmla="*/ 68 w 123"/>
                        <a:gd name="T87" fmla="*/ 113 h 296"/>
                        <a:gd name="T88" fmla="*/ 71 w 123"/>
                        <a:gd name="T89" fmla="*/ 104 h 296"/>
                        <a:gd name="T90" fmla="*/ 73 w 123"/>
                        <a:gd name="T91" fmla="*/ 88 h 296"/>
                        <a:gd name="T92" fmla="*/ 75 w 123"/>
                        <a:gd name="T93" fmla="*/ 77 h 296"/>
                        <a:gd name="T94" fmla="*/ 71 w 123"/>
                        <a:gd name="T95" fmla="*/ 63 h 296"/>
                        <a:gd name="T96" fmla="*/ 64 w 123"/>
                        <a:gd name="T97" fmla="*/ 54 h 296"/>
                        <a:gd name="T98" fmla="*/ 70 w 123"/>
                        <a:gd name="T99" fmla="*/ 50 h 296"/>
                        <a:gd name="T100" fmla="*/ 75 w 123"/>
                        <a:gd name="T101" fmla="*/ 46 h 296"/>
                        <a:gd name="T102" fmla="*/ 75 w 123"/>
                        <a:gd name="T103" fmla="*/ 37 h 296"/>
                        <a:gd name="T104" fmla="*/ 87 w 123"/>
                        <a:gd name="T105" fmla="*/ 29 h 296"/>
                        <a:gd name="T106" fmla="*/ 89 w 123"/>
                        <a:gd name="T107" fmla="*/ 21 h 296"/>
                        <a:gd name="T108" fmla="*/ 91 w 123"/>
                        <a:gd name="T109" fmla="*/ 14 h 296"/>
                        <a:gd name="T110" fmla="*/ 98 w 123"/>
                        <a:gd name="T111" fmla="*/ 12 h 296"/>
                        <a:gd name="T112" fmla="*/ 98 w 123"/>
                        <a:gd name="T113" fmla="*/ 6 h 296"/>
                        <a:gd name="T114" fmla="*/ 104 w 123"/>
                        <a:gd name="T115" fmla="*/ 2 h 296"/>
                        <a:gd name="T116" fmla="*/ 116 w 123"/>
                        <a:gd name="T117" fmla="*/ 4 h 29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3" h="296">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E6E6E6"/>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sp>
                  <p:nvSpPr>
                    <p:cNvPr id="42" name="Freeform 4872">
                      <a:extLst>
                        <a:ext uri="{FF2B5EF4-FFF2-40B4-BE49-F238E27FC236}">
                          <a16:creationId xmlns:a16="http://schemas.microsoft.com/office/drawing/2014/main" id="{347526C8-DE15-9354-2BF6-720BED7A15D6}"/>
                        </a:ext>
                      </a:extLst>
                    </p:cNvPr>
                    <p:cNvSpPr>
                      <a:spLocks/>
                    </p:cNvSpPr>
                    <p:nvPr/>
                  </p:nvSpPr>
                  <p:spPr bwMode="auto">
                    <a:xfrm>
                      <a:off x="4655480" y="4094627"/>
                      <a:ext cx="277918" cy="318023"/>
                    </a:xfrm>
                    <a:custGeom>
                      <a:avLst/>
                      <a:gdLst>
                        <a:gd name="T0" fmla="*/ 23 w 492"/>
                        <a:gd name="T1" fmla="*/ 344 h 563"/>
                        <a:gd name="T2" fmla="*/ 23 w 492"/>
                        <a:gd name="T3" fmla="*/ 306 h 563"/>
                        <a:gd name="T4" fmla="*/ 37 w 492"/>
                        <a:gd name="T5" fmla="*/ 269 h 563"/>
                        <a:gd name="T6" fmla="*/ 46 w 492"/>
                        <a:gd name="T7" fmla="*/ 231 h 563"/>
                        <a:gd name="T8" fmla="*/ 43 w 492"/>
                        <a:gd name="T9" fmla="*/ 188 h 563"/>
                        <a:gd name="T10" fmla="*/ 44 w 492"/>
                        <a:gd name="T11" fmla="*/ 140 h 563"/>
                        <a:gd name="T12" fmla="*/ 58 w 492"/>
                        <a:gd name="T13" fmla="*/ 106 h 563"/>
                        <a:gd name="T14" fmla="*/ 66 w 492"/>
                        <a:gd name="T15" fmla="*/ 60 h 563"/>
                        <a:gd name="T16" fmla="*/ 71 w 492"/>
                        <a:gd name="T17" fmla="*/ 23 h 563"/>
                        <a:gd name="T18" fmla="*/ 100 w 492"/>
                        <a:gd name="T19" fmla="*/ 14 h 563"/>
                        <a:gd name="T20" fmla="*/ 127 w 492"/>
                        <a:gd name="T21" fmla="*/ 19 h 563"/>
                        <a:gd name="T22" fmla="*/ 154 w 492"/>
                        <a:gd name="T23" fmla="*/ 12 h 563"/>
                        <a:gd name="T24" fmla="*/ 158 w 492"/>
                        <a:gd name="T25" fmla="*/ 33 h 563"/>
                        <a:gd name="T26" fmla="*/ 154 w 492"/>
                        <a:gd name="T27" fmla="*/ 56 h 563"/>
                        <a:gd name="T28" fmla="*/ 169 w 492"/>
                        <a:gd name="T29" fmla="*/ 94 h 563"/>
                        <a:gd name="T30" fmla="*/ 210 w 492"/>
                        <a:gd name="T31" fmla="*/ 104 h 563"/>
                        <a:gd name="T32" fmla="*/ 240 w 492"/>
                        <a:gd name="T33" fmla="*/ 125 h 563"/>
                        <a:gd name="T34" fmla="*/ 267 w 492"/>
                        <a:gd name="T35" fmla="*/ 89 h 563"/>
                        <a:gd name="T36" fmla="*/ 296 w 492"/>
                        <a:gd name="T37" fmla="*/ 89 h 563"/>
                        <a:gd name="T38" fmla="*/ 323 w 492"/>
                        <a:gd name="T39" fmla="*/ 108 h 563"/>
                        <a:gd name="T40" fmla="*/ 346 w 492"/>
                        <a:gd name="T41" fmla="*/ 140 h 563"/>
                        <a:gd name="T42" fmla="*/ 367 w 492"/>
                        <a:gd name="T43" fmla="*/ 173 h 563"/>
                        <a:gd name="T44" fmla="*/ 369 w 492"/>
                        <a:gd name="T45" fmla="*/ 213 h 563"/>
                        <a:gd name="T46" fmla="*/ 365 w 492"/>
                        <a:gd name="T47" fmla="*/ 254 h 563"/>
                        <a:gd name="T48" fmla="*/ 402 w 492"/>
                        <a:gd name="T49" fmla="*/ 263 h 563"/>
                        <a:gd name="T50" fmla="*/ 427 w 492"/>
                        <a:gd name="T51" fmla="*/ 298 h 563"/>
                        <a:gd name="T52" fmla="*/ 459 w 492"/>
                        <a:gd name="T53" fmla="*/ 313 h 563"/>
                        <a:gd name="T54" fmla="*/ 490 w 492"/>
                        <a:gd name="T55" fmla="*/ 294 h 563"/>
                        <a:gd name="T56" fmla="*/ 476 w 492"/>
                        <a:gd name="T57" fmla="*/ 382 h 563"/>
                        <a:gd name="T58" fmla="*/ 463 w 492"/>
                        <a:gd name="T59" fmla="*/ 428 h 563"/>
                        <a:gd name="T60" fmla="*/ 430 w 492"/>
                        <a:gd name="T61" fmla="*/ 409 h 563"/>
                        <a:gd name="T62" fmla="*/ 388 w 492"/>
                        <a:gd name="T63" fmla="*/ 411 h 563"/>
                        <a:gd name="T64" fmla="*/ 355 w 492"/>
                        <a:gd name="T65" fmla="*/ 392 h 563"/>
                        <a:gd name="T66" fmla="*/ 354 w 492"/>
                        <a:gd name="T67" fmla="*/ 355 h 563"/>
                        <a:gd name="T68" fmla="*/ 332 w 492"/>
                        <a:gd name="T69" fmla="*/ 359 h 563"/>
                        <a:gd name="T70" fmla="*/ 296 w 492"/>
                        <a:gd name="T71" fmla="*/ 371 h 563"/>
                        <a:gd name="T72" fmla="*/ 302 w 492"/>
                        <a:gd name="T73" fmla="*/ 419 h 563"/>
                        <a:gd name="T74" fmla="*/ 284 w 492"/>
                        <a:gd name="T75" fmla="*/ 446 h 563"/>
                        <a:gd name="T76" fmla="*/ 246 w 492"/>
                        <a:gd name="T77" fmla="*/ 467 h 563"/>
                        <a:gd name="T78" fmla="*/ 215 w 492"/>
                        <a:gd name="T79" fmla="*/ 480 h 563"/>
                        <a:gd name="T80" fmla="*/ 204 w 492"/>
                        <a:gd name="T81" fmla="*/ 467 h 563"/>
                        <a:gd name="T82" fmla="*/ 202 w 492"/>
                        <a:gd name="T83" fmla="*/ 436 h 563"/>
                        <a:gd name="T84" fmla="*/ 213 w 492"/>
                        <a:gd name="T85" fmla="*/ 390 h 563"/>
                        <a:gd name="T86" fmla="*/ 227 w 492"/>
                        <a:gd name="T87" fmla="*/ 352 h 563"/>
                        <a:gd name="T88" fmla="*/ 235 w 492"/>
                        <a:gd name="T89" fmla="*/ 321 h 563"/>
                        <a:gd name="T90" fmla="*/ 233 w 492"/>
                        <a:gd name="T91" fmla="*/ 286 h 563"/>
                        <a:gd name="T92" fmla="*/ 215 w 492"/>
                        <a:gd name="T93" fmla="*/ 267 h 563"/>
                        <a:gd name="T94" fmla="*/ 206 w 492"/>
                        <a:gd name="T95" fmla="*/ 286 h 563"/>
                        <a:gd name="T96" fmla="*/ 192 w 492"/>
                        <a:gd name="T97" fmla="*/ 311 h 563"/>
                        <a:gd name="T98" fmla="*/ 188 w 492"/>
                        <a:gd name="T99" fmla="*/ 332 h 563"/>
                        <a:gd name="T100" fmla="*/ 187 w 492"/>
                        <a:gd name="T101" fmla="*/ 375 h 563"/>
                        <a:gd name="T102" fmla="*/ 183 w 492"/>
                        <a:gd name="T103" fmla="*/ 421 h 563"/>
                        <a:gd name="T104" fmla="*/ 164 w 492"/>
                        <a:gd name="T105" fmla="*/ 463 h 563"/>
                        <a:gd name="T106" fmla="*/ 140 w 492"/>
                        <a:gd name="T107" fmla="*/ 488 h 563"/>
                        <a:gd name="T108" fmla="*/ 133 w 492"/>
                        <a:gd name="T109" fmla="*/ 532 h 563"/>
                        <a:gd name="T110" fmla="*/ 116 w 492"/>
                        <a:gd name="T111" fmla="*/ 551 h 563"/>
                        <a:gd name="T112" fmla="*/ 96 w 492"/>
                        <a:gd name="T113" fmla="*/ 526 h 563"/>
                        <a:gd name="T114" fmla="*/ 100 w 492"/>
                        <a:gd name="T115" fmla="*/ 476 h 563"/>
                        <a:gd name="T116" fmla="*/ 104 w 492"/>
                        <a:gd name="T117" fmla="*/ 440 h 563"/>
                        <a:gd name="T118" fmla="*/ 71 w 492"/>
                        <a:gd name="T119" fmla="*/ 423 h 563"/>
                        <a:gd name="T120" fmla="*/ 50 w 492"/>
                        <a:gd name="T121" fmla="*/ 430 h 563"/>
                        <a:gd name="T122" fmla="*/ 27 w 492"/>
                        <a:gd name="T123" fmla="*/ 413 h 5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92" h="563">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E6E6E6"/>
                    </a:solidFill>
                    <a:ln w="952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CO" sz="1000" b="0" i="0" u="none" strike="noStrike" kern="0" cap="none" spc="0" normalizeH="0" baseline="0" noProof="0" dirty="0">
                        <a:ln>
                          <a:noFill/>
                        </a:ln>
                        <a:solidFill>
                          <a:srgbClr val="000000"/>
                        </a:solidFill>
                        <a:effectLst/>
                        <a:uLnTx/>
                        <a:uFillTx/>
                        <a:latin typeface="Arial" charset="0"/>
                        <a:cs typeface="Arial"/>
                        <a:sym typeface="Arial"/>
                      </a:endParaRPr>
                    </a:p>
                  </p:txBody>
                </p:sp>
                <p:grpSp>
                  <p:nvGrpSpPr>
                    <p:cNvPr id="43" name="Grupo 42">
                      <a:extLst>
                        <a:ext uri="{FF2B5EF4-FFF2-40B4-BE49-F238E27FC236}">
                          <a16:creationId xmlns:a16="http://schemas.microsoft.com/office/drawing/2014/main" id="{CCA6080C-F046-E9D5-D8C8-E063EB5A47A0}"/>
                        </a:ext>
                      </a:extLst>
                    </p:cNvPr>
                    <p:cNvGrpSpPr/>
                    <p:nvPr/>
                  </p:nvGrpSpPr>
                  <p:grpSpPr>
                    <a:xfrm>
                      <a:off x="4726017" y="4213865"/>
                      <a:ext cx="78123" cy="192293"/>
                      <a:chOff x="4726017" y="4213865"/>
                      <a:chExt cx="78123" cy="192293"/>
                    </a:xfrm>
                  </p:grpSpPr>
                  <p:sp>
                    <p:nvSpPr>
                      <p:cNvPr id="44" name="Elipse 43">
                        <a:extLst>
                          <a:ext uri="{FF2B5EF4-FFF2-40B4-BE49-F238E27FC236}">
                            <a16:creationId xmlns:a16="http://schemas.microsoft.com/office/drawing/2014/main" id="{CC7AF743-8556-EC26-8C90-39CBFB586ECA}"/>
                          </a:ext>
                        </a:extLst>
                      </p:cNvPr>
                      <p:cNvSpPr/>
                      <p:nvPr/>
                    </p:nvSpPr>
                    <p:spPr>
                      <a:xfrm rot="347354">
                        <a:off x="4735002" y="4213865"/>
                        <a:ext cx="69138" cy="143375"/>
                      </a:xfrm>
                      <a:prstGeom prst="ellipse">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0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45" name="Elipse 44">
                        <a:extLst>
                          <a:ext uri="{FF2B5EF4-FFF2-40B4-BE49-F238E27FC236}">
                            <a16:creationId xmlns:a16="http://schemas.microsoft.com/office/drawing/2014/main" id="{9A1F3756-5DD2-5EBE-2DF8-A3B625BCE2D7}"/>
                          </a:ext>
                        </a:extLst>
                      </p:cNvPr>
                      <p:cNvSpPr/>
                      <p:nvPr/>
                    </p:nvSpPr>
                    <p:spPr>
                      <a:xfrm rot="1033019">
                        <a:off x="4726017" y="4262783"/>
                        <a:ext cx="45719" cy="143375"/>
                      </a:xfrm>
                      <a:prstGeom prst="ellipse">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0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grpSp>
              <p:grpSp>
                <p:nvGrpSpPr>
                  <p:cNvPr id="35" name="Grupo 34">
                    <a:extLst>
                      <a:ext uri="{FF2B5EF4-FFF2-40B4-BE49-F238E27FC236}">
                        <a16:creationId xmlns:a16="http://schemas.microsoft.com/office/drawing/2014/main" id="{4AE8C284-A05A-5AFB-5282-70FADCA20F1E}"/>
                      </a:ext>
                    </a:extLst>
                  </p:cNvPr>
                  <p:cNvGrpSpPr/>
                  <p:nvPr/>
                </p:nvGrpSpPr>
                <p:grpSpPr>
                  <a:xfrm>
                    <a:off x="3902225" y="5632958"/>
                    <a:ext cx="3595827" cy="1599291"/>
                    <a:chOff x="6883798" y="4944016"/>
                    <a:chExt cx="3595827" cy="1599291"/>
                  </a:xfrm>
                </p:grpSpPr>
                <p:sp>
                  <p:nvSpPr>
                    <p:cNvPr id="36" name="37 CuadroTexto">
                      <a:extLst>
                        <a:ext uri="{FF2B5EF4-FFF2-40B4-BE49-F238E27FC236}">
                          <a16:creationId xmlns:a16="http://schemas.microsoft.com/office/drawing/2014/main" id="{A8EA46A5-F2AA-18D8-6058-A404DE5E3E2F}"/>
                        </a:ext>
                      </a:extLst>
                    </p:cNvPr>
                    <p:cNvSpPr txBox="1">
                      <a:spLocks noChangeArrowheads="1"/>
                    </p:cNvSpPr>
                    <p:nvPr/>
                  </p:nvSpPr>
                  <p:spPr bwMode="auto">
                    <a:xfrm>
                      <a:off x="8137830" y="5717560"/>
                      <a:ext cx="2341795" cy="473597"/>
                    </a:xfrm>
                    <a:prstGeom prst="rect">
                      <a:avLst/>
                    </a:prstGeom>
                    <a:noFill/>
                    <a:ln w="38100">
                      <a:noFill/>
                    </a:ln>
                  </p:spPr>
                  <p:txBody>
                    <a:bodyPr wrap="square">
                      <a:spAutoFit/>
                    </a:bodyPr>
                    <a:lstStyle>
                      <a:defPPr>
                        <a:defRPr lang="en-US"/>
                      </a:defPPr>
                      <a:lvl1pPr marL="18415" fontAlgn="auto">
                        <a:spcBef>
                          <a:spcPts val="100"/>
                        </a:spcBef>
                        <a:spcAft>
                          <a:spcPts val="0"/>
                        </a:spcAft>
                        <a:defRPr sz="1600" spc="-75">
                          <a:solidFill>
                            <a:srgbClr val="1777B4"/>
                          </a:solidFill>
                          <a:latin typeface="Arial" panose="020B0604020202020204" pitchFamily="34" charset="0"/>
                          <a:cs typeface="Arial" panose="020B0604020202020204" pitchFamily="34" charset="0"/>
                        </a:defRPr>
                      </a:lvl1pPr>
                    </a:lstStyle>
                    <a:p>
                      <a:pPr marL="18415" marR="0" lvl="0" indent="0" algn="l" defTabSz="914400" rtl="0" eaLnBrk="1" fontAlgn="auto" latinLnBrk="0" hangingPunct="1">
                        <a:lnSpc>
                          <a:spcPct val="100000"/>
                        </a:lnSpc>
                        <a:spcBef>
                          <a:spcPts val="100"/>
                        </a:spcBef>
                        <a:spcAft>
                          <a:spcPts val="0"/>
                        </a:spcAft>
                        <a:buClr>
                          <a:srgbClr val="000000"/>
                        </a:buClr>
                        <a:buSzTx/>
                        <a:buFont typeface="Arial"/>
                        <a:buNone/>
                        <a:tabLst/>
                        <a:defRPr/>
                      </a:pPr>
                      <a:r>
                        <a:rPr kumimoji="0" lang="es-ES" sz="1200" b="0" i="0" u="none" strike="noStrike" kern="0" cap="none" spc="27"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Cundinamarca</a:t>
                      </a:r>
                    </a:p>
                  </p:txBody>
                </p:sp>
                <p:sp>
                  <p:nvSpPr>
                    <p:cNvPr id="37" name="7 CuadroTexto">
                      <a:extLst>
                        <a:ext uri="{FF2B5EF4-FFF2-40B4-BE49-F238E27FC236}">
                          <a16:creationId xmlns:a16="http://schemas.microsoft.com/office/drawing/2014/main" id="{C57B9E51-BD10-2DE0-C5FA-1C44C7E65426}"/>
                        </a:ext>
                      </a:extLst>
                    </p:cNvPr>
                    <p:cNvSpPr txBox="1">
                      <a:spLocks noChangeArrowheads="1"/>
                    </p:cNvSpPr>
                    <p:nvPr/>
                  </p:nvSpPr>
                  <p:spPr bwMode="auto">
                    <a:xfrm>
                      <a:off x="7997648" y="4944016"/>
                      <a:ext cx="1830440" cy="63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Bogotá                            Sede Central de Aqualia en Colombia</a:t>
                      </a:r>
                    </a:p>
                  </p:txBody>
                </p:sp>
                <p:sp>
                  <p:nvSpPr>
                    <p:cNvPr id="38" name="7 CuadroTexto">
                      <a:extLst>
                        <a:ext uri="{FF2B5EF4-FFF2-40B4-BE49-F238E27FC236}">
                          <a16:creationId xmlns:a16="http://schemas.microsoft.com/office/drawing/2014/main" id="{122B1971-79B0-500B-10A7-7646A186B659}"/>
                        </a:ext>
                      </a:extLst>
                    </p:cNvPr>
                    <p:cNvSpPr txBox="1">
                      <a:spLocks noChangeArrowheads="1"/>
                    </p:cNvSpPr>
                    <p:nvPr/>
                  </p:nvSpPr>
                  <p:spPr bwMode="auto">
                    <a:xfrm>
                      <a:off x="6883798" y="6069710"/>
                      <a:ext cx="1033706" cy="473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PTAR Salitre</a:t>
                      </a:r>
                    </a:p>
                  </p:txBody>
                </p:sp>
                <p:cxnSp>
                  <p:nvCxnSpPr>
                    <p:cNvPr id="39" name="Conector recto 38">
                      <a:extLst>
                        <a:ext uri="{FF2B5EF4-FFF2-40B4-BE49-F238E27FC236}">
                          <a16:creationId xmlns:a16="http://schemas.microsoft.com/office/drawing/2014/main" id="{3F621AAF-450A-9E53-298A-D4490CA1CED1}"/>
                        </a:ext>
                      </a:extLst>
                    </p:cNvPr>
                    <p:cNvCxnSpPr>
                      <a:cxnSpLocks/>
                    </p:cNvCxnSpPr>
                    <p:nvPr/>
                  </p:nvCxnSpPr>
                  <p:spPr>
                    <a:xfrm>
                      <a:off x="7387223" y="5344335"/>
                      <a:ext cx="0" cy="752597"/>
                    </a:xfrm>
                    <a:prstGeom prst="line">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0" name="Conector: angular 39">
                      <a:extLst>
                        <a:ext uri="{FF2B5EF4-FFF2-40B4-BE49-F238E27FC236}">
                          <a16:creationId xmlns:a16="http://schemas.microsoft.com/office/drawing/2014/main" id="{052EC66F-1E2F-E283-2D48-B5E69965B693}"/>
                        </a:ext>
                      </a:extLst>
                    </p:cNvPr>
                    <p:cNvCxnSpPr>
                      <a:cxnSpLocks/>
                      <a:endCxn id="37" idx="1"/>
                    </p:cNvCxnSpPr>
                    <p:nvPr/>
                  </p:nvCxnSpPr>
                  <p:spPr>
                    <a:xfrm flipV="1">
                      <a:off x="7449673" y="5259747"/>
                      <a:ext cx="547975" cy="135420"/>
                    </a:xfrm>
                    <a:prstGeom prst="bentConnector3">
                      <a:avLst>
                        <a:gd name="adj1" fmla="val 50000"/>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grpSp>
            </p:grpSp>
            <p:cxnSp>
              <p:nvCxnSpPr>
                <p:cNvPr id="32" name="Conector: angular 31">
                  <a:extLst>
                    <a:ext uri="{FF2B5EF4-FFF2-40B4-BE49-F238E27FC236}">
                      <a16:creationId xmlns:a16="http://schemas.microsoft.com/office/drawing/2014/main" id="{FCAF8358-2A4B-066C-1466-9FC0159BAB37}"/>
                    </a:ext>
                  </a:extLst>
                </p:cNvPr>
                <p:cNvCxnSpPr>
                  <a:cxnSpLocks/>
                </p:cNvCxnSpPr>
                <p:nvPr/>
              </p:nvCxnSpPr>
              <p:spPr>
                <a:xfrm rot="10800000">
                  <a:off x="5393534" y="3931056"/>
                  <a:ext cx="534702" cy="194933"/>
                </a:xfrm>
                <a:prstGeom prst="bentConnector3">
                  <a:avLst>
                    <a:gd name="adj1" fmla="val 50000"/>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7 CuadroTexto">
                  <a:extLst>
                    <a:ext uri="{FF2B5EF4-FFF2-40B4-BE49-F238E27FC236}">
                      <a16:creationId xmlns:a16="http://schemas.microsoft.com/office/drawing/2014/main" id="{2FFDC9D4-4360-7996-D27B-B669E8292BB9}"/>
                    </a:ext>
                  </a:extLst>
                </p:cNvPr>
                <p:cNvSpPr txBox="1">
                  <a:spLocks noChangeArrowheads="1"/>
                </p:cNvSpPr>
                <p:nvPr/>
              </p:nvSpPr>
              <p:spPr bwMode="auto">
                <a:xfrm>
                  <a:off x="4739621" y="3806147"/>
                  <a:ext cx="745657" cy="322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457175" rtl="0" eaLnBrk="1" latinLnBrk="0" hangingPunct="1">
                    <a:defRPr sz="1800" kern="1200">
                      <a:solidFill>
                        <a:schemeClr val="tx1"/>
                      </a:solidFill>
                      <a:latin typeface="+mn-lt"/>
                      <a:ea typeface="+mn-ea"/>
                      <a:cs typeface="+mn-cs"/>
                    </a:defRPr>
                  </a:lvl1pPr>
                  <a:lvl2pPr marL="457175" algn="l" defTabSz="457175" rtl="0" eaLnBrk="1" latinLnBrk="0" hangingPunct="1">
                    <a:defRPr sz="1800" kern="1200">
                      <a:solidFill>
                        <a:schemeClr val="tx1"/>
                      </a:solidFill>
                      <a:latin typeface="+mn-lt"/>
                      <a:ea typeface="+mn-ea"/>
                      <a:cs typeface="+mn-cs"/>
                    </a:defRPr>
                  </a:lvl2pPr>
                  <a:lvl3pPr marL="914350" algn="l" defTabSz="457175" rtl="0" eaLnBrk="1" latinLnBrk="0" hangingPunct="1">
                    <a:defRPr sz="1800" kern="1200">
                      <a:solidFill>
                        <a:schemeClr val="tx1"/>
                      </a:solidFill>
                      <a:latin typeface="+mn-lt"/>
                      <a:ea typeface="+mn-ea"/>
                      <a:cs typeface="+mn-cs"/>
                    </a:defRPr>
                  </a:lvl3pPr>
                  <a:lvl4pPr marL="1371525" algn="l" defTabSz="457175" rtl="0" eaLnBrk="1" latinLnBrk="0" hangingPunct="1">
                    <a:defRPr sz="1800" kern="1200">
                      <a:solidFill>
                        <a:schemeClr val="tx1"/>
                      </a:solidFill>
                      <a:latin typeface="+mn-lt"/>
                      <a:ea typeface="+mn-ea"/>
                      <a:cs typeface="+mn-cs"/>
                    </a:defRPr>
                  </a:lvl4pPr>
                  <a:lvl5pPr marL="1828700" algn="l" defTabSz="457175" rtl="0" eaLnBrk="1" latinLnBrk="0" hangingPunct="1">
                    <a:defRPr sz="1800" kern="1200">
                      <a:solidFill>
                        <a:schemeClr val="tx1"/>
                      </a:solidFill>
                      <a:latin typeface="+mn-lt"/>
                      <a:ea typeface="+mn-ea"/>
                      <a:cs typeface="+mn-cs"/>
                    </a:defRPr>
                  </a:lvl5pPr>
                  <a:lvl6pPr marL="2285876" algn="l" defTabSz="457175" rtl="0" eaLnBrk="1" latinLnBrk="0" hangingPunct="1">
                    <a:defRPr sz="1800" kern="1200">
                      <a:solidFill>
                        <a:schemeClr val="tx1"/>
                      </a:solidFill>
                      <a:latin typeface="+mn-lt"/>
                      <a:ea typeface="+mn-ea"/>
                      <a:cs typeface="+mn-cs"/>
                    </a:defRPr>
                  </a:lvl6pPr>
                  <a:lvl7pPr marL="2743050" algn="l" defTabSz="457175" rtl="0" eaLnBrk="1" latinLnBrk="0" hangingPunct="1">
                    <a:defRPr sz="1800" kern="1200">
                      <a:solidFill>
                        <a:schemeClr val="tx1"/>
                      </a:solidFill>
                      <a:latin typeface="+mn-lt"/>
                      <a:ea typeface="+mn-ea"/>
                      <a:cs typeface="+mn-cs"/>
                    </a:defRPr>
                  </a:lvl7pPr>
                  <a:lvl8pPr marL="3200226" algn="l" defTabSz="457175" rtl="0" eaLnBrk="1" latinLnBrk="0" hangingPunct="1">
                    <a:defRPr sz="1800" kern="1200">
                      <a:solidFill>
                        <a:schemeClr val="tx1"/>
                      </a:solidFill>
                      <a:latin typeface="+mn-lt"/>
                      <a:ea typeface="+mn-ea"/>
                      <a:cs typeface="+mn-cs"/>
                    </a:defRPr>
                  </a:lvl8pPr>
                  <a:lvl9pPr marL="3657400" algn="l" defTabSz="457175" rtl="0" eaLnBrk="1" latinLnBrk="0" hangingPunct="1">
                    <a:defRPr sz="1800" kern="1200">
                      <a:solidFill>
                        <a:schemeClr val="tx1"/>
                      </a:solidFill>
                      <a:latin typeface="+mn-lt"/>
                      <a:ea typeface="+mn-ea"/>
                      <a:cs typeface="+mn-cs"/>
                    </a:defRPr>
                  </a:lvl9pPr>
                </a:lstStyle>
                <a:p>
                  <a:pPr marL="0" marR="0" lvl="0" indent="0" algn="ctr" defTabSz="457175" rtl="0" eaLnBrk="1" fontAlgn="auto" latinLnBrk="0" hangingPunct="1">
                    <a:lnSpc>
                      <a:spcPct val="100000"/>
                    </a:lnSpc>
                    <a:spcBef>
                      <a:spcPts val="408"/>
                    </a:spcBef>
                    <a:spcAft>
                      <a:spcPts val="0"/>
                    </a:spcAft>
                    <a:buClr>
                      <a:srgbClr val="007A3D"/>
                    </a:buClr>
                    <a:buSzTx/>
                    <a:buFont typeface="Arial"/>
                    <a:buNone/>
                    <a:tabLst/>
                    <a:defRPr/>
                  </a:pPr>
                  <a:r>
                    <a:rPr kumimoji="0" lang="es-ES" altLang="es-ES_tradnl" sz="600" b="1" i="0"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Aguas de la Sabana</a:t>
                  </a:r>
                </a:p>
              </p:txBody>
            </p:sp>
          </p:grpSp>
        </p:grpSp>
        <p:sp>
          <p:nvSpPr>
            <p:cNvPr id="12" name="7 CuadroTexto">
              <a:extLst>
                <a:ext uri="{FF2B5EF4-FFF2-40B4-BE49-F238E27FC236}">
                  <a16:creationId xmlns:a16="http://schemas.microsoft.com/office/drawing/2014/main" id="{9170A0AB-9385-26B3-8D15-ECB0B2379626}"/>
                </a:ext>
              </a:extLst>
            </p:cNvPr>
            <p:cNvSpPr txBox="1">
              <a:spLocks noChangeArrowheads="1"/>
            </p:cNvSpPr>
            <p:nvPr/>
          </p:nvSpPr>
          <p:spPr bwMode="auto">
            <a:xfrm>
              <a:off x="3058824" y="1322299"/>
              <a:ext cx="4421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408"/>
                </a:spcBef>
                <a:spcAft>
                  <a:spcPts val="0"/>
                </a:spcAft>
                <a:buClr>
                  <a:srgbClr val="007A3D"/>
                </a:buClr>
                <a:buSzTx/>
                <a:buFont typeface="Arial" charset="0"/>
                <a:buNone/>
                <a:tabLst/>
                <a:defRPr/>
              </a:pPr>
              <a:r>
                <a:rPr kumimoji="0" lang="es-ES" altLang="es-ES_tradnl" sz="600" b="1" i="0"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Galapa</a:t>
              </a:r>
            </a:p>
          </p:txBody>
        </p:sp>
        <p:cxnSp>
          <p:nvCxnSpPr>
            <p:cNvPr id="13" name="Conector: angular 12">
              <a:extLst>
                <a:ext uri="{FF2B5EF4-FFF2-40B4-BE49-F238E27FC236}">
                  <a16:creationId xmlns:a16="http://schemas.microsoft.com/office/drawing/2014/main" id="{8353ED93-5485-5657-EC45-3F8A47693A37}"/>
                </a:ext>
              </a:extLst>
            </p:cNvPr>
            <p:cNvCxnSpPr>
              <a:cxnSpLocks/>
            </p:cNvCxnSpPr>
            <p:nvPr/>
          </p:nvCxnSpPr>
          <p:spPr>
            <a:xfrm flipH="1" flipV="1">
              <a:off x="3438671" y="1407196"/>
              <a:ext cx="176356" cy="135122"/>
            </a:xfrm>
            <a:prstGeom prst="bentConnector3">
              <a:avLst>
                <a:gd name="adj1" fmla="val 87"/>
              </a:avLst>
            </a:prstGeom>
            <a:ln>
              <a:solidFill>
                <a:srgbClr val="1A75C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163" name="CuadroTexto 162">
            <a:extLst>
              <a:ext uri="{FF2B5EF4-FFF2-40B4-BE49-F238E27FC236}">
                <a16:creationId xmlns:a16="http://schemas.microsoft.com/office/drawing/2014/main" id="{EC07688B-BC00-06CE-1741-00310D671698}"/>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4" name="Imagen 163">
            <a:hlinkClick r:id="rId15" action="ppaction://hlinksldjump"/>
            <a:extLst>
              <a:ext uri="{FF2B5EF4-FFF2-40B4-BE49-F238E27FC236}">
                <a16:creationId xmlns:a16="http://schemas.microsoft.com/office/drawing/2014/main" id="{BBAACD86-6905-538F-7687-8D6671E75326}"/>
              </a:ext>
            </a:extLst>
          </p:cNvPr>
          <p:cNvPicPr>
            <a:picLocks noChangeAspect="1"/>
          </p:cNvPicPr>
          <p:nvPr/>
        </p:nvPicPr>
        <p:blipFill>
          <a:blip r:embed="rId16"/>
          <a:stretch>
            <a:fillRect/>
          </a:stretch>
        </p:blipFill>
        <p:spPr>
          <a:xfrm>
            <a:off x="312467" y="321264"/>
            <a:ext cx="139971" cy="109738"/>
          </a:xfrm>
          <a:prstGeom prst="rect">
            <a:avLst/>
          </a:prstGeom>
        </p:spPr>
      </p:pic>
    </p:spTree>
    <p:extLst>
      <p:ext uri="{BB962C8B-B14F-4D97-AF65-F5344CB8AC3E}">
        <p14:creationId xmlns:p14="http://schemas.microsoft.com/office/powerpoint/2010/main" val="74747253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335;g3e0acc1b3d5_0_420" title="salitre.jpg">
            <a:extLst>
              <a:ext uri="{FF2B5EF4-FFF2-40B4-BE49-F238E27FC236}">
                <a16:creationId xmlns:a16="http://schemas.microsoft.com/office/drawing/2014/main" id="{E673B5A9-9180-75F0-8582-3DEEDBFCCDF8}"/>
              </a:ext>
            </a:extLst>
          </p:cNvPr>
          <p:cNvPicPr preferRelativeResize="0">
            <a:picLocks/>
          </p:cNvPicPr>
          <p:nvPr/>
        </p:nvPicPr>
        <p:blipFill rotWithShape="1">
          <a:blip r:embed="rId2">
            <a:alphaModFix/>
          </a:blip>
          <a:srcRect l="15350" t="-36878" r="-15350" b="-40932"/>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Colombia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41</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333;g3e0acc1b3d5_0_420">
            <a:extLst>
              <a:ext uri="{FF2B5EF4-FFF2-40B4-BE49-F238E27FC236}">
                <a16:creationId xmlns:a16="http://schemas.microsoft.com/office/drawing/2014/main" id="{90BAD5F6-8772-4EDF-DD95-E16786E1FD17}"/>
              </a:ext>
            </a:extLst>
          </p:cNvPr>
          <p:cNvSpPr txBox="1">
            <a:spLocks/>
          </p:cNvSpPr>
          <p:nvPr/>
        </p:nvSpPr>
        <p:spPr>
          <a:xfrm>
            <a:off x="2154898" y="5129799"/>
            <a:ext cx="2576100" cy="1415732"/>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más de 3 000 000 de habitantes.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Capacidad</a:t>
            </a:r>
            <a:r>
              <a:rPr kumimoji="0" lang="es-ES" sz="1100" b="0" i="0" u="none" strike="noStrike" kern="0" cap="none" spc="0" normalizeH="0" baseline="0" noProof="0" dirty="0">
                <a:ln>
                  <a:noFill/>
                </a:ln>
                <a:solidFill>
                  <a:srgbClr val="000000"/>
                </a:solidFill>
                <a:effectLst/>
                <a:uLnTx/>
                <a:uFillTx/>
                <a:latin typeface="Arial"/>
                <a:cs typeface="Arial"/>
                <a:sym typeface="Arial"/>
              </a:rPr>
              <a:t>: 600 000 m³/día. </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Ampliación y mejora de la Planta de Tratamiento de Aguas Residuales El Salitre, en Bogotá.</a:t>
            </a:r>
          </a:p>
        </p:txBody>
      </p:sp>
      <p:sp>
        <p:nvSpPr>
          <p:cNvPr id="15" name="CuadroTexto 14">
            <a:extLst>
              <a:ext uri="{FF2B5EF4-FFF2-40B4-BE49-F238E27FC236}">
                <a16:creationId xmlns:a16="http://schemas.microsoft.com/office/drawing/2014/main" id="{2C4242DE-EA85-5C75-385A-B43CC67B6675}"/>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CCA03FD9-ED2A-E1F0-1751-1C72E00854EC}"/>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850DD5AB-3A03-86C4-B247-021CE673C4AE}"/>
              </a:ext>
            </a:extLst>
          </p:cNvPr>
          <p:cNvSpPr txBox="1"/>
          <p:nvPr/>
        </p:nvSpPr>
        <p:spPr>
          <a:xfrm>
            <a:off x="2145375" y="4800052"/>
            <a:ext cx="2652656"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PTAR El Salitre, Colombia</a:t>
            </a:r>
          </a:p>
        </p:txBody>
      </p:sp>
    </p:spTree>
    <p:extLst>
      <p:ext uri="{BB962C8B-B14F-4D97-AF65-F5344CB8AC3E}">
        <p14:creationId xmlns:p14="http://schemas.microsoft.com/office/powerpoint/2010/main" val="366113222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Perú</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42</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343;g3e0acc1b3d5_0_430">
            <a:extLst>
              <a:ext uri="{FF2B5EF4-FFF2-40B4-BE49-F238E27FC236}">
                <a16:creationId xmlns:a16="http://schemas.microsoft.com/office/drawing/2014/main" id="{03499C75-1E92-53AB-DC4B-FAD4625FA2E9}"/>
              </a:ext>
            </a:extLst>
          </p:cNvPr>
          <p:cNvSpPr txBox="1">
            <a:spLocks/>
          </p:cNvSpPr>
          <p:nvPr/>
        </p:nvSpPr>
        <p:spPr>
          <a:xfrm>
            <a:off x="2154900" y="2265874"/>
            <a:ext cx="2585375" cy="4278054"/>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 diseño, financiación, construcción, operación y mantenimiento (24 años).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más de 345 000 de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proyecto incluye la ejecución y operación de 21 Km de redes de recolección, una estación de bombeo, plantas de tratamiento de aguas residuales y 7,7 Km de líneas para la disposición final de las aguas tratadas. </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La nueva infraestructura permitirá reducir las enfermedades causadas por el agua residual no tratada, mejorando la salud pública y la calidad de vida de los habitantes de los distritos afectados. El proyecto potenciará además la economía circular en el territorio, ya que el reúso de las aguas tratadas supondrá una nueva fuente de agua para el uso agrícola y/o industrial.</a:t>
            </a:r>
          </a:p>
        </p:txBody>
      </p:sp>
      <p:pic>
        <p:nvPicPr>
          <p:cNvPr id="9" name="Google Shape;1346;g3e0acc1b3d5_0_430" title="peru.jpg">
            <a:extLst>
              <a:ext uri="{FF2B5EF4-FFF2-40B4-BE49-F238E27FC236}">
                <a16:creationId xmlns:a16="http://schemas.microsoft.com/office/drawing/2014/main" id="{B949D4A1-30C7-F7E9-55FF-03CE4275740A}"/>
              </a:ext>
            </a:extLst>
          </p:cNvPr>
          <p:cNvPicPr preferRelativeResize="0"/>
          <p:nvPr/>
        </p:nvPicPr>
        <p:blipFill rotWithShape="1">
          <a:blip r:embed="rId2">
            <a:alphaModFix/>
          </a:blip>
          <a:srcRect l="29710" r="40054"/>
          <a:stretch/>
        </p:blipFill>
        <p:spPr>
          <a:xfrm>
            <a:off x="8330769" y="-1108956"/>
            <a:ext cx="5788800" cy="5785200"/>
          </a:xfrm>
          <a:prstGeom prst="ellipse">
            <a:avLst/>
          </a:prstGeom>
          <a:noFill/>
          <a:ln w="9525" cap="flat" cmpd="sng">
            <a:solidFill>
              <a:srgbClr val="1A75CF"/>
            </a:solidFill>
            <a:prstDash val="solid"/>
            <a:round/>
            <a:headEnd type="none" w="sm" len="sm"/>
            <a:tailEnd type="none" w="sm" len="sm"/>
          </a:ln>
        </p:spPr>
      </p:pic>
      <p:grpSp>
        <p:nvGrpSpPr>
          <p:cNvPr id="10" name="Grupo 9">
            <a:extLst>
              <a:ext uri="{FF2B5EF4-FFF2-40B4-BE49-F238E27FC236}">
                <a16:creationId xmlns:a16="http://schemas.microsoft.com/office/drawing/2014/main" id="{E8C2240E-AF4B-27E7-D45B-9F59EF75F307}"/>
              </a:ext>
            </a:extLst>
          </p:cNvPr>
          <p:cNvGrpSpPr/>
          <p:nvPr/>
        </p:nvGrpSpPr>
        <p:grpSpPr>
          <a:xfrm>
            <a:off x="5262475" y="1987690"/>
            <a:ext cx="2948446" cy="3858305"/>
            <a:chOff x="1544743" y="711427"/>
            <a:chExt cx="2982868" cy="3949367"/>
          </a:xfrm>
        </p:grpSpPr>
        <p:grpSp>
          <p:nvGrpSpPr>
            <p:cNvPr id="11" name="组合 150">
              <a:extLst>
                <a:ext uri="{FF2B5EF4-FFF2-40B4-BE49-F238E27FC236}">
                  <a16:creationId xmlns:a16="http://schemas.microsoft.com/office/drawing/2014/main" id="{2951646A-0C0A-AB18-1A0F-1733B9EF0925}"/>
                </a:ext>
              </a:extLst>
            </p:cNvPr>
            <p:cNvGrpSpPr/>
            <p:nvPr/>
          </p:nvGrpSpPr>
          <p:grpSpPr>
            <a:xfrm>
              <a:off x="1957408" y="711427"/>
              <a:ext cx="2570203" cy="3949367"/>
              <a:chOff x="936625" y="1374775"/>
              <a:chExt cx="3209926" cy="4932363"/>
            </a:xfrm>
            <a:solidFill>
              <a:srgbClr val="E6E6E6"/>
            </a:solidFill>
          </p:grpSpPr>
          <p:sp>
            <p:nvSpPr>
              <p:cNvPr id="15" name="Freeform 112">
                <a:extLst>
                  <a:ext uri="{FF2B5EF4-FFF2-40B4-BE49-F238E27FC236}">
                    <a16:creationId xmlns:a16="http://schemas.microsoft.com/office/drawing/2014/main" id="{3BBDC36E-854A-1E24-906A-9641EF447803}"/>
                  </a:ext>
                </a:extLst>
              </p:cNvPr>
              <p:cNvSpPr>
                <a:spLocks/>
              </p:cNvSpPr>
              <p:nvPr/>
            </p:nvSpPr>
            <p:spPr bwMode="auto">
              <a:xfrm>
                <a:off x="1641475" y="3527425"/>
                <a:ext cx="477838" cy="736600"/>
              </a:xfrm>
              <a:custGeom>
                <a:avLst/>
                <a:gdLst/>
                <a:ahLst/>
                <a:cxnLst>
                  <a:cxn ang="0">
                    <a:pos x="0" y="742"/>
                  </a:cxn>
                  <a:cxn ang="0">
                    <a:pos x="272" y="1305"/>
                  </a:cxn>
                  <a:cxn ang="0">
                    <a:pos x="319" y="1492"/>
                  </a:cxn>
                  <a:cxn ang="0">
                    <a:pos x="583" y="1971"/>
                  </a:cxn>
                  <a:cxn ang="0">
                    <a:pos x="724" y="1938"/>
                  </a:cxn>
                  <a:cxn ang="0">
                    <a:pos x="818" y="1986"/>
                  </a:cxn>
                  <a:cxn ang="0">
                    <a:pos x="831" y="2095"/>
                  </a:cxn>
                  <a:cxn ang="0">
                    <a:pos x="949" y="2107"/>
                  </a:cxn>
                  <a:cxn ang="0">
                    <a:pos x="1168" y="1922"/>
                  </a:cxn>
                  <a:cxn ang="0">
                    <a:pos x="1216" y="1792"/>
                  </a:cxn>
                  <a:cxn ang="0">
                    <a:pos x="1323" y="1748"/>
                  </a:cxn>
                  <a:cxn ang="0">
                    <a:pos x="1335" y="1628"/>
                  </a:cxn>
                  <a:cxn ang="0">
                    <a:pos x="1276" y="1564"/>
                  </a:cxn>
                  <a:cxn ang="0">
                    <a:pos x="1276" y="1473"/>
                  </a:cxn>
                  <a:cxn ang="0">
                    <a:pos x="1209" y="1425"/>
                  </a:cxn>
                  <a:cxn ang="0">
                    <a:pos x="1216" y="1329"/>
                  </a:cxn>
                  <a:cxn ang="0">
                    <a:pos x="1299" y="1241"/>
                  </a:cxn>
                  <a:cxn ang="0">
                    <a:pos x="1327" y="1026"/>
                  </a:cxn>
                  <a:cxn ang="0">
                    <a:pos x="1433" y="910"/>
                  </a:cxn>
                  <a:cxn ang="0">
                    <a:pos x="1370" y="822"/>
                  </a:cxn>
                  <a:cxn ang="0">
                    <a:pos x="1228" y="730"/>
                  </a:cxn>
                  <a:cxn ang="0">
                    <a:pos x="1102" y="587"/>
                  </a:cxn>
                  <a:cxn ang="0">
                    <a:pos x="1028" y="335"/>
                  </a:cxn>
                  <a:cxn ang="0">
                    <a:pos x="760" y="0"/>
                  </a:cxn>
                  <a:cxn ang="0">
                    <a:pos x="579" y="12"/>
                  </a:cxn>
                  <a:cxn ang="0">
                    <a:pos x="534" y="142"/>
                  </a:cxn>
                  <a:cxn ang="0">
                    <a:pos x="370" y="239"/>
                  </a:cxn>
                  <a:cxn ang="0">
                    <a:pos x="335" y="347"/>
                  </a:cxn>
                  <a:cxn ang="0">
                    <a:pos x="272" y="499"/>
                  </a:cxn>
                  <a:cxn ang="0">
                    <a:pos x="142" y="515"/>
                  </a:cxn>
                  <a:cxn ang="0">
                    <a:pos x="0" y="742"/>
                  </a:cxn>
                </a:cxnLst>
                <a:rect l="0" t="0" r="r" b="b"/>
                <a:pathLst>
                  <a:path w="1433" h="2107">
                    <a:moveTo>
                      <a:pt x="0" y="742"/>
                    </a:moveTo>
                    <a:lnTo>
                      <a:pt x="272" y="1305"/>
                    </a:lnTo>
                    <a:lnTo>
                      <a:pt x="319" y="1492"/>
                    </a:lnTo>
                    <a:lnTo>
                      <a:pt x="583" y="1971"/>
                    </a:lnTo>
                    <a:lnTo>
                      <a:pt x="724" y="1938"/>
                    </a:lnTo>
                    <a:lnTo>
                      <a:pt x="818" y="1986"/>
                    </a:lnTo>
                    <a:lnTo>
                      <a:pt x="831" y="2095"/>
                    </a:lnTo>
                    <a:lnTo>
                      <a:pt x="949" y="2107"/>
                    </a:lnTo>
                    <a:lnTo>
                      <a:pt x="1168" y="1922"/>
                    </a:lnTo>
                    <a:lnTo>
                      <a:pt x="1216" y="1792"/>
                    </a:lnTo>
                    <a:lnTo>
                      <a:pt x="1323" y="1748"/>
                    </a:lnTo>
                    <a:lnTo>
                      <a:pt x="1335" y="1628"/>
                    </a:lnTo>
                    <a:lnTo>
                      <a:pt x="1276" y="1564"/>
                    </a:lnTo>
                    <a:lnTo>
                      <a:pt x="1276" y="1473"/>
                    </a:lnTo>
                    <a:lnTo>
                      <a:pt x="1209" y="1425"/>
                    </a:lnTo>
                    <a:lnTo>
                      <a:pt x="1216" y="1329"/>
                    </a:lnTo>
                    <a:lnTo>
                      <a:pt x="1299" y="1241"/>
                    </a:lnTo>
                    <a:lnTo>
                      <a:pt x="1327" y="1026"/>
                    </a:lnTo>
                    <a:lnTo>
                      <a:pt x="1433" y="910"/>
                    </a:lnTo>
                    <a:lnTo>
                      <a:pt x="1370" y="822"/>
                    </a:lnTo>
                    <a:lnTo>
                      <a:pt x="1228" y="730"/>
                    </a:lnTo>
                    <a:lnTo>
                      <a:pt x="1102" y="587"/>
                    </a:lnTo>
                    <a:lnTo>
                      <a:pt x="1028" y="335"/>
                    </a:lnTo>
                    <a:lnTo>
                      <a:pt x="760" y="0"/>
                    </a:lnTo>
                    <a:lnTo>
                      <a:pt x="579" y="12"/>
                    </a:lnTo>
                    <a:lnTo>
                      <a:pt x="534" y="142"/>
                    </a:lnTo>
                    <a:lnTo>
                      <a:pt x="370" y="239"/>
                    </a:lnTo>
                    <a:lnTo>
                      <a:pt x="335" y="347"/>
                    </a:lnTo>
                    <a:lnTo>
                      <a:pt x="272" y="499"/>
                    </a:lnTo>
                    <a:lnTo>
                      <a:pt x="142" y="515"/>
                    </a:lnTo>
                    <a:lnTo>
                      <a:pt x="0" y="742"/>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16" name="Freeform 113">
                <a:extLst>
                  <a:ext uri="{FF2B5EF4-FFF2-40B4-BE49-F238E27FC236}">
                    <a16:creationId xmlns:a16="http://schemas.microsoft.com/office/drawing/2014/main" id="{08B8FDB4-718A-7CF8-4D94-30CB4F35F647}"/>
                  </a:ext>
                </a:extLst>
              </p:cNvPr>
              <p:cNvSpPr>
                <a:spLocks/>
              </p:cNvSpPr>
              <p:nvPr/>
            </p:nvSpPr>
            <p:spPr bwMode="auto">
              <a:xfrm>
                <a:off x="1984375" y="3633788"/>
                <a:ext cx="703263" cy="546100"/>
              </a:xfrm>
              <a:custGeom>
                <a:avLst/>
                <a:gdLst/>
                <a:ahLst/>
                <a:cxnLst>
                  <a:cxn ang="0">
                    <a:pos x="0" y="38"/>
                  </a:cxn>
                  <a:cxn ang="0">
                    <a:pos x="90" y="347"/>
                  </a:cxn>
                  <a:cxn ang="0">
                    <a:pos x="248" y="529"/>
                  </a:cxn>
                  <a:cxn ang="0">
                    <a:pos x="429" y="644"/>
                  </a:cxn>
                  <a:cxn ang="0">
                    <a:pos x="508" y="753"/>
                  </a:cxn>
                  <a:cxn ang="0">
                    <a:pos x="374" y="899"/>
                  </a:cxn>
                  <a:cxn ang="0">
                    <a:pos x="338" y="1168"/>
                  </a:cxn>
                  <a:cxn ang="0">
                    <a:pos x="233" y="1280"/>
                  </a:cxn>
                  <a:cxn ang="0">
                    <a:pos x="225" y="1398"/>
                  </a:cxn>
                  <a:cxn ang="0">
                    <a:pos x="308" y="1460"/>
                  </a:cxn>
                  <a:cxn ang="0">
                    <a:pos x="308" y="1570"/>
                  </a:cxn>
                  <a:cxn ang="0">
                    <a:pos x="384" y="1653"/>
                  </a:cxn>
                  <a:cxn ang="0">
                    <a:pos x="369" y="1802"/>
                  </a:cxn>
                  <a:cxn ang="0">
                    <a:pos x="580" y="1951"/>
                  </a:cxn>
                  <a:cxn ang="0">
                    <a:pos x="643" y="1853"/>
                  </a:cxn>
                  <a:cxn ang="0">
                    <a:pos x="770" y="1773"/>
                  </a:cxn>
                  <a:cxn ang="0">
                    <a:pos x="930" y="1786"/>
                  </a:cxn>
                  <a:cxn ang="0">
                    <a:pos x="1072" y="1878"/>
                  </a:cxn>
                  <a:cxn ang="0">
                    <a:pos x="1382" y="1901"/>
                  </a:cxn>
                  <a:cxn ang="0">
                    <a:pos x="1496" y="1787"/>
                  </a:cxn>
                  <a:cxn ang="0">
                    <a:pos x="1422" y="1683"/>
                  </a:cxn>
                  <a:cxn ang="0">
                    <a:pos x="1402" y="1588"/>
                  </a:cxn>
                  <a:cxn ang="0">
                    <a:pos x="1419" y="1483"/>
                  </a:cxn>
                  <a:cxn ang="0">
                    <a:pos x="1537" y="1393"/>
                  </a:cxn>
                  <a:cxn ang="0">
                    <a:pos x="1764" y="1405"/>
                  </a:cxn>
                  <a:cxn ang="0">
                    <a:pos x="1977" y="1363"/>
                  </a:cxn>
                  <a:cxn ang="0">
                    <a:pos x="2141" y="1275"/>
                  </a:cxn>
                  <a:cxn ang="0">
                    <a:pos x="2420" y="1263"/>
                  </a:cxn>
                  <a:cxn ang="0">
                    <a:pos x="2634" y="1160"/>
                  </a:cxn>
                  <a:cxn ang="0">
                    <a:pos x="2587" y="1024"/>
                  </a:cxn>
                  <a:cxn ang="0">
                    <a:pos x="2435" y="884"/>
                  </a:cxn>
                  <a:cxn ang="0">
                    <a:pos x="2494" y="720"/>
                  </a:cxn>
                  <a:cxn ang="0">
                    <a:pos x="2631" y="165"/>
                  </a:cxn>
                  <a:cxn ang="0">
                    <a:pos x="2509" y="150"/>
                  </a:cxn>
                  <a:cxn ang="0">
                    <a:pos x="2365" y="210"/>
                  </a:cxn>
                  <a:cxn ang="0">
                    <a:pos x="2159" y="344"/>
                  </a:cxn>
                  <a:cxn ang="0">
                    <a:pos x="2036" y="514"/>
                  </a:cxn>
                  <a:cxn ang="0">
                    <a:pos x="1938" y="680"/>
                  </a:cxn>
                  <a:cxn ang="0">
                    <a:pos x="1820" y="783"/>
                  </a:cxn>
                  <a:cxn ang="0">
                    <a:pos x="1643" y="853"/>
                  </a:cxn>
                  <a:cxn ang="0">
                    <a:pos x="1481" y="793"/>
                  </a:cxn>
                  <a:cxn ang="0">
                    <a:pos x="1372" y="660"/>
                  </a:cxn>
                  <a:cxn ang="0">
                    <a:pos x="1377" y="349"/>
                  </a:cxn>
                  <a:cxn ang="0">
                    <a:pos x="1240" y="210"/>
                  </a:cxn>
                  <a:cxn ang="0">
                    <a:pos x="1156" y="284"/>
                  </a:cxn>
                  <a:cxn ang="0">
                    <a:pos x="1082" y="215"/>
                  </a:cxn>
                  <a:cxn ang="0">
                    <a:pos x="993" y="0"/>
                  </a:cxn>
                  <a:cxn ang="0">
                    <a:pos x="905" y="6"/>
                  </a:cxn>
                  <a:cxn ang="0">
                    <a:pos x="902" y="176"/>
                  </a:cxn>
                  <a:cxn ang="0">
                    <a:pos x="679" y="165"/>
                  </a:cxn>
                  <a:cxn ang="0">
                    <a:pos x="478" y="81"/>
                  </a:cxn>
                  <a:cxn ang="0">
                    <a:pos x="370" y="154"/>
                  </a:cxn>
                  <a:cxn ang="0">
                    <a:pos x="218" y="66"/>
                  </a:cxn>
                  <a:cxn ang="0">
                    <a:pos x="0" y="38"/>
                  </a:cxn>
                </a:cxnLst>
                <a:rect l="0" t="0" r="r" b="b"/>
                <a:pathLst>
                  <a:path w="2634" h="1951">
                    <a:moveTo>
                      <a:pt x="0" y="38"/>
                    </a:moveTo>
                    <a:lnTo>
                      <a:pt x="90" y="347"/>
                    </a:lnTo>
                    <a:lnTo>
                      <a:pt x="248" y="529"/>
                    </a:lnTo>
                    <a:lnTo>
                      <a:pt x="429" y="644"/>
                    </a:lnTo>
                    <a:lnTo>
                      <a:pt x="508" y="753"/>
                    </a:lnTo>
                    <a:lnTo>
                      <a:pt x="374" y="899"/>
                    </a:lnTo>
                    <a:lnTo>
                      <a:pt x="338" y="1168"/>
                    </a:lnTo>
                    <a:lnTo>
                      <a:pt x="233" y="1280"/>
                    </a:lnTo>
                    <a:lnTo>
                      <a:pt x="225" y="1398"/>
                    </a:lnTo>
                    <a:lnTo>
                      <a:pt x="308" y="1460"/>
                    </a:lnTo>
                    <a:lnTo>
                      <a:pt x="308" y="1570"/>
                    </a:lnTo>
                    <a:lnTo>
                      <a:pt x="384" y="1653"/>
                    </a:lnTo>
                    <a:lnTo>
                      <a:pt x="369" y="1802"/>
                    </a:lnTo>
                    <a:lnTo>
                      <a:pt x="580" y="1951"/>
                    </a:lnTo>
                    <a:lnTo>
                      <a:pt x="643" y="1853"/>
                    </a:lnTo>
                    <a:lnTo>
                      <a:pt x="770" y="1773"/>
                    </a:lnTo>
                    <a:lnTo>
                      <a:pt x="930" y="1786"/>
                    </a:lnTo>
                    <a:lnTo>
                      <a:pt x="1072" y="1878"/>
                    </a:lnTo>
                    <a:lnTo>
                      <a:pt x="1382" y="1901"/>
                    </a:lnTo>
                    <a:lnTo>
                      <a:pt x="1496" y="1787"/>
                    </a:lnTo>
                    <a:lnTo>
                      <a:pt x="1422" y="1683"/>
                    </a:lnTo>
                    <a:lnTo>
                      <a:pt x="1402" y="1588"/>
                    </a:lnTo>
                    <a:lnTo>
                      <a:pt x="1419" y="1483"/>
                    </a:lnTo>
                    <a:lnTo>
                      <a:pt x="1537" y="1393"/>
                    </a:lnTo>
                    <a:lnTo>
                      <a:pt x="1764" y="1405"/>
                    </a:lnTo>
                    <a:lnTo>
                      <a:pt x="1977" y="1363"/>
                    </a:lnTo>
                    <a:lnTo>
                      <a:pt x="2141" y="1275"/>
                    </a:lnTo>
                    <a:lnTo>
                      <a:pt x="2420" y="1263"/>
                    </a:lnTo>
                    <a:lnTo>
                      <a:pt x="2634" y="1160"/>
                    </a:lnTo>
                    <a:lnTo>
                      <a:pt x="2587" y="1024"/>
                    </a:lnTo>
                    <a:lnTo>
                      <a:pt x="2435" y="884"/>
                    </a:lnTo>
                    <a:lnTo>
                      <a:pt x="2494" y="720"/>
                    </a:lnTo>
                    <a:lnTo>
                      <a:pt x="2631" y="165"/>
                    </a:lnTo>
                    <a:lnTo>
                      <a:pt x="2509" y="150"/>
                    </a:lnTo>
                    <a:lnTo>
                      <a:pt x="2365" y="210"/>
                    </a:lnTo>
                    <a:lnTo>
                      <a:pt x="2159" y="344"/>
                    </a:lnTo>
                    <a:lnTo>
                      <a:pt x="2036" y="514"/>
                    </a:lnTo>
                    <a:lnTo>
                      <a:pt x="1938" y="680"/>
                    </a:lnTo>
                    <a:lnTo>
                      <a:pt x="1820" y="783"/>
                    </a:lnTo>
                    <a:lnTo>
                      <a:pt x="1643" y="853"/>
                    </a:lnTo>
                    <a:lnTo>
                      <a:pt x="1481" y="793"/>
                    </a:lnTo>
                    <a:lnTo>
                      <a:pt x="1372" y="660"/>
                    </a:lnTo>
                    <a:lnTo>
                      <a:pt x="1377" y="349"/>
                    </a:lnTo>
                    <a:lnTo>
                      <a:pt x="1240" y="210"/>
                    </a:lnTo>
                    <a:lnTo>
                      <a:pt x="1156" y="284"/>
                    </a:lnTo>
                    <a:lnTo>
                      <a:pt x="1082" y="215"/>
                    </a:lnTo>
                    <a:lnTo>
                      <a:pt x="993" y="0"/>
                    </a:lnTo>
                    <a:lnTo>
                      <a:pt x="905" y="6"/>
                    </a:lnTo>
                    <a:lnTo>
                      <a:pt x="902" y="176"/>
                    </a:lnTo>
                    <a:lnTo>
                      <a:pt x="679" y="165"/>
                    </a:lnTo>
                    <a:lnTo>
                      <a:pt x="478" y="81"/>
                    </a:lnTo>
                    <a:lnTo>
                      <a:pt x="370" y="154"/>
                    </a:lnTo>
                    <a:lnTo>
                      <a:pt x="218" y="66"/>
                    </a:lnTo>
                    <a:lnTo>
                      <a:pt x="0" y="38"/>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17" name="Freeform 114">
                <a:extLst>
                  <a:ext uri="{FF2B5EF4-FFF2-40B4-BE49-F238E27FC236}">
                    <a16:creationId xmlns:a16="http://schemas.microsoft.com/office/drawing/2014/main" id="{0C5AE7B9-DD34-4E15-952F-6BC08A08C7BC}"/>
                  </a:ext>
                </a:extLst>
              </p:cNvPr>
              <p:cNvSpPr>
                <a:spLocks/>
              </p:cNvSpPr>
              <p:nvPr/>
            </p:nvSpPr>
            <p:spPr bwMode="auto">
              <a:xfrm>
                <a:off x="2138363" y="3959225"/>
                <a:ext cx="646113" cy="400050"/>
              </a:xfrm>
              <a:custGeom>
                <a:avLst/>
                <a:gdLst/>
                <a:ahLst/>
                <a:cxnLst>
                  <a:cxn ang="0">
                    <a:pos x="214" y="1427"/>
                  </a:cxn>
                  <a:cxn ang="0">
                    <a:pos x="412" y="1402"/>
                  </a:cxn>
                  <a:cxn ang="0">
                    <a:pos x="407" y="1292"/>
                  </a:cxn>
                  <a:cxn ang="0">
                    <a:pos x="569" y="1202"/>
                  </a:cxn>
                  <a:cxn ang="0">
                    <a:pos x="702" y="1173"/>
                  </a:cxn>
                  <a:cxn ang="0">
                    <a:pos x="834" y="1262"/>
                  </a:cxn>
                  <a:cxn ang="0">
                    <a:pos x="968" y="1163"/>
                  </a:cxn>
                  <a:cxn ang="0">
                    <a:pos x="1278" y="1088"/>
                  </a:cxn>
                  <a:cxn ang="0">
                    <a:pos x="1543" y="968"/>
                  </a:cxn>
                  <a:cxn ang="0">
                    <a:pos x="1680" y="1028"/>
                  </a:cxn>
                  <a:cxn ang="0">
                    <a:pos x="2035" y="1173"/>
                  </a:cxn>
                  <a:cxn ang="0">
                    <a:pos x="2163" y="1118"/>
                  </a:cxn>
                  <a:cxn ang="0">
                    <a:pos x="2287" y="968"/>
                  </a:cxn>
                  <a:cxn ang="0">
                    <a:pos x="2419" y="873"/>
                  </a:cxn>
                  <a:cxn ang="0">
                    <a:pos x="2257" y="669"/>
                  </a:cxn>
                  <a:cxn ang="0">
                    <a:pos x="2242" y="484"/>
                  </a:cxn>
                  <a:cxn ang="0">
                    <a:pos x="2163" y="339"/>
                  </a:cxn>
                  <a:cxn ang="0">
                    <a:pos x="2119" y="156"/>
                  </a:cxn>
                  <a:cxn ang="0">
                    <a:pos x="2053" y="0"/>
                  </a:cxn>
                  <a:cxn ang="0">
                    <a:pos x="1837" y="100"/>
                  </a:cxn>
                  <a:cxn ang="0">
                    <a:pos x="1559" y="111"/>
                  </a:cxn>
                  <a:cxn ang="0">
                    <a:pos x="1395" y="200"/>
                  </a:cxn>
                  <a:cxn ang="0">
                    <a:pos x="1179" y="244"/>
                  </a:cxn>
                  <a:cxn ang="0">
                    <a:pos x="953" y="230"/>
                  </a:cxn>
                  <a:cxn ang="0">
                    <a:pos x="838" y="321"/>
                  </a:cxn>
                  <a:cxn ang="0">
                    <a:pos x="819" y="424"/>
                  </a:cxn>
                  <a:cxn ang="0">
                    <a:pos x="839" y="519"/>
                  </a:cxn>
                  <a:cxn ang="0">
                    <a:pos x="915" y="627"/>
                  </a:cxn>
                  <a:cxn ang="0">
                    <a:pos x="802" y="739"/>
                  </a:cxn>
                  <a:cxn ang="0">
                    <a:pos x="492" y="715"/>
                  </a:cxn>
                  <a:cxn ang="0">
                    <a:pos x="352" y="624"/>
                  </a:cxn>
                  <a:cxn ang="0">
                    <a:pos x="190" y="610"/>
                  </a:cxn>
                  <a:cxn ang="0">
                    <a:pos x="57" y="694"/>
                  </a:cxn>
                  <a:cxn ang="0">
                    <a:pos x="0" y="790"/>
                  </a:cxn>
                  <a:cxn ang="0">
                    <a:pos x="97" y="1128"/>
                  </a:cxn>
                  <a:cxn ang="0">
                    <a:pos x="204" y="1427"/>
                  </a:cxn>
                  <a:cxn ang="0">
                    <a:pos x="214" y="1427"/>
                  </a:cxn>
                </a:cxnLst>
                <a:rect l="0" t="0" r="r" b="b"/>
                <a:pathLst>
                  <a:path w="2419" h="1427">
                    <a:moveTo>
                      <a:pt x="214" y="1427"/>
                    </a:moveTo>
                    <a:lnTo>
                      <a:pt x="412" y="1402"/>
                    </a:lnTo>
                    <a:lnTo>
                      <a:pt x="407" y="1292"/>
                    </a:lnTo>
                    <a:lnTo>
                      <a:pt x="569" y="1202"/>
                    </a:lnTo>
                    <a:lnTo>
                      <a:pt x="702" y="1173"/>
                    </a:lnTo>
                    <a:lnTo>
                      <a:pt x="834" y="1262"/>
                    </a:lnTo>
                    <a:lnTo>
                      <a:pt x="968" y="1163"/>
                    </a:lnTo>
                    <a:lnTo>
                      <a:pt x="1278" y="1088"/>
                    </a:lnTo>
                    <a:lnTo>
                      <a:pt x="1543" y="968"/>
                    </a:lnTo>
                    <a:lnTo>
                      <a:pt x="1680" y="1028"/>
                    </a:lnTo>
                    <a:lnTo>
                      <a:pt x="2035" y="1173"/>
                    </a:lnTo>
                    <a:lnTo>
                      <a:pt x="2163" y="1118"/>
                    </a:lnTo>
                    <a:lnTo>
                      <a:pt x="2287" y="968"/>
                    </a:lnTo>
                    <a:lnTo>
                      <a:pt x="2419" y="873"/>
                    </a:lnTo>
                    <a:lnTo>
                      <a:pt x="2257" y="669"/>
                    </a:lnTo>
                    <a:lnTo>
                      <a:pt x="2242" y="484"/>
                    </a:lnTo>
                    <a:lnTo>
                      <a:pt x="2163" y="339"/>
                    </a:lnTo>
                    <a:lnTo>
                      <a:pt x="2119" y="156"/>
                    </a:lnTo>
                    <a:lnTo>
                      <a:pt x="2053" y="0"/>
                    </a:lnTo>
                    <a:lnTo>
                      <a:pt x="1837" y="100"/>
                    </a:lnTo>
                    <a:lnTo>
                      <a:pt x="1559" y="111"/>
                    </a:lnTo>
                    <a:lnTo>
                      <a:pt x="1395" y="200"/>
                    </a:lnTo>
                    <a:lnTo>
                      <a:pt x="1179" y="244"/>
                    </a:lnTo>
                    <a:lnTo>
                      <a:pt x="953" y="230"/>
                    </a:lnTo>
                    <a:lnTo>
                      <a:pt x="838" y="321"/>
                    </a:lnTo>
                    <a:lnTo>
                      <a:pt x="819" y="424"/>
                    </a:lnTo>
                    <a:lnTo>
                      <a:pt x="839" y="519"/>
                    </a:lnTo>
                    <a:lnTo>
                      <a:pt x="915" y="627"/>
                    </a:lnTo>
                    <a:lnTo>
                      <a:pt x="802" y="739"/>
                    </a:lnTo>
                    <a:lnTo>
                      <a:pt x="492" y="715"/>
                    </a:lnTo>
                    <a:lnTo>
                      <a:pt x="352" y="624"/>
                    </a:lnTo>
                    <a:lnTo>
                      <a:pt x="190" y="610"/>
                    </a:lnTo>
                    <a:lnTo>
                      <a:pt x="57" y="694"/>
                    </a:lnTo>
                    <a:lnTo>
                      <a:pt x="0" y="790"/>
                    </a:lnTo>
                    <a:lnTo>
                      <a:pt x="97" y="1128"/>
                    </a:lnTo>
                    <a:lnTo>
                      <a:pt x="204" y="1427"/>
                    </a:lnTo>
                    <a:lnTo>
                      <a:pt x="214" y="1427"/>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18" name="Freeform 115">
                <a:extLst>
                  <a:ext uri="{FF2B5EF4-FFF2-40B4-BE49-F238E27FC236}">
                    <a16:creationId xmlns:a16="http://schemas.microsoft.com/office/drawing/2014/main" id="{08D4CE76-B07F-A7A9-994E-5EAE4516B235}"/>
                  </a:ext>
                </a:extLst>
              </p:cNvPr>
              <p:cNvSpPr>
                <a:spLocks/>
              </p:cNvSpPr>
              <p:nvPr/>
            </p:nvSpPr>
            <p:spPr bwMode="auto">
              <a:xfrm>
                <a:off x="2314575" y="3325813"/>
                <a:ext cx="1385888" cy="1108075"/>
              </a:xfrm>
              <a:custGeom>
                <a:avLst/>
                <a:gdLst/>
                <a:ahLst/>
                <a:cxnLst>
                  <a:cxn ang="0">
                    <a:pos x="5068" y="2531"/>
                  </a:cxn>
                  <a:cxn ang="0">
                    <a:pos x="4893" y="2808"/>
                  </a:cxn>
                  <a:cxn ang="0">
                    <a:pos x="4553" y="3247"/>
                  </a:cxn>
                  <a:cxn ang="0">
                    <a:pos x="3986" y="3512"/>
                  </a:cxn>
                  <a:cxn ang="0">
                    <a:pos x="3637" y="3502"/>
                  </a:cxn>
                  <a:cxn ang="0">
                    <a:pos x="3607" y="3841"/>
                  </a:cxn>
                  <a:cxn ang="0">
                    <a:pos x="3381" y="3961"/>
                  </a:cxn>
                  <a:cxn ang="0">
                    <a:pos x="2943" y="3871"/>
                  </a:cxn>
                  <a:cxn ang="0">
                    <a:pos x="2677" y="3891"/>
                  </a:cxn>
                  <a:cxn ang="0">
                    <a:pos x="2352" y="3412"/>
                  </a:cxn>
                  <a:cxn ang="0">
                    <a:pos x="2101" y="3362"/>
                  </a:cxn>
                  <a:cxn ang="0">
                    <a:pos x="1712" y="3572"/>
                  </a:cxn>
                  <a:cxn ang="0">
                    <a:pos x="1374" y="3437"/>
                  </a:cxn>
                  <a:cxn ang="0">
                    <a:pos x="1624" y="3237"/>
                  </a:cxn>
                  <a:cxn ang="0">
                    <a:pos x="1599" y="2932"/>
                  </a:cxn>
                  <a:cxn ang="0">
                    <a:pos x="1506" y="2604"/>
                  </a:cxn>
                  <a:cxn ang="0">
                    <a:pos x="1395" y="2259"/>
                  </a:cxn>
                  <a:cxn ang="0">
                    <a:pos x="1197" y="1988"/>
                  </a:cxn>
                  <a:cxn ang="0">
                    <a:pos x="1392" y="1268"/>
                  </a:cxn>
                  <a:cxn ang="0">
                    <a:pos x="1122" y="1317"/>
                  </a:cxn>
                  <a:cxn ang="0">
                    <a:pos x="786" y="1635"/>
                  </a:cxn>
                  <a:cxn ang="0">
                    <a:pos x="576" y="1889"/>
                  </a:cxn>
                  <a:cxn ang="0">
                    <a:pos x="240" y="1895"/>
                  </a:cxn>
                  <a:cxn ang="0">
                    <a:pos x="139" y="1452"/>
                  </a:cxn>
                  <a:cxn ang="0">
                    <a:pos x="205" y="1213"/>
                  </a:cxn>
                  <a:cxn ang="0">
                    <a:pos x="486" y="1153"/>
                  </a:cxn>
                  <a:cxn ang="0">
                    <a:pos x="459" y="998"/>
                  </a:cxn>
                  <a:cxn ang="0">
                    <a:pos x="693" y="763"/>
                  </a:cxn>
                  <a:cxn ang="0">
                    <a:pos x="1033" y="644"/>
                  </a:cxn>
                  <a:cxn ang="0">
                    <a:pos x="1313" y="524"/>
                  </a:cxn>
                  <a:cxn ang="0">
                    <a:pos x="1343" y="284"/>
                  </a:cxn>
                  <a:cxn ang="0">
                    <a:pos x="1289" y="10"/>
                  </a:cxn>
                  <a:cxn ang="0">
                    <a:pos x="1599" y="85"/>
                  </a:cxn>
                  <a:cxn ang="0">
                    <a:pos x="1926" y="193"/>
                  </a:cxn>
                  <a:cxn ang="0">
                    <a:pos x="2176" y="493"/>
                  </a:cxn>
                  <a:cxn ang="0">
                    <a:pos x="2347" y="983"/>
                  </a:cxn>
                  <a:cxn ang="0">
                    <a:pos x="2860" y="1697"/>
                  </a:cxn>
                  <a:cxn ang="0">
                    <a:pos x="2672" y="2002"/>
                  </a:cxn>
                  <a:cxn ang="0">
                    <a:pos x="3462" y="2114"/>
                  </a:cxn>
                  <a:cxn ang="0">
                    <a:pos x="3605" y="2449"/>
                  </a:cxn>
                  <a:cxn ang="0">
                    <a:pos x="4006" y="2604"/>
                  </a:cxn>
                  <a:cxn ang="0">
                    <a:pos x="4784" y="2374"/>
                  </a:cxn>
                  <a:cxn ang="0">
                    <a:pos x="5198" y="2166"/>
                  </a:cxn>
                  <a:cxn ang="0">
                    <a:pos x="5188" y="2349"/>
                  </a:cxn>
                </a:cxnLst>
                <a:rect l="0" t="0" r="r" b="b"/>
                <a:pathLst>
                  <a:path w="5198" h="3961">
                    <a:moveTo>
                      <a:pt x="5188" y="2349"/>
                    </a:moveTo>
                    <a:lnTo>
                      <a:pt x="5068" y="2531"/>
                    </a:lnTo>
                    <a:lnTo>
                      <a:pt x="4908" y="2649"/>
                    </a:lnTo>
                    <a:lnTo>
                      <a:pt x="4893" y="2808"/>
                    </a:lnTo>
                    <a:lnTo>
                      <a:pt x="4819" y="3023"/>
                    </a:lnTo>
                    <a:lnTo>
                      <a:pt x="4553" y="3247"/>
                    </a:lnTo>
                    <a:lnTo>
                      <a:pt x="4214" y="3412"/>
                    </a:lnTo>
                    <a:lnTo>
                      <a:pt x="3986" y="3512"/>
                    </a:lnTo>
                    <a:lnTo>
                      <a:pt x="3815" y="3547"/>
                    </a:lnTo>
                    <a:lnTo>
                      <a:pt x="3637" y="3502"/>
                    </a:lnTo>
                    <a:lnTo>
                      <a:pt x="3681" y="3667"/>
                    </a:lnTo>
                    <a:lnTo>
                      <a:pt x="3607" y="3841"/>
                    </a:lnTo>
                    <a:lnTo>
                      <a:pt x="3470" y="3841"/>
                    </a:lnTo>
                    <a:lnTo>
                      <a:pt x="3381" y="3961"/>
                    </a:lnTo>
                    <a:lnTo>
                      <a:pt x="3150" y="3951"/>
                    </a:lnTo>
                    <a:lnTo>
                      <a:pt x="2943" y="3871"/>
                    </a:lnTo>
                    <a:lnTo>
                      <a:pt x="2850" y="3786"/>
                    </a:lnTo>
                    <a:lnTo>
                      <a:pt x="2677" y="3891"/>
                    </a:lnTo>
                    <a:lnTo>
                      <a:pt x="2421" y="3846"/>
                    </a:lnTo>
                    <a:lnTo>
                      <a:pt x="2352" y="3412"/>
                    </a:lnTo>
                    <a:lnTo>
                      <a:pt x="2245" y="3332"/>
                    </a:lnTo>
                    <a:lnTo>
                      <a:pt x="2101" y="3362"/>
                    </a:lnTo>
                    <a:lnTo>
                      <a:pt x="1968" y="3532"/>
                    </a:lnTo>
                    <a:lnTo>
                      <a:pt x="1712" y="3572"/>
                    </a:lnTo>
                    <a:lnTo>
                      <a:pt x="1511" y="3602"/>
                    </a:lnTo>
                    <a:lnTo>
                      <a:pt x="1374" y="3437"/>
                    </a:lnTo>
                    <a:lnTo>
                      <a:pt x="1509" y="3382"/>
                    </a:lnTo>
                    <a:lnTo>
                      <a:pt x="1624" y="3237"/>
                    </a:lnTo>
                    <a:lnTo>
                      <a:pt x="1762" y="3137"/>
                    </a:lnTo>
                    <a:lnTo>
                      <a:pt x="1599" y="2932"/>
                    </a:lnTo>
                    <a:lnTo>
                      <a:pt x="1587" y="2752"/>
                    </a:lnTo>
                    <a:lnTo>
                      <a:pt x="1506" y="2604"/>
                    </a:lnTo>
                    <a:lnTo>
                      <a:pt x="1465" y="2434"/>
                    </a:lnTo>
                    <a:lnTo>
                      <a:pt x="1395" y="2259"/>
                    </a:lnTo>
                    <a:lnTo>
                      <a:pt x="1350" y="2127"/>
                    </a:lnTo>
                    <a:lnTo>
                      <a:pt x="1197" y="1988"/>
                    </a:lnTo>
                    <a:lnTo>
                      <a:pt x="1259" y="1810"/>
                    </a:lnTo>
                    <a:lnTo>
                      <a:pt x="1392" y="1268"/>
                    </a:lnTo>
                    <a:lnTo>
                      <a:pt x="1274" y="1252"/>
                    </a:lnTo>
                    <a:lnTo>
                      <a:pt x="1122" y="1317"/>
                    </a:lnTo>
                    <a:lnTo>
                      <a:pt x="919" y="1447"/>
                    </a:lnTo>
                    <a:lnTo>
                      <a:pt x="786" y="1635"/>
                    </a:lnTo>
                    <a:lnTo>
                      <a:pt x="699" y="1784"/>
                    </a:lnTo>
                    <a:lnTo>
                      <a:pt x="576" y="1889"/>
                    </a:lnTo>
                    <a:lnTo>
                      <a:pt x="401" y="1954"/>
                    </a:lnTo>
                    <a:lnTo>
                      <a:pt x="240" y="1895"/>
                    </a:lnTo>
                    <a:lnTo>
                      <a:pt x="135" y="1760"/>
                    </a:lnTo>
                    <a:lnTo>
                      <a:pt x="139" y="1452"/>
                    </a:lnTo>
                    <a:lnTo>
                      <a:pt x="0" y="1314"/>
                    </a:lnTo>
                    <a:lnTo>
                      <a:pt x="205" y="1213"/>
                    </a:lnTo>
                    <a:lnTo>
                      <a:pt x="339" y="1058"/>
                    </a:lnTo>
                    <a:lnTo>
                      <a:pt x="486" y="1153"/>
                    </a:lnTo>
                    <a:lnTo>
                      <a:pt x="580" y="1088"/>
                    </a:lnTo>
                    <a:lnTo>
                      <a:pt x="459" y="998"/>
                    </a:lnTo>
                    <a:lnTo>
                      <a:pt x="459" y="879"/>
                    </a:lnTo>
                    <a:lnTo>
                      <a:pt x="693" y="763"/>
                    </a:lnTo>
                    <a:lnTo>
                      <a:pt x="845" y="743"/>
                    </a:lnTo>
                    <a:lnTo>
                      <a:pt x="1033" y="644"/>
                    </a:lnTo>
                    <a:lnTo>
                      <a:pt x="1239" y="609"/>
                    </a:lnTo>
                    <a:lnTo>
                      <a:pt x="1313" y="524"/>
                    </a:lnTo>
                    <a:lnTo>
                      <a:pt x="1348" y="389"/>
                    </a:lnTo>
                    <a:lnTo>
                      <a:pt x="1343" y="284"/>
                    </a:lnTo>
                    <a:lnTo>
                      <a:pt x="1313" y="135"/>
                    </a:lnTo>
                    <a:lnTo>
                      <a:pt x="1289" y="10"/>
                    </a:lnTo>
                    <a:lnTo>
                      <a:pt x="1422" y="0"/>
                    </a:lnTo>
                    <a:lnTo>
                      <a:pt x="1599" y="85"/>
                    </a:lnTo>
                    <a:lnTo>
                      <a:pt x="1762" y="115"/>
                    </a:lnTo>
                    <a:lnTo>
                      <a:pt x="1926" y="193"/>
                    </a:lnTo>
                    <a:lnTo>
                      <a:pt x="1954" y="311"/>
                    </a:lnTo>
                    <a:lnTo>
                      <a:pt x="2176" y="493"/>
                    </a:lnTo>
                    <a:lnTo>
                      <a:pt x="2116" y="614"/>
                    </a:lnTo>
                    <a:lnTo>
                      <a:pt x="2347" y="983"/>
                    </a:lnTo>
                    <a:lnTo>
                      <a:pt x="2532" y="1152"/>
                    </a:lnTo>
                    <a:lnTo>
                      <a:pt x="2860" y="1697"/>
                    </a:lnTo>
                    <a:lnTo>
                      <a:pt x="2737" y="1849"/>
                    </a:lnTo>
                    <a:lnTo>
                      <a:pt x="2672" y="2002"/>
                    </a:lnTo>
                    <a:lnTo>
                      <a:pt x="3061" y="2021"/>
                    </a:lnTo>
                    <a:lnTo>
                      <a:pt x="3462" y="2114"/>
                    </a:lnTo>
                    <a:lnTo>
                      <a:pt x="3544" y="2226"/>
                    </a:lnTo>
                    <a:lnTo>
                      <a:pt x="3605" y="2449"/>
                    </a:lnTo>
                    <a:lnTo>
                      <a:pt x="3617" y="2614"/>
                    </a:lnTo>
                    <a:lnTo>
                      <a:pt x="4006" y="2604"/>
                    </a:lnTo>
                    <a:lnTo>
                      <a:pt x="4390" y="2589"/>
                    </a:lnTo>
                    <a:lnTo>
                      <a:pt x="4784" y="2374"/>
                    </a:lnTo>
                    <a:lnTo>
                      <a:pt x="5144" y="2066"/>
                    </a:lnTo>
                    <a:lnTo>
                      <a:pt x="5198" y="2166"/>
                    </a:lnTo>
                    <a:lnTo>
                      <a:pt x="5144" y="2259"/>
                    </a:lnTo>
                    <a:lnTo>
                      <a:pt x="5188" y="2349"/>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19" name="Freeform 116">
                <a:extLst>
                  <a:ext uri="{FF2B5EF4-FFF2-40B4-BE49-F238E27FC236}">
                    <a16:creationId xmlns:a16="http://schemas.microsoft.com/office/drawing/2014/main" id="{E25778B5-DBF0-E794-2FC7-2CF7CBB0EB93}"/>
                  </a:ext>
                </a:extLst>
              </p:cNvPr>
              <p:cNvSpPr>
                <a:spLocks/>
              </p:cNvSpPr>
              <p:nvPr/>
            </p:nvSpPr>
            <p:spPr bwMode="auto">
              <a:xfrm>
                <a:off x="1835150" y="4138613"/>
                <a:ext cx="628650" cy="814388"/>
              </a:xfrm>
              <a:custGeom>
                <a:avLst/>
                <a:gdLst/>
                <a:ahLst/>
                <a:cxnLst>
                  <a:cxn ang="0">
                    <a:pos x="0" y="279"/>
                  </a:cxn>
                  <a:cxn ang="0">
                    <a:pos x="280" y="778"/>
                  </a:cxn>
                  <a:cxn ang="0">
                    <a:pos x="290" y="1001"/>
                  </a:cxn>
                  <a:cxn ang="0">
                    <a:pos x="511" y="1136"/>
                  </a:cxn>
                  <a:cxn ang="0">
                    <a:pos x="734" y="1490"/>
                  </a:cxn>
                  <a:cxn ang="0">
                    <a:pos x="841" y="1825"/>
                  </a:cxn>
                  <a:cxn ang="0">
                    <a:pos x="1044" y="2005"/>
                  </a:cxn>
                  <a:cxn ang="0">
                    <a:pos x="1132" y="2199"/>
                  </a:cxn>
                  <a:cxn ang="0">
                    <a:pos x="1328" y="2454"/>
                  </a:cxn>
                  <a:cxn ang="0">
                    <a:pos x="1412" y="2693"/>
                  </a:cxn>
                  <a:cxn ang="0">
                    <a:pos x="1595" y="2913"/>
                  </a:cxn>
                  <a:cxn ang="0">
                    <a:pos x="1737" y="2693"/>
                  </a:cxn>
                  <a:cxn ang="0">
                    <a:pos x="1928" y="2589"/>
                  </a:cxn>
                  <a:cxn ang="0">
                    <a:pos x="2046" y="2593"/>
                  </a:cxn>
                  <a:cxn ang="0">
                    <a:pos x="2230" y="2494"/>
                  </a:cxn>
                  <a:cxn ang="0">
                    <a:pos x="2357" y="2304"/>
                  </a:cxn>
                  <a:cxn ang="0">
                    <a:pos x="2226" y="2200"/>
                  </a:cxn>
                  <a:cxn ang="0">
                    <a:pos x="2258" y="2059"/>
                  </a:cxn>
                  <a:cxn ang="0">
                    <a:pos x="2168" y="1898"/>
                  </a:cxn>
                  <a:cxn ang="0">
                    <a:pos x="2195" y="1745"/>
                  </a:cxn>
                  <a:cxn ang="0">
                    <a:pos x="1978" y="1640"/>
                  </a:cxn>
                  <a:cxn ang="0">
                    <a:pos x="1783" y="1618"/>
                  </a:cxn>
                  <a:cxn ang="0">
                    <a:pos x="1653" y="1431"/>
                  </a:cxn>
                  <a:cxn ang="0">
                    <a:pos x="1496" y="1175"/>
                  </a:cxn>
                  <a:cxn ang="0">
                    <a:pos x="1346" y="785"/>
                  </a:cxn>
                  <a:cxn ang="0">
                    <a:pos x="1235" y="493"/>
                  </a:cxn>
                  <a:cxn ang="0">
                    <a:pos x="1137" y="149"/>
                  </a:cxn>
                  <a:cxn ang="0">
                    <a:pos x="926" y="0"/>
                  </a:cxn>
                  <a:cxn ang="0">
                    <a:pos x="789" y="58"/>
                  </a:cxn>
                  <a:cxn ang="0">
                    <a:pos x="729" y="220"/>
                  </a:cxn>
                  <a:cxn ang="0">
                    <a:pos x="456" y="450"/>
                  </a:cxn>
                  <a:cxn ang="0">
                    <a:pos x="310" y="433"/>
                  </a:cxn>
                  <a:cxn ang="0">
                    <a:pos x="296" y="297"/>
                  </a:cxn>
                  <a:cxn ang="0">
                    <a:pos x="177" y="239"/>
                  </a:cxn>
                  <a:cxn ang="0">
                    <a:pos x="0" y="279"/>
                  </a:cxn>
                </a:cxnLst>
                <a:rect l="0" t="0" r="r" b="b"/>
                <a:pathLst>
                  <a:path w="2357" h="2913">
                    <a:moveTo>
                      <a:pt x="0" y="279"/>
                    </a:moveTo>
                    <a:lnTo>
                      <a:pt x="280" y="778"/>
                    </a:lnTo>
                    <a:lnTo>
                      <a:pt x="290" y="1001"/>
                    </a:lnTo>
                    <a:lnTo>
                      <a:pt x="511" y="1136"/>
                    </a:lnTo>
                    <a:lnTo>
                      <a:pt x="734" y="1490"/>
                    </a:lnTo>
                    <a:lnTo>
                      <a:pt x="841" y="1825"/>
                    </a:lnTo>
                    <a:lnTo>
                      <a:pt x="1044" y="2005"/>
                    </a:lnTo>
                    <a:lnTo>
                      <a:pt x="1132" y="2199"/>
                    </a:lnTo>
                    <a:lnTo>
                      <a:pt x="1328" y="2454"/>
                    </a:lnTo>
                    <a:lnTo>
                      <a:pt x="1412" y="2693"/>
                    </a:lnTo>
                    <a:lnTo>
                      <a:pt x="1595" y="2913"/>
                    </a:lnTo>
                    <a:lnTo>
                      <a:pt x="1737" y="2693"/>
                    </a:lnTo>
                    <a:lnTo>
                      <a:pt x="1928" y="2589"/>
                    </a:lnTo>
                    <a:lnTo>
                      <a:pt x="2046" y="2593"/>
                    </a:lnTo>
                    <a:lnTo>
                      <a:pt x="2230" y="2494"/>
                    </a:lnTo>
                    <a:lnTo>
                      <a:pt x="2357" y="2304"/>
                    </a:lnTo>
                    <a:lnTo>
                      <a:pt x="2226" y="2200"/>
                    </a:lnTo>
                    <a:lnTo>
                      <a:pt x="2258" y="2059"/>
                    </a:lnTo>
                    <a:lnTo>
                      <a:pt x="2168" y="1898"/>
                    </a:lnTo>
                    <a:lnTo>
                      <a:pt x="2195" y="1745"/>
                    </a:lnTo>
                    <a:lnTo>
                      <a:pt x="1978" y="1640"/>
                    </a:lnTo>
                    <a:lnTo>
                      <a:pt x="1783" y="1618"/>
                    </a:lnTo>
                    <a:lnTo>
                      <a:pt x="1653" y="1431"/>
                    </a:lnTo>
                    <a:lnTo>
                      <a:pt x="1496" y="1175"/>
                    </a:lnTo>
                    <a:lnTo>
                      <a:pt x="1346" y="785"/>
                    </a:lnTo>
                    <a:lnTo>
                      <a:pt x="1235" y="493"/>
                    </a:lnTo>
                    <a:lnTo>
                      <a:pt x="1137" y="149"/>
                    </a:lnTo>
                    <a:lnTo>
                      <a:pt x="926" y="0"/>
                    </a:lnTo>
                    <a:lnTo>
                      <a:pt x="789" y="58"/>
                    </a:lnTo>
                    <a:lnTo>
                      <a:pt x="729" y="220"/>
                    </a:lnTo>
                    <a:lnTo>
                      <a:pt x="456" y="450"/>
                    </a:lnTo>
                    <a:lnTo>
                      <a:pt x="310" y="433"/>
                    </a:lnTo>
                    <a:lnTo>
                      <a:pt x="296" y="297"/>
                    </a:lnTo>
                    <a:lnTo>
                      <a:pt x="177" y="239"/>
                    </a:lnTo>
                    <a:lnTo>
                      <a:pt x="0" y="279"/>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0" name="Freeform 117">
                <a:extLst>
                  <a:ext uri="{FF2B5EF4-FFF2-40B4-BE49-F238E27FC236}">
                    <a16:creationId xmlns:a16="http://schemas.microsoft.com/office/drawing/2014/main" id="{2C5BAB3C-DDDB-F411-1D6E-ABDFC2857E69}"/>
                  </a:ext>
                </a:extLst>
              </p:cNvPr>
              <p:cNvSpPr>
                <a:spLocks/>
              </p:cNvSpPr>
              <p:nvPr/>
            </p:nvSpPr>
            <p:spPr bwMode="auto">
              <a:xfrm>
                <a:off x="2195513" y="4230688"/>
                <a:ext cx="768350" cy="552450"/>
              </a:xfrm>
              <a:custGeom>
                <a:avLst/>
                <a:gdLst/>
                <a:ahLst/>
                <a:cxnLst>
                  <a:cxn ang="0">
                    <a:pos x="808" y="1581"/>
                  </a:cxn>
                  <a:cxn ang="0">
                    <a:pos x="890" y="1408"/>
                  </a:cxn>
                  <a:cxn ang="0">
                    <a:pos x="1012" y="1325"/>
                  </a:cxn>
                  <a:cxn ang="0">
                    <a:pos x="1102" y="1181"/>
                  </a:cxn>
                  <a:cxn ang="0">
                    <a:pos x="1043" y="1053"/>
                  </a:cxn>
                  <a:cxn ang="0">
                    <a:pos x="1114" y="1037"/>
                  </a:cxn>
                  <a:cxn ang="0">
                    <a:pos x="1236" y="1073"/>
                  </a:cxn>
                  <a:cxn ang="0">
                    <a:pos x="1461" y="1049"/>
                  </a:cxn>
                  <a:cxn ang="0">
                    <a:pos x="1576" y="1127"/>
                  </a:cxn>
                  <a:cxn ang="0">
                    <a:pos x="1669" y="1229"/>
                  </a:cxn>
                  <a:cxn ang="0">
                    <a:pos x="1803" y="1265"/>
                  </a:cxn>
                  <a:cxn ang="0">
                    <a:pos x="1945" y="1253"/>
                  </a:cxn>
                  <a:cxn ang="0">
                    <a:pos x="2087" y="1241"/>
                  </a:cxn>
                  <a:cxn ang="0">
                    <a:pos x="2181" y="1161"/>
                  </a:cxn>
                  <a:cxn ang="0">
                    <a:pos x="2240" y="982"/>
                  </a:cxn>
                  <a:cxn ang="0">
                    <a:pos x="2307" y="838"/>
                  </a:cxn>
                  <a:cxn ang="0">
                    <a:pos x="2252" y="778"/>
                  </a:cxn>
                  <a:cxn ang="0">
                    <a:pos x="2153" y="742"/>
                  </a:cxn>
                  <a:cxn ang="0">
                    <a:pos x="2252" y="670"/>
                  </a:cxn>
                  <a:cxn ang="0">
                    <a:pos x="2296" y="495"/>
                  </a:cxn>
                  <a:cxn ang="0">
                    <a:pos x="2238" y="143"/>
                  </a:cxn>
                  <a:cxn ang="0">
                    <a:pos x="2154" y="77"/>
                  </a:cxn>
                  <a:cxn ang="0">
                    <a:pos x="2040" y="101"/>
                  </a:cxn>
                  <a:cxn ang="0">
                    <a:pos x="1936" y="239"/>
                  </a:cxn>
                  <a:cxn ang="0">
                    <a:pos x="1570" y="295"/>
                  </a:cxn>
                  <a:cxn ang="0">
                    <a:pos x="1461" y="164"/>
                  </a:cxn>
                  <a:cxn ang="0">
                    <a:pos x="1067" y="0"/>
                  </a:cxn>
                  <a:cxn ang="0">
                    <a:pos x="858" y="95"/>
                  </a:cxn>
                  <a:cxn ang="0">
                    <a:pos x="606" y="156"/>
                  </a:cxn>
                  <a:cxn ang="0">
                    <a:pos x="498" y="235"/>
                  </a:cxn>
                  <a:cxn ang="0">
                    <a:pos x="394" y="163"/>
                  </a:cxn>
                  <a:cxn ang="0">
                    <a:pos x="291" y="188"/>
                  </a:cxn>
                  <a:cxn ang="0">
                    <a:pos x="156" y="259"/>
                  </a:cxn>
                  <a:cxn ang="0">
                    <a:pos x="162" y="349"/>
                  </a:cxn>
                  <a:cxn ang="0">
                    <a:pos x="0" y="369"/>
                  </a:cxn>
                  <a:cxn ang="0">
                    <a:pos x="114" y="670"/>
                  </a:cxn>
                  <a:cxn ang="0">
                    <a:pos x="228" y="858"/>
                  </a:cxn>
                  <a:cxn ang="0">
                    <a:pos x="346" y="1029"/>
                  </a:cxn>
                  <a:cxn ang="0">
                    <a:pos x="500" y="1049"/>
                  </a:cxn>
                  <a:cxn ang="0">
                    <a:pos x="676" y="1131"/>
                  </a:cxn>
                  <a:cxn ang="0">
                    <a:pos x="658" y="1253"/>
                  </a:cxn>
                  <a:cxn ang="0">
                    <a:pos x="726" y="1383"/>
                  </a:cxn>
                  <a:cxn ang="0">
                    <a:pos x="704" y="1499"/>
                  </a:cxn>
                  <a:cxn ang="0">
                    <a:pos x="808" y="1581"/>
                  </a:cxn>
                </a:cxnLst>
                <a:rect l="0" t="0" r="r" b="b"/>
                <a:pathLst>
                  <a:path w="2307" h="1581">
                    <a:moveTo>
                      <a:pt x="808" y="1581"/>
                    </a:moveTo>
                    <a:lnTo>
                      <a:pt x="890" y="1408"/>
                    </a:lnTo>
                    <a:lnTo>
                      <a:pt x="1012" y="1325"/>
                    </a:lnTo>
                    <a:lnTo>
                      <a:pt x="1102" y="1181"/>
                    </a:lnTo>
                    <a:lnTo>
                      <a:pt x="1043" y="1053"/>
                    </a:lnTo>
                    <a:lnTo>
                      <a:pt x="1114" y="1037"/>
                    </a:lnTo>
                    <a:lnTo>
                      <a:pt x="1236" y="1073"/>
                    </a:lnTo>
                    <a:lnTo>
                      <a:pt x="1461" y="1049"/>
                    </a:lnTo>
                    <a:lnTo>
                      <a:pt x="1576" y="1127"/>
                    </a:lnTo>
                    <a:lnTo>
                      <a:pt x="1669" y="1229"/>
                    </a:lnTo>
                    <a:lnTo>
                      <a:pt x="1803" y="1265"/>
                    </a:lnTo>
                    <a:lnTo>
                      <a:pt x="1945" y="1253"/>
                    </a:lnTo>
                    <a:lnTo>
                      <a:pt x="2087" y="1241"/>
                    </a:lnTo>
                    <a:lnTo>
                      <a:pt x="2181" y="1161"/>
                    </a:lnTo>
                    <a:lnTo>
                      <a:pt x="2240" y="982"/>
                    </a:lnTo>
                    <a:lnTo>
                      <a:pt x="2307" y="838"/>
                    </a:lnTo>
                    <a:lnTo>
                      <a:pt x="2252" y="778"/>
                    </a:lnTo>
                    <a:lnTo>
                      <a:pt x="2153" y="742"/>
                    </a:lnTo>
                    <a:lnTo>
                      <a:pt x="2252" y="670"/>
                    </a:lnTo>
                    <a:lnTo>
                      <a:pt x="2296" y="495"/>
                    </a:lnTo>
                    <a:lnTo>
                      <a:pt x="2238" y="143"/>
                    </a:lnTo>
                    <a:lnTo>
                      <a:pt x="2154" y="77"/>
                    </a:lnTo>
                    <a:lnTo>
                      <a:pt x="2040" y="101"/>
                    </a:lnTo>
                    <a:lnTo>
                      <a:pt x="1936" y="239"/>
                    </a:lnTo>
                    <a:lnTo>
                      <a:pt x="1570" y="295"/>
                    </a:lnTo>
                    <a:lnTo>
                      <a:pt x="1461" y="164"/>
                    </a:lnTo>
                    <a:lnTo>
                      <a:pt x="1067" y="0"/>
                    </a:lnTo>
                    <a:lnTo>
                      <a:pt x="858" y="95"/>
                    </a:lnTo>
                    <a:lnTo>
                      <a:pt x="606" y="156"/>
                    </a:lnTo>
                    <a:lnTo>
                      <a:pt x="498" y="235"/>
                    </a:lnTo>
                    <a:lnTo>
                      <a:pt x="394" y="163"/>
                    </a:lnTo>
                    <a:lnTo>
                      <a:pt x="291" y="188"/>
                    </a:lnTo>
                    <a:lnTo>
                      <a:pt x="156" y="259"/>
                    </a:lnTo>
                    <a:lnTo>
                      <a:pt x="162" y="349"/>
                    </a:lnTo>
                    <a:lnTo>
                      <a:pt x="0" y="369"/>
                    </a:lnTo>
                    <a:lnTo>
                      <a:pt x="114" y="670"/>
                    </a:lnTo>
                    <a:lnTo>
                      <a:pt x="228" y="858"/>
                    </a:lnTo>
                    <a:lnTo>
                      <a:pt x="346" y="1029"/>
                    </a:lnTo>
                    <a:lnTo>
                      <a:pt x="500" y="1049"/>
                    </a:lnTo>
                    <a:lnTo>
                      <a:pt x="676" y="1131"/>
                    </a:lnTo>
                    <a:lnTo>
                      <a:pt x="658" y="1253"/>
                    </a:lnTo>
                    <a:lnTo>
                      <a:pt x="726" y="1383"/>
                    </a:lnTo>
                    <a:lnTo>
                      <a:pt x="704" y="1499"/>
                    </a:lnTo>
                    <a:lnTo>
                      <a:pt x="808" y="1581"/>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1" name="Freeform 118">
                <a:extLst>
                  <a:ext uri="{FF2B5EF4-FFF2-40B4-BE49-F238E27FC236}">
                    <a16:creationId xmlns:a16="http://schemas.microsoft.com/office/drawing/2014/main" id="{610776E7-C04D-7121-D2B3-0A61EF6E0D55}"/>
                  </a:ext>
                </a:extLst>
              </p:cNvPr>
              <p:cNvSpPr>
                <a:spLocks/>
              </p:cNvSpPr>
              <p:nvPr/>
            </p:nvSpPr>
            <p:spPr bwMode="auto">
              <a:xfrm>
                <a:off x="2228850" y="4862513"/>
                <a:ext cx="438150" cy="655638"/>
              </a:xfrm>
              <a:custGeom>
                <a:avLst/>
                <a:gdLst/>
                <a:ahLst/>
                <a:cxnLst>
                  <a:cxn ang="0">
                    <a:pos x="1020" y="1876"/>
                  </a:cxn>
                  <a:cxn ang="0">
                    <a:pos x="1122" y="1712"/>
                  </a:cxn>
                  <a:cxn ang="0">
                    <a:pos x="1291" y="1617"/>
                  </a:cxn>
                  <a:cxn ang="0">
                    <a:pos x="1316" y="1492"/>
                  </a:cxn>
                  <a:cxn ang="0">
                    <a:pos x="1256" y="1329"/>
                  </a:cxn>
                  <a:cxn ang="0">
                    <a:pos x="1180" y="1242"/>
                  </a:cxn>
                  <a:cxn ang="0">
                    <a:pos x="1043" y="1241"/>
                  </a:cxn>
                  <a:cxn ang="0">
                    <a:pos x="988" y="1188"/>
                  </a:cxn>
                  <a:cxn ang="0">
                    <a:pos x="962" y="1094"/>
                  </a:cxn>
                  <a:cxn ang="0">
                    <a:pos x="1014" y="1008"/>
                  </a:cxn>
                  <a:cxn ang="0">
                    <a:pos x="1008" y="894"/>
                  </a:cxn>
                  <a:cxn ang="0">
                    <a:pos x="862" y="778"/>
                  </a:cxn>
                  <a:cxn ang="0">
                    <a:pos x="732" y="738"/>
                  </a:cxn>
                  <a:cxn ang="0">
                    <a:pos x="665" y="667"/>
                  </a:cxn>
                  <a:cxn ang="0">
                    <a:pos x="673" y="379"/>
                  </a:cxn>
                  <a:cxn ang="0">
                    <a:pos x="535" y="271"/>
                  </a:cxn>
                  <a:cxn ang="0">
                    <a:pos x="547" y="144"/>
                  </a:cxn>
                  <a:cxn ang="0">
                    <a:pos x="464" y="2"/>
                  </a:cxn>
                  <a:cxn ang="0">
                    <a:pos x="366" y="0"/>
                  </a:cxn>
                  <a:cxn ang="0">
                    <a:pos x="212" y="82"/>
                  </a:cxn>
                  <a:cxn ang="0">
                    <a:pos x="100" y="260"/>
                  </a:cxn>
                  <a:cxn ang="0">
                    <a:pos x="193" y="379"/>
                  </a:cxn>
                  <a:cxn ang="0">
                    <a:pos x="142" y="659"/>
                  </a:cxn>
                  <a:cxn ang="0">
                    <a:pos x="47" y="655"/>
                  </a:cxn>
                  <a:cxn ang="0">
                    <a:pos x="0" y="718"/>
                  </a:cxn>
                  <a:cxn ang="0">
                    <a:pos x="110" y="742"/>
                  </a:cxn>
                  <a:cxn ang="0">
                    <a:pos x="118" y="886"/>
                  </a:cxn>
                  <a:cxn ang="0">
                    <a:pos x="287" y="1102"/>
                  </a:cxn>
                  <a:cxn ang="0">
                    <a:pos x="394" y="1293"/>
                  </a:cxn>
                  <a:cxn ang="0">
                    <a:pos x="618" y="1469"/>
                  </a:cxn>
                  <a:cxn ang="0">
                    <a:pos x="831" y="1700"/>
                  </a:cxn>
                  <a:cxn ang="0">
                    <a:pos x="909" y="1712"/>
                  </a:cxn>
                  <a:cxn ang="0">
                    <a:pos x="909" y="1804"/>
                  </a:cxn>
                  <a:cxn ang="0">
                    <a:pos x="1020" y="1876"/>
                  </a:cxn>
                </a:cxnLst>
                <a:rect l="0" t="0" r="r" b="b"/>
                <a:pathLst>
                  <a:path w="1316" h="1876">
                    <a:moveTo>
                      <a:pt x="1020" y="1876"/>
                    </a:moveTo>
                    <a:lnTo>
                      <a:pt x="1122" y="1712"/>
                    </a:lnTo>
                    <a:lnTo>
                      <a:pt x="1291" y="1617"/>
                    </a:lnTo>
                    <a:lnTo>
                      <a:pt x="1316" y="1492"/>
                    </a:lnTo>
                    <a:lnTo>
                      <a:pt x="1256" y="1329"/>
                    </a:lnTo>
                    <a:lnTo>
                      <a:pt x="1180" y="1242"/>
                    </a:lnTo>
                    <a:lnTo>
                      <a:pt x="1043" y="1241"/>
                    </a:lnTo>
                    <a:lnTo>
                      <a:pt x="988" y="1188"/>
                    </a:lnTo>
                    <a:lnTo>
                      <a:pt x="962" y="1094"/>
                    </a:lnTo>
                    <a:lnTo>
                      <a:pt x="1014" y="1008"/>
                    </a:lnTo>
                    <a:lnTo>
                      <a:pt x="1008" y="894"/>
                    </a:lnTo>
                    <a:lnTo>
                      <a:pt x="862" y="778"/>
                    </a:lnTo>
                    <a:lnTo>
                      <a:pt x="732" y="738"/>
                    </a:lnTo>
                    <a:lnTo>
                      <a:pt x="665" y="667"/>
                    </a:lnTo>
                    <a:lnTo>
                      <a:pt x="673" y="379"/>
                    </a:lnTo>
                    <a:lnTo>
                      <a:pt x="535" y="271"/>
                    </a:lnTo>
                    <a:lnTo>
                      <a:pt x="547" y="144"/>
                    </a:lnTo>
                    <a:lnTo>
                      <a:pt x="464" y="2"/>
                    </a:lnTo>
                    <a:lnTo>
                      <a:pt x="366" y="0"/>
                    </a:lnTo>
                    <a:lnTo>
                      <a:pt x="212" y="82"/>
                    </a:lnTo>
                    <a:lnTo>
                      <a:pt x="100" y="260"/>
                    </a:lnTo>
                    <a:lnTo>
                      <a:pt x="193" y="379"/>
                    </a:lnTo>
                    <a:lnTo>
                      <a:pt x="142" y="659"/>
                    </a:lnTo>
                    <a:lnTo>
                      <a:pt x="47" y="655"/>
                    </a:lnTo>
                    <a:lnTo>
                      <a:pt x="0" y="718"/>
                    </a:lnTo>
                    <a:lnTo>
                      <a:pt x="110" y="742"/>
                    </a:lnTo>
                    <a:lnTo>
                      <a:pt x="118" y="886"/>
                    </a:lnTo>
                    <a:lnTo>
                      <a:pt x="287" y="1102"/>
                    </a:lnTo>
                    <a:lnTo>
                      <a:pt x="394" y="1293"/>
                    </a:lnTo>
                    <a:lnTo>
                      <a:pt x="618" y="1469"/>
                    </a:lnTo>
                    <a:lnTo>
                      <a:pt x="831" y="1700"/>
                    </a:lnTo>
                    <a:lnTo>
                      <a:pt x="909" y="1712"/>
                    </a:lnTo>
                    <a:lnTo>
                      <a:pt x="909" y="1804"/>
                    </a:lnTo>
                    <a:lnTo>
                      <a:pt x="1020" y="1876"/>
                    </a:lnTo>
                    <a:close/>
                  </a:path>
                </a:pathLst>
              </a:custGeom>
              <a:solidFill>
                <a:srgbClr val="E6E6E6"/>
              </a:solid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2" name="Freeform 119">
                <a:extLst>
                  <a:ext uri="{FF2B5EF4-FFF2-40B4-BE49-F238E27FC236}">
                    <a16:creationId xmlns:a16="http://schemas.microsoft.com/office/drawing/2014/main" id="{A9F4FFFA-85B4-4D7F-DCAE-E0D5FFC88C51}"/>
                  </a:ext>
                </a:extLst>
              </p:cNvPr>
              <p:cNvSpPr>
                <a:spLocks/>
              </p:cNvSpPr>
              <p:nvPr/>
            </p:nvSpPr>
            <p:spPr bwMode="auto">
              <a:xfrm>
                <a:off x="2382838" y="4592638"/>
                <a:ext cx="368300" cy="584200"/>
              </a:xfrm>
              <a:custGeom>
                <a:avLst/>
                <a:gdLst/>
                <a:ahLst/>
                <a:cxnLst>
                  <a:cxn ang="0">
                    <a:pos x="1011" y="88"/>
                  </a:cxn>
                  <a:cxn ang="0">
                    <a:pos x="942" y="196"/>
                  </a:cxn>
                  <a:cxn ang="0">
                    <a:pos x="920" y="299"/>
                  </a:cxn>
                  <a:cxn ang="0">
                    <a:pos x="1105" y="603"/>
                  </a:cxn>
                  <a:cxn ang="0">
                    <a:pos x="1086" y="746"/>
                  </a:cxn>
                  <a:cxn ang="0">
                    <a:pos x="1026" y="854"/>
                  </a:cxn>
                  <a:cxn ang="0">
                    <a:pos x="936" y="916"/>
                  </a:cxn>
                  <a:cxn ang="0">
                    <a:pos x="837" y="1042"/>
                  </a:cxn>
                  <a:cxn ang="0">
                    <a:pos x="744" y="1030"/>
                  </a:cxn>
                  <a:cxn ang="0">
                    <a:pos x="668" y="1092"/>
                  </a:cxn>
                  <a:cxn ang="0">
                    <a:pos x="740" y="1170"/>
                  </a:cxn>
                  <a:cxn ang="0">
                    <a:pos x="774" y="1285"/>
                  </a:cxn>
                  <a:cxn ang="0">
                    <a:pos x="812" y="1422"/>
                  </a:cxn>
                  <a:cxn ang="0">
                    <a:pos x="790" y="1558"/>
                  </a:cxn>
                  <a:cxn ang="0">
                    <a:pos x="644" y="1592"/>
                  </a:cxn>
                  <a:cxn ang="0">
                    <a:pos x="544" y="1666"/>
                  </a:cxn>
                  <a:cxn ang="0">
                    <a:pos x="402" y="1550"/>
                  </a:cxn>
                  <a:cxn ang="0">
                    <a:pos x="268" y="1508"/>
                  </a:cxn>
                  <a:cxn ang="0">
                    <a:pos x="200" y="1437"/>
                  </a:cxn>
                  <a:cxn ang="0">
                    <a:pos x="206" y="1148"/>
                  </a:cxn>
                  <a:cxn ang="0">
                    <a:pos x="70" y="1042"/>
                  </a:cxn>
                  <a:cxn ang="0">
                    <a:pos x="82" y="914"/>
                  </a:cxn>
                  <a:cxn ang="0">
                    <a:pos x="0" y="772"/>
                  </a:cxn>
                  <a:cxn ang="0">
                    <a:pos x="137" y="698"/>
                  </a:cxn>
                  <a:cxn ang="0">
                    <a:pos x="244" y="544"/>
                  </a:cxn>
                  <a:cxn ang="0">
                    <a:pos x="322" y="376"/>
                  </a:cxn>
                  <a:cxn ang="0">
                    <a:pos x="446" y="292"/>
                  </a:cxn>
                  <a:cxn ang="0">
                    <a:pos x="538" y="144"/>
                  </a:cxn>
                  <a:cxn ang="0">
                    <a:pos x="480" y="18"/>
                  </a:cxn>
                  <a:cxn ang="0">
                    <a:pos x="548" y="0"/>
                  </a:cxn>
                  <a:cxn ang="0">
                    <a:pos x="672" y="36"/>
                  </a:cxn>
                  <a:cxn ang="0">
                    <a:pos x="896" y="12"/>
                  </a:cxn>
                  <a:cxn ang="0">
                    <a:pos x="1011" y="88"/>
                  </a:cxn>
                </a:cxnLst>
                <a:rect l="0" t="0" r="r" b="b"/>
                <a:pathLst>
                  <a:path w="1105" h="1666">
                    <a:moveTo>
                      <a:pt x="1011" y="88"/>
                    </a:moveTo>
                    <a:lnTo>
                      <a:pt x="942" y="196"/>
                    </a:lnTo>
                    <a:lnTo>
                      <a:pt x="920" y="299"/>
                    </a:lnTo>
                    <a:lnTo>
                      <a:pt x="1105" y="603"/>
                    </a:lnTo>
                    <a:lnTo>
                      <a:pt x="1086" y="746"/>
                    </a:lnTo>
                    <a:lnTo>
                      <a:pt x="1026" y="854"/>
                    </a:lnTo>
                    <a:lnTo>
                      <a:pt x="936" y="916"/>
                    </a:lnTo>
                    <a:lnTo>
                      <a:pt x="837" y="1042"/>
                    </a:lnTo>
                    <a:lnTo>
                      <a:pt x="744" y="1030"/>
                    </a:lnTo>
                    <a:lnTo>
                      <a:pt x="668" y="1092"/>
                    </a:lnTo>
                    <a:lnTo>
                      <a:pt x="740" y="1170"/>
                    </a:lnTo>
                    <a:lnTo>
                      <a:pt x="774" y="1285"/>
                    </a:lnTo>
                    <a:lnTo>
                      <a:pt x="812" y="1422"/>
                    </a:lnTo>
                    <a:lnTo>
                      <a:pt x="790" y="1558"/>
                    </a:lnTo>
                    <a:lnTo>
                      <a:pt x="644" y="1592"/>
                    </a:lnTo>
                    <a:lnTo>
                      <a:pt x="544" y="1666"/>
                    </a:lnTo>
                    <a:lnTo>
                      <a:pt x="402" y="1550"/>
                    </a:lnTo>
                    <a:lnTo>
                      <a:pt x="268" y="1508"/>
                    </a:lnTo>
                    <a:lnTo>
                      <a:pt x="200" y="1437"/>
                    </a:lnTo>
                    <a:lnTo>
                      <a:pt x="206" y="1148"/>
                    </a:lnTo>
                    <a:lnTo>
                      <a:pt x="70" y="1042"/>
                    </a:lnTo>
                    <a:lnTo>
                      <a:pt x="82" y="914"/>
                    </a:lnTo>
                    <a:lnTo>
                      <a:pt x="0" y="772"/>
                    </a:lnTo>
                    <a:lnTo>
                      <a:pt x="137" y="698"/>
                    </a:lnTo>
                    <a:lnTo>
                      <a:pt x="244" y="544"/>
                    </a:lnTo>
                    <a:lnTo>
                      <a:pt x="322" y="376"/>
                    </a:lnTo>
                    <a:lnTo>
                      <a:pt x="446" y="292"/>
                    </a:lnTo>
                    <a:lnTo>
                      <a:pt x="538" y="144"/>
                    </a:lnTo>
                    <a:lnTo>
                      <a:pt x="480" y="18"/>
                    </a:lnTo>
                    <a:lnTo>
                      <a:pt x="548" y="0"/>
                    </a:lnTo>
                    <a:lnTo>
                      <a:pt x="672" y="36"/>
                    </a:lnTo>
                    <a:lnTo>
                      <a:pt x="896" y="12"/>
                    </a:lnTo>
                    <a:lnTo>
                      <a:pt x="1011" y="88"/>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3" name="Freeform 120">
                <a:extLst>
                  <a:ext uri="{FF2B5EF4-FFF2-40B4-BE49-F238E27FC236}">
                    <a16:creationId xmlns:a16="http://schemas.microsoft.com/office/drawing/2014/main" id="{6A8F22FB-3C59-77C5-D902-D1CEB753BF5F}"/>
                  </a:ext>
                </a:extLst>
              </p:cNvPr>
              <p:cNvSpPr>
                <a:spLocks/>
              </p:cNvSpPr>
              <p:nvPr/>
            </p:nvSpPr>
            <p:spPr bwMode="auto">
              <a:xfrm>
                <a:off x="2547938" y="4625975"/>
                <a:ext cx="558800" cy="944563"/>
              </a:xfrm>
              <a:custGeom>
                <a:avLst/>
                <a:gdLst/>
                <a:ahLst/>
                <a:cxnLst>
                  <a:cxn ang="0">
                    <a:pos x="957" y="285"/>
                  </a:cxn>
                  <a:cxn ang="0">
                    <a:pos x="1224" y="728"/>
                  </a:cxn>
                  <a:cxn ang="0">
                    <a:pos x="1445" y="998"/>
                  </a:cxn>
                  <a:cxn ang="0">
                    <a:pos x="1271" y="1018"/>
                  </a:cxn>
                  <a:cxn ang="0">
                    <a:pos x="1001" y="824"/>
                  </a:cxn>
                  <a:cxn ang="0">
                    <a:pos x="975" y="1006"/>
                  </a:cxn>
                  <a:cxn ang="0">
                    <a:pos x="1059" y="1219"/>
                  </a:cxn>
                  <a:cxn ang="0">
                    <a:pos x="1079" y="1448"/>
                  </a:cxn>
                  <a:cxn ang="0">
                    <a:pos x="1190" y="1679"/>
                  </a:cxn>
                  <a:cxn ang="0">
                    <a:pos x="1201" y="1912"/>
                  </a:cxn>
                  <a:cxn ang="0">
                    <a:pos x="1228" y="2101"/>
                  </a:cxn>
                  <a:cxn ang="0">
                    <a:pos x="1479" y="1957"/>
                  </a:cxn>
                  <a:cxn ang="0">
                    <a:pos x="1673" y="2032"/>
                  </a:cxn>
                  <a:cxn ang="0">
                    <a:pos x="1523" y="2388"/>
                  </a:cxn>
                  <a:cxn ang="0">
                    <a:pos x="1394" y="2531"/>
                  </a:cxn>
                  <a:cxn ang="0">
                    <a:pos x="964" y="2579"/>
                  </a:cxn>
                  <a:cxn ang="0">
                    <a:pos x="799" y="2703"/>
                  </a:cxn>
                  <a:cxn ang="0">
                    <a:pos x="661" y="2627"/>
                  </a:cxn>
                  <a:cxn ang="0">
                    <a:pos x="496" y="2388"/>
                  </a:cxn>
                  <a:cxn ang="0">
                    <a:pos x="329" y="2298"/>
                  </a:cxn>
                  <a:cxn ang="0">
                    <a:pos x="297" y="2014"/>
                  </a:cxn>
                  <a:cxn ang="0">
                    <a:pos x="83" y="1921"/>
                  </a:cxn>
                  <a:cxn ang="0">
                    <a:pos x="0" y="1777"/>
                  </a:cxn>
                  <a:cxn ang="0">
                    <a:pos x="49" y="1574"/>
                  </a:cxn>
                  <a:cxn ang="0">
                    <a:pos x="295" y="1470"/>
                  </a:cxn>
                  <a:cxn ang="0">
                    <a:pos x="248" y="1083"/>
                  </a:cxn>
                  <a:cxn ang="0">
                    <a:pos x="248" y="940"/>
                  </a:cxn>
                  <a:cxn ang="0">
                    <a:pos x="441" y="826"/>
                  </a:cxn>
                  <a:cxn ang="0">
                    <a:pos x="593" y="650"/>
                  </a:cxn>
                  <a:cxn ang="0">
                    <a:pos x="425" y="213"/>
                  </a:cxn>
                  <a:cxn ang="0">
                    <a:pos x="517" y="0"/>
                  </a:cxn>
                  <a:cxn ang="0">
                    <a:pos x="737" y="138"/>
                  </a:cxn>
                </a:cxnLst>
                <a:rect l="0" t="0" r="r" b="b"/>
                <a:pathLst>
                  <a:path w="1673" h="2703">
                    <a:moveTo>
                      <a:pt x="882" y="126"/>
                    </a:moveTo>
                    <a:lnTo>
                      <a:pt x="957" y="285"/>
                    </a:lnTo>
                    <a:lnTo>
                      <a:pt x="1122" y="497"/>
                    </a:lnTo>
                    <a:lnTo>
                      <a:pt x="1224" y="728"/>
                    </a:lnTo>
                    <a:lnTo>
                      <a:pt x="1311" y="880"/>
                    </a:lnTo>
                    <a:lnTo>
                      <a:pt x="1445" y="998"/>
                    </a:lnTo>
                    <a:lnTo>
                      <a:pt x="1382" y="1027"/>
                    </a:lnTo>
                    <a:lnTo>
                      <a:pt x="1271" y="1018"/>
                    </a:lnTo>
                    <a:lnTo>
                      <a:pt x="1153" y="952"/>
                    </a:lnTo>
                    <a:lnTo>
                      <a:pt x="1001" y="824"/>
                    </a:lnTo>
                    <a:lnTo>
                      <a:pt x="921" y="920"/>
                    </a:lnTo>
                    <a:lnTo>
                      <a:pt x="975" y="1006"/>
                    </a:lnTo>
                    <a:lnTo>
                      <a:pt x="981" y="1130"/>
                    </a:lnTo>
                    <a:lnTo>
                      <a:pt x="1059" y="1219"/>
                    </a:lnTo>
                    <a:lnTo>
                      <a:pt x="1023" y="1351"/>
                    </a:lnTo>
                    <a:lnTo>
                      <a:pt x="1079" y="1448"/>
                    </a:lnTo>
                    <a:lnTo>
                      <a:pt x="1157" y="1542"/>
                    </a:lnTo>
                    <a:lnTo>
                      <a:pt x="1190" y="1679"/>
                    </a:lnTo>
                    <a:lnTo>
                      <a:pt x="1129" y="1862"/>
                    </a:lnTo>
                    <a:lnTo>
                      <a:pt x="1201" y="1912"/>
                    </a:lnTo>
                    <a:lnTo>
                      <a:pt x="1157" y="1997"/>
                    </a:lnTo>
                    <a:lnTo>
                      <a:pt x="1228" y="2101"/>
                    </a:lnTo>
                    <a:lnTo>
                      <a:pt x="1320" y="2014"/>
                    </a:lnTo>
                    <a:lnTo>
                      <a:pt x="1479" y="1957"/>
                    </a:lnTo>
                    <a:lnTo>
                      <a:pt x="1607" y="1948"/>
                    </a:lnTo>
                    <a:lnTo>
                      <a:pt x="1673" y="2032"/>
                    </a:lnTo>
                    <a:lnTo>
                      <a:pt x="1559" y="2113"/>
                    </a:lnTo>
                    <a:lnTo>
                      <a:pt x="1523" y="2388"/>
                    </a:lnTo>
                    <a:lnTo>
                      <a:pt x="1437" y="2452"/>
                    </a:lnTo>
                    <a:lnTo>
                      <a:pt x="1394" y="2531"/>
                    </a:lnTo>
                    <a:lnTo>
                      <a:pt x="1181" y="2531"/>
                    </a:lnTo>
                    <a:lnTo>
                      <a:pt x="964" y="2579"/>
                    </a:lnTo>
                    <a:lnTo>
                      <a:pt x="898" y="2699"/>
                    </a:lnTo>
                    <a:lnTo>
                      <a:pt x="799" y="2703"/>
                    </a:lnTo>
                    <a:lnTo>
                      <a:pt x="775" y="2631"/>
                    </a:lnTo>
                    <a:lnTo>
                      <a:pt x="661" y="2627"/>
                    </a:lnTo>
                    <a:lnTo>
                      <a:pt x="567" y="2543"/>
                    </a:lnTo>
                    <a:lnTo>
                      <a:pt x="496" y="2388"/>
                    </a:lnTo>
                    <a:lnTo>
                      <a:pt x="390" y="2376"/>
                    </a:lnTo>
                    <a:lnTo>
                      <a:pt x="329" y="2298"/>
                    </a:lnTo>
                    <a:lnTo>
                      <a:pt x="355" y="2168"/>
                    </a:lnTo>
                    <a:lnTo>
                      <a:pt x="297" y="2014"/>
                    </a:lnTo>
                    <a:lnTo>
                      <a:pt x="220" y="1921"/>
                    </a:lnTo>
                    <a:lnTo>
                      <a:pt x="83" y="1921"/>
                    </a:lnTo>
                    <a:lnTo>
                      <a:pt x="31" y="1873"/>
                    </a:lnTo>
                    <a:lnTo>
                      <a:pt x="0" y="1777"/>
                    </a:lnTo>
                    <a:lnTo>
                      <a:pt x="54" y="1684"/>
                    </a:lnTo>
                    <a:lnTo>
                      <a:pt x="49" y="1574"/>
                    </a:lnTo>
                    <a:lnTo>
                      <a:pt x="149" y="1502"/>
                    </a:lnTo>
                    <a:lnTo>
                      <a:pt x="295" y="1470"/>
                    </a:lnTo>
                    <a:lnTo>
                      <a:pt x="319" y="1335"/>
                    </a:lnTo>
                    <a:lnTo>
                      <a:pt x="248" y="1083"/>
                    </a:lnTo>
                    <a:lnTo>
                      <a:pt x="173" y="1003"/>
                    </a:lnTo>
                    <a:lnTo>
                      <a:pt x="248" y="940"/>
                    </a:lnTo>
                    <a:lnTo>
                      <a:pt x="342" y="953"/>
                    </a:lnTo>
                    <a:lnTo>
                      <a:pt x="441" y="826"/>
                    </a:lnTo>
                    <a:lnTo>
                      <a:pt x="531" y="764"/>
                    </a:lnTo>
                    <a:lnTo>
                      <a:pt x="593" y="650"/>
                    </a:lnTo>
                    <a:lnTo>
                      <a:pt x="610" y="513"/>
                    </a:lnTo>
                    <a:lnTo>
                      <a:pt x="425" y="213"/>
                    </a:lnTo>
                    <a:lnTo>
                      <a:pt x="445" y="106"/>
                    </a:lnTo>
                    <a:lnTo>
                      <a:pt x="517" y="0"/>
                    </a:lnTo>
                    <a:lnTo>
                      <a:pt x="611" y="102"/>
                    </a:lnTo>
                    <a:lnTo>
                      <a:pt x="737" y="138"/>
                    </a:lnTo>
                    <a:lnTo>
                      <a:pt x="882" y="126"/>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4" name="Freeform 121">
                <a:extLst>
                  <a:ext uri="{FF2B5EF4-FFF2-40B4-BE49-F238E27FC236}">
                    <a16:creationId xmlns:a16="http://schemas.microsoft.com/office/drawing/2014/main" id="{D27EDB19-486F-4B79-4936-BE37C11D789A}"/>
                  </a:ext>
                </a:extLst>
              </p:cNvPr>
              <p:cNvSpPr>
                <a:spLocks/>
              </p:cNvSpPr>
              <p:nvPr/>
            </p:nvSpPr>
            <p:spPr bwMode="auto">
              <a:xfrm>
                <a:off x="2855913" y="4913313"/>
                <a:ext cx="458788" cy="446088"/>
              </a:xfrm>
              <a:custGeom>
                <a:avLst/>
                <a:gdLst/>
                <a:ahLst/>
                <a:cxnLst>
                  <a:cxn ang="0">
                    <a:pos x="528" y="174"/>
                  </a:cxn>
                  <a:cxn ang="0">
                    <a:pos x="859" y="168"/>
                  </a:cxn>
                  <a:cxn ang="0">
                    <a:pos x="953" y="275"/>
                  </a:cxn>
                  <a:cxn ang="0">
                    <a:pos x="1202" y="323"/>
                  </a:cxn>
                  <a:cxn ang="0">
                    <a:pos x="1320" y="443"/>
                  </a:cxn>
                  <a:cxn ang="0">
                    <a:pos x="1379" y="595"/>
                  </a:cxn>
                  <a:cxn ang="0">
                    <a:pos x="1347" y="694"/>
                  </a:cxn>
                  <a:cxn ang="0">
                    <a:pos x="1300" y="870"/>
                  </a:cxn>
                  <a:cxn ang="0">
                    <a:pos x="1131" y="958"/>
                  </a:cxn>
                  <a:cxn ang="0">
                    <a:pos x="1048" y="1042"/>
                  </a:cxn>
                  <a:cxn ang="0">
                    <a:pos x="1046" y="1156"/>
                  </a:cxn>
                  <a:cxn ang="0">
                    <a:pos x="953" y="1149"/>
                  </a:cxn>
                  <a:cxn ang="0">
                    <a:pos x="894" y="1109"/>
                  </a:cxn>
                  <a:cxn ang="0">
                    <a:pos x="812" y="1137"/>
                  </a:cxn>
                  <a:cxn ang="0">
                    <a:pos x="750" y="1206"/>
                  </a:cxn>
                  <a:cxn ang="0">
                    <a:pos x="686" y="1124"/>
                  </a:cxn>
                  <a:cxn ang="0">
                    <a:pos x="556" y="1133"/>
                  </a:cxn>
                  <a:cxn ang="0">
                    <a:pos x="400" y="1190"/>
                  </a:cxn>
                  <a:cxn ang="0">
                    <a:pos x="306" y="1276"/>
                  </a:cxn>
                  <a:cxn ang="0">
                    <a:pos x="236" y="1173"/>
                  </a:cxn>
                  <a:cxn ang="0">
                    <a:pos x="280" y="1089"/>
                  </a:cxn>
                  <a:cxn ang="0">
                    <a:pos x="209" y="1038"/>
                  </a:cxn>
                  <a:cxn ang="0">
                    <a:pos x="268" y="858"/>
                  </a:cxn>
                  <a:cxn ang="0">
                    <a:pos x="236" y="718"/>
                  </a:cxn>
                  <a:cxn ang="0">
                    <a:pos x="154" y="619"/>
                  </a:cxn>
                  <a:cxn ang="0">
                    <a:pos x="102" y="527"/>
                  </a:cxn>
                  <a:cxn ang="0">
                    <a:pos x="138" y="395"/>
                  </a:cxn>
                  <a:cxn ang="0">
                    <a:pos x="59" y="307"/>
                  </a:cxn>
                  <a:cxn ang="0">
                    <a:pos x="55" y="188"/>
                  </a:cxn>
                  <a:cxn ang="0">
                    <a:pos x="0" y="96"/>
                  </a:cxn>
                  <a:cxn ang="0">
                    <a:pos x="79" y="0"/>
                  </a:cxn>
                  <a:cxn ang="0">
                    <a:pos x="232" y="128"/>
                  </a:cxn>
                  <a:cxn ang="0">
                    <a:pos x="343" y="192"/>
                  </a:cxn>
                  <a:cxn ang="0">
                    <a:pos x="457" y="204"/>
                  </a:cxn>
                  <a:cxn ang="0">
                    <a:pos x="528" y="174"/>
                  </a:cxn>
                </a:cxnLst>
                <a:rect l="0" t="0" r="r" b="b"/>
                <a:pathLst>
                  <a:path w="1379" h="1276">
                    <a:moveTo>
                      <a:pt x="528" y="174"/>
                    </a:moveTo>
                    <a:lnTo>
                      <a:pt x="859" y="168"/>
                    </a:lnTo>
                    <a:lnTo>
                      <a:pt x="953" y="275"/>
                    </a:lnTo>
                    <a:lnTo>
                      <a:pt x="1202" y="323"/>
                    </a:lnTo>
                    <a:lnTo>
                      <a:pt x="1320" y="443"/>
                    </a:lnTo>
                    <a:lnTo>
                      <a:pt x="1379" y="595"/>
                    </a:lnTo>
                    <a:lnTo>
                      <a:pt x="1347" y="694"/>
                    </a:lnTo>
                    <a:lnTo>
                      <a:pt x="1300" y="870"/>
                    </a:lnTo>
                    <a:lnTo>
                      <a:pt x="1131" y="958"/>
                    </a:lnTo>
                    <a:lnTo>
                      <a:pt x="1048" y="1042"/>
                    </a:lnTo>
                    <a:lnTo>
                      <a:pt x="1046" y="1156"/>
                    </a:lnTo>
                    <a:lnTo>
                      <a:pt x="953" y="1149"/>
                    </a:lnTo>
                    <a:lnTo>
                      <a:pt x="894" y="1109"/>
                    </a:lnTo>
                    <a:lnTo>
                      <a:pt x="812" y="1137"/>
                    </a:lnTo>
                    <a:lnTo>
                      <a:pt x="750" y="1206"/>
                    </a:lnTo>
                    <a:lnTo>
                      <a:pt x="686" y="1124"/>
                    </a:lnTo>
                    <a:lnTo>
                      <a:pt x="556" y="1133"/>
                    </a:lnTo>
                    <a:lnTo>
                      <a:pt x="400" y="1190"/>
                    </a:lnTo>
                    <a:lnTo>
                      <a:pt x="306" y="1276"/>
                    </a:lnTo>
                    <a:lnTo>
                      <a:pt x="236" y="1173"/>
                    </a:lnTo>
                    <a:lnTo>
                      <a:pt x="280" y="1089"/>
                    </a:lnTo>
                    <a:lnTo>
                      <a:pt x="209" y="1038"/>
                    </a:lnTo>
                    <a:lnTo>
                      <a:pt x="268" y="858"/>
                    </a:lnTo>
                    <a:lnTo>
                      <a:pt x="236" y="718"/>
                    </a:lnTo>
                    <a:lnTo>
                      <a:pt x="154" y="619"/>
                    </a:lnTo>
                    <a:lnTo>
                      <a:pt x="102" y="527"/>
                    </a:lnTo>
                    <a:lnTo>
                      <a:pt x="138" y="395"/>
                    </a:lnTo>
                    <a:lnTo>
                      <a:pt x="59" y="307"/>
                    </a:lnTo>
                    <a:lnTo>
                      <a:pt x="55" y="188"/>
                    </a:lnTo>
                    <a:lnTo>
                      <a:pt x="0" y="96"/>
                    </a:lnTo>
                    <a:lnTo>
                      <a:pt x="79" y="0"/>
                    </a:lnTo>
                    <a:lnTo>
                      <a:pt x="232" y="128"/>
                    </a:lnTo>
                    <a:lnTo>
                      <a:pt x="343" y="192"/>
                    </a:lnTo>
                    <a:lnTo>
                      <a:pt x="457" y="204"/>
                    </a:lnTo>
                    <a:lnTo>
                      <a:pt x="528" y="174"/>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5" name="Freeform 122">
                <a:extLst>
                  <a:ext uri="{FF2B5EF4-FFF2-40B4-BE49-F238E27FC236}">
                    <a16:creationId xmlns:a16="http://schemas.microsoft.com/office/drawing/2014/main" id="{34843D8B-7430-E3A6-CA56-A7355BAC6EF6}"/>
                  </a:ext>
                </a:extLst>
              </p:cNvPr>
              <p:cNvSpPr>
                <a:spLocks/>
              </p:cNvSpPr>
              <p:nvPr/>
            </p:nvSpPr>
            <p:spPr bwMode="auto">
              <a:xfrm>
                <a:off x="2843213" y="4384675"/>
                <a:ext cx="906463" cy="1104900"/>
              </a:xfrm>
              <a:custGeom>
                <a:avLst/>
                <a:gdLst/>
                <a:ahLst/>
                <a:cxnLst>
                  <a:cxn ang="0">
                    <a:pos x="2595" y="3848"/>
                  </a:cxn>
                  <a:cxn ang="0">
                    <a:pos x="2447" y="3708"/>
                  </a:cxn>
                  <a:cxn ang="0">
                    <a:pos x="2112" y="3713"/>
                  </a:cxn>
                  <a:cxn ang="0">
                    <a:pos x="1980" y="3549"/>
                  </a:cxn>
                  <a:cxn ang="0">
                    <a:pos x="1787" y="3274"/>
                  </a:cxn>
                  <a:cxn ang="0">
                    <a:pos x="1517" y="3459"/>
                  </a:cxn>
                  <a:cxn ang="0">
                    <a:pos x="1355" y="3334"/>
                  </a:cxn>
                  <a:cxn ang="0">
                    <a:pos x="1462" y="3080"/>
                  </a:cxn>
                  <a:cxn ang="0">
                    <a:pos x="1717" y="2798"/>
                  </a:cxn>
                  <a:cxn ang="0">
                    <a:pos x="1697" y="2440"/>
                  </a:cxn>
                  <a:cxn ang="0">
                    <a:pos x="1236" y="2229"/>
                  </a:cxn>
                  <a:cxn ang="0">
                    <a:pos x="700" y="2105"/>
                  </a:cxn>
                  <a:cxn ang="0">
                    <a:pos x="415" y="1753"/>
                  </a:cxn>
                  <a:cxn ang="0">
                    <a:pos x="87" y="1215"/>
                  </a:cxn>
                  <a:cxn ang="0">
                    <a:pos x="185" y="998"/>
                  </a:cxn>
                  <a:cxn ang="0">
                    <a:pos x="365" y="691"/>
                  </a:cxn>
                  <a:cxn ang="0">
                    <a:pos x="385" y="425"/>
                  </a:cxn>
                  <a:cxn ang="0">
                    <a:pos x="385" y="290"/>
                  </a:cxn>
                  <a:cxn ang="0">
                    <a:pos x="697" y="105"/>
                  </a:cxn>
                  <a:cxn ang="0">
                    <a:pos x="962" y="85"/>
                  </a:cxn>
                  <a:cxn ang="0">
                    <a:pos x="1400" y="178"/>
                  </a:cxn>
                  <a:cxn ang="0">
                    <a:pos x="1620" y="58"/>
                  </a:cxn>
                  <a:cxn ang="0">
                    <a:pos x="1522" y="296"/>
                  </a:cxn>
                  <a:cxn ang="0">
                    <a:pos x="1507" y="780"/>
                  </a:cxn>
                  <a:cxn ang="0">
                    <a:pos x="1741" y="1002"/>
                  </a:cxn>
                  <a:cxn ang="0">
                    <a:pos x="1937" y="1468"/>
                  </a:cxn>
                  <a:cxn ang="0">
                    <a:pos x="2242" y="1544"/>
                  </a:cxn>
                  <a:cxn ang="0">
                    <a:pos x="2653" y="1694"/>
                  </a:cxn>
                  <a:cxn ang="0">
                    <a:pos x="3016" y="1841"/>
                  </a:cxn>
                  <a:cxn ang="0">
                    <a:pos x="3205" y="1695"/>
                  </a:cxn>
                  <a:cxn ang="0">
                    <a:pos x="3397" y="1724"/>
                  </a:cxn>
                  <a:cxn ang="0">
                    <a:pos x="3272" y="2048"/>
                  </a:cxn>
                  <a:cxn ang="0">
                    <a:pos x="3117" y="2336"/>
                  </a:cxn>
                  <a:cxn ang="0">
                    <a:pos x="2895" y="2765"/>
                  </a:cxn>
                  <a:cxn ang="0">
                    <a:pos x="2750" y="3075"/>
                  </a:cxn>
                  <a:cxn ang="0">
                    <a:pos x="2652" y="3368"/>
                  </a:cxn>
                  <a:cxn ang="0">
                    <a:pos x="2742" y="3843"/>
                  </a:cxn>
                </a:cxnLst>
                <a:rect l="0" t="0" r="r" b="b"/>
                <a:pathLst>
                  <a:path w="3397" h="3945">
                    <a:moveTo>
                      <a:pt x="2657" y="3945"/>
                    </a:moveTo>
                    <a:lnTo>
                      <a:pt x="2595" y="3848"/>
                    </a:lnTo>
                    <a:lnTo>
                      <a:pt x="2595" y="3723"/>
                    </a:lnTo>
                    <a:lnTo>
                      <a:pt x="2447" y="3708"/>
                    </a:lnTo>
                    <a:lnTo>
                      <a:pt x="2330" y="3639"/>
                    </a:lnTo>
                    <a:lnTo>
                      <a:pt x="2112" y="3713"/>
                    </a:lnTo>
                    <a:lnTo>
                      <a:pt x="1960" y="3708"/>
                    </a:lnTo>
                    <a:lnTo>
                      <a:pt x="1980" y="3549"/>
                    </a:lnTo>
                    <a:lnTo>
                      <a:pt x="1921" y="3369"/>
                    </a:lnTo>
                    <a:lnTo>
                      <a:pt x="1787" y="3274"/>
                    </a:lnTo>
                    <a:lnTo>
                      <a:pt x="1670" y="3414"/>
                    </a:lnTo>
                    <a:lnTo>
                      <a:pt x="1517" y="3459"/>
                    </a:lnTo>
                    <a:lnTo>
                      <a:pt x="1370" y="3414"/>
                    </a:lnTo>
                    <a:lnTo>
                      <a:pt x="1355" y="3334"/>
                    </a:lnTo>
                    <a:lnTo>
                      <a:pt x="1357" y="3185"/>
                    </a:lnTo>
                    <a:lnTo>
                      <a:pt x="1462" y="3080"/>
                    </a:lnTo>
                    <a:lnTo>
                      <a:pt x="1672" y="2975"/>
                    </a:lnTo>
                    <a:lnTo>
                      <a:pt x="1717" y="2798"/>
                    </a:lnTo>
                    <a:lnTo>
                      <a:pt x="1770" y="2628"/>
                    </a:lnTo>
                    <a:lnTo>
                      <a:pt x="1697" y="2440"/>
                    </a:lnTo>
                    <a:lnTo>
                      <a:pt x="1546" y="2291"/>
                    </a:lnTo>
                    <a:lnTo>
                      <a:pt x="1236" y="2229"/>
                    </a:lnTo>
                    <a:lnTo>
                      <a:pt x="1120" y="2095"/>
                    </a:lnTo>
                    <a:lnTo>
                      <a:pt x="700" y="2105"/>
                    </a:lnTo>
                    <a:lnTo>
                      <a:pt x="537" y="1963"/>
                    </a:lnTo>
                    <a:lnTo>
                      <a:pt x="415" y="1753"/>
                    </a:lnTo>
                    <a:lnTo>
                      <a:pt x="295" y="1478"/>
                    </a:lnTo>
                    <a:lnTo>
                      <a:pt x="87" y="1215"/>
                    </a:lnTo>
                    <a:lnTo>
                      <a:pt x="0" y="1015"/>
                    </a:lnTo>
                    <a:lnTo>
                      <a:pt x="185" y="998"/>
                    </a:lnTo>
                    <a:lnTo>
                      <a:pt x="295" y="903"/>
                    </a:lnTo>
                    <a:lnTo>
                      <a:pt x="365" y="691"/>
                    </a:lnTo>
                    <a:lnTo>
                      <a:pt x="455" y="498"/>
                    </a:lnTo>
                    <a:lnTo>
                      <a:pt x="385" y="425"/>
                    </a:lnTo>
                    <a:lnTo>
                      <a:pt x="262" y="375"/>
                    </a:lnTo>
                    <a:lnTo>
                      <a:pt x="385" y="290"/>
                    </a:lnTo>
                    <a:lnTo>
                      <a:pt x="442" y="63"/>
                    </a:lnTo>
                    <a:lnTo>
                      <a:pt x="697" y="105"/>
                    </a:lnTo>
                    <a:lnTo>
                      <a:pt x="865" y="0"/>
                    </a:lnTo>
                    <a:lnTo>
                      <a:pt x="962" y="85"/>
                    </a:lnTo>
                    <a:lnTo>
                      <a:pt x="1177" y="168"/>
                    </a:lnTo>
                    <a:lnTo>
                      <a:pt x="1400" y="178"/>
                    </a:lnTo>
                    <a:lnTo>
                      <a:pt x="1487" y="58"/>
                    </a:lnTo>
                    <a:lnTo>
                      <a:pt x="1620" y="58"/>
                    </a:lnTo>
                    <a:lnTo>
                      <a:pt x="1625" y="183"/>
                    </a:lnTo>
                    <a:lnTo>
                      <a:pt x="1522" y="296"/>
                    </a:lnTo>
                    <a:lnTo>
                      <a:pt x="1404" y="646"/>
                    </a:lnTo>
                    <a:lnTo>
                      <a:pt x="1507" y="780"/>
                    </a:lnTo>
                    <a:lnTo>
                      <a:pt x="1606" y="850"/>
                    </a:lnTo>
                    <a:lnTo>
                      <a:pt x="1741" y="1002"/>
                    </a:lnTo>
                    <a:lnTo>
                      <a:pt x="1890" y="1077"/>
                    </a:lnTo>
                    <a:lnTo>
                      <a:pt x="1937" y="1468"/>
                    </a:lnTo>
                    <a:lnTo>
                      <a:pt x="2097" y="1539"/>
                    </a:lnTo>
                    <a:lnTo>
                      <a:pt x="2242" y="1544"/>
                    </a:lnTo>
                    <a:lnTo>
                      <a:pt x="2416" y="1659"/>
                    </a:lnTo>
                    <a:lnTo>
                      <a:pt x="2653" y="1694"/>
                    </a:lnTo>
                    <a:lnTo>
                      <a:pt x="2823" y="1806"/>
                    </a:lnTo>
                    <a:lnTo>
                      <a:pt x="3016" y="1841"/>
                    </a:lnTo>
                    <a:lnTo>
                      <a:pt x="3199" y="1833"/>
                    </a:lnTo>
                    <a:lnTo>
                      <a:pt x="3205" y="1695"/>
                    </a:lnTo>
                    <a:lnTo>
                      <a:pt x="3308" y="1689"/>
                    </a:lnTo>
                    <a:lnTo>
                      <a:pt x="3397" y="1724"/>
                    </a:lnTo>
                    <a:lnTo>
                      <a:pt x="3288" y="1881"/>
                    </a:lnTo>
                    <a:lnTo>
                      <a:pt x="3272" y="2048"/>
                    </a:lnTo>
                    <a:lnTo>
                      <a:pt x="3170" y="2170"/>
                    </a:lnTo>
                    <a:lnTo>
                      <a:pt x="3117" y="2336"/>
                    </a:lnTo>
                    <a:lnTo>
                      <a:pt x="2925" y="2480"/>
                    </a:lnTo>
                    <a:lnTo>
                      <a:pt x="2895" y="2765"/>
                    </a:lnTo>
                    <a:lnTo>
                      <a:pt x="2925" y="2973"/>
                    </a:lnTo>
                    <a:lnTo>
                      <a:pt x="2750" y="3075"/>
                    </a:lnTo>
                    <a:lnTo>
                      <a:pt x="2757" y="3234"/>
                    </a:lnTo>
                    <a:lnTo>
                      <a:pt x="2652" y="3368"/>
                    </a:lnTo>
                    <a:lnTo>
                      <a:pt x="2777" y="3514"/>
                    </a:lnTo>
                    <a:lnTo>
                      <a:pt x="2742" y="3843"/>
                    </a:lnTo>
                    <a:lnTo>
                      <a:pt x="2657" y="3945"/>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6" name="Freeform 123">
                <a:extLst>
                  <a:ext uri="{FF2B5EF4-FFF2-40B4-BE49-F238E27FC236}">
                    <a16:creationId xmlns:a16="http://schemas.microsoft.com/office/drawing/2014/main" id="{F100C0EB-A57B-A76E-422A-3855CB106075}"/>
                  </a:ext>
                </a:extLst>
              </p:cNvPr>
              <p:cNvSpPr>
                <a:spLocks/>
              </p:cNvSpPr>
              <p:nvPr/>
            </p:nvSpPr>
            <p:spPr bwMode="auto">
              <a:xfrm>
                <a:off x="3217863" y="4035425"/>
                <a:ext cx="928688" cy="919163"/>
              </a:xfrm>
              <a:custGeom>
                <a:avLst/>
                <a:gdLst/>
                <a:ahLst/>
                <a:cxnLst>
                  <a:cxn ang="0">
                    <a:pos x="3169" y="3014"/>
                  </a:cxn>
                  <a:cxn ang="0">
                    <a:pos x="2583" y="3289"/>
                  </a:cxn>
                  <a:cxn ang="0">
                    <a:pos x="1993" y="2977"/>
                  </a:cxn>
                  <a:cxn ang="0">
                    <a:pos x="1905" y="2942"/>
                  </a:cxn>
                  <a:cxn ang="0">
                    <a:pos x="1800" y="2947"/>
                  </a:cxn>
                  <a:cxn ang="0">
                    <a:pos x="1795" y="3089"/>
                  </a:cxn>
                  <a:cxn ang="0">
                    <a:pos x="1609" y="3094"/>
                  </a:cxn>
                  <a:cxn ang="0">
                    <a:pos x="1420" y="3062"/>
                  </a:cxn>
                  <a:cxn ang="0">
                    <a:pos x="1250" y="2947"/>
                  </a:cxn>
                  <a:cxn ang="0">
                    <a:pos x="1010" y="2914"/>
                  </a:cxn>
                  <a:cxn ang="0">
                    <a:pos x="840" y="2797"/>
                  </a:cxn>
                  <a:cxn ang="0">
                    <a:pos x="693" y="2794"/>
                  </a:cxn>
                  <a:cxn ang="0">
                    <a:pos x="535" y="2722"/>
                  </a:cxn>
                  <a:cxn ang="0">
                    <a:pos x="485" y="2329"/>
                  </a:cxn>
                  <a:cxn ang="0">
                    <a:pos x="335" y="2254"/>
                  </a:cxn>
                  <a:cxn ang="0">
                    <a:pos x="203" y="2102"/>
                  </a:cxn>
                  <a:cxn ang="0">
                    <a:pos x="103" y="2032"/>
                  </a:cxn>
                  <a:cxn ang="0">
                    <a:pos x="0" y="1894"/>
                  </a:cxn>
                  <a:cxn ang="0">
                    <a:pos x="113" y="1553"/>
                  </a:cxn>
                  <a:cxn ang="0">
                    <a:pos x="220" y="1433"/>
                  </a:cxn>
                  <a:cxn ang="0">
                    <a:pos x="215" y="1314"/>
                  </a:cxn>
                  <a:cxn ang="0">
                    <a:pos x="293" y="1134"/>
                  </a:cxn>
                  <a:cxn ang="0">
                    <a:pos x="253" y="969"/>
                  </a:cxn>
                  <a:cxn ang="0">
                    <a:pos x="428" y="1014"/>
                  </a:cxn>
                  <a:cxn ang="0">
                    <a:pos x="604" y="979"/>
                  </a:cxn>
                  <a:cxn ang="0">
                    <a:pos x="825" y="879"/>
                  </a:cxn>
                  <a:cxn ang="0">
                    <a:pos x="1165" y="716"/>
                  </a:cxn>
                  <a:cxn ang="0">
                    <a:pos x="1430" y="494"/>
                  </a:cxn>
                  <a:cxn ang="0">
                    <a:pos x="1505" y="281"/>
                  </a:cxn>
                  <a:cxn ang="0">
                    <a:pos x="1520" y="117"/>
                  </a:cxn>
                  <a:cxn ang="0">
                    <a:pos x="1681" y="0"/>
                  </a:cxn>
                  <a:cxn ang="0">
                    <a:pos x="1678" y="1039"/>
                  </a:cxn>
                  <a:cxn ang="0">
                    <a:pos x="1810" y="979"/>
                  </a:cxn>
                  <a:cxn ang="0">
                    <a:pos x="2051" y="1104"/>
                  </a:cxn>
                  <a:cxn ang="0">
                    <a:pos x="2229" y="984"/>
                  </a:cxn>
                  <a:cxn ang="0">
                    <a:pos x="2430" y="964"/>
                  </a:cxn>
                  <a:cxn ang="0">
                    <a:pos x="2656" y="999"/>
                  </a:cxn>
                  <a:cxn ang="0">
                    <a:pos x="2981" y="1473"/>
                  </a:cxn>
                  <a:cxn ang="0">
                    <a:pos x="3480" y="2482"/>
                  </a:cxn>
                  <a:cxn ang="0">
                    <a:pos x="3484" y="2645"/>
                  </a:cxn>
                  <a:cxn ang="0">
                    <a:pos x="3351" y="2745"/>
                  </a:cxn>
                  <a:cxn ang="0">
                    <a:pos x="3243" y="2802"/>
                  </a:cxn>
                  <a:cxn ang="0">
                    <a:pos x="3235" y="2987"/>
                  </a:cxn>
                  <a:cxn ang="0">
                    <a:pos x="3169" y="3014"/>
                  </a:cxn>
                </a:cxnLst>
                <a:rect l="0" t="0" r="r" b="b"/>
                <a:pathLst>
                  <a:path w="3484" h="3289">
                    <a:moveTo>
                      <a:pt x="3169" y="3014"/>
                    </a:moveTo>
                    <a:lnTo>
                      <a:pt x="2583" y="3289"/>
                    </a:lnTo>
                    <a:lnTo>
                      <a:pt x="1993" y="2977"/>
                    </a:lnTo>
                    <a:lnTo>
                      <a:pt x="1905" y="2942"/>
                    </a:lnTo>
                    <a:lnTo>
                      <a:pt x="1800" y="2947"/>
                    </a:lnTo>
                    <a:lnTo>
                      <a:pt x="1795" y="3089"/>
                    </a:lnTo>
                    <a:lnTo>
                      <a:pt x="1609" y="3094"/>
                    </a:lnTo>
                    <a:lnTo>
                      <a:pt x="1420" y="3062"/>
                    </a:lnTo>
                    <a:lnTo>
                      <a:pt x="1250" y="2947"/>
                    </a:lnTo>
                    <a:lnTo>
                      <a:pt x="1010" y="2914"/>
                    </a:lnTo>
                    <a:lnTo>
                      <a:pt x="840" y="2797"/>
                    </a:lnTo>
                    <a:lnTo>
                      <a:pt x="693" y="2794"/>
                    </a:lnTo>
                    <a:lnTo>
                      <a:pt x="535" y="2722"/>
                    </a:lnTo>
                    <a:lnTo>
                      <a:pt x="485" y="2329"/>
                    </a:lnTo>
                    <a:lnTo>
                      <a:pt x="335" y="2254"/>
                    </a:lnTo>
                    <a:lnTo>
                      <a:pt x="203" y="2102"/>
                    </a:lnTo>
                    <a:lnTo>
                      <a:pt x="103" y="2032"/>
                    </a:lnTo>
                    <a:lnTo>
                      <a:pt x="0" y="1894"/>
                    </a:lnTo>
                    <a:lnTo>
                      <a:pt x="113" y="1553"/>
                    </a:lnTo>
                    <a:lnTo>
                      <a:pt x="220" y="1433"/>
                    </a:lnTo>
                    <a:lnTo>
                      <a:pt x="215" y="1314"/>
                    </a:lnTo>
                    <a:lnTo>
                      <a:pt x="293" y="1134"/>
                    </a:lnTo>
                    <a:lnTo>
                      <a:pt x="253" y="969"/>
                    </a:lnTo>
                    <a:lnTo>
                      <a:pt x="428" y="1014"/>
                    </a:lnTo>
                    <a:lnTo>
                      <a:pt x="604" y="979"/>
                    </a:lnTo>
                    <a:lnTo>
                      <a:pt x="825" y="879"/>
                    </a:lnTo>
                    <a:lnTo>
                      <a:pt x="1165" y="716"/>
                    </a:lnTo>
                    <a:lnTo>
                      <a:pt x="1430" y="494"/>
                    </a:lnTo>
                    <a:lnTo>
                      <a:pt x="1505" y="281"/>
                    </a:lnTo>
                    <a:lnTo>
                      <a:pt x="1520" y="117"/>
                    </a:lnTo>
                    <a:lnTo>
                      <a:pt x="1681" y="0"/>
                    </a:lnTo>
                    <a:lnTo>
                      <a:pt x="1678" y="1039"/>
                    </a:lnTo>
                    <a:lnTo>
                      <a:pt x="1810" y="979"/>
                    </a:lnTo>
                    <a:lnTo>
                      <a:pt x="2051" y="1104"/>
                    </a:lnTo>
                    <a:lnTo>
                      <a:pt x="2229" y="984"/>
                    </a:lnTo>
                    <a:lnTo>
                      <a:pt x="2430" y="964"/>
                    </a:lnTo>
                    <a:lnTo>
                      <a:pt x="2656" y="999"/>
                    </a:lnTo>
                    <a:lnTo>
                      <a:pt x="2981" y="1473"/>
                    </a:lnTo>
                    <a:lnTo>
                      <a:pt x="3480" y="2482"/>
                    </a:lnTo>
                    <a:lnTo>
                      <a:pt x="3484" y="2645"/>
                    </a:lnTo>
                    <a:lnTo>
                      <a:pt x="3351" y="2745"/>
                    </a:lnTo>
                    <a:lnTo>
                      <a:pt x="3243" y="2802"/>
                    </a:lnTo>
                    <a:lnTo>
                      <a:pt x="3235" y="2987"/>
                    </a:lnTo>
                    <a:lnTo>
                      <a:pt x="3169" y="3014"/>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7" name="Freeform 124">
                <a:extLst>
                  <a:ext uri="{FF2B5EF4-FFF2-40B4-BE49-F238E27FC236}">
                    <a16:creationId xmlns:a16="http://schemas.microsoft.com/office/drawing/2014/main" id="{3C569A75-AD12-40DE-B314-645A53D74310}"/>
                  </a:ext>
                </a:extLst>
              </p:cNvPr>
              <p:cNvSpPr>
                <a:spLocks/>
              </p:cNvSpPr>
              <p:nvPr/>
            </p:nvSpPr>
            <p:spPr bwMode="auto">
              <a:xfrm>
                <a:off x="2568575" y="5300663"/>
                <a:ext cx="1041400" cy="715963"/>
              </a:xfrm>
              <a:custGeom>
                <a:avLst/>
                <a:gdLst/>
                <a:ahLst/>
                <a:cxnLst>
                  <a:cxn ang="0">
                    <a:pos x="0" y="778"/>
                  </a:cxn>
                  <a:cxn ang="0">
                    <a:pos x="983" y="1347"/>
                  </a:cxn>
                  <a:cxn ang="0">
                    <a:pos x="1254" y="1557"/>
                  </a:cxn>
                  <a:cxn ang="0">
                    <a:pos x="1549" y="1602"/>
                  </a:cxn>
                  <a:cxn ang="0">
                    <a:pos x="1905" y="1767"/>
                  </a:cxn>
                  <a:cxn ang="0">
                    <a:pos x="2141" y="1936"/>
                  </a:cxn>
                  <a:cxn ang="0">
                    <a:pos x="2609" y="2096"/>
                  </a:cxn>
                  <a:cxn ang="0">
                    <a:pos x="2726" y="2291"/>
                  </a:cxn>
                  <a:cxn ang="0">
                    <a:pos x="2894" y="2335"/>
                  </a:cxn>
                  <a:cxn ang="0">
                    <a:pos x="3071" y="2460"/>
                  </a:cxn>
                  <a:cxn ang="0">
                    <a:pos x="3362" y="2560"/>
                  </a:cxn>
                  <a:cxn ang="0">
                    <a:pos x="3425" y="2355"/>
                  </a:cxn>
                  <a:cxn ang="0">
                    <a:pos x="3367" y="2186"/>
                  </a:cxn>
                  <a:cxn ang="0">
                    <a:pos x="3524" y="1816"/>
                  </a:cxn>
                  <a:cxn ang="0">
                    <a:pos x="3662" y="1767"/>
                  </a:cxn>
                  <a:cxn ang="0">
                    <a:pos x="3804" y="1772"/>
                  </a:cxn>
                  <a:cxn ang="0">
                    <a:pos x="3824" y="1617"/>
                  </a:cxn>
                  <a:cxn ang="0">
                    <a:pos x="3908" y="1502"/>
                  </a:cxn>
                  <a:cxn ang="0">
                    <a:pos x="3893" y="1258"/>
                  </a:cxn>
                  <a:cxn ang="0">
                    <a:pos x="3834" y="1123"/>
                  </a:cxn>
                  <a:cxn ang="0">
                    <a:pos x="3834" y="963"/>
                  </a:cxn>
                  <a:cxn ang="0">
                    <a:pos x="3735" y="808"/>
                  </a:cxn>
                  <a:cxn ang="0">
                    <a:pos x="3690" y="669"/>
                  </a:cxn>
                  <a:cxn ang="0">
                    <a:pos x="3630" y="582"/>
                  </a:cxn>
                  <a:cxn ang="0">
                    <a:pos x="3625" y="446"/>
                  </a:cxn>
                  <a:cxn ang="0">
                    <a:pos x="3479" y="434"/>
                  </a:cxn>
                  <a:cxn ang="0">
                    <a:pos x="3362" y="364"/>
                  </a:cxn>
                  <a:cxn ang="0">
                    <a:pos x="3143" y="439"/>
                  </a:cxn>
                  <a:cxn ang="0">
                    <a:pos x="2993" y="431"/>
                  </a:cxn>
                  <a:cxn ang="0">
                    <a:pos x="3010" y="271"/>
                  </a:cxn>
                  <a:cxn ang="0">
                    <a:pos x="2953" y="90"/>
                  </a:cxn>
                  <a:cxn ang="0">
                    <a:pos x="2818" y="1"/>
                  </a:cxn>
                  <a:cxn ang="0">
                    <a:pos x="2707" y="136"/>
                  </a:cxn>
                  <a:cxn ang="0">
                    <a:pos x="2547" y="186"/>
                  </a:cxn>
                  <a:cxn ang="0">
                    <a:pos x="2400" y="141"/>
                  </a:cxn>
                  <a:cxn ang="0">
                    <a:pos x="2386" y="60"/>
                  </a:cxn>
                  <a:cxn ang="0">
                    <a:pos x="2269" y="50"/>
                  </a:cxn>
                  <a:cxn ang="0">
                    <a:pos x="2195" y="0"/>
                  </a:cxn>
                  <a:cxn ang="0">
                    <a:pos x="2092" y="36"/>
                  </a:cxn>
                  <a:cxn ang="0">
                    <a:pos x="2017" y="121"/>
                  </a:cxn>
                  <a:cxn ang="0">
                    <a:pos x="1877" y="221"/>
                  </a:cxn>
                  <a:cxn ang="0">
                    <a:pos x="1827" y="572"/>
                  </a:cxn>
                  <a:cxn ang="0">
                    <a:pos x="1722" y="649"/>
                  </a:cxn>
                  <a:cxn ang="0">
                    <a:pos x="1668" y="747"/>
                  </a:cxn>
                  <a:cxn ang="0">
                    <a:pos x="1403" y="748"/>
                  </a:cxn>
                  <a:cxn ang="0">
                    <a:pos x="1129" y="808"/>
                  </a:cxn>
                  <a:cxn ang="0">
                    <a:pos x="1049" y="960"/>
                  </a:cxn>
                  <a:cxn ang="0">
                    <a:pos x="923" y="962"/>
                  </a:cxn>
                  <a:cxn ang="0">
                    <a:pos x="896" y="872"/>
                  </a:cxn>
                  <a:cxn ang="0">
                    <a:pos x="753" y="870"/>
                  </a:cxn>
                  <a:cxn ang="0">
                    <a:pos x="633" y="759"/>
                  </a:cxn>
                  <a:cxn ang="0">
                    <a:pos x="548" y="570"/>
                  </a:cxn>
                  <a:cxn ang="0">
                    <a:pos x="411" y="553"/>
                  </a:cxn>
                  <a:cxn ang="0">
                    <a:pos x="338" y="455"/>
                  </a:cxn>
                  <a:cxn ang="0">
                    <a:pos x="126" y="574"/>
                  </a:cxn>
                  <a:cxn ang="0">
                    <a:pos x="0" y="778"/>
                  </a:cxn>
                </a:cxnLst>
                <a:rect l="0" t="0" r="r" b="b"/>
                <a:pathLst>
                  <a:path w="3908" h="2560">
                    <a:moveTo>
                      <a:pt x="0" y="778"/>
                    </a:moveTo>
                    <a:lnTo>
                      <a:pt x="983" y="1347"/>
                    </a:lnTo>
                    <a:lnTo>
                      <a:pt x="1254" y="1557"/>
                    </a:lnTo>
                    <a:lnTo>
                      <a:pt x="1549" y="1602"/>
                    </a:lnTo>
                    <a:lnTo>
                      <a:pt x="1905" y="1767"/>
                    </a:lnTo>
                    <a:lnTo>
                      <a:pt x="2141" y="1936"/>
                    </a:lnTo>
                    <a:lnTo>
                      <a:pt x="2609" y="2096"/>
                    </a:lnTo>
                    <a:lnTo>
                      <a:pt x="2726" y="2291"/>
                    </a:lnTo>
                    <a:lnTo>
                      <a:pt x="2894" y="2335"/>
                    </a:lnTo>
                    <a:lnTo>
                      <a:pt x="3071" y="2460"/>
                    </a:lnTo>
                    <a:lnTo>
                      <a:pt x="3362" y="2560"/>
                    </a:lnTo>
                    <a:lnTo>
                      <a:pt x="3425" y="2355"/>
                    </a:lnTo>
                    <a:lnTo>
                      <a:pt x="3367" y="2186"/>
                    </a:lnTo>
                    <a:lnTo>
                      <a:pt x="3524" y="1816"/>
                    </a:lnTo>
                    <a:lnTo>
                      <a:pt x="3662" y="1767"/>
                    </a:lnTo>
                    <a:lnTo>
                      <a:pt x="3804" y="1772"/>
                    </a:lnTo>
                    <a:lnTo>
                      <a:pt x="3824" y="1617"/>
                    </a:lnTo>
                    <a:lnTo>
                      <a:pt x="3908" y="1502"/>
                    </a:lnTo>
                    <a:lnTo>
                      <a:pt x="3893" y="1258"/>
                    </a:lnTo>
                    <a:lnTo>
                      <a:pt x="3834" y="1123"/>
                    </a:lnTo>
                    <a:lnTo>
                      <a:pt x="3834" y="963"/>
                    </a:lnTo>
                    <a:lnTo>
                      <a:pt x="3735" y="808"/>
                    </a:lnTo>
                    <a:lnTo>
                      <a:pt x="3690" y="669"/>
                    </a:lnTo>
                    <a:lnTo>
                      <a:pt x="3630" y="582"/>
                    </a:lnTo>
                    <a:lnTo>
                      <a:pt x="3625" y="446"/>
                    </a:lnTo>
                    <a:lnTo>
                      <a:pt x="3479" y="434"/>
                    </a:lnTo>
                    <a:lnTo>
                      <a:pt x="3362" y="364"/>
                    </a:lnTo>
                    <a:lnTo>
                      <a:pt x="3143" y="439"/>
                    </a:lnTo>
                    <a:lnTo>
                      <a:pt x="2993" y="431"/>
                    </a:lnTo>
                    <a:lnTo>
                      <a:pt x="3010" y="271"/>
                    </a:lnTo>
                    <a:lnTo>
                      <a:pt x="2953" y="90"/>
                    </a:lnTo>
                    <a:lnTo>
                      <a:pt x="2818" y="1"/>
                    </a:lnTo>
                    <a:lnTo>
                      <a:pt x="2707" y="136"/>
                    </a:lnTo>
                    <a:lnTo>
                      <a:pt x="2547" y="186"/>
                    </a:lnTo>
                    <a:lnTo>
                      <a:pt x="2400" y="141"/>
                    </a:lnTo>
                    <a:lnTo>
                      <a:pt x="2386" y="60"/>
                    </a:lnTo>
                    <a:lnTo>
                      <a:pt x="2269" y="50"/>
                    </a:lnTo>
                    <a:lnTo>
                      <a:pt x="2195" y="0"/>
                    </a:lnTo>
                    <a:lnTo>
                      <a:pt x="2092" y="36"/>
                    </a:lnTo>
                    <a:lnTo>
                      <a:pt x="2017" y="121"/>
                    </a:lnTo>
                    <a:lnTo>
                      <a:pt x="1877" y="221"/>
                    </a:lnTo>
                    <a:lnTo>
                      <a:pt x="1827" y="572"/>
                    </a:lnTo>
                    <a:lnTo>
                      <a:pt x="1722" y="649"/>
                    </a:lnTo>
                    <a:lnTo>
                      <a:pt x="1668" y="747"/>
                    </a:lnTo>
                    <a:lnTo>
                      <a:pt x="1403" y="748"/>
                    </a:lnTo>
                    <a:lnTo>
                      <a:pt x="1129" y="808"/>
                    </a:lnTo>
                    <a:lnTo>
                      <a:pt x="1049" y="960"/>
                    </a:lnTo>
                    <a:lnTo>
                      <a:pt x="923" y="962"/>
                    </a:lnTo>
                    <a:lnTo>
                      <a:pt x="896" y="872"/>
                    </a:lnTo>
                    <a:lnTo>
                      <a:pt x="753" y="870"/>
                    </a:lnTo>
                    <a:lnTo>
                      <a:pt x="633" y="759"/>
                    </a:lnTo>
                    <a:lnTo>
                      <a:pt x="548" y="570"/>
                    </a:lnTo>
                    <a:lnTo>
                      <a:pt x="411" y="553"/>
                    </a:lnTo>
                    <a:lnTo>
                      <a:pt x="338" y="455"/>
                    </a:lnTo>
                    <a:lnTo>
                      <a:pt x="126" y="574"/>
                    </a:lnTo>
                    <a:lnTo>
                      <a:pt x="0" y="778"/>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8" name="Freeform 125">
                <a:extLst>
                  <a:ext uri="{FF2B5EF4-FFF2-40B4-BE49-F238E27FC236}">
                    <a16:creationId xmlns:a16="http://schemas.microsoft.com/office/drawing/2014/main" id="{A4779ACA-2418-8A58-A5C1-BB2C68DE3420}"/>
                  </a:ext>
                </a:extLst>
              </p:cNvPr>
              <p:cNvSpPr>
                <a:spLocks/>
              </p:cNvSpPr>
              <p:nvPr/>
            </p:nvSpPr>
            <p:spPr bwMode="auto">
              <a:xfrm>
                <a:off x="3551238" y="4867275"/>
                <a:ext cx="558800" cy="1146175"/>
              </a:xfrm>
              <a:custGeom>
                <a:avLst/>
                <a:gdLst/>
                <a:ahLst/>
                <a:cxnLst>
                  <a:cxn ang="0">
                    <a:pos x="1064" y="3280"/>
                  </a:cxn>
                  <a:cxn ang="0">
                    <a:pos x="897" y="3280"/>
                  </a:cxn>
                  <a:cxn ang="0">
                    <a:pos x="748" y="3100"/>
                  </a:cxn>
                  <a:cxn ang="0">
                    <a:pos x="662" y="2993"/>
                  </a:cxn>
                  <a:cxn ang="0">
                    <a:pos x="756" y="2825"/>
                  </a:cxn>
                  <a:cxn ang="0">
                    <a:pos x="571" y="2644"/>
                  </a:cxn>
                  <a:cxn ang="0">
                    <a:pos x="561" y="2456"/>
                  </a:cxn>
                  <a:cxn ang="0">
                    <a:pos x="414" y="2294"/>
                  </a:cxn>
                  <a:cxn ang="0">
                    <a:pos x="284" y="2346"/>
                  </a:cxn>
                  <a:cxn ang="0">
                    <a:pos x="165" y="2247"/>
                  </a:cxn>
                  <a:cxn ang="0">
                    <a:pos x="119" y="2140"/>
                  </a:cxn>
                  <a:cxn ang="0">
                    <a:pos x="118" y="2011"/>
                  </a:cxn>
                  <a:cxn ang="0">
                    <a:pos x="39" y="1892"/>
                  </a:cxn>
                  <a:cxn ang="0">
                    <a:pos x="3" y="1778"/>
                  </a:cxn>
                  <a:cxn ang="0">
                    <a:pos x="71" y="1700"/>
                  </a:cxn>
                  <a:cxn ang="0">
                    <a:pos x="98" y="1433"/>
                  </a:cxn>
                  <a:cxn ang="0">
                    <a:pos x="0" y="1317"/>
                  </a:cxn>
                  <a:cxn ang="0">
                    <a:pos x="83" y="1209"/>
                  </a:cxn>
                  <a:cxn ang="0">
                    <a:pos x="75" y="1085"/>
                  </a:cxn>
                  <a:cxn ang="0">
                    <a:pos x="217" y="1002"/>
                  </a:cxn>
                  <a:cxn ang="0">
                    <a:pos x="191" y="832"/>
                  </a:cxn>
                  <a:cxn ang="0">
                    <a:pos x="217" y="607"/>
                  </a:cxn>
                  <a:cxn ang="0">
                    <a:pos x="370" y="491"/>
                  </a:cxn>
                  <a:cxn ang="0">
                    <a:pos x="414" y="355"/>
                  </a:cxn>
                  <a:cxn ang="0">
                    <a:pos x="496" y="259"/>
                  </a:cxn>
                  <a:cxn ang="0">
                    <a:pos x="508" y="128"/>
                  </a:cxn>
                  <a:cxn ang="0">
                    <a:pos x="595" y="0"/>
                  </a:cxn>
                  <a:cxn ang="0">
                    <a:pos x="1067" y="251"/>
                  </a:cxn>
                  <a:cxn ang="0">
                    <a:pos x="1587" y="8"/>
                  </a:cxn>
                  <a:cxn ang="0">
                    <a:pos x="1589" y="142"/>
                  </a:cxn>
                  <a:cxn ang="0">
                    <a:pos x="1623" y="284"/>
                  </a:cxn>
                  <a:cxn ang="0">
                    <a:pos x="1597" y="418"/>
                  </a:cxn>
                  <a:cxn ang="0">
                    <a:pos x="1513" y="522"/>
                  </a:cxn>
                  <a:cxn ang="0">
                    <a:pos x="1587" y="654"/>
                  </a:cxn>
                  <a:cxn ang="0">
                    <a:pos x="1653" y="862"/>
                  </a:cxn>
                  <a:cxn ang="0">
                    <a:pos x="1585" y="932"/>
                  </a:cxn>
                  <a:cxn ang="0">
                    <a:pos x="1572" y="1049"/>
                  </a:cxn>
                  <a:cxn ang="0">
                    <a:pos x="1406" y="1181"/>
                  </a:cxn>
                  <a:cxn ang="0">
                    <a:pos x="1375" y="1305"/>
                  </a:cxn>
                  <a:cxn ang="0">
                    <a:pos x="1289" y="1388"/>
                  </a:cxn>
                  <a:cxn ang="0">
                    <a:pos x="1291" y="1504"/>
                  </a:cxn>
                  <a:cxn ang="0">
                    <a:pos x="1339" y="1608"/>
                  </a:cxn>
                  <a:cxn ang="0">
                    <a:pos x="1421" y="1660"/>
                  </a:cxn>
                  <a:cxn ang="0">
                    <a:pos x="1387" y="1748"/>
                  </a:cxn>
                  <a:cxn ang="0">
                    <a:pos x="1293" y="1812"/>
                  </a:cxn>
                  <a:cxn ang="0">
                    <a:pos x="1253" y="2084"/>
                  </a:cxn>
                  <a:cxn ang="0">
                    <a:pos x="1335" y="2312"/>
                  </a:cxn>
                  <a:cxn ang="0">
                    <a:pos x="1435" y="2442"/>
                  </a:cxn>
                  <a:cxn ang="0">
                    <a:pos x="1576" y="2498"/>
                  </a:cxn>
                  <a:cxn ang="0">
                    <a:pos x="1678" y="2570"/>
                  </a:cxn>
                  <a:cxn ang="0">
                    <a:pos x="1559" y="2658"/>
                  </a:cxn>
                  <a:cxn ang="0">
                    <a:pos x="1505" y="2806"/>
                  </a:cxn>
                  <a:cxn ang="0">
                    <a:pos x="1469" y="2965"/>
                  </a:cxn>
                  <a:cxn ang="0">
                    <a:pos x="1373" y="2882"/>
                  </a:cxn>
                  <a:cxn ang="0">
                    <a:pos x="1280" y="3061"/>
                  </a:cxn>
                  <a:cxn ang="0">
                    <a:pos x="1133" y="3174"/>
                  </a:cxn>
                  <a:cxn ang="0">
                    <a:pos x="1064" y="3280"/>
                  </a:cxn>
                </a:cxnLst>
                <a:rect l="0" t="0" r="r" b="b"/>
                <a:pathLst>
                  <a:path w="1678" h="3280">
                    <a:moveTo>
                      <a:pt x="1064" y="3280"/>
                    </a:moveTo>
                    <a:lnTo>
                      <a:pt x="897" y="3280"/>
                    </a:lnTo>
                    <a:lnTo>
                      <a:pt x="748" y="3100"/>
                    </a:lnTo>
                    <a:lnTo>
                      <a:pt x="662" y="2993"/>
                    </a:lnTo>
                    <a:lnTo>
                      <a:pt x="756" y="2825"/>
                    </a:lnTo>
                    <a:lnTo>
                      <a:pt x="571" y="2644"/>
                    </a:lnTo>
                    <a:lnTo>
                      <a:pt x="561" y="2456"/>
                    </a:lnTo>
                    <a:lnTo>
                      <a:pt x="414" y="2294"/>
                    </a:lnTo>
                    <a:lnTo>
                      <a:pt x="284" y="2346"/>
                    </a:lnTo>
                    <a:lnTo>
                      <a:pt x="165" y="2247"/>
                    </a:lnTo>
                    <a:lnTo>
                      <a:pt x="119" y="2140"/>
                    </a:lnTo>
                    <a:lnTo>
                      <a:pt x="118" y="2011"/>
                    </a:lnTo>
                    <a:lnTo>
                      <a:pt x="39" y="1892"/>
                    </a:lnTo>
                    <a:lnTo>
                      <a:pt x="3" y="1778"/>
                    </a:lnTo>
                    <a:lnTo>
                      <a:pt x="71" y="1700"/>
                    </a:lnTo>
                    <a:lnTo>
                      <a:pt x="98" y="1433"/>
                    </a:lnTo>
                    <a:lnTo>
                      <a:pt x="0" y="1317"/>
                    </a:lnTo>
                    <a:lnTo>
                      <a:pt x="83" y="1209"/>
                    </a:lnTo>
                    <a:lnTo>
                      <a:pt x="75" y="1085"/>
                    </a:lnTo>
                    <a:lnTo>
                      <a:pt x="217" y="1002"/>
                    </a:lnTo>
                    <a:lnTo>
                      <a:pt x="191" y="832"/>
                    </a:lnTo>
                    <a:lnTo>
                      <a:pt x="217" y="607"/>
                    </a:lnTo>
                    <a:lnTo>
                      <a:pt x="370" y="491"/>
                    </a:lnTo>
                    <a:lnTo>
                      <a:pt x="414" y="355"/>
                    </a:lnTo>
                    <a:lnTo>
                      <a:pt x="496" y="259"/>
                    </a:lnTo>
                    <a:lnTo>
                      <a:pt x="508" y="128"/>
                    </a:lnTo>
                    <a:lnTo>
                      <a:pt x="595" y="0"/>
                    </a:lnTo>
                    <a:lnTo>
                      <a:pt x="1067" y="251"/>
                    </a:lnTo>
                    <a:lnTo>
                      <a:pt x="1587" y="8"/>
                    </a:lnTo>
                    <a:lnTo>
                      <a:pt x="1589" y="142"/>
                    </a:lnTo>
                    <a:lnTo>
                      <a:pt x="1623" y="284"/>
                    </a:lnTo>
                    <a:lnTo>
                      <a:pt x="1597" y="418"/>
                    </a:lnTo>
                    <a:lnTo>
                      <a:pt x="1513" y="522"/>
                    </a:lnTo>
                    <a:lnTo>
                      <a:pt x="1587" y="654"/>
                    </a:lnTo>
                    <a:lnTo>
                      <a:pt x="1653" y="862"/>
                    </a:lnTo>
                    <a:lnTo>
                      <a:pt x="1585" y="932"/>
                    </a:lnTo>
                    <a:lnTo>
                      <a:pt x="1572" y="1049"/>
                    </a:lnTo>
                    <a:lnTo>
                      <a:pt x="1406" y="1181"/>
                    </a:lnTo>
                    <a:lnTo>
                      <a:pt x="1375" y="1305"/>
                    </a:lnTo>
                    <a:lnTo>
                      <a:pt x="1289" y="1388"/>
                    </a:lnTo>
                    <a:lnTo>
                      <a:pt x="1291" y="1504"/>
                    </a:lnTo>
                    <a:lnTo>
                      <a:pt x="1339" y="1608"/>
                    </a:lnTo>
                    <a:lnTo>
                      <a:pt x="1421" y="1660"/>
                    </a:lnTo>
                    <a:lnTo>
                      <a:pt x="1387" y="1748"/>
                    </a:lnTo>
                    <a:lnTo>
                      <a:pt x="1293" y="1812"/>
                    </a:lnTo>
                    <a:lnTo>
                      <a:pt x="1253" y="2084"/>
                    </a:lnTo>
                    <a:lnTo>
                      <a:pt x="1335" y="2312"/>
                    </a:lnTo>
                    <a:lnTo>
                      <a:pt x="1435" y="2442"/>
                    </a:lnTo>
                    <a:lnTo>
                      <a:pt x="1576" y="2498"/>
                    </a:lnTo>
                    <a:lnTo>
                      <a:pt x="1678" y="2570"/>
                    </a:lnTo>
                    <a:lnTo>
                      <a:pt x="1559" y="2658"/>
                    </a:lnTo>
                    <a:lnTo>
                      <a:pt x="1505" y="2806"/>
                    </a:lnTo>
                    <a:lnTo>
                      <a:pt x="1469" y="2965"/>
                    </a:lnTo>
                    <a:lnTo>
                      <a:pt x="1373" y="2882"/>
                    </a:lnTo>
                    <a:lnTo>
                      <a:pt x="1280" y="3061"/>
                    </a:lnTo>
                    <a:lnTo>
                      <a:pt x="1133" y="3174"/>
                    </a:lnTo>
                    <a:lnTo>
                      <a:pt x="1064" y="328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9" name="Freeform 126">
                <a:extLst>
                  <a:ext uri="{FF2B5EF4-FFF2-40B4-BE49-F238E27FC236}">
                    <a16:creationId xmlns:a16="http://schemas.microsoft.com/office/drawing/2014/main" id="{D1D33751-C21E-8630-6C2E-B328B2A4182F}"/>
                  </a:ext>
                </a:extLst>
              </p:cNvPr>
              <p:cNvSpPr>
                <a:spLocks/>
              </p:cNvSpPr>
              <p:nvPr/>
            </p:nvSpPr>
            <p:spPr bwMode="auto">
              <a:xfrm>
                <a:off x="3463925" y="5654675"/>
                <a:ext cx="338138" cy="493713"/>
              </a:xfrm>
              <a:custGeom>
                <a:avLst/>
                <a:gdLst/>
                <a:ahLst/>
                <a:cxnLst>
                  <a:cxn ang="0">
                    <a:pos x="173" y="1412"/>
                  </a:cxn>
                  <a:cxn ang="0">
                    <a:pos x="98" y="1361"/>
                  </a:cxn>
                  <a:cxn ang="0">
                    <a:pos x="28" y="1222"/>
                  </a:cxn>
                  <a:cxn ang="0">
                    <a:pos x="0" y="1038"/>
                  </a:cxn>
                  <a:cxn ang="0">
                    <a:pos x="51" y="875"/>
                  </a:cxn>
                  <a:cxn ang="0">
                    <a:pos x="3" y="737"/>
                  </a:cxn>
                  <a:cxn ang="0">
                    <a:pos x="132" y="443"/>
                  </a:cxn>
                  <a:cxn ang="0">
                    <a:pos x="243" y="404"/>
                  </a:cxn>
                  <a:cxn ang="0">
                    <a:pos x="356" y="408"/>
                  </a:cxn>
                  <a:cxn ang="0">
                    <a:pos x="370" y="288"/>
                  </a:cxn>
                  <a:cxn ang="0">
                    <a:pos x="437" y="189"/>
                  </a:cxn>
                  <a:cxn ang="0">
                    <a:pos x="426" y="0"/>
                  </a:cxn>
                  <a:cxn ang="0">
                    <a:pos x="543" y="95"/>
                  </a:cxn>
                  <a:cxn ang="0">
                    <a:pos x="674" y="44"/>
                  </a:cxn>
                  <a:cxn ang="0">
                    <a:pos x="819" y="204"/>
                  </a:cxn>
                  <a:cxn ang="0">
                    <a:pos x="831" y="392"/>
                  </a:cxn>
                  <a:cxn ang="0">
                    <a:pos x="1016" y="575"/>
                  </a:cxn>
                  <a:cxn ang="0">
                    <a:pos x="923" y="742"/>
                  </a:cxn>
                  <a:cxn ang="0">
                    <a:pos x="855" y="799"/>
                  </a:cxn>
                  <a:cxn ang="0">
                    <a:pos x="819" y="679"/>
                  </a:cxn>
                  <a:cxn ang="0">
                    <a:pos x="725" y="691"/>
                  </a:cxn>
                  <a:cxn ang="0">
                    <a:pos x="701" y="767"/>
                  </a:cxn>
                  <a:cxn ang="0">
                    <a:pos x="689" y="859"/>
                  </a:cxn>
                  <a:cxn ang="0">
                    <a:pos x="547" y="1018"/>
                  </a:cxn>
                  <a:cxn ang="0">
                    <a:pos x="323" y="1350"/>
                  </a:cxn>
                  <a:cxn ang="0">
                    <a:pos x="173" y="1412"/>
                  </a:cxn>
                </a:cxnLst>
                <a:rect l="0" t="0" r="r" b="b"/>
                <a:pathLst>
                  <a:path w="1016" h="1412">
                    <a:moveTo>
                      <a:pt x="173" y="1412"/>
                    </a:moveTo>
                    <a:lnTo>
                      <a:pt x="98" y="1361"/>
                    </a:lnTo>
                    <a:lnTo>
                      <a:pt x="28" y="1222"/>
                    </a:lnTo>
                    <a:lnTo>
                      <a:pt x="0" y="1038"/>
                    </a:lnTo>
                    <a:lnTo>
                      <a:pt x="51" y="875"/>
                    </a:lnTo>
                    <a:lnTo>
                      <a:pt x="3" y="737"/>
                    </a:lnTo>
                    <a:lnTo>
                      <a:pt x="132" y="443"/>
                    </a:lnTo>
                    <a:lnTo>
                      <a:pt x="243" y="404"/>
                    </a:lnTo>
                    <a:lnTo>
                      <a:pt x="356" y="408"/>
                    </a:lnTo>
                    <a:lnTo>
                      <a:pt x="370" y="288"/>
                    </a:lnTo>
                    <a:lnTo>
                      <a:pt x="437" y="189"/>
                    </a:lnTo>
                    <a:lnTo>
                      <a:pt x="426" y="0"/>
                    </a:lnTo>
                    <a:lnTo>
                      <a:pt x="543" y="95"/>
                    </a:lnTo>
                    <a:lnTo>
                      <a:pt x="674" y="44"/>
                    </a:lnTo>
                    <a:lnTo>
                      <a:pt x="819" y="204"/>
                    </a:lnTo>
                    <a:lnTo>
                      <a:pt x="831" y="392"/>
                    </a:lnTo>
                    <a:lnTo>
                      <a:pt x="1016" y="575"/>
                    </a:lnTo>
                    <a:lnTo>
                      <a:pt x="923" y="742"/>
                    </a:lnTo>
                    <a:lnTo>
                      <a:pt x="855" y="799"/>
                    </a:lnTo>
                    <a:lnTo>
                      <a:pt x="819" y="679"/>
                    </a:lnTo>
                    <a:lnTo>
                      <a:pt x="725" y="691"/>
                    </a:lnTo>
                    <a:lnTo>
                      <a:pt x="701" y="767"/>
                    </a:lnTo>
                    <a:lnTo>
                      <a:pt x="689" y="859"/>
                    </a:lnTo>
                    <a:lnTo>
                      <a:pt x="547" y="1018"/>
                    </a:lnTo>
                    <a:lnTo>
                      <a:pt x="323" y="1350"/>
                    </a:lnTo>
                    <a:lnTo>
                      <a:pt x="173" y="1412"/>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30" name="Freeform 127">
                <a:extLst>
                  <a:ext uri="{FF2B5EF4-FFF2-40B4-BE49-F238E27FC236}">
                    <a16:creationId xmlns:a16="http://schemas.microsoft.com/office/drawing/2014/main" id="{CBD3F8DB-11E8-18CD-0BC3-B4B3397BC2F0}"/>
                  </a:ext>
                </a:extLst>
              </p:cNvPr>
              <p:cNvSpPr>
                <a:spLocks/>
              </p:cNvSpPr>
              <p:nvPr/>
            </p:nvSpPr>
            <p:spPr bwMode="auto">
              <a:xfrm>
                <a:off x="3522663" y="5891213"/>
                <a:ext cx="415925" cy="415925"/>
              </a:xfrm>
              <a:custGeom>
                <a:avLst/>
                <a:gdLst/>
                <a:ahLst/>
                <a:cxnLst>
                  <a:cxn ang="0">
                    <a:pos x="1438" y="438"/>
                  </a:cxn>
                  <a:cxn ang="0">
                    <a:pos x="1559" y="601"/>
                  </a:cxn>
                  <a:cxn ang="0">
                    <a:pos x="1559" y="736"/>
                  </a:cxn>
                  <a:cxn ang="0">
                    <a:pos x="1438" y="777"/>
                  </a:cxn>
                  <a:cxn ang="0">
                    <a:pos x="1318" y="747"/>
                  </a:cxn>
                  <a:cxn ang="0">
                    <a:pos x="1244" y="896"/>
                  </a:cxn>
                  <a:cxn ang="0">
                    <a:pos x="1303" y="1202"/>
                  </a:cxn>
                  <a:cxn ang="0">
                    <a:pos x="1190" y="1346"/>
                  </a:cxn>
                  <a:cxn ang="0">
                    <a:pos x="1012" y="1426"/>
                  </a:cxn>
                  <a:cxn ang="0">
                    <a:pos x="761" y="1486"/>
                  </a:cxn>
                  <a:cxn ang="0">
                    <a:pos x="343" y="1212"/>
                  </a:cxn>
                  <a:cxn ang="0">
                    <a:pos x="283" y="1062"/>
                  </a:cxn>
                  <a:cxn ang="0">
                    <a:pos x="112" y="1047"/>
                  </a:cxn>
                  <a:cxn ang="0">
                    <a:pos x="0" y="918"/>
                  </a:cxn>
                  <a:cxn ang="0">
                    <a:pos x="186" y="840"/>
                  </a:cxn>
                  <a:cxn ang="0">
                    <a:pos x="472" y="417"/>
                  </a:cxn>
                  <a:cxn ang="0">
                    <a:pos x="643" y="228"/>
                  </a:cxn>
                  <a:cxn ang="0">
                    <a:pos x="657" y="117"/>
                  </a:cxn>
                  <a:cxn ang="0">
                    <a:pos x="687" y="14"/>
                  </a:cxn>
                  <a:cxn ang="0">
                    <a:pos x="803" y="0"/>
                  </a:cxn>
                  <a:cxn ang="0">
                    <a:pos x="852" y="152"/>
                  </a:cxn>
                  <a:cxn ang="0">
                    <a:pos x="934" y="78"/>
                  </a:cxn>
                  <a:cxn ang="0">
                    <a:pos x="1077" y="255"/>
                  </a:cxn>
                  <a:cxn ang="0">
                    <a:pos x="1230" y="440"/>
                  </a:cxn>
                  <a:cxn ang="0">
                    <a:pos x="1438" y="438"/>
                  </a:cxn>
                </a:cxnLst>
                <a:rect l="0" t="0" r="r" b="b"/>
                <a:pathLst>
                  <a:path w="1559" h="1486">
                    <a:moveTo>
                      <a:pt x="1438" y="438"/>
                    </a:moveTo>
                    <a:lnTo>
                      <a:pt x="1559" y="601"/>
                    </a:lnTo>
                    <a:lnTo>
                      <a:pt x="1559" y="736"/>
                    </a:lnTo>
                    <a:lnTo>
                      <a:pt x="1438" y="777"/>
                    </a:lnTo>
                    <a:lnTo>
                      <a:pt x="1318" y="747"/>
                    </a:lnTo>
                    <a:lnTo>
                      <a:pt x="1244" y="896"/>
                    </a:lnTo>
                    <a:lnTo>
                      <a:pt x="1303" y="1202"/>
                    </a:lnTo>
                    <a:lnTo>
                      <a:pt x="1190" y="1346"/>
                    </a:lnTo>
                    <a:lnTo>
                      <a:pt x="1012" y="1426"/>
                    </a:lnTo>
                    <a:lnTo>
                      <a:pt x="761" y="1486"/>
                    </a:lnTo>
                    <a:lnTo>
                      <a:pt x="343" y="1212"/>
                    </a:lnTo>
                    <a:lnTo>
                      <a:pt x="283" y="1062"/>
                    </a:lnTo>
                    <a:lnTo>
                      <a:pt x="112" y="1047"/>
                    </a:lnTo>
                    <a:lnTo>
                      <a:pt x="0" y="918"/>
                    </a:lnTo>
                    <a:lnTo>
                      <a:pt x="186" y="840"/>
                    </a:lnTo>
                    <a:lnTo>
                      <a:pt x="472" y="417"/>
                    </a:lnTo>
                    <a:lnTo>
                      <a:pt x="643" y="228"/>
                    </a:lnTo>
                    <a:lnTo>
                      <a:pt x="657" y="117"/>
                    </a:lnTo>
                    <a:lnTo>
                      <a:pt x="687" y="14"/>
                    </a:lnTo>
                    <a:lnTo>
                      <a:pt x="803" y="0"/>
                    </a:lnTo>
                    <a:lnTo>
                      <a:pt x="852" y="152"/>
                    </a:lnTo>
                    <a:lnTo>
                      <a:pt x="934" y="78"/>
                    </a:lnTo>
                    <a:lnTo>
                      <a:pt x="1077" y="255"/>
                    </a:lnTo>
                    <a:lnTo>
                      <a:pt x="1230" y="440"/>
                    </a:lnTo>
                    <a:lnTo>
                      <a:pt x="1438" y="438"/>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31" name="Freeform 128">
                <a:extLst>
                  <a:ext uri="{FF2B5EF4-FFF2-40B4-BE49-F238E27FC236}">
                    <a16:creationId xmlns:a16="http://schemas.microsoft.com/office/drawing/2014/main" id="{182FD7B2-8554-B85B-F55E-26A9361C51E3}"/>
                  </a:ext>
                </a:extLst>
              </p:cNvPr>
              <p:cNvSpPr>
                <a:spLocks/>
              </p:cNvSpPr>
              <p:nvPr/>
            </p:nvSpPr>
            <p:spPr bwMode="auto">
              <a:xfrm>
                <a:off x="1433513" y="2592388"/>
                <a:ext cx="423863" cy="857250"/>
              </a:xfrm>
              <a:custGeom>
                <a:avLst/>
                <a:gdLst/>
                <a:ahLst/>
                <a:cxnLst>
                  <a:cxn ang="0">
                    <a:pos x="187" y="409"/>
                  </a:cxn>
                  <a:cxn ang="0">
                    <a:pos x="51" y="544"/>
                  </a:cxn>
                  <a:cxn ang="0">
                    <a:pos x="37" y="689"/>
                  </a:cxn>
                  <a:cxn ang="0">
                    <a:pos x="76" y="842"/>
                  </a:cxn>
                  <a:cxn ang="0">
                    <a:pos x="17" y="1092"/>
                  </a:cxn>
                  <a:cxn ang="0">
                    <a:pos x="29" y="1292"/>
                  </a:cxn>
                  <a:cxn ang="0">
                    <a:pos x="163" y="1482"/>
                  </a:cxn>
                  <a:cxn ang="0">
                    <a:pos x="154" y="1633"/>
                  </a:cxn>
                  <a:cxn ang="0">
                    <a:pos x="0" y="1741"/>
                  </a:cxn>
                  <a:cxn ang="0">
                    <a:pos x="45" y="1906"/>
                  </a:cxn>
                  <a:cxn ang="0">
                    <a:pos x="134" y="2035"/>
                  </a:cxn>
                  <a:cxn ang="0">
                    <a:pos x="223" y="2070"/>
                  </a:cxn>
                  <a:cxn ang="0">
                    <a:pos x="120" y="2280"/>
                  </a:cxn>
                  <a:cxn ang="0">
                    <a:pos x="91" y="2683"/>
                  </a:cxn>
                  <a:cxn ang="0">
                    <a:pos x="313" y="2830"/>
                  </a:cxn>
                  <a:cxn ang="0">
                    <a:pos x="434" y="3027"/>
                  </a:cxn>
                  <a:cxn ang="0">
                    <a:pos x="606" y="2902"/>
                  </a:cxn>
                  <a:cxn ang="0">
                    <a:pos x="878" y="2919"/>
                  </a:cxn>
                  <a:cxn ang="0">
                    <a:pos x="1187" y="3067"/>
                  </a:cxn>
                  <a:cxn ang="0">
                    <a:pos x="1288" y="2955"/>
                  </a:cxn>
                  <a:cxn ang="0">
                    <a:pos x="1462" y="2962"/>
                  </a:cxn>
                  <a:cxn ang="0">
                    <a:pos x="1594" y="2770"/>
                  </a:cxn>
                  <a:cxn ang="0">
                    <a:pos x="1452" y="2480"/>
                  </a:cxn>
                  <a:cxn ang="0">
                    <a:pos x="1462" y="2348"/>
                  </a:cxn>
                  <a:cxn ang="0">
                    <a:pos x="1314" y="2005"/>
                  </a:cxn>
                  <a:cxn ang="0">
                    <a:pos x="1034" y="1681"/>
                  </a:cxn>
                  <a:cxn ang="0">
                    <a:pos x="847" y="1441"/>
                  </a:cxn>
                  <a:cxn ang="0">
                    <a:pos x="621" y="1202"/>
                  </a:cxn>
                  <a:cxn ang="0">
                    <a:pos x="724" y="1032"/>
                  </a:cxn>
                  <a:cxn ang="0">
                    <a:pos x="783" y="812"/>
                  </a:cxn>
                  <a:cxn ang="0">
                    <a:pos x="759" y="499"/>
                  </a:cxn>
                  <a:cxn ang="0">
                    <a:pos x="813" y="319"/>
                  </a:cxn>
                  <a:cxn ang="0">
                    <a:pos x="681" y="0"/>
                  </a:cxn>
                  <a:cxn ang="0">
                    <a:pos x="508" y="120"/>
                  </a:cxn>
                  <a:cxn ang="0">
                    <a:pos x="448" y="299"/>
                  </a:cxn>
                  <a:cxn ang="0">
                    <a:pos x="342" y="419"/>
                  </a:cxn>
                  <a:cxn ang="0">
                    <a:pos x="187" y="409"/>
                  </a:cxn>
                </a:cxnLst>
                <a:rect l="0" t="0" r="r" b="b"/>
                <a:pathLst>
                  <a:path w="1594" h="3067">
                    <a:moveTo>
                      <a:pt x="187" y="409"/>
                    </a:moveTo>
                    <a:lnTo>
                      <a:pt x="51" y="544"/>
                    </a:lnTo>
                    <a:lnTo>
                      <a:pt x="37" y="689"/>
                    </a:lnTo>
                    <a:lnTo>
                      <a:pt x="76" y="842"/>
                    </a:lnTo>
                    <a:lnTo>
                      <a:pt x="17" y="1092"/>
                    </a:lnTo>
                    <a:lnTo>
                      <a:pt x="29" y="1292"/>
                    </a:lnTo>
                    <a:lnTo>
                      <a:pt x="163" y="1482"/>
                    </a:lnTo>
                    <a:lnTo>
                      <a:pt x="154" y="1633"/>
                    </a:lnTo>
                    <a:lnTo>
                      <a:pt x="0" y="1741"/>
                    </a:lnTo>
                    <a:lnTo>
                      <a:pt x="45" y="1906"/>
                    </a:lnTo>
                    <a:lnTo>
                      <a:pt x="134" y="2035"/>
                    </a:lnTo>
                    <a:lnTo>
                      <a:pt x="223" y="2070"/>
                    </a:lnTo>
                    <a:lnTo>
                      <a:pt x="120" y="2280"/>
                    </a:lnTo>
                    <a:lnTo>
                      <a:pt x="91" y="2683"/>
                    </a:lnTo>
                    <a:lnTo>
                      <a:pt x="313" y="2830"/>
                    </a:lnTo>
                    <a:lnTo>
                      <a:pt x="434" y="3027"/>
                    </a:lnTo>
                    <a:lnTo>
                      <a:pt x="606" y="2902"/>
                    </a:lnTo>
                    <a:lnTo>
                      <a:pt x="878" y="2919"/>
                    </a:lnTo>
                    <a:lnTo>
                      <a:pt x="1187" y="3067"/>
                    </a:lnTo>
                    <a:lnTo>
                      <a:pt x="1288" y="2955"/>
                    </a:lnTo>
                    <a:lnTo>
                      <a:pt x="1462" y="2962"/>
                    </a:lnTo>
                    <a:lnTo>
                      <a:pt x="1594" y="2770"/>
                    </a:lnTo>
                    <a:lnTo>
                      <a:pt x="1452" y="2480"/>
                    </a:lnTo>
                    <a:lnTo>
                      <a:pt x="1462" y="2348"/>
                    </a:lnTo>
                    <a:lnTo>
                      <a:pt x="1314" y="2005"/>
                    </a:lnTo>
                    <a:lnTo>
                      <a:pt x="1034" y="1681"/>
                    </a:lnTo>
                    <a:lnTo>
                      <a:pt x="847" y="1441"/>
                    </a:lnTo>
                    <a:lnTo>
                      <a:pt x="621" y="1202"/>
                    </a:lnTo>
                    <a:lnTo>
                      <a:pt x="724" y="1032"/>
                    </a:lnTo>
                    <a:lnTo>
                      <a:pt x="783" y="812"/>
                    </a:lnTo>
                    <a:lnTo>
                      <a:pt x="759" y="499"/>
                    </a:lnTo>
                    <a:lnTo>
                      <a:pt x="813" y="319"/>
                    </a:lnTo>
                    <a:lnTo>
                      <a:pt x="681" y="0"/>
                    </a:lnTo>
                    <a:lnTo>
                      <a:pt x="508" y="120"/>
                    </a:lnTo>
                    <a:lnTo>
                      <a:pt x="448" y="299"/>
                    </a:lnTo>
                    <a:lnTo>
                      <a:pt x="342" y="419"/>
                    </a:lnTo>
                    <a:lnTo>
                      <a:pt x="187" y="409"/>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32" name="Freeform 129">
                <a:extLst>
                  <a:ext uri="{FF2B5EF4-FFF2-40B4-BE49-F238E27FC236}">
                    <a16:creationId xmlns:a16="http://schemas.microsoft.com/office/drawing/2014/main" id="{4A2DF2F2-ED71-DEC8-6AD7-D0166205B587}"/>
                  </a:ext>
                </a:extLst>
              </p:cNvPr>
              <p:cNvSpPr>
                <a:spLocks/>
              </p:cNvSpPr>
              <p:nvPr/>
            </p:nvSpPr>
            <p:spPr bwMode="auto">
              <a:xfrm>
                <a:off x="1860550" y="2798763"/>
                <a:ext cx="588963" cy="915988"/>
              </a:xfrm>
              <a:custGeom>
                <a:avLst/>
                <a:gdLst/>
                <a:ahLst/>
                <a:cxnLst>
                  <a:cxn ang="0">
                    <a:pos x="67" y="0"/>
                  </a:cxn>
                  <a:cxn ang="0">
                    <a:pos x="18" y="150"/>
                  </a:cxn>
                  <a:cxn ang="0">
                    <a:pos x="121" y="548"/>
                  </a:cxn>
                  <a:cxn ang="0">
                    <a:pos x="226" y="641"/>
                  </a:cxn>
                  <a:cxn ang="0">
                    <a:pos x="451" y="720"/>
                  </a:cxn>
                  <a:cxn ang="0">
                    <a:pos x="594" y="961"/>
                  </a:cxn>
                  <a:cxn ang="0">
                    <a:pos x="291" y="1214"/>
                  </a:cxn>
                  <a:cxn ang="0">
                    <a:pos x="73" y="1237"/>
                  </a:cxn>
                  <a:cxn ang="0">
                    <a:pos x="0" y="1470"/>
                  </a:cxn>
                  <a:cxn ang="0">
                    <a:pos x="52" y="1602"/>
                  </a:cxn>
                  <a:cxn ang="0">
                    <a:pos x="141" y="1825"/>
                  </a:cxn>
                  <a:cxn ang="0">
                    <a:pos x="186" y="2022"/>
                  </a:cxn>
                  <a:cxn ang="0">
                    <a:pos x="288" y="2113"/>
                  </a:cxn>
                  <a:cxn ang="0">
                    <a:pos x="271" y="2288"/>
                  </a:cxn>
                  <a:cxn ang="0">
                    <a:pos x="343" y="2455"/>
                  </a:cxn>
                  <a:cxn ang="0">
                    <a:pos x="446" y="2635"/>
                  </a:cxn>
                  <a:cxn ang="0">
                    <a:pos x="675" y="2643"/>
                  </a:cxn>
                  <a:cxn ang="0">
                    <a:pos x="879" y="2768"/>
                  </a:cxn>
                  <a:cxn ang="0">
                    <a:pos x="858" y="2940"/>
                  </a:cxn>
                  <a:cxn ang="0">
                    <a:pos x="938" y="3068"/>
                  </a:cxn>
                  <a:cxn ang="0">
                    <a:pos x="1139" y="3153"/>
                  </a:cxn>
                  <a:cxn ang="0">
                    <a:pos x="1365" y="3164"/>
                  </a:cxn>
                  <a:cxn ang="0">
                    <a:pos x="1367" y="2994"/>
                  </a:cxn>
                  <a:cxn ang="0">
                    <a:pos x="1454" y="2989"/>
                  </a:cxn>
                  <a:cxn ang="0">
                    <a:pos x="1546" y="3203"/>
                  </a:cxn>
                  <a:cxn ang="0">
                    <a:pos x="1618" y="3272"/>
                  </a:cxn>
                  <a:cxn ang="0">
                    <a:pos x="1703" y="3199"/>
                  </a:cxn>
                  <a:cxn ang="0">
                    <a:pos x="1883" y="2829"/>
                  </a:cxn>
                  <a:cxn ang="0">
                    <a:pos x="1923" y="2604"/>
                  </a:cxn>
                  <a:cxn ang="0">
                    <a:pos x="1642" y="2046"/>
                  </a:cxn>
                  <a:cxn ang="0">
                    <a:pos x="1588" y="1781"/>
                  </a:cxn>
                  <a:cxn ang="0">
                    <a:pos x="1583" y="1542"/>
                  </a:cxn>
                  <a:cxn ang="0">
                    <a:pos x="1702" y="1343"/>
                  </a:cxn>
                  <a:cxn ang="0">
                    <a:pos x="1879" y="1358"/>
                  </a:cxn>
                  <a:cxn ang="0">
                    <a:pos x="2031" y="1542"/>
                  </a:cxn>
                  <a:cxn ang="0">
                    <a:pos x="2144" y="1403"/>
                  </a:cxn>
                  <a:cxn ang="0">
                    <a:pos x="2159" y="1297"/>
                  </a:cxn>
                  <a:cxn ang="0">
                    <a:pos x="2208" y="900"/>
                  </a:cxn>
                  <a:cxn ang="0">
                    <a:pos x="2047" y="790"/>
                  </a:cxn>
                  <a:cxn ang="0">
                    <a:pos x="1861" y="745"/>
                  </a:cxn>
                  <a:cxn ang="0">
                    <a:pos x="1568" y="728"/>
                  </a:cxn>
                  <a:cxn ang="0">
                    <a:pos x="1429" y="570"/>
                  </a:cxn>
                  <a:cxn ang="0">
                    <a:pos x="1307" y="539"/>
                  </a:cxn>
                  <a:cxn ang="0">
                    <a:pos x="1154" y="674"/>
                  </a:cxn>
                  <a:cxn ang="0">
                    <a:pos x="1009" y="596"/>
                  </a:cxn>
                  <a:cxn ang="0">
                    <a:pos x="941" y="420"/>
                  </a:cxn>
                  <a:cxn ang="0">
                    <a:pos x="791" y="314"/>
                  </a:cxn>
                  <a:cxn ang="0">
                    <a:pos x="569" y="329"/>
                  </a:cxn>
                  <a:cxn ang="0">
                    <a:pos x="436" y="234"/>
                  </a:cxn>
                  <a:cxn ang="0">
                    <a:pos x="343" y="120"/>
                  </a:cxn>
                  <a:cxn ang="0">
                    <a:pos x="186" y="105"/>
                  </a:cxn>
                  <a:cxn ang="0">
                    <a:pos x="67" y="0"/>
                  </a:cxn>
                </a:cxnLst>
                <a:rect l="0" t="0" r="r" b="b"/>
                <a:pathLst>
                  <a:path w="2208" h="3272">
                    <a:moveTo>
                      <a:pt x="67" y="0"/>
                    </a:moveTo>
                    <a:lnTo>
                      <a:pt x="18" y="150"/>
                    </a:lnTo>
                    <a:lnTo>
                      <a:pt x="121" y="548"/>
                    </a:lnTo>
                    <a:lnTo>
                      <a:pt x="226" y="641"/>
                    </a:lnTo>
                    <a:lnTo>
                      <a:pt x="451" y="720"/>
                    </a:lnTo>
                    <a:lnTo>
                      <a:pt x="594" y="961"/>
                    </a:lnTo>
                    <a:lnTo>
                      <a:pt x="291" y="1214"/>
                    </a:lnTo>
                    <a:lnTo>
                      <a:pt x="73" y="1237"/>
                    </a:lnTo>
                    <a:lnTo>
                      <a:pt x="0" y="1470"/>
                    </a:lnTo>
                    <a:lnTo>
                      <a:pt x="52" y="1602"/>
                    </a:lnTo>
                    <a:lnTo>
                      <a:pt x="141" y="1825"/>
                    </a:lnTo>
                    <a:lnTo>
                      <a:pt x="186" y="2022"/>
                    </a:lnTo>
                    <a:lnTo>
                      <a:pt x="288" y="2113"/>
                    </a:lnTo>
                    <a:lnTo>
                      <a:pt x="271" y="2288"/>
                    </a:lnTo>
                    <a:lnTo>
                      <a:pt x="343" y="2455"/>
                    </a:lnTo>
                    <a:lnTo>
                      <a:pt x="446" y="2635"/>
                    </a:lnTo>
                    <a:lnTo>
                      <a:pt x="675" y="2643"/>
                    </a:lnTo>
                    <a:lnTo>
                      <a:pt x="879" y="2768"/>
                    </a:lnTo>
                    <a:lnTo>
                      <a:pt x="858" y="2940"/>
                    </a:lnTo>
                    <a:lnTo>
                      <a:pt x="938" y="3068"/>
                    </a:lnTo>
                    <a:lnTo>
                      <a:pt x="1139" y="3153"/>
                    </a:lnTo>
                    <a:lnTo>
                      <a:pt x="1365" y="3164"/>
                    </a:lnTo>
                    <a:lnTo>
                      <a:pt x="1367" y="2994"/>
                    </a:lnTo>
                    <a:lnTo>
                      <a:pt x="1454" y="2989"/>
                    </a:lnTo>
                    <a:lnTo>
                      <a:pt x="1546" y="3203"/>
                    </a:lnTo>
                    <a:lnTo>
                      <a:pt x="1618" y="3272"/>
                    </a:lnTo>
                    <a:lnTo>
                      <a:pt x="1703" y="3199"/>
                    </a:lnTo>
                    <a:lnTo>
                      <a:pt x="1883" y="2829"/>
                    </a:lnTo>
                    <a:lnTo>
                      <a:pt x="1923" y="2604"/>
                    </a:lnTo>
                    <a:lnTo>
                      <a:pt x="1642" y="2046"/>
                    </a:lnTo>
                    <a:lnTo>
                      <a:pt x="1588" y="1781"/>
                    </a:lnTo>
                    <a:lnTo>
                      <a:pt x="1583" y="1542"/>
                    </a:lnTo>
                    <a:lnTo>
                      <a:pt x="1702" y="1343"/>
                    </a:lnTo>
                    <a:lnTo>
                      <a:pt x="1879" y="1358"/>
                    </a:lnTo>
                    <a:lnTo>
                      <a:pt x="2031" y="1542"/>
                    </a:lnTo>
                    <a:lnTo>
                      <a:pt x="2144" y="1403"/>
                    </a:lnTo>
                    <a:lnTo>
                      <a:pt x="2159" y="1297"/>
                    </a:lnTo>
                    <a:lnTo>
                      <a:pt x="2208" y="900"/>
                    </a:lnTo>
                    <a:lnTo>
                      <a:pt x="2047" y="790"/>
                    </a:lnTo>
                    <a:lnTo>
                      <a:pt x="1861" y="745"/>
                    </a:lnTo>
                    <a:lnTo>
                      <a:pt x="1568" y="728"/>
                    </a:lnTo>
                    <a:lnTo>
                      <a:pt x="1429" y="570"/>
                    </a:lnTo>
                    <a:lnTo>
                      <a:pt x="1307" y="539"/>
                    </a:lnTo>
                    <a:lnTo>
                      <a:pt x="1154" y="674"/>
                    </a:lnTo>
                    <a:lnTo>
                      <a:pt x="1009" y="596"/>
                    </a:lnTo>
                    <a:lnTo>
                      <a:pt x="941" y="420"/>
                    </a:lnTo>
                    <a:lnTo>
                      <a:pt x="791" y="314"/>
                    </a:lnTo>
                    <a:lnTo>
                      <a:pt x="569" y="329"/>
                    </a:lnTo>
                    <a:lnTo>
                      <a:pt x="436" y="234"/>
                    </a:lnTo>
                    <a:lnTo>
                      <a:pt x="343" y="120"/>
                    </a:lnTo>
                    <a:lnTo>
                      <a:pt x="186" y="105"/>
                    </a:lnTo>
                    <a:lnTo>
                      <a:pt x="67"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33" name="Freeform 130">
                <a:extLst>
                  <a:ext uri="{FF2B5EF4-FFF2-40B4-BE49-F238E27FC236}">
                    <a16:creationId xmlns:a16="http://schemas.microsoft.com/office/drawing/2014/main" id="{3531981F-981B-CA6D-5A88-DF0D78781344}"/>
                  </a:ext>
                </a:extLst>
              </p:cNvPr>
              <p:cNvSpPr>
                <a:spLocks/>
              </p:cNvSpPr>
              <p:nvPr/>
            </p:nvSpPr>
            <p:spPr bwMode="auto">
              <a:xfrm>
                <a:off x="1598613" y="2160588"/>
                <a:ext cx="420688" cy="1089025"/>
              </a:xfrm>
              <a:custGeom>
                <a:avLst/>
                <a:gdLst/>
                <a:ahLst/>
                <a:cxnLst>
                  <a:cxn ang="0">
                    <a:pos x="923" y="0"/>
                  </a:cxn>
                  <a:cxn ang="0">
                    <a:pos x="716" y="109"/>
                  </a:cxn>
                  <a:cxn ang="0">
                    <a:pos x="714" y="110"/>
                  </a:cxn>
                  <a:cxn ang="0">
                    <a:pos x="559" y="376"/>
                  </a:cxn>
                  <a:cxn ang="0">
                    <a:pos x="388" y="459"/>
                  </a:cxn>
                  <a:cxn ang="0">
                    <a:pos x="369" y="651"/>
                  </a:cxn>
                  <a:cxn ang="0">
                    <a:pos x="153" y="1020"/>
                  </a:cxn>
                  <a:cxn ang="0">
                    <a:pos x="59" y="1544"/>
                  </a:cxn>
                  <a:cxn ang="0">
                    <a:pos x="193" y="1863"/>
                  </a:cxn>
                  <a:cxn ang="0">
                    <a:pos x="140" y="2042"/>
                  </a:cxn>
                  <a:cxn ang="0">
                    <a:pos x="163" y="2355"/>
                  </a:cxn>
                  <a:cxn ang="0">
                    <a:pos x="104" y="2576"/>
                  </a:cxn>
                  <a:cxn ang="0">
                    <a:pos x="0" y="2740"/>
                  </a:cxn>
                  <a:cxn ang="0">
                    <a:pos x="236" y="2995"/>
                  </a:cxn>
                  <a:cxn ang="0">
                    <a:pos x="440" y="3258"/>
                  </a:cxn>
                  <a:cxn ang="0">
                    <a:pos x="693" y="3548"/>
                  </a:cxn>
                  <a:cxn ang="0">
                    <a:pos x="840" y="3890"/>
                  </a:cxn>
                  <a:cxn ang="0">
                    <a:pos x="1038" y="3878"/>
                  </a:cxn>
                  <a:cxn ang="0">
                    <a:pos x="988" y="3748"/>
                  </a:cxn>
                  <a:cxn ang="0">
                    <a:pos x="1058" y="3518"/>
                  </a:cxn>
                  <a:cxn ang="0">
                    <a:pos x="1275" y="3494"/>
                  </a:cxn>
                  <a:cxn ang="0">
                    <a:pos x="1580" y="3239"/>
                  </a:cxn>
                  <a:cxn ang="0">
                    <a:pos x="1438" y="3000"/>
                  </a:cxn>
                  <a:cxn ang="0">
                    <a:pos x="1216" y="2925"/>
                  </a:cxn>
                  <a:cxn ang="0">
                    <a:pos x="1108" y="2830"/>
                  </a:cxn>
                  <a:cxn ang="0">
                    <a:pos x="1004" y="2431"/>
                  </a:cxn>
                  <a:cxn ang="0">
                    <a:pos x="1054" y="2281"/>
                  </a:cxn>
                  <a:cxn ang="0">
                    <a:pos x="989" y="2128"/>
                  </a:cxn>
                  <a:cxn ang="0">
                    <a:pos x="975" y="1848"/>
                  </a:cxn>
                  <a:cxn ang="0">
                    <a:pos x="964" y="1673"/>
                  </a:cxn>
                  <a:cxn ang="0">
                    <a:pos x="1123" y="1364"/>
                  </a:cxn>
                  <a:cxn ang="0">
                    <a:pos x="1213" y="983"/>
                  </a:cxn>
                  <a:cxn ang="0">
                    <a:pos x="1085" y="754"/>
                  </a:cxn>
                  <a:cxn ang="0">
                    <a:pos x="1108" y="586"/>
                  </a:cxn>
                  <a:cxn ang="0">
                    <a:pos x="961" y="290"/>
                  </a:cxn>
                  <a:cxn ang="0">
                    <a:pos x="923" y="0"/>
                  </a:cxn>
                </a:cxnLst>
                <a:rect l="0" t="0" r="r" b="b"/>
                <a:pathLst>
                  <a:path w="1580" h="3890">
                    <a:moveTo>
                      <a:pt x="923" y="0"/>
                    </a:moveTo>
                    <a:lnTo>
                      <a:pt x="716" y="109"/>
                    </a:lnTo>
                    <a:lnTo>
                      <a:pt x="714" y="110"/>
                    </a:lnTo>
                    <a:lnTo>
                      <a:pt x="559" y="376"/>
                    </a:lnTo>
                    <a:lnTo>
                      <a:pt x="388" y="459"/>
                    </a:lnTo>
                    <a:lnTo>
                      <a:pt x="369" y="651"/>
                    </a:lnTo>
                    <a:lnTo>
                      <a:pt x="153" y="1020"/>
                    </a:lnTo>
                    <a:lnTo>
                      <a:pt x="59" y="1544"/>
                    </a:lnTo>
                    <a:lnTo>
                      <a:pt x="193" y="1863"/>
                    </a:lnTo>
                    <a:lnTo>
                      <a:pt x="140" y="2042"/>
                    </a:lnTo>
                    <a:lnTo>
                      <a:pt x="163" y="2355"/>
                    </a:lnTo>
                    <a:lnTo>
                      <a:pt x="104" y="2576"/>
                    </a:lnTo>
                    <a:lnTo>
                      <a:pt x="0" y="2740"/>
                    </a:lnTo>
                    <a:lnTo>
                      <a:pt x="236" y="2995"/>
                    </a:lnTo>
                    <a:lnTo>
                      <a:pt x="440" y="3258"/>
                    </a:lnTo>
                    <a:lnTo>
                      <a:pt x="693" y="3548"/>
                    </a:lnTo>
                    <a:lnTo>
                      <a:pt x="840" y="3890"/>
                    </a:lnTo>
                    <a:lnTo>
                      <a:pt x="1038" y="3878"/>
                    </a:lnTo>
                    <a:lnTo>
                      <a:pt x="988" y="3748"/>
                    </a:lnTo>
                    <a:lnTo>
                      <a:pt x="1058" y="3518"/>
                    </a:lnTo>
                    <a:lnTo>
                      <a:pt x="1275" y="3494"/>
                    </a:lnTo>
                    <a:lnTo>
                      <a:pt x="1580" y="3239"/>
                    </a:lnTo>
                    <a:lnTo>
                      <a:pt x="1438" y="3000"/>
                    </a:lnTo>
                    <a:lnTo>
                      <a:pt x="1216" y="2925"/>
                    </a:lnTo>
                    <a:lnTo>
                      <a:pt x="1108" y="2830"/>
                    </a:lnTo>
                    <a:lnTo>
                      <a:pt x="1004" y="2431"/>
                    </a:lnTo>
                    <a:lnTo>
                      <a:pt x="1054" y="2281"/>
                    </a:lnTo>
                    <a:lnTo>
                      <a:pt x="989" y="2128"/>
                    </a:lnTo>
                    <a:lnTo>
                      <a:pt x="975" y="1848"/>
                    </a:lnTo>
                    <a:lnTo>
                      <a:pt x="964" y="1673"/>
                    </a:lnTo>
                    <a:lnTo>
                      <a:pt x="1123" y="1364"/>
                    </a:lnTo>
                    <a:lnTo>
                      <a:pt x="1213" y="983"/>
                    </a:lnTo>
                    <a:lnTo>
                      <a:pt x="1085" y="754"/>
                    </a:lnTo>
                    <a:lnTo>
                      <a:pt x="1108" y="586"/>
                    </a:lnTo>
                    <a:lnTo>
                      <a:pt x="961" y="290"/>
                    </a:lnTo>
                    <a:lnTo>
                      <a:pt x="923"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34" name="Freeform 131">
                <a:extLst>
                  <a:ext uri="{FF2B5EF4-FFF2-40B4-BE49-F238E27FC236}">
                    <a16:creationId xmlns:a16="http://schemas.microsoft.com/office/drawing/2014/main" id="{DBB65FA8-E3DA-67AC-C3A3-339A44582126}"/>
                  </a:ext>
                </a:extLst>
              </p:cNvPr>
              <p:cNvSpPr>
                <a:spLocks/>
              </p:cNvSpPr>
              <p:nvPr/>
            </p:nvSpPr>
            <p:spPr bwMode="auto">
              <a:xfrm>
                <a:off x="936625" y="2425700"/>
                <a:ext cx="546100" cy="661988"/>
              </a:xfrm>
              <a:custGeom>
                <a:avLst/>
                <a:gdLst/>
                <a:ahLst/>
                <a:cxnLst>
                  <a:cxn ang="0">
                    <a:pos x="300" y="41"/>
                  </a:cxn>
                  <a:cxn ang="0">
                    <a:pos x="30" y="525"/>
                  </a:cxn>
                  <a:cxn ang="0">
                    <a:pos x="0" y="793"/>
                  </a:cxn>
                  <a:cxn ang="0">
                    <a:pos x="325" y="1058"/>
                  </a:cxn>
                  <a:cxn ang="0">
                    <a:pos x="271" y="1148"/>
                  </a:cxn>
                  <a:cxn ang="0">
                    <a:pos x="148" y="1133"/>
                  </a:cxn>
                  <a:cxn ang="0">
                    <a:pos x="183" y="1301"/>
                  </a:cxn>
                  <a:cxn ang="0">
                    <a:pos x="419" y="1506"/>
                  </a:cxn>
                  <a:cxn ang="0">
                    <a:pos x="488" y="1685"/>
                  </a:cxn>
                  <a:cxn ang="0">
                    <a:pos x="448" y="1850"/>
                  </a:cxn>
                  <a:cxn ang="0">
                    <a:pos x="355" y="1895"/>
                  </a:cxn>
                  <a:cxn ang="0">
                    <a:pos x="236" y="1885"/>
                  </a:cxn>
                  <a:cxn ang="0">
                    <a:pos x="153" y="2005"/>
                  </a:cxn>
                  <a:cxn ang="0">
                    <a:pos x="193" y="2138"/>
                  </a:cxn>
                  <a:cxn ang="0">
                    <a:pos x="709" y="2363"/>
                  </a:cxn>
                  <a:cxn ang="0">
                    <a:pos x="920" y="1970"/>
                  </a:cxn>
                  <a:cxn ang="0">
                    <a:pos x="1113" y="1865"/>
                  </a:cxn>
                  <a:cxn ang="0">
                    <a:pos x="1352" y="1869"/>
                  </a:cxn>
                  <a:cxn ang="0">
                    <a:pos x="1329" y="1700"/>
                  </a:cxn>
                  <a:cxn ang="0">
                    <a:pos x="1408" y="1625"/>
                  </a:cxn>
                  <a:cxn ang="0">
                    <a:pos x="1508" y="1670"/>
                  </a:cxn>
                  <a:cxn ang="0">
                    <a:pos x="1585" y="1790"/>
                  </a:cxn>
                  <a:cxn ang="0">
                    <a:pos x="1670" y="1878"/>
                  </a:cxn>
                  <a:cxn ang="0">
                    <a:pos x="1890" y="1885"/>
                  </a:cxn>
                  <a:cxn ang="0">
                    <a:pos x="1875" y="1685"/>
                  </a:cxn>
                  <a:cxn ang="0">
                    <a:pos x="1935" y="1440"/>
                  </a:cxn>
                  <a:cxn ang="0">
                    <a:pos x="1895" y="1271"/>
                  </a:cxn>
                  <a:cxn ang="0">
                    <a:pos x="1911" y="1136"/>
                  </a:cxn>
                  <a:cxn ang="0">
                    <a:pos x="2046" y="999"/>
                  </a:cxn>
                  <a:cxn ang="0">
                    <a:pos x="1895" y="913"/>
                  </a:cxn>
                  <a:cxn ang="0">
                    <a:pos x="1764" y="751"/>
                  </a:cxn>
                  <a:cxn ang="0">
                    <a:pos x="1747" y="581"/>
                  </a:cxn>
                  <a:cxn ang="0">
                    <a:pos x="1630" y="506"/>
                  </a:cxn>
                  <a:cxn ang="0">
                    <a:pos x="1492" y="503"/>
                  </a:cxn>
                  <a:cxn ang="0">
                    <a:pos x="1138" y="355"/>
                  </a:cxn>
                  <a:cxn ang="0">
                    <a:pos x="943" y="510"/>
                  </a:cxn>
                  <a:cxn ang="0">
                    <a:pos x="828" y="466"/>
                  </a:cxn>
                  <a:cxn ang="0">
                    <a:pos x="886" y="330"/>
                  </a:cxn>
                  <a:cxn ang="0">
                    <a:pos x="813" y="264"/>
                  </a:cxn>
                  <a:cxn ang="0">
                    <a:pos x="849" y="0"/>
                  </a:cxn>
                  <a:cxn ang="0">
                    <a:pos x="635" y="61"/>
                  </a:cxn>
                  <a:cxn ang="0">
                    <a:pos x="300" y="41"/>
                  </a:cxn>
                </a:cxnLst>
                <a:rect l="0" t="0" r="r" b="b"/>
                <a:pathLst>
                  <a:path w="2046" h="2363">
                    <a:moveTo>
                      <a:pt x="300" y="41"/>
                    </a:moveTo>
                    <a:lnTo>
                      <a:pt x="30" y="525"/>
                    </a:lnTo>
                    <a:lnTo>
                      <a:pt x="0" y="793"/>
                    </a:lnTo>
                    <a:lnTo>
                      <a:pt x="325" y="1058"/>
                    </a:lnTo>
                    <a:lnTo>
                      <a:pt x="271" y="1148"/>
                    </a:lnTo>
                    <a:lnTo>
                      <a:pt x="148" y="1133"/>
                    </a:lnTo>
                    <a:lnTo>
                      <a:pt x="183" y="1301"/>
                    </a:lnTo>
                    <a:lnTo>
                      <a:pt x="419" y="1506"/>
                    </a:lnTo>
                    <a:lnTo>
                      <a:pt x="488" y="1685"/>
                    </a:lnTo>
                    <a:lnTo>
                      <a:pt x="448" y="1850"/>
                    </a:lnTo>
                    <a:lnTo>
                      <a:pt x="355" y="1895"/>
                    </a:lnTo>
                    <a:lnTo>
                      <a:pt x="236" y="1885"/>
                    </a:lnTo>
                    <a:lnTo>
                      <a:pt x="153" y="2005"/>
                    </a:lnTo>
                    <a:lnTo>
                      <a:pt x="193" y="2138"/>
                    </a:lnTo>
                    <a:lnTo>
                      <a:pt x="709" y="2363"/>
                    </a:lnTo>
                    <a:lnTo>
                      <a:pt x="920" y="1970"/>
                    </a:lnTo>
                    <a:lnTo>
                      <a:pt x="1113" y="1865"/>
                    </a:lnTo>
                    <a:lnTo>
                      <a:pt x="1352" y="1869"/>
                    </a:lnTo>
                    <a:lnTo>
                      <a:pt x="1329" y="1700"/>
                    </a:lnTo>
                    <a:lnTo>
                      <a:pt x="1408" y="1625"/>
                    </a:lnTo>
                    <a:lnTo>
                      <a:pt x="1508" y="1670"/>
                    </a:lnTo>
                    <a:lnTo>
                      <a:pt x="1585" y="1790"/>
                    </a:lnTo>
                    <a:lnTo>
                      <a:pt x="1670" y="1878"/>
                    </a:lnTo>
                    <a:lnTo>
                      <a:pt x="1890" y="1885"/>
                    </a:lnTo>
                    <a:lnTo>
                      <a:pt x="1875" y="1685"/>
                    </a:lnTo>
                    <a:lnTo>
                      <a:pt x="1935" y="1440"/>
                    </a:lnTo>
                    <a:lnTo>
                      <a:pt x="1895" y="1271"/>
                    </a:lnTo>
                    <a:lnTo>
                      <a:pt x="1911" y="1136"/>
                    </a:lnTo>
                    <a:lnTo>
                      <a:pt x="2046" y="999"/>
                    </a:lnTo>
                    <a:lnTo>
                      <a:pt x="1895" y="913"/>
                    </a:lnTo>
                    <a:lnTo>
                      <a:pt x="1764" y="751"/>
                    </a:lnTo>
                    <a:lnTo>
                      <a:pt x="1747" y="581"/>
                    </a:lnTo>
                    <a:lnTo>
                      <a:pt x="1630" y="506"/>
                    </a:lnTo>
                    <a:lnTo>
                      <a:pt x="1492" y="503"/>
                    </a:lnTo>
                    <a:lnTo>
                      <a:pt x="1138" y="355"/>
                    </a:lnTo>
                    <a:lnTo>
                      <a:pt x="943" y="510"/>
                    </a:lnTo>
                    <a:lnTo>
                      <a:pt x="828" y="466"/>
                    </a:lnTo>
                    <a:lnTo>
                      <a:pt x="886" y="330"/>
                    </a:lnTo>
                    <a:lnTo>
                      <a:pt x="813" y="264"/>
                    </a:lnTo>
                    <a:lnTo>
                      <a:pt x="849" y="0"/>
                    </a:lnTo>
                    <a:lnTo>
                      <a:pt x="635" y="61"/>
                    </a:lnTo>
                    <a:lnTo>
                      <a:pt x="300" y="41"/>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35" name="Freeform 132">
                <a:extLst>
                  <a:ext uri="{FF2B5EF4-FFF2-40B4-BE49-F238E27FC236}">
                    <a16:creationId xmlns:a16="http://schemas.microsoft.com/office/drawing/2014/main" id="{2F3BAA55-127D-6D04-2D3B-7FBA7DE2D514}"/>
                  </a:ext>
                </a:extLst>
              </p:cNvPr>
              <p:cNvSpPr>
                <a:spLocks/>
              </p:cNvSpPr>
              <p:nvPr/>
            </p:nvSpPr>
            <p:spPr bwMode="auto">
              <a:xfrm>
                <a:off x="1017588" y="2290763"/>
                <a:ext cx="227013" cy="153988"/>
              </a:xfrm>
              <a:custGeom>
                <a:avLst/>
                <a:gdLst/>
                <a:ahLst/>
                <a:cxnLst>
                  <a:cxn ang="0">
                    <a:pos x="672" y="0"/>
                  </a:cxn>
                  <a:cxn ang="0">
                    <a:pos x="379" y="151"/>
                  </a:cxn>
                  <a:cxn ang="0">
                    <a:pos x="147" y="374"/>
                  </a:cxn>
                  <a:cxn ang="0">
                    <a:pos x="0" y="523"/>
                  </a:cxn>
                  <a:cxn ang="0">
                    <a:pos x="330" y="546"/>
                  </a:cxn>
                  <a:cxn ang="0">
                    <a:pos x="551" y="481"/>
                  </a:cxn>
                  <a:cxn ang="0">
                    <a:pos x="680" y="501"/>
                  </a:cxn>
                  <a:cxn ang="0">
                    <a:pos x="852" y="412"/>
                  </a:cxn>
                  <a:cxn ang="0">
                    <a:pos x="782" y="275"/>
                  </a:cxn>
                  <a:cxn ang="0">
                    <a:pos x="752" y="111"/>
                  </a:cxn>
                  <a:cxn ang="0">
                    <a:pos x="672" y="0"/>
                  </a:cxn>
                </a:cxnLst>
                <a:rect l="0" t="0" r="r" b="b"/>
                <a:pathLst>
                  <a:path w="852" h="546">
                    <a:moveTo>
                      <a:pt x="672" y="0"/>
                    </a:moveTo>
                    <a:lnTo>
                      <a:pt x="379" y="151"/>
                    </a:lnTo>
                    <a:lnTo>
                      <a:pt x="147" y="374"/>
                    </a:lnTo>
                    <a:lnTo>
                      <a:pt x="0" y="523"/>
                    </a:lnTo>
                    <a:lnTo>
                      <a:pt x="330" y="546"/>
                    </a:lnTo>
                    <a:lnTo>
                      <a:pt x="551" y="481"/>
                    </a:lnTo>
                    <a:lnTo>
                      <a:pt x="680" y="501"/>
                    </a:lnTo>
                    <a:lnTo>
                      <a:pt x="852" y="412"/>
                    </a:lnTo>
                    <a:lnTo>
                      <a:pt x="782" y="275"/>
                    </a:lnTo>
                    <a:lnTo>
                      <a:pt x="752" y="111"/>
                    </a:lnTo>
                    <a:lnTo>
                      <a:pt x="672"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36" name="Freeform 133">
                <a:extLst>
                  <a:ext uri="{FF2B5EF4-FFF2-40B4-BE49-F238E27FC236}">
                    <a16:creationId xmlns:a16="http://schemas.microsoft.com/office/drawing/2014/main" id="{0CD7CFE5-CCE3-8FE5-03D2-3167AAAF18EB}"/>
                  </a:ext>
                </a:extLst>
              </p:cNvPr>
              <p:cNvSpPr>
                <a:spLocks/>
              </p:cNvSpPr>
              <p:nvPr/>
            </p:nvSpPr>
            <p:spPr bwMode="auto">
              <a:xfrm>
                <a:off x="1844675" y="1374775"/>
                <a:ext cx="2001838" cy="2317750"/>
              </a:xfrm>
              <a:custGeom>
                <a:avLst/>
                <a:gdLst/>
                <a:ahLst/>
                <a:cxnLst>
                  <a:cxn ang="0">
                    <a:pos x="2344" y="15"/>
                  </a:cxn>
                  <a:cxn ang="0">
                    <a:pos x="2920" y="145"/>
                  </a:cxn>
                  <a:cxn ang="0">
                    <a:pos x="3363" y="832"/>
                  </a:cxn>
                  <a:cxn ang="0">
                    <a:pos x="4155" y="1416"/>
                  </a:cxn>
                  <a:cxn ang="0">
                    <a:pos x="4259" y="1671"/>
                  </a:cxn>
                  <a:cxn ang="0">
                    <a:pos x="4559" y="1940"/>
                  </a:cxn>
                  <a:cxn ang="0">
                    <a:pos x="4750" y="2343"/>
                  </a:cxn>
                  <a:cxn ang="0">
                    <a:pos x="5444" y="2285"/>
                  </a:cxn>
                  <a:cxn ang="0">
                    <a:pos x="5784" y="2020"/>
                  </a:cxn>
                  <a:cxn ang="0">
                    <a:pos x="6153" y="2215"/>
                  </a:cxn>
                  <a:cxn ang="0">
                    <a:pos x="6582" y="2065"/>
                  </a:cxn>
                  <a:cxn ang="0">
                    <a:pos x="7054" y="2333"/>
                  </a:cxn>
                  <a:cxn ang="0">
                    <a:pos x="7417" y="2560"/>
                  </a:cxn>
                  <a:cxn ang="0">
                    <a:pos x="6962" y="3635"/>
                  </a:cxn>
                  <a:cxn ang="0">
                    <a:pos x="7203" y="3588"/>
                  </a:cxn>
                  <a:cxn ang="0">
                    <a:pos x="7468" y="4096"/>
                  </a:cxn>
                  <a:cxn ang="0">
                    <a:pos x="7109" y="3931"/>
                  </a:cxn>
                  <a:cxn ang="0">
                    <a:pos x="6857" y="3901"/>
                  </a:cxn>
                  <a:cxn ang="0">
                    <a:pos x="6568" y="4138"/>
                  </a:cxn>
                  <a:cxn ang="0">
                    <a:pos x="6134" y="4229"/>
                  </a:cxn>
                  <a:cxn ang="0">
                    <a:pos x="5543" y="4359"/>
                  </a:cxn>
                  <a:cxn ang="0">
                    <a:pos x="4958" y="4783"/>
                  </a:cxn>
                  <a:cxn ang="0">
                    <a:pos x="4657" y="5127"/>
                  </a:cxn>
                  <a:cxn ang="0">
                    <a:pos x="4573" y="5491"/>
                  </a:cxn>
                  <a:cxn ang="0">
                    <a:pos x="4412" y="5851"/>
                  </a:cxn>
                  <a:cxn ang="0">
                    <a:pos x="4455" y="6239"/>
                  </a:cxn>
                  <a:cxn ang="0">
                    <a:pos x="3909" y="6518"/>
                  </a:cxn>
                  <a:cxn ang="0">
                    <a:pos x="3860" y="6793"/>
                  </a:cxn>
                  <a:cxn ang="0">
                    <a:pos x="3904" y="6988"/>
                  </a:cxn>
                  <a:cxn ang="0">
                    <a:pos x="3689" y="7164"/>
                  </a:cxn>
                  <a:cxn ang="0">
                    <a:pos x="3363" y="7055"/>
                  </a:cxn>
                  <a:cxn ang="0">
                    <a:pos x="3051" y="6980"/>
                  </a:cxn>
                  <a:cxn ang="0">
                    <a:pos x="3111" y="7362"/>
                  </a:cxn>
                  <a:cxn ang="0">
                    <a:pos x="3004" y="7580"/>
                  </a:cxn>
                  <a:cxn ang="0">
                    <a:pos x="2605" y="7715"/>
                  </a:cxn>
                  <a:cxn ang="0">
                    <a:pos x="2221" y="7850"/>
                  </a:cxn>
                  <a:cxn ang="0">
                    <a:pos x="2343" y="8060"/>
                  </a:cxn>
                  <a:cxn ang="0">
                    <a:pos x="2101" y="8030"/>
                  </a:cxn>
                  <a:cxn ang="0">
                    <a:pos x="1767" y="8284"/>
                  </a:cxn>
                  <a:cxn ang="0">
                    <a:pos x="1985" y="7685"/>
                  </a:cxn>
                  <a:cxn ang="0">
                    <a:pos x="1651" y="6870"/>
                  </a:cxn>
                  <a:cxn ang="0">
                    <a:pos x="1762" y="6429"/>
                  </a:cxn>
                  <a:cxn ang="0">
                    <a:pos x="2093" y="6628"/>
                  </a:cxn>
                  <a:cxn ang="0">
                    <a:pos x="2270" y="5984"/>
                  </a:cxn>
                  <a:cxn ang="0">
                    <a:pos x="1925" y="5831"/>
                  </a:cxn>
                  <a:cxn ang="0">
                    <a:pos x="1487" y="5656"/>
                  </a:cxn>
                  <a:cxn ang="0">
                    <a:pos x="1216" y="5761"/>
                  </a:cxn>
                  <a:cxn ang="0">
                    <a:pos x="1000" y="5506"/>
                  </a:cxn>
                  <a:cxn ang="0">
                    <a:pos x="631" y="5417"/>
                  </a:cxn>
                  <a:cxn ang="0">
                    <a:pos x="407" y="5207"/>
                  </a:cxn>
                  <a:cxn ang="0">
                    <a:pos x="129" y="5086"/>
                  </a:cxn>
                  <a:cxn ang="0">
                    <a:pos x="40" y="4473"/>
                  </a:cxn>
                  <a:cxn ang="0">
                    <a:pos x="290" y="3797"/>
                  </a:cxn>
                  <a:cxn ang="0">
                    <a:pos x="184" y="3396"/>
                  </a:cxn>
                  <a:cxn ang="0">
                    <a:pos x="0" y="2808"/>
                  </a:cxn>
                  <a:cxn ang="0">
                    <a:pos x="735" y="2508"/>
                  </a:cxn>
                  <a:cxn ang="0">
                    <a:pos x="1369" y="2200"/>
                  </a:cxn>
                  <a:cxn ang="0">
                    <a:pos x="2206" y="1207"/>
                  </a:cxn>
                  <a:cxn ang="0">
                    <a:pos x="2344" y="852"/>
                  </a:cxn>
                  <a:cxn ang="0">
                    <a:pos x="2418" y="669"/>
                  </a:cxn>
                  <a:cxn ang="0">
                    <a:pos x="2280" y="284"/>
                  </a:cxn>
                </a:cxnLst>
                <a:rect l="0" t="0" r="r" b="b"/>
                <a:pathLst>
                  <a:path w="7507" h="8284">
                    <a:moveTo>
                      <a:pt x="2103" y="55"/>
                    </a:moveTo>
                    <a:lnTo>
                      <a:pt x="2344" y="15"/>
                    </a:lnTo>
                    <a:lnTo>
                      <a:pt x="2624" y="0"/>
                    </a:lnTo>
                    <a:lnTo>
                      <a:pt x="2920" y="145"/>
                    </a:lnTo>
                    <a:lnTo>
                      <a:pt x="3284" y="464"/>
                    </a:lnTo>
                    <a:lnTo>
                      <a:pt x="3363" y="832"/>
                    </a:lnTo>
                    <a:lnTo>
                      <a:pt x="4008" y="1177"/>
                    </a:lnTo>
                    <a:lnTo>
                      <a:pt x="4155" y="1416"/>
                    </a:lnTo>
                    <a:lnTo>
                      <a:pt x="4140" y="1586"/>
                    </a:lnTo>
                    <a:lnTo>
                      <a:pt x="4259" y="1671"/>
                    </a:lnTo>
                    <a:lnTo>
                      <a:pt x="4440" y="1686"/>
                    </a:lnTo>
                    <a:lnTo>
                      <a:pt x="4559" y="1940"/>
                    </a:lnTo>
                    <a:lnTo>
                      <a:pt x="4499" y="2090"/>
                    </a:lnTo>
                    <a:lnTo>
                      <a:pt x="4750" y="2343"/>
                    </a:lnTo>
                    <a:lnTo>
                      <a:pt x="4982" y="2275"/>
                    </a:lnTo>
                    <a:lnTo>
                      <a:pt x="5444" y="2285"/>
                    </a:lnTo>
                    <a:lnTo>
                      <a:pt x="5637" y="2180"/>
                    </a:lnTo>
                    <a:lnTo>
                      <a:pt x="5784" y="2020"/>
                    </a:lnTo>
                    <a:lnTo>
                      <a:pt x="5991" y="2060"/>
                    </a:lnTo>
                    <a:lnTo>
                      <a:pt x="6153" y="2215"/>
                    </a:lnTo>
                    <a:lnTo>
                      <a:pt x="6371" y="2200"/>
                    </a:lnTo>
                    <a:lnTo>
                      <a:pt x="6582" y="2065"/>
                    </a:lnTo>
                    <a:lnTo>
                      <a:pt x="6754" y="2110"/>
                    </a:lnTo>
                    <a:lnTo>
                      <a:pt x="7054" y="2333"/>
                    </a:lnTo>
                    <a:lnTo>
                      <a:pt x="7276" y="2408"/>
                    </a:lnTo>
                    <a:lnTo>
                      <a:pt x="7417" y="2560"/>
                    </a:lnTo>
                    <a:lnTo>
                      <a:pt x="6828" y="3496"/>
                    </a:lnTo>
                    <a:lnTo>
                      <a:pt x="6962" y="3635"/>
                    </a:lnTo>
                    <a:lnTo>
                      <a:pt x="7083" y="3591"/>
                    </a:lnTo>
                    <a:lnTo>
                      <a:pt x="7203" y="3588"/>
                    </a:lnTo>
                    <a:lnTo>
                      <a:pt x="7507" y="3975"/>
                    </a:lnTo>
                    <a:lnTo>
                      <a:pt x="7468" y="4096"/>
                    </a:lnTo>
                    <a:lnTo>
                      <a:pt x="7239" y="4052"/>
                    </a:lnTo>
                    <a:lnTo>
                      <a:pt x="7109" y="3931"/>
                    </a:lnTo>
                    <a:lnTo>
                      <a:pt x="6932" y="3961"/>
                    </a:lnTo>
                    <a:lnTo>
                      <a:pt x="6857" y="3901"/>
                    </a:lnTo>
                    <a:lnTo>
                      <a:pt x="6711" y="3987"/>
                    </a:lnTo>
                    <a:lnTo>
                      <a:pt x="6568" y="4138"/>
                    </a:lnTo>
                    <a:lnTo>
                      <a:pt x="6252" y="4140"/>
                    </a:lnTo>
                    <a:lnTo>
                      <a:pt x="6134" y="4229"/>
                    </a:lnTo>
                    <a:lnTo>
                      <a:pt x="5799" y="4244"/>
                    </a:lnTo>
                    <a:lnTo>
                      <a:pt x="5543" y="4359"/>
                    </a:lnTo>
                    <a:lnTo>
                      <a:pt x="5203" y="4573"/>
                    </a:lnTo>
                    <a:lnTo>
                      <a:pt x="4958" y="4783"/>
                    </a:lnTo>
                    <a:lnTo>
                      <a:pt x="4730" y="4828"/>
                    </a:lnTo>
                    <a:lnTo>
                      <a:pt x="4657" y="5127"/>
                    </a:lnTo>
                    <a:lnTo>
                      <a:pt x="4662" y="5252"/>
                    </a:lnTo>
                    <a:lnTo>
                      <a:pt x="4573" y="5491"/>
                    </a:lnTo>
                    <a:lnTo>
                      <a:pt x="4420" y="5681"/>
                    </a:lnTo>
                    <a:lnTo>
                      <a:pt x="4412" y="5851"/>
                    </a:lnTo>
                    <a:lnTo>
                      <a:pt x="4495" y="6084"/>
                    </a:lnTo>
                    <a:lnTo>
                      <a:pt x="4455" y="6239"/>
                    </a:lnTo>
                    <a:lnTo>
                      <a:pt x="4184" y="6309"/>
                    </a:lnTo>
                    <a:lnTo>
                      <a:pt x="3909" y="6518"/>
                    </a:lnTo>
                    <a:lnTo>
                      <a:pt x="3860" y="6638"/>
                    </a:lnTo>
                    <a:lnTo>
                      <a:pt x="3860" y="6793"/>
                    </a:lnTo>
                    <a:lnTo>
                      <a:pt x="3948" y="6923"/>
                    </a:lnTo>
                    <a:lnTo>
                      <a:pt x="3904" y="6988"/>
                    </a:lnTo>
                    <a:lnTo>
                      <a:pt x="3698" y="7012"/>
                    </a:lnTo>
                    <a:lnTo>
                      <a:pt x="3689" y="7164"/>
                    </a:lnTo>
                    <a:lnTo>
                      <a:pt x="3520" y="7087"/>
                    </a:lnTo>
                    <a:lnTo>
                      <a:pt x="3363" y="7055"/>
                    </a:lnTo>
                    <a:lnTo>
                      <a:pt x="3185" y="6973"/>
                    </a:lnTo>
                    <a:lnTo>
                      <a:pt x="3051" y="6980"/>
                    </a:lnTo>
                    <a:lnTo>
                      <a:pt x="3106" y="7257"/>
                    </a:lnTo>
                    <a:lnTo>
                      <a:pt x="3111" y="7362"/>
                    </a:lnTo>
                    <a:lnTo>
                      <a:pt x="3078" y="7494"/>
                    </a:lnTo>
                    <a:lnTo>
                      <a:pt x="3004" y="7580"/>
                    </a:lnTo>
                    <a:lnTo>
                      <a:pt x="2795" y="7617"/>
                    </a:lnTo>
                    <a:lnTo>
                      <a:pt x="2605" y="7715"/>
                    </a:lnTo>
                    <a:lnTo>
                      <a:pt x="2458" y="7735"/>
                    </a:lnTo>
                    <a:lnTo>
                      <a:pt x="2221" y="7850"/>
                    </a:lnTo>
                    <a:lnTo>
                      <a:pt x="2221" y="7970"/>
                    </a:lnTo>
                    <a:lnTo>
                      <a:pt x="2343" y="8060"/>
                    </a:lnTo>
                    <a:lnTo>
                      <a:pt x="2250" y="8124"/>
                    </a:lnTo>
                    <a:lnTo>
                      <a:pt x="2101" y="8030"/>
                    </a:lnTo>
                    <a:lnTo>
                      <a:pt x="1970" y="8184"/>
                    </a:lnTo>
                    <a:lnTo>
                      <a:pt x="1767" y="8284"/>
                    </a:lnTo>
                    <a:lnTo>
                      <a:pt x="1945" y="7915"/>
                    </a:lnTo>
                    <a:lnTo>
                      <a:pt x="1985" y="7685"/>
                    </a:lnTo>
                    <a:lnTo>
                      <a:pt x="1704" y="7132"/>
                    </a:lnTo>
                    <a:lnTo>
                      <a:pt x="1651" y="6870"/>
                    </a:lnTo>
                    <a:lnTo>
                      <a:pt x="1645" y="6624"/>
                    </a:lnTo>
                    <a:lnTo>
                      <a:pt x="1762" y="6429"/>
                    </a:lnTo>
                    <a:lnTo>
                      <a:pt x="1940" y="6444"/>
                    </a:lnTo>
                    <a:lnTo>
                      <a:pt x="2093" y="6628"/>
                    </a:lnTo>
                    <a:lnTo>
                      <a:pt x="2206" y="6488"/>
                    </a:lnTo>
                    <a:lnTo>
                      <a:pt x="2270" y="5984"/>
                    </a:lnTo>
                    <a:lnTo>
                      <a:pt x="2103" y="5876"/>
                    </a:lnTo>
                    <a:lnTo>
                      <a:pt x="1925" y="5831"/>
                    </a:lnTo>
                    <a:lnTo>
                      <a:pt x="1630" y="5816"/>
                    </a:lnTo>
                    <a:lnTo>
                      <a:pt x="1487" y="5656"/>
                    </a:lnTo>
                    <a:lnTo>
                      <a:pt x="1369" y="5626"/>
                    </a:lnTo>
                    <a:lnTo>
                      <a:pt x="1216" y="5761"/>
                    </a:lnTo>
                    <a:lnTo>
                      <a:pt x="1069" y="5681"/>
                    </a:lnTo>
                    <a:lnTo>
                      <a:pt x="1000" y="5506"/>
                    </a:lnTo>
                    <a:lnTo>
                      <a:pt x="852" y="5402"/>
                    </a:lnTo>
                    <a:lnTo>
                      <a:pt x="631" y="5417"/>
                    </a:lnTo>
                    <a:lnTo>
                      <a:pt x="504" y="5327"/>
                    </a:lnTo>
                    <a:lnTo>
                      <a:pt x="407" y="5207"/>
                    </a:lnTo>
                    <a:lnTo>
                      <a:pt x="247" y="5192"/>
                    </a:lnTo>
                    <a:lnTo>
                      <a:pt x="129" y="5086"/>
                    </a:lnTo>
                    <a:lnTo>
                      <a:pt x="62" y="4929"/>
                    </a:lnTo>
                    <a:lnTo>
                      <a:pt x="40" y="4473"/>
                    </a:lnTo>
                    <a:lnTo>
                      <a:pt x="201" y="4161"/>
                    </a:lnTo>
                    <a:lnTo>
                      <a:pt x="290" y="3797"/>
                    </a:lnTo>
                    <a:lnTo>
                      <a:pt x="162" y="3560"/>
                    </a:lnTo>
                    <a:lnTo>
                      <a:pt x="184" y="3396"/>
                    </a:lnTo>
                    <a:lnTo>
                      <a:pt x="35" y="3092"/>
                    </a:lnTo>
                    <a:lnTo>
                      <a:pt x="0" y="2808"/>
                    </a:lnTo>
                    <a:lnTo>
                      <a:pt x="365" y="2658"/>
                    </a:lnTo>
                    <a:lnTo>
                      <a:pt x="735" y="2508"/>
                    </a:lnTo>
                    <a:lnTo>
                      <a:pt x="1114" y="2408"/>
                    </a:lnTo>
                    <a:lnTo>
                      <a:pt x="1369" y="2200"/>
                    </a:lnTo>
                    <a:lnTo>
                      <a:pt x="2161" y="1401"/>
                    </a:lnTo>
                    <a:lnTo>
                      <a:pt x="2206" y="1207"/>
                    </a:lnTo>
                    <a:lnTo>
                      <a:pt x="2265" y="952"/>
                    </a:lnTo>
                    <a:lnTo>
                      <a:pt x="2344" y="852"/>
                    </a:lnTo>
                    <a:lnTo>
                      <a:pt x="2471" y="897"/>
                    </a:lnTo>
                    <a:lnTo>
                      <a:pt x="2418" y="669"/>
                    </a:lnTo>
                    <a:lnTo>
                      <a:pt x="2433" y="419"/>
                    </a:lnTo>
                    <a:lnTo>
                      <a:pt x="2280" y="284"/>
                    </a:lnTo>
                    <a:lnTo>
                      <a:pt x="2103" y="55"/>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37" name="Freeform 134">
                <a:extLst>
                  <a:ext uri="{FF2B5EF4-FFF2-40B4-BE49-F238E27FC236}">
                    <a16:creationId xmlns:a16="http://schemas.microsoft.com/office/drawing/2014/main" id="{40D53CC3-8B9C-C521-4975-4A19340531BC}"/>
                  </a:ext>
                </a:extLst>
              </p:cNvPr>
              <p:cNvSpPr>
                <a:spLocks/>
              </p:cNvSpPr>
              <p:nvPr/>
            </p:nvSpPr>
            <p:spPr bwMode="auto">
              <a:xfrm>
                <a:off x="1366838" y="3246438"/>
                <a:ext cx="744538" cy="538163"/>
              </a:xfrm>
              <a:custGeom>
                <a:avLst/>
                <a:gdLst/>
                <a:ahLst/>
                <a:cxnLst>
                  <a:cxn ang="0">
                    <a:pos x="1032" y="1929"/>
                  </a:cxn>
                  <a:cxn ang="0">
                    <a:pos x="1210" y="1651"/>
                  </a:cxn>
                  <a:cxn ang="0">
                    <a:pos x="1375" y="1626"/>
                  </a:cxn>
                  <a:cxn ang="0">
                    <a:pos x="1446" y="1456"/>
                  </a:cxn>
                  <a:cxn ang="0">
                    <a:pos x="1495" y="1300"/>
                  </a:cxn>
                  <a:cxn ang="0">
                    <a:pos x="1704" y="1183"/>
                  </a:cxn>
                  <a:cxn ang="0">
                    <a:pos x="1755" y="1023"/>
                  </a:cxn>
                  <a:cxn ang="0">
                    <a:pos x="1984" y="1005"/>
                  </a:cxn>
                  <a:cxn ang="0">
                    <a:pos x="2319" y="1428"/>
                  </a:cxn>
                  <a:cxn ang="0">
                    <a:pos x="2542" y="1455"/>
                  </a:cxn>
                  <a:cxn ang="0">
                    <a:pos x="2692" y="1543"/>
                  </a:cxn>
                  <a:cxn ang="0">
                    <a:pos x="2796" y="1465"/>
                  </a:cxn>
                  <a:cxn ang="0">
                    <a:pos x="2715" y="1341"/>
                  </a:cxn>
                  <a:cxn ang="0">
                    <a:pos x="2737" y="1170"/>
                  </a:cxn>
                  <a:cxn ang="0">
                    <a:pos x="2532" y="1042"/>
                  </a:cxn>
                  <a:cxn ang="0">
                    <a:pos x="2301" y="1033"/>
                  </a:cxn>
                  <a:cxn ang="0">
                    <a:pos x="2200" y="859"/>
                  </a:cxn>
                  <a:cxn ang="0">
                    <a:pos x="2125" y="682"/>
                  </a:cxn>
                  <a:cxn ang="0">
                    <a:pos x="2145" y="513"/>
                  </a:cxn>
                  <a:cxn ang="0">
                    <a:pos x="2044" y="420"/>
                  </a:cxn>
                  <a:cxn ang="0">
                    <a:pos x="1996" y="217"/>
                  </a:cxn>
                  <a:cxn ang="0">
                    <a:pos x="1906" y="0"/>
                  </a:cxn>
                  <a:cxn ang="0">
                    <a:pos x="1713" y="12"/>
                  </a:cxn>
                  <a:cxn ang="0">
                    <a:pos x="1704" y="142"/>
                  </a:cxn>
                  <a:cxn ang="0">
                    <a:pos x="1845" y="429"/>
                  </a:cxn>
                  <a:cxn ang="0">
                    <a:pos x="1716" y="625"/>
                  </a:cxn>
                  <a:cxn ang="0">
                    <a:pos x="1542" y="615"/>
                  </a:cxn>
                  <a:cxn ang="0">
                    <a:pos x="1441" y="730"/>
                  </a:cxn>
                  <a:cxn ang="0">
                    <a:pos x="1131" y="582"/>
                  </a:cxn>
                  <a:cxn ang="0">
                    <a:pos x="858" y="565"/>
                  </a:cxn>
                  <a:cxn ang="0">
                    <a:pos x="688" y="690"/>
                  </a:cxn>
                  <a:cxn ang="0">
                    <a:pos x="564" y="495"/>
                  </a:cxn>
                  <a:cxn ang="0">
                    <a:pos x="340" y="343"/>
                  </a:cxn>
                  <a:cxn ang="0">
                    <a:pos x="355" y="154"/>
                  </a:cxn>
                  <a:cxn ang="0">
                    <a:pos x="160" y="82"/>
                  </a:cxn>
                  <a:cxn ang="0">
                    <a:pos x="0" y="181"/>
                  </a:cxn>
                  <a:cxn ang="0">
                    <a:pos x="192" y="579"/>
                  </a:cxn>
                  <a:cxn ang="0">
                    <a:pos x="376" y="909"/>
                  </a:cxn>
                  <a:cxn ang="0">
                    <a:pos x="597" y="1089"/>
                  </a:cxn>
                  <a:cxn ang="0">
                    <a:pos x="685" y="1315"/>
                  </a:cxn>
                  <a:cxn ang="0">
                    <a:pos x="909" y="1548"/>
                  </a:cxn>
                  <a:cxn ang="0">
                    <a:pos x="921" y="1758"/>
                  </a:cxn>
                  <a:cxn ang="0">
                    <a:pos x="1032" y="1929"/>
                  </a:cxn>
                </a:cxnLst>
                <a:rect l="0" t="0" r="r" b="b"/>
                <a:pathLst>
                  <a:path w="2796" h="1929">
                    <a:moveTo>
                      <a:pt x="1032" y="1929"/>
                    </a:moveTo>
                    <a:lnTo>
                      <a:pt x="1210" y="1651"/>
                    </a:lnTo>
                    <a:lnTo>
                      <a:pt x="1375" y="1626"/>
                    </a:lnTo>
                    <a:lnTo>
                      <a:pt x="1446" y="1456"/>
                    </a:lnTo>
                    <a:lnTo>
                      <a:pt x="1495" y="1300"/>
                    </a:lnTo>
                    <a:lnTo>
                      <a:pt x="1704" y="1183"/>
                    </a:lnTo>
                    <a:lnTo>
                      <a:pt x="1755" y="1023"/>
                    </a:lnTo>
                    <a:lnTo>
                      <a:pt x="1984" y="1005"/>
                    </a:lnTo>
                    <a:lnTo>
                      <a:pt x="2319" y="1428"/>
                    </a:lnTo>
                    <a:lnTo>
                      <a:pt x="2542" y="1455"/>
                    </a:lnTo>
                    <a:lnTo>
                      <a:pt x="2692" y="1543"/>
                    </a:lnTo>
                    <a:lnTo>
                      <a:pt x="2796" y="1465"/>
                    </a:lnTo>
                    <a:lnTo>
                      <a:pt x="2715" y="1341"/>
                    </a:lnTo>
                    <a:lnTo>
                      <a:pt x="2737" y="1170"/>
                    </a:lnTo>
                    <a:lnTo>
                      <a:pt x="2532" y="1042"/>
                    </a:lnTo>
                    <a:lnTo>
                      <a:pt x="2301" y="1033"/>
                    </a:lnTo>
                    <a:lnTo>
                      <a:pt x="2200" y="859"/>
                    </a:lnTo>
                    <a:lnTo>
                      <a:pt x="2125" y="682"/>
                    </a:lnTo>
                    <a:lnTo>
                      <a:pt x="2145" y="513"/>
                    </a:lnTo>
                    <a:lnTo>
                      <a:pt x="2044" y="420"/>
                    </a:lnTo>
                    <a:lnTo>
                      <a:pt x="1996" y="217"/>
                    </a:lnTo>
                    <a:lnTo>
                      <a:pt x="1906" y="0"/>
                    </a:lnTo>
                    <a:lnTo>
                      <a:pt x="1713" y="12"/>
                    </a:lnTo>
                    <a:lnTo>
                      <a:pt x="1704" y="142"/>
                    </a:lnTo>
                    <a:lnTo>
                      <a:pt x="1845" y="429"/>
                    </a:lnTo>
                    <a:lnTo>
                      <a:pt x="1716" y="625"/>
                    </a:lnTo>
                    <a:lnTo>
                      <a:pt x="1542" y="615"/>
                    </a:lnTo>
                    <a:lnTo>
                      <a:pt x="1441" y="730"/>
                    </a:lnTo>
                    <a:lnTo>
                      <a:pt x="1131" y="582"/>
                    </a:lnTo>
                    <a:lnTo>
                      <a:pt x="858" y="565"/>
                    </a:lnTo>
                    <a:lnTo>
                      <a:pt x="688" y="690"/>
                    </a:lnTo>
                    <a:lnTo>
                      <a:pt x="564" y="495"/>
                    </a:lnTo>
                    <a:lnTo>
                      <a:pt x="340" y="343"/>
                    </a:lnTo>
                    <a:lnTo>
                      <a:pt x="355" y="154"/>
                    </a:lnTo>
                    <a:lnTo>
                      <a:pt x="160" y="82"/>
                    </a:lnTo>
                    <a:lnTo>
                      <a:pt x="0" y="181"/>
                    </a:lnTo>
                    <a:lnTo>
                      <a:pt x="192" y="579"/>
                    </a:lnTo>
                    <a:lnTo>
                      <a:pt x="376" y="909"/>
                    </a:lnTo>
                    <a:lnTo>
                      <a:pt x="597" y="1089"/>
                    </a:lnTo>
                    <a:lnTo>
                      <a:pt x="685" y="1315"/>
                    </a:lnTo>
                    <a:lnTo>
                      <a:pt x="909" y="1548"/>
                    </a:lnTo>
                    <a:lnTo>
                      <a:pt x="921" y="1758"/>
                    </a:lnTo>
                    <a:lnTo>
                      <a:pt x="1032" y="1929"/>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38" name="Freeform 135">
                <a:extLst>
                  <a:ext uri="{FF2B5EF4-FFF2-40B4-BE49-F238E27FC236}">
                    <a16:creationId xmlns:a16="http://schemas.microsoft.com/office/drawing/2014/main" id="{D8F1DB34-5347-E1B7-DA2B-67C8C93652C8}"/>
                  </a:ext>
                </a:extLst>
              </p:cNvPr>
              <p:cNvSpPr>
                <a:spLocks/>
              </p:cNvSpPr>
              <p:nvPr/>
            </p:nvSpPr>
            <p:spPr bwMode="auto">
              <a:xfrm>
                <a:off x="1125538" y="2881313"/>
                <a:ext cx="366713" cy="415925"/>
              </a:xfrm>
              <a:custGeom>
                <a:avLst/>
                <a:gdLst/>
                <a:ahLst/>
                <a:cxnLst>
                  <a:cxn ang="0">
                    <a:pos x="0" y="736"/>
                  </a:cxn>
                  <a:cxn ang="0">
                    <a:pos x="211" y="345"/>
                  </a:cxn>
                  <a:cxn ang="0">
                    <a:pos x="405" y="241"/>
                  </a:cxn>
                  <a:cxn ang="0">
                    <a:pos x="645" y="243"/>
                  </a:cxn>
                  <a:cxn ang="0">
                    <a:pos x="619" y="76"/>
                  </a:cxn>
                  <a:cxn ang="0">
                    <a:pos x="699" y="0"/>
                  </a:cxn>
                  <a:cxn ang="0">
                    <a:pos x="801" y="48"/>
                  </a:cxn>
                  <a:cxn ang="0">
                    <a:pos x="873" y="163"/>
                  </a:cxn>
                  <a:cxn ang="0">
                    <a:pos x="961" y="255"/>
                  </a:cxn>
                  <a:cxn ang="0">
                    <a:pos x="1179" y="259"/>
                  </a:cxn>
                  <a:cxn ang="0">
                    <a:pos x="1314" y="450"/>
                  </a:cxn>
                  <a:cxn ang="0">
                    <a:pos x="1305" y="600"/>
                  </a:cxn>
                  <a:cxn ang="0">
                    <a:pos x="1150" y="711"/>
                  </a:cxn>
                  <a:cxn ang="0">
                    <a:pos x="1197" y="873"/>
                  </a:cxn>
                  <a:cxn ang="0">
                    <a:pos x="1282" y="1003"/>
                  </a:cxn>
                  <a:cxn ang="0">
                    <a:pos x="1374" y="1039"/>
                  </a:cxn>
                  <a:cxn ang="0">
                    <a:pos x="1272" y="1252"/>
                  </a:cxn>
                  <a:cxn ang="0">
                    <a:pos x="1258" y="1461"/>
                  </a:cxn>
                  <a:cxn ang="0">
                    <a:pos x="1059" y="1386"/>
                  </a:cxn>
                  <a:cxn ang="0">
                    <a:pos x="903" y="1486"/>
                  </a:cxn>
                  <a:cxn ang="0">
                    <a:pos x="534" y="1024"/>
                  </a:cxn>
                  <a:cxn ang="0">
                    <a:pos x="0" y="736"/>
                  </a:cxn>
                </a:cxnLst>
                <a:rect l="0" t="0" r="r" b="b"/>
                <a:pathLst>
                  <a:path w="1374" h="1486">
                    <a:moveTo>
                      <a:pt x="0" y="736"/>
                    </a:moveTo>
                    <a:lnTo>
                      <a:pt x="211" y="345"/>
                    </a:lnTo>
                    <a:lnTo>
                      <a:pt x="405" y="241"/>
                    </a:lnTo>
                    <a:lnTo>
                      <a:pt x="645" y="243"/>
                    </a:lnTo>
                    <a:lnTo>
                      <a:pt x="619" y="76"/>
                    </a:lnTo>
                    <a:lnTo>
                      <a:pt x="699" y="0"/>
                    </a:lnTo>
                    <a:lnTo>
                      <a:pt x="801" y="48"/>
                    </a:lnTo>
                    <a:lnTo>
                      <a:pt x="873" y="163"/>
                    </a:lnTo>
                    <a:lnTo>
                      <a:pt x="961" y="255"/>
                    </a:lnTo>
                    <a:lnTo>
                      <a:pt x="1179" y="259"/>
                    </a:lnTo>
                    <a:lnTo>
                      <a:pt x="1314" y="450"/>
                    </a:lnTo>
                    <a:lnTo>
                      <a:pt x="1305" y="600"/>
                    </a:lnTo>
                    <a:lnTo>
                      <a:pt x="1150" y="711"/>
                    </a:lnTo>
                    <a:lnTo>
                      <a:pt x="1197" y="873"/>
                    </a:lnTo>
                    <a:lnTo>
                      <a:pt x="1282" y="1003"/>
                    </a:lnTo>
                    <a:lnTo>
                      <a:pt x="1374" y="1039"/>
                    </a:lnTo>
                    <a:lnTo>
                      <a:pt x="1272" y="1252"/>
                    </a:lnTo>
                    <a:lnTo>
                      <a:pt x="1258" y="1461"/>
                    </a:lnTo>
                    <a:lnTo>
                      <a:pt x="1059" y="1386"/>
                    </a:lnTo>
                    <a:lnTo>
                      <a:pt x="903" y="1486"/>
                    </a:lnTo>
                    <a:lnTo>
                      <a:pt x="534" y="1024"/>
                    </a:lnTo>
                    <a:lnTo>
                      <a:pt x="0" y="736"/>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39" name="Freeform 136">
                <a:extLst>
                  <a:ext uri="{FF2B5EF4-FFF2-40B4-BE49-F238E27FC236}">
                    <a16:creationId xmlns:a16="http://schemas.microsoft.com/office/drawing/2014/main" id="{25881AEE-8B18-516D-0032-44A52F8CC91A}"/>
                  </a:ext>
                </a:extLst>
              </p:cNvPr>
              <p:cNvSpPr>
                <a:spLocks/>
              </p:cNvSpPr>
              <p:nvPr/>
            </p:nvSpPr>
            <p:spPr bwMode="auto">
              <a:xfrm>
                <a:off x="2033588" y="4564063"/>
                <a:ext cx="47625" cy="74613"/>
              </a:xfrm>
              <a:custGeom>
                <a:avLst/>
                <a:gdLst/>
                <a:ahLst/>
                <a:cxnLst>
                  <a:cxn ang="0">
                    <a:pos x="0" y="4"/>
                  </a:cxn>
                  <a:cxn ang="0">
                    <a:pos x="52" y="0"/>
                  </a:cxn>
                  <a:cxn ang="0">
                    <a:pos x="83" y="1"/>
                  </a:cxn>
                  <a:cxn ang="0">
                    <a:pos x="102" y="35"/>
                  </a:cxn>
                  <a:cxn ang="0">
                    <a:pos x="80" y="78"/>
                  </a:cxn>
                  <a:cxn ang="0">
                    <a:pos x="67" y="133"/>
                  </a:cxn>
                  <a:cxn ang="0">
                    <a:pos x="114" y="151"/>
                  </a:cxn>
                  <a:cxn ang="0">
                    <a:pos x="111" y="196"/>
                  </a:cxn>
                  <a:cxn ang="0">
                    <a:pos x="178" y="222"/>
                  </a:cxn>
                  <a:cxn ang="0">
                    <a:pos x="123" y="259"/>
                  </a:cxn>
                  <a:cxn ang="0">
                    <a:pos x="85" y="267"/>
                  </a:cxn>
                  <a:cxn ang="0">
                    <a:pos x="55" y="175"/>
                  </a:cxn>
                  <a:cxn ang="0">
                    <a:pos x="18" y="59"/>
                  </a:cxn>
                  <a:cxn ang="0">
                    <a:pos x="0" y="4"/>
                  </a:cxn>
                </a:cxnLst>
                <a:rect l="0" t="0" r="r" b="b"/>
                <a:pathLst>
                  <a:path w="178" h="267">
                    <a:moveTo>
                      <a:pt x="0" y="4"/>
                    </a:moveTo>
                    <a:lnTo>
                      <a:pt x="52" y="0"/>
                    </a:lnTo>
                    <a:lnTo>
                      <a:pt x="83" y="1"/>
                    </a:lnTo>
                    <a:lnTo>
                      <a:pt x="102" y="35"/>
                    </a:lnTo>
                    <a:lnTo>
                      <a:pt x="80" y="78"/>
                    </a:lnTo>
                    <a:lnTo>
                      <a:pt x="67" y="133"/>
                    </a:lnTo>
                    <a:lnTo>
                      <a:pt x="114" y="151"/>
                    </a:lnTo>
                    <a:lnTo>
                      <a:pt x="111" y="196"/>
                    </a:lnTo>
                    <a:lnTo>
                      <a:pt x="178" y="222"/>
                    </a:lnTo>
                    <a:lnTo>
                      <a:pt x="123" y="259"/>
                    </a:lnTo>
                    <a:lnTo>
                      <a:pt x="85" y="267"/>
                    </a:lnTo>
                    <a:lnTo>
                      <a:pt x="55" y="175"/>
                    </a:lnTo>
                    <a:lnTo>
                      <a:pt x="18" y="59"/>
                    </a:lnTo>
                    <a:lnTo>
                      <a:pt x="0" y="4"/>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40" name="Freeform 137">
                <a:extLst>
                  <a:ext uri="{FF2B5EF4-FFF2-40B4-BE49-F238E27FC236}">
                    <a16:creationId xmlns:a16="http://schemas.microsoft.com/office/drawing/2014/main" id="{83EDE360-DDBB-6EBC-2BD5-BD3163C9C712}"/>
                  </a:ext>
                </a:extLst>
              </p:cNvPr>
              <p:cNvSpPr>
                <a:spLocks/>
              </p:cNvSpPr>
              <p:nvPr/>
            </p:nvSpPr>
            <p:spPr bwMode="auto">
              <a:xfrm>
                <a:off x="2032000" y="4511675"/>
                <a:ext cx="133350" cy="215900"/>
              </a:xfrm>
              <a:custGeom>
                <a:avLst/>
                <a:gdLst/>
                <a:ahLst/>
                <a:cxnLst>
                  <a:cxn ang="0">
                    <a:pos x="33" y="89"/>
                  </a:cxn>
                  <a:cxn ang="0">
                    <a:pos x="88" y="55"/>
                  </a:cxn>
                  <a:cxn ang="0">
                    <a:pos x="122" y="0"/>
                  </a:cxn>
                  <a:cxn ang="0">
                    <a:pos x="184" y="34"/>
                  </a:cxn>
                  <a:cxn ang="0">
                    <a:pos x="177" y="83"/>
                  </a:cxn>
                  <a:cxn ang="0">
                    <a:pos x="219" y="124"/>
                  </a:cxn>
                  <a:cxn ang="0">
                    <a:pos x="274" y="117"/>
                  </a:cxn>
                  <a:cxn ang="0">
                    <a:pos x="336" y="131"/>
                  </a:cxn>
                  <a:cxn ang="0">
                    <a:pos x="315" y="193"/>
                  </a:cxn>
                  <a:cxn ang="0">
                    <a:pos x="246" y="220"/>
                  </a:cxn>
                  <a:cxn ang="0">
                    <a:pos x="260" y="275"/>
                  </a:cxn>
                  <a:cxn ang="0">
                    <a:pos x="281" y="310"/>
                  </a:cxn>
                  <a:cxn ang="0">
                    <a:pos x="356" y="289"/>
                  </a:cxn>
                  <a:cxn ang="0">
                    <a:pos x="432" y="255"/>
                  </a:cxn>
                  <a:cxn ang="0">
                    <a:pos x="460" y="337"/>
                  </a:cxn>
                  <a:cxn ang="0">
                    <a:pos x="418" y="379"/>
                  </a:cxn>
                  <a:cxn ang="0">
                    <a:pos x="487" y="434"/>
                  </a:cxn>
                  <a:cxn ang="0">
                    <a:pos x="432" y="434"/>
                  </a:cxn>
                  <a:cxn ang="0">
                    <a:pos x="467" y="503"/>
                  </a:cxn>
                  <a:cxn ang="0">
                    <a:pos x="501" y="558"/>
                  </a:cxn>
                  <a:cxn ang="0">
                    <a:pos x="453" y="654"/>
                  </a:cxn>
                  <a:cxn ang="0">
                    <a:pos x="398" y="737"/>
                  </a:cxn>
                  <a:cxn ang="0">
                    <a:pos x="356" y="771"/>
                  </a:cxn>
                  <a:cxn ang="0">
                    <a:pos x="309" y="670"/>
                  </a:cxn>
                  <a:cxn ang="0">
                    <a:pos x="184" y="559"/>
                  </a:cxn>
                  <a:cxn ang="0">
                    <a:pos x="109" y="498"/>
                  </a:cxn>
                  <a:cxn ang="0">
                    <a:pos x="130" y="448"/>
                  </a:cxn>
                  <a:cxn ang="0">
                    <a:pos x="121" y="385"/>
                  </a:cxn>
                  <a:cxn ang="0">
                    <a:pos x="78" y="322"/>
                  </a:cxn>
                  <a:cxn ang="0">
                    <a:pos x="112" y="223"/>
                  </a:cxn>
                  <a:cxn ang="0">
                    <a:pos x="51" y="189"/>
                  </a:cxn>
                  <a:cxn ang="0">
                    <a:pos x="0" y="163"/>
                  </a:cxn>
                  <a:cxn ang="0">
                    <a:pos x="54" y="158"/>
                  </a:cxn>
                </a:cxnLst>
                <a:rect l="0" t="0" r="r" b="b"/>
                <a:pathLst>
                  <a:path w="501" h="771">
                    <a:moveTo>
                      <a:pt x="47" y="131"/>
                    </a:moveTo>
                    <a:lnTo>
                      <a:pt x="33" y="89"/>
                    </a:lnTo>
                    <a:lnTo>
                      <a:pt x="60" y="69"/>
                    </a:lnTo>
                    <a:lnTo>
                      <a:pt x="88" y="55"/>
                    </a:lnTo>
                    <a:lnTo>
                      <a:pt x="88" y="34"/>
                    </a:lnTo>
                    <a:lnTo>
                      <a:pt x="122" y="0"/>
                    </a:lnTo>
                    <a:lnTo>
                      <a:pt x="171" y="0"/>
                    </a:lnTo>
                    <a:lnTo>
                      <a:pt x="184" y="34"/>
                    </a:lnTo>
                    <a:lnTo>
                      <a:pt x="157" y="69"/>
                    </a:lnTo>
                    <a:lnTo>
                      <a:pt x="177" y="83"/>
                    </a:lnTo>
                    <a:lnTo>
                      <a:pt x="205" y="76"/>
                    </a:lnTo>
                    <a:lnTo>
                      <a:pt x="219" y="124"/>
                    </a:lnTo>
                    <a:lnTo>
                      <a:pt x="239" y="138"/>
                    </a:lnTo>
                    <a:lnTo>
                      <a:pt x="274" y="117"/>
                    </a:lnTo>
                    <a:lnTo>
                      <a:pt x="301" y="138"/>
                    </a:lnTo>
                    <a:lnTo>
                      <a:pt x="336" y="131"/>
                    </a:lnTo>
                    <a:lnTo>
                      <a:pt x="350" y="151"/>
                    </a:lnTo>
                    <a:lnTo>
                      <a:pt x="315" y="193"/>
                    </a:lnTo>
                    <a:lnTo>
                      <a:pt x="267" y="193"/>
                    </a:lnTo>
                    <a:lnTo>
                      <a:pt x="246" y="220"/>
                    </a:lnTo>
                    <a:lnTo>
                      <a:pt x="260" y="241"/>
                    </a:lnTo>
                    <a:lnTo>
                      <a:pt x="260" y="275"/>
                    </a:lnTo>
                    <a:lnTo>
                      <a:pt x="246" y="303"/>
                    </a:lnTo>
                    <a:lnTo>
                      <a:pt x="281" y="310"/>
                    </a:lnTo>
                    <a:lnTo>
                      <a:pt x="329" y="296"/>
                    </a:lnTo>
                    <a:lnTo>
                      <a:pt x="356" y="289"/>
                    </a:lnTo>
                    <a:lnTo>
                      <a:pt x="384" y="268"/>
                    </a:lnTo>
                    <a:lnTo>
                      <a:pt x="432" y="255"/>
                    </a:lnTo>
                    <a:lnTo>
                      <a:pt x="480" y="310"/>
                    </a:lnTo>
                    <a:lnTo>
                      <a:pt x="460" y="337"/>
                    </a:lnTo>
                    <a:lnTo>
                      <a:pt x="425" y="351"/>
                    </a:lnTo>
                    <a:lnTo>
                      <a:pt x="418" y="379"/>
                    </a:lnTo>
                    <a:lnTo>
                      <a:pt x="446" y="386"/>
                    </a:lnTo>
                    <a:lnTo>
                      <a:pt x="487" y="434"/>
                    </a:lnTo>
                    <a:lnTo>
                      <a:pt x="460" y="427"/>
                    </a:lnTo>
                    <a:lnTo>
                      <a:pt x="432" y="434"/>
                    </a:lnTo>
                    <a:lnTo>
                      <a:pt x="453" y="468"/>
                    </a:lnTo>
                    <a:lnTo>
                      <a:pt x="467" y="503"/>
                    </a:lnTo>
                    <a:lnTo>
                      <a:pt x="487" y="516"/>
                    </a:lnTo>
                    <a:lnTo>
                      <a:pt x="501" y="558"/>
                    </a:lnTo>
                    <a:lnTo>
                      <a:pt x="467" y="620"/>
                    </a:lnTo>
                    <a:lnTo>
                      <a:pt x="453" y="654"/>
                    </a:lnTo>
                    <a:lnTo>
                      <a:pt x="405" y="695"/>
                    </a:lnTo>
                    <a:lnTo>
                      <a:pt x="398" y="737"/>
                    </a:lnTo>
                    <a:lnTo>
                      <a:pt x="377" y="771"/>
                    </a:lnTo>
                    <a:lnTo>
                      <a:pt x="356" y="771"/>
                    </a:lnTo>
                    <a:lnTo>
                      <a:pt x="327" y="714"/>
                    </a:lnTo>
                    <a:lnTo>
                      <a:pt x="309" y="670"/>
                    </a:lnTo>
                    <a:lnTo>
                      <a:pt x="235" y="606"/>
                    </a:lnTo>
                    <a:lnTo>
                      <a:pt x="184" y="559"/>
                    </a:lnTo>
                    <a:lnTo>
                      <a:pt x="141" y="522"/>
                    </a:lnTo>
                    <a:lnTo>
                      <a:pt x="109" y="498"/>
                    </a:lnTo>
                    <a:lnTo>
                      <a:pt x="96" y="451"/>
                    </a:lnTo>
                    <a:lnTo>
                      <a:pt x="130" y="448"/>
                    </a:lnTo>
                    <a:lnTo>
                      <a:pt x="187" y="408"/>
                    </a:lnTo>
                    <a:lnTo>
                      <a:pt x="121" y="385"/>
                    </a:lnTo>
                    <a:lnTo>
                      <a:pt x="123" y="337"/>
                    </a:lnTo>
                    <a:lnTo>
                      <a:pt x="78" y="322"/>
                    </a:lnTo>
                    <a:lnTo>
                      <a:pt x="88" y="265"/>
                    </a:lnTo>
                    <a:lnTo>
                      <a:pt x="112" y="223"/>
                    </a:lnTo>
                    <a:lnTo>
                      <a:pt x="94" y="189"/>
                    </a:lnTo>
                    <a:lnTo>
                      <a:pt x="51" y="189"/>
                    </a:lnTo>
                    <a:lnTo>
                      <a:pt x="12" y="193"/>
                    </a:lnTo>
                    <a:lnTo>
                      <a:pt x="0" y="163"/>
                    </a:lnTo>
                    <a:lnTo>
                      <a:pt x="26" y="151"/>
                    </a:lnTo>
                    <a:lnTo>
                      <a:pt x="54" y="158"/>
                    </a:lnTo>
                    <a:lnTo>
                      <a:pt x="47" y="131"/>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800" b="0" i="0" u="none" strike="noStrike" kern="1200" cap="none" spc="0" normalizeH="0" baseline="0" noProof="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grpSp>
        <p:cxnSp>
          <p:nvCxnSpPr>
            <p:cNvPr id="12" name="Conector recto de flecha 11">
              <a:extLst>
                <a:ext uri="{FF2B5EF4-FFF2-40B4-BE49-F238E27FC236}">
                  <a16:creationId xmlns:a16="http://schemas.microsoft.com/office/drawing/2014/main" id="{FB94F8B8-6792-7C50-019A-F0E2E8E54CF5}"/>
                </a:ext>
              </a:extLst>
            </p:cNvPr>
            <p:cNvCxnSpPr>
              <a:cxnSpLocks/>
              <a:endCxn id="14" idx="127"/>
            </p:cNvCxnSpPr>
            <p:nvPr/>
          </p:nvCxnSpPr>
          <p:spPr>
            <a:xfrm flipH="1" flipV="1">
              <a:off x="2205201" y="3140928"/>
              <a:ext cx="875876" cy="471740"/>
            </a:xfrm>
            <a:prstGeom prst="straightConnector1">
              <a:avLst/>
            </a:prstGeom>
            <a:ln w="19050">
              <a:solidFill>
                <a:srgbClr val="077BBF"/>
              </a:solidFill>
              <a:tailEnd type="triangle"/>
            </a:ln>
          </p:spPr>
          <p:style>
            <a:lnRef idx="1">
              <a:schemeClr val="dk1"/>
            </a:lnRef>
            <a:fillRef idx="0">
              <a:schemeClr val="dk1"/>
            </a:fillRef>
            <a:effectRef idx="0">
              <a:schemeClr val="dk1"/>
            </a:effectRef>
            <a:fontRef idx="minor">
              <a:schemeClr val="tx1"/>
            </a:fontRef>
          </p:style>
        </p:cxnSp>
        <p:sp>
          <p:nvSpPr>
            <p:cNvPr id="13" name="7 CuadroTexto">
              <a:extLst>
                <a:ext uri="{FF2B5EF4-FFF2-40B4-BE49-F238E27FC236}">
                  <a16:creationId xmlns:a16="http://schemas.microsoft.com/office/drawing/2014/main" id="{8C3A9478-9CD5-E468-CFBF-D13C18F5ED10}"/>
                </a:ext>
              </a:extLst>
            </p:cNvPr>
            <p:cNvSpPr txBox="1">
              <a:spLocks noChangeArrowheads="1"/>
            </p:cNvSpPr>
            <p:nvPr/>
          </p:nvSpPr>
          <p:spPr bwMode="auto">
            <a:xfrm>
              <a:off x="1721811" y="3765090"/>
              <a:ext cx="990200" cy="4442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18415" marR="0" lvl="0" indent="0" algn="ctr" defTabSz="914400" rtl="0" eaLnBrk="1" fontAlgn="auto" latinLnBrk="0" hangingPunct="1">
                <a:lnSpc>
                  <a:spcPct val="100000"/>
                </a:lnSpc>
                <a:spcBef>
                  <a:spcPts val="100"/>
                </a:spcBef>
                <a:spcAft>
                  <a:spcPts val="0"/>
                </a:spcAft>
                <a:buClr>
                  <a:srgbClr val="007A3D"/>
                </a:buClr>
                <a:buSzTx/>
                <a:buFont typeface="Arial" charset="0"/>
                <a:buNone/>
                <a:tabLst/>
                <a:defRPr/>
              </a:pPr>
              <a:r>
                <a:rPr kumimoji="0" lang="es-ES" altLang="es-ES_tradnl" sz="1050" b="0" i="0" u="none" strike="noStrike" kern="0" cap="none" spc="27"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Provincia de Chinca</a:t>
              </a:r>
            </a:p>
          </p:txBody>
        </p:sp>
        <p:sp>
          <p:nvSpPr>
            <p:cNvPr id="14" name="Forma libre: forma 13">
              <a:extLst>
                <a:ext uri="{FF2B5EF4-FFF2-40B4-BE49-F238E27FC236}">
                  <a16:creationId xmlns:a16="http://schemas.microsoft.com/office/drawing/2014/main" id="{7B60A77F-4BAC-A33F-FEAC-01E33F6CA936}"/>
                </a:ext>
              </a:extLst>
            </p:cNvPr>
            <p:cNvSpPr/>
            <p:nvPr/>
          </p:nvSpPr>
          <p:spPr>
            <a:xfrm>
              <a:off x="1544743" y="2762289"/>
              <a:ext cx="771744" cy="839606"/>
            </a:xfrm>
            <a:custGeom>
              <a:avLst/>
              <a:gdLst>
                <a:gd name="connsiteX0" fmla="*/ 661988 w 662232"/>
                <a:gd name="connsiteY0" fmla="*/ 415 h 724315"/>
                <a:gd name="connsiteX1" fmla="*/ 650082 w 662232"/>
                <a:gd name="connsiteY1" fmla="*/ 9940 h 724315"/>
                <a:gd name="connsiteX2" fmla="*/ 635794 w 662232"/>
                <a:gd name="connsiteY2" fmla="*/ 24227 h 724315"/>
                <a:gd name="connsiteX3" fmla="*/ 619125 w 662232"/>
                <a:gd name="connsiteY3" fmla="*/ 33752 h 724315"/>
                <a:gd name="connsiteX4" fmla="*/ 600075 w 662232"/>
                <a:gd name="connsiteY4" fmla="*/ 55183 h 724315"/>
                <a:gd name="connsiteX5" fmla="*/ 592932 w 662232"/>
                <a:gd name="connsiteY5" fmla="*/ 62327 h 724315"/>
                <a:gd name="connsiteX6" fmla="*/ 581025 w 662232"/>
                <a:gd name="connsiteY6" fmla="*/ 64708 h 724315"/>
                <a:gd name="connsiteX7" fmla="*/ 573882 w 662232"/>
                <a:gd name="connsiteY7" fmla="*/ 69471 h 724315"/>
                <a:gd name="connsiteX8" fmla="*/ 564357 w 662232"/>
                <a:gd name="connsiteY8" fmla="*/ 71852 h 724315"/>
                <a:gd name="connsiteX9" fmla="*/ 507207 w 662232"/>
                <a:gd name="connsiteY9" fmla="*/ 69471 h 724315"/>
                <a:gd name="connsiteX10" fmla="*/ 497682 w 662232"/>
                <a:gd name="connsiteY10" fmla="*/ 64708 h 724315"/>
                <a:gd name="connsiteX11" fmla="*/ 483394 w 662232"/>
                <a:gd name="connsiteY11" fmla="*/ 74233 h 724315"/>
                <a:gd name="connsiteX12" fmla="*/ 464344 w 662232"/>
                <a:gd name="connsiteY12" fmla="*/ 81377 h 724315"/>
                <a:gd name="connsiteX13" fmla="*/ 457200 w 662232"/>
                <a:gd name="connsiteY13" fmla="*/ 83758 h 724315"/>
                <a:gd name="connsiteX14" fmla="*/ 438150 w 662232"/>
                <a:gd name="connsiteY14" fmla="*/ 78996 h 724315"/>
                <a:gd name="connsiteX15" fmla="*/ 431007 w 662232"/>
                <a:gd name="connsiteY15" fmla="*/ 71852 h 724315"/>
                <a:gd name="connsiteX16" fmla="*/ 423863 w 662232"/>
                <a:gd name="connsiteY16" fmla="*/ 67090 h 724315"/>
                <a:gd name="connsiteX17" fmla="*/ 385763 w 662232"/>
                <a:gd name="connsiteY17" fmla="*/ 62327 h 724315"/>
                <a:gd name="connsiteX18" fmla="*/ 366713 w 662232"/>
                <a:gd name="connsiteY18" fmla="*/ 57565 h 724315"/>
                <a:gd name="connsiteX19" fmla="*/ 359569 w 662232"/>
                <a:gd name="connsiteY19" fmla="*/ 55183 h 724315"/>
                <a:gd name="connsiteX20" fmla="*/ 350044 w 662232"/>
                <a:gd name="connsiteY20" fmla="*/ 52802 h 724315"/>
                <a:gd name="connsiteX21" fmla="*/ 335757 w 662232"/>
                <a:gd name="connsiteY21" fmla="*/ 48040 h 724315"/>
                <a:gd name="connsiteX22" fmla="*/ 316707 w 662232"/>
                <a:gd name="connsiteY22" fmla="*/ 36133 h 724315"/>
                <a:gd name="connsiteX23" fmla="*/ 307182 w 662232"/>
                <a:gd name="connsiteY23" fmla="*/ 33752 h 724315"/>
                <a:gd name="connsiteX24" fmla="*/ 300038 w 662232"/>
                <a:gd name="connsiteY24" fmla="*/ 40896 h 724315"/>
                <a:gd name="connsiteX25" fmla="*/ 297657 w 662232"/>
                <a:gd name="connsiteY25" fmla="*/ 48040 h 724315"/>
                <a:gd name="connsiteX26" fmla="*/ 292894 w 662232"/>
                <a:gd name="connsiteY26" fmla="*/ 57565 h 724315"/>
                <a:gd name="connsiteX27" fmla="*/ 285750 w 662232"/>
                <a:gd name="connsiteY27" fmla="*/ 67090 h 724315"/>
                <a:gd name="connsiteX28" fmla="*/ 278607 w 662232"/>
                <a:gd name="connsiteY28" fmla="*/ 83758 h 724315"/>
                <a:gd name="connsiteX29" fmla="*/ 273844 w 662232"/>
                <a:gd name="connsiteY29" fmla="*/ 90902 h 724315"/>
                <a:gd name="connsiteX30" fmla="*/ 269082 w 662232"/>
                <a:gd name="connsiteY30" fmla="*/ 100427 h 724315"/>
                <a:gd name="connsiteX31" fmla="*/ 261938 w 662232"/>
                <a:gd name="connsiteY31" fmla="*/ 105190 h 724315"/>
                <a:gd name="connsiteX32" fmla="*/ 259557 w 662232"/>
                <a:gd name="connsiteY32" fmla="*/ 112333 h 724315"/>
                <a:gd name="connsiteX33" fmla="*/ 228600 w 662232"/>
                <a:gd name="connsiteY33" fmla="*/ 133765 h 724315"/>
                <a:gd name="connsiteX34" fmla="*/ 221457 w 662232"/>
                <a:gd name="connsiteY34" fmla="*/ 140908 h 724315"/>
                <a:gd name="connsiteX35" fmla="*/ 204788 w 662232"/>
                <a:gd name="connsiteY35" fmla="*/ 155196 h 724315"/>
                <a:gd name="connsiteX36" fmla="*/ 200025 w 662232"/>
                <a:gd name="connsiteY36" fmla="*/ 162340 h 724315"/>
                <a:gd name="connsiteX37" fmla="*/ 192882 w 662232"/>
                <a:gd name="connsiteY37" fmla="*/ 167102 h 724315"/>
                <a:gd name="connsiteX38" fmla="*/ 178594 w 662232"/>
                <a:gd name="connsiteY38" fmla="*/ 179008 h 724315"/>
                <a:gd name="connsiteX39" fmla="*/ 166688 w 662232"/>
                <a:gd name="connsiteY39" fmla="*/ 183771 h 724315"/>
                <a:gd name="connsiteX40" fmla="*/ 157163 w 662232"/>
                <a:gd name="connsiteY40" fmla="*/ 190915 h 724315"/>
                <a:gd name="connsiteX41" fmla="*/ 135732 w 662232"/>
                <a:gd name="connsiteY41" fmla="*/ 202821 h 724315"/>
                <a:gd name="connsiteX42" fmla="*/ 123825 w 662232"/>
                <a:gd name="connsiteY42" fmla="*/ 217108 h 724315"/>
                <a:gd name="connsiteX43" fmla="*/ 114300 w 662232"/>
                <a:gd name="connsiteY43" fmla="*/ 221871 h 724315"/>
                <a:gd name="connsiteX44" fmla="*/ 107157 w 662232"/>
                <a:gd name="connsiteY44" fmla="*/ 229015 h 724315"/>
                <a:gd name="connsiteX45" fmla="*/ 102394 w 662232"/>
                <a:gd name="connsiteY45" fmla="*/ 236158 h 724315"/>
                <a:gd name="connsiteX46" fmla="*/ 95250 w 662232"/>
                <a:gd name="connsiteY46" fmla="*/ 238540 h 724315"/>
                <a:gd name="connsiteX47" fmla="*/ 83344 w 662232"/>
                <a:gd name="connsiteY47" fmla="*/ 259971 h 724315"/>
                <a:gd name="connsiteX48" fmla="*/ 83344 w 662232"/>
                <a:gd name="connsiteY48" fmla="*/ 259971 h 724315"/>
                <a:gd name="connsiteX49" fmla="*/ 69057 w 662232"/>
                <a:gd name="connsiteY49" fmla="*/ 279021 h 724315"/>
                <a:gd name="connsiteX50" fmla="*/ 64294 w 662232"/>
                <a:gd name="connsiteY50" fmla="*/ 298071 h 724315"/>
                <a:gd name="connsiteX51" fmla="*/ 57150 w 662232"/>
                <a:gd name="connsiteY51" fmla="*/ 312358 h 724315"/>
                <a:gd name="connsiteX52" fmla="*/ 47625 w 662232"/>
                <a:gd name="connsiteY52" fmla="*/ 338552 h 724315"/>
                <a:gd name="connsiteX53" fmla="*/ 45244 w 662232"/>
                <a:gd name="connsiteY53" fmla="*/ 345696 h 724315"/>
                <a:gd name="connsiteX54" fmla="*/ 42863 w 662232"/>
                <a:gd name="connsiteY54" fmla="*/ 355221 h 724315"/>
                <a:gd name="connsiteX55" fmla="*/ 30957 w 662232"/>
                <a:gd name="connsiteY55" fmla="*/ 367127 h 724315"/>
                <a:gd name="connsiteX56" fmla="*/ 14288 w 662232"/>
                <a:gd name="connsiteY56" fmla="*/ 376652 h 724315"/>
                <a:gd name="connsiteX57" fmla="*/ 7144 w 662232"/>
                <a:gd name="connsiteY57" fmla="*/ 381415 h 724315"/>
                <a:gd name="connsiteX58" fmla="*/ 0 w 662232"/>
                <a:gd name="connsiteY58" fmla="*/ 395702 h 724315"/>
                <a:gd name="connsiteX59" fmla="*/ 7144 w 662232"/>
                <a:gd name="connsiteY59" fmla="*/ 412371 h 724315"/>
                <a:gd name="connsiteX60" fmla="*/ 11907 w 662232"/>
                <a:gd name="connsiteY60" fmla="*/ 419515 h 724315"/>
                <a:gd name="connsiteX61" fmla="*/ 16669 w 662232"/>
                <a:gd name="connsiteY61" fmla="*/ 440946 h 724315"/>
                <a:gd name="connsiteX62" fmla="*/ 19050 w 662232"/>
                <a:gd name="connsiteY62" fmla="*/ 448090 h 724315"/>
                <a:gd name="connsiteX63" fmla="*/ 23813 w 662232"/>
                <a:gd name="connsiteY63" fmla="*/ 457615 h 724315"/>
                <a:gd name="connsiteX64" fmla="*/ 26194 w 662232"/>
                <a:gd name="connsiteY64" fmla="*/ 469521 h 724315"/>
                <a:gd name="connsiteX65" fmla="*/ 30957 w 662232"/>
                <a:gd name="connsiteY65" fmla="*/ 476665 h 724315"/>
                <a:gd name="connsiteX66" fmla="*/ 33338 w 662232"/>
                <a:gd name="connsiteY66" fmla="*/ 488571 h 724315"/>
                <a:gd name="connsiteX67" fmla="*/ 40482 w 662232"/>
                <a:gd name="connsiteY67" fmla="*/ 502858 h 724315"/>
                <a:gd name="connsiteX68" fmla="*/ 45244 w 662232"/>
                <a:gd name="connsiteY68" fmla="*/ 529052 h 724315"/>
                <a:gd name="connsiteX69" fmla="*/ 50007 w 662232"/>
                <a:gd name="connsiteY69" fmla="*/ 543340 h 724315"/>
                <a:gd name="connsiteX70" fmla="*/ 42863 w 662232"/>
                <a:gd name="connsiteY70" fmla="*/ 574296 h 724315"/>
                <a:gd name="connsiteX71" fmla="*/ 42863 w 662232"/>
                <a:gd name="connsiteY71" fmla="*/ 655258 h 724315"/>
                <a:gd name="connsiteX72" fmla="*/ 47625 w 662232"/>
                <a:gd name="connsiteY72" fmla="*/ 674308 h 724315"/>
                <a:gd name="connsiteX73" fmla="*/ 52388 w 662232"/>
                <a:gd name="connsiteY73" fmla="*/ 683833 h 724315"/>
                <a:gd name="connsiteX74" fmla="*/ 61913 w 662232"/>
                <a:gd name="connsiteY74" fmla="*/ 686215 h 724315"/>
                <a:gd name="connsiteX75" fmla="*/ 102394 w 662232"/>
                <a:gd name="connsiteY75" fmla="*/ 683833 h 724315"/>
                <a:gd name="connsiteX76" fmla="*/ 114300 w 662232"/>
                <a:gd name="connsiteY76" fmla="*/ 681452 h 724315"/>
                <a:gd name="connsiteX77" fmla="*/ 128588 w 662232"/>
                <a:gd name="connsiteY77" fmla="*/ 676690 h 724315"/>
                <a:gd name="connsiteX78" fmla="*/ 152400 w 662232"/>
                <a:gd name="connsiteY78" fmla="*/ 660021 h 724315"/>
                <a:gd name="connsiteX79" fmla="*/ 159544 w 662232"/>
                <a:gd name="connsiteY79" fmla="*/ 655258 h 724315"/>
                <a:gd name="connsiteX80" fmla="*/ 197644 w 662232"/>
                <a:gd name="connsiteY80" fmla="*/ 657640 h 724315"/>
                <a:gd name="connsiteX81" fmla="*/ 204788 w 662232"/>
                <a:gd name="connsiteY81" fmla="*/ 660021 h 724315"/>
                <a:gd name="connsiteX82" fmla="*/ 228600 w 662232"/>
                <a:gd name="connsiteY82" fmla="*/ 655258 h 724315"/>
                <a:gd name="connsiteX83" fmla="*/ 245269 w 662232"/>
                <a:gd name="connsiteY83" fmla="*/ 657640 h 724315"/>
                <a:gd name="connsiteX84" fmla="*/ 259557 w 662232"/>
                <a:gd name="connsiteY84" fmla="*/ 671927 h 724315"/>
                <a:gd name="connsiteX85" fmla="*/ 266700 w 662232"/>
                <a:gd name="connsiteY85" fmla="*/ 676690 h 724315"/>
                <a:gd name="connsiteX86" fmla="*/ 273844 w 662232"/>
                <a:gd name="connsiteY86" fmla="*/ 686215 h 724315"/>
                <a:gd name="connsiteX87" fmla="*/ 285750 w 662232"/>
                <a:gd name="connsiteY87" fmla="*/ 693358 h 724315"/>
                <a:gd name="connsiteX88" fmla="*/ 295275 w 662232"/>
                <a:gd name="connsiteY88" fmla="*/ 700502 h 724315"/>
                <a:gd name="connsiteX89" fmla="*/ 319088 w 662232"/>
                <a:gd name="connsiteY89" fmla="*/ 719552 h 724315"/>
                <a:gd name="connsiteX90" fmla="*/ 326232 w 662232"/>
                <a:gd name="connsiteY90" fmla="*/ 724315 h 724315"/>
                <a:gd name="connsiteX91" fmla="*/ 352425 w 662232"/>
                <a:gd name="connsiteY91" fmla="*/ 721933 h 724315"/>
                <a:gd name="connsiteX92" fmla="*/ 371475 w 662232"/>
                <a:gd name="connsiteY92" fmla="*/ 710027 h 724315"/>
                <a:gd name="connsiteX93" fmla="*/ 381000 w 662232"/>
                <a:gd name="connsiteY93" fmla="*/ 707646 h 724315"/>
                <a:gd name="connsiteX94" fmla="*/ 414338 w 662232"/>
                <a:gd name="connsiteY94" fmla="*/ 712408 h 724315"/>
                <a:gd name="connsiteX95" fmla="*/ 421482 w 662232"/>
                <a:gd name="connsiteY95" fmla="*/ 714790 h 724315"/>
                <a:gd name="connsiteX96" fmla="*/ 438150 w 662232"/>
                <a:gd name="connsiteY96" fmla="*/ 712408 h 724315"/>
                <a:gd name="connsiteX97" fmla="*/ 452438 w 662232"/>
                <a:gd name="connsiteY97" fmla="*/ 690977 h 724315"/>
                <a:gd name="connsiteX98" fmla="*/ 469107 w 662232"/>
                <a:gd name="connsiteY98" fmla="*/ 648115 h 724315"/>
                <a:gd name="connsiteX99" fmla="*/ 476250 w 662232"/>
                <a:gd name="connsiteY99" fmla="*/ 640971 h 724315"/>
                <a:gd name="connsiteX100" fmla="*/ 485775 w 662232"/>
                <a:gd name="connsiteY100" fmla="*/ 638590 h 724315"/>
                <a:gd name="connsiteX101" fmla="*/ 488157 w 662232"/>
                <a:gd name="connsiteY101" fmla="*/ 631446 h 724315"/>
                <a:gd name="connsiteX102" fmla="*/ 507207 w 662232"/>
                <a:gd name="connsiteY102" fmla="*/ 610015 h 724315"/>
                <a:gd name="connsiteX103" fmla="*/ 509588 w 662232"/>
                <a:gd name="connsiteY103" fmla="*/ 600490 h 724315"/>
                <a:gd name="connsiteX104" fmla="*/ 511969 w 662232"/>
                <a:gd name="connsiteY104" fmla="*/ 574296 h 724315"/>
                <a:gd name="connsiteX105" fmla="*/ 531019 w 662232"/>
                <a:gd name="connsiteY105" fmla="*/ 564771 h 724315"/>
                <a:gd name="connsiteX106" fmla="*/ 545307 w 662232"/>
                <a:gd name="connsiteY106" fmla="*/ 555246 h 724315"/>
                <a:gd name="connsiteX107" fmla="*/ 550069 w 662232"/>
                <a:gd name="connsiteY107" fmla="*/ 548102 h 724315"/>
                <a:gd name="connsiteX108" fmla="*/ 561975 w 662232"/>
                <a:gd name="connsiteY108" fmla="*/ 536196 h 724315"/>
                <a:gd name="connsiteX109" fmla="*/ 566738 w 662232"/>
                <a:gd name="connsiteY109" fmla="*/ 521908 h 724315"/>
                <a:gd name="connsiteX110" fmla="*/ 564357 w 662232"/>
                <a:gd name="connsiteY110" fmla="*/ 488571 h 724315"/>
                <a:gd name="connsiteX111" fmla="*/ 554832 w 662232"/>
                <a:gd name="connsiteY111" fmla="*/ 483808 h 724315"/>
                <a:gd name="connsiteX112" fmla="*/ 504825 w 662232"/>
                <a:gd name="connsiteY112" fmla="*/ 481427 h 724315"/>
                <a:gd name="connsiteX113" fmla="*/ 490538 w 662232"/>
                <a:gd name="connsiteY113" fmla="*/ 476665 h 724315"/>
                <a:gd name="connsiteX114" fmla="*/ 483394 w 662232"/>
                <a:gd name="connsiteY114" fmla="*/ 474283 h 724315"/>
                <a:gd name="connsiteX115" fmla="*/ 466725 w 662232"/>
                <a:gd name="connsiteY115" fmla="*/ 462377 h 724315"/>
                <a:gd name="connsiteX116" fmla="*/ 457200 w 662232"/>
                <a:gd name="connsiteY116" fmla="*/ 455233 h 724315"/>
                <a:gd name="connsiteX117" fmla="*/ 459582 w 662232"/>
                <a:gd name="connsiteY117" fmla="*/ 431421 h 724315"/>
                <a:gd name="connsiteX118" fmla="*/ 461963 w 662232"/>
                <a:gd name="connsiteY118" fmla="*/ 424277 h 724315"/>
                <a:gd name="connsiteX119" fmla="*/ 469107 w 662232"/>
                <a:gd name="connsiteY119" fmla="*/ 417133 h 724315"/>
                <a:gd name="connsiteX120" fmla="*/ 473869 w 662232"/>
                <a:gd name="connsiteY120" fmla="*/ 407608 h 724315"/>
                <a:gd name="connsiteX121" fmla="*/ 495300 w 662232"/>
                <a:gd name="connsiteY121" fmla="*/ 388558 h 724315"/>
                <a:gd name="connsiteX122" fmla="*/ 504825 w 662232"/>
                <a:gd name="connsiteY122" fmla="*/ 383796 h 724315"/>
                <a:gd name="connsiteX123" fmla="*/ 514350 w 662232"/>
                <a:gd name="connsiteY123" fmla="*/ 381415 h 724315"/>
                <a:gd name="connsiteX124" fmla="*/ 528638 w 662232"/>
                <a:gd name="connsiteY124" fmla="*/ 376652 h 724315"/>
                <a:gd name="connsiteX125" fmla="*/ 550069 w 662232"/>
                <a:gd name="connsiteY125" fmla="*/ 355221 h 724315"/>
                <a:gd name="connsiteX126" fmla="*/ 561975 w 662232"/>
                <a:gd name="connsiteY126" fmla="*/ 336171 h 724315"/>
                <a:gd name="connsiteX127" fmla="*/ 566738 w 662232"/>
                <a:gd name="connsiteY127" fmla="*/ 326646 h 724315"/>
                <a:gd name="connsiteX128" fmla="*/ 569119 w 662232"/>
                <a:gd name="connsiteY128" fmla="*/ 286165 h 724315"/>
                <a:gd name="connsiteX129" fmla="*/ 569119 w 662232"/>
                <a:gd name="connsiteY129" fmla="*/ 255208 h 724315"/>
                <a:gd name="connsiteX130" fmla="*/ 561975 w 662232"/>
                <a:gd name="connsiteY130" fmla="*/ 243302 h 724315"/>
                <a:gd name="connsiteX131" fmla="*/ 559594 w 662232"/>
                <a:gd name="connsiteY131" fmla="*/ 236158 h 724315"/>
                <a:gd name="connsiteX132" fmla="*/ 554832 w 662232"/>
                <a:gd name="connsiteY132" fmla="*/ 183771 h 724315"/>
                <a:gd name="connsiteX133" fmla="*/ 554832 w 662232"/>
                <a:gd name="connsiteY133" fmla="*/ 138527 h 724315"/>
                <a:gd name="connsiteX134" fmla="*/ 569119 w 662232"/>
                <a:gd name="connsiteY134" fmla="*/ 119477 h 724315"/>
                <a:gd name="connsiteX135" fmla="*/ 573882 w 662232"/>
                <a:gd name="connsiteY135" fmla="*/ 109952 h 724315"/>
                <a:gd name="connsiteX136" fmla="*/ 581025 w 662232"/>
                <a:gd name="connsiteY136" fmla="*/ 95665 h 724315"/>
                <a:gd name="connsiteX137" fmla="*/ 602457 w 662232"/>
                <a:gd name="connsiteY137" fmla="*/ 105190 h 724315"/>
                <a:gd name="connsiteX138" fmla="*/ 609600 w 662232"/>
                <a:gd name="connsiteY138" fmla="*/ 107571 h 724315"/>
                <a:gd name="connsiteX139" fmla="*/ 626269 w 662232"/>
                <a:gd name="connsiteY139" fmla="*/ 105190 h 724315"/>
                <a:gd name="connsiteX140" fmla="*/ 633413 w 662232"/>
                <a:gd name="connsiteY140" fmla="*/ 81377 h 724315"/>
                <a:gd name="connsiteX141" fmla="*/ 635794 w 662232"/>
                <a:gd name="connsiteY141" fmla="*/ 74233 h 724315"/>
                <a:gd name="connsiteX142" fmla="*/ 640557 w 662232"/>
                <a:gd name="connsiteY142" fmla="*/ 55183 h 724315"/>
                <a:gd name="connsiteX143" fmla="*/ 647700 w 662232"/>
                <a:gd name="connsiteY143" fmla="*/ 48040 h 724315"/>
                <a:gd name="connsiteX144" fmla="*/ 652463 w 662232"/>
                <a:gd name="connsiteY144" fmla="*/ 38515 h 724315"/>
                <a:gd name="connsiteX145" fmla="*/ 659607 w 662232"/>
                <a:gd name="connsiteY145" fmla="*/ 24227 h 724315"/>
                <a:gd name="connsiteX146" fmla="*/ 661988 w 662232"/>
                <a:gd name="connsiteY146" fmla="*/ 415 h 72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662232" h="724315">
                  <a:moveTo>
                    <a:pt x="661988" y="415"/>
                  </a:moveTo>
                  <a:cubicBezTo>
                    <a:pt x="660400" y="-1966"/>
                    <a:pt x="653843" y="6521"/>
                    <a:pt x="650082" y="9940"/>
                  </a:cubicBezTo>
                  <a:cubicBezTo>
                    <a:pt x="645098" y="14471"/>
                    <a:pt x="641398" y="20491"/>
                    <a:pt x="635794" y="24227"/>
                  </a:cubicBezTo>
                  <a:cubicBezTo>
                    <a:pt x="625697" y="30959"/>
                    <a:pt x="631210" y="27710"/>
                    <a:pt x="619125" y="33752"/>
                  </a:cubicBezTo>
                  <a:cubicBezTo>
                    <a:pt x="610626" y="46502"/>
                    <a:pt x="616389" y="38869"/>
                    <a:pt x="600075" y="55183"/>
                  </a:cubicBezTo>
                  <a:cubicBezTo>
                    <a:pt x="597694" y="57564"/>
                    <a:pt x="596234" y="61667"/>
                    <a:pt x="592932" y="62327"/>
                  </a:cubicBezTo>
                  <a:lnTo>
                    <a:pt x="581025" y="64708"/>
                  </a:lnTo>
                  <a:cubicBezTo>
                    <a:pt x="578644" y="66296"/>
                    <a:pt x="576512" y="68344"/>
                    <a:pt x="573882" y="69471"/>
                  </a:cubicBezTo>
                  <a:cubicBezTo>
                    <a:pt x="570874" y="70760"/>
                    <a:pt x="567630" y="71852"/>
                    <a:pt x="564357" y="71852"/>
                  </a:cubicBezTo>
                  <a:cubicBezTo>
                    <a:pt x="545290" y="71852"/>
                    <a:pt x="526257" y="70265"/>
                    <a:pt x="507207" y="69471"/>
                  </a:cubicBezTo>
                  <a:cubicBezTo>
                    <a:pt x="504032" y="67883"/>
                    <a:pt x="501196" y="65210"/>
                    <a:pt x="497682" y="64708"/>
                  </a:cubicBezTo>
                  <a:cubicBezTo>
                    <a:pt x="490873" y="63735"/>
                    <a:pt x="487578" y="71244"/>
                    <a:pt x="483394" y="74233"/>
                  </a:cubicBezTo>
                  <a:cubicBezTo>
                    <a:pt x="475994" y="79519"/>
                    <a:pt x="472656" y="79003"/>
                    <a:pt x="464344" y="81377"/>
                  </a:cubicBezTo>
                  <a:cubicBezTo>
                    <a:pt x="461930" y="82067"/>
                    <a:pt x="459581" y="82964"/>
                    <a:pt x="457200" y="83758"/>
                  </a:cubicBezTo>
                  <a:cubicBezTo>
                    <a:pt x="450850" y="82171"/>
                    <a:pt x="444109" y="81705"/>
                    <a:pt x="438150" y="78996"/>
                  </a:cubicBezTo>
                  <a:cubicBezTo>
                    <a:pt x="435084" y="77603"/>
                    <a:pt x="433594" y="74008"/>
                    <a:pt x="431007" y="71852"/>
                  </a:cubicBezTo>
                  <a:cubicBezTo>
                    <a:pt x="428808" y="70020"/>
                    <a:pt x="426493" y="68217"/>
                    <a:pt x="423863" y="67090"/>
                  </a:cubicBezTo>
                  <a:cubicBezTo>
                    <a:pt x="414784" y="63199"/>
                    <a:pt x="389217" y="62615"/>
                    <a:pt x="385763" y="62327"/>
                  </a:cubicBezTo>
                  <a:cubicBezTo>
                    <a:pt x="379413" y="60740"/>
                    <a:pt x="373028" y="59287"/>
                    <a:pt x="366713" y="57565"/>
                  </a:cubicBezTo>
                  <a:cubicBezTo>
                    <a:pt x="364291" y="56905"/>
                    <a:pt x="361983" y="55873"/>
                    <a:pt x="359569" y="55183"/>
                  </a:cubicBezTo>
                  <a:cubicBezTo>
                    <a:pt x="356422" y="54284"/>
                    <a:pt x="353179" y="53742"/>
                    <a:pt x="350044" y="52802"/>
                  </a:cubicBezTo>
                  <a:cubicBezTo>
                    <a:pt x="345236" y="51360"/>
                    <a:pt x="335757" y="48040"/>
                    <a:pt x="335757" y="48040"/>
                  </a:cubicBezTo>
                  <a:cubicBezTo>
                    <a:pt x="328266" y="42422"/>
                    <a:pt x="325422" y="39401"/>
                    <a:pt x="316707" y="36133"/>
                  </a:cubicBezTo>
                  <a:cubicBezTo>
                    <a:pt x="313643" y="34984"/>
                    <a:pt x="310357" y="34546"/>
                    <a:pt x="307182" y="33752"/>
                  </a:cubicBezTo>
                  <a:cubicBezTo>
                    <a:pt x="304801" y="36133"/>
                    <a:pt x="301906" y="38094"/>
                    <a:pt x="300038" y="40896"/>
                  </a:cubicBezTo>
                  <a:cubicBezTo>
                    <a:pt x="298646" y="42985"/>
                    <a:pt x="298646" y="45733"/>
                    <a:pt x="297657" y="48040"/>
                  </a:cubicBezTo>
                  <a:cubicBezTo>
                    <a:pt x="296259" y="51303"/>
                    <a:pt x="294775" y="54555"/>
                    <a:pt x="292894" y="57565"/>
                  </a:cubicBezTo>
                  <a:cubicBezTo>
                    <a:pt x="290790" y="60930"/>
                    <a:pt x="287650" y="63606"/>
                    <a:pt x="285750" y="67090"/>
                  </a:cubicBezTo>
                  <a:cubicBezTo>
                    <a:pt x="282856" y="72397"/>
                    <a:pt x="281310" y="78351"/>
                    <a:pt x="278607" y="83758"/>
                  </a:cubicBezTo>
                  <a:cubicBezTo>
                    <a:pt x="277327" y="86318"/>
                    <a:pt x="275264" y="88417"/>
                    <a:pt x="273844" y="90902"/>
                  </a:cubicBezTo>
                  <a:cubicBezTo>
                    <a:pt x="272083" y="93984"/>
                    <a:pt x="271354" y="97700"/>
                    <a:pt x="269082" y="100427"/>
                  </a:cubicBezTo>
                  <a:cubicBezTo>
                    <a:pt x="267250" y="102626"/>
                    <a:pt x="264319" y="103602"/>
                    <a:pt x="261938" y="105190"/>
                  </a:cubicBezTo>
                  <a:cubicBezTo>
                    <a:pt x="261144" y="107571"/>
                    <a:pt x="261332" y="110558"/>
                    <a:pt x="259557" y="112333"/>
                  </a:cubicBezTo>
                  <a:cubicBezTo>
                    <a:pt x="240300" y="131590"/>
                    <a:pt x="245275" y="121259"/>
                    <a:pt x="228600" y="133765"/>
                  </a:cubicBezTo>
                  <a:cubicBezTo>
                    <a:pt x="225906" y="135785"/>
                    <a:pt x="224044" y="138752"/>
                    <a:pt x="221457" y="140908"/>
                  </a:cubicBezTo>
                  <a:cubicBezTo>
                    <a:pt x="208818" y="151440"/>
                    <a:pt x="219096" y="138504"/>
                    <a:pt x="204788" y="155196"/>
                  </a:cubicBezTo>
                  <a:cubicBezTo>
                    <a:pt x="202925" y="157369"/>
                    <a:pt x="202049" y="160316"/>
                    <a:pt x="200025" y="162340"/>
                  </a:cubicBezTo>
                  <a:cubicBezTo>
                    <a:pt x="198002" y="164363"/>
                    <a:pt x="195080" y="165270"/>
                    <a:pt x="192882" y="167102"/>
                  </a:cubicBezTo>
                  <a:cubicBezTo>
                    <a:pt x="184980" y="173687"/>
                    <a:pt x="187465" y="174572"/>
                    <a:pt x="178594" y="179008"/>
                  </a:cubicBezTo>
                  <a:cubicBezTo>
                    <a:pt x="174771" y="180920"/>
                    <a:pt x="170424" y="181695"/>
                    <a:pt x="166688" y="183771"/>
                  </a:cubicBezTo>
                  <a:cubicBezTo>
                    <a:pt x="163219" y="185699"/>
                    <a:pt x="160414" y="188639"/>
                    <a:pt x="157163" y="190915"/>
                  </a:cubicBezTo>
                  <a:cubicBezTo>
                    <a:pt x="142276" y="201336"/>
                    <a:pt x="147652" y="198848"/>
                    <a:pt x="135732" y="202821"/>
                  </a:cubicBezTo>
                  <a:cubicBezTo>
                    <a:pt x="131934" y="208518"/>
                    <a:pt x="129660" y="212940"/>
                    <a:pt x="123825" y="217108"/>
                  </a:cubicBezTo>
                  <a:cubicBezTo>
                    <a:pt x="120936" y="219171"/>
                    <a:pt x="117475" y="220283"/>
                    <a:pt x="114300" y="221871"/>
                  </a:cubicBezTo>
                  <a:cubicBezTo>
                    <a:pt x="111919" y="224252"/>
                    <a:pt x="109313" y="226428"/>
                    <a:pt x="107157" y="229015"/>
                  </a:cubicBezTo>
                  <a:cubicBezTo>
                    <a:pt x="105325" y="231213"/>
                    <a:pt x="104629" y="234370"/>
                    <a:pt x="102394" y="236158"/>
                  </a:cubicBezTo>
                  <a:cubicBezTo>
                    <a:pt x="100434" y="237726"/>
                    <a:pt x="97631" y="237746"/>
                    <a:pt x="95250" y="238540"/>
                  </a:cubicBezTo>
                  <a:cubicBezTo>
                    <a:pt x="84557" y="249233"/>
                    <a:pt x="89172" y="242489"/>
                    <a:pt x="83344" y="259971"/>
                  </a:cubicBezTo>
                  <a:lnTo>
                    <a:pt x="83344" y="259971"/>
                  </a:lnTo>
                  <a:lnTo>
                    <a:pt x="69057" y="279021"/>
                  </a:lnTo>
                  <a:cubicBezTo>
                    <a:pt x="67469" y="285371"/>
                    <a:pt x="67924" y="292625"/>
                    <a:pt x="64294" y="298071"/>
                  </a:cubicBezTo>
                  <a:cubicBezTo>
                    <a:pt x="59295" y="305570"/>
                    <a:pt x="59424" y="304020"/>
                    <a:pt x="57150" y="312358"/>
                  </a:cubicBezTo>
                  <a:cubicBezTo>
                    <a:pt x="50853" y="335446"/>
                    <a:pt x="56387" y="325410"/>
                    <a:pt x="47625" y="338552"/>
                  </a:cubicBezTo>
                  <a:cubicBezTo>
                    <a:pt x="46831" y="340933"/>
                    <a:pt x="45934" y="343282"/>
                    <a:pt x="45244" y="345696"/>
                  </a:cubicBezTo>
                  <a:cubicBezTo>
                    <a:pt x="44345" y="348843"/>
                    <a:pt x="44152" y="352213"/>
                    <a:pt x="42863" y="355221"/>
                  </a:cubicBezTo>
                  <a:cubicBezTo>
                    <a:pt x="39501" y="363065"/>
                    <a:pt x="37493" y="362458"/>
                    <a:pt x="30957" y="367127"/>
                  </a:cubicBezTo>
                  <a:cubicBezTo>
                    <a:pt x="18343" y="376137"/>
                    <a:pt x="25881" y="372788"/>
                    <a:pt x="14288" y="376652"/>
                  </a:cubicBezTo>
                  <a:cubicBezTo>
                    <a:pt x="11907" y="378240"/>
                    <a:pt x="9168" y="379391"/>
                    <a:pt x="7144" y="381415"/>
                  </a:cubicBezTo>
                  <a:cubicBezTo>
                    <a:pt x="2529" y="386030"/>
                    <a:pt x="1937" y="389893"/>
                    <a:pt x="0" y="395702"/>
                  </a:cubicBezTo>
                  <a:cubicBezTo>
                    <a:pt x="11958" y="413638"/>
                    <a:pt x="-2083" y="390843"/>
                    <a:pt x="7144" y="412371"/>
                  </a:cubicBezTo>
                  <a:cubicBezTo>
                    <a:pt x="8271" y="415002"/>
                    <a:pt x="10319" y="417134"/>
                    <a:pt x="11907" y="419515"/>
                  </a:cubicBezTo>
                  <a:cubicBezTo>
                    <a:pt x="13544" y="427699"/>
                    <a:pt x="14427" y="433099"/>
                    <a:pt x="16669" y="440946"/>
                  </a:cubicBezTo>
                  <a:cubicBezTo>
                    <a:pt x="17359" y="443360"/>
                    <a:pt x="18061" y="445783"/>
                    <a:pt x="19050" y="448090"/>
                  </a:cubicBezTo>
                  <a:cubicBezTo>
                    <a:pt x="20448" y="451353"/>
                    <a:pt x="22225" y="454440"/>
                    <a:pt x="23813" y="457615"/>
                  </a:cubicBezTo>
                  <a:cubicBezTo>
                    <a:pt x="24607" y="461584"/>
                    <a:pt x="24773" y="465731"/>
                    <a:pt x="26194" y="469521"/>
                  </a:cubicBezTo>
                  <a:cubicBezTo>
                    <a:pt x="27199" y="472201"/>
                    <a:pt x="29952" y="473985"/>
                    <a:pt x="30957" y="476665"/>
                  </a:cubicBezTo>
                  <a:cubicBezTo>
                    <a:pt x="32378" y="480455"/>
                    <a:pt x="32356" y="484645"/>
                    <a:pt x="33338" y="488571"/>
                  </a:cubicBezTo>
                  <a:cubicBezTo>
                    <a:pt x="35310" y="496459"/>
                    <a:pt x="35824" y="495873"/>
                    <a:pt x="40482" y="502858"/>
                  </a:cubicBezTo>
                  <a:cubicBezTo>
                    <a:pt x="41260" y="507525"/>
                    <a:pt x="43818" y="523823"/>
                    <a:pt x="45244" y="529052"/>
                  </a:cubicBezTo>
                  <a:cubicBezTo>
                    <a:pt x="46565" y="533895"/>
                    <a:pt x="48419" y="538577"/>
                    <a:pt x="50007" y="543340"/>
                  </a:cubicBezTo>
                  <a:cubicBezTo>
                    <a:pt x="44752" y="569613"/>
                    <a:pt x="47803" y="559473"/>
                    <a:pt x="42863" y="574296"/>
                  </a:cubicBezTo>
                  <a:cubicBezTo>
                    <a:pt x="38691" y="611843"/>
                    <a:pt x="39083" y="598552"/>
                    <a:pt x="42863" y="655258"/>
                  </a:cubicBezTo>
                  <a:cubicBezTo>
                    <a:pt x="43157" y="659672"/>
                    <a:pt x="45563" y="669497"/>
                    <a:pt x="47625" y="674308"/>
                  </a:cubicBezTo>
                  <a:cubicBezTo>
                    <a:pt x="49023" y="677571"/>
                    <a:pt x="49661" y="681560"/>
                    <a:pt x="52388" y="683833"/>
                  </a:cubicBezTo>
                  <a:cubicBezTo>
                    <a:pt x="54902" y="685928"/>
                    <a:pt x="58738" y="685421"/>
                    <a:pt x="61913" y="686215"/>
                  </a:cubicBezTo>
                  <a:cubicBezTo>
                    <a:pt x="75407" y="685421"/>
                    <a:pt x="88933" y="685057"/>
                    <a:pt x="102394" y="683833"/>
                  </a:cubicBezTo>
                  <a:cubicBezTo>
                    <a:pt x="106425" y="683467"/>
                    <a:pt x="110395" y="682517"/>
                    <a:pt x="114300" y="681452"/>
                  </a:cubicBezTo>
                  <a:cubicBezTo>
                    <a:pt x="119143" y="680131"/>
                    <a:pt x="128588" y="676690"/>
                    <a:pt x="128588" y="676690"/>
                  </a:cubicBezTo>
                  <a:cubicBezTo>
                    <a:pt x="142693" y="666111"/>
                    <a:pt x="134809" y="671749"/>
                    <a:pt x="152400" y="660021"/>
                  </a:cubicBezTo>
                  <a:lnTo>
                    <a:pt x="159544" y="655258"/>
                  </a:lnTo>
                  <a:cubicBezTo>
                    <a:pt x="172244" y="656052"/>
                    <a:pt x="184989" y="656308"/>
                    <a:pt x="197644" y="657640"/>
                  </a:cubicBezTo>
                  <a:cubicBezTo>
                    <a:pt x="200140" y="657903"/>
                    <a:pt x="202278" y="660021"/>
                    <a:pt x="204788" y="660021"/>
                  </a:cubicBezTo>
                  <a:cubicBezTo>
                    <a:pt x="210631" y="660021"/>
                    <a:pt x="222304" y="656833"/>
                    <a:pt x="228600" y="655258"/>
                  </a:cubicBezTo>
                  <a:cubicBezTo>
                    <a:pt x="234156" y="656052"/>
                    <a:pt x="239994" y="655722"/>
                    <a:pt x="245269" y="657640"/>
                  </a:cubicBezTo>
                  <a:cubicBezTo>
                    <a:pt x="257497" y="662086"/>
                    <a:pt x="252295" y="664664"/>
                    <a:pt x="259557" y="671927"/>
                  </a:cubicBezTo>
                  <a:cubicBezTo>
                    <a:pt x="261581" y="673951"/>
                    <a:pt x="264676" y="674666"/>
                    <a:pt x="266700" y="676690"/>
                  </a:cubicBezTo>
                  <a:cubicBezTo>
                    <a:pt x="269506" y="679496"/>
                    <a:pt x="270857" y="683602"/>
                    <a:pt x="273844" y="686215"/>
                  </a:cubicBezTo>
                  <a:cubicBezTo>
                    <a:pt x="277327" y="689263"/>
                    <a:pt x="281899" y="690791"/>
                    <a:pt x="285750" y="693358"/>
                  </a:cubicBezTo>
                  <a:cubicBezTo>
                    <a:pt x="289052" y="695559"/>
                    <a:pt x="292288" y="697889"/>
                    <a:pt x="295275" y="700502"/>
                  </a:cubicBezTo>
                  <a:cubicBezTo>
                    <a:pt x="316991" y="719504"/>
                    <a:pt x="290682" y="700615"/>
                    <a:pt x="319088" y="719552"/>
                  </a:cubicBezTo>
                  <a:lnTo>
                    <a:pt x="326232" y="724315"/>
                  </a:lnTo>
                  <a:cubicBezTo>
                    <a:pt x="334963" y="723521"/>
                    <a:pt x="343828" y="723652"/>
                    <a:pt x="352425" y="721933"/>
                  </a:cubicBezTo>
                  <a:cubicBezTo>
                    <a:pt x="361644" y="720089"/>
                    <a:pt x="363421" y="714054"/>
                    <a:pt x="371475" y="710027"/>
                  </a:cubicBezTo>
                  <a:cubicBezTo>
                    <a:pt x="374402" y="708563"/>
                    <a:pt x="377825" y="708440"/>
                    <a:pt x="381000" y="707646"/>
                  </a:cubicBezTo>
                  <a:cubicBezTo>
                    <a:pt x="394329" y="709127"/>
                    <a:pt x="402211" y="709376"/>
                    <a:pt x="414338" y="712408"/>
                  </a:cubicBezTo>
                  <a:cubicBezTo>
                    <a:pt x="416773" y="713017"/>
                    <a:pt x="419101" y="713996"/>
                    <a:pt x="421482" y="714790"/>
                  </a:cubicBezTo>
                  <a:cubicBezTo>
                    <a:pt x="427038" y="713996"/>
                    <a:pt x="433041" y="714731"/>
                    <a:pt x="438150" y="712408"/>
                  </a:cubicBezTo>
                  <a:cubicBezTo>
                    <a:pt x="447351" y="708225"/>
                    <a:pt x="449193" y="699089"/>
                    <a:pt x="452438" y="690977"/>
                  </a:cubicBezTo>
                  <a:cubicBezTo>
                    <a:pt x="460236" y="649388"/>
                    <a:pt x="448025" y="658655"/>
                    <a:pt x="469107" y="648115"/>
                  </a:cubicBezTo>
                  <a:cubicBezTo>
                    <a:pt x="471488" y="645734"/>
                    <a:pt x="473326" y="642642"/>
                    <a:pt x="476250" y="640971"/>
                  </a:cubicBezTo>
                  <a:cubicBezTo>
                    <a:pt x="479091" y="639347"/>
                    <a:pt x="483219" y="640634"/>
                    <a:pt x="485775" y="638590"/>
                  </a:cubicBezTo>
                  <a:cubicBezTo>
                    <a:pt x="487735" y="637022"/>
                    <a:pt x="486827" y="633575"/>
                    <a:pt x="488157" y="631446"/>
                  </a:cubicBezTo>
                  <a:cubicBezTo>
                    <a:pt x="493295" y="623226"/>
                    <a:pt x="500442" y="616780"/>
                    <a:pt x="507207" y="610015"/>
                  </a:cubicBezTo>
                  <a:cubicBezTo>
                    <a:pt x="508001" y="606840"/>
                    <a:pt x="509156" y="603734"/>
                    <a:pt x="509588" y="600490"/>
                  </a:cubicBezTo>
                  <a:cubicBezTo>
                    <a:pt x="510747" y="591800"/>
                    <a:pt x="509391" y="582676"/>
                    <a:pt x="511969" y="574296"/>
                  </a:cubicBezTo>
                  <a:cubicBezTo>
                    <a:pt x="512973" y="571032"/>
                    <a:pt x="530936" y="564816"/>
                    <a:pt x="531019" y="564771"/>
                  </a:cubicBezTo>
                  <a:cubicBezTo>
                    <a:pt x="536044" y="562030"/>
                    <a:pt x="545307" y="555246"/>
                    <a:pt x="545307" y="555246"/>
                  </a:cubicBezTo>
                  <a:cubicBezTo>
                    <a:pt x="546894" y="552865"/>
                    <a:pt x="548045" y="550126"/>
                    <a:pt x="550069" y="548102"/>
                  </a:cubicBezTo>
                  <a:cubicBezTo>
                    <a:pt x="558326" y="539845"/>
                    <a:pt x="556894" y="547629"/>
                    <a:pt x="561975" y="536196"/>
                  </a:cubicBezTo>
                  <a:cubicBezTo>
                    <a:pt x="564014" y="531608"/>
                    <a:pt x="566738" y="521908"/>
                    <a:pt x="566738" y="521908"/>
                  </a:cubicBezTo>
                  <a:cubicBezTo>
                    <a:pt x="565944" y="510796"/>
                    <a:pt x="567680" y="499205"/>
                    <a:pt x="564357" y="488571"/>
                  </a:cubicBezTo>
                  <a:cubicBezTo>
                    <a:pt x="563298" y="485183"/>
                    <a:pt x="558357" y="484231"/>
                    <a:pt x="554832" y="483808"/>
                  </a:cubicBezTo>
                  <a:cubicBezTo>
                    <a:pt x="538263" y="481820"/>
                    <a:pt x="521494" y="482221"/>
                    <a:pt x="504825" y="481427"/>
                  </a:cubicBezTo>
                  <a:lnTo>
                    <a:pt x="490538" y="476665"/>
                  </a:lnTo>
                  <a:lnTo>
                    <a:pt x="483394" y="474283"/>
                  </a:lnTo>
                  <a:cubicBezTo>
                    <a:pt x="452210" y="450898"/>
                    <a:pt x="491140" y="479817"/>
                    <a:pt x="466725" y="462377"/>
                  </a:cubicBezTo>
                  <a:cubicBezTo>
                    <a:pt x="463496" y="460070"/>
                    <a:pt x="460375" y="457614"/>
                    <a:pt x="457200" y="455233"/>
                  </a:cubicBezTo>
                  <a:cubicBezTo>
                    <a:pt x="457994" y="447296"/>
                    <a:pt x="458369" y="439305"/>
                    <a:pt x="459582" y="431421"/>
                  </a:cubicBezTo>
                  <a:cubicBezTo>
                    <a:pt x="459964" y="428940"/>
                    <a:pt x="460571" y="426366"/>
                    <a:pt x="461963" y="424277"/>
                  </a:cubicBezTo>
                  <a:cubicBezTo>
                    <a:pt x="463831" y="421475"/>
                    <a:pt x="466726" y="419514"/>
                    <a:pt x="469107" y="417133"/>
                  </a:cubicBezTo>
                  <a:cubicBezTo>
                    <a:pt x="470694" y="413958"/>
                    <a:pt x="471652" y="410380"/>
                    <a:pt x="473869" y="407608"/>
                  </a:cubicBezTo>
                  <a:cubicBezTo>
                    <a:pt x="479954" y="400002"/>
                    <a:pt x="486899" y="393359"/>
                    <a:pt x="495300" y="388558"/>
                  </a:cubicBezTo>
                  <a:cubicBezTo>
                    <a:pt x="498382" y="386797"/>
                    <a:pt x="501501" y="385042"/>
                    <a:pt x="504825" y="383796"/>
                  </a:cubicBezTo>
                  <a:cubicBezTo>
                    <a:pt x="507889" y="382647"/>
                    <a:pt x="511215" y="382355"/>
                    <a:pt x="514350" y="381415"/>
                  </a:cubicBezTo>
                  <a:cubicBezTo>
                    <a:pt x="519159" y="379972"/>
                    <a:pt x="528638" y="376652"/>
                    <a:pt x="528638" y="376652"/>
                  </a:cubicBezTo>
                  <a:cubicBezTo>
                    <a:pt x="535782" y="369508"/>
                    <a:pt x="544465" y="363627"/>
                    <a:pt x="550069" y="355221"/>
                  </a:cubicBezTo>
                  <a:cubicBezTo>
                    <a:pt x="555035" y="347773"/>
                    <a:pt x="557184" y="344796"/>
                    <a:pt x="561975" y="336171"/>
                  </a:cubicBezTo>
                  <a:cubicBezTo>
                    <a:pt x="563699" y="333068"/>
                    <a:pt x="565150" y="329821"/>
                    <a:pt x="566738" y="326646"/>
                  </a:cubicBezTo>
                  <a:cubicBezTo>
                    <a:pt x="567532" y="313152"/>
                    <a:pt x="567838" y="299621"/>
                    <a:pt x="569119" y="286165"/>
                  </a:cubicBezTo>
                  <a:cubicBezTo>
                    <a:pt x="570838" y="268116"/>
                    <a:pt x="577144" y="283298"/>
                    <a:pt x="569119" y="255208"/>
                  </a:cubicBezTo>
                  <a:cubicBezTo>
                    <a:pt x="567848" y="250758"/>
                    <a:pt x="564045" y="247442"/>
                    <a:pt x="561975" y="243302"/>
                  </a:cubicBezTo>
                  <a:cubicBezTo>
                    <a:pt x="560852" y="241057"/>
                    <a:pt x="560388" y="238539"/>
                    <a:pt x="559594" y="236158"/>
                  </a:cubicBezTo>
                  <a:cubicBezTo>
                    <a:pt x="558007" y="218696"/>
                    <a:pt x="556700" y="201206"/>
                    <a:pt x="554832" y="183771"/>
                  </a:cubicBezTo>
                  <a:cubicBezTo>
                    <a:pt x="552284" y="159986"/>
                    <a:pt x="548789" y="172772"/>
                    <a:pt x="554832" y="138527"/>
                  </a:cubicBezTo>
                  <a:cubicBezTo>
                    <a:pt x="556606" y="128476"/>
                    <a:pt x="563404" y="127097"/>
                    <a:pt x="569119" y="119477"/>
                  </a:cubicBezTo>
                  <a:cubicBezTo>
                    <a:pt x="571249" y="116637"/>
                    <a:pt x="572121" y="113034"/>
                    <a:pt x="573882" y="109952"/>
                  </a:cubicBezTo>
                  <a:cubicBezTo>
                    <a:pt x="581266" y="97030"/>
                    <a:pt x="576660" y="108759"/>
                    <a:pt x="581025" y="95665"/>
                  </a:cubicBezTo>
                  <a:cubicBezTo>
                    <a:pt x="592346" y="103211"/>
                    <a:pt x="585454" y="99522"/>
                    <a:pt x="602457" y="105190"/>
                  </a:cubicBezTo>
                  <a:lnTo>
                    <a:pt x="609600" y="107571"/>
                  </a:lnTo>
                  <a:cubicBezTo>
                    <a:pt x="615156" y="106777"/>
                    <a:pt x="621140" y="107469"/>
                    <a:pt x="626269" y="105190"/>
                  </a:cubicBezTo>
                  <a:cubicBezTo>
                    <a:pt x="632945" y="102223"/>
                    <a:pt x="632983" y="83529"/>
                    <a:pt x="633413" y="81377"/>
                  </a:cubicBezTo>
                  <a:cubicBezTo>
                    <a:pt x="633905" y="78916"/>
                    <a:pt x="635185" y="76668"/>
                    <a:pt x="635794" y="74233"/>
                  </a:cubicBezTo>
                  <a:cubicBezTo>
                    <a:pt x="636276" y="72304"/>
                    <a:pt x="638378" y="58452"/>
                    <a:pt x="640557" y="55183"/>
                  </a:cubicBezTo>
                  <a:cubicBezTo>
                    <a:pt x="642425" y="52381"/>
                    <a:pt x="645743" y="50780"/>
                    <a:pt x="647700" y="48040"/>
                  </a:cubicBezTo>
                  <a:cubicBezTo>
                    <a:pt x="649763" y="45151"/>
                    <a:pt x="650702" y="41597"/>
                    <a:pt x="652463" y="38515"/>
                  </a:cubicBezTo>
                  <a:cubicBezTo>
                    <a:pt x="659848" y="25591"/>
                    <a:pt x="655240" y="37324"/>
                    <a:pt x="659607" y="24227"/>
                  </a:cubicBezTo>
                  <a:cubicBezTo>
                    <a:pt x="656794" y="12980"/>
                    <a:pt x="663576" y="2796"/>
                    <a:pt x="661988" y="415"/>
                  </a:cubicBezTo>
                  <a:close/>
                </a:path>
              </a:pathLst>
            </a:custGeom>
            <a:solidFill>
              <a:srgbClr val="1A75CF"/>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sp>
        <p:nvSpPr>
          <p:cNvPr id="46" name="CuadroTexto 45">
            <a:extLst>
              <a:ext uri="{FF2B5EF4-FFF2-40B4-BE49-F238E27FC236}">
                <a16:creationId xmlns:a16="http://schemas.microsoft.com/office/drawing/2014/main" id="{15292E96-6F8E-A987-DE24-7546DC0B15C8}"/>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47" name="Imagen 46">
            <a:hlinkClick r:id="rId15" action="ppaction://hlinksldjump"/>
            <a:extLst>
              <a:ext uri="{FF2B5EF4-FFF2-40B4-BE49-F238E27FC236}">
                <a16:creationId xmlns:a16="http://schemas.microsoft.com/office/drawing/2014/main" id="{199A3855-D4EC-8DC2-6666-CD5802C14D11}"/>
              </a:ext>
            </a:extLst>
          </p:cNvPr>
          <p:cNvPicPr>
            <a:picLocks noChangeAspect="1"/>
          </p:cNvPicPr>
          <p:nvPr/>
        </p:nvPicPr>
        <p:blipFill>
          <a:blip r:embed="rId16"/>
          <a:stretch>
            <a:fillRect/>
          </a:stretch>
        </p:blipFill>
        <p:spPr>
          <a:xfrm>
            <a:off x="312467" y="321264"/>
            <a:ext cx="139971" cy="109738"/>
          </a:xfrm>
          <a:prstGeom prst="rect">
            <a:avLst/>
          </a:prstGeom>
        </p:spPr>
      </p:pic>
      <p:sp>
        <p:nvSpPr>
          <p:cNvPr id="42" name="CuadroTexto 41">
            <a:extLst>
              <a:ext uri="{FF2B5EF4-FFF2-40B4-BE49-F238E27FC236}">
                <a16:creationId xmlns:a16="http://schemas.microsoft.com/office/drawing/2014/main" id="{2568DDF2-C2AB-06E1-45AC-FA741EF9F691}"/>
              </a:ext>
            </a:extLst>
          </p:cNvPr>
          <p:cNvSpPr txBox="1"/>
          <p:nvPr/>
        </p:nvSpPr>
        <p:spPr>
          <a:xfrm>
            <a:off x="2145375" y="1752611"/>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Chincha, Perú</a:t>
            </a:r>
          </a:p>
        </p:txBody>
      </p:sp>
    </p:spTree>
    <p:extLst>
      <p:ext uri="{BB962C8B-B14F-4D97-AF65-F5344CB8AC3E}">
        <p14:creationId xmlns:p14="http://schemas.microsoft.com/office/powerpoint/2010/main" val="77366330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357;g3e0acc1b3d5_0_311" title="argelia.jpg">
            <a:extLst>
              <a:ext uri="{FF2B5EF4-FFF2-40B4-BE49-F238E27FC236}">
                <a16:creationId xmlns:a16="http://schemas.microsoft.com/office/drawing/2014/main" id="{F7877BB9-D6EC-FC28-FDB2-104D7FB84C5D}"/>
              </a:ext>
            </a:extLst>
          </p:cNvPr>
          <p:cNvPicPr preferRelativeResize="0">
            <a:picLocks/>
          </p:cNvPicPr>
          <p:nvPr/>
        </p:nvPicPr>
        <p:blipFill rotWithShape="1">
          <a:blip r:embed="rId2">
            <a:alphaModFix/>
          </a:blip>
          <a:srcRect l="14486" t="-14076" r="24002" b="-28252"/>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Argelia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43</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355;g3e0acc1b3d5_0_311">
            <a:extLst>
              <a:ext uri="{FF2B5EF4-FFF2-40B4-BE49-F238E27FC236}">
                <a16:creationId xmlns:a16="http://schemas.microsoft.com/office/drawing/2014/main" id="{B6424D13-CED2-0C23-4516-65DF61A37C8E}"/>
              </a:ext>
            </a:extLst>
          </p:cNvPr>
          <p:cNvSpPr txBox="1">
            <a:spLocks/>
          </p:cNvSpPr>
          <p:nvPr/>
        </p:nvSpPr>
        <p:spPr>
          <a:xfrm>
            <a:off x="2154898" y="4328986"/>
            <a:ext cx="2576100" cy="2246729"/>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a:t>
            </a:r>
            <a:r>
              <a:rPr kumimoji="0" lang="es-ES" sz="1100" b="0" i="0" u="none" strike="noStrike" kern="0" cap="none" spc="0" normalizeH="0" baseline="0" noProof="0" dirty="0">
                <a:ln>
                  <a:noFill/>
                </a:ln>
                <a:solidFill>
                  <a:srgbClr val="000000"/>
                </a:solidFill>
                <a:effectLst/>
                <a:uLnTx/>
                <a:uFillTx/>
                <a:latin typeface="Arial"/>
                <a:cs typeface="Arial"/>
                <a:sym typeface="Arial"/>
              </a:rPr>
              <a:t>: SONATRACH/AEC.</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 Diseño y Construcción (finalizado en 2012), y Operación y Mantenimiento a través de Colaboración Público-Privada.</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más de 1 200 000 de habitantes.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Capacidad</a:t>
            </a:r>
            <a:r>
              <a:rPr kumimoji="0" lang="es-ES" sz="1100" b="0" i="0" u="none" strike="noStrike" kern="0" cap="none" spc="0" normalizeH="0" baseline="0" noProof="0" dirty="0">
                <a:ln>
                  <a:noFill/>
                </a:ln>
                <a:solidFill>
                  <a:srgbClr val="000000"/>
                </a:solidFill>
                <a:effectLst/>
                <a:uLnTx/>
                <a:uFillTx/>
                <a:latin typeface="Arial"/>
                <a:cs typeface="Arial"/>
                <a:sym typeface="Arial"/>
              </a:rPr>
              <a:t>: 200 000 m³/día.</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Una de las mayores desaladoras de África.</a:t>
            </a:r>
          </a:p>
        </p:txBody>
      </p:sp>
      <p:sp>
        <p:nvSpPr>
          <p:cNvPr id="11" name="Google Shape;283;g3e1379ed546_0_928">
            <a:extLst>
              <a:ext uri="{FF2B5EF4-FFF2-40B4-BE49-F238E27FC236}">
                <a16:creationId xmlns:a16="http://schemas.microsoft.com/office/drawing/2014/main" id="{0261DCD1-1852-7FFD-3AAB-2E3EDB24089D}"/>
              </a:ext>
            </a:extLst>
          </p:cNvPr>
          <p:cNvSpPr txBox="1">
            <a:spLocks/>
          </p:cNvSpPr>
          <p:nvPr/>
        </p:nvSpPr>
        <p:spPr>
          <a:xfrm>
            <a:off x="11544650" y="6760800"/>
            <a:ext cx="548700" cy="10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marR="0" lvl="0"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1pPr>
            <a:lvl2pPr marL="0" marR="0" lvl="1"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2pPr>
            <a:lvl3pPr marL="0" marR="0" lvl="2"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3pPr>
            <a:lvl4pPr marL="0" marR="0" lvl="3"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4pPr>
            <a:lvl5pPr marL="0" marR="0" lvl="4"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5pPr>
            <a:lvl6pPr marL="0" marR="0" lvl="5"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6pPr>
            <a:lvl7pPr marL="0" marR="0" lvl="6"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7pPr>
            <a:lvl8pPr marL="0" marR="0" lvl="7"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8pPr>
            <a:lvl9pPr marL="0" marR="0" lvl="8"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smtClean="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43</a:t>
            </a:fld>
            <a:endParaRPr kumimoji="0" lang="es-ES"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17" name="CuadroTexto 16">
            <a:extLst>
              <a:ext uri="{FF2B5EF4-FFF2-40B4-BE49-F238E27FC236}">
                <a16:creationId xmlns:a16="http://schemas.microsoft.com/office/drawing/2014/main" id="{BCCAD062-0286-583E-DE6C-4EDE1391FF18}"/>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8" name="Imagen 17">
            <a:hlinkClick r:id="rId15" action="ppaction://hlinksldjump"/>
            <a:extLst>
              <a:ext uri="{FF2B5EF4-FFF2-40B4-BE49-F238E27FC236}">
                <a16:creationId xmlns:a16="http://schemas.microsoft.com/office/drawing/2014/main" id="{4769AC90-CA40-793F-7985-DD7CE5920CC0}"/>
              </a:ext>
            </a:extLst>
          </p:cNvPr>
          <p:cNvPicPr>
            <a:picLocks noChangeAspect="1"/>
          </p:cNvPicPr>
          <p:nvPr/>
        </p:nvPicPr>
        <p:blipFill>
          <a:blip r:embed="rId16"/>
          <a:stretch>
            <a:fillRect/>
          </a:stretch>
        </p:blipFill>
        <p:spPr>
          <a:xfrm>
            <a:off x="312467" y="321264"/>
            <a:ext cx="139971" cy="109738"/>
          </a:xfrm>
          <a:prstGeom prst="rect">
            <a:avLst/>
          </a:prstGeom>
        </p:spPr>
      </p:pic>
      <p:sp>
        <p:nvSpPr>
          <p:cNvPr id="10" name="CuadroTexto 9">
            <a:extLst>
              <a:ext uri="{FF2B5EF4-FFF2-40B4-BE49-F238E27FC236}">
                <a16:creationId xmlns:a16="http://schemas.microsoft.com/office/drawing/2014/main" id="{A1346BDE-5DD6-D30F-1B13-C75E13B34999}"/>
              </a:ext>
            </a:extLst>
          </p:cNvPr>
          <p:cNvSpPr txBox="1"/>
          <p:nvPr/>
        </p:nvSpPr>
        <p:spPr>
          <a:xfrm>
            <a:off x="2145375" y="3745653"/>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Desaladora de Mostaganem, Argelia</a:t>
            </a:r>
          </a:p>
        </p:txBody>
      </p:sp>
    </p:spTree>
    <p:extLst>
      <p:ext uri="{BB962C8B-B14F-4D97-AF65-F5344CB8AC3E}">
        <p14:creationId xmlns:p14="http://schemas.microsoft.com/office/powerpoint/2010/main" val="132561272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367;g3e0acc1b3d5_0_530" title="alamo.jpg">
            <a:extLst>
              <a:ext uri="{FF2B5EF4-FFF2-40B4-BE49-F238E27FC236}">
                <a16:creationId xmlns:a16="http://schemas.microsoft.com/office/drawing/2014/main" id="{C2C4F667-3940-507D-812C-22365C17D1F8}"/>
              </a:ext>
            </a:extLst>
          </p:cNvPr>
          <p:cNvPicPr preferRelativeResize="0">
            <a:picLocks/>
          </p:cNvPicPr>
          <p:nvPr/>
        </p:nvPicPr>
        <p:blipFill rotWithShape="1">
          <a:blip r:embed="rId2">
            <a:alphaModFix/>
          </a:blip>
          <a:srcRect l="25056" t="-16614" r="12350" b="-49031"/>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Egipto</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44</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365;g3e0acc1b3d5_0_530">
            <a:extLst>
              <a:ext uri="{FF2B5EF4-FFF2-40B4-BE49-F238E27FC236}">
                <a16:creationId xmlns:a16="http://schemas.microsoft.com/office/drawing/2014/main" id="{5260C9FD-6CE8-69E3-E267-AF8115A56022}"/>
              </a:ext>
            </a:extLst>
          </p:cNvPr>
          <p:cNvSpPr txBox="1">
            <a:spLocks/>
          </p:cNvSpPr>
          <p:nvPr/>
        </p:nvSpPr>
        <p:spPr>
          <a:xfrm>
            <a:off x="2154898" y="4009764"/>
            <a:ext cx="2576100" cy="2469867"/>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a:t>
            </a:r>
            <a:r>
              <a:rPr kumimoji="0" lang="es-ES" sz="1100" b="0" i="0" u="none" strike="noStrike" kern="0" cap="none" spc="0" normalizeH="0" baseline="0" noProof="0" dirty="0">
                <a:ln>
                  <a:noFill/>
                </a:ln>
                <a:solidFill>
                  <a:srgbClr val="000000"/>
                </a:solidFill>
                <a:effectLst/>
                <a:uLnTx/>
                <a:uFillTx/>
                <a:latin typeface="Arial"/>
                <a:cs typeface="Arial"/>
                <a:sym typeface="Arial"/>
              </a:rPr>
              <a:t>: Ministerio de Defensa.</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 Diseño y Construcción (finalizado en 2019), y Operación y Mantenimiento (hasta 2027).</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1 000 000 de habitantes.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Capacidad</a:t>
            </a:r>
            <a:r>
              <a:rPr kumimoji="0" lang="es-ES" sz="1100" b="0" i="0" u="none" strike="noStrike" kern="0" cap="none" spc="0" normalizeH="0" baseline="0" noProof="0" dirty="0">
                <a:ln>
                  <a:noFill/>
                </a:ln>
                <a:solidFill>
                  <a:srgbClr val="000000"/>
                </a:solidFill>
                <a:effectLst/>
                <a:uLnTx/>
                <a:uFillTx/>
                <a:latin typeface="Arial"/>
                <a:cs typeface="Arial"/>
                <a:sym typeface="Arial"/>
              </a:rPr>
              <a:t>: 150 000 m³/día. </a:t>
            </a:r>
          </a:p>
          <a:p>
            <a:pPr marL="0" marR="0" lvl="0" indent="0" algn="l" defTabSz="914400" rtl="0" eaLnBrk="1" fontAlgn="auto" latinLnBrk="0" hangingPunct="1">
              <a:lnSpc>
                <a:spcPct val="100000"/>
              </a:lnSpc>
              <a:spcBef>
                <a:spcPts val="266"/>
              </a:spcBef>
              <a:spcAft>
                <a:spcPts val="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Primera y única desaladora ejecutada por una sola empresa, y además española. Una de las 3 mejores plantas del mundo 2020 por GWI y la mejor de Egipto.</a:t>
            </a:r>
          </a:p>
        </p:txBody>
      </p:sp>
      <p:sp>
        <p:nvSpPr>
          <p:cNvPr id="15" name="CuadroTexto 14">
            <a:extLst>
              <a:ext uri="{FF2B5EF4-FFF2-40B4-BE49-F238E27FC236}">
                <a16:creationId xmlns:a16="http://schemas.microsoft.com/office/drawing/2014/main" id="{BEBD8264-4A5C-860D-20A2-1A83F679E37A}"/>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C147833A-A47D-C92D-2C63-158DFCA90D08}"/>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57B237C3-AAD0-614A-E0C0-876E6B2F4D14}"/>
              </a:ext>
            </a:extLst>
          </p:cNvPr>
          <p:cNvSpPr txBox="1"/>
          <p:nvPr/>
        </p:nvSpPr>
        <p:spPr>
          <a:xfrm>
            <a:off x="2145375" y="3418732"/>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Desaladora de El Alamein, Egipto</a:t>
            </a:r>
          </a:p>
        </p:txBody>
      </p:sp>
    </p:spTree>
    <p:extLst>
      <p:ext uri="{BB962C8B-B14F-4D97-AF65-F5344CB8AC3E}">
        <p14:creationId xmlns:p14="http://schemas.microsoft.com/office/powerpoint/2010/main" val="277702200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377;g3e0acc1b3d5_0_556" title="cairo.png">
            <a:extLst>
              <a:ext uri="{FF2B5EF4-FFF2-40B4-BE49-F238E27FC236}">
                <a16:creationId xmlns:a16="http://schemas.microsoft.com/office/drawing/2014/main" id="{9D72C606-D40A-FA0F-C279-0EDC813713C1}"/>
              </a:ext>
            </a:extLst>
          </p:cNvPr>
          <p:cNvPicPr preferRelativeResize="0">
            <a:picLocks/>
          </p:cNvPicPr>
          <p:nvPr/>
        </p:nvPicPr>
        <p:blipFill rotWithShape="1">
          <a:blip r:embed="rId2">
            <a:alphaModFix/>
          </a:blip>
          <a:srcRect l="14056" t="-46165" r="-6409" b="-67464"/>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Egipto</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45</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375;g3e0acc1b3d5_0_556">
            <a:extLst>
              <a:ext uri="{FF2B5EF4-FFF2-40B4-BE49-F238E27FC236}">
                <a16:creationId xmlns:a16="http://schemas.microsoft.com/office/drawing/2014/main" id="{68FB07A8-AE9F-8369-7400-24021D572C07}"/>
              </a:ext>
            </a:extLst>
          </p:cNvPr>
          <p:cNvSpPr txBox="1">
            <a:spLocks/>
          </p:cNvSpPr>
          <p:nvPr/>
        </p:nvSpPr>
        <p:spPr>
          <a:xfrm>
            <a:off x="2154898" y="4069706"/>
            <a:ext cx="2576100" cy="2492950"/>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2009.</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a:t>
            </a:r>
            <a:r>
              <a:rPr kumimoji="0" lang="es-ES" sz="1100" b="0" i="0" u="none" strike="noStrike" kern="0" cap="none" spc="0" normalizeH="0" baseline="0" noProof="0" dirty="0">
                <a:ln>
                  <a:noFill/>
                </a:ln>
                <a:solidFill>
                  <a:srgbClr val="000000"/>
                </a:solidFill>
                <a:effectLst/>
                <a:uLnTx/>
                <a:uFillTx/>
                <a:latin typeface="Arial"/>
                <a:cs typeface="Arial"/>
                <a:sym typeface="Arial"/>
              </a:rPr>
              <a:t>: NUCA (Ministerio de Vivienda).</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 Financiación, Diseño y Construcción (finalizado en 2013), y Operación y Mantenimiento (18 años).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1 000 000 de habitantes.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Capacidad</a:t>
            </a:r>
            <a:r>
              <a:rPr kumimoji="0" lang="es-ES" sz="1100" b="0" i="0" u="none" strike="noStrike" kern="0" cap="none" spc="0" normalizeH="0" baseline="0" noProof="0" dirty="0">
                <a:ln>
                  <a:noFill/>
                </a:ln>
                <a:solidFill>
                  <a:srgbClr val="000000"/>
                </a:solidFill>
                <a:effectLst/>
                <a:uLnTx/>
                <a:uFillTx/>
                <a:latin typeface="Arial"/>
                <a:cs typeface="Arial"/>
                <a:sym typeface="Arial"/>
              </a:rPr>
              <a:t>: 250 000 m³/día. </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Primer proyecto de Colaboración Público-Privada en Egipto.</a:t>
            </a:r>
          </a:p>
        </p:txBody>
      </p:sp>
      <p:sp>
        <p:nvSpPr>
          <p:cNvPr id="15" name="CuadroTexto 14">
            <a:extLst>
              <a:ext uri="{FF2B5EF4-FFF2-40B4-BE49-F238E27FC236}">
                <a16:creationId xmlns:a16="http://schemas.microsoft.com/office/drawing/2014/main" id="{F8EC8CA3-E8D7-0157-BEBB-7C22EF29D10E}"/>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BDDAE991-6E71-56ED-0C2C-FCBEBABDBE5F}"/>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F3DDB5A1-232D-1C85-0EFD-54EE7A207D27}"/>
              </a:ext>
            </a:extLst>
          </p:cNvPr>
          <p:cNvSpPr txBox="1"/>
          <p:nvPr/>
        </p:nvSpPr>
        <p:spPr>
          <a:xfrm>
            <a:off x="2145375" y="3488797"/>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Nueva EDAR de El Cairo, Egipto</a:t>
            </a:r>
          </a:p>
        </p:txBody>
      </p:sp>
    </p:spTree>
    <p:extLst>
      <p:ext uri="{BB962C8B-B14F-4D97-AF65-F5344CB8AC3E}">
        <p14:creationId xmlns:p14="http://schemas.microsoft.com/office/powerpoint/2010/main" val="191235810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387;g3e0acc1b3d5_0_565" title="rawash.png">
            <a:extLst>
              <a:ext uri="{FF2B5EF4-FFF2-40B4-BE49-F238E27FC236}">
                <a16:creationId xmlns:a16="http://schemas.microsoft.com/office/drawing/2014/main" id="{8812298B-2227-6BED-F10D-939058E11047}"/>
              </a:ext>
            </a:extLst>
          </p:cNvPr>
          <p:cNvPicPr preferRelativeResize="0">
            <a:picLocks/>
          </p:cNvPicPr>
          <p:nvPr/>
        </p:nvPicPr>
        <p:blipFill rotWithShape="1">
          <a:blip r:embed="rId2">
            <a:alphaModFix/>
          </a:blip>
          <a:srcRect t="-34034" r="-95580" b="-34034"/>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Egipto</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46</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385;g3e0acc1b3d5_0_565">
            <a:extLst>
              <a:ext uri="{FF2B5EF4-FFF2-40B4-BE49-F238E27FC236}">
                <a16:creationId xmlns:a16="http://schemas.microsoft.com/office/drawing/2014/main" id="{FA2BDD93-EB81-43E4-BC9C-E9F9348A1556}"/>
              </a:ext>
            </a:extLst>
          </p:cNvPr>
          <p:cNvSpPr txBox="1">
            <a:spLocks/>
          </p:cNvSpPr>
          <p:nvPr/>
        </p:nvSpPr>
        <p:spPr>
          <a:xfrm>
            <a:off x="2154898" y="4307674"/>
            <a:ext cx="2576100" cy="2246729"/>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a:t>
            </a:r>
            <a:r>
              <a:rPr kumimoji="0" lang="es-ES" sz="1100" b="0" i="0" u="none" strike="noStrike" kern="0" cap="none" spc="0" normalizeH="0" baseline="0" noProof="0" dirty="0">
                <a:ln>
                  <a:noFill/>
                </a:ln>
                <a:solidFill>
                  <a:srgbClr val="000000"/>
                </a:solidFill>
                <a:effectLst/>
                <a:uLnTx/>
                <a:uFillTx/>
                <a:latin typeface="Arial"/>
                <a:cs typeface="Arial"/>
                <a:sym typeface="Arial"/>
              </a:rPr>
              <a:t>: CAPW (Ministerio de Vivienda).</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 Diseño y construcción (en curso), y Operación y Mantenimiento.</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5 500 000 de habitantes.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Capacidad</a:t>
            </a:r>
            <a:r>
              <a:rPr kumimoji="0" lang="es-ES" sz="1100" b="0" i="0" u="none" strike="noStrike" kern="0" cap="none" spc="0" normalizeH="0" baseline="0" noProof="0" dirty="0">
                <a:ln>
                  <a:noFill/>
                </a:ln>
                <a:solidFill>
                  <a:srgbClr val="000000"/>
                </a:solidFill>
                <a:effectLst/>
                <a:uLnTx/>
                <a:uFillTx/>
                <a:latin typeface="Arial"/>
                <a:cs typeface="Arial"/>
                <a:sym typeface="Arial"/>
              </a:rPr>
              <a:t>: 1 600 000 m³/día. </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Mayor EPC (</a:t>
            </a:r>
            <a:r>
              <a:rPr kumimoji="0" lang="es-ES" sz="1100" b="0" i="1" u="none" strike="noStrike" kern="0" cap="none" spc="0" normalizeH="0" baseline="0" noProof="0" dirty="0">
                <a:ln>
                  <a:noFill/>
                </a:ln>
                <a:solidFill>
                  <a:srgbClr val="000000"/>
                </a:solidFill>
                <a:effectLst/>
                <a:uLnTx/>
                <a:uFillTx/>
                <a:latin typeface="Arial"/>
                <a:cs typeface="Arial"/>
                <a:sym typeface="Arial"/>
              </a:rPr>
              <a:t>Engineering, Procurement and Construction</a:t>
            </a:r>
            <a:r>
              <a:rPr kumimoji="0" lang="es-ES" sz="1100" b="0" i="0" u="none" strike="noStrike" kern="0" cap="none" spc="0" normalizeH="0" baseline="0" noProof="0" dirty="0">
                <a:ln>
                  <a:noFill/>
                </a:ln>
                <a:solidFill>
                  <a:srgbClr val="000000"/>
                </a:solidFill>
                <a:effectLst/>
                <a:uLnTx/>
                <a:uFillTx/>
                <a:latin typeface="Arial"/>
                <a:cs typeface="Arial"/>
                <a:sym typeface="Arial"/>
              </a:rPr>
              <a:t>) de una planta biológica en África.</a:t>
            </a:r>
          </a:p>
        </p:txBody>
      </p:sp>
      <p:sp>
        <p:nvSpPr>
          <p:cNvPr id="15" name="CuadroTexto 14">
            <a:extLst>
              <a:ext uri="{FF2B5EF4-FFF2-40B4-BE49-F238E27FC236}">
                <a16:creationId xmlns:a16="http://schemas.microsoft.com/office/drawing/2014/main" id="{2D50F387-3421-1CDD-9014-D788B3FC0397}"/>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B26E35A7-EED4-EA5E-FF3D-2A9D2C8AA5D6}"/>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E01EA21C-E470-8A25-9D15-07F6D7DCC0E0}"/>
              </a:ext>
            </a:extLst>
          </p:cNvPr>
          <p:cNvSpPr txBox="1"/>
          <p:nvPr/>
        </p:nvSpPr>
        <p:spPr>
          <a:xfrm>
            <a:off x="2145375" y="3748072"/>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EDAR de Abu Rawash, Egipto</a:t>
            </a:r>
          </a:p>
        </p:txBody>
      </p:sp>
    </p:spTree>
    <p:extLst>
      <p:ext uri="{BB962C8B-B14F-4D97-AF65-F5344CB8AC3E}">
        <p14:creationId xmlns:p14="http://schemas.microsoft.com/office/powerpoint/2010/main" val="290003927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Arabia Saudí</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47</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396;g3e0acc1b3d5_0_574">
            <a:extLst>
              <a:ext uri="{FF2B5EF4-FFF2-40B4-BE49-F238E27FC236}">
                <a16:creationId xmlns:a16="http://schemas.microsoft.com/office/drawing/2014/main" id="{064C7005-8C13-C291-D821-B8FBCFA9C2F0}"/>
              </a:ext>
            </a:extLst>
          </p:cNvPr>
          <p:cNvSpPr txBox="1">
            <a:spLocks/>
          </p:cNvSpPr>
          <p:nvPr/>
        </p:nvSpPr>
        <p:spPr>
          <a:xfrm>
            <a:off x="2154898" y="4549442"/>
            <a:ext cx="2576100" cy="2000507"/>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2020.</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 Gestión, Operación y Mantenimiento.</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a:t>
            </a:r>
            <a:r>
              <a:rPr kumimoji="0" lang="es-ES" sz="1100" b="0" i="0" u="none" strike="noStrike" kern="0" cap="none" spc="0" normalizeH="0" baseline="0" noProof="0" dirty="0">
                <a:ln>
                  <a:noFill/>
                </a:ln>
                <a:solidFill>
                  <a:srgbClr val="000000"/>
                </a:solidFill>
                <a:effectLst/>
                <a:uLnTx/>
                <a:uFillTx/>
                <a:latin typeface="Arial"/>
                <a:cs typeface="Arial"/>
                <a:sym typeface="Arial"/>
              </a:rPr>
              <a:t>:</a:t>
            </a:r>
            <a:r>
              <a:rPr kumimoji="0" lang="es-ES" sz="1100" b="1" i="0" u="none" strike="noStrike" kern="0" cap="none" spc="0" normalizeH="0" baseline="0" noProof="0" dirty="0">
                <a:ln>
                  <a:noFill/>
                </a:ln>
                <a:solidFill>
                  <a:srgbClr val="000000"/>
                </a:solidFill>
                <a:effectLst/>
                <a:uLnTx/>
                <a:uFillTx/>
                <a:latin typeface="Arial"/>
                <a:cs typeface="Arial"/>
                <a:sym typeface="Arial"/>
              </a:rPr>
              <a:t> </a:t>
            </a:r>
            <a:r>
              <a:rPr kumimoji="0" lang="es-ES" sz="1100" b="0" i="0" u="none" strike="noStrike" kern="0" cap="none" spc="0" normalizeH="0" baseline="0" noProof="0" dirty="0">
                <a:ln>
                  <a:noFill/>
                </a:ln>
                <a:solidFill>
                  <a:srgbClr val="000000"/>
                </a:solidFill>
                <a:effectLst/>
                <a:uLnTx/>
                <a:uFillTx/>
                <a:latin typeface="Arial"/>
                <a:cs typeface="Arial"/>
                <a:sym typeface="Arial"/>
              </a:rPr>
              <a:t>8 815 518 de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proyecto incluye 631 municipios repartidos en 8 provincias de los Clústeres Norte y Sur de Arabia: Assir, Jizan, Al Baha, Najran, Qassim, Hail, Al Jouf y Northern Borders.</a:t>
            </a:r>
          </a:p>
        </p:txBody>
      </p:sp>
      <p:pic>
        <p:nvPicPr>
          <p:cNvPr id="9" name="Google Shape;1393;g3e0acc1b3d5_0_574" title="arabia.jpg">
            <a:extLst>
              <a:ext uri="{FF2B5EF4-FFF2-40B4-BE49-F238E27FC236}">
                <a16:creationId xmlns:a16="http://schemas.microsoft.com/office/drawing/2014/main" id="{4328C486-0910-CB73-7458-5D2B4BD6EA01}"/>
              </a:ext>
            </a:extLst>
          </p:cNvPr>
          <p:cNvPicPr preferRelativeResize="0"/>
          <p:nvPr/>
        </p:nvPicPr>
        <p:blipFill rotWithShape="1">
          <a:blip r:embed="rId2">
            <a:alphaModFix/>
          </a:blip>
          <a:srcRect l="28452" r="15220"/>
          <a:stretch/>
        </p:blipFill>
        <p:spPr>
          <a:xfrm>
            <a:off x="8561917" y="-752588"/>
            <a:ext cx="5400600" cy="5403300"/>
          </a:xfrm>
          <a:prstGeom prst="ellipse">
            <a:avLst/>
          </a:prstGeom>
          <a:noFill/>
          <a:ln w="9525" cap="flat" cmpd="sng">
            <a:solidFill>
              <a:srgbClr val="1A75CF"/>
            </a:solidFill>
            <a:prstDash val="solid"/>
            <a:round/>
            <a:headEnd type="none" w="sm" len="sm"/>
            <a:tailEnd type="none" w="sm" len="sm"/>
          </a:ln>
        </p:spPr>
      </p:pic>
      <p:grpSp>
        <p:nvGrpSpPr>
          <p:cNvPr id="10" name="Grupo 9">
            <a:extLst>
              <a:ext uri="{FF2B5EF4-FFF2-40B4-BE49-F238E27FC236}">
                <a16:creationId xmlns:a16="http://schemas.microsoft.com/office/drawing/2014/main" id="{513EA596-08FE-5DF4-9952-BA298BDA8343}"/>
              </a:ext>
            </a:extLst>
          </p:cNvPr>
          <p:cNvGrpSpPr/>
          <p:nvPr/>
        </p:nvGrpSpPr>
        <p:grpSpPr>
          <a:xfrm>
            <a:off x="5025872" y="3164305"/>
            <a:ext cx="3997812" cy="3515895"/>
            <a:chOff x="3930166" y="733424"/>
            <a:chExt cx="4922039" cy="4381053"/>
          </a:xfrm>
        </p:grpSpPr>
        <p:grpSp>
          <p:nvGrpSpPr>
            <p:cNvPr id="11" name="Grupo 10">
              <a:extLst>
                <a:ext uri="{FF2B5EF4-FFF2-40B4-BE49-F238E27FC236}">
                  <a16:creationId xmlns:a16="http://schemas.microsoft.com/office/drawing/2014/main" id="{14B3C44F-DBA2-A170-0936-EA48EA4363B6}"/>
                </a:ext>
              </a:extLst>
            </p:cNvPr>
            <p:cNvGrpSpPr/>
            <p:nvPr/>
          </p:nvGrpSpPr>
          <p:grpSpPr>
            <a:xfrm>
              <a:off x="3930166" y="733424"/>
              <a:ext cx="4922039" cy="4381053"/>
              <a:chOff x="4101616" y="526052"/>
              <a:chExt cx="4922039" cy="4381053"/>
            </a:xfrm>
          </p:grpSpPr>
          <p:grpSp>
            <p:nvGrpSpPr>
              <p:cNvPr id="13" name="Grupo 12">
                <a:extLst>
                  <a:ext uri="{FF2B5EF4-FFF2-40B4-BE49-F238E27FC236}">
                    <a16:creationId xmlns:a16="http://schemas.microsoft.com/office/drawing/2014/main" id="{66A687B0-1E70-F85C-7515-64D64EA4B9AE}"/>
                  </a:ext>
                </a:extLst>
              </p:cNvPr>
              <p:cNvGrpSpPr/>
              <p:nvPr/>
            </p:nvGrpSpPr>
            <p:grpSpPr>
              <a:xfrm>
                <a:off x="4101616" y="938981"/>
                <a:ext cx="4922039" cy="3968124"/>
                <a:chOff x="4101616" y="938981"/>
                <a:chExt cx="4922039" cy="3968124"/>
              </a:xfrm>
            </p:grpSpPr>
            <p:grpSp>
              <p:nvGrpSpPr>
                <p:cNvPr id="27" name="Grupo 26">
                  <a:extLst>
                    <a:ext uri="{FF2B5EF4-FFF2-40B4-BE49-F238E27FC236}">
                      <a16:creationId xmlns:a16="http://schemas.microsoft.com/office/drawing/2014/main" id="{DE4FD81E-1FB5-7C11-2D31-380B18951BE0}"/>
                    </a:ext>
                  </a:extLst>
                </p:cNvPr>
                <p:cNvGrpSpPr/>
                <p:nvPr/>
              </p:nvGrpSpPr>
              <p:grpSpPr>
                <a:xfrm>
                  <a:off x="4912893" y="980661"/>
                  <a:ext cx="3987086" cy="3926444"/>
                  <a:chOff x="5284368" y="984728"/>
                  <a:chExt cx="3987086" cy="3926444"/>
                </a:xfrm>
              </p:grpSpPr>
              <p:sp>
                <p:nvSpPr>
                  <p:cNvPr id="55" name="CuadroTexto 54">
                    <a:extLst>
                      <a:ext uri="{FF2B5EF4-FFF2-40B4-BE49-F238E27FC236}">
                        <a16:creationId xmlns:a16="http://schemas.microsoft.com/office/drawing/2014/main" id="{DE83EAC6-921F-C582-5218-D4650B12C8C8}"/>
                      </a:ext>
                    </a:extLst>
                  </p:cNvPr>
                  <p:cNvSpPr txBox="1"/>
                  <p:nvPr/>
                </p:nvSpPr>
                <p:spPr>
                  <a:xfrm>
                    <a:off x="5284368" y="4273679"/>
                    <a:ext cx="918542" cy="63749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00" b="1"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Contrato South Cluster</a:t>
                    </a:r>
                  </a:p>
                </p:txBody>
              </p:sp>
              <p:sp>
                <p:nvSpPr>
                  <p:cNvPr id="56" name="CuadroTexto 55">
                    <a:extLst>
                      <a:ext uri="{FF2B5EF4-FFF2-40B4-BE49-F238E27FC236}">
                        <a16:creationId xmlns:a16="http://schemas.microsoft.com/office/drawing/2014/main" id="{F20263D4-9953-2487-F43D-D031947525E2}"/>
                      </a:ext>
                    </a:extLst>
                  </p:cNvPr>
                  <p:cNvSpPr txBox="1"/>
                  <p:nvPr/>
                </p:nvSpPr>
                <p:spPr>
                  <a:xfrm>
                    <a:off x="8389687" y="984728"/>
                    <a:ext cx="881767" cy="63749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00" b="1"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Contrato North Cluster</a:t>
                    </a:r>
                  </a:p>
                </p:txBody>
              </p:sp>
            </p:grpSp>
            <p:grpSp>
              <p:nvGrpSpPr>
                <p:cNvPr id="28" name="Grupo 27">
                  <a:extLst>
                    <a:ext uri="{FF2B5EF4-FFF2-40B4-BE49-F238E27FC236}">
                      <a16:creationId xmlns:a16="http://schemas.microsoft.com/office/drawing/2014/main" id="{5B0C6E14-3281-35DC-F8BF-0C2CE51CCE88}"/>
                    </a:ext>
                  </a:extLst>
                </p:cNvPr>
                <p:cNvGrpSpPr/>
                <p:nvPr/>
              </p:nvGrpSpPr>
              <p:grpSpPr>
                <a:xfrm>
                  <a:off x="4101616" y="938981"/>
                  <a:ext cx="4922039" cy="2745433"/>
                  <a:chOff x="1773370" y="1005145"/>
                  <a:chExt cx="4689674" cy="2615824"/>
                </a:xfrm>
              </p:grpSpPr>
              <p:grpSp>
                <p:nvGrpSpPr>
                  <p:cNvPr id="30" name="Grupo 29">
                    <a:extLst>
                      <a:ext uri="{FF2B5EF4-FFF2-40B4-BE49-F238E27FC236}">
                        <a16:creationId xmlns:a16="http://schemas.microsoft.com/office/drawing/2014/main" id="{40D3C830-C305-477B-F2E8-71F08F0094AD}"/>
                      </a:ext>
                    </a:extLst>
                  </p:cNvPr>
                  <p:cNvGrpSpPr/>
                  <p:nvPr/>
                </p:nvGrpSpPr>
                <p:grpSpPr>
                  <a:xfrm>
                    <a:off x="3328844" y="1005145"/>
                    <a:ext cx="3134200" cy="2588910"/>
                    <a:chOff x="3328844" y="1005145"/>
                    <a:chExt cx="3134200" cy="2588910"/>
                  </a:xfrm>
                </p:grpSpPr>
                <p:grpSp>
                  <p:nvGrpSpPr>
                    <p:cNvPr id="39" name="Grupo 38">
                      <a:extLst>
                        <a:ext uri="{FF2B5EF4-FFF2-40B4-BE49-F238E27FC236}">
                          <a16:creationId xmlns:a16="http://schemas.microsoft.com/office/drawing/2014/main" id="{BAC33EF6-567F-A59F-2C05-84F652207A3A}"/>
                        </a:ext>
                      </a:extLst>
                    </p:cNvPr>
                    <p:cNvGrpSpPr/>
                    <p:nvPr/>
                  </p:nvGrpSpPr>
                  <p:grpSpPr>
                    <a:xfrm>
                      <a:off x="3328844" y="1005145"/>
                      <a:ext cx="3134200" cy="2588910"/>
                      <a:chOff x="2753346" y="1016864"/>
                      <a:chExt cx="3474731" cy="2870197"/>
                    </a:xfrm>
                    <a:solidFill>
                      <a:srgbClr val="D2EEFA"/>
                    </a:solidFill>
                  </p:grpSpPr>
                  <p:sp>
                    <p:nvSpPr>
                      <p:cNvPr id="41" name="任意多边形 3">
                        <a:extLst>
                          <a:ext uri="{FF2B5EF4-FFF2-40B4-BE49-F238E27FC236}">
                            <a16:creationId xmlns:a16="http://schemas.microsoft.com/office/drawing/2014/main" id="{0D65DE10-25EB-20E6-B9D2-B19185D16C7C}"/>
                          </a:ext>
                        </a:extLst>
                      </p:cNvPr>
                      <p:cNvSpPr>
                        <a:spLocks/>
                      </p:cNvSpPr>
                      <p:nvPr/>
                    </p:nvSpPr>
                    <p:spPr bwMode="auto">
                      <a:xfrm>
                        <a:off x="4427851" y="1605348"/>
                        <a:ext cx="1800226" cy="2158666"/>
                      </a:xfrm>
                      <a:custGeom>
                        <a:avLst/>
                        <a:gdLst>
                          <a:gd name="T0" fmla="*/ 0 w 12190279"/>
                          <a:gd name="T1" fmla="*/ 0 h 14671671"/>
                          <a:gd name="T2" fmla="*/ 12190279 w 12190279"/>
                          <a:gd name="T3" fmla="*/ 14671671 h 14671671"/>
                        </a:gdLst>
                        <a:ahLst/>
                        <a:cxnLst/>
                        <a:rect l="T0" t="T1" r="T2" b="T3"/>
                        <a:pathLst>
                          <a:path w="12190279" h="14671671">
                            <a:moveTo>
                              <a:pt x="4968763" y="12814283"/>
                            </a:moveTo>
                            <a:lnTo>
                              <a:pt x="6062571" y="12693570"/>
                            </a:lnTo>
                            <a:lnTo>
                              <a:pt x="8021533" y="12318922"/>
                            </a:lnTo>
                            <a:lnTo>
                              <a:pt x="11561643" y="10842562"/>
                            </a:lnTo>
                            <a:lnTo>
                              <a:pt x="12190279" y="8379570"/>
                            </a:lnTo>
                            <a:lnTo>
                              <a:pt x="11656883" y="7599316"/>
                            </a:lnTo>
                            <a:lnTo>
                              <a:pt x="11409265" y="7611220"/>
                            </a:lnTo>
                            <a:lnTo>
                              <a:pt x="10502777" y="7572330"/>
                            </a:lnTo>
                            <a:lnTo>
                              <a:pt x="9340733" y="7461206"/>
                            </a:lnTo>
                            <a:lnTo>
                              <a:pt x="8551751" y="7335808"/>
                            </a:lnTo>
                            <a:lnTo>
                              <a:pt x="7543700" y="6110253"/>
                            </a:lnTo>
                            <a:lnTo>
                              <a:pt x="7188100" y="5772115"/>
                            </a:lnTo>
                            <a:lnTo>
                              <a:pt x="7015064" y="5708619"/>
                            </a:lnTo>
                            <a:lnTo>
                              <a:pt x="7129366" y="5611783"/>
                            </a:lnTo>
                            <a:lnTo>
                              <a:pt x="7335740" y="5465733"/>
                            </a:lnTo>
                            <a:lnTo>
                              <a:pt x="7288116" y="5410171"/>
                            </a:lnTo>
                            <a:lnTo>
                              <a:pt x="7146828" y="5481609"/>
                            </a:lnTo>
                            <a:lnTo>
                              <a:pt x="7032525" y="5343490"/>
                            </a:lnTo>
                            <a:lnTo>
                              <a:pt x="6829330" y="5538759"/>
                            </a:lnTo>
                            <a:lnTo>
                              <a:pt x="6619780" y="5387947"/>
                            </a:lnTo>
                            <a:lnTo>
                              <a:pt x="6462615" y="5249832"/>
                            </a:lnTo>
                            <a:lnTo>
                              <a:pt x="6056219" y="4440216"/>
                            </a:lnTo>
                            <a:lnTo>
                              <a:pt x="5808574" y="4098905"/>
                            </a:lnTo>
                            <a:lnTo>
                              <a:pt x="5718088" y="3805219"/>
                            </a:lnTo>
                            <a:lnTo>
                              <a:pt x="5506948" y="3627419"/>
                            </a:lnTo>
                            <a:lnTo>
                              <a:pt x="5608550" y="3543285"/>
                            </a:lnTo>
                            <a:lnTo>
                              <a:pt x="5722850" y="3665523"/>
                            </a:lnTo>
                            <a:lnTo>
                              <a:pt x="5810162" y="3551223"/>
                            </a:lnTo>
                            <a:cubicBezTo>
                              <a:pt x="5809633" y="3498836"/>
                              <a:pt x="5809103" y="3446448"/>
                              <a:pt x="5808574" y="3394061"/>
                            </a:cubicBezTo>
                            <a:lnTo>
                              <a:pt x="5907004" y="3224201"/>
                            </a:lnTo>
                            <a:lnTo>
                              <a:pt x="5746664" y="2947977"/>
                            </a:lnTo>
                            <a:lnTo>
                              <a:pt x="5641888" y="2914639"/>
                            </a:lnTo>
                            <a:lnTo>
                              <a:pt x="5603788" y="2781289"/>
                            </a:lnTo>
                            <a:lnTo>
                              <a:pt x="5511714" y="2682865"/>
                            </a:lnTo>
                            <a:lnTo>
                              <a:pt x="5318040" y="2705091"/>
                            </a:lnTo>
                            <a:lnTo>
                              <a:pt x="5321214" y="2590789"/>
                            </a:lnTo>
                            <a:lnTo>
                              <a:pt x="5194214" y="2541577"/>
                            </a:lnTo>
                            <a:lnTo>
                              <a:pt x="5189452" y="2460615"/>
                            </a:lnTo>
                            <a:lnTo>
                              <a:pt x="5071978" y="2257415"/>
                            </a:lnTo>
                            <a:lnTo>
                              <a:pt x="4989428" y="2346315"/>
                            </a:lnTo>
                            <a:lnTo>
                              <a:pt x="4844966" y="2330441"/>
                            </a:lnTo>
                            <a:lnTo>
                              <a:pt x="4813216" y="2192329"/>
                            </a:lnTo>
                            <a:lnTo>
                              <a:pt x="4724316" y="2014529"/>
                            </a:lnTo>
                            <a:lnTo>
                              <a:pt x="4857666" y="2028817"/>
                            </a:lnTo>
                            <a:lnTo>
                              <a:pt x="4784642" y="1936743"/>
                            </a:lnTo>
                            <a:lnTo>
                              <a:pt x="4652880" y="1827205"/>
                            </a:lnTo>
                            <a:lnTo>
                              <a:pt x="4467146" y="1847845"/>
                            </a:lnTo>
                            <a:lnTo>
                              <a:pt x="4289344" y="1793871"/>
                            </a:lnTo>
                            <a:lnTo>
                              <a:pt x="4267124" y="1641475"/>
                            </a:lnTo>
                            <a:lnTo>
                              <a:pt x="4383012" y="1581151"/>
                            </a:lnTo>
                            <a:lnTo>
                              <a:pt x="4221086" y="1347787"/>
                            </a:lnTo>
                            <a:lnTo>
                              <a:pt x="4013124" y="1169989"/>
                            </a:lnTo>
                            <a:lnTo>
                              <a:pt x="4075038" y="1117603"/>
                            </a:lnTo>
                            <a:lnTo>
                              <a:pt x="3903588" y="769941"/>
                            </a:lnTo>
                            <a:lnTo>
                              <a:pt x="3767062" y="600080"/>
                            </a:lnTo>
                            <a:lnTo>
                              <a:pt x="3465440" y="615955"/>
                            </a:lnTo>
                            <a:lnTo>
                              <a:pt x="3171754" y="649293"/>
                            </a:lnTo>
                            <a:lnTo>
                              <a:pt x="2957442" y="541343"/>
                            </a:lnTo>
                            <a:lnTo>
                              <a:pt x="2895530" y="417519"/>
                            </a:lnTo>
                            <a:lnTo>
                              <a:pt x="2863780" y="222257"/>
                            </a:lnTo>
                            <a:lnTo>
                              <a:pt x="2682806" y="69857"/>
                            </a:lnTo>
                            <a:lnTo>
                              <a:pt x="2341496" y="33345"/>
                            </a:lnTo>
                            <a:lnTo>
                              <a:pt x="1928750" y="3183"/>
                            </a:lnTo>
                            <a:lnTo>
                              <a:pt x="1525523" y="0"/>
                            </a:lnTo>
                            <a:lnTo>
                              <a:pt x="1269944" y="146057"/>
                            </a:lnTo>
                            <a:lnTo>
                              <a:pt x="949272" y="346079"/>
                            </a:lnTo>
                            <a:lnTo>
                              <a:pt x="658760" y="728667"/>
                            </a:lnTo>
                            <a:lnTo>
                              <a:pt x="453974" y="1047753"/>
                            </a:lnTo>
                            <a:lnTo>
                              <a:pt x="180924" y="1452565"/>
                            </a:lnTo>
                            <a:lnTo>
                              <a:pt x="0" y="1780422"/>
                            </a:lnTo>
                            <a:lnTo>
                              <a:pt x="107900" y="1939919"/>
                            </a:lnTo>
                            <a:lnTo>
                              <a:pt x="542874" y="2393943"/>
                            </a:lnTo>
                            <a:lnTo>
                              <a:pt x="796869" y="2554278"/>
                            </a:lnTo>
                            <a:lnTo>
                              <a:pt x="1458856" y="2795577"/>
                            </a:lnTo>
                            <a:lnTo>
                              <a:pt x="1714438" y="2971787"/>
                            </a:lnTo>
                            <a:lnTo>
                              <a:pt x="1909702" y="3122601"/>
                            </a:lnTo>
                            <a:lnTo>
                              <a:pt x="2079562" y="3001949"/>
                            </a:lnTo>
                            <a:lnTo>
                              <a:pt x="2285936" y="3211499"/>
                            </a:lnTo>
                            <a:lnTo>
                              <a:pt x="2473260" y="3360723"/>
                            </a:lnTo>
                            <a:lnTo>
                              <a:pt x="2655822" y="3365485"/>
                            </a:lnTo>
                            <a:lnTo>
                              <a:pt x="2779653" y="3465494"/>
                            </a:lnTo>
                            <a:lnTo>
                              <a:pt x="2778057" y="5278410"/>
                            </a:lnTo>
                            <a:lnTo>
                              <a:pt x="2982843" y="5486370"/>
                            </a:lnTo>
                            <a:lnTo>
                              <a:pt x="3420991" y="5791168"/>
                            </a:lnTo>
                            <a:lnTo>
                              <a:pt x="3700407" y="6107076"/>
                            </a:lnTo>
                            <a:lnTo>
                              <a:pt x="3763891" y="6556318"/>
                            </a:lnTo>
                            <a:lnTo>
                              <a:pt x="3544815" y="8855022"/>
                            </a:lnTo>
                            <a:lnTo>
                              <a:pt x="3101905" y="11674402"/>
                            </a:lnTo>
                            <a:lnTo>
                              <a:pt x="2754185" y="14671671"/>
                            </a:lnTo>
                            <a:lnTo>
                              <a:pt x="2844757" y="14605656"/>
                            </a:lnTo>
                            <a:lnTo>
                              <a:pt x="2946325" y="14328686"/>
                            </a:lnTo>
                            <a:lnTo>
                              <a:pt x="3092377" y="14061986"/>
                            </a:lnTo>
                            <a:lnTo>
                              <a:pt x="3446387" y="13639714"/>
                            </a:lnTo>
                            <a:lnTo>
                              <a:pt x="3774997" y="13282528"/>
                            </a:lnTo>
                            <a:lnTo>
                              <a:pt x="4338559" y="12980904"/>
                            </a:lnTo>
                            <a:lnTo>
                              <a:pt x="4968763" y="12814283"/>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42" name="任意多边形 4">
                        <a:extLst>
                          <a:ext uri="{FF2B5EF4-FFF2-40B4-BE49-F238E27FC236}">
                            <a16:creationId xmlns:a16="http://schemas.microsoft.com/office/drawing/2014/main" id="{9482197C-08B8-5DC3-8B69-0C32CC86857B}"/>
                          </a:ext>
                        </a:extLst>
                      </p:cNvPr>
                      <p:cNvSpPr>
                        <a:spLocks/>
                      </p:cNvSpPr>
                      <p:nvPr/>
                    </p:nvSpPr>
                    <p:spPr bwMode="auto">
                      <a:xfrm>
                        <a:off x="4169720" y="3325326"/>
                        <a:ext cx="715544" cy="466774"/>
                      </a:xfrm>
                      <a:custGeom>
                        <a:avLst/>
                        <a:gdLst>
                          <a:gd name="T0" fmla="*/ 91302 w 19332358"/>
                          <a:gd name="T1" fmla="*/ 137743 h 11000112"/>
                          <a:gd name="T2" fmla="*/ 109570 w 19332358"/>
                          <a:gd name="T3" fmla="*/ 144003 h 11000112"/>
                          <a:gd name="T4" fmla="*/ 124003 w 19332358"/>
                          <a:gd name="T5" fmla="*/ 140920 h 11000112"/>
                          <a:gd name="T6" fmla="*/ 143185 w 19332358"/>
                          <a:gd name="T7" fmla="*/ 143124 h 11000112"/>
                          <a:gd name="T8" fmla="*/ 156646 w 19332358"/>
                          <a:gd name="T9" fmla="*/ 143124 h 11000112"/>
                          <a:gd name="T10" fmla="*/ 162853 w 19332358"/>
                          <a:gd name="T11" fmla="*/ 148641 h 11000112"/>
                          <a:gd name="T12" fmla="*/ 168223 w 19332358"/>
                          <a:gd name="T13" fmla="*/ 154317 h 11000112"/>
                          <a:gd name="T14" fmla="*/ 173453 w 19332358"/>
                          <a:gd name="T15" fmla="*/ 159195 h 11000112"/>
                          <a:gd name="T16" fmla="*/ 183706 w 19332358"/>
                          <a:gd name="T17" fmla="*/ 159835 h 11000112"/>
                          <a:gd name="T18" fmla="*/ 190819 w 19332358"/>
                          <a:gd name="T19" fmla="*/ 156636 h 11000112"/>
                          <a:gd name="T20" fmla="*/ 197795 w 19332358"/>
                          <a:gd name="T21" fmla="*/ 150357 h 11000112"/>
                          <a:gd name="T22" fmla="*/ 213068 w 19332358"/>
                          <a:gd name="T23" fmla="*/ 0 h 11000112"/>
                          <a:gd name="T24" fmla="*/ 201350 w 19332358"/>
                          <a:gd name="T25" fmla="*/ 6398 h 11000112"/>
                          <a:gd name="T26" fmla="*/ 194422 w 19332358"/>
                          <a:gd name="T27" fmla="*/ 5188 h 11000112"/>
                          <a:gd name="T28" fmla="*/ 181844 w 19332358"/>
                          <a:gd name="T29" fmla="*/ 9631 h 11000112"/>
                          <a:gd name="T30" fmla="*/ 162434 w 19332358"/>
                          <a:gd name="T31" fmla="*/ 11995 h 11000112"/>
                          <a:gd name="T32" fmla="*/ 147300 w 19332358"/>
                          <a:gd name="T33" fmla="*/ 13034 h 11000112"/>
                          <a:gd name="T34" fmla="*/ 129516 w 19332358"/>
                          <a:gd name="T35" fmla="*/ 15753 h 11000112"/>
                          <a:gd name="T36" fmla="*/ 109640 w 19332358"/>
                          <a:gd name="T37" fmla="*/ 16553 h 11000112"/>
                          <a:gd name="T38" fmla="*/ 92134 w 19332358"/>
                          <a:gd name="T39" fmla="*/ 16393 h 11000112"/>
                          <a:gd name="T40" fmla="*/ 78828 w 19332358"/>
                          <a:gd name="T41" fmla="*/ 19526 h 11000112"/>
                          <a:gd name="T42" fmla="*/ 61280 w 19332358"/>
                          <a:gd name="T43" fmla="*/ 9795 h 11000112"/>
                          <a:gd name="T44" fmla="*/ 51824 w 19332358"/>
                          <a:gd name="T45" fmla="*/ 2161 h 11000112"/>
                          <a:gd name="T46" fmla="*/ 43245 w 19332358"/>
                          <a:gd name="T47" fmla="*/ 11595 h 11000112"/>
                          <a:gd name="T48" fmla="*/ 37875 w 19332358"/>
                          <a:gd name="T49" fmla="*/ 22949 h 11000112"/>
                          <a:gd name="T50" fmla="*/ 43245 w 19332358"/>
                          <a:gd name="T51" fmla="*/ 37022 h 11000112"/>
                          <a:gd name="T52" fmla="*/ 35574 w 19332358"/>
                          <a:gd name="T53" fmla="*/ 46696 h 11000112"/>
                          <a:gd name="T54" fmla="*/ 30134 w 19332358"/>
                          <a:gd name="T55" fmla="*/ 43338 h 11000112"/>
                          <a:gd name="T56" fmla="*/ 20440 w 19332358"/>
                          <a:gd name="T57" fmla="*/ 53173 h 11000112"/>
                          <a:gd name="T58" fmla="*/ 10955 w 19332358"/>
                          <a:gd name="T59" fmla="*/ 65966 h 11000112"/>
                          <a:gd name="T60" fmla="*/ 2167 w 19332358"/>
                          <a:gd name="T61" fmla="*/ 80198 h 11000112"/>
                          <a:gd name="T62" fmla="*/ 2167 w 19332358"/>
                          <a:gd name="T63" fmla="*/ 93071 h 11000112"/>
                          <a:gd name="T64" fmla="*/ 1261 w 19332358"/>
                          <a:gd name="T65" fmla="*/ 109862 h 11000112"/>
                          <a:gd name="T66" fmla="*/ 0 w 19332358"/>
                          <a:gd name="T67" fmla="*/ 125217 h 11000112"/>
                          <a:gd name="T68" fmla="*/ 15837 w 19332358"/>
                          <a:gd name="T69" fmla="*/ 135927 h 11000112"/>
                          <a:gd name="T70" fmla="*/ 33621 w 19332358"/>
                          <a:gd name="T71" fmla="*/ 133848 h 11000112"/>
                          <a:gd name="T72" fmla="*/ 44082 w 19332358"/>
                          <a:gd name="T73" fmla="*/ 125533 h 11000112"/>
                          <a:gd name="T74" fmla="*/ 57614 w 19332358"/>
                          <a:gd name="T75" fmla="*/ 128289 h 11000112"/>
                          <a:gd name="T76" fmla="*/ 75752 w 19332358"/>
                          <a:gd name="T77" fmla="*/ 131795 h 11000112"/>
                          <a:gd name="T78" fmla="*/ 91302 w 19332358"/>
                          <a:gd name="T79" fmla="*/ 137743 h 110001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332358"/>
                          <a:gd name="T121" fmla="*/ 0 h 11000112"/>
                          <a:gd name="T122" fmla="*/ 19332358 w 19332358"/>
                          <a:gd name="T123" fmla="*/ 11000112 h 110001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332358" h="11000112">
                            <a:moveTo>
                              <a:pt x="8284127" y="9479738"/>
                            </a:moveTo>
                            <a:lnTo>
                              <a:pt x="9941631" y="9910552"/>
                            </a:lnTo>
                            <a:lnTo>
                              <a:pt x="11251172" y="9698379"/>
                            </a:lnTo>
                            <a:lnTo>
                              <a:pt x="12991676" y="9850037"/>
                            </a:lnTo>
                            <a:lnTo>
                              <a:pt x="14212964" y="9850037"/>
                            </a:lnTo>
                            <a:lnTo>
                              <a:pt x="14776146" y="10229730"/>
                            </a:lnTo>
                            <a:lnTo>
                              <a:pt x="15263400" y="10620419"/>
                            </a:lnTo>
                            <a:lnTo>
                              <a:pt x="15737994" y="10956090"/>
                            </a:lnTo>
                            <a:lnTo>
                              <a:pt x="16668201" y="11000112"/>
                            </a:lnTo>
                            <a:lnTo>
                              <a:pt x="17313648" y="10780001"/>
                            </a:lnTo>
                            <a:lnTo>
                              <a:pt x="17946555" y="10347880"/>
                            </a:lnTo>
                            <a:lnTo>
                              <a:pt x="19332358" y="0"/>
                            </a:lnTo>
                            <a:lnTo>
                              <a:pt x="18269159" y="440305"/>
                            </a:lnTo>
                            <a:lnTo>
                              <a:pt x="17640541" y="357031"/>
                            </a:lnTo>
                            <a:lnTo>
                              <a:pt x="16499333" y="662794"/>
                            </a:lnTo>
                            <a:lnTo>
                              <a:pt x="14738182" y="825510"/>
                            </a:lnTo>
                            <a:lnTo>
                              <a:pt x="13365023" y="897048"/>
                            </a:lnTo>
                            <a:lnTo>
                              <a:pt x="11751405" y="1084146"/>
                            </a:lnTo>
                            <a:lnTo>
                              <a:pt x="9947953" y="1139177"/>
                            </a:lnTo>
                            <a:lnTo>
                              <a:pt x="8359640" y="1128168"/>
                            </a:lnTo>
                            <a:lnTo>
                              <a:pt x="7152322" y="1343849"/>
                            </a:lnTo>
                            <a:lnTo>
                              <a:pt x="5560130" y="674108"/>
                            </a:lnTo>
                            <a:lnTo>
                              <a:pt x="4702128" y="148698"/>
                            </a:lnTo>
                            <a:lnTo>
                              <a:pt x="3923792" y="798022"/>
                            </a:lnTo>
                            <a:lnTo>
                              <a:pt x="3436538" y="1579413"/>
                            </a:lnTo>
                            <a:lnTo>
                              <a:pt x="3923792" y="2547902"/>
                            </a:lnTo>
                            <a:lnTo>
                              <a:pt x="3227721" y="3213733"/>
                            </a:lnTo>
                            <a:lnTo>
                              <a:pt x="2734145" y="2982613"/>
                            </a:lnTo>
                            <a:lnTo>
                              <a:pt x="1854562" y="3659453"/>
                            </a:lnTo>
                            <a:lnTo>
                              <a:pt x="993961" y="4539897"/>
                            </a:lnTo>
                            <a:lnTo>
                              <a:pt x="196643" y="5519381"/>
                            </a:lnTo>
                            <a:lnTo>
                              <a:pt x="196643" y="6405323"/>
                            </a:lnTo>
                            <a:lnTo>
                              <a:pt x="114377" y="7560910"/>
                            </a:lnTo>
                            <a:lnTo>
                              <a:pt x="0" y="8617693"/>
                            </a:lnTo>
                            <a:lnTo>
                              <a:pt x="1436913" y="9354770"/>
                            </a:lnTo>
                            <a:lnTo>
                              <a:pt x="3050531" y="9211695"/>
                            </a:lnTo>
                            <a:lnTo>
                              <a:pt x="3999719" y="8639406"/>
                            </a:lnTo>
                            <a:lnTo>
                              <a:pt x="5227541" y="8829104"/>
                            </a:lnTo>
                            <a:lnTo>
                              <a:pt x="6873195" y="9070408"/>
                            </a:lnTo>
                            <a:lnTo>
                              <a:pt x="8284127" y="9479738"/>
                            </a:lnTo>
                            <a:close/>
                          </a:path>
                        </a:pathLst>
                      </a:custGeom>
                      <a:solidFill>
                        <a:srgbClr val="1A75CF"/>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43" name="任意多边形 5">
                        <a:extLst>
                          <a:ext uri="{FF2B5EF4-FFF2-40B4-BE49-F238E27FC236}">
                            <a16:creationId xmlns:a16="http://schemas.microsoft.com/office/drawing/2014/main" id="{BBE08B39-FF29-A482-7193-E37C1E79BC41}"/>
                          </a:ext>
                        </a:extLst>
                      </p:cNvPr>
                      <p:cNvSpPr>
                        <a:spLocks/>
                      </p:cNvSpPr>
                      <p:nvPr/>
                    </p:nvSpPr>
                    <p:spPr bwMode="auto">
                      <a:xfrm>
                        <a:off x="3915602" y="1875516"/>
                        <a:ext cx="1067296" cy="1505984"/>
                      </a:xfrm>
                      <a:custGeom>
                        <a:avLst/>
                        <a:gdLst>
                          <a:gd name="T0" fmla="*/ 0 w 17560821"/>
                          <a:gd name="T1" fmla="*/ 0 h 21621052"/>
                          <a:gd name="T2" fmla="*/ 17560821 w 17560821"/>
                          <a:gd name="T3" fmla="*/ 21621052 h 21621052"/>
                        </a:gdLst>
                        <a:ahLst/>
                        <a:cxnLst/>
                        <a:rect l="T0" t="T1" r="T2" b="T3"/>
                        <a:pathLst>
                          <a:path w="17560821" h="21621052">
                            <a:moveTo>
                              <a:pt x="7054816" y="20898528"/>
                            </a:moveTo>
                            <a:lnTo>
                              <a:pt x="7538103" y="21203857"/>
                            </a:lnTo>
                            <a:lnTo>
                              <a:pt x="8520718" y="21621052"/>
                            </a:lnTo>
                            <a:lnTo>
                              <a:pt x="9256949" y="21500302"/>
                            </a:lnTo>
                            <a:lnTo>
                              <a:pt x="10399255" y="21500416"/>
                            </a:lnTo>
                            <a:lnTo>
                              <a:pt x="11341418" y="21470256"/>
                            </a:lnTo>
                            <a:lnTo>
                              <a:pt x="12347149" y="21354657"/>
                            </a:lnTo>
                            <a:lnTo>
                              <a:pt x="13252795" y="21309359"/>
                            </a:lnTo>
                            <a:lnTo>
                              <a:pt x="14208354" y="21213913"/>
                            </a:lnTo>
                            <a:lnTo>
                              <a:pt x="14930868" y="21027936"/>
                            </a:lnTo>
                            <a:lnTo>
                              <a:pt x="15320204" y="21073064"/>
                            </a:lnTo>
                            <a:lnTo>
                              <a:pt x="15948364" y="20801599"/>
                            </a:lnTo>
                            <a:lnTo>
                              <a:pt x="17034829" y="14820360"/>
                            </a:lnTo>
                            <a:lnTo>
                              <a:pt x="17560821" y="9969905"/>
                            </a:lnTo>
                            <a:lnTo>
                              <a:pt x="17406353" y="9027895"/>
                            </a:lnTo>
                            <a:lnTo>
                              <a:pt x="16720837" y="8361499"/>
                            </a:lnTo>
                            <a:lnTo>
                              <a:pt x="15670720" y="7728143"/>
                            </a:lnTo>
                            <a:lnTo>
                              <a:pt x="15169708" y="7275722"/>
                            </a:lnTo>
                            <a:lnTo>
                              <a:pt x="15173647" y="3460743"/>
                            </a:lnTo>
                            <a:lnTo>
                              <a:pt x="14873067" y="3249637"/>
                            </a:lnTo>
                            <a:lnTo>
                              <a:pt x="14422219" y="3234562"/>
                            </a:lnTo>
                            <a:lnTo>
                              <a:pt x="13942468" y="2892766"/>
                            </a:lnTo>
                            <a:lnTo>
                              <a:pt x="13476374" y="2480755"/>
                            </a:lnTo>
                            <a:lnTo>
                              <a:pt x="13063892" y="2726897"/>
                            </a:lnTo>
                            <a:lnTo>
                              <a:pt x="12670844" y="2465523"/>
                            </a:lnTo>
                            <a:lnTo>
                              <a:pt x="11977238" y="2053354"/>
                            </a:lnTo>
                            <a:lnTo>
                              <a:pt x="10381919" y="1540669"/>
                            </a:lnTo>
                            <a:lnTo>
                              <a:pt x="9757665" y="1208929"/>
                            </a:lnTo>
                            <a:lnTo>
                              <a:pt x="8689941" y="242106"/>
                            </a:lnTo>
                            <a:lnTo>
                              <a:pt x="8378958" y="381940"/>
                            </a:lnTo>
                            <a:lnTo>
                              <a:pt x="7966843" y="0"/>
                            </a:lnTo>
                            <a:lnTo>
                              <a:pt x="7603331" y="529409"/>
                            </a:lnTo>
                            <a:lnTo>
                              <a:pt x="7506572" y="791589"/>
                            </a:lnTo>
                            <a:lnTo>
                              <a:pt x="8096573" y="1238848"/>
                            </a:lnTo>
                            <a:lnTo>
                              <a:pt x="8129053" y="1608887"/>
                            </a:lnTo>
                            <a:lnTo>
                              <a:pt x="7633061" y="1823347"/>
                            </a:lnTo>
                            <a:lnTo>
                              <a:pt x="7277997" y="2103868"/>
                            </a:lnTo>
                            <a:lnTo>
                              <a:pt x="6855221" y="2539966"/>
                            </a:lnTo>
                            <a:lnTo>
                              <a:pt x="6893204" y="3126857"/>
                            </a:lnTo>
                            <a:lnTo>
                              <a:pt x="7213036" y="3501683"/>
                            </a:lnTo>
                            <a:lnTo>
                              <a:pt x="7600581" y="4057937"/>
                            </a:lnTo>
                            <a:lnTo>
                              <a:pt x="7638564" y="4642435"/>
                            </a:lnTo>
                            <a:lnTo>
                              <a:pt x="7809220" y="5283424"/>
                            </a:lnTo>
                            <a:lnTo>
                              <a:pt x="7277997" y="5285815"/>
                            </a:lnTo>
                            <a:lnTo>
                              <a:pt x="6958163" y="5153699"/>
                            </a:lnTo>
                            <a:lnTo>
                              <a:pt x="6456670" y="5130239"/>
                            </a:lnTo>
                            <a:lnTo>
                              <a:pt x="5995911" y="5104385"/>
                            </a:lnTo>
                            <a:lnTo>
                              <a:pt x="5429455" y="5479210"/>
                            </a:lnTo>
                            <a:lnTo>
                              <a:pt x="5321010" y="5872706"/>
                            </a:lnTo>
                            <a:lnTo>
                              <a:pt x="4892731" y="5997651"/>
                            </a:lnTo>
                            <a:lnTo>
                              <a:pt x="4217833" y="6150836"/>
                            </a:lnTo>
                            <a:lnTo>
                              <a:pt x="3575412" y="6195828"/>
                            </a:lnTo>
                            <a:lnTo>
                              <a:pt x="3288059" y="6735799"/>
                            </a:lnTo>
                            <a:lnTo>
                              <a:pt x="3504949" y="7211637"/>
                            </a:lnTo>
                            <a:lnTo>
                              <a:pt x="3008959" y="7576891"/>
                            </a:lnTo>
                            <a:lnTo>
                              <a:pt x="2653894" y="7484981"/>
                            </a:lnTo>
                            <a:lnTo>
                              <a:pt x="2296077" y="7301158"/>
                            </a:lnTo>
                            <a:lnTo>
                              <a:pt x="1729626" y="7331794"/>
                            </a:lnTo>
                            <a:lnTo>
                              <a:pt x="1301345" y="7393070"/>
                            </a:lnTo>
                            <a:lnTo>
                              <a:pt x="946280" y="7117334"/>
                            </a:lnTo>
                            <a:lnTo>
                              <a:pt x="558031" y="7311634"/>
                            </a:lnTo>
                            <a:lnTo>
                              <a:pt x="647387" y="7721439"/>
                            </a:lnTo>
                            <a:lnTo>
                              <a:pt x="224608" y="8310723"/>
                            </a:lnTo>
                            <a:lnTo>
                              <a:pt x="186627" y="8989526"/>
                            </a:lnTo>
                            <a:lnTo>
                              <a:pt x="131206" y="9288508"/>
                            </a:lnTo>
                            <a:lnTo>
                              <a:pt x="0" y="9628588"/>
                            </a:lnTo>
                            <a:lnTo>
                              <a:pt x="403517" y="9913890"/>
                            </a:lnTo>
                            <a:lnTo>
                              <a:pt x="758584" y="10340419"/>
                            </a:lnTo>
                            <a:cubicBezTo>
                              <a:pt x="759501" y="10569080"/>
                              <a:pt x="760417" y="10797740"/>
                              <a:pt x="761334" y="11026401"/>
                            </a:cubicBezTo>
                            <a:lnTo>
                              <a:pt x="1121902" y="11815790"/>
                            </a:lnTo>
                            <a:lnTo>
                              <a:pt x="1626147" y="11957479"/>
                            </a:lnTo>
                            <a:lnTo>
                              <a:pt x="2336276" y="11898596"/>
                            </a:lnTo>
                            <a:lnTo>
                              <a:pt x="2962188" y="12181508"/>
                            </a:lnTo>
                            <a:lnTo>
                              <a:pt x="2916486" y="12868205"/>
                            </a:lnTo>
                            <a:lnTo>
                              <a:pt x="3558513" y="12922785"/>
                            </a:lnTo>
                            <a:lnTo>
                              <a:pt x="3979480" y="12908659"/>
                            </a:lnTo>
                            <a:lnTo>
                              <a:pt x="4225552" y="13169539"/>
                            </a:lnTo>
                            <a:lnTo>
                              <a:pt x="4057649" y="13879232"/>
                            </a:lnTo>
                            <a:lnTo>
                              <a:pt x="4231052" y="14715289"/>
                            </a:lnTo>
                            <a:lnTo>
                              <a:pt x="4196523" y="15386660"/>
                            </a:lnTo>
                            <a:lnTo>
                              <a:pt x="3811029" y="16143738"/>
                            </a:lnTo>
                            <a:lnTo>
                              <a:pt x="4271786" y="16582231"/>
                            </a:lnTo>
                            <a:lnTo>
                              <a:pt x="4581102" y="17080765"/>
                            </a:lnTo>
                            <a:lnTo>
                              <a:pt x="5201559" y="17575048"/>
                            </a:lnTo>
                            <a:lnTo>
                              <a:pt x="5708557" y="18138479"/>
                            </a:lnTo>
                            <a:lnTo>
                              <a:pt x="5497168" y="18539156"/>
                            </a:lnTo>
                            <a:lnTo>
                              <a:pt x="5218068" y="18975254"/>
                            </a:lnTo>
                            <a:lnTo>
                              <a:pt x="5181742" y="19339074"/>
                            </a:lnTo>
                            <a:lnTo>
                              <a:pt x="5461935" y="19529115"/>
                            </a:lnTo>
                            <a:lnTo>
                              <a:pt x="5854983" y="19934575"/>
                            </a:lnTo>
                            <a:lnTo>
                              <a:pt x="6489148" y="20519077"/>
                            </a:lnTo>
                            <a:lnTo>
                              <a:pt x="7054816" y="20898528"/>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44" name="任意多边形 6">
                        <a:extLst>
                          <a:ext uri="{FF2B5EF4-FFF2-40B4-BE49-F238E27FC236}">
                            <a16:creationId xmlns:a16="http://schemas.microsoft.com/office/drawing/2014/main" id="{7C4308B3-8EF0-6388-0BE9-6B9BF99646BF}"/>
                          </a:ext>
                        </a:extLst>
                      </p:cNvPr>
                      <p:cNvSpPr>
                        <a:spLocks/>
                      </p:cNvSpPr>
                      <p:nvPr/>
                    </p:nvSpPr>
                    <p:spPr bwMode="auto">
                      <a:xfrm>
                        <a:off x="3468889" y="1629422"/>
                        <a:ext cx="930875" cy="628608"/>
                      </a:xfrm>
                      <a:custGeom>
                        <a:avLst/>
                        <a:gdLst>
                          <a:gd name="T0" fmla="*/ 0 w 6300135"/>
                          <a:gd name="T1" fmla="*/ 0 h 4275156"/>
                          <a:gd name="T2" fmla="*/ 6300135 w 6300135"/>
                          <a:gd name="T3" fmla="*/ 4275156 h 4275156"/>
                        </a:gdLst>
                        <a:ahLst/>
                        <a:cxnLst/>
                        <a:rect l="T0" t="T1" r="T2" b="T3"/>
                        <a:pathLst>
                          <a:path w="6300135" h="4275156">
                            <a:moveTo>
                              <a:pt x="1928930" y="83373"/>
                            </a:moveTo>
                            <a:lnTo>
                              <a:pt x="1725834" y="1590"/>
                            </a:lnTo>
                            <a:lnTo>
                              <a:pt x="1449610" y="100014"/>
                            </a:lnTo>
                            <a:lnTo>
                              <a:pt x="1168624" y="219076"/>
                            </a:lnTo>
                            <a:lnTo>
                              <a:pt x="835252" y="322262"/>
                            </a:lnTo>
                            <a:lnTo>
                              <a:pt x="484414" y="431800"/>
                            </a:lnTo>
                            <a:lnTo>
                              <a:pt x="224066" y="522286"/>
                            </a:lnTo>
                            <a:lnTo>
                              <a:pt x="0" y="674220"/>
                            </a:lnTo>
                            <a:lnTo>
                              <a:pt x="254232" y="827078"/>
                            </a:lnTo>
                            <a:lnTo>
                              <a:pt x="455842" y="901684"/>
                            </a:lnTo>
                            <a:lnTo>
                              <a:pt x="752704" y="1152508"/>
                            </a:lnTo>
                            <a:lnTo>
                              <a:pt x="855890" y="1296970"/>
                            </a:lnTo>
                            <a:lnTo>
                              <a:pt x="898752" y="1616064"/>
                            </a:lnTo>
                            <a:lnTo>
                              <a:pt x="946376" y="1817674"/>
                            </a:lnTo>
                            <a:lnTo>
                              <a:pt x="1216252" y="2035156"/>
                            </a:lnTo>
                            <a:lnTo>
                              <a:pt x="928914" y="2336784"/>
                            </a:lnTo>
                            <a:lnTo>
                              <a:pt x="806676" y="2643166"/>
                            </a:lnTo>
                            <a:lnTo>
                              <a:pt x="871766" y="2809856"/>
                            </a:lnTo>
                            <a:lnTo>
                              <a:pt x="690790" y="2949552"/>
                            </a:lnTo>
                            <a:lnTo>
                              <a:pt x="736828" y="3044804"/>
                            </a:lnTo>
                            <a:lnTo>
                              <a:pt x="914628" y="3060676"/>
                            </a:lnTo>
                            <a:lnTo>
                              <a:pt x="886052" y="3375000"/>
                            </a:lnTo>
                            <a:lnTo>
                              <a:pt x="835252" y="3702024"/>
                            </a:lnTo>
                            <a:lnTo>
                              <a:pt x="847952" y="3992534"/>
                            </a:lnTo>
                            <a:lnTo>
                              <a:pt x="1013269" y="4275156"/>
                            </a:lnTo>
                            <a:lnTo>
                              <a:pt x="1379843" y="4144166"/>
                            </a:lnTo>
                            <a:lnTo>
                              <a:pt x="1732182" y="4060795"/>
                            </a:lnTo>
                            <a:lnTo>
                              <a:pt x="1995706" y="3992533"/>
                            </a:lnTo>
                            <a:lnTo>
                              <a:pt x="2238592" y="4025871"/>
                            </a:lnTo>
                            <a:lnTo>
                              <a:pt x="2513322" y="4092090"/>
                            </a:lnTo>
                            <a:lnTo>
                              <a:pt x="2805326" y="3909985"/>
                            </a:lnTo>
                            <a:lnTo>
                              <a:pt x="3027574" y="3865537"/>
                            </a:lnTo>
                            <a:lnTo>
                              <a:pt x="3068850" y="3702023"/>
                            </a:lnTo>
                            <a:lnTo>
                              <a:pt x="3024398" y="3568675"/>
                            </a:lnTo>
                            <a:lnTo>
                              <a:pt x="3210136" y="3640113"/>
                            </a:lnTo>
                            <a:lnTo>
                              <a:pt x="3321260" y="3543275"/>
                            </a:lnTo>
                            <a:lnTo>
                              <a:pt x="3411746" y="3259113"/>
                            </a:lnTo>
                            <a:lnTo>
                              <a:pt x="3813246" y="2943131"/>
                            </a:lnTo>
                            <a:lnTo>
                              <a:pt x="4313312" y="2585941"/>
                            </a:lnTo>
                            <a:lnTo>
                              <a:pt x="4680213" y="2288404"/>
                            </a:lnTo>
                            <a:lnTo>
                              <a:pt x="4859534" y="2120883"/>
                            </a:lnTo>
                            <a:lnTo>
                              <a:pt x="5130996" y="2001821"/>
                            </a:lnTo>
                            <a:lnTo>
                              <a:pt x="5300858" y="1933559"/>
                            </a:lnTo>
                            <a:lnTo>
                              <a:pt x="5483420" y="1966897"/>
                            </a:lnTo>
                            <a:lnTo>
                              <a:pt x="5619944" y="2166921"/>
                            </a:lnTo>
                            <a:lnTo>
                              <a:pt x="5802506" y="2320911"/>
                            </a:lnTo>
                            <a:lnTo>
                              <a:pt x="6012054" y="2254235"/>
                            </a:lnTo>
                            <a:lnTo>
                              <a:pt x="6166195" y="2098787"/>
                            </a:lnTo>
                            <a:lnTo>
                              <a:pt x="6114447" y="2050242"/>
                            </a:lnTo>
                            <a:lnTo>
                              <a:pt x="6157310" y="1921655"/>
                            </a:lnTo>
                            <a:lnTo>
                              <a:pt x="6300135" y="1673273"/>
                            </a:lnTo>
                            <a:lnTo>
                              <a:pt x="6100954" y="1489063"/>
                            </a:lnTo>
                            <a:lnTo>
                              <a:pt x="5770754" y="1400163"/>
                            </a:lnTo>
                            <a:lnTo>
                              <a:pt x="5545330" y="1339839"/>
                            </a:lnTo>
                            <a:lnTo>
                              <a:pt x="5515168" y="1152515"/>
                            </a:lnTo>
                            <a:lnTo>
                              <a:pt x="5370706" y="876291"/>
                            </a:lnTo>
                            <a:lnTo>
                              <a:pt x="5304034" y="663567"/>
                            </a:lnTo>
                            <a:lnTo>
                              <a:pt x="5023048" y="720719"/>
                            </a:lnTo>
                            <a:lnTo>
                              <a:pt x="4670624" y="698495"/>
                            </a:lnTo>
                            <a:lnTo>
                              <a:pt x="4473776" y="528633"/>
                            </a:lnTo>
                            <a:lnTo>
                              <a:pt x="4375356" y="357182"/>
                            </a:lnTo>
                            <a:lnTo>
                              <a:pt x="4097542" y="468309"/>
                            </a:lnTo>
                            <a:lnTo>
                              <a:pt x="3859418" y="369885"/>
                            </a:lnTo>
                            <a:lnTo>
                              <a:pt x="3703846" y="153985"/>
                            </a:lnTo>
                            <a:lnTo>
                              <a:pt x="3337136" y="60323"/>
                            </a:lnTo>
                            <a:lnTo>
                              <a:pt x="3073612" y="88899"/>
                            </a:lnTo>
                            <a:lnTo>
                              <a:pt x="2891050" y="0"/>
                            </a:lnTo>
                            <a:lnTo>
                              <a:pt x="2587840" y="101599"/>
                            </a:lnTo>
                            <a:lnTo>
                              <a:pt x="2357731" y="18312"/>
                            </a:lnTo>
                            <a:lnTo>
                              <a:pt x="2205154" y="24635"/>
                            </a:lnTo>
                            <a:lnTo>
                              <a:pt x="1928930" y="83373"/>
                            </a:lnTo>
                            <a:close/>
                          </a:path>
                        </a:pathLst>
                      </a:custGeom>
                      <a:solidFill>
                        <a:srgbClr val="1A75CF"/>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45" name="任意多边形 7">
                        <a:extLst>
                          <a:ext uri="{FF2B5EF4-FFF2-40B4-BE49-F238E27FC236}">
                            <a16:creationId xmlns:a16="http://schemas.microsoft.com/office/drawing/2014/main" id="{A0F08600-166C-C62B-9FCF-CC175ECE397E}"/>
                          </a:ext>
                        </a:extLst>
                      </p:cNvPr>
                      <p:cNvSpPr>
                        <a:spLocks/>
                      </p:cNvSpPr>
                      <p:nvPr/>
                    </p:nvSpPr>
                    <p:spPr bwMode="auto">
                      <a:xfrm>
                        <a:off x="3840704" y="1912965"/>
                        <a:ext cx="569760" cy="490849"/>
                      </a:xfrm>
                      <a:custGeom>
                        <a:avLst/>
                        <a:gdLst>
                          <a:gd name="T0" fmla="*/ 0 w 7157614"/>
                          <a:gd name="T1" fmla="*/ 203526 h 6189492"/>
                          <a:gd name="T2" fmla="*/ 20024 w 7157614"/>
                          <a:gd name="T3" fmla="*/ 214509 h 6189492"/>
                          <a:gd name="T4" fmla="*/ 25874 w 7157614"/>
                          <a:gd name="T5" fmla="*/ 240958 h 6189492"/>
                          <a:gd name="T6" fmla="*/ 44323 w 7157614"/>
                          <a:gd name="T7" fmla="*/ 269201 h 6189492"/>
                          <a:gd name="T8" fmla="*/ 45829 w 7157614"/>
                          <a:gd name="T9" fmla="*/ 286013 h 6189492"/>
                          <a:gd name="T10" fmla="*/ 61871 w 7157614"/>
                          <a:gd name="T11" fmla="*/ 304167 h 6189492"/>
                          <a:gd name="T12" fmla="*/ 71861 w 7157614"/>
                          <a:gd name="T13" fmla="*/ 312176 h 6189492"/>
                          <a:gd name="T14" fmla="*/ 69296 w 7157614"/>
                          <a:gd name="T15" fmla="*/ 301925 h 6189492"/>
                          <a:gd name="T16" fmla="*/ 84458 w 7157614"/>
                          <a:gd name="T17" fmla="*/ 293188 h 6189492"/>
                          <a:gd name="T18" fmla="*/ 98544 w 7157614"/>
                          <a:gd name="T19" fmla="*/ 305512 h 6189492"/>
                          <a:gd name="T20" fmla="*/ 114968 w 7157614"/>
                          <a:gd name="T21" fmla="*/ 302598 h 6189492"/>
                          <a:gd name="T22" fmla="*/ 137242 w 7157614"/>
                          <a:gd name="T23" fmla="*/ 301477 h 6189492"/>
                          <a:gd name="T24" fmla="*/ 150966 w 7157614"/>
                          <a:gd name="T25" fmla="*/ 309322 h 6189492"/>
                          <a:gd name="T26" fmla="*/ 164691 w 7157614"/>
                          <a:gd name="T27" fmla="*/ 313805 h 6189492"/>
                          <a:gd name="T28" fmla="*/ 184126 w 7157614"/>
                          <a:gd name="T29" fmla="*/ 297222 h 6189492"/>
                          <a:gd name="T30" fmla="*/ 175715 w 7157614"/>
                          <a:gd name="T31" fmla="*/ 276149 h 6189492"/>
                          <a:gd name="T32" fmla="*/ 186964 w 7157614"/>
                          <a:gd name="T33" fmla="*/ 252389 h 6189492"/>
                          <a:gd name="T34" fmla="*/ 213063 w 7157614"/>
                          <a:gd name="T35" fmla="*/ 249924 h 6189492"/>
                          <a:gd name="T36" fmla="*/ 236461 w 7157614"/>
                          <a:gd name="T37" fmla="*/ 243648 h 6189492"/>
                          <a:gd name="T38" fmla="*/ 254685 w 7157614"/>
                          <a:gd name="T39" fmla="*/ 237820 h 6189492"/>
                          <a:gd name="T40" fmla="*/ 259185 w 7157614"/>
                          <a:gd name="T41" fmla="*/ 219889 h 6189492"/>
                          <a:gd name="T42" fmla="*/ 281233 w 7157614"/>
                          <a:gd name="T43" fmla="*/ 203526 h 6189492"/>
                          <a:gd name="T44" fmla="*/ 318806 w 7157614"/>
                          <a:gd name="T45" fmla="*/ 205768 h 6189492"/>
                          <a:gd name="T46" fmla="*/ 330731 w 7157614"/>
                          <a:gd name="T47" fmla="*/ 211596 h 6189492"/>
                          <a:gd name="T48" fmla="*/ 351725 w 7157614"/>
                          <a:gd name="T49" fmla="*/ 211145 h 6189492"/>
                          <a:gd name="T50" fmla="*/ 345355 w 7157614"/>
                          <a:gd name="T51" fmla="*/ 183578 h 6189492"/>
                          <a:gd name="T52" fmla="*/ 343780 w 7157614"/>
                          <a:gd name="T53" fmla="*/ 156904 h 6189492"/>
                          <a:gd name="T54" fmla="*/ 330281 w 7157614"/>
                          <a:gd name="T55" fmla="*/ 134490 h 6189492"/>
                          <a:gd name="T56" fmla="*/ 316331 w 7157614"/>
                          <a:gd name="T57" fmla="*/ 114990 h 6189492"/>
                          <a:gd name="T58" fmla="*/ 314757 w 7157614"/>
                          <a:gd name="T59" fmla="*/ 88989 h 6189492"/>
                          <a:gd name="T60" fmla="*/ 330281 w 7157614"/>
                          <a:gd name="T61" fmla="*/ 70385 h 6189492"/>
                          <a:gd name="T62" fmla="*/ 345355 w 7157614"/>
                          <a:gd name="T63" fmla="*/ 56712 h 6189492"/>
                          <a:gd name="T64" fmla="*/ 364254 w 7157614"/>
                          <a:gd name="T65" fmla="*/ 47746 h 6189492"/>
                          <a:gd name="T66" fmla="*/ 363129 w 7157614"/>
                          <a:gd name="T67" fmla="*/ 31384 h 6189492"/>
                          <a:gd name="T68" fmla="*/ 345425 w 7157614"/>
                          <a:gd name="T69" fmla="*/ 15466 h 6189492"/>
                          <a:gd name="T70" fmla="*/ 330731 w 7157614"/>
                          <a:gd name="T71" fmla="*/ 30263 h 6189492"/>
                          <a:gd name="T72" fmla="*/ 310932 w 7157614"/>
                          <a:gd name="T73" fmla="*/ 36764 h 6189492"/>
                          <a:gd name="T74" fmla="*/ 293158 w 7157614"/>
                          <a:gd name="T75" fmla="*/ 21746 h 6189492"/>
                          <a:gd name="T76" fmla="*/ 280559 w 7157614"/>
                          <a:gd name="T77" fmla="*/ 3366 h 6189492"/>
                          <a:gd name="T78" fmla="*/ 263304 w 7157614"/>
                          <a:gd name="T79" fmla="*/ 0 h 6189492"/>
                          <a:gd name="T80" fmla="*/ 221837 w 7157614"/>
                          <a:gd name="T81" fmla="*/ 17935 h 6189492"/>
                          <a:gd name="T82" fmla="*/ 202488 w 7157614"/>
                          <a:gd name="T83" fmla="*/ 35643 h 6189492"/>
                          <a:gd name="T84" fmla="*/ 168290 w 7157614"/>
                          <a:gd name="T85" fmla="*/ 62988 h 6189492"/>
                          <a:gd name="T86" fmla="*/ 124643 w 7157614"/>
                          <a:gd name="T87" fmla="*/ 94144 h 6189492"/>
                          <a:gd name="T88" fmla="*/ 84908 w 7157614"/>
                          <a:gd name="T89" fmla="*/ 125082 h 6189492"/>
                          <a:gd name="T90" fmla="*/ 76271 w 7157614"/>
                          <a:gd name="T91" fmla="*/ 151749 h 6189492"/>
                          <a:gd name="T92" fmla="*/ 65696 w 7157614"/>
                          <a:gd name="T93" fmla="*/ 160939 h 6189492"/>
                          <a:gd name="T94" fmla="*/ 48372 w 7157614"/>
                          <a:gd name="T95" fmla="*/ 154215 h 6189492"/>
                          <a:gd name="T96" fmla="*/ 52647 w 7157614"/>
                          <a:gd name="T97" fmla="*/ 166767 h 6189492"/>
                          <a:gd name="T98" fmla="*/ 48597 w 7157614"/>
                          <a:gd name="T99" fmla="*/ 181784 h 6189492"/>
                          <a:gd name="T100" fmla="*/ 27223 w 7157614"/>
                          <a:gd name="T101" fmla="*/ 186491 h 6189492"/>
                          <a:gd name="T102" fmla="*/ 0 w 7157614"/>
                          <a:gd name="T103" fmla="*/ 203526 h 61894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157614"/>
                          <a:gd name="T157" fmla="*/ 0 h 6189492"/>
                          <a:gd name="T158" fmla="*/ 7157614 w 7157614"/>
                          <a:gd name="T159" fmla="*/ 6189492 h 61894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157614" h="6189492">
                            <a:moveTo>
                              <a:pt x="0" y="4014353"/>
                            </a:moveTo>
                            <a:lnTo>
                              <a:pt x="393470" y="4230979"/>
                            </a:lnTo>
                            <a:lnTo>
                              <a:pt x="508416" y="4752661"/>
                            </a:lnTo>
                            <a:lnTo>
                              <a:pt x="870940" y="5309711"/>
                            </a:lnTo>
                            <a:lnTo>
                              <a:pt x="900547" y="5641326"/>
                            </a:lnTo>
                            <a:lnTo>
                              <a:pt x="1215778" y="5999385"/>
                            </a:lnTo>
                            <a:lnTo>
                              <a:pt x="1412072" y="6157354"/>
                            </a:lnTo>
                            <a:lnTo>
                              <a:pt x="1361670" y="5955176"/>
                            </a:lnTo>
                            <a:lnTo>
                              <a:pt x="1659613" y="5782833"/>
                            </a:lnTo>
                            <a:lnTo>
                              <a:pt x="1936401" y="6025912"/>
                            </a:lnTo>
                            <a:lnTo>
                              <a:pt x="2259136" y="5968439"/>
                            </a:lnTo>
                            <a:lnTo>
                              <a:pt x="2696815" y="5946334"/>
                            </a:lnTo>
                            <a:lnTo>
                              <a:pt x="2966496" y="6101068"/>
                            </a:lnTo>
                            <a:lnTo>
                              <a:pt x="3236185" y="6189492"/>
                            </a:lnTo>
                            <a:lnTo>
                              <a:pt x="3618094" y="5862414"/>
                            </a:lnTo>
                            <a:lnTo>
                              <a:pt x="3452808" y="5446761"/>
                            </a:lnTo>
                            <a:lnTo>
                              <a:pt x="3673857" y="4978129"/>
                            </a:lnTo>
                            <a:lnTo>
                              <a:pt x="4186695" y="4929500"/>
                            </a:lnTo>
                            <a:lnTo>
                              <a:pt x="4646479" y="4805715"/>
                            </a:lnTo>
                            <a:lnTo>
                              <a:pt x="5004581" y="4690766"/>
                            </a:lnTo>
                            <a:lnTo>
                              <a:pt x="5093000" y="4337086"/>
                            </a:lnTo>
                            <a:lnTo>
                              <a:pt x="5526259" y="4014353"/>
                            </a:lnTo>
                            <a:lnTo>
                              <a:pt x="6264567" y="4058564"/>
                            </a:lnTo>
                            <a:lnTo>
                              <a:pt x="6498882" y="4173510"/>
                            </a:lnTo>
                            <a:lnTo>
                              <a:pt x="6911413" y="4164617"/>
                            </a:lnTo>
                            <a:lnTo>
                              <a:pt x="6786247" y="3620885"/>
                            </a:lnTo>
                            <a:lnTo>
                              <a:pt x="6755299" y="3094782"/>
                            </a:lnTo>
                            <a:lnTo>
                              <a:pt x="6490039" y="2652682"/>
                            </a:lnTo>
                            <a:lnTo>
                              <a:pt x="6215932" y="2268055"/>
                            </a:lnTo>
                            <a:lnTo>
                              <a:pt x="6184988" y="1755220"/>
                            </a:lnTo>
                            <a:lnTo>
                              <a:pt x="6490037" y="1388276"/>
                            </a:lnTo>
                            <a:lnTo>
                              <a:pt x="6786247" y="1118595"/>
                            </a:lnTo>
                            <a:lnTo>
                              <a:pt x="7157614" y="941751"/>
                            </a:lnTo>
                            <a:lnTo>
                              <a:pt x="7135507" y="619021"/>
                            </a:lnTo>
                            <a:lnTo>
                              <a:pt x="6787624" y="305049"/>
                            </a:lnTo>
                            <a:lnTo>
                              <a:pt x="6498882" y="596915"/>
                            </a:lnTo>
                            <a:lnTo>
                              <a:pt x="6109832" y="725128"/>
                            </a:lnTo>
                            <a:lnTo>
                              <a:pt x="5760572" y="428916"/>
                            </a:lnTo>
                            <a:lnTo>
                              <a:pt x="5512997" y="66392"/>
                            </a:lnTo>
                            <a:lnTo>
                              <a:pt x="5173946" y="0"/>
                            </a:lnTo>
                            <a:lnTo>
                              <a:pt x="4359112" y="353757"/>
                            </a:lnTo>
                            <a:lnTo>
                              <a:pt x="3978908" y="703020"/>
                            </a:lnTo>
                            <a:lnTo>
                              <a:pt x="3306916" y="1242382"/>
                            </a:lnTo>
                            <a:lnTo>
                              <a:pt x="2449239" y="1856901"/>
                            </a:lnTo>
                            <a:lnTo>
                              <a:pt x="1668454" y="2467126"/>
                            </a:lnTo>
                            <a:lnTo>
                              <a:pt x="1498723" y="2993102"/>
                            </a:lnTo>
                            <a:lnTo>
                              <a:pt x="1290936" y="3174364"/>
                            </a:lnTo>
                            <a:lnTo>
                              <a:pt x="950518" y="3041730"/>
                            </a:lnTo>
                            <a:lnTo>
                              <a:pt x="1034516" y="3289310"/>
                            </a:lnTo>
                            <a:lnTo>
                              <a:pt x="954940" y="3585516"/>
                            </a:lnTo>
                            <a:lnTo>
                              <a:pt x="534943" y="3678356"/>
                            </a:lnTo>
                            <a:lnTo>
                              <a:pt x="0" y="4014353"/>
                            </a:lnTo>
                            <a:close/>
                          </a:path>
                        </a:pathLst>
                      </a:custGeom>
                      <a:solidFill>
                        <a:srgbClr val="1A75CF"/>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46" name="任意多边形 9">
                        <a:extLst>
                          <a:ext uri="{FF2B5EF4-FFF2-40B4-BE49-F238E27FC236}">
                            <a16:creationId xmlns:a16="http://schemas.microsoft.com/office/drawing/2014/main" id="{52358DF4-8817-D64E-9151-0FF42B1EAB04}"/>
                          </a:ext>
                        </a:extLst>
                      </p:cNvPr>
                      <p:cNvSpPr>
                        <a:spLocks/>
                      </p:cNvSpPr>
                      <p:nvPr/>
                    </p:nvSpPr>
                    <p:spPr bwMode="auto">
                      <a:xfrm>
                        <a:off x="3821979" y="3529958"/>
                        <a:ext cx="306280" cy="357103"/>
                      </a:xfrm>
                      <a:custGeom>
                        <a:avLst/>
                        <a:gdLst>
                          <a:gd name="T0" fmla="*/ 0 w 4503088"/>
                          <a:gd name="T1" fmla="*/ 15904 h 6402334"/>
                          <a:gd name="T2" fmla="*/ 17186 w 4503088"/>
                          <a:gd name="T3" fmla="*/ 33556 h 6402334"/>
                          <a:gd name="T4" fmla="*/ 37179 w 4503088"/>
                          <a:gd name="T5" fmla="*/ 49636 h 6402334"/>
                          <a:gd name="T6" fmla="*/ 57172 w 4503088"/>
                          <a:gd name="T7" fmla="*/ 65401 h 6402334"/>
                          <a:gd name="T8" fmla="*/ 63574 w 4503088"/>
                          <a:gd name="T9" fmla="*/ 91188 h 6402334"/>
                          <a:gd name="T10" fmla="*/ 75242 w 4503088"/>
                          <a:gd name="T11" fmla="*/ 106074 h 6402334"/>
                          <a:gd name="T12" fmla="*/ 93313 w 4503088"/>
                          <a:gd name="T13" fmla="*/ 121839 h 6402334"/>
                          <a:gd name="T14" fmla="*/ 98695 w 4503088"/>
                          <a:gd name="T15" fmla="*/ 136973 h 6402334"/>
                          <a:gd name="T16" fmla="*/ 98311 w 4503088"/>
                          <a:gd name="T17" fmla="*/ 147063 h 6402334"/>
                          <a:gd name="T18" fmla="*/ 109838 w 4503088"/>
                          <a:gd name="T19" fmla="*/ 160919 h 6402334"/>
                          <a:gd name="T20" fmla="*/ 124840 w 4503088"/>
                          <a:gd name="T21" fmla="*/ 152107 h 6402334"/>
                          <a:gd name="T22" fmla="*/ 141757 w 4503088"/>
                          <a:gd name="T23" fmla="*/ 132874 h 6402334"/>
                          <a:gd name="T24" fmla="*/ 142910 w 4503088"/>
                          <a:gd name="T25" fmla="*/ 113010 h 6402334"/>
                          <a:gd name="T26" fmla="*/ 139834 w 4503088"/>
                          <a:gd name="T27" fmla="*/ 95354 h 6402334"/>
                          <a:gd name="T28" fmla="*/ 149062 w 4503088"/>
                          <a:gd name="T29" fmla="*/ 83688 h 6402334"/>
                          <a:gd name="T30" fmla="*/ 167397 w 4503088"/>
                          <a:gd name="T31" fmla="*/ 75681 h 6402334"/>
                          <a:gd name="T32" fmla="*/ 156367 w 4503088"/>
                          <a:gd name="T33" fmla="*/ 61932 h 6402334"/>
                          <a:gd name="T34" fmla="*/ 137720 w 4503088"/>
                          <a:gd name="T35" fmla="*/ 52316 h 6402334"/>
                          <a:gd name="T36" fmla="*/ 120995 w 4503088"/>
                          <a:gd name="T37" fmla="*/ 33240 h 6402334"/>
                          <a:gd name="T38" fmla="*/ 109995 w 4503088"/>
                          <a:gd name="T39" fmla="*/ 35910 h 6402334"/>
                          <a:gd name="T40" fmla="*/ 100425 w 4503088"/>
                          <a:gd name="T41" fmla="*/ 45695 h 6402334"/>
                          <a:gd name="T42" fmla="*/ 101002 w 4503088"/>
                          <a:gd name="T43" fmla="*/ 55627 h 6402334"/>
                          <a:gd name="T44" fmla="*/ 85623 w 4503088"/>
                          <a:gd name="T45" fmla="*/ 51055 h 6402334"/>
                          <a:gd name="T46" fmla="*/ 75050 w 4503088"/>
                          <a:gd name="T47" fmla="*/ 40650 h 6402334"/>
                          <a:gd name="T48" fmla="*/ 51789 w 4503088"/>
                          <a:gd name="T49" fmla="*/ 31822 h 6402334"/>
                          <a:gd name="T50" fmla="*/ 37756 w 4503088"/>
                          <a:gd name="T51" fmla="*/ 23151 h 6402334"/>
                          <a:gd name="T52" fmla="*/ 27567 w 4503088"/>
                          <a:gd name="T53" fmla="*/ 21732 h 6402334"/>
                          <a:gd name="T54" fmla="*/ 25068 w 4503088"/>
                          <a:gd name="T55" fmla="*/ 11958 h 6402334"/>
                          <a:gd name="T56" fmla="*/ 29681 w 4503088"/>
                          <a:gd name="T57" fmla="*/ 2026 h 6402334"/>
                          <a:gd name="T58" fmla="*/ 17453 w 4503088"/>
                          <a:gd name="T59" fmla="*/ 0 h 6402334"/>
                          <a:gd name="T60" fmla="*/ 5267 w 4503088"/>
                          <a:gd name="T61" fmla="*/ 7386 h 6402334"/>
                          <a:gd name="T62" fmla="*/ 0 w 4503088"/>
                          <a:gd name="T63" fmla="*/ 15904 h 64023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03088"/>
                          <a:gd name="T97" fmla="*/ 0 h 6402334"/>
                          <a:gd name="T98" fmla="*/ 4503088 w 4503088"/>
                          <a:gd name="T99" fmla="*/ 6402334 h 64023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03088" h="6402334">
                            <a:moveTo>
                              <a:pt x="0" y="632748"/>
                            </a:moveTo>
                            <a:lnTo>
                              <a:pt x="462311" y="1335041"/>
                            </a:lnTo>
                            <a:lnTo>
                              <a:pt x="1000134" y="1974806"/>
                            </a:lnTo>
                            <a:lnTo>
                              <a:pt x="1537957" y="2602027"/>
                            </a:lnTo>
                            <a:lnTo>
                              <a:pt x="1710179" y="3628003"/>
                            </a:lnTo>
                            <a:lnTo>
                              <a:pt x="2024065" y="4220258"/>
                            </a:lnTo>
                            <a:lnTo>
                              <a:pt x="2510174" y="4847477"/>
                            </a:lnTo>
                            <a:lnTo>
                              <a:pt x="2654975" y="5449615"/>
                            </a:lnTo>
                            <a:lnTo>
                              <a:pt x="2644633" y="5851041"/>
                            </a:lnTo>
                            <a:lnTo>
                              <a:pt x="2954734" y="6402334"/>
                            </a:lnTo>
                            <a:lnTo>
                              <a:pt x="3358274" y="6051750"/>
                            </a:lnTo>
                            <a:lnTo>
                              <a:pt x="3813355" y="5286538"/>
                            </a:lnTo>
                            <a:lnTo>
                              <a:pt x="3844382" y="4496237"/>
                            </a:lnTo>
                            <a:lnTo>
                              <a:pt x="3761640" y="3793749"/>
                            </a:lnTo>
                            <a:lnTo>
                              <a:pt x="4009867" y="3329607"/>
                            </a:lnTo>
                            <a:lnTo>
                              <a:pt x="4503088" y="3011055"/>
                            </a:lnTo>
                            <a:lnTo>
                              <a:pt x="4206384" y="2464041"/>
                            </a:lnTo>
                            <a:lnTo>
                              <a:pt x="3704759" y="2081438"/>
                            </a:lnTo>
                            <a:lnTo>
                              <a:pt x="3254853" y="1322498"/>
                            </a:lnTo>
                            <a:lnTo>
                              <a:pt x="2958959" y="1428720"/>
                            </a:lnTo>
                            <a:lnTo>
                              <a:pt x="2701513" y="1818005"/>
                            </a:lnTo>
                            <a:lnTo>
                              <a:pt x="2717030" y="2213157"/>
                            </a:lnTo>
                            <a:lnTo>
                              <a:pt x="2303326" y="2031268"/>
                            </a:lnTo>
                            <a:lnTo>
                              <a:pt x="2018895" y="1617294"/>
                            </a:lnTo>
                            <a:lnTo>
                              <a:pt x="1393160" y="1266051"/>
                            </a:lnTo>
                            <a:lnTo>
                              <a:pt x="1015651" y="921080"/>
                            </a:lnTo>
                            <a:lnTo>
                              <a:pt x="741563" y="864633"/>
                            </a:lnTo>
                            <a:lnTo>
                              <a:pt x="674340" y="475755"/>
                            </a:lnTo>
                            <a:lnTo>
                              <a:pt x="798453" y="80603"/>
                            </a:lnTo>
                            <a:lnTo>
                              <a:pt x="469503" y="0"/>
                            </a:lnTo>
                            <a:lnTo>
                              <a:pt x="141689" y="293864"/>
                            </a:lnTo>
                            <a:lnTo>
                              <a:pt x="0" y="632748"/>
                            </a:lnTo>
                            <a:close/>
                          </a:path>
                        </a:pathLst>
                      </a:custGeom>
                      <a:solidFill>
                        <a:srgbClr val="1A75CF"/>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47" name="任意多边形 10">
                        <a:extLst>
                          <a:ext uri="{FF2B5EF4-FFF2-40B4-BE49-F238E27FC236}">
                            <a16:creationId xmlns:a16="http://schemas.microsoft.com/office/drawing/2014/main" id="{DC3D3458-DF4A-5A86-47F0-4E92353F44B0}"/>
                          </a:ext>
                        </a:extLst>
                      </p:cNvPr>
                      <p:cNvSpPr>
                        <a:spLocks/>
                      </p:cNvSpPr>
                      <p:nvPr/>
                    </p:nvSpPr>
                    <p:spPr bwMode="auto">
                      <a:xfrm>
                        <a:off x="3710970" y="3253103"/>
                        <a:ext cx="175207" cy="311629"/>
                      </a:xfrm>
                      <a:custGeom>
                        <a:avLst/>
                        <a:gdLst>
                          <a:gd name="T0" fmla="*/ 380 w 3274246"/>
                          <a:gd name="T1" fmla="*/ 23777 h 5815582"/>
                          <a:gd name="T2" fmla="*/ 3726 w 3274246"/>
                          <a:gd name="T3" fmla="*/ 29453 h 5815582"/>
                          <a:gd name="T4" fmla="*/ 0 w 3274246"/>
                          <a:gd name="T5" fmla="*/ 34630 h 5815582"/>
                          <a:gd name="T6" fmla="*/ 5445 w 3274246"/>
                          <a:gd name="T7" fmla="*/ 47049 h 5815582"/>
                          <a:gd name="T8" fmla="*/ 15125 w 3274246"/>
                          <a:gd name="T9" fmla="*/ 61286 h 5815582"/>
                          <a:gd name="T10" fmla="*/ 14217 w 3274246"/>
                          <a:gd name="T11" fmla="*/ 71584 h 5815582"/>
                          <a:gd name="T12" fmla="*/ 22082 w 3274246"/>
                          <a:gd name="T13" fmla="*/ 80672 h 5815582"/>
                          <a:gd name="T14" fmla="*/ 19768 w 3274246"/>
                          <a:gd name="T15" fmla="*/ 88697 h 5815582"/>
                          <a:gd name="T16" fmla="*/ 22687 w 3274246"/>
                          <a:gd name="T17" fmla="*/ 95211 h 5815582"/>
                          <a:gd name="T18" fmla="*/ 32669 w 3274246"/>
                          <a:gd name="T19" fmla="*/ 101269 h 5815582"/>
                          <a:gd name="T20" fmla="*/ 32971 w 3274246"/>
                          <a:gd name="T21" fmla="*/ 110962 h 5815582"/>
                          <a:gd name="T22" fmla="*/ 36298 w 3274246"/>
                          <a:gd name="T23" fmla="*/ 117929 h 5815582"/>
                          <a:gd name="T24" fmla="*/ 37811 w 3274246"/>
                          <a:gd name="T25" fmla="*/ 127622 h 5815582"/>
                          <a:gd name="T26" fmla="*/ 47899 w 3274246"/>
                          <a:gd name="T27" fmla="*/ 135041 h 5815582"/>
                          <a:gd name="T28" fmla="*/ 51877 w 3274246"/>
                          <a:gd name="T29" fmla="*/ 126713 h 5815582"/>
                          <a:gd name="T30" fmla="*/ 61314 w 3274246"/>
                          <a:gd name="T31" fmla="*/ 119894 h 5815582"/>
                          <a:gd name="T32" fmla="*/ 59741 w 3274246"/>
                          <a:gd name="T33" fmla="*/ 103389 h 5815582"/>
                          <a:gd name="T34" fmla="*/ 62221 w 3274246"/>
                          <a:gd name="T35" fmla="*/ 89452 h 5815582"/>
                          <a:gd name="T36" fmla="*/ 51877 w 3274246"/>
                          <a:gd name="T37" fmla="*/ 83398 h 5815582"/>
                          <a:gd name="T38" fmla="*/ 38476 w 3274246"/>
                          <a:gd name="T39" fmla="*/ 82637 h 5815582"/>
                          <a:gd name="T40" fmla="*/ 33576 w 3274246"/>
                          <a:gd name="T41" fmla="*/ 71433 h 5815582"/>
                          <a:gd name="T42" fmla="*/ 33576 w 3274246"/>
                          <a:gd name="T43" fmla="*/ 60831 h 5815582"/>
                          <a:gd name="T44" fmla="*/ 40231 w 3274246"/>
                          <a:gd name="T45" fmla="*/ 48715 h 5815582"/>
                          <a:gd name="T46" fmla="*/ 52935 w 3274246"/>
                          <a:gd name="T47" fmla="*/ 46443 h 5815582"/>
                          <a:gd name="T48" fmla="*/ 63069 w 3274246"/>
                          <a:gd name="T49" fmla="*/ 45989 h 5815582"/>
                          <a:gd name="T50" fmla="*/ 75924 w 3274246"/>
                          <a:gd name="T51" fmla="*/ 42657 h 5815582"/>
                          <a:gd name="T52" fmla="*/ 72143 w 3274246"/>
                          <a:gd name="T53" fmla="*/ 27360 h 5815582"/>
                          <a:gd name="T54" fmla="*/ 74233 w 3274246"/>
                          <a:gd name="T55" fmla="*/ 6251 h 5815582"/>
                          <a:gd name="T56" fmla="*/ 64039 w 3274246"/>
                          <a:gd name="T57" fmla="*/ 0 h 5815582"/>
                          <a:gd name="T58" fmla="*/ 50818 w 3274246"/>
                          <a:gd name="T59" fmla="*/ 2522 h 5815582"/>
                          <a:gd name="T60" fmla="*/ 42046 w 3274246"/>
                          <a:gd name="T61" fmla="*/ 9186 h 5815582"/>
                          <a:gd name="T62" fmla="*/ 35391 w 3274246"/>
                          <a:gd name="T63" fmla="*/ 17667 h 5815582"/>
                          <a:gd name="T64" fmla="*/ 33274 w 3274246"/>
                          <a:gd name="T65" fmla="*/ 25543 h 5815582"/>
                          <a:gd name="T66" fmla="*/ 27526 w 3274246"/>
                          <a:gd name="T67" fmla="*/ 33721 h 5815582"/>
                          <a:gd name="T68" fmla="*/ 19359 w 3274246"/>
                          <a:gd name="T69" fmla="*/ 35539 h 5815582"/>
                          <a:gd name="T70" fmla="*/ 10890 w 3274246"/>
                          <a:gd name="T71" fmla="*/ 26148 h 5815582"/>
                          <a:gd name="T72" fmla="*/ 380 w 3274246"/>
                          <a:gd name="T73" fmla="*/ 23777 h 5815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74246"/>
                          <a:gd name="T112" fmla="*/ 0 h 5815582"/>
                          <a:gd name="T113" fmla="*/ 3274246 w 3274246"/>
                          <a:gd name="T114" fmla="*/ 5815582 h 5815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74246" h="5815582">
                            <a:moveTo>
                              <a:pt x="16371" y="1023970"/>
                            </a:moveTo>
                            <a:lnTo>
                              <a:pt x="160668" y="1268382"/>
                            </a:lnTo>
                            <a:lnTo>
                              <a:pt x="0" y="1491335"/>
                            </a:lnTo>
                            <a:lnTo>
                              <a:pt x="234818" y="2026179"/>
                            </a:lnTo>
                            <a:lnTo>
                              <a:pt x="652253" y="2639285"/>
                            </a:lnTo>
                            <a:lnTo>
                              <a:pt x="613114" y="3082807"/>
                            </a:lnTo>
                            <a:lnTo>
                              <a:pt x="952274" y="3474144"/>
                            </a:lnTo>
                            <a:lnTo>
                              <a:pt x="852484" y="3819749"/>
                            </a:lnTo>
                            <a:lnTo>
                              <a:pt x="978361" y="4100290"/>
                            </a:lnTo>
                            <a:lnTo>
                              <a:pt x="1408842" y="4361187"/>
                            </a:lnTo>
                            <a:lnTo>
                              <a:pt x="1421883" y="4778619"/>
                            </a:lnTo>
                            <a:lnTo>
                              <a:pt x="1565377" y="5078648"/>
                            </a:lnTo>
                            <a:lnTo>
                              <a:pt x="1630600" y="5496083"/>
                            </a:lnTo>
                            <a:lnTo>
                              <a:pt x="2065641" y="5815582"/>
                            </a:lnTo>
                            <a:lnTo>
                              <a:pt x="2237187" y="5456944"/>
                            </a:lnTo>
                            <a:lnTo>
                              <a:pt x="2644169" y="5163261"/>
                            </a:lnTo>
                            <a:cubicBezTo>
                              <a:pt x="2644825" y="4971966"/>
                              <a:pt x="2575694" y="4643794"/>
                              <a:pt x="2576350" y="4452499"/>
                            </a:cubicBezTo>
                            <a:lnTo>
                              <a:pt x="2683302" y="3852275"/>
                            </a:lnTo>
                            <a:lnTo>
                              <a:pt x="2237187" y="3591546"/>
                            </a:lnTo>
                            <a:lnTo>
                              <a:pt x="1659297" y="3558773"/>
                            </a:lnTo>
                            <a:lnTo>
                              <a:pt x="1447978" y="3076280"/>
                            </a:lnTo>
                            <a:cubicBezTo>
                              <a:pt x="1447979" y="2924091"/>
                              <a:pt x="1447979" y="2771901"/>
                              <a:pt x="1447980" y="2619712"/>
                            </a:cubicBezTo>
                            <a:lnTo>
                              <a:pt x="1734953" y="2097918"/>
                            </a:lnTo>
                            <a:lnTo>
                              <a:pt x="2282844" y="2000093"/>
                            </a:lnTo>
                            <a:lnTo>
                              <a:pt x="2719841" y="1980522"/>
                            </a:lnTo>
                            <a:lnTo>
                              <a:pt x="3274246" y="1837033"/>
                            </a:lnTo>
                            <a:lnTo>
                              <a:pt x="3111183" y="1178272"/>
                            </a:lnTo>
                            <a:lnTo>
                              <a:pt x="3201332" y="269182"/>
                            </a:lnTo>
                            <a:lnTo>
                              <a:pt x="2761694" y="0"/>
                            </a:lnTo>
                            <a:lnTo>
                              <a:pt x="2191529" y="108599"/>
                            </a:lnTo>
                            <a:lnTo>
                              <a:pt x="1813228" y="395585"/>
                            </a:lnTo>
                            <a:lnTo>
                              <a:pt x="1526244" y="760838"/>
                            </a:lnTo>
                            <a:lnTo>
                              <a:pt x="1434931" y="1100003"/>
                            </a:lnTo>
                            <a:lnTo>
                              <a:pt x="1187081" y="1452215"/>
                            </a:lnTo>
                            <a:lnTo>
                              <a:pt x="834875" y="1530479"/>
                            </a:lnTo>
                            <a:lnTo>
                              <a:pt x="469622" y="1126090"/>
                            </a:lnTo>
                            <a:lnTo>
                              <a:pt x="16371" y="1023970"/>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48" name="任意多边形 11">
                        <a:extLst>
                          <a:ext uri="{FF2B5EF4-FFF2-40B4-BE49-F238E27FC236}">
                            <a16:creationId xmlns:a16="http://schemas.microsoft.com/office/drawing/2014/main" id="{1E356C41-ED53-EAFD-66B2-222DFCDD858A}"/>
                          </a:ext>
                        </a:extLst>
                      </p:cNvPr>
                      <p:cNvSpPr>
                        <a:spLocks/>
                      </p:cNvSpPr>
                      <p:nvPr/>
                    </p:nvSpPr>
                    <p:spPr bwMode="auto">
                      <a:xfrm>
                        <a:off x="3788543" y="3065858"/>
                        <a:ext cx="555047" cy="631283"/>
                      </a:xfrm>
                      <a:custGeom>
                        <a:avLst/>
                        <a:gdLst>
                          <a:gd name="T0" fmla="*/ 0 w 6022517"/>
                          <a:gd name="T1" fmla="*/ 0 h 6869075"/>
                          <a:gd name="T2" fmla="*/ 6022517 w 6022517"/>
                          <a:gd name="T3" fmla="*/ 6869075 h 6869075"/>
                        </a:gdLst>
                        <a:ahLst/>
                        <a:cxnLst/>
                        <a:rect l="T0" t="T1" r="T2" b="T3"/>
                        <a:pathLst>
                          <a:path w="6022517" h="6869075">
                            <a:moveTo>
                              <a:pt x="1727011" y="1165652"/>
                            </a:moveTo>
                            <a:lnTo>
                              <a:pt x="1560923" y="1034699"/>
                            </a:lnTo>
                            <a:lnTo>
                              <a:pt x="1545671" y="790645"/>
                            </a:lnTo>
                            <a:lnTo>
                              <a:pt x="1423644" y="538963"/>
                            </a:lnTo>
                            <a:lnTo>
                              <a:pt x="1278738" y="645739"/>
                            </a:lnTo>
                            <a:lnTo>
                              <a:pt x="1240605" y="851660"/>
                            </a:lnTo>
                            <a:lnTo>
                              <a:pt x="1332127" y="1126219"/>
                            </a:lnTo>
                            <a:lnTo>
                              <a:pt x="938080" y="1232997"/>
                            </a:lnTo>
                            <a:lnTo>
                              <a:pt x="988926" y="1728724"/>
                            </a:lnTo>
                            <a:lnTo>
                              <a:pt x="762665" y="2028712"/>
                            </a:lnTo>
                            <a:lnTo>
                              <a:pt x="1027057" y="2191415"/>
                            </a:lnTo>
                            <a:lnTo>
                              <a:pt x="966043" y="2710026"/>
                            </a:lnTo>
                            <a:lnTo>
                              <a:pt x="1060107" y="3104071"/>
                            </a:lnTo>
                            <a:lnTo>
                              <a:pt x="747413" y="3185422"/>
                            </a:lnTo>
                            <a:lnTo>
                              <a:pt x="467770" y="3198134"/>
                            </a:lnTo>
                            <a:lnTo>
                              <a:pt x="162703" y="3251521"/>
                            </a:lnTo>
                            <a:lnTo>
                              <a:pt x="0" y="3566754"/>
                            </a:lnTo>
                            <a:cubicBezTo>
                              <a:pt x="849" y="3654880"/>
                              <a:pt x="1697" y="3743007"/>
                              <a:pt x="2546" y="3831133"/>
                            </a:cubicBezTo>
                            <a:lnTo>
                              <a:pt x="119364" y="4107308"/>
                            </a:lnTo>
                            <a:lnTo>
                              <a:pt x="465229" y="4128568"/>
                            </a:lnTo>
                            <a:lnTo>
                              <a:pt x="721994" y="4286184"/>
                            </a:lnTo>
                            <a:lnTo>
                              <a:pt x="655896" y="4659891"/>
                            </a:lnTo>
                            <a:lnTo>
                              <a:pt x="699112" y="5038684"/>
                            </a:lnTo>
                            <a:lnTo>
                              <a:pt x="948250" y="5084439"/>
                            </a:lnTo>
                            <a:lnTo>
                              <a:pt x="854189" y="5323407"/>
                            </a:lnTo>
                            <a:lnTo>
                              <a:pt x="905028" y="5567461"/>
                            </a:lnTo>
                            <a:lnTo>
                              <a:pt x="1103320" y="5597964"/>
                            </a:lnTo>
                            <a:lnTo>
                              <a:pt x="1423641" y="5836932"/>
                            </a:lnTo>
                            <a:lnTo>
                              <a:pt x="1838022" y="6019973"/>
                            </a:lnTo>
                            <a:lnTo>
                              <a:pt x="2056653" y="6279278"/>
                            </a:lnTo>
                            <a:lnTo>
                              <a:pt x="2356635" y="6386054"/>
                            </a:lnTo>
                            <a:lnTo>
                              <a:pt x="2351547" y="6141999"/>
                            </a:lnTo>
                            <a:lnTo>
                              <a:pt x="2534589" y="5910658"/>
                            </a:lnTo>
                            <a:lnTo>
                              <a:pt x="2755757" y="5847098"/>
                            </a:lnTo>
                            <a:lnTo>
                              <a:pt x="3086249" y="6304702"/>
                            </a:lnTo>
                            <a:lnTo>
                              <a:pt x="3462497" y="6546210"/>
                            </a:lnTo>
                            <a:lnTo>
                              <a:pt x="3673501" y="6869075"/>
                            </a:lnTo>
                            <a:lnTo>
                              <a:pt x="4135337" y="6804226"/>
                            </a:lnTo>
                            <a:lnTo>
                              <a:pt x="4199737" y="6018701"/>
                            </a:lnTo>
                            <a:lnTo>
                              <a:pt x="4214989" y="5778463"/>
                            </a:lnTo>
                            <a:lnTo>
                              <a:pt x="4211173" y="5370437"/>
                            </a:lnTo>
                            <a:lnTo>
                              <a:pt x="4523869" y="4928093"/>
                            </a:lnTo>
                            <a:lnTo>
                              <a:pt x="4878507" y="4512440"/>
                            </a:lnTo>
                            <a:lnTo>
                              <a:pt x="5229331" y="4199749"/>
                            </a:lnTo>
                            <a:lnTo>
                              <a:pt x="5427625" y="4306526"/>
                            </a:lnTo>
                            <a:lnTo>
                              <a:pt x="5709814" y="3997644"/>
                            </a:lnTo>
                            <a:lnTo>
                              <a:pt x="5512965" y="3559024"/>
                            </a:lnTo>
                            <a:lnTo>
                              <a:pt x="5709811" y="3189222"/>
                            </a:lnTo>
                            <a:lnTo>
                              <a:pt x="6022517" y="2892369"/>
                            </a:lnTo>
                            <a:lnTo>
                              <a:pt x="5667864" y="2609599"/>
                            </a:lnTo>
                            <a:lnTo>
                              <a:pt x="5280355" y="2205320"/>
                            </a:lnTo>
                            <a:lnTo>
                              <a:pt x="4973840" y="1846934"/>
                            </a:lnTo>
                            <a:lnTo>
                              <a:pt x="4794611" y="1709658"/>
                            </a:lnTo>
                            <a:lnTo>
                              <a:pt x="4817495" y="1435099"/>
                            </a:lnTo>
                            <a:lnTo>
                              <a:pt x="4989093" y="1122407"/>
                            </a:lnTo>
                            <a:lnTo>
                              <a:pt x="5141630" y="802086"/>
                            </a:lnTo>
                            <a:lnTo>
                              <a:pt x="4817495" y="378809"/>
                            </a:lnTo>
                            <a:lnTo>
                              <a:pt x="4399402" y="0"/>
                            </a:lnTo>
                            <a:lnTo>
                              <a:pt x="3996360" y="266952"/>
                            </a:lnTo>
                            <a:lnTo>
                              <a:pt x="3704004" y="246614"/>
                            </a:lnTo>
                            <a:lnTo>
                              <a:pt x="3370973" y="185601"/>
                            </a:lnTo>
                            <a:lnTo>
                              <a:pt x="2976929" y="294916"/>
                            </a:lnTo>
                            <a:lnTo>
                              <a:pt x="2633732" y="472870"/>
                            </a:lnTo>
                            <a:lnTo>
                              <a:pt x="2389678" y="805901"/>
                            </a:lnTo>
                            <a:lnTo>
                              <a:pt x="2087839" y="964746"/>
                            </a:lnTo>
                            <a:lnTo>
                              <a:pt x="1727011" y="1165652"/>
                            </a:lnTo>
                            <a:close/>
                          </a:path>
                        </a:pathLst>
                      </a:custGeom>
                      <a:solidFill>
                        <a:srgbClr val="1A75CF"/>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49" name="任意多边形 12">
                        <a:extLst>
                          <a:ext uri="{FF2B5EF4-FFF2-40B4-BE49-F238E27FC236}">
                            <a16:creationId xmlns:a16="http://schemas.microsoft.com/office/drawing/2014/main" id="{8E002C84-7809-5CC3-8896-9059A8117A46}"/>
                          </a:ext>
                        </a:extLst>
                      </p:cNvPr>
                      <p:cNvSpPr>
                        <a:spLocks/>
                      </p:cNvSpPr>
                      <p:nvPr/>
                    </p:nvSpPr>
                    <p:spPr bwMode="auto">
                      <a:xfrm>
                        <a:off x="3696258" y="3091270"/>
                        <a:ext cx="223357" cy="243418"/>
                      </a:xfrm>
                      <a:custGeom>
                        <a:avLst/>
                        <a:gdLst>
                          <a:gd name="T0" fmla="*/ 1909 w 2688260"/>
                          <a:gd name="T1" fmla="*/ 123558 h 2954404"/>
                          <a:gd name="T2" fmla="*/ 9785 w 2688260"/>
                          <a:gd name="T3" fmla="*/ 144051 h 2954404"/>
                          <a:gd name="T4" fmla="*/ 26906 w 2688260"/>
                          <a:gd name="T5" fmla="*/ 148251 h 2954404"/>
                          <a:gd name="T6" fmla="*/ 39352 w 2688260"/>
                          <a:gd name="T7" fmla="*/ 162456 h 2954404"/>
                          <a:gd name="T8" fmla="*/ 51563 w 2688260"/>
                          <a:gd name="T9" fmla="*/ 159429 h 2954404"/>
                          <a:gd name="T10" fmla="*/ 60487 w 2688260"/>
                          <a:gd name="T11" fmla="*/ 147553 h 2954404"/>
                          <a:gd name="T12" fmla="*/ 64244 w 2688260"/>
                          <a:gd name="T13" fmla="*/ 134512 h 2954404"/>
                          <a:gd name="T14" fmla="*/ 74577 w 2688260"/>
                          <a:gd name="T15" fmla="*/ 121471 h 2954404"/>
                          <a:gd name="T16" fmla="*/ 87963 w 2688260"/>
                          <a:gd name="T17" fmla="*/ 111690 h 2954404"/>
                          <a:gd name="T18" fmla="*/ 108472 w 2688260"/>
                          <a:gd name="T19" fmla="*/ 107349 h 2954404"/>
                          <a:gd name="T20" fmla="*/ 122178 w 2688260"/>
                          <a:gd name="T21" fmla="*/ 89566 h 2954404"/>
                          <a:gd name="T22" fmla="*/ 119196 w 2688260"/>
                          <a:gd name="T23" fmla="*/ 59061 h 2954404"/>
                          <a:gd name="T24" fmla="*/ 143384 w 2688260"/>
                          <a:gd name="T25" fmla="*/ 52541 h 2954404"/>
                          <a:gd name="T26" fmla="*/ 137747 w 2688260"/>
                          <a:gd name="T27" fmla="*/ 35774 h 2954404"/>
                          <a:gd name="T28" fmla="*/ 139701 w 2688260"/>
                          <a:gd name="T29" fmla="*/ 23508 h 2954404"/>
                          <a:gd name="T30" fmla="*/ 149067 w 2688260"/>
                          <a:gd name="T31" fmla="*/ 16797 h 2954404"/>
                          <a:gd name="T32" fmla="*/ 134737 w 2688260"/>
                          <a:gd name="T33" fmla="*/ 6151 h 2954404"/>
                          <a:gd name="T34" fmla="*/ 117283 w 2688260"/>
                          <a:gd name="T35" fmla="*/ 11211 h 2954404"/>
                          <a:gd name="T36" fmla="*/ 89975 w 2688260"/>
                          <a:gd name="T37" fmla="*/ 15470 h 2954404"/>
                          <a:gd name="T38" fmla="*/ 78189 w 2688260"/>
                          <a:gd name="T39" fmla="*/ 11101 h 2954404"/>
                          <a:gd name="T40" fmla="*/ 69952 w 2688260"/>
                          <a:gd name="T41" fmla="*/ 0 h 2954404"/>
                          <a:gd name="T42" fmla="*/ 51865 w 2688260"/>
                          <a:gd name="T43" fmla="*/ 2584 h 2954404"/>
                          <a:gd name="T44" fmla="*/ 49002 w 2688260"/>
                          <a:gd name="T45" fmla="*/ 32392 h 2954404"/>
                          <a:gd name="T46" fmla="*/ 37328 w 2688260"/>
                          <a:gd name="T47" fmla="*/ 46697 h 2954404"/>
                          <a:gd name="T48" fmla="*/ 18608 w 2688260"/>
                          <a:gd name="T49" fmla="*/ 55324 h 2954404"/>
                          <a:gd name="T50" fmla="*/ 0 w 2688260"/>
                          <a:gd name="T51" fmla="*/ 69851 h 2954404"/>
                          <a:gd name="T52" fmla="*/ 2192 w 2688260"/>
                          <a:gd name="T53" fmla="*/ 84821 h 2954404"/>
                          <a:gd name="T54" fmla="*/ 16618 w 2688260"/>
                          <a:gd name="T55" fmla="*/ 87882 h 2954404"/>
                          <a:gd name="T56" fmla="*/ 3847 w 2688260"/>
                          <a:gd name="T57" fmla="*/ 107643 h 2954404"/>
                          <a:gd name="T58" fmla="*/ 1909 w 2688260"/>
                          <a:gd name="T59" fmla="*/ 123558 h 295440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88260"/>
                          <a:gd name="T91" fmla="*/ 0 h 2954404"/>
                          <a:gd name="T92" fmla="*/ 2688260 w 2688260"/>
                          <a:gd name="T93" fmla="*/ 2954404 h 295440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88260" h="2954404">
                            <a:moveTo>
                              <a:pt x="34431" y="2247002"/>
                            </a:moveTo>
                            <a:lnTo>
                              <a:pt x="176462" y="2619694"/>
                            </a:lnTo>
                            <a:lnTo>
                              <a:pt x="485213" y="2696068"/>
                            </a:lnTo>
                            <a:lnTo>
                              <a:pt x="709665" y="2954404"/>
                            </a:lnTo>
                            <a:lnTo>
                              <a:pt x="929885" y="2899351"/>
                            </a:lnTo>
                            <a:lnTo>
                              <a:pt x="1090816" y="2683364"/>
                            </a:lnTo>
                            <a:lnTo>
                              <a:pt x="1158572" y="2446204"/>
                            </a:lnTo>
                            <a:lnTo>
                              <a:pt x="1344912" y="2209046"/>
                            </a:lnTo>
                            <a:lnTo>
                              <a:pt x="1586305" y="2031175"/>
                            </a:lnTo>
                            <a:lnTo>
                              <a:pt x="1956166" y="1952229"/>
                            </a:lnTo>
                            <a:lnTo>
                              <a:pt x="2203333" y="1628827"/>
                            </a:lnTo>
                            <a:lnTo>
                              <a:pt x="2149556" y="1074074"/>
                            </a:lnTo>
                            <a:lnTo>
                              <a:pt x="2585759" y="955497"/>
                            </a:lnTo>
                            <a:lnTo>
                              <a:pt x="2484119" y="650581"/>
                            </a:lnTo>
                            <a:lnTo>
                              <a:pt x="2519340" y="427512"/>
                            </a:lnTo>
                            <a:lnTo>
                              <a:pt x="2688260" y="305475"/>
                            </a:lnTo>
                            <a:lnTo>
                              <a:pt x="2429828" y="111864"/>
                            </a:lnTo>
                            <a:lnTo>
                              <a:pt x="2115069" y="203888"/>
                            </a:lnTo>
                            <a:lnTo>
                              <a:pt x="1622598" y="281328"/>
                            </a:lnTo>
                            <a:lnTo>
                              <a:pt x="1410045" y="201873"/>
                            </a:lnTo>
                            <a:lnTo>
                              <a:pt x="1261496" y="0"/>
                            </a:lnTo>
                            <a:lnTo>
                              <a:pt x="935327" y="46993"/>
                            </a:lnTo>
                            <a:lnTo>
                              <a:pt x="883700" y="589074"/>
                            </a:lnTo>
                            <a:lnTo>
                              <a:pt x="673162" y="849223"/>
                            </a:lnTo>
                            <a:lnTo>
                              <a:pt x="335573" y="1006118"/>
                            </a:lnTo>
                            <a:lnTo>
                              <a:pt x="0" y="1270298"/>
                            </a:lnTo>
                            <a:lnTo>
                              <a:pt x="39532" y="1542541"/>
                            </a:lnTo>
                            <a:lnTo>
                              <a:pt x="299682" y="1598200"/>
                            </a:lnTo>
                            <a:lnTo>
                              <a:pt x="69378" y="1957571"/>
                            </a:lnTo>
                            <a:lnTo>
                              <a:pt x="34431" y="2247002"/>
                            </a:lnTo>
                            <a:close/>
                          </a:path>
                        </a:pathLst>
                      </a:custGeom>
                      <a:solidFill>
                        <a:srgbClr val="1A75CF"/>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50" name="任意多边形 13">
                        <a:extLst>
                          <a:ext uri="{FF2B5EF4-FFF2-40B4-BE49-F238E27FC236}">
                            <a16:creationId xmlns:a16="http://schemas.microsoft.com/office/drawing/2014/main" id="{96BACDD8-E0C8-8F37-194B-D52963C1033B}"/>
                          </a:ext>
                        </a:extLst>
                      </p:cNvPr>
                      <p:cNvSpPr>
                        <a:spLocks/>
                      </p:cNvSpPr>
                      <p:nvPr/>
                    </p:nvSpPr>
                    <p:spPr bwMode="auto">
                      <a:xfrm>
                        <a:off x="3364567" y="2500111"/>
                        <a:ext cx="829228" cy="777067"/>
                      </a:xfrm>
                      <a:custGeom>
                        <a:avLst/>
                        <a:gdLst>
                          <a:gd name="T0" fmla="*/ 0 w 5614957"/>
                          <a:gd name="T1" fmla="*/ 0 h 5279247"/>
                          <a:gd name="T2" fmla="*/ 5614957 w 5614957"/>
                          <a:gd name="T3" fmla="*/ 5279247 h 5279247"/>
                        </a:gdLst>
                        <a:ahLst/>
                        <a:cxnLst/>
                        <a:rect l="T0" t="T1" r="T2" b="T3"/>
                        <a:pathLst>
                          <a:path w="5614957" h="5279247">
                            <a:moveTo>
                              <a:pt x="20438" y="592679"/>
                            </a:moveTo>
                            <a:lnTo>
                              <a:pt x="0" y="730813"/>
                            </a:lnTo>
                            <a:lnTo>
                              <a:pt x="85724" y="868923"/>
                            </a:lnTo>
                            <a:lnTo>
                              <a:pt x="142874" y="1121335"/>
                            </a:lnTo>
                            <a:lnTo>
                              <a:pt x="323849" y="1378509"/>
                            </a:lnTo>
                            <a:lnTo>
                              <a:pt x="352424" y="1588060"/>
                            </a:lnTo>
                            <a:lnTo>
                              <a:pt x="380999" y="1878572"/>
                            </a:lnTo>
                            <a:lnTo>
                              <a:pt x="347662" y="2059546"/>
                            </a:lnTo>
                            <a:lnTo>
                              <a:pt x="280987" y="2307195"/>
                            </a:lnTo>
                            <a:lnTo>
                              <a:pt x="295274" y="2597705"/>
                            </a:lnTo>
                            <a:lnTo>
                              <a:pt x="386796" y="3024588"/>
                            </a:lnTo>
                            <a:lnTo>
                              <a:pt x="343576" y="3189832"/>
                            </a:lnTo>
                            <a:lnTo>
                              <a:pt x="409571" y="3407318"/>
                            </a:lnTo>
                            <a:lnTo>
                              <a:pt x="652458" y="3840704"/>
                            </a:lnTo>
                            <a:lnTo>
                              <a:pt x="952492" y="4321715"/>
                            </a:lnTo>
                            <a:lnTo>
                              <a:pt x="1185851" y="4540785"/>
                            </a:lnTo>
                            <a:lnTo>
                              <a:pt x="1443026" y="4526497"/>
                            </a:lnTo>
                            <a:lnTo>
                              <a:pt x="1733537" y="4802722"/>
                            </a:lnTo>
                            <a:lnTo>
                              <a:pt x="1976425" y="4969409"/>
                            </a:lnTo>
                            <a:lnTo>
                              <a:pt x="2105011" y="5269446"/>
                            </a:lnTo>
                            <a:lnTo>
                              <a:pt x="2265754" y="5279247"/>
                            </a:lnTo>
                            <a:lnTo>
                              <a:pt x="2285984" y="5114666"/>
                            </a:lnTo>
                            <a:lnTo>
                              <a:pt x="2414572" y="4912261"/>
                            </a:lnTo>
                            <a:lnTo>
                              <a:pt x="2271697" y="4883686"/>
                            </a:lnTo>
                            <a:lnTo>
                              <a:pt x="2245500" y="4728904"/>
                            </a:lnTo>
                            <a:lnTo>
                              <a:pt x="2428857" y="4588414"/>
                            </a:lnTo>
                            <a:lnTo>
                              <a:pt x="2626500" y="4488401"/>
                            </a:lnTo>
                            <a:lnTo>
                              <a:pt x="2743182" y="4345526"/>
                            </a:lnTo>
                            <a:lnTo>
                              <a:pt x="2774136" y="4040726"/>
                            </a:lnTo>
                            <a:lnTo>
                              <a:pt x="2962254" y="4016916"/>
                            </a:lnTo>
                            <a:lnTo>
                              <a:pt x="3038453" y="4126454"/>
                            </a:lnTo>
                            <a:lnTo>
                              <a:pt x="3162278" y="4174079"/>
                            </a:lnTo>
                            <a:lnTo>
                              <a:pt x="3443264" y="4131216"/>
                            </a:lnTo>
                            <a:lnTo>
                              <a:pt x="3607567" y="4076443"/>
                            </a:lnTo>
                            <a:lnTo>
                              <a:pt x="3759967" y="4188364"/>
                            </a:lnTo>
                            <a:lnTo>
                              <a:pt x="3833786" y="4347907"/>
                            </a:lnTo>
                            <a:lnTo>
                              <a:pt x="3845691" y="4500306"/>
                            </a:lnTo>
                            <a:lnTo>
                              <a:pt x="3948083" y="4576509"/>
                            </a:lnTo>
                            <a:lnTo>
                              <a:pt x="4360039" y="4350288"/>
                            </a:lnTo>
                            <a:lnTo>
                              <a:pt x="4519580" y="4140739"/>
                            </a:lnTo>
                            <a:lnTo>
                              <a:pt x="4738654" y="4028821"/>
                            </a:lnTo>
                            <a:lnTo>
                              <a:pt x="4972015" y="3964527"/>
                            </a:lnTo>
                            <a:lnTo>
                              <a:pt x="5200613" y="4005009"/>
                            </a:lnTo>
                            <a:lnTo>
                              <a:pt x="5364193" y="4016902"/>
                            </a:lnTo>
                            <a:lnTo>
                              <a:pt x="5614957" y="3852612"/>
                            </a:lnTo>
                            <a:lnTo>
                              <a:pt x="5493506" y="3614487"/>
                            </a:lnTo>
                            <a:lnTo>
                              <a:pt x="5300624" y="3400177"/>
                            </a:lnTo>
                            <a:lnTo>
                              <a:pt x="5457787" y="3038228"/>
                            </a:lnTo>
                            <a:lnTo>
                              <a:pt x="5469701" y="2709620"/>
                            </a:lnTo>
                            <a:lnTo>
                              <a:pt x="5401554" y="2331001"/>
                            </a:lnTo>
                            <a:lnTo>
                              <a:pt x="5469695" y="1990485"/>
                            </a:lnTo>
                            <a:lnTo>
                              <a:pt x="5367300" y="1869042"/>
                            </a:lnTo>
                            <a:lnTo>
                              <a:pt x="5188708" y="1876186"/>
                            </a:lnTo>
                            <a:lnTo>
                              <a:pt x="4931540" y="1847611"/>
                            </a:lnTo>
                            <a:lnTo>
                              <a:pt x="4950586" y="1523763"/>
                            </a:lnTo>
                            <a:lnTo>
                              <a:pt x="4691030" y="1388033"/>
                            </a:lnTo>
                            <a:lnTo>
                              <a:pt x="4398147" y="1416606"/>
                            </a:lnTo>
                            <a:lnTo>
                              <a:pt x="4188588" y="1347554"/>
                            </a:lnTo>
                            <a:lnTo>
                              <a:pt x="4043333" y="983224"/>
                            </a:lnTo>
                            <a:cubicBezTo>
                              <a:pt x="4042540" y="872100"/>
                              <a:pt x="4041746" y="760975"/>
                              <a:pt x="4040953" y="649851"/>
                            </a:cubicBezTo>
                            <a:lnTo>
                              <a:pt x="3895697" y="449829"/>
                            </a:lnTo>
                            <a:lnTo>
                              <a:pt x="3729010" y="311716"/>
                            </a:lnTo>
                            <a:lnTo>
                              <a:pt x="3781398" y="154555"/>
                            </a:lnTo>
                            <a:lnTo>
                              <a:pt x="3804941" y="0"/>
                            </a:lnTo>
                            <a:lnTo>
                              <a:pt x="3546109" y="107229"/>
                            </a:lnTo>
                            <a:cubicBezTo>
                              <a:pt x="3545165" y="181742"/>
                              <a:pt x="3544220" y="256254"/>
                              <a:pt x="3543276" y="330767"/>
                            </a:cubicBezTo>
                            <a:lnTo>
                              <a:pt x="3443264" y="492692"/>
                            </a:lnTo>
                            <a:lnTo>
                              <a:pt x="3262290" y="564129"/>
                            </a:lnTo>
                            <a:lnTo>
                              <a:pt x="2976540" y="716528"/>
                            </a:lnTo>
                            <a:lnTo>
                              <a:pt x="3005115" y="864165"/>
                            </a:lnTo>
                            <a:lnTo>
                              <a:pt x="3090841" y="964177"/>
                            </a:lnTo>
                            <a:lnTo>
                              <a:pt x="2805091" y="1145152"/>
                            </a:lnTo>
                            <a:lnTo>
                              <a:pt x="2705079" y="1207064"/>
                            </a:lnTo>
                            <a:lnTo>
                              <a:pt x="2628880" y="1326126"/>
                            </a:lnTo>
                            <a:lnTo>
                              <a:pt x="2433618" y="1478525"/>
                            </a:lnTo>
                            <a:lnTo>
                              <a:pt x="2262169" y="1664262"/>
                            </a:lnTo>
                            <a:lnTo>
                              <a:pt x="2071670" y="1721412"/>
                            </a:lnTo>
                            <a:lnTo>
                              <a:pt x="1909746" y="1688074"/>
                            </a:lnTo>
                            <a:lnTo>
                              <a:pt x="1657334" y="1821424"/>
                            </a:lnTo>
                            <a:lnTo>
                              <a:pt x="1504934" y="1792850"/>
                            </a:lnTo>
                            <a:lnTo>
                              <a:pt x="1543033" y="1592826"/>
                            </a:lnTo>
                            <a:lnTo>
                              <a:pt x="1466835" y="1497576"/>
                            </a:lnTo>
                            <a:lnTo>
                              <a:pt x="1371586" y="1335651"/>
                            </a:lnTo>
                            <a:lnTo>
                              <a:pt x="1462072" y="1121340"/>
                            </a:lnTo>
                            <a:lnTo>
                              <a:pt x="1339925" y="957042"/>
                            </a:lnTo>
                            <a:lnTo>
                              <a:pt x="1090599" y="1107052"/>
                            </a:lnTo>
                            <a:lnTo>
                              <a:pt x="914387" y="1102290"/>
                            </a:lnTo>
                            <a:lnTo>
                              <a:pt x="862001" y="949890"/>
                            </a:lnTo>
                            <a:lnTo>
                              <a:pt x="566725" y="907028"/>
                            </a:lnTo>
                            <a:lnTo>
                              <a:pt x="481002" y="797491"/>
                            </a:lnTo>
                            <a:lnTo>
                              <a:pt x="371470" y="626041"/>
                            </a:lnTo>
                            <a:lnTo>
                              <a:pt x="234752" y="521241"/>
                            </a:lnTo>
                            <a:lnTo>
                              <a:pt x="20438" y="592679"/>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51" name="任意多边形 14">
                        <a:extLst>
                          <a:ext uri="{FF2B5EF4-FFF2-40B4-BE49-F238E27FC236}">
                            <a16:creationId xmlns:a16="http://schemas.microsoft.com/office/drawing/2014/main" id="{E398AEF8-0EBE-977D-64F1-7643A2A88CEA}"/>
                          </a:ext>
                        </a:extLst>
                      </p:cNvPr>
                      <p:cNvSpPr>
                        <a:spLocks/>
                      </p:cNvSpPr>
                      <p:nvPr/>
                    </p:nvSpPr>
                    <p:spPr bwMode="auto">
                      <a:xfrm>
                        <a:off x="3111787" y="1854116"/>
                        <a:ext cx="842602" cy="914825"/>
                      </a:xfrm>
                      <a:custGeom>
                        <a:avLst/>
                        <a:gdLst>
                          <a:gd name="T0" fmla="*/ 0 w 5702839"/>
                          <a:gd name="T1" fmla="*/ 0 h 6215817"/>
                          <a:gd name="T2" fmla="*/ 5702839 w 5702839"/>
                          <a:gd name="T3" fmla="*/ 6215817 h 6215817"/>
                        </a:gdLst>
                        <a:ahLst/>
                        <a:cxnLst/>
                        <a:rect l="T0" t="T1" r="T2" b="T3"/>
                        <a:pathLst>
                          <a:path w="5702839" h="6215817">
                            <a:moveTo>
                              <a:pt x="0" y="222094"/>
                            </a:moveTo>
                            <a:lnTo>
                              <a:pt x="170440" y="415924"/>
                            </a:lnTo>
                            <a:lnTo>
                              <a:pt x="68840" y="614362"/>
                            </a:lnTo>
                            <a:lnTo>
                              <a:pt x="154564" y="773110"/>
                            </a:lnTo>
                            <a:lnTo>
                              <a:pt x="416502" y="922334"/>
                            </a:lnTo>
                            <a:lnTo>
                              <a:pt x="394278" y="1123948"/>
                            </a:lnTo>
                            <a:lnTo>
                              <a:pt x="251402" y="1292220"/>
                            </a:lnTo>
                            <a:lnTo>
                              <a:pt x="313312" y="1636706"/>
                            </a:lnTo>
                            <a:lnTo>
                              <a:pt x="551436" y="1646226"/>
                            </a:lnTo>
                            <a:lnTo>
                              <a:pt x="756222" y="1777988"/>
                            </a:lnTo>
                            <a:lnTo>
                              <a:pt x="900684" y="2019288"/>
                            </a:lnTo>
                            <a:lnTo>
                              <a:pt x="956246" y="2295512"/>
                            </a:lnTo>
                            <a:lnTo>
                              <a:pt x="1143574" y="2476492"/>
                            </a:lnTo>
                            <a:cubicBezTo>
                              <a:pt x="1141987" y="2562746"/>
                              <a:pt x="1140399" y="2649000"/>
                              <a:pt x="1138812" y="2735254"/>
                            </a:cubicBezTo>
                            <a:lnTo>
                              <a:pt x="1054674" y="2919402"/>
                            </a:lnTo>
                            <a:lnTo>
                              <a:pt x="1032450" y="3178164"/>
                            </a:lnTo>
                            <a:lnTo>
                              <a:pt x="908626" y="3292464"/>
                            </a:lnTo>
                            <a:lnTo>
                              <a:pt x="692726" y="3259126"/>
                            </a:lnTo>
                            <a:lnTo>
                              <a:pt x="599064" y="3378188"/>
                            </a:lnTo>
                            <a:lnTo>
                              <a:pt x="484764" y="3438508"/>
                            </a:lnTo>
                            <a:lnTo>
                              <a:pt x="298917" y="3439692"/>
                            </a:lnTo>
                            <a:lnTo>
                              <a:pt x="480107" y="3636167"/>
                            </a:lnTo>
                            <a:lnTo>
                              <a:pt x="632398" y="3868714"/>
                            </a:lnTo>
                            <a:lnTo>
                              <a:pt x="938784" y="4002062"/>
                            </a:lnTo>
                            <a:lnTo>
                              <a:pt x="1278508" y="4240186"/>
                            </a:lnTo>
                            <a:lnTo>
                              <a:pt x="1464246" y="4468786"/>
                            </a:lnTo>
                            <a:lnTo>
                              <a:pt x="1540442" y="4705320"/>
                            </a:lnTo>
                            <a:lnTo>
                              <a:pt x="1733163" y="4984884"/>
                            </a:lnTo>
                            <a:lnTo>
                              <a:pt x="1947635" y="4913281"/>
                            </a:lnTo>
                            <a:lnTo>
                              <a:pt x="2080983" y="5015675"/>
                            </a:lnTo>
                            <a:lnTo>
                              <a:pt x="2197663" y="5194267"/>
                            </a:lnTo>
                            <a:lnTo>
                              <a:pt x="2278626" y="5299043"/>
                            </a:lnTo>
                            <a:lnTo>
                              <a:pt x="2576276" y="5344292"/>
                            </a:lnTo>
                            <a:lnTo>
                              <a:pt x="2626285" y="5494304"/>
                            </a:lnTo>
                            <a:lnTo>
                              <a:pt x="2807259" y="5499066"/>
                            </a:lnTo>
                            <a:lnTo>
                              <a:pt x="3052527" y="5349046"/>
                            </a:lnTo>
                            <a:lnTo>
                              <a:pt x="3177326" y="5513367"/>
                            </a:lnTo>
                            <a:lnTo>
                              <a:pt x="3086836" y="5725295"/>
                            </a:lnTo>
                            <a:lnTo>
                              <a:pt x="3178732" y="5887207"/>
                            </a:lnTo>
                            <a:lnTo>
                              <a:pt x="3257313" y="5987218"/>
                            </a:lnTo>
                            <a:lnTo>
                              <a:pt x="3220184" y="6180113"/>
                            </a:lnTo>
                            <a:lnTo>
                              <a:pt x="3369229" y="6215817"/>
                            </a:lnTo>
                            <a:lnTo>
                              <a:pt x="3623831" y="6080113"/>
                            </a:lnTo>
                            <a:lnTo>
                              <a:pt x="3790709" y="6111043"/>
                            </a:lnTo>
                            <a:lnTo>
                              <a:pt x="3978826" y="6053893"/>
                            </a:lnTo>
                            <a:lnTo>
                              <a:pt x="4140750" y="5875301"/>
                            </a:lnTo>
                            <a:lnTo>
                              <a:pt x="4345536" y="5713376"/>
                            </a:lnTo>
                            <a:lnTo>
                              <a:pt x="4407451" y="5608605"/>
                            </a:lnTo>
                            <a:lnTo>
                              <a:pt x="4806064" y="5356209"/>
                            </a:lnTo>
                            <a:lnTo>
                              <a:pt x="4719390" y="5253798"/>
                            </a:lnTo>
                            <a:lnTo>
                              <a:pt x="4688432" y="5106161"/>
                            </a:lnTo>
                            <a:lnTo>
                              <a:pt x="4959894" y="4960907"/>
                            </a:lnTo>
                            <a:lnTo>
                              <a:pt x="5159922" y="4882325"/>
                            </a:lnTo>
                            <a:lnTo>
                              <a:pt x="5255168" y="4725165"/>
                            </a:lnTo>
                            <a:lnTo>
                              <a:pt x="5262311" y="4498946"/>
                            </a:lnTo>
                            <a:lnTo>
                              <a:pt x="5514723" y="4394173"/>
                            </a:lnTo>
                            <a:lnTo>
                              <a:pt x="5531390" y="4082231"/>
                            </a:lnTo>
                            <a:lnTo>
                              <a:pt x="5702839" y="3803627"/>
                            </a:lnTo>
                            <a:lnTo>
                              <a:pt x="5693315" y="3720283"/>
                            </a:lnTo>
                            <a:lnTo>
                              <a:pt x="5593302" y="3636941"/>
                            </a:lnTo>
                            <a:lnTo>
                              <a:pt x="5417090" y="3434536"/>
                            </a:lnTo>
                            <a:lnTo>
                              <a:pt x="5405146" y="3263060"/>
                            </a:lnTo>
                            <a:lnTo>
                              <a:pt x="5207543" y="2958289"/>
                            </a:lnTo>
                            <a:lnTo>
                              <a:pt x="5143250" y="2677304"/>
                            </a:lnTo>
                            <a:lnTo>
                              <a:pt x="4934650" y="2563059"/>
                            </a:lnTo>
                            <a:lnTo>
                              <a:pt x="4647953" y="2493949"/>
                            </a:lnTo>
                            <a:lnTo>
                              <a:pt x="4416973" y="2462991"/>
                            </a:lnTo>
                            <a:lnTo>
                              <a:pt x="3807378" y="2610629"/>
                            </a:lnTo>
                            <a:lnTo>
                              <a:pt x="3431136" y="2746364"/>
                            </a:lnTo>
                            <a:lnTo>
                              <a:pt x="3269217" y="2462993"/>
                            </a:lnTo>
                            <a:lnTo>
                              <a:pt x="3257312" y="2172483"/>
                            </a:lnTo>
                            <a:lnTo>
                              <a:pt x="3304937" y="1872447"/>
                            </a:lnTo>
                            <a:lnTo>
                              <a:pt x="3333512" y="1534311"/>
                            </a:lnTo>
                            <a:lnTo>
                              <a:pt x="3157300" y="1512881"/>
                            </a:lnTo>
                            <a:lnTo>
                              <a:pt x="3109675" y="1417632"/>
                            </a:lnTo>
                            <a:lnTo>
                              <a:pt x="3293032" y="1281901"/>
                            </a:lnTo>
                            <a:lnTo>
                              <a:pt x="3221580" y="1103308"/>
                            </a:lnTo>
                            <a:lnTo>
                              <a:pt x="3151744" y="995358"/>
                            </a:lnTo>
                            <a:lnTo>
                              <a:pt x="2888220" y="1066796"/>
                            </a:lnTo>
                            <a:lnTo>
                              <a:pt x="2658034" y="1003296"/>
                            </a:lnTo>
                            <a:lnTo>
                              <a:pt x="2208772" y="879472"/>
                            </a:lnTo>
                            <a:lnTo>
                              <a:pt x="2143686" y="650872"/>
                            </a:lnTo>
                            <a:lnTo>
                              <a:pt x="2042086" y="757234"/>
                            </a:lnTo>
                            <a:lnTo>
                              <a:pt x="1794438" y="808034"/>
                            </a:lnTo>
                            <a:lnTo>
                              <a:pt x="1553138" y="895348"/>
                            </a:lnTo>
                            <a:lnTo>
                              <a:pt x="1440432" y="555624"/>
                            </a:lnTo>
                            <a:lnTo>
                              <a:pt x="1094352" y="423862"/>
                            </a:lnTo>
                            <a:lnTo>
                              <a:pt x="1161028" y="203200"/>
                            </a:lnTo>
                            <a:lnTo>
                              <a:pt x="994342" y="38100"/>
                            </a:lnTo>
                            <a:lnTo>
                              <a:pt x="667318" y="109538"/>
                            </a:lnTo>
                            <a:lnTo>
                              <a:pt x="437132" y="0"/>
                            </a:lnTo>
                            <a:lnTo>
                              <a:pt x="197426" y="104776"/>
                            </a:lnTo>
                            <a:lnTo>
                              <a:pt x="0" y="222094"/>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52" name="任意多边形 15">
                        <a:extLst>
                          <a:ext uri="{FF2B5EF4-FFF2-40B4-BE49-F238E27FC236}">
                            <a16:creationId xmlns:a16="http://schemas.microsoft.com/office/drawing/2014/main" id="{3D9506B4-3889-D3FF-1A9C-DDAC85099DB8}"/>
                          </a:ext>
                        </a:extLst>
                      </p:cNvPr>
                      <p:cNvSpPr>
                        <a:spLocks/>
                      </p:cNvSpPr>
                      <p:nvPr/>
                    </p:nvSpPr>
                    <p:spPr bwMode="auto">
                      <a:xfrm>
                        <a:off x="3319093" y="1016864"/>
                        <a:ext cx="1334789" cy="885401"/>
                      </a:xfrm>
                      <a:custGeom>
                        <a:avLst/>
                        <a:gdLst>
                          <a:gd name="T0" fmla="*/ 0 w 19868412"/>
                          <a:gd name="T1" fmla="*/ 0 h 13228574"/>
                          <a:gd name="T2" fmla="*/ 19868412 w 19868412"/>
                          <a:gd name="T3" fmla="*/ 13228574 h 13228574"/>
                        </a:gdLst>
                        <a:ahLst/>
                        <a:cxnLst/>
                        <a:rect l="T0" t="T1" r="T2" b="T3"/>
                        <a:pathLst>
                          <a:path w="19868412" h="13228574">
                            <a:moveTo>
                              <a:pt x="0" y="2147664"/>
                            </a:moveTo>
                            <a:lnTo>
                              <a:pt x="573041" y="2577908"/>
                            </a:lnTo>
                            <a:lnTo>
                              <a:pt x="880186" y="3218647"/>
                            </a:lnTo>
                            <a:lnTo>
                              <a:pt x="1464579" y="3358758"/>
                            </a:lnTo>
                            <a:lnTo>
                              <a:pt x="2393013" y="3211655"/>
                            </a:lnTo>
                            <a:lnTo>
                              <a:pt x="3338405" y="3341797"/>
                            </a:lnTo>
                            <a:lnTo>
                              <a:pt x="4021024" y="3503849"/>
                            </a:lnTo>
                            <a:lnTo>
                              <a:pt x="4595448" y="3501358"/>
                            </a:lnTo>
                            <a:lnTo>
                              <a:pt x="5206766" y="4043868"/>
                            </a:lnTo>
                            <a:lnTo>
                              <a:pt x="5724837" y="4083257"/>
                            </a:lnTo>
                            <a:lnTo>
                              <a:pt x="6333666" y="3891782"/>
                            </a:lnTo>
                            <a:lnTo>
                              <a:pt x="6949968" y="3955606"/>
                            </a:lnTo>
                            <a:lnTo>
                              <a:pt x="7322949" y="4137114"/>
                            </a:lnTo>
                            <a:lnTo>
                              <a:pt x="7742792" y="4615798"/>
                            </a:lnTo>
                            <a:lnTo>
                              <a:pt x="8167619" y="4588869"/>
                            </a:lnTo>
                            <a:lnTo>
                              <a:pt x="8712623" y="4694575"/>
                            </a:lnTo>
                            <a:lnTo>
                              <a:pt x="8882152" y="5303401"/>
                            </a:lnTo>
                            <a:lnTo>
                              <a:pt x="9388804" y="5907243"/>
                            </a:lnTo>
                            <a:lnTo>
                              <a:pt x="7848496" y="7012198"/>
                            </a:lnTo>
                            <a:lnTo>
                              <a:pt x="6756003" y="7468940"/>
                            </a:lnTo>
                            <a:lnTo>
                              <a:pt x="6625863" y="7952608"/>
                            </a:lnTo>
                            <a:lnTo>
                              <a:pt x="6520156" y="8539490"/>
                            </a:lnTo>
                            <a:lnTo>
                              <a:pt x="6029760" y="9147833"/>
                            </a:lnTo>
                            <a:lnTo>
                              <a:pt x="6480765" y="9328068"/>
                            </a:lnTo>
                            <a:lnTo>
                              <a:pt x="7067149" y="9202413"/>
                            </a:lnTo>
                            <a:lnTo>
                              <a:pt x="7423171" y="9186706"/>
                            </a:lnTo>
                            <a:lnTo>
                              <a:pt x="7933106" y="9375438"/>
                            </a:lnTo>
                            <a:lnTo>
                              <a:pt x="8575001" y="9144816"/>
                            </a:lnTo>
                            <a:lnTo>
                              <a:pt x="8988608" y="9338538"/>
                            </a:lnTo>
                            <a:lnTo>
                              <a:pt x="9595940" y="9280945"/>
                            </a:lnTo>
                            <a:lnTo>
                              <a:pt x="10381279" y="9490368"/>
                            </a:lnTo>
                            <a:lnTo>
                              <a:pt x="10737294" y="9966810"/>
                            </a:lnTo>
                            <a:lnTo>
                              <a:pt x="11245144" y="10176232"/>
                            </a:lnTo>
                            <a:lnTo>
                              <a:pt x="11862946" y="9935392"/>
                            </a:lnTo>
                            <a:lnTo>
                              <a:pt x="12082839" y="10322827"/>
                            </a:lnTo>
                            <a:lnTo>
                              <a:pt x="12514179" y="10684312"/>
                            </a:lnTo>
                            <a:lnTo>
                              <a:pt x="13284138" y="10730711"/>
                            </a:lnTo>
                            <a:lnTo>
                              <a:pt x="13899587" y="10610780"/>
                            </a:lnTo>
                            <a:lnTo>
                              <a:pt x="14040945" y="11061044"/>
                            </a:lnTo>
                            <a:lnTo>
                              <a:pt x="14360317" y="11668371"/>
                            </a:lnTo>
                            <a:lnTo>
                              <a:pt x="14433612" y="12097701"/>
                            </a:lnTo>
                            <a:lnTo>
                              <a:pt x="15663976" y="12422288"/>
                            </a:lnTo>
                            <a:lnTo>
                              <a:pt x="16082823" y="12814958"/>
                            </a:lnTo>
                            <a:lnTo>
                              <a:pt x="16470256" y="13228574"/>
                            </a:lnTo>
                            <a:lnTo>
                              <a:pt x="16751668" y="13082381"/>
                            </a:lnTo>
                            <a:lnTo>
                              <a:pt x="16501664" y="12710250"/>
                            </a:lnTo>
                            <a:lnTo>
                              <a:pt x="16889101" y="12019153"/>
                            </a:lnTo>
                            <a:lnTo>
                              <a:pt x="17485953" y="11139576"/>
                            </a:lnTo>
                            <a:lnTo>
                              <a:pt x="17868155" y="10527014"/>
                            </a:lnTo>
                            <a:lnTo>
                              <a:pt x="18595902" y="9563661"/>
                            </a:lnTo>
                            <a:lnTo>
                              <a:pt x="19302704" y="9123876"/>
                            </a:lnTo>
                            <a:lnTo>
                              <a:pt x="19868412" y="8804213"/>
                            </a:lnTo>
                            <a:lnTo>
                              <a:pt x="17765685" y="8515054"/>
                            </a:lnTo>
                            <a:lnTo>
                              <a:pt x="16758961" y="8637718"/>
                            </a:lnTo>
                            <a:lnTo>
                              <a:pt x="16056888" y="8406857"/>
                            </a:lnTo>
                            <a:lnTo>
                              <a:pt x="14510144" y="7144832"/>
                            </a:lnTo>
                            <a:lnTo>
                              <a:pt x="12575467" y="5438528"/>
                            </a:lnTo>
                            <a:lnTo>
                              <a:pt x="10898097" y="3938164"/>
                            </a:lnTo>
                            <a:lnTo>
                              <a:pt x="9837030" y="3049117"/>
                            </a:lnTo>
                            <a:lnTo>
                              <a:pt x="8649760" y="2383426"/>
                            </a:lnTo>
                            <a:lnTo>
                              <a:pt x="7632101" y="1760165"/>
                            </a:lnTo>
                            <a:lnTo>
                              <a:pt x="6505203" y="1021196"/>
                            </a:lnTo>
                            <a:lnTo>
                              <a:pt x="5729340" y="569439"/>
                            </a:lnTo>
                            <a:lnTo>
                              <a:pt x="4968912" y="488655"/>
                            </a:lnTo>
                            <a:lnTo>
                              <a:pt x="4050445" y="255300"/>
                            </a:lnTo>
                            <a:lnTo>
                              <a:pt x="3362841" y="0"/>
                            </a:lnTo>
                            <a:lnTo>
                              <a:pt x="2724596" y="385440"/>
                            </a:lnTo>
                            <a:lnTo>
                              <a:pt x="2361099" y="574421"/>
                            </a:lnTo>
                            <a:lnTo>
                              <a:pt x="1627116" y="579405"/>
                            </a:lnTo>
                            <a:lnTo>
                              <a:pt x="1045219" y="834703"/>
                            </a:lnTo>
                            <a:lnTo>
                              <a:pt x="343146" y="837192"/>
                            </a:lnTo>
                            <a:lnTo>
                              <a:pt x="340653" y="1225126"/>
                            </a:lnTo>
                            <a:lnTo>
                              <a:pt x="274336" y="1740706"/>
                            </a:lnTo>
                            <a:lnTo>
                              <a:pt x="0" y="2147664"/>
                            </a:lnTo>
                            <a:close/>
                          </a:path>
                        </a:pathLst>
                      </a:custGeom>
                      <a:solidFill>
                        <a:srgbClr val="1A75CF"/>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53" name="任意多边形 16">
                        <a:extLst>
                          <a:ext uri="{FF2B5EF4-FFF2-40B4-BE49-F238E27FC236}">
                            <a16:creationId xmlns:a16="http://schemas.microsoft.com/office/drawing/2014/main" id="{16C269AE-7BBB-9C52-0904-1C12B9A0CF8D}"/>
                          </a:ext>
                        </a:extLst>
                      </p:cNvPr>
                      <p:cNvSpPr>
                        <a:spLocks/>
                      </p:cNvSpPr>
                      <p:nvPr/>
                    </p:nvSpPr>
                    <p:spPr bwMode="auto">
                      <a:xfrm>
                        <a:off x="2814870" y="1073037"/>
                        <a:ext cx="1135506" cy="655357"/>
                      </a:xfrm>
                      <a:custGeom>
                        <a:avLst/>
                        <a:gdLst>
                          <a:gd name="T0" fmla="*/ 324023 w 10563940"/>
                          <a:gd name="T1" fmla="*/ 31987 h 7283732"/>
                          <a:gd name="T2" fmla="*/ 438699 w 10563940"/>
                          <a:gd name="T3" fmla="*/ 158171 h 7283732"/>
                          <a:gd name="T4" fmla="*/ 427154 w 10563940"/>
                          <a:gd name="T5" fmla="*/ 172412 h 7283732"/>
                          <a:gd name="T6" fmla="*/ 396774 w 10563940"/>
                          <a:gd name="T7" fmla="*/ 203946 h 7283732"/>
                          <a:gd name="T8" fmla="*/ 370038 w 10563940"/>
                          <a:gd name="T9" fmla="*/ 229377 h 7283732"/>
                          <a:gd name="T10" fmla="*/ 346341 w 10563940"/>
                          <a:gd name="T11" fmla="*/ 231411 h 7283732"/>
                          <a:gd name="T12" fmla="*/ 308669 w 10563940"/>
                          <a:gd name="T13" fmla="*/ 235480 h 7283732"/>
                          <a:gd name="T14" fmla="*/ 273428 w 10563940"/>
                          <a:gd name="T15" fmla="*/ 240566 h 7283732"/>
                          <a:gd name="T16" fmla="*/ 245477 w 10563940"/>
                          <a:gd name="T17" fmla="*/ 261928 h 7283732"/>
                          <a:gd name="T18" fmla="*/ 210236 w 10563940"/>
                          <a:gd name="T19" fmla="*/ 300074 h 7283732"/>
                          <a:gd name="T20" fmla="*/ 169526 w 10563940"/>
                          <a:gd name="T21" fmla="*/ 320419 h 7283732"/>
                          <a:gd name="T22" fmla="*/ 86890 w 10563940"/>
                          <a:gd name="T23" fmla="*/ 308212 h 7283732"/>
                          <a:gd name="T24" fmla="*/ 25223 w 10563940"/>
                          <a:gd name="T25" fmla="*/ 294482 h 7283732"/>
                          <a:gd name="T26" fmla="*/ 3647 w 10563940"/>
                          <a:gd name="T27" fmla="*/ 330082 h 7283732"/>
                          <a:gd name="T28" fmla="*/ 0 w 10563940"/>
                          <a:gd name="T29" fmla="*/ 350935 h 7283732"/>
                          <a:gd name="T30" fmla="*/ 43749 w 10563940"/>
                          <a:gd name="T31" fmla="*/ 356021 h 7283732"/>
                          <a:gd name="T32" fmla="*/ 86889 w 10563940"/>
                          <a:gd name="T33" fmla="*/ 340253 h 7283732"/>
                          <a:gd name="T34" fmla="*/ 140967 w 10563940"/>
                          <a:gd name="T35" fmla="*/ 351952 h 7283732"/>
                          <a:gd name="T36" fmla="*/ 170741 w 10563940"/>
                          <a:gd name="T37" fmla="*/ 354495 h 7283732"/>
                          <a:gd name="T38" fmla="*/ 192615 w 10563940"/>
                          <a:gd name="T39" fmla="*/ 371788 h 7283732"/>
                          <a:gd name="T40" fmla="*/ 202944 w 10563940"/>
                          <a:gd name="T41" fmla="*/ 403322 h 7283732"/>
                          <a:gd name="T42" fmla="*/ 243654 w 10563940"/>
                          <a:gd name="T43" fmla="*/ 402813 h 7283732"/>
                          <a:gd name="T44" fmla="*/ 289225 w 10563940"/>
                          <a:gd name="T45" fmla="*/ 406882 h 7283732"/>
                          <a:gd name="T46" fmla="*/ 352026 w 10563940"/>
                          <a:gd name="T47" fmla="*/ 419349 h 7283732"/>
                          <a:gd name="T48" fmla="*/ 374899 w 10563940"/>
                          <a:gd name="T49" fmla="*/ 392641 h 7283732"/>
                          <a:gd name="T50" fmla="*/ 400419 w 10563940"/>
                          <a:gd name="T51" fmla="*/ 376874 h 7283732"/>
                          <a:gd name="T52" fmla="*/ 394342 w 10563940"/>
                          <a:gd name="T53" fmla="*/ 434347 h 7283732"/>
                          <a:gd name="T54" fmla="*/ 446597 w 10563940"/>
                          <a:gd name="T55" fmla="*/ 463338 h 7283732"/>
                          <a:gd name="T56" fmla="*/ 512827 w 10563940"/>
                          <a:gd name="T57" fmla="*/ 475036 h 7283732"/>
                          <a:gd name="T58" fmla="*/ 565474 w 10563940"/>
                          <a:gd name="T59" fmla="*/ 475285 h 7283732"/>
                          <a:gd name="T60" fmla="*/ 595159 w 10563940"/>
                          <a:gd name="T61" fmla="*/ 459015 h 7283732"/>
                          <a:gd name="T62" fmla="*/ 639942 w 10563940"/>
                          <a:gd name="T63" fmla="*/ 446311 h 7283732"/>
                          <a:gd name="T64" fmla="*/ 717593 w 10563940"/>
                          <a:gd name="T65" fmla="*/ 425955 h 7283732"/>
                          <a:gd name="T66" fmla="*/ 750100 w 10563940"/>
                          <a:gd name="T67" fmla="*/ 414511 h 7283732"/>
                          <a:gd name="T68" fmla="*/ 786557 w 10563940"/>
                          <a:gd name="T69" fmla="*/ 403322 h 7283732"/>
                          <a:gd name="T70" fmla="*/ 814203 w 10563940"/>
                          <a:gd name="T71" fmla="*/ 374585 h 7283732"/>
                          <a:gd name="T72" fmla="*/ 821495 w 10563940"/>
                          <a:gd name="T73" fmla="*/ 343306 h 7283732"/>
                          <a:gd name="T74" fmla="*/ 828482 w 10563940"/>
                          <a:gd name="T75" fmla="*/ 322198 h 7283732"/>
                          <a:gd name="T76" fmla="*/ 891977 w 10563940"/>
                          <a:gd name="T77" fmla="*/ 299819 h 7283732"/>
                          <a:gd name="T78" fmla="*/ 981299 w 10563940"/>
                          <a:gd name="T79" fmla="*/ 246161 h 7283732"/>
                          <a:gd name="T80" fmla="*/ 952132 w 10563940"/>
                          <a:gd name="T81" fmla="*/ 217169 h 7283732"/>
                          <a:gd name="T82" fmla="*/ 941803 w 10563940"/>
                          <a:gd name="T83" fmla="*/ 187415 h 7283732"/>
                          <a:gd name="T84" fmla="*/ 910510 w 10563940"/>
                          <a:gd name="T85" fmla="*/ 182075 h 7283732"/>
                          <a:gd name="T86" fmla="*/ 885902 w 10563940"/>
                          <a:gd name="T87" fmla="*/ 183346 h 7283732"/>
                          <a:gd name="T88" fmla="*/ 861901 w 10563940"/>
                          <a:gd name="T89" fmla="*/ 160459 h 7283732"/>
                          <a:gd name="T90" fmla="*/ 840027 w 10563940"/>
                          <a:gd name="T91" fmla="*/ 151558 h 7283732"/>
                          <a:gd name="T92" fmla="*/ 803996 w 10563940"/>
                          <a:gd name="T93" fmla="*/ 148014 h 7283732"/>
                          <a:gd name="T94" fmla="*/ 769240 w 10563940"/>
                          <a:gd name="T95" fmla="*/ 157407 h 7283732"/>
                          <a:gd name="T96" fmla="*/ 738591 w 10563940"/>
                          <a:gd name="T97" fmla="*/ 155650 h 7283732"/>
                          <a:gd name="T98" fmla="*/ 703314 w 10563940"/>
                          <a:gd name="T99" fmla="*/ 129179 h 7283732"/>
                          <a:gd name="T100" fmla="*/ 672934 w 10563940"/>
                          <a:gd name="T101" fmla="*/ 129434 h 7283732"/>
                          <a:gd name="T102" fmla="*/ 628578 w 10563940"/>
                          <a:gd name="T103" fmla="*/ 121041 h 7283732"/>
                          <a:gd name="T104" fmla="*/ 575412 w 10563940"/>
                          <a:gd name="T105" fmla="*/ 115447 h 7283732"/>
                          <a:gd name="T106" fmla="*/ 522245 w 10563940"/>
                          <a:gd name="T107" fmla="*/ 122313 h 7283732"/>
                          <a:gd name="T108" fmla="*/ 487307 w 10563940"/>
                          <a:gd name="T109" fmla="*/ 115193 h 7283732"/>
                          <a:gd name="T110" fmla="*/ 469991 w 10563940"/>
                          <a:gd name="T111" fmla="*/ 84676 h 7283732"/>
                          <a:gd name="T112" fmla="*/ 436395 w 10563940"/>
                          <a:gd name="T113" fmla="*/ 63331 h 7283732"/>
                          <a:gd name="T114" fmla="*/ 452370 w 10563940"/>
                          <a:gd name="T115" fmla="*/ 43987 h 7283732"/>
                          <a:gd name="T116" fmla="*/ 456319 w 10563940"/>
                          <a:gd name="T117" fmla="*/ 19319 h 7283732"/>
                          <a:gd name="T118" fmla="*/ 456534 w 10563940"/>
                          <a:gd name="T119" fmla="*/ 0 h 7283732"/>
                          <a:gd name="T120" fmla="*/ 414393 w 10563940"/>
                          <a:gd name="T121" fmla="*/ 7112 h 7283732"/>
                          <a:gd name="T122" fmla="*/ 377568 w 10563940"/>
                          <a:gd name="T123" fmla="*/ 13054 h 7283732"/>
                          <a:gd name="T124" fmla="*/ 324023 w 10563940"/>
                          <a:gd name="T125" fmla="*/ 31987 h 72837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563940"/>
                          <a:gd name="T190" fmla="*/ 0 h 7283732"/>
                          <a:gd name="T191" fmla="*/ 10563940 w 10563940"/>
                          <a:gd name="T192" fmla="*/ 7283732 h 72837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563940" h="7283732">
                            <a:moveTo>
                              <a:pt x="3488189" y="490193"/>
                            </a:moveTo>
                            <a:lnTo>
                              <a:pt x="4722706" y="2423961"/>
                            </a:lnTo>
                            <a:lnTo>
                              <a:pt x="4598426" y="2642208"/>
                            </a:lnTo>
                            <a:lnTo>
                              <a:pt x="4271369" y="3125467"/>
                            </a:lnTo>
                            <a:lnTo>
                              <a:pt x="3983558" y="3515193"/>
                            </a:lnTo>
                            <a:lnTo>
                              <a:pt x="3728455" y="3546371"/>
                            </a:lnTo>
                            <a:lnTo>
                              <a:pt x="3322904" y="3608727"/>
                            </a:lnTo>
                            <a:lnTo>
                              <a:pt x="2943518" y="3686671"/>
                            </a:lnTo>
                            <a:lnTo>
                              <a:pt x="2642626" y="4014040"/>
                            </a:lnTo>
                            <a:lnTo>
                              <a:pt x="2263240" y="4598628"/>
                            </a:lnTo>
                            <a:lnTo>
                              <a:pt x="1824987" y="4910410"/>
                            </a:lnTo>
                            <a:lnTo>
                              <a:pt x="935394" y="4723337"/>
                            </a:lnTo>
                            <a:lnTo>
                              <a:pt x="271527" y="4512928"/>
                            </a:lnTo>
                            <a:lnTo>
                              <a:pt x="39261" y="5058494"/>
                            </a:lnTo>
                            <a:lnTo>
                              <a:pt x="0" y="5378066"/>
                            </a:lnTo>
                            <a:lnTo>
                              <a:pt x="470973" y="5456009"/>
                            </a:lnTo>
                            <a:lnTo>
                              <a:pt x="935383" y="5214375"/>
                            </a:lnTo>
                            <a:lnTo>
                              <a:pt x="1517543" y="5393650"/>
                            </a:lnTo>
                            <a:lnTo>
                              <a:pt x="1838070" y="5432625"/>
                            </a:lnTo>
                            <a:lnTo>
                              <a:pt x="2073549" y="5697638"/>
                            </a:lnTo>
                            <a:lnTo>
                              <a:pt x="2184740" y="6180898"/>
                            </a:lnTo>
                            <a:lnTo>
                              <a:pt x="2622999" y="6173101"/>
                            </a:lnTo>
                            <a:lnTo>
                              <a:pt x="3113581" y="6235457"/>
                            </a:lnTo>
                            <a:lnTo>
                              <a:pt x="3789653" y="6426518"/>
                            </a:lnTo>
                            <a:lnTo>
                              <a:pt x="4035885" y="6017213"/>
                            </a:lnTo>
                            <a:lnTo>
                              <a:pt x="4310612" y="5775578"/>
                            </a:lnTo>
                            <a:lnTo>
                              <a:pt x="4245196" y="6656364"/>
                            </a:lnTo>
                            <a:lnTo>
                              <a:pt x="4807735" y="7100648"/>
                            </a:lnTo>
                            <a:lnTo>
                              <a:pt x="5520718" y="7279920"/>
                            </a:lnTo>
                            <a:lnTo>
                              <a:pt x="6087483" y="7283732"/>
                            </a:lnTo>
                            <a:lnTo>
                              <a:pt x="6407038" y="7034392"/>
                            </a:lnTo>
                            <a:lnTo>
                              <a:pt x="6889151" y="6839708"/>
                            </a:lnTo>
                            <a:lnTo>
                              <a:pt x="7725074" y="6527751"/>
                            </a:lnTo>
                            <a:lnTo>
                              <a:pt x="8075022" y="6352376"/>
                            </a:lnTo>
                            <a:lnTo>
                              <a:pt x="8467491" y="6180899"/>
                            </a:lnTo>
                            <a:lnTo>
                              <a:pt x="8765113" y="5740511"/>
                            </a:lnTo>
                            <a:lnTo>
                              <a:pt x="8843601" y="5261150"/>
                            </a:lnTo>
                            <a:lnTo>
                              <a:pt x="8918824" y="4937678"/>
                            </a:lnTo>
                            <a:lnTo>
                              <a:pt x="9602375" y="4594720"/>
                            </a:lnTo>
                            <a:lnTo>
                              <a:pt x="10563940" y="3772405"/>
                            </a:lnTo>
                            <a:lnTo>
                              <a:pt x="10249944" y="3328116"/>
                            </a:lnTo>
                            <a:lnTo>
                              <a:pt x="10138746" y="2872135"/>
                            </a:lnTo>
                            <a:lnTo>
                              <a:pt x="9801877" y="2790295"/>
                            </a:lnTo>
                            <a:lnTo>
                              <a:pt x="9536963" y="2809779"/>
                            </a:lnTo>
                            <a:lnTo>
                              <a:pt x="9278590" y="2459029"/>
                            </a:lnTo>
                            <a:lnTo>
                              <a:pt x="9043112" y="2322624"/>
                            </a:lnTo>
                            <a:lnTo>
                              <a:pt x="8655228" y="2268305"/>
                            </a:lnTo>
                            <a:lnTo>
                              <a:pt x="8281068" y="2412263"/>
                            </a:lnTo>
                            <a:lnTo>
                              <a:pt x="7951130" y="2385331"/>
                            </a:lnTo>
                            <a:lnTo>
                              <a:pt x="7571363" y="1979669"/>
                            </a:lnTo>
                            <a:lnTo>
                              <a:pt x="7244305" y="1983568"/>
                            </a:lnTo>
                            <a:lnTo>
                              <a:pt x="6766802" y="1854956"/>
                            </a:lnTo>
                            <a:lnTo>
                              <a:pt x="6194455" y="1769216"/>
                            </a:lnTo>
                            <a:lnTo>
                              <a:pt x="5622107" y="1874444"/>
                            </a:lnTo>
                            <a:lnTo>
                              <a:pt x="5245988" y="1765327"/>
                            </a:lnTo>
                            <a:lnTo>
                              <a:pt x="5059571" y="1297651"/>
                            </a:lnTo>
                            <a:lnTo>
                              <a:pt x="4697905" y="970544"/>
                            </a:lnTo>
                            <a:lnTo>
                              <a:pt x="4869879" y="674093"/>
                            </a:lnTo>
                            <a:lnTo>
                              <a:pt x="4912395" y="296060"/>
                            </a:lnTo>
                            <a:lnTo>
                              <a:pt x="4914705" y="0"/>
                            </a:lnTo>
                            <a:lnTo>
                              <a:pt x="4461045" y="108985"/>
                            </a:lnTo>
                            <a:lnTo>
                              <a:pt x="4064615" y="200050"/>
                            </a:lnTo>
                            <a:lnTo>
                              <a:pt x="3488189" y="490193"/>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54" name="任意多边形 17">
                        <a:extLst>
                          <a:ext uri="{FF2B5EF4-FFF2-40B4-BE49-F238E27FC236}">
                            <a16:creationId xmlns:a16="http://schemas.microsoft.com/office/drawing/2014/main" id="{09E224DE-2D42-250B-0E3D-0419B49A166D}"/>
                          </a:ext>
                        </a:extLst>
                      </p:cNvPr>
                      <p:cNvSpPr>
                        <a:spLocks/>
                      </p:cNvSpPr>
                      <p:nvPr/>
                    </p:nvSpPr>
                    <p:spPr bwMode="auto">
                      <a:xfrm>
                        <a:off x="2753346" y="1542487"/>
                        <a:ext cx="896101" cy="817191"/>
                      </a:xfrm>
                      <a:custGeom>
                        <a:avLst/>
                        <a:gdLst>
                          <a:gd name="T0" fmla="*/ 0 w 14268501"/>
                          <a:gd name="T1" fmla="*/ 0 h 13078136"/>
                          <a:gd name="T2" fmla="*/ 14268501 w 14268501"/>
                          <a:gd name="T3" fmla="*/ 13078136 h 13078136"/>
                        </a:gdLst>
                        <a:ahLst/>
                        <a:cxnLst/>
                        <a:rect l="T0" t="T1" r="T2" b="T3"/>
                        <a:pathLst>
                          <a:path w="14268501" h="13078136">
                            <a:moveTo>
                              <a:pt x="977495" y="237145"/>
                            </a:moveTo>
                            <a:lnTo>
                              <a:pt x="649538" y="1185108"/>
                            </a:lnTo>
                            <a:lnTo>
                              <a:pt x="473495" y="1776193"/>
                            </a:lnTo>
                            <a:lnTo>
                              <a:pt x="0" y="2297732"/>
                            </a:lnTo>
                            <a:lnTo>
                              <a:pt x="178854" y="2546095"/>
                            </a:lnTo>
                            <a:lnTo>
                              <a:pt x="484161" y="2443560"/>
                            </a:lnTo>
                            <a:lnTo>
                              <a:pt x="1545238" y="2672408"/>
                            </a:lnTo>
                            <a:lnTo>
                              <a:pt x="3252871" y="6115967"/>
                            </a:lnTo>
                            <a:lnTo>
                              <a:pt x="4088285" y="7411228"/>
                            </a:lnTo>
                            <a:lnTo>
                              <a:pt x="4505990" y="8409355"/>
                            </a:lnTo>
                            <a:lnTo>
                              <a:pt x="5057081" y="8923636"/>
                            </a:lnTo>
                            <a:lnTo>
                              <a:pt x="5088560" y="9338676"/>
                            </a:lnTo>
                            <a:lnTo>
                              <a:pt x="4923180" y="9711576"/>
                            </a:lnTo>
                            <a:lnTo>
                              <a:pt x="5776738" y="10263187"/>
                            </a:lnTo>
                            <a:lnTo>
                              <a:pt x="5950116" y="10715035"/>
                            </a:lnTo>
                            <a:lnTo>
                              <a:pt x="6265396" y="11411211"/>
                            </a:lnTo>
                            <a:lnTo>
                              <a:pt x="6299537" y="11962822"/>
                            </a:lnTo>
                            <a:lnTo>
                              <a:pt x="6221106" y="12352237"/>
                            </a:lnTo>
                            <a:lnTo>
                              <a:pt x="6058452" y="12654349"/>
                            </a:lnTo>
                            <a:lnTo>
                              <a:pt x="6413133" y="13078136"/>
                            </a:lnTo>
                            <a:lnTo>
                              <a:pt x="6863394" y="13068151"/>
                            </a:lnTo>
                            <a:lnTo>
                              <a:pt x="7137864" y="12928114"/>
                            </a:lnTo>
                            <a:lnTo>
                              <a:pt x="7345118" y="12653650"/>
                            </a:lnTo>
                            <a:lnTo>
                              <a:pt x="7849249" y="12726466"/>
                            </a:lnTo>
                            <a:lnTo>
                              <a:pt x="8140524" y="12463201"/>
                            </a:lnTo>
                            <a:lnTo>
                              <a:pt x="8202138" y="11841437"/>
                            </a:lnTo>
                            <a:lnTo>
                              <a:pt x="8398188" y="11410124"/>
                            </a:lnTo>
                            <a:lnTo>
                              <a:pt x="8412587" y="10814845"/>
                            </a:lnTo>
                            <a:lnTo>
                              <a:pt x="7980438" y="10396410"/>
                            </a:lnTo>
                            <a:lnTo>
                              <a:pt x="7838045" y="9752102"/>
                            </a:lnTo>
                            <a:lnTo>
                              <a:pt x="7496358" y="9175154"/>
                            </a:lnTo>
                            <a:lnTo>
                              <a:pt x="7031437" y="8867072"/>
                            </a:lnTo>
                            <a:lnTo>
                              <a:pt x="6451265" y="8839232"/>
                            </a:lnTo>
                            <a:lnTo>
                              <a:pt x="6314453" y="8026857"/>
                            </a:lnTo>
                            <a:lnTo>
                              <a:pt x="6650542" y="7629159"/>
                            </a:lnTo>
                            <a:lnTo>
                              <a:pt x="6706558" y="7158637"/>
                            </a:lnTo>
                            <a:lnTo>
                              <a:pt x="6084793" y="6805749"/>
                            </a:lnTo>
                            <a:lnTo>
                              <a:pt x="5883140" y="6436053"/>
                            </a:lnTo>
                            <a:lnTo>
                              <a:pt x="6124004" y="5965531"/>
                            </a:lnTo>
                            <a:lnTo>
                              <a:pt x="5733511" y="5511711"/>
                            </a:lnTo>
                            <a:lnTo>
                              <a:pt x="6208027" y="5220541"/>
                            </a:lnTo>
                            <a:lnTo>
                              <a:pt x="6756968" y="4985280"/>
                            </a:lnTo>
                            <a:lnTo>
                              <a:pt x="7289104" y="5248547"/>
                            </a:lnTo>
                            <a:lnTo>
                              <a:pt x="8056501" y="5074901"/>
                            </a:lnTo>
                            <a:lnTo>
                              <a:pt x="8450955" y="5461612"/>
                            </a:lnTo>
                            <a:lnTo>
                              <a:pt x="8286154" y="5982339"/>
                            </a:lnTo>
                            <a:lnTo>
                              <a:pt x="9115172" y="6301620"/>
                            </a:lnTo>
                            <a:lnTo>
                              <a:pt x="9367236" y="7091427"/>
                            </a:lnTo>
                            <a:lnTo>
                              <a:pt x="9949787" y="6884166"/>
                            </a:lnTo>
                            <a:lnTo>
                              <a:pt x="10521134" y="6760937"/>
                            </a:lnTo>
                            <a:lnTo>
                              <a:pt x="10761995" y="6514470"/>
                            </a:lnTo>
                            <a:lnTo>
                              <a:pt x="10918829" y="7052211"/>
                            </a:lnTo>
                            <a:lnTo>
                              <a:pt x="12515245" y="7500339"/>
                            </a:lnTo>
                            <a:lnTo>
                              <a:pt x="13137004" y="7332282"/>
                            </a:lnTo>
                            <a:lnTo>
                              <a:pt x="13305050" y="7595559"/>
                            </a:lnTo>
                            <a:lnTo>
                              <a:pt x="13596319" y="6872962"/>
                            </a:lnTo>
                            <a:lnTo>
                              <a:pt x="14268501" y="6178382"/>
                            </a:lnTo>
                            <a:lnTo>
                              <a:pt x="13640870" y="5661649"/>
                            </a:lnTo>
                            <a:lnTo>
                              <a:pt x="13529106" y="5214942"/>
                            </a:lnTo>
                            <a:lnTo>
                              <a:pt x="13422682" y="4447541"/>
                            </a:lnTo>
                            <a:lnTo>
                              <a:pt x="13181816" y="4094654"/>
                            </a:lnTo>
                            <a:lnTo>
                              <a:pt x="12481637" y="3506500"/>
                            </a:lnTo>
                            <a:lnTo>
                              <a:pt x="11983109" y="3321655"/>
                            </a:lnTo>
                            <a:lnTo>
                              <a:pt x="11417391" y="2974362"/>
                            </a:lnTo>
                            <a:lnTo>
                              <a:pt x="10437113" y="2968764"/>
                            </a:lnTo>
                            <a:lnTo>
                              <a:pt x="9221596" y="2716707"/>
                            </a:lnTo>
                            <a:lnTo>
                              <a:pt x="8246948" y="2078138"/>
                            </a:lnTo>
                            <a:lnTo>
                              <a:pt x="8353400" y="806598"/>
                            </a:lnTo>
                            <a:lnTo>
                              <a:pt x="7877256" y="1165102"/>
                            </a:lnTo>
                            <a:lnTo>
                              <a:pt x="7457157" y="1736453"/>
                            </a:lnTo>
                            <a:lnTo>
                              <a:pt x="6336862" y="1467580"/>
                            </a:lnTo>
                            <a:lnTo>
                              <a:pt x="5507850" y="1377957"/>
                            </a:lnTo>
                            <a:lnTo>
                              <a:pt x="4718041" y="1394764"/>
                            </a:lnTo>
                            <a:lnTo>
                              <a:pt x="4533209" y="700181"/>
                            </a:lnTo>
                            <a:lnTo>
                              <a:pt x="4118550" y="305718"/>
                            </a:lnTo>
                            <a:lnTo>
                              <a:pt x="3519340" y="246467"/>
                            </a:lnTo>
                            <a:lnTo>
                              <a:pt x="2583907" y="0"/>
                            </a:lnTo>
                            <a:lnTo>
                              <a:pt x="1777295" y="347295"/>
                            </a:lnTo>
                            <a:lnTo>
                              <a:pt x="977495" y="237145"/>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grpSp>
                <p:sp>
                  <p:nvSpPr>
                    <p:cNvPr id="40" name="任意多边形 16">
                      <a:extLst>
                        <a:ext uri="{FF2B5EF4-FFF2-40B4-BE49-F238E27FC236}">
                          <a16:creationId xmlns:a16="http://schemas.microsoft.com/office/drawing/2014/main" id="{BA4F346E-1191-35F6-1C59-3B431A27E7EA}"/>
                        </a:ext>
                      </a:extLst>
                    </p:cNvPr>
                    <p:cNvSpPr>
                      <a:spLocks/>
                    </p:cNvSpPr>
                    <p:nvPr/>
                  </p:nvSpPr>
                  <p:spPr bwMode="auto">
                    <a:xfrm>
                      <a:off x="3732398" y="1053496"/>
                      <a:ext cx="693070" cy="597204"/>
                    </a:xfrm>
                    <a:custGeom>
                      <a:avLst/>
                      <a:gdLst>
                        <a:gd name="T0" fmla="*/ 324023 w 10563940"/>
                        <a:gd name="T1" fmla="*/ 31987 h 7283732"/>
                        <a:gd name="T2" fmla="*/ 438699 w 10563940"/>
                        <a:gd name="T3" fmla="*/ 158171 h 7283732"/>
                        <a:gd name="T4" fmla="*/ 427154 w 10563940"/>
                        <a:gd name="T5" fmla="*/ 172412 h 7283732"/>
                        <a:gd name="T6" fmla="*/ 396774 w 10563940"/>
                        <a:gd name="T7" fmla="*/ 203946 h 7283732"/>
                        <a:gd name="T8" fmla="*/ 370038 w 10563940"/>
                        <a:gd name="T9" fmla="*/ 229377 h 7283732"/>
                        <a:gd name="T10" fmla="*/ 346341 w 10563940"/>
                        <a:gd name="T11" fmla="*/ 231411 h 7283732"/>
                        <a:gd name="T12" fmla="*/ 308669 w 10563940"/>
                        <a:gd name="T13" fmla="*/ 235480 h 7283732"/>
                        <a:gd name="T14" fmla="*/ 273428 w 10563940"/>
                        <a:gd name="T15" fmla="*/ 240566 h 7283732"/>
                        <a:gd name="T16" fmla="*/ 245477 w 10563940"/>
                        <a:gd name="T17" fmla="*/ 261928 h 7283732"/>
                        <a:gd name="T18" fmla="*/ 210236 w 10563940"/>
                        <a:gd name="T19" fmla="*/ 300074 h 7283732"/>
                        <a:gd name="T20" fmla="*/ 169526 w 10563940"/>
                        <a:gd name="T21" fmla="*/ 320419 h 7283732"/>
                        <a:gd name="T22" fmla="*/ 86890 w 10563940"/>
                        <a:gd name="T23" fmla="*/ 308212 h 7283732"/>
                        <a:gd name="T24" fmla="*/ 25223 w 10563940"/>
                        <a:gd name="T25" fmla="*/ 294482 h 7283732"/>
                        <a:gd name="T26" fmla="*/ 3647 w 10563940"/>
                        <a:gd name="T27" fmla="*/ 330082 h 7283732"/>
                        <a:gd name="T28" fmla="*/ 0 w 10563940"/>
                        <a:gd name="T29" fmla="*/ 350935 h 7283732"/>
                        <a:gd name="T30" fmla="*/ 43749 w 10563940"/>
                        <a:gd name="T31" fmla="*/ 356021 h 7283732"/>
                        <a:gd name="T32" fmla="*/ 86889 w 10563940"/>
                        <a:gd name="T33" fmla="*/ 340253 h 7283732"/>
                        <a:gd name="T34" fmla="*/ 140967 w 10563940"/>
                        <a:gd name="T35" fmla="*/ 351952 h 7283732"/>
                        <a:gd name="T36" fmla="*/ 170741 w 10563940"/>
                        <a:gd name="T37" fmla="*/ 354495 h 7283732"/>
                        <a:gd name="T38" fmla="*/ 192615 w 10563940"/>
                        <a:gd name="T39" fmla="*/ 371788 h 7283732"/>
                        <a:gd name="T40" fmla="*/ 202944 w 10563940"/>
                        <a:gd name="T41" fmla="*/ 403322 h 7283732"/>
                        <a:gd name="T42" fmla="*/ 243654 w 10563940"/>
                        <a:gd name="T43" fmla="*/ 402813 h 7283732"/>
                        <a:gd name="T44" fmla="*/ 289225 w 10563940"/>
                        <a:gd name="T45" fmla="*/ 406882 h 7283732"/>
                        <a:gd name="T46" fmla="*/ 352026 w 10563940"/>
                        <a:gd name="T47" fmla="*/ 419349 h 7283732"/>
                        <a:gd name="T48" fmla="*/ 374899 w 10563940"/>
                        <a:gd name="T49" fmla="*/ 392641 h 7283732"/>
                        <a:gd name="T50" fmla="*/ 400419 w 10563940"/>
                        <a:gd name="T51" fmla="*/ 376874 h 7283732"/>
                        <a:gd name="T52" fmla="*/ 394342 w 10563940"/>
                        <a:gd name="T53" fmla="*/ 434347 h 7283732"/>
                        <a:gd name="T54" fmla="*/ 446597 w 10563940"/>
                        <a:gd name="T55" fmla="*/ 463338 h 7283732"/>
                        <a:gd name="T56" fmla="*/ 512827 w 10563940"/>
                        <a:gd name="T57" fmla="*/ 475036 h 7283732"/>
                        <a:gd name="T58" fmla="*/ 565474 w 10563940"/>
                        <a:gd name="T59" fmla="*/ 475285 h 7283732"/>
                        <a:gd name="T60" fmla="*/ 595159 w 10563940"/>
                        <a:gd name="T61" fmla="*/ 459015 h 7283732"/>
                        <a:gd name="T62" fmla="*/ 639942 w 10563940"/>
                        <a:gd name="T63" fmla="*/ 446311 h 7283732"/>
                        <a:gd name="T64" fmla="*/ 717593 w 10563940"/>
                        <a:gd name="T65" fmla="*/ 425955 h 7283732"/>
                        <a:gd name="T66" fmla="*/ 750100 w 10563940"/>
                        <a:gd name="T67" fmla="*/ 414511 h 7283732"/>
                        <a:gd name="T68" fmla="*/ 786557 w 10563940"/>
                        <a:gd name="T69" fmla="*/ 403322 h 7283732"/>
                        <a:gd name="T70" fmla="*/ 814203 w 10563940"/>
                        <a:gd name="T71" fmla="*/ 374585 h 7283732"/>
                        <a:gd name="T72" fmla="*/ 821495 w 10563940"/>
                        <a:gd name="T73" fmla="*/ 343306 h 7283732"/>
                        <a:gd name="T74" fmla="*/ 828482 w 10563940"/>
                        <a:gd name="T75" fmla="*/ 322198 h 7283732"/>
                        <a:gd name="T76" fmla="*/ 891977 w 10563940"/>
                        <a:gd name="T77" fmla="*/ 299819 h 7283732"/>
                        <a:gd name="T78" fmla="*/ 981299 w 10563940"/>
                        <a:gd name="T79" fmla="*/ 246161 h 7283732"/>
                        <a:gd name="T80" fmla="*/ 952132 w 10563940"/>
                        <a:gd name="T81" fmla="*/ 217169 h 7283732"/>
                        <a:gd name="T82" fmla="*/ 941803 w 10563940"/>
                        <a:gd name="T83" fmla="*/ 187415 h 7283732"/>
                        <a:gd name="T84" fmla="*/ 910510 w 10563940"/>
                        <a:gd name="T85" fmla="*/ 182075 h 7283732"/>
                        <a:gd name="T86" fmla="*/ 885902 w 10563940"/>
                        <a:gd name="T87" fmla="*/ 183346 h 7283732"/>
                        <a:gd name="T88" fmla="*/ 861901 w 10563940"/>
                        <a:gd name="T89" fmla="*/ 160459 h 7283732"/>
                        <a:gd name="T90" fmla="*/ 840027 w 10563940"/>
                        <a:gd name="T91" fmla="*/ 151558 h 7283732"/>
                        <a:gd name="T92" fmla="*/ 803996 w 10563940"/>
                        <a:gd name="T93" fmla="*/ 148014 h 7283732"/>
                        <a:gd name="T94" fmla="*/ 769240 w 10563940"/>
                        <a:gd name="T95" fmla="*/ 157407 h 7283732"/>
                        <a:gd name="T96" fmla="*/ 738591 w 10563940"/>
                        <a:gd name="T97" fmla="*/ 155650 h 7283732"/>
                        <a:gd name="T98" fmla="*/ 703314 w 10563940"/>
                        <a:gd name="T99" fmla="*/ 129179 h 7283732"/>
                        <a:gd name="T100" fmla="*/ 672934 w 10563940"/>
                        <a:gd name="T101" fmla="*/ 129434 h 7283732"/>
                        <a:gd name="T102" fmla="*/ 628578 w 10563940"/>
                        <a:gd name="T103" fmla="*/ 121041 h 7283732"/>
                        <a:gd name="T104" fmla="*/ 575412 w 10563940"/>
                        <a:gd name="T105" fmla="*/ 115447 h 7283732"/>
                        <a:gd name="T106" fmla="*/ 522245 w 10563940"/>
                        <a:gd name="T107" fmla="*/ 122313 h 7283732"/>
                        <a:gd name="T108" fmla="*/ 487307 w 10563940"/>
                        <a:gd name="T109" fmla="*/ 115193 h 7283732"/>
                        <a:gd name="T110" fmla="*/ 469991 w 10563940"/>
                        <a:gd name="T111" fmla="*/ 84676 h 7283732"/>
                        <a:gd name="T112" fmla="*/ 436395 w 10563940"/>
                        <a:gd name="T113" fmla="*/ 63331 h 7283732"/>
                        <a:gd name="T114" fmla="*/ 452370 w 10563940"/>
                        <a:gd name="T115" fmla="*/ 43987 h 7283732"/>
                        <a:gd name="T116" fmla="*/ 456319 w 10563940"/>
                        <a:gd name="T117" fmla="*/ 19319 h 7283732"/>
                        <a:gd name="T118" fmla="*/ 456534 w 10563940"/>
                        <a:gd name="T119" fmla="*/ 0 h 7283732"/>
                        <a:gd name="T120" fmla="*/ 414393 w 10563940"/>
                        <a:gd name="T121" fmla="*/ 7112 h 7283732"/>
                        <a:gd name="T122" fmla="*/ 377568 w 10563940"/>
                        <a:gd name="T123" fmla="*/ 13054 h 7283732"/>
                        <a:gd name="T124" fmla="*/ 324023 w 10563940"/>
                        <a:gd name="T125" fmla="*/ 31987 h 72837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563940"/>
                        <a:gd name="T190" fmla="*/ 0 h 7283732"/>
                        <a:gd name="T191" fmla="*/ 10563940 w 10563940"/>
                        <a:gd name="T192" fmla="*/ 7283732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322904 w 10563940"/>
                        <a:gd name="connsiteY6" fmla="*/ 3608727 h 7283732"/>
                        <a:gd name="connsiteX7" fmla="*/ 3925935 w 10563940"/>
                        <a:gd name="connsiteY7" fmla="*/ 4244151 h 7283732"/>
                        <a:gd name="connsiteX8" fmla="*/ 2642626 w 10563940"/>
                        <a:gd name="connsiteY8" fmla="*/ 4014040 h 7283732"/>
                        <a:gd name="connsiteX9" fmla="*/ 2263240 w 10563940"/>
                        <a:gd name="connsiteY9" fmla="*/ 4598628 h 7283732"/>
                        <a:gd name="connsiteX10" fmla="*/ 1824987 w 10563940"/>
                        <a:gd name="connsiteY10" fmla="*/ 4910410 h 7283732"/>
                        <a:gd name="connsiteX11" fmla="*/ 935394 w 10563940"/>
                        <a:gd name="connsiteY11" fmla="*/ 4723337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2642626 w 10563940"/>
                        <a:gd name="connsiteY8" fmla="*/ 4014040 h 7283732"/>
                        <a:gd name="connsiteX9" fmla="*/ 2263240 w 10563940"/>
                        <a:gd name="connsiteY9" fmla="*/ 4598628 h 7283732"/>
                        <a:gd name="connsiteX10" fmla="*/ 1824987 w 10563940"/>
                        <a:gd name="connsiteY10" fmla="*/ 4910410 h 7283732"/>
                        <a:gd name="connsiteX11" fmla="*/ 935394 w 10563940"/>
                        <a:gd name="connsiteY11" fmla="*/ 4723337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2263240 w 10563940"/>
                        <a:gd name="connsiteY9" fmla="*/ 4598628 h 7283732"/>
                        <a:gd name="connsiteX10" fmla="*/ 1824987 w 10563940"/>
                        <a:gd name="connsiteY10" fmla="*/ 4910410 h 7283732"/>
                        <a:gd name="connsiteX11" fmla="*/ 935394 w 10563940"/>
                        <a:gd name="connsiteY11" fmla="*/ 4723337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2263240 w 10563940"/>
                        <a:gd name="connsiteY9" fmla="*/ 4598628 h 7283732"/>
                        <a:gd name="connsiteX10" fmla="*/ 4158219 w 10563940"/>
                        <a:gd name="connsiteY10" fmla="*/ 4910411 h 7283732"/>
                        <a:gd name="connsiteX11" fmla="*/ 935394 w 10563940"/>
                        <a:gd name="connsiteY11" fmla="*/ 4723337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2263240 w 10563940"/>
                        <a:gd name="connsiteY9" fmla="*/ 4598628 h 7283732"/>
                        <a:gd name="connsiteX10" fmla="*/ 4158219 w 10563940"/>
                        <a:gd name="connsiteY10" fmla="*/ 4910411 h 7283732"/>
                        <a:gd name="connsiteX11" fmla="*/ 4545781 w 10563940"/>
                        <a:gd name="connsiteY11" fmla="*/ 5075435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4056151 w 10563940"/>
                        <a:gd name="connsiteY9" fmla="*/ 4627960 h 7283732"/>
                        <a:gd name="connsiteX10" fmla="*/ 4158219 w 10563940"/>
                        <a:gd name="connsiteY10" fmla="*/ 4910411 h 7283732"/>
                        <a:gd name="connsiteX11" fmla="*/ 4545781 w 10563940"/>
                        <a:gd name="connsiteY11" fmla="*/ 5075435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4056151 w 10563940"/>
                        <a:gd name="connsiteY9" fmla="*/ 4627960 h 7283732"/>
                        <a:gd name="connsiteX10" fmla="*/ 4158219 w 10563940"/>
                        <a:gd name="connsiteY10" fmla="*/ 4910411 h 7283732"/>
                        <a:gd name="connsiteX11" fmla="*/ 4545781 w 10563940"/>
                        <a:gd name="connsiteY11" fmla="*/ 5075435 h 7283732"/>
                        <a:gd name="connsiteX12" fmla="*/ 4274881 w 10563940"/>
                        <a:gd name="connsiteY12" fmla="*/ 5099746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4056151 w 10563940"/>
                        <a:gd name="connsiteY9" fmla="*/ 4627960 h 7283732"/>
                        <a:gd name="connsiteX10" fmla="*/ 4158219 w 10563940"/>
                        <a:gd name="connsiteY10" fmla="*/ 4910411 h 7283732"/>
                        <a:gd name="connsiteX11" fmla="*/ 4545781 w 10563940"/>
                        <a:gd name="connsiteY11" fmla="*/ 5075435 h 7283732"/>
                        <a:gd name="connsiteX12" fmla="*/ 4274881 w 10563940"/>
                        <a:gd name="connsiteY12" fmla="*/ 5099746 h 7283732"/>
                        <a:gd name="connsiteX13" fmla="*/ 39261 w 10563940"/>
                        <a:gd name="connsiteY13" fmla="*/ 5058494 h 7283732"/>
                        <a:gd name="connsiteX14" fmla="*/ 0 w 10563940"/>
                        <a:gd name="connsiteY14" fmla="*/ 5378066 h 7283732"/>
                        <a:gd name="connsiteX15" fmla="*/ 4152886 w 10563940"/>
                        <a:gd name="connsiteY15" fmla="*/ 5334413 h 7283732"/>
                        <a:gd name="connsiteX16" fmla="*/ 470973 w 10563940"/>
                        <a:gd name="connsiteY16" fmla="*/ 5456009 h 7283732"/>
                        <a:gd name="connsiteX17" fmla="*/ 935383 w 10563940"/>
                        <a:gd name="connsiteY17" fmla="*/ 5214375 h 7283732"/>
                        <a:gd name="connsiteX18" fmla="*/ 1517543 w 10563940"/>
                        <a:gd name="connsiteY18" fmla="*/ 5393650 h 7283732"/>
                        <a:gd name="connsiteX19" fmla="*/ 1838070 w 10563940"/>
                        <a:gd name="connsiteY19" fmla="*/ 5432625 h 7283732"/>
                        <a:gd name="connsiteX20" fmla="*/ 2073549 w 10563940"/>
                        <a:gd name="connsiteY20" fmla="*/ 5697638 h 7283732"/>
                        <a:gd name="connsiteX21" fmla="*/ 2184740 w 10563940"/>
                        <a:gd name="connsiteY21" fmla="*/ 6180898 h 7283732"/>
                        <a:gd name="connsiteX22" fmla="*/ 2622999 w 10563940"/>
                        <a:gd name="connsiteY22" fmla="*/ 6173101 h 7283732"/>
                        <a:gd name="connsiteX23" fmla="*/ 3113581 w 10563940"/>
                        <a:gd name="connsiteY23" fmla="*/ 6235457 h 7283732"/>
                        <a:gd name="connsiteX24" fmla="*/ 3789653 w 10563940"/>
                        <a:gd name="connsiteY24" fmla="*/ 6426518 h 7283732"/>
                        <a:gd name="connsiteX25" fmla="*/ 4035885 w 10563940"/>
                        <a:gd name="connsiteY25" fmla="*/ 6017213 h 7283732"/>
                        <a:gd name="connsiteX26" fmla="*/ 4310612 w 10563940"/>
                        <a:gd name="connsiteY26" fmla="*/ 5775578 h 7283732"/>
                        <a:gd name="connsiteX27" fmla="*/ 4245196 w 10563940"/>
                        <a:gd name="connsiteY27" fmla="*/ 6656364 h 7283732"/>
                        <a:gd name="connsiteX28" fmla="*/ 4807735 w 10563940"/>
                        <a:gd name="connsiteY28" fmla="*/ 7100648 h 7283732"/>
                        <a:gd name="connsiteX29" fmla="*/ 5520718 w 10563940"/>
                        <a:gd name="connsiteY29" fmla="*/ 7279920 h 7283732"/>
                        <a:gd name="connsiteX30" fmla="*/ 6087483 w 10563940"/>
                        <a:gd name="connsiteY30" fmla="*/ 7283732 h 7283732"/>
                        <a:gd name="connsiteX31" fmla="*/ 6407038 w 10563940"/>
                        <a:gd name="connsiteY31" fmla="*/ 7034392 h 7283732"/>
                        <a:gd name="connsiteX32" fmla="*/ 6889151 w 10563940"/>
                        <a:gd name="connsiteY32" fmla="*/ 6839708 h 7283732"/>
                        <a:gd name="connsiteX33" fmla="*/ 7725074 w 10563940"/>
                        <a:gd name="connsiteY33" fmla="*/ 6527751 h 7283732"/>
                        <a:gd name="connsiteX34" fmla="*/ 8075022 w 10563940"/>
                        <a:gd name="connsiteY34" fmla="*/ 6352376 h 7283732"/>
                        <a:gd name="connsiteX35" fmla="*/ 8467491 w 10563940"/>
                        <a:gd name="connsiteY35" fmla="*/ 6180899 h 7283732"/>
                        <a:gd name="connsiteX36" fmla="*/ 8765113 w 10563940"/>
                        <a:gd name="connsiteY36" fmla="*/ 5740511 h 7283732"/>
                        <a:gd name="connsiteX37" fmla="*/ 8843601 w 10563940"/>
                        <a:gd name="connsiteY37" fmla="*/ 5261150 h 7283732"/>
                        <a:gd name="connsiteX38" fmla="*/ 8918824 w 10563940"/>
                        <a:gd name="connsiteY38" fmla="*/ 4937678 h 7283732"/>
                        <a:gd name="connsiteX39" fmla="*/ 9602375 w 10563940"/>
                        <a:gd name="connsiteY39" fmla="*/ 4594720 h 7283732"/>
                        <a:gd name="connsiteX40" fmla="*/ 10563940 w 10563940"/>
                        <a:gd name="connsiteY40" fmla="*/ 3772405 h 7283732"/>
                        <a:gd name="connsiteX41" fmla="*/ 10249944 w 10563940"/>
                        <a:gd name="connsiteY41" fmla="*/ 3328116 h 7283732"/>
                        <a:gd name="connsiteX42" fmla="*/ 10138746 w 10563940"/>
                        <a:gd name="connsiteY42" fmla="*/ 2872135 h 7283732"/>
                        <a:gd name="connsiteX43" fmla="*/ 9801877 w 10563940"/>
                        <a:gd name="connsiteY43" fmla="*/ 2790295 h 7283732"/>
                        <a:gd name="connsiteX44" fmla="*/ 9536963 w 10563940"/>
                        <a:gd name="connsiteY44" fmla="*/ 2809779 h 7283732"/>
                        <a:gd name="connsiteX45" fmla="*/ 9278590 w 10563940"/>
                        <a:gd name="connsiteY45" fmla="*/ 2459029 h 7283732"/>
                        <a:gd name="connsiteX46" fmla="*/ 9043112 w 10563940"/>
                        <a:gd name="connsiteY46" fmla="*/ 2322624 h 7283732"/>
                        <a:gd name="connsiteX47" fmla="*/ 8655228 w 10563940"/>
                        <a:gd name="connsiteY47" fmla="*/ 2268305 h 7283732"/>
                        <a:gd name="connsiteX48" fmla="*/ 8281068 w 10563940"/>
                        <a:gd name="connsiteY48" fmla="*/ 2412263 h 7283732"/>
                        <a:gd name="connsiteX49" fmla="*/ 7951130 w 10563940"/>
                        <a:gd name="connsiteY49" fmla="*/ 2385331 h 7283732"/>
                        <a:gd name="connsiteX50" fmla="*/ 7571363 w 10563940"/>
                        <a:gd name="connsiteY50" fmla="*/ 1979669 h 7283732"/>
                        <a:gd name="connsiteX51" fmla="*/ 7244305 w 10563940"/>
                        <a:gd name="connsiteY51" fmla="*/ 1983568 h 7283732"/>
                        <a:gd name="connsiteX52" fmla="*/ 6766802 w 10563940"/>
                        <a:gd name="connsiteY52" fmla="*/ 1854956 h 7283732"/>
                        <a:gd name="connsiteX53" fmla="*/ 6194455 w 10563940"/>
                        <a:gd name="connsiteY53" fmla="*/ 1769216 h 7283732"/>
                        <a:gd name="connsiteX54" fmla="*/ 5622107 w 10563940"/>
                        <a:gd name="connsiteY54" fmla="*/ 1874444 h 7283732"/>
                        <a:gd name="connsiteX55" fmla="*/ 5245988 w 10563940"/>
                        <a:gd name="connsiteY55" fmla="*/ 1765327 h 7283732"/>
                        <a:gd name="connsiteX56" fmla="*/ 5059571 w 10563940"/>
                        <a:gd name="connsiteY56" fmla="*/ 1297651 h 7283732"/>
                        <a:gd name="connsiteX57" fmla="*/ 4697905 w 10563940"/>
                        <a:gd name="connsiteY57" fmla="*/ 970544 h 7283732"/>
                        <a:gd name="connsiteX58" fmla="*/ 4869879 w 10563940"/>
                        <a:gd name="connsiteY58" fmla="*/ 674093 h 7283732"/>
                        <a:gd name="connsiteX59" fmla="*/ 4912395 w 10563940"/>
                        <a:gd name="connsiteY59" fmla="*/ 296060 h 7283732"/>
                        <a:gd name="connsiteX60" fmla="*/ 4914705 w 10563940"/>
                        <a:gd name="connsiteY60" fmla="*/ 0 h 7283732"/>
                        <a:gd name="connsiteX61" fmla="*/ 4461045 w 10563940"/>
                        <a:gd name="connsiteY61" fmla="*/ 108985 h 7283732"/>
                        <a:gd name="connsiteX62" fmla="*/ 4064615 w 10563940"/>
                        <a:gd name="connsiteY62" fmla="*/ 200050 h 7283732"/>
                        <a:gd name="connsiteX63" fmla="*/ 3488189 w 10563940"/>
                        <a:gd name="connsiteY63" fmla="*/ 490193 h 7283732"/>
                        <a:gd name="connsiteX0" fmla="*/ 3448923 w 10524674"/>
                        <a:gd name="connsiteY0" fmla="*/ 490193 h 7283732"/>
                        <a:gd name="connsiteX1" fmla="*/ 4683440 w 10524674"/>
                        <a:gd name="connsiteY1" fmla="*/ 2423961 h 7283732"/>
                        <a:gd name="connsiteX2" fmla="*/ 4559160 w 10524674"/>
                        <a:gd name="connsiteY2" fmla="*/ 2642208 h 7283732"/>
                        <a:gd name="connsiteX3" fmla="*/ 4232103 w 10524674"/>
                        <a:gd name="connsiteY3" fmla="*/ 3125467 h 7283732"/>
                        <a:gd name="connsiteX4" fmla="*/ 3944292 w 10524674"/>
                        <a:gd name="connsiteY4" fmla="*/ 3515193 h 7283732"/>
                        <a:gd name="connsiteX5" fmla="*/ 3689189 w 10524674"/>
                        <a:gd name="connsiteY5" fmla="*/ 3546371 h 7283732"/>
                        <a:gd name="connsiteX6" fmla="*/ 3480119 w 10524674"/>
                        <a:gd name="connsiteY6" fmla="*/ 3726097 h 7283732"/>
                        <a:gd name="connsiteX7" fmla="*/ 3886669 w 10524674"/>
                        <a:gd name="connsiteY7" fmla="*/ 4244151 h 7283732"/>
                        <a:gd name="connsiteX8" fmla="*/ 3978743 w 10524674"/>
                        <a:gd name="connsiteY8" fmla="*/ 4571527 h 7283732"/>
                        <a:gd name="connsiteX9" fmla="*/ 4016885 w 10524674"/>
                        <a:gd name="connsiteY9" fmla="*/ 4627960 h 7283732"/>
                        <a:gd name="connsiteX10" fmla="*/ 4118953 w 10524674"/>
                        <a:gd name="connsiteY10" fmla="*/ 4910411 h 7283732"/>
                        <a:gd name="connsiteX11" fmla="*/ 4506515 w 10524674"/>
                        <a:gd name="connsiteY11" fmla="*/ 5075435 h 7283732"/>
                        <a:gd name="connsiteX12" fmla="*/ 4235615 w 10524674"/>
                        <a:gd name="connsiteY12" fmla="*/ 5099746 h 7283732"/>
                        <a:gd name="connsiteX13" fmla="*/ -5 w 10524674"/>
                        <a:gd name="connsiteY13" fmla="*/ 5058494 h 7283732"/>
                        <a:gd name="connsiteX14" fmla="*/ 3890403 w 10524674"/>
                        <a:gd name="connsiteY14" fmla="*/ 5348718 h 7283732"/>
                        <a:gd name="connsiteX15" fmla="*/ 4113620 w 10524674"/>
                        <a:gd name="connsiteY15" fmla="*/ 5334413 h 7283732"/>
                        <a:gd name="connsiteX16" fmla="*/ 431707 w 10524674"/>
                        <a:gd name="connsiteY16" fmla="*/ 5456009 h 7283732"/>
                        <a:gd name="connsiteX17" fmla="*/ 896117 w 10524674"/>
                        <a:gd name="connsiteY17" fmla="*/ 5214375 h 7283732"/>
                        <a:gd name="connsiteX18" fmla="*/ 1478277 w 10524674"/>
                        <a:gd name="connsiteY18" fmla="*/ 5393650 h 7283732"/>
                        <a:gd name="connsiteX19" fmla="*/ 1798804 w 10524674"/>
                        <a:gd name="connsiteY19" fmla="*/ 5432625 h 7283732"/>
                        <a:gd name="connsiteX20" fmla="*/ 2034283 w 10524674"/>
                        <a:gd name="connsiteY20" fmla="*/ 5697638 h 7283732"/>
                        <a:gd name="connsiteX21" fmla="*/ 2145474 w 10524674"/>
                        <a:gd name="connsiteY21" fmla="*/ 6180898 h 7283732"/>
                        <a:gd name="connsiteX22" fmla="*/ 2583733 w 10524674"/>
                        <a:gd name="connsiteY22" fmla="*/ 6173101 h 7283732"/>
                        <a:gd name="connsiteX23" fmla="*/ 3074315 w 10524674"/>
                        <a:gd name="connsiteY23" fmla="*/ 6235457 h 7283732"/>
                        <a:gd name="connsiteX24" fmla="*/ 3750387 w 10524674"/>
                        <a:gd name="connsiteY24" fmla="*/ 6426518 h 7283732"/>
                        <a:gd name="connsiteX25" fmla="*/ 3996619 w 10524674"/>
                        <a:gd name="connsiteY25" fmla="*/ 6017213 h 7283732"/>
                        <a:gd name="connsiteX26" fmla="*/ 4271346 w 10524674"/>
                        <a:gd name="connsiteY26" fmla="*/ 5775578 h 7283732"/>
                        <a:gd name="connsiteX27" fmla="*/ 4205930 w 10524674"/>
                        <a:gd name="connsiteY27" fmla="*/ 6656364 h 7283732"/>
                        <a:gd name="connsiteX28" fmla="*/ 4768469 w 10524674"/>
                        <a:gd name="connsiteY28" fmla="*/ 7100648 h 7283732"/>
                        <a:gd name="connsiteX29" fmla="*/ 5481452 w 10524674"/>
                        <a:gd name="connsiteY29" fmla="*/ 7279920 h 7283732"/>
                        <a:gd name="connsiteX30" fmla="*/ 6048217 w 10524674"/>
                        <a:gd name="connsiteY30" fmla="*/ 7283732 h 7283732"/>
                        <a:gd name="connsiteX31" fmla="*/ 6367772 w 10524674"/>
                        <a:gd name="connsiteY31" fmla="*/ 7034392 h 7283732"/>
                        <a:gd name="connsiteX32" fmla="*/ 6849885 w 10524674"/>
                        <a:gd name="connsiteY32" fmla="*/ 6839708 h 7283732"/>
                        <a:gd name="connsiteX33" fmla="*/ 7685808 w 10524674"/>
                        <a:gd name="connsiteY33" fmla="*/ 6527751 h 7283732"/>
                        <a:gd name="connsiteX34" fmla="*/ 8035756 w 10524674"/>
                        <a:gd name="connsiteY34" fmla="*/ 6352376 h 7283732"/>
                        <a:gd name="connsiteX35" fmla="*/ 8428225 w 10524674"/>
                        <a:gd name="connsiteY35" fmla="*/ 6180899 h 7283732"/>
                        <a:gd name="connsiteX36" fmla="*/ 8725847 w 10524674"/>
                        <a:gd name="connsiteY36" fmla="*/ 5740511 h 7283732"/>
                        <a:gd name="connsiteX37" fmla="*/ 8804335 w 10524674"/>
                        <a:gd name="connsiteY37" fmla="*/ 5261150 h 7283732"/>
                        <a:gd name="connsiteX38" fmla="*/ 8879558 w 10524674"/>
                        <a:gd name="connsiteY38" fmla="*/ 4937678 h 7283732"/>
                        <a:gd name="connsiteX39" fmla="*/ 9563109 w 10524674"/>
                        <a:gd name="connsiteY39" fmla="*/ 4594720 h 7283732"/>
                        <a:gd name="connsiteX40" fmla="*/ 10524674 w 10524674"/>
                        <a:gd name="connsiteY40" fmla="*/ 3772405 h 7283732"/>
                        <a:gd name="connsiteX41" fmla="*/ 10210678 w 10524674"/>
                        <a:gd name="connsiteY41" fmla="*/ 3328116 h 7283732"/>
                        <a:gd name="connsiteX42" fmla="*/ 10099480 w 10524674"/>
                        <a:gd name="connsiteY42" fmla="*/ 2872135 h 7283732"/>
                        <a:gd name="connsiteX43" fmla="*/ 9762611 w 10524674"/>
                        <a:gd name="connsiteY43" fmla="*/ 2790295 h 7283732"/>
                        <a:gd name="connsiteX44" fmla="*/ 9497697 w 10524674"/>
                        <a:gd name="connsiteY44" fmla="*/ 2809779 h 7283732"/>
                        <a:gd name="connsiteX45" fmla="*/ 9239324 w 10524674"/>
                        <a:gd name="connsiteY45" fmla="*/ 2459029 h 7283732"/>
                        <a:gd name="connsiteX46" fmla="*/ 9003846 w 10524674"/>
                        <a:gd name="connsiteY46" fmla="*/ 2322624 h 7283732"/>
                        <a:gd name="connsiteX47" fmla="*/ 8615962 w 10524674"/>
                        <a:gd name="connsiteY47" fmla="*/ 2268305 h 7283732"/>
                        <a:gd name="connsiteX48" fmla="*/ 8241802 w 10524674"/>
                        <a:gd name="connsiteY48" fmla="*/ 2412263 h 7283732"/>
                        <a:gd name="connsiteX49" fmla="*/ 7911864 w 10524674"/>
                        <a:gd name="connsiteY49" fmla="*/ 2385331 h 7283732"/>
                        <a:gd name="connsiteX50" fmla="*/ 7532097 w 10524674"/>
                        <a:gd name="connsiteY50" fmla="*/ 1979669 h 7283732"/>
                        <a:gd name="connsiteX51" fmla="*/ 7205039 w 10524674"/>
                        <a:gd name="connsiteY51" fmla="*/ 1983568 h 7283732"/>
                        <a:gd name="connsiteX52" fmla="*/ 6727536 w 10524674"/>
                        <a:gd name="connsiteY52" fmla="*/ 1854956 h 7283732"/>
                        <a:gd name="connsiteX53" fmla="*/ 6155189 w 10524674"/>
                        <a:gd name="connsiteY53" fmla="*/ 1769216 h 7283732"/>
                        <a:gd name="connsiteX54" fmla="*/ 5582841 w 10524674"/>
                        <a:gd name="connsiteY54" fmla="*/ 1874444 h 7283732"/>
                        <a:gd name="connsiteX55" fmla="*/ 5206722 w 10524674"/>
                        <a:gd name="connsiteY55" fmla="*/ 1765327 h 7283732"/>
                        <a:gd name="connsiteX56" fmla="*/ 5020305 w 10524674"/>
                        <a:gd name="connsiteY56" fmla="*/ 1297651 h 7283732"/>
                        <a:gd name="connsiteX57" fmla="*/ 4658639 w 10524674"/>
                        <a:gd name="connsiteY57" fmla="*/ 970544 h 7283732"/>
                        <a:gd name="connsiteX58" fmla="*/ 4830613 w 10524674"/>
                        <a:gd name="connsiteY58" fmla="*/ 674093 h 7283732"/>
                        <a:gd name="connsiteX59" fmla="*/ 4873129 w 10524674"/>
                        <a:gd name="connsiteY59" fmla="*/ 296060 h 7283732"/>
                        <a:gd name="connsiteX60" fmla="*/ 4875439 w 10524674"/>
                        <a:gd name="connsiteY60" fmla="*/ 0 h 7283732"/>
                        <a:gd name="connsiteX61" fmla="*/ 4421779 w 10524674"/>
                        <a:gd name="connsiteY61" fmla="*/ 108985 h 7283732"/>
                        <a:gd name="connsiteX62" fmla="*/ 4025349 w 10524674"/>
                        <a:gd name="connsiteY62" fmla="*/ 200050 h 7283732"/>
                        <a:gd name="connsiteX63" fmla="*/ 3448923 w 10524674"/>
                        <a:gd name="connsiteY63" fmla="*/ 490193 h 7283732"/>
                        <a:gd name="connsiteX0" fmla="*/ 3017216 w 10092967"/>
                        <a:gd name="connsiteY0" fmla="*/ 490193 h 7283732"/>
                        <a:gd name="connsiteX1" fmla="*/ 4251733 w 10092967"/>
                        <a:gd name="connsiteY1" fmla="*/ 2423961 h 7283732"/>
                        <a:gd name="connsiteX2" fmla="*/ 4127453 w 10092967"/>
                        <a:gd name="connsiteY2" fmla="*/ 2642208 h 7283732"/>
                        <a:gd name="connsiteX3" fmla="*/ 3800396 w 10092967"/>
                        <a:gd name="connsiteY3" fmla="*/ 3125467 h 7283732"/>
                        <a:gd name="connsiteX4" fmla="*/ 3512585 w 10092967"/>
                        <a:gd name="connsiteY4" fmla="*/ 3515193 h 7283732"/>
                        <a:gd name="connsiteX5" fmla="*/ 3257482 w 10092967"/>
                        <a:gd name="connsiteY5" fmla="*/ 3546371 h 7283732"/>
                        <a:gd name="connsiteX6" fmla="*/ 3048412 w 10092967"/>
                        <a:gd name="connsiteY6" fmla="*/ 3726097 h 7283732"/>
                        <a:gd name="connsiteX7" fmla="*/ 3454962 w 10092967"/>
                        <a:gd name="connsiteY7" fmla="*/ 4244151 h 7283732"/>
                        <a:gd name="connsiteX8" fmla="*/ 3547036 w 10092967"/>
                        <a:gd name="connsiteY8" fmla="*/ 4571527 h 7283732"/>
                        <a:gd name="connsiteX9" fmla="*/ 3585178 w 10092967"/>
                        <a:gd name="connsiteY9" fmla="*/ 4627960 h 7283732"/>
                        <a:gd name="connsiteX10" fmla="*/ 3687246 w 10092967"/>
                        <a:gd name="connsiteY10" fmla="*/ 4910411 h 7283732"/>
                        <a:gd name="connsiteX11" fmla="*/ 4074808 w 10092967"/>
                        <a:gd name="connsiteY11" fmla="*/ 5075435 h 7283732"/>
                        <a:gd name="connsiteX12" fmla="*/ 3803908 w 10092967"/>
                        <a:gd name="connsiteY12" fmla="*/ 5099746 h 7283732"/>
                        <a:gd name="connsiteX13" fmla="*/ 4017371 w 10092967"/>
                        <a:gd name="connsiteY13" fmla="*/ 5087151 h 7283732"/>
                        <a:gd name="connsiteX14" fmla="*/ 3458696 w 10092967"/>
                        <a:gd name="connsiteY14" fmla="*/ 5348718 h 7283732"/>
                        <a:gd name="connsiteX15" fmla="*/ 3681913 w 10092967"/>
                        <a:gd name="connsiteY15" fmla="*/ 5334413 h 7283732"/>
                        <a:gd name="connsiteX16" fmla="*/ 0 w 10092967"/>
                        <a:gd name="connsiteY16" fmla="*/ 5456009 h 7283732"/>
                        <a:gd name="connsiteX17" fmla="*/ 464410 w 10092967"/>
                        <a:gd name="connsiteY17" fmla="*/ 5214375 h 7283732"/>
                        <a:gd name="connsiteX18" fmla="*/ 1046570 w 10092967"/>
                        <a:gd name="connsiteY18" fmla="*/ 5393650 h 7283732"/>
                        <a:gd name="connsiteX19" fmla="*/ 1367097 w 10092967"/>
                        <a:gd name="connsiteY19" fmla="*/ 5432625 h 7283732"/>
                        <a:gd name="connsiteX20" fmla="*/ 1602576 w 10092967"/>
                        <a:gd name="connsiteY20" fmla="*/ 5697638 h 7283732"/>
                        <a:gd name="connsiteX21" fmla="*/ 1713767 w 10092967"/>
                        <a:gd name="connsiteY21" fmla="*/ 6180898 h 7283732"/>
                        <a:gd name="connsiteX22" fmla="*/ 2152026 w 10092967"/>
                        <a:gd name="connsiteY22" fmla="*/ 6173101 h 7283732"/>
                        <a:gd name="connsiteX23" fmla="*/ 2642608 w 10092967"/>
                        <a:gd name="connsiteY23" fmla="*/ 6235457 h 7283732"/>
                        <a:gd name="connsiteX24" fmla="*/ 3318680 w 10092967"/>
                        <a:gd name="connsiteY24" fmla="*/ 6426518 h 7283732"/>
                        <a:gd name="connsiteX25" fmla="*/ 3564912 w 10092967"/>
                        <a:gd name="connsiteY25" fmla="*/ 6017213 h 7283732"/>
                        <a:gd name="connsiteX26" fmla="*/ 3839639 w 10092967"/>
                        <a:gd name="connsiteY26" fmla="*/ 5775578 h 7283732"/>
                        <a:gd name="connsiteX27" fmla="*/ 3774223 w 10092967"/>
                        <a:gd name="connsiteY27" fmla="*/ 6656364 h 7283732"/>
                        <a:gd name="connsiteX28" fmla="*/ 4336762 w 10092967"/>
                        <a:gd name="connsiteY28" fmla="*/ 7100648 h 7283732"/>
                        <a:gd name="connsiteX29" fmla="*/ 5049745 w 10092967"/>
                        <a:gd name="connsiteY29" fmla="*/ 7279920 h 7283732"/>
                        <a:gd name="connsiteX30" fmla="*/ 5616510 w 10092967"/>
                        <a:gd name="connsiteY30" fmla="*/ 7283732 h 7283732"/>
                        <a:gd name="connsiteX31" fmla="*/ 5936065 w 10092967"/>
                        <a:gd name="connsiteY31" fmla="*/ 7034392 h 7283732"/>
                        <a:gd name="connsiteX32" fmla="*/ 6418178 w 10092967"/>
                        <a:gd name="connsiteY32" fmla="*/ 6839708 h 7283732"/>
                        <a:gd name="connsiteX33" fmla="*/ 7254101 w 10092967"/>
                        <a:gd name="connsiteY33" fmla="*/ 6527751 h 7283732"/>
                        <a:gd name="connsiteX34" fmla="*/ 7604049 w 10092967"/>
                        <a:gd name="connsiteY34" fmla="*/ 6352376 h 7283732"/>
                        <a:gd name="connsiteX35" fmla="*/ 7996518 w 10092967"/>
                        <a:gd name="connsiteY35" fmla="*/ 6180899 h 7283732"/>
                        <a:gd name="connsiteX36" fmla="*/ 8294140 w 10092967"/>
                        <a:gd name="connsiteY36" fmla="*/ 5740511 h 7283732"/>
                        <a:gd name="connsiteX37" fmla="*/ 8372628 w 10092967"/>
                        <a:gd name="connsiteY37" fmla="*/ 5261150 h 7283732"/>
                        <a:gd name="connsiteX38" fmla="*/ 8447851 w 10092967"/>
                        <a:gd name="connsiteY38" fmla="*/ 4937678 h 7283732"/>
                        <a:gd name="connsiteX39" fmla="*/ 9131402 w 10092967"/>
                        <a:gd name="connsiteY39" fmla="*/ 4594720 h 7283732"/>
                        <a:gd name="connsiteX40" fmla="*/ 10092967 w 10092967"/>
                        <a:gd name="connsiteY40" fmla="*/ 3772405 h 7283732"/>
                        <a:gd name="connsiteX41" fmla="*/ 9778971 w 10092967"/>
                        <a:gd name="connsiteY41" fmla="*/ 3328116 h 7283732"/>
                        <a:gd name="connsiteX42" fmla="*/ 9667773 w 10092967"/>
                        <a:gd name="connsiteY42" fmla="*/ 2872135 h 7283732"/>
                        <a:gd name="connsiteX43" fmla="*/ 9330904 w 10092967"/>
                        <a:gd name="connsiteY43" fmla="*/ 2790295 h 7283732"/>
                        <a:gd name="connsiteX44" fmla="*/ 9065990 w 10092967"/>
                        <a:gd name="connsiteY44" fmla="*/ 2809779 h 7283732"/>
                        <a:gd name="connsiteX45" fmla="*/ 8807617 w 10092967"/>
                        <a:gd name="connsiteY45" fmla="*/ 2459029 h 7283732"/>
                        <a:gd name="connsiteX46" fmla="*/ 8572139 w 10092967"/>
                        <a:gd name="connsiteY46" fmla="*/ 2322624 h 7283732"/>
                        <a:gd name="connsiteX47" fmla="*/ 8184255 w 10092967"/>
                        <a:gd name="connsiteY47" fmla="*/ 2268305 h 7283732"/>
                        <a:gd name="connsiteX48" fmla="*/ 7810095 w 10092967"/>
                        <a:gd name="connsiteY48" fmla="*/ 2412263 h 7283732"/>
                        <a:gd name="connsiteX49" fmla="*/ 7480157 w 10092967"/>
                        <a:gd name="connsiteY49" fmla="*/ 2385331 h 7283732"/>
                        <a:gd name="connsiteX50" fmla="*/ 7100390 w 10092967"/>
                        <a:gd name="connsiteY50" fmla="*/ 1979669 h 7283732"/>
                        <a:gd name="connsiteX51" fmla="*/ 6773332 w 10092967"/>
                        <a:gd name="connsiteY51" fmla="*/ 1983568 h 7283732"/>
                        <a:gd name="connsiteX52" fmla="*/ 6295829 w 10092967"/>
                        <a:gd name="connsiteY52" fmla="*/ 1854956 h 7283732"/>
                        <a:gd name="connsiteX53" fmla="*/ 5723482 w 10092967"/>
                        <a:gd name="connsiteY53" fmla="*/ 1769216 h 7283732"/>
                        <a:gd name="connsiteX54" fmla="*/ 5151134 w 10092967"/>
                        <a:gd name="connsiteY54" fmla="*/ 1874444 h 7283732"/>
                        <a:gd name="connsiteX55" fmla="*/ 4775015 w 10092967"/>
                        <a:gd name="connsiteY55" fmla="*/ 1765327 h 7283732"/>
                        <a:gd name="connsiteX56" fmla="*/ 4588598 w 10092967"/>
                        <a:gd name="connsiteY56" fmla="*/ 1297651 h 7283732"/>
                        <a:gd name="connsiteX57" fmla="*/ 4226932 w 10092967"/>
                        <a:gd name="connsiteY57" fmla="*/ 970544 h 7283732"/>
                        <a:gd name="connsiteX58" fmla="*/ 4398906 w 10092967"/>
                        <a:gd name="connsiteY58" fmla="*/ 674093 h 7283732"/>
                        <a:gd name="connsiteX59" fmla="*/ 4441422 w 10092967"/>
                        <a:gd name="connsiteY59" fmla="*/ 296060 h 7283732"/>
                        <a:gd name="connsiteX60" fmla="*/ 4443732 w 10092967"/>
                        <a:gd name="connsiteY60" fmla="*/ 0 h 7283732"/>
                        <a:gd name="connsiteX61" fmla="*/ 3990072 w 10092967"/>
                        <a:gd name="connsiteY61" fmla="*/ 108985 h 7283732"/>
                        <a:gd name="connsiteX62" fmla="*/ 3593642 w 10092967"/>
                        <a:gd name="connsiteY62" fmla="*/ 200050 h 7283732"/>
                        <a:gd name="connsiteX63" fmla="*/ 3017216 w 10092967"/>
                        <a:gd name="connsiteY63" fmla="*/ 490193 h 7283732"/>
                        <a:gd name="connsiteX0" fmla="*/ 3017216 w 10092967"/>
                        <a:gd name="connsiteY0" fmla="*/ 490193 h 7283732"/>
                        <a:gd name="connsiteX1" fmla="*/ 4251733 w 10092967"/>
                        <a:gd name="connsiteY1" fmla="*/ 2423961 h 7283732"/>
                        <a:gd name="connsiteX2" fmla="*/ 4127453 w 10092967"/>
                        <a:gd name="connsiteY2" fmla="*/ 2642208 h 7283732"/>
                        <a:gd name="connsiteX3" fmla="*/ 3800396 w 10092967"/>
                        <a:gd name="connsiteY3" fmla="*/ 3125467 h 7283732"/>
                        <a:gd name="connsiteX4" fmla="*/ 3512585 w 10092967"/>
                        <a:gd name="connsiteY4" fmla="*/ 3515193 h 7283732"/>
                        <a:gd name="connsiteX5" fmla="*/ 3257482 w 10092967"/>
                        <a:gd name="connsiteY5" fmla="*/ 3546371 h 7283732"/>
                        <a:gd name="connsiteX6" fmla="*/ 3048412 w 10092967"/>
                        <a:gd name="connsiteY6" fmla="*/ 3726097 h 7283732"/>
                        <a:gd name="connsiteX7" fmla="*/ 3454962 w 10092967"/>
                        <a:gd name="connsiteY7" fmla="*/ 4244151 h 7283732"/>
                        <a:gd name="connsiteX8" fmla="*/ 3547036 w 10092967"/>
                        <a:gd name="connsiteY8" fmla="*/ 4571527 h 7283732"/>
                        <a:gd name="connsiteX9" fmla="*/ 3585178 w 10092967"/>
                        <a:gd name="connsiteY9" fmla="*/ 4627960 h 7283732"/>
                        <a:gd name="connsiteX10" fmla="*/ 3687246 w 10092967"/>
                        <a:gd name="connsiteY10" fmla="*/ 4910411 h 7283732"/>
                        <a:gd name="connsiteX11" fmla="*/ 4074808 w 10092967"/>
                        <a:gd name="connsiteY11" fmla="*/ 5075435 h 7283732"/>
                        <a:gd name="connsiteX12" fmla="*/ 3803908 w 10092967"/>
                        <a:gd name="connsiteY12" fmla="*/ 5099746 h 7283732"/>
                        <a:gd name="connsiteX13" fmla="*/ 4017371 w 10092967"/>
                        <a:gd name="connsiteY13" fmla="*/ 5087151 h 7283732"/>
                        <a:gd name="connsiteX14" fmla="*/ 3458696 w 10092967"/>
                        <a:gd name="connsiteY14" fmla="*/ 5348718 h 7283732"/>
                        <a:gd name="connsiteX15" fmla="*/ 3681913 w 10092967"/>
                        <a:gd name="connsiteY15" fmla="*/ 5334413 h 7283732"/>
                        <a:gd name="connsiteX16" fmla="*/ 0 w 10092967"/>
                        <a:gd name="connsiteY16" fmla="*/ 5456009 h 7283732"/>
                        <a:gd name="connsiteX17" fmla="*/ 3870745 w 10092967"/>
                        <a:gd name="connsiteY17" fmla="*/ 5633481 h 7283732"/>
                        <a:gd name="connsiteX18" fmla="*/ 1046570 w 10092967"/>
                        <a:gd name="connsiteY18" fmla="*/ 5393650 h 7283732"/>
                        <a:gd name="connsiteX19" fmla="*/ 1367097 w 10092967"/>
                        <a:gd name="connsiteY19" fmla="*/ 5432625 h 7283732"/>
                        <a:gd name="connsiteX20" fmla="*/ 1602576 w 10092967"/>
                        <a:gd name="connsiteY20" fmla="*/ 5697638 h 7283732"/>
                        <a:gd name="connsiteX21" fmla="*/ 1713767 w 10092967"/>
                        <a:gd name="connsiteY21" fmla="*/ 6180898 h 7283732"/>
                        <a:gd name="connsiteX22" fmla="*/ 2152026 w 10092967"/>
                        <a:gd name="connsiteY22" fmla="*/ 6173101 h 7283732"/>
                        <a:gd name="connsiteX23" fmla="*/ 2642608 w 10092967"/>
                        <a:gd name="connsiteY23" fmla="*/ 6235457 h 7283732"/>
                        <a:gd name="connsiteX24" fmla="*/ 3318680 w 10092967"/>
                        <a:gd name="connsiteY24" fmla="*/ 6426518 h 7283732"/>
                        <a:gd name="connsiteX25" fmla="*/ 3564912 w 10092967"/>
                        <a:gd name="connsiteY25" fmla="*/ 6017213 h 7283732"/>
                        <a:gd name="connsiteX26" fmla="*/ 3839639 w 10092967"/>
                        <a:gd name="connsiteY26" fmla="*/ 5775578 h 7283732"/>
                        <a:gd name="connsiteX27" fmla="*/ 3774223 w 10092967"/>
                        <a:gd name="connsiteY27" fmla="*/ 6656364 h 7283732"/>
                        <a:gd name="connsiteX28" fmla="*/ 4336762 w 10092967"/>
                        <a:gd name="connsiteY28" fmla="*/ 7100648 h 7283732"/>
                        <a:gd name="connsiteX29" fmla="*/ 5049745 w 10092967"/>
                        <a:gd name="connsiteY29" fmla="*/ 7279920 h 7283732"/>
                        <a:gd name="connsiteX30" fmla="*/ 5616510 w 10092967"/>
                        <a:gd name="connsiteY30" fmla="*/ 7283732 h 7283732"/>
                        <a:gd name="connsiteX31" fmla="*/ 5936065 w 10092967"/>
                        <a:gd name="connsiteY31" fmla="*/ 7034392 h 7283732"/>
                        <a:gd name="connsiteX32" fmla="*/ 6418178 w 10092967"/>
                        <a:gd name="connsiteY32" fmla="*/ 6839708 h 7283732"/>
                        <a:gd name="connsiteX33" fmla="*/ 7254101 w 10092967"/>
                        <a:gd name="connsiteY33" fmla="*/ 6527751 h 7283732"/>
                        <a:gd name="connsiteX34" fmla="*/ 7604049 w 10092967"/>
                        <a:gd name="connsiteY34" fmla="*/ 6352376 h 7283732"/>
                        <a:gd name="connsiteX35" fmla="*/ 7996518 w 10092967"/>
                        <a:gd name="connsiteY35" fmla="*/ 6180899 h 7283732"/>
                        <a:gd name="connsiteX36" fmla="*/ 8294140 w 10092967"/>
                        <a:gd name="connsiteY36" fmla="*/ 5740511 h 7283732"/>
                        <a:gd name="connsiteX37" fmla="*/ 8372628 w 10092967"/>
                        <a:gd name="connsiteY37" fmla="*/ 5261150 h 7283732"/>
                        <a:gd name="connsiteX38" fmla="*/ 8447851 w 10092967"/>
                        <a:gd name="connsiteY38" fmla="*/ 4937678 h 7283732"/>
                        <a:gd name="connsiteX39" fmla="*/ 9131402 w 10092967"/>
                        <a:gd name="connsiteY39" fmla="*/ 4594720 h 7283732"/>
                        <a:gd name="connsiteX40" fmla="*/ 10092967 w 10092967"/>
                        <a:gd name="connsiteY40" fmla="*/ 3772405 h 7283732"/>
                        <a:gd name="connsiteX41" fmla="*/ 9778971 w 10092967"/>
                        <a:gd name="connsiteY41" fmla="*/ 3328116 h 7283732"/>
                        <a:gd name="connsiteX42" fmla="*/ 9667773 w 10092967"/>
                        <a:gd name="connsiteY42" fmla="*/ 2872135 h 7283732"/>
                        <a:gd name="connsiteX43" fmla="*/ 9330904 w 10092967"/>
                        <a:gd name="connsiteY43" fmla="*/ 2790295 h 7283732"/>
                        <a:gd name="connsiteX44" fmla="*/ 9065990 w 10092967"/>
                        <a:gd name="connsiteY44" fmla="*/ 2809779 h 7283732"/>
                        <a:gd name="connsiteX45" fmla="*/ 8807617 w 10092967"/>
                        <a:gd name="connsiteY45" fmla="*/ 2459029 h 7283732"/>
                        <a:gd name="connsiteX46" fmla="*/ 8572139 w 10092967"/>
                        <a:gd name="connsiteY46" fmla="*/ 2322624 h 7283732"/>
                        <a:gd name="connsiteX47" fmla="*/ 8184255 w 10092967"/>
                        <a:gd name="connsiteY47" fmla="*/ 2268305 h 7283732"/>
                        <a:gd name="connsiteX48" fmla="*/ 7810095 w 10092967"/>
                        <a:gd name="connsiteY48" fmla="*/ 2412263 h 7283732"/>
                        <a:gd name="connsiteX49" fmla="*/ 7480157 w 10092967"/>
                        <a:gd name="connsiteY49" fmla="*/ 2385331 h 7283732"/>
                        <a:gd name="connsiteX50" fmla="*/ 7100390 w 10092967"/>
                        <a:gd name="connsiteY50" fmla="*/ 1979669 h 7283732"/>
                        <a:gd name="connsiteX51" fmla="*/ 6773332 w 10092967"/>
                        <a:gd name="connsiteY51" fmla="*/ 1983568 h 7283732"/>
                        <a:gd name="connsiteX52" fmla="*/ 6295829 w 10092967"/>
                        <a:gd name="connsiteY52" fmla="*/ 1854956 h 7283732"/>
                        <a:gd name="connsiteX53" fmla="*/ 5723482 w 10092967"/>
                        <a:gd name="connsiteY53" fmla="*/ 1769216 h 7283732"/>
                        <a:gd name="connsiteX54" fmla="*/ 5151134 w 10092967"/>
                        <a:gd name="connsiteY54" fmla="*/ 1874444 h 7283732"/>
                        <a:gd name="connsiteX55" fmla="*/ 4775015 w 10092967"/>
                        <a:gd name="connsiteY55" fmla="*/ 1765327 h 7283732"/>
                        <a:gd name="connsiteX56" fmla="*/ 4588598 w 10092967"/>
                        <a:gd name="connsiteY56" fmla="*/ 1297651 h 7283732"/>
                        <a:gd name="connsiteX57" fmla="*/ 4226932 w 10092967"/>
                        <a:gd name="connsiteY57" fmla="*/ 970544 h 7283732"/>
                        <a:gd name="connsiteX58" fmla="*/ 4398906 w 10092967"/>
                        <a:gd name="connsiteY58" fmla="*/ 674093 h 7283732"/>
                        <a:gd name="connsiteX59" fmla="*/ 4441422 w 10092967"/>
                        <a:gd name="connsiteY59" fmla="*/ 296060 h 7283732"/>
                        <a:gd name="connsiteX60" fmla="*/ 4443732 w 10092967"/>
                        <a:gd name="connsiteY60" fmla="*/ 0 h 7283732"/>
                        <a:gd name="connsiteX61" fmla="*/ 3990072 w 10092967"/>
                        <a:gd name="connsiteY61" fmla="*/ 108985 h 7283732"/>
                        <a:gd name="connsiteX62" fmla="*/ 3593642 w 10092967"/>
                        <a:gd name="connsiteY62" fmla="*/ 200050 h 7283732"/>
                        <a:gd name="connsiteX63" fmla="*/ 3017216 w 10092967"/>
                        <a:gd name="connsiteY63" fmla="*/ 490193 h 7283732"/>
                        <a:gd name="connsiteX0" fmla="*/ 3017216 w 10092967"/>
                        <a:gd name="connsiteY0" fmla="*/ 490193 h 7283732"/>
                        <a:gd name="connsiteX1" fmla="*/ 4251733 w 10092967"/>
                        <a:gd name="connsiteY1" fmla="*/ 2423961 h 7283732"/>
                        <a:gd name="connsiteX2" fmla="*/ 4127453 w 10092967"/>
                        <a:gd name="connsiteY2" fmla="*/ 2642208 h 7283732"/>
                        <a:gd name="connsiteX3" fmla="*/ 3800396 w 10092967"/>
                        <a:gd name="connsiteY3" fmla="*/ 3125467 h 7283732"/>
                        <a:gd name="connsiteX4" fmla="*/ 3512585 w 10092967"/>
                        <a:gd name="connsiteY4" fmla="*/ 3515193 h 7283732"/>
                        <a:gd name="connsiteX5" fmla="*/ 3257482 w 10092967"/>
                        <a:gd name="connsiteY5" fmla="*/ 3546371 h 7283732"/>
                        <a:gd name="connsiteX6" fmla="*/ 3048412 w 10092967"/>
                        <a:gd name="connsiteY6" fmla="*/ 3726097 h 7283732"/>
                        <a:gd name="connsiteX7" fmla="*/ 3454962 w 10092967"/>
                        <a:gd name="connsiteY7" fmla="*/ 4244151 h 7283732"/>
                        <a:gd name="connsiteX8" fmla="*/ 3547036 w 10092967"/>
                        <a:gd name="connsiteY8" fmla="*/ 4571527 h 7283732"/>
                        <a:gd name="connsiteX9" fmla="*/ 3585178 w 10092967"/>
                        <a:gd name="connsiteY9" fmla="*/ 4627960 h 7283732"/>
                        <a:gd name="connsiteX10" fmla="*/ 3687246 w 10092967"/>
                        <a:gd name="connsiteY10" fmla="*/ 4910411 h 7283732"/>
                        <a:gd name="connsiteX11" fmla="*/ 4074808 w 10092967"/>
                        <a:gd name="connsiteY11" fmla="*/ 5075435 h 7283732"/>
                        <a:gd name="connsiteX12" fmla="*/ 3803908 w 10092967"/>
                        <a:gd name="connsiteY12" fmla="*/ 5099746 h 7283732"/>
                        <a:gd name="connsiteX13" fmla="*/ 4017371 w 10092967"/>
                        <a:gd name="connsiteY13" fmla="*/ 5087151 h 7283732"/>
                        <a:gd name="connsiteX14" fmla="*/ 3458696 w 10092967"/>
                        <a:gd name="connsiteY14" fmla="*/ 5348718 h 7283732"/>
                        <a:gd name="connsiteX15" fmla="*/ 3681913 w 10092967"/>
                        <a:gd name="connsiteY15" fmla="*/ 5334413 h 7283732"/>
                        <a:gd name="connsiteX16" fmla="*/ 0 w 10092967"/>
                        <a:gd name="connsiteY16" fmla="*/ 5456009 h 7283732"/>
                        <a:gd name="connsiteX17" fmla="*/ 3870745 w 10092967"/>
                        <a:gd name="connsiteY17" fmla="*/ 5633481 h 7283732"/>
                        <a:gd name="connsiteX18" fmla="*/ 1046570 w 10092967"/>
                        <a:gd name="connsiteY18" fmla="*/ 5393650 h 7283732"/>
                        <a:gd name="connsiteX19" fmla="*/ 4128378 w 10092967"/>
                        <a:gd name="connsiteY19" fmla="*/ 5473185 h 7283732"/>
                        <a:gd name="connsiteX20" fmla="*/ 1602576 w 10092967"/>
                        <a:gd name="connsiteY20" fmla="*/ 5697638 h 7283732"/>
                        <a:gd name="connsiteX21" fmla="*/ 1713767 w 10092967"/>
                        <a:gd name="connsiteY21" fmla="*/ 6180898 h 7283732"/>
                        <a:gd name="connsiteX22" fmla="*/ 2152026 w 10092967"/>
                        <a:gd name="connsiteY22" fmla="*/ 6173101 h 7283732"/>
                        <a:gd name="connsiteX23" fmla="*/ 2642608 w 10092967"/>
                        <a:gd name="connsiteY23" fmla="*/ 6235457 h 7283732"/>
                        <a:gd name="connsiteX24" fmla="*/ 3318680 w 10092967"/>
                        <a:gd name="connsiteY24" fmla="*/ 6426518 h 7283732"/>
                        <a:gd name="connsiteX25" fmla="*/ 3564912 w 10092967"/>
                        <a:gd name="connsiteY25" fmla="*/ 6017213 h 7283732"/>
                        <a:gd name="connsiteX26" fmla="*/ 3839639 w 10092967"/>
                        <a:gd name="connsiteY26" fmla="*/ 5775578 h 7283732"/>
                        <a:gd name="connsiteX27" fmla="*/ 3774223 w 10092967"/>
                        <a:gd name="connsiteY27" fmla="*/ 6656364 h 7283732"/>
                        <a:gd name="connsiteX28" fmla="*/ 4336762 w 10092967"/>
                        <a:gd name="connsiteY28" fmla="*/ 7100648 h 7283732"/>
                        <a:gd name="connsiteX29" fmla="*/ 5049745 w 10092967"/>
                        <a:gd name="connsiteY29" fmla="*/ 7279920 h 7283732"/>
                        <a:gd name="connsiteX30" fmla="*/ 5616510 w 10092967"/>
                        <a:gd name="connsiteY30" fmla="*/ 7283732 h 7283732"/>
                        <a:gd name="connsiteX31" fmla="*/ 5936065 w 10092967"/>
                        <a:gd name="connsiteY31" fmla="*/ 7034392 h 7283732"/>
                        <a:gd name="connsiteX32" fmla="*/ 6418178 w 10092967"/>
                        <a:gd name="connsiteY32" fmla="*/ 6839708 h 7283732"/>
                        <a:gd name="connsiteX33" fmla="*/ 7254101 w 10092967"/>
                        <a:gd name="connsiteY33" fmla="*/ 6527751 h 7283732"/>
                        <a:gd name="connsiteX34" fmla="*/ 7604049 w 10092967"/>
                        <a:gd name="connsiteY34" fmla="*/ 6352376 h 7283732"/>
                        <a:gd name="connsiteX35" fmla="*/ 7996518 w 10092967"/>
                        <a:gd name="connsiteY35" fmla="*/ 6180899 h 7283732"/>
                        <a:gd name="connsiteX36" fmla="*/ 8294140 w 10092967"/>
                        <a:gd name="connsiteY36" fmla="*/ 5740511 h 7283732"/>
                        <a:gd name="connsiteX37" fmla="*/ 8372628 w 10092967"/>
                        <a:gd name="connsiteY37" fmla="*/ 5261150 h 7283732"/>
                        <a:gd name="connsiteX38" fmla="*/ 8447851 w 10092967"/>
                        <a:gd name="connsiteY38" fmla="*/ 4937678 h 7283732"/>
                        <a:gd name="connsiteX39" fmla="*/ 9131402 w 10092967"/>
                        <a:gd name="connsiteY39" fmla="*/ 4594720 h 7283732"/>
                        <a:gd name="connsiteX40" fmla="*/ 10092967 w 10092967"/>
                        <a:gd name="connsiteY40" fmla="*/ 3772405 h 7283732"/>
                        <a:gd name="connsiteX41" fmla="*/ 9778971 w 10092967"/>
                        <a:gd name="connsiteY41" fmla="*/ 3328116 h 7283732"/>
                        <a:gd name="connsiteX42" fmla="*/ 9667773 w 10092967"/>
                        <a:gd name="connsiteY42" fmla="*/ 2872135 h 7283732"/>
                        <a:gd name="connsiteX43" fmla="*/ 9330904 w 10092967"/>
                        <a:gd name="connsiteY43" fmla="*/ 2790295 h 7283732"/>
                        <a:gd name="connsiteX44" fmla="*/ 9065990 w 10092967"/>
                        <a:gd name="connsiteY44" fmla="*/ 2809779 h 7283732"/>
                        <a:gd name="connsiteX45" fmla="*/ 8807617 w 10092967"/>
                        <a:gd name="connsiteY45" fmla="*/ 2459029 h 7283732"/>
                        <a:gd name="connsiteX46" fmla="*/ 8572139 w 10092967"/>
                        <a:gd name="connsiteY46" fmla="*/ 2322624 h 7283732"/>
                        <a:gd name="connsiteX47" fmla="*/ 8184255 w 10092967"/>
                        <a:gd name="connsiteY47" fmla="*/ 2268305 h 7283732"/>
                        <a:gd name="connsiteX48" fmla="*/ 7810095 w 10092967"/>
                        <a:gd name="connsiteY48" fmla="*/ 2412263 h 7283732"/>
                        <a:gd name="connsiteX49" fmla="*/ 7480157 w 10092967"/>
                        <a:gd name="connsiteY49" fmla="*/ 2385331 h 7283732"/>
                        <a:gd name="connsiteX50" fmla="*/ 7100390 w 10092967"/>
                        <a:gd name="connsiteY50" fmla="*/ 1979669 h 7283732"/>
                        <a:gd name="connsiteX51" fmla="*/ 6773332 w 10092967"/>
                        <a:gd name="connsiteY51" fmla="*/ 1983568 h 7283732"/>
                        <a:gd name="connsiteX52" fmla="*/ 6295829 w 10092967"/>
                        <a:gd name="connsiteY52" fmla="*/ 1854956 h 7283732"/>
                        <a:gd name="connsiteX53" fmla="*/ 5723482 w 10092967"/>
                        <a:gd name="connsiteY53" fmla="*/ 1769216 h 7283732"/>
                        <a:gd name="connsiteX54" fmla="*/ 5151134 w 10092967"/>
                        <a:gd name="connsiteY54" fmla="*/ 1874444 h 7283732"/>
                        <a:gd name="connsiteX55" fmla="*/ 4775015 w 10092967"/>
                        <a:gd name="connsiteY55" fmla="*/ 1765327 h 7283732"/>
                        <a:gd name="connsiteX56" fmla="*/ 4588598 w 10092967"/>
                        <a:gd name="connsiteY56" fmla="*/ 1297651 h 7283732"/>
                        <a:gd name="connsiteX57" fmla="*/ 4226932 w 10092967"/>
                        <a:gd name="connsiteY57" fmla="*/ 970544 h 7283732"/>
                        <a:gd name="connsiteX58" fmla="*/ 4398906 w 10092967"/>
                        <a:gd name="connsiteY58" fmla="*/ 674093 h 7283732"/>
                        <a:gd name="connsiteX59" fmla="*/ 4441422 w 10092967"/>
                        <a:gd name="connsiteY59" fmla="*/ 296060 h 7283732"/>
                        <a:gd name="connsiteX60" fmla="*/ 4443732 w 10092967"/>
                        <a:gd name="connsiteY60" fmla="*/ 0 h 7283732"/>
                        <a:gd name="connsiteX61" fmla="*/ 3990072 w 10092967"/>
                        <a:gd name="connsiteY61" fmla="*/ 108985 h 7283732"/>
                        <a:gd name="connsiteX62" fmla="*/ 3593642 w 10092967"/>
                        <a:gd name="connsiteY62" fmla="*/ 200050 h 7283732"/>
                        <a:gd name="connsiteX63" fmla="*/ 3017216 w 10092967"/>
                        <a:gd name="connsiteY63" fmla="*/ 490193 h 7283732"/>
                        <a:gd name="connsiteX0" fmla="*/ 3017216 w 10092967"/>
                        <a:gd name="connsiteY0" fmla="*/ 490193 h 7283732"/>
                        <a:gd name="connsiteX1" fmla="*/ 4251733 w 10092967"/>
                        <a:gd name="connsiteY1" fmla="*/ 2423961 h 7283732"/>
                        <a:gd name="connsiteX2" fmla="*/ 4127453 w 10092967"/>
                        <a:gd name="connsiteY2" fmla="*/ 2642208 h 7283732"/>
                        <a:gd name="connsiteX3" fmla="*/ 3800396 w 10092967"/>
                        <a:gd name="connsiteY3" fmla="*/ 3125467 h 7283732"/>
                        <a:gd name="connsiteX4" fmla="*/ 3512585 w 10092967"/>
                        <a:gd name="connsiteY4" fmla="*/ 3515193 h 7283732"/>
                        <a:gd name="connsiteX5" fmla="*/ 3257482 w 10092967"/>
                        <a:gd name="connsiteY5" fmla="*/ 3546371 h 7283732"/>
                        <a:gd name="connsiteX6" fmla="*/ 3048412 w 10092967"/>
                        <a:gd name="connsiteY6" fmla="*/ 3726097 h 7283732"/>
                        <a:gd name="connsiteX7" fmla="*/ 3454962 w 10092967"/>
                        <a:gd name="connsiteY7" fmla="*/ 4244151 h 7283732"/>
                        <a:gd name="connsiteX8" fmla="*/ 3547036 w 10092967"/>
                        <a:gd name="connsiteY8" fmla="*/ 4571527 h 7283732"/>
                        <a:gd name="connsiteX9" fmla="*/ 3585178 w 10092967"/>
                        <a:gd name="connsiteY9" fmla="*/ 4627960 h 7283732"/>
                        <a:gd name="connsiteX10" fmla="*/ 3687246 w 10092967"/>
                        <a:gd name="connsiteY10" fmla="*/ 4910411 h 7283732"/>
                        <a:gd name="connsiteX11" fmla="*/ 4074808 w 10092967"/>
                        <a:gd name="connsiteY11" fmla="*/ 5075435 h 7283732"/>
                        <a:gd name="connsiteX12" fmla="*/ 3803908 w 10092967"/>
                        <a:gd name="connsiteY12" fmla="*/ 5099746 h 7283732"/>
                        <a:gd name="connsiteX13" fmla="*/ 4017371 w 10092967"/>
                        <a:gd name="connsiteY13" fmla="*/ 5087151 h 7283732"/>
                        <a:gd name="connsiteX14" fmla="*/ 3458696 w 10092967"/>
                        <a:gd name="connsiteY14" fmla="*/ 5348718 h 7283732"/>
                        <a:gd name="connsiteX15" fmla="*/ 3681913 w 10092967"/>
                        <a:gd name="connsiteY15" fmla="*/ 5334413 h 7283732"/>
                        <a:gd name="connsiteX16" fmla="*/ 0 w 10092967"/>
                        <a:gd name="connsiteY16" fmla="*/ 5456009 h 7283732"/>
                        <a:gd name="connsiteX17" fmla="*/ 3870745 w 10092967"/>
                        <a:gd name="connsiteY17" fmla="*/ 5633481 h 7283732"/>
                        <a:gd name="connsiteX18" fmla="*/ 3830484 w 10092967"/>
                        <a:gd name="connsiteY18" fmla="*/ 5488286 h 7283732"/>
                        <a:gd name="connsiteX19" fmla="*/ 4128378 w 10092967"/>
                        <a:gd name="connsiteY19" fmla="*/ 5473185 h 7283732"/>
                        <a:gd name="connsiteX20" fmla="*/ 1602576 w 10092967"/>
                        <a:gd name="connsiteY20" fmla="*/ 5697638 h 7283732"/>
                        <a:gd name="connsiteX21" fmla="*/ 1713767 w 10092967"/>
                        <a:gd name="connsiteY21" fmla="*/ 6180898 h 7283732"/>
                        <a:gd name="connsiteX22" fmla="*/ 2152026 w 10092967"/>
                        <a:gd name="connsiteY22" fmla="*/ 6173101 h 7283732"/>
                        <a:gd name="connsiteX23" fmla="*/ 2642608 w 10092967"/>
                        <a:gd name="connsiteY23" fmla="*/ 6235457 h 7283732"/>
                        <a:gd name="connsiteX24" fmla="*/ 3318680 w 10092967"/>
                        <a:gd name="connsiteY24" fmla="*/ 6426518 h 7283732"/>
                        <a:gd name="connsiteX25" fmla="*/ 3564912 w 10092967"/>
                        <a:gd name="connsiteY25" fmla="*/ 6017213 h 7283732"/>
                        <a:gd name="connsiteX26" fmla="*/ 3839639 w 10092967"/>
                        <a:gd name="connsiteY26" fmla="*/ 5775578 h 7283732"/>
                        <a:gd name="connsiteX27" fmla="*/ 3774223 w 10092967"/>
                        <a:gd name="connsiteY27" fmla="*/ 6656364 h 7283732"/>
                        <a:gd name="connsiteX28" fmla="*/ 4336762 w 10092967"/>
                        <a:gd name="connsiteY28" fmla="*/ 7100648 h 7283732"/>
                        <a:gd name="connsiteX29" fmla="*/ 5049745 w 10092967"/>
                        <a:gd name="connsiteY29" fmla="*/ 7279920 h 7283732"/>
                        <a:gd name="connsiteX30" fmla="*/ 5616510 w 10092967"/>
                        <a:gd name="connsiteY30" fmla="*/ 7283732 h 7283732"/>
                        <a:gd name="connsiteX31" fmla="*/ 5936065 w 10092967"/>
                        <a:gd name="connsiteY31" fmla="*/ 7034392 h 7283732"/>
                        <a:gd name="connsiteX32" fmla="*/ 6418178 w 10092967"/>
                        <a:gd name="connsiteY32" fmla="*/ 6839708 h 7283732"/>
                        <a:gd name="connsiteX33" fmla="*/ 7254101 w 10092967"/>
                        <a:gd name="connsiteY33" fmla="*/ 6527751 h 7283732"/>
                        <a:gd name="connsiteX34" fmla="*/ 7604049 w 10092967"/>
                        <a:gd name="connsiteY34" fmla="*/ 6352376 h 7283732"/>
                        <a:gd name="connsiteX35" fmla="*/ 7996518 w 10092967"/>
                        <a:gd name="connsiteY35" fmla="*/ 6180899 h 7283732"/>
                        <a:gd name="connsiteX36" fmla="*/ 8294140 w 10092967"/>
                        <a:gd name="connsiteY36" fmla="*/ 5740511 h 7283732"/>
                        <a:gd name="connsiteX37" fmla="*/ 8372628 w 10092967"/>
                        <a:gd name="connsiteY37" fmla="*/ 5261150 h 7283732"/>
                        <a:gd name="connsiteX38" fmla="*/ 8447851 w 10092967"/>
                        <a:gd name="connsiteY38" fmla="*/ 4937678 h 7283732"/>
                        <a:gd name="connsiteX39" fmla="*/ 9131402 w 10092967"/>
                        <a:gd name="connsiteY39" fmla="*/ 4594720 h 7283732"/>
                        <a:gd name="connsiteX40" fmla="*/ 10092967 w 10092967"/>
                        <a:gd name="connsiteY40" fmla="*/ 3772405 h 7283732"/>
                        <a:gd name="connsiteX41" fmla="*/ 9778971 w 10092967"/>
                        <a:gd name="connsiteY41" fmla="*/ 3328116 h 7283732"/>
                        <a:gd name="connsiteX42" fmla="*/ 9667773 w 10092967"/>
                        <a:gd name="connsiteY42" fmla="*/ 2872135 h 7283732"/>
                        <a:gd name="connsiteX43" fmla="*/ 9330904 w 10092967"/>
                        <a:gd name="connsiteY43" fmla="*/ 2790295 h 7283732"/>
                        <a:gd name="connsiteX44" fmla="*/ 9065990 w 10092967"/>
                        <a:gd name="connsiteY44" fmla="*/ 2809779 h 7283732"/>
                        <a:gd name="connsiteX45" fmla="*/ 8807617 w 10092967"/>
                        <a:gd name="connsiteY45" fmla="*/ 2459029 h 7283732"/>
                        <a:gd name="connsiteX46" fmla="*/ 8572139 w 10092967"/>
                        <a:gd name="connsiteY46" fmla="*/ 2322624 h 7283732"/>
                        <a:gd name="connsiteX47" fmla="*/ 8184255 w 10092967"/>
                        <a:gd name="connsiteY47" fmla="*/ 2268305 h 7283732"/>
                        <a:gd name="connsiteX48" fmla="*/ 7810095 w 10092967"/>
                        <a:gd name="connsiteY48" fmla="*/ 2412263 h 7283732"/>
                        <a:gd name="connsiteX49" fmla="*/ 7480157 w 10092967"/>
                        <a:gd name="connsiteY49" fmla="*/ 2385331 h 7283732"/>
                        <a:gd name="connsiteX50" fmla="*/ 7100390 w 10092967"/>
                        <a:gd name="connsiteY50" fmla="*/ 1979669 h 7283732"/>
                        <a:gd name="connsiteX51" fmla="*/ 6773332 w 10092967"/>
                        <a:gd name="connsiteY51" fmla="*/ 1983568 h 7283732"/>
                        <a:gd name="connsiteX52" fmla="*/ 6295829 w 10092967"/>
                        <a:gd name="connsiteY52" fmla="*/ 1854956 h 7283732"/>
                        <a:gd name="connsiteX53" fmla="*/ 5723482 w 10092967"/>
                        <a:gd name="connsiteY53" fmla="*/ 1769216 h 7283732"/>
                        <a:gd name="connsiteX54" fmla="*/ 5151134 w 10092967"/>
                        <a:gd name="connsiteY54" fmla="*/ 1874444 h 7283732"/>
                        <a:gd name="connsiteX55" fmla="*/ 4775015 w 10092967"/>
                        <a:gd name="connsiteY55" fmla="*/ 1765327 h 7283732"/>
                        <a:gd name="connsiteX56" fmla="*/ 4588598 w 10092967"/>
                        <a:gd name="connsiteY56" fmla="*/ 1297651 h 7283732"/>
                        <a:gd name="connsiteX57" fmla="*/ 4226932 w 10092967"/>
                        <a:gd name="connsiteY57" fmla="*/ 970544 h 7283732"/>
                        <a:gd name="connsiteX58" fmla="*/ 4398906 w 10092967"/>
                        <a:gd name="connsiteY58" fmla="*/ 674093 h 7283732"/>
                        <a:gd name="connsiteX59" fmla="*/ 4441422 w 10092967"/>
                        <a:gd name="connsiteY59" fmla="*/ 296060 h 7283732"/>
                        <a:gd name="connsiteX60" fmla="*/ 4443732 w 10092967"/>
                        <a:gd name="connsiteY60" fmla="*/ 0 h 7283732"/>
                        <a:gd name="connsiteX61" fmla="*/ 3990072 w 10092967"/>
                        <a:gd name="connsiteY61" fmla="*/ 108985 h 7283732"/>
                        <a:gd name="connsiteX62" fmla="*/ 3593642 w 10092967"/>
                        <a:gd name="connsiteY62" fmla="*/ 200050 h 7283732"/>
                        <a:gd name="connsiteX63" fmla="*/ 3017216 w 10092967"/>
                        <a:gd name="connsiteY63" fmla="*/ 490193 h 7283732"/>
                        <a:gd name="connsiteX0" fmla="*/ 1414641 w 8490392"/>
                        <a:gd name="connsiteY0" fmla="*/ 490193 h 7283732"/>
                        <a:gd name="connsiteX1" fmla="*/ 2649158 w 8490392"/>
                        <a:gd name="connsiteY1" fmla="*/ 2423961 h 7283732"/>
                        <a:gd name="connsiteX2" fmla="*/ 2524878 w 8490392"/>
                        <a:gd name="connsiteY2" fmla="*/ 2642208 h 7283732"/>
                        <a:gd name="connsiteX3" fmla="*/ 2197821 w 8490392"/>
                        <a:gd name="connsiteY3" fmla="*/ 3125467 h 7283732"/>
                        <a:gd name="connsiteX4" fmla="*/ 1910010 w 8490392"/>
                        <a:gd name="connsiteY4" fmla="*/ 3515193 h 7283732"/>
                        <a:gd name="connsiteX5" fmla="*/ 1654907 w 8490392"/>
                        <a:gd name="connsiteY5" fmla="*/ 3546371 h 7283732"/>
                        <a:gd name="connsiteX6" fmla="*/ 1445837 w 8490392"/>
                        <a:gd name="connsiteY6" fmla="*/ 3726097 h 7283732"/>
                        <a:gd name="connsiteX7" fmla="*/ 1852387 w 8490392"/>
                        <a:gd name="connsiteY7" fmla="*/ 4244151 h 7283732"/>
                        <a:gd name="connsiteX8" fmla="*/ 1944461 w 8490392"/>
                        <a:gd name="connsiteY8" fmla="*/ 4571527 h 7283732"/>
                        <a:gd name="connsiteX9" fmla="*/ 1982603 w 8490392"/>
                        <a:gd name="connsiteY9" fmla="*/ 4627960 h 7283732"/>
                        <a:gd name="connsiteX10" fmla="*/ 2084671 w 8490392"/>
                        <a:gd name="connsiteY10" fmla="*/ 4910411 h 7283732"/>
                        <a:gd name="connsiteX11" fmla="*/ 2472233 w 8490392"/>
                        <a:gd name="connsiteY11" fmla="*/ 5075435 h 7283732"/>
                        <a:gd name="connsiteX12" fmla="*/ 2201333 w 8490392"/>
                        <a:gd name="connsiteY12" fmla="*/ 5099746 h 7283732"/>
                        <a:gd name="connsiteX13" fmla="*/ 2414796 w 8490392"/>
                        <a:gd name="connsiteY13" fmla="*/ 5087151 h 7283732"/>
                        <a:gd name="connsiteX14" fmla="*/ 1856121 w 8490392"/>
                        <a:gd name="connsiteY14" fmla="*/ 5348718 h 7283732"/>
                        <a:gd name="connsiteX15" fmla="*/ 2079338 w 8490392"/>
                        <a:gd name="connsiteY15" fmla="*/ 5334413 h 7283732"/>
                        <a:gd name="connsiteX16" fmla="*/ 2652515 w 8490392"/>
                        <a:gd name="connsiteY16" fmla="*/ 5685841 h 7283732"/>
                        <a:gd name="connsiteX17" fmla="*/ 2268170 w 8490392"/>
                        <a:gd name="connsiteY17" fmla="*/ 5633481 h 7283732"/>
                        <a:gd name="connsiteX18" fmla="*/ 2227909 w 8490392"/>
                        <a:gd name="connsiteY18" fmla="*/ 5488286 h 7283732"/>
                        <a:gd name="connsiteX19" fmla="*/ 2525803 w 8490392"/>
                        <a:gd name="connsiteY19" fmla="*/ 5473185 h 7283732"/>
                        <a:gd name="connsiteX20" fmla="*/ 1 w 8490392"/>
                        <a:gd name="connsiteY20" fmla="*/ 5697638 h 7283732"/>
                        <a:gd name="connsiteX21" fmla="*/ 111192 w 8490392"/>
                        <a:gd name="connsiteY21" fmla="*/ 6180898 h 7283732"/>
                        <a:gd name="connsiteX22" fmla="*/ 549451 w 8490392"/>
                        <a:gd name="connsiteY22" fmla="*/ 6173101 h 7283732"/>
                        <a:gd name="connsiteX23" fmla="*/ 1040033 w 8490392"/>
                        <a:gd name="connsiteY23" fmla="*/ 6235457 h 7283732"/>
                        <a:gd name="connsiteX24" fmla="*/ 1716105 w 8490392"/>
                        <a:gd name="connsiteY24" fmla="*/ 6426518 h 7283732"/>
                        <a:gd name="connsiteX25" fmla="*/ 1962337 w 8490392"/>
                        <a:gd name="connsiteY25" fmla="*/ 6017213 h 7283732"/>
                        <a:gd name="connsiteX26" fmla="*/ 2237064 w 8490392"/>
                        <a:gd name="connsiteY26" fmla="*/ 5775578 h 7283732"/>
                        <a:gd name="connsiteX27" fmla="*/ 2171648 w 8490392"/>
                        <a:gd name="connsiteY27" fmla="*/ 6656364 h 7283732"/>
                        <a:gd name="connsiteX28" fmla="*/ 2734187 w 8490392"/>
                        <a:gd name="connsiteY28" fmla="*/ 7100648 h 7283732"/>
                        <a:gd name="connsiteX29" fmla="*/ 3447170 w 8490392"/>
                        <a:gd name="connsiteY29" fmla="*/ 7279920 h 7283732"/>
                        <a:gd name="connsiteX30" fmla="*/ 4013935 w 8490392"/>
                        <a:gd name="connsiteY30" fmla="*/ 7283732 h 7283732"/>
                        <a:gd name="connsiteX31" fmla="*/ 4333490 w 8490392"/>
                        <a:gd name="connsiteY31" fmla="*/ 7034392 h 7283732"/>
                        <a:gd name="connsiteX32" fmla="*/ 4815603 w 8490392"/>
                        <a:gd name="connsiteY32" fmla="*/ 6839708 h 7283732"/>
                        <a:gd name="connsiteX33" fmla="*/ 5651526 w 8490392"/>
                        <a:gd name="connsiteY33" fmla="*/ 6527751 h 7283732"/>
                        <a:gd name="connsiteX34" fmla="*/ 6001474 w 8490392"/>
                        <a:gd name="connsiteY34" fmla="*/ 6352376 h 7283732"/>
                        <a:gd name="connsiteX35" fmla="*/ 6393943 w 8490392"/>
                        <a:gd name="connsiteY35" fmla="*/ 6180899 h 7283732"/>
                        <a:gd name="connsiteX36" fmla="*/ 6691565 w 8490392"/>
                        <a:gd name="connsiteY36" fmla="*/ 5740511 h 7283732"/>
                        <a:gd name="connsiteX37" fmla="*/ 6770053 w 8490392"/>
                        <a:gd name="connsiteY37" fmla="*/ 5261150 h 7283732"/>
                        <a:gd name="connsiteX38" fmla="*/ 6845276 w 8490392"/>
                        <a:gd name="connsiteY38" fmla="*/ 4937678 h 7283732"/>
                        <a:gd name="connsiteX39" fmla="*/ 7528827 w 8490392"/>
                        <a:gd name="connsiteY39" fmla="*/ 4594720 h 7283732"/>
                        <a:gd name="connsiteX40" fmla="*/ 8490392 w 8490392"/>
                        <a:gd name="connsiteY40" fmla="*/ 3772405 h 7283732"/>
                        <a:gd name="connsiteX41" fmla="*/ 8176396 w 8490392"/>
                        <a:gd name="connsiteY41" fmla="*/ 3328116 h 7283732"/>
                        <a:gd name="connsiteX42" fmla="*/ 8065198 w 8490392"/>
                        <a:gd name="connsiteY42" fmla="*/ 2872135 h 7283732"/>
                        <a:gd name="connsiteX43" fmla="*/ 7728329 w 8490392"/>
                        <a:gd name="connsiteY43" fmla="*/ 2790295 h 7283732"/>
                        <a:gd name="connsiteX44" fmla="*/ 7463415 w 8490392"/>
                        <a:gd name="connsiteY44" fmla="*/ 2809779 h 7283732"/>
                        <a:gd name="connsiteX45" fmla="*/ 7205042 w 8490392"/>
                        <a:gd name="connsiteY45" fmla="*/ 2459029 h 7283732"/>
                        <a:gd name="connsiteX46" fmla="*/ 6969564 w 8490392"/>
                        <a:gd name="connsiteY46" fmla="*/ 2322624 h 7283732"/>
                        <a:gd name="connsiteX47" fmla="*/ 6581680 w 8490392"/>
                        <a:gd name="connsiteY47" fmla="*/ 2268305 h 7283732"/>
                        <a:gd name="connsiteX48" fmla="*/ 6207520 w 8490392"/>
                        <a:gd name="connsiteY48" fmla="*/ 2412263 h 7283732"/>
                        <a:gd name="connsiteX49" fmla="*/ 5877582 w 8490392"/>
                        <a:gd name="connsiteY49" fmla="*/ 2385331 h 7283732"/>
                        <a:gd name="connsiteX50" fmla="*/ 5497815 w 8490392"/>
                        <a:gd name="connsiteY50" fmla="*/ 1979669 h 7283732"/>
                        <a:gd name="connsiteX51" fmla="*/ 5170757 w 8490392"/>
                        <a:gd name="connsiteY51" fmla="*/ 1983568 h 7283732"/>
                        <a:gd name="connsiteX52" fmla="*/ 4693254 w 8490392"/>
                        <a:gd name="connsiteY52" fmla="*/ 1854956 h 7283732"/>
                        <a:gd name="connsiteX53" fmla="*/ 4120907 w 8490392"/>
                        <a:gd name="connsiteY53" fmla="*/ 1769216 h 7283732"/>
                        <a:gd name="connsiteX54" fmla="*/ 3548559 w 8490392"/>
                        <a:gd name="connsiteY54" fmla="*/ 1874444 h 7283732"/>
                        <a:gd name="connsiteX55" fmla="*/ 3172440 w 8490392"/>
                        <a:gd name="connsiteY55" fmla="*/ 1765327 h 7283732"/>
                        <a:gd name="connsiteX56" fmla="*/ 2986023 w 8490392"/>
                        <a:gd name="connsiteY56" fmla="*/ 1297651 h 7283732"/>
                        <a:gd name="connsiteX57" fmla="*/ 2624357 w 8490392"/>
                        <a:gd name="connsiteY57" fmla="*/ 970544 h 7283732"/>
                        <a:gd name="connsiteX58" fmla="*/ 2796331 w 8490392"/>
                        <a:gd name="connsiteY58" fmla="*/ 674093 h 7283732"/>
                        <a:gd name="connsiteX59" fmla="*/ 2838847 w 8490392"/>
                        <a:gd name="connsiteY59" fmla="*/ 296060 h 7283732"/>
                        <a:gd name="connsiteX60" fmla="*/ 2841157 w 8490392"/>
                        <a:gd name="connsiteY60" fmla="*/ 0 h 7283732"/>
                        <a:gd name="connsiteX61" fmla="*/ 2387497 w 8490392"/>
                        <a:gd name="connsiteY61" fmla="*/ 108985 h 7283732"/>
                        <a:gd name="connsiteX62" fmla="*/ 1991067 w 8490392"/>
                        <a:gd name="connsiteY62" fmla="*/ 200050 h 7283732"/>
                        <a:gd name="connsiteX63" fmla="*/ 1414641 w 8490392"/>
                        <a:gd name="connsiteY63" fmla="*/ 490193 h 7283732"/>
                        <a:gd name="connsiteX0" fmla="*/ 1303448 w 8379199"/>
                        <a:gd name="connsiteY0" fmla="*/ 490193 h 7283732"/>
                        <a:gd name="connsiteX1" fmla="*/ 2537965 w 8379199"/>
                        <a:gd name="connsiteY1" fmla="*/ 2423961 h 7283732"/>
                        <a:gd name="connsiteX2" fmla="*/ 2413685 w 8379199"/>
                        <a:gd name="connsiteY2" fmla="*/ 2642208 h 7283732"/>
                        <a:gd name="connsiteX3" fmla="*/ 2086628 w 8379199"/>
                        <a:gd name="connsiteY3" fmla="*/ 3125467 h 7283732"/>
                        <a:gd name="connsiteX4" fmla="*/ 1798817 w 8379199"/>
                        <a:gd name="connsiteY4" fmla="*/ 3515193 h 7283732"/>
                        <a:gd name="connsiteX5" fmla="*/ 1543714 w 8379199"/>
                        <a:gd name="connsiteY5" fmla="*/ 3546371 h 7283732"/>
                        <a:gd name="connsiteX6" fmla="*/ 1334644 w 8379199"/>
                        <a:gd name="connsiteY6" fmla="*/ 3726097 h 7283732"/>
                        <a:gd name="connsiteX7" fmla="*/ 1741194 w 8379199"/>
                        <a:gd name="connsiteY7" fmla="*/ 4244151 h 7283732"/>
                        <a:gd name="connsiteX8" fmla="*/ 1833268 w 8379199"/>
                        <a:gd name="connsiteY8" fmla="*/ 4571527 h 7283732"/>
                        <a:gd name="connsiteX9" fmla="*/ 1871410 w 8379199"/>
                        <a:gd name="connsiteY9" fmla="*/ 4627960 h 7283732"/>
                        <a:gd name="connsiteX10" fmla="*/ 1973478 w 8379199"/>
                        <a:gd name="connsiteY10" fmla="*/ 4910411 h 7283732"/>
                        <a:gd name="connsiteX11" fmla="*/ 2361040 w 8379199"/>
                        <a:gd name="connsiteY11" fmla="*/ 5075435 h 7283732"/>
                        <a:gd name="connsiteX12" fmla="*/ 2090140 w 8379199"/>
                        <a:gd name="connsiteY12" fmla="*/ 5099746 h 7283732"/>
                        <a:gd name="connsiteX13" fmla="*/ 2303603 w 8379199"/>
                        <a:gd name="connsiteY13" fmla="*/ 5087151 h 7283732"/>
                        <a:gd name="connsiteX14" fmla="*/ 1744928 w 8379199"/>
                        <a:gd name="connsiteY14" fmla="*/ 5348718 h 7283732"/>
                        <a:gd name="connsiteX15" fmla="*/ 1968145 w 8379199"/>
                        <a:gd name="connsiteY15" fmla="*/ 5334413 h 7283732"/>
                        <a:gd name="connsiteX16" fmla="*/ 2541322 w 8379199"/>
                        <a:gd name="connsiteY16" fmla="*/ 5685841 h 7283732"/>
                        <a:gd name="connsiteX17" fmla="*/ 2156977 w 8379199"/>
                        <a:gd name="connsiteY17" fmla="*/ 5633481 h 7283732"/>
                        <a:gd name="connsiteX18" fmla="*/ 2116716 w 8379199"/>
                        <a:gd name="connsiteY18" fmla="*/ 5488286 h 7283732"/>
                        <a:gd name="connsiteX19" fmla="*/ 2414610 w 8379199"/>
                        <a:gd name="connsiteY19" fmla="*/ 5473185 h 7283732"/>
                        <a:gd name="connsiteX20" fmla="*/ 1801336 w 8379199"/>
                        <a:gd name="connsiteY20" fmla="*/ 5751717 h 7283732"/>
                        <a:gd name="connsiteX21" fmla="*/ -1 w 8379199"/>
                        <a:gd name="connsiteY21" fmla="*/ 6180898 h 7283732"/>
                        <a:gd name="connsiteX22" fmla="*/ 438258 w 8379199"/>
                        <a:gd name="connsiteY22" fmla="*/ 6173101 h 7283732"/>
                        <a:gd name="connsiteX23" fmla="*/ 928840 w 8379199"/>
                        <a:gd name="connsiteY23" fmla="*/ 6235457 h 7283732"/>
                        <a:gd name="connsiteX24" fmla="*/ 1604912 w 8379199"/>
                        <a:gd name="connsiteY24" fmla="*/ 6426518 h 7283732"/>
                        <a:gd name="connsiteX25" fmla="*/ 1851144 w 8379199"/>
                        <a:gd name="connsiteY25" fmla="*/ 6017213 h 7283732"/>
                        <a:gd name="connsiteX26" fmla="*/ 2125871 w 8379199"/>
                        <a:gd name="connsiteY26" fmla="*/ 5775578 h 7283732"/>
                        <a:gd name="connsiteX27" fmla="*/ 2060455 w 8379199"/>
                        <a:gd name="connsiteY27" fmla="*/ 6656364 h 7283732"/>
                        <a:gd name="connsiteX28" fmla="*/ 2622994 w 8379199"/>
                        <a:gd name="connsiteY28" fmla="*/ 7100648 h 7283732"/>
                        <a:gd name="connsiteX29" fmla="*/ 3335977 w 8379199"/>
                        <a:gd name="connsiteY29" fmla="*/ 7279920 h 7283732"/>
                        <a:gd name="connsiteX30" fmla="*/ 3902742 w 8379199"/>
                        <a:gd name="connsiteY30" fmla="*/ 7283732 h 7283732"/>
                        <a:gd name="connsiteX31" fmla="*/ 4222297 w 8379199"/>
                        <a:gd name="connsiteY31" fmla="*/ 7034392 h 7283732"/>
                        <a:gd name="connsiteX32" fmla="*/ 4704410 w 8379199"/>
                        <a:gd name="connsiteY32" fmla="*/ 6839708 h 7283732"/>
                        <a:gd name="connsiteX33" fmla="*/ 5540333 w 8379199"/>
                        <a:gd name="connsiteY33" fmla="*/ 6527751 h 7283732"/>
                        <a:gd name="connsiteX34" fmla="*/ 5890281 w 8379199"/>
                        <a:gd name="connsiteY34" fmla="*/ 6352376 h 7283732"/>
                        <a:gd name="connsiteX35" fmla="*/ 6282750 w 8379199"/>
                        <a:gd name="connsiteY35" fmla="*/ 6180899 h 7283732"/>
                        <a:gd name="connsiteX36" fmla="*/ 6580372 w 8379199"/>
                        <a:gd name="connsiteY36" fmla="*/ 5740511 h 7283732"/>
                        <a:gd name="connsiteX37" fmla="*/ 6658860 w 8379199"/>
                        <a:gd name="connsiteY37" fmla="*/ 5261150 h 7283732"/>
                        <a:gd name="connsiteX38" fmla="*/ 6734083 w 8379199"/>
                        <a:gd name="connsiteY38" fmla="*/ 4937678 h 7283732"/>
                        <a:gd name="connsiteX39" fmla="*/ 7417634 w 8379199"/>
                        <a:gd name="connsiteY39" fmla="*/ 4594720 h 7283732"/>
                        <a:gd name="connsiteX40" fmla="*/ 8379199 w 8379199"/>
                        <a:gd name="connsiteY40" fmla="*/ 3772405 h 7283732"/>
                        <a:gd name="connsiteX41" fmla="*/ 8065203 w 8379199"/>
                        <a:gd name="connsiteY41" fmla="*/ 3328116 h 7283732"/>
                        <a:gd name="connsiteX42" fmla="*/ 7954005 w 8379199"/>
                        <a:gd name="connsiteY42" fmla="*/ 2872135 h 7283732"/>
                        <a:gd name="connsiteX43" fmla="*/ 7617136 w 8379199"/>
                        <a:gd name="connsiteY43" fmla="*/ 2790295 h 7283732"/>
                        <a:gd name="connsiteX44" fmla="*/ 7352222 w 8379199"/>
                        <a:gd name="connsiteY44" fmla="*/ 2809779 h 7283732"/>
                        <a:gd name="connsiteX45" fmla="*/ 7093849 w 8379199"/>
                        <a:gd name="connsiteY45" fmla="*/ 2459029 h 7283732"/>
                        <a:gd name="connsiteX46" fmla="*/ 6858371 w 8379199"/>
                        <a:gd name="connsiteY46" fmla="*/ 2322624 h 7283732"/>
                        <a:gd name="connsiteX47" fmla="*/ 6470487 w 8379199"/>
                        <a:gd name="connsiteY47" fmla="*/ 2268305 h 7283732"/>
                        <a:gd name="connsiteX48" fmla="*/ 6096327 w 8379199"/>
                        <a:gd name="connsiteY48" fmla="*/ 2412263 h 7283732"/>
                        <a:gd name="connsiteX49" fmla="*/ 5766389 w 8379199"/>
                        <a:gd name="connsiteY49" fmla="*/ 2385331 h 7283732"/>
                        <a:gd name="connsiteX50" fmla="*/ 5386622 w 8379199"/>
                        <a:gd name="connsiteY50" fmla="*/ 1979669 h 7283732"/>
                        <a:gd name="connsiteX51" fmla="*/ 5059564 w 8379199"/>
                        <a:gd name="connsiteY51" fmla="*/ 1983568 h 7283732"/>
                        <a:gd name="connsiteX52" fmla="*/ 4582061 w 8379199"/>
                        <a:gd name="connsiteY52" fmla="*/ 1854956 h 7283732"/>
                        <a:gd name="connsiteX53" fmla="*/ 4009714 w 8379199"/>
                        <a:gd name="connsiteY53" fmla="*/ 1769216 h 7283732"/>
                        <a:gd name="connsiteX54" fmla="*/ 3437366 w 8379199"/>
                        <a:gd name="connsiteY54" fmla="*/ 1874444 h 7283732"/>
                        <a:gd name="connsiteX55" fmla="*/ 3061247 w 8379199"/>
                        <a:gd name="connsiteY55" fmla="*/ 1765327 h 7283732"/>
                        <a:gd name="connsiteX56" fmla="*/ 2874830 w 8379199"/>
                        <a:gd name="connsiteY56" fmla="*/ 1297651 h 7283732"/>
                        <a:gd name="connsiteX57" fmla="*/ 2513164 w 8379199"/>
                        <a:gd name="connsiteY57" fmla="*/ 970544 h 7283732"/>
                        <a:gd name="connsiteX58" fmla="*/ 2685138 w 8379199"/>
                        <a:gd name="connsiteY58" fmla="*/ 674093 h 7283732"/>
                        <a:gd name="connsiteX59" fmla="*/ 2727654 w 8379199"/>
                        <a:gd name="connsiteY59" fmla="*/ 296060 h 7283732"/>
                        <a:gd name="connsiteX60" fmla="*/ 2729964 w 8379199"/>
                        <a:gd name="connsiteY60" fmla="*/ 0 h 7283732"/>
                        <a:gd name="connsiteX61" fmla="*/ 2276304 w 8379199"/>
                        <a:gd name="connsiteY61" fmla="*/ 108985 h 7283732"/>
                        <a:gd name="connsiteX62" fmla="*/ 1879874 w 8379199"/>
                        <a:gd name="connsiteY62" fmla="*/ 200050 h 7283732"/>
                        <a:gd name="connsiteX63" fmla="*/ 1303448 w 8379199"/>
                        <a:gd name="connsiteY63" fmla="*/ 490193 h 7283732"/>
                        <a:gd name="connsiteX0" fmla="*/ 865189 w 7940940"/>
                        <a:gd name="connsiteY0" fmla="*/ 490193 h 7283732"/>
                        <a:gd name="connsiteX1" fmla="*/ 2099706 w 7940940"/>
                        <a:gd name="connsiteY1" fmla="*/ 2423961 h 7283732"/>
                        <a:gd name="connsiteX2" fmla="*/ 1975426 w 7940940"/>
                        <a:gd name="connsiteY2" fmla="*/ 2642208 h 7283732"/>
                        <a:gd name="connsiteX3" fmla="*/ 1648369 w 7940940"/>
                        <a:gd name="connsiteY3" fmla="*/ 3125467 h 7283732"/>
                        <a:gd name="connsiteX4" fmla="*/ 1360558 w 7940940"/>
                        <a:gd name="connsiteY4" fmla="*/ 3515193 h 7283732"/>
                        <a:gd name="connsiteX5" fmla="*/ 1105455 w 7940940"/>
                        <a:gd name="connsiteY5" fmla="*/ 3546371 h 7283732"/>
                        <a:gd name="connsiteX6" fmla="*/ 896385 w 7940940"/>
                        <a:gd name="connsiteY6" fmla="*/ 3726097 h 7283732"/>
                        <a:gd name="connsiteX7" fmla="*/ 1302935 w 7940940"/>
                        <a:gd name="connsiteY7" fmla="*/ 4244151 h 7283732"/>
                        <a:gd name="connsiteX8" fmla="*/ 1395009 w 7940940"/>
                        <a:gd name="connsiteY8" fmla="*/ 4571527 h 7283732"/>
                        <a:gd name="connsiteX9" fmla="*/ 1433151 w 7940940"/>
                        <a:gd name="connsiteY9" fmla="*/ 4627960 h 7283732"/>
                        <a:gd name="connsiteX10" fmla="*/ 1535219 w 7940940"/>
                        <a:gd name="connsiteY10" fmla="*/ 4910411 h 7283732"/>
                        <a:gd name="connsiteX11" fmla="*/ 1922781 w 7940940"/>
                        <a:gd name="connsiteY11" fmla="*/ 5075435 h 7283732"/>
                        <a:gd name="connsiteX12" fmla="*/ 1651881 w 7940940"/>
                        <a:gd name="connsiteY12" fmla="*/ 5099746 h 7283732"/>
                        <a:gd name="connsiteX13" fmla="*/ 1865344 w 7940940"/>
                        <a:gd name="connsiteY13" fmla="*/ 5087151 h 7283732"/>
                        <a:gd name="connsiteX14" fmla="*/ 1306669 w 7940940"/>
                        <a:gd name="connsiteY14" fmla="*/ 5348718 h 7283732"/>
                        <a:gd name="connsiteX15" fmla="*/ 1529886 w 7940940"/>
                        <a:gd name="connsiteY15" fmla="*/ 5334413 h 7283732"/>
                        <a:gd name="connsiteX16" fmla="*/ 2103063 w 7940940"/>
                        <a:gd name="connsiteY16" fmla="*/ 5685841 h 7283732"/>
                        <a:gd name="connsiteX17" fmla="*/ 1718718 w 7940940"/>
                        <a:gd name="connsiteY17" fmla="*/ 5633481 h 7283732"/>
                        <a:gd name="connsiteX18" fmla="*/ 1678457 w 7940940"/>
                        <a:gd name="connsiteY18" fmla="*/ 5488286 h 7283732"/>
                        <a:gd name="connsiteX19" fmla="*/ 1976351 w 7940940"/>
                        <a:gd name="connsiteY19" fmla="*/ 5473185 h 7283732"/>
                        <a:gd name="connsiteX20" fmla="*/ 1363077 w 7940940"/>
                        <a:gd name="connsiteY20" fmla="*/ 5751717 h 7283732"/>
                        <a:gd name="connsiteX21" fmla="*/ 1892985 w 7940940"/>
                        <a:gd name="connsiteY21" fmla="*/ 6045703 h 7283732"/>
                        <a:gd name="connsiteX22" fmla="*/ -1 w 7940940"/>
                        <a:gd name="connsiteY22" fmla="*/ 6173101 h 7283732"/>
                        <a:gd name="connsiteX23" fmla="*/ 490581 w 7940940"/>
                        <a:gd name="connsiteY23" fmla="*/ 6235457 h 7283732"/>
                        <a:gd name="connsiteX24" fmla="*/ 1166653 w 7940940"/>
                        <a:gd name="connsiteY24" fmla="*/ 6426518 h 7283732"/>
                        <a:gd name="connsiteX25" fmla="*/ 1412885 w 7940940"/>
                        <a:gd name="connsiteY25" fmla="*/ 6017213 h 7283732"/>
                        <a:gd name="connsiteX26" fmla="*/ 1687612 w 7940940"/>
                        <a:gd name="connsiteY26" fmla="*/ 5775578 h 7283732"/>
                        <a:gd name="connsiteX27" fmla="*/ 1622196 w 7940940"/>
                        <a:gd name="connsiteY27" fmla="*/ 6656364 h 7283732"/>
                        <a:gd name="connsiteX28" fmla="*/ 2184735 w 7940940"/>
                        <a:gd name="connsiteY28" fmla="*/ 7100648 h 7283732"/>
                        <a:gd name="connsiteX29" fmla="*/ 2897718 w 7940940"/>
                        <a:gd name="connsiteY29" fmla="*/ 7279920 h 7283732"/>
                        <a:gd name="connsiteX30" fmla="*/ 3464483 w 7940940"/>
                        <a:gd name="connsiteY30" fmla="*/ 7283732 h 7283732"/>
                        <a:gd name="connsiteX31" fmla="*/ 3784038 w 7940940"/>
                        <a:gd name="connsiteY31" fmla="*/ 7034392 h 7283732"/>
                        <a:gd name="connsiteX32" fmla="*/ 4266151 w 7940940"/>
                        <a:gd name="connsiteY32" fmla="*/ 6839708 h 7283732"/>
                        <a:gd name="connsiteX33" fmla="*/ 5102074 w 7940940"/>
                        <a:gd name="connsiteY33" fmla="*/ 6527751 h 7283732"/>
                        <a:gd name="connsiteX34" fmla="*/ 5452022 w 7940940"/>
                        <a:gd name="connsiteY34" fmla="*/ 6352376 h 7283732"/>
                        <a:gd name="connsiteX35" fmla="*/ 5844491 w 7940940"/>
                        <a:gd name="connsiteY35" fmla="*/ 6180899 h 7283732"/>
                        <a:gd name="connsiteX36" fmla="*/ 6142113 w 7940940"/>
                        <a:gd name="connsiteY36" fmla="*/ 5740511 h 7283732"/>
                        <a:gd name="connsiteX37" fmla="*/ 6220601 w 7940940"/>
                        <a:gd name="connsiteY37" fmla="*/ 5261150 h 7283732"/>
                        <a:gd name="connsiteX38" fmla="*/ 6295824 w 7940940"/>
                        <a:gd name="connsiteY38" fmla="*/ 4937678 h 7283732"/>
                        <a:gd name="connsiteX39" fmla="*/ 6979375 w 7940940"/>
                        <a:gd name="connsiteY39" fmla="*/ 4594720 h 7283732"/>
                        <a:gd name="connsiteX40" fmla="*/ 7940940 w 7940940"/>
                        <a:gd name="connsiteY40" fmla="*/ 3772405 h 7283732"/>
                        <a:gd name="connsiteX41" fmla="*/ 7626944 w 7940940"/>
                        <a:gd name="connsiteY41" fmla="*/ 3328116 h 7283732"/>
                        <a:gd name="connsiteX42" fmla="*/ 7515746 w 7940940"/>
                        <a:gd name="connsiteY42" fmla="*/ 2872135 h 7283732"/>
                        <a:gd name="connsiteX43" fmla="*/ 7178877 w 7940940"/>
                        <a:gd name="connsiteY43" fmla="*/ 2790295 h 7283732"/>
                        <a:gd name="connsiteX44" fmla="*/ 6913963 w 7940940"/>
                        <a:gd name="connsiteY44" fmla="*/ 2809779 h 7283732"/>
                        <a:gd name="connsiteX45" fmla="*/ 6655590 w 7940940"/>
                        <a:gd name="connsiteY45" fmla="*/ 2459029 h 7283732"/>
                        <a:gd name="connsiteX46" fmla="*/ 6420112 w 7940940"/>
                        <a:gd name="connsiteY46" fmla="*/ 2322624 h 7283732"/>
                        <a:gd name="connsiteX47" fmla="*/ 6032228 w 7940940"/>
                        <a:gd name="connsiteY47" fmla="*/ 2268305 h 7283732"/>
                        <a:gd name="connsiteX48" fmla="*/ 5658068 w 7940940"/>
                        <a:gd name="connsiteY48" fmla="*/ 2412263 h 7283732"/>
                        <a:gd name="connsiteX49" fmla="*/ 5328130 w 7940940"/>
                        <a:gd name="connsiteY49" fmla="*/ 2385331 h 7283732"/>
                        <a:gd name="connsiteX50" fmla="*/ 4948363 w 7940940"/>
                        <a:gd name="connsiteY50" fmla="*/ 1979669 h 7283732"/>
                        <a:gd name="connsiteX51" fmla="*/ 4621305 w 7940940"/>
                        <a:gd name="connsiteY51" fmla="*/ 1983568 h 7283732"/>
                        <a:gd name="connsiteX52" fmla="*/ 4143802 w 7940940"/>
                        <a:gd name="connsiteY52" fmla="*/ 1854956 h 7283732"/>
                        <a:gd name="connsiteX53" fmla="*/ 3571455 w 7940940"/>
                        <a:gd name="connsiteY53" fmla="*/ 1769216 h 7283732"/>
                        <a:gd name="connsiteX54" fmla="*/ 2999107 w 7940940"/>
                        <a:gd name="connsiteY54" fmla="*/ 1874444 h 7283732"/>
                        <a:gd name="connsiteX55" fmla="*/ 2622988 w 7940940"/>
                        <a:gd name="connsiteY55" fmla="*/ 1765327 h 7283732"/>
                        <a:gd name="connsiteX56" fmla="*/ 2436571 w 7940940"/>
                        <a:gd name="connsiteY56" fmla="*/ 1297651 h 7283732"/>
                        <a:gd name="connsiteX57" fmla="*/ 2074905 w 7940940"/>
                        <a:gd name="connsiteY57" fmla="*/ 970544 h 7283732"/>
                        <a:gd name="connsiteX58" fmla="*/ 2246879 w 7940940"/>
                        <a:gd name="connsiteY58" fmla="*/ 674093 h 7283732"/>
                        <a:gd name="connsiteX59" fmla="*/ 2289395 w 7940940"/>
                        <a:gd name="connsiteY59" fmla="*/ 296060 h 7283732"/>
                        <a:gd name="connsiteX60" fmla="*/ 2291705 w 7940940"/>
                        <a:gd name="connsiteY60" fmla="*/ 0 h 7283732"/>
                        <a:gd name="connsiteX61" fmla="*/ 1838045 w 7940940"/>
                        <a:gd name="connsiteY61" fmla="*/ 108985 h 7283732"/>
                        <a:gd name="connsiteX62" fmla="*/ 1441615 w 7940940"/>
                        <a:gd name="connsiteY62" fmla="*/ 200050 h 7283732"/>
                        <a:gd name="connsiteX63" fmla="*/ 865189 w 7940940"/>
                        <a:gd name="connsiteY63" fmla="*/ 490193 h 7283732"/>
                        <a:gd name="connsiteX0" fmla="*/ 374608 w 7450359"/>
                        <a:gd name="connsiteY0" fmla="*/ 490193 h 7283732"/>
                        <a:gd name="connsiteX1" fmla="*/ 1609125 w 7450359"/>
                        <a:gd name="connsiteY1" fmla="*/ 2423961 h 7283732"/>
                        <a:gd name="connsiteX2" fmla="*/ 1484845 w 7450359"/>
                        <a:gd name="connsiteY2" fmla="*/ 2642208 h 7283732"/>
                        <a:gd name="connsiteX3" fmla="*/ 1157788 w 7450359"/>
                        <a:gd name="connsiteY3" fmla="*/ 3125467 h 7283732"/>
                        <a:gd name="connsiteX4" fmla="*/ 869977 w 7450359"/>
                        <a:gd name="connsiteY4" fmla="*/ 3515193 h 7283732"/>
                        <a:gd name="connsiteX5" fmla="*/ 614874 w 7450359"/>
                        <a:gd name="connsiteY5" fmla="*/ 3546371 h 7283732"/>
                        <a:gd name="connsiteX6" fmla="*/ 405804 w 7450359"/>
                        <a:gd name="connsiteY6" fmla="*/ 3726097 h 7283732"/>
                        <a:gd name="connsiteX7" fmla="*/ 812354 w 7450359"/>
                        <a:gd name="connsiteY7" fmla="*/ 4244151 h 7283732"/>
                        <a:gd name="connsiteX8" fmla="*/ 904428 w 7450359"/>
                        <a:gd name="connsiteY8" fmla="*/ 4571527 h 7283732"/>
                        <a:gd name="connsiteX9" fmla="*/ 942570 w 7450359"/>
                        <a:gd name="connsiteY9" fmla="*/ 4627960 h 7283732"/>
                        <a:gd name="connsiteX10" fmla="*/ 1044638 w 7450359"/>
                        <a:gd name="connsiteY10" fmla="*/ 4910411 h 7283732"/>
                        <a:gd name="connsiteX11" fmla="*/ 1432200 w 7450359"/>
                        <a:gd name="connsiteY11" fmla="*/ 5075435 h 7283732"/>
                        <a:gd name="connsiteX12" fmla="*/ 1161300 w 7450359"/>
                        <a:gd name="connsiteY12" fmla="*/ 5099746 h 7283732"/>
                        <a:gd name="connsiteX13" fmla="*/ 1374763 w 7450359"/>
                        <a:gd name="connsiteY13" fmla="*/ 5087151 h 7283732"/>
                        <a:gd name="connsiteX14" fmla="*/ 816088 w 7450359"/>
                        <a:gd name="connsiteY14" fmla="*/ 5348718 h 7283732"/>
                        <a:gd name="connsiteX15" fmla="*/ 1039305 w 7450359"/>
                        <a:gd name="connsiteY15" fmla="*/ 5334413 h 7283732"/>
                        <a:gd name="connsiteX16" fmla="*/ 1612482 w 7450359"/>
                        <a:gd name="connsiteY16" fmla="*/ 5685841 h 7283732"/>
                        <a:gd name="connsiteX17" fmla="*/ 1228137 w 7450359"/>
                        <a:gd name="connsiteY17" fmla="*/ 5633481 h 7283732"/>
                        <a:gd name="connsiteX18" fmla="*/ 1187876 w 7450359"/>
                        <a:gd name="connsiteY18" fmla="*/ 5488286 h 7283732"/>
                        <a:gd name="connsiteX19" fmla="*/ 1485770 w 7450359"/>
                        <a:gd name="connsiteY19" fmla="*/ 5473185 h 7283732"/>
                        <a:gd name="connsiteX20" fmla="*/ 872496 w 7450359"/>
                        <a:gd name="connsiteY20" fmla="*/ 5751717 h 7283732"/>
                        <a:gd name="connsiteX21" fmla="*/ 1402404 w 7450359"/>
                        <a:gd name="connsiteY21" fmla="*/ 6045703 h 7283732"/>
                        <a:gd name="connsiteX22" fmla="*/ 1331410 w 7450359"/>
                        <a:gd name="connsiteY22" fmla="*/ 6037907 h 7283732"/>
                        <a:gd name="connsiteX23" fmla="*/ 0 w 7450359"/>
                        <a:gd name="connsiteY23" fmla="*/ 6235457 h 7283732"/>
                        <a:gd name="connsiteX24" fmla="*/ 676072 w 7450359"/>
                        <a:gd name="connsiteY24" fmla="*/ 6426518 h 7283732"/>
                        <a:gd name="connsiteX25" fmla="*/ 922304 w 7450359"/>
                        <a:gd name="connsiteY25" fmla="*/ 6017213 h 7283732"/>
                        <a:gd name="connsiteX26" fmla="*/ 1197031 w 7450359"/>
                        <a:gd name="connsiteY26" fmla="*/ 5775578 h 7283732"/>
                        <a:gd name="connsiteX27" fmla="*/ 1131615 w 7450359"/>
                        <a:gd name="connsiteY27" fmla="*/ 6656364 h 7283732"/>
                        <a:gd name="connsiteX28" fmla="*/ 1694154 w 7450359"/>
                        <a:gd name="connsiteY28" fmla="*/ 7100648 h 7283732"/>
                        <a:gd name="connsiteX29" fmla="*/ 2407137 w 7450359"/>
                        <a:gd name="connsiteY29" fmla="*/ 7279920 h 7283732"/>
                        <a:gd name="connsiteX30" fmla="*/ 2973902 w 7450359"/>
                        <a:gd name="connsiteY30" fmla="*/ 7283732 h 7283732"/>
                        <a:gd name="connsiteX31" fmla="*/ 3293457 w 7450359"/>
                        <a:gd name="connsiteY31" fmla="*/ 7034392 h 7283732"/>
                        <a:gd name="connsiteX32" fmla="*/ 3775570 w 7450359"/>
                        <a:gd name="connsiteY32" fmla="*/ 6839708 h 7283732"/>
                        <a:gd name="connsiteX33" fmla="*/ 4611493 w 7450359"/>
                        <a:gd name="connsiteY33" fmla="*/ 6527751 h 7283732"/>
                        <a:gd name="connsiteX34" fmla="*/ 4961441 w 7450359"/>
                        <a:gd name="connsiteY34" fmla="*/ 6352376 h 7283732"/>
                        <a:gd name="connsiteX35" fmla="*/ 5353910 w 7450359"/>
                        <a:gd name="connsiteY35" fmla="*/ 6180899 h 7283732"/>
                        <a:gd name="connsiteX36" fmla="*/ 5651532 w 7450359"/>
                        <a:gd name="connsiteY36" fmla="*/ 5740511 h 7283732"/>
                        <a:gd name="connsiteX37" fmla="*/ 5730020 w 7450359"/>
                        <a:gd name="connsiteY37" fmla="*/ 5261150 h 7283732"/>
                        <a:gd name="connsiteX38" fmla="*/ 5805243 w 7450359"/>
                        <a:gd name="connsiteY38" fmla="*/ 4937678 h 7283732"/>
                        <a:gd name="connsiteX39" fmla="*/ 6488794 w 7450359"/>
                        <a:gd name="connsiteY39" fmla="*/ 4594720 h 7283732"/>
                        <a:gd name="connsiteX40" fmla="*/ 7450359 w 7450359"/>
                        <a:gd name="connsiteY40" fmla="*/ 3772405 h 7283732"/>
                        <a:gd name="connsiteX41" fmla="*/ 7136363 w 7450359"/>
                        <a:gd name="connsiteY41" fmla="*/ 3328116 h 7283732"/>
                        <a:gd name="connsiteX42" fmla="*/ 7025165 w 7450359"/>
                        <a:gd name="connsiteY42" fmla="*/ 2872135 h 7283732"/>
                        <a:gd name="connsiteX43" fmla="*/ 6688296 w 7450359"/>
                        <a:gd name="connsiteY43" fmla="*/ 2790295 h 7283732"/>
                        <a:gd name="connsiteX44" fmla="*/ 6423382 w 7450359"/>
                        <a:gd name="connsiteY44" fmla="*/ 2809779 h 7283732"/>
                        <a:gd name="connsiteX45" fmla="*/ 6165009 w 7450359"/>
                        <a:gd name="connsiteY45" fmla="*/ 2459029 h 7283732"/>
                        <a:gd name="connsiteX46" fmla="*/ 5929531 w 7450359"/>
                        <a:gd name="connsiteY46" fmla="*/ 2322624 h 7283732"/>
                        <a:gd name="connsiteX47" fmla="*/ 5541647 w 7450359"/>
                        <a:gd name="connsiteY47" fmla="*/ 2268305 h 7283732"/>
                        <a:gd name="connsiteX48" fmla="*/ 5167487 w 7450359"/>
                        <a:gd name="connsiteY48" fmla="*/ 2412263 h 7283732"/>
                        <a:gd name="connsiteX49" fmla="*/ 4837549 w 7450359"/>
                        <a:gd name="connsiteY49" fmla="*/ 2385331 h 7283732"/>
                        <a:gd name="connsiteX50" fmla="*/ 4457782 w 7450359"/>
                        <a:gd name="connsiteY50" fmla="*/ 1979669 h 7283732"/>
                        <a:gd name="connsiteX51" fmla="*/ 4130724 w 7450359"/>
                        <a:gd name="connsiteY51" fmla="*/ 1983568 h 7283732"/>
                        <a:gd name="connsiteX52" fmla="*/ 3653221 w 7450359"/>
                        <a:gd name="connsiteY52" fmla="*/ 1854956 h 7283732"/>
                        <a:gd name="connsiteX53" fmla="*/ 3080874 w 7450359"/>
                        <a:gd name="connsiteY53" fmla="*/ 1769216 h 7283732"/>
                        <a:gd name="connsiteX54" fmla="*/ 2508526 w 7450359"/>
                        <a:gd name="connsiteY54" fmla="*/ 1874444 h 7283732"/>
                        <a:gd name="connsiteX55" fmla="*/ 2132407 w 7450359"/>
                        <a:gd name="connsiteY55" fmla="*/ 1765327 h 7283732"/>
                        <a:gd name="connsiteX56" fmla="*/ 1945990 w 7450359"/>
                        <a:gd name="connsiteY56" fmla="*/ 1297651 h 7283732"/>
                        <a:gd name="connsiteX57" fmla="*/ 1584324 w 7450359"/>
                        <a:gd name="connsiteY57" fmla="*/ 970544 h 7283732"/>
                        <a:gd name="connsiteX58" fmla="*/ 1756298 w 7450359"/>
                        <a:gd name="connsiteY58" fmla="*/ 674093 h 7283732"/>
                        <a:gd name="connsiteX59" fmla="*/ 1798814 w 7450359"/>
                        <a:gd name="connsiteY59" fmla="*/ 296060 h 7283732"/>
                        <a:gd name="connsiteX60" fmla="*/ 1801124 w 7450359"/>
                        <a:gd name="connsiteY60" fmla="*/ 0 h 7283732"/>
                        <a:gd name="connsiteX61" fmla="*/ 1347464 w 7450359"/>
                        <a:gd name="connsiteY61" fmla="*/ 108985 h 7283732"/>
                        <a:gd name="connsiteX62" fmla="*/ 951034 w 7450359"/>
                        <a:gd name="connsiteY62" fmla="*/ 200050 h 7283732"/>
                        <a:gd name="connsiteX63" fmla="*/ 374608 w 7450359"/>
                        <a:gd name="connsiteY63" fmla="*/ 490193 h 7283732"/>
                        <a:gd name="connsiteX0" fmla="*/ -1 w 7075750"/>
                        <a:gd name="connsiteY0" fmla="*/ 490193 h 7283732"/>
                        <a:gd name="connsiteX1" fmla="*/ 1234516 w 7075750"/>
                        <a:gd name="connsiteY1" fmla="*/ 2423961 h 7283732"/>
                        <a:gd name="connsiteX2" fmla="*/ 1110236 w 7075750"/>
                        <a:gd name="connsiteY2" fmla="*/ 2642208 h 7283732"/>
                        <a:gd name="connsiteX3" fmla="*/ 783179 w 7075750"/>
                        <a:gd name="connsiteY3" fmla="*/ 3125467 h 7283732"/>
                        <a:gd name="connsiteX4" fmla="*/ 495368 w 7075750"/>
                        <a:gd name="connsiteY4" fmla="*/ 3515193 h 7283732"/>
                        <a:gd name="connsiteX5" fmla="*/ 240265 w 7075750"/>
                        <a:gd name="connsiteY5" fmla="*/ 3546371 h 7283732"/>
                        <a:gd name="connsiteX6" fmla="*/ 31195 w 7075750"/>
                        <a:gd name="connsiteY6" fmla="*/ 3726097 h 7283732"/>
                        <a:gd name="connsiteX7" fmla="*/ 437745 w 7075750"/>
                        <a:gd name="connsiteY7" fmla="*/ 4244151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301463 w 7075750"/>
                        <a:gd name="connsiteY24" fmla="*/ 6426518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1110238 w 7075752"/>
                        <a:gd name="connsiteY2" fmla="*/ 2642208 h 7283732"/>
                        <a:gd name="connsiteX3" fmla="*/ 783181 w 7075752"/>
                        <a:gd name="connsiteY3" fmla="*/ 3125467 h 7283732"/>
                        <a:gd name="connsiteX4" fmla="*/ 495370 w 7075752"/>
                        <a:gd name="connsiteY4" fmla="*/ 3515193 h 7283732"/>
                        <a:gd name="connsiteX5" fmla="*/ 240267 w 7075752"/>
                        <a:gd name="connsiteY5" fmla="*/ 3546371 h 7283732"/>
                        <a:gd name="connsiteX6" fmla="*/ 31197 w 7075752"/>
                        <a:gd name="connsiteY6" fmla="*/ 3726097 h 7283732"/>
                        <a:gd name="connsiteX7" fmla="*/ 437747 w 7075752"/>
                        <a:gd name="connsiteY7" fmla="*/ 4244151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495368 w 7075750"/>
                        <a:gd name="connsiteY4" fmla="*/ 3515193 h 7283732"/>
                        <a:gd name="connsiteX5" fmla="*/ 240265 w 7075750"/>
                        <a:gd name="connsiteY5" fmla="*/ 3546371 h 7283732"/>
                        <a:gd name="connsiteX6" fmla="*/ 31195 w 7075750"/>
                        <a:gd name="connsiteY6" fmla="*/ 3726097 h 7283732"/>
                        <a:gd name="connsiteX7" fmla="*/ 437745 w 7075750"/>
                        <a:gd name="connsiteY7" fmla="*/ 4244151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21704 w 7075752"/>
                        <a:gd name="connsiteY4" fmla="*/ 3352959 h 7283732"/>
                        <a:gd name="connsiteX5" fmla="*/ 240267 w 7075752"/>
                        <a:gd name="connsiteY5" fmla="*/ 3546371 h 7283732"/>
                        <a:gd name="connsiteX6" fmla="*/ 31197 w 7075752"/>
                        <a:gd name="connsiteY6" fmla="*/ 3726097 h 7283732"/>
                        <a:gd name="connsiteX7" fmla="*/ 437747 w 7075752"/>
                        <a:gd name="connsiteY7" fmla="*/ 4244151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21702 w 7075750"/>
                        <a:gd name="connsiteY4" fmla="*/ 3352959 h 7283732"/>
                        <a:gd name="connsiteX5" fmla="*/ 240265 w 7075750"/>
                        <a:gd name="connsiteY5" fmla="*/ 3546371 h 7283732"/>
                        <a:gd name="connsiteX6" fmla="*/ 31195 w 7075750"/>
                        <a:gd name="connsiteY6" fmla="*/ 3726097 h 7283732"/>
                        <a:gd name="connsiteX7" fmla="*/ 437745 w 7075750"/>
                        <a:gd name="connsiteY7" fmla="*/ 4244151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21704 w 7075752"/>
                        <a:gd name="connsiteY4" fmla="*/ 3352959 h 7283732"/>
                        <a:gd name="connsiteX5" fmla="*/ 987172 w 7075752"/>
                        <a:gd name="connsiteY5" fmla="*/ 3681567 h 7283732"/>
                        <a:gd name="connsiteX6" fmla="*/ 31197 w 7075752"/>
                        <a:gd name="connsiteY6" fmla="*/ 3726097 h 7283732"/>
                        <a:gd name="connsiteX7" fmla="*/ 437747 w 7075752"/>
                        <a:gd name="connsiteY7" fmla="*/ 4244151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21702 w 7075750"/>
                        <a:gd name="connsiteY4" fmla="*/ 3352959 h 7283732"/>
                        <a:gd name="connsiteX5" fmla="*/ 896636 w 7075750"/>
                        <a:gd name="connsiteY5" fmla="*/ 3803242 h 7283732"/>
                        <a:gd name="connsiteX6" fmla="*/ 31195 w 7075750"/>
                        <a:gd name="connsiteY6" fmla="*/ 3726097 h 7283732"/>
                        <a:gd name="connsiteX7" fmla="*/ 437745 w 7075750"/>
                        <a:gd name="connsiteY7" fmla="*/ 4244151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21704 w 7075752"/>
                        <a:gd name="connsiteY4" fmla="*/ 3352959 h 7283732"/>
                        <a:gd name="connsiteX5" fmla="*/ 851371 w 7075752"/>
                        <a:gd name="connsiteY5" fmla="*/ 3735645 h 7283732"/>
                        <a:gd name="connsiteX6" fmla="*/ 31197 w 7075752"/>
                        <a:gd name="connsiteY6" fmla="*/ 3726097 h 7283732"/>
                        <a:gd name="connsiteX7" fmla="*/ 437747 w 7075752"/>
                        <a:gd name="connsiteY7" fmla="*/ 4244151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21702 w 7075750"/>
                        <a:gd name="connsiteY4" fmla="*/ 3352959 h 7283732"/>
                        <a:gd name="connsiteX5" fmla="*/ 851369 w 7075750"/>
                        <a:gd name="connsiteY5" fmla="*/ 3735645 h 7283732"/>
                        <a:gd name="connsiteX6" fmla="*/ 766782 w 7075750"/>
                        <a:gd name="connsiteY6" fmla="*/ 4185762 h 7283732"/>
                        <a:gd name="connsiteX7" fmla="*/ 437745 w 7075750"/>
                        <a:gd name="connsiteY7" fmla="*/ 4244151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21704 w 7075752"/>
                        <a:gd name="connsiteY4" fmla="*/ 3352959 h 7283732"/>
                        <a:gd name="connsiteX5" fmla="*/ 851371 w 7075752"/>
                        <a:gd name="connsiteY5" fmla="*/ 3735645 h 7283732"/>
                        <a:gd name="connsiteX6" fmla="*/ 766784 w 7075752"/>
                        <a:gd name="connsiteY6" fmla="*/ 418576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89603 w 7075750"/>
                        <a:gd name="connsiteY4" fmla="*/ 3366479 h 7283732"/>
                        <a:gd name="connsiteX5" fmla="*/ 851369 w 7075750"/>
                        <a:gd name="connsiteY5" fmla="*/ 3735645 h 7283732"/>
                        <a:gd name="connsiteX6" fmla="*/ 766782 w 7075750"/>
                        <a:gd name="connsiteY6" fmla="*/ 418576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89605 w 7075752"/>
                        <a:gd name="connsiteY4" fmla="*/ 3366479 h 7283732"/>
                        <a:gd name="connsiteX5" fmla="*/ 1281406 w 7075752"/>
                        <a:gd name="connsiteY5" fmla="*/ 3194864 h 7283732"/>
                        <a:gd name="connsiteX6" fmla="*/ 766784 w 7075752"/>
                        <a:gd name="connsiteY6" fmla="*/ 418576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89603 w 7075750"/>
                        <a:gd name="connsiteY4" fmla="*/ 3366479 h 7283732"/>
                        <a:gd name="connsiteX5" fmla="*/ 1281404 w 7075750"/>
                        <a:gd name="connsiteY5" fmla="*/ 3194864 h 7283732"/>
                        <a:gd name="connsiteX6" fmla="*/ 766782 w 7075750"/>
                        <a:gd name="connsiteY6" fmla="*/ 418576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89605 w 7075752"/>
                        <a:gd name="connsiteY4" fmla="*/ 3366479 h 7283732"/>
                        <a:gd name="connsiteX5" fmla="*/ 1032439 w 7075752"/>
                        <a:gd name="connsiteY5" fmla="*/ 3167825 h 7283732"/>
                        <a:gd name="connsiteX6" fmla="*/ 766784 w 7075752"/>
                        <a:gd name="connsiteY6" fmla="*/ 418576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89603 w 7075750"/>
                        <a:gd name="connsiteY4" fmla="*/ 3366479 h 7283732"/>
                        <a:gd name="connsiteX5" fmla="*/ 1077703 w 7075750"/>
                        <a:gd name="connsiteY5" fmla="*/ 3167825 h 7283732"/>
                        <a:gd name="connsiteX6" fmla="*/ 766782 w 7075750"/>
                        <a:gd name="connsiteY6" fmla="*/ 418576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89605 w 7075752"/>
                        <a:gd name="connsiteY4" fmla="*/ 3366479 h 7283732"/>
                        <a:gd name="connsiteX5" fmla="*/ 1077705 w 7075752"/>
                        <a:gd name="connsiteY5" fmla="*/ 3167825 h 7283732"/>
                        <a:gd name="connsiteX6" fmla="*/ 766784 w 7075752"/>
                        <a:gd name="connsiteY6" fmla="*/ 418576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89603 w 7075750"/>
                        <a:gd name="connsiteY4" fmla="*/ 3366479 h 7283732"/>
                        <a:gd name="connsiteX5" fmla="*/ 1077703 w 7075750"/>
                        <a:gd name="connsiteY5" fmla="*/ 3167825 h 7283732"/>
                        <a:gd name="connsiteX6" fmla="*/ 766782 w 7075750"/>
                        <a:gd name="connsiteY6" fmla="*/ 418576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89605 w 7075752"/>
                        <a:gd name="connsiteY4" fmla="*/ 3366479 h 7283732"/>
                        <a:gd name="connsiteX5" fmla="*/ 1077705 w 7075752"/>
                        <a:gd name="connsiteY5" fmla="*/ 3167825 h 7283732"/>
                        <a:gd name="connsiteX6" fmla="*/ 766784 w 7075752"/>
                        <a:gd name="connsiteY6" fmla="*/ 418576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89603 w 7075750"/>
                        <a:gd name="connsiteY4" fmla="*/ 3366479 h 7283732"/>
                        <a:gd name="connsiteX5" fmla="*/ 1077703 w 7075750"/>
                        <a:gd name="connsiteY5" fmla="*/ 3167825 h 7283732"/>
                        <a:gd name="connsiteX6" fmla="*/ 947850 w 7075750"/>
                        <a:gd name="connsiteY6" fmla="*/ 3928891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89605 w 7075752"/>
                        <a:gd name="connsiteY4" fmla="*/ 3366479 h 7283732"/>
                        <a:gd name="connsiteX5" fmla="*/ 500552 w 7075752"/>
                        <a:gd name="connsiteY5" fmla="*/ 3830281 h 7283732"/>
                        <a:gd name="connsiteX6" fmla="*/ 947852 w 7075752"/>
                        <a:gd name="connsiteY6" fmla="*/ 3928891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296560 w 7075750"/>
                        <a:gd name="connsiteY3" fmla="*/ 3071389 h 7283732"/>
                        <a:gd name="connsiteX4" fmla="*/ 789603 w 7075750"/>
                        <a:gd name="connsiteY4" fmla="*/ 3366479 h 7283732"/>
                        <a:gd name="connsiteX5" fmla="*/ 500550 w 7075750"/>
                        <a:gd name="connsiteY5" fmla="*/ 3830281 h 7283732"/>
                        <a:gd name="connsiteX6" fmla="*/ 947850 w 7075750"/>
                        <a:gd name="connsiteY6" fmla="*/ 3928891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296562 w 7075752"/>
                        <a:gd name="connsiteY3" fmla="*/ 3071389 h 7283732"/>
                        <a:gd name="connsiteX4" fmla="*/ 789605 w 7075752"/>
                        <a:gd name="connsiteY4" fmla="*/ 3366479 h 7283732"/>
                        <a:gd name="connsiteX5" fmla="*/ 500552 w 7075752"/>
                        <a:gd name="connsiteY5" fmla="*/ 3830281 h 7283732"/>
                        <a:gd name="connsiteX6" fmla="*/ 947852 w 7075752"/>
                        <a:gd name="connsiteY6" fmla="*/ 3928891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789603 w 7075750"/>
                        <a:gd name="connsiteY4" fmla="*/ 3366479 h 7283732"/>
                        <a:gd name="connsiteX5" fmla="*/ 500550 w 7075750"/>
                        <a:gd name="connsiteY5" fmla="*/ 3830281 h 7283732"/>
                        <a:gd name="connsiteX6" fmla="*/ 947850 w 7075750"/>
                        <a:gd name="connsiteY6" fmla="*/ 3928891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00552 w 7075752"/>
                        <a:gd name="connsiteY5" fmla="*/ 3830281 h 7283732"/>
                        <a:gd name="connsiteX6" fmla="*/ 947852 w 7075752"/>
                        <a:gd name="connsiteY6" fmla="*/ 3928891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00550 w 7075750"/>
                        <a:gd name="connsiteY5" fmla="*/ 3830281 h 7283732"/>
                        <a:gd name="connsiteX6" fmla="*/ 947850 w 7075750"/>
                        <a:gd name="connsiteY6" fmla="*/ 3928891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947852 w 7075752"/>
                        <a:gd name="connsiteY6" fmla="*/ 3928891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947850 w 7075750"/>
                        <a:gd name="connsiteY6" fmla="*/ 3928891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1049702 w 7075752"/>
                        <a:gd name="connsiteY6" fmla="*/ 3753137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529819 w 7075750"/>
                        <a:gd name="connsiteY8" fmla="*/ 4571527 h 7283732"/>
                        <a:gd name="connsiteX9" fmla="*/ 907462 w 7075750"/>
                        <a:gd name="connsiteY9" fmla="*/ 466852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68665 w 7075750"/>
                        <a:gd name="connsiteY16" fmla="*/ 5594583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68667 w 7075752"/>
                        <a:gd name="connsiteY16" fmla="*/ 5594583 h 7283732"/>
                        <a:gd name="connsiteX17" fmla="*/ 853530 w 7075752"/>
                        <a:gd name="connsiteY17" fmla="*/ 5633481 h 7283732"/>
                        <a:gd name="connsiteX18" fmla="*/ 813269 w 7075752"/>
                        <a:gd name="connsiteY18" fmla="*/ 5488286 h 7283732"/>
                        <a:gd name="connsiteX19" fmla="*/ 890488 w 7075752"/>
                        <a:gd name="connsiteY19" fmla="*/ 5508674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68665 w 7075750"/>
                        <a:gd name="connsiteY16" fmla="*/ 5594583 h 7283732"/>
                        <a:gd name="connsiteX17" fmla="*/ 811092 w 7075750"/>
                        <a:gd name="connsiteY17" fmla="*/ 5532085 h 7283732"/>
                        <a:gd name="connsiteX18" fmla="*/ 813267 w 7075750"/>
                        <a:gd name="connsiteY18" fmla="*/ 5488286 h 7283732"/>
                        <a:gd name="connsiteX19" fmla="*/ 890486 w 7075750"/>
                        <a:gd name="connsiteY19" fmla="*/ 5508674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47445 w 7075750"/>
                        <a:gd name="connsiteY16" fmla="*/ 5533746 h 7283732"/>
                        <a:gd name="connsiteX17" fmla="*/ 811092 w 7075750"/>
                        <a:gd name="connsiteY17" fmla="*/ 5532085 h 7283732"/>
                        <a:gd name="connsiteX18" fmla="*/ 813267 w 7075750"/>
                        <a:gd name="connsiteY18" fmla="*/ 5488286 h 7283732"/>
                        <a:gd name="connsiteX19" fmla="*/ 890486 w 7075750"/>
                        <a:gd name="connsiteY19" fmla="*/ 5508674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796569 w 7075750"/>
                        <a:gd name="connsiteY24" fmla="*/ 5934745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796571 w 7075752"/>
                        <a:gd name="connsiteY24" fmla="*/ 5934745 h 7283732"/>
                        <a:gd name="connsiteX25" fmla="*/ 547697 w 7075752"/>
                        <a:gd name="connsiteY25" fmla="*/ 6017213 h 7283732"/>
                        <a:gd name="connsiteX26" fmla="*/ 699354 w 7075752"/>
                        <a:gd name="connsiteY26" fmla="*/ 610004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47445 w 7075750"/>
                        <a:gd name="connsiteY16" fmla="*/ 5533746 h 7283732"/>
                        <a:gd name="connsiteX17" fmla="*/ 811092 w 7075750"/>
                        <a:gd name="connsiteY17" fmla="*/ 5532085 h 7283732"/>
                        <a:gd name="connsiteX18" fmla="*/ 813267 w 7075750"/>
                        <a:gd name="connsiteY18" fmla="*/ 5488286 h 7283732"/>
                        <a:gd name="connsiteX19" fmla="*/ 890486 w 7075750"/>
                        <a:gd name="connsiteY19" fmla="*/ 5508674 h 7283732"/>
                        <a:gd name="connsiteX20" fmla="*/ 497887 w 7075750"/>
                        <a:gd name="connsiteY20" fmla="*/ 5751717 h 7283732"/>
                        <a:gd name="connsiteX21" fmla="*/ 811363 w 7075750"/>
                        <a:gd name="connsiteY21" fmla="*/ 5908818 h 7283732"/>
                        <a:gd name="connsiteX22" fmla="*/ 956801 w 7075750"/>
                        <a:gd name="connsiteY22" fmla="*/ 6037907 h 7283732"/>
                        <a:gd name="connsiteX23" fmla="*/ 711797 w 7075750"/>
                        <a:gd name="connsiteY23" fmla="*/ 6167860 h 7283732"/>
                        <a:gd name="connsiteX24" fmla="*/ 796569 w 7075750"/>
                        <a:gd name="connsiteY24" fmla="*/ 5934745 h 7283732"/>
                        <a:gd name="connsiteX25" fmla="*/ 547695 w 7075750"/>
                        <a:gd name="connsiteY25" fmla="*/ 6017213 h 7283732"/>
                        <a:gd name="connsiteX26" fmla="*/ 699352 w 7075750"/>
                        <a:gd name="connsiteY26" fmla="*/ 610004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497889 w 7075752"/>
                        <a:gd name="connsiteY20" fmla="*/ 5751717 h 7283732"/>
                        <a:gd name="connsiteX21" fmla="*/ 811365 w 7075752"/>
                        <a:gd name="connsiteY21" fmla="*/ 5908818 h 7283732"/>
                        <a:gd name="connsiteX22" fmla="*/ 719152 w 7075752"/>
                        <a:gd name="connsiteY22" fmla="*/ 6058186 h 7283732"/>
                        <a:gd name="connsiteX23" fmla="*/ 711799 w 7075752"/>
                        <a:gd name="connsiteY23" fmla="*/ 6167860 h 7283732"/>
                        <a:gd name="connsiteX24" fmla="*/ 796571 w 7075752"/>
                        <a:gd name="connsiteY24" fmla="*/ 5934745 h 7283732"/>
                        <a:gd name="connsiteX25" fmla="*/ 547697 w 7075752"/>
                        <a:gd name="connsiteY25" fmla="*/ 6017213 h 7283732"/>
                        <a:gd name="connsiteX26" fmla="*/ 699354 w 7075752"/>
                        <a:gd name="connsiteY26" fmla="*/ 610004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47445 w 7075750"/>
                        <a:gd name="connsiteY16" fmla="*/ 5533746 h 7283732"/>
                        <a:gd name="connsiteX17" fmla="*/ 811092 w 7075750"/>
                        <a:gd name="connsiteY17" fmla="*/ 5532085 h 7283732"/>
                        <a:gd name="connsiteX18" fmla="*/ 813267 w 7075750"/>
                        <a:gd name="connsiteY18" fmla="*/ 5488286 h 7283732"/>
                        <a:gd name="connsiteX19" fmla="*/ 890486 w 7075750"/>
                        <a:gd name="connsiteY19" fmla="*/ 5508674 h 7283732"/>
                        <a:gd name="connsiteX20" fmla="*/ 497887 w 7075750"/>
                        <a:gd name="connsiteY20" fmla="*/ 5751717 h 7283732"/>
                        <a:gd name="connsiteX21" fmla="*/ 811363 w 7075750"/>
                        <a:gd name="connsiteY21" fmla="*/ 5908818 h 7283732"/>
                        <a:gd name="connsiteX22" fmla="*/ 719150 w 7075750"/>
                        <a:gd name="connsiteY22" fmla="*/ 6058186 h 7283732"/>
                        <a:gd name="connsiteX23" fmla="*/ 711797 w 7075750"/>
                        <a:gd name="connsiteY23" fmla="*/ 6167860 h 7283732"/>
                        <a:gd name="connsiteX24" fmla="*/ 796569 w 7075750"/>
                        <a:gd name="connsiteY24" fmla="*/ 5934745 h 7283732"/>
                        <a:gd name="connsiteX25" fmla="*/ 717446 w 7075750"/>
                        <a:gd name="connsiteY25" fmla="*/ 6017212 h 7283732"/>
                        <a:gd name="connsiteX26" fmla="*/ 699352 w 7075750"/>
                        <a:gd name="connsiteY26" fmla="*/ 610004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497889 w 7075752"/>
                        <a:gd name="connsiteY20" fmla="*/ 5751717 h 7283732"/>
                        <a:gd name="connsiteX21" fmla="*/ 811365 w 7075752"/>
                        <a:gd name="connsiteY21" fmla="*/ 5908818 h 7283732"/>
                        <a:gd name="connsiteX22" fmla="*/ 719152 w 7075752"/>
                        <a:gd name="connsiteY22" fmla="*/ 6058186 h 7283732"/>
                        <a:gd name="connsiteX23" fmla="*/ 711799 w 7075752"/>
                        <a:gd name="connsiteY23" fmla="*/ 6167860 h 7283732"/>
                        <a:gd name="connsiteX24" fmla="*/ 796571 w 7075752"/>
                        <a:gd name="connsiteY24" fmla="*/ 5934745 h 7283732"/>
                        <a:gd name="connsiteX25" fmla="*/ 687742 w 7075752"/>
                        <a:gd name="connsiteY25" fmla="*/ 6022282 h 7283732"/>
                        <a:gd name="connsiteX26" fmla="*/ 699354 w 7075752"/>
                        <a:gd name="connsiteY26" fmla="*/ 610004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47445 w 7075750"/>
                        <a:gd name="connsiteY16" fmla="*/ 5533746 h 7283732"/>
                        <a:gd name="connsiteX17" fmla="*/ 811092 w 7075750"/>
                        <a:gd name="connsiteY17" fmla="*/ 5532085 h 7283732"/>
                        <a:gd name="connsiteX18" fmla="*/ 813267 w 7075750"/>
                        <a:gd name="connsiteY18" fmla="*/ 5488286 h 7283732"/>
                        <a:gd name="connsiteX19" fmla="*/ 890486 w 7075750"/>
                        <a:gd name="connsiteY19" fmla="*/ 5508674 h 7283732"/>
                        <a:gd name="connsiteX20" fmla="*/ 497887 w 7075750"/>
                        <a:gd name="connsiteY20" fmla="*/ 5751717 h 7283732"/>
                        <a:gd name="connsiteX21" fmla="*/ 811363 w 7075750"/>
                        <a:gd name="connsiteY21" fmla="*/ 5908818 h 7283732"/>
                        <a:gd name="connsiteX22" fmla="*/ 719150 w 7075750"/>
                        <a:gd name="connsiteY22" fmla="*/ 6058186 h 7283732"/>
                        <a:gd name="connsiteX23" fmla="*/ 711797 w 7075750"/>
                        <a:gd name="connsiteY23" fmla="*/ 6167860 h 7283732"/>
                        <a:gd name="connsiteX24" fmla="*/ 699103 w 7075750"/>
                        <a:gd name="connsiteY24" fmla="*/ 6026966 h 7283732"/>
                        <a:gd name="connsiteX25" fmla="*/ 796569 w 7075750"/>
                        <a:gd name="connsiteY25" fmla="*/ 5934745 h 7283732"/>
                        <a:gd name="connsiteX26" fmla="*/ 687740 w 7075750"/>
                        <a:gd name="connsiteY26" fmla="*/ 6022282 h 7283732"/>
                        <a:gd name="connsiteX27" fmla="*/ 699352 w 7075750"/>
                        <a:gd name="connsiteY27" fmla="*/ 6100048 h 7283732"/>
                        <a:gd name="connsiteX28" fmla="*/ 757006 w 7075750"/>
                        <a:gd name="connsiteY28" fmla="*/ 6656364 h 7283732"/>
                        <a:gd name="connsiteX29" fmla="*/ 1319545 w 7075750"/>
                        <a:gd name="connsiteY29" fmla="*/ 7100648 h 7283732"/>
                        <a:gd name="connsiteX30" fmla="*/ 2032528 w 7075750"/>
                        <a:gd name="connsiteY30" fmla="*/ 7279920 h 7283732"/>
                        <a:gd name="connsiteX31" fmla="*/ 2599293 w 7075750"/>
                        <a:gd name="connsiteY31" fmla="*/ 7283732 h 7283732"/>
                        <a:gd name="connsiteX32" fmla="*/ 2918848 w 7075750"/>
                        <a:gd name="connsiteY32" fmla="*/ 7034392 h 7283732"/>
                        <a:gd name="connsiteX33" fmla="*/ 3400961 w 7075750"/>
                        <a:gd name="connsiteY33" fmla="*/ 6839708 h 7283732"/>
                        <a:gd name="connsiteX34" fmla="*/ 4236884 w 7075750"/>
                        <a:gd name="connsiteY34" fmla="*/ 6527751 h 7283732"/>
                        <a:gd name="connsiteX35" fmla="*/ 4586832 w 7075750"/>
                        <a:gd name="connsiteY35" fmla="*/ 6352376 h 7283732"/>
                        <a:gd name="connsiteX36" fmla="*/ 4979301 w 7075750"/>
                        <a:gd name="connsiteY36" fmla="*/ 6180899 h 7283732"/>
                        <a:gd name="connsiteX37" fmla="*/ 5276923 w 7075750"/>
                        <a:gd name="connsiteY37" fmla="*/ 5740511 h 7283732"/>
                        <a:gd name="connsiteX38" fmla="*/ 5355411 w 7075750"/>
                        <a:gd name="connsiteY38" fmla="*/ 5261150 h 7283732"/>
                        <a:gd name="connsiteX39" fmla="*/ 5430634 w 7075750"/>
                        <a:gd name="connsiteY39" fmla="*/ 4937678 h 7283732"/>
                        <a:gd name="connsiteX40" fmla="*/ 6114185 w 7075750"/>
                        <a:gd name="connsiteY40" fmla="*/ 4594720 h 7283732"/>
                        <a:gd name="connsiteX41" fmla="*/ 7075750 w 7075750"/>
                        <a:gd name="connsiteY41" fmla="*/ 3772405 h 7283732"/>
                        <a:gd name="connsiteX42" fmla="*/ 6761754 w 7075750"/>
                        <a:gd name="connsiteY42" fmla="*/ 3328116 h 7283732"/>
                        <a:gd name="connsiteX43" fmla="*/ 6650556 w 7075750"/>
                        <a:gd name="connsiteY43" fmla="*/ 2872135 h 7283732"/>
                        <a:gd name="connsiteX44" fmla="*/ 6313687 w 7075750"/>
                        <a:gd name="connsiteY44" fmla="*/ 2790295 h 7283732"/>
                        <a:gd name="connsiteX45" fmla="*/ 6048773 w 7075750"/>
                        <a:gd name="connsiteY45" fmla="*/ 2809779 h 7283732"/>
                        <a:gd name="connsiteX46" fmla="*/ 5790400 w 7075750"/>
                        <a:gd name="connsiteY46" fmla="*/ 2459029 h 7283732"/>
                        <a:gd name="connsiteX47" fmla="*/ 5554922 w 7075750"/>
                        <a:gd name="connsiteY47" fmla="*/ 2322624 h 7283732"/>
                        <a:gd name="connsiteX48" fmla="*/ 5167038 w 7075750"/>
                        <a:gd name="connsiteY48" fmla="*/ 2268305 h 7283732"/>
                        <a:gd name="connsiteX49" fmla="*/ 4792878 w 7075750"/>
                        <a:gd name="connsiteY49" fmla="*/ 2412263 h 7283732"/>
                        <a:gd name="connsiteX50" fmla="*/ 4462940 w 7075750"/>
                        <a:gd name="connsiteY50" fmla="*/ 2385331 h 7283732"/>
                        <a:gd name="connsiteX51" fmla="*/ 4083173 w 7075750"/>
                        <a:gd name="connsiteY51" fmla="*/ 1979669 h 7283732"/>
                        <a:gd name="connsiteX52" fmla="*/ 3756115 w 7075750"/>
                        <a:gd name="connsiteY52" fmla="*/ 1983568 h 7283732"/>
                        <a:gd name="connsiteX53" fmla="*/ 3278612 w 7075750"/>
                        <a:gd name="connsiteY53" fmla="*/ 1854956 h 7283732"/>
                        <a:gd name="connsiteX54" fmla="*/ 2706265 w 7075750"/>
                        <a:gd name="connsiteY54" fmla="*/ 1769216 h 7283732"/>
                        <a:gd name="connsiteX55" fmla="*/ 2133917 w 7075750"/>
                        <a:gd name="connsiteY55" fmla="*/ 1874444 h 7283732"/>
                        <a:gd name="connsiteX56" fmla="*/ 1757798 w 7075750"/>
                        <a:gd name="connsiteY56" fmla="*/ 1765327 h 7283732"/>
                        <a:gd name="connsiteX57" fmla="*/ 1571381 w 7075750"/>
                        <a:gd name="connsiteY57" fmla="*/ 1297651 h 7283732"/>
                        <a:gd name="connsiteX58" fmla="*/ 1209715 w 7075750"/>
                        <a:gd name="connsiteY58" fmla="*/ 970544 h 7283732"/>
                        <a:gd name="connsiteX59" fmla="*/ 1381689 w 7075750"/>
                        <a:gd name="connsiteY59" fmla="*/ 674093 h 7283732"/>
                        <a:gd name="connsiteX60" fmla="*/ 1424205 w 7075750"/>
                        <a:gd name="connsiteY60" fmla="*/ 296060 h 7283732"/>
                        <a:gd name="connsiteX61" fmla="*/ 1426515 w 7075750"/>
                        <a:gd name="connsiteY61" fmla="*/ 0 h 7283732"/>
                        <a:gd name="connsiteX62" fmla="*/ 972855 w 7075750"/>
                        <a:gd name="connsiteY62" fmla="*/ 108985 h 7283732"/>
                        <a:gd name="connsiteX63" fmla="*/ 576425 w 7075750"/>
                        <a:gd name="connsiteY63" fmla="*/ 200050 h 7283732"/>
                        <a:gd name="connsiteX64" fmla="*/ -1 w 7075750"/>
                        <a:gd name="connsiteY64"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773735 w 7075752"/>
                        <a:gd name="connsiteY20" fmla="*/ 5701019 h 7283732"/>
                        <a:gd name="connsiteX21" fmla="*/ 811365 w 7075752"/>
                        <a:gd name="connsiteY21" fmla="*/ 5908818 h 7283732"/>
                        <a:gd name="connsiteX22" fmla="*/ 719152 w 7075752"/>
                        <a:gd name="connsiteY22" fmla="*/ 6058186 h 7283732"/>
                        <a:gd name="connsiteX23" fmla="*/ 711799 w 7075752"/>
                        <a:gd name="connsiteY23" fmla="*/ 6167860 h 7283732"/>
                        <a:gd name="connsiteX24" fmla="*/ 699105 w 7075752"/>
                        <a:gd name="connsiteY24" fmla="*/ 6026966 h 7283732"/>
                        <a:gd name="connsiteX25" fmla="*/ 796571 w 7075752"/>
                        <a:gd name="connsiteY25" fmla="*/ 5934745 h 7283732"/>
                        <a:gd name="connsiteX26" fmla="*/ 687742 w 7075752"/>
                        <a:gd name="connsiteY26" fmla="*/ 6022282 h 7283732"/>
                        <a:gd name="connsiteX27" fmla="*/ 699354 w 7075752"/>
                        <a:gd name="connsiteY27" fmla="*/ 6100048 h 7283732"/>
                        <a:gd name="connsiteX28" fmla="*/ 757008 w 7075752"/>
                        <a:gd name="connsiteY28" fmla="*/ 6656364 h 7283732"/>
                        <a:gd name="connsiteX29" fmla="*/ 1319547 w 7075752"/>
                        <a:gd name="connsiteY29" fmla="*/ 7100648 h 7283732"/>
                        <a:gd name="connsiteX30" fmla="*/ 2032530 w 7075752"/>
                        <a:gd name="connsiteY30" fmla="*/ 7279920 h 7283732"/>
                        <a:gd name="connsiteX31" fmla="*/ 2599295 w 7075752"/>
                        <a:gd name="connsiteY31" fmla="*/ 7283732 h 7283732"/>
                        <a:gd name="connsiteX32" fmla="*/ 2918850 w 7075752"/>
                        <a:gd name="connsiteY32" fmla="*/ 7034392 h 7283732"/>
                        <a:gd name="connsiteX33" fmla="*/ 3400963 w 7075752"/>
                        <a:gd name="connsiteY33" fmla="*/ 6839708 h 7283732"/>
                        <a:gd name="connsiteX34" fmla="*/ 4236886 w 7075752"/>
                        <a:gd name="connsiteY34" fmla="*/ 6527751 h 7283732"/>
                        <a:gd name="connsiteX35" fmla="*/ 4586834 w 7075752"/>
                        <a:gd name="connsiteY35" fmla="*/ 6352376 h 7283732"/>
                        <a:gd name="connsiteX36" fmla="*/ 4979303 w 7075752"/>
                        <a:gd name="connsiteY36" fmla="*/ 6180899 h 7283732"/>
                        <a:gd name="connsiteX37" fmla="*/ 5276925 w 7075752"/>
                        <a:gd name="connsiteY37" fmla="*/ 5740511 h 7283732"/>
                        <a:gd name="connsiteX38" fmla="*/ 5355413 w 7075752"/>
                        <a:gd name="connsiteY38" fmla="*/ 5261150 h 7283732"/>
                        <a:gd name="connsiteX39" fmla="*/ 5430636 w 7075752"/>
                        <a:gd name="connsiteY39" fmla="*/ 4937678 h 7283732"/>
                        <a:gd name="connsiteX40" fmla="*/ 6114187 w 7075752"/>
                        <a:gd name="connsiteY40" fmla="*/ 4594720 h 7283732"/>
                        <a:gd name="connsiteX41" fmla="*/ 7075752 w 7075752"/>
                        <a:gd name="connsiteY41" fmla="*/ 3772405 h 7283732"/>
                        <a:gd name="connsiteX42" fmla="*/ 6761756 w 7075752"/>
                        <a:gd name="connsiteY42" fmla="*/ 3328116 h 7283732"/>
                        <a:gd name="connsiteX43" fmla="*/ 6650558 w 7075752"/>
                        <a:gd name="connsiteY43" fmla="*/ 2872135 h 7283732"/>
                        <a:gd name="connsiteX44" fmla="*/ 6313689 w 7075752"/>
                        <a:gd name="connsiteY44" fmla="*/ 2790295 h 7283732"/>
                        <a:gd name="connsiteX45" fmla="*/ 6048775 w 7075752"/>
                        <a:gd name="connsiteY45" fmla="*/ 2809779 h 7283732"/>
                        <a:gd name="connsiteX46" fmla="*/ 5790402 w 7075752"/>
                        <a:gd name="connsiteY46" fmla="*/ 2459029 h 7283732"/>
                        <a:gd name="connsiteX47" fmla="*/ 5554924 w 7075752"/>
                        <a:gd name="connsiteY47" fmla="*/ 2322624 h 7283732"/>
                        <a:gd name="connsiteX48" fmla="*/ 5167040 w 7075752"/>
                        <a:gd name="connsiteY48" fmla="*/ 2268305 h 7283732"/>
                        <a:gd name="connsiteX49" fmla="*/ 4792880 w 7075752"/>
                        <a:gd name="connsiteY49" fmla="*/ 2412263 h 7283732"/>
                        <a:gd name="connsiteX50" fmla="*/ 4462942 w 7075752"/>
                        <a:gd name="connsiteY50" fmla="*/ 2385331 h 7283732"/>
                        <a:gd name="connsiteX51" fmla="*/ 4083175 w 7075752"/>
                        <a:gd name="connsiteY51" fmla="*/ 1979669 h 7283732"/>
                        <a:gd name="connsiteX52" fmla="*/ 3756117 w 7075752"/>
                        <a:gd name="connsiteY52" fmla="*/ 1983568 h 7283732"/>
                        <a:gd name="connsiteX53" fmla="*/ 3278614 w 7075752"/>
                        <a:gd name="connsiteY53" fmla="*/ 1854956 h 7283732"/>
                        <a:gd name="connsiteX54" fmla="*/ 2706267 w 7075752"/>
                        <a:gd name="connsiteY54" fmla="*/ 1769216 h 7283732"/>
                        <a:gd name="connsiteX55" fmla="*/ 2133919 w 7075752"/>
                        <a:gd name="connsiteY55" fmla="*/ 1874444 h 7283732"/>
                        <a:gd name="connsiteX56" fmla="*/ 1757800 w 7075752"/>
                        <a:gd name="connsiteY56" fmla="*/ 1765327 h 7283732"/>
                        <a:gd name="connsiteX57" fmla="*/ 1571383 w 7075752"/>
                        <a:gd name="connsiteY57" fmla="*/ 1297651 h 7283732"/>
                        <a:gd name="connsiteX58" fmla="*/ 1209717 w 7075752"/>
                        <a:gd name="connsiteY58" fmla="*/ 970544 h 7283732"/>
                        <a:gd name="connsiteX59" fmla="*/ 1381691 w 7075752"/>
                        <a:gd name="connsiteY59" fmla="*/ 674093 h 7283732"/>
                        <a:gd name="connsiteX60" fmla="*/ 1424207 w 7075752"/>
                        <a:gd name="connsiteY60" fmla="*/ 296060 h 7283732"/>
                        <a:gd name="connsiteX61" fmla="*/ 1426517 w 7075752"/>
                        <a:gd name="connsiteY61" fmla="*/ 0 h 7283732"/>
                        <a:gd name="connsiteX62" fmla="*/ 972857 w 7075752"/>
                        <a:gd name="connsiteY62" fmla="*/ 108985 h 7283732"/>
                        <a:gd name="connsiteX63" fmla="*/ 576427 w 7075752"/>
                        <a:gd name="connsiteY63" fmla="*/ 200050 h 7283732"/>
                        <a:gd name="connsiteX64" fmla="*/ 1 w 7075752"/>
                        <a:gd name="connsiteY64"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553548 w 7075752"/>
                        <a:gd name="connsiteY6" fmla="*/ 4232038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773735 w 7075752"/>
                        <a:gd name="connsiteY20" fmla="*/ 5701019 h 7283732"/>
                        <a:gd name="connsiteX21" fmla="*/ 811365 w 7075752"/>
                        <a:gd name="connsiteY21" fmla="*/ 5908818 h 7283732"/>
                        <a:gd name="connsiteX22" fmla="*/ 719152 w 7075752"/>
                        <a:gd name="connsiteY22" fmla="*/ 6058186 h 7283732"/>
                        <a:gd name="connsiteX23" fmla="*/ 711799 w 7075752"/>
                        <a:gd name="connsiteY23" fmla="*/ 6167860 h 7283732"/>
                        <a:gd name="connsiteX24" fmla="*/ 699105 w 7075752"/>
                        <a:gd name="connsiteY24" fmla="*/ 6026966 h 7283732"/>
                        <a:gd name="connsiteX25" fmla="*/ 796571 w 7075752"/>
                        <a:gd name="connsiteY25" fmla="*/ 5934745 h 7283732"/>
                        <a:gd name="connsiteX26" fmla="*/ 687742 w 7075752"/>
                        <a:gd name="connsiteY26" fmla="*/ 6022282 h 7283732"/>
                        <a:gd name="connsiteX27" fmla="*/ 699354 w 7075752"/>
                        <a:gd name="connsiteY27" fmla="*/ 6100048 h 7283732"/>
                        <a:gd name="connsiteX28" fmla="*/ 757008 w 7075752"/>
                        <a:gd name="connsiteY28" fmla="*/ 6656364 h 7283732"/>
                        <a:gd name="connsiteX29" fmla="*/ 1319547 w 7075752"/>
                        <a:gd name="connsiteY29" fmla="*/ 7100648 h 7283732"/>
                        <a:gd name="connsiteX30" fmla="*/ 2032530 w 7075752"/>
                        <a:gd name="connsiteY30" fmla="*/ 7279920 h 7283732"/>
                        <a:gd name="connsiteX31" fmla="*/ 2599295 w 7075752"/>
                        <a:gd name="connsiteY31" fmla="*/ 7283732 h 7283732"/>
                        <a:gd name="connsiteX32" fmla="*/ 2918850 w 7075752"/>
                        <a:gd name="connsiteY32" fmla="*/ 7034392 h 7283732"/>
                        <a:gd name="connsiteX33" fmla="*/ 3400963 w 7075752"/>
                        <a:gd name="connsiteY33" fmla="*/ 6839708 h 7283732"/>
                        <a:gd name="connsiteX34" fmla="*/ 4236886 w 7075752"/>
                        <a:gd name="connsiteY34" fmla="*/ 6527751 h 7283732"/>
                        <a:gd name="connsiteX35" fmla="*/ 4586834 w 7075752"/>
                        <a:gd name="connsiteY35" fmla="*/ 6352376 h 7283732"/>
                        <a:gd name="connsiteX36" fmla="*/ 4979303 w 7075752"/>
                        <a:gd name="connsiteY36" fmla="*/ 6180899 h 7283732"/>
                        <a:gd name="connsiteX37" fmla="*/ 5276925 w 7075752"/>
                        <a:gd name="connsiteY37" fmla="*/ 5740511 h 7283732"/>
                        <a:gd name="connsiteX38" fmla="*/ 5355413 w 7075752"/>
                        <a:gd name="connsiteY38" fmla="*/ 5261150 h 7283732"/>
                        <a:gd name="connsiteX39" fmla="*/ 5430636 w 7075752"/>
                        <a:gd name="connsiteY39" fmla="*/ 4937678 h 7283732"/>
                        <a:gd name="connsiteX40" fmla="*/ 6114187 w 7075752"/>
                        <a:gd name="connsiteY40" fmla="*/ 4594720 h 7283732"/>
                        <a:gd name="connsiteX41" fmla="*/ 7075752 w 7075752"/>
                        <a:gd name="connsiteY41" fmla="*/ 3772405 h 7283732"/>
                        <a:gd name="connsiteX42" fmla="*/ 6761756 w 7075752"/>
                        <a:gd name="connsiteY42" fmla="*/ 3328116 h 7283732"/>
                        <a:gd name="connsiteX43" fmla="*/ 6650558 w 7075752"/>
                        <a:gd name="connsiteY43" fmla="*/ 2872135 h 7283732"/>
                        <a:gd name="connsiteX44" fmla="*/ 6313689 w 7075752"/>
                        <a:gd name="connsiteY44" fmla="*/ 2790295 h 7283732"/>
                        <a:gd name="connsiteX45" fmla="*/ 6048775 w 7075752"/>
                        <a:gd name="connsiteY45" fmla="*/ 2809779 h 7283732"/>
                        <a:gd name="connsiteX46" fmla="*/ 5790402 w 7075752"/>
                        <a:gd name="connsiteY46" fmla="*/ 2459029 h 7283732"/>
                        <a:gd name="connsiteX47" fmla="*/ 5554924 w 7075752"/>
                        <a:gd name="connsiteY47" fmla="*/ 2322624 h 7283732"/>
                        <a:gd name="connsiteX48" fmla="*/ 5167040 w 7075752"/>
                        <a:gd name="connsiteY48" fmla="*/ 2268305 h 7283732"/>
                        <a:gd name="connsiteX49" fmla="*/ 4792880 w 7075752"/>
                        <a:gd name="connsiteY49" fmla="*/ 2412263 h 7283732"/>
                        <a:gd name="connsiteX50" fmla="*/ 4462942 w 7075752"/>
                        <a:gd name="connsiteY50" fmla="*/ 2385331 h 7283732"/>
                        <a:gd name="connsiteX51" fmla="*/ 4083175 w 7075752"/>
                        <a:gd name="connsiteY51" fmla="*/ 1979669 h 7283732"/>
                        <a:gd name="connsiteX52" fmla="*/ 3756117 w 7075752"/>
                        <a:gd name="connsiteY52" fmla="*/ 1983568 h 7283732"/>
                        <a:gd name="connsiteX53" fmla="*/ 3278614 w 7075752"/>
                        <a:gd name="connsiteY53" fmla="*/ 1854956 h 7283732"/>
                        <a:gd name="connsiteX54" fmla="*/ 2706267 w 7075752"/>
                        <a:gd name="connsiteY54" fmla="*/ 1769216 h 7283732"/>
                        <a:gd name="connsiteX55" fmla="*/ 2133919 w 7075752"/>
                        <a:gd name="connsiteY55" fmla="*/ 1874444 h 7283732"/>
                        <a:gd name="connsiteX56" fmla="*/ 1757800 w 7075752"/>
                        <a:gd name="connsiteY56" fmla="*/ 1765327 h 7283732"/>
                        <a:gd name="connsiteX57" fmla="*/ 1571383 w 7075752"/>
                        <a:gd name="connsiteY57" fmla="*/ 1297651 h 7283732"/>
                        <a:gd name="connsiteX58" fmla="*/ 1209717 w 7075752"/>
                        <a:gd name="connsiteY58" fmla="*/ 970544 h 7283732"/>
                        <a:gd name="connsiteX59" fmla="*/ 1381691 w 7075752"/>
                        <a:gd name="connsiteY59" fmla="*/ 674093 h 7283732"/>
                        <a:gd name="connsiteX60" fmla="*/ 1424207 w 7075752"/>
                        <a:gd name="connsiteY60" fmla="*/ 296060 h 7283732"/>
                        <a:gd name="connsiteX61" fmla="*/ 1426517 w 7075752"/>
                        <a:gd name="connsiteY61" fmla="*/ 0 h 7283732"/>
                        <a:gd name="connsiteX62" fmla="*/ 972857 w 7075752"/>
                        <a:gd name="connsiteY62" fmla="*/ 108985 h 7283732"/>
                        <a:gd name="connsiteX63" fmla="*/ 576427 w 7075752"/>
                        <a:gd name="connsiteY63" fmla="*/ 200050 h 7283732"/>
                        <a:gd name="connsiteX64" fmla="*/ 1 w 7075752"/>
                        <a:gd name="connsiteY64"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478719 w 7075752"/>
                        <a:gd name="connsiteY6" fmla="*/ 3801914 h 7283732"/>
                        <a:gd name="connsiteX7" fmla="*/ 553548 w 7075752"/>
                        <a:gd name="connsiteY7" fmla="*/ 4232038 h 7283732"/>
                        <a:gd name="connsiteX8" fmla="*/ 845149 w 7075752"/>
                        <a:gd name="connsiteY8" fmla="*/ 4419905 h 7283732"/>
                        <a:gd name="connsiteX9" fmla="*/ 846689 w 7075752"/>
                        <a:gd name="connsiteY9" fmla="*/ 4503930 h 7283732"/>
                        <a:gd name="connsiteX10" fmla="*/ 907464 w 7075752"/>
                        <a:gd name="connsiteY10" fmla="*/ 4668520 h 7283732"/>
                        <a:gd name="connsiteX11" fmla="*/ 885048 w 7075752"/>
                        <a:gd name="connsiteY11" fmla="*/ 4856332 h 7283732"/>
                        <a:gd name="connsiteX12" fmla="*/ 1057593 w 7075752"/>
                        <a:gd name="connsiteY12" fmla="*/ 5075435 h 7283732"/>
                        <a:gd name="connsiteX13" fmla="*/ 911177 w 7075752"/>
                        <a:gd name="connsiteY13" fmla="*/ 5099745 h 7283732"/>
                        <a:gd name="connsiteX14" fmla="*/ 1000156 w 7075752"/>
                        <a:gd name="connsiteY14" fmla="*/ 5087151 h 7283732"/>
                        <a:gd name="connsiteX15" fmla="*/ 916783 w 7075752"/>
                        <a:gd name="connsiteY15" fmla="*/ 5267600 h 7283732"/>
                        <a:gd name="connsiteX16" fmla="*/ 891033 w 7075752"/>
                        <a:gd name="connsiteY16" fmla="*/ 5307373 h 7283732"/>
                        <a:gd name="connsiteX17" fmla="*/ 847447 w 7075752"/>
                        <a:gd name="connsiteY17" fmla="*/ 5533746 h 7283732"/>
                        <a:gd name="connsiteX18" fmla="*/ 811094 w 7075752"/>
                        <a:gd name="connsiteY18" fmla="*/ 5532085 h 7283732"/>
                        <a:gd name="connsiteX19" fmla="*/ 813269 w 7075752"/>
                        <a:gd name="connsiteY19" fmla="*/ 5488286 h 7283732"/>
                        <a:gd name="connsiteX20" fmla="*/ 890488 w 7075752"/>
                        <a:gd name="connsiteY20" fmla="*/ 5508674 h 7283732"/>
                        <a:gd name="connsiteX21" fmla="*/ 773735 w 7075752"/>
                        <a:gd name="connsiteY21" fmla="*/ 5701019 h 7283732"/>
                        <a:gd name="connsiteX22" fmla="*/ 811365 w 7075752"/>
                        <a:gd name="connsiteY22" fmla="*/ 5908818 h 7283732"/>
                        <a:gd name="connsiteX23" fmla="*/ 719152 w 7075752"/>
                        <a:gd name="connsiteY23" fmla="*/ 6058186 h 7283732"/>
                        <a:gd name="connsiteX24" fmla="*/ 711799 w 7075752"/>
                        <a:gd name="connsiteY24" fmla="*/ 6167860 h 7283732"/>
                        <a:gd name="connsiteX25" fmla="*/ 699105 w 7075752"/>
                        <a:gd name="connsiteY25" fmla="*/ 6026966 h 7283732"/>
                        <a:gd name="connsiteX26" fmla="*/ 796571 w 7075752"/>
                        <a:gd name="connsiteY26" fmla="*/ 5934745 h 7283732"/>
                        <a:gd name="connsiteX27" fmla="*/ 687742 w 7075752"/>
                        <a:gd name="connsiteY27" fmla="*/ 6022282 h 7283732"/>
                        <a:gd name="connsiteX28" fmla="*/ 699354 w 7075752"/>
                        <a:gd name="connsiteY28" fmla="*/ 6100048 h 7283732"/>
                        <a:gd name="connsiteX29" fmla="*/ 757008 w 7075752"/>
                        <a:gd name="connsiteY29" fmla="*/ 6656364 h 7283732"/>
                        <a:gd name="connsiteX30" fmla="*/ 1319547 w 7075752"/>
                        <a:gd name="connsiteY30" fmla="*/ 7100648 h 7283732"/>
                        <a:gd name="connsiteX31" fmla="*/ 2032530 w 7075752"/>
                        <a:gd name="connsiteY31" fmla="*/ 7279920 h 7283732"/>
                        <a:gd name="connsiteX32" fmla="*/ 2599295 w 7075752"/>
                        <a:gd name="connsiteY32" fmla="*/ 7283732 h 7283732"/>
                        <a:gd name="connsiteX33" fmla="*/ 2918850 w 7075752"/>
                        <a:gd name="connsiteY33" fmla="*/ 7034392 h 7283732"/>
                        <a:gd name="connsiteX34" fmla="*/ 3400963 w 7075752"/>
                        <a:gd name="connsiteY34" fmla="*/ 6839708 h 7283732"/>
                        <a:gd name="connsiteX35" fmla="*/ 4236886 w 7075752"/>
                        <a:gd name="connsiteY35" fmla="*/ 6527751 h 7283732"/>
                        <a:gd name="connsiteX36" fmla="*/ 4586834 w 7075752"/>
                        <a:gd name="connsiteY36" fmla="*/ 6352376 h 7283732"/>
                        <a:gd name="connsiteX37" fmla="*/ 4979303 w 7075752"/>
                        <a:gd name="connsiteY37" fmla="*/ 6180899 h 7283732"/>
                        <a:gd name="connsiteX38" fmla="*/ 5276925 w 7075752"/>
                        <a:gd name="connsiteY38" fmla="*/ 5740511 h 7283732"/>
                        <a:gd name="connsiteX39" fmla="*/ 5355413 w 7075752"/>
                        <a:gd name="connsiteY39" fmla="*/ 5261150 h 7283732"/>
                        <a:gd name="connsiteX40" fmla="*/ 5430636 w 7075752"/>
                        <a:gd name="connsiteY40" fmla="*/ 4937678 h 7283732"/>
                        <a:gd name="connsiteX41" fmla="*/ 6114187 w 7075752"/>
                        <a:gd name="connsiteY41" fmla="*/ 4594720 h 7283732"/>
                        <a:gd name="connsiteX42" fmla="*/ 7075752 w 7075752"/>
                        <a:gd name="connsiteY42" fmla="*/ 3772405 h 7283732"/>
                        <a:gd name="connsiteX43" fmla="*/ 6761756 w 7075752"/>
                        <a:gd name="connsiteY43" fmla="*/ 3328116 h 7283732"/>
                        <a:gd name="connsiteX44" fmla="*/ 6650558 w 7075752"/>
                        <a:gd name="connsiteY44" fmla="*/ 2872135 h 7283732"/>
                        <a:gd name="connsiteX45" fmla="*/ 6313689 w 7075752"/>
                        <a:gd name="connsiteY45" fmla="*/ 2790295 h 7283732"/>
                        <a:gd name="connsiteX46" fmla="*/ 6048775 w 7075752"/>
                        <a:gd name="connsiteY46" fmla="*/ 2809779 h 7283732"/>
                        <a:gd name="connsiteX47" fmla="*/ 5790402 w 7075752"/>
                        <a:gd name="connsiteY47" fmla="*/ 2459029 h 7283732"/>
                        <a:gd name="connsiteX48" fmla="*/ 5554924 w 7075752"/>
                        <a:gd name="connsiteY48" fmla="*/ 2322624 h 7283732"/>
                        <a:gd name="connsiteX49" fmla="*/ 5167040 w 7075752"/>
                        <a:gd name="connsiteY49" fmla="*/ 2268305 h 7283732"/>
                        <a:gd name="connsiteX50" fmla="*/ 4792880 w 7075752"/>
                        <a:gd name="connsiteY50" fmla="*/ 2412263 h 7283732"/>
                        <a:gd name="connsiteX51" fmla="*/ 4462942 w 7075752"/>
                        <a:gd name="connsiteY51" fmla="*/ 2385331 h 7283732"/>
                        <a:gd name="connsiteX52" fmla="*/ 4083175 w 7075752"/>
                        <a:gd name="connsiteY52" fmla="*/ 1979669 h 7283732"/>
                        <a:gd name="connsiteX53" fmla="*/ 3756117 w 7075752"/>
                        <a:gd name="connsiteY53" fmla="*/ 1983568 h 7283732"/>
                        <a:gd name="connsiteX54" fmla="*/ 3278614 w 7075752"/>
                        <a:gd name="connsiteY54" fmla="*/ 1854956 h 7283732"/>
                        <a:gd name="connsiteX55" fmla="*/ 2706267 w 7075752"/>
                        <a:gd name="connsiteY55" fmla="*/ 1769216 h 7283732"/>
                        <a:gd name="connsiteX56" fmla="*/ 2133919 w 7075752"/>
                        <a:gd name="connsiteY56" fmla="*/ 1874444 h 7283732"/>
                        <a:gd name="connsiteX57" fmla="*/ 1757800 w 7075752"/>
                        <a:gd name="connsiteY57" fmla="*/ 1765327 h 7283732"/>
                        <a:gd name="connsiteX58" fmla="*/ 1571383 w 7075752"/>
                        <a:gd name="connsiteY58" fmla="*/ 1297651 h 7283732"/>
                        <a:gd name="connsiteX59" fmla="*/ 1209717 w 7075752"/>
                        <a:gd name="connsiteY59" fmla="*/ 970544 h 7283732"/>
                        <a:gd name="connsiteX60" fmla="*/ 1381691 w 7075752"/>
                        <a:gd name="connsiteY60" fmla="*/ 674093 h 7283732"/>
                        <a:gd name="connsiteX61" fmla="*/ 1424207 w 7075752"/>
                        <a:gd name="connsiteY61" fmla="*/ 296060 h 7283732"/>
                        <a:gd name="connsiteX62" fmla="*/ 1426517 w 7075752"/>
                        <a:gd name="connsiteY62" fmla="*/ 0 h 7283732"/>
                        <a:gd name="connsiteX63" fmla="*/ 972857 w 7075752"/>
                        <a:gd name="connsiteY63" fmla="*/ 108985 h 7283732"/>
                        <a:gd name="connsiteX64" fmla="*/ 576427 w 7075752"/>
                        <a:gd name="connsiteY64" fmla="*/ 200050 h 7283732"/>
                        <a:gd name="connsiteX65" fmla="*/ 1 w 7075752"/>
                        <a:gd name="connsiteY65"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845149 w 7075752"/>
                        <a:gd name="connsiteY8" fmla="*/ 4419905 h 7283732"/>
                        <a:gd name="connsiteX9" fmla="*/ 846689 w 7075752"/>
                        <a:gd name="connsiteY9" fmla="*/ 4503930 h 7283732"/>
                        <a:gd name="connsiteX10" fmla="*/ 907464 w 7075752"/>
                        <a:gd name="connsiteY10" fmla="*/ 4668520 h 7283732"/>
                        <a:gd name="connsiteX11" fmla="*/ 885048 w 7075752"/>
                        <a:gd name="connsiteY11" fmla="*/ 4856332 h 7283732"/>
                        <a:gd name="connsiteX12" fmla="*/ 1057593 w 7075752"/>
                        <a:gd name="connsiteY12" fmla="*/ 5075435 h 7283732"/>
                        <a:gd name="connsiteX13" fmla="*/ 911177 w 7075752"/>
                        <a:gd name="connsiteY13" fmla="*/ 5099745 h 7283732"/>
                        <a:gd name="connsiteX14" fmla="*/ 1000156 w 7075752"/>
                        <a:gd name="connsiteY14" fmla="*/ 5087151 h 7283732"/>
                        <a:gd name="connsiteX15" fmla="*/ 916783 w 7075752"/>
                        <a:gd name="connsiteY15" fmla="*/ 5267600 h 7283732"/>
                        <a:gd name="connsiteX16" fmla="*/ 891033 w 7075752"/>
                        <a:gd name="connsiteY16" fmla="*/ 5307373 h 7283732"/>
                        <a:gd name="connsiteX17" fmla="*/ 847447 w 7075752"/>
                        <a:gd name="connsiteY17" fmla="*/ 5533746 h 7283732"/>
                        <a:gd name="connsiteX18" fmla="*/ 811094 w 7075752"/>
                        <a:gd name="connsiteY18" fmla="*/ 5532085 h 7283732"/>
                        <a:gd name="connsiteX19" fmla="*/ 813269 w 7075752"/>
                        <a:gd name="connsiteY19" fmla="*/ 5488286 h 7283732"/>
                        <a:gd name="connsiteX20" fmla="*/ 890488 w 7075752"/>
                        <a:gd name="connsiteY20" fmla="*/ 5508674 h 7283732"/>
                        <a:gd name="connsiteX21" fmla="*/ 773735 w 7075752"/>
                        <a:gd name="connsiteY21" fmla="*/ 5701019 h 7283732"/>
                        <a:gd name="connsiteX22" fmla="*/ 811365 w 7075752"/>
                        <a:gd name="connsiteY22" fmla="*/ 5908818 h 7283732"/>
                        <a:gd name="connsiteX23" fmla="*/ 719152 w 7075752"/>
                        <a:gd name="connsiteY23" fmla="*/ 6058186 h 7283732"/>
                        <a:gd name="connsiteX24" fmla="*/ 711799 w 7075752"/>
                        <a:gd name="connsiteY24" fmla="*/ 6167860 h 7283732"/>
                        <a:gd name="connsiteX25" fmla="*/ 699105 w 7075752"/>
                        <a:gd name="connsiteY25" fmla="*/ 6026966 h 7283732"/>
                        <a:gd name="connsiteX26" fmla="*/ 796571 w 7075752"/>
                        <a:gd name="connsiteY26" fmla="*/ 5934745 h 7283732"/>
                        <a:gd name="connsiteX27" fmla="*/ 687742 w 7075752"/>
                        <a:gd name="connsiteY27" fmla="*/ 6022282 h 7283732"/>
                        <a:gd name="connsiteX28" fmla="*/ 699354 w 7075752"/>
                        <a:gd name="connsiteY28" fmla="*/ 6100048 h 7283732"/>
                        <a:gd name="connsiteX29" fmla="*/ 757008 w 7075752"/>
                        <a:gd name="connsiteY29" fmla="*/ 6656364 h 7283732"/>
                        <a:gd name="connsiteX30" fmla="*/ 1319547 w 7075752"/>
                        <a:gd name="connsiteY30" fmla="*/ 7100648 h 7283732"/>
                        <a:gd name="connsiteX31" fmla="*/ 2032530 w 7075752"/>
                        <a:gd name="connsiteY31" fmla="*/ 7279920 h 7283732"/>
                        <a:gd name="connsiteX32" fmla="*/ 2599295 w 7075752"/>
                        <a:gd name="connsiteY32" fmla="*/ 7283732 h 7283732"/>
                        <a:gd name="connsiteX33" fmla="*/ 2918850 w 7075752"/>
                        <a:gd name="connsiteY33" fmla="*/ 7034392 h 7283732"/>
                        <a:gd name="connsiteX34" fmla="*/ 3400963 w 7075752"/>
                        <a:gd name="connsiteY34" fmla="*/ 6839708 h 7283732"/>
                        <a:gd name="connsiteX35" fmla="*/ 4236886 w 7075752"/>
                        <a:gd name="connsiteY35" fmla="*/ 6527751 h 7283732"/>
                        <a:gd name="connsiteX36" fmla="*/ 4586834 w 7075752"/>
                        <a:gd name="connsiteY36" fmla="*/ 6352376 h 7283732"/>
                        <a:gd name="connsiteX37" fmla="*/ 4979303 w 7075752"/>
                        <a:gd name="connsiteY37" fmla="*/ 6180899 h 7283732"/>
                        <a:gd name="connsiteX38" fmla="*/ 5276925 w 7075752"/>
                        <a:gd name="connsiteY38" fmla="*/ 5740511 h 7283732"/>
                        <a:gd name="connsiteX39" fmla="*/ 5355413 w 7075752"/>
                        <a:gd name="connsiteY39" fmla="*/ 5261150 h 7283732"/>
                        <a:gd name="connsiteX40" fmla="*/ 5430636 w 7075752"/>
                        <a:gd name="connsiteY40" fmla="*/ 4937678 h 7283732"/>
                        <a:gd name="connsiteX41" fmla="*/ 6114187 w 7075752"/>
                        <a:gd name="connsiteY41" fmla="*/ 4594720 h 7283732"/>
                        <a:gd name="connsiteX42" fmla="*/ 7075752 w 7075752"/>
                        <a:gd name="connsiteY42" fmla="*/ 3772405 h 7283732"/>
                        <a:gd name="connsiteX43" fmla="*/ 6761756 w 7075752"/>
                        <a:gd name="connsiteY43" fmla="*/ 3328116 h 7283732"/>
                        <a:gd name="connsiteX44" fmla="*/ 6650558 w 7075752"/>
                        <a:gd name="connsiteY44" fmla="*/ 2872135 h 7283732"/>
                        <a:gd name="connsiteX45" fmla="*/ 6313689 w 7075752"/>
                        <a:gd name="connsiteY45" fmla="*/ 2790295 h 7283732"/>
                        <a:gd name="connsiteX46" fmla="*/ 6048775 w 7075752"/>
                        <a:gd name="connsiteY46" fmla="*/ 2809779 h 7283732"/>
                        <a:gd name="connsiteX47" fmla="*/ 5790402 w 7075752"/>
                        <a:gd name="connsiteY47" fmla="*/ 2459029 h 7283732"/>
                        <a:gd name="connsiteX48" fmla="*/ 5554924 w 7075752"/>
                        <a:gd name="connsiteY48" fmla="*/ 2322624 h 7283732"/>
                        <a:gd name="connsiteX49" fmla="*/ 5167040 w 7075752"/>
                        <a:gd name="connsiteY49" fmla="*/ 2268305 h 7283732"/>
                        <a:gd name="connsiteX50" fmla="*/ 4792880 w 7075752"/>
                        <a:gd name="connsiteY50" fmla="*/ 2412263 h 7283732"/>
                        <a:gd name="connsiteX51" fmla="*/ 4462942 w 7075752"/>
                        <a:gd name="connsiteY51" fmla="*/ 2385331 h 7283732"/>
                        <a:gd name="connsiteX52" fmla="*/ 4083175 w 7075752"/>
                        <a:gd name="connsiteY52" fmla="*/ 1979669 h 7283732"/>
                        <a:gd name="connsiteX53" fmla="*/ 3756117 w 7075752"/>
                        <a:gd name="connsiteY53" fmla="*/ 1983568 h 7283732"/>
                        <a:gd name="connsiteX54" fmla="*/ 3278614 w 7075752"/>
                        <a:gd name="connsiteY54" fmla="*/ 1854956 h 7283732"/>
                        <a:gd name="connsiteX55" fmla="*/ 2706267 w 7075752"/>
                        <a:gd name="connsiteY55" fmla="*/ 1769216 h 7283732"/>
                        <a:gd name="connsiteX56" fmla="*/ 2133919 w 7075752"/>
                        <a:gd name="connsiteY56" fmla="*/ 1874444 h 7283732"/>
                        <a:gd name="connsiteX57" fmla="*/ 1757800 w 7075752"/>
                        <a:gd name="connsiteY57" fmla="*/ 1765327 h 7283732"/>
                        <a:gd name="connsiteX58" fmla="*/ 1571383 w 7075752"/>
                        <a:gd name="connsiteY58" fmla="*/ 1297651 h 7283732"/>
                        <a:gd name="connsiteX59" fmla="*/ 1209717 w 7075752"/>
                        <a:gd name="connsiteY59" fmla="*/ 970544 h 7283732"/>
                        <a:gd name="connsiteX60" fmla="*/ 1381691 w 7075752"/>
                        <a:gd name="connsiteY60" fmla="*/ 674093 h 7283732"/>
                        <a:gd name="connsiteX61" fmla="*/ 1424207 w 7075752"/>
                        <a:gd name="connsiteY61" fmla="*/ 296060 h 7283732"/>
                        <a:gd name="connsiteX62" fmla="*/ 1426517 w 7075752"/>
                        <a:gd name="connsiteY62" fmla="*/ 0 h 7283732"/>
                        <a:gd name="connsiteX63" fmla="*/ 972857 w 7075752"/>
                        <a:gd name="connsiteY63" fmla="*/ 108985 h 7283732"/>
                        <a:gd name="connsiteX64" fmla="*/ 576427 w 7075752"/>
                        <a:gd name="connsiteY64" fmla="*/ 200050 h 7283732"/>
                        <a:gd name="connsiteX65" fmla="*/ 1 w 7075752"/>
                        <a:gd name="connsiteY65"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494287 w 7075752"/>
                        <a:gd name="connsiteY8" fmla="*/ 4612716 h 7283732"/>
                        <a:gd name="connsiteX9" fmla="*/ 846689 w 7075752"/>
                        <a:gd name="connsiteY9" fmla="*/ 4503930 h 7283732"/>
                        <a:gd name="connsiteX10" fmla="*/ 907464 w 7075752"/>
                        <a:gd name="connsiteY10" fmla="*/ 4668520 h 7283732"/>
                        <a:gd name="connsiteX11" fmla="*/ 885048 w 7075752"/>
                        <a:gd name="connsiteY11" fmla="*/ 4856332 h 7283732"/>
                        <a:gd name="connsiteX12" fmla="*/ 1057593 w 7075752"/>
                        <a:gd name="connsiteY12" fmla="*/ 5075435 h 7283732"/>
                        <a:gd name="connsiteX13" fmla="*/ 911177 w 7075752"/>
                        <a:gd name="connsiteY13" fmla="*/ 5099745 h 7283732"/>
                        <a:gd name="connsiteX14" fmla="*/ 1000156 w 7075752"/>
                        <a:gd name="connsiteY14" fmla="*/ 5087151 h 7283732"/>
                        <a:gd name="connsiteX15" fmla="*/ 916783 w 7075752"/>
                        <a:gd name="connsiteY15" fmla="*/ 5267600 h 7283732"/>
                        <a:gd name="connsiteX16" fmla="*/ 891033 w 7075752"/>
                        <a:gd name="connsiteY16" fmla="*/ 5307373 h 7283732"/>
                        <a:gd name="connsiteX17" fmla="*/ 847447 w 7075752"/>
                        <a:gd name="connsiteY17" fmla="*/ 5533746 h 7283732"/>
                        <a:gd name="connsiteX18" fmla="*/ 811094 w 7075752"/>
                        <a:gd name="connsiteY18" fmla="*/ 5532085 h 7283732"/>
                        <a:gd name="connsiteX19" fmla="*/ 813269 w 7075752"/>
                        <a:gd name="connsiteY19" fmla="*/ 5488286 h 7283732"/>
                        <a:gd name="connsiteX20" fmla="*/ 890488 w 7075752"/>
                        <a:gd name="connsiteY20" fmla="*/ 5508674 h 7283732"/>
                        <a:gd name="connsiteX21" fmla="*/ 773735 w 7075752"/>
                        <a:gd name="connsiteY21" fmla="*/ 5701019 h 7283732"/>
                        <a:gd name="connsiteX22" fmla="*/ 811365 w 7075752"/>
                        <a:gd name="connsiteY22" fmla="*/ 5908818 h 7283732"/>
                        <a:gd name="connsiteX23" fmla="*/ 719152 w 7075752"/>
                        <a:gd name="connsiteY23" fmla="*/ 6058186 h 7283732"/>
                        <a:gd name="connsiteX24" fmla="*/ 711799 w 7075752"/>
                        <a:gd name="connsiteY24" fmla="*/ 6167860 h 7283732"/>
                        <a:gd name="connsiteX25" fmla="*/ 699105 w 7075752"/>
                        <a:gd name="connsiteY25" fmla="*/ 6026966 h 7283732"/>
                        <a:gd name="connsiteX26" fmla="*/ 796571 w 7075752"/>
                        <a:gd name="connsiteY26" fmla="*/ 5934745 h 7283732"/>
                        <a:gd name="connsiteX27" fmla="*/ 687742 w 7075752"/>
                        <a:gd name="connsiteY27" fmla="*/ 6022282 h 7283732"/>
                        <a:gd name="connsiteX28" fmla="*/ 699354 w 7075752"/>
                        <a:gd name="connsiteY28" fmla="*/ 6100048 h 7283732"/>
                        <a:gd name="connsiteX29" fmla="*/ 757008 w 7075752"/>
                        <a:gd name="connsiteY29" fmla="*/ 6656364 h 7283732"/>
                        <a:gd name="connsiteX30" fmla="*/ 1319547 w 7075752"/>
                        <a:gd name="connsiteY30" fmla="*/ 7100648 h 7283732"/>
                        <a:gd name="connsiteX31" fmla="*/ 2032530 w 7075752"/>
                        <a:gd name="connsiteY31" fmla="*/ 7279920 h 7283732"/>
                        <a:gd name="connsiteX32" fmla="*/ 2599295 w 7075752"/>
                        <a:gd name="connsiteY32" fmla="*/ 7283732 h 7283732"/>
                        <a:gd name="connsiteX33" fmla="*/ 2918850 w 7075752"/>
                        <a:gd name="connsiteY33" fmla="*/ 7034392 h 7283732"/>
                        <a:gd name="connsiteX34" fmla="*/ 3400963 w 7075752"/>
                        <a:gd name="connsiteY34" fmla="*/ 6839708 h 7283732"/>
                        <a:gd name="connsiteX35" fmla="*/ 4236886 w 7075752"/>
                        <a:gd name="connsiteY35" fmla="*/ 6527751 h 7283732"/>
                        <a:gd name="connsiteX36" fmla="*/ 4586834 w 7075752"/>
                        <a:gd name="connsiteY36" fmla="*/ 6352376 h 7283732"/>
                        <a:gd name="connsiteX37" fmla="*/ 4979303 w 7075752"/>
                        <a:gd name="connsiteY37" fmla="*/ 6180899 h 7283732"/>
                        <a:gd name="connsiteX38" fmla="*/ 5276925 w 7075752"/>
                        <a:gd name="connsiteY38" fmla="*/ 5740511 h 7283732"/>
                        <a:gd name="connsiteX39" fmla="*/ 5355413 w 7075752"/>
                        <a:gd name="connsiteY39" fmla="*/ 5261150 h 7283732"/>
                        <a:gd name="connsiteX40" fmla="*/ 5430636 w 7075752"/>
                        <a:gd name="connsiteY40" fmla="*/ 4937678 h 7283732"/>
                        <a:gd name="connsiteX41" fmla="*/ 6114187 w 7075752"/>
                        <a:gd name="connsiteY41" fmla="*/ 4594720 h 7283732"/>
                        <a:gd name="connsiteX42" fmla="*/ 7075752 w 7075752"/>
                        <a:gd name="connsiteY42" fmla="*/ 3772405 h 7283732"/>
                        <a:gd name="connsiteX43" fmla="*/ 6761756 w 7075752"/>
                        <a:gd name="connsiteY43" fmla="*/ 3328116 h 7283732"/>
                        <a:gd name="connsiteX44" fmla="*/ 6650558 w 7075752"/>
                        <a:gd name="connsiteY44" fmla="*/ 2872135 h 7283732"/>
                        <a:gd name="connsiteX45" fmla="*/ 6313689 w 7075752"/>
                        <a:gd name="connsiteY45" fmla="*/ 2790295 h 7283732"/>
                        <a:gd name="connsiteX46" fmla="*/ 6048775 w 7075752"/>
                        <a:gd name="connsiteY46" fmla="*/ 2809779 h 7283732"/>
                        <a:gd name="connsiteX47" fmla="*/ 5790402 w 7075752"/>
                        <a:gd name="connsiteY47" fmla="*/ 2459029 h 7283732"/>
                        <a:gd name="connsiteX48" fmla="*/ 5554924 w 7075752"/>
                        <a:gd name="connsiteY48" fmla="*/ 2322624 h 7283732"/>
                        <a:gd name="connsiteX49" fmla="*/ 5167040 w 7075752"/>
                        <a:gd name="connsiteY49" fmla="*/ 2268305 h 7283732"/>
                        <a:gd name="connsiteX50" fmla="*/ 4792880 w 7075752"/>
                        <a:gd name="connsiteY50" fmla="*/ 2412263 h 7283732"/>
                        <a:gd name="connsiteX51" fmla="*/ 4462942 w 7075752"/>
                        <a:gd name="connsiteY51" fmla="*/ 2385331 h 7283732"/>
                        <a:gd name="connsiteX52" fmla="*/ 4083175 w 7075752"/>
                        <a:gd name="connsiteY52" fmla="*/ 1979669 h 7283732"/>
                        <a:gd name="connsiteX53" fmla="*/ 3756117 w 7075752"/>
                        <a:gd name="connsiteY53" fmla="*/ 1983568 h 7283732"/>
                        <a:gd name="connsiteX54" fmla="*/ 3278614 w 7075752"/>
                        <a:gd name="connsiteY54" fmla="*/ 1854956 h 7283732"/>
                        <a:gd name="connsiteX55" fmla="*/ 2706267 w 7075752"/>
                        <a:gd name="connsiteY55" fmla="*/ 1769216 h 7283732"/>
                        <a:gd name="connsiteX56" fmla="*/ 2133919 w 7075752"/>
                        <a:gd name="connsiteY56" fmla="*/ 1874444 h 7283732"/>
                        <a:gd name="connsiteX57" fmla="*/ 1757800 w 7075752"/>
                        <a:gd name="connsiteY57" fmla="*/ 1765327 h 7283732"/>
                        <a:gd name="connsiteX58" fmla="*/ 1571383 w 7075752"/>
                        <a:gd name="connsiteY58" fmla="*/ 1297651 h 7283732"/>
                        <a:gd name="connsiteX59" fmla="*/ 1209717 w 7075752"/>
                        <a:gd name="connsiteY59" fmla="*/ 970544 h 7283732"/>
                        <a:gd name="connsiteX60" fmla="*/ 1381691 w 7075752"/>
                        <a:gd name="connsiteY60" fmla="*/ 674093 h 7283732"/>
                        <a:gd name="connsiteX61" fmla="*/ 1424207 w 7075752"/>
                        <a:gd name="connsiteY61" fmla="*/ 296060 h 7283732"/>
                        <a:gd name="connsiteX62" fmla="*/ 1426517 w 7075752"/>
                        <a:gd name="connsiteY62" fmla="*/ 0 h 7283732"/>
                        <a:gd name="connsiteX63" fmla="*/ 972857 w 7075752"/>
                        <a:gd name="connsiteY63" fmla="*/ 108985 h 7283732"/>
                        <a:gd name="connsiteX64" fmla="*/ 576427 w 7075752"/>
                        <a:gd name="connsiteY64" fmla="*/ 200050 h 7283732"/>
                        <a:gd name="connsiteX65" fmla="*/ 1 w 7075752"/>
                        <a:gd name="connsiteY65"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846689 w 7075752"/>
                        <a:gd name="connsiteY10" fmla="*/ 4503930 h 7283732"/>
                        <a:gd name="connsiteX11" fmla="*/ 907464 w 7075752"/>
                        <a:gd name="connsiteY11" fmla="*/ 4668520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460743 w 7075752"/>
                        <a:gd name="connsiteY10" fmla="*/ 4956621 h 7283732"/>
                        <a:gd name="connsiteX11" fmla="*/ 907464 w 7075752"/>
                        <a:gd name="connsiteY11" fmla="*/ 4668520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460743 w 7075752"/>
                        <a:gd name="connsiteY10" fmla="*/ 4956621 h 7283732"/>
                        <a:gd name="connsiteX11" fmla="*/ 767120 w 7075752"/>
                        <a:gd name="connsiteY11" fmla="*/ 4794267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67120 w 7075752"/>
                        <a:gd name="connsiteY11" fmla="*/ 4794267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67120 w 7075752"/>
                        <a:gd name="connsiteY11" fmla="*/ 4794267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275809 w 7075752"/>
                        <a:gd name="connsiteY4" fmla="*/ 3570094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275809 w 7075752"/>
                        <a:gd name="connsiteY4" fmla="*/ 3570094 h 7283732"/>
                        <a:gd name="connsiteX5" fmla="*/ 315386 w 7075752"/>
                        <a:gd name="connsiteY5" fmla="*/ 3876801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275809 w 7075752"/>
                        <a:gd name="connsiteY4" fmla="*/ 3570094 h 7283732"/>
                        <a:gd name="connsiteX5" fmla="*/ 315386 w 7075752"/>
                        <a:gd name="connsiteY5" fmla="*/ 3876801 h 7283732"/>
                        <a:gd name="connsiteX6" fmla="*/ 268200 w 7075752"/>
                        <a:gd name="connsiteY6" fmla="*/ 3952811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275809 w 7075752"/>
                        <a:gd name="connsiteY4" fmla="*/ 3570094 h 7283732"/>
                        <a:gd name="connsiteX5" fmla="*/ 315386 w 7075752"/>
                        <a:gd name="connsiteY5" fmla="*/ 387680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275809 w 7075752"/>
                        <a:gd name="connsiteY4" fmla="*/ 3570094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1464390 w 7075752"/>
                        <a:gd name="connsiteY30" fmla="*/ 6387478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1310276 w 7075752"/>
                        <a:gd name="connsiteY29" fmla="*/ 5715926 h 7283732"/>
                        <a:gd name="connsiteX30" fmla="*/ 1464390 w 7075752"/>
                        <a:gd name="connsiteY30" fmla="*/ 6387478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1343797 w 7075752"/>
                        <a:gd name="connsiteY20" fmla="*/ 5084963 h 7283732"/>
                        <a:gd name="connsiteX21" fmla="*/ 827330 w 7075752"/>
                        <a:gd name="connsiteY21" fmla="*/ 5642806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1069186 w 7075752"/>
                        <a:gd name="connsiteY14" fmla="*/ 4797719 h 7283732"/>
                        <a:gd name="connsiteX15" fmla="*/ 1000156 w 7075752"/>
                        <a:gd name="connsiteY15" fmla="*/ 5087151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50615 w 7075752"/>
                        <a:gd name="connsiteY13" fmla="*/ 4776578 h 7283732"/>
                        <a:gd name="connsiteX14" fmla="*/ 1069186 w 7075752"/>
                        <a:gd name="connsiteY14" fmla="*/ 4797719 h 7283732"/>
                        <a:gd name="connsiteX15" fmla="*/ 1000156 w 7075752"/>
                        <a:gd name="connsiteY15" fmla="*/ 5087151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0615 w 7075752"/>
                        <a:gd name="connsiteY13" fmla="*/ 4776578 h 7283732"/>
                        <a:gd name="connsiteX14" fmla="*/ 1069186 w 7075752"/>
                        <a:gd name="connsiteY14" fmla="*/ 4797719 h 7283732"/>
                        <a:gd name="connsiteX15" fmla="*/ 1000156 w 7075752"/>
                        <a:gd name="connsiteY15" fmla="*/ 5087151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0615 w 7075752"/>
                        <a:gd name="connsiteY13" fmla="*/ 4776578 h 7283732"/>
                        <a:gd name="connsiteX14" fmla="*/ 1069186 w 7075752"/>
                        <a:gd name="connsiteY14" fmla="*/ 4797719 h 7283732"/>
                        <a:gd name="connsiteX15" fmla="*/ 1166065 w 7075752"/>
                        <a:gd name="connsiteY15" fmla="*/ 4766253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0615 w 7075752"/>
                        <a:gd name="connsiteY13" fmla="*/ 4776578 h 7283732"/>
                        <a:gd name="connsiteX14" fmla="*/ 1077089 w 7075752"/>
                        <a:gd name="connsiteY14" fmla="*/ 4693901 h 7283732"/>
                        <a:gd name="connsiteX15" fmla="*/ 1166065 w 7075752"/>
                        <a:gd name="connsiteY15" fmla="*/ 4766253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80207 w 7075752"/>
                        <a:gd name="connsiteY16" fmla="*/ 4880633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197207 w 7075752"/>
                        <a:gd name="connsiteY23" fmla="*/ 5591918 h 7283732"/>
                        <a:gd name="connsiteX24" fmla="*/ 1271733 w 7075752"/>
                        <a:gd name="connsiteY24" fmla="*/ 5443259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197207 w 7075752"/>
                        <a:gd name="connsiteY23" fmla="*/ 5591918 h 7283732"/>
                        <a:gd name="connsiteX24" fmla="*/ 1271733 w 7075752"/>
                        <a:gd name="connsiteY24" fmla="*/ 5443259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231595 w 7075752"/>
                        <a:gd name="connsiteY28" fmla="*/ 5533018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197207 w 7075752"/>
                        <a:gd name="connsiteY23" fmla="*/ 5591918 h 7283732"/>
                        <a:gd name="connsiteX24" fmla="*/ 1271733 w 7075752"/>
                        <a:gd name="connsiteY24" fmla="*/ 5443259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326400 w 7075752"/>
                        <a:gd name="connsiteY28" fmla="*/ 5495265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197207 w 7075752"/>
                        <a:gd name="connsiteY23" fmla="*/ 5591918 h 7283732"/>
                        <a:gd name="connsiteX24" fmla="*/ 1271733 w 7075752"/>
                        <a:gd name="connsiteY24" fmla="*/ 5443259 h 7283732"/>
                        <a:gd name="connsiteX25" fmla="*/ 1242323 w 7075752"/>
                        <a:gd name="connsiteY25" fmla="*/ 5505246 h 7283732"/>
                        <a:gd name="connsiteX26" fmla="*/ 1300469 w 7075752"/>
                        <a:gd name="connsiteY26" fmla="*/ 5442660 h 7283732"/>
                        <a:gd name="connsiteX27" fmla="*/ 1278872 w 7075752"/>
                        <a:gd name="connsiteY27" fmla="*/ 5358566 h 7283732"/>
                        <a:gd name="connsiteX28" fmla="*/ 1326400 w 7075752"/>
                        <a:gd name="connsiteY28" fmla="*/ 5495265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242323 w 7075752"/>
                        <a:gd name="connsiteY25" fmla="*/ 5505246 h 7283732"/>
                        <a:gd name="connsiteX26" fmla="*/ 1300469 w 7075752"/>
                        <a:gd name="connsiteY26" fmla="*/ 5442660 h 7283732"/>
                        <a:gd name="connsiteX27" fmla="*/ 1278872 w 7075752"/>
                        <a:gd name="connsiteY27" fmla="*/ 5358566 h 7283732"/>
                        <a:gd name="connsiteX28" fmla="*/ 1326400 w 7075752"/>
                        <a:gd name="connsiteY28" fmla="*/ 5495265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242323 w 7075752"/>
                        <a:gd name="connsiteY25" fmla="*/ 5505246 h 7283732"/>
                        <a:gd name="connsiteX26" fmla="*/ 1332070 w 7075752"/>
                        <a:gd name="connsiteY26" fmla="*/ 5414344 h 7283732"/>
                        <a:gd name="connsiteX27" fmla="*/ 1278872 w 7075752"/>
                        <a:gd name="connsiteY27" fmla="*/ 5358566 h 7283732"/>
                        <a:gd name="connsiteX28" fmla="*/ 1326400 w 7075752"/>
                        <a:gd name="connsiteY28" fmla="*/ 5495265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242323 w 7075752"/>
                        <a:gd name="connsiteY25" fmla="*/ 5505246 h 7283732"/>
                        <a:gd name="connsiteX26" fmla="*/ 1332070 w 7075752"/>
                        <a:gd name="connsiteY26" fmla="*/ 5414344 h 7283732"/>
                        <a:gd name="connsiteX27" fmla="*/ 1278872 w 7075752"/>
                        <a:gd name="connsiteY27" fmla="*/ 5358566 h 7283732"/>
                        <a:gd name="connsiteX28" fmla="*/ 1326400 w 7075752"/>
                        <a:gd name="connsiteY28" fmla="*/ 5495265 h 7283732"/>
                        <a:gd name="connsiteX29" fmla="*/ 1412985 w 7075752"/>
                        <a:gd name="connsiteY29" fmla="*/ 569704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242323 w 7075752"/>
                        <a:gd name="connsiteY25" fmla="*/ 5505246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567096 w 7075752"/>
                        <a:gd name="connsiteY30" fmla="*/ 6302534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606597 w 7075752"/>
                        <a:gd name="connsiteY30" fmla="*/ 6293096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606597 w 7075752"/>
                        <a:gd name="connsiteY30" fmla="*/ 6293096 h 7283732"/>
                        <a:gd name="connsiteX31" fmla="*/ 1774839 w 7075752"/>
                        <a:gd name="connsiteY31" fmla="*/ 6765697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268311 w 7075750"/>
                        <a:gd name="connsiteY23" fmla="*/ 5488095 h 7283732"/>
                        <a:gd name="connsiteX24" fmla="*/ 1271731 w 7075750"/>
                        <a:gd name="connsiteY24" fmla="*/ 5443259 h 7283732"/>
                        <a:gd name="connsiteX25" fmla="*/ 1313429 w 7075750"/>
                        <a:gd name="connsiteY25" fmla="*/ 5467492 h 7283732"/>
                        <a:gd name="connsiteX26" fmla="*/ 1332068 w 7075750"/>
                        <a:gd name="connsiteY26" fmla="*/ 5414344 h 7283732"/>
                        <a:gd name="connsiteX27" fmla="*/ 1278870 w 7075750"/>
                        <a:gd name="connsiteY27" fmla="*/ 5358566 h 7283732"/>
                        <a:gd name="connsiteX28" fmla="*/ 1342198 w 7075750"/>
                        <a:gd name="connsiteY28" fmla="*/ 5466949 h 7283732"/>
                        <a:gd name="connsiteX29" fmla="*/ 1412983 w 7075750"/>
                        <a:gd name="connsiteY29" fmla="*/ 5697046 h 7283732"/>
                        <a:gd name="connsiteX30" fmla="*/ 1606595 w 7075750"/>
                        <a:gd name="connsiteY30" fmla="*/ 6293096 h 7283732"/>
                        <a:gd name="connsiteX31" fmla="*/ 1774837 w 7075750"/>
                        <a:gd name="connsiteY31" fmla="*/ 6765697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606597 w 7075752"/>
                        <a:gd name="connsiteY30" fmla="*/ 6293096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268311 w 7075750"/>
                        <a:gd name="connsiteY23" fmla="*/ 5488095 h 7283732"/>
                        <a:gd name="connsiteX24" fmla="*/ 1271731 w 7075750"/>
                        <a:gd name="connsiteY24" fmla="*/ 5443259 h 7283732"/>
                        <a:gd name="connsiteX25" fmla="*/ 1313429 w 7075750"/>
                        <a:gd name="connsiteY25" fmla="*/ 5467492 h 7283732"/>
                        <a:gd name="connsiteX26" fmla="*/ 1332068 w 7075750"/>
                        <a:gd name="connsiteY26" fmla="*/ 5414344 h 7283732"/>
                        <a:gd name="connsiteX27" fmla="*/ 1278870 w 7075750"/>
                        <a:gd name="connsiteY27" fmla="*/ 5358566 h 7283732"/>
                        <a:gd name="connsiteX28" fmla="*/ 1342198 w 7075750"/>
                        <a:gd name="connsiteY28" fmla="*/ 5466949 h 7283732"/>
                        <a:gd name="connsiteX29" fmla="*/ 1412983 w 7075750"/>
                        <a:gd name="connsiteY29" fmla="*/ 5697046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662685 w 7075752"/>
                        <a:gd name="connsiteY29" fmla="*/ 5531321 h 7283732"/>
                        <a:gd name="connsiteX30" fmla="*/ 1856297 w 7075752"/>
                        <a:gd name="connsiteY30" fmla="*/ 6016893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268311 w 7075750"/>
                        <a:gd name="connsiteY23" fmla="*/ 5488095 h 7283732"/>
                        <a:gd name="connsiteX24" fmla="*/ 1271731 w 7075750"/>
                        <a:gd name="connsiteY24" fmla="*/ 5443259 h 7283732"/>
                        <a:gd name="connsiteX25" fmla="*/ 1313429 w 7075750"/>
                        <a:gd name="connsiteY25" fmla="*/ 5467492 h 7283732"/>
                        <a:gd name="connsiteX26" fmla="*/ 1332068 w 7075750"/>
                        <a:gd name="connsiteY26" fmla="*/ 5414344 h 7283732"/>
                        <a:gd name="connsiteX27" fmla="*/ 1278870 w 7075750"/>
                        <a:gd name="connsiteY27" fmla="*/ 5358566 h 7283732"/>
                        <a:gd name="connsiteX28" fmla="*/ 1443928 w 7075750"/>
                        <a:gd name="connsiteY28" fmla="*/ 5323325 h 7283732"/>
                        <a:gd name="connsiteX29" fmla="*/ 1662683 w 7075750"/>
                        <a:gd name="connsiteY29" fmla="*/ 5531321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391960 w 7075752"/>
                        <a:gd name="connsiteY24" fmla="*/ 5288585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443930 w 7075752"/>
                        <a:gd name="connsiteY28" fmla="*/ 5323325 h 7283732"/>
                        <a:gd name="connsiteX29" fmla="*/ 1662685 w 7075752"/>
                        <a:gd name="connsiteY29" fmla="*/ 5531321 h 7283732"/>
                        <a:gd name="connsiteX30" fmla="*/ 1856297 w 7075752"/>
                        <a:gd name="connsiteY30" fmla="*/ 6016893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268311 w 7075750"/>
                        <a:gd name="connsiteY23" fmla="*/ 5488095 h 7283732"/>
                        <a:gd name="connsiteX24" fmla="*/ 1391958 w 7075750"/>
                        <a:gd name="connsiteY24" fmla="*/ 5288585 h 7283732"/>
                        <a:gd name="connsiteX25" fmla="*/ 1313429 w 7075750"/>
                        <a:gd name="connsiteY25" fmla="*/ 5467492 h 7283732"/>
                        <a:gd name="connsiteX26" fmla="*/ 1470789 w 7075750"/>
                        <a:gd name="connsiteY26" fmla="*/ 5270715 h 7283732"/>
                        <a:gd name="connsiteX27" fmla="*/ 1278870 w 7075750"/>
                        <a:gd name="connsiteY27" fmla="*/ 5358566 h 7283732"/>
                        <a:gd name="connsiteX28" fmla="*/ 1443928 w 7075750"/>
                        <a:gd name="connsiteY28" fmla="*/ 5323325 h 7283732"/>
                        <a:gd name="connsiteX29" fmla="*/ 1662683 w 7075750"/>
                        <a:gd name="connsiteY29" fmla="*/ 5531321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391960 w 7075752"/>
                        <a:gd name="connsiteY24" fmla="*/ 5288585 h 7283732"/>
                        <a:gd name="connsiteX25" fmla="*/ 1322680 w 7075752"/>
                        <a:gd name="connsiteY25" fmla="*/ 5434347 h 7283732"/>
                        <a:gd name="connsiteX26" fmla="*/ 1470791 w 7075752"/>
                        <a:gd name="connsiteY26" fmla="*/ 5270715 h 7283732"/>
                        <a:gd name="connsiteX27" fmla="*/ 1278872 w 7075752"/>
                        <a:gd name="connsiteY27" fmla="*/ 5358566 h 7283732"/>
                        <a:gd name="connsiteX28" fmla="*/ 1443930 w 7075752"/>
                        <a:gd name="connsiteY28" fmla="*/ 5323325 h 7283732"/>
                        <a:gd name="connsiteX29" fmla="*/ 1662685 w 7075752"/>
                        <a:gd name="connsiteY29" fmla="*/ 5531321 h 7283732"/>
                        <a:gd name="connsiteX30" fmla="*/ 1856297 w 7075752"/>
                        <a:gd name="connsiteY30" fmla="*/ 6016893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268311 w 7075750"/>
                        <a:gd name="connsiteY23" fmla="*/ 5488095 h 7283732"/>
                        <a:gd name="connsiteX24" fmla="*/ 1391958 w 7075750"/>
                        <a:gd name="connsiteY24" fmla="*/ 5288585 h 7283732"/>
                        <a:gd name="connsiteX25" fmla="*/ 1401286 w 7075750"/>
                        <a:gd name="connsiteY25" fmla="*/ 5290722 h 7283732"/>
                        <a:gd name="connsiteX26" fmla="*/ 1470789 w 7075750"/>
                        <a:gd name="connsiteY26" fmla="*/ 5270715 h 7283732"/>
                        <a:gd name="connsiteX27" fmla="*/ 1278870 w 7075750"/>
                        <a:gd name="connsiteY27" fmla="*/ 5358566 h 7283732"/>
                        <a:gd name="connsiteX28" fmla="*/ 1443928 w 7075750"/>
                        <a:gd name="connsiteY28" fmla="*/ 5323325 h 7283732"/>
                        <a:gd name="connsiteX29" fmla="*/ 1662683 w 7075750"/>
                        <a:gd name="connsiteY29" fmla="*/ 5531321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411660 w 7075752"/>
                        <a:gd name="connsiteY23" fmla="*/ 5327897 h 7283732"/>
                        <a:gd name="connsiteX24" fmla="*/ 1391960 w 7075752"/>
                        <a:gd name="connsiteY24" fmla="*/ 5288585 h 7283732"/>
                        <a:gd name="connsiteX25" fmla="*/ 1401288 w 7075752"/>
                        <a:gd name="connsiteY25" fmla="*/ 5290722 h 7283732"/>
                        <a:gd name="connsiteX26" fmla="*/ 1470791 w 7075752"/>
                        <a:gd name="connsiteY26" fmla="*/ 5270715 h 7283732"/>
                        <a:gd name="connsiteX27" fmla="*/ 1278872 w 7075752"/>
                        <a:gd name="connsiteY27" fmla="*/ 5358566 h 7283732"/>
                        <a:gd name="connsiteX28" fmla="*/ 1443930 w 7075752"/>
                        <a:gd name="connsiteY28" fmla="*/ 5323325 h 7283732"/>
                        <a:gd name="connsiteX29" fmla="*/ 1662685 w 7075752"/>
                        <a:gd name="connsiteY29" fmla="*/ 5531321 h 7283732"/>
                        <a:gd name="connsiteX30" fmla="*/ 1856297 w 7075752"/>
                        <a:gd name="connsiteY30" fmla="*/ 6016893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411658 w 7075750"/>
                        <a:gd name="connsiteY23" fmla="*/ 5327897 h 7283732"/>
                        <a:gd name="connsiteX24" fmla="*/ 1391958 w 7075750"/>
                        <a:gd name="connsiteY24" fmla="*/ 5288585 h 7283732"/>
                        <a:gd name="connsiteX25" fmla="*/ 1401286 w 7075750"/>
                        <a:gd name="connsiteY25" fmla="*/ 5290722 h 7283732"/>
                        <a:gd name="connsiteX26" fmla="*/ 1470789 w 7075750"/>
                        <a:gd name="connsiteY26" fmla="*/ 5270715 h 7283732"/>
                        <a:gd name="connsiteX27" fmla="*/ 1366729 w 7075750"/>
                        <a:gd name="connsiteY27" fmla="*/ 5264654 h 7283732"/>
                        <a:gd name="connsiteX28" fmla="*/ 1443928 w 7075750"/>
                        <a:gd name="connsiteY28" fmla="*/ 5323325 h 7283732"/>
                        <a:gd name="connsiteX29" fmla="*/ 1662683 w 7075750"/>
                        <a:gd name="connsiteY29" fmla="*/ 5531321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371498 w 7075752"/>
                        <a:gd name="connsiteY22" fmla="*/ 5201065 h 7283732"/>
                        <a:gd name="connsiteX23" fmla="*/ 1411660 w 7075752"/>
                        <a:gd name="connsiteY23" fmla="*/ 5327897 h 7283732"/>
                        <a:gd name="connsiteX24" fmla="*/ 1391960 w 7075752"/>
                        <a:gd name="connsiteY24" fmla="*/ 5288585 h 7283732"/>
                        <a:gd name="connsiteX25" fmla="*/ 1401288 w 7075752"/>
                        <a:gd name="connsiteY25" fmla="*/ 5290722 h 7283732"/>
                        <a:gd name="connsiteX26" fmla="*/ 1470791 w 7075752"/>
                        <a:gd name="connsiteY26" fmla="*/ 5270715 h 7283732"/>
                        <a:gd name="connsiteX27" fmla="*/ 1366731 w 7075752"/>
                        <a:gd name="connsiteY27" fmla="*/ 5264654 h 7283732"/>
                        <a:gd name="connsiteX28" fmla="*/ 1443930 w 7075752"/>
                        <a:gd name="connsiteY28" fmla="*/ 5323325 h 7283732"/>
                        <a:gd name="connsiteX29" fmla="*/ 1662685 w 7075752"/>
                        <a:gd name="connsiteY29" fmla="*/ 5531321 h 7283732"/>
                        <a:gd name="connsiteX30" fmla="*/ 1856297 w 7075752"/>
                        <a:gd name="connsiteY30" fmla="*/ 6016893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20673 w 7075750"/>
                        <a:gd name="connsiteY20" fmla="*/ 5162303 h 7283732"/>
                        <a:gd name="connsiteX21" fmla="*/ 1320894 w 7075750"/>
                        <a:gd name="connsiteY21" fmla="*/ 5164956 h 7283732"/>
                        <a:gd name="connsiteX22" fmla="*/ 1371496 w 7075750"/>
                        <a:gd name="connsiteY22" fmla="*/ 5201065 h 7283732"/>
                        <a:gd name="connsiteX23" fmla="*/ 1411658 w 7075750"/>
                        <a:gd name="connsiteY23" fmla="*/ 5327897 h 7283732"/>
                        <a:gd name="connsiteX24" fmla="*/ 1391958 w 7075750"/>
                        <a:gd name="connsiteY24" fmla="*/ 5288585 h 7283732"/>
                        <a:gd name="connsiteX25" fmla="*/ 1401286 w 7075750"/>
                        <a:gd name="connsiteY25" fmla="*/ 5290722 h 7283732"/>
                        <a:gd name="connsiteX26" fmla="*/ 1470789 w 7075750"/>
                        <a:gd name="connsiteY26" fmla="*/ 5270715 h 7283732"/>
                        <a:gd name="connsiteX27" fmla="*/ 1366729 w 7075750"/>
                        <a:gd name="connsiteY27" fmla="*/ 5264654 h 7283732"/>
                        <a:gd name="connsiteX28" fmla="*/ 1443928 w 7075750"/>
                        <a:gd name="connsiteY28" fmla="*/ 5323325 h 7283732"/>
                        <a:gd name="connsiteX29" fmla="*/ 1662683 w 7075750"/>
                        <a:gd name="connsiteY29" fmla="*/ 5531321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075750" h="7283732">
                          <a:moveTo>
                            <a:pt x="-1" y="490193"/>
                          </a:moveTo>
                          <a:lnTo>
                            <a:pt x="1234516" y="2423961"/>
                          </a:lnTo>
                          <a:lnTo>
                            <a:pt x="668884" y="2425897"/>
                          </a:lnTo>
                          <a:cubicBezTo>
                            <a:pt x="669260" y="2650074"/>
                            <a:pt x="477252" y="2833692"/>
                            <a:pt x="477628" y="3057869"/>
                          </a:cubicBezTo>
                          <a:cubicBezTo>
                            <a:pt x="431406" y="3231405"/>
                            <a:pt x="434304" y="3371406"/>
                            <a:pt x="338961" y="3578476"/>
                          </a:cubicBezTo>
                          <a:cubicBezTo>
                            <a:pt x="295256" y="3785991"/>
                            <a:pt x="268306" y="3742844"/>
                            <a:pt x="266262" y="3901951"/>
                          </a:cubicBezTo>
                          <a:cubicBezTo>
                            <a:pt x="289555" y="3957354"/>
                            <a:pt x="261252" y="3876839"/>
                            <a:pt x="268198" y="3952811"/>
                          </a:cubicBezTo>
                          <a:cubicBezTo>
                            <a:pt x="275144" y="4028783"/>
                            <a:pt x="373438" y="4219463"/>
                            <a:pt x="413202" y="4265570"/>
                          </a:cubicBezTo>
                          <a:cubicBezTo>
                            <a:pt x="452966" y="4311677"/>
                            <a:pt x="572800" y="4291755"/>
                            <a:pt x="562923" y="4355201"/>
                          </a:cubicBezTo>
                          <a:cubicBezTo>
                            <a:pt x="553046" y="4418647"/>
                            <a:pt x="472721" y="4541820"/>
                            <a:pt x="494285" y="4612716"/>
                          </a:cubicBezTo>
                          <a:cubicBezTo>
                            <a:pt x="494798" y="4640724"/>
                            <a:pt x="523382" y="4978913"/>
                            <a:pt x="523895" y="5006921"/>
                          </a:cubicBezTo>
                          <a:cubicBezTo>
                            <a:pt x="583917" y="5028252"/>
                            <a:pt x="643941" y="5049579"/>
                            <a:pt x="725016" y="4920011"/>
                          </a:cubicBezTo>
                          <a:lnTo>
                            <a:pt x="892946" y="4724199"/>
                          </a:lnTo>
                          <a:lnTo>
                            <a:pt x="958516" y="4691634"/>
                          </a:lnTo>
                          <a:lnTo>
                            <a:pt x="1077087" y="4693901"/>
                          </a:lnTo>
                          <a:lnTo>
                            <a:pt x="1166063" y="4766253"/>
                          </a:lnTo>
                          <a:lnTo>
                            <a:pt x="1201198" y="4918386"/>
                          </a:lnTo>
                          <a:cubicBezTo>
                            <a:pt x="1251046" y="4903835"/>
                            <a:pt x="1141404" y="5019898"/>
                            <a:pt x="1191252" y="5005347"/>
                          </a:cubicBezTo>
                          <a:lnTo>
                            <a:pt x="1209175" y="5072804"/>
                          </a:lnTo>
                          <a:lnTo>
                            <a:pt x="1293392" y="5186371"/>
                          </a:lnTo>
                          <a:lnTo>
                            <a:pt x="1320673" y="5162303"/>
                          </a:lnTo>
                          <a:cubicBezTo>
                            <a:pt x="1320747" y="5163187"/>
                            <a:pt x="1320820" y="5164072"/>
                            <a:pt x="1320894" y="5164956"/>
                          </a:cubicBezTo>
                          <a:lnTo>
                            <a:pt x="1371496" y="5201065"/>
                          </a:lnTo>
                          <a:cubicBezTo>
                            <a:pt x="1371011" y="5258073"/>
                            <a:pt x="1412143" y="5270889"/>
                            <a:pt x="1411658" y="5327897"/>
                          </a:cubicBezTo>
                          <a:lnTo>
                            <a:pt x="1391958" y="5288585"/>
                          </a:lnTo>
                          <a:lnTo>
                            <a:pt x="1401286" y="5290722"/>
                          </a:lnTo>
                          <a:cubicBezTo>
                            <a:pt x="1419688" y="5248826"/>
                            <a:pt x="1452387" y="5312611"/>
                            <a:pt x="1470789" y="5270715"/>
                          </a:cubicBezTo>
                          <a:lnTo>
                            <a:pt x="1366729" y="5264654"/>
                          </a:lnTo>
                          <a:lnTo>
                            <a:pt x="1443928" y="5323325"/>
                          </a:lnTo>
                          <a:lnTo>
                            <a:pt x="1662683" y="5531321"/>
                          </a:lnTo>
                          <a:lnTo>
                            <a:pt x="1856295" y="6016893"/>
                          </a:lnTo>
                          <a:lnTo>
                            <a:pt x="2154010" y="6555779"/>
                          </a:lnTo>
                          <a:lnTo>
                            <a:pt x="2356215" y="7047907"/>
                          </a:lnTo>
                          <a:lnTo>
                            <a:pt x="2599293" y="7283732"/>
                          </a:lnTo>
                          <a:lnTo>
                            <a:pt x="2918848" y="7034392"/>
                          </a:lnTo>
                          <a:lnTo>
                            <a:pt x="3400961" y="6839708"/>
                          </a:lnTo>
                          <a:lnTo>
                            <a:pt x="4236884" y="6527751"/>
                          </a:lnTo>
                          <a:lnTo>
                            <a:pt x="4586832" y="6352376"/>
                          </a:lnTo>
                          <a:lnTo>
                            <a:pt x="4979301" y="6180899"/>
                          </a:lnTo>
                          <a:lnTo>
                            <a:pt x="5276923" y="5740511"/>
                          </a:lnTo>
                          <a:lnTo>
                            <a:pt x="5355411" y="5261150"/>
                          </a:lnTo>
                          <a:lnTo>
                            <a:pt x="5430634" y="4937678"/>
                          </a:lnTo>
                          <a:lnTo>
                            <a:pt x="6114185" y="4594720"/>
                          </a:lnTo>
                          <a:lnTo>
                            <a:pt x="7075750" y="3772405"/>
                          </a:lnTo>
                          <a:lnTo>
                            <a:pt x="6761754" y="3328116"/>
                          </a:lnTo>
                          <a:lnTo>
                            <a:pt x="6650556" y="2872135"/>
                          </a:lnTo>
                          <a:lnTo>
                            <a:pt x="6313687" y="2790295"/>
                          </a:lnTo>
                          <a:lnTo>
                            <a:pt x="6048773" y="2809779"/>
                          </a:lnTo>
                          <a:lnTo>
                            <a:pt x="5790400" y="2459029"/>
                          </a:lnTo>
                          <a:lnTo>
                            <a:pt x="5554922" y="2322624"/>
                          </a:lnTo>
                          <a:lnTo>
                            <a:pt x="5167038" y="2268305"/>
                          </a:lnTo>
                          <a:lnTo>
                            <a:pt x="4792878" y="2412263"/>
                          </a:lnTo>
                          <a:lnTo>
                            <a:pt x="4462940" y="2385331"/>
                          </a:lnTo>
                          <a:lnTo>
                            <a:pt x="4083173" y="1979669"/>
                          </a:lnTo>
                          <a:lnTo>
                            <a:pt x="3756115" y="1983568"/>
                          </a:lnTo>
                          <a:lnTo>
                            <a:pt x="3278612" y="1854956"/>
                          </a:lnTo>
                          <a:lnTo>
                            <a:pt x="2706265" y="1769216"/>
                          </a:lnTo>
                          <a:lnTo>
                            <a:pt x="2133917" y="1874444"/>
                          </a:lnTo>
                          <a:lnTo>
                            <a:pt x="1757798" y="1765327"/>
                          </a:lnTo>
                          <a:lnTo>
                            <a:pt x="1571381" y="1297651"/>
                          </a:lnTo>
                          <a:lnTo>
                            <a:pt x="1209715" y="970544"/>
                          </a:lnTo>
                          <a:lnTo>
                            <a:pt x="1381689" y="674093"/>
                          </a:lnTo>
                          <a:lnTo>
                            <a:pt x="1424205" y="296060"/>
                          </a:lnTo>
                          <a:lnTo>
                            <a:pt x="1426515" y="0"/>
                          </a:lnTo>
                          <a:lnTo>
                            <a:pt x="972855" y="108985"/>
                          </a:lnTo>
                          <a:lnTo>
                            <a:pt x="576425" y="200050"/>
                          </a:lnTo>
                          <a:lnTo>
                            <a:pt x="-1" y="490193"/>
                          </a:lnTo>
                          <a:close/>
                        </a:path>
                      </a:pathLst>
                    </a:custGeom>
                    <a:solidFill>
                      <a:srgbClr val="1A75CF"/>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grpSp>
              <p:sp>
                <p:nvSpPr>
                  <p:cNvPr id="31" name="7 CuadroTexto">
                    <a:extLst>
                      <a:ext uri="{FF2B5EF4-FFF2-40B4-BE49-F238E27FC236}">
                        <a16:creationId xmlns:a16="http://schemas.microsoft.com/office/drawing/2014/main" id="{AA20D780-24C1-DDA7-752B-3883E87A1540}"/>
                      </a:ext>
                    </a:extLst>
                  </p:cNvPr>
                  <p:cNvSpPr txBox="1">
                    <a:spLocks noChangeArrowheads="1"/>
                  </p:cNvSpPr>
                  <p:nvPr/>
                </p:nvSpPr>
                <p:spPr bwMode="auto">
                  <a:xfrm>
                    <a:off x="2587365" y="3252849"/>
                    <a:ext cx="1283040" cy="368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600"/>
                      </a:spcBef>
                      <a:spcAft>
                        <a:spcPts val="0"/>
                      </a:spcAft>
                      <a:buClr>
                        <a:srgbClr val="007A3D"/>
                      </a:buClr>
                      <a:buSzTx/>
                      <a:buFont typeface="Arial" charset="0"/>
                      <a:buNone/>
                      <a:tabLst/>
                      <a:defRPr/>
                    </a:pPr>
                    <a:r>
                      <a:rPr kumimoji="0" lang="es-ES"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Marafiq Jizan SWRO Desalination Plant</a:t>
                    </a:r>
                  </a:p>
                </p:txBody>
              </p:sp>
              <p:cxnSp>
                <p:nvCxnSpPr>
                  <p:cNvPr id="32" name="Conector recto de flecha 31">
                    <a:extLst>
                      <a:ext uri="{FF2B5EF4-FFF2-40B4-BE49-F238E27FC236}">
                        <a16:creationId xmlns:a16="http://schemas.microsoft.com/office/drawing/2014/main" id="{9FDB9C81-83A1-0F2A-47D8-2659EC89C659}"/>
                      </a:ext>
                    </a:extLst>
                  </p:cNvPr>
                  <p:cNvCxnSpPr>
                    <a:cxnSpLocks/>
                  </p:cNvCxnSpPr>
                  <p:nvPr/>
                </p:nvCxnSpPr>
                <p:spPr>
                  <a:xfrm flipH="1">
                    <a:off x="3328844" y="2588267"/>
                    <a:ext cx="610207" cy="2755"/>
                  </a:xfrm>
                  <a:prstGeom prst="straightConnector1">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cxnSp>
                <p:nvCxnSpPr>
                  <p:cNvPr id="33" name="Conector: angular 32">
                    <a:extLst>
                      <a:ext uri="{FF2B5EF4-FFF2-40B4-BE49-F238E27FC236}">
                        <a16:creationId xmlns:a16="http://schemas.microsoft.com/office/drawing/2014/main" id="{4D367252-A3EA-9A9C-D9AE-AC2C8EEFFFF8}"/>
                      </a:ext>
                    </a:extLst>
                  </p:cNvPr>
                  <p:cNvCxnSpPr/>
                  <p:nvPr/>
                </p:nvCxnSpPr>
                <p:spPr>
                  <a:xfrm rot="10800000">
                    <a:off x="3170417" y="1862183"/>
                    <a:ext cx="527050" cy="335486"/>
                  </a:xfrm>
                  <a:prstGeom prst="bentConnector3">
                    <a:avLst/>
                  </a:prstGeom>
                  <a:ln w="6350">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cxnSp>
                <p:nvCxnSpPr>
                  <p:cNvPr id="34" name="Conector: angular 33">
                    <a:extLst>
                      <a:ext uri="{FF2B5EF4-FFF2-40B4-BE49-F238E27FC236}">
                        <a16:creationId xmlns:a16="http://schemas.microsoft.com/office/drawing/2014/main" id="{FC950320-2A60-CD95-36CD-6C6F1A135A11}"/>
                      </a:ext>
                    </a:extLst>
                  </p:cNvPr>
                  <p:cNvCxnSpPr>
                    <a:cxnSpLocks/>
                  </p:cNvCxnSpPr>
                  <p:nvPr/>
                </p:nvCxnSpPr>
                <p:spPr>
                  <a:xfrm rot="10800000">
                    <a:off x="2909624" y="2175682"/>
                    <a:ext cx="962700" cy="233453"/>
                  </a:xfrm>
                  <a:prstGeom prst="bentConnector3">
                    <a:avLst>
                      <a:gd name="adj1" fmla="val 58798"/>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cxnSp>
                <p:nvCxnSpPr>
                  <p:cNvPr id="35" name="Conector: angular 34">
                    <a:extLst>
                      <a:ext uri="{FF2B5EF4-FFF2-40B4-BE49-F238E27FC236}">
                        <a16:creationId xmlns:a16="http://schemas.microsoft.com/office/drawing/2014/main" id="{D190496E-1882-C9C8-EA49-C0609D793C6E}"/>
                      </a:ext>
                    </a:extLst>
                  </p:cNvPr>
                  <p:cNvCxnSpPr>
                    <a:cxnSpLocks/>
                  </p:cNvCxnSpPr>
                  <p:nvPr/>
                </p:nvCxnSpPr>
                <p:spPr>
                  <a:xfrm rot="10800000" flipV="1">
                    <a:off x="3544278" y="2767400"/>
                    <a:ext cx="400475" cy="149040"/>
                  </a:xfrm>
                  <a:prstGeom prst="bentConnector3">
                    <a:avLst>
                      <a:gd name="adj1" fmla="val -1555"/>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sp>
                <p:nvSpPr>
                  <p:cNvPr id="36" name="7 CuadroTexto">
                    <a:extLst>
                      <a:ext uri="{FF2B5EF4-FFF2-40B4-BE49-F238E27FC236}">
                        <a16:creationId xmlns:a16="http://schemas.microsoft.com/office/drawing/2014/main" id="{10BDEB8C-C4E6-A39F-C84F-1D572B9DDB6B}"/>
                      </a:ext>
                    </a:extLst>
                  </p:cNvPr>
                  <p:cNvSpPr txBox="1">
                    <a:spLocks noChangeArrowheads="1"/>
                  </p:cNvSpPr>
                  <p:nvPr/>
                </p:nvSpPr>
                <p:spPr bwMode="auto">
                  <a:xfrm>
                    <a:off x="2576479" y="2750640"/>
                    <a:ext cx="1083247" cy="368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600"/>
                      </a:spcBef>
                      <a:spcAft>
                        <a:spcPts val="0"/>
                      </a:spcAft>
                      <a:buClr>
                        <a:srgbClr val="007A3D"/>
                      </a:buClr>
                      <a:buSzTx/>
                      <a:buFont typeface="Arial" charset="0"/>
                      <a:buNone/>
                      <a:tabLst/>
                      <a:defRPr/>
                    </a:pPr>
                    <a:r>
                      <a:rPr kumimoji="0" lang="es-ES"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KAIA SWRO Desalination Plant</a:t>
                    </a:r>
                  </a:p>
                </p:txBody>
              </p:sp>
              <p:sp>
                <p:nvSpPr>
                  <p:cNvPr id="37" name="7 CuadroTexto">
                    <a:extLst>
                      <a:ext uri="{FF2B5EF4-FFF2-40B4-BE49-F238E27FC236}">
                        <a16:creationId xmlns:a16="http://schemas.microsoft.com/office/drawing/2014/main" id="{94871F36-EF4D-ADAB-B3DD-8B088C2AE7CF}"/>
                      </a:ext>
                    </a:extLst>
                  </p:cNvPr>
                  <p:cNvSpPr txBox="1">
                    <a:spLocks noChangeArrowheads="1"/>
                  </p:cNvSpPr>
                  <p:nvPr/>
                </p:nvSpPr>
                <p:spPr bwMode="auto">
                  <a:xfrm>
                    <a:off x="1773370" y="2011980"/>
                    <a:ext cx="1235217" cy="496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600"/>
                      </a:spcBef>
                      <a:spcAft>
                        <a:spcPts val="0"/>
                      </a:spcAft>
                      <a:buClr>
                        <a:srgbClr val="007A3D"/>
                      </a:buClr>
                      <a:buSzTx/>
                      <a:buFont typeface="Arial" charset="0"/>
                      <a:buNone/>
                      <a:tabLst/>
                      <a:defRPr/>
                    </a:pPr>
                    <a:r>
                      <a:rPr kumimoji="0" lang="es-ES"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MUWDC Rabigh MED Desalination Plant</a:t>
                    </a:r>
                  </a:p>
                </p:txBody>
              </p:sp>
              <p:sp>
                <p:nvSpPr>
                  <p:cNvPr id="38" name="7 CuadroTexto">
                    <a:extLst>
                      <a:ext uri="{FF2B5EF4-FFF2-40B4-BE49-F238E27FC236}">
                        <a16:creationId xmlns:a16="http://schemas.microsoft.com/office/drawing/2014/main" id="{1AB65CF8-B7B5-2787-FB64-F6EE7FFBC802}"/>
                      </a:ext>
                    </a:extLst>
                  </p:cNvPr>
                  <p:cNvSpPr txBox="1">
                    <a:spLocks noChangeArrowheads="1"/>
                  </p:cNvSpPr>
                  <p:nvPr/>
                </p:nvSpPr>
                <p:spPr bwMode="auto">
                  <a:xfrm>
                    <a:off x="1780747" y="1695073"/>
                    <a:ext cx="1499999" cy="368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600"/>
                      </a:spcBef>
                      <a:spcAft>
                        <a:spcPts val="0"/>
                      </a:spcAft>
                      <a:buClr>
                        <a:srgbClr val="007A3D"/>
                      </a:buClr>
                      <a:buSzTx/>
                      <a:buFont typeface="Arial" charset="0"/>
                      <a:buNone/>
                      <a:tabLst/>
                      <a:defRPr/>
                    </a:pPr>
                    <a:r>
                      <a:rPr kumimoji="0" lang="es-ES"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Bahri Floating Barges SWRO Desalination Plant</a:t>
                    </a:r>
                  </a:p>
                </p:txBody>
              </p:sp>
            </p:grpSp>
            <p:sp>
              <p:nvSpPr>
                <p:cNvPr id="29" name="7 CuadroTexto">
                  <a:extLst>
                    <a:ext uri="{FF2B5EF4-FFF2-40B4-BE49-F238E27FC236}">
                      <a16:creationId xmlns:a16="http://schemas.microsoft.com/office/drawing/2014/main" id="{BBB87BCA-6833-D4A5-B640-2E4FC25ACD9B}"/>
                    </a:ext>
                  </a:extLst>
                </p:cNvPr>
                <p:cNvSpPr txBox="1">
                  <a:spLocks noChangeArrowheads="1"/>
                </p:cNvSpPr>
                <p:nvPr/>
              </p:nvSpPr>
              <p:spPr bwMode="auto">
                <a:xfrm>
                  <a:off x="4736285" y="2424548"/>
                  <a:ext cx="1136920" cy="386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ctr" defTabSz="914400" rtl="0" eaLnBrk="1" fontAlgn="auto" latinLnBrk="0" hangingPunct="1">
                    <a:lnSpc>
                      <a:spcPct val="100000"/>
                    </a:lnSpc>
                    <a:spcBef>
                      <a:spcPts val="600"/>
                    </a:spcBef>
                    <a:spcAft>
                      <a:spcPts val="0"/>
                    </a:spcAft>
                    <a:buClr>
                      <a:srgbClr val="007A3D"/>
                    </a:buClr>
                    <a:buSzTx/>
                    <a:buFont typeface="Arial" charset="0"/>
                    <a:buNone/>
                    <a:tabLst/>
                    <a:defRPr/>
                  </a:pPr>
                  <a:r>
                    <a:rPr kumimoji="0" lang="es-ES"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KAUST SWRO Desalination Plant</a:t>
                  </a:r>
                </a:p>
              </p:txBody>
            </p:sp>
          </p:grpSp>
          <p:grpSp>
            <p:nvGrpSpPr>
              <p:cNvPr id="14" name="Grupo 13">
                <a:extLst>
                  <a:ext uri="{FF2B5EF4-FFF2-40B4-BE49-F238E27FC236}">
                    <a16:creationId xmlns:a16="http://schemas.microsoft.com/office/drawing/2014/main" id="{95AFD3A4-489F-3540-1BF8-15AE735BA3D2}"/>
                  </a:ext>
                </a:extLst>
              </p:cNvPr>
              <p:cNvGrpSpPr/>
              <p:nvPr/>
            </p:nvGrpSpPr>
            <p:grpSpPr>
              <a:xfrm>
                <a:off x="7398243" y="526052"/>
                <a:ext cx="708368" cy="676104"/>
                <a:chOff x="6310110" y="1091381"/>
                <a:chExt cx="1375670" cy="1313012"/>
              </a:xfrm>
              <a:solidFill>
                <a:srgbClr val="1A75CF"/>
              </a:solidFill>
            </p:grpSpPr>
            <p:sp>
              <p:nvSpPr>
                <p:cNvPr id="23" name="任意多边形 6">
                  <a:extLst>
                    <a:ext uri="{FF2B5EF4-FFF2-40B4-BE49-F238E27FC236}">
                      <a16:creationId xmlns:a16="http://schemas.microsoft.com/office/drawing/2014/main" id="{367144C3-78E2-E7EF-C119-B63BFCD78AC0}"/>
                    </a:ext>
                  </a:extLst>
                </p:cNvPr>
                <p:cNvSpPr>
                  <a:spLocks/>
                </p:cNvSpPr>
                <p:nvPr/>
              </p:nvSpPr>
              <p:spPr bwMode="auto">
                <a:xfrm>
                  <a:off x="6563959" y="1671283"/>
                  <a:ext cx="881250" cy="595097"/>
                </a:xfrm>
                <a:custGeom>
                  <a:avLst/>
                  <a:gdLst>
                    <a:gd name="T0" fmla="*/ 0 w 6300135"/>
                    <a:gd name="T1" fmla="*/ 0 h 4275156"/>
                    <a:gd name="T2" fmla="*/ 6300135 w 6300135"/>
                    <a:gd name="T3" fmla="*/ 4275156 h 4275156"/>
                  </a:gdLst>
                  <a:ahLst/>
                  <a:cxnLst/>
                  <a:rect l="T0" t="T1" r="T2" b="T3"/>
                  <a:pathLst>
                    <a:path w="6300135" h="4275156">
                      <a:moveTo>
                        <a:pt x="1928930" y="83373"/>
                      </a:moveTo>
                      <a:lnTo>
                        <a:pt x="1725834" y="1590"/>
                      </a:lnTo>
                      <a:lnTo>
                        <a:pt x="1449610" y="100014"/>
                      </a:lnTo>
                      <a:lnTo>
                        <a:pt x="1168624" y="219076"/>
                      </a:lnTo>
                      <a:lnTo>
                        <a:pt x="835252" y="322262"/>
                      </a:lnTo>
                      <a:lnTo>
                        <a:pt x="484414" y="431800"/>
                      </a:lnTo>
                      <a:lnTo>
                        <a:pt x="224066" y="522286"/>
                      </a:lnTo>
                      <a:lnTo>
                        <a:pt x="0" y="674220"/>
                      </a:lnTo>
                      <a:lnTo>
                        <a:pt x="254232" y="827078"/>
                      </a:lnTo>
                      <a:lnTo>
                        <a:pt x="455842" y="901684"/>
                      </a:lnTo>
                      <a:lnTo>
                        <a:pt x="752704" y="1152508"/>
                      </a:lnTo>
                      <a:lnTo>
                        <a:pt x="855890" y="1296970"/>
                      </a:lnTo>
                      <a:lnTo>
                        <a:pt x="898752" y="1616064"/>
                      </a:lnTo>
                      <a:lnTo>
                        <a:pt x="946376" y="1817674"/>
                      </a:lnTo>
                      <a:lnTo>
                        <a:pt x="1216252" y="2035156"/>
                      </a:lnTo>
                      <a:lnTo>
                        <a:pt x="928914" y="2336784"/>
                      </a:lnTo>
                      <a:lnTo>
                        <a:pt x="806676" y="2643166"/>
                      </a:lnTo>
                      <a:lnTo>
                        <a:pt x="871766" y="2809856"/>
                      </a:lnTo>
                      <a:lnTo>
                        <a:pt x="690790" y="2949552"/>
                      </a:lnTo>
                      <a:lnTo>
                        <a:pt x="736828" y="3044804"/>
                      </a:lnTo>
                      <a:lnTo>
                        <a:pt x="914628" y="3060676"/>
                      </a:lnTo>
                      <a:lnTo>
                        <a:pt x="886052" y="3375000"/>
                      </a:lnTo>
                      <a:lnTo>
                        <a:pt x="835252" y="3702024"/>
                      </a:lnTo>
                      <a:lnTo>
                        <a:pt x="847952" y="3992534"/>
                      </a:lnTo>
                      <a:lnTo>
                        <a:pt x="1013269" y="4275156"/>
                      </a:lnTo>
                      <a:lnTo>
                        <a:pt x="1379843" y="4144166"/>
                      </a:lnTo>
                      <a:lnTo>
                        <a:pt x="1732182" y="4060795"/>
                      </a:lnTo>
                      <a:lnTo>
                        <a:pt x="1995706" y="3992533"/>
                      </a:lnTo>
                      <a:lnTo>
                        <a:pt x="2238592" y="4025871"/>
                      </a:lnTo>
                      <a:lnTo>
                        <a:pt x="2513322" y="4092090"/>
                      </a:lnTo>
                      <a:lnTo>
                        <a:pt x="2805326" y="3909985"/>
                      </a:lnTo>
                      <a:lnTo>
                        <a:pt x="3027574" y="3865537"/>
                      </a:lnTo>
                      <a:lnTo>
                        <a:pt x="3068850" y="3702023"/>
                      </a:lnTo>
                      <a:lnTo>
                        <a:pt x="3024398" y="3568675"/>
                      </a:lnTo>
                      <a:lnTo>
                        <a:pt x="3210136" y="3640113"/>
                      </a:lnTo>
                      <a:lnTo>
                        <a:pt x="3321260" y="3543275"/>
                      </a:lnTo>
                      <a:lnTo>
                        <a:pt x="3411746" y="3259113"/>
                      </a:lnTo>
                      <a:lnTo>
                        <a:pt x="3813246" y="2943131"/>
                      </a:lnTo>
                      <a:lnTo>
                        <a:pt x="4313312" y="2585941"/>
                      </a:lnTo>
                      <a:lnTo>
                        <a:pt x="4680213" y="2288404"/>
                      </a:lnTo>
                      <a:lnTo>
                        <a:pt x="4859534" y="2120883"/>
                      </a:lnTo>
                      <a:lnTo>
                        <a:pt x="5130996" y="2001821"/>
                      </a:lnTo>
                      <a:lnTo>
                        <a:pt x="5300858" y="1933559"/>
                      </a:lnTo>
                      <a:lnTo>
                        <a:pt x="5483420" y="1966897"/>
                      </a:lnTo>
                      <a:lnTo>
                        <a:pt x="5619944" y="2166921"/>
                      </a:lnTo>
                      <a:lnTo>
                        <a:pt x="5802506" y="2320911"/>
                      </a:lnTo>
                      <a:lnTo>
                        <a:pt x="6012054" y="2254235"/>
                      </a:lnTo>
                      <a:lnTo>
                        <a:pt x="6166195" y="2098787"/>
                      </a:lnTo>
                      <a:lnTo>
                        <a:pt x="6114447" y="2050242"/>
                      </a:lnTo>
                      <a:lnTo>
                        <a:pt x="6157310" y="1921655"/>
                      </a:lnTo>
                      <a:lnTo>
                        <a:pt x="6300135" y="1673273"/>
                      </a:lnTo>
                      <a:lnTo>
                        <a:pt x="6100954" y="1489063"/>
                      </a:lnTo>
                      <a:lnTo>
                        <a:pt x="5770754" y="1400163"/>
                      </a:lnTo>
                      <a:lnTo>
                        <a:pt x="5545330" y="1339839"/>
                      </a:lnTo>
                      <a:lnTo>
                        <a:pt x="5515168" y="1152515"/>
                      </a:lnTo>
                      <a:lnTo>
                        <a:pt x="5370706" y="876291"/>
                      </a:lnTo>
                      <a:lnTo>
                        <a:pt x="5304034" y="663567"/>
                      </a:lnTo>
                      <a:lnTo>
                        <a:pt x="5023048" y="720719"/>
                      </a:lnTo>
                      <a:lnTo>
                        <a:pt x="4670624" y="698495"/>
                      </a:lnTo>
                      <a:lnTo>
                        <a:pt x="4473776" y="528633"/>
                      </a:lnTo>
                      <a:lnTo>
                        <a:pt x="4375356" y="357182"/>
                      </a:lnTo>
                      <a:lnTo>
                        <a:pt x="4097542" y="468309"/>
                      </a:lnTo>
                      <a:lnTo>
                        <a:pt x="3859418" y="369885"/>
                      </a:lnTo>
                      <a:lnTo>
                        <a:pt x="3703846" y="153985"/>
                      </a:lnTo>
                      <a:lnTo>
                        <a:pt x="3337136" y="60323"/>
                      </a:lnTo>
                      <a:lnTo>
                        <a:pt x="3073612" y="88899"/>
                      </a:lnTo>
                      <a:lnTo>
                        <a:pt x="2891050" y="0"/>
                      </a:lnTo>
                      <a:lnTo>
                        <a:pt x="2587840" y="101599"/>
                      </a:lnTo>
                      <a:lnTo>
                        <a:pt x="2357731" y="18312"/>
                      </a:lnTo>
                      <a:lnTo>
                        <a:pt x="2205154" y="24635"/>
                      </a:lnTo>
                      <a:lnTo>
                        <a:pt x="1928930" y="83373"/>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4" name="任意多边形 7">
                  <a:extLst>
                    <a:ext uri="{FF2B5EF4-FFF2-40B4-BE49-F238E27FC236}">
                      <a16:creationId xmlns:a16="http://schemas.microsoft.com/office/drawing/2014/main" id="{E36DED7B-CFFC-D3D1-D123-4D26B0814D6C}"/>
                    </a:ext>
                  </a:extLst>
                </p:cNvPr>
                <p:cNvSpPr>
                  <a:spLocks/>
                </p:cNvSpPr>
                <p:nvPr/>
              </p:nvSpPr>
              <p:spPr bwMode="auto">
                <a:xfrm>
                  <a:off x="6915952" y="1939711"/>
                  <a:ext cx="539386" cy="464682"/>
                </a:xfrm>
                <a:custGeom>
                  <a:avLst/>
                  <a:gdLst>
                    <a:gd name="T0" fmla="*/ 0 w 7157614"/>
                    <a:gd name="T1" fmla="*/ 203526 h 6189492"/>
                    <a:gd name="T2" fmla="*/ 20024 w 7157614"/>
                    <a:gd name="T3" fmla="*/ 214509 h 6189492"/>
                    <a:gd name="T4" fmla="*/ 25874 w 7157614"/>
                    <a:gd name="T5" fmla="*/ 240958 h 6189492"/>
                    <a:gd name="T6" fmla="*/ 44323 w 7157614"/>
                    <a:gd name="T7" fmla="*/ 269201 h 6189492"/>
                    <a:gd name="T8" fmla="*/ 45829 w 7157614"/>
                    <a:gd name="T9" fmla="*/ 286013 h 6189492"/>
                    <a:gd name="T10" fmla="*/ 61871 w 7157614"/>
                    <a:gd name="T11" fmla="*/ 304167 h 6189492"/>
                    <a:gd name="T12" fmla="*/ 71861 w 7157614"/>
                    <a:gd name="T13" fmla="*/ 312176 h 6189492"/>
                    <a:gd name="T14" fmla="*/ 69296 w 7157614"/>
                    <a:gd name="T15" fmla="*/ 301925 h 6189492"/>
                    <a:gd name="T16" fmla="*/ 84458 w 7157614"/>
                    <a:gd name="T17" fmla="*/ 293188 h 6189492"/>
                    <a:gd name="T18" fmla="*/ 98544 w 7157614"/>
                    <a:gd name="T19" fmla="*/ 305512 h 6189492"/>
                    <a:gd name="T20" fmla="*/ 114968 w 7157614"/>
                    <a:gd name="T21" fmla="*/ 302598 h 6189492"/>
                    <a:gd name="T22" fmla="*/ 137242 w 7157614"/>
                    <a:gd name="T23" fmla="*/ 301477 h 6189492"/>
                    <a:gd name="T24" fmla="*/ 150966 w 7157614"/>
                    <a:gd name="T25" fmla="*/ 309322 h 6189492"/>
                    <a:gd name="T26" fmla="*/ 164691 w 7157614"/>
                    <a:gd name="T27" fmla="*/ 313805 h 6189492"/>
                    <a:gd name="T28" fmla="*/ 184126 w 7157614"/>
                    <a:gd name="T29" fmla="*/ 297222 h 6189492"/>
                    <a:gd name="T30" fmla="*/ 175715 w 7157614"/>
                    <a:gd name="T31" fmla="*/ 276149 h 6189492"/>
                    <a:gd name="T32" fmla="*/ 186964 w 7157614"/>
                    <a:gd name="T33" fmla="*/ 252389 h 6189492"/>
                    <a:gd name="T34" fmla="*/ 213063 w 7157614"/>
                    <a:gd name="T35" fmla="*/ 249924 h 6189492"/>
                    <a:gd name="T36" fmla="*/ 236461 w 7157614"/>
                    <a:gd name="T37" fmla="*/ 243648 h 6189492"/>
                    <a:gd name="T38" fmla="*/ 254685 w 7157614"/>
                    <a:gd name="T39" fmla="*/ 237820 h 6189492"/>
                    <a:gd name="T40" fmla="*/ 259185 w 7157614"/>
                    <a:gd name="T41" fmla="*/ 219889 h 6189492"/>
                    <a:gd name="T42" fmla="*/ 281233 w 7157614"/>
                    <a:gd name="T43" fmla="*/ 203526 h 6189492"/>
                    <a:gd name="T44" fmla="*/ 318806 w 7157614"/>
                    <a:gd name="T45" fmla="*/ 205768 h 6189492"/>
                    <a:gd name="T46" fmla="*/ 330731 w 7157614"/>
                    <a:gd name="T47" fmla="*/ 211596 h 6189492"/>
                    <a:gd name="T48" fmla="*/ 351725 w 7157614"/>
                    <a:gd name="T49" fmla="*/ 211145 h 6189492"/>
                    <a:gd name="T50" fmla="*/ 345355 w 7157614"/>
                    <a:gd name="T51" fmla="*/ 183578 h 6189492"/>
                    <a:gd name="T52" fmla="*/ 343780 w 7157614"/>
                    <a:gd name="T53" fmla="*/ 156904 h 6189492"/>
                    <a:gd name="T54" fmla="*/ 330281 w 7157614"/>
                    <a:gd name="T55" fmla="*/ 134490 h 6189492"/>
                    <a:gd name="T56" fmla="*/ 316331 w 7157614"/>
                    <a:gd name="T57" fmla="*/ 114990 h 6189492"/>
                    <a:gd name="T58" fmla="*/ 314757 w 7157614"/>
                    <a:gd name="T59" fmla="*/ 88989 h 6189492"/>
                    <a:gd name="T60" fmla="*/ 330281 w 7157614"/>
                    <a:gd name="T61" fmla="*/ 70385 h 6189492"/>
                    <a:gd name="T62" fmla="*/ 345355 w 7157614"/>
                    <a:gd name="T63" fmla="*/ 56712 h 6189492"/>
                    <a:gd name="T64" fmla="*/ 364254 w 7157614"/>
                    <a:gd name="T65" fmla="*/ 47746 h 6189492"/>
                    <a:gd name="T66" fmla="*/ 363129 w 7157614"/>
                    <a:gd name="T67" fmla="*/ 31384 h 6189492"/>
                    <a:gd name="T68" fmla="*/ 345425 w 7157614"/>
                    <a:gd name="T69" fmla="*/ 15466 h 6189492"/>
                    <a:gd name="T70" fmla="*/ 330731 w 7157614"/>
                    <a:gd name="T71" fmla="*/ 30263 h 6189492"/>
                    <a:gd name="T72" fmla="*/ 310932 w 7157614"/>
                    <a:gd name="T73" fmla="*/ 36764 h 6189492"/>
                    <a:gd name="T74" fmla="*/ 293158 w 7157614"/>
                    <a:gd name="T75" fmla="*/ 21746 h 6189492"/>
                    <a:gd name="T76" fmla="*/ 280559 w 7157614"/>
                    <a:gd name="T77" fmla="*/ 3366 h 6189492"/>
                    <a:gd name="T78" fmla="*/ 263304 w 7157614"/>
                    <a:gd name="T79" fmla="*/ 0 h 6189492"/>
                    <a:gd name="T80" fmla="*/ 221837 w 7157614"/>
                    <a:gd name="T81" fmla="*/ 17935 h 6189492"/>
                    <a:gd name="T82" fmla="*/ 202488 w 7157614"/>
                    <a:gd name="T83" fmla="*/ 35643 h 6189492"/>
                    <a:gd name="T84" fmla="*/ 168290 w 7157614"/>
                    <a:gd name="T85" fmla="*/ 62988 h 6189492"/>
                    <a:gd name="T86" fmla="*/ 124643 w 7157614"/>
                    <a:gd name="T87" fmla="*/ 94144 h 6189492"/>
                    <a:gd name="T88" fmla="*/ 84908 w 7157614"/>
                    <a:gd name="T89" fmla="*/ 125082 h 6189492"/>
                    <a:gd name="T90" fmla="*/ 76271 w 7157614"/>
                    <a:gd name="T91" fmla="*/ 151749 h 6189492"/>
                    <a:gd name="T92" fmla="*/ 65696 w 7157614"/>
                    <a:gd name="T93" fmla="*/ 160939 h 6189492"/>
                    <a:gd name="T94" fmla="*/ 48372 w 7157614"/>
                    <a:gd name="T95" fmla="*/ 154215 h 6189492"/>
                    <a:gd name="T96" fmla="*/ 52647 w 7157614"/>
                    <a:gd name="T97" fmla="*/ 166767 h 6189492"/>
                    <a:gd name="T98" fmla="*/ 48597 w 7157614"/>
                    <a:gd name="T99" fmla="*/ 181784 h 6189492"/>
                    <a:gd name="T100" fmla="*/ 27223 w 7157614"/>
                    <a:gd name="T101" fmla="*/ 186491 h 6189492"/>
                    <a:gd name="T102" fmla="*/ 0 w 7157614"/>
                    <a:gd name="T103" fmla="*/ 203526 h 61894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157614"/>
                    <a:gd name="T157" fmla="*/ 0 h 6189492"/>
                    <a:gd name="T158" fmla="*/ 7157614 w 7157614"/>
                    <a:gd name="T159" fmla="*/ 6189492 h 61894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157614" h="6189492">
                      <a:moveTo>
                        <a:pt x="0" y="4014353"/>
                      </a:moveTo>
                      <a:lnTo>
                        <a:pt x="393470" y="4230979"/>
                      </a:lnTo>
                      <a:lnTo>
                        <a:pt x="508416" y="4752661"/>
                      </a:lnTo>
                      <a:lnTo>
                        <a:pt x="870940" y="5309711"/>
                      </a:lnTo>
                      <a:lnTo>
                        <a:pt x="900547" y="5641326"/>
                      </a:lnTo>
                      <a:lnTo>
                        <a:pt x="1215778" y="5999385"/>
                      </a:lnTo>
                      <a:lnTo>
                        <a:pt x="1412072" y="6157354"/>
                      </a:lnTo>
                      <a:lnTo>
                        <a:pt x="1361670" y="5955176"/>
                      </a:lnTo>
                      <a:lnTo>
                        <a:pt x="1659613" y="5782833"/>
                      </a:lnTo>
                      <a:lnTo>
                        <a:pt x="1936401" y="6025912"/>
                      </a:lnTo>
                      <a:lnTo>
                        <a:pt x="2259136" y="5968439"/>
                      </a:lnTo>
                      <a:lnTo>
                        <a:pt x="2696815" y="5946334"/>
                      </a:lnTo>
                      <a:lnTo>
                        <a:pt x="2966496" y="6101068"/>
                      </a:lnTo>
                      <a:lnTo>
                        <a:pt x="3236185" y="6189492"/>
                      </a:lnTo>
                      <a:lnTo>
                        <a:pt x="3618094" y="5862414"/>
                      </a:lnTo>
                      <a:lnTo>
                        <a:pt x="3452808" y="5446761"/>
                      </a:lnTo>
                      <a:lnTo>
                        <a:pt x="3673857" y="4978129"/>
                      </a:lnTo>
                      <a:lnTo>
                        <a:pt x="4186695" y="4929500"/>
                      </a:lnTo>
                      <a:lnTo>
                        <a:pt x="4646479" y="4805715"/>
                      </a:lnTo>
                      <a:lnTo>
                        <a:pt x="5004581" y="4690766"/>
                      </a:lnTo>
                      <a:lnTo>
                        <a:pt x="5093000" y="4337086"/>
                      </a:lnTo>
                      <a:lnTo>
                        <a:pt x="5526259" y="4014353"/>
                      </a:lnTo>
                      <a:lnTo>
                        <a:pt x="6264567" y="4058564"/>
                      </a:lnTo>
                      <a:lnTo>
                        <a:pt x="6498882" y="4173510"/>
                      </a:lnTo>
                      <a:lnTo>
                        <a:pt x="6911413" y="4164617"/>
                      </a:lnTo>
                      <a:lnTo>
                        <a:pt x="6786247" y="3620885"/>
                      </a:lnTo>
                      <a:lnTo>
                        <a:pt x="6755299" y="3094782"/>
                      </a:lnTo>
                      <a:lnTo>
                        <a:pt x="6490039" y="2652682"/>
                      </a:lnTo>
                      <a:lnTo>
                        <a:pt x="6215932" y="2268055"/>
                      </a:lnTo>
                      <a:lnTo>
                        <a:pt x="6184988" y="1755220"/>
                      </a:lnTo>
                      <a:lnTo>
                        <a:pt x="6490037" y="1388276"/>
                      </a:lnTo>
                      <a:lnTo>
                        <a:pt x="6786247" y="1118595"/>
                      </a:lnTo>
                      <a:lnTo>
                        <a:pt x="7157614" y="941751"/>
                      </a:lnTo>
                      <a:lnTo>
                        <a:pt x="7135507" y="619021"/>
                      </a:lnTo>
                      <a:lnTo>
                        <a:pt x="6787624" y="305049"/>
                      </a:lnTo>
                      <a:lnTo>
                        <a:pt x="6498882" y="596915"/>
                      </a:lnTo>
                      <a:lnTo>
                        <a:pt x="6109832" y="725128"/>
                      </a:lnTo>
                      <a:lnTo>
                        <a:pt x="5760572" y="428916"/>
                      </a:lnTo>
                      <a:lnTo>
                        <a:pt x="5512997" y="66392"/>
                      </a:lnTo>
                      <a:lnTo>
                        <a:pt x="5173946" y="0"/>
                      </a:lnTo>
                      <a:lnTo>
                        <a:pt x="4359112" y="353757"/>
                      </a:lnTo>
                      <a:lnTo>
                        <a:pt x="3978908" y="703020"/>
                      </a:lnTo>
                      <a:lnTo>
                        <a:pt x="3306916" y="1242382"/>
                      </a:lnTo>
                      <a:lnTo>
                        <a:pt x="2449239" y="1856901"/>
                      </a:lnTo>
                      <a:lnTo>
                        <a:pt x="1668454" y="2467126"/>
                      </a:lnTo>
                      <a:lnTo>
                        <a:pt x="1498723" y="2993102"/>
                      </a:lnTo>
                      <a:lnTo>
                        <a:pt x="1290936" y="3174364"/>
                      </a:lnTo>
                      <a:lnTo>
                        <a:pt x="950518" y="3041730"/>
                      </a:lnTo>
                      <a:lnTo>
                        <a:pt x="1034516" y="3289310"/>
                      </a:lnTo>
                      <a:lnTo>
                        <a:pt x="954940" y="3585516"/>
                      </a:lnTo>
                      <a:lnTo>
                        <a:pt x="534943" y="3678356"/>
                      </a:lnTo>
                      <a:lnTo>
                        <a:pt x="0" y="4014353"/>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5" name="任意多边形 15">
                  <a:extLst>
                    <a:ext uri="{FF2B5EF4-FFF2-40B4-BE49-F238E27FC236}">
                      <a16:creationId xmlns:a16="http://schemas.microsoft.com/office/drawing/2014/main" id="{DE8EE6ED-A9EA-3A94-8610-A29BCD51E0B6}"/>
                    </a:ext>
                  </a:extLst>
                </p:cNvPr>
                <p:cNvSpPr>
                  <a:spLocks/>
                </p:cNvSpPr>
                <p:nvPr/>
              </p:nvSpPr>
              <p:spPr bwMode="auto">
                <a:xfrm>
                  <a:off x="6422148" y="1091381"/>
                  <a:ext cx="1263632" cy="838200"/>
                </a:xfrm>
                <a:custGeom>
                  <a:avLst/>
                  <a:gdLst>
                    <a:gd name="T0" fmla="*/ 0 w 19868412"/>
                    <a:gd name="T1" fmla="*/ 0 h 13228574"/>
                    <a:gd name="T2" fmla="*/ 19868412 w 19868412"/>
                    <a:gd name="T3" fmla="*/ 13228574 h 13228574"/>
                  </a:gdLst>
                  <a:ahLst/>
                  <a:cxnLst/>
                  <a:rect l="T0" t="T1" r="T2" b="T3"/>
                  <a:pathLst>
                    <a:path w="19868412" h="13228574">
                      <a:moveTo>
                        <a:pt x="0" y="2147664"/>
                      </a:moveTo>
                      <a:lnTo>
                        <a:pt x="573041" y="2577908"/>
                      </a:lnTo>
                      <a:lnTo>
                        <a:pt x="880186" y="3218647"/>
                      </a:lnTo>
                      <a:lnTo>
                        <a:pt x="1464579" y="3358758"/>
                      </a:lnTo>
                      <a:lnTo>
                        <a:pt x="2393013" y="3211655"/>
                      </a:lnTo>
                      <a:lnTo>
                        <a:pt x="3338405" y="3341797"/>
                      </a:lnTo>
                      <a:lnTo>
                        <a:pt x="4021024" y="3503849"/>
                      </a:lnTo>
                      <a:lnTo>
                        <a:pt x="4595448" y="3501358"/>
                      </a:lnTo>
                      <a:lnTo>
                        <a:pt x="5206766" y="4043868"/>
                      </a:lnTo>
                      <a:lnTo>
                        <a:pt x="5724837" y="4083257"/>
                      </a:lnTo>
                      <a:lnTo>
                        <a:pt x="6333666" y="3891782"/>
                      </a:lnTo>
                      <a:lnTo>
                        <a:pt x="6949968" y="3955606"/>
                      </a:lnTo>
                      <a:lnTo>
                        <a:pt x="7322949" y="4137114"/>
                      </a:lnTo>
                      <a:lnTo>
                        <a:pt x="7742792" y="4615798"/>
                      </a:lnTo>
                      <a:lnTo>
                        <a:pt x="8167619" y="4588869"/>
                      </a:lnTo>
                      <a:lnTo>
                        <a:pt x="8712623" y="4694575"/>
                      </a:lnTo>
                      <a:lnTo>
                        <a:pt x="8882152" y="5303401"/>
                      </a:lnTo>
                      <a:lnTo>
                        <a:pt x="9388804" y="5907243"/>
                      </a:lnTo>
                      <a:lnTo>
                        <a:pt x="7848496" y="7012198"/>
                      </a:lnTo>
                      <a:lnTo>
                        <a:pt x="6756003" y="7468940"/>
                      </a:lnTo>
                      <a:lnTo>
                        <a:pt x="6625863" y="7952608"/>
                      </a:lnTo>
                      <a:lnTo>
                        <a:pt x="6520156" y="8539490"/>
                      </a:lnTo>
                      <a:lnTo>
                        <a:pt x="6029760" y="9147833"/>
                      </a:lnTo>
                      <a:lnTo>
                        <a:pt x="6480765" y="9328068"/>
                      </a:lnTo>
                      <a:lnTo>
                        <a:pt x="7067149" y="9202413"/>
                      </a:lnTo>
                      <a:lnTo>
                        <a:pt x="7423171" y="9186706"/>
                      </a:lnTo>
                      <a:lnTo>
                        <a:pt x="7933106" y="9375438"/>
                      </a:lnTo>
                      <a:lnTo>
                        <a:pt x="8575001" y="9144816"/>
                      </a:lnTo>
                      <a:lnTo>
                        <a:pt x="8988608" y="9338538"/>
                      </a:lnTo>
                      <a:lnTo>
                        <a:pt x="9595940" y="9280945"/>
                      </a:lnTo>
                      <a:lnTo>
                        <a:pt x="10381279" y="9490368"/>
                      </a:lnTo>
                      <a:lnTo>
                        <a:pt x="10737294" y="9966810"/>
                      </a:lnTo>
                      <a:lnTo>
                        <a:pt x="11245144" y="10176232"/>
                      </a:lnTo>
                      <a:lnTo>
                        <a:pt x="11862946" y="9935392"/>
                      </a:lnTo>
                      <a:lnTo>
                        <a:pt x="12082839" y="10322827"/>
                      </a:lnTo>
                      <a:lnTo>
                        <a:pt x="12514179" y="10684312"/>
                      </a:lnTo>
                      <a:lnTo>
                        <a:pt x="13284138" y="10730711"/>
                      </a:lnTo>
                      <a:lnTo>
                        <a:pt x="13899587" y="10610780"/>
                      </a:lnTo>
                      <a:lnTo>
                        <a:pt x="14040945" y="11061044"/>
                      </a:lnTo>
                      <a:lnTo>
                        <a:pt x="14360317" y="11668371"/>
                      </a:lnTo>
                      <a:lnTo>
                        <a:pt x="14433612" y="12097701"/>
                      </a:lnTo>
                      <a:lnTo>
                        <a:pt x="15663976" y="12422288"/>
                      </a:lnTo>
                      <a:lnTo>
                        <a:pt x="16082823" y="12814958"/>
                      </a:lnTo>
                      <a:lnTo>
                        <a:pt x="16470256" y="13228574"/>
                      </a:lnTo>
                      <a:lnTo>
                        <a:pt x="16751668" y="13082381"/>
                      </a:lnTo>
                      <a:lnTo>
                        <a:pt x="16501664" y="12710250"/>
                      </a:lnTo>
                      <a:lnTo>
                        <a:pt x="16889101" y="12019153"/>
                      </a:lnTo>
                      <a:lnTo>
                        <a:pt x="17485953" y="11139576"/>
                      </a:lnTo>
                      <a:lnTo>
                        <a:pt x="17868155" y="10527014"/>
                      </a:lnTo>
                      <a:lnTo>
                        <a:pt x="18595902" y="9563661"/>
                      </a:lnTo>
                      <a:lnTo>
                        <a:pt x="19302704" y="9123876"/>
                      </a:lnTo>
                      <a:lnTo>
                        <a:pt x="19868412" y="8804213"/>
                      </a:lnTo>
                      <a:lnTo>
                        <a:pt x="17765685" y="8515054"/>
                      </a:lnTo>
                      <a:lnTo>
                        <a:pt x="16758961" y="8637718"/>
                      </a:lnTo>
                      <a:lnTo>
                        <a:pt x="16056888" y="8406857"/>
                      </a:lnTo>
                      <a:lnTo>
                        <a:pt x="14510144" y="7144832"/>
                      </a:lnTo>
                      <a:lnTo>
                        <a:pt x="12575467" y="5438528"/>
                      </a:lnTo>
                      <a:lnTo>
                        <a:pt x="10898097" y="3938164"/>
                      </a:lnTo>
                      <a:lnTo>
                        <a:pt x="9837030" y="3049117"/>
                      </a:lnTo>
                      <a:lnTo>
                        <a:pt x="8649760" y="2383426"/>
                      </a:lnTo>
                      <a:lnTo>
                        <a:pt x="7632101" y="1760165"/>
                      </a:lnTo>
                      <a:lnTo>
                        <a:pt x="6505203" y="1021196"/>
                      </a:lnTo>
                      <a:lnTo>
                        <a:pt x="5729340" y="569439"/>
                      </a:lnTo>
                      <a:lnTo>
                        <a:pt x="4968912" y="488655"/>
                      </a:lnTo>
                      <a:lnTo>
                        <a:pt x="4050445" y="255300"/>
                      </a:lnTo>
                      <a:lnTo>
                        <a:pt x="3362841" y="0"/>
                      </a:lnTo>
                      <a:lnTo>
                        <a:pt x="2724596" y="385440"/>
                      </a:lnTo>
                      <a:lnTo>
                        <a:pt x="2361099" y="574421"/>
                      </a:lnTo>
                      <a:lnTo>
                        <a:pt x="1627116" y="579405"/>
                      </a:lnTo>
                      <a:lnTo>
                        <a:pt x="1045219" y="834703"/>
                      </a:lnTo>
                      <a:lnTo>
                        <a:pt x="343146" y="837192"/>
                      </a:lnTo>
                      <a:lnTo>
                        <a:pt x="340653" y="1225126"/>
                      </a:lnTo>
                      <a:lnTo>
                        <a:pt x="274336" y="1740706"/>
                      </a:lnTo>
                      <a:lnTo>
                        <a:pt x="0" y="2147664"/>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6" name="任意多边形 16">
                  <a:extLst>
                    <a:ext uri="{FF2B5EF4-FFF2-40B4-BE49-F238E27FC236}">
                      <a16:creationId xmlns:a16="http://schemas.microsoft.com/office/drawing/2014/main" id="{08C963F0-E113-6E06-0852-54ADDC2B5B23}"/>
                    </a:ext>
                  </a:extLst>
                </p:cNvPr>
                <p:cNvSpPr>
                  <a:spLocks/>
                </p:cNvSpPr>
                <p:nvPr/>
              </p:nvSpPr>
              <p:spPr bwMode="auto">
                <a:xfrm>
                  <a:off x="6310110" y="1142128"/>
                  <a:ext cx="727410" cy="626794"/>
                </a:xfrm>
                <a:custGeom>
                  <a:avLst/>
                  <a:gdLst>
                    <a:gd name="T0" fmla="*/ 324023 w 10563940"/>
                    <a:gd name="T1" fmla="*/ 31987 h 7283732"/>
                    <a:gd name="T2" fmla="*/ 438699 w 10563940"/>
                    <a:gd name="T3" fmla="*/ 158171 h 7283732"/>
                    <a:gd name="T4" fmla="*/ 427154 w 10563940"/>
                    <a:gd name="T5" fmla="*/ 172412 h 7283732"/>
                    <a:gd name="T6" fmla="*/ 396774 w 10563940"/>
                    <a:gd name="T7" fmla="*/ 203946 h 7283732"/>
                    <a:gd name="T8" fmla="*/ 370038 w 10563940"/>
                    <a:gd name="T9" fmla="*/ 229377 h 7283732"/>
                    <a:gd name="T10" fmla="*/ 346341 w 10563940"/>
                    <a:gd name="T11" fmla="*/ 231411 h 7283732"/>
                    <a:gd name="T12" fmla="*/ 308669 w 10563940"/>
                    <a:gd name="T13" fmla="*/ 235480 h 7283732"/>
                    <a:gd name="T14" fmla="*/ 273428 w 10563940"/>
                    <a:gd name="T15" fmla="*/ 240566 h 7283732"/>
                    <a:gd name="T16" fmla="*/ 245477 w 10563940"/>
                    <a:gd name="T17" fmla="*/ 261928 h 7283732"/>
                    <a:gd name="T18" fmla="*/ 210236 w 10563940"/>
                    <a:gd name="T19" fmla="*/ 300074 h 7283732"/>
                    <a:gd name="T20" fmla="*/ 169526 w 10563940"/>
                    <a:gd name="T21" fmla="*/ 320419 h 7283732"/>
                    <a:gd name="T22" fmla="*/ 86890 w 10563940"/>
                    <a:gd name="T23" fmla="*/ 308212 h 7283732"/>
                    <a:gd name="T24" fmla="*/ 25223 w 10563940"/>
                    <a:gd name="T25" fmla="*/ 294482 h 7283732"/>
                    <a:gd name="T26" fmla="*/ 3647 w 10563940"/>
                    <a:gd name="T27" fmla="*/ 330082 h 7283732"/>
                    <a:gd name="T28" fmla="*/ 0 w 10563940"/>
                    <a:gd name="T29" fmla="*/ 350935 h 7283732"/>
                    <a:gd name="T30" fmla="*/ 43749 w 10563940"/>
                    <a:gd name="T31" fmla="*/ 356021 h 7283732"/>
                    <a:gd name="T32" fmla="*/ 86889 w 10563940"/>
                    <a:gd name="T33" fmla="*/ 340253 h 7283732"/>
                    <a:gd name="T34" fmla="*/ 140967 w 10563940"/>
                    <a:gd name="T35" fmla="*/ 351952 h 7283732"/>
                    <a:gd name="T36" fmla="*/ 170741 w 10563940"/>
                    <a:gd name="T37" fmla="*/ 354495 h 7283732"/>
                    <a:gd name="T38" fmla="*/ 192615 w 10563940"/>
                    <a:gd name="T39" fmla="*/ 371788 h 7283732"/>
                    <a:gd name="T40" fmla="*/ 202944 w 10563940"/>
                    <a:gd name="T41" fmla="*/ 403322 h 7283732"/>
                    <a:gd name="T42" fmla="*/ 243654 w 10563940"/>
                    <a:gd name="T43" fmla="*/ 402813 h 7283732"/>
                    <a:gd name="T44" fmla="*/ 289225 w 10563940"/>
                    <a:gd name="T45" fmla="*/ 406882 h 7283732"/>
                    <a:gd name="T46" fmla="*/ 352026 w 10563940"/>
                    <a:gd name="T47" fmla="*/ 419349 h 7283732"/>
                    <a:gd name="T48" fmla="*/ 374899 w 10563940"/>
                    <a:gd name="T49" fmla="*/ 392641 h 7283732"/>
                    <a:gd name="T50" fmla="*/ 400419 w 10563940"/>
                    <a:gd name="T51" fmla="*/ 376874 h 7283732"/>
                    <a:gd name="T52" fmla="*/ 394342 w 10563940"/>
                    <a:gd name="T53" fmla="*/ 434347 h 7283732"/>
                    <a:gd name="T54" fmla="*/ 446597 w 10563940"/>
                    <a:gd name="T55" fmla="*/ 463338 h 7283732"/>
                    <a:gd name="T56" fmla="*/ 512827 w 10563940"/>
                    <a:gd name="T57" fmla="*/ 475036 h 7283732"/>
                    <a:gd name="T58" fmla="*/ 565474 w 10563940"/>
                    <a:gd name="T59" fmla="*/ 475285 h 7283732"/>
                    <a:gd name="T60" fmla="*/ 595159 w 10563940"/>
                    <a:gd name="T61" fmla="*/ 459015 h 7283732"/>
                    <a:gd name="T62" fmla="*/ 639942 w 10563940"/>
                    <a:gd name="T63" fmla="*/ 446311 h 7283732"/>
                    <a:gd name="T64" fmla="*/ 717593 w 10563940"/>
                    <a:gd name="T65" fmla="*/ 425955 h 7283732"/>
                    <a:gd name="T66" fmla="*/ 750100 w 10563940"/>
                    <a:gd name="T67" fmla="*/ 414511 h 7283732"/>
                    <a:gd name="T68" fmla="*/ 786557 w 10563940"/>
                    <a:gd name="T69" fmla="*/ 403322 h 7283732"/>
                    <a:gd name="T70" fmla="*/ 814203 w 10563940"/>
                    <a:gd name="T71" fmla="*/ 374585 h 7283732"/>
                    <a:gd name="T72" fmla="*/ 821495 w 10563940"/>
                    <a:gd name="T73" fmla="*/ 343306 h 7283732"/>
                    <a:gd name="T74" fmla="*/ 828482 w 10563940"/>
                    <a:gd name="T75" fmla="*/ 322198 h 7283732"/>
                    <a:gd name="T76" fmla="*/ 891977 w 10563940"/>
                    <a:gd name="T77" fmla="*/ 299819 h 7283732"/>
                    <a:gd name="T78" fmla="*/ 981299 w 10563940"/>
                    <a:gd name="T79" fmla="*/ 246161 h 7283732"/>
                    <a:gd name="T80" fmla="*/ 952132 w 10563940"/>
                    <a:gd name="T81" fmla="*/ 217169 h 7283732"/>
                    <a:gd name="T82" fmla="*/ 941803 w 10563940"/>
                    <a:gd name="T83" fmla="*/ 187415 h 7283732"/>
                    <a:gd name="T84" fmla="*/ 910510 w 10563940"/>
                    <a:gd name="T85" fmla="*/ 182075 h 7283732"/>
                    <a:gd name="T86" fmla="*/ 885902 w 10563940"/>
                    <a:gd name="T87" fmla="*/ 183346 h 7283732"/>
                    <a:gd name="T88" fmla="*/ 861901 w 10563940"/>
                    <a:gd name="T89" fmla="*/ 160459 h 7283732"/>
                    <a:gd name="T90" fmla="*/ 840027 w 10563940"/>
                    <a:gd name="T91" fmla="*/ 151558 h 7283732"/>
                    <a:gd name="T92" fmla="*/ 803996 w 10563940"/>
                    <a:gd name="T93" fmla="*/ 148014 h 7283732"/>
                    <a:gd name="T94" fmla="*/ 769240 w 10563940"/>
                    <a:gd name="T95" fmla="*/ 157407 h 7283732"/>
                    <a:gd name="T96" fmla="*/ 738591 w 10563940"/>
                    <a:gd name="T97" fmla="*/ 155650 h 7283732"/>
                    <a:gd name="T98" fmla="*/ 703314 w 10563940"/>
                    <a:gd name="T99" fmla="*/ 129179 h 7283732"/>
                    <a:gd name="T100" fmla="*/ 672934 w 10563940"/>
                    <a:gd name="T101" fmla="*/ 129434 h 7283732"/>
                    <a:gd name="T102" fmla="*/ 628578 w 10563940"/>
                    <a:gd name="T103" fmla="*/ 121041 h 7283732"/>
                    <a:gd name="T104" fmla="*/ 575412 w 10563940"/>
                    <a:gd name="T105" fmla="*/ 115447 h 7283732"/>
                    <a:gd name="T106" fmla="*/ 522245 w 10563940"/>
                    <a:gd name="T107" fmla="*/ 122313 h 7283732"/>
                    <a:gd name="T108" fmla="*/ 487307 w 10563940"/>
                    <a:gd name="T109" fmla="*/ 115193 h 7283732"/>
                    <a:gd name="T110" fmla="*/ 469991 w 10563940"/>
                    <a:gd name="T111" fmla="*/ 84676 h 7283732"/>
                    <a:gd name="T112" fmla="*/ 436395 w 10563940"/>
                    <a:gd name="T113" fmla="*/ 63331 h 7283732"/>
                    <a:gd name="T114" fmla="*/ 452370 w 10563940"/>
                    <a:gd name="T115" fmla="*/ 43987 h 7283732"/>
                    <a:gd name="T116" fmla="*/ 456319 w 10563940"/>
                    <a:gd name="T117" fmla="*/ 19319 h 7283732"/>
                    <a:gd name="T118" fmla="*/ 456534 w 10563940"/>
                    <a:gd name="T119" fmla="*/ 0 h 7283732"/>
                    <a:gd name="T120" fmla="*/ 414393 w 10563940"/>
                    <a:gd name="T121" fmla="*/ 7112 h 7283732"/>
                    <a:gd name="T122" fmla="*/ 377568 w 10563940"/>
                    <a:gd name="T123" fmla="*/ 13054 h 7283732"/>
                    <a:gd name="T124" fmla="*/ 324023 w 10563940"/>
                    <a:gd name="T125" fmla="*/ 31987 h 72837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563940"/>
                    <a:gd name="T190" fmla="*/ 0 h 7283732"/>
                    <a:gd name="T191" fmla="*/ 10563940 w 10563940"/>
                    <a:gd name="T192" fmla="*/ 7283732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322904 w 10563940"/>
                    <a:gd name="connsiteY6" fmla="*/ 3608727 h 7283732"/>
                    <a:gd name="connsiteX7" fmla="*/ 3925935 w 10563940"/>
                    <a:gd name="connsiteY7" fmla="*/ 4244151 h 7283732"/>
                    <a:gd name="connsiteX8" fmla="*/ 2642626 w 10563940"/>
                    <a:gd name="connsiteY8" fmla="*/ 4014040 h 7283732"/>
                    <a:gd name="connsiteX9" fmla="*/ 2263240 w 10563940"/>
                    <a:gd name="connsiteY9" fmla="*/ 4598628 h 7283732"/>
                    <a:gd name="connsiteX10" fmla="*/ 1824987 w 10563940"/>
                    <a:gd name="connsiteY10" fmla="*/ 4910410 h 7283732"/>
                    <a:gd name="connsiteX11" fmla="*/ 935394 w 10563940"/>
                    <a:gd name="connsiteY11" fmla="*/ 4723337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2642626 w 10563940"/>
                    <a:gd name="connsiteY8" fmla="*/ 4014040 h 7283732"/>
                    <a:gd name="connsiteX9" fmla="*/ 2263240 w 10563940"/>
                    <a:gd name="connsiteY9" fmla="*/ 4598628 h 7283732"/>
                    <a:gd name="connsiteX10" fmla="*/ 1824987 w 10563940"/>
                    <a:gd name="connsiteY10" fmla="*/ 4910410 h 7283732"/>
                    <a:gd name="connsiteX11" fmla="*/ 935394 w 10563940"/>
                    <a:gd name="connsiteY11" fmla="*/ 4723337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2263240 w 10563940"/>
                    <a:gd name="connsiteY9" fmla="*/ 4598628 h 7283732"/>
                    <a:gd name="connsiteX10" fmla="*/ 1824987 w 10563940"/>
                    <a:gd name="connsiteY10" fmla="*/ 4910410 h 7283732"/>
                    <a:gd name="connsiteX11" fmla="*/ 935394 w 10563940"/>
                    <a:gd name="connsiteY11" fmla="*/ 4723337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2263240 w 10563940"/>
                    <a:gd name="connsiteY9" fmla="*/ 4598628 h 7283732"/>
                    <a:gd name="connsiteX10" fmla="*/ 4158219 w 10563940"/>
                    <a:gd name="connsiteY10" fmla="*/ 4910411 h 7283732"/>
                    <a:gd name="connsiteX11" fmla="*/ 935394 w 10563940"/>
                    <a:gd name="connsiteY11" fmla="*/ 4723337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2263240 w 10563940"/>
                    <a:gd name="connsiteY9" fmla="*/ 4598628 h 7283732"/>
                    <a:gd name="connsiteX10" fmla="*/ 4158219 w 10563940"/>
                    <a:gd name="connsiteY10" fmla="*/ 4910411 h 7283732"/>
                    <a:gd name="connsiteX11" fmla="*/ 4545781 w 10563940"/>
                    <a:gd name="connsiteY11" fmla="*/ 5075435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4056151 w 10563940"/>
                    <a:gd name="connsiteY9" fmla="*/ 4627960 h 7283732"/>
                    <a:gd name="connsiteX10" fmla="*/ 4158219 w 10563940"/>
                    <a:gd name="connsiteY10" fmla="*/ 4910411 h 7283732"/>
                    <a:gd name="connsiteX11" fmla="*/ 4545781 w 10563940"/>
                    <a:gd name="connsiteY11" fmla="*/ 5075435 h 7283732"/>
                    <a:gd name="connsiteX12" fmla="*/ 271527 w 10563940"/>
                    <a:gd name="connsiteY12" fmla="*/ 4512928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4056151 w 10563940"/>
                    <a:gd name="connsiteY9" fmla="*/ 4627960 h 7283732"/>
                    <a:gd name="connsiteX10" fmla="*/ 4158219 w 10563940"/>
                    <a:gd name="connsiteY10" fmla="*/ 4910411 h 7283732"/>
                    <a:gd name="connsiteX11" fmla="*/ 4545781 w 10563940"/>
                    <a:gd name="connsiteY11" fmla="*/ 5075435 h 7283732"/>
                    <a:gd name="connsiteX12" fmla="*/ 4274881 w 10563940"/>
                    <a:gd name="connsiteY12" fmla="*/ 5099746 h 7283732"/>
                    <a:gd name="connsiteX13" fmla="*/ 39261 w 10563940"/>
                    <a:gd name="connsiteY13" fmla="*/ 5058494 h 7283732"/>
                    <a:gd name="connsiteX14" fmla="*/ 0 w 10563940"/>
                    <a:gd name="connsiteY14" fmla="*/ 5378066 h 7283732"/>
                    <a:gd name="connsiteX15" fmla="*/ 470973 w 10563940"/>
                    <a:gd name="connsiteY15" fmla="*/ 5456009 h 7283732"/>
                    <a:gd name="connsiteX16" fmla="*/ 935383 w 10563940"/>
                    <a:gd name="connsiteY16" fmla="*/ 5214375 h 7283732"/>
                    <a:gd name="connsiteX17" fmla="*/ 1517543 w 10563940"/>
                    <a:gd name="connsiteY17" fmla="*/ 5393650 h 7283732"/>
                    <a:gd name="connsiteX18" fmla="*/ 1838070 w 10563940"/>
                    <a:gd name="connsiteY18" fmla="*/ 5432625 h 7283732"/>
                    <a:gd name="connsiteX19" fmla="*/ 2073549 w 10563940"/>
                    <a:gd name="connsiteY19" fmla="*/ 5697638 h 7283732"/>
                    <a:gd name="connsiteX20" fmla="*/ 2184740 w 10563940"/>
                    <a:gd name="connsiteY20" fmla="*/ 6180898 h 7283732"/>
                    <a:gd name="connsiteX21" fmla="*/ 2622999 w 10563940"/>
                    <a:gd name="connsiteY21" fmla="*/ 6173101 h 7283732"/>
                    <a:gd name="connsiteX22" fmla="*/ 3113581 w 10563940"/>
                    <a:gd name="connsiteY22" fmla="*/ 6235457 h 7283732"/>
                    <a:gd name="connsiteX23" fmla="*/ 3789653 w 10563940"/>
                    <a:gd name="connsiteY23" fmla="*/ 6426518 h 7283732"/>
                    <a:gd name="connsiteX24" fmla="*/ 4035885 w 10563940"/>
                    <a:gd name="connsiteY24" fmla="*/ 6017213 h 7283732"/>
                    <a:gd name="connsiteX25" fmla="*/ 4310612 w 10563940"/>
                    <a:gd name="connsiteY25" fmla="*/ 5775578 h 7283732"/>
                    <a:gd name="connsiteX26" fmla="*/ 4245196 w 10563940"/>
                    <a:gd name="connsiteY26" fmla="*/ 6656364 h 7283732"/>
                    <a:gd name="connsiteX27" fmla="*/ 4807735 w 10563940"/>
                    <a:gd name="connsiteY27" fmla="*/ 7100648 h 7283732"/>
                    <a:gd name="connsiteX28" fmla="*/ 5520718 w 10563940"/>
                    <a:gd name="connsiteY28" fmla="*/ 7279920 h 7283732"/>
                    <a:gd name="connsiteX29" fmla="*/ 6087483 w 10563940"/>
                    <a:gd name="connsiteY29" fmla="*/ 7283732 h 7283732"/>
                    <a:gd name="connsiteX30" fmla="*/ 6407038 w 10563940"/>
                    <a:gd name="connsiteY30" fmla="*/ 7034392 h 7283732"/>
                    <a:gd name="connsiteX31" fmla="*/ 6889151 w 10563940"/>
                    <a:gd name="connsiteY31" fmla="*/ 6839708 h 7283732"/>
                    <a:gd name="connsiteX32" fmla="*/ 7725074 w 10563940"/>
                    <a:gd name="connsiteY32" fmla="*/ 6527751 h 7283732"/>
                    <a:gd name="connsiteX33" fmla="*/ 8075022 w 10563940"/>
                    <a:gd name="connsiteY33" fmla="*/ 6352376 h 7283732"/>
                    <a:gd name="connsiteX34" fmla="*/ 8467491 w 10563940"/>
                    <a:gd name="connsiteY34" fmla="*/ 6180899 h 7283732"/>
                    <a:gd name="connsiteX35" fmla="*/ 8765113 w 10563940"/>
                    <a:gd name="connsiteY35" fmla="*/ 5740511 h 7283732"/>
                    <a:gd name="connsiteX36" fmla="*/ 8843601 w 10563940"/>
                    <a:gd name="connsiteY36" fmla="*/ 5261150 h 7283732"/>
                    <a:gd name="connsiteX37" fmla="*/ 8918824 w 10563940"/>
                    <a:gd name="connsiteY37" fmla="*/ 4937678 h 7283732"/>
                    <a:gd name="connsiteX38" fmla="*/ 9602375 w 10563940"/>
                    <a:gd name="connsiteY38" fmla="*/ 4594720 h 7283732"/>
                    <a:gd name="connsiteX39" fmla="*/ 10563940 w 10563940"/>
                    <a:gd name="connsiteY39" fmla="*/ 3772405 h 7283732"/>
                    <a:gd name="connsiteX40" fmla="*/ 10249944 w 10563940"/>
                    <a:gd name="connsiteY40" fmla="*/ 3328116 h 7283732"/>
                    <a:gd name="connsiteX41" fmla="*/ 10138746 w 10563940"/>
                    <a:gd name="connsiteY41" fmla="*/ 2872135 h 7283732"/>
                    <a:gd name="connsiteX42" fmla="*/ 9801877 w 10563940"/>
                    <a:gd name="connsiteY42" fmla="*/ 2790295 h 7283732"/>
                    <a:gd name="connsiteX43" fmla="*/ 9536963 w 10563940"/>
                    <a:gd name="connsiteY43" fmla="*/ 2809779 h 7283732"/>
                    <a:gd name="connsiteX44" fmla="*/ 9278590 w 10563940"/>
                    <a:gd name="connsiteY44" fmla="*/ 2459029 h 7283732"/>
                    <a:gd name="connsiteX45" fmla="*/ 9043112 w 10563940"/>
                    <a:gd name="connsiteY45" fmla="*/ 2322624 h 7283732"/>
                    <a:gd name="connsiteX46" fmla="*/ 8655228 w 10563940"/>
                    <a:gd name="connsiteY46" fmla="*/ 2268305 h 7283732"/>
                    <a:gd name="connsiteX47" fmla="*/ 8281068 w 10563940"/>
                    <a:gd name="connsiteY47" fmla="*/ 2412263 h 7283732"/>
                    <a:gd name="connsiteX48" fmla="*/ 7951130 w 10563940"/>
                    <a:gd name="connsiteY48" fmla="*/ 2385331 h 7283732"/>
                    <a:gd name="connsiteX49" fmla="*/ 7571363 w 10563940"/>
                    <a:gd name="connsiteY49" fmla="*/ 1979669 h 7283732"/>
                    <a:gd name="connsiteX50" fmla="*/ 7244305 w 10563940"/>
                    <a:gd name="connsiteY50" fmla="*/ 1983568 h 7283732"/>
                    <a:gd name="connsiteX51" fmla="*/ 6766802 w 10563940"/>
                    <a:gd name="connsiteY51" fmla="*/ 1854956 h 7283732"/>
                    <a:gd name="connsiteX52" fmla="*/ 6194455 w 10563940"/>
                    <a:gd name="connsiteY52" fmla="*/ 1769216 h 7283732"/>
                    <a:gd name="connsiteX53" fmla="*/ 5622107 w 10563940"/>
                    <a:gd name="connsiteY53" fmla="*/ 1874444 h 7283732"/>
                    <a:gd name="connsiteX54" fmla="*/ 5245988 w 10563940"/>
                    <a:gd name="connsiteY54" fmla="*/ 1765327 h 7283732"/>
                    <a:gd name="connsiteX55" fmla="*/ 5059571 w 10563940"/>
                    <a:gd name="connsiteY55" fmla="*/ 1297651 h 7283732"/>
                    <a:gd name="connsiteX56" fmla="*/ 4697905 w 10563940"/>
                    <a:gd name="connsiteY56" fmla="*/ 970544 h 7283732"/>
                    <a:gd name="connsiteX57" fmla="*/ 4869879 w 10563940"/>
                    <a:gd name="connsiteY57" fmla="*/ 674093 h 7283732"/>
                    <a:gd name="connsiteX58" fmla="*/ 4912395 w 10563940"/>
                    <a:gd name="connsiteY58" fmla="*/ 296060 h 7283732"/>
                    <a:gd name="connsiteX59" fmla="*/ 4914705 w 10563940"/>
                    <a:gd name="connsiteY59" fmla="*/ 0 h 7283732"/>
                    <a:gd name="connsiteX60" fmla="*/ 4461045 w 10563940"/>
                    <a:gd name="connsiteY60" fmla="*/ 108985 h 7283732"/>
                    <a:gd name="connsiteX61" fmla="*/ 4064615 w 10563940"/>
                    <a:gd name="connsiteY61" fmla="*/ 200050 h 7283732"/>
                    <a:gd name="connsiteX62" fmla="*/ 3488189 w 10563940"/>
                    <a:gd name="connsiteY62" fmla="*/ 490193 h 7283732"/>
                    <a:gd name="connsiteX0" fmla="*/ 3488189 w 10563940"/>
                    <a:gd name="connsiteY0" fmla="*/ 490193 h 7283732"/>
                    <a:gd name="connsiteX1" fmla="*/ 4722706 w 10563940"/>
                    <a:gd name="connsiteY1" fmla="*/ 2423961 h 7283732"/>
                    <a:gd name="connsiteX2" fmla="*/ 4598426 w 10563940"/>
                    <a:gd name="connsiteY2" fmla="*/ 2642208 h 7283732"/>
                    <a:gd name="connsiteX3" fmla="*/ 4271369 w 10563940"/>
                    <a:gd name="connsiteY3" fmla="*/ 3125467 h 7283732"/>
                    <a:gd name="connsiteX4" fmla="*/ 3983558 w 10563940"/>
                    <a:gd name="connsiteY4" fmla="*/ 3515193 h 7283732"/>
                    <a:gd name="connsiteX5" fmla="*/ 3728455 w 10563940"/>
                    <a:gd name="connsiteY5" fmla="*/ 3546371 h 7283732"/>
                    <a:gd name="connsiteX6" fmla="*/ 3519385 w 10563940"/>
                    <a:gd name="connsiteY6" fmla="*/ 3726097 h 7283732"/>
                    <a:gd name="connsiteX7" fmla="*/ 3925935 w 10563940"/>
                    <a:gd name="connsiteY7" fmla="*/ 4244151 h 7283732"/>
                    <a:gd name="connsiteX8" fmla="*/ 4018009 w 10563940"/>
                    <a:gd name="connsiteY8" fmla="*/ 4571527 h 7283732"/>
                    <a:gd name="connsiteX9" fmla="*/ 4056151 w 10563940"/>
                    <a:gd name="connsiteY9" fmla="*/ 4627960 h 7283732"/>
                    <a:gd name="connsiteX10" fmla="*/ 4158219 w 10563940"/>
                    <a:gd name="connsiteY10" fmla="*/ 4910411 h 7283732"/>
                    <a:gd name="connsiteX11" fmla="*/ 4545781 w 10563940"/>
                    <a:gd name="connsiteY11" fmla="*/ 5075435 h 7283732"/>
                    <a:gd name="connsiteX12" fmla="*/ 4274881 w 10563940"/>
                    <a:gd name="connsiteY12" fmla="*/ 5099746 h 7283732"/>
                    <a:gd name="connsiteX13" fmla="*/ 39261 w 10563940"/>
                    <a:gd name="connsiteY13" fmla="*/ 5058494 h 7283732"/>
                    <a:gd name="connsiteX14" fmla="*/ 0 w 10563940"/>
                    <a:gd name="connsiteY14" fmla="*/ 5378066 h 7283732"/>
                    <a:gd name="connsiteX15" fmla="*/ 4152886 w 10563940"/>
                    <a:gd name="connsiteY15" fmla="*/ 5334413 h 7283732"/>
                    <a:gd name="connsiteX16" fmla="*/ 470973 w 10563940"/>
                    <a:gd name="connsiteY16" fmla="*/ 5456009 h 7283732"/>
                    <a:gd name="connsiteX17" fmla="*/ 935383 w 10563940"/>
                    <a:gd name="connsiteY17" fmla="*/ 5214375 h 7283732"/>
                    <a:gd name="connsiteX18" fmla="*/ 1517543 w 10563940"/>
                    <a:gd name="connsiteY18" fmla="*/ 5393650 h 7283732"/>
                    <a:gd name="connsiteX19" fmla="*/ 1838070 w 10563940"/>
                    <a:gd name="connsiteY19" fmla="*/ 5432625 h 7283732"/>
                    <a:gd name="connsiteX20" fmla="*/ 2073549 w 10563940"/>
                    <a:gd name="connsiteY20" fmla="*/ 5697638 h 7283732"/>
                    <a:gd name="connsiteX21" fmla="*/ 2184740 w 10563940"/>
                    <a:gd name="connsiteY21" fmla="*/ 6180898 h 7283732"/>
                    <a:gd name="connsiteX22" fmla="*/ 2622999 w 10563940"/>
                    <a:gd name="connsiteY22" fmla="*/ 6173101 h 7283732"/>
                    <a:gd name="connsiteX23" fmla="*/ 3113581 w 10563940"/>
                    <a:gd name="connsiteY23" fmla="*/ 6235457 h 7283732"/>
                    <a:gd name="connsiteX24" fmla="*/ 3789653 w 10563940"/>
                    <a:gd name="connsiteY24" fmla="*/ 6426518 h 7283732"/>
                    <a:gd name="connsiteX25" fmla="*/ 4035885 w 10563940"/>
                    <a:gd name="connsiteY25" fmla="*/ 6017213 h 7283732"/>
                    <a:gd name="connsiteX26" fmla="*/ 4310612 w 10563940"/>
                    <a:gd name="connsiteY26" fmla="*/ 5775578 h 7283732"/>
                    <a:gd name="connsiteX27" fmla="*/ 4245196 w 10563940"/>
                    <a:gd name="connsiteY27" fmla="*/ 6656364 h 7283732"/>
                    <a:gd name="connsiteX28" fmla="*/ 4807735 w 10563940"/>
                    <a:gd name="connsiteY28" fmla="*/ 7100648 h 7283732"/>
                    <a:gd name="connsiteX29" fmla="*/ 5520718 w 10563940"/>
                    <a:gd name="connsiteY29" fmla="*/ 7279920 h 7283732"/>
                    <a:gd name="connsiteX30" fmla="*/ 6087483 w 10563940"/>
                    <a:gd name="connsiteY30" fmla="*/ 7283732 h 7283732"/>
                    <a:gd name="connsiteX31" fmla="*/ 6407038 w 10563940"/>
                    <a:gd name="connsiteY31" fmla="*/ 7034392 h 7283732"/>
                    <a:gd name="connsiteX32" fmla="*/ 6889151 w 10563940"/>
                    <a:gd name="connsiteY32" fmla="*/ 6839708 h 7283732"/>
                    <a:gd name="connsiteX33" fmla="*/ 7725074 w 10563940"/>
                    <a:gd name="connsiteY33" fmla="*/ 6527751 h 7283732"/>
                    <a:gd name="connsiteX34" fmla="*/ 8075022 w 10563940"/>
                    <a:gd name="connsiteY34" fmla="*/ 6352376 h 7283732"/>
                    <a:gd name="connsiteX35" fmla="*/ 8467491 w 10563940"/>
                    <a:gd name="connsiteY35" fmla="*/ 6180899 h 7283732"/>
                    <a:gd name="connsiteX36" fmla="*/ 8765113 w 10563940"/>
                    <a:gd name="connsiteY36" fmla="*/ 5740511 h 7283732"/>
                    <a:gd name="connsiteX37" fmla="*/ 8843601 w 10563940"/>
                    <a:gd name="connsiteY37" fmla="*/ 5261150 h 7283732"/>
                    <a:gd name="connsiteX38" fmla="*/ 8918824 w 10563940"/>
                    <a:gd name="connsiteY38" fmla="*/ 4937678 h 7283732"/>
                    <a:gd name="connsiteX39" fmla="*/ 9602375 w 10563940"/>
                    <a:gd name="connsiteY39" fmla="*/ 4594720 h 7283732"/>
                    <a:gd name="connsiteX40" fmla="*/ 10563940 w 10563940"/>
                    <a:gd name="connsiteY40" fmla="*/ 3772405 h 7283732"/>
                    <a:gd name="connsiteX41" fmla="*/ 10249944 w 10563940"/>
                    <a:gd name="connsiteY41" fmla="*/ 3328116 h 7283732"/>
                    <a:gd name="connsiteX42" fmla="*/ 10138746 w 10563940"/>
                    <a:gd name="connsiteY42" fmla="*/ 2872135 h 7283732"/>
                    <a:gd name="connsiteX43" fmla="*/ 9801877 w 10563940"/>
                    <a:gd name="connsiteY43" fmla="*/ 2790295 h 7283732"/>
                    <a:gd name="connsiteX44" fmla="*/ 9536963 w 10563940"/>
                    <a:gd name="connsiteY44" fmla="*/ 2809779 h 7283732"/>
                    <a:gd name="connsiteX45" fmla="*/ 9278590 w 10563940"/>
                    <a:gd name="connsiteY45" fmla="*/ 2459029 h 7283732"/>
                    <a:gd name="connsiteX46" fmla="*/ 9043112 w 10563940"/>
                    <a:gd name="connsiteY46" fmla="*/ 2322624 h 7283732"/>
                    <a:gd name="connsiteX47" fmla="*/ 8655228 w 10563940"/>
                    <a:gd name="connsiteY47" fmla="*/ 2268305 h 7283732"/>
                    <a:gd name="connsiteX48" fmla="*/ 8281068 w 10563940"/>
                    <a:gd name="connsiteY48" fmla="*/ 2412263 h 7283732"/>
                    <a:gd name="connsiteX49" fmla="*/ 7951130 w 10563940"/>
                    <a:gd name="connsiteY49" fmla="*/ 2385331 h 7283732"/>
                    <a:gd name="connsiteX50" fmla="*/ 7571363 w 10563940"/>
                    <a:gd name="connsiteY50" fmla="*/ 1979669 h 7283732"/>
                    <a:gd name="connsiteX51" fmla="*/ 7244305 w 10563940"/>
                    <a:gd name="connsiteY51" fmla="*/ 1983568 h 7283732"/>
                    <a:gd name="connsiteX52" fmla="*/ 6766802 w 10563940"/>
                    <a:gd name="connsiteY52" fmla="*/ 1854956 h 7283732"/>
                    <a:gd name="connsiteX53" fmla="*/ 6194455 w 10563940"/>
                    <a:gd name="connsiteY53" fmla="*/ 1769216 h 7283732"/>
                    <a:gd name="connsiteX54" fmla="*/ 5622107 w 10563940"/>
                    <a:gd name="connsiteY54" fmla="*/ 1874444 h 7283732"/>
                    <a:gd name="connsiteX55" fmla="*/ 5245988 w 10563940"/>
                    <a:gd name="connsiteY55" fmla="*/ 1765327 h 7283732"/>
                    <a:gd name="connsiteX56" fmla="*/ 5059571 w 10563940"/>
                    <a:gd name="connsiteY56" fmla="*/ 1297651 h 7283732"/>
                    <a:gd name="connsiteX57" fmla="*/ 4697905 w 10563940"/>
                    <a:gd name="connsiteY57" fmla="*/ 970544 h 7283732"/>
                    <a:gd name="connsiteX58" fmla="*/ 4869879 w 10563940"/>
                    <a:gd name="connsiteY58" fmla="*/ 674093 h 7283732"/>
                    <a:gd name="connsiteX59" fmla="*/ 4912395 w 10563940"/>
                    <a:gd name="connsiteY59" fmla="*/ 296060 h 7283732"/>
                    <a:gd name="connsiteX60" fmla="*/ 4914705 w 10563940"/>
                    <a:gd name="connsiteY60" fmla="*/ 0 h 7283732"/>
                    <a:gd name="connsiteX61" fmla="*/ 4461045 w 10563940"/>
                    <a:gd name="connsiteY61" fmla="*/ 108985 h 7283732"/>
                    <a:gd name="connsiteX62" fmla="*/ 4064615 w 10563940"/>
                    <a:gd name="connsiteY62" fmla="*/ 200050 h 7283732"/>
                    <a:gd name="connsiteX63" fmla="*/ 3488189 w 10563940"/>
                    <a:gd name="connsiteY63" fmla="*/ 490193 h 7283732"/>
                    <a:gd name="connsiteX0" fmla="*/ 3448923 w 10524674"/>
                    <a:gd name="connsiteY0" fmla="*/ 490193 h 7283732"/>
                    <a:gd name="connsiteX1" fmla="*/ 4683440 w 10524674"/>
                    <a:gd name="connsiteY1" fmla="*/ 2423961 h 7283732"/>
                    <a:gd name="connsiteX2" fmla="*/ 4559160 w 10524674"/>
                    <a:gd name="connsiteY2" fmla="*/ 2642208 h 7283732"/>
                    <a:gd name="connsiteX3" fmla="*/ 4232103 w 10524674"/>
                    <a:gd name="connsiteY3" fmla="*/ 3125467 h 7283732"/>
                    <a:gd name="connsiteX4" fmla="*/ 3944292 w 10524674"/>
                    <a:gd name="connsiteY4" fmla="*/ 3515193 h 7283732"/>
                    <a:gd name="connsiteX5" fmla="*/ 3689189 w 10524674"/>
                    <a:gd name="connsiteY5" fmla="*/ 3546371 h 7283732"/>
                    <a:gd name="connsiteX6" fmla="*/ 3480119 w 10524674"/>
                    <a:gd name="connsiteY6" fmla="*/ 3726097 h 7283732"/>
                    <a:gd name="connsiteX7" fmla="*/ 3886669 w 10524674"/>
                    <a:gd name="connsiteY7" fmla="*/ 4244151 h 7283732"/>
                    <a:gd name="connsiteX8" fmla="*/ 3978743 w 10524674"/>
                    <a:gd name="connsiteY8" fmla="*/ 4571527 h 7283732"/>
                    <a:gd name="connsiteX9" fmla="*/ 4016885 w 10524674"/>
                    <a:gd name="connsiteY9" fmla="*/ 4627960 h 7283732"/>
                    <a:gd name="connsiteX10" fmla="*/ 4118953 w 10524674"/>
                    <a:gd name="connsiteY10" fmla="*/ 4910411 h 7283732"/>
                    <a:gd name="connsiteX11" fmla="*/ 4506515 w 10524674"/>
                    <a:gd name="connsiteY11" fmla="*/ 5075435 h 7283732"/>
                    <a:gd name="connsiteX12" fmla="*/ 4235615 w 10524674"/>
                    <a:gd name="connsiteY12" fmla="*/ 5099746 h 7283732"/>
                    <a:gd name="connsiteX13" fmla="*/ -5 w 10524674"/>
                    <a:gd name="connsiteY13" fmla="*/ 5058494 h 7283732"/>
                    <a:gd name="connsiteX14" fmla="*/ 3890403 w 10524674"/>
                    <a:gd name="connsiteY14" fmla="*/ 5348718 h 7283732"/>
                    <a:gd name="connsiteX15" fmla="*/ 4113620 w 10524674"/>
                    <a:gd name="connsiteY15" fmla="*/ 5334413 h 7283732"/>
                    <a:gd name="connsiteX16" fmla="*/ 431707 w 10524674"/>
                    <a:gd name="connsiteY16" fmla="*/ 5456009 h 7283732"/>
                    <a:gd name="connsiteX17" fmla="*/ 896117 w 10524674"/>
                    <a:gd name="connsiteY17" fmla="*/ 5214375 h 7283732"/>
                    <a:gd name="connsiteX18" fmla="*/ 1478277 w 10524674"/>
                    <a:gd name="connsiteY18" fmla="*/ 5393650 h 7283732"/>
                    <a:gd name="connsiteX19" fmla="*/ 1798804 w 10524674"/>
                    <a:gd name="connsiteY19" fmla="*/ 5432625 h 7283732"/>
                    <a:gd name="connsiteX20" fmla="*/ 2034283 w 10524674"/>
                    <a:gd name="connsiteY20" fmla="*/ 5697638 h 7283732"/>
                    <a:gd name="connsiteX21" fmla="*/ 2145474 w 10524674"/>
                    <a:gd name="connsiteY21" fmla="*/ 6180898 h 7283732"/>
                    <a:gd name="connsiteX22" fmla="*/ 2583733 w 10524674"/>
                    <a:gd name="connsiteY22" fmla="*/ 6173101 h 7283732"/>
                    <a:gd name="connsiteX23" fmla="*/ 3074315 w 10524674"/>
                    <a:gd name="connsiteY23" fmla="*/ 6235457 h 7283732"/>
                    <a:gd name="connsiteX24" fmla="*/ 3750387 w 10524674"/>
                    <a:gd name="connsiteY24" fmla="*/ 6426518 h 7283732"/>
                    <a:gd name="connsiteX25" fmla="*/ 3996619 w 10524674"/>
                    <a:gd name="connsiteY25" fmla="*/ 6017213 h 7283732"/>
                    <a:gd name="connsiteX26" fmla="*/ 4271346 w 10524674"/>
                    <a:gd name="connsiteY26" fmla="*/ 5775578 h 7283732"/>
                    <a:gd name="connsiteX27" fmla="*/ 4205930 w 10524674"/>
                    <a:gd name="connsiteY27" fmla="*/ 6656364 h 7283732"/>
                    <a:gd name="connsiteX28" fmla="*/ 4768469 w 10524674"/>
                    <a:gd name="connsiteY28" fmla="*/ 7100648 h 7283732"/>
                    <a:gd name="connsiteX29" fmla="*/ 5481452 w 10524674"/>
                    <a:gd name="connsiteY29" fmla="*/ 7279920 h 7283732"/>
                    <a:gd name="connsiteX30" fmla="*/ 6048217 w 10524674"/>
                    <a:gd name="connsiteY30" fmla="*/ 7283732 h 7283732"/>
                    <a:gd name="connsiteX31" fmla="*/ 6367772 w 10524674"/>
                    <a:gd name="connsiteY31" fmla="*/ 7034392 h 7283732"/>
                    <a:gd name="connsiteX32" fmla="*/ 6849885 w 10524674"/>
                    <a:gd name="connsiteY32" fmla="*/ 6839708 h 7283732"/>
                    <a:gd name="connsiteX33" fmla="*/ 7685808 w 10524674"/>
                    <a:gd name="connsiteY33" fmla="*/ 6527751 h 7283732"/>
                    <a:gd name="connsiteX34" fmla="*/ 8035756 w 10524674"/>
                    <a:gd name="connsiteY34" fmla="*/ 6352376 h 7283732"/>
                    <a:gd name="connsiteX35" fmla="*/ 8428225 w 10524674"/>
                    <a:gd name="connsiteY35" fmla="*/ 6180899 h 7283732"/>
                    <a:gd name="connsiteX36" fmla="*/ 8725847 w 10524674"/>
                    <a:gd name="connsiteY36" fmla="*/ 5740511 h 7283732"/>
                    <a:gd name="connsiteX37" fmla="*/ 8804335 w 10524674"/>
                    <a:gd name="connsiteY37" fmla="*/ 5261150 h 7283732"/>
                    <a:gd name="connsiteX38" fmla="*/ 8879558 w 10524674"/>
                    <a:gd name="connsiteY38" fmla="*/ 4937678 h 7283732"/>
                    <a:gd name="connsiteX39" fmla="*/ 9563109 w 10524674"/>
                    <a:gd name="connsiteY39" fmla="*/ 4594720 h 7283732"/>
                    <a:gd name="connsiteX40" fmla="*/ 10524674 w 10524674"/>
                    <a:gd name="connsiteY40" fmla="*/ 3772405 h 7283732"/>
                    <a:gd name="connsiteX41" fmla="*/ 10210678 w 10524674"/>
                    <a:gd name="connsiteY41" fmla="*/ 3328116 h 7283732"/>
                    <a:gd name="connsiteX42" fmla="*/ 10099480 w 10524674"/>
                    <a:gd name="connsiteY42" fmla="*/ 2872135 h 7283732"/>
                    <a:gd name="connsiteX43" fmla="*/ 9762611 w 10524674"/>
                    <a:gd name="connsiteY43" fmla="*/ 2790295 h 7283732"/>
                    <a:gd name="connsiteX44" fmla="*/ 9497697 w 10524674"/>
                    <a:gd name="connsiteY44" fmla="*/ 2809779 h 7283732"/>
                    <a:gd name="connsiteX45" fmla="*/ 9239324 w 10524674"/>
                    <a:gd name="connsiteY45" fmla="*/ 2459029 h 7283732"/>
                    <a:gd name="connsiteX46" fmla="*/ 9003846 w 10524674"/>
                    <a:gd name="connsiteY46" fmla="*/ 2322624 h 7283732"/>
                    <a:gd name="connsiteX47" fmla="*/ 8615962 w 10524674"/>
                    <a:gd name="connsiteY47" fmla="*/ 2268305 h 7283732"/>
                    <a:gd name="connsiteX48" fmla="*/ 8241802 w 10524674"/>
                    <a:gd name="connsiteY48" fmla="*/ 2412263 h 7283732"/>
                    <a:gd name="connsiteX49" fmla="*/ 7911864 w 10524674"/>
                    <a:gd name="connsiteY49" fmla="*/ 2385331 h 7283732"/>
                    <a:gd name="connsiteX50" fmla="*/ 7532097 w 10524674"/>
                    <a:gd name="connsiteY50" fmla="*/ 1979669 h 7283732"/>
                    <a:gd name="connsiteX51" fmla="*/ 7205039 w 10524674"/>
                    <a:gd name="connsiteY51" fmla="*/ 1983568 h 7283732"/>
                    <a:gd name="connsiteX52" fmla="*/ 6727536 w 10524674"/>
                    <a:gd name="connsiteY52" fmla="*/ 1854956 h 7283732"/>
                    <a:gd name="connsiteX53" fmla="*/ 6155189 w 10524674"/>
                    <a:gd name="connsiteY53" fmla="*/ 1769216 h 7283732"/>
                    <a:gd name="connsiteX54" fmla="*/ 5582841 w 10524674"/>
                    <a:gd name="connsiteY54" fmla="*/ 1874444 h 7283732"/>
                    <a:gd name="connsiteX55" fmla="*/ 5206722 w 10524674"/>
                    <a:gd name="connsiteY55" fmla="*/ 1765327 h 7283732"/>
                    <a:gd name="connsiteX56" fmla="*/ 5020305 w 10524674"/>
                    <a:gd name="connsiteY56" fmla="*/ 1297651 h 7283732"/>
                    <a:gd name="connsiteX57" fmla="*/ 4658639 w 10524674"/>
                    <a:gd name="connsiteY57" fmla="*/ 970544 h 7283732"/>
                    <a:gd name="connsiteX58" fmla="*/ 4830613 w 10524674"/>
                    <a:gd name="connsiteY58" fmla="*/ 674093 h 7283732"/>
                    <a:gd name="connsiteX59" fmla="*/ 4873129 w 10524674"/>
                    <a:gd name="connsiteY59" fmla="*/ 296060 h 7283732"/>
                    <a:gd name="connsiteX60" fmla="*/ 4875439 w 10524674"/>
                    <a:gd name="connsiteY60" fmla="*/ 0 h 7283732"/>
                    <a:gd name="connsiteX61" fmla="*/ 4421779 w 10524674"/>
                    <a:gd name="connsiteY61" fmla="*/ 108985 h 7283732"/>
                    <a:gd name="connsiteX62" fmla="*/ 4025349 w 10524674"/>
                    <a:gd name="connsiteY62" fmla="*/ 200050 h 7283732"/>
                    <a:gd name="connsiteX63" fmla="*/ 3448923 w 10524674"/>
                    <a:gd name="connsiteY63" fmla="*/ 490193 h 7283732"/>
                    <a:gd name="connsiteX0" fmla="*/ 3017216 w 10092967"/>
                    <a:gd name="connsiteY0" fmla="*/ 490193 h 7283732"/>
                    <a:gd name="connsiteX1" fmla="*/ 4251733 w 10092967"/>
                    <a:gd name="connsiteY1" fmla="*/ 2423961 h 7283732"/>
                    <a:gd name="connsiteX2" fmla="*/ 4127453 w 10092967"/>
                    <a:gd name="connsiteY2" fmla="*/ 2642208 h 7283732"/>
                    <a:gd name="connsiteX3" fmla="*/ 3800396 w 10092967"/>
                    <a:gd name="connsiteY3" fmla="*/ 3125467 h 7283732"/>
                    <a:gd name="connsiteX4" fmla="*/ 3512585 w 10092967"/>
                    <a:gd name="connsiteY4" fmla="*/ 3515193 h 7283732"/>
                    <a:gd name="connsiteX5" fmla="*/ 3257482 w 10092967"/>
                    <a:gd name="connsiteY5" fmla="*/ 3546371 h 7283732"/>
                    <a:gd name="connsiteX6" fmla="*/ 3048412 w 10092967"/>
                    <a:gd name="connsiteY6" fmla="*/ 3726097 h 7283732"/>
                    <a:gd name="connsiteX7" fmla="*/ 3454962 w 10092967"/>
                    <a:gd name="connsiteY7" fmla="*/ 4244151 h 7283732"/>
                    <a:gd name="connsiteX8" fmla="*/ 3547036 w 10092967"/>
                    <a:gd name="connsiteY8" fmla="*/ 4571527 h 7283732"/>
                    <a:gd name="connsiteX9" fmla="*/ 3585178 w 10092967"/>
                    <a:gd name="connsiteY9" fmla="*/ 4627960 h 7283732"/>
                    <a:gd name="connsiteX10" fmla="*/ 3687246 w 10092967"/>
                    <a:gd name="connsiteY10" fmla="*/ 4910411 h 7283732"/>
                    <a:gd name="connsiteX11" fmla="*/ 4074808 w 10092967"/>
                    <a:gd name="connsiteY11" fmla="*/ 5075435 h 7283732"/>
                    <a:gd name="connsiteX12" fmla="*/ 3803908 w 10092967"/>
                    <a:gd name="connsiteY12" fmla="*/ 5099746 h 7283732"/>
                    <a:gd name="connsiteX13" fmla="*/ 4017371 w 10092967"/>
                    <a:gd name="connsiteY13" fmla="*/ 5087151 h 7283732"/>
                    <a:gd name="connsiteX14" fmla="*/ 3458696 w 10092967"/>
                    <a:gd name="connsiteY14" fmla="*/ 5348718 h 7283732"/>
                    <a:gd name="connsiteX15" fmla="*/ 3681913 w 10092967"/>
                    <a:gd name="connsiteY15" fmla="*/ 5334413 h 7283732"/>
                    <a:gd name="connsiteX16" fmla="*/ 0 w 10092967"/>
                    <a:gd name="connsiteY16" fmla="*/ 5456009 h 7283732"/>
                    <a:gd name="connsiteX17" fmla="*/ 464410 w 10092967"/>
                    <a:gd name="connsiteY17" fmla="*/ 5214375 h 7283732"/>
                    <a:gd name="connsiteX18" fmla="*/ 1046570 w 10092967"/>
                    <a:gd name="connsiteY18" fmla="*/ 5393650 h 7283732"/>
                    <a:gd name="connsiteX19" fmla="*/ 1367097 w 10092967"/>
                    <a:gd name="connsiteY19" fmla="*/ 5432625 h 7283732"/>
                    <a:gd name="connsiteX20" fmla="*/ 1602576 w 10092967"/>
                    <a:gd name="connsiteY20" fmla="*/ 5697638 h 7283732"/>
                    <a:gd name="connsiteX21" fmla="*/ 1713767 w 10092967"/>
                    <a:gd name="connsiteY21" fmla="*/ 6180898 h 7283732"/>
                    <a:gd name="connsiteX22" fmla="*/ 2152026 w 10092967"/>
                    <a:gd name="connsiteY22" fmla="*/ 6173101 h 7283732"/>
                    <a:gd name="connsiteX23" fmla="*/ 2642608 w 10092967"/>
                    <a:gd name="connsiteY23" fmla="*/ 6235457 h 7283732"/>
                    <a:gd name="connsiteX24" fmla="*/ 3318680 w 10092967"/>
                    <a:gd name="connsiteY24" fmla="*/ 6426518 h 7283732"/>
                    <a:gd name="connsiteX25" fmla="*/ 3564912 w 10092967"/>
                    <a:gd name="connsiteY25" fmla="*/ 6017213 h 7283732"/>
                    <a:gd name="connsiteX26" fmla="*/ 3839639 w 10092967"/>
                    <a:gd name="connsiteY26" fmla="*/ 5775578 h 7283732"/>
                    <a:gd name="connsiteX27" fmla="*/ 3774223 w 10092967"/>
                    <a:gd name="connsiteY27" fmla="*/ 6656364 h 7283732"/>
                    <a:gd name="connsiteX28" fmla="*/ 4336762 w 10092967"/>
                    <a:gd name="connsiteY28" fmla="*/ 7100648 h 7283732"/>
                    <a:gd name="connsiteX29" fmla="*/ 5049745 w 10092967"/>
                    <a:gd name="connsiteY29" fmla="*/ 7279920 h 7283732"/>
                    <a:gd name="connsiteX30" fmla="*/ 5616510 w 10092967"/>
                    <a:gd name="connsiteY30" fmla="*/ 7283732 h 7283732"/>
                    <a:gd name="connsiteX31" fmla="*/ 5936065 w 10092967"/>
                    <a:gd name="connsiteY31" fmla="*/ 7034392 h 7283732"/>
                    <a:gd name="connsiteX32" fmla="*/ 6418178 w 10092967"/>
                    <a:gd name="connsiteY32" fmla="*/ 6839708 h 7283732"/>
                    <a:gd name="connsiteX33" fmla="*/ 7254101 w 10092967"/>
                    <a:gd name="connsiteY33" fmla="*/ 6527751 h 7283732"/>
                    <a:gd name="connsiteX34" fmla="*/ 7604049 w 10092967"/>
                    <a:gd name="connsiteY34" fmla="*/ 6352376 h 7283732"/>
                    <a:gd name="connsiteX35" fmla="*/ 7996518 w 10092967"/>
                    <a:gd name="connsiteY35" fmla="*/ 6180899 h 7283732"/>
                    <a:gd name="connsiteX36" fmla="*/ 8294140 w 10092967"/>
                    <a:gd name="connsiteY36" fmla="*/ 5740511 h 7283732"/>
                    <a:gd name="connsiteX37" fmla="*/ 8372628 w 10092967"/>
                    <a:gd name="connsiteY37" fmla="*/ 5261150 h 7283732"/>
                    <a:gd name="connsiteX38" fmla="*/ 8447851 w 10092967"/>
                    <a:gd name="connsiteY38" fmla="*/ 4937678 h 7283732"/>
                    <a:gd name="connsiteX39" fmla="*/ 9131402 w 10092967"/>
                    <a:gd name="connsiteY39" fmla="*/ 4594720 h 7283732"/>
                    <a:gd name="connsiteX40" fmla="*/ 10092967 w 10092967"/>
                    <a:gd name="connsiteY40" fmla="*/ 3772405 h 7283732"/>
                    <a:gd name="connsiteX41" fmla="*/ 9778971 w 10092967"/>
                    <a:gd name="connsiteY41" fmla="*/ 3328116 h 7283732"/>
                    <a:gd name="connsiteX42" fmla="*/ 9667773 w 10092967"/>
                    <a:gd name="connsiteY42" fmla="*/ 2872135 h 7283732"/>
                    <a:gd name="connsiteX43" fmla="*/ 9330904 w 10092967"/>
                    <a:gd name="connsiteY43" fmla="*/ 2790295 h 7283732"/>
                    <a:gd name="connsiteX44" fmla="*/ 9065990 w 10092967"/>
                    <a:gd name="connsiteY44" fmla="*/ 2809779 h 7283732"/>
                    <a:gd name="connsiteX45" fmla="*/ 8807617 w 10092967"/>
                    <a:gd name="connsiteY45" fmla="*/ 2459029 h 7283732"/>
                    <a:gd name="connsiteX46" fmla="*/ 8572139 w 10092967"/>
                    <a:gd name="connsiteY46" fmla="*/ 2322624 h 7283732"/>
                    <a:gd name="connsiteX47" fmla="*/ 8184255 w 10092967"/>
                    <a:gd name="connsiteY47" fmla="*/ 2268305 h 7283732"/>
                    <a:gd name="connsiteX48" fmla="*/ 7810095 w 10092967"/>
                    <a:gd name="connsiteY48" fmla="*/ 2412263 h 7283732"/>
                    <a:gd name="connsiteX49" fmla="*/ 7480157 w 10092967"/>
                    <a:gd name="connsiteY49" fmla="*/ 2385331 h 7283732"/>
                    <a:gd name="connsiteX50" fmla="*/ 7100390 w 10092967"/>
                    <a:gd name="connsiteY50" fmla="*/ 1979669 h 7283732"/>
                    <a:gd name="connsiteX51" fmla="*/ 6773332 w 10092967"/>
                    <a:gd name="connsiteY51" fmla="*/ 1983568 h 7283732"/>
                    <a:gd name="connsiteX52" fmla="*/ 6295829 w 10092967"/>
                    <a:gd name="connsiteY52" fmla="*/ 1854956 h 7283732"/>
                    <a:gd name="connsiteX53" fmla="*/ 5723482 w 10092967"/>
                    <a:gd name="connsiteY53" fmla="*/ 1769216 h 7283732"/>
                    <a:gd name="connsiteX54" fmla="*/ 5151134 w 10092967"/>
                    <a:gd name="connsiteY54" fmla="*/ 1874444 h 7283732"/>
                    <a:gd name="connsiteX55" fmla="*/ 4775015 w 10092967"/>
                    <a:gd name="connsiteY55" fmla="*/ 1765327 h 7283732"/>
                    <a:gd name="connsiteX56" fmla="*/ 4588598 w 10092967"/>
                    <a:gd name="connsiteY56" fmla="*/ 1297651 h 7283732"/>
                    <a:gd name="connsiteX57" fmla="*/ 4226932 w 10092967"/>
                    <a:gd name="connsiteY57" fmla="*/ 970544 h 7283732"/>
                    <a:gd name="connsiteX58" fmla="*/ 4398906 w 10092967"/>
                    <a:gd name="connsiteY58" fmla="*/ 674093 h 7283732"/>
                    <a:gd name="connsiteX59" fmla="*/ 4441422 w 10092967"/>
                    <a:gd name="connsiteY59" fmla="*/ 296060 h 7283732"/>
                    <a:gd name="connsiteX60" fmla="*/ 4443732 w 10092967"/>
                    <a:gd name="connsiteY60" fmla="*/ 0 h 7283732"/>
                    <a:gd name="connsiteX61" fmla="*/ 3990072 w 10092967"/>
                    <a:gd name="connsiteY61" fmla="*/ 108985 h 7283732"/>
                    <a:gd name="connsiteX62" fmla="*/ 3593642 w 10092967"/>
                    <a:gd name="connsiteY62" fmla="*/ 200050 h 7283732"/>
                    <a:gd name="connsiteX63" fmla="*/ 3017216 w 10092967"/>
                    <a:gd name="connsiteY63" fmla="*/ 490193 h 7283732"/>
                    <a:gd name="connsiteX0" fmla="*/ 3017216 w 10092967"/>
                    <a:gd name="connsiteY0" fmla="*/ 490193 h 7283732"/>
                    <a:gd name="connsiteX1" fmla="*/ 4251733 w 10092967"/>
                    <a:gd name="connsiteY1" fmla="*/ 2423961 h 7283732"/>
                    <a:gd name="connsiteX2" fmla="*/ 4127453 w 10092967"/>
                    <a:gd name="connsiteY2" fmla="*/ 2642208 h 7283732"/>
                    <a:gd name="connsiteX3" fmla="*/ 3800396 w 10092967"/>
                    <a:gd name="connsiteY3" fmla="*/ 3125467 h 7283732"/>
                    <a:gd name="connsiteX4" fmla="*/ 3512585 w 10092967"/>
                    <a:gd name="connsiteY4" fmla="*/ 3515193 h 7283732"/>
                    <a:gd name="connsiteX5" fmla="*/ 3257482 w 10092967"/>
                    <a:gd name="connsiteY5" fmla="*/ 3546371 h 7283732"/>
                    <a:gd name="connsiteX6" fmla="*/ 3048412 w 10092967"/>
                    <a:gd name="connsiteY6" fmla="*/ 3726097 h 7283732"/>
                    <a:gd name="connsiteX7" fmla="*/ 3454962 w 10092967"/>
                    <a:gd name="connsiteY7" fmla="*/ 4244151 h 7283732"/>
                    <a:gd name="connsiteX8" fmla="*/ 3547036 w 10092967"/>
                    <a:gd name="connsiteY8" fmla="*/ 4571527 h 7283732"/>
                    <a:gd name="connsiteX9" fmla="*/ 3585178 w 10092967"/>
                    <a:gd name="connsiteY9" fmla="*/ 4627960 h 7283732"/>
                    <a:gd name="connsiteX10" fmla="*/ 3687246 w 10092967"/>
                    <a:gd name="connsiteY10" fmla="*/ 4910411 h 7283732"/>
                    <a:gd name="connsiteX11" fmla="*/ 4074808 w 10092967"/>
                    <a:gd name="connsiteY11" fmla="*/ 5075435 h 7283732"/>
                    <a:gd name="connsiteX12" fmla="*/ 3803908 w 10092967"/>
                    <a:gd name="connsiteY12" fmla="*/ 5099746 h 7283732"/>
                    <a:gd name="connsiteX13" fmla="*/ 4017371 w 10092967"/>
                    <a:gd name="connsiteY13" fmla="*/ 5087151 h 7283732"/>
                    <a:gd name="connsiteX14" fmla="*/ 3458696 w 10092967"/>
                    <a:gd name="connsiteY14" fmla="*/ 5348718 h 7283732"/>
                    <a:gd name="connsiteX15" fmla="*/ 3681913 w 10092967"/>
                    <a:gd name="connsiteY15" fmla="*/ 5334413 h 7283732"/>
                    <a:gd name="connsiteX16" fmla="*/ 0 w 10092967"/>
                    <a:gd name="connsiteY16" fmla="*/ 5456009 h 7283732"/>
                    <a:gd name="connsiteX17" fmla="*/ 3870745 w 10092967"/>
                    <a:gd name="connsiteY17" fmla="*/ 5633481 h 7283732"/>
                    <a:gd name="connsiteX18" fmla="*/ 1046570 w 10092967"/>
                    <a:gd name="connsiteY18" fmla="*/ 5393650 h 7283732"/>
                    <a:gd name="connsiteX19" fmla="*/ 1367097 w 10092967"/>
                    <a:gd name="connsiteY19" fmla="*/ 5432625 h 7283732"/>
                    <a:gd name="connsiteX20" fmla="*/ 1602576 w 10092967"/>
                    <a:gd name="connsiteY20" fmla="*/ 5697638 h 7283732"/>
                    <a:gd name="connsiteX21" fmla="*/ 1713767 w 10092967"/>
                    <a:gd name="connsiteY21" fmla="*/ 6180898 h 7283732"/>
                    <a:gd name="connsiteX22" fmla="*/ 2152026 w 10092967"/>
                    <a:gd name="connsiteY22" fmla="*/ 6173101 h 7283732"/>
                    <a:gd name="connsiteX23" fmla="*/ 2642608 w 10092967"/>
                    <a:gd name="connsiteY23" fmla="*/ 6235457 h 7283732"/>
                    <a:gd name="connsiteX24" fmla="*/ 3318680 w 10092967"/>
                    <a:gd name="connsiteY24" fmla="*/ 6426518 h 7283732"/>
                    <a:gd name="connsiteX25" fmla="*/ 3564912 w 10092967"/>
                    <a:gd name="connsiteY25" fmla="*/ 6017213 h 7283732"/>
                    <a:gd name="connsiteX26" fmla="*/ 3839639 w 10092967"/>
                    <a:gd name="connsiteY26" fmla="*/ 5775578 h 7283732"/>
                    <a:gd name="connsiteX27" fmla="*/ 3774223 w 10092967"/>
                    <a:gd name="connsiteY27" fmla="*/ 6656364 h 7283732"/>
                    <a:gd name="connsiteX28" fmla="*/ 4336762 w 10092967"/>
                    <a:gd name="connsiteY28" fmla="*/ 7100648 h 7283732"/>
                    <a:gd name="connsiteX29" fmla="*/ 5049745 w 10092967"/>
                    <a:gd name="connsiteY29" fmla="*/ 7279920 h 7283732"/>
                    <a:gd name="connsiteX30" fmla="*/ 5616510 w 10092967"/>
                    <a:gd name="connsiteY30" fmla="*/ 7283732 h 7283732"/>
                    <a:gd name="connsiteX31" fmla="*/ 5936065 w 10092967"/>
                    <a:gd name="connsiteY31" fmla="*/ 7034392 h 7283732"/>
                    <a:gd name="connsiteX32" fmla="*/ 6418178 w 10092967"/>
                    <a:gd name="connsiteY32" fmla="*/ 6839708 h 7283732"/>
                    <a:gd name="connsiteX33" fmla="*/ 7254101 w 10092967"/>
                    <a:gd name="connsiteY33" fmla="*/ 6527751 h 7283732"/>
                    <a:gd name="connsiteX34" fmla="*/ 7604049 w 10092967"/>
                    <a:gd name="connsiteY34" fmla="*/ 6352376 h 7283732"/>
                    <a:gd name="connsiteX35" fmla="*/ 7996518 w 10092967"/>
                    <a:gd name="connsiteY35" fmla="*/ 6180899 h 7283732"/>
                    <a:gd name="connsiteX36" fmla="*/ 8294140 w 10092967"/>
                    <a:gd name="connsiteY36" fmla="*/ 5740511 h 7283732"/>
                    <a:gd name="connsiteX37" fmla="*/ 8372628 w 10092967"/>
                    <a:gd name="connsiteY37" fmla="*/ 5261150 h 7283732"/>
                    <a:gd name="connsiteX38" fmla="*/ 8447851 w 10092967"/>
                    <a:gd name="connsiteY38" fmla="*/ 4937678 h 7283732"/>
                    <a:gd name="connsiteX39" fmla="*/ 9131402 w 10092967"/>
                    <a:gd name="connsiteY39" fmla="*/ 4594720 h 7283732"/>
                    <a:gd name="connsiteX40" fmla="*/ 10092967 w 10092967"/>
                    <a:gd name="connsiteY40" fmla="*/ 3772405 h 7283732"/>
                    <a:gd name="connsiteX41" fmla="*/ 9778971 w 10092967"/>
                    <a:gd name="connsiteY41" fmla="*/ 3328116 h 7283732"/>
                    <a:gd name="connsiteX42" fmla="*/ 9667773 w 10092967"/>
                    <a:gd name="connsiteY42" fmla="*/ 2872135 h 7283732"/>
                    <a:gd name="connsiteX43" fmla="*/ 9330904 w 10092967"/>
                    <a:gd name="connsiteY43" fmla="*/ 2790295 h 7283732"/>
                    <a:gd name="connsiteX44" fmla="*/ 9065990 w 10092967"/>
                    <a:gd name="connsiteY44" fmla="*/ 2809779 h 7283732"/>
                    <a:gd name="connsiteX45" fmla="*/ 8807617 w 10092967"/>
                    <a:gd name="connsiteY45" fmla="*/ 2459029 h 7283732"/>
                    <a:gd name="connsiteX46" fmla="*/ 8572139 w 10092967"/>
                    <a:gd name="connsiteY46" fmla="*/ 2322624 h 7283732"/>
                    <a:gd name="connsiteX47" fmla="*/ 8184255 w 10092967"/>
                    <a:gd name="connsiteY47" fmla="*/ 2268305 h 7283732"/>
                    <a:gd name="connsiteX48" fmla="*/ 7810095 w 10092967"/>
                    <a:gd name="connsiteY48" fmla="*/ 2412263 h 7283732"/>
                    <a:gd name="connsiteX49" fmla="*/ 7480157 w 10092967"/>
                    <a:gd name="connsiteY49" fmla="*/ 2385331 h 7283732"/>
                    <a:gd name="connsiteX50" fmla="*/ 7100390 w 10092967"/>
                    <a:gd name="connsiteY50" fmla="*/ 1979669 h 7283732"/>
                    <a:gd name="connsiteX51" fmla="*/ 6773332 w 10092967"/>
                    <a:gd name="connsiteY51" fmla="*/ 1983568 h 7283732"/>
                    <a:gd name="connsiteX52" fmla="*/ 6295829 w 10092967"/>
                    <a:gd name="connsiteY52" fmla="*/ 1854956 h 7283732"/>
                    <a:gd name="connsiteX53" fmla="*/ 5723482 w 10092967"/>
                    <a:gd name="connsiteY53" fmla="*/ 1769216 h 7283732"/>
                    <a:gd name="connsiteX54" fmla="*/ 5151134 w 10092967"/>
                    <a:gd name="connsiteY54" fmla="*/ 1874444 h 7283732"/>
                    <a:gd name="connsiteX55" fmla="*/ 4775015 w 10092967"/>
                    <a:gd name="connsiteY55" fmla="*/ 1765327 h 7283732"/>
                    <a:gd name="connsiteX56" fmla="*/ 4588598 w 10092967"/>
                    <a:gd name="connsiteY56" fmla="*/ 1297651 h 7283732"/>
                    <a:gd name="connsiteX57" fmla="*/ 4226932 w 10092967"/>
                    <a:gd name="connsiteY57" fmla="*/ 970544 h 7283732"/>
                    <a:gd name="connsiteX58" fmla="*/ 4398906 w 10092967"/>
                    <a:gd name="connsiteY58" fmla="*/ 674093 h 7283732"/>
                    <a:gd name="connsiteX59" fmla="*/ 4441422 w 10092967"/>
                    <a:gd name="connsiteY59" fmla="*/ 296060 h 7283732"/>
                    <a:gd name="connsiteX60" fmla="*/ 4443732 w 10092967"/>
                    <a:gd name="connsiteY60" fmla="*/ 0 h 7283732"/>
                    <a:gd name="connsiteX61" fmla="*/ 3990072 w 10092967"/>
                    <a:gd name="connsiteY61" fmla="*/ 108985 h 7283732"/>
                    <a:gd name="connsiteX62" fmla="*/ 3593642 w 10092967"/>
                    <a:gd name="connsiteY62" fmla="*/ 200050 h 7283732"/>
                    <a:gd name="connsiteX63" fmla="*/ 3017216 w 10092967"/>
                    <a:gd name="connsiteY63" fmla="*/ 490193 h 7283732"/>
                    <a:gd name="connsiteX0" fmla="*/ 3017216 w 10092967"/>
                    <a:gd name="connsiteY0" fmla="*/ 490193 h 7283732"/>
                    <a:gd name="connsiteX1" fmla="*/ 4251733 w 10092967"/>
                    <a:gd name="connsiteY1" fmla="*/ 2423961 h 7283732"/>
                    <a:gd name="connsiteX2" fmla="*/ 4127453 w 10092967"/>
                    <a:gd name="connsiteY2" fmla="*/ 2642208 h 7283732"/>
                    <a:gd name="connsiteX3" fmla="*/ 3800396 w 10092967"/>
                    <a:gd name="connsiteY3" fmla="*/ 3125467 h 7283732"/>
                    <a:gd name="connsiteX4" fmla="*/ 3512585 w 10092967"/>
                    <a:gd name="connsiteY4" fmla="*/ 3515193 h 7283732"/>
                    <a:gd name="connsiteX5" fmla="*/ 3257482 w 10092967"/>
                    <a:gd name="connsiteY5" fmla="*/ 3546371 h 7283732"/>
                    <a:gd name="connsiteX6" fmla="*/ 3048412 w 10092967"/>
                    <a:gd name="connsiteY6" fmla="*/ 3726097 h 7283732"/>
                    <a:gd name="connsiteX7" fmla="*/ 3454962 w 10092967"/>
                    <a:gd name="connsiteY7" fmla="*/ 4244151 h 7283732"/>
                    <a:gd name="connsiteX8" fmla="*/ 3547036 w 10092967"/>
                    <a:gd name="connsiteY8" fmla="*/ 4571527 h 7283732"/>
                    <a:gd name="connsiteX9" fmla="*/ 3585178 w 10092967"/>
                    <a:gd name="connsiteY9" fmla="*/ 4627960 h 7283732"/>
                    <a:gd name="connsiteX10" fmla="*/ 3687246 w 10092967"/>
                    <a:gd name="connsiteY10" fmla="*/ 4910411 h 7283732"/>
                    <a:gd name="connsiteX11" fmla="*/ 4074808 w 10092967"/>
                    <a:gd name="connsiteY11" fmla="*/ 5075435 h 7283732"/>
                    <a:gd name="connsiteX12" fmla="*/ 3803908 w 10092967"/>
                    <a:gd name="connsiteY12" fmla="*/ 5099746 h 7283732"/>
                    <a:gd name="connsiteX13" fmla="*/ 4017371 w 10092967"/>
                    <a:gd name="connsiteY13" fmla="*/ 5087151 h 7283732"/>
                    <a:gd name="connsiteX14" fmla="*/ 3458696 w 10092967"/>
                    <a:gd name="connsiteY14" fmla="*/ 5348718 h 7283732"/>
                    <a:gd name="connsiteX15" fmla="*/ 3681913 w 10092967"/>
                    <a:gd name="connsiteY15" fmla="*/ 5334413 h 7283732"/>
                    <a:gd name="connsiteX16" fmla="*/ 0 w 10092967"/>
                    <a:gd name="connsiteY16" fmla="*/ 5456009 h 7283732"/>
                    <a:gd name="connsiteX17" fmla="*/ 3870745 w 10092967"/>
                    <a:gd name="connsiteY17" fmla="*/ 5633481 h 7283732"/>
                    <a:gd name="connsiteX18" fmla="*/ 1046570 w 10092967"/>
                    <a:gd name="connsiteY18" fmla="*/ 5393650 h 7283732"/>
                    <a:gd name="connsiteX19" fmla="*/ 4128378 w 10092967"/>
                    <a:gd name="connsiteY19" fmla="*/ 5473185 h 7283732"/>
                    <a:gd name="connsiteX20" fmla="*/ 1602576 w 10092967"/>
                    <a:gd name="connsiteY20" fmla="*/ 5697638 h 7283732"/>
                    <a:gd name="connsiteX21" fmla="*/ 1713767 w 10092967"/>
                    <a:gd name="connsiteY21" fmla="*/ 6180898 h 7283732"/>
                    <a:gd name="connsiteX22" fmla="*/ 2152026 w 10092967"/>
                    <a:gd name="connsiteY22" fmla="*/ 6173101 h 7283732"/>
                    <a:gd name="connsiteX23" fmla="*/ 2642608 w 10092967"/>
                    <a:gd name="connsiteY23" fmla="*/ 6235457 h 7283732"/>
                    <a:gd name="connsiteX24" fmla="*/ 3318680 w 10092967"/>
                    <a:gd name="connsiteY24" fmla="*/ 6426518 h 7283732"/>
                    <a:gd name="connsiteX25" fmla="*/ 3564912 w 10092967"/>
                    <a:gd name="connsiteY25" fmla="*/ 6017213 h 7283732"/>
                    <a:gd name="connsiteX26" fmla="*/ 3839639 w 10092967"/>
                    <a:gd name="connsiteY26" fmla="*/ 5775578 h 7283732"/>
                    <a:gd name="connsiteX27" fmla="*/ 3774223 w 10092967"/>
                    <a:gd name="connsiteY27" fmla="*/ 6656364 h 7283732"/>
                    <a:gd name="connsiteX28" fmla="*/ 4336762 w 10092967"/>
                    <a:gd name="connsiteY28" fmla="*/ 7100648 h 7283732"/>
                    <a:gd name="connsiteX29" fmla="*/ 5049745 w 10092967"/>
                    <a:gd name="connsiteY29" fmla="*/ 7279920 h 7283732"/>
                    <a:gd name="connsiteX30" fmla="*/ 5616510 w 10092967"/>
                    <a:gd name="connsiteY30" fmla="*/ 7283732 h 7283732"/>
                    <a:gd name="connsiteX31" fmla="*/ 5936065 w 10092967"/>
                    <a:gd name="connsiteY31" fmla="*/ 7034392 h 7283732"/>
                    <a:gd name="connsiteX32" fmla="*/ 6418178 w 10092967"/>
                    <a:gd name="connsiteY32" fmla="*/ 6839708 h 7283732"/>
                    <a:gd name="connsiteX33" fmla="*/ 7254101 w 10092967"/>
                    <a:gd name="connsiteY33" fmla="*/ 6527751 h 7283732"/>
                    <a:gd name="connsiteX34" fmla="*/ 7604049 w 10092967"/>
                    <a:gd name="connsiteY34" fmla="*/ 6352376 h 7283732"/>
                    <a:gd name="connsiteX35" fmla="*/ 7996518 w 10092967"/>
                    <a:gd name="connsiteY35" fmla="*/ 6180899 h 7283732"/>
                    <a:gd name="connsiteX36" fmla="*/ 8294140 w 10092967"/>
                    <a:gd name="connsiteY36" fmla="*/ 5740511 h 7283732"/>
                    <a:gd name="connsiteX37" fmla="*/ 8372628 w 10092967"/>
                    <a:gd name="connsiteY37" fmla="*/ 5261150 h 7283732"/>
                    <a:gd name="connsiteX38" fmla="*/ 8447851 w 10092967"/>
                    <a:gd name="connsiteY38" fmla="*/ 4937678 h 7283732"/>
                    <a:gd name="connsiteX39" fmla="*/ 9131402 w 10092967"/>
                    <a:gd name="connsiteY39" fmla="*/ 4594720 h 7283732"/>
                    <a:gd name="connsiteX40" fmla="*/ 10092967 w 10092967"/>
                    <a:gd name="connsiteY40" fmla="*/ 3772405 h 7283732"/>
                    <a:gd name="connsiteX41" fmla="*/ 9778971 w 10092967"/>
                    <a:gd name="connsiteY41" fmla="*/ 3328116 h 7283732"/>
                    <a:gd name="connsiteX42" fmla="*/ 9667773 w 10092967"/>
                    <a:gd name="connsiteY42" fmla="*/ 2872135 h 7283732"/>
                    <a:gd name="connsiteX43" fmla="*/ 9330904 w 10092967"/>
                    <a:gd name="connsiteY43" fmla="*/ 2790295 h 7283732"/>
                    <a:gd name="connsiteX44" fmla="*/ 9065990 w 10092967"/>
                    <a:gd name="connsiteY44" fmla="*/ 2809779 h 7283732"/>
                    <a:gd name="connsiteX45" fmla="*/ 8807617 w 10092967"/>
                    <a:gd name="connsiteY45" fmla="*/ 2459029 h 7283732"/>
                    <a:gd name="connsiteX46" fmla="*/ 8572139 w 10092967"/>
                    <a:gd name="connsiteY46" fmla="*/ 2322624 h 7283732"/>
                    <a:gd name="connsiteX47" fmla="*/ 8184255 w 10092967"/>
                    <a:gd name="connsiteY47" fmla="*/ 2268305 h 7283732"/>
                    <a:gd name="connsiteX48" fmla="*/ 7810095 w 10092967"/>
                    <a:gd name="connsiteY48" fmla="*/ 2412263 h 7283732"/>
                    <a:gd name="connsiteX49" fmla="*/ 7480157 w 10092967"/>
                    <a:gd name="connsiteY49" fmla="*/ 2385331 h 7283732"/>
                    <a:gd name="connsiteX50" fmla="*/ 7100390 w 10092967"/>
                    <a:gd name="connsiteY50" fmla="*/ 1979669 h 7283732"/>
                    <a:gd name="connsiteX51" fmla="*/ 6773332 w 10092967"/>
                    <a:gd name="connsiteY51" fmla="*/ 1983568 h 7283732"/>
                    <a:gd name="connsiteX52" fmla="*/ 6295829 w 10092967"/>
                    <a:gd name="connsiteY52" fmla="*/ 1854956 h 7283732"/>
                    <a:gd name="connsiteX53" fmla="*/ 5723482 w 10092967"/>
                    <a:gd name="connsiteY53" fmla="*/ 1769216 h 7283732"/>
                    <a:gd name="connsiteX54" fmla="*/ 5151134 w 10092967"/>
                    <a:gd name="connsiteY54" fmla="*/ 1874444 h 7283732"/>
                    <a:gd name="connsiteX55" fmla="*/ 4775015 w 10092967"/>
                    <a:gd name="connsiteY55" fmla="*/ 1765327 h 7283732"/>
                    <a:gd name="connsiteX56" fmla="*/ 4588598 w 10092967"/>
                    <a:gd name="connsiteY56" fmla="*/ 1297651 h 7283732"/>
                    <a:gd name="connsiteX57" fmla="*/ 4226932 w 10092967"/>
                    <a:gd name="connsiteY57" fmla="*/ 970544 h 7283732"/>
                    <a:gd name="connsiteX58" fmla="*/ 4398906 w 10092967"/>
                    <a:gd name="connsiteY58" fmla="*/ 674093 h 7283732"/>
                    <a:gd name="connsiteX59" fmla="*/ 4441422 w 10092967"/>
                    <a:gd name="connsiteY59" fmla="*/ 296060 h 7283732"/>
                    <a:gd name="connsiteX60" fmla="*/ 4443732 w 10092967"/>
                    <a:gd name="connsiteY60" fmla="*/ 0 h 7283732"/>
                    <a:gd name="connsiteX61" fmla="*/ 3990072 w 10092967"/>
                    <a:gd name="connsiteY61" fmla="*/ 108985 h 7283732"/>
                    <a:gd name="connsiteX62" fmla="*/ 3593642 w 10092967"/>
                    <a:gd name="connsiteY62" fmla="*/ 200050 h 7283732"/>
                    <a:gd name="connsiteX63" fmla="*/ 3017216 w 10092967"/>
                    <a:gd name="connsiteY63" fmla="*/ 490193 h 7283732"/>
                    <a:gd name="connsiteX0" fmla="*/ 3017216 w 10092967"/>
                    <a:gd name="connsiteY0" fmla="*/ 490193 h 7283732"/>
                    <a:gd name="connsiteX1" fmla="*/ 4251733 w 10092967"/>
                    <a:gd name="connsiteY1" fmla="*/ 2423961 h 7283732"/>
                    <a:gd name="connsiteX2" fmla="*/ 4127453 w 10092967"/>
                    <a:gd name="connsiteY2" fmla="*/ 2642208 h 7283732"/>
                    <a:gd name="connsiteX3" fmla="*/ 3800396 w 10092967"/>
                    <a:gd name="connsiteY3" fmla="*/ 3125467 h 7283732"/>
                    <a:gd name="connsiteX4" fmla="*/ 3512585 w 10092967"/>
                    <a:gd name="connsiteY4" fmla="*/ 3515193 h 7283732"/>
                    <a:gd name="connsiteX5" fmla="*/ 3257482 w 10092967"/>
                    <a:gd name="connsiteY5" fmla="*/ 3546371 h 7283732"/>
                    <a:gd name="connsiteX6" fmla="*/ 3048412 w 10092967"/>
                    <a:gd name="connsiteY6" fmla="*/ 3726097 h 7283732"/>
                    <a:gd name="connsiteX7" fmla="*/ 3454962 w 10092967"/>
                    <a:gd name="connsiteY7" fmla="*/ 4244151 h 7283732"/>
                    <a:gd name="connsiteX8" fmla="*/ 3547036 w 10092967"/>
                    <a:gd name="connsiteY8" fmla="*/ 4571527 h 7283732"/>
                    <a:gd name="connsiteX9" fmla="*/ 3585178 w 10092967"/>
                    <a:gd name="connsiteY9" fmla="*/ 4627960 h 7283732"/>
                    <a:gd name="connsiteX10" fmla="*/ 3687246 w 10092967"/>
                    <a:gd name="connsiteY10" fmla="*/ 4910411 h 7283732"/>
                    <a:gd name="connsiteX11" fmla="*/ 4074808 w 10092967"/>
                    <a:gd name="connsiteY11" fmla="*/ 5075435 h 7283732"/>
                    <a:gd name="connsiteX12" fmla="*/ 3803908 w 10092967"/>
                    <a:gd name="connsiteY12" fmla="*/ 5099746 h 7283732"/>
                    <a:gd name="connsiteX13" fmla="*/ 4017371 w 10092967"/>
                    <a:gd name="connsiteY13" fmla="*/ 5087151 h 7283732"/>
                    <a:gd name="connsiteX14" fmla="*/ 3458696 w 10092967"/>
                    <a:gd name="connsiteY14" fmla="*/ 5348718 h 7283732"/>
                    <a:gd name="connsiteX15" fmla="*/ 3681913 w 10092967"/>
                    <a:gd name="connsiteY15" fmla="*/ 5334413 h 7283732"/>
                    <a:gd name="connsiteX16" fmla="*/ 0 w 10092967"/>
                    <a:gd name="connsiteY16" fmla="*/ 5456009 h 7283732"/>
                    <a:gd name="connsiteX17" fmla="*/ 3870745 w 10092967"/>
                    <a:gd name="connsiteY17" fmla="*/ 5633481 h 7283732"/>
                    <a:gd name="connsiteX18" fmla="*/ 3830484 w 10092967"/>
                    <a:gd name="connsiteY18" fmla="*/ 5488286 h 7283732"/>
                    <a:gd name="connsiteX19" fmla="*/ 4128378 w 10092967"/>
                    <a:gd name="connsiteY19" fmla="*/ 5473185 h 7283732"/>
                    <a:gd name="connsiteX20" fmla="*/ 1602576 w 10092967"/>
                    <a:gd name="connsiteY20" fmla="*/ 5697638 h 7283732"/>
                    <a:gd name="connsiteX21" fmla="*/ 1713767 w 10092967"/>
                    <a:gd name="connsiteY21" fmla="*/ 6180898 h 7283732"/>
                    <a:gd name="connsiteX22" fmla="*/ 2152026 w 10092967"/>
                    <a:gd name="connsiteY22" fmla="*/ 6173101 h 7283732"/>
                    <a:gd name="connsiteX23" fmla="*/ 2642608 w 10092967"/>
                    <a:gd name="connsiteY23" fmla="*/ 6235457 h 7283732"/>
                    <a:gd name="connsiteX24" fmla="*/ 3318680 w 10092967"/>
                    <a:gd name="connsiteY24" fmla="*/ 6426518 h 7283732"/>
                    <a:gd name="connsiteX25" fmla="*/ 3564912 w 10092967"/>
                    <a:gd name="connsiteY25" fmla="*/ 6017213 h 7283732"/>
                    <a:gd name="connsiteX26" fmla="*/ 3839639 w 10092967"/>
                    <a:gd name="connsiteY26" fmla="*/ 5775578 h 7283732"/>
                    <a:gd name="connsiteX27" fmla="*/ 3774223 w 10092967"/>
                    <a:gd name="connsiteY27" fmla="*/ 6656364 h 7283732"/>
                    <a:gd name="connsiteX28" fmla="*/ 4336762 w 10092967"/>
                    <a:gd name="connsiteY28" fmla="*/ 7100648 h 7283732"/>
                    <a:gd name="connsiteX29" fmla="*/ 5049745 w 10092967"/>
                    <a:gd name="connsiteY29" fmla="*/ 7279920 h 7283732"/>
                    <a:gd name="connsiteX30" fmla="*/ 5616510 w 10092967"/>
                    <a:gd name="connsiteY30" fmla="*/ 7283732 h 7283732"/>
                    <a:gd name="connsiteX31" fmla="*/ 5936065 w 10092967"/>
                    <a:gd name="connsiteY31" fmla="*/ 7034392 h 7283732"/>
                    <a:gd name="connsiteX32" fmla="*/ 6418178 w 10092967"/>
                    <a:gd name="connsiteY32" fmla="*/ 6839708 h 7283732"/>
                    <a:gd name="connsiteX33" fmla="*/ 7254101 w 10092967"/>
                    <a:gd name="connsiteY33" fmla="*/ 6527751 h 7283732"/>
                    <a:gd name="connsiteX34" fmla="*/ 7604049 w 10092967"/>
                    <a:gd name="connsiteY34" fmla="*/ 6352376 h 7283732"/>
                    <a:gd name="connsiteX35" fmla="*/ 7996518 w 10092967"/>
                    <a:gd name="connsiteY35" fmla="*/ 6180899 h 7283732"/>
                    <a:gd name="connsiteX36" fmla="*/ 8294140 w 10092967"/>
                    <a:gd name="connsiteY36" fmla="*/ 5740511 h 7283732"/>
                    <a:gd name="connsiteX37" fmla="*/ 8372628 w 10092967"/>
                    <a:gd name="connsiteY37" fmla="*/ 5261150 h 7283732"/>
                    <a:gd name="connsiteX38" fmla="*/ 8447851 w 10092967"/>
                    <a:gd name="connsiteY38" fmla="*/ 4937678 h 7283732"/>
                    <a:gd name="connsiteX39" fmla="*/ 9131402 w 10092967"/>
                    <a:gd name="connsiteY39" fmla="*/ 4594720 h 7283732"/>
                    <a:gd name="connsiteX40" fmla="*/ 10092967 w 10092967"/>
                    <a:gd name="connsiteY40" fmla="*/ 3772405 h 7283732"/>
                    <a:gd name="connsiteX41" fmla="*/ 9778971 w 10092967"/>
                    <a:gd name="connsiteY41" fmla="*/ 3328116 h 7283732"/>
                    <a:gd name="connsiteX42" fmla="*/ 9667773 w 10092967"/>
                    <a:gd name="connsiteY42" fmla="*/ 2872135 h 7283732"/>
                    <a:gd name="connsiteX43" fmla="*/ 9330904 w 10092967"/>
                    <a:gd name="connsiteY43" fmla="*/ 2790295 h 7283732"/>
                    <a:gd name="connsiteX44" fmla="*/ 9065990 w 10092967"/>
                    <a:gd name="connsiteY44" fmla="*/ 2809779 h 7283732"/>
                    <a:gd name="connsiteX45" fmla="*/ 8807617 w 10092967"/>
                    <a:gd name="connsiteY45" fmla="*/ 2459029 h 7283732"/>
                    <a:gd name="connsiteX46" fmla="*/ 8572139 w 10092967"/>
                    <a:gd name="connsiteY46" fmla="*/ 2322624 h 7283732"/>
                    <a:gd name="connsiteX47" fmla="*/ 8184255 w 10092967"/>
                    <a:gd name="connsiteY47" fmla="*/ 2268305 h 7283732"/>
                    <a:gd name="connsiteX48" fmla="*/ 7810095 w 10092967"/>
                    <a:gd name="connsiteY48" fmla="*/ 2412263 h 7283732"/>
                    <a:gd name="connsiteX49" fmla="*/ 7480157 w 10092967"/>
                    <a:gd name="connsiteY49" fmla="*/ 2385331 h 7283732"/>
                    <a:gd name="connsiteX50" fmla="*/ 7100390 w 10092967"/>
                    <a:gd name="connsiteY50" fmla="*/ 1979669 h 7283732"/>
                    <a:gd name="connsiteX51" fmla="*/ 6773332 w 10092967"/>
                    <a:gd name="connsiteY51" fmla="*/ 1983568 h 7283732"/>
                    <a:gd name="connsiteX52" fmla="*/ 6295829 w 10092967"/>
                    <a:gd name="connsiteY52" fmla="*/ 1854956 h 7283732"/>
                    <a:gd name="connsiteX53" fmla="*/ 5723482 w 10092967"/>
                    <a:gd name="connsiteY53" fmla="*/ 1769216 h 7283732"/>
                    <a:gd name="connsiteX54" fmla="*/ 5151134 w 10092967"/>
                    <a:gd name="connsiteY54" fmla="*/ 1874444 h 7283732"/>
                    <a:gd name="connsiteX55" fmla="*/ 4775015 w 10092967"/>
                    <a:gd name="connsiteY55" fmla="*/ 1765327 h 7283732"/>
                    <a:gd name="connsiteX56" fmla="*/ 4588598 w 10092967"/>
                    <a:gd name="connsiteY56" fmla="*/ 1297651 h 7283732"/>
                    <a:gd name="connsiteX57" fmla="*/ 4226932 w 10092967"/>
                    <a:gd name="connsiteY57" fmla="*/ 970544 h 7283732"/>
                    <a:gd name="connsiteX58" fmla="*/ 4398906 w 10092967"/>
                    <a:gd name="connsiteY58" fmla="*/ 674093 h 7283732"/>
                    <a:gd name="connsiteX59" fmla="*/ 4441422 w 10092967"/>
                    <a:gd name="connsiteY59" fmla="*/ 296060 h 7283732"/>
                    <a:gd name="connsiteX60" fmla="*/ 4443732 w 10092967"/>
                    <a:gd name="connsiteY60" fmla="*/ 0 h 7283732"/>
                    <a:gd name="connsiteX61" fmla="*/ 3990072 w 10092967"/>
                    <a:gd name="connsiteY61" fmla="*/ 108985 h 7283732"/>
                    <a:gd name="connsiteX62" fmla="*/ 3593642 w 10092967"/>
                    <a:gd name="connsiteY62" fmla="*/ 200050 h 7283732"/>
                    <a:gd name="connsiteX63" fmla="*/ 3017216 w 10092967"/>
                    <a:gd name="connsiteY63" fmla="*/ 490193 h 7283732"/>
                    <a:gd name="connsiteX0" fmla="*/ 1414641 w 8490392"/>
                    <a:gd name="connsiteY0" fmla="*/ 490193 h 7283732"/>
                    <a:gd name="connsiteX1" fmla="*/ 2649158 w 8490392"/>
                    <a:gd name="connsiteY1" fmla="*/ 2423961 h 7283732"/>
                    <a:gd name="connsiteX2" fmla="*/ 2524878 w 8490392"/>
                    <a:gd name="connsiteY2" fmla="*/ 2642208 h 7283732"/>
                    <a:gd name="connsiteX3" fmla="*/ 2197821 w 8490392"/>
                    <a:gd name="connsiteY3" fmla="*/ 3125467 h 7283732"/>
                    <a:gd name="connsiteX4" fmla="*/ 1910010 w 8490392"/>
                    <a:gd name="connsiteY4" fmla="*/ 3515193 h 7283732"/>
                    <a:gd name="connsiteX5" fmla="*/ 1654907 w 8490392"/>
                    <a:gd name="connsiteY5" fmla="*/ 3546371 h 7283732"/>
                    <a:gd name="connsiteX6" fmla="*/ 1445837 w 8490392"/>
                    <a:gd name="connsiteY6" fmla="*/ 3726097 h 7283732"/>
                    <a:gd name="connsiteX7" fmla="*/ 1852387 w 8490392"/>
                    <a:gd name="connsiteY7" fmla="*/ 4244151 h 7283732"/>
                    <a:gd name="connsiteX8" fmla="*/ 1944461 w 8490392"/>
                    <a:gd name="connsiteY8" fmla="*/ 4571527 h 7283732"/>
                    <a:gd name="connsiteX9" fmla="*/ 1982603 w 8490392"/>
                    <a:gd name="connsiteY9" fmla="*/ 4627960 h 7283732"/>
                    <a:gd name="connsiteX10" fmla="*/ 2084671 w 8490392"/>
                    <a:gd name="connsiteY10" fmla="*/ 4910411 h 7283732"/>
                    <a:gd name="connsiteX11" fmla="*/ 2472233 w 8490392"/>
                    <a:gd name="connsiteY11" fmla="*/ 5075435 h 7283732"/>
                    <a:gd name="connsiteX12" fmla="*/ 2201333 w 8490392"/>
                    <a:gd name="connsiteY12" fmla="*/ 5099746 h 7283732"/>
                    <a:gd name="connsiteX13" fmla="*/ 2414796 w 8490392"/>
                    <a:gd name="connsiteY13" fmla="*/ 5087151 h 7283732"/>
                    <a:gd name="connsiteX14" fmla="*/ 1856121 w 8490392"/>
                    <a:gd name="connsiteY14" fmla="*/ 5348718 h 7283732"/>
                    <a:gd name="connsiteX15" fmla="*/ 2079338 w 8490392"/>
                    <a:gd name="connsiteY15" fmla="*/ 5334413 h 7283732"/>
                    <a:gd name="connsiteX16" fmla="*/ 2652515 w 8490392"/>
                    <a:gd name="connsiteY16" fmla="*/ 5685841 h 7283732"/>
                    <a:gd name="connsiteX17" fmla="*/ 2268170 w 8490392"/>
                    <a:gd name="connsiteY17" fmla="*/ 5633481 h 7283732"/>
                    <a:gd name="connsiteX18" fmla="*/ 2227909 w 8490392"/>
                    <a:gd name="connsiteY18" fmla="*/ 5488286 h 7283732"/>
                    <a:gd name="connsiteX19" fmla="*/ 2525803 w 8490392"/>
                    <a:gd name="connsiteY19" fmla="*/ 5473185 h 7283732"/>
                    <a:gd name="connsiteX20" fmla="*/ 1 w 8490392"/>
                    <a:gd name="connsiteY20" fmla="*/ 5697638 h 7283732"/>
                    <a:gd name="connsiteX21" fmla="*/ 111192 w 8490392"/>
                    <a:gd name="connsiteY21" fmla="*/ 6180898 h 7283732"/>
                    <a:gd name="connsiteX22" fmla="*/ 549451 w 8490392"/>
                    <a:gd name="connsiteY22" fmla="*/ 6173101 h 7283732"/>
                    <a:gd name="connsiteX23" fmla="*/ 1040033 w 8490392"/>
                    <a:gd name="connsiteY23" fmla="*/ 6235457 h 7283732"/>
                    <a:gd name="connsiteX24" fmla="*/ 1716105 w 8490392"/>
                    <a:gd name="connsiteY24" fmla="*/ 6426518 h 7283732"/>
                    <a:gd name="connsiteX25" fmla="*/ 1962337 w 8490392"/>
                    <a:gd name="connsiteY25" fmla="*/ 6017213 h 7283732"/>
                    <a:gd name="connsiteX26" fmla="*/ 2237064 w 8490392"/>
                    <a:gd name="connsiteY26" fmla="*/ 5775578 h 7283732"/>
                    <a:gd name="connsiteX27" fmla="*/ 2171648 w 8490392"/>
                    <a:gd name="connsiteY27" fmla="*/ 6656364 h 7283732"/>
                    <a:gd name="connsiteX28" fmla="*/ 2734187 w 8490392"/>
                    <a:gd name="connsiteY28" fmla="*/ 7100648 h 7283732"/>
                    <a:gd name="connsiteX29" fmla="*/ 3447170 w 8490392"/>
                    <a:gd name="connsiteY29" fmla="*/ 7279920 h 7283732"/>
                    <a:gd name="connsiteX30" fmla="*/ 4013935 w 8490392"/>
                    <a:gd name="connsiteY30" fmla="*/ 7283732 h 7283732"/>
                    <a:gd name="connsiteX31" fmla="*/ 4333490 w 8490392"/>
                    <a:gd name="connsiteY31" fmla="*/ 7034392 h 7283732"/>
                    <a:gd name="connsiteX32" fmla="*/ 4815603 w 8490392"/>
                    <a:gd name="connsiteY32" fmla="*/ 6839708 h 7283732"/>
                    <a:gd name="connsiteX33" fmla="*/ 5651526 w 8490392"/>
                    <a:gd name="connsiteY33" fmla="*/ 6527751 h 7283732"/>
                    <a:gd name="connsiteX34" fmla="*/ 6001474 w 8490392"/>
                    <a:gd name="connsiteY34" fmla="*/ 6352376 h 7283732"/>
                    <a:gd name="connsiteX35" fmla="*/ 6393943 w 8490392"/>
                    <a:gd name="connsiteY35" fmla="*/ 6180899 h 7283732"/>
                    <a:gd name="connsiteX36" fmla="*/ 6691565 w 8490392"/>
                    <a:gd name="connsiteY36" fmla="*/ 5740511 h 7283732"/>
                    <a:gd name="connsiteX37" fmla="*/ 6770053 w 8490392"/>
                    <a:gd name="connsiteY37" fmla="*/ 5261150 h 7283732"/>
                    <a:gd name="connsiteX38" fmla="*/ 6845276 w 8490392"/>
                    <a:gd name="connsiteY38" fmla="*/ 4937678 h 7283732"/>
                    <a:gd name="connsiteX39" fmla="*/ 7528827 w 8490392"/>
                    <a:gd name="connsiteY39" fmla="*/ 4594720 h 7283732"/>
                    <a:gd name="connsiteX40" fmla="*/ 8490392 w 8490392"/>
                    <a:gd name="connsiteY40" fmla="*/ 3772405 h 7283732"/>
                    <a:gd name="connsiteX41" fmla="*/ 8176396 w 8490392"/>
                    <a:gd name="connsiteY41" fmla="*/ 3328116 h 7283732"/>
                    <a:gd name="connsiteX42" fmla="*/ 8065198 w 8490392"/>
                    <a:gd name="connsiteY42" fmla="*/ 2872135 h 7283732"/>
                    <a:gd name="connsiteX43" fmla="*/ 7728329 w 8490392"/>
                    <a:gd name="connsiteY43" fmla="*/ 2790295 h 7283732"/>
                    <a:gd name="connsiteX44" fmla="*/ 7463415 w 8490392"/>
                    <a:gd name="connsiteY44" fmla="*/ 2809779 h 7283732"/>
                    <a:gd name="connsiteX45" fmla="*/ 7205042 w 8490392"/>
                    <a:gd name="connsiteY45" fmla="*/ 2459029 h 7283732"/>
                    <a:gd name="connsiteX46" fmla="*/ 6969564 w 8490392"/>
                    <a:gd name="connsiteY46" fmla="*/ 2322624 h 7283732"/>
                    <a:gd name="connsiteX47" fmla="*/ 6581680 w 8490392"/>
                    <a:gd name="connsiteY47" fmla="*/ 2268305 h 7283732"/>
                    <a:gd name="connsiteX48" fmla="*/ 6207520 w 8490392"/>
                    <a:gd name="connsiteY48" fmla="*/ 2412263 h 7283732"/>
                    <a:gd name="connsiteX49" fmla="*/ 5877582 w 8490392"/>
                    <a:gd name="connsiteY49" fmla="*/ 2385331 h 7283732"/>
                    <a:gd name="connsiteX50" fmla="*/ 5497815 w 8490392"/>
                    <a:gd name="connsiteY50" fmla="*/ 1979669 h 7283732"/>
                    <a:gd name="connsiteX51" fmla="*/ 5170757 w 8490392"/>
                    <a:gd name="connsiteY51" fmla="*/ 1983568 h 7283732"/>
                    <a:gd name="connsiteX52" fmla="*/ 4693254 w 8490392"/>
                    <a:gd name="connsiteY52" fmla="*/ 1854956 h 7283732"/>
                    <a:gd name="connsiteX53" fmla="*/ 4120907 w 8490392"/>
                    <a:gd name="connsiteY53" fmla="*/ 1769216 h 7283732"/>
                    <a:gd name="connsiteX54" fmla="*/ 3548559 w 8490392"/>
                    <a:gd name="connsiteY54" fmla="*/ 1874444 h 7283732"/>
                    <a:gd name="connsiteX55" fmla="*/ 3172440 w 8490392"/>
                    <a:gd name="connsiteY55" fmla="*/ 1765327 h 7283732"/>
                    <a:gd name="connsiteX56" fmla="*/ 2986023 w 8490392"/>
                    <a:gd name="connsiteY56" fmla="*/ 1297651 h 7283732"/>
                    <a:gd name="connsiteX57" fmla="*/ 2624357 w 8490392"/>
                    <a:gd name="connsiteY57" fmla="*/ 970544 h 7283732"/>
                    <a:gd name="connsiteX58" fmla="*/ 2796331 w 8490392"/>
                    <a:gd name="connsiteY58" fmla="*/ 674093 h 7283732"/>
                    <a:gd name="connsiteX59" fmla="*/ 2838847 w 8490392"/>
                    <a:gd name="connsiteY59" fmla="*/ 296060 h 7283732"/>
                    <a:gd name="connsiteX60" fmla="*/ 2841157 w 8490392"/>
                    <a:gd name="connsiteY60" fmla="*/ 0 h 7283732"/>
                    <a:gd name="connsiteX61" fmla="*/ 2387497 w 8490392"/>
                    <a:gd name="connsiteY61" fmla="*/ 108985 h 7283732"/>
                    <a:gd name="connsiteX62" fmla="*/ 1991067 w 8490392"/>
                    <a:gd name="connsiteY62" fmla="*/ 200050 h 7283732"/>
                    <a:gd name="connsiteX63" fmla="*/ 1414641 w 8490392"/>
                    <a:gd name="connsiteY63" fmla="*/ 490193 h 7283732"/>
                    <a:gd name="connsiteX0" fmla="*/ 1303448 w 8379199"/>
                    <a:gd name="connsiteY0" fmla="*/ 490193 h 7283732"/>
                    <a:gd name="connsiteX1" fmla="*/ 2537965 w 8379199"/>
                    <a:gd name="connsiteY1" fmla="*/ 2423961 h 7283732"/>
                    <a:gd name="connsiteX2" fmla="*/ 2413685 w 8379199"/>
                    <a:gd name="connsiteY2" fmla="*/ 2642208 h 7283732"/>
                    <a:gd name="connsiteX3" fmla="*/ 2086628 w 8379199"/>
                    <a:gd name="connsiteY3" fmla="*/ 3125467 h 7283732"/>
                    <a:gd name="connsiteX4" fmla="*/ 1798817 w 8379199"/>
                    <a:gd name="connsiteY4" fmla="*/ 3515193 h 7283732"/>
                    <a:gd name="connsiteX5" fmla="*/ 1543714 w 8379199"/>
                    <a:gd name="connsiteY5" fmla="*/ 3546371 h 7283732"/>
                    <a:gd name="connsiteX6" fmla="*/ 1334644 w 8379199"/>
                    <a:gd name="connsiteY6" fmla="*/ 3726097 h 7283732"/>
                    <a:gd name="connsiteX7" fmla="*/ 1741194 w 8379199"/>
                    <a:gd name="connsiteY7" fmla="*/ 4244151 h 7283732"/>
                    <a:gd name="connsiteX8" fmla="*/ 1833268 w 8379199"/>
                    <a:gd name="connsiteY8" fmla="*/ 4571527 h 7283732"/>
                    <a:gd name="connsiteX9" fmla="*/ 1871410 w 8379199"/>
                    <a:gd name="connsiteY9" fmla="*/ 4627960 h 7283732"/>
                    <a:gd name="connsiteX10" fmla="*/ 1973478 w 8379199"/>
                    <a:gd name="connsiteY10" fmla="*/ 4910411 h 7283732"/>
                    <a:gd name="connsiteX11" fmla="*/ 2361040 w 8379199"/>
                    <a:gd name="connsiteY11" fmla="*/ 5075435 h 7283732"/>
                    <a:gd name="connsiteX12" fmla="*/ 2090140 w 8379199"/>
                    <a:gd name="connsiteY12" fmla="*/ 5099746 h 7283732"/>
                    <a:gd name="connsiteX13" fmla="*/ 2303603 w 8379199"/>
                    <a:gd name="connsiteY13" fmla="*/ 5087151 h 7283732"/>
                    <a:gd name="connsiteX14" fmla="*/ 1744928 w 8379199"/>
                    <a:gd name="connsiteY14" fmla="*/ 5348718 h 7283732"/>
                    <a:gd name="connsiteX15" fmla="*/ 1968145 w 8379199"/>
                    <a:gd name="connsiteY15" fmla="*/ 5334413 h 7283732"/>
                    <a:gd name="connsiteX16" fmla="*/ 2541322 w 8379199"/>
                    <a:gd name="connsiteY16" fmla="*/ 5685841 h 7283732"/>
                    <a:gd name="connsiteX17" fmla="*/ 2156977 w 8379199"/>
                    <a:gd name="connsiteY17" fmla="*/ 5633481 h 7283732"/>
                    <a:gd name="connsiteX18" fmla="*/ 2116716 w 8379199"/>
                    <a:gd name="connsiteY18" fmla="*/ 5488286 h 7283732"/>
                    <a:gd name="connsiteX19" fmla="*/ 2414610 w 8379199"/>
                    <a:gd name="connsiteY19" fmla="*/ 5473185 h 7283732"/>
                    <a:gd name="connsiteX20" fmla="*/ 1801336 w 8379199"/>
                    <a:gd name="connsiteY20" fmla="*/ 5751717 h 7283732"/>
                    <a:gd name="connsiteX21" fmla="*/ -1 w 8379199"/>
                    <a:gd name="connsiteY21" fmla="*/ 6180898 h 7283732"/>
                    <a:gd name="connsiteX22" fmla="*/ 438258 w 8379199"/>
                    <a:gd name="connsiteY22" fmla="*/ 6173101 h 7283732"/>
                    <a:gd name="connsiteX23" fmla="*/ 928840 w 8379199"/>
                    <a:gd name="connsiteY23" fmla="*/ 6235457 h 7283732"/>
                    <a:gd name="connsiteX24" fmla="*/ 1604912 w 8379199"/>
                    <a:gd name="connsiteY24" fmla="*/ 6426518 h 7283732"/>
                    <a:gd name="connsiteX25" fmla="*/ 1851144 w 8379199"/>
                    <a:gd name="connsiteY25" fmla="*/ 6017213 h 7283732"/>
                    <a:gd name="connsiteX26" fmla="*/ 2125871 w 8379199"/>
                    <a:gd name="connsiteY26" fmla="*/ 5775578 h 7283732"/>
                    <a:gd name="connsiteX27" fmla="*/ 2060455 w 8379199"/>
                    <a:gd name="connsiteY27" fmla="*/ 6656364 h 7283732"/>
                    <a:gd name="connsiteX28" fmla="*/ 2622994 w 8379199"/>
                    <a:gd name="connsiteY28" fmla="*/ 7100648 h 7283732"/>
                    <a:gd name="connsiteX29" fmla="*/ 3335977 w 8379199"/>
                    <a:gd name="connsiteY29" fmla="*/ 7279920 h 7283732"/>
                    <a:gd name="connsiteX30" fmla="*/ 3902742 w 8379199"/>
                    <a:gd name="connsiteY30" fmla="*/ 7283732 h 7283732"/>
                    <a:gd name="connsiteX31" fmla="*/ 4222297 w 8379199"/>
                    <a:gd name="connsiteY31" fmla="*/ 7034392 h 7283732"/>
                    <a:gd name="connsiteX32" fmla="*/ 4704410 w 8379199"/>
                    <a:gd name="connsiteY32" fmla="*/ 6839708 h 7283732"/>
                    <a:gd name="connsiteX33" fmla="*/ 5540333 w 8379199"/>
                    <a:gd name="connsiteY33" fmla="*/ 6527751 h 7283732"/>
                    <a:gd name="connsiteX34" fmla="*/ 5890281 w 8379199"/>
                    <a:gd name="connsiteY34" fmla="*/ 6352376 h 7283732"/>
                    <a:gd name="connsiteX35" fmla="*/ 6282750 w 8379199"/>
                    <a:gd name="connsiteY35" fmla="*/ 6180899 h 7283732"/>
                    <a:gd name="connsiteX36" fmla="*/ 6580372 w 8379199"/>
                    <a:gd name="connsiteY36" fmla="*/ 5740511 h 7283732"/>
                    <a:gd name="connsiteX37" fmla="*/ 6658860 w 8379199"/>
                    <a:gd name="connsiteY37" fmla="*/ 5261150 h 7283732"/>
                    <a:gd name="connsiteX38" fmla="*/ 6734083 w 8379199"/>
                    <a:gd name="connsiteY38" fmla="*/ 4937678 h 7283732"/>
                    <a:gd name="connsiteX39" fmla="*/ 7417634 w 8379199"/>
                    <a:gd name="connsiteY39" fmla="*/ 4594720 h 7283732"/>
                    <a:gd name="connsiteX40" fmla="*/ 8379199 w 8379199"/>
                    <a:gd name="connsiteY40" fmla="*/ 3772405 h 7283732"/>
                    <a:gd name="connsiteX41" fmla="*/ 8065203 w 8379199"/>
                    <a:gd name="connsiteY41" fmla="*/ 3328116 h 7283732"/>
                    <a:gd name="connsiteX42" fmla="*/ 7954005 w 8379199"/>
                    <a:gd name="connsiteY42" fmla="*/ 2872135 h 7283732"/>
                    <a:gd name="connsiteX43" fmla="*/ 7617136 w 8379199"/>
                    <a:gd name="connsiteY43" fmla="*/ 2790295 h 7283732"/>
                    <a:gd name="connsiteX44" fmla="*/ 7352222 w 8379199"/>
                    <a:gd name="connsiteY44" fmla="*/ 2809779 h 7283732"/>
                    <a:gd name="connsiteX45" fmla="*/ 7093849 w 8379199"/>
                    <a:gd name="connsiteY45" fmla="*/ 2459029 h 7283732"/>
                    <a:gd name="connsiteX46" fmla="*/ 6858371 w 8379199"/>
                    <a:gd name="connsiteY46" fmla="*/ 2322624 h 7283732"/>
                    <a:gd name="connsiteX47" fmla="*/ 6470487 w 8379199"/>
                    <a:gd name="connsiteY47" fmla="*/ 2268305 h 7283732"/>
                    <a:gd name="connsiteX48" fmla="*/ 6096327 w 8379199"/>
                    <a:gd name="connsiteY48" fmla="*/ 2412263 h 7283732"/>
                    <a:gd name="connsiteX49" fmla="*/ 5766389 w 8379199"/>
                    <a:gd name="connsiteY49" fmla="*/ 2385331 h 7283732"/>
                    <a:gd name="connsiteX50" fmla="*/ 5386622 w 8379199"/>
                    <a:gd name="connsiteY50" fmla="*/ 1979669 h 7283732"/>
                    <a:gd name="connsiteX51" fmla="*/ 5059564 w 8379199"/>
                    <a:gd name="connsiteY51" fmla="*/ 1983568 h 7283732"/>
                    <a:gd name="connsiteX52" fmla="*/ 4582061 w 8379199"/>
                    <a:gd name="connsiteY52" fmla="*/ 1854956 h 7283732"/>
                    <a:gd name="connsiteX53" fmla="*/ 4009714 w 8379199"/>
                    <a:gd name="connsiteY53" fmla="*/ 1769216 h 7283732"/>
                    <a:gd name="connsiteX54" fmla="*/ 3437366 w 8379199"/>
                    <a:gd name="connsiteY54" fmla="*/ 1874444 h 7283732"/>
                    <a:gd name="connsiteX55" fmla="*/ 3061247 w 8379199"/>
                    <a:gd name="connsiteY55" fmla="*/ 1765327 h 7283732"/>
                    <a:gd name="connsiteX56" fmla="*/ 2874830 w 8379199"/>
                    <a:gd name="connsiteY56" fmla="*/ 1297651 h 7283732"/>
                    <a:gd name="connsiteX57" fmla="*/ 2513164 w 8379199"/>
                    <a:gd name="connsiteY57" fmla="*/ 970544 h 7283732"/>
                    <a:gd name="connsiteX58" fmla="*/ 2685138 w 8379199"/>
                    <a:gd name="connsiteY58" fmla="*/ 674093 h 7283732"/>
                    <a:gd name="connsiteX59" fmla="*/ 2727654 w 8379199"/>
                    <a:gd name="connsiteY59" fmla="*/ 296060 h 7283732"/>
                    <a:gd name="connsiteX60" fmla="*/ 2729964 w 8379199"/>
                    <a:gd name="connsiteY60" fmla="*/ 0 h 7283732"/>
                    <a:gd name="connsiteX61" fmla="*/ 2276304 w 8379199"/>
                    <a:gd name="connsiteY61" fmla="*/ 108985 h 7283732"/>
                    <a:gd name="connsiteX62" fmla="*/ 1879874 w 8379199"/>
                    <a:gd name="connsiteY62" fmla="*/ 200050 h 7283732"/>
                    <a:gd name="connsiteX63" fmla="*/ 1303448 w 8379199"/>
                    <a:gd name="connsiteY63" fmla="*/ 490193 h 7283732"/>
                    <a:gd name="connsiteX0" fmla="*/ 865189 w 7940940"/>
                    <a:gd name="connsiteY0" fmla="*/ 490193 h 7283732"/>
                    <a:gd name="connsiteX1" fmla="*/ 2099706 w 7940940"/>
                    <a:gd name="connsiteY1" fmla="*/ 2423961 h 7283732"/>
                    <a:gd name="connsiteX2" fmla="*/ 1975426 w 7940940"/>
                    <a:gd name="connsiteY2" fmla="*/ 2642208 h 7283732"/>
                    <a:gd name="connsiteX3" fmla="*/ 1648369 w 7940940"/>
                    <a:gd name="connsiteY3" fmla="*/ 3125467 h 7283732"/>
                    <a:gd name="connsiteX4" fmla="*/ 1360558 w 7940940"/>
                    <a:gd name="connsiteY4" fmla="*/ 3515193 h 7283732"/>
                    <a:gd name="connsiteX5" fmla="*/ 1105455 w 7940940"/>
                    <a:gd name="connsiteY5" fmla="*/ 3546371 h 7283732"/>
                    <a:gd name="connsiteX6" fmla="*/ 896385 w 7940940"/>
                    <a:gd name="connsiteY6" fmla="*/ 3726097 h 7283732"/>
                    <a:gd name="connsiteX7" fmla="*/ 1302935 w 7940940"/>
                    <a:gd name="connsiteY7" fmla="*/ 4244151 h 7283732"/>
                    <a:gd name="connsiteX8" fmla="*/ 1395009 w 7940940"/>
                    <a:gd name="connsiteY8" fmla="*/ 4571527 h 7283732"/>
                    <a:gd name="connsiteX9" fmla="*/ 1433151 w 7940940"/>
                    <a:gd name="connsiteY9" fmla="*/ 4627960 h 7283732"/>
                    <a:gd name="connsiteX10" fmla="*/ 1535219 w 7940940"/>
                    <a:gd name="connsiteY10" fmla="*/ 4910411 h 7283732"/>
                    <a:gd name="connsiteX11" fmla="*/ 1922781 w 7940940"/>
                    <a:gd name="connsiteY11" fmla="*/ 5075435 h 7283732"/>
                    <a:gd name="connsiteX12" fmla="*/ 1651881 w 7940940"/>
                    <a:gd name="connsiteY12" fmla="*/ 5099746 h 7283732"/>
                    <a:gd name="connsiteX13" fmla="*/ 1865344 w 7940940"/>
                    <a:gd name="connsiteY13" fmla="*/ 5087151 h 7283732"/>
                    <a:gd name="connsiteX14" fmla="*/ 1306669 w 7940940"/>
                    <a:gd name="connsiteY14" fmla="*/ 5348718 h 7283732"/>
                    <a:gd name="connsiteX15" fmla="*/ 1529886 w 7940940"/>
                    <a:gd name="connsiteY15" fmla="*/ 5334413 h 7283732"/>
                    <a:gd name="connsiteX16" fmla="*/ 2103063 w 7940940"/>
                    <a:gd name="connsiteY16" fmla="*/ 5685841 h 7283732"/>
                    <a:gd name="connsiteX17" fmla="*/ 1718718 w 7940940"/>
                    <a:gd name="connsiteY17" fmla="*/ 5633481 h 7283732"/>
                    <a:gd name="connsiteX18" fmla="*/ 1678457 w 7940940"/>
                    <a:gd name="connsiteY18" fmla="*/ 5488286 h 7283732"/>
                    <a:gd name="connsiteX19" fmla="*/ 1976351 w 7940940"/>
                    <a:gd name="connsiteY19" fmla="*/ 5473185 h 7283732"/>
                    <a:gd name="connsiteX20" fmla="*/ 1363077 w 7940940"/>
                    <a:gd name="connsiteY20" fmla="*/ 5751717 h 7283732"/>
                    <a:gd name="connsiteX21" fmla="*/ 1892985 w 7940940"/>
                    <a:gd name="connsiteY21" fmla="*/ 6045703 h 7283732"/>
                    <a:gd name="connsiteX22" fmla="*/ -1 w 7940940"/>
                    <a:gd name="connsiteY22" fmla="*/ 6173101 h 7283732"/>
                    <a:gd name="connsiteX23" fmla="*/ 490581 w 7940940"/>
                    <a:gd name="connsiteY23" fmla="*/ 6235457 h 7283732"/>
                    <a:gd name="connsiteX24" fmla="*/ 1166653 w 7940940"/>
                    <a:gd name="connsiteY24" fmla="*/ 6426518 h 7283732"/>
                    <a:gd name="connsiteX25" fmla="*/ 1412885 w 7940940"/>
                    <a:gd name="connsiteY25" fmla="*/ 6017213 h 7283732"/>
                    <a:gd name="connsiteX26" fmla="*/ 1687612 w 7940940"/>
                    <a:gd name="connsiteY26" fmla="*/ 5775578 h 7283732"/>
                    <a:gd name="connsiteX27" fmla="*/ 1622196 w 7940940"/>
                    <a:gd name="connsiteY27" fmla="*/ 6656364 h 7283732"/>
                    <a:gd name="connsiteX28" fmla="*/ 2184735 w 7940940"/>
                    <a:gd name="connsiteY28" fmla="*/ 7100648 h 7283732"/>
                    <a:gd name="connsiteX29" fmla="*/ 2897718 w 7940940"/>
                    <a:gd name="connsiteY29" fmla="*/ 7279920 h 7283732"/>
                    <a:gd name="connsiteX30" fmla="*/ 3464483 w 7940940"/>
                    <a:gd name="connsiteY30" fmla="*/ 7283732 h 7283732"/>
                    <a:gd name="connsiteX31" fmla="*/ 3784038 w 7940940"/>
                    <a:gd name="connsiteY31" fmla="*/ 7034392 h 7283732"/>
                    <a:gd name="connsiteX32" fmla="*/ 4266151 w 7940940"/>
                    <a:gd name="connsiteY32" fmla="*/ 6839708 h 7283732"/>
                    <a:gd name="connsiteX33" fmla="*/ 5102074 w 7940940"/>
                    <a:gd name="connsiteY33" fmla="*/ 6527751 h 7283732"/>
                    <a:gd name="connsiteX34" fmla="*/ 5452022 w 7940940"/>
                    <a:gd name="connsiteY34" fmla="*/ 6352376 h 7283732"/>
                    <a:gd name="connsiteX35" fmla="*/ 5844491 w 7940940"/>
                    <a:gd name="connsiteY35" fmla="*/ 6180899 h 7283732"/>
                    <a:gd name="connsiteX36" fmla="*/ 6142113 w 7940940"/>
                    <a:gd name="connsiteY36" fmla="*/ 5740511 h 7283732"/>
                    <a:gd name="connsiteX37" fmla="*/ 6220601 w 7940940"/>
                    <a:gd name="connsiteY37" fmla="*/ 5261150 h 7283732"/>
                    <a:gd name="connsiteX38" fmla="*/ 6295824 w 7940940"/>
                    <a:gd name="connsiteY38" fmla="*/ 4937678 h 7283732"/>
                    <a:gd name="connsiteX39" fmla="*/ 6979375 w 7940940"/>
                    <a:gd name="connsiteY39" fmla="*/ 4594720 h 7283732"/>
                    <a:gd name="connsiteX40" fmla="*/ 7940940 w 7940940"/>
                    <a:gd name="connsiteY40" fmla="*/ 3772405 h 7283732"/>
                    <a:gd name="connsiteX41" fmla="*/ 7626944 w 7940940"/>
                    <a:gd name="connsiteY41" fmla="*/ 3328116 h 7283732"/>
                    <a:gd name="connsiteX42" fmla="*/ 7515746 w 7940940"/>
                    <a:gd name="connsiteY42" fmla="*/ 2872135 h 7283732"/>
                    <a:gd name="connsiteX43" fmla="*/ 7178877 w 7940940"/>
                    <a:gd name="connsiteY43" fmla="*/ 2790295 h 7283732"/>
                    <a:gd name="connsiteX44" fmla="*/ 6913963 w 7940940"/>
                    <a:gd name="connsiteY44" fmla="*/ 2809779 h 7283732"/>
                    <a:gd name="connsiteX45" fmla="*/ 6655590 w 7940940"/>
                    <a:gd name="connsiteY45" fmla="*/ 2459029 h 7283732"/>
                    <a:gd name="connsiteX46" fmla="*/ 6420112 w 7940940"/>
                    <a:gd name="connsiteY46" fmla="*/ 2322624 h 7283732"/>
                    <a:gd name="connsiteX47" fmla="*/ 6032228 w 7940940"/>
                    <a:gd name="connsiteY47" fmla="*/ 2268305 h 7283732"/>
                    <a:gd name="connsiteX48" fmla="*/ 5658068 w 7940940"/>
                    <a:gd name="connsiteY48" fmla="*/ 2412263 h 7283732"/>
                    <a:gd name="connsiteX49" fmla="*/ 5328130 w 7940940"/>
                    <a:gd name="connsiteY49" fmla="*/ 2385331 h 7283732"/>
                    <a:gd name="connsiteX50" fmla="*/ 4948363 w 7940940"/>
                    <a:gd name="connsiteY50" fmla="*/ 1979669 h 7283732"/>
                    <a:gd name="connsiteX51" fmla="*/ 4621305 w 7940940"/>
                    <a:gd name="connsiteY51" fmla="*/ 1983568 h 7283732"/>
                    <a:gd name="connsiteX52" fmla="*/ 4143802 w 7940940"/>
                    <a:gd name="connsiteY52" fmla="*/ 1854956 h 7283732"/>
                    <a:gd name="connsiteX53" fmla="*/ 3571455 w 7940940"/>
                    <a:gd name="connsiteY53" fmla="*/ 1769216 h 7283732"/>
                    <a:gd name="connsiteX54" fmla="*/ 2999107 w 7940940"/>
                    <a:gd name="connsiteY54" fmla="*/ 1874444 h 7283732"/>
                    <a:gd name="connsiteX55" fmla="*/ 2622988 w 7940940"/>
                    <a:gd name="connsiteY55" fmla="*/ 1765327 h 7283732"/>
                    <a:gd name="connsiteX56" fmla="*/ 2436571 w 7940940"/>
                    <a:gd name="connsiteY56" fmla="*/ 1297651 h 7283732"/>
                    <a:gd name="connsiteX57" fmla="*/ 2074905 w 7940940"/>
                    <a:gd name="connsiteY57" fmla="*/ 970544 h 7283732"/>
                    <a:gd name="connsiteX58" fmla="*/ 2246879 w 7940940"/>
                    <a:gd name="connsiteY58" fmla="*/ 674093 h 7283732"/>
                    <a:gd name="connsiteX59" fmla="*/ 2289395 w 7940940"/>
                    <a:gd name="connsiteY59" fmla="*/ 296060 h 7283732"/>
                    <a:gd name="connsiteX60" fmla="*/ 2291705 w 7940940"/>
                    <a:gd name="connsiteY60" fmla="*/ 0 h 7283732"/>
                    <a:gd name="connsiteX61" fmla="*/ 1838045 w 7940940"/>
                    <a:gd name="connsiteY61" fmla="*/ 108985 h 7283732"/>
                    <a:gd name="connsiteX62" fmla="*/ 1441615 w 7940940"/>
                    <a:gd name="connsiteY62" fmla="*/ 200050 h 7283732"/>
                    <a:gd name="connsiteX63" fmla="*/ 865189 w 7940940"/>
                    <a:gd name="connsiteY63" fmla="*/ 490193 h 7283732"/>
                    <a:gd name="connsiteX0" fmla="*/ 374608 w 7450359"/>
                    <a:gd name="connsiteY0" fmla="*/ 490193 h 7283732"/>
                    <a:gd name="connsiteX1" fmla="*/ 1609125 w 7450359"/>
                    <a:gd name="connsiteY1" fmla="*/ 2423961 h 7283732"/>
                    <a:gd name="connsiteX2" fmla="*/ 1484845 w 7450359"/>
                    <a:gd name="connsiteY2" fmla="*/ 2642208 h 7283732"/>
                    <a:gd name="connsiteX3" fmla="*/ 1157788 w 7450359"/>
                    <a:gd name="connsiteY3" fmla="*/ 3125467 h 7283732"/>
                    <a:gd name="connsiteX4" fmla="*/ 869977 w 7450359"/>
                    <a:gd name="connsiteY4" fmla="*/ 3515193 h 7283732"/>
                    <a:gd name="connsiteX5" fmla="*/ 614874 w 7450359"/>
                    <a:gd name="connsiteY5" fmla="*/ 3546371 h 7283732"/>
                    <a:gd name="connsiteX6" fmla="*/ 405804 w 7450359"/>
                    <a:gd name="connsiteY6" fmla="*/ 3726097 h 7283732"/>
                    <a:gd name="connsiteX7" fmla="*/ 812354 w 7450359"/>
                    <a:gd name="connsiteY7" fmla="*/ 4244151 h 7283732"/>
                    <a:gd name="connsiteX8" fmla="*/ 904428 w 7450359"/>
                    <a:gd name="connsiteY8" fmla="*/ 4571527 h 7283732"/>
                    <a:gd name="connsiteX9" fmla="*/ 942570 w 7450359"/>
                    <a:gd name="connsiteY9" fmla="*/ 4627960 h 7283732"/>
                    <a:gd name="connsiteX10" fmla="*/ 1044638 w 7450359"/>
                    <a:gd name="connsiteY10" fmla="*/ 4910411 h 7283732"/>
                    <a:gd name="connsiteX11" fmla="*/ 1432200 w 7450359"/>
                    <a:gd name="connsiteY11" fmla="*/ 5075435 h 7283732"/>
                    <a:gd name="connsiteX12" fmla="*/ 1161300 w 7450359"/>
                    <a:gd name="connsiteY12" fmla="*/ 5099746 h 7283732"/>
                    <a:gd name="connsiteX13" fmla="*/ 1374763 w 7450359"/>
                    <a:gd name="connsiteY13" fmla="*/ 5087151 h 7283732"/>
                    <a:gd name="connsiteX14" fmla="*/ 816088 w 7450359"/>
                    <a:gd name="connsiteY14" fmla="*/ 5348718 h 7283732"/>
                    <a:gd name="connsiteX15" fmla="*/ 1039305 w 7450359"/>
                    <a:gd name="connsiteY15" fmla="*/ 5334413 h 7283732"/>
                    <a:gd name="connsiteX16" fmla="*/ 1612482 w 7450359"/>
                    <a:gd name="connsiteY16" fmla="*/ 5685841 h 7283732"/>
                    <a:gd name="connsiteX17" fmla="*/ 1228137 w 7450359"/>
                    <a:gd name="connsiteY17" fmla="*/ 5633481 h 7283732"/>
                    <a:gd name="connsiteX18" fmla="*/ 1187876 w 7450359"/>
                    <a:gd name="connsiteY18" fmla="*/ 5488286 h 7283732"/>
                    <a:gd name="connsiteX19" fmla="*/ 1485770 w 7450359"/>
                    <a:gd name="connsiteY19" fmla="*/ 5473185 h 7283732"/>
                    <a:gd name="connsiteX20" fmla="*/ 872496 w 7450359"/>
                    <a:gd name="connsiteY20" fmla="*/ 5751717 h 7283732"/>
                    <a:gd name="connsiteX21" fmla="*/ 1402404 w 7450359"/>
                    <a:gd name="connsiteY21" fmla="*/ 6045703 h 7283732"/>
                    <a:gd name="connsiteX22" fmla="*/ 1331410 w 7450359"/>
                    <a:gd name="connsiteY22" fmla="*/ 6037907 h 7283732"/>
                    <a:gd name="connsiteX23" fmla="*/ 0 w 7450359"/>
                    <a:gd name="connsiteY23" fmla="*/ 6235457 h 7283732"/>
                    <a:gd name="connsiteX24" fmla="*/ 676072 w 7450359"/>
                    <a:gd name="connsiteY24" fmla="*/ 6426518 h 7283732"/>
                    <a:gd name="connsiteX25" fmla="*/ 922304 w 7450359"/>
                    <a:gd name="connsiteY25" fmla="*/ 6017213 h 7283732"/>
                    <a:gd name="connsiteX26" fmla="*/ 1197031 w 7450359"/>
                    <a:gd name="connsiteY26" fmla="*/ 5775578 h 7283732"/>
                    <a:gd name="connsiteX27" fmla="*/ 1131615 w 7450359"/>
                    <a:gd name="connsiteY27" fmla="*/ 6656364 h 7283732"/>
                    <a:gd name="connsiteX28" fmla="*/ 1694154 w 7450359"/>
                    <a:gd name="connsiteY28" fmla="*/ 7100648 h 7283732"/>
                    <a:gd name="connsiteX29" fmla="*/ 2407137 w 7450359"/>
                    <a:gd name="connsiteY29" fmla="*/ 7279920 h 7283732"/>
                    <a:gd name="connsiteX30" fmla="*/ 2973902 w 7450359"/>
                    <a:gd name="connsiteY30" fmla="*/ 7283732 h 7283732"/>
                    <a:gd name="connsiteX31" fmla="*/ 3293457 w 7450359"/>
                    <a:gd name="connsiteY31" fmla="*/ 7034392 h 7283732"/>
                    <a:gd name="connsiteX32" fmla="*/ 3775570 w 7450359"/>
                    <a:gd name="connsiteY32" fmla="*/ 6839708 h 7283732"/>
                    <a:gd name="connsiteX33" fmla="*/ 4611493 w 7450359"/>
                    <a:gd name="connsiteY33" fmla="*/ 6527751 h 7283732"/>
                    <a:gd name="connsiteX34" fmla="*/ 4961441 w 7450359"/>
                    <a:gd name="connsiteY34" fmla="*/ 6352376 h 7283732"/>
                    <a:gd name="connsiteX35" fmla="*/ 5353910 w 7450359"/>
                    <a:gd name="connsiteY35" fmla="*/ 6180899 h 7283732"/>
                    <a:gd name="connsiteX36" fmla="*/ 5651532 w 7450359"/>
                    <a:gd name="connsiteY36" fmla="*/ 5740511 h 7283732"/>
                    <a:gd name="connsiteX37" fmla="*/ 5730020 w 7450359"/>
                    <a:gd name="connsiteY37" fmla="*/ 5261150 h 7283732"/>
                    <a:gd name="connsiteX38" fmla="*/ 5805243 w 7450359"/>
                    <a:gd name="connsiteY38" fmla="*/ 4937678 h 7283732"/>
                    <a:gd name="connsiteX39" fmla="*/ 6488794 w 7450359"/>
                    <a:gd name="connsiteY39" fmla="*/ 4594720 h 7283732"/>
                    <a:gd name="connsiteX40" fmla="*/ 7450359 w 7450359"/>
                    <a:gd name="connsiteY40" fmla="*/ 3772405 h 7283732"/>
                    <a:gd name="connsiteX41" fmla="*/ 7136363 w 7450359"/>
                    <a:gd name="connsiteY41" fmla="*/ 3328116 h 7283732"/>
                    <a:gd name="connsiteX42" fmla="*/ 7025165 w 7450359"/>
                    <a:gd name="connsiteY42" fmla="*/ 2872135 h 7283732"/>
                    <a:gd name="connsiteX43" fmla="*/ 6688296 w 7450359"/>
                    <a:gd name="connsiteY43" fmla="*/ 2790295 h 7283732"/>
                    <a:gd name="connsiteX44" fmla="*/ 6423382 w 7450359"/>
                    <a:gd name="connsiteY44" fmla="*/ 2809779 h 7283732"/>
                    <a:gd name="connsiteX45" fmla="*/ 6165009 w 7450359"/>
                    <a:gd name="connsiteY45" fmla="*/ 2459029 h 7283732"/>
                    <a:gd name="connsiteX46" fmla="*/ 5929531 w 7450359"/>
                    <a:gd name="connsiteY46" fmla="*/ 2322624 h 7283732"/>
                    <a:gd name="connsiteX47" fmla="*/ 5541647 w 7450359"/>
                    <a:gd name="connsiteY47" fmla="*/ 2268305 h 7283732"/>
                    <a:gd name="connsiteX48" fmla="*/ 5167487 w 7450359"/>
                    <a:gd name="connsiteY48" fmla="*/ 2412263 h 7283732"/>
                    <a:gd name="connsiteX49" fmla="*/ 4837549 w 7450359"/>
                    <a:gd name="connsiteY49" fmla="*/ 2385331 h 7283732"/>
                    <a:gd name="connsiteX50" fmla="*/ 4457782 w 7450359"/>
                    <a:gd name="connsiteY50" fmla="*/ 1979669 h 7283732"/>
                    <a:gd name="connsiteX51" fmla="*/ 4130724 w 7450359"/>
                    <a:gd name="connsiteY51" fmla="*/ 1983568 h 7283732"/>
                    <a:gd name="connsiteX52" fmla="*/ 3653221 w 7450359"/>
                    <a:gd name="connsiteY52" fmla="*/ 1854956 h 7283732"/>
                    <a:gd name="connsiteX53" fmla="*/ 3080874 w 7450359"/>
                    <a:gd name="connsiteY53" fmla="*/ 1769216 h 7283732"/>
                    <a:gd name="connsiteX54" fmla="*/ 2508526 w 7450359"/>
                    <a:gd name="connsiteY54" fmla="*/ 1874444 h 7283732"/>
                    <a:gd name="connsiteX55" fmla="*/ 2132407 w 7450359"/>
                    <a:gd name="connsiteY55" fmla="*/ 1765327 h 7283732"/>
                    <a:gd name="connsiteX56" fmla="*/ 1945990 w 7450359"/>
                    <a:gd name="connsiteY56" fmla="*/ 1297651 h 7283732"/>
                    <a:gd name="connsiteX57" fmla="*/ 1584324 w 7450359"/>
                    <a:gd name="connsiteY57" fmla="*/ 970544 h 7283732"/>
                    <a:gd name="connsiteX58" fmla="*/ 1756298 w 7450359"/>
                    <a:gd name="connsiteY58" fmla="*/ 674093 h 7283732"/>
                    <a:gd name="connsiteX59" fmla="*/ 1798814 w 7450359"/>
                    <a:gd name="connsiteY59" fmla="*/ 296060 h 7283732"/>
                    <a:gd name="connsiteX60" fmla="*/ 1801124 w 7450359"/>
                    <a:gd name="connsiteY60" fmla="*/ 0 h 7283732"/>
                    <a:gd name="connsiteX61" fmla="*/ 1347464 w 7450359"/>
                    <a:gd name="connsiteY61" fmla="*/ 108985 h 7283732"/>
                    <a:gd name="connsiteX62" fmla="*/ 951034 w 7450359"/>
                    <a:gd name="connsiteY62" fmla="*/ 200050 h 7283732"/>
                    <a:gd name="connsiteX63" fmla="*/ 374608 w 7450359"/>
                    <a:gd name="connsiteY63" fmla="*/ 490193 h 7283732"/>
                    <a:gd name="connsiteX0" fmla="*/ -1 w 7075750"/>
                    <a:gd name="connsiteY0" fmla="*/ 490193 h 7283732"/>
                    <a:gd name="connsiteX1" fmla="*/ 1234516 w 7075750"/>
                    <a:gd name="connsiteY1" fmla="*/ 2423961 h 7283732"/>
                    <a:gd name="connsiteX2" fmla="*/ 1110236 w 7075750"/>
                    <a:gd name="connsiteY2" fmla="*/ 2642208 h 7283732"/>
                    <a:gd name="connsiteX3" fmla="*/ 783179 w 7075750"/>
                    <a:gd name="connsiteY3" fmla="*/ 3125467 h 7283732"/>
                    <a:gd name="connsiteX4" fmla="*/ 495368 w 7075750"/>
                    <a:gd name="connsiteY4" fmla="*/ 3515193 h 7283732"/>
                    <a:gd name="connsiteX5" fmla="*/ 240265 w 7075750"/>
                    <a:gd name="connsiteY5" fmla="*/ 3546371 h 7283732"/>
                    <a:gd name="connsiteX6" fmla="*/ 31195 w 7075750"/>
                    <a:gd name="connsiteY6" fmla="*/ 3726097 h 7283732"/>
                    <a:gd name="connsiteX7" fmla="*/ 437745 w 7075750"/>
                    <a:gd name="connsiteY7" fmla="*/ 4244151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301463 w 7075750"/>
                    <a:gd name="connsiteY24" fmla="*/ 6426518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1110238 w 7075752"/>
                    <a:gd name="connsiteY2" fmla="*/ 2642208 h 7283732"/>
                    <a:gd name="connsiteX3" fmla="*/ 783181 w 7075752"/>
                    <a:gd name="connsiteY3" fmla="*/ 3125467 h 7283732"/>
                    <a:gd name="connsiteX4" fmla="*/ 495370 w 7075752"/>
                    <a:gd name="connsiteY4" fmla="*/ 3515193 h 7283732"/>
                    <a:gd name="connsiteX5" fmla="*/ 240267 w 7075752"/>
                    <a:gd name="connsiteY5" fmla="*/ 3546371 h 7283732"/>
                    <a:gd name="connsiteX6" fmla="*/ 31197 w 7075752"/>
                    <a:gd name="connsiteY6" fmla="*/ 3726097 h 7283732"/>
                    <a:gd name="connsiteX7" fmla="*/ 437747 w 7075752"/>
                    <a:gd name="connsiteY7" fmla="*/ 4244151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495368 w 7075750"/>
                    <a:gd name="connsiteY4" fmla="*/ 3515193 h 7283732"/>
                    <a:gd name="connsiteX5" fmla="*/ 240265 w 7075750"/>
                    <a:gd name="connsiteY5" fmla="*/ 3546371 h 7283732"/>
                    <a:gd name="connsiteX6" fmla="*/ 31195 w 7075750"/>
                    <a:gd name="connsiteY6" fmla="*/ 3726097 h 7283732"/>
                    <a:gd name="connsiteX7" fmla="*/ 437745 w 7075750"/>
                    <a:gd name="connsiteY7" fmla="*/ 4244151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21704 w 7075752"/>
                    <a:gd name="connsiteY4" fmla="*/ 3352959 h 7283732"/>
                    <a:gd name="connsiteX5" fmla="*/ 240267 w 7075752"/>
                    <a:gd name="connsiteY5" fmla="*/ 3546371 h 7283732"/>
                    <a:gd name="connsiteX6" fmla="*/ 31197 w 7075752"/>
                    <a:gd name="connsiteY6" fmla="*/ 3726097 h 7283732"/>
                    <a:gd name="connsiteX7" fmla="*/ 437747 w 7075752"/>
                    <a:gd name="connsiteY7" fmla="*/ 4244151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21702 w 7075750"/>
                    <a:gd name="connsiteY4" fmla="*/ 3352959 h 7283732"/>
                    <a:gd name="connsiteX5" fmla="*/ 240265 w 7075750"/>
                    <a:gd name="connsiteY5" fmla="*/ 3546371 h 7283732"/>
                    <a:gd name="connsiteX6" fmla="*/ 31195 w 7075750"/>
                    <a:gd name="connsiteY6" fmla="*/ 3726097 h 7283732"/>
                    <a:gd name="connsiteX7" fmla="*/ 437745 w 7075750"/>
                    <a:gd name="connsiteY7" fmla="*/ 4244151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21704 w 7075752"/>
                    <a:gd name="connsiteY4" fmla="*/ 3352959 h 7283732"/>
                    <a:gd name="connsiteX5" fmla="*/ 987172 w 7075752"/>
                    <a:gd name="connsiteY5" fmla="*/ 3681567 h 7283732"/>
                    <a:gd name="connsiteX6" fmla="*/ 31197 w 7075752"/>
                    <a:gd name="connsiteY6" fmla="*/ 3726097 h 7283732"/>
                    <a:gd name="connsiteX7" fmla="*/ 437747 w 7075752"/>
                    <a:gd name="connsiteY7" fmla="*/ 4244151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21702 w 7075750"/>
                    <a:gd name="connsiteY4" fmla="*/ 3352959 h 7283732"/>
                    <a:gd name="connsiteX5" fmla="*/ 896636 w 7075750"/>
                    <a:gd name="connsiteY5" fmla="*/ 3803242 h 7283732"/>
                    <a:gd name="connsiteX6" fmla="*/ 31195 w 7075750"/>
                    <a:gd name="connsiteY6" fmla="*/ 3726097 h 7283732"/>
                    <a:gd name="connsiteX7" fmla="*/ 437745 w 7075750"/>
                    <a:gd name="connsiteY7" fmla="*/ 4244151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21704 w 7075752"/>
                    <a:gd name="connsiteY4" fmla="*/ 3352959 h 7283732"/>
                    <a:gd name="connsiteX5" fmla="*/ 851371 w 7075752"/>
                    <a:gd name="connsiteY5" fmla="*/ 3735645 h 7283732"/>
                    <a:gd name="connsiteX6" fmla="*/ 31197 w 7075752"/>
                    <a:gd name="connsiteY6" fmla="*/ 3726097 h 7283732"/>
                    <a:gd name="connsiteX7" fmla="*/ 437747 w 7075752"/>
                    <a:gd name="connsiteY7" fmla="*/ 4244151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21702 w 7075750"/>
                    <a:gd name="connsiteY4" fmla="*/ 3352959 h 7283732"/>
                    <a:gd name="connsiteX5" fmla="*/ 851369 w 7075750"/>
                    <a:gd name="connsiteY5" fmla="*/ 3735645 h 7283732"/>
                    <a:gd name="connsiteX6" fmla="*/ 766782 w 7075750"/>
                    <a:gd name="connsiteY6" fmla="*/ 4185762 h 7283732"/>
                    <a:gd name="connsiteX7" fmla="*/ 437745 w 7075750"/>
                    <a:gd name="connsiteY7" fmla="*/ 4244151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21704 w 7075752"/>
                    <a:gd name="connsiteY4" fmla="*/ 3352959 h 7283732"/>
                    <a:gd name="connsiteX5" fmla="*/ 851371 w 7075752"/>
                    <a:gd name="connsiteY5" fmla="*/ 3735645 h 7283732"/>
                    <a:gd name="connsiteX6" fmla="*/ 766784 w 7075752"/>
                    <a:gd name="connsiteY6" fmla="*/ 418576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89603 w 7075750"/>
                    <a:gd name="connsiteY4" fmla="*/ 3366479 h 7283732"/>
                    <a:gd name="connsiteX5" fmla="*/ 851369 w 7075750"/>
                    <a:gd name="connsiteY5" fmla="*/ 3735645 h 7283732"/>
                    <a:gd name="connsiteX6" fmla="*/ 766782 w 7075750"/>
                    <a:gd name="connsiteY6" fmla="*/ 418576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89605 w 7075752"/>
                    <a:gd name="connsiteY4" fmla="*/ 3366479 h 7283732"/>
                    <a:gd name="connsiteX5" fmla="*/ 1281406 w 7075752"/>
                    <a:gd name="connsiteY5" fmla="*/ 3194864 h 7283732"/>
                    <a:gd name="connsiteX6" fmla="*/ 766784 w 7075752"/>
                    <a:gd name="connsiteY6" fmla="*/ 418576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89603 w 7075750"/>
                    <a:gd name="connsiteY4" fmla="*/ 3366479 h 7283732"/>
                    <a:gd name="connsiteX5" fmla="*/ 1281404 w 7075750"/>
                    <a:gd name="connsiteY5" fmla="*/ 3194864 h 7283732"/>
                    <a:gd name="connsiteX6" fmla="*/ 766782 w 7075750"/>
                    <a:gd name="connsiteY6" fmla="*/ 418576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89605 w 7075752"/>
                    <a:gd name="connsiteY4" fmla="*/ 3366479 h 7283732"/>
                    <a:gd name="connsiteX5" fmla="*/ 1032439 w 7075752"/>
                    <a:gd name="connsiteY5" fmla="*/ 3167825 h 7283732"/>
                    <a:gd name="connsiteX6" fmla="*/ 766784 w 7075752"/>
                    <a:gd name="connsiteY6" fmla="*/ 418576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89603 w 7075750"/>
                    <a:gd name="connsiteY4" fmla="*/ 3366479 h 7283732"/>
                    <a:gd name="connsiteX5" fmla="*/ 1077703 w 7075750"/>
                    <a:gd name="connsiteY5" fmla="*/ 3167825 h 7283732"/>
                    <a:gd name="connsiteX6" fmla="*/ 766782 w 7075750"/>
                    <a:gd name="connsiteY6" fmla="*/ 418576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89605 w 7075752"/>
                    <a:gd name="connsiteY4" fmla="*/ 3366479 h 7283732"/>
                    <a:gd name="connsiteX5" fmla="*/ 1077705 w 7075752"/>
                    <a:gd name="connsiteY5" fmla="*/ 3167825 h 7283732"/>
                    <a:gd name="connsiteX6" fmla="*/ 766784 w 7075752"/>
                    <a:gd name="connsiteY6" fmla="*/ 418576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89603 w 7075750"/>
                    <a:gd name="connsiteY4" fmla="*/ 3366479 h 7283732"/>
                    <a:gd name="connsiteX5" fmla="*/ 1077703 w 7075750"/>
                    <a:gd name="connsiteY5" fmla="*/ 3167825 h 7283732"/>
                    <a:gd name="connsiteX6" fmla="*/ 766782 w 7075750"/>
                    <a:gd name="connsiteY6" fmla="*/ 418576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89605 w 7075752"/>
                    <a:gd name="connsiteY4" fmla="*/ 3366479 h 7283732"/>
                    <a:gd name="connsiteX5" fmla="*/ 1077705 w 7075752"/>
                    <a:gd name="connsiteY5" fmla="*/ 3167825 h 7283732"/>
                    <a:gd name="connsiteX6" fmla="*/ 766784 w 7075752"/>
                    <a:gd name="connsiteY6" fmla="*/ 418576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783179 w 7075750"/>
                    <a:gd name="connsiteY3" fmla="*/ 3125467 h 7283732"/>
                    <a:gd name="connsiteX4" fmla="*/ 789603 w 7075750"/>
                    <a:gd name="connsiteY4" fmla="*/ 3366479 h 7283732"/>
                    <a:gd name="connsiteX5" fmla="*/ 1077703 w 7075750"/>
                    <a:gd name="connsiteY5" fmla="*/ 3167825 h 7283732"/>
                    <a:gd name="connsiteX6" fmla="*/ 947850 w 7075750"/>
                    <a:gd name="connsiteY6" fmla="*/ 3928891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782054 w 7075752"/>
                    <a:gd name="connsiteY2" fmla="*/ 2452936 h 7283732"/>
                    <a:gd name="connsiteX3" fmla="*/ 783181 w 7075752"/>
                    <a:gd name="connsiteY3" fmla="*/ 3125467 h 7283732"/>
                    <a:gd name="connsiteX4" fmla="*/ 789605 w 7075752"/>
                    <a:gd name="connsiteY4" fmla="*/ 3366479 h 7283732"/>
                    <a:gd name="connsiteX5" fmla="*/ 500552 w 7075752"/>
                    <a:gd name="connsiteY5" fmla="*/ 3830281 h 7283732"/>
                    <a:gd name="connsiteX6" fmla="*/ 947852 w 7075752"/>
                    <a:gd name="connsiteY6" fmla="*/ 3928891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782052 w 7075750"/>
                    <a:gd name="connsiteY2" fmla="*/ 2452936 h 7283732"/>
                    <a:gd name="connsiteX3" fmla="*/ 296560 w 7075750"/>
                    <a:gd name="connsiteY3" fmla="*/ 3071389 h 7283732"/>
                    <a:gd name="connsiteX4" fmla="*/ 789603 w 7075750"/>
                    <a:gd name="connsiteY4" fmla="*/ 3366479 h 7283732"/>
                    <a:gd name="connsiteX5" fmla="*/ 500550 w 7075750"/>
                    <a:gd name="connsiteY5" fmla="*/ 3830281 h 7283732"/>
                    <a:gd name="connsiteX6" fmla="*/ 947850 w 7075750"/>
                    <a:gd name="connsiteY6" fmla="*/ 3928891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296562 w 7075752"/>
                    <a:gd name="connsiteY3" fmla="*/ 3071389 h 7283732"/>
                    <a:gd name="connsiteX4" fmla="*/ 789605 w 7075752"/>
                    <a:gd name="connsiteY4" fmla="*/ 3366479 h 7283732"/>
                    <a:gd name="connsiteX5" fmla="*/ 500552 w 7075752"/>
                    <a:gd name="connsiteY5" fmla="*/ 3830281 h 7283732"/>
                    <a:gd name="connsiteX6" fmla="*/ 947852 w 7075752"/>
                    <a:gd name="connsiteY6" fmla="*/ 3928891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789603 w 7075750"/>
                    <a:gd name="connsiteY4" fmla="*/ 3366479 h 7283732"/>
                    <a:gd name="connsiteX5" fmla="*/ 500550 w 7075750"/>
                    <a:gd name="connsiteY5" fmla="*/ 3830281 h 7283732"/>
                    <a:gd name="connsiteX6" fmla="*/ 947850 w 7075750"/>
                    <a:gd name="connsiteY6" fmla="*/ 3928891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00552 w 7075752"/>
                    <a:gd name="connsiteY5" fmla="*/ 3830281 h 7283732"/>
                    <a:gd name="connsiteX6" fmla="*/ 947852 w 7075752"/>
                    <a:gd name="connsiteY6" fmla="*/ 3928891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00550 w 7075750"/>
                    <a:gd name="connsiteY5" fmla="*/ 3830281 h 7283732"/>
                    <a:gd name="connsiteX6" fmla="*/ 947850 w 7075750"/>
                    <a:gd name="connsiteY6" fmla="*/ 3928891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947852 w 7075752"/>
                    <a:gd name="connsiteY6" fmla="*/ 3928891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947850 w 7075750"/>
                    <a:gd name="connsiteY6" fmla="*/ 3928891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1049702 w 7075752"/>
                    <a:gd name="connsiteY6" fmla="*/ 3753137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529819 w 7075750"/>
                    <a:gd name="connsiteY8" fmla="*/ 4571527 h 7283732"/>
                    <a:gd name="connsiteX9" fmla="*/ 567961 w 7075750"/>
                    <a:gd name="connsiteY9" fmla="*/ 462796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529821 w 7075752"/>
                    <a:gd name="connsiteY8" fmla="*/ 4571527 h 7283732"/>
                    <a:gd name="connsiteX9" fmla="*/ 567963 w 7075752"/>
                    <a:gd name="connsiteY9" fmla="*/ 462796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529819 w 7075750"/>
                    <a:gd name="connsiteY8" fmla="*/ 4571527 h 7283732"/>
                    <a:gd name="connsiteX9" fmla="*/ 907462 w 7075750"/>
                    <a:gd name="connsiteY9" fmla="*/ 4668520 h 7283732"/>
                    <a:gd name="connsiteX10" fmla="*/ 670029 w 7075750"/>
                    <a:gd name="connsiteY10" fmla="*/ 4910411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670031 w 7075752"/>
                    <a:gd name="connsiteY10" fmla="*/ 4910411 h 7283732"/>
                    <a:gd name="connsiteX11" fmla="*/ 1057593 w 7075752"/>
                    <a:gd name="connsiteY11" fmla="*/ 5075435 h 7283732"/>
                    <a:gd name="connsiteX12" fmla="*/ 786693 w 7075752"/>
                    <a:gd name="connsiteY12" fmla="*/ 5099746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786691 w 7075750"/>
                    <a:gd name="connsiteY12" fmla="*/ 5099746 h 7283732"/>
                    <a:gd name="connsiteX13" fmla="*/ 1000154 w 7075750"/>
                    <a:gd name="connsiteY13" fmla="*/ 5087151 h 7283732"/>
                    <a:gd name="connsiteX14" fmla="*/ 441479 w 7075750"/>
                    <a:gd name="connsiteY14" fmla="*/ 5348718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441481 w 7075752"/>
                    <a:gd name="connsiteY14" fmla="*/ 5348718 h 7283732"/>
                    <a:gd name="connsiteX15" fmla="*/ 664698 w 7075752"/>
                    <a:gd name="connsiteY15" fmla="*/ 533441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664696 w 7075750"/>
                    <a:gd name="connsiteY15" fmla="*/ 5334413 h 7283732"/>
                    <a:gd name="connsiteX16" fmla="*/ 1237873 w 7075750"/>
                    <a:gd name="connsiteY16" fmla="*/ 5685841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1237875 w 7075752"/>
                    <a:gd name="connsiteY16" fmla="*/ 5685841 h 7283732"/>
                    <a:gd name="connsiteX17" fmla="*/ 853530 w 7075752"/>
                    <a:gd name="connsiteY17" fmla="*/ 5633481 h 7283732"/>
                    <a:gd name="connsiteX18" fmla="*/ 813269 w 7075752"/>
                    <a:gd name="connsiteY18" fmla="*/ 5488286 h 7283732"/>
                    <a:gd name="connsiteX19" fmla="*/ 1111163 w 7075752"/>
                    <a:gd name="connsiteY19" fmla="*/ 5473185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68665 w 7075750"/>
                    <a:gd name="connsiteY16" fmla="*/ 5594583 h 7283732"/>
                    <a:gd name="connsiteX17" fmla="*/ 853528 w 7075750"/>
                    <a:gd name="connsiteY17" fmla="*/ 5633481 h 7283732"/>
                    <a:gd name="connsiteX18" fmla="*/ 813267 w 7075750"/>
                    <a:gd name="connsiteY18" fmla="*/ 5488286 h 7283732"/>
                    <a:gd name="connsiteX19" fmla="*/ 1111161 w 7075750"/>
                    <a:gd name="connsiteY19" fmla="*/ 5473185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68667 w 7075752"/>
                    <a:gd name="connsiteY16" fmla="*/ 5594583 h 7283732"/>
                    <a:gd name="connsiteX17" fmla="*/ 853530 w 7075752"/>
                    <a:gd name="connsiteY17" fmla="*/ 5633481 h 7283732"/>
                    <a:gd name="connsiteX18" fmla="*/ 813269 w 7075752"/>
                    <a:gd name="connsiteY18" fmla="*/ 5488286 h 7283732"/>
                    <a:gd name="connsiteX19" fmla="*/ 890488 w 7075752"/>
                    <a:gd name="connsiteY19" fmla="*/ 5508674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68665 w 7075750"/>
                    <a:gd name="connsiteY16" fmla="*/ 5594583 h 7283732"/>
                    <a:gd name="connsiteX17" fmla="*/ 811092 w 7075750"/>
                    <a:gd name="connsiteY17" fmla="*/ 5532085 h 7283732"/>
                    <a:gd name="connsiteX18" fmla="*/ 813267 w 7075750"/>
                    <a:gd name="connsiteY18" fmla="*/ 5488286 h 7283732"/>
                    <a:gd name="connsiteX19" fmla="*/ 890486 w 7075750"/>
                    <a:gd name="connsiteY19" fmla="*/ 5508674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1127584 w 7075750"/>
                    <a:gd name="connsiteY24" fmla="*/ 5696463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1127586 w 7075752"/>
                    <a:gd name="connsiteY24" fmla="*/ 5696463 h 7283732"/>
                    <a:gd name="connsiteX25" fmla="*/ 547697 w 7075752"/>
                    <a:gd name="connsiteY25" fmla="*/ 6017213 h 7283732"/>
                    <a:gd name="connsiteX26" fmla="*/ 822424 w 7075752"/>
                    <a:gd name="connsiteY26" fmla="*/ 577557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47445 w 7075750"/>
                    <a:gd name="connsiteY16" fmla="*/ 5533746 h 7283732"/>
                    <a:gd name="connsiteX17" fmla="*/ 811092 w 7075750"/>
                    <a:gd name="connsiteY17" fmla="*/ 5532085 h 7283732"/>
                    <a:gd name="connsiteX18" fmla="*/ 813267 w 7075750"/>
                    <a:gd name="connsiteY18" fmla="*/ 5488286 h 7283732"/>
                    <a:gd name="connsiteX19" fmla="*/ 890486 w 7075750"/>
                    <a:gd name="connsiteY19" fmla="*/ 5508674 h 7283732"/>
                    <a:gd name="connsiteX20" fmla="*/ 497887 w 7075750"/>
                    <a:gd name="connsiteY20" fmla="*/ 5751717 h 7283732"/>
                    <a:gd name="connsiteX21" fmla="*/ 1027795 w 7075750"/>
                    <a:gd name="connsiteY21" fmla="*/ 6045703 h 7283732"/>
                    <a:gd name="connsiteX22" fmla="*/ 956801 w 7075750"/>
                    <a:gd name="connsiteY22" fmla="*/ 6037907 h 7283732"/>
                    <a:gd name="connsiteX23" fmla="*/ 711797 w 7075750"/>
                    <a:gd name="connsiteY23" fmla="*/ 6167860 h 7283732"/>
                    <a:gd name="connsiteX24" fmla="*/ 796569 w 7075750"/>
                    <a:gd name="connsiteY24" fmla="*/ 5934745 h 7283732"/>
                    <a:gd name="connsiteX25" fmla="*/ 547695 w 7075750"/>
                    <a:gd name="connsiteY25" fmla="*/ 6017213 h 7283732"/>
                    <a:gd name="connsiteX26" fmla="*/ 822422 w 7075750"/>
                    <a:gd name="connsiteY26" fmla="*/ 577557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497889 w 7075752"/>
                    <a:gd name="connsiteY20" fmla="*/ 5751717 h 7283732"/>
                    <a:gd name="connsiteX21" fmla="*/ 1027797 w 7075752"/>
                    <a:gd name="connsiteY21" fmla="*/ 6045703 h 7283732"/>
                    <a:gd name="connsiteX22" fmla="*/ 956803 w 7075752"/>
                    <a:gd name="connsiteY22" fmla="*/ 6037907 h 7283732"/>
                    <a:gd name="connsiteX23" fmla="*/ 711799 w 7075752"/>
                    <a:gd name="connsiteY23" fmla="*/ 6167860 h 7283732"/>
                    <a:gd name="connsiteX24" fmla="*/ 796571 w 7075752"/>
                    <a:gd name="connsiteY24" fmla="*/ 5934745 h 7283732"/>
                    <a:gd name="connsiteX25" fmla="*/ 547697 w 7075752"/>
                    <a:gd name="connsiteY25" fmla="*/ 6017213 h 7283732"/>
                    <a:gd name="connsiteX26" fmla="*/ 699354 w 7075752"/>
                    <a:gd name="connsiteY26" fmla="*/ 610004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47445 w 7075750"/>
                    <a:gd name="connsiteY16" fmla="*/ 5533746 h 7283732"/>
                    <a:gd name="connsiteX17" fmla="*/ 811092 w 7075750"/>
                    <a:gd name="connsiteY17" fmla="*/ 5532085 h 7283732"/>
                    <a:gd name="connsiteX18" fmla="*/ 813267 w 7075750"/>
                    <a:gd name="connsiteY18" fmla="*/ 5488286 h 7283732"/>
                    <a:gd name="connsiteX19" fmla="*/ 890486 w 7075750"/>
                    <a:gd name="connsiteY19" fmla="*/ 5508674 h 7283732"/>
                    <a:gd name="connsiteX20" fmla="*/ 497887 w 7075750"/>
                    <a:gd name="connsiteY20" fmla="*/ 5751717 h 7283732"/>
                    <a:gd name="connsiteX21" fmla="*/ 811363 w 7075750"/>
                    <a:gd name="connsiteY21" fmla="*/ 5908818 h 7283732"/>
                    <a:gd name="connsiteX22" fmla="*/ 956801 w 7075750"/>
                    <a:gd name="connsiteY22" fmla="*/ 6037907 h 7283732"/>
                    <a:gd name="connsiteX23" fmla="*/ 711797 w 7075750"/>
                    <a:gd name="connsiteY23" fmla="*/ 6167860 h 7283732"/>
                    <a:gd name="connsiteX24" fmla="*/ 796569 w 7075750"/>
                    <a:gd name="connsiteY24" fmla="*/ 5934745 h 7283732"/>
                    <a:gd name="connsiteX25" fmla="*/ 547695 w 7075750"/>
                    <a:gd name="connsiteY25" fmla="*/ 6017213 h 7283732"/>
                    <a:gd name="connsiteX26" fmla="*/ 699352 w 7075750"/>
                    <a:gd name="connsiteY26" fmla="*/ 610004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497889 w 7075752"/>
                    <a:gd name="connsiteY20" fmla="*/ 5751717 h 7283732"/>
                    <a:gd name="connsiteX21" fmla="*/ 811365 w 7075752"/>
                    <a:gd name="connsiteY21" fmla="*/ 5908818 h 7283732"/>
                    <a:gd name="connsiteX22" fmla="*/ 719152 w 7075752"/>
                    <a:gd name="connsiteY22" fmla="*/ 6058186 h 7283732"/>
                    <a:gd name="connsiteX23" fmla="*/ 711799 w 7075752"/>
                    <a:gd name="connsiteY23" fmla="*/ 6167860 h 7283732"/>
                    <a:gd name="connsiteX24" fmla="*/ 796571 w 7075752"/>
                    <a:gd name="connsiteY24" fmla="*/ 5934745 h 7283732"/>
                    <a:gd name="connsiteX25" fmla="*/ 547697 w 7075752"/>
                    <a:gd name="connsiteY25" fmla="*/ 6017213 h 7283732"/>
                    <a:gd name="connsiteX26" fmla="*/ 699354 w 7075752"/>
                    <a:gd name="connsiteY26" fmla="*/ 610004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47445 w 7075750"/>
                    <a:gd name="connsiteY16" fmla="*/ 5533746 h 7283732"/>
                    <a:gd name="connsiteX17" fmla="*/ 811092 w 7075750"/>
                    <a:gd name="connsiteY17" fmla="*/ 5532085 h 7283732"/>
                    <a:gd name="connsiteX18" fmla="*/ 813267 w 7075750"/>
                    <a:gd name="connsiteY18" fmla="*/ 5488286 h 7283732"/>
                    <a:gd name="connsiteX19" fmla="*/ 890486 w 7075750"/>
                    <a:gd name="connsiteY19" fmla="*/ 5508674 h 7283732"/>
                    <a:gd name="connsiteX20" fmla="*/ 497887 w 7075750"/>
                    <a:gd name="connsiteY20" fmla="*/ 5751717 h 7283732"/>
                    <a:gd name="connsiteX21" fmla="*/ 811363 w 7075750"/>
                    <a:gd name="connsiteY21" fmla="*/ 5908818 h 7283732"/>
                    <a:gd name="connsiteX22" fmla="*/ 719150 w 7075750"/>
                    <a:gd name="connsiteY22" fmla="*/ 6058186 h 7283732"/>
                    <a:gd name="connsiteX23" fmla="*/ 711797 w 7075750"/>
                    <a:gd name="connsiteY23" fmla="*/ 6167860 h 7283732"/>
                    <a:gd name="connsiteX24" fmla="*/ 796569 w 7075750"/>
                    <a:gd name="connsiteY24" fmla="*/ 5934745 h 7283732"/>
                    <a:gd name="connsiteX25" fmla="*/ 717446 w 7075750"/>
                    <a:gd name="connsiteY25" fmla="*/ 6017212 h 7283732"/>
                    <a:gd name="connsiteX26" fmla="*/ 699352 w 7075750"/>
                    <a:gd name="connsiteY26" fmla="*/ 6100048 h 7283732"/>
                    <a:gd name="connsiteX27" fmla="*/ 757006 w 7075750"/>
                    <a:gd name="connsiteY27" fmla="*/ 6656364 h 7283732"/>
                    <a:gd name="connsiteX28" fmla="*/ 1319545 w 7075750"/>
                    <a:gd name="connsiteY28" fmla="*/ 7100648 h 7283732"/>
                    <a:gd name="connsiteX29" fmla="*/ 2032528 w 7075750"/>
                    <a:gd name="connsiteY29" fmla="*/ 7279920 h 7283732"/>
                    <a:gd name="connsiteX30" fmla="*/ 2599293 w 7075750"/>
                    <a:gd name="connsiteY30" fmla="*/ 7283732 h 7283732"/>
                    <a:gd name="connsiteX31" fmla="*/ 2918848 w 7075750"/>
                    <a:gd name="connsiteY31" fmla="*/ 7034392 h 7283732"/>
                    <a:gd name="connsiteX32" fmla="*/ 3400961 w 7075750"/>
                    <a:gd name="connsiteY32" fmla="*/ 6839708 h 7283732"/>
                    <a:gd name="connsiteX33" fmla="*/ 4236884 w 7075750"/>
                    <a:gd name="connsiteY33" fmla="*/ 6527751 h 7283732"/>
                    <a:gd name="connsiteX34" fmla="*/ 4586832 w 7075750"/>
                    <a:gd name="connsiteY34" fmla="*/ 6352376 h 7283732"/>
                    <a:gd name="connsiteX35" fmla="*/ 4979301 w 7075750"/>
                    <a:gd name="connsiteY35" fmla="*/ 6180899 h 7283732"/>
                    <a:gd name="connsiteX36" fmla="*/ 5276923 w 7075750"/>
                    <a:gd name="connsiteY36" fmla="*/ 5740511 h 7283732"/>
                    <a:gd name="connsiteX37" fmla="*/ 5355411 w 7075750"/>
                    <a:gd name="connsiteY37" fmla="*/ 5261150 h 7283732"/>
                    <a:gd name="connsiteX38" fmla="*/ 5430634 w 7075750"/>
                    <a:gd name="connsiteY38" fmla="*/ 4937678 h 7283732"/>
                    <a:gd name="connsiteX39" fmla="*/ 6114185 w 7075750"/>
                    <a:gd name="connsiteY39" fmla="*/ 4594720 h 7283732"/>
                    <a:gd name="connsiteX40" fmla="*/ 7075750 w 7075750"/>
                    <a:gd name="connsiteY40" fmla="*/ 3772405 h 7283732"/>
                    <a:gd name="connsiteX41" fmla="*/ 6761754 w 7075750"/>
                    <a:gd name="connsiteY41" fmla="*/ 3328116 h 7283732"/>
                    <a:gd name="connsiteX42" fmla="*/ 6650556 w 7075750"/>
                    <a:gd name="connsiteY42" fmla="*/ 2872135 h 7283732"/>
                    <a:gd name="connsiteX43" fmla="*/ 6313687 w 7075750"/>
                    <a:gd name="connsiteY43" fmla="*/ 2790295 h 7283732"/>
                    <a:gd name="connsiteX44" fmla="*/ 6048773 w 7075750"/>
                    <a:gd name="connsiteY44" fmla="*/ 2809779 h 7283732"/>
                    <a:gd name="connsiteX45" fmla="*/ 5790400 w 7075750"/>
                    <a:gd name="connsiteY45" fmla="*/ 2459029 h 7283732"/>
                    <a:gd name="connsiteX46" fmla="*/ 5554922 w 7075750"/>
                    <a:gd name="connsiteY46" fmla="*/ 2322624 h 7283732"/>
                    <a:gd name="connsiteX47" fmla="*/ 5167038 w 7075750"/>
                    <a:gd name="connsiteY47" fmla="*/ 2268305 h 7283732"/>
                    <a:gd name="connsiteX48" fmla="*/ 4792878 w 7075750"/>
                    <a:gd name="connsiteY48" fmla="*/ 2412263 h 7283732"/>
                    <a:gd name="connsiteX49" fmla="*/ 4462940 w 7075750"/>
                    <a:gd name="connsiteY49" fmla="*/ 2385331 h 7283732"/>
                    <a:gd name="connsiteX50" fmla="*/ 4083173 w 7075750"/>
                    <a:gd name="connsiteY50" fmla="*/ 1979669 h 7283732"/>
                    <a:gd name="connsiteX51" fmla="*/ 3756115 w 7075750"/>
                    <a:gd name="connsiteY51" fmla="*/ 1983568 h 7283732"/>
                    <a:gd name="connsiteX52" fmla="*/ 3278612 w 7075750"/>
                    <a:gd name="connsiteY52" fmla="*/ 1854956 h 7283732"/>
                    <a:gd name="connsiteX53" fmla="*/ 2706265 w 7075750"/>
                    <a:gd name="connsiteY53" fmla="*/ 1769216 h 7283732"/>
                    <a:gd name="connsiteX54" fmla="*/ 2133917 w 7075750"/>
                    <a:gd name="connsiteY54" fmla="*/ 1874444 h 7283732"/>
                    <a:gd name="connsiteX55" fmla="*/ 1757798 w 7075750"/>
                    <a:gd name="connsiteY55" fmla="*/ 1765327 h 7283732"/>
                    <a:gd name="connsiteX56" fmla="*/ 1571381 w 7075750"/>
                    <a:gd name="connsiteY56" fmla="*/ 1297651 h 7283732"/>
                    <a:gd name="connsiteX57" fmla="*/ 1209715 w 7075750"/>
                    <a:gd name="connsiteY57" fmla="*/ 970544 h 7283732"/>
                    <a:gd name="connsiteX58" fmla="*/ 1381689 w 7075750"/>
                    <a:gd name="connsiteY58" fmla="*/ 674093 h 7283732"/>
                    <a:gd name="connsiteX59" fmla="*/ 1424205 w 7075750"/>
                    <a:gd name="connsiteY59" fmla="*/ 296060 h 7283732"/>
                    <a:gd name="connsiteX60" fmla="*/ 1426515 w 7075750"/>
                    <a:gd name="connsiteY60" fmla="*/ 0 h 7283732"/>
                    <a:gd name="connsiteX61" fmla="*/ 972855 w 7075750"/>
                    <a:gd name="connsiteY61" fmla="*/ 108985 h 7283732"/>
                    <a:gd name="connsiteX62" fmla="*/ 576425 w 7075750"/>
                    <a:gd name="connsiteY62" fmla="*/ 200050 h 7283732"/>
                    <a:gd name="connsiteX63" fmla="*/ -1 w 7075750"/>
                    <a:gd name="connsiteY63"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497889 w 7075752"/>
                    <a:gd name="connsiteY20" fmla="*/ 5751717 h 7283732"/>
                    <a:gd name="connsiteX21" fmla="*/ 811365 w 7075752"/>
                    <a:gd name="connsiteY21" fmla="*/ 5908818 h 7283732"/>
                    <a:gd name="connsiteX22" fmla="*/ 719152 w 7075752"/>
                    <a:gd name="connsiteY22" fmla="*/ 6058186 h 7283732"/>
                    <a:gd name="connsiteX23" fmla="*/ 711799 w 7075752"/>
                    <a:gd name="connsiteY23" fmla="*/ 6167860 h 7283732"/>
                    <a:gd name="connsiteX24" fmla="*/ 796571 w 7075752"/>
                    <a:gd name="connsiteY24" fmla="*/ 5934745 h 7283732"/>
                    <a:gd name="connsiteX25" fmla="*/ 687742 w 7075752"/>
                    <a:gd name="connsiteY25" fmla="*/ 6022282 h 7283732"/>
                    <a:gd name="connsiteX26" fmla="*/ 699354 w 7075752"/>
                    <a:gd name="connsiteY26" fmla="*/ 6100048 h 7283732"/>
                    <a:gd name="connsiteX27" fmla="*/ 757008 w 7075752"/>
                    <a:gd name="connsiteY27" fmla="*/ 6656364 h 7283732"/>
                    <a:gd name="connsiteX28" fmla="*/ 1319547 w 7075752"/>
                    <a:gd name="connsiteY28" fmla="*/ 7100648 h 7283732"/>
                    <a:gd name="connsiteX29" fmla="*/ 2032530 w 7075752"/>
                    <a:gd name="connsiteY29" fmla="*/ 7279920 h 7283732"/>
                    <a:gd name="connsiteX30" fmla="*/ 2599295 w 7075752"/>
                    <a:gd name="connsiteY30" fmla="*/ 7283732 h 7283732"/>
                    <a:gd name="connsiteX31" fmla="*/ 2918850 w 7075752"/>
                    <a:gd name="connsiteY31" fmla="*/ 7034392 h 7283732"/>
                    <a:gd name="connsiteX32" fmla="*/ 3400963 w 7075752"/>
                    <a:gd name="connsiteY32" fmla="*/ 6839708 h 7283732"/>
                    <a:gd name="connsiteX33" fmla="*/ 4236886 w 7075752"/>
                    <a:gd name="connsiteY33" fmla="*/ 6527751 h 7283732"/>
                    <a:gd name="connsiteX34" fmla="*/ 4586834 w 7075752"/>
                    <a:gd name="connsiteY34" fmla="*/ 6352376 h 7283732"/>
                    <a:gd name="connsiteX35" fmla="*/ 4979303 w 7075752"/>
                    <a:gd name="connsiteY35" fmla="*/ 6180899 h 7283732"/>
                    <a:gd name="connsiteX36" fmla="*/ 5276925 w 7075752"/>
                    <a:gd name="connsiteY36" fmla="*/ 5740511 h 7283732"/>
                    <a:gd name="connsiteX37" fmla="*/ 5355413 w 7075752"/>
                    <a:gd name="connsiteY37" fmla="*/ 5261150 h 7283732"/>
                    <a:gd name="connsiteX38" fmla="*/ 5430636 w 7075752"/>
                    <a:gd name="connsiteY38" fmla="*/ 4937678 h 7283732"/>
                    <a:gd name="connsiteX39" fmla="*/ 6114187 w 7075752"/>
                    <a:gd name="connsiteY39" fmla="*/ 4594720 h 7283732"/>
                    <a:gd name="connsiteX40" fmla="*/ 7075752 w 7075752"/>
                    <a:gd name="connsiteY40" fmla="*/ 3772405 h 7283732"/>
                    <a:gd name="connsiteX41" fmla="*/ 6761756 w 7075752"/>
                    <a:gd name="connsiteY41" fmla="*/ 3328116 h 7283732"/>
                    <a:gd name="connsiteX42" fmla="*/ 6650558 w 7075752"/>
                    <a:gd name="connsiteY42" fmla="*/ 2872135 h 7283732"/>
                    <a:gd name="connsiteX43" fmla="*/ 6313689 w 7075752"/>
                    <a:gd name="connsiteY43" fmla="*/ 2790295 h 7283732"/>
                    <a:gd name="connsiteX44" fmla="*/ 6048775 w 7075752"/>
                    <a:gd name="connsiteY44" fmla="*/ 2809779 h 7283732"/>
                    <a:gd name="connsiteX45" fmla="*/ 5790402 w 7075752"/>
                    <a:gd name="connsiteY45" fmla="*/ 2459029 h 7283732"/>
                    <a:gd name="connsiteX46" fmla="*/ 5554924 w 7075752"/>
                    <a:gd name="connsiteY46" fmla="*/ 2322624 h 7283732"/>
                    <a:gd name="connsiteX47" fmla="*/ 5167040 w 7075752"/>
                    <a:gd name="connsiteY47" fmla="*/ 2268305 h 7283732"/>
                    <a:gd name="connsiteX48" fmla="*/ 4792880 w 7075752"/>
                    <a:gd name="connsiteY48" fmla="*/ 2412263 h 7283732"/>
                    <a:gd name="connsiteX49" fmla="*/ 4462942 w 7075752"/>
                    <a:gd name="connsiteY49" fmla="*/ 2385331 h 7283732"/>
                    <a:gd name="connsiteX50" fmla="*/ 4083175 w 7075752"/>
                    <a:gd name="connsiteY50" fmla="*/ 1979669 h 7283732"/>
                    <a:gd name="connsiteX51" fmla="*/ 3756117 w 7075752"/>
                    <a:gd name="connsiteY51" fmla="*/ 1983568 h 7283732"/>
                    <a:gd name="connsiteX52" fmla="*/ 3278614 w 7075752"/>
                    <a:gd name="connsiteY52" fmla="*/ 1854956 h 7283732"/>
                    <a:gd name="connsiteX53" fmla="*/ 2706267 w 7075752"/>
                    <a:gd name="connsiteY53" fmla="*/ 1769216 h 7283732"/>
                    <a:gd name="connsiteX54" fmla="*/ 2133919 w 7075752"/>
                    <a:gd name="connsiteY54" fmla="*/ 1874444 h 7283732"/>
                    <a:gd name="connsiteX55" fmla="*/ 1757800 w 7075752"/>
                    <a:gd name="connsiteY55" fmla="*/ 1765327 h 7283732"/>
                    <a:gd name="connsiteX56" fmla="*/ 1571383 w 7075752"/>
                    <a:gd name="connsiteY56" fmla="*/ 1297651 h 7283732"/>
                    <a:gd name="connsiteX57" fmla="*/ 1209717 w 7075752"/>
                    <a:gd name="connsiteY57" fmla="*/ 970544 h 7283732"/>
                    <a:gd name="connsiteX58" fmla="*/ 1381691 w 7075752"/>
                    <a:gd name="connsiteY58" fmla="*/ 674093 h 7283732"/>
                    <a:gd name="connsiteX59" fmla="*/ 1424207 w 7075752"/>
                    <a:gd name="connsiteY59" fmla="*/ 296060 h 7283732"/>
                    <a:gd name="connsiteX60" fmla="*/ 1426517 w 7075752"/>
                    <a:gd name="connsiteY60" fmla="*/ 0 h 7283732"/>
                    <a:gd name="connsiteX61" fmla="*/ 972857 w 7075752"/>
                    <a:gd name="connsiteY61" fmla="*/ 108985 h 7283732"/>
                    <a:gd name="connsiteX62" fmla="*/ 576427 w 7075752"/>
                    <a:gd name="connsiteY62" fmla="*/ 200050 h 7283732"/>
                    <a:gd name="connsiteX63" fmla="*/ 1 w 7075752"/>
                    <a:gd name="connsiteY63"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416151 w 7075750"/>
                    <a:gd name="connsiteY4" fmla="*/ 3461115 h 7283732"/>
                    <a:gd name="connsiteX5" fmla="*/ 511867 w 7075750"/>
                    <a:gd name="connsiteY5" fmla="*/ 3776203 h 7283732"/>
                    <a:gd name="connsiteX6" fmla="*/ 778099 w 7075750"/>
                    <a:gd name="connsiteY6" fmla="*/ 3888332 h 7283732"/>
                    <a:gd name="connsiteX7" fmla="*/ 845147 w 7075750"/>
                    <a:gd name="connsiteY7" fmla="*/ 4419905 h 7283732"/>
                    <a:gd name="connsiteX8" fmla="*/ 846687 w 7075750"/>
                    <a:gd name="connsiteY8" fmla="*/ 4503930 h 7283732"/>
                    <a:gd name="connsiteX9" fmla="*/ 907462 w 7075750"/>
                    <a:gd name="connsiteY9" fmla="*/ 4668520 h 7283732"/>
                    <a:gd name="connsiteX10" fmla="*/ 885046 w 7075750"/>
                    <a:gd name="connsiteY10" fmla="*/ 4856332 h 7283732"/>
                    <a:gd name="connsiteX11" fmla="*/ 1057591 w 7075750"/>
                    <a:gd name="connsiteY11" fmla="*/ 5075435 h 7283732"/>
                    <a:gd name="connsiteX12" fmla="*/ 911175 w 7075750"/>
                    <a:gd name="connsiteY12" fmla="*/ 5099745 h 7283732"/>
                    <a:gd name="connsiteX13" fmla="*/ 1000154 w 7075750"/>
                    <a:gd name="connsiteY13" fmla="*/ 5087151 h 7283732"/>
                    <a:gd name="connsiteX14" fmla="*/ 916781 w 7075750"/>
                    <a:gd name="connsiteY14" fmla="*/ 5267600 h 7283732"/>
                    <a:gd name="connsiteX15" fmla="*/ 891031 w 7075750"/>
                    <a:gd name="connsiteY15" fmla="*/ 5307373 h 7283732"/>
                    <a:gd name="connsiteX16" fmla="*/ 847445 w 7075750"/>
                    <a:gd name="connsiteY16" fmla="*/ 5533746 h 7283732"/>
                    <a:gd name="connsiteX17" fmla="*/ 811092 w 7075750"/>
                    <a:gd name="connsiteY17" fmla="*/ 5532085 h 7283732"/>
                    <a:gd name="connsiteX18" fmla="*/ 813267 w 7075750"/>
                    <a:gd name="connsiteY18" fmla="*/ 5488286 h 7283732"/>
                    <a:gd name="connsiteX19" fmla="*/ 890486 w 7075750"/>
                    <a:gd name="connsiteY19" fmla="*/ 5508674 h 7283732"/>
                    <a:gd name="connsiteX20" fmla="*/ 497887 w 7075750"/>
                    <a:gd name="connsiteY20" fmla="*/ 5751717 h 7283732"/>
                    <a:gd name="connsiteX21" fmla="*/ 811363 w 7075750"/>
                    <a:gd name="connsiteY21" fmla="*/ 5908818 h 7283732"/>
                    <a:gd name="connsiteX22" fmla="*/ 719150 w 7075750"/>
                    <a:gd name="connsiteY22" fmla="*/ 6058186 h 7283732"/>
                    <a:gd name="connsiteX23" fmla="*/ 711797 w 7075750"/>
                    <a:gd name="connsiteY23" fmla="*/ 6167860 h 7283732"/>
                    <a:gd name="connsiteX24" fmla="*/ 699103 w 7075750"/>
                    <a:gd name="connsiteY24" fmla="*/ 6026966 h 7283732"/>
                    <a:gd name="connsiteX25" fmla="*/ 796569 w 7075750"/>
                    <a:gd name="connsiteY25" fmla="*/ 5934745 h 7283732"/>
                    <a:gd name="connsiteX26" fmla="*/ 687740 w 7075750"/>
                    <a:gd name="connsiteY26" fmla="*/ 6022282 h 7283732"/>
                    <a:gd name="connsiteX27" fmla="*/ 699352 w 7075750"/>
                    <a:gd name="connsiteY27" fmla="*/ 6100048 h 7283732"/>
                    <a:gd name="connsiteX28" fmla="*/ 757006 w 7075750"/>
                    <a:gd name="connsiteY28" fmla="*/ 6656364 h 7283732"/>
                    <a:gd name="connsiteX29" fmla="*/ 1319545 w 7075750"/>
                    <a:gd name="connsiteY29" fmla="*/ 7100648 h 7283732"/>
                    <a:gd name="connsiteX30" fmla="*/ 2032528 w 7075750"/>
                    <a:gd name="connsiteY30" fmla="*/ 7279920 h 7283732"/>
                    <a:gd name="connsiteX31" fmla="*/ 2599293 w 7075750"/>
                    <a:gd name="connsiteY31" fmla="*/ 7283732 h 7283732"/>
                    <a:gd name="connsiteX32" fmla="*/ 2918848 w 7075750"/>
                    <a:gd name="connsiteY32" fmla="*/ 7034392 h 7283732"/>
                    <a:gd name="connsiteX33" fmla="*/ 3400961 w 7075750"/>
                    <a:gd name="connsiteY33" fmla="*/ 6839708 h 7283732"/>
                    <a:gd name="connsiteX34" fmla="*/ 4236884 w 7075750"/>
                    <a:gd name="connsiteY34" fmla="*/ 6527751 h 7283732"/>
                    <a:gd name="connsiteX35" fmla="*/ 4586832 w 7075750"/>
                    <a:gd name="connsiteY35" fmla="*/ 6352376 h 7283732"/>
                    <a:gd name="connsiteX36" fmla="*/ 4979301 w 7075750"/>
                    <a:gd name="connsiteY36" fmla="*/ 6180899 h 7283732"/>
                    <a:gd name="connsiteX37" fmla="*/ 5276923 w 7075750"/>
                    <a:gd name="connsiteY37" fmla="*/ 5740511 h 7283732"/>
                    <a:gd name="connsiteX38" fmla="*/ 5355411 w 7075750"/>
                    <a:gd name="connsiteY38" fmla="*/ 5261150 h 7283732"/>
                    <a:gd name="connsiteX39" fmla="*/ 5430634 w 7075750"/>
                    <a:gd name="connsiteY39" fmla="*/ 4937678 h 7283732"/>
                    <a:gd name="connsiteX40" fmla="*/ 6114185 w 7075750"/>
                    <a:gd name="connsiteY40" fmla="*/ 4594720 h 7283732"/>
                    <a:gd name="connsiteX41" fmla="*/ 7075750 w 7075750"/>
                    <a:gd name="connsiteY41" fmla="*/ 3772405 h 7283732"/>
                    <a:gd name="connsiteX42" fmla="*/ 6761754 w 7075750"/>
                    <a:gd name="connsiteY42" fmla="*/ 3328116 h 7283732"/>
                    <a:gd name="connsiteX43" fmla="*/ 6650556 w 7075750"/>
                    <a:gd name="connsiteY43" fmla="*/ 2872135 h 7283732"/>
                    <a:gd name="connsiteX44" fmla="*/ 6313687 w 7075750"/>
                    <a:gd name="connsiteY44" fmla="*/ 2790295 h 7283732"/>
                    <a:gd name="connsiteX45" fmla="*/ 6048773 w 7075750"/>
                    <a:gd name="connsiteY45" fmla="*/ 2809779 h 7283732"/>
                    <a:gd name="connsiteX46" fmla="*/ 5790400 w 7075750"/>
                    <a:gd name="connsiteY46" fmla="*/ 2459029 h 7283732"/>
                    <a:gd name="connsiteX47" fmla="*/ 5554922 w 7075750"/>
                    <a:gd name="connsiteY47" fmla="*/ 2322624 h 7283732"/>
                    <a:gd name="connsiteX48" fmla="*/ 5167038 w 7075750"/>
                    <a:gd name="connsiteY48" fmla="*/ 2268305 h 7283732"/>
                    <a:gd name="connsiteX49" fmla="*/ 4792878 w 7075750"/>
                    <a:gd name="connsiteY49" fmla="*/ 2412263 h 7283732"/>
                    <a:gd name="connsiteX50" fmla="*/ 4462940 w 7075750"/>
                    <a:gd name="connsiteY50" fmla="*/ 2385331 h 7283732"/>
                    <a:gd name="connsiteX51" fmla="*/ 4083173 w 7075750"/>
                    <a:gd name="connsiteY51" fmla="*/ 1979669 h 7283732"/>
                    <a:gd name="connsiteX52" fmla="*/ 3756115 w 7075750"/>
                    <a:gd name="connsiteY52" fmla="*/ 1983568 h 7283732"/>
                    <a:gd name="connsiteX53" fmla="*/ 3278612 w 7075750"/>
                    <a:gd name="connsiteY53" fmla="*/ 1854956 h 7283732"/>
                    <a:gd name="connsiteX54" fmla="*/ 2706265 w 7075750"/>
                    <a:gd name="connsiteY54" fmla="*/ 1769216 h 7283732"/>
                    <a:gd name="connsiteX55" fmla="*/ 2133917 w 7075750"/>
                    <a:gd name="connsiteY55" fmla="*/ 1874444 h 7283732"/>
                    <a:gd name="connsiteX56" fmla="*/ 1757798 w 7075750"/>
                    <a:gd name="connsiteY56" fmla="*/ 1765327 h 7283732"/>
                    <a:gd name="connsiteX57" fmla="*/ 1571381 w 7075750"/>
                    <a:gd name="connsiteY57" fmla="*/ 1297651 h 7283732"/>
                    <a:gd name="connsiteX58" fmla="*/ 1209715 w 7075750"/>
                    <a:gd name="connsiteY58" fmla="*/ 970544 h 7283732"/>
                    <a:gd name="connsiteX59" fmla="*/ 1381689 w 7075750"/>
                    <a:gd name="connsiteY59" fmla="*/ 674093 h 7283732"/>
                    <a:gd name="connsiteX60" fmla="*/ 1424205 w 7075750"/>
                    <a:gd name="connsiteY60" fmla="*/ 296060 h 7283732"/>
                    <a:gd name="connsiteX61" fmla="*/ 1426515 w 7075750"/>
                    <a:gd name="connsiteY61" fmla="*/ 0 h 7283732"/>
                    <a:gd name="connsiteX62" fmla="*/ 972855 w 7075750"/>
                    <a:gd name="connsiteY62" fmla="*/ 108985 h 7283732"/>
                    <a:gd name="connsiteX63" fmla="*/ 576425 w 7075750"/>
                    <a:gd name="connsiteY63" fmla="*/ 200050 h 7283732"/>
                    <a:gd name="connsiteX64" fmla="*/ -1 w 7075750"/>
                    <a:gd name="connsiteY64"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778101 w 7075752"/>
                    <a:gd name="connsiteY6" fmla="*/ 3888332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773735 w 7075752"/>
                    <a:gd name="connsiteY20" fmla="*/ 5701019 h 7283732"/>
                    <a:gd name="connsiteX21" fmla="*/ 811365 w 7075752"/>
                    <a:gd name="connsiteY21" fmla="*/ 5908818 h 7283732"/>
                    <a:gd name="connsiteX22" fmla="*/ 719152 w 7075752"/>
                    <a:gd name="connsiteY22" fmla="*/ 6058186 h 7283732"/>
                    <a:gd name="connsiteX23" fmla="*/ 711799 w 7075752"/>
                    <a:gd name="connsiteY23" fmla="*/ 6167860 h 7283732"/>
                    <a:gd name="connsiteX24" fmla="*/ 699105 w 7075752"/>
                    <a:gd name="connsiteY24" fmla="*/ 6026966 h 7283732"/>
                    <a:gd name="connsiteX25" fmla="*/ 796571 w 7075752"/>
                    <a:gd name="connsiteY25" fmla="*/ 5934745 h 7283732"/>
                    <a:gd name="connsiteX26" fmla="*/ 687742 w 7075752"/>
                    <a:gd name="connsiteY26" fmla="*/ 6022282 h 7283732"/>
                    <a:gd name="connsiteX27" fmla="*/ 699354 w 7075752"/>
                    <a:gd name="connsiteY27" fmla="*/ 6100048 h 7283732"/>
                    <a:gd name="connsiteX28" fmla="*/ 757008 w 7075752"/>
                    <a:gd name="connsiteY28" fmla="*/ 6656364 h 7283732"/>
                    <a:gd name="connsiteX29" fmla="*/ 1319547 w 7075752"/>
                    <a:gd name="connsiteY29" fmla="*/ 7100648 h 7283732"/>
                    <a:gd name="connsiteX30" fmla="*/ 2032530 w 7075752"/>
                    <a:gd name="connsiteY30" fmla="*/ 7279920 h 7283732"/>
                    <a:gd name="connsiteX31" fmla="*/ 2599295 w 7075752"/>
                    <a:gd name="connsiteY31" fmla="*/ 7283732 h 7283732"/>
                    <a:gd name="connsiteX32" fmla="*/ 2918850 w 7075752"/>
                    <a:gd name="connsiteY32" fmla="*/ 7034392 h 7283732"/>
                    <a:gd name="connsiteX33" fmla="*/ 3400963 w 7075752"/>
                    <a:gd name="connsiteY33" fmla="*/ 6839708 h 7283732"/>
                    <a:gd name="connsiteX34" fmla="*/ 4236886 w 7075752"/>
                    <a:gd name="connsiteY34" fmla="*/ 6527751 h 7283732"/>
                    <a:gd name="connsiteX35" fmla="*/ 4586834 w 7075752"/>
                    <a:gd name="connsiteY35" fmla="*/ 6352376 h 7283732"/>
                    <a:gd name="connsiteX36" fmla="*/ 4979303 w 7075752"/>
                    <a:gd name="connsiteY36" fmla="*/ 6180899 h 7283732"/>
                    <a:gd name="connsiteX37" fmla="*/ 5276925 w 7075752"/>
                    <a:gd name="connsiteY37" fmla="*/ 5740511 h 7283732"/>
                    <a:gd name="connsiteX38" fmla="*/ 5355413 w 7075752"/>
                    <a:gd name="connsiteY38" fmla="*/ 5261150 h 7283732"/>
                    <a:gd name="connsiteX39" fmla="*/ 5430636 w 7075752"/>
                    <a:gd name="connsiteY39" fmla="*/ 4937678 h 7283732"/>
                    <a:gd name="connsiteX40" fmla="*/ 6114187 w 7075752"/>
                    <a:gd name="connsiteY40" fmla="*/ 4594720 h 7283732"/>
                    <a:gd name="connsiteX41" fmla="*/ 7075752 w 7075752"/>
                    <a:gd name="connsiteY41" fmla="*/ 3772405 h 7283732"/>
                    <a:gd name="connsiteX42" fmla="*/ 6761756 w 7075752"/>
                    <a:gd name="connsiteY42" fmla="*/ 3328116 h 7283732"/>
                    <a:gd name="connsiteX43" fmla="*/ 6650558 w 7075752"/>
                    <a:gd name="connsiteY43" fmla="*/ 2872135 h 7283732"/>
                    <a:gd name="connsiteX44" fmla="*/ 6313689 w 7075752"/>
                    <a:gd name="connsiteY44" fmla="*/ 2790295 h 7283732"/>
                    <a:gd name="connsiteX45" fmla="*/ 6048775 w 7075752"/>
                    <a:gd name="connsiteY45" fmla="*/ 2809779 h 7283732"/>
                    <a:gd name="connsiteX46" fmla="*/ 5790402 w 7075752"/>
                    <a:gd name="connsiteY46" fmla="*/ 2459029 h 7283732"/>
                    <a:gd name="connsiteX47" fmla="*/ 5554924 w 7075752"/>
                    <a:gd name="connsiteY47" fmla="*/ 2322624 h 7283732"/>
                    <a:gd name="connsiteX48" fmla="*/ 5167040 w 7075752"/>
                    <a:gd name="connsiteY48" fmla="*/ 2268305 h 7283732"/>
                    <a:gd name="connsiteX49" fmla="*/ 4792880 w 7075752"/>
                    <a:gd name="connsiteY49" fmla="*/ 2412263 h 7283732"/>
                    <a:gd name="connsiteX50" fmla="*/ 4462942 w 7075752"/>
                    <a:gd name="connsiteY50" fmla="*/ 2385331 h 7283732"/>
                    <a:gd name="connsiteX51" fmla="*/ 4083175 w 7075752"/>
                    <a:gd name="connsiteY51" fmla="*/ 1979669 h 7283732"/>
                    <a:gd name="connsiteX52" fmla="*/ 3756117 w 7075752"/>
                    <a:gd name="connsiteY52" fmla="*/ 1983568 h 7283732"/>
                    <a:gd name="connsiteX53" fmla="*/ 3278614 w 7075752"/>
                    <a:gd name="connsiteY53" fmla="*/ 1854956 h 7283732"/>
                    <a:gd name="connsiteX54" fmla="*/ 2706267 w 7075752"/>
                    <a:gd name="connsiteY54" fmla="*/ 1769216 h 7283732"/>
                    <a:gd name="connsiteX55" fmla="*/ 2133919 w 7075752"/>
                    <a:gd name="connsiteY55" fmla="*/ 1874444 h 7283732"/>
                    <a:gd name="connsiteX56" fmla="*/ 1757800 w 7075752"/>
                    <a:gd name="connsiteY56" fmla="*/ 1765327 h 7283732"/>
                    <a:gd name="connsiteX57" fmla="*/ 1571383 w 7075752"/>
                    <a:gd name="connsiteY57" fmla="*/ 1297651 h 7283732"/>
                    <a:gd name="connsiteX58" fmla="*/ 1209717 w 7075752"/>
                    <a:gd name="connsiteY58" fmla="*/ 970544 h 7283732"/>
                    <a:gd name="connsiteX59" fmla="*/ 1381691 w 7075752"/>
                    <a:gd name="connsiteY59" fmla="*/ 674093 h 7283732"/>
                    <a:gd name="connsiteX60" fmla="*/ 1424207 w 7075752"/>
                    <a:gd name="connsiteY60" fmla="*/ 296060 h 7283732"/>
                    <a:gd name="connsiteX61" fmla="*/ 1426517 w 7075752"/>
                    <a:gd name="connsiteY61" fmla="*/ 0 h 7283732"/>
                    <a:gd name="connsiteX62" fmla="*/ 972857 w 7075752"/>
                    <a:gd name="connsiteY62" fmla="*/ 108985 h 7283732"/>
                    <a:gd name="connsiteX63" fmla="*/ 576427 w 7075752"/>
                    <a:gd name="connsiteY63" fmla="*/ 200050 h 7283732"/>
                    <a:gd name="connsiteX64" fmla="*/ 1 w 7075752"/>
                    <a:gd name="connsiteY64"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553548 w 7075752"/>
                    <a:gd name="connsiteY6" fmla="*/ 4232038 h 7283732"/>
                    <a:gd name="connsiteX7" fmla="*/ 845149 w 7075752"/>
                    <a:gd name="connsiteY7" fmla="*/ 4419905 h 7283732"/>
                    <a:gd name="connsiteX8" fmla="*/ 846689 w 7075752"/>
                    <a:gd name="connsiteY8" fmla="*/ 4503930 h 7283732"/>
                    <a:gd name="connsiteX9" fmla="*/ 907464 w 7075752"/>
                    <a:gd name="connsiteY9" fmla="*/ 4668520 h 7283732"/>
                    <a:gd name="connsiteX10" fmla="*/ 885048 w 7075752"/>
                    <a:gd name="connsiteY10" fmla="*/ 4856332 h 7283732"/>
                    <a:gd name="connsiteX11" fmla="*/ 1057593 w 7075752"/>
                    <a:gd name="connsiteY11" fmla="*/ 5075435 h 7283732"/>
                    <a:gd name="connsiteX12" fmla="*/ 911177 w 7075752"/>
                    <a:gd name="connsiteY12" fmla="*/ 5099745 h 7283732"/>
                    <a:gd name="connsiteX13" fmla="*/ 1000156 w 7075752"/>
                    <a:gd name="connsiteY13" fmla="*/ 5087151 h 7283732"/>
                    <a:gd name="connsiteX14" fmla="*/ 916783 w 7075752"/>
                    <a:gd name="connsiteY14" fmla="*/ 5267600 h 7283732"/>
                    <a:gd name="connsiteX15" fmla="*/ 891033 w 7075752"/>
                    <a:gd name="connsiteY15" fmla="*/ 5307373 h 7283732"/>
                    <a:gd name="connsiteX16" fmla="*/ 847447 w 7075752"/>
                    <a:gd name="connsiteY16" fmla="*/ 5533746 h 7283732"/>
                    <a:gd name="connsiteX17" fmla="*/ 811094 w 7075752"/>
                    <a:gd name="connsiteY17" fmla="*/ 5532085 h 7283732"/>
                    <a:gd name="connsiteX18" fmla="*/ 813269 w 7075752"/>
                    <a:gd name="connsiteY18" fmla="*/ 5488286 h 7283732"/>
                    <a:gd name="connsiteX19" fmla="*/ 890488 w 7075752"/>
                    <a:gd name="connsiteY19" fmla="*/ 5508674 h 7283732"/>
                    <a:gd name="connsiteX20" fmla="*/ 773735 w 7075752"/>
                    <a:gd name="connsiteY20" fmla="*/ 5701019 h 7283732"/>
                    <a:gd name="connsiteX21" fmla="*/ 811365 w 7075752"/>
                    <a:gd name="connsiteY21" fmla="*/ 5908818 h 7283732"/>
                    <a:gd name="connsiteX22" fmla="*/ 719152 w 7075752"/>
                    <a:gd name="connsiteY22" fmla="*/ 6058186 h 7283732"/>
                    <a:gd name="connsiteX23" fmla="*/ 711799 w 7075752"/>
                    <a:gd name="connsiteY23" fmla="*/ 6167860 h 7283732"/>
                    <a:gd name="connsiteX24" fmla="*/ 699105 w 7075752"/>
                    <a:gd name="connsiteY24" fmla="*/ 6026966 h 7283732"/>
                    <a:gd name="connsiteX25" fmla="*/ 796571 w 7075752"/>
                    <a:gd name="connsiteY25" fmla="*/ 5934745 h 7283732"/>
                    <a:gd name="connsiteX26" fmla="*/ 687742 w 7075752"/>
                    <a:gd name="connsiteY26" fmla="*/ 6022282 h 7283732"/>
                    <a:gd name="connsiteX27" fmla="*/ 699354 w 7075752"/>
                    <a:gd name="connsiteY27" fmla="*/ 6100048 h 7283732"/>
                    <a:gd name="connsiteX28" fmla="*/ 757008 w 7075752"/>
                    <a:gd name="connsiteY28" fmla="*/ 6656364 h 7283732"/>
                    <a:gd name="connsiteX29" fmla="*/ 1319547 w 7075752"/>
                    <a:gd name="connsiteY29" fmla="*/ 7100648 h 7283732"/>
                    <a:gd name="connsiteX30" fmla="*/ 2032530 w 7075752"/>
                    <a:gd name="connsiteY30" fmla="*/ 7279920 h 7283732"/>
                    <a:gd name="connsiteX31" fmla="*/ 2599295 w 7075752"/>
                    <a:gd name="connsiteY31" fmla="*/ 7283732 h 7283732"/>
                    <a:gd name="connsiteX32" fmla="*/ 2918850 w 7075752"/>
                    <a:gd name="connsiteY32" fmla="*/ 7034392 h 7283732"/>
                    <a:gd name="connsiteX33" fmla="*/ 3400963 w 7075752"/>
                    <a:gd name="connsiteY33" fmla="*/ 6839708 h 7283732"/>
                    <a:gd name="connsiteX34" fmla="*/ 4236886 w 7075752"/>
                    <a:gd name="connsiteY34" fmla="*/ 6527751 h 7283732"/>
                    <a:gd name="connsiteX35" fmla="*/ 4586834 w 7075752"/>
                    <a:gd name="connsiteY35" fmla="*/ 6352376 h 7283732"/>
                    <a:gd name="connsiteX36" fmla="*/ 4979303 w 7075752"/>
                    <a:gd name="connsiteY36" fmla="*/ 6180899 h 7283732"/>
                    <a:gd name="connsiteX37" fmla="*/ 5276925 w 7075752"/>
                    <a:gd name="connsiteY37" fmla="*/ 5740511 h 7283732"/>
                    <a:gd name="connsiteX38" fmla="*/ 5355413 w 7075752"/>
                    <a:gd name="connsiteY38" fmla="*/ 5261150 h 7283732"/>
                    <a:gd name="connsiteX39" fmla="*/ 5430636 w 7075752"/>
                    <a:gd name="connsiteY39" fmla="*/ 4937678 h 7283732"/>
                    <a:gd name="connsiteX40" fmla="*/ 6114187 w 7075752"/>
                    <a:gd name="connsiteY40" fmla="*/ 4594720 h 7283732"/>
                    <a:gd name="connsiteX41" fmla="*/ 7075752 w 7075752"/>
                    <a:gd name="connsiteY41" fmla="*/ 3772405 h 7283732"/>
                    <a:gd name="connsiteX42" fmla="*/ 6761756 w 7075752"/>
                    <a:gd name="connsiteY42" fmla="*/ 3328116 h 7283732"/>
                    <a:gd name="connsiteX43" fmla="*/ 6650558 w 7075752"/>
                    <a:gd name="connsiteY43" fmla="*/ 2872135 h 7283732"/>
                    <a:gd name="connsiteX44" fmla="*/ 6313689 w 7075752"/>
                    <a:gd name="connsiteY44" fmla="*/ 2790295 h 7283732"/>
                    <a:gd name="connsiteX45" fmla="*/ 6048775 w 7075752"/>
                    <a:gd name="connsiteY45" fmla="*/ 2809779 h 7283732"/>
                    <a:gd name="connsiteX46" fmla="*/ 5790402 w 7075752"/>
                    <a:gd name="connsiteY46" fmla="*/ 2459029 h 7283732"/>
                    <a:gd name="connsiteX47" fmla="*/ 5554924 w 7075752"/>
                    <a:gd name="connsiteY47" fmla="*/ 2322624 h 7283732"/>
                    <a:gd name="connsiteX48" fmla="*/ 5167040 w 7075752"/>
                    <a:gd name="connsiteY48" fmla="*/ 2268305 h 7283732"/>
                    <a:gd name="connsiteX49" fmla="*/ 4792880 w 7075752"/>
                    <a:gd name="connsiteY49" fmla="*/ 2412263 h 7283732"/>
                    <a:gd name="connsiteX50" fmla="*/ 4462942 w 7075752"/>
                    <a:gd name="connsiteY50" fmla="*/ 2385331 h 7283732"/>
                    <a:gd name="connsiteX51" fmla="*/ 4083175 w 7075752"/>
                    <a:gd name="connsiteY51" fmla="*/ 1979669 h 7283732"/>
                    <a:gd name="connsiteX52" fmla="*/ 3756117 w 7075752"/>
                    <a:gd name="connsiteY52" fmla="*/ 1983568 h 7283732"/>
                    <a:gd name="connsiteX53" fmla="*/ 3278614 w 7075752"/>
                    <a:gd name="connsiteY53" fmla="*/ 1854956 h 7283732"/>
                    <a:gd name="connsiteX54" fmla="*/ 2706267 w 7075752"/>
                    <a:gd name="connsiteY54" fmla="*/ 1769216 h 7283732"/>
                    <a:gd name="connsiteX55" fmla="*/ 2133919 w 7075752"/>
                    <a:gd name="connsiteY55" fmla="*/ 1874444 h 7283732"/>
                    <a:gd name="connsiteX56" fmla="*/ 1757800 w 7075752"/>
                    <a:gd name="connsiteY56" fmla="*/ 1765327 h 7283732"/>
                    <a:gd name="connsiteX57" fmla="*/ 1571383 w 7075752"/>
                    <a:gd name="connsiteY57" fmla="*/ 1297651 h 7283732"/>
                    <a:gd name="connsiteX58" fmla="*/ 1209717 w 7075752"/>
                    <a:gd name="connsiteY58" fmla="*/ 970544 h 7283732"/>
                    <a:gd name="connsiteX59" fmla="*/ 1381691 w 7075752"/>
                    <a:gd name="connsiteY59" fmla="*/ 674093 h 7283732"/>
                    <a:gd name="connsiteX60" fmla="*/ 1424207 w 7075752"/>
                    <a:gd name="connsiteY60" fmla="*/ 296060 h 7283732"/>
                    <a:gd name="connsiteX61" fmla="*/ 1426517 w 7075752"/>
                    <a:gd name="connsiteY61" fmla="*/ 0 h 7283732"/>
                    <a:gd name="connsiteX62" fmla="*/ 972857 w 7075752"/>
                    <a:gd name="connsiteY62" fmla="*/ 108985 h 7283732"/>
                    <a:gd name="connsiteX63" fmla="*/ 576427 w 7075752"/>
                    <a:gd name="connsiteY63" fmla="*/ 200050 h 7283732"/>
                    <a:gd name="connsiteX64" fmla="*/ 1 w 7075752"/>
                    <a:gd name="connsiteY64"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511869 w 7075752"/>
                    <a:gd name="connsiteY5" fmla="*/ 3776203 h 7283732"/>
                    <a:gd name="connsiteX6" fmla="*/ 478719 w 7075752"/>
                    <a:gd name="connsiteY6" fmla="*/ 3801914 h 7283732"/>
                    <a:gd name="connsiteX7" fmla="*/ 553548 w 7075752"/>
                    <a:gd name="connsiteY7" fmla="*/ 4232038 h 7283732"/>
                    <a:gd name="connsiteX8" fmla="*/ 845149 w 7075752"/>
                    <a:gd name="connsiteY8" fmla="*/ 4419905 h 7283732"/>
                    <a:gd name="connsiteX9" fmla="*/ 846689 w 7075752"/>
                    <a:gd name="connsiteY9" fmla="*/ 4503930 h 7283732"/>
                    <a:gd name="connsiteX10" fmla="*/ 907464 w 7075752"/>
                    <a:gd name="connsiteY10" fmla="*/ 4668520 h 7283732"/>
                    <a:gd name="connsiteX11" fmla="*/ 885048 w 7075752"/>
                    <a:gd name="connsiteY11" fmla="*/ 4856332 h 7283732"/>
                    <a:gd name="connsiteX12" fmla="*/ 1057593 w 7075752"/>
                    <a:gd name="connsiteY12" fmla="*/ 5075435 h 7283732"/>
                    <a:gd name="connsiteX13" fmla="*/ 911177 w 7075752"/>
                    <a:gd name="connsiteY13" fmla="*/ 5099745 h 7283732"/>
                    <a:gd name="connsiteX14" fmla="*/ 1000156 w 7075752"/>
                    <a:gd name="connsiteY14" fmla="*/ 5087151 h 7283732"/>
                    <a:gd name="connsiteX15" fmla="*/ 916783 w 7075752"/>
                    <a:gd name="connsiteY15" fmla="*/ 5267600 h 7283732"/>
                    <a:gd name="connsiteX16" fmla="*/ 891033 w 7075752"/>
                    <a:gd name="connsiteY16" fmla="*/ 5307373 h 7283732"/>
                    <a:gd name="connsiteX17" fmla="*/ 847447 w 7075752"/>
                    <a:gd name="connsiteY17" fmla="*/ 5533746 h 7283732"/>
                    <a:gd name="connsiteX18" fmla="*/ 811094 w 7075752"/>
                    <a:gd name="connsiteY18" fmla="*/ 5532085 h 7283732"/>
                    <a:gd name="connsiteX19" fmla="*/ 813269 w 7075752"/>
                    <a:gd name="connsiteY19" fmla="*/ 5488286 h 7283732"/>
                    <a:gd name="connsiteX20" fmla="*/ 890488 w 7075752"/>
                    <a:gd name="connsiteY20" fmla="*/ 5508674 h 7283732"/>
                    <a:gd name="connsiteX21" fmla="*/ 773735 w 7075752"/>
                    <a:gd name="connsiteY21" fmla="*/ 5701019 h 7283732"/>
                    <a:gd name="connsiteX22" fmla="*/ 811365 w 7075752"/>
                    <a:gd name="connsiteY22" fmla="*/ 5908818 h 7283732"/>
                    <a:gd name="connsiteX23" fmla="*/ 719152 w 7075752"/>
                    <a:gd name="connsiteY23" fmla="*/ 6058186 h 7283732"/>
                    <a:gd name="connsiteX24" fmla="*/ 711799 w 7075752"/>
                    <a:gd name="connsiteY24" fmla="*/ 6167860 h 7283732"/>
                    <a:gd name="connsiteX25" fmla="*/ 699105 w 7075752"/>
                    <a:gd name="connsiteY25" fmla="*/ 6026966 h 7283732"/>
                    <a:gd name="connsiteX26" fmla="*/ 796571 w 7075752"/>
                    <a:gd name="connsiteY26" fmla="*/ 5934745 h 7283732"/>
                    <a:gd name="connsiteX27" fmla="*/ 687742 w 7075752"/>
                    <a:gd name="connsiteY27" fmla="*/ 6022282 h 7283732"/>
                    <a:gd name="connsiteX28" fmla="*/ 699354 w 7075752"/>
                    <a:gd name="connsiteY28" fmla="*/ 6100048 h 7283732"/>
                    <a:gd name="connsiteX29" fmla="*/ 757008 w 7075752"/>
                    <a:gd name="connsiteY29" fmla="*/ 6656364 h 7283732"/>
                    <a:gd name="connsiteX30" fmla="*/ 1319547 w 7075752"/>
                    <a:gd name="connsiteY30" fmla="*/ 7100648 h 7283732"/>
                    <a:gd name="connsiteX31" fmla="*/ 2032530 w 7075752"/>
                    <a:gd name="connsiteY31" fmla="*/ 7279920 h 7283732"/>
                    <a:gd name="connsiteX32" fmla="*/ 2599295 w 7075752"/>
                    <a:gd name="connsiteY32" fmla="*/ 7283732 h 7283732"/>
                    <a:gd name="connsiteX33" fmla="*/ 2918850 w 7075752"/>
                    <a:gd name="connsiteY33" fmla="*/ 7034392 h 7283732"/>
                    <a:gd name="connsiteX34" fmla="*/ 3400963 w 7075752"/>
                    <a:gd name="connsiteY34" fmla="*/ 6839708 h 7283732"/>
                    <a:gd name="connsiteX35" fmla="*/ 4236886 w 7075752"/>
                    <a:gd name="connsiteY35" fmla="*/ 6527751 h 7283732"/>
                    <a:gd name="connsiteX36" fmla="*/ 4586834 w 7075752"/>
                    <a:gd name="connsiteY36" fmla="*/ 6352376 h 7283732"/>
                    <a:gd name="connsiteX37" fmla="*/ 4979303 w 7075752"/>
                    <a:gd name="connsiteY37" fmla="*/ 6180899 h 7283732"/>
                    <a:gd name="connsiteX38" fmla="*/ 5276925 w 7075752"/>
                    <a:gd name="connsiteY38" fmla="*/ 5740511 h 7283732"/>
                    <a:gd name="connsiteX39" fmla="*/ 5355413 w 7075752"/>
                    <a:gd name="connsiteY39" fmla="*/ 5261150 h 7283732"/>
                    <a:gd name="connsiteX40" fmla="*/ 5430636 w 7075752"/>
                    <a:gd name="connsiteY40" fmla="*/ 4937678 h 7283732"/>
                    <a:gd name="connsiteX41" fmla="*/ 6114187 w 7075752"/>
                    <a:gd name="connsiteY41" fmla="*/ 4594720 h 7283732"/>
                    <a:gd name="connsiteX42" fmla="*/ 7075752 w 7075752"/>
                    <a:gd name="connsiteY42" fmla="*/ 3772405 h 7283732"/>
                    <a:gd name="connsiteX43" fmla="*/ 6761756 w 7075752"/>
                    <a:gd name="connsiteY43" fmla="*/ 3328116 h 7283732"/>
                    <a:gd name="connsiteX44" fmla="*/ 6650558 w 7075752"/>
                    <a:gd name="connsiteY44" fmla="*/ 2872135 h 7283732"/>
                    <a:gd name="connsiteX45" fmla="*/ 6313689 w 7075752"/>
                    <a:gd name="connsiteY45" fmla="*/ 2790295 h 7283732"/>
                    <a:gd name="connsiteX46" fmla="*/ 6048775 w 7075752"/>
                    <a:gd name="connsiteY46" fmla="*/ 2809779 h 7283732"/>
                    <a:gd name="connsiteX47" fmla="*/ 5790402 w 7075752"/>
                    <a:gd name="connsiteY47" fmla="*/ 2459029 h 7283732"/>
                    <a:gd name="connsiteX48" fmla="*/ 5554924 w 7075752"/>
                    <a:gd name="connsiteY48" fmla="*/ 2322624 h 7283732"/>
                    <a:gd name="connsiteX49" fmla="*/ 5167040 w 7075752"/>
                    <a:gd name="connsiteY49" fmla="*/ 2268305 h 7283732"/>
                    <a:gd name="connsiteX50" fmla="*/ 4792880 w 7075752"/>
                    <a:gd name="connsiteY50" fmla="*/ 2412263 h 7283732"/>
                    <a:gd name="connsiteX51" fmla="*/ 4462942 w 7075752"/>
                    <a:gd name="connsiteY51" fmla="*/ 2385331 h 7283732"/>
                    <a:gd name="connsiteX52" fmla="*/ 4083175 w 7075752"/>
                    <a:gd name="connsiteY52" fmla="*/ 1979669 h 7283732"/>
                    <a:gd name="connsiteX53" fmla="*/ 3756117 w 7075752"/>
                    <a:gd name="connsiteY53" fmla="*/ 1983568 h 7283732"/>
                    <a:gd name="connsiteX54" fmla="*/ 3278614 w 7075752"/>
                    <a:gd name="connsiteY54" fmla="*/ 1854956 h 7283732"/>
                    <a:gd name="connsiteX55" fmla="*/ 2706267 w 7075752"/>
                    <a:gd name="connsiteY55" fmla="*/ 1769216 h 7283732"/>
                    <a:gd name="connsiteX56" fmla="*/ 2133919 w 7075752"/>
                    <a:gd name="connsiteY56" fmla="*/ 1874444 h 7283732"/>
                    <a:gd name="connsiteX57" fmla="*/ 1757800 w 7075752"/>
                    <a:gd name="connsiteY57" fmla="*/ 1765327 h 7283732"/>
                    <a:gd name="connsiteX58" fmla="*/ 1571383 w 7075752"/>
                    <a:gd name="connsiteY58" fmla="*/ 1297651 h 7283732"/>
                    <a:gd name="connsiteX59" fmla="*/ 1209717 w 7075752"/>
                    <a:gd name="connsiteY59" fmla="*/ 970544 h 7283732"/>
                    <a:gd name="connsiteX60" fmla="*/ 1381691 w 7075752"/>
                    <a:gd name="connsiteY60" fmla="*/ 674093 h 7283732"/>
                    <a:gd name="connsiteX61" fmla="*/ 1424207 w 7075752"/>
                    <a:gd name="connsiteY61" fmla="*/ 296060 h 7283732"/>
                    <a:gd name="connsiteX62" fmla="*/ 1426517 w 7075752"/>
                    <a:gd name="connsiteY62" fmla="*/ 0 h 7283732"/>
                    <a:gd name="connsiteX63" fmla="*/ 972857 w 7075752"/>
                    <a:gd name="connsiteY63" fmla="*/ 108985 h 7283732"/>
                    <a:gd name="connsiteX64" fmla="*/ 576427 w 7075752"/>
                    <a:gd name="connsiteY64" fmla="*/ 200050 h 7283732"/>
                    <a:gd name="connsiteX65" fmla="*/ 1 w 7075752"/>
                    <a:gd name="connsiteY65"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845149 w 7075752"/>
                    <a:gd name="connsiteY8" fmla="*/ 4419905 h 7283732"/>
                    <a:gd name="connsiteX9" fmla="*/ 846689 w 7075752"/>
                    <a:gd name="connsiteY9" fmla="*/ 4503930 h 7283732"/>
                    <a:gd name="connsiteX10" fmla="*/ 907464 w 7075752"/>
                    <a:gd name="connsiteY10" fmla="*/ 4668520 h 7283732"/>
                    <a:gd name="connsiteX11" fmla="*/ 885048 w 7075752"/>
                    <a:gd name="connsiteY11" fmla="*/ 4856332 h 7283732"/>
                    <a:gd name="connsiteX12" fmla="*/ 1057593 w 7075752"/>
                    <a:gd name="connsiteY12" fmla="*/ 5075435 h 7283732"/>
                    <a:gd name="connsiteX13" fmla="*/ 911177 w 7075752"/>
                    <a:gd name="connsiteY13" fmla="*/ 5099745 h 7283732"/>
                    <a:gd name="connsiteX14" fmla="*/ 1000156 w 7075752"/>
                    <a:gd name="connsiteY14" fmla="*/ 5087151 h 7283732"/>
                    <a:gd name="connsiteX15" fmla="*/ 916783 w 7075752"/>
                    <a:gd name="connsiteY15" fmla="*/ 5267600 h 7283732"/>
                    <a:gd name="connsiteX16" fmla="*/ 891033 w 7075752"/>
                    <a:gd name="connsiteY16" fmla="*/ 5307373 h 7283732"/>
                    <a:gd name="connsiteX17" fmla="*/ 847447 w 7075752"/>
                    <a:gd name="connsiteY17" fmla="*/ 5533746 h 7283732"/>
                    <a:gd name="connsiteX18" fmla="*/ 811094 w 7075752"/>
                    <a:gd name="connsiteY18" fmla="*/ 5532085 h 7283732"/>
                    <a:gd name="connsiteX19" fmla="*/ 813269 w 7075752"/>
                    <a:gd name="connsiteY19" fmla="*/ 5488286 h 7283732"/>
                    <a:gd name="connsiteX20" fmla="*/ 890488 w 7075752"/>
                    <a:gd name="connsiteY20" fmla="*/ 5508674 h 7283732"/>
                    <a:gd name="connsiteX21" fmla="*/ 773735 w 7075752"/>
                    <a:gd name="connsiteY21" fmla="*/ 5701019 h 7283732"/>
                    <a:gd name="connsiteX22" fmla="*/ 811365 w 7075752"/>
                    <a:gd name="connsiteY22" fmla="*/ 5908818 h 7283732"/>
                    <a:gd name="connsiteX23" fmla="*/ 719152 w 7075752"/>
                    <a:gd name="connsiteY23" fmla="*/ 6058186 h 7283732"/>
                    <a:gd name="connsiteX24" fmla="*/ 711799 w 7075752"/>
                    <a:gd name="connsiteY24" fmla="*/ 6167860 h 7283732"/>
                    <a:gd name="connsiteX25" fmla="*/ 699105 w 7075752"/>
                    <a:gd name="connsiteY25" fmla="*/ 6026966 h 7283732"/>
                    <a:gd name="connsiteX26" fmla="*/ 796571 w 7075752"/>
                    <a:gd name="connsiteY26" fmla="*/ 5934745 h 7283732"/>
                    <a:gd name="connsiteX27" fmla="*/ 687742 w 7075752"/>
                    <a:gd name="connsiteY27" fmla="*/ 6022282 h 7283732"/>
                    <a:gd name="connsiteX28" fmla="*/ 699354 w 7075752"/>
                    <a:gd name="connsiteY28" fmla="*/ 6100048 h 7283732"/>
                    <a:gd name="connsiteX29" fmla="*/ 757008 w 7075752"/>
                    <a:gd name="connsiteY29" fmla="*/ 6656364 h 7283732"/>
                    <a:gd name="connsiteX30" fmla="*/ 1319547 w 7075752"/>
                    <a:gd name="connsiteY30" fmla="*/ 7100648 h 7283732"/>
                    <a:gd name="connsiteX31" fmla="*/ 2032530 w 7075752"/>
                    <a:gd name="connsiteY31" fmla="*/ 7279920 h 7283732"/>
                    <a:gd name="connsiteX32" fmla="*/ 2599295 w 7075752"/>
                    <a:gd name="connsiteY32" fmla="*/ 7283732 h 7283732"/>
                    <a:gd name="connsiteX33" fmla="*/ 2918850 w 7075752"/>
                    <a:gd name="connsiteY33" fmla="*/ 7034392 h 7283732"/>
                    <a:gd name="connsiteX34" fmla="*/ 3400963 w 7075752"/>
                    <a:gd name="connsiteY34" fmla="*/ 6839708 h 7283732"/>
                    <a:gd name="connsiteX35" fmla="*/ 4236886 w 7075752"/>
                    <a:gd name="connsiteY35" fmla="*/ 6527751 h 7283732"/>
                    <a:gd name="connsiteX36" fmla="*/ 4586834 w 7075752"/>
                    <a:gd name="connsiteY36" fmla="*/ 6352376 h 7283732"/>
                    <a:gd name="connsiteX37" fmla="*/ 4979303 w 7075752"/>
                    <a:gd name="connsiteY37" fmla="*/ 6180899 h 7283732"/>
                    <a:gd name="connsiteX38" fmla="*/ 5276925 w 7075752"/>
                    <a:gd name="connsiteY38" fmla="*/ 5740511 h 7283732"/>
                    <a:gd name="connsiteX39" fmla="*/ 5355413 w 7075752"/>
                    <a:gd name="connsiteY39" fmla="*/ 5261150 h 7283732"/>
                    <a:gd name="connsiteX40" fmla="*/ 5430636 w 7075752"/>
                    <a:gd name="connsiteY40" fmla="*/ 4937678 h 7283732"/>
                    <a:gd name="connsiteX41" fmla="*/ 6114187 w 7075752"/>
                    <a:gd name="connsiteY41" fmla="*/ 4594720 h 7283732"/>
                    <a:gd name="connsiteX42" fmla="*/ 7075752 w 7075752"/>
                    <a:gd name="connsiteY42" fmla="*/ 3772405 h 7283732"/>
                    <a:gd name="connsiteX43" fmla="*/ 6761756 w 7075752"/>
                    <a:gd name="connsiteY43" fmla="*/ 3328116 h 7283732"/>
                    <a:gd name="connsiteX44" fmla="*/ 6650558 w 7075752"/>
                    <a:gd name="connsiteY44" fmla="*/ 2872135 h 7283732"/>
                    <a:gd name="connsiteX45" fmla="*/ 6313689 w 7075752"/>
                    <a:gd name="connsiteY45" fmla="*/ 2790295 h 7283732"/>
                    <a:gd name="connsiteX46" fmla="*/ 6048775 w 7075752"/>
                    <a:gd name="connsiteY46" fmla="*/ 2809779 h 7283732"/>
                    <a:gd name="connsiteX47" fmla="*/ 5790402 w 7075752"/>
                    <a:gd name="connsiteY47" fmla="*/ 2459029 h 7283732"/>
                    <a:gd name="connsiteX48" fmla="*/ 5554924 w 7075752"/>
                    <a:gd name="connsiteY48" fmla="*/ 2322624 h 7283732"/>
                    <a:gd name="connsiteX49" fmla="*/ 5167040 w 7075752"/>
                    <a:gd name="connsiteY49" fmla="*/ 2268305 h 7283732"/>
                    <a:gd name="connsiteX50" fmla="*/ 4792880 w 7075752"/>
                    <a:gd name="connsiteY50" fmla="*/ 2412263 h 7283732"/>
                    <a:gd name="connsiteX51" fmla="*/ 4462942 w 7075752"/>
                    <a:gd name="connsiteY51" fmla="*/ 2385331 h 7283732"/>
                    <a:gd name="connsiteX52" fmla="*/ 4083175 w 7075752"/>
                    <a:gd name="connsiteY52" fmla="*/ 1979669 h 7283732"/>
                    <a:gd name="connsiteX53" fmla="*/ 3756117 w 7075752"/>
                    <a:gd name="connsiteY53" fmla="*/ 1983568 h 7283732"/>
                    <a:gd name="connsiteX54" fmla="*/ 3278614 w 7075752"/>
                    <a:gd name="connsiteY54" fmla="*/ 1854956 h 7283732"/>
                    <a:gd name="connsiteX55" fmla="*/ 2706267 w 7075752"/>
                    <a:gd name="connsiteY55" fmla="*/ 1769216 h 7283732"/>
                    <a:gd name="connsiteX56" fmla="*/ 2133919 w 7075752"/>
                    <a:gd name="connsiteY56" fmla="*/ 1874444 h 7283732"/>
                    <a:gd name="connsiteX57" fmla="*/ 1757800 w 7075752"/>
                    <a:gd name="connsiteY57" fmla="*/ 1765327 h 7283732"/>
                    <a:gd name="connsiteX58" fmla="*/ 1571383 w 7075752"/>
                    <a:gd name="connsiteY58" fmla="*/ 1297651 h 7283732"/>
                    <a:gd name="connsiteX59" fmla="*/ 1209717 w 7075752"/>
                    <a:gd name="connsiteY59" fmla="*/ 970544 h 7283732"/>
                    <a:gd name="connsiteX60" fmla="*/ 1381691 w 7075752"/>
                    <a:gd name="connsiteY60" fmla="*/ 674093 h 7283732"/>
                    <a:gd name="connsiteX61" fmla="*/ 1424207 w 7075752"/>
                    <a:gd name="connsiteY61" fmla="*/ 296060 h 7283732"/>
                    <a:gd name="connsiteX62" fmla="*/ 1426517 w 7075752"/>
                    <a:gd name="connsiteY62" fmla="*/ 0 h 7283732"/>
                    <a:gd name="connsiteX63" fmla="*/ 972857 w 7075752"/>
                    <a:gd name="connsiteY63" fmla="*/ 108985 h 7283732"/>
                    <a:gd name="connsiteX64" fmla="*/ 576427 w 7075752"/>
                    <a:gd name="connsiteY64" fmla="*/ 200050 h 7283732"/>
                    <a:gd name="connsiteX65" fmla="*/ 1 w 7075752"/>
                    <a:gd name="connsiteY65"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494287 w 7075752"/>
                    <a:gd name="connsiteY8" fmla="*/ 4612716 h 7283732"/>
                    <a:gd name="connsiteX9" fmla="*/ 846689 w 7075752"/>
                    <a:gd name="connsiteY9" fmla="*/ 4503930 h 7283732"/>
                    <a:gd name="connsiteX10" fmla="*/ 907464 w 7075752"/>
                    <a:gd name="connsiteY10" fmla="*/ 4668520 h 7283732"/>
                    <a:gd name="connsiteX11" fmla="*/ 885048 w 7075752"/>
                    <a:gd name="connsiteY11" fmla="*/ 4856332 h 7283732"/>
                    <a:gd name="connsiteX12" fmla="*/ 1057593 w 7075752"/>
                    <a:gd name="connsiteY12" fmla="*/ 5075435 h 7283732"/>
                    <a:gd name="connsiteX13" fmla="*/ 911177 w 7075752"/>
                    <a:gd name="connsiteY13" fmla="*/ 5099745 h 7283732"/>
                    <a:gd name="connsiteX14" fmla="*/ 1000156 w 7075752"/>
                    <a:gd name="connsiteY14" fmla="*/ 5087151 h 7283732"/>
                    <a:gd name="connsiteX15" fmla="*/ 916783 w 7075752"/>
                    <a:gd name="connsiteY15" fmla="*/ 5267600 h 7283732"/>
                    <a:gd name="connsiteX16" fmla="*/ 891033 w 7075752"/>
                    <a:gd name="connsiteY16" fmla="*/ 5307373 h 7283732"/>
                    <a:gd name="connsiteX17" fmla="*/ 847447 w 7075752"/>
                    <a:gd name="connsiteY17" fmla="*/ 5533746 h 7283732"/>
                    <a:gd name="connsiteX18" fmla="*/ 811094 w 7075752"/>
                    <a:gd name="connsiteY18" fmla="*/ 5532085 h 7283732"/>
                    <a:gd name="connsiteX19" fmla="*/ 813269 w 7075752"/>
                    <a:gd name="connsiteY19" fmla="*/ 5488286 h 7283732"/>
                    <a:gd name="connsiteX20" fmla="*/ 890488 w 7075752"/>
                    <a:gd name="connsiteY20" fmla="*/ 5508674 h 7283732"/>
                    <a:gd name="connsiteX21" fmla="*/ 773735 w 7075752"/>
                    <a:gd name="connsiteY21" fmla="*/ 5701019 h 7283732"/>
                    <a:gd name="connsiteX22" fmla="*/ 811365 w 7075752"/>
                    <a:gd name="connsiteY22" fmla="*/ 5908818 h 7283732"/>
                    <a:gd name="connsiteX23" fmla="*/ 719152 w 7075752"/>
                    <a:gd name="connsiteY23" fmla="*/ 6058186 h 7283732"/>
                    <a:gd name="connsiteX24" fmla="*/ 711799 w 7075752"/>
                    <a:gd name="connsiteY24" fmla="*/ 6167860 h 7283732"/>
                    <a:gd name="connsiteX25" fmla="*/ 699105 w 7075752"/>
                    <a:gd name="connsiteY25" fmla="*/ 6026966 h 7283732"/>
                    <a:gd name="connsiteX26" fmla="*/ 796571 w 7075752"/>
                    <a:gd name="connsiteY26" fmla="*/ 5934745 h 7283732"/>
                    <a:gd name="connsiteX27" fmla="*/ 687742 w 7075752"/>
                    <a:gd name="connsiteY27" fmla="*/ 6022282 h 7283732"/>
                    <a:gd name="connsiteX28" fmla="*/ 699354 w 7075752"/>
                    <a:gd name="connsiteY28" fmla="*/ 6100048 h 7283732"/>
                    <a:gd name="connsiteX29" fmla="*/ 757008 w 7075752"/>
                    <a:gd name="connsiteY29" fmla="*/ 6656364 h 7283732"/>
                    <a:gd name="connsiteX30" fmla="*/ 1319547 w 7075752"/>
                    <a:gd name="connsiteY30" fmla="*/ 7100648 h 7283732"/>
                    <a:gd name="connsiteX31" fmla="*/ 2032530 w 7075752"/>
                    <a:gd name="connsiteY31" fmla="*/ 7279920 h 7283732"/>
                    <a:gd name="connsiteX32" fmla="*/ 2599295 w 7075752"/>
                    <a:gd name="connsiteY32" fmla="*/ 7283732 h 7283732"/>
                    <a:gd name="connsiteX33" fmla="*/ 2918850 w 7075752"/>
                    <a:gd name="connsiteY33" fmla="*/ 7034392 h 7283732"/>
                    <a:gd name="connsiteX34" fmla="*/ 3400963 w 7075752"/>
                    <a:gd name="connsiteY34" fmla="*/ 6839708 h 7283732"/>
                    <a:gd name="connsiteX35" fmla="*/ 4236886 w 7075752"/>
                    <a:gd name="connsiteY35" fmla="*/ 6527751 h 7283732"/>
                    <a:gd name="connsiteX36" fmla="*/ 4586834 w 7075752"/>
                    <a:gd name="connsiteY36" fmla="*/ 6352376 h 7283732"/>
                    <a:gd name="connsiteX37" fmla="*/ 4979303 w 7075752"/>
                    <a:gd name="connsiteY37" fmla="*/ 6180899 h 7283732"/>
                    <a:gd name="connsiteX38" fmla="*/ 5276925 w 7075752"/>
                    <a:gd name="connsiteY38" fmla="*/ 5740511 h 7283732"/>
                    <a:gd name="connsiteX39" fmla="*/ 5355413 w 7075752"/>
                    <a:gd name="connsiteY39" fmla="*/ 5261150 h 7283732"/>
                    <a:gd name="connsiteX40" fmla="*/ 5430636 w 7075752"/>
                    <a:gd name="connsiteY40" fmla="*/ 4937678 h 7283732"/>
                    <a:gd name="connsiteX41" fmla="*/ 6114187 w 7075752"/>
                    <a:gd name="connsiteY41" fmla="*/ 4594720 h 7283732"/>
                    <a:gd name="connsiteX42" fmla="*/ 7075752 w 7075752"/>
                    <a:gd name="connsiteY42" fmla="*/ 3772405 h 7283732"/>
                    <a:gd name="connsiteX43" fmla="*/ 6761756 w 7075752"/>
                    <a:gd name="connsiteY43" fmla="*/ 3328116 h 7283732"/>
                    <a:gd name="connsiteX44" fmla="*/ 6650558 w 7075752"/>
                    <a:gd name="connsiteY44" fmla="*/ 2872135 h 7283732"/>
                    <a:gd name="connsiteX45" fmla="*/ 6313689 w 7075752"/>
                    <a:gd name="connsiteY45" fmla="*/ 2790295 h 7283732"/>
                    <a:gd name="connsiteX46" fmla="*/ 6048775 w 7075752"/>
                    <a:gd name="connsiteY46" fmla="*/ 2809779 h 7283732"/>
                    <a:gd name="connsiteX47" fmla="*/ 5790402 w 7075752"/>
                    <a:gd name="connsiteY47" fmla="*/ 2459029 h 7283732"/>
                    <a:gd name="connsiteX48" fmla="*/ 5554924 w 7075752"/>
                    <a:gd name="connsiteY48" fmla="*/ 2322624 h 7283732"/>
                    <a:gd name="connsiteX49" fmla="*/ 5167040 w 7075752"/>
                    <a:gd name="connsiteY49" fmla="*/ 2268305 h 7283732"/>
                    <a:gd name="connsiteX50" fmla="*/ 4792880 w 7075752"/>
                    <a:gd name="connsiteY50" fmla="*/ 2412263 h 7283732"/>
                    <a:gd name="connsiteX51" fmla="*/ 4462942 w 7075752"/>
                    <a:gd name="connsiteY51" fmla="*/ 2385331 h 7283732"/>
                    <a:gd name="connsiteX52" fmla="*/ 4083175 w 7075752"/>
                    <a:gd name="connsiteY52" fmla="*/ 1979669 h 7283732"/>
                    <a:gd name="connsiteX53" fmla="*/ 3756117 w 7075752"/>
                    <a:gd name="connsiteY53" fmla="*/ 1983568 h 7283732"/>
                    <a:gd name="connsiteX54" fmla="*/ 3278614 w 7075752"/>
                    <a:gd name="connsiteY54" fmla="*/ 1854956 h 7283732"/>
                    <a:gd name="connsiteX55" fmla="*/ 2706267 w 7075752"/>
                    <a:gd name="connsiteY55" fmla="*/ 1769216 h 7283732"/>
                    <a:gd name="connsiteX56" fmla="*/ 2133919 w 7075752"/>
                    <a:gd name="connsiteY56" fmla="*/ 1874444 h 7283732"/>
                    <a:gd name="connsiteX57" fmla="*/ 1757800 w 7075752"/>
                    <a:gd name="connsiteY57" fmla="*/ 1765327 h 7283732"/>
                    <a:gd name="connsiteX58" fmla="*/ 1571383 w 7075752"/>
                    <a:gd name="connsiteY58" fmla="*/ 1297651 h 7283732"/>
                    <a:gd name="connsiteX59" fmla="*/ 1209717 w 7075752"/>
                    <a:gd name="connsiteY59" fmla="*/ 970544 h 7283732"/>
                    <a:gd name="connsiteX60" fmla="*/ 1381691 w 7075752"/>
                    <a:gd name="connsiteY60" fmla="*/ 674093 h 7283732"/>
                    <a:gd name="connsiteX61" fmla="*/ 1424207 w 7075752"/>
                    <a:gd name="connsiteY61" fmla="*/ 296060 h 7283732"/>
                    <a:gd name="connsiteX62" fmla="*/ 1426517 w 7075752"/>
                    <a:gd name="connsiteY62" fmla="*/ 0 h 7283732"/>
                    <a:gd name="connsiteX63" fmla="*/ 972857 w 7075752"/>
                    <a:gd name="connsiteY63" fmla="*/ 108985 h 7283732"/>
                    <a:gd name="connsiteX64" fmla="*/ 576427 w 7075752"/>
                    <a:gd name="connsiteY64" fmla="*/ 200050 h 7283732"/>
                    <a:gd name="connsiteX65" fmla="*/ 1 w 7075752"/>
                    <a:gd name="connsiteY65"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846689 w 7075752"/>
                    <a:gd name="connsiteY10" fmla="*/ 4503930 h 7283732"/>
                    <a:gd name="connsiteX11" fmla="*/ 907464 w 7075752"/>
                    <a:gd name="connsiteY11" fmla="*/ 4668520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460743 w 7075752"/>
                    <a:gd name="connsiteY10" fmla="*/ 4956621 h 7283732"/>
                    <a:gd name="connsiteX11" fmla="*/ 907464 w 7075752"/>
                    <a:gd name="connsiteY11" fmla="*/ 4668520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460743 w 7075752"/>
                    <a:gd name="connsiteY10" fmla="*/ 4956621 h 7283732"/>
                    <a:gd name="connsiteX11" fmla="*/ 767120 w 7075752"/>
                    <a:gd name="connsiteY11" fmla="*/ 4794267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67120 w 7075752"/>
                    <a:gd name="connsiteY11" fmla="*/ 4794267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67120 w 7075752"/>
                    <a:gd name="connsiteY11" fmla="*/ 4794267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1057593 w 7075752"/>
                    <a:gd name="connsiteY13" fmla="*/ 5075435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90488 w 7075752"/>
                    <a:gd name="connsiteY21" fmla="*/ 5508674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416153 w 7075752"/>
                    <a:gd name="connsiteY4" fmla="*/ 3461115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275809 w 7075752"/>
                    <a:gd name="connsiteY4" fmla="*/ 3570094 h 7283732"/>
                    <a:gd name="connsiteX5" fmla="*/ 427661 w 7075752"/>
                    <a:gd name="connsiteY5" fmla="*/ 3776204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275809 w 7075752"/>
                    <a:gd name="connsiteY4" fmla="*/ 3570094 h 7283732"/>
                    <a:gd name="connsiteX5" fmla="*/ 315386 w 7075752"/>
                    <a:gd name="connsiteY5" fmla="*/ 3876801 h 7283732"/>
                    <a:gd name="connsiteX6" fmla="*/ 478719 w 7075752"/>
                    <a:gd name="connsiteY6" fmla="*/ 3801914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275809 w 7075752"/>
                    <a:gd name="connsiteY4" fmla="*/ 3570094 h 7283732"/>
                    <a:gd name="connsiteX5" fmla="*/ 315386 w 7075752"/>
                    <a:gd name="connsiteY5" fmla="*/ 3876801 h 7283732"/>
                    <a:gd name="connsiteX6" fmla="*/ 268200 w 7075752"/>
                    <a:gd name="connsiteY6" fmla="*/ 3952811 h 7283732"/>
                    <a:gd name="connsiteX7" fmla="*/ 553548 w 7075752"/>
                    <a:gd name="connsiteY7" fmla="*/ 4232038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275809 w 7075752"/>
                    <a:gd name="connsiteY4" fmla="*/ 3570094 h 7283732"/>
                    <a:gd name="connsiteX5" fmla="*/ 315386 w 7075752"/>
                    <a:gd name="connsiteY5" fmla="*/ 387680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275809 w 7075752"/>
                    <a:gd name="connsiteY4" fmla="*/ 3570094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1051881 w 7075752"/>
                    <a:gd name="connsiteY21" fmla="*/ 5491908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757008 w 7075752"/>
                    <a:gd name="connsiteY30" fmla="*/ 6656364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699354 w 7075752"/>
                    <a:gd name="connsiteY29" fmla="*/ 6100048 h 7283732"/>
                    <a:gd name="connsiteX30" fmla="*/ 1464390 w 7075752"/>
                    <a:gd name="connsiteY30" fmla="*/ 6387478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1310276 w 7075752"/>
                    <a:gd name="connsiteY29" fmla="*/ 5715926 h 7283732"/>
                    <a:gd name="connsiteX30" fmla="*/ 1464390 w 7075752"/>
                    <a:gd name="connsiteY30" fmla="*/ 6387478 h 7283732"/>
                    <a:gd name="connsiteX31" fmla="*/ 1319547 w 7075752"/>
                    <a:gd name="connsiteY31" fmla="*/ 7100648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687742 w 7075752"/>
                    <a:gd name="connsiteY28" fmla="*/ 6022282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796571 w 7075752"/>
                    <a:gd name="connsiteY27" fmla="*/ 5934745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699105 w 7075752"/>
                    <a:gd name="connsiteY26" fmla="*/ 6026966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711799 w 7075752"/>
                    <a:gd name="connsiteY25" fmla="*/ 6167860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719152 w 7075752"/>
                    <a:gd name="connsiteY24" fmla="*/ 6058186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811365 w 7075752"/>
                    <a:gd name="connsiteY23" fmla="*/ 59088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773735 w 7075752"/>
                    <a:gd name="connsiteY22" fmla="*/ 5701019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813269 w 7075752"/>
                    <a:gd name="connsiteY20" fmla="*/ 5488286 h 7283732"/>
                    <a:gd name="connsiteX21" fmla="*/ 827330 w 7075752"/>
                    <a:gd name="connsiteY21" fmla="*/ 5642806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1343797 w 7075752"/>
                    <a:gd name="connsiteY20" fmla="*/ 5084963 h 7283732"/>
                    <a:gd name="connsiteX21" fmla="*/ 827330 w 7075752"/>
                    <a:gd name="connsiteY21" fmla="*/ 5642806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811094 w 7075752"/>
                    <a:gd name="connsiteY19" fmla="*/ 5532085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847447 w 7075752"/>
                    <a:gd name="connsiteY18" fmla="*/ 5533746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891033 w 7075752"/>
                    <a:gd name="connsiteY17" fmla="*/ 5307373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911177 w 7075752"/>
                    <a:gd name="connsiteY14" fmla="*/ 5099745 h 7283732"/>
                    <a:gd name="connsiteX15" fmla="*/ 1000156 w 7075752"/>
                    <a:gd name="connsiteY15" fmla="*/ 5087151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03215 w 7075752"/>
                    <a:gd name="connsiteY13" fmla="*/ 5050286 h 7283732"/>
                    <a:gd name="connsiteX14" fmla="*/ 1069186 w 7075752"/>
                    <a:gd name="connsiteY14" fmla="*/ 4797719 h 7283732"/>
                    <a:gd name="connsiteX15" fmla="*/ 1000156 w 7075752"/>
                    <a:gd name="connsiteY15" fmla="*/ 5087151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85048 w 7075752"/>
                    <a:gd name="connsiteY12" fmla="*/ 4856332 h 7283732"/>
                    <a:gd name="connsiteX13" fmla="*/ 950615 w 7075752"/>
                    <a:gd name="connsiteY13" fmla="*/ 4776578 h 7283732"/>
                    <a:gd name="connsiteX14" fmla="*/ 1069186 w 7075752"/>
                    <a:gd name="connsiteY14" fmla="*/ 4797719 h 7283732"/>
                    <a:gd name="connsiteX15" fmla="*/ 1000156 w 7075752"/>
                    <a:gd name="connsiteY15" fmla="*/ 5087151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0615 w 7075752"/>
                    <a:gd name="connsiteY13" fmla="*/ 4776578 h 7283732"/>
                    <a:gd name="connsiteX14" fmla="*/ 1069186 w 7075752"/>
                    <a:gd name="connsiteY14" fmla="*/ 4797719 h 7283732"/>
                    <a:gd name="connsiteX15" fmla="*/ 1000156 w 7075752"/>
                    <a:gd name="connsiteY15" fmla="*/ 5087151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0615 w 7075752"/>
                    <a:gd name="connsiteY13" fmla="*/ 4776578 h 7283732"/>
                    <a:gd name="connsiteX14" fmla="*/ 1069186 w 7075752"/>
                    <a:gd name="connsiteY14" fmla="*/ 4797719 h 7283732"/>
                    <a:gd name="connsiteX15" fmla="*/ 1166065 w 7075752"/>
                    <a:gd name="connsiteY15" fmla="*/ 4766253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0615 w 7075752"/>
                    <a:gd name="connsiteY13" fmla="*/ 4776578 h 7283732"/>
                    <a:gd name="connsiteX14" fmla="*/ 1077089 w 7075752"/>
                    <a:gd name="connsiteY14" fmla="*/ 4693901 h 7283732"/>
                    <a:gd name="connsiteX15" fmla="*/ 1166065 w 7075752"/>
                    <a:gd name="connsiteY15" fmla="*/ 4766253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916783 w 7075752"/>
                    <a:gd name="connsiteY16" fmla="*/ 5267600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80207 w 7075752"/>
                    <a:gd name="connsiteY16" fmla="*/ 4880633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044379 w 7075752"/>
                    <a:gd name="connsiteY21" fmla="*/ 5297095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135462 w 7075752"/>
                    <a:gd name="connsiteY22" fmla="*/ 5326506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197207 w 7075752"/>
                    <a:gd name="connsiteY23" fmla="*/ 5591918 h 7283732"/>
                    <a:gd name="connsiteX24" fmla="*/ 1153225 w 7075752"/>
                    <a:gd name="connsiteY24" fmla="*/ 5424381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197207 w 7075752"/>
                    <a:gd name="connsiteY23" fmla="*/ 5591918 h 7283732"/>
                    <a:gd name="connsiteX24" fmla="*/ 1271733 w 7075752"/>
                    <a:gd name="connsiteY24" fmla="*/ 5443259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073585 w 7075752"/>
                    <a:gd name="connsiteY28" fmla="*/ 5561334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197207 w 7075752"/>
                    <a:gd name="connsiteY23" fmla="*/ 5591918 h 7283732"/>
                    <a:gd name="connsiteX24" fmla="*/ 1271733 w 7075752"/>
                    <a:gd name="connsiteY24" fmla="*/ 5443259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231595 w 7075752"/>
                    <a:gd name="connsiteY28" fmla="*/ 5533018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197207 w 7075752"/>
                    <a:gd name="connsiteY23" fmla="*/ 5591918 h 7283732"/>
                    <a:gd name="connsiteX24" fmla="*/ 1271733 w 7075752"/>
                    <a:gd name="connsiteY24" fmla="*/ 5443259 h 7283732"/>
                    <a:gd name="connsiteX25" fmla="*/ 1242323 w 7075752"/>
                    <a:gd name="connsiteY25" fmla="*/ 5505246 h 7283732"/>
                    <a:gd name="connsiteX26" fmla="*/ 1213562 w 7075752"/>
                    <a:gd name="connsiteY26" fmla="*/ 5527604 h 7283732"/>
                    <a:gd name="connsiteX27" fmla="*/ 1278872 w 7075752"/>
                    <a:gd name="connsiteY27" fmla="*/ 5358566 h 7283732"/>
                    <a:gd name="connsiteX28" fmla="*/ 1326400 w 7075752"/>
                    <a:gd name="connsiteY28" fmla="*/ 5495265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197207 w 7075752"/>
                    <a:gd name="connsiteY23" fmla="*/ 5591918 h 7283732"/>
                    <a:gd name="connsiteX24" fmla="*/ 1271733 w 7075752"/>
                    <a:gd name="connsiteY24" fmla="*/ 5443259 h 7283732"/>
                    <a:gd name="connsiteX25" fmla="*/ 1242323 w 7075752"/>
                    <a:gd name="connsiteY25" fmla="*/ 5505246 h 7283732"/>
                    <a:gd name="connsiteX26" fmla="*/ 1300469 w 7075752"/>
                    <a:gd name="connsiteY26" fmla="*/ 5442660 h 7283732"/>
                    <a:gd name="connsiteX27" fmla="*/ 1278872 w 7075752"/>
                    <a:gd name="connsiteY27" fmla="*/ 5358566 h 7283732"/>
                    <a:gd name="connsiteX28" fmla="*/ 1326400 w 7075752"/>
                    <a:gd name="connsiteY28" fmla="*/ 5495265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242323 w 7075752"/>
                    <a:gd name="connsiteY25" fmla="*/ 5505246 h 7283732"/>
                    <a:gd name="connsiteX26" fmla="*/ 1300469 w 7075752"/>
                    <a:gd name="connsiteY26" fmla="*/ 5442660 h 7283732"/>
                    <a:gd name="connsiteX27" fmla="*/ 1278872 w 7075752"/>
                    <a:gd name="connsiteY27" fmla="*/ 5358566 h 7283732"/>
                    <a:gd name="connsiteX28" fmla="*/ 1326400 w 7075752"/>
                    <a:gd name="connsiteY28" fmla="*/ 5495265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242323 w 7075752"/>
                    <a:gd name="connsiteY25" fmla="*/ 5505246 h 7283732"/>
                    <a:gd name="connsiteX26" fmla="*/ 1332070 w 7075752"/>
                    <a:gd name="connsiteY26" fmla="*/ 5414344 h 7283732"/>
                    <a:gd name="connsiteX27" fmla="*/ 1278872 w 7075752"/>
                    <a:gd name="connsiteY27" fmla="*/ 5358566 h 7283732"/>
                    <a:gd name="connsiteX28" fmla="*/ 1326400 w 7075752"/>
                    <a:gd name="connsiteY28" fmla="*/ 5495265 h 7283732"/>
                    <a:gd name="connsiteX29" fmla="*/ 1310276 w 7075752"/>
                    <a:gd name="connsiteY29" fmla="*/ 571592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242323 w 7075752"/>
                    <a:gd name="connsiteY25" fmla="*/ 5505246 h 7283732"/>
                    <a:gd name="connsiteX26" fmla="*/ 1332070 w 7075752"/>
                    <a:gd name="connsiteY26" fmla="*/ 5414344 h 7283732"/>
                    <a:gd name="connsiteX27" fmla="*/ 1278872 w 7075752"/>
                    <a:gd name="connsiteY27" fmla="*/ 5358566 h 7283732"/>
                    <a:gd name="connsiteX28" fmla="*/ 1326400 w 7075752"/>
                    <a:gd name="connsiteY28" fmla="*/ 5495265 h 7283732"/>
                    <a:gd name="connsiteX29" fmla="*/ 1412985 w 7075752"/>
                    <a:gd name="connsiteY29" fmla="*/ 569704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242323 w 7075752"/>
                    <a:gd name="connsiteY25" fmla="*/ 5505246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464390 w 7075752"/>
                    <a:gd name="connsiteY30" fmla="*/ 6387478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567096 w 7075752"/>
                    <a:gd name="connsiteY30" fmla="*/ 6302534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606597 w 7075752"/>
                    <a:gd name="connsiteY30" fmla="*/ 6293096 h 7283732"/>
                    <a:gd name="connsiteX31" fmla="*/ 1608925 w 7075752"/>
                    <a:gd name="connsiteY31" fmla="*/ 6831764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606597 w 7075752"/>
                    <a:gd name="connsiteY30" fmla="*/ 6293096 h 7283732"/>
                    <a:gd name="connsiteX31" fmla="*/ 1774839 w 7075752"/>
                    <a:gd name="connsiteY31" fmla="*/ 6765697 h 7283732"/>
                    <a:gd name="connsiteX32" fmla="*/ 2032530 w 7075752"/>
                    <a:gd name="connsiteY32" fmla="*/ 7279920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268311 w 7075750"/>
                    <a:gd name="connsiteY23" fmla="*/ 5488095 h 7283732"/>
                    <a:gd name="connsiteX24" fmla="*/ 1271731 w 7075750"/>
                    <a:gd name="connsiteY24" fmla="*/ 5443259 h 7283732"/>
                    <a:gd name="connsiteX25" fmla="*/ 1313429 w 7075750"/>
                    <a:gd name="connsiteY25" fmla="*/ 5467492 h 7283732"/>
                    <a:gd name="connsiteX26" fmla="*/ 1332068 w 7075750"/>
                    <a:gd name="connsiteY26" fmla="*/ 5414344 h 7283732"/>
                    <a:gd name="connsiteX27" fmla="*/ 1278870 w 7075750"/>
                    <a:gd name="connsiteY27" fmla="*/ 5358566 h 7283732"/>
                    <a:gd name="connsiteX28" fmla="*/ 1342198 w 7075750"/>
                    <a:gd name="connsiteY28" fmla="*/ 5466949 h 7283732"/>
                    <a:gd name="connsiteX29" fmla="*/ 1412983 w 7075750"/>
                    <a:gd name="connsiteY29" fmla="*/ 5697046 h 7283732"/>
                    <a:gd name="connsiteX30" fmla="*/ 1606595 w 7075750"/>
                    <a:gd name="connsiteY30" fmla="*/ 6293096 h 7283732"/>
                    <a:gd name="connsiteX31" fmla="*/ 1774837 w 7075750"/>
                    <a:gd name="connsiteY31" fmla="*/ 6765697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412985 w 7075752"/>
                    <a:gd name="connsiteY29" fmla="*/ 5697046 h 7283732"/>
                    <a:gd name="connsiteX30" fmla="*/ 1606597 w 7075752"/>
                    <a:gd name="connsiteY30" fmla="*/ 6293096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268311 w 7075750"/>
                    <a:gd name="connsiteY23" fmla="*/ 5488095 h 7283732"/>
                    <a:gd name="connsiteX24" fmla="*/ 1271731 w 7075750"/>
                    <a:gd name="connsiteY24" fmla="*/ 5443259 h 7283732"/>
                    <a:gd name="connsiteX25" fmla="*/ 1313429 w 7075750"/>
                    <a:gd name="connsiteY25" fmla="*/ 5467492 h 7283732"/>
                    <a:gd name="connsiteX26" fmla="*/ 1332068 w 7075750"/>
                    <a:gd name="connsiteY26" fmla="*/ 5414344 h 7283732"/>
                    <a:gd name="connsiteX27" fmla="*/ 1278870 w 7075750"/>
                    <a:gd name="connsiteY27" fmla="*/ 5358566 h 7283732"/>
                    <a:gd name="connsiteX28" fmla="*/ 1342198 w 7075750"/>
                    <a:gd name="connsiteY28" fmla="*/ 5466949 h 7283732"/>
                    <a:gd name="connsiteX29" fmla="*/ 1412983 w 7075750"/>
                    <a:gd name="connsiteY29" fmla="*/ 5697046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271733 w 7075752"/>
                    <a:gd name="connsiteY24" fmla="*/ 5443259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342200 w 7075752"/>
                    <a:gd name="connsiteY28" fmla="*/ 5466949 h 7283732"/>
                    <a:gd name="connsiteX29" fmla="*/ 1662685 w 7075752"/>
                    <a:gd name="connsiteY29" fmla="*/ 5531321 h 7283732"/>
                    <a:gd name="connsiteX30" fmla="*/ 1856297 w 7075752"/>
                    <a:gd name="connsiteY30" fmla="*/ 6016893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268311 w 7075750"/>
                    <a:gd name="connsiteY23" fmla="*/ 5488095 h 7283732"/>
                    <a:gd name="connsiteX24" fmla="*/ 1271731 w 7075750"/>
                    <a:gd name="connsiteY24" fmla="*/ 5443259 h 7283732"/>
                    <a:gd name="connsiteX25" fmla="*/ 1313429 w 7075750"/>
                    <a:gd name="connsiteY25" fmla="*/ 5467492 h 7283732"/>
                    <a:gd name="connsiteX26" fmla="*/ 1332068 w 7075750"/>
                    <a:gd name="connsiteY26" fmla="*/ 5414344 h 7283732"/>
                    <a:gd name="connsiteX27" fmla="*/ 1278870 w 7075750"/>
                    <a:gd name="connsiteY27" fmla="*/ 5358566 h 7283732"/>
                    <a:gd name="connsiteX28" fmla="*/ 1443928 w 7075750"/>
                    <a:gd name="connsiteY28" fmla="*/ 5323325 h 7283732"/>
                    <a:gd name="connsiteX29" fmla="*/ 1662683 w 7075750"/>
                    <a:gd name="connsiteY29" fmla="*/ 5531321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391960 w 7075752"/>
                    <a:gd name="connsiteY24" fmla="*/ 5288585 h 7283732"/>
                    <a:gd name="connsiteX25" fmla="*/ 1313431 w 7075752"/>
                    <a:gd name="connsiteY25" fmla="*/ 5467492 h 7283732"/>
                    <a:gd name="connsiteX26" fmla="*/ 1332070 w 7075752"/>
                    <a:gd name="connsiteY26" fmla="*/ 5414344 h 7283732"/>
                    <a:gd name="connsiteX27" fmla="*/ 1278872 w 7075752"/>
                    <a:gd name="connsiteY27" fmla="*/ 5358566 h 7283732"/>
                    <a:gd name="connsiteX28" fmla="*/ 1443930 w 7075752"/>
                    <a:gd name="connsiteY28" fmla="*/ 5323325 h 7283732"/>
                    <a:gd name="connsiteX29" fmla="*/ 1662685 w 7075752"/>
                    <a:gd name="connsiteY29" fmla="*/ 5531321 h 7283732"/>
                    <a:gd name="connsiteX30" fmla="*/ 1856297 w 7075752"/>
                    <a:gd name="connsiteY30" fmla="*/ 6016893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268311 w 7075750"/>
                    <a:gd name="connsiteY23" fmla="*/ 5488095 h 7283732"/>
                    <a:gd name="connsiteX24" fmla="*/ 1391958 w 7075750"/>
                    <a:gd name="connsiteY24" fmla="*/ 5288585 h 7283732"/>
                    <a:gd name="connsiteX25" fmla="*/ 1313429 w 7075750"/>
                    <a:gd name="connsiteY25" fmla="*/ 5467492 h 7283732"/>
                    <a:gd name="connsiteX26" fmla="*/ 1470789 w 7075750"/>
                    <a:gd name="connsiteY26" fmla="*/ 5270715 h 7283732"/>
                    <a:gd name="connsiteX27" fmla="*/ 1278870 w 7075750"/>
                    <a:gd name="connsiteY27" fmla="*/ 5358566 h 7283732"/>
                    <a:gd name="connsiteX28" fmla="*/ 1443928 w 7075750"/>
                    <a:gd name="connsiteY28" fmla="*/ 5323325 h 7283732"/>
                    <a:gd name="connsiteX29" fmla="*/ 1662683 w 7075750"/>
                    <a:gd name="connsiteY29" fmla="*/ 5531321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268313 w 7075752"/>
                    <a:gd name="connsiteY23" fmla="*/ 5488095 h 7283732"/>
                    <a:gd name="connsiteX24" fmla="*/ 1391960 w 7075752"/>
                    <a:gd name="connsiteY24" fmla="*/ 5288585 h 7283732"/>
                    <a:gd name="connsiteX25" fmla="*/ 1322680 w 7075752"/>
                    <a:gd name="connsiteY25" fmla="*/ 5434347 h 7283732"/>
                    <a:gd name="connsiteX26" fmla="*/ 1470791 w 7075752"/>
                    <a:gd name="connsiteY26" fmla="*/ 5270715 h 7283732"/>
                    <a:gd name="connsiteX27" fmla="*/ 1278872 w 7075752"/>
                    <a:gd name="connsiteY27" fmla="*/ 5358566 h 7283732"/>
                    <a:gd name="connsiteX28" fmla="*/ 1443930 w 7075752"/>
                    <a:gd name="connsiteY28" fmla="*/ 5323325 h 7283732"/>
                    <a:gd name="connsiteX29" fmla="*/ 1662685 w 7075752"/>
                    <a:gd name="connsiteY29" fmla="*/ 5531321 h 7283732"/>
                    <a:gd name="connsiteX30" fmla="*/ 1856297 w 7075752"/>
                    <a:gd name="connsiteY30" fmla="*/ 6016893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268311 w 7075750"/>
                    <a:gd name="connsiteY23" fmla="*/ 5488095 h 7283732"/>
                    <a:gd name="connsiteX24" fmla="*/ 1391958 w 7075750"/>
                    <a:gd name="connsiteY24" fmla="*/ 5288585 h 7283732"/>
                    <a:gd name="connsiteX25" fmla="*/ 1401286 w 7075750"/>
                    <a:gd name="connsiteY25" fmla="*/ 5290722 h 7283732"/>
                    <a:gd name="connsiteX26" fmla="*/ 1470789 w 7075750"/>
                    <a:gd name="connsiteY26" fmla="*/ 5270715 h 7283732"/>
                    <a:gd name="connsiteX27" fmla="*/ 1278870 w 7075750"/>
                    <a:gd name="connsiteY27" fmla="*/ 5358566 h 7283732"/>
                    <a:gd name="connsiteX28" fmla="*/ 1443928 w 7075750"/>
                    <a:gd name="connsiteY28" fmla="*/ 5323325 h 7283732"/>
                    <a:gd name="connsiteX29" fmla="*/ 1662683 w 7075750"/>
                    <a:gd name="connsiteY29" fmla="*/ 5531321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269769 w 7075752"/>
                    <a:gd name="connsiteY22" fmla="*/ 5317070 h 7283732"/>
                    <a:gd name="connsiteX23" fmla="*/ 1411660 w 7075752"/>
                    <a:gd name="connsiteY23" fmla="*/ 5327897 h 7283732"/>
                    <a:gd name="connsiteX24" fmla="*/ 1391960 w 7075752"/>
                    <a:gd name="connsiteY24" fmla="*/ 5288585 h 7283732"/>
                    <a:gd name="connsiteX25" fmla="*/ 1401288 w 7075752"/>
                    <a:gd name="connsiteY25" fmla="*/ 5290722 h 7283732"/>
                    <a:gd name="connsiteX26" fmla="*/ 1470791 w 7075752"/>
                    <a:gd name="connsiteY26" fmla="*/ 5270715 h 7283732"/>
                    <a:gd name="connsiteX27" fmla="*/ 1278872 w 7075752"/>
                    <a:gd name="connsiteY27" fmla="*/ 5358566 h 7283732"/>
                    <a:gd name="connsiteX28" fmla="*/ 1443930 w 7075752"/>
                    <a:gd name="connsiteY28" fmla="*/ 5323325 h 7283732"/>
                    <a:gd name="connsiteX29" fmla="*/ 1662685 w 7075752"/>
                    <a:gd name="connsiteY29" fmla="*/ 5531321 h 7283732"/>
                    <a:gd name="connsiteX30" fmla="*/ 1856297 w 7075752"/>
                    <a:gd name="connsiteY30" fmla="*/ 6016893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43795 w 7075750"/>
                    <a:gd name="connsiteY20" fmla="*/ 5084963 h 7283732"/>
                    <a:gd name="connsiteX21" fmla="*/ 1320894 w 7075750"/>
                    <a:gd name="connsiteY21" fmla="*/ 5164956 h 7283732"/>
                    <a:gd name="connsiteX22" fmla="*/ 1269767 w 7075750"/>
                    <a:gd name="connsiteY22" fmla="*/ 5317070 h 7283732"/>
                    <a:gd name="connsiteX23" fmla="*/ 1411658 w 7075750"/>
                    <a:gd name="connsiteY23" fmla="*/ 5327897 h 7283732"/>
                    <a:gd name="connsiteX24" fmla="*/ 1391958 w 7075750"/>
                    <a:gd name="connsiteY24" fmla="*/ 5288585 h 7283732"/>
                    <a:gd name="connsiteX25" fmla="*/ 1401286 w 7075750"/>
                    <a:gd name="connsiteY25" fmla="*/ 5290722 h 7283732"/>
                    <a:gd name="connsiteX26" fmla="*/ 1470789 w 7075750"/>
                    <a:gd name="connsiteY26" fmla="*/ 5270715 h 7283732"/>
                    <a:gd name="connsiteX27" fmla="*/ 1366729 w 7075750"/>
                    <a:gd name="connsiteY27" fmla="*/ 5264654 h 7283732"/>
                    <a:gd name="connsiteX28" fmla="*/ 1443928 w 7075750"/>
                    <a:gd name="connsiteY28" fmla="*/ 5323325 h 7283732"/>
                    <a:gd name="connsiteX29" fmla="*/ 1662683 w 7075750"/>
                    <a:gd name="connsiteY29" fmla="*/ 5531321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 name="connsiteX0" fmla="*/ 1 w 7075752"/>
                    <a:gd name="connsiteY0" fmla="*/ 490193 h 7283732"/>
                    <a:gd name="connsiteX1" fmla="*/ 1234518 w 7075752"/>
                    <a:gd name="connsiteY1" fmla="*/ 2423961 h 7283732"/>
                    <a:gd name="connsiteX2" fmla="*/ 668886 w 7075752"/>
                    <a:gd name="connsiteY2" fmla="*/ 2425897 h 7283732"/>
                    <a:gd name="connsiteX3" fmla="*/ 477630 w 7075752"/>
                    <a:gd name="connsiteY3" fmla="*/ 3057869 h 7283732"/>
                    <a:gd name="connsiteX4" fmla="*/ 338963 w 7075752"/>
                    <a:gd name="connsiteY4" fmla="*/ 3578476 h 7283732"/>
                    <a:gd name="connsiteX5" fmla="*/ 266264 w 7075752"/>
                    <a:gd name="connsiteY5" fmla="*/ 3901951 h 7283732"/>
                    <a:gd name="connsiteX6" fmla="*/ 268200 w 7075752"/>
                    <a:gd name="connsiteY6" fmla="*/ 3952811 h 7283732"/>
                    <a:gd name="connsiteX7" fmla="*/ 413204 w 7075752"/>
                    <a:gd name="connsiteY7" fmla="*/ 4265570 h 7283732"/>
                    <a:gd name="connsiteX8" fmla="*/ 562925 w 7075752"/>
                    <a:gd name="connsiteY8" fmla="*/ 4355201 h 7283732"/>
                    <a:gd name="connsiteX9" fmla="*/ 494287 w 7075752"/>
                    <a:gd name="connsiteY9" fmla="*/ 4612716 h 7283732"/>
                    <a:gd name="connsiteX10" fmla="*/ 523897 w 7075752"/>
                    <a:gd name="connsiteY10" fmla="*/ 5006921 h 7283732"/>
                    <a:gd name="connsiteX11" fmla="*/ 725018 w 7075752"/>
                    <a:gd name="connsiteY11" fmla="*/ 4920011 h 7283732"/>
                    <a:gd name="connsiteX12" fmla="*/ 892948 w 7075752"/>
                    <a:gd name="connsiteY12" fmla="*/ 4724199 h 7283732"/>
                    <a:gd name="connsiteX13" fmla="*/ 958518 w 7075752"/>
                    <a:gd name="connsiteY13" fmla="*/ 4691634 h 7283732"/>
                    <a:gd name="connsiteX14" fmla="*/ 1077089 w 7075752"/>
                    <a:gd name="connsiteY14" fmla="*/ 4693901 h 7283732"/>
                    <a:gd name="connsiteX15" fmla="*/ 1166065 w 7075752"/>
                    <a:gd name="connsiteY15" fmla="*/ 4766253 h 7283732"/>
                    <a:gd name="connsiteX16" fmla="*/ 1201200 w 7075752"/>
                    <a:gd name="connsiteY16" fmla="*/ 4918386 h 7283732"/>
                    <a:gd name="connsiteX17" fmla="*/ 1191254 w 7075752"/>
                    <a:gd name="connsiteY17" fmla="*/ 5005347 h 7283732"/>
                    <a:gd name="connsiteX18" fmla="*/ 1209177 w 7075752"/>
                    <a:gd name="connsiteY18" fmla="*/ 5072804 h 7283732"/>
                    <a:gd name="connsiteX19" fmla="*/ 1293394 w 7075752"/>
                    <a:gd name="connsiteY19" fmla="*/ 5186371 h 7283732"/>
                    <a:gd name="connsiteX20" fmla="*/ 1343797 w 7075752"/>
                    <a:gd name="connsiteY20" fmla="*/ 5084963 h 7283732"/>
                    <a:gd name="connsiteX21" fmla="*/ 1320896 w 7075752"/>
                    <a:gd name="connsiteY21" fmla="*/ 5164956 h 7283732"/>
                    <a:gd name="connsiteX22" fmla="*/ 1371498 w 7075752"/>
                    <a:gd name="connsiteY22" fmla="*/ 5201065 h 7283732"/>
                    <a:gd name="connsiteX23" fmla="*/ 1411660 w 7075752"/>
                    <a:gd name="connsiteY23" fmla="*/ 5327897 h 7283732"/>
                    <a:gd name="connsiteX24" fmla="*/ 1391960 w 7075752"/>
                    <a:gd name="connsiteY24" fmla="*/ 5288585 h 7283732"/>
                    <a:gd name="connsiteX25" fmla="*/ 1401288 w 7075752"/>
                    <a:gd name="connsiteY25" fmla="*/ 5290722 h 7283732"/>
                    <a:gd name="connsiteX26" fmla="*/ 1470791 w 7075752"/>
                    <a:gd name="connsiteY26" fmla="*/ 5270715 h 7283732"/>
                    <a:gd name="connsiteX27" fmla="*/ 1366731 w 7075752"/>
                    <a:gd name="connsiteY27" fmla="*/ 5264654 h 7283732"/>
                    <a:gd name="connsiteX28" fmla="*/ 1443930 w 7075752"/>
                    <a:gd name="connsiteY28" fmla="*/ 5323325 h 7283732"/>
                    <a:gd name="connsiteX29" fmla="*/ 1662685 w 7075752"/>
                    <a:gd name="connsiteY29" fmla="*/ 5531321 h 7283732"/>
                    <a:gd name="connsiteX30" fmla="*/ 1856297 w 7075752"/>
                    <a:gd name="connsiteY30" fmla="*/ 6016893 h 7283732"/>
                    <a:gd name="connsiteX31" fmla="*/ 2154012 w 7075752"/>
                    <a:gd name="connsiteY31" fmla="*/ 6555779 h 7283732"/>
                    <a:gd name="connsiteX32" fmla="*/ 2356217 w 7075752"/>
                    <a:gd name="connsiteY32" fmla="*/ 7047907 h 7283732"/>
                    <a:gd name="connsiteX33" fmla="*/ 2599295 w 7075752"/>
                    <a:gd name="connsiteY33" fmla="*/ 7283732 h 7283732"/>
                    <a:gd name="connsiteX34" fmla="*/ 2918850 w 7075752"/>
                    <a:gd name="connsiteY34" fmla="*/ 7034392 h 7283732"/>
                    <a:gd name="connsiteX35" fmla="*/ 3400963 w 7075752"/>
                    <a:gd name="connsiteY35" fmla="*/ 6839708 h 7283732"/>
                    <a:gd name="connsiteX36" fmla="*/ 4236886 w 7075752"/>
                    <a:gd name="connsiteY36" fmla="*/ 6527751 h 7283732"/>
                    <a:gd name="connsiteX37" fmla="*/ 4586834 w 7075752"/>
                    <a:gd name="connsiteY37" fmla="*/ 6352376 h 7283732"/>
                    <a:gd name="connsiteX38" fmla="*/ 4979303 w 7075752"/>
                    <a:gd name="connsiteY38" fmla="*/ 6180899 h 7283732"/>
                    <a:gd name="connsiteX39" fmla="*/ 5276925 w 7075752"/>
                    <a:gd name="connsiteY39" fmla="*/ 5740511 h 7283732"/>
                    <a:gd name="connsiteX40" fmla="*/ 5355413 w 7075752"/>
                    <a:gd name="connsiteY40" fmla="*/ 5261150 h 7283732"/>
                    <a:gd name="connsiteX41" fmla="*/ 5430636 w 7075752"/>
                    <a:gd name="connsiteY41" fmla="*/ 4937678 h 7283732"/>
                    <a:gd name="connsiteX42" fmla="*/ 6114187 w 7075752"/>
                    <a:gd name="connsiteY42" fmla="*/ 4594720 h 7283732"/>
                    <a:gd name="connsiteX43" fmla="*/ 7075752 w 7075752"/>
                    <a:gd name="connsiteY43" fmla="*/ 3772405 h 7283732"/>
                    <a:gd name="connsiteX44" fmla="*/ 6761756 w 7075752"/>
                    <a:gd name="connsiteY44" fmla="*/ 3328116 h 7283732"/>
                    <a:gd name="connsiteX45" fmla="*/ 6650558 w 7075752"/>
                    <a:gd name="connsiteY45" fmla="*/ 2872135 h 7283732"/>
                    <a:gd name="connsiteX46" fmla="*/ 6313689 w 7075752"/>
                    <a:gd name="connsiteY46" fmla="*/ 2790295 h 7283732"/>
                    <a:gd name="connsiteX47" fmla="*/ 6048775 w 7075752"/>
                    <a:gd name="connsiteY47" fmla="*/ 2809779 h 7283732"/>
                    <a:gd name="connsiteX48" fmla="*/ 5790402 w 7075752"/>
                    <a:gd name="connsiteY48" fmla="*/ 2459029 h 7283732"/>
                    <a:gd name="connsiteX49" fmla="*/ 5554924 w 7075752"/>
                    <a:gd name="connsiteY49" fmla="*/ 2322624 h 7283732"/>
                    <a:gd name="connsiteX50" fmla="*/ 5167040 w 7075752"/>
                    <a:gd name="connsiteY50" fmla="*/ 2268305 h 7283732"/>
                    <a:gd name="connsiteX51" fmla="*/ 4792880 w 7075752"/>
                    <a:gd name="connsiteY51" fmla="*/ 2412263 h 7283732"/>
                    <a:gd name="connsiteX52" fmla="*/ 4462942 w 7075752"/>
                    <a:gd name="connsiteY52" fmla="*/ 2385331 h 7283732"/>
                    <a:gd name="connsiteX53" fmla="*/ 4083175 w 7075752"/>
                    <a:gd name="connsiteY53" fmla="*/ 1979669 h 7283732"/>
                    <a:gd name="connsiteX54" fmla="*/ 3756117 w 7075752"/>
                    <a:gd name="connsiteY54" fmla="*/ 1983568 h 7283732"/>
                    <a:gd name="connsiteX55" fmla="*/ 3278614 w 7075752"/>
                    <a:gd name="connsiteY55" fmla="*/ 1854956 h 7283732"/>
                    <a:gd name="connsiteX56" fmla="*/ 2706267 w 7075752"/>
                    <a:gd name="connsiteY56" fmla="*/ 1769216 h 7283732"/>
                    <a:gd name="connsiteX57" fmla="*/ 2133919 w 7075752"/>
                    <a:gd name="connsiteY57" fmla="*/ 1874444 h 7283732"/>
                    <a:gd name="connsiteX58" fmla="*/ 1757800 w 7075752"/>
                    <a:gd name="connsiteY58" fmla="*/ 1765327 h 7283732"/>
                    <a:gd name="connsiteX59" fmla="*/ 1571383 w 7075752"/>
                    <a:gd name="connsiteY59" fmla="*/ 1297651 h 7283732"/>
                    <a:gd name="connsiteX60" fmla="*/ 1209717 w 7075752"/>
                    <a:gd name="connsiteY60" fmla="*/ 970544 h 7283732"/>
                    <a:gd name="connsiteX61" fmla="*/ 1381691 w 7075752"/>
                    <a:gd name="connsiteY61" fmla="*/ 674093 h 7283732"/>
                    <a:gd name="connsiteX62" fmla="*/ 1424207 w 7075752"/>
                    <a:gd name="connsiteY62" fmla="*/ 296060 h 7283732"/>
                    <a:gd name="connsiteX63" fmla="*/ 1426517 w 7075752"/>
                    <a:gd name="connsiteY63" fmla="*/ 0 h 7283732"/>
                    <a:gd name="connsiteX64" fmla="*/ 972857 w 7075752"/>
                    <a:gd name="connsiteY64" fmla="*/ 108985 h 7283732"/>
                    <a:gd name="connsiteX65" fmla="*/ 576427 w 7075752"/>
                    <a:gd name="connsiteY65" fmla="*/ 200050 h 7283732"/>
                    <a:gd name="connsiteX66" fmla="*/ 1 w 7075752"/>
                    <a:gd name="connsiteY66" fmla="*/ 490193 h 7283732"/>
                    <a:gd name="connsiteX0" fmla="*/ -1 w 7075750"/>
                    <a:gd name="connsiteY0" fmla="*/ 490193 h 7283732"/>
                    <a:gd name="connsiteX1" fmla="*/ 1234516 w 7075750"/>
                    <a:gd name="connsiteY1" fmla="*/ 2423961 h 7283732"/>
                    <a:gd name="connsiteX2" fmla="*/ 668884 w 7075750"/>
                    <a:gd name="connsiteY2" fmla="*/ 2425897 h 7283732"/>
                    <a:gd name="connsiteX3" fmla="*/ 477628 w 7075750"/>
                    <a:gd name="connsiteY3" fmla="*/ 3057869 h 7283732"/>
                    <a:gd name="connsiteX4" fmla="*/ 338961 w 7075750"/>
                    <a:gd name="connsiteY4" fmla="*/ 3578476 h 7283732"/>
                    <a:gd name="connsiteX5" fmla="*/ 266262 w 7075750"/>
                    <a:gd name="connsiteY5" fmla="*/ 3901951 h 7283732"/>
                    <a:gd name="connsiteX6" fmla="*/ 268198 w 7075750"/>
                    <a:gd name="connsiteY6" fmla="*/ 3952811 h 7283732"/>
                    <a:gd name="connsiteX7" fmla="*/ 413202 w 7075750"/>
                    <a:gd name="connsiteY7" fmla="*/ 4265570 h 7283732"/>
                    <a:gd name="connsiteX8" fmla="*/ 562923 w 7075750"/>
                    <a:gd name="connsiteY8" fmla="*/ 4355201 h 7283732"/>
                    <a:gd name="connsiteX9" fmla="*/ 494285 w 7075750"/>
                    <a:gd name="connsiteY9" fmla="*/ 4612716 h 7283732"/>
                    <a:gd name="connsiteX10" fmla="*/ 523895 w 7075750"/>
                    <a:gd name="connsiteY10" fmla="*/ 5006921 h 7283732"/>
                    <a:gd name="connsiteX11" fmla="*/ 725016 w 7075750"/>
                    <a:gd name="connsiteY11" fmla="*/ 4920011 h 7283732"/>
                    <a:gd name="connsiteX12" fmla="*/ 892946 w 7075750"/>
                    <a:gd name="connsiteY12" fmla="*/ 4724199 h 7283732"/>
                    <a:gd name="connsiteX13" fmla="*/ 958516 w 7075750"/>
                    <a:gd name="connsiteY13" fmla="*/ 4691634 h 7283732"/>
                    <a:gd name="connsiteX14" fmla="*/ 1077087 w 7075750"/>
                    <a:gd name="connsiteY14" fmla="*/ 4693901 h 7283732"/>
                    <a:gd name="connsiteX15" fmla="*/ 1166063 w 7075750"/>
                    <a:gd name="connsiteY15" fmla="*/ 4766253 h 7283732"/>
                    <a:gd name="connsiteX16" fmla="*/ 1201198 w 7075750"/>
                    <a:gd name="connsiteY16" fmla="*/ 4918386 h 7283732"/>
                    <a:gd name="connsiteX17" fmla="*/ 1191252 w 7075750"/>
                    <a:gd name="connsiteY17" fmla="*/ 5005347 h 7283732"/>
                    <a:gd name="connsiteX18" fmla="*/ 1209175 w 7075750"/>
                    <a:gd name="connsiteY18" fmla="*/ 5072804 h 7283732"/>
                    <a:gd name="connsiteX19" fmla="*/ 1293392 w 7075750"/>
                    <a:gd name="connsiteY19" fmla="*/ 5186371 h 7283732"/>
                    <a:gd name="connsiteX20" fmla="*/ 1320673 w 7075750"/>
                    <a:gd name="connsiteY20" fmla="*/ 5162303 h 7283732"/>
                    <a:gd name="connsiteX21" fmla="*/ 1320894 w 7075750"/>
                    <a:gd name="connsiteY21" fmla="*/ 5164956 h 7283732"/>
                    <a:gd name="connsiteX22" fmla="*/ 1371496 w 7075750"/>
                    <a:gd name="connsiteY22" fmla="*/ 5201065 h 7283732"/>
                    <a:gd name="connsiteX23" fmla="*/ 1411658 w 7075750"/>
                    <a:gd name="connsiteY23" fmla="*/ 5327897 h 7283732"/>
                    <a:gd name="connsiteX24" fmla="*/ 1391958 w 7075750"/>
                    <a:gd name="connsiteY24" fmla="*/ 5288585 h 7283732"/>
                    <a:gd name="connsiteX25" fmla="*/ 1401286 w 7075750"/>
                    <a:gd name="connsiteY25" fmla="*/ 5290722 h 7283732"/>
                    <a:gd name="connsiteX26" fmla="*/ 1470789 w 7075750"/>
                    <a:gd name="connsiteY26" fmla="*/ 5270715 h 7283732"/>
                    <a:gd name="connsiteX27" fmla="*/ 1366729 w 7075750"/>
                    <a:gd name="connsiteY27" fmla="*/ 5264654 h 7283732"/>
                    <a:gd name="connsiteX28" fmla="*/ 1443928 w 7075750"/>
                    <a:gd name="connsiteY28" fmla="*/ 5323325 h 7283732"/>
                    <a:gd name="connsiteX29" fmla="*/ 1662683 w 7075750"/>
                    <a:gd name="connsiteY29" fmla="*/ 5531321 h 7283732"/>
                    <a:gd name="connsiteX30" fmla="*/ 1856295 w 7075750"/>
                    <a:gd name="connsiteY30" fmla="*/ 6016893 h 7283732"/>
                    <a:gd name="connsiteX31" fmla="*/ 2154010 w 7075750"/>
                    <a:gd name="connsiteY31" fmla="*/ 6555779 h 7283732"/>
                    <a:gd name="connsiteX32" fmla="*/ 2356215 w 7075750"/>
                    <a:gd name="connsiteY32" fmla="*/ 7047907 h 7283732"/>
                    <a:gd name="connsiteX33" fmla="*/ 2599293 w 7075750"/>
                    <a:gd name="connsiteY33" fmla="*/ 7283732 h 7283732"/>
                    <a:gd name="connsiteX34" fmla="*/ 2918848 w 7075750"/>
                    <a:gd name="connsiteY34" fmla="*/ 7034392 h 7283732"/>
                    <a:gd name="connsiteX35" fmla="*/ 3400961 w 7075750"/>
                    <a:gd name="connsiteY35" fmla="*/ 6839708 h 7283732"/>
                    <a:gd name="connsiteX36" fmla="*/ 4236884 w 7075750"/>
                    <a:gd name="connsiteY36" fmla="*/ 6527751 h 7283732"/>
                    <a:gd name="connsiteX37" fmla="*/ 4586832 w 7075750"/>
                    <a:gd name="connsiteY37" fmla="*/ 6352376 h 7283732"/>
                    <a:gd name="connsiteX38" fmla="*/ 4979301 w 7075750"/>
                    <a:gd name="connsiteY38" fmla="*/ 6180899 h 7283732"/>
                    <a:gd name="connsiteX39" fmla="*/ 5276923 w 7075750"/>
                    <a:gd name="connsiteY39" fmla="*/ 5740511 h 7283732"/>
                    <a:gd name="connsiteX40" fmla="*/ 5355411 w 7075750"/>
                    <a:gd name="connsiteY40" fmla="*/ 5261150 h 7283732"/>
                    <a:gd name="connsiteX41" fmla="*/ 5430634 w 7075750"/>
                    <a:gd name="connsiteY41" fmla="*/ 4937678 h 7283732"/>
                    <a:gd name="connsiteX42" fmla="*/ 6114185 w 7075750"/>
                    <a:gd name="connsiteY42" fmla="*/ 4594720 h 7283732"/>
                    <a:gd name="connsiteX43" fmla="*/ 7075750 w 7075750"/>
                    <a:gd name="connsiteY43" fmla="*/ 3772405 h 7283732"/>
                    <a:gd name="connsiteX44" fmla="*/ 6761754 w 7075750"/>
                    <a:gd name="connsiteY44" fmla="*/ 3328116 h 7283732"/>
                    <a:gd name="connsiteX45" fmla="*/ 6650556 w 7075750"/>
                    <a:gd name="connsiteY45" fmla="*/ 2872135 h 7283732"/>
                    <a:gd name="connsiteX46" fmla="*/ 6313687 w 7075750"/>
                    <a:gd name="connsiteY46" fmla="*/ 2790295 h 7283732"/>
                    <a:gd name="connsiteX47" fmla="*/ 6048773 w 7075750"/>
                    <a:gd name="connsiteY47" fmla="*/ 2809779 h 7283732"/>
                    <a:gd name="connsiteX48" fmla="*/ 5790400 w 7075750"/>
                    <a:gd name="connsiteY48" fmla="*/ 2459029 h 7283732"/>
                    <a:gd name="connsiteX49" fmla="*/ 5554922 w 7075750"/>
                    <a:gd name="connsiteY49" fmla="*/ 2322624 h 7283732"/>
                    <a:gd name="connsiteX50" fmla="*/ 5167038 w 7075750"/>
                    <a:gd name="connsiteY50" fmla="*/ 2268305 h 7283732"/>
                    <a:gd name="connsiteX51" fmla="*/ 4792878 w 7075750"/>
                    <a:gd name="connsiteY51" fmla="*/ 2412263 h 7283732"/>
                    <a:gd name="connsiteX52" fmla="*/ 4462940 w 7075750"/>
                    <a:gd name="connsiteY52" fmla="*/ 2385331 h 7283732"/>
                    <a:gd name="connsiteX53" fmla="*/ 4083173 w 7075750"/>
                    <a:gd name="connsiteY53" fmla="*/ 1979669 h 7283732"/>
                    <a:gd name="connsiteX54" fmla="*/ 3756115 w 7075750"/>
                    <a:gd name="connsiteY54" fmla="*/ 1983568 h 7283732"/>
                    <a:gd name="connsiteX55" fmla="*/ 3278612 w 7075750"/>
                    <a:gd name="connsiteY55" fmla="*/ 1854956 h 7283732"/>
                    <a:gd name="connsiteX56" fmla="*/ 2706265 w 7075750"/>
                    <a:gd name="connsiteY56" fmla="*/ 1769216 h 7283732"/>
                    <a:gd name="connsiteX57" fmla="*/ 2133917 w 7075750"/>
                    <a:gd name="connsiteY57" fmla="*/ 1874444 h 7283732"/>
                    <a:gd name="connsiteX58" fmla="*/ 1757798 w 7075750"/>
                    <a:gd name="connsiteY58" fmla="*/ 1765327 h 7283732"/>
                    <a:gd name="connsiteX59" fmla="*/ 1571381 w 7075750"/>
                    <a:gd name="connsiteY59" fmla="*/ 1297651 h 7283732"/>
                    <a:gd name="connsiteX60" fmla="*/ 1209715 w 7075750"/>
                    <a:gd name="connsiteY60" fmla="*/ 970544 h 7283732"/>
                    <a:gd name="connsiteX61" fmla="*/ 1381689 w 7075750"/>
                    <a:gd name="connsiteY61" fmla="*/ 674093 h 7283732"/>
                    <a:gd name="connsiteX62" fmla="*/ 1424205 w 7075750"/>
                    <a:gd name="connsiteY62" fmla="*/ 296060 h 7283732"/>
                    <a:gd name="connsiteX63" fmla="*/ 1426515 w 7075750"/>
                    <a:gd name="connsiteY63" fmla="*/ 0 h 7283732"/>
                    <a:gd name="connsiteX64" fmla="*/ 972855 w 7075750"/>
                    <a:gd name="connsiteY64" fmla="*/ 108985 h 7283732"/>
                    <a:gd name="connsiteX65" fmla="*/ 576425 w 7075750"/>
                    <a:gd name="connsiteY65" fmla="*/ 200050 h 7283732"/>
                    <a:gd name="connsiteX66" fmla="*/ -1 w 7075750"/>
                    <a:gd name="connsiteY66" fmla="*/ 490193 h 728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075750" h="7283732">
                      <a:moveTo>
                        <a:pt x="-1" y="490193"/>
                      </a:moveTo>
                      <a:lnTo>
                        <a:pt x="1234516" y="2423961"/>
                      </a:lnTo>
                      <a:lnTo>
                        <a:pt x="668884" y="2425897"/>
                      </a:lnTo>
                      <a:cubicBezTo>
                        <a:pt x="669260" y="2650074"/>
                        <a:pt x="477252" y="2833692"/>
                        <a:pt x="477628" y="3057869"/>
                      </a:cubicBezTo>
                      <a:cubicBezTo>
                        <a:pt x="431406" y="3231405"/>
                        <a:pt x="434304" y="3371406"/>
                        <a:pt x="338961" y="3578476"/>
                      </a:cubicBezTo>
                      <a:cubicBezTo>
                        <a:pt x="295256" y="3785991"/>
                        <a:pt x="268306" y="3742844"/>
                        <a:pt x="266262" y="3901951"/>
                      </a:cubicBezTo>
                      <a:cubicBezTo>
                        <a:pt x="289555" y="3957354"/>
                        <a:pt x="261252" y="3876839"/>
                        <a:pt x="268198" y="3952811"/>
                      </a:cubicBezTo>
                      <a:cubicBezTo>
                        <a:pt x="275144" y="4028783"/>
                        <a:pt x="373438" y="4219463"/>
                        <a:pt x="413202" y="4265570"/>
                      </a:cubicBezTo>
                      <a:cubicBezTo>
                        <a:pt x="452966" y="4311677"/>
                        <a:pt x="572800" y="4291755"/>
                        <a:pt x="562923" y="4355201"/>
                      </a:cubicBezTo>
                      <a:cubicBezTo>
                        <a:pt x="553046" y="4418647"/>
                        <a:pt x="472721" y="4541820"/>
                        <a:pt x="494285" y="4612716"/>
                      </a:cubicBezTo>
                      <a:cubicBezTo>
                        <a:pt x="494798" y="4640724"/>
                        <a:pt x="523382" y="4978913"/>
                        <a:pt x="523895" y="5006921"/>
                      </a:cubicBezTo>
                      <a:cubicBezTo>
                        <a:pt x="583917" y="5028252"/>
                        <a:pt x="643941" y="5049579"/>
                        <a:pt x="725016" y="4920011"/>
                      </a:cubicBezTo>
                      <a:lnTo>
                        <a:pt x="892946" y="4724199"/>
                      </a:lnTo>
                      <a:lnTo>
                        <a:pt x="958516" y="4691634"/>
                      </a:lnTo>
                      <a:lnTo>
                        <a:pt x="1077087" y="4693901"/>
                      </a:lnTo>
                      <a:lnTo>
                        <a:pt x="1166063" y="4766253"/>
                      </a:lnTo>
                      <a:lnTo>
                        <a:pt x="1201198" y="4918386"/>
                      </a:lnTo>
                      <a:cubicBezTo>
                        <a:pt x="1251046" y="4903835"/>
                        <a:pt x="1141404" y="5019898"/>
                        <a:pt x="1191252" y="5005347"/>
                      </a:cubicBezTo>
                      <a:lnTo>
                        <a:pt x="1209175" y="5072804"/>
                      </a:lnTo>
                      <a:lnTo>
                        <a:pt x="1293392" y="5186371"/>
                      </a:lnTo>
                      <a:lnTo>
                        <a:pt x="1320673" y="5162303"/>
                      </a:lnTo>
                      <a:cubicBezTo>
                        <a:pt x="1320747" y="5163187"/>
                        <a:pt x="1320820" y="5164072"/>
                        <a:pt x="1320894" y="5164956"/>
                      </a:cubicBezTo>
                      <a:lnTo>
                        <a:pt x="1371496" y="5201065"/>
                      </a:lnTo>
                      <a:cubicBezTo>
                        <a:pt x="1371011" y="5258073"/>
                        <a:pt x="1412143" y="5270889"/>
                        <a:pt x="1411658" y="5327897"/>
                      </a:cubicBezTo>
                      <a:lnTo>
                        <a:pt x="1391958" y="5288585"/>
                      </a:lnTo>
                      <a:lnTo>
                        <a:pt x="1401286" y="5290722"/>
                      </a:lnTo>
                      <a:cubicBezTo>
                        <a:pt x="1419688" y="5248826"/>
                        <a:pt x="1452387" y="5312611"/>
                        <a:pt x="1470789" y="5270715"/>
                      </a:cubicBezTo>
                      <a:lnTo>
                        <a:pt x="1366729" y="5264654"/>
                      </a:lnTo>
                      <a:lnTo>
                        <a:pt x="1443928" y="5323325"/>
                      </a:lnTo>
                      <a:lnTo>
                        <a:pt x="1662683" y="5531321"/>
                      </a:lnTo>
                      <a:lnTo>
                        <a:pt x="1856295" y="6016893"/>
                      </a:lnTo>
                      <a:lnTo>
                        <a:pt x="2154010" y="6555779"/>
                      </a:lnTo>
                      <a:lnTo>
                        <a:pt x="2356215" y="7047907"/>
                      </a:lnTo>
                      <a:lnTo>
                        <a:pt x="2599293" y="7283732"/>
                      </a:lnTo>
                      <a:lnTo>
                        <a:pt x="2918848" y="7034392"/>
                      </a:lnTo>
                      <a:lnTo>
                        <a:pt x="3400961" y="6839708"/>
                      </a:lnTo>
                      <a:lnTo>
                        <a:pt x="4236884" y="6527751"/>
                      </a:lnTo>
                      <a:lnTo>
                        <a:pt x="4586832" y="6352376"/>
                      </a:lnTo>
                      <a:lnTo>
                        <a:pt x="4979301" y="6180899"/>
                      </a:lnTo>
                      <a:lnTo>
                        <a:pt x="5276923" y="5740511"/>
                      </a:lnTo>
                      <a:lnTo>
                        <a:pt x="5355411" y="5261150"/>
                      </a:lnTo>
                      <a:lnTo>
                        <a:pt x="5430634" y="4937678"/>
                      </a:lnTo>
                      <a:lnTo>
                        <a:pt x="6114185" y="4594720"/>
                      </a:lnTo>
                      <a:lnTo>
                        <a:pt x="7075750" y="3772405"/>
                      </a:lnTo>
                      <a:lnTo>
                        <a:pt x="6761754" y="3328116"/>
                      </a:lnTo>
                      <a:lnTo>
                        <a:pt x="6650556" y="2872135"/>
                      </a:lnTo>
                      <a:lnTo>
                        <a:pt x="6313687" y="2790295"/>
                      </a:lnTo>
                      <a:lnTo>
                        <a:pt x="6048773" y="2809779"/>
                      </a:lnTo>
                      <a:lnTo>
                        <a:pt x="5790400" y="2459029"/>
                      </a:lnTo>
                      <a:lnTo>
                        <a:pt x="5554922" y="2322624"/>
                      </a:lnTo>
                      <a:lnTo>
                        <a:pt x="5167038" y="2268305"/>
                      </a:lnTo>
                      <a:lnTo>
                        <a:pt x="4792878" y="2412263"/>
                      </a:lnTo>
                      <a:lnTo>
                        <a:pt x="4462940" y="2385331"/>
                      </a:lnTo>
                      <a:lnTo>
                        <a:pt x="4083173" y="1979669"/>
                      </a:lnTo>
                      <a:lnTo>
                        <a:pt x="3756115" y="1983568"/>
                      </a:lnTo>
                      <a:lnTo>
                        <a:pt x="3278612" y="1854956"/>
                      </a:lnTo>
                      <a:lnTo>
                        <a:pt x="2706265" y="1769216"/>
                      </a:lnTo>
                      <a:lnTo>
                        <a:pt x="2133917" y="1874444"/>
                      </a:lnTo>
                      <a:lnTo>
                        <a:pt x="1757798" y="1765327"/>
                      </a:lnTo>
                      <a:lnTo>
                        <a:pt x="1571381" y="1297651"/>
                      </a:lnTo>
                      <a:lnTo>
                        <a:pt x="1209715" y="970544"/>
                      </a:lnTo>
                      <a:lnTo>
                        <a:pt x="1381689" y="674093"/>
                      </a:lnTo>
                      <a:lnTo>
                        <a:pt x="1424205" y="296060"/>
                      </a:lnTo>
                      <a:lnTo>
                        <a:pt x="1426515" y="0"/>
                      </a:lnTo>
                      <a:lnTo>
                        <a:pt x="972855" y="108985"/>
                      </a:lnTo>
                      <a:lnTo>
                        <a:pt x="576425" y="200050"/>
                      </a:lnTo>
                      <a:lnTo>
                        <a:pt x="-1" y="490193"/>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grpSp>
          <p:cxnSp>
            <p:nvCxnSpPr>
              <p:cNvPr id="15" name="Conector recto de flecha 14">
                <a:extLst>
                  <a:ext uri="{FF2B5EF4-FFF2-40B4-BE49-F238E27FC236}">
                    <a16:creationId xmlns:a16="http://schemas.microsoft.com/office/drawing/2014/main" id="{173999BD-E508-FB44-63C1-0DC5665D8D1B}"/>
                  </a:ext>
                </a:extLst>
              </p:cNvPr>
              <p:cNvCxnSpPr>
                <a:cxnSpLocks/>
              </p:cNvCxnSpPr>
              <p:nvPr/>
            </p:nvCxnSpPr>
            <p:spPr>
              <a:xfrm flipV="1">
                <a:off x="6855644" y="994792"/>
                <a:ext cx="653598" cy="566503"/>
              </a:xfrm>
              <a:prstGeom prst="straightConnector1">
                <a:avLst/>
              </a:prstGeom>
              <a:ln w="19050">
                <a:solidFill>
                  <a:srgbClr val="35AAF3"/>
                </a:solidFill>
                <a:tailEnd type="triangle"/>
              </a:ln>
            </p:spPr>
            <p:style>
              <a:lnRef idx="1">
                <a:schemeClr val="dk1"/>
              </a:lnRef>
              <a:fillRef idx="0">
                <a:schemeClr val="dk1"/>
              </a:fillRef>
              <a:effectRef idx="0">
                <a:schemeClr val="dk1"/>
              </a:effectRef>
              <a:fontRef idx="minor">
                <a:schemeClr val="tx1"/>
              </a:fontRef>
            </p:style>
          </p:cxnSp>
          <p:sp>
            <p:nvSpPr>
              <p:cNvPr id="16" name="Elipse 15">
                <a:extLst>
                  <a:ext uri="{FF2B5EF4-FFF2-40B4-BE49-F238E27FC236}">
                    <a16:creationId xmlns:a16="http://schemas.microsoft.com/office/drawing/2014/main" id="{34493178-848A-C17D-1A4D-551EC65710F6}"/>
                  </a:ext>
                </a:extLst>
              </p:cNvPr>
              <p:cNvSpPr/>
              <p:nvPr/>
            </p:nvSpPr>
            <p:spPr>
              <a:xfrm flipH="1">
                <a:off x="6817694" y="3442901"/>
                <a:ext cx="64800" cy="64800"/>
              </a:xfrm>
              <a:prstGeom prst="ellipse">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cxnSp>
            <p:nvCxnSpPr>
              <p:cNvPr id="17" name="Conector recto de flecha 16">
                <a:extLst>
                  <a:ext uri="{FF2B5EF4-FFF2-40B4-BE49-F238E27FC236}">
                    <a16:creationId xmlns:a16="http://schemas.microsoft.com/office/drawing/2014/main" id="{EAA5A380-AFCA-D28F-F00F-86D07F677030}"/>
                  </a:ext>
                </a:extLst>
              </p:cNvPr>
              <p:cNvCxnSpPr>
                <a:cxnSpLocks/>
              </p:cNvCxnSpPr>
              <p:nvPr/>
            </p:nvCxnSpPr>
            <p:spPr>
              <a:xfrm flipH="1">
                <a:off x="6204125" y="3475848"/>
                <a:ext cx="640442" cy="3163"/>
              </a:xfrm>
              <a:prstGeom prst="straightConnector1">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grpSp>
            <p:nvGrpSpPr>
              <p:cNvPr id="18" name="Grupo 17">
                <a:extLst>
                  <a:ext uri="{FF2B5EF4-FFF2-40B4-BE49-F238E27FC236}">
                    <a16:creationId xmlns:a16="http://schemas.microsoft.com/office/drawing/2014/main" id="{4DAF3E5E-B915-A2BB-3BE7-7D7755F53E48}"/>
                  </a:ext>
                </a:extLst>
              </p:cNvPr>
              <p:cNvGrpSpPr/>
              <p:nvPr/>
            </p:nvGrpSpPr>
            <p:grpSpPr>
              <a:xfrm>
                <a:off x="5718947" y="3865164"/>
                <a:ext cx="1125620" cy="777424"/>
                <a:chOff x="6779207" y="3031142"/>
                <a:chExt cx="1125620" cy="777424"/>
              </a:xfrm>
            </p:grpSpPr>
            <p:sp>
              <p:nvSpPr>
                <p:cNvPr id="19" name="任意多边形 4">
                  <a:extLst>
                    <a:ext uri="{FF2B5EF4-FFF2-40B4-BE49-F238E27FC236}">
                      <a16:creationId xmlns:a16="http://schemas.microsoft.com/office/drawing/2014/main" id="{3E09B634-9D92-EB45-B53C-93DE39DCC890}"/>
                    </a:ext>
                  </a:extLst>
                </p:cNvPr>
                <p:cNvSpPr>
                  <a:spLocks/>
                </p:cNvSpPr>
                <p:nvPr/>
              </p:nvSpPr>
              <p:spPr bwMode="auto">
                <a:xfrm>
                  <a:off x="7227428" y="3276777"/>
                  <a:ext cx="677399" cy="441890"/>
                </a:xfrm>
                <a:custGeom>
                  <a:avLst/>
                  <a:gdLst>
                    <a:gd name="T0" fmla="*/ 91302 w 19332358"/>
                    <a:gd name="T1" fmla="*/ 137743 h 11000112"/>
                    <a:gd name="T2" fmla="*/ 109570 w 19332358"/>
                    <a:gd name="T3" fmla="*/ 144003 h 11000112"/>
                    <a:gd name="T4" fmla="*/ 124003 w 19332358"/>
                    <a:gd name="T5" fmla="*/ 140920 h 11000112"/>
                    <a:gd name="T6" fmla="*/ 143185 w 19332358"/>
                    <a:gd name="T7" fmla="*/ 143124 h 11000112"/>
                    <a:gd name="T8" fmla="*/ 156646 w 19332358"/>
                    <a:gd name="T9" fmla="*/ 143124 h 11000112"/>
                    <a:gd name="T10" fmla="*/ 162853 w 19332358"/>
                    <a:gd name="T11" fmla="*/ 148641 h 11000112"/>
                    <a:gd name="T12" fmla="*/ 168223 w 19332358"/>
                    <a:gd name="T13" fmla="*/ 154317 h 11000112"/>
                    <a:gd name="T14" fmla="*/ 173453 w 19332358"/>
                    <a:gd name="T15" fmla="*/ 159195 h 11000112"/>
                    <a:gd name="T16" fmla="*/ 183706 w 19332358"/>
                    <a:gd name="T17" fmla="*/ 159835 h 11000112"/>
                    <a:gd name="T18" fmla="*/ 190819 w 19332358"/>
                    <a:gd name="T19" fmla="*/ 156636 h 11000112"/>
                    <a:gd name="T20" fmla="*/ 197795 w 19332358"/>
                    <a:gd name="T21" fmla="*/ 150357 h 11000112"/>
                    <a:gd name="T22" fmla="*/ 213068 w 19332358"/>
                    <a:gd name="T23" fmla="*/ 0 h 11000112"/>
                    <a:gd name="T24" fmla="*/ 201350 w 19332358"/>
                    <a:gd name="T25" fmla="*/ 6398 h 11000112"/>
                    <a:gd name="T26" fmla="*/ 194422 w 19332358"/>
                    <a:gd name="T27" fmla="*/ 5188 h 11000112"/>
                    <a:gd name="T28" fmla="*/ 181844 w 19332358"/>
                    <a:gd name="T29" fmla="*/ 9631 h 11000112"/>
                    <a:gd name="T30" fmla="*/ 162434 w 19332358"/>
                    <a:gd name="T31" fmla="*/ 11995 h 11000112"/>
                    <a:gd name="T32" fmla="*/ 147300 w 19332358"/>
                    <a:gd name="T33" fmla="*/ 13034 h 11000112"/>
                    <a:gd name="T34" fmla="*/ 129516 w 19332358"/>
                    <a:gd name="T35" fmla="*/ 15753 h 11000112"/>
                    <a:gd name="T36" fmla="*/ 109640 w 19332358"/>
                    <a:gd name="T37" fmla="*/ 16553 h 11000112"/>
                    <a:gd name="T38" fmla="*/ 92134 w 19332358"/>
                    <a:gd name="T39" fmla="*/ 16393 h 11000112"/>
                    <a:gd name="T40" fmla="*/ 78828 w 19332358"/>
                    <a:gd name="T41" fmla="*/ 19526 h 11000112"/>
                    <a:gd name="T42" fmla="*/ 61280 w 19332358"/>
                    <a:gd name="T43" fmla="*/ 9795 h 11000112"/>
                    <a:gd name="T44" fmla="*/ 51824 w 19332358"/>
                    <a:gd name="T45" fmla="*/ 2161 h 11000112"/>
                    <a:gd name="T46" fmla="*/ 43245 w 19332358"/>
                    <a:gd name="T47" fmla="*/ 11595 h 11000112"/>
                    <a:gd name="T48" fmla="*/ 37875 w 19332358"/>
                    <a:gd name="T49" fmla="*/ 22949 h 11000112"/>
                    <a:gd name="T50" fmla="*/ 43245 w 19332358"/>
                    <a:gd name="T51" fmla="*/ 37022 h 11000112"/>
                    <a:gd name="T52" fmla="*/ 35574 w 19332358"/>
                    <a:gd name="T53" fmla="*/ 46696 h 11000112"/>
                    <a:gd name="T54" fmla="*/ 30134 w 19332358"/>
                    <a:gd name="T55" fmla="*/ 43338 h 11000112"/>
                    <a:gd name="T56" fmla="*/ 20440 w 19332358"/>
                    <a:gd name="T57" fmla="*/ 53173 h 11000112"/>
                    <a:gd name="T58" fmla="*/ 10955 w 19332358"/>
                    <a:gd name="T59" fmla="*/ 65966 h 11000112"/>
                    <a:gd name="T60" fmla="*/ 2167 w 19332358"/>
                    <a:gd name="T61" fmla="*/ 80198 h 11000112"/>
                    <a:gd name="T62" fmla="*/ 2167 w 19332358"/>
                    <a:gd name="T63" fmla="*/ 93071 h 11000112"/>
                    <a:gd name="T64" fmla="*/ 1261 w 19332358"/>
                    <a:gd name="T65" fmla="*/ 109862 h 11000112"/>
                    <a:gd name="T66" fmla="*/ 0 w 19332358"/>
                    <a:gd name="T67" fmla="*/ 125217 h 11000112"/>
                    <a:gd name="T68" fmla="*/ 15837 w 19332358"/>
                    <a:gd name="T69" fmla="*/ 135927 h 11000112"/>
                    <a:gd name="T70" fmla="*/ 33621 w 19332358"/>
                    <a:gd name="T71" fmla="*/ 133848 h 11000112"/>
                    <a:gd name="T72" fmla="*/ 44082 w 19332358"/>
                    <a:gd name="T73" fmla="*/ 125533 h 11000112"/>
                    <a:gd name="T74" fmla="*/ 57614 w 19332358"/>
                    <a:gd name="T75" fmla="*/ 128289 h 11000112"/>
                    <a:gd name="T76" fmla="*/ 75752 w 19332358"/>
                    <a:gd name="T77" fmla="*/ 131795 h 11000112"/>
                    <a:gd name="T78" fmla="*/ 91302 w 19332358"/>
                    <a:gd name="T79" fmla="*/ 137743 h 110001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332358"/>
                    <a:gd name="T121" fmla="*/ 0 h 11000112"/>
                    <a:gd name="T122" fmla="*/ 19332358 w 19332358"/>
                    <a:gd name="T123" fmla="*/ 11000112 h 110001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332358" h="11000112">
                      <a:moveTo>
                        <a:pt x="8284127" y="9479738"/>
                      </a:moveTo>
                      <a:lnTo>
                        <a:pt x="9941631" y="9910552"/>
                      </a:lnTo>
                      <a:lnTo>
                        <a:pt x="11251172" y="9698379"/>
                      </a:lnTo>
                      <a:lnTo>
                        <a:pt x="12991676" y="9850037"/>
                      </a:lnTo>
                      <a:lnTo>
                        <a:pt x="14212964" y="9850037"/>
                      </a:lnTo>
                      <a:lnTo>
                        <a:pt x="14776146" y="10229730"/>
                      </a:lnTo>
                      <a:lnTo>
                        <a:pt x="15263400" y="10620419"/>
                      </a:lnTo>
                      <a:lnTo>
                        <a:pt x="15737994" y="10956090"/>
                      </a:lnTo>
                      <a:lnTo>
                        <a:pt x="16668201" y="11000112"/>
                      </a:lnTo>
                      <a:lnTo>
                        <a:pt x="17313648" y="10780001"/>
                      </a:lnTo>
                      <a:lnTo>
                        <a:pt x="17946555" y="10347880"/>
                      </a:lnTo>
                      <a:lnTo>
                        <a:pt x="19332358" y="0"/>
                      </a:lnTo>
                      <a:lnTo>
                        <a:pt x="18269159" y="440305"/>
                      </a:lnTo>
                      <a:lnTo>
                        <a:pt x="17640541" y="357031"/>
                      </a:lnTo>
                      <a:lnTo>
                        <a:pt x="16499333" y="662794"/>
                      </a:lnTo>
                      <a:lnTo>
                        <a:pt x="14738182" y="825510"/>
                      </a:lnTo>
                      <a:lnTo>
                        <a:pt x="13365023" y="897048"/>
                      </a:lnTo>
                      <a:lnTo>
                        <a:pt x="11751405" y="1084146"/>
                      </a:lnTo>
                      <a:lnTo>
                        <a:pt x="9947953" y="1139177"/>
                      </a:lnTo>
                      <a:lnTo>
                        <a:pt x="8359640" y="1128168"/>
                      </a:lnTo>
                      <a:lnTo>
                        <a:pt x="7152322" y="1343849"/>
                      </a:lnTo>
                      <a:lnTo>
                        <a:pt x="5560130" y="674108"/>
                      </a:lnTo>
                      <a:lnTo>
                        <a:pt x="4702128" y="148698"/>
                      </a:lnTo>
                      <a:lnTo>
                        <a:pt x="3923792" y="798022"/>
                      </a:lnTo>
                      <a:lnTo>
                        <a:pt x="3436538" y="1579413"/>
                      </a:lnTo>
                      <a:lnTo>
                        <a:pt x="3923792" y="2547902"/>
                      </a:lnTo>
                      <a:lnTo>
                        <a:pt x="3227721" y="3213733"/>
                      </a:lnTo>
                      <a:lnTo>
                        <a:pt x="2734145" y="2982613"/>
                      </a:lnTo>
                      <a:lnTo>
                        <a:pt x="1854562" y="3659453"/>
                      </a:lnTo>
                      <a:lnTo>
                        <a:pt x="993961" y="4539897"/>
                      </a:lnTo>
                      <a:lnTo>
                        <a:pt x="196643" y="5519381"/>
                      </a:lnTo>
                      <a:lnTo>
                        <a:pt x="196643" y="6405323"/>
                      </a:lnTo>
                      <a:lnTo>
                        <a:pt x="114377" y="7560910"/>
                      </a:lnTo>
                      <a:lnTo>
                        <a:pt x="0" y="8617693"/>
                      </a:lnTo>
                      <a:lnTo>
                        <a:pt x="1436913" y="9354770"/>
                      </a:lnTo>
                      <a:lnTo>
                        <a:pt x="3050531" y="9211695"/>
                      </a:lnTo>
                      <a:lnTo>
                        <a:pt x="3999719" y="8639406"/>
                      </a:lnTo>
                      <a:lnTo>
                        <a:pt x="5227541" y="8829104"/>
                      </a:lnTo>
                      <a:lnTo>
                        <a:pt x="6873195" y="9070408"/>
                      </a:lnTo>
                      <a:lnTo>
                        <a:pt x="8284127" y="9479738"/>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0" name="任意多边形 9">
                  <a:extLst>
                    <a:ext uri="{FF2B5EF4-FFF2-40B4-BE49-F238E27FC236}">
                      <a16:creationId xmlns:a16="http://schemas.microsoft.com/office/drawing/2014/main" id="{4E0A6D16-1308-E6AF-495C-5997C0524DC3}"/>
                    </a:ext>
                  </a:extLst>
                </p:cNvPr>
                <p:cNvSpPr>
                  <a:spLocks/>
                </p:cNvSpPr>
                <p:nvPr/>
              </p:nvSpPr>
              <p:spPr bwMode="auto">
                <a:xfrm>
                  <a:off x="6898225" y="3470500"/>
                  <a:ext cx="289952" cy="338066"/>
                </a:xfrm>
                <a:custGeom>
                  <a:avLst/>
                  <a:gdLst>
                    <a:gd name="T0" fmla="*/ 0 w 4503088"/>
                    <a:gd name="T1" fmla="*/ 15904 h 6402334"/>
                    <a:gd name="T2" fmla="*/ 17186 w 4503088"/>
                    <a:gd name="T3" fmla="*/ 33556 h 6402334"/>
                    <a:gd name="T4" fmla="*/ 37179 w 4503088"/>
                    <a:gd name="T5" fmla="*/ 49636 h 6402334"/>
                    <a:gd name="T6" fmla="*/ 57172 w 4503088"/>
                    <a:gd name="T7" fmla="*/ 65401 h 6402334"/>
                    <a:gd name="T8" fmla="*/ 63574 w 4503088"/>
                    <a:gd name="T9" fmla="*/ 91188 h 6402334"/>
                    <a:gd name="T10" fmla="*/ 75242 w 4503088"/>
                    <a:gd name="T11" fmla="*/ 106074 h 6402334"/>
                    <a:gd name="T12" fmla="*/ 93313 w 4503088"/>
                    <a:gd name="T13" fmla="*/ 121839 h 6402334"/>
                    <a:gd name="T14" fmla="*/ 98695 w 4503088"/>
                    <a:gd name="T15" fmla="*/ 136973 h 6402334"/>
                    <a:gd name="T16" fmla="*/ 98311 w 4503088"/>
                    <a:gd name="T17" fmla="*/ 147063 h 6402334"/>
                    <a:gd name="T18" fmla="*/ 109838 w 4503088"/>
                    <a:gd name="T19" fmla="*/ 160919 h 6402334"/>
                    <a:gd name="T20" fmla="*/ 124840 w 4503088"/>
                    <a:gd name="T21" fmla="*/ 152107 h 6402334"/>
                    <a:gd name="T22" fmla="*/ 141757 w 4503088"/>
                    <a:gd name="T23" fmla="*/ 132874 h 6402334"/>
                    <a:gd name="T24" fmla="*/ 142910 w 4503088"/>
                    <a:gd name="T25" fmla="*/ 113010 h 6402334"/>
                    <a:gd name="T26" fmla="*/ 139834 w 4503088"/>
                    <a:gd name="T27" fmla="*/ 95354 h 6402334"/>
                    <a:gd name="T28" fmla="*/ 149062 w 4503088"/>
                    <a:gd name="T29" fmla="*/ 83688 h 6402334"/>
                    <a:gd name="T30" fmla="*/ 167397 w 4503088"/>
                    <a:gd name="T31" fmla="*/ 75681 h 6402334"/>
                    <a:gd name="T32" fmla="*/ 156367 w 4503088"/>
                    <a:gd name="T33" fmla="*/ 61932 h 6402334"/>
                    <a:gd name="T34" fmla="*/ 137720 w 4503088"/>
                    <a:gd name="T35" fmla="*/ 52316 h 6402334"/>
                    <a:gd name="T36" fmla="*/ 120995 w 4503088"/>
                    <a:gd name="T37" fmla="*/ 33240 h 6402334"/>
                    <a:gd name="T38" fmla="*/ 109995 w 4503088"/>
                    <a:gd name="T39" fmla="*/ 35910 h 6402334"/>
                    <a:gd name="T40" fmla="*/ 100425 w 4503088"/>
                    <a:gd name="T41" fmla="*/ 45695 h 6402334"/>
                    <a:gd name="T42" fmla="*/ 101002 w 4503088"/>
                    <a:gd name="T43" fmla="*/ 55627 h 6402334"/>
                    <a:gd name="T44" fmla="*/ 85623 w 4503088"/>
                    <a:gd name="T45" fmla="*/ 51055 h 6402334"/>
                    <a:gd name="T46" fmla="*/ 75050 w 4503088"/>
                    <a:gd name="T47" fmla="*/ 40650 h 6402334"/>
                    <a:gd name="T48" fmla="*/ 51789 w 4503088"/>
                    <a:gd name="T49" fmla="*/ 31822 h 6402334"/>
                    <a:gd name="T50" fmla="*/ 37756 w 4503088"/>
                    <a:gd name="T51" fmla="*/ 23151 h 6402334"/>
                    <a:gd name="T52" fmla="*/ 27567 w 4503088"/>
                    <a:gd name="T53" fmla="*/ 21732 h 6402334"/>
                    <a:gd name="T54" fmla="*/ 25068 w 4503088"/>
                    <a:gd name="T55" fmla="*/ 11958 h 6402334"/>
                    <a:gd name="T56" fmla="*/ 29681 w 4503088"/>
                    <a:gd name="T57" fmla="*/ 2026 h 6402334"/>
                    <a:gd name="T58" fmla="*/ 17453 w 4503088"/>
                    <a:gd name="T59" fmla="*/ 0 h 6402334"/>
                    <a:gd name="T60" fmla="*/ 5267 w 4503088"/>
                    <a:gd name="T61" fmla="*/ 7386 h 6402334"/>
                    <a:gd name="T62" fmla="*/ 0 w 4503088"/>
                    <a:gd name="T63" fmla="*/ 15904 h 64023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03088"/>
                    <a:gd name="T97" fmla="*/ 0 h 6402334"/>
                    <a:gd name="T98" fmla="*/ 4503088 w 4503088"/>
                    <a:gd name="T99" fmla="*/ 6402334 h 64023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03088" h="6402334">
                      <a:moveTo>
                        <a:pt x="0" y="632748"/>
                      </a:moveTo>
                      <a:lnTo>
                        <a:pt x="462311" y="1335041"/>
                      </a:lnTo>
                      <a:lnTo>
                        <a:pt x="1000134" y="1974806"/>
                      </a:lnTo>
                      <a:lnTo>
                        <a:pt x="1537957" y="2602027"/>
                      </a:lnTo>
                      <a:lnTo>
                        <a:pt x="1710179" y="3628003"/>
                      </a:lnTo>
                      <a:lnTo>
                        <a:pt x="2024065" y="4220258"/>
                      </a:lnTo>
                      <a:lnTo>
                        <a:pt x="2510174" y="4847477"/>
                      </a:lnTo>
                      <a:lnTo>
                        <a:pt x="2654975" y="5449615"/>
                      </a:lnTo>
                      <a:lnTo>
                        <a:pt x="2644633" y="5851041"/>
                      </a:lnTo>
                      <a:lnTo>
                        <a:pt x="2954734" y="6402334"/>
                      </a:lnTo>
                      <a:lnTo>
                        <a:pt x="3358274" y="6051750"/>
                      </a:lnTo>
                      <a:lnTo>
                        <a:pt x="3813355" y="5286538"/>
                      </a:lnTo>
                      <a:lnTo>
                        <a:pt x="3844382" y="4496237"/>
                      </a:lnTo>
                      <a:lnTo>
                        <a:pt x="3761640" y="3793749"/>
                      </a:lnTo>
                      <a:lnTo>
                        <a:pt x="4009867" y="3329607"/>
                      </a:lnTo>
                      <a:lnTo>
                        <a:pt x="4503088" y="3011055"/>
                      </a:lnTo>
                      <a:lnTo>
                        <a:pt x="4206384" y="2464041"/>
                      </a:lnTo>
                      <a:lnTo>
                        <a:pt x="3704759" y="2081438"/>
                      </a:lnTo>
                      <a:lnTo>
                        <a:pt x="3254853" y="1322498"/>
                      </a:lnTo>
                      <a:lnTo>
                        <a:pt x="2958959" y="1428720"/>
                      </a:lnTo>
                      <a:lnTo>
                        <a:pt x="2701513" y="1818005"/>
                      </a:lnTo>
                      <a:lnTo>
                        <a:pt x="2717030" y="2213157"/>
                      </a:lnTo>
                      <a:lnTo>
                        <a:pt x="2303326" y="2031268"/>
                      </a:lnTo>
                      <a:lnTo>
                        <a:pt x="2018895" y="1617294"/>
                      </a:lnTo>
                      <a:lnTo>
                        <a:pt x="1393160" y="1266051"/>
                      </a:lnTo>
                      <a:lnTo>
                        <a:pt x="1015651" y="921080"/>
                      </a:lnTo>
                      <a:lnTo>
                        <a:pt x="741563" y="864633"/>
                      </a:lnTo>
                      <a:lnTo>
                        <a:pt x="674340" y="475755"/>
                      </a:lnTo>
                      <a:lnTo>
                        <a:pt x="798453" y="80603"/>
                      </a:lnTo>
                      <a:lnTo>
                        <a:pt x="469503" y="0"/>
                      </a:lnTo>
                      <a:lnTo>
                        <a:pt x="141689" y="293864"/>
                      </a:lnTo>
                      <a:lnTo>
                        <a:pt x="0" y="632748"/>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1" name="任意多边形 11">
                  <a:extLst>
                    <a:ext uri="{FF2B5EF4-FFF2-40B4-BE49-F238E27FC236}">
                      <a16:creationId xmlns:a16="http://schemas.microsoft.com/office/drawing/2014/main" id="{22D9E5D7-0E96-EAED-CB65-60DB1B3CCE6E}"/>
                    </a:ext>
                  </a:extLst>
                </p:cNvPr>
                <p:cNvSpPr>
                  <a:spLocks/>
                </p:cNvSpPr>
                <p:nvPr/>
              </p:nvSpPr>
              <p:spPr bwMode="auto">
                <a:xfrm>
                  <a:off x="6866572" y="3031142"/>
                  <a:ext cx="525458" cy="597629"/>
                </a:xfrm>
                <a:custGeom>
                  <a:avLst/>
                  <a:gdLst>
                    <a:gd name="T0" fmla="*/ 0 w 6022517"/>
                    <a:gd name="T1" fmla="*/ 0 h 6869075"/>
                    <a:gd name="T2" fmla="*/ 6022517 w 6022517"/>
                    <a:gd name="T3" fmla="*/ 6869075 h 6869075"/>
                  </a:gdLst>
                  <a:ahLst/>
                  <a:cxnLst/>
                  <a:rect l="T0" t="T1" r="T2" b="T3"/>
                  <a:pathLst>
                    <a:path w="6022517" h="6869075">
                      <a:moveTo>
                        <a:pt x="1727011" y="1165652"/>
                      </a:moveTo>
                      <a:lnTo>
                        <a:pt x="1560923" y="1034699"/>
                      </a:lnTo>
                      <a:lnTo>
                        <a:pt x="1545671" y="790645"/>
                      </a:lnTo>
                      <a:lnTo>
                        <a:pt x="1423644" y="538963"/>
                      </a:lnTo>
                      <a:lnTo>
                        <a:pt x="1278738" y="645739"/>
                      </a:lnTo>
                      <a:lnTo>
                        <a:pt x="1240605" y="851660"/>
                      </a:lnTo>
                      <a:lnTo>
                        <a:pt x="1332127" y="1126219"/>
                      </a:lnTo>
                      <a:lnTo>
                        <a:pt x="938080" y="1232997"/>
                      </a:lnTo>
                      <a:lnTo>
                        <a:pt x="988926" y="1728724"/>
                      </a:lnTo>
                      <a:lnTo>
                        <a:pt x="762665" y="2028712"/>
                      </a:lnTo>
                      <a:lnTo>
                        <a:pt x="1027057" y="2191415"/>
                      </a:lnTo>
                      <a:lnTo>
                        <a:pt x="966043" y="2710026"/>
                      </a:lnTo>
                      <a:lnTo>
                        <a:pt x="1060107" y="3104071"/>
                      </a:lnTo>
                      <a:lnTo>
                        <a:pt x="747413" y="3185422"/>
                      </a:lnTo>
                      <a:lnTo>
                        <a:pt x="467770" y="3198134"/>
                      </a:lnTo>
                      <a:lnTo>
                        <a:pt x="162703" y="3251521"/>
                      </a:lnTo>
                      <a:lnTo>
                        <a:pt x="0" y="3566754"/>
                      </a:lnTo>
                      <a:cubicBezTo>
                        <a:pt x="849" y="3654880"/>
                        <a:pt x="1697" y="3743007"/>
                        <a:pt x="2546" y="3831133"/>
                      </a:cubicBezTo>
                      <a:lnTo>
                        <a:pt x="119364" y="4107308"/>
                      </a:lnTo>
                      <a:lnTo>
                        <a:pt x="465229" y="4128568"/>
                      </a:lnTo>
                      <a:lnTo>
                        <a:pt x="721994" y="4286184"/>
                      </a:lnTo>
                      <a:lnTo>
                        <a:pt x="655896" y="4659891"/>
                      </a:lnTo>
                      <a:lnTo>
                        <a:pt x="699112" y="5038684"/>
                      </a:lnTo>
                      <a:lnTo>
                        <a:pt x="948250" y="5084439"/>
                      </a:lnTo>
                      <a:lnTo>
                        <a:pt x="854189" y="5323407"/>
                      </a:lnTo>
                      <a:lnTo>
                        <a:pt x="905028" y="5567461"/>
                      </a:lnTo>
                      <a:lnTo>
                        <a:pt x="1103320" y="5597964"/>
                      </a:lnTo>
                      <a:lnTo>
                        <a:pt x="1423641" y="5836932"/>
                      </a:lnTo>
                      <a:lnTo>
                        <a:pt x="1838022" y="6019973"/>
                      </a:lnTo>
                      <a:lnTo>
                        <a:pt x="2056653" y="6279278"/>
                      </a:lnTo>
                      <a:lnTo>
                        <a:pt x="2356635" y="6386054"/>
                      </a:lnTo>
                      <a:lnTo>
                        <a:pt x="2351547" y="6141999"/>
                      </a:lnTo>
                      <a:lnTo>
                        <a:pt x="2534589" y="5910658"/>
                      </a:lnTo>
                      <a:lnTo>
                        <a:pt x="2755757" y="5847098"/>
                      </a:lnTo>
                      <a:lnTo>
                        <a:pt x="3086249" y="6304702"/>
                      </a:lnTo>
                      <a:lnTo>
                        <a:pt x="3462497" y="6546210"/>
                      </a:lnTo>
                      <a:lnTo>
                        <a:pt x="3673501" y="6869075"/>
                      </a:lnTo>
                      <a:lnTo>
                        <a:pt x="4135337" y="6804226"/>
                      </a:lnTo>
                      <a:lnTo>
                        <a:pt x="4199737" y="6018701"/>
                      </a:lnTo>
                      <a:lnTo>
                        <a:pt x="4214989" y="5778463"/>
                      </a:lnTo>
                      <a:lnTo>
                        <a:pt x="4211173" y="5370437"/>
                      </a:lnTo>
                      <a:lnTo>
                        <a:pt x="4523869" y="4928093"/>
                      </a:lnTo>
                      <a:lnTo>
                        <a:pt x="4878507" y="4512440"/>
                      </a:lnTo>
                      <a:lnTo>
                        <a:pt x="5229331" y="4199749"/>
                      </a:lnTo>
                      <a:lnTo>
                        <a:pt x="5427625" y="4306526"/>
                      </a:lnTo>
                      <a:lnTo>
                        <a:pt x="5709814" y="3997644"/>
                      </a:lnTo>
                      <a:lnTo>
                        <a:pt x="5512965" y="3559024"/>
                      </a:lnTo>
                      <a:lnTo>
                        <a:pt x="5709811" y="3189222"/>
                      </a:lnTo>
                      <a:lnTo>
                        <a:pt x="6022517" y="2892369"/>
                      </a:lnTo>
                      <a:lnTo>
                        <a:pt x="5667864" y="2609599"/>
                      </a:lnTo>
                      <a:lnTo>
                        <a:pt x="5280355" y="2205320"/>
                      </a:lnTo>
                      <a:lnTo>
                        <a:pt x="4973840" y="1846934"/>
                      </a:lnTo>
                      <a:lnTo>
                        <a:pt x="4794611" y="1709658"/>
                      </a:lnTo>
                      <a:lnTo>
                        <a:pt x="4817495" y="1435099"/>
                      </a:lnTo>
                      <a:lnTo>
                        <a:pt x="4989093" y="1122407"/>
                      </a:lnTo>
                      <a:lnTo>
                        <a:pt x="5141630" y="802086"/>
                      </a:lnTo>
                      <a:lnTo>
                        <a:pt x="4817495" y="378809"/>
                      </a:lnTo>
                      <a:lnTo>
                        <a:pt x="4399402" y="0"/>
                      </a:lnTo>
                      <a:lnTo>
                        <a:pt x="3996360" y="266952"/>
                      </a:lnTo>
                      <a:lnTo>
                        <a:pt x="3704004" y="246614"/>
                      </a:lnTo>
                      <a:lnTo>
                        <a:pt x="3370973" y="185601"/>
                      </a:lnTo>
                      <a:lnTo>
                        <a:pt x="2976929" y="294916"/>
                      </a:lnTo>
                      <a:lnTo>
                        <a:pt x="2633732" y="472870"/>
                      </a:lnTo>
                      <a:lnTo>
                        <a:pt x="2389678" y="805901"/>
                      </a:lnTo>
                      <a:lnTo>
                        <a:pt x="2087839" y="964746"/>
                      </a:lnTo>
                      <a:lnTo>
                        <a:pt x="1727011" y="1165652"/>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sp>
              <p:nvSpPr>
                <p:cNvPr id="22" name="任意多边形 12">
                  <a:extLst>
                    <a:ext uri="{FF2B5EF4-FFF2-40B4-BE49-F238E27FC236}">
                      <a16:creationId xmlns:a16="http://schemas.microsoft.com/office/drawing/2014/main" id="{5A43DF14-9AF2-D560-C845-7C65A0D9E926}"/>
                    </a:ext>
                  </a:extLst>
                </p:cNvPr>
                <p:cNvSpPr>
                  <a:spLocks/>
                </p:cNvSpPr>
                <p:nvPr/>
              </p:nvSpPr>
              <p:spPr bwMode="auto">
                <a:xfrm>
                  <a:off x="6779207" y="3055199"/>
                  <a:ext cx="211450" cy="230441"/>
                </a:xfrm>
                <a:custGeom>
                  <a:avLst/>
                  <a:gdLst>
                    <a:gd name="T0" fmla="*/ 1909 w 2688260"/>
                    <a:gd name="T1" fmla="*/ 123558 h 2954404"/>
                    <a:gd name="T2" fmla="*/ 9785 w 2688260"/>
                    <a:gd name="T3" fmla="*/ 144051 h 2954404"/>
                    <a:gd name="T4" fmla="*/ 26906 w 2688260"/>
                    <a:gd name="T5" fmla="*/ 148251 h 2954404"/>
                    <a:gd name="T6" fmla="*/ 39352 w 2688260"/>
                    <a:gd name="T7" fmla="*/ 162456 h 2954404"/>
                    <a:gd name="T8" fmla="*/ 51563 w 2688260"/>
                    <a:gd name="T9" fmla="*/ 159429 h 2954404"/>
                    <a:gd name="T10" fmla="*/ 60487 w 2688260"/>
                    <a:gd name="T11" fmla="*/ 147553 h 2954404"/>
                    <a:gd name="T12" fmla="*/ 64244 w 2688260"/>
                    <a:gd name="T13" fmla="*/ 134512 h 2954404"/>
                    <a:gd name="T14" fmla="*/ 74577 w 2688260"/>
                    <a:gd name="T15" fmla="*/ 121471 h 2954404"/>
                    <a:gd name="T16" fmla="*/ 87963 w 2688260"/>
                    <a:gd name="T17" fmla="*/ 111690 h 2954404"/>
                    <a:gd name="T18" fmla="*/ 108472 w 2688260"/>
                    <a:gd name="T19" fmla="*/ 107349 h 2954404"/>
                    <a:gd name="T20" fmla="*/ 122178 w 2688260"/>
                    <a:gd name="T21" fmla="*/ 89566 h 2954404"/>
                    <a:gd name="T22" fmla="*/ 119196 w 2688260"/>
                    <a:gd name="T23" fmla="*/ 59061 h 2954404"/>
                    <a:gd name="T24" fmla="*/ 143384 w 2688260"/>
                    <a:gd name="T25" fmla="*/ 52541 h 2954404"/>
                    <a:gd name="T26" fmla="*/ 137747 w 2688260"/>
                    <a:gd name="T27" fmla="*/ 35774 h 2954404"/>
                    <a:gd name="T28" fmla="*/ 139701 w 2688260"/>
                    <a:gd name="T29" fmla="*/ 23508 h 2954404"/>
                    <a:gd name="T30" fmla="*/ 149067 w 2688260"/>
                    <a:gd name="T31" fmla="*/ 16797 h 2954404"/>
                    <a:gd name="T32" fmla="*/ 134737 w 2688260"/>
                    <a:gd name="T33" fmla="*/ 6151 h 2954404"/>
                    <a:gd name="T34" fmla="*/ 117283 w 2688260"/>
                    <a:gd name="T35" fmla="*/ 11211 h 2954404"/>
                    <a:gd name="T36" fmla="*/ 89975 w 2688260"/>
                    <a:gd name="T37" fmla="*/ 15470 h 2954404"/>
                    <a:gd name="T38" fmla="*/ 78189 w 2688260"/>
                    <a:gd name="T39" fmla="*/ 11101 h 2954404"/>
                    <a:gd name="T40" fmla="*/ 69952 w 2688260"/>
                    <a:gd name="T41" fmla="*/ 0 h 2954404"/>
                    <a:gd name="T42" fmla="*/ 51865 w 2688260"/>
                    <a:gd name="T43" fmla="*/ 2584 h 2954404"/>
                    <a:gd name="T44" fmla="*/ 49002 w 2688260"/>
                    <a:gd name="T45" fmla="*/ 32392 h 2954404"/>
                    <a:gd name="T46" fmla="*/ 37328 w 2688260"/>
                    <a:gd name="T47" fmla="*/ 46697 h 2954404"/>
                    <a:gd name="T48" fmla="*/ 18608 w 2688260"/>
                    <a:gd name="T49" fmla="*/ 55324 h 2954404"/>
                    <a:gd name="T50" fmla="*/ 0 w 2688260"/>
                    <a:gd name="T51" fmla="*/ 69851 h 2954404"/>
                    <a:gd name="T52" fmla="*/ 2192 w 2688260"/>
                    <a:gd name="T53" fmla="*/ 84821 h 2954404"/>
                    <a:gd name="T54" fmla="*/ 16618 w 2688260"/>
                    <a:gd name="T55" fmla="*/ 87882 h 2954404"/>
                    <a:gd name="T56" fmla="*/ 3847 w 2688260"/>
                    <a:gd name="T57" fmla="*/ 107643 h 2954404"/>
                    <a:gd name="T58" fmla="*/ 1909 w 2688260"/>
                    <a:gd name="T59" fmla="*/ 123558 h 295440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88260"/>
                    <a:gd name="T91" fmla="*/ 0 h 2954404"/>
                    <a:gd name="T92" fmla="*/ 2688260 w 2688260"/>
                    <a:gd name="T93" fmla="*/ 2954404 h 295440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88260" h="2954404">
                      <a:moveTo>
                        <a:pt x="34431" y="2247002"/>
                      </a:moveTo>
                      <a:lnTo>
                        <a:pt x="176462" y="2619694"/>
                      </a:lnTo>
                      <a:lnTo>
                        <a:pt x="485213" y="2696068"/>
                      </a:lnTo>
                      <a:lnTo>
                        <a:pt x="709665" y="2954404"/>
                      </a:lnTo>
                      <a:lnTo>
                        <a:pt x="929885" y="2899351"/>
                      </a:lnTo>
                      <a:lnTo>
                        <a:pt x="1090816" y="2683364"/>
                      </a:lnTo>
                      <a:lnTo>
                        <a:pt x="1158572" y="2446204"/>
                      </a:lnTo>
                      <a:lnTo>
                        <a:pt x="1344912" y="2209046"/>
                      </a:lnTo>
                      <a:lnTo>
                        <a:pt x="1586305" y="2031175"/>
                      </a:lnTo>
                      <a:lnTo>
                        <a:pt x="1956166" y="1952229"/>
                      </a:lnTo>
                      <a:lnTo>
                        <a:pt x="2203333" y="1628827"/>
                      </a:lnTo>
                      <a:lnTo>
                        <a:pt x="2149556" y="1074074"/>
                      </a:lnTo>
                      <a:lnTo>
                        <a:pt x="2585759" y="955497"/>
                      </a:lnTo>
                      <a:lnTo>
                        <a:pt x="2484119" y="650581"/>
                      </a:lnTo>
                      <a:lnTo>
                        <a:pt x="2519340" y="427512"/>
                      </a:lnTo>
                      <a:lnTo>
                        <a:pt x="2688260" y="305475"/>
                      </a:lnTo>
                      <a:lnTo>
                        <a:pt x="2429828" y="111864"/>
                      </a:lnTo>
                      <a:lnTo>
                        <a:pt x="2115069" y="203888"/>
                      </a:lnTo>
                      <a:lnTo>
                        <a:pt x="1622598" y="281328"/>
                      </a:lnTo>
                      <a:lnTo>
                        <a:pt x="1410045" y="201873"/>
                      </a:lnTo>
                      <a:lnTo>
                        <a:pt x="1261496" y="0"/>
                      </a:lnTo>
                      <a:lnTo>
                        <a:pt x="935327" y="46993"/>
                      </a:lnTo>
                      <a:lnTo>
                        <a:pt x="883700" y="589074"/>
                      </a:lnTo>
                      <a:lnTo>
                        <a:pt x="673162" y="849223"/>
                      </a:lnTo>
                      <a:lnTo>
                        <a:pt x="335573" y="1006118"/>
                      </a:lnTo>
                      <a:lnTo>
                        <a:pt x="0" y="1270298"/>
                      </a:lnTo>
                      <a:lnTo>
                        <a:pt x="39532" y="1542541"/>
                      </a:lnTo>
                      <a:lnTo>
                        <a:pt x="299682" y="1598200"/>
                      </a:lnTo>
                      <a:lnTo>
                        <a:pt x="69378" y="1957571"/>
                      </a:lnTo>
                      <a:lnTo>
                        <a:pt x="34431" y="2247002"/>
                      </a:lnTo>
                      <a:close/>
                    </a:path>
                  </a:pathLst>
                </a:custGeom>
                <a:solidFill>
                  <a:srgbClr val="E6E6E6"/>
                </a:solidFill>
                <a:ln w="9525">
                  <a:solidFill>
                    <a:schemeClr val="bg1"/>
                  </a:solidFill>
                  <a:round/>
                  <a:headEnd/>
                  <a:tailEnd/>
                </a:ln>
              </p:spPr>
              <p:txBody>
                <a:bodyPr/>
                <a:lstStyle>
                  <a:defPPr>
                    <a:defRPr lang="zh-CN"/>
                  </a:defPPr>
                  <a:lvl1pPr marL="0" algn="l" defTabSz="914288" rtl="0" eaLnBrk="1" latinLnBrk="0" hangingPunct="1">
                    <a:defRPr sz="1800" kern="1200">
                      <a:solidFill>
                        <a:schemeClr val="tx1"/>
                      </a:solidFill>
                      <a:latin typeface="+mn-lt"/>
                      <a:ea typeface="+mn-ea"/>
                      <a:cs typeface="+mn-cs"/>
                    </a:defRPr>
                  </a:lvl1pPr>
                  <a:lvl2pPr marL="457144" algn="l" defTabSz="914288" rtl="0" eaLnBrk="1" latinLnBrk="0" hangingPunct="1">
                    <a:defRPr sz="1800" kern="1200">
                      <a:solidFill>
                        <a:schemeClr val="tx1"/>
                      </a:solidFill>
                      <a:latin typeface="+mn-lt"/>
                      <a:ea typeface="+mn-ea"/>
                      <a:cs typeface="+mn-cs"/>
                    </a:defRPr>
                  </a:lvl2pPr>
                  <a:lvl3pPr marL="914288" algn="l" defTabSz="914288" rtl="0" eaLnBrk="1" latinLnBrk="0" hangingPunct="1">
                    <a:defRPr sz="1800" kern="1200">
                      <a:solidFill>
                        <a:schemeClr val="tx1"/>
                      </a:solidFill>
                      <a:latin typeface="+mn-lt"/>
                      <a:ea typeface="+mn-ea"/>
                      <a:cs typeface="+mn-cs"/>
                    </a:defRPr>
                  </a:lvl3pPr>
                  <a:lvl4pPr marL="1371432" algn="l" defTabSz="914288" rtl="0" eaLnBrk="1" latinLnBrk="0" hangingPunct="1">
                    <a:defRPr sz="1800" kern="1200">
                      <a:solidFill>
                        <a:schemeClr val="tx1"/>
                      </a:solidFill>
                      <a:latin typeface="+mn-lt"/>
                      <a:ea typeface="+mn-ea"/>
                      <a:cs typeface="+mn-cs"/>
                    </a:defRPr>
                  </a:lvl4pPr>
                  <a:lvl5pPr marL="1828575" algn="l" defTabSz="914288" rtl="0" eaLnBrk="1" latinLnBrk="0" hangingPunct="1">
                    <a:defRPr sz="1800" kern="1200">
                      <a:solidFill>
                        <a:schemeClr val="tx1"/>
                      </a:solidFill>
                      <a:latin typeface="+mn-lt"/>
                      <a:ea typeface="+mn-ea"/>
                      <a:cs typeface="+mn-cs"/>
                    </a:defRPr>
                  </a:lvl5pPr>
                  <a:lvl6pPr marL="2285719" algn="l" defTabSz="914288" rtl="0" eaLnBrk="1" latinLnBrk="0" hangingPunct="1">
                    <a:defRPr sz="1800" kern="1200">
                      <a:solidFill>
                        <a:schemeClr val="tx1"/>
                      </a:solidFill>
                      <a:latin typeface="+mn-lt"/>
                      <a:ea typeface="+mn-ea"/>
                      <a:cs typeface="+mn-cs"/>
                    </a:defRPr>
                  </a:lvl6pPr>
                  <a:lvl7pPr marL="2742863" algn="l" defTabSz="914288" rtl="0" eaLnBrk="1" latinLnBrk="0" hangingPunct="1">
                    <a:defRPr sz="1800" kern="1200">
                      <a:solidFill>
                        <a:schemeClr val="tx1"/>
                      </a:solidFill>
                      <a:latin typeface="+mn-lt"/>
                      <a:ea typeface="+mn-ea"/>
                      <a:cs typeface="+mn-cs"/>
                    </a:defRPr>
                  </a:lvl7pPr>
                  <a:lvl8pPr marL="3200007" algn="l" defTabSz="914288" rtl="0" eaLnBrk="1" latinLnBrk="0" hangingPunct="1">
                    <a:defRPr sz="1800" kern="1200">
                      <a:solidFill>
                        <a:schemeClr val="tx1"/>
                      </a:solidFill>
                      <a:latin typeface="+mn-lt"/>
                      <a:ea typeface="+mn-ea"/>
                      <a:cs typeface="+mn-cs"/>
                    </a:defRPr>
                  </a:lvl8pPr>
                  <a:lvl9pPr marL="3657150" algn="l" defTabSz="914288" rtl="0" eaLnBrk="1" latinLnBrk="0" hangingPunct="1">
                    <a:defRPr sz="1800" kern="1200">
                      <a:solidFill>
                        <a:schemeClr val="tx1"/>
                      </a:solidFill>
                      <a:latin typeface="+mn-lt"/>
                      <a:ea typeface="+mn-ea"/>
                      <a:cs typeface="+mn-cs"/>
                    </a:defRPr>
                  </a:lvl9pPr>
                </a:lstStyle>
                <a:p>
                  <a:pPr marL="0" marR="0" lvl="0" indent="0" algn="l" defTabSz="914288" rtl="0" eaLnBrk="1" fontAlgn="auto" latinLnBrk="0" hangingPunct="1">
                    <a:lnSpc>
                      <a:spcPct val="100000"/>
                    </a:lnSpc>
                    <a:spcBef>
                      <a:spcPts val="0"/>
                    </a:spcBef>
                    <a:spcAft>
                      <a:spcPts val="0"/>
                    </a:spcAft>
                    <a:buClr>
                      <a:srgbClr val="000000"/>
                    </a:buClr>
                    <a:buSzTx/>
                    <a:buFont typeface="Arial"/>
                    <a:buNone/>
                    <a:tabLst/>
                    <a:defRPr/>
                  </a:pPr>
                  <a:endParaRPr kumimoji="0" lang="es-ES" altLang="zh-CN" sz="9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cs typeface="Arial" panose="020B0604020202020204" pitchFamily="34" charset="0"/>
                    <a:sym typeface="Arial"/>
                  </a:endParaRPr>
                </a:p>
              </p:txBody>
            </p:sp>
          </p:grpSp>
        </p:grpSp>
        <p:cxnSp>
          <p:nvCxnSpPr>
            <p:cNvPr id="12" name="Conector: angular 11">
              <a:extLst>
                <a:ext uri="{FF2B5EF4-FFF2-40B4-BE49-F238E27FC236}">
                  <a16:creationId xmlns:a16="http://schemas.microsoft.com/office/drawing/2014/main" id="{ABC4E2D5-D5F5-2EE9-319A-7E8A170B9864}"/>
                </a:ext>
              </a:extLst>
            </p:cNvPr>
            <p:cNvCxnSpPr>
              <a:cxnSpLocks/>
            </p:cNvCxnSpPr>
            <p:nvPr/>
          </p:nvCxnSpPr>
          <p:spPr>
            <a:xfrm rot="5400000">
              <a:off x="6247667" y="3833192"/>
              <a:ext cx="1126967" cy="230441"/>
            </a:xfrm>
            <a:prstGeom prst="bentConnector3">
              <a:avLst>
                <a:gd name="adj1" fmla="val 100486"/>
              </a:avLst>
            </a:prstGeom>
            <a:ln w="19050">
              <a:solidFill>
                <a:srgbClr val="80CAF7"/>
              </a:solidFill>
              <a:tailEnd type="triangle"/>
            </a:ln>
          </p:spPr>
          <p:style>
            <a:lnRef idx="1">
              <a:schemeClr val="dk1"/>
            </a:lnRef>
            <a:fillRef idx="0">
              <a:schemeClr val="dk1"/>
            </a:fillRef>
            <a:effectRef idx="0">
              <a:schemeClr val="dk1"/>
            </a:effectRef>
            <a:fontRef idx="minor">
              <a:schemeClr val="tx1"/>
            </a:fontRef>
          </p:style>
        </p:cxnSp>
      </p:grpSp>
      <p:sp>
        <p:nvSpPr>
          <p:cNvPr id="62" name="CuadroTexto 61">
            <a:extLst>
              <a:ext uri="{FF2B5EF4-FFF2-40B4-BE49-F238E27FC236}">
                <a16:creationId xmlns:a16="http://schemas.microsoft.com/office/drawing/2014/main" id="{F4D32CEA-0317-FDBC-A76D-C887485BACFA}"/>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63" name="Imagen 62">
            <a:hlinkClick r:id="rId15" action="ppaction://hlinksldjump"/>
            <a:extLst>
              <a:ext uri="{FF2B5EF4-FFF2-40B4-BE49-F238E27FC236}">
                <a16:creationId xmlns:a16="http://schemas.microsoft.com/office/drawing/2014/main" id="{59348611-CC65-71A9-9B44-5E78B0FE1FFD}"/>
              </a:ext>
            </a:extLst>
          </p:cNvPr>
          <p:cNvPicPr>
            <a:picLocks noChangeAspect="1"/>
          </p:cNvPicPr>
          <p:nvPr/>
        </p:nvPicPr>
        <p:blipFill>
          <a:blip r:embed="rId16"/>
          <a:stretch>
            <a:fillRect/>
          </a:stretch>
        </p:blipFill>
        <p:spPr>
          <a:xfrm>
            <a:off x="312467" y="321264"/>
            <a:ext cx="139971" cy="109738"/>
          </a:xfrm>
          <a:prstGeom prst="rect">
            <a:avLst/>
          </a:prstGeom>
        </p:spPr>
      </p:pic>
      <p:sp>
        <p:nvSpPr>
          <p:cNvPr id="58" name="CuadroTexto 57">
            <a:extLst>
              <a:ext uri="{FF2B5EF4-FFF2-40B4-BE49-F238E27FC236}">
                <a16:creationId xmlns:a16="http://schemas.microsoft.com/office/drawing/2014/main" id="{8921890F-CB12-44F4-66F4-6A422F66C062}"/>
              </a:ext>
            </a:extLst>
          </p:cNvPr>
          <p:cNvSpPr txBox="1"/>
          <p:nvPr/>
        </p:nvSpPr>
        <p:spPr>
          <a:xfrm>
            <a:off x="2145375" y="4010354"/>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y O&amp;M en Arabia Saudí</a:t>
            </a:r>
          </a:p>
        </p:txBody>
      </p:sp>
    </p:spTree>
    <p:extLst>
      <p:ext uri="{BB962C8B-B14F-4D97-AF65-F5344CB8AC3E}">
        <p14:creationId xmlns:p14="http://schemas.microsoft.com/office/powerpoint/2010/main" val="375656559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409;g3e0acc1b3d5_0_601" title="oman.jpg">
            <a:extLst>
              <a:ext uri="{FF2B5EF4-FFF2-40B4-BE49-F238E27FC236}">
                <a16:creationId xmlns:a16="http://schemas.microsoft.com/office/drawing/2014/main" id="{76A45803-AEC6-4C8A-3628-70B33E09BBA5}"/>
              </a:ext>
            </a:extLst>
          </p:cNvPr>
          <p:cNvPicPr preferRelativeResize="0">
            <a:picLocks/>
          </p:cNvPicPr>
          <p:nvPr/>
        </p:nvPicPr>
        <p:blipFill rotWithShape="1">
          <a:blip r:embed="rId2">
            <a:alphaModFix/>
          </a:blip>
          <a:srcRect l="12091" t="-24733" r="-7220" b="-44557"/>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Omán</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48</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407;g3e0acc1b3d5_0_601">
            <a:extLst>
              <a:ext uri="{FF2B5EF4-FFF2-40B4-BE49-F238E27FC236}">
                <a16:creationId xmlns:a16="http://schemas.microsoft.com/office/drawing/2014/main" id="{C84FDD18-99E9-01BC-F7EF-70EAE518613A}"/>
              </a:ext>
            </a:extLst>
          </p:cNvPr>
          <p:cNvSpPr txBox="1">
            <a:spLocks/>
          </p:cNvSpPr>
          <p:nvPr/>
        </p:nvSpPr>
        <p:spPr>
          <a:xfrm>
            <a:off x="2158825" y="4478712"/>
            <a:ext cx="2576100" cy="2092840"/>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a:t>
            </a:r>
            <a:r>
              <a:rPr kumimoji="0" lang="es-ES" sz="1100" b="0" i="0" u="none" strike="noStrike" kern="0" cap="none" spc="0" normalizeH="0" baseline="0" noProof="0" dirty="0">
                <a:ln>
                  <a:noFill/>
                </a:ln>
                <a:solidFill>
                  <a:srgbClr val="000000"/>
                </a:solidFill>
                <a:effectLst/>
                <a:uLnTx/>
                <a:uFillTx/>
                <a:latin typeface="Arial"/>
                <a:cs typeface="Arial"/>
                <a:sym typeface="Arial"/>
              </a:rPr>
              <a:t>:</a:t>
            </a:r>
            <a:r>
              <a:rPr kumimoji="0" lang="es-ES" sz="1100" b="1" i="0" u="none" strike="noStrike" kern="0" cap="none" spc="0" normalizeH="0" baseline="0" noProof="0" dirty="0">
                <a:ln>
                  <a:noFill/>
                </a:ln>
                <a:solidFill>
                  <a:srgbClr val="000000"/>
                </a:solidFill>
                <a:effectLst/>
                <a:uLnTx/>
                <a:uFillTx/>
                <a:latin typeface="Arial"/>
                <a:cs typeface="Arial"/>
                <a:sym typeface="Arial"/>
              </a:rPr>
              <a:t> </a:t>
            </a:r>
            <a:r>
              <a:rPr kumimoji="0" lang="es-ES" sz="1100" b="0" i="0" u="none" strike="noStrike" kern="0" cap="none" spc="0" normalizeH="0" baseline="0" noProof="0" dirty="0">
                <a:ln>
                  <a:noFill/>
                </a:ln>
                <a:solidFill>
                  <a:srgbClr val="000000"/>
                </a:solidFill>
                <a:effectLst/>
                <a:uLnTx/>
                <a:uFillTx/>
                <a:latin typeface="Arial"/>
                <a:cs typeface="Arial"/>
                <a:sym typeface="Arial"/>
              </a:rPr>
              <a:t>MAJIS INDUSTRIALSERVICES (Gobierno de Omán).</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 O&amp;M – Operación y Mantenimiento (20 años).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Este contrato incluye numerosas infraestructuras de captación y bombeo de agua, desalación, abastecimiento, depuración y saneamiento.</a:t>
            </a:r>
          </a:p>
        </p:txBody>
      </p:sp>
      <p:sp>
        <p:nvSpPr>
          <p:cNvPr id="15" name="CuadroTexto 14">
            <a:extLst>
              <a:ext uri="{FF2B5EF4-FFF2-40B4-BE49-F238E27FC236}">
                <a16:creationId xmlns:a16="http://schemas.microsoft.com/office/drawing/2014/main" id="{80DB7EC7-D64A-A8A8-5309-0C249F98CE21}"/>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EFE67CFF-8C8C-12C5-E587-590E7576A24E}"/>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94373AAD-7B88-706E-27D8-0DBDFA50A8E4}"/>
              </a:ext>
            </a:extLst>
          </p:cNvPr>
          <p:cNvSpPr txBox="1"/>
          <p:nvPr/>
        </p:nvSpPr>
        <p:spPr>
          <a:xfrm>
            <a:off x="2145375" y="3929444"/>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Instalaciones Hidráulicas del Puerto de Sohar, Omán</a:t>
            </a:r>
          </a:p>
        </p:txBody>
      </p:sp>
    </p:spTree>
    <p:extLst>
      <p:ext uri="{BB962C8B-B14F-4D97-AF65-F5344CB8AC3E}">
        <p14:creationId xmlns:p14="http://schemas.microsoft.com/office/powerpoint/2010/main" val="214641532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419;g3e0acc1b3d5_0_611" title="uae.jpg">
            <a:extLst>
              <a:ext uri="{FF2B5EF4-FFF2-40B4-BE49-F238E27FC236}">
                <a16:creationId xmlns:a16="http://schemas.microsoft.com/office/drawing/2014/main" id="{7B66DCEE-77E0-DD2D-CD69-F8CB38FA8A98}"/>
              </a:ext>
            </a:extLst>
          </p:cNvPr>
          <p:cNvPicPr preferRelativeResize="0">
            <a:picLocks/>
          </p:cNvPicPr>
          <p:nvPr/>
        </p:nvPicPr>
        <p:blipFill rotWithShape="1">
          <a:blip r:embed="rId2">
            <a:alphaModFix/>
          </a:blip>
          <a:srcRect l="29715" t="-43489" r="-2527" b="-64195"/>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Emiratos Árabes</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49</a:t>
            </a:fld>
            <a:endParaRPr kumimoji="0"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417;g3e0acc1b3d5_0_611">
            <a:extLst>
              <a:ext uri="{FF2B5EF4-FFF2-40B4-BE49-F238E27FC236}">
                <a16:creationId xmlns:a16="http://schemas.microsoft.com/office/drawing/2014/main" id="{46077F9A-F22F-2247-B075-ED600FFFC7DA}"/>
              </a:ext>
            </a:extLst>
          </p:cNvPr>
          <p:cNvSpPr txBox="1">
            <a:spLocks/>
          </p:cNvSpPr>
          <p:nvPr/>
        </p:nvSpPr>
        <p:spPr>
          <a:xfrm>
            <a:off x="2154898" y="4967992"/>
            <a:ext cx="2576100" cy="1585009"/>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2012.</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a:t>
            </a:r>
            <a:r>
              <a:rPr kumimoji="0" lang="es-ES" sz="1100" b="1" i="0" u="none" strike="noStrike" kern="0" cap="none" spc="0" normalizeH="0" baseline="0" noProof="0" dirty="0">
                <a:ln>
                  <a:noFill/>
                </a:ln>
                <a:solidFill>
                  <a:srgbClr val="000000"/>
                </a:solidFill>
                <a:effectLst/>
                <a:uLnTx/>
                <a:uFillTx/>
                <a:latin typeface="Arial"/>
                <a:cs typeface="Arial"/>
                <a:sym typeface="Arial"/>
              </a:rPr>
              <a:t> </a:t>
            </a:r>
            <a:r>
              <a:rPr kumimoji="0" lang="es-ES" sz="1100" b="0" i="0" u="none" strike="noStrike" kern="0" cap="none" spc="0" normalizeH="0" baseline="0" noProof="0" dirty="0">
                <a:ln>
                  <a:noFill/>
                </a:ln>
                <a:solidFill>
                  <a:srgbClr val="000000"/>
                </a:solidFill>
                <a:effectLst/>
                <a:uLnTx/>
                <a:uFillTx/>
                <a:latin typeface="Arial"/>
                <a:cs typeface="Arial"/>
                <a:sym typeface="Arial"/>
              </a:rPr>
              <a:t>Sistema de tratamiento de agua y saneamiento.</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contrato inicial establecía un periodo de siete años, hasta 2019, por un valor de 76,3 millones de euros. Prórroga de 7 años.</a:t>
            </a:r>
          </a:p>
        </p:txBody>
      </p:sp>
      <p:sp>
        <p:nvSpPr>
          <p:cNvPr id="15" name="CuadroTexto 14">
            <a:extLst>
              <a:ext uri="{FF2B5EF4-FFF2-40B4-BE49-F238E27FC236}">
                <a16:creationId xmlns:a16="http://schemas.microsoft.com/office/drawing/2014/main" id="{4857E03E-5DA0-2088-595F-701495409175}"/>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 name="Imagen 15">
            <a:hlinkClick r:id="rId15" action="ppaction://hlinksldjump"/>
            <a:extLst>
              <a:ext uri="{FF2B5EF4-FFF2-40B4-BE49-F238E27FC236}">
                <a16:creationId xmlns:a16="http://schemas.microsoft.com/office/drawing/2014/main" id="{BAEEEAF4-3BAD-4D69-0621-1EE641C1B49B}"/>
              </a:ext>
            </a:extLst>
          </p:cNvPr>
          <p:cNvPicPr>
            <a:picLocks noChangeAspect="1"/>
          </p:cNvPicPr>
          <p:nvPr/>
        </p:nvPicPr>
        <p:blipFill>
          <a:blip r:embed="rId16"/>
          <a:stretch>
            <a:fillRect/>
          </a:stretch>
        </p:blipFill>
        <p:spPr>
          <a:xfrm>
            <a:off x="312467" y="321264"/>
            <a:ext cx="139971" cy="109738"/>
          </a:xfrm>
          <a:prstGeom prst="rect">
            <a:avLst/>
          </a:prstGeom>
        </p:spPr>
      </p:pic>
      <p:sp>
        <p:nvSpPr>
          <p:cNvPr id="11" name="CuadroTexto 10">
            <a:extLst>
              <a:ext uri="{FF2B5EF4-FFF2-40B4-BE49-F238E27FC236}">
                <a16:creationId xmlns:a16="http://schemas.microsoft.com/office/drawing/2014/main" id="{BF528605-A787-EDC8-80BF-0F65D0E604E2}"/>
              </a:ext>
            </a:extLst>
          </p:cNvPr>
          <p:cNvSpPr txBox="1"/>
          <p:nvPr/>
        </p:nvSpPr>
        <p:spPr>
          <a:xfrm>
            <a:off x="2145375" y="4201271"/>
            <a:ext cx="2576100" cy="738664"/>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Al Alain, Emiratos Árabes Unidos</a:t>
            </a:r>
          </a:p>
        </p:txBody>
      </p:sp>
    </p:spTree>
    <p:extLst>
      <p:ext uri="{BB962C8B-B14F-4D97-AF65-F5344CB8AC3E}">
        <p14:creationId xmlns:p14="http://schemas.microsoft.com/office/powerpoint/2010/main" val="98199948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ángulo: esquinas redondeadas 6">
            <a:extLst>
              <a:ext uri="{FF2B5EF4-FFF2-40B4-BE49-F238E27FC236}">
                <a16:creationId xmlns:a16="http://schemas.microsoft.com/office/drawing/2014/main" id="{741FFAAE-B3D6-92D9-4669-F5B9E477164A}"/>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8" name="Google Shape;474;p4">
            <a:extLst>
              <a:ext uri="{FF2B5EF4-FFF2-40B4-BE49-F238E27FC236}">
                <a16:creationId xmlns:a16="http://schemas.microsoft.com/office/drawing/2014/main" id="{A89FAD95-9B31-A907-B940-74C424817404}"/>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167" name="Google Shape;283;g3e1379ed546_0_928">
            <a:extLst>
              <a:ext uri="{FF2B5EF4-FFF2-40B4-BE49-F238E27FC236}">
                <a16:creationId xmlns:a16="http://schemas.microsoft.com/office/drawing/2014/main" id="{B38BAF29-29B1-B9B4-87ED-5757B927E3A7}"/>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168" name="Google Shape;461;p4">
            <a:extLst>
              <a:ext uri="{FF2B5EF4-FFF2-40B4-BE49-F238E27FC236}">
                <a16:creationId xmlns:a16="http://schemas.microsoft.com/office/drawing/2014/main" id="{BE11C119-6FB1-2909-783C-295D231C332C}"/>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Principales magnitudes en 2025</a:t>
            </a:r>
            <a:endParaRPr dirty="0">
              <a:solidFill>
                <a:schemeClr val="bg1"/>
              </a:solidFill>
              <a:highlight>
                <a:srgbClr val="1A75CF"/>
              </a:highlight>
            </a:endParaRPr>
          </a:p>
        </p:txBody>
      </p:sp>
      <p:pic>
        <p:nvPicPr>
          <p:cNvPr id="2" name="Marcador de posición de imagen 6" descr="Imagen que contiene edificio, metal, abrir, tabla&#10;&#10;El contenido generado por IA puede ser incorrecto.">
            <a:extLst>
              <a:ext uri="{FF2B5EF4-FFF2-40B4-BE49-F238E27FC236}">
                <a16:creationId xmlns:a16="http://schemas.microsoft.com/office/drawing/2014/main" id="{7E5D0313-D5EE-B16A-6D47-F37904119ED7}"/>
              </a:ext>
            </a:extLst>
          </p:cNvPr>
          <p:cNvPicPr>
            <a:picLocks noChangeAspect="1"/>
          </p:cNvPicPr>
          <p:nvPr/>
        </p:nvPicPr>
        <p:blipFill>
          <a:blip r:embed="rId2"/>
          <a:srcRect l="16611" r="16611"/>
          <a:stretch>
            <a:fillRect/>
          </a:stretch>
        </p:blipFill>
        <p:spPr>
          <a:xfrm>
            <a:off x="7970993" y="851029"/>
            <a:ext cx="5123284" cy="5120747"/>
          </a:xfrm>
          <a:prstGeom prst="ellipse">
            <a:avLst/>
          </a:prstGeom>
          <a:ln>
            <a:solidFill>
              <a:srgbClr val="1A75CF"/>
            </a:solidFill>
          </a:ln>
        </p:spPr>
      </p:pic>
      <p:sp>
        <p:nvSpPr>
          <p:cNvPr id="3" name="Google Shape;544;p5">
            <a:extLst>
              <a:ext uri="{FF2B5EF4-FFF2-40B4-BE49-F238E27FC236}">
                <a16:creationId xmlns:a16="http://schemas.microsoft.com/office/drawing/2014/main" id="{53E22FFA-BC85-106A-0833-C9FF91726F40}"/>
              </a:ext>
            </a:extLst>
          </p:cNvPr>
          <p:cNvSpPr txBox="1"/>
          <p:nvPr/>
        </p:nvSpPr>
        <p:spPr>
          <a:xfrm>
            <a:off x="2150958" y="1167688"/>
            <a:ext cx="2314200" cy="3402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90000"/>
              </a:lnSpc>
              <a:spcBef>
                <a:spcPts val="0"/>
              </a:spcBef>
              <a:spcAft>
                <a:spcPts val="0"/>
              </a:spcAft>
              <a:buClr>
                <a:srgbClr val="1A75CF"/>
              </a:buClr>
              <a:buSzPts val="1100"/>
              <a:buFont typeface="Arial"/>
              <a:buNone/>
              <a:tabLst/>
              <a:defRPr/>
            </a:pPr>
            <a:r>
              <a:rPr kumimoji="0" lang="es-ES" sz="1400" b="1" i="0" u="none" strike="noStrike" kern="0" cap="none" spc="0" normalizeH="0" baseline="0" noProof="0" dirty="0">
                <a:ln>
                  <a:noFill/>
                </a:ln>
                <a:solidFill>
                  <a:srgbClr val="1A75CF"/>
                </a:solidFill>
                <a:effectLst/>
                <a:uLnTx/>
                <a:uFillTx/>
                <a:latin typeface="Arial"/>
                <a:ea typeface="Arial"/>
                <a:cs typeface="Arial"/>
                <a:sym typeface="Arial"/>
              </a:rPr>
              <a:t>Cifra de negocio*</a:t>
            </a:r>
          </a:p>
        </p:txBody>
      </p:sp>
      <p:grpSp>
        <p:nvGrpSpPr>
          <p:cNvPr id="4" name="Google Shape;545;p5">
            <a:extLst>
              <a:ext uri="{FF2B5EF4-FFF2-40B4-BE49-F238E27FC236}">
                <a16:creationId xmlns:a16="http://schemas.microsoft.com/office/drawing/2014/main" id="{DDA08EB2-1651-F50A-BBAE-69F30E1B8460}"/>
              </a:ext>
            </a:extLst>
          </p:cNvPr>
          <p:cNvGrpSpPr/>
          <p:nvPr/>
        </p:nvGrpSpPr>
        <p:grpSpPr>
          <a:xfrm>
            <a:off x="2246098" y="1440371"/>
            <a:ext cx="2975517" cy="2535316"/>
            <a:chOff x="2159511" y="1857241"/>
            <a:chExt cx="2235214" cy="1904534"/>
          </a:xfrm>
        </p:grpSpPr>
        <p:sp>
          <p:nvSpPr>
            <p:cNvPr id="5" name="Google Shape;546;p5">
              <a:extLst>
                <a:ext uri="{FF2B5EF4-FFF2-40B4-BE49-F238E27FC236}">
                  <a16:creationId xmlns:a16="http://schemas.microsoft.com/office/drawing/2014/main" id="{D04D4AA0-C329-6046-CA87-1AB6655E83B2}"/>
                </a:ext>
              </a:extLst>
            </p:cNvPr>
            <p:cNvSpPr txBox="1"/>
            <p:nvPr/>
          </p:nvSpPr>
          <p:spPr>
            <a:xfrm>
              <a:off x="2159511" y="2377108"/>
              <a:ext cx="459901" cy="196204"/>
            </a:xfrm>
            <a:prstGeom prst="rect">
              <a:avLst/>
            </a:prstGeom>
            <a:noFill/>
            <a:ln>
              <a:noFill/>
            </a:ln>
          </p:spPr>
          <p:txBody>
            <a:bodyPr spcFirstLastPara="1" wrap="square" lIns="0" tIns="0" rIns="0" bIns="0" anchor="t" anchorCtr="0">
              <a:noAutofit/>
            </a:bodyPr>
            <a:lstStyle/>
            <a:p>
              <a:pPr marL="12700" marR="0" lvl="0" indent="0" algn="ctr" defTabSz="914400" rtl="0" eaLnBrk="1" fontAlgn="auto" latinLnBrk="0" hangingPunct="1">
                <a:lnSpc>
                  <a:spcPct val="100000"/>
                </a:lnSpc>
                <a:spcBef>
                  <a:spcPts val="0"/>
                </a:spcBef>
                <a:spcAft>
                  <a:spcPts val="0"/>
                </a:spcAft>
                <a:buClr>
                  <a:srgbClr val="8CBAE7"/>
                </a:buClr>
                <a:buSzPts val="1400"/>
                <a:buFont typeface="Arial"/>
                <a:buNone/>
                <a:tabLst/>
                <a:defRPr/>
              </a:pPr>
              <a:r>
                <a:rPr kumimoji="0" lang="es-ES" sz="1400" b="1" i="0" u="none" strike="noStrike" kern="0" cap="none" spc="0" normalizeH="0" baseline="0" noProof="0" dirty="0">
                  <a:ln>
                    <a:noFill/>
                  </a:ln>
                  <a:solidFill>
                    <a:srgbClr val="8CBAE7"/>
                  </a:solidFill>
                  <a:effectLst/>
                  <a:uLnTx/>
                  <a:uFillTx/>
                  <a:latin typeface="Arial"/>
                  <a:cs typeface="Arial"/>
                  <a:sym typeface="Arial"/>
                </a:rPr>
                <a:t>8 217</a:t>
              </a:r>
              <a:endParaRPr kumimoji="0" sz="1400" b="0" i="0" u="none" strike="noStrike" kern="0" cap="none" spc="0" normalizeH="0" baseline="0" noProof="0" dirty="0">
                <a:ln>
                  <a:noFill/>
                </a:ln>
                <a:solidFill>
                  <a:srgbClr val="8CBAE7"/>
                </a:solidFill>
                <a:effectLst/>
                <a:uLnTx/>
                <a:uFillTx/>
                <a:latin typeface="Arial"/>
                <a:ea typeface="Arial"/>
                <a:cs typeface="Arial"/>
                <a:sym typeface="Arial"/>
              </a:endParaRPr>
            </a:p>
          </p:txBody>
        </p:sp>
        <p:sp>
          <p:nvSpPr>
            <p:cNvPr id="9" name="Google Shape;547;p5">
              <a:extLst>
                <a:ext uri="{FF2B5EF4-FFF2-40B4-BE49-F238E27FC236}">
                  <a16:creationId xmlns:a16="http://schemas.microsoft.com/office/drawing/2014/main" id="{372C933A-65DC-EBB3-51E9-207D6150087F}"/>
                </a:ext>
              </a:extLst>
            </p:cNvPr>
            <p:cNvSpPr txBox="1"/>
            <p:nvPr/>
          </p:nvSpPr>
          <p:spPr>
            <a:xfrm>
              <a:off x="2905439" y="2187353"/>
              <a:ext cx="648884" cy="196150"/>
            </a:xfrm>
            <a:prstGeom prst="rect">
              <a:avLst/>
            </a:prstGeom>
            <a:noFill/>
            <a:ln>
              <a:noFill/>
            </a:ln>
          </p:spPr>
          <p:txBody>
            <a:bodyPr spcFirstLastPara="1" wrap="square" lIns="0" tIns="0" rIns="0" bIns="0" anchor="t" anchorCtr="0">
              <a:noAutofit/>
            </a:bodyPr>
            <a:lstStyle/>
            <a:p>
              <a:pPr marL="12700" marR="0" lvl="0" indent="0" algn="ctr" defTabSz="914400" rtl="0" eaLnBrk="1" fontAlgn="auto" latinLnBrk="0" hangingPunct="1">
                <a:lnSpc>
                  <a:spcPct val="100000"/>
                </a:lnSpc>
                <a:spcBef>
                  <a:spcPts val="0"/>
                </a:spcBef>
                <a:spcAft>
                  <a:spcPts val="0"/>
                </a:spcAft>
                <a:buClr>
                  <a:srgbClr val="5398DB"/>
                </a:buClr>
                <a:buSzPts val="1400"/>
                <a:buFont typeface="Arial"/>
                <a:buNone/>
                <a:tabLst/>
                <a:defRPr/>
              </a:pPr>
              <a:r>
                <a:rPr kumimoji="0" lang="es-ES" sz="1400" b="1" i="0" u="none" strike="noStrike" kern="0" cap="none" spc="0" normalizeH="0" baseline="0" noProof="0" dirty="0">
                  <a:ln>
                    <a:noFill/>
                  </a:ln>
                  <a:solidFill>
                    <a:srgbClr val="5398DB"/>
                  </a:solidFill>
                  <a:effectLst/>
                  <a:uLnTx/>
                  <a:uFillTx/>
                  <a:latin typeface="Arial"/>
                  <a:cs typeface="Arial"/>
                  <a:sym typeface="Arial"/>
                </a:rPr>
                <a:t>9 071</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 name="Google Shape;548;p5">
              <a:extLst>
                <a:ext uri="{FF2B5EF4-FFF2-40B4-BE49-F238E27FC236}">
                  <a16:creationId xmlns:a16="http://schemas.microsoft.com/office/drawing/2014/main" id="{731EE303-B058-8D46-0823-3D60AE94BC98}"/>
                </a:ext>
              </a:extLst>
            </p:cNvPr>
            <p:cNvSpPr txBox="1"/>
            <p:nvPr/>
          </p:nvSpPr>
          <p:spPr>
            <a:xfrm>
              <a:off x="3013872" y="3574261"/>
              <a:ext cx="432000" cy="159175"/>
            </a:xfrm>
            <a:prstGeom prst="rect">
              <a:avLst/>
            </a:prstGeom>
            <a:noFill/>
            <a:ln>
              <a:noFill/>
            </a:ln>
          </p:spPr>
          <p:txBody>
            <a:bodyPr spcFirstLastPara="1" wrap="square" lIns="0" tIns="0" rIns="0" bIns="0" anchor="t" anchorCtr="0">
              <a:noAutofit/>
            </a:bodyPr>
            <a:lstStyle/>
            <a:p>
              <a:pPr marL="12700" marR="0" lvl="0" indent="9525" algn="ctr" defTabSz="914400" rtl="0" eaLnBrk="1" fontAlgn="auto" latinLnBrk="0" hangingPunct="1">
                <a:lnSpc>
                  <a:spcPct val="102000"/>
                </a:lnSpc>
                <a:spcBef>
                  <a:spcPts val="0"/>
                </a:spcBef>
                <a:spcAft>
                  <a:spcPts val="0"/>
                </a:spcAft>
                <a:buClr>
                  <a:srgbClr val="000000"/>
                </a:buClr>
                <a:buSzPts val="1100"/>
                <a:buFont typeface="Arial"/>
                <a:buNone/>
                <a:tabLst/>
                <a:defRPr/>
              </a:pP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202</a:t>
              </a:r>
              <a:r>
                <a:rPr kumimoji="0" lang="es-ES" sz="1200" b="0" i="0" u="none" strike="noStrike" kern="0" cap="none" spc="0" normalizeH="0" baseline="0" noProof="0" dirty="0">
                  <a:ln>
                    <a:noFill/>
                  </a:ln>
                  <a:solidFill>
                    <a:srgbClr val="000000"/>
                  </a:solidFill>
                  <a:effectLst/>
                  <a:uLnTx/>
                  <a:uFillTx/>
                  <a:latin typeface="Arial"/>
                  <a:cs typeface="Arial"/>
                  <a:sym typeface="Arial"/>
                </a:rPr>
                <a:t>4</a:t>
              </a:r>
              <a:endParaRPr kumimoji="0" sz="1600" b="0" i="0" u="none" strike="noStrike" kern="0" cap="none" spc="0" normalizeH="0" baseline="0" noProof="0" dirty="0">
                <a:ln>
                  <a:noFill/>
                </a:ln>
                <a:solidFill>
                  <a:srgbClr val="000000"/>
                </a:solidFill>
                <a:effectLst/>
                <a:uLnTx/>
                <a:uFillTx/>
                <a:latin typeface="Arial"/>
                <a:cs typeface="Arial"/>
                <a:sym typeface="Arial"/>
              </a:endParaRPr>
            </a:p>
          </p:txBody>
        </p:sp>
        <p:sp>
          <p:nvSpPr>
            <p:cNvPr id="11" name="Google Shape;549;p5">
              <a:extLst>
                <a:ext uri="{FF2B5EF4-FFF2-40B4-BE49-F238E27FC236}">
                  <a16:creationId xmlns:a16="http://schemas.microsoft.com/office/drawing/2014/main" id="{430187A7-7BC4-407B-4D33-94F99546F917}"/>
                </a:ext>
              </a:extLst>
            </p:cNvPr>
            <p:cNvSpPr txBox="1"/>
            <p:nvPr/>
          </p:nvSpPr>
          <p:spPr>
            <a:xfrm>
              <a:off x="3854284" y="3574261"/>
              <a:ext cx="432000" cy="187514"/>
            </a:xfrm>
            <a:prstGeom prst="rect">
              <a:avLst/>
            </a:prstGeom>
            <a:noFill/>
            <a:ln>
              <a:noFill/>
            </a:ln>
          </p:spPr>
          <p:txBody>
            <a:bodyPr spcFirstLastPara="1" wrap="square" lIns="0" tIns="0" rIns="0" bIns="0" anchor="t" anchorCtr="0">
              <a:noAutofit/>
            </a:bodyPr>
            <a:lstStyle/>
            <a:p>
              <a:pPr marL="12700" marR="0" lvl="0" indent="9525" algn="ctr" defTabSz="914400" rtl="0" eaLnBrk="1" fontAlgn="auto" latinLnBrk="0" hangingPunct="1">
                <a:lnSpc>
                  <a:spcPct val="102000"/>
                </a:lnSpc>
                <a:spcBef>
                  <a:spcPts val="0"/>
                </a:spcBef>
                <a:spcAft>
                  <a:spcPts val="0"/>
                </a:spcAft>
                <a:buClr>
                  <a:srgbClr val="000000"/>
                </a:buClr>
                <a:buSzPts val="11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2025</a:t>
              </a:r>
              <a:endParaRPr kumimoji="0" sz="12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12" name="Google Shape;550;p5">
              <a:extLst>
                <a:ext uri="{FF2B5EF4-FFF2-40B4-BE49-F238E27FC236}">
                  <a16:creationId xmlns:a16="http://schemas.microsoft.com/office/drawing/2014/main" id="{FD1C7AE2-8070-7C6B-74DF-3B4C081D1518}"/>
                </a:ext>
              </a:extLst>
            </p:cNvPr>
            <p:cNvSpPr txBox="1"/>
            <p:nvPr/>
          </p:nvSpPr>
          <p:spPr>
            <a:xfrm>
              <a:off x="3745841" y="1857241"/>
              <a:ext cx="648884" cy="196150"/>
            </a:xfrm>
            <a:prstGeom prst="rect">
              <a:avLst/>
            </a:prstGeom>
            <a:noFill/>
            <a:ln>
              <a:noFill/>
            </a:ln>
          </p:spPr>
          <p:txBody>
            <a:bodyPr spcFirstLastPara="1" wrap="square" lIns="0" tIns="0" rIns="0" bIns="0" anchor="t" anchorCtr="0">
              <a:noAutofit/>
            </a:bodyPr>
            <a:lstStyle/>
            <a:p>
              <a:pPr marL="12700" marR="0" lvl="0" indent="0" algn="ctr" defTabSz="914400" rtl="0" eaLnBrk="1" fontAlgn="auto" latinLnBrk="0" hangingPunct="1">
                <a:lnSpc>
                  <a:spcPct val="100000"/>
                </a:lnSpc>
                <a:spcBef>
                  <a:spcPts val="0"/>
                </a:spcBef>
                <a:spcAft>
                  <a:spcPts val="0"/>
                </a:spcAft>
                <a:buClr>
                  <a:srgbClr val="1A75CF"/>
                </a:buClr>
                <a:buSzPts val="1400"/>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9 700</a:t>
              </a:r>
              <a:endParaRPr kumimoji="0" sz="1400"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13" name="Google Shape;551;p5">
              <a:extLst>
                <a:ext uri="{FF2B5EF4-FFF2-40B4-BE49-F238E27FC236}">
                  <a16:creationId xmlns:a16="http://schemas.microsoft.com/office/drawing/2014/main" id="{A545FD1B-E7E5-9F03-B87D-688F37BA37FC}"/>
                </a:ext>
              </a:extLst>
            </p:cNvPr>
            <p:cNvSpPr/>
            <p:nvPr/>
          </p:nvSpPr>
          <p:spPr>
            <a:xfrm>
              <a:off x="3854283" y="2079293"/>
              <a:ext cx="432000" cy="1429925"/>
            </a:xfrm>
            <a:custGeom>
              <a:avLst/>
              <a:gdLst/>
              <a:ahLst/>
              <a:cxnLst/>
              <a:rect l="l" t="t" r="r" b="b"/>
              <a:pathLst>
                <a:path w="661416" h="1092708" extrusionOk="0">
                  <a:moveTo>
                    <a:pt x="0" y="1092708"/>
                  </a:moveTo>
                  <a:lnTo>
                    <a:pt x="661416" y="1092708"/>
                  </a:lnTo>
                  <a:lnTo>
                    <a:pt x="661416" y="0"/>
                  </a:lnTo>
                  <a:lnTo>
                    <a:pt x="0" y="0"/>
                  </a:lnTo>
                  <a:lnTo>
                    <a:pt x="0" y="1092708"/>
                  </a:lnTo>
                  <a:close/>
                </a:path>
              </a:pathLst>
            </a:custGeom>
            <a:solidFill>
              <a:srgbClr val="1A75CF"/>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dirty="0">
                <a:solidFill>
                  <a:srgbClr val="1A75CF"/>
                </a:solidFill>
                <a:effectLst/>
                <a:uLnTx/>
                <a:uFillTx/>
                <a:latin typeface="Arial"/>
                <a:ea typeface="Arial"/>
                <a:cs typeface="Arial"/>
                <a:sym typeface="Arial"/>
              </a:endParaRPr>
            </a:p>
          </p:txBody>
        </p:sp>
        <p:sp>
          <p:nvSpPr>
            <p:cNvPr id="14" name="Google Shape;552;p5">
              <a:extLst>
                <a:ext uri="{FF2B5EF4-FFF2-40B4-BE49-F238E27FC236}">
                  <a16:creationId xmlns:a16="http://schemas.microsoft.com/office/drawing/2014/main" id="{1DBDB4AC-A020-5AF3-3407-1C044FD48CBF}"/>
                </a:ext>
              </a:extLst>
            </p:cNvPr>
            <p:cNvSpPr/>
            <p:nvPr/>
          </p:nvSpPr>
          <p:spPr>
            <a:xfrm>
              <a:off x="3013881" y="2390521"/>
              <a:ext cx="432000" cy="1118697"/>
            </a:xfrm>
            <a:custGeom>
              <a:avLst/>
              <a:gdLst/>
              <a:ahLst/>
              <a:cxnLst/>
              <a:rect l="l" t="t" r="r" b="b"/>
              <a:pathLst>
                <a:path w="661416" h="1092708" extrusionOk="0">
                  <a:moveTo>
                    <a:pt x="0" y="1092708"/>
                  </a:moveTo>
                  <a:lnTo>
                    <a:pt x="661416" y="1092708"/>
                  </a:lnTo>
                  <a:lnTo>
                    <a:pt x="661416" y="0"/>
                  </a:lnTo>
                  <a:lnTo>
                    <a:pt x="0" y="0"/>
                  </a:lnTo>
                  <a:lnTo>
                    <a:pt x="0" y="1092708"/>
                  </a:lnTo>
                  <a:close/>
                </a:path>
              </a:pathLst>
            </a:custGeom>
            <a:solidFill>
              <a:srgbClr val="1A75CF">
                <a:alpha val="74901"/>
              </a:srgbClr>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dirty="0">
                <a:solidFill>
                  <a:srgbClr val="1A75CF"/>
                </a:solidFill>
                <a:effectLst/>
                <a:uLnTx/>
                <a:uFillTx/>
                <a:latin typeface="Arial"/>
                <a:ea typeface="Arial"/>
                <a:cs typeface="Arial"/>
                <a:sym typeface="Arial"/>
              </a:endParaRPr>
            </a:p>
          </p:txBody>
        </p:sp>
        <p:sp>
          <p:nvSpPr>
            <p:cNvPr id="15" name="Google Shape;553;p5">
              <a:extLst>
                <a:ext uri="{FF2B5EF4-FFF2-40B4-BE49-F238E27FC236}">
                  <a16:creationId xmlns:a16="http://schemas.microsoft.com/office/drawing/2014/main" id="{D5DBE83A-42DF-5A7C-D539-B07E0BBE6063}"/>
                </a:ext>
              </a:extLst>
            </p:cNvPr>
            <p:cNvSpPr/>
            <p:nvPr/>
          </p:nvSpPr>
          <p:spPr>
            <a:xfrm>
              <a:off x="2173461" y="2600651"/>
              <a:ext cx="432000" cy="908567"/>
            </a:xfrm>
            <a:custGeom>
              <a:avLst/>
              <a:gdLst/>
              <a:ahLst/>
              <a:cxnLst/>
              <a:rect l="l" t="t" r="r" b="b"/>
              <a:pathLst>
                <a:path w="661415" h="537972" extrusionOk="0">
                  <a:moveTo>
                    <a:pt x="0" y="537971"/>
                  </a:moveTo>
                  <a:lnTo>
                    <a:pt x="661415" y="537971"/>
                  </a:lnTo>
                  <a:lnTo>
                    <a:pt x="661415" y="0"/>
                  </a:lnTo>
                  <a:lnTo>
                    <a:pt x="0" y="0"/>
                  </a:lnTo>
                  <a:lnTo>
                    <a:pt x="0" y="537971"/>
                  </a:lnTo>
                  <a:close/>
                </a:path>
              </a:pathLst>
            </a:custGeom>
            <a:solidFill>
              <a:srgbClr val="1A75CF">
                <a:alpha val="50196"/>
              </a:srgbClr>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dirty="0">
                <a:solidFill>
                  <a:srgbClr val="1A75CF"/>
                </a:solidFill>
                <a:effectLst/>
                <a:uLnTx/>
                <a:uFillTx/>
                <a:latin typeface="Arial"/>
                <a:ea typeface="Arial"/>
                <a:cs typeface="Arial"/>
                <a:sym typeface="Arial"/>
              </a:endParaRPr>
            </a:p>
          </p:txBody>
        </p:sp>
        <p:cxnSp>
          <p:nvCxnSpPr>
            <p:cNvPr id="16" name="Google Shape;554;p5">
              <a:extLst>
                <a:ext uri="{FF2B5EF4-FFF2-40B4-BE49-F238E27FC236}">
                  <a16:creationId xmlns:a16="http://schemas.microsoft.com/office/drawing/2014/main" id="{76C9A286-303C-9086-578E-B368D818E032}"/>
                </a:ext>
              </a:extLst>
            </p:cNvPr>
            <p:cNvCxnSpPr/>
            <p:nvPr/>
          </p:nvCxnSpPr>
          <p:spPr>
            <a:xfrm>
              <a:off x="2173461" y="3509218"/>
              <a:ext cx="2112822" cy="0"/>
            </a:xfrm>
            <a:prstGeom prst="straightConnector1">
              <a:avLst/>
            </a:prstGeom>
            <a:noFill/>
            <a:ln w="19050" cap="flat" cmpd="sng">
              <a:solidFill>
                <a:srgbClr val="1A75CF"/>
              </a:solidFill>
              <a:prstDash val="solid"/>
              <a:miter lim="800000"/>
              <a:headEnd type="none" w="sm" len="sm"/>
              <a:tailEnd type="none" w="sm" len="sm"/>
            </a:ln>
          </p:spPr>
        </p:cxnSp>
        <p:sp>
          <p:nvSpPr>
            <p:cNvPr id="17" name="Google Shape;555;p5">
              <a:extLst>
                <a:ext uri="{FF2B5EF4-FFF2-40B4-BE49-F238E27FC236}">
                  <a16:creationId xmlns:a16="http://schemas.microsoft.com/office/drawing/2014/main" id="{85186F68-3970-0360-5F68-097B10071ACB}"/>
                </a:ext>
              </a:extLst>
            </p:cNvPr>
            <p:cNvSpPr txBox="1"/>
            <p:nvPr/>
          </p:nvSpPr>
          <p:spPr>
            <a:xfrm>
              <a:off x="2173461" y="3574261"/>
              <a:ext cx="432000" cy="159175"/>
            </a:xfrm>
            <a:prstGeom prst="rect">
              <a:avLst/>
            </a:prstGeom>
            <a:noFill/>
            <a:ln>
              <a:noFill/>
            </a:ln>
          </p:spPr>
          <p:txBody>
            <a:bodyPr spcFirstLastPara="1" wrap="square" lIns="0" tIns="0" rIns="0" bIns="0" anchor="t" anchorCtr="0">
              <a:noAutofit/>
            </a:bodyPr>
            <a:lstStyle/>
            <a:p>
              <a:pPr marL="12700" marR="0" lvl="0" indent="9525" algn="ctr" defTabSz="914400" rtl="0" eaLnBrk="1" fontAlgn="auto" latinLnBrk="0" hangingPunct="1">
                <a:lnSpc>
                  <a:spcPct val="102000"/>
                </a:lnSpc>
                <a:spcBef>
                  <a:spcPts val="0"/>
                </a:spcBef>
                <a:spcAft>
                  <a:spcPts val="0"/>
                </a:spcAft>
                <a:buClr>
                  <a:srgbClr val="000000"/>
                </a:buClr>
                <a:buSzPts val="1100"/>
                <a:buFont typeface="Arial"/>
                <a:buNone/>
                <a:tabLst/>
                <a:defRPr/>
              </a:pP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202</a:t>
              </a:r>
              <a:r>
                <a:rPr kumimoji="0" lang="es-ES" sz="1200" b="0" i="0" u="none" strike="noStrike" kern="0" cap="none" spc="0" normalizeH="0" baseline="0" noProof="0" dirty="0">
                  <a:ln>
                    <a:noFill/>
                  </a:ln>
                  <a:solidFill>
                    <a:srgbClr val="000000"/>
                  </a:solidFill>
                  <a:effectLst/>
                  <a:uLnTx/>
                  <a:uFillTx/>
                  <a:latin typeface="Arial"/>
                  <a:cs typeface="Arial"/>
                  <a:sym typeface="Arial"/>
                </a:rPr>
                <a:t>3</a:t>
              </a:r>
              <a:endParaRPr kumimoji="0" sz="16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18" name="Google Shape;557;p5">
            <a:extLst>
              <a:ext uri="{FF2B5EF4-FFF2-40B4-BE49-F238E27FC236}">
                <a16:creationId xmlns:a16="http://schemas.microsoft.com/office/drawing/2014/main" id="{8396BDDF-6355-ACA0-A77B-95E57113BB72}"/>
              </a:ext>
            </a:extLst>
          </p:cNvPr>
          <p:cNvSpPr/>
          <p:nvPr/>
        </p:nvSpPr>
        <p:spPr>
          <a:xfrm>
            <a:off x="5436826" y="2641441"/>
            <a:ext cx="2308500" cy="651000"/>
          </a:xfrm>
          <a:prstGeom prst="homePlate">
            <a:avLst>
              <a:gd name="adj" fmla="val 50000"/>
            </a:avLst>
          </a:prstGeom>
          <a:solidFill>
            <a:srgbClr val="1A75CF"/>
          </a:solidFill>
          <a:ln w="19050" cap="flat" cmpd="sng">
            <a:solidFill>
              <a:srgbClr val="1A75C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dirty="0">
              <a:ln>
                <a:noFill/>
              </a:ln>
              <a:solidFill>
                <a:srgbClr val="FFFFFF"/>
              </a:solidFill>
              <a:effectLst/>
              <a:uLnTx/>
              <a:uFillTx/>
              <a:latin typeface="Arial"/>
              <a:ea typeface="Arial"/>
              <a:cs typeface="Arial"/>
              <a:sym typeface="Arial"/>
            </a:endParaRPr>
          </a:p>
        </p:txBody>
      </p:sp>
      <p:grpSp>
        <p:nvGrpSpPr>
          <p:cNvPr id="19" name="Google Shape;558;p5">
            <a:extLst>
              <a:ext uri="{FF2B5EF4-FFF2-40B4-BE49-F238E27FC236}">
                <a16:creationId xmlns:a16="http://schemas.microsoft.com/office/drawing/2014/main" id="{CEB40141-996B-A680-CA04-459765700644}"/>
              </a:ext>
            </a:extLst>
          </p:cNvPr>
          <p:cNvGrpSpPr/>
          <p:nvPr/>
        </p:nvGrpSpPr>
        <p:grpSpPr>
          <a:xfrm>
            <a:off x="5615385" y="2687944"/>
            <a:ext cx="1622125" cy="557932"/>
            <a:chOff x="6941543" y="2348328"/>
            <a:chExt cx="1622125" cy="557932"/>
          </a:xfrm>
        </p:grpSpPr>
        <p:sp>
          <p:nvSpPr>
            <p:cNvPr id="20" name="Google Shape;559;p5">
              <a:extLst>
                <a:ext uri="{FF2B5EF4-FFF2-40B4-BE49-F238E27FC236}">
                  <a16:creationId xmlns:a16="http://schemas.microsoft.com/office/drawing/2014/main" id="{4319057B-188B-B18E-F77B-0390572D3D73}"/>
                </a:ext>
              </a:extLst>
            </p:cNvPr>
            <p:cNvSpPr/>
            <p:nvPr/>
          </p:nvSpPr>
          <p:spPr>
            <a:xfrm>
              <a:off x="7513324" y="2350420"/>
              <a:ext cx="1050344" cy="507831"/>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FFFFFF"/>
                </a:buClr>
                <a:buSzPts val="1600"/>
                <a:buFont typeface="Arial"/>
                <a:buNone/>
                <a:tabLst/>
                <a:defRPr/>
              </a:pPr>
              <a:r>
                <a:rPr kumimoji="0" lang="es-ES" sz="1600" b="1" i="0" u="none" strike="noStrike" kern="0" cap="none" spc="0" normalizeH="0" baseline="0" noProof="0" dirty="0">
                  <a:ln>
                    <a:noFill/>
                  </a:ln>
                  <a:solidFill>
                    <a:srgbClr val="FFFFFF"/>
                  </a:solidFill>
                  <a:effectLst/>
                  <a:uLnTx/>
                  <a:uFillTx/>
                  <a:latin typeface="Arial"/>
                  <a:ea typeface="Arial"/>
                  <a:cs typeface="Arial"/>
                  <a:sym typeface="Arial"/>
                </a:rPr>
                <a:t>+7</a:t>
              </a:r>
              <a:r>
                <a:rPr kumimoji="0" lang="es-ES" sz="1600" b="1" i="0" u="none" strike="noStrike" kern="0" cap="none" spc="0" normalizeH="0" baseline="0" noProof="0" dirty="0">
                  <a:ln>
                    <a:noFill/>
                  </a:ln>
                  <a:solidFill>
                    <a:srgbClr val="FFFFFF"/>
                  </a:solidFill>
                  <a:effectLst/>
                  <a:uLnTx/>
                  <a:uFillTx/>
                  <a:latin typeface="Arial"/>
                  <a:cs typeface="Arial"/>
                  <a:sym typeface="Arial"/>
                </a:rPr>
                <a:t>2 </a:t>
              </a:r>
              <a:r>
                <a:rPr kumimoji="0" lang="es-ES" sz="1600" b="1" i="0" u="none" strike="noStrike" kern="0" cap="none" spc="0" normalizeH="0" baseline="0" noProof="0" dirty="0">
                  <a:ln>
                    <a:noFill/>
                  </a:ln>
                  <a:solidFill>
                    <a:srgbClr val="FFFFFF"/>
                  </a:solidFill>
                  <a:effectLst/>
                  <a:uLnTx/>
                  <a:uFillTx/>
                  <a:latin typeface="Arial"/>
                  <a:ea typeface="Arial"/>
                  <a:cs typeface="Arial"/>
                  <a:sym typeface="Arial"/>
                </a:rPr>
                <a:t>000</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FFFFFF"/>
                </a:buClr>
                <a:buSzPts val="1100"/>
                <a:buFont typeface="Arial"/>
                <a:buNone/>
                <a:tabLst/>
                <a:defRPr/>
              </a:pPr>
              <a:r>
                <a:rPr kumimoji="0" lang="es-ES" sz="1100" b="1" i="0" u="none" strike="noStrike" kern="0" cap="none" spc="0" normalizeH="0" baseline="0" noProof="0" dirty="0">
                  <a:ln>
                    <a:noFill/>
                  </a:ln>
                  <a:solidFill>
                    <a:srgbClr val="FFFFFF"/>
                  </a:solidFill>
                  <a:effectLst/>
                  <a:uLnTx/>
                  <a:uFillTx/>
                  <a:latin typeface="Arial"/>
                  <a:ea typeface="Arial"/>
                  <a:cs typeface="Arial"/>
                  <a:sym typeface="Arial"/>
                </a:rPr>
                <a:t>personas</a:t>
              </a:r>
              <a:endParaRPr kumimoji="0" sz="1100" b="0" i="0" u="none" strike="noStrike" kern="0" cap="none" spc="0" normalizeH="0" baseline="0" noProof="0" dirty="0">
                <a:ln>
                  <a:noFill/>
                </a:ln>
                <a:solidFill>
                  <a:srgbClr val="FFFFFF"/>
                </a:solidFill>
                <a:effectLst/>
                <a:uLnTx/>
                <a:uFillTx/>
                <a:latin typeface="Arial"/>
                <a:ea typeface="Arial"/>
                <a:cs typeface="Arial"/>
                <a:sym typeface="Arial"/>
              </a:endParaRPr>
            </a:p>
          </p:txBody>
        </p:sp>
        <p:pic>
          <p:nvPicPr>
            <p:cNvPr id="21" name="Google Shape;560;p5" descr="Hombre y mujer con relleno sólido">
              <a:extLst>
                <a:ext uri="{FF2B5EF4-FFF2-40B4-BE49-F238E27FC236}">
                  <a16:creationId xmlns:a16="http://schemas.microsoft.com/office/drawing/2014/main" id="{C7DCCBB0-3BCF-B116-17CC-2F588EA2E5ED}"/>
                </a:ext>
              </a:extLst>
            </p:cNvPr>
            <p:cNvPicPr preferRelativeResize="0"/>
            <p:nvPr/>
          </p:nvPicPr>
          <p:blipFill rotWithShape="1">
            <a:blip r:embed="rId3">
              <a:alphaModFix/>
            </a:blip>
            <a:srcRect/>
            <a:stretch/>
          </p:blipFill>
          <p:spPr>
            <a:xfrm>
              <a:off x="6941543" y="2348328"/>
              <a:ext cx="557932" cy="557932"/>
            </a:xfrm>
            <a:prstGeom prst="rect">
              <a:avLst/>
            </a:prstGeom>
            <a:noFill/>
            <a:ln>
              <a:noFill/>
            </a:ln>
          </p:spPr>
        </p:pic>
      </p:grpSp>
      <p:grpSp>
        <p:nvGrpSpPr>
          <p:cNvPr id="22" name="Google Shape;561;p5">
            <a:extLst>
              <a:ext uri="{FF2B5EF4-FFF2-40B4-BE49-F238E27FC236}">
                <a16:creationId xmlns:a16="http://schemas.microsoft.com/office/drawing/2014/main" id="{F018D37A-0798-2FD4-4766-1878F3B55BEA}"/>
              </a:ext>
            </a:extLst>
          </p:cNvPr>
          <p:cNvGrpSpPr/>
          <p:nvPr/>
        </p:nvGrpSpPr>
        <p:grpSpPr>
          <a:xfrm>
            <a:off x="5619570" y="4593146"/>
            <a:ext cx="1693662" cy="1535082"/>
            <a:chOff x="2923863" y="2998754"/>
            <a:chExt cx="1693662" cy="1535082"/>
          </a:xfrm>
        </p:grpSpPr>
        <p:sp>
          <p:nvSpPr>
            <p:cNvPr id="23" name="Google Shape;562;p5">
              <a:extLst>
                <a:ext uri="{FF2B5EF4-FFF2-40B4-BE49-F238E27FC236}">
                  <a16:creationId xmlns:a16="http://schemas.microsoft.com/office/drawing/2014/main" id="{A7F5DC06-0FC6-44AE-5D19-D9769B0C3BF0}"/>
                </a:ext>
              </a:extLst>
            </p:cNvPr>
            <p:cNvSpPr txBox="1"/>
            <p:nvPr/>
          </p:nvSpPr>
          <p:spPr>
            <a:xfrm>
              <a:off x="2923863" y="3715242"/>
              <a:ext cx="1693662" cy="818594"/>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0"/>
                </a:spcAft>
                <a:buClr>
                  <a:srgbClr val="1A75CF"/>
                </a:buClr>
                <a:buSzPts val="1600"/>
                <a:buFont typeface="Arial"/>
                <a:buNone/>
                <a:tabLst/>
                <a:defRPr/>
              </a:pPr>
              <a:r>
                <a:rPr kumimoji="0" lang="es-ES" sz="1600" b="0" i="0" u="none" strike="noStrike" kern="0" cap="none" spc="0" normalizeH="0" baseline="0" noProof="0" dirty="0">
                  <a:ln>
                    <a:noFill/>
                  </a:ln>
                  <a:solidFill>
                    <a:srgbClr val="1A75CF"/>
                  </a:solidFill>
                  <a:effectLst/>
                  <a:uLnTx/>
                  <a:uFillTx/>
                  <a:latin typeface="Arial"/>
                  <a:ea typeface="Arial"/>
                  <a:cs typeface="Arial"/>
                  <a:sym typeface="Arial"/>
                </a:rPr>
                <a:t>Cartera </a:t>
              </a: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(31 dic.202</a:t>
              </a:r>
              <a:r>
                <a:rPr kumimoji="0" lang="es-ES" sz="1200" b="0" i="0" u="none" strike="noStrike" kern="0" cap="none" spc="0" normalizeH="0" baseline="0" noProof="0" dirty="0">
                  <a:ln>
                    <a:noFill/>
                  </a:ln>
                  <a:solidFill>
                    <a:srgbClr val="000000"/>
                  </a:solidFill>
                  <a:effectLst/>
                  <a:uLnTx/>
                  <a:uFillTx/>
                  <a:latin typeface="Arial"/>
                  <a:cs typeface="Arial"/>
                  <a:sym typeface="Arial"/>
                </a:rPr>
                <a:t>5</a:t>
              </a: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 </a:t>
              </a:r>
              <a:endParaRPr kumimoji="0" sz="15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ctr"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51 607</a:t>
              </a:r>
              <a:r>
                <a:rPr kumimoji="0" lang="es-ES" sz="1600" b="1" i="0" u="none" strike="noStrike" kern="0" cap="none" spc="0" normalizeH="0" baseline="0" noProof="0" dirty="0">
                  <a:ln>
                    <a:noFill/>
                  </a:ln>
                  <a:solidFill>
                    <a:srgbClr val="1A75CF"/>
                  </a:solidFill>
                  <a:effectLst/>
                  <a:uLnTx/>
                  <a:uFillTx/>
                  <a:latin typeface="Arial"/>
                  <a:ea typeface="Arial"/>
                  <a:cs typeface="Arial"/>
                  <a:sym typeface="Arial"/>
                </a:rPr>
                <a:t> M€ </a:t>
              </a:r>
              <a:r>
                <a:rPr kumimoji="0" lang="es-ES" sz="1600" b="0" i="0" u="none" strike="noStrike" kern="0" cap="none" spc="0" normalizeH="0" baseline="0" noProof="0" dirty="0">
                  <a:ln>
                    <a:noFill/>
                  </a:ln>
                  <a:solidFill>
                    <a:srgbClr val="000000"/>
                  </a:solidFill>
                  <a:effectLst/>
                  <a:uLnTx/>
                  <a:uFillTx/>
                  <a:latin typeface="Arial"/>
                  <a:ea typeface="Arial"/>
                  <a:cs typeface="Arial"/>
                  <a:sym typeface="Arial"/>
                </a:rPr>
                <a:t> </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1345"/>
                <a:buFont typeface="Arial"/>
                <a:buNone/>
                <a:tabLst/>
                <a:defRPr/>
              </a:pPr>
              <a:endParaRPr kumimoji="0" sz="1345" b="0" i="0" u="none" strike="noStrike" kern="0" cap="none" spc="0" normalizeH="0" baseline="0" noProof="0" dirty="0">
                <a:ln>
                  <a:noFill/>
                </a:ln>
                <a:solidFill>
                  <a:srgbClr val="1A75CF"/>
                </a:solidFill>
                <a:effectLst/>
                <a:uLnTx/>
                <a:uFillTx/>
                <a:latin typeface="Arial"/>
                <a:ea typeface="Arial"/>
                <a:cs typeface="Arial"/>
                <a:sym typeface="Arial"/>
              </a:endParaRPr>
            </a:p>
          </p:txBody>
        </p:sp>
        <p:grpSp>
          <p:nvGrpSpPr>
            <p:cNvPr id="24" name="Google Shape;563;p5">
              <a:extLst>
                <a:ext uri="{FF2B5EF4-FFF2-40B4-BE49-F238E27FC236}">
                  <a16:creationId xmlns:a16="http://schemas.microsoft.com/office/drawing/2014/main" id="{5D22949C-80A1-E230-EA0F-01D5F3EA0238}"/>
                </a:ext>
              </a:extLst>
            </p:cNvPr>
            <p:cNvGrpSpPr/>
            <p:nvPr/>
          </p:nvGrpSpPr>
          <p:grpSpPr>
            <a:xfrm>
              <a:off x="3464694" y="2998754"/>
              <a:ext cx="612000" cy="612000"/>
              <a:chOff x="4322478" y="5510593"/>
              <a:chExt cx="816000" cy="727601"/>
            </a:xfrm>
          </p:grpSpPr>
          <p:sp>
            <p:nvSpPr>
              <p:cNvPr id="25" name="Google Shape;564;p5">
                <a:extLst>
                  <a:ext uri="{FF2B5EF4-FFF2-40B4-BE49-F238E27FC236}">
                    <a16:creationId xmlns:a16="http://schemas.microsoft.com/office/drawing/2014/main" id="{16EBCD88-C73F-C9AE-22DD-89F7981F13DE}"/>
                  </a:ext>
                </a:extLst>
              </p:cNvPr>
              <p:cNvSpPr/>
              <p:nvPr/>
            </p:nvSpPr>
            <p:spPr>
              <a:xfrm>
                <a:off x="4322478" y="5510593"/>
                <a:ext cx="816000" cy="727601"/>
              </a:xfrm>
              <a:custGeom>
                <a:avLst/>
                <a:gdLst/>
                <a:ahLst/>
                <a:cxnLst/>
                <a:rect l="l" t="t" r="r" b="b"/>
                <a:pathLst>
                  <a:path w="792480" h="792479" extrusionOk="0">
                    <a:moveTo>
                      <a:pt x="395973" y="0"/>
                    </a:moveTo>
                    <a:lnTo>
                      <a:pt x="349793" y="2664"/>
                    </a:lnTo>
                    <a:lnTo>
                      <a:pt x="305179" y="10458"/>
                    </a:lnTo>
                    <a:lnTo>
                      <a:pt x="262426" y="23086"/>
                    </a:lnTo>
                    <a:lnTo>
                      <a:pt x="221832" y="40249"/>
                    </a:lnTo>
                    <a:lnTo>
                      <a:pt x="183694" y="61652"/>
                    </a:lnTo>
                    <a:lnTo>
                      <a:pt x="148310" y="86997"/>
                    </a:lnTo>
                    <a:lnTo>
                      <a:pt x="115976" y="115987"/>
                    </a:lnTo>
                    <a:lnTo>
                      <a:pt x="86989" y="148325"/>
                    </a:lnTo>
                    <a:lnTo>
                      <a:pt x="61647" y="183714"/>
                    </a:lnTo>
                    <a:lnTo>
                      <a:pt x="40246" y="221856"/>
                    </a:lnTo>
                    <a:lnTo>
                      <a:pt x="23084" y="262455"/>
                    </a:lnTo>
                    <a:lnTo>
                      <a:pt x="10457" y="305214"/>
                    </a:lnTo>
                    <a:lnTo>
                      <a:pt x="2663" y="349836"/>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6"/>
                    </a:lnTo>
                    <a:lnTo>
                      <a:pt x="781525" y="305214"/>
                    </a:lnTo>
                    <a:lnTo>
                      <a:pt x="768897" y="262455"/>
                    </a:lnTo>
                    <a:lnTo>
                      <a:pt x="751732" y="221856"/>
                    </a:lnTo>
                    <a:lnTo>
                      <a:pt x="730329" y="183714"/>
                    </a:lnTo>
                    <a:lnTo>
                      <a:pt x="704984" y="148325"/>
                    </a:lnTo>
                    <a:lnTo>
                      <a:pt x="675994" y="115987"/>
                    </a:lnTo>
                    <a:lnTo>
                      <a:pt x="643656" y="86997"/>
                    </a:lnTo>
                    <a:lnTo>
                      <a:pt x="608268" y="61652"/>
                    </a:lnTo>
                    <a:lnTo>
                      <a:pt x="570127" y="40249"/>
                    </a:lnTo>
                    <a:lnTo>
                      <a:pt x="529529" y="23086"/>
                    </a:lnTo>
                    <a:lnTo>
                      <a:pt x="486773" y="10458"/>
                    </a:lnTo>
                    <a:lnTo>
                      <a:pt x="442155" y="2664"/>
                    </a:lnTo>
                    <a:lnTo>
                      <a:pt x="395973" y="0"/>
                    </a:lnTo>
                    <a:close/>
                  </a:path>
                </a:pathLst>
              </a:custGeom>
              <a:solidFill>
                <a:srgbClr val="1A75CF"/>
              </a:solidFill>
              <a:ln w="9525" cap="flat" cmpd="sng">
                <a:solidFill>
                  <a:schemeClr val="lt1"/>
                </a:solidFill>
                <a:prstDash val="solid"/>
                <a:round/>
                <a:headEnd type="none" w="sm" len="sm"/>
                <a:tailEnd type="none" w="sm" len="sm"/>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050" b="0" i="0" u="none" strike="noStrike" kern="0" cap="none" spc="0" normalizeH="0" baseline="0" noProof="0" dirty="0">
                  <a:ln>
                    <a:noFill/>
                  </a:ln>
                  <a:solidFill>
                    <a:srgbClr val="1A75CF"/>
                  </a:solidFill>
                  <a:effectLst/>
                  <a:uLnTx/>
                  <a:uFillTx/>
                  <a:latin typeface="Arial"/>
                  <a:ea typeface="Arial"/>
                  <a:cs typeface="Arial"/>
                  <a:sym typeface="Arial"/>
                </a:endParaRPr>
              </a:p>
            </p:txBody>
          </p:sp>
          <p:grpSp>
            <p:nvGrpSpPr>
              <p:cNvPr id="26" name="Google Shape;565;p5">
                <a:extLst>
                  <a:ext uri="{FF2B5EF4-FFF2-40B4-BE49-F238E27FC236}">
                    <a16:creationId xmlns:a16="http://schemas.microsoft.com/office/drawing/2014/main" id="{0AD10841-E175-F8E7-32DA-B5C9895B2EB4}"/>
                  </a:ext>
                </a:extLst>
              </p:cNvPr>
              <p:cNvGrpSpPr/>
              <p:nvPr/>
            </p:nvGrpSpPr>
            <p:grpSpPr>
              <a:xfrm>
                <a:off x="4489118" y="5684690"/>
                <a:ext cx="468000" cy="353690"/>
                <a:chOff x="5141462" y="5091578"/>
                <a:chExt cx="553384" cy="500417"/>
              </a:xfrm>
            </p:grpSpPr>
            <p:sp>
              <p:nvSpPr>
                <p:cNvPr id="27" name="Google Shape;566;p5">
                  <a:extLst>
                    <a:ext uri="{FF2B5EF4-FFF2-40B4-BE49-F238E27FC236}">
                      <a16:creationId xmlns:a16="http://schemas.microsoft.com/office/drawing/2014/main" id="{C09BCCB7-A160-F2B1-4C18-41F1A06FE770}"/>
                    </a:ext>
                  </a:extLst>
                </p:cNvPr>
                <p:cNvSpPr/>
                <p:nvPr/>
              </p:nvSpPr>
              <p:spPr>
                <a:xfrm>
                  <a:off x="5143607" y="5387993"/>
                  <a:ext cx="551239" cy="204002"/>
                </a:xfrm>
                <a:custGeom>
                  <a:avLst/>
                  <a:gdLst/>
                  <a:ahLst/>
                  <a:cxnLst/>
                  <a:rect l="l" t="t" r="r" b="b"/>
                  <a:pathLst>
                    <a:path w="932869" h="419099" extrusionOk="0">
                      <a:moveTo>
                        <a:pt x="863082" y="377698"/>
                      </a:moveTo>
                      <a:lnTo>
                        <a:pt x="615152" y="377698"/>
                      </a:lnTo>
                      <a:lnTo>
                        <a:pt x="615187" y="419078"/>
                      </a:lnTo>
                      <a:lnTo>
                        <a:pt x="784983" y="419099"/>
                      </a:lnTo>
                      <a:lnTo>
                        <a:pt x="784986" y="377719"/>
                      </a:lnTo>
                      <a:lnTo>
                        <a:pt x="863082" y="377698"/>
                      </a:lnTo>
                      <a:close/>
                    </a:path>
                    <a:path w="932869" h="419099" extrusionOk="0">
                      <a:moveTo>
                        <a:pt x="4586" y="0"/>
                      </a:moveTo>
                      <a:lnTo>
                        <a:pt x="0" y="147319"/>
                      </a:lnTo>
                      <a:lnTo>
                        <a:pt x="0" y="303907"/>
                      </a:lnTo>
                      <a:lnTo>
                        <a:pt x="13546" y="341568"/>
                      </a:lnTo>
                      <a:lnTo>
                        <a:pt x="45987" y="369288"/>
                      </a:lnTo>
                      <a:lnTo>
                        <a:pt x="160411" y="377697"/>
                      </a:lnTo>
                      <a:lnTo>
                        <a:pt x="160654" y="419078"/>
                      </a:lnTo>
                      <a:lnTo>
                        <a:pt x="330577" y="419099"/>
                      </a:lnTo>
                      <a:lnTo>
                        <a:pt x="330580" y="377719"/>
                      </a:lnTo>
                      <a:lnTo>
                        <a:pt x="863102" y="377697"/>
                      </a:lnTo>
                      <a:lnTo>
                        <a:pt x="910811" y="362381"/>
                      </a:lnTo>
                      <a:lnTo>
                        <a:pt x="934019" y="325840"/>
                      </a:lnTo>
                      <a:lnTo>
                        <a:pt x="936428" y="307809"/>
                      </a:lnTo>
                      <a:lnTo>
                        <a:pt x="932869" y="64515"/>
                      </a:lnTo>
                      <a:lnTo>
                        <a:pt x="160658" y="64515"/>
                      </a:lnTo>
                      <a:lnTo>
                        <a:pt x="160655" y="0"/>
                      </a:lnTo>
                      <a:lnTo>
                        <a:pt x="4586" y="0"/>
                      </a:lnTo>
                      <a:close/>
                    </a:path>
                    <a:path w="932869" h="419099" extrusionOk="0">
                      <a:moveTo>
                        <a:pt x="330616" y="0"/>
                      </a:moveTo>
                      <a:lnTo>
                        <a:pt x="330581" y="64515"/>
                      </a:lnTo>
                      <a:lnTo>
                        <a:pt x="160658" y="64515"/>
                      </a:lnTo>
                      <a:lnTo>
                        <a:pt x="615191" y="64515"/>
                      </a:lnTo>
                      <a:lnTo>
                        <a:pt x="615188" y="0"/>
                      </a:lnTo>
                      <a:lnTo>
                        <a:pt x="330616" y="0"/>
                      </a:lnTo>
                      <a:close/>
                    </a:path>
                    <a:path w="932869" h="419099" extrusionOk="0">
                      <a:moveTo>
                        <a:pt x="785004" y="0"/>
                      </a:moveTo>
                      <a:lnTo>
                        <a:pt x="784987" y="64515"/>
                      </a:lnTo>
                      <a:lnTo>
                        <a:pt x="615191" y="64515"/>
                      </a:lnTo>
                      <a:lnTo>
                        <a:pt x="932869" y="64515"/>
                      </a:lnTo>
                      <a:lnTo>
                        <a:pt x="931926" y="38"/>
                      </a:lnTo>
                      <a:lnTo>
                        <a:pt x="785004"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345"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28" name="Google Shape;567;p5">
                  <a:extLst>
                    <a:ext uri="{FF2B5EF4-FFF2-40B4-BE49-F238E27FC236}">
                      <a16:creationId xmlns:a16="http://schemas.microsoft.com/office/drawing/2014/main" id="{CF2DCF0D-E7AB-F3D0-2685-C92E982F01EF}"/>
                    </a:ext>
                  </a:extLst>
                </p:cNvPr>
                <p:cNvSpPr/>
                <p:nvPr/>
              </p:nvSpPr>
              <p:spPr>
                <a:xfrm>
                  <a:off x="5141462" y="5191524"/>
                  <a:ext cx="553383" cy="125191"/>
                </a:xfrm>
                <a:custGeom>
                  <a:avLst/>
                  <a:gdLst/>
                  <a:ahLst/>
                  <a:cxnLst/>
                  <a:rect l="l" t="t" r="r" b="b"/>
                  <a:pathLst>
                    <a:path w="936498" h="211952" extrusionOk="0">
                      <a:moveTo>
                        <a:pt x="97911" y="0"/>
                      </a:moveTo>
                      <a:lnTo>
                        <a:pt x="56227" y="2917"/>
                      </a:lnTo>
                      <a:lnTo>
                        <a:pt x="14666" y="24436"/>
                      </a:lnTo>
                      <a:lnTo>
                        <a:pt x="3731" y="62880"/>
                      </a:lnTo>
                      <a:lnTo>
                        <a:pt x="1429" y="106704"/>
                      </a:lnTo>
                      <a:lnTo>
                        <a:pt x="345" y="154672"/>
                      </a:lnTo>
                      <a:lnTo>
                        <a:pt x="21" y="195137"/>
                      </a:lnTo>
                      <a:lnTo>
                        <a:pt x="0" y="211952"/>
                      </a:lnTo>
                      <a:lnTo>
                        <a:pt x="936492" y="210023"/>
                      </a:lnTo>
                      <a:lnTo>
                        <a:pt x="936366" y="166164"/>
                      </a:lnTo>
                      <a:lnTo>
                        <a:pt x="935793" y="117889"/>
                      </a:lnTo>
                      <a:lnTo>
                        <a:pt x="934443" y="73298"/>
                      </a:lnTo>
                      <a:lnTo>
                        <a:pt x="927041" y="33583"/>
                      </a:lnTo>
                      <a:lnTo>
                        <a:pt x="889743" y="5298"/>
                      </a:lnTo>
                      <a:lnTo>
                        <a:pt x="848986" y="207"/>
                      </a:lnTo>
                      <a:lnTo>
                        <a:pt x="97911" y="0"/>
                      </a:lnTo>
                      <a:close/>
                    </a:path>
                    <a:path w="936498" h="211952" extrusionOk="0">
                      <a:moveTo>
                        <a:pt x="936492" y="210023"/>
                      </a:moveTo>
                      <a:lnTo>
                        <a:pt x="248340" y="210023"/>
                      </a:lnTo>
                      <a:lnTo>
                        <a:pt x="936498" y="211952"/>
                      </a:lnTo>
                      <a:lnTo>
                        <a:pt x="936492" y="210023"/>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345"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29" name="Google Shape;568;p5">
                  <a:extLst>
                    <a:ext uri="{FF2B5EF4-FFF2-40B4-BE49-F238E27FC236}">
                      <a16:creationId xmlns:a16="http://schemas.microsoft.com/office/drawing/2014/main" id="{926CB779-5FC4-5478-8301-EA0EFA4D03B9}"/>
                    </a:ext>
                  </a:extLst>
                </p:cNvPr>
                <p:cNvSpPr/>
                <p:nvPr/>
              </p:nvSpPr>
              <p:spPr>
                <a:xfrm>
                  <a:off x="5300203" y="5091578"/>
                  <a:ext cx="235942" cy="73363"/>
                </a:xfrm>
                <a:custGeom>
                  <a:avLst/>
                  <a:gdLst/>
                  <a:ahLst/>
                  <a:cxnLst/>
                  <a:rect l="l" t="t" r="r" b="b"/>
                  <a:pathLst>
                    <a:path w="399287" h="124205" extrusionOk="0">
                      <a:moveTo>
                        <a:pt x="197358" y="0"/>
                      </a:moveTo>
                      <a:lnTo>
                        <a:pt x="64275" y="4571"/>
                      </a:lnTo>
                      <a:lnTo>
                        <a:pt x="27460" y="19858"/>
                      </a:lnTo>
                      <a:lnTo>
                        <a:pt x="3342" y="54819"/>
                      </a:lnTo>
                      <a:lnTo>
                        <a:pt x="0" y="124205"/>
                      </a:lnTo>
                      <a:lnTo>
                        <a:pt x="82530" y="124205"/>
                      </a:lnTo>
                      <a:lnTo>
                        <a:pt x="82549" y="86495"/>
                      </a:lnTo>
                      <a:lnTo>
                        <a:pt x="197156" y="73682"/>
                      </a:lnTo>
                      <a:lnTo>
                        <a:pt x="399285" y="73659"/>
                      </a:lnTo>
                      <a:lnTo>
                        <a:pt x="399287" y="69735"/>
                      </a:lnTo>
                      <a:lnTo>
                        <a:pt x="397527" y="56831"/>
                      </a:lnTo>
                      <a:lnTo>
                        <a:pt x="375444" y="21071"/>
                      </a:lnTo>
                      <a:lnTo>
                        <a:pt x="339476" y="917"/>
                      </a:lnTo>
                      <a:lnTo>
                        <a:pt x="197358" y="0"/>
                      </a:lnTo>
                      <a:close/>
                    </a:path>
                    <a:path w="399287" h="124205" extrusionOk="0">
                      <a:moveTo>
                        <a:pt x="399285" y="73659"/>
                      </a:moveTo>
                      <a:lnTo>
                        <a:pt x="312038" y="73659"/>
                      </a:lnTo>
                      <a:lnTo>
                        <a:pt x="312038" y="119403"/>
                      </a:lnTo>
                      <a:lnTo>
                        <a:pt x="399265" y="119633"/>
                      </a:lnTo>
                      <a:lnTo>
                        <a:pt x="399285" y="73659"/>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345" b="0" i="0" u="none" strike="noStrike" kern="0" cap="none" spc="0" normalizeH="0" baseline="0" noProof="0" dirty="0">
                    <a:ln>
                      <a:noFill/>
                    </a:ln>
                    <a:solidFill>
                      <a:srgbClr val="1A75CF"/>
                    </a:solidFill>
                    <a:effectLst/>
                    <a:uLnTx/>
                    <a:uFillTx/>
                    <a:latin typeface="Arial"/>
                    <a:ea typeface="Arial"/>
                    <a:cs typeface="Arial"/>
                    <a:sym typeface="Arial"/>
                  </a:endParaRPr>
                </a:p>
              </p:txBody>
            </p:sp>
          </p:grpSp>
        </p:grpSp>
      </p:grpSp>
      <p:sp>
        <p:nvSpPr>
          <p:cNvPr id="30" name="Google Shape;569;p5">
            <a:extLst>
              <a:ext uri="{FF2B5EF4-FFF2-40B4-BE49-F238E27FC236}">
                <a16:creationId xmlns:a16="http://schemas.microsoft.com/office/drawing/2014/main" id="{ABC514BB-CA02-1CF1-7A12-0916693DE9D9}"/>
              </a:ext>
            </a:extLst>
          </p:cNvPr>
          <p:cNvSpPr txBox="1"/>
          <p:nvPr/>
        </p:nvSpPr>
        <p:spPr>
          <a:xfrm>
            <a:off x="2246107" y="4094688"/>
            <a:ext cx="2314200" cy="3402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90000"/>
              </a:lnSpc>
              <a:spcBef>
                <a:spcPts val="0"/>
              </a:spcBef>
              <a:spcAft>
                <a:spcPts val="0"/>
              </a:spcAft>
              <a:buClr>
                <a:srgbClr val="1A75CF"/>
              </a:buClr>
              <a:buSzPts val="1100"/>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EBITDA</a:t>
            </a:r>
            <a:r>
              <a:rPr kumimoji="0" lang="es-ES" sz="1400" b="1" i="0" u="none" strike="noStrike" kern="0" cap="none" spc="0" normalizeH="0" baseline="0" noProof="0" dirty="0">
                <a:ln>
                  <a:noFill/>
                </a:ln>
                <a:solidFill>
                  <a:srgbClr val="1A75CF"/>
                </a:solidFill>
                <a:effectLst/>
                <a:uLnTx/>
                <a:uFillTx/>
                <a:latin typeface="Arial"/>
                <a:ea typeface="Arial"/>
                <a:cs typeface="Arial"/>
                <a:sym typeface="Arial"/>
              </a:rPr>
              <a:t>*</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31" name="Google Shape;570;p5">
            <a:extLst>
              <a:ext uri="{FF2B5EF4-FFF2-40B4-BE49-F238E27FC236}">
                <a16:creationId xmlns:a16="http://schemas.microsoft.com/office/drawing/2014/main" id="{8CA5059D-7139-407B-140C-9E6F166D7F18}"/>
              </a:ext>
            </a:extLst>
          </p:cNvPr>
          <p:cNvGrpSpPr/>
          <p:nvPr/>
        </p:nvGrpSpPr>
        <p:grpSpPr>
          <a:xfrm>
            <a:off x="2247072" y="4298897"/>
            <a:ext cx="2974737" cy="2071506"/>
            <a:chOff x="2160457" y="4521590"/>
            <a:chExt cx="2234628" cy="1556119"/>
          </a:xfrm>
        </p:grpSpPr>
        <p:sp>
          <p:nvSpPr>
            <p:cNvPr id="32" name="Google Shape;571;p5">
              <a:extLst>
                <a:ext uri="{FF2B5EF4-FFF2-40B4-BE49-F238E27FC236}">
                  <a16:creationId xmlns:a16="http://schemas.microsoft.com/office/drawing/2014/main" id="{FFB40ED2-7CBA-4698-BB22-226293500E2D}"/>
                </a:ext>
              </a:extLst>
            </p:cNvPr>
            <p:cNvSpPr txBox="1"/>
            <p:nvPr/>
          </p:nvSpPr>
          <p:spPr>
            <a:xfrm>
              <a:off x="2905183" y="4521590"/>
              <a:ext cx="649500" cy="187500"/>
            </a:xfrm>
            <a:prstGeom prst="rect">
              <a:avLst/>
            </a:prstGeom>
            <a:noFill/>
            <a:ln>
              <a:noFill/>
            </a:ln>
          </p:spPr>
          <p:txBody>
            <a:bodyPr spcFirstLastPara="1" wrap="square" lIns="0" tIns="0" rIns="0" bIns="0" anchor="t" anchorCtr="0">
              <a:noAutofit/>
            </a:bodyPr>
            <a:lstStyle/>
            <a:p>
              <a:pPr marL="12700" marR="0" lvl="0" indent="0" algn="ctr" defTabSz="914400" rtl="0" eaLnBrk="1" fontAlgn="auto" latinLnBrk="0" hangingPunct="1">
                <a:lnSpc>
                  <a:spcPct val="100000"/>
                </a:lnSpc>
                <a:spcBef>
                  <a:spcPts val="0"/>
                </a:spcBef>
                <a:spcAft>
                  <a:spcPts val="0"/>
                </a:spcAft>
                <a:buClr>
                  <a:srgbClr val="1A75CF"/>
                </a:buClr>
                <a:buSzPts val="1400"/>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1 434</a:t>
              </a:r>
              <a:endParaRPr kumimoji="0" sz="1400"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33" name="Google Shape;572;p5">
              <a:extLst>
                <a:ext uri="{FF2B5EF4-FFF2-40B4-BE49-F238E27FC236}">
                  <a16:creationId xmlns:a16="http://schemas.microsoft.com/office/drawing/2014/main" id="{AFDF10C9-6395-D3C4-5D35-B109BBCCC1A6}"/>
                </a:ext>
              </a:extLst>
            </p:cNvPr>
            <p:cNvSpPr txBox="1"/>
            <p:nvPr/>
          </p:nvSpPr>
          <p:spPr>
            <a:xfrm>
              <a:off x="3745585" y="4590744"/>
              <a:ext cx="649500" cy="187500"/>
            </a:xfrm>
            <a:prstGeom prst="rect">
              <a:avLst/>
            </a:prstGeom>
            <a:noFill/>
            <a:ln>
              <a:noFill/>
            </a:ln>
          </p:spPr>
          <p:txBody>
            <a:bodyPr spcFirstLastPara="1" wrap="square" lIns="0" tIns="0" rIns="0" bIns="0" anchor="t" anchorCtr="0">
              <a:noAutofit/>
            </a:bodyPr>
            <a:lstStyle/>
            <a:p>
              <a:pPr marL="12700" marR="0" lvl="0" indent="0" algn="ctr" defTabSz="914400" rtl="0" eaLnBrk="1" fontAlgn="auto" latinLnBrk="0" hangingPunct="1">
                <a:lnSpc>
                  <a:spcPct val="100000"/>
                </a:lnSpc>
                <a:spcBef>
                  <a:spcPts val="0"/>
                </a:spcBef>
                <a:spcAft>
                  <a:spcPts val="0"/>
                </a:spcAft>
                <a:buClr>
                  <a:srgbClr val="1A75CF"/>
                </a:buClr>
                <a:buSzPts val="1400"/>
                <a:buFont typeface="Arial"/>
                <a:buNone/>
                <a:tabLst/>
                <a:defRPr/>
              </a:pPr>
              <a:r>
                <a:rPr kumimoji="0" lang="es-ES" sz="1400" b="1" i="0" u="none" strike="noStrike" kern="0" cap="none" spc="0" normalizeH="0" baseline="0" noProof="0" dirty="0">
                  <a:ln>
                    <a:noFill/>
                  </a:ln>
                  <a:solidFill>
                    <a:srgbClr val="1A75CF"/>
                  </a:solidFill>
                  <a:effectLst/>
                  <a:uLnTx/>
                  <a:uFillTx/>
                  <a:latin typeface="Arial"/>
                  <a:ea typeface="Arial"/>
                  <a:cs typeface="Arial"/>
                  <a:sym typeface="Arial"/>
                </a:rPr>
                <a:t>1 4</a:t>
              </a:r>
              <a:r>
                <a:rPr kumimoji="0" lang="es-ES" sz="1400" b="1" i="0" u="none" strike="noStrike" kern="0" cap="none" spc="0" normalizeH="0" baseline="0" noProof="0" dirty="0">
                  <a:ln>
                    <a:noFill/>
                  </a:ln>
                  <a:solidFill>
                    <a:srgbClr val="1A75CF"/>
                  </a:solidFill>
                  <a:effectLst/>
                  <a:uLnTx/>
                  <a:uFillTx/>
                  <a:latin typeface="Arial"/>
                  <a:cs typeface="Arial"/>
                  <a:sym typeface="Arial"/>
                </a:rPr>
                <a:t>19</a:t>
              </a:r>
              <a:endParaRPr kumimoji="0" sz="1400"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34" name="Google Shape;573;p5">
              <a:extLst>
                <a:ext uri="{FF2B5EF4-FFF2-40B4-BE49-F238E27FC236}">
                  <a16:creationId xmlns:a16="http://schemas.microsoft.com/office/drawing/2014/main" id="{472D4252-56DA-582E-DBAE-48AFBD1C4487}"/>
                </a:ext>
              </a:extLst>
            </p:cNvPr>
            <p:cNvSpPr/>
            <p:nvPr/>
          </p:nvSpPr>
          <p:spPr>
            <a:xfrm>
              <a:off x="2173455" y="5281510"/>
              <a:ext cx="431573" cy="796199"/>
            </a:xfrm>
            <a:custGeom>
              <a:avLst/>
              <a:gdLst/>
              <a:ahLst/>
              <a:cxnLst/>
              <a:rect l="l" t="t" r="r" b="b"/>
              <a:pathLst>
                <a:path w="661415" h="537972" extrusionOk="0">
                  <a:moveTo>
                    <a:pt x="0" y="537971"/>
                  </a:moveTo>
                  <a:lnTo>
                    <a:pt x="661415" y="537971"/>
                  </a:lnTo>
                  <a:lnTo>
                    <a:pt x="661415" y="0"/>
                  </a:lnTo>
                  <a:lnTo>
                    <a:pt x="0" y="0"/>
                  </a:lnTo>
                  <a:lnTo>
                    <a:pt x="0" y="537971"/>
                  </a:lnTo>
                  <a:close/>
                </a:path>
              </a:pathLst>
            </a:custGeom>
            <a:solidFill>
              <a:srgbClr val="1A75CF">
                <a:alpha val="50196"/>
              </a:srgbClr>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35" name="Google Shape;574;p5">
              <a:extLst>
                <a:ext uri="{FF2B5EF4-FFF2-40B4-BE49-F238E27FC236}">
                  <a16:creationId xmlns:a16="http://schemas.microsoft.com/office/drawing/2014/main" id="{753C4AC6-8C6E-02B0-9B4E-2ECC357223BF}"/>
                </a:ext>
              </a:extLst>
            </p:cNvPr>
            <p:cNvSpPr/>
            <p:nvPr/>
          </p:nvSpPr>
          <p:spPr>
            <a:xfrm>
              <a:off x="3013881" y="4709092"/>
              <a:ext cx="431574" cy="1368617"/>
            </a:xfrm>
            <a:custGeom>
              <a:avLst/>
              <a:gdLst/>
              <a:ahLst/>
              <a:cxnLst/>
              <a:rect l="l" t="t" r="r" b="b"/>
              <a:pathLst>
                <a:path w="661416" h="1092708" extrusionOk="0">
                  <a:moveTo>
                    <a:pt x="0" y="1092708"/>
                  </a:moveTo>
                  <a:lnTo>
                    <a:pt x="661416" y="1092708"/>
                  </a:lnTo>
                  <a:lnTo>
                    <a:pt x="661416" y="0"/>
                  </a:lnTo>
                  <a:lnTo>
                    <a:pt x="0" y="0"/>
                  </a:lnTo>
                  <a:lnTo>
                    <a:pt x="0" y="1092708"/>
                  </a:lnTo>
                  <a:close/>
                </a:path>
              </a:pathLst>
            </a:custGeom>
            <a:solidFill>
              <a:srgbClr val="1A75CF">
                <a:alpha val="74901"/>
              </a:srgbClr>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dirty="0">
                <a:ln>
                  <a:noFill/>
                </a:ln>
                <a:solidFill>
                  <a:srgbClr val="1A75CF"/>
                </a:solidFill>
                <a:effectLst/>
                <a:uLnTx/>
                <a:uFillTx/>
                <a:latin typeface="Arial"/>
                <a:ea typeface="Arial"/>
                <a:cs typeface="Arial"/>
                <a:sym typeface="Arial"/>
              </a:endParaRPr>
            </a:p>
          </p:txBody>
        </p:sp>
        <p:sp>
          <p:nvSpPr>
            <p:cNvPr id="36" name="Google Shape;575;p5">
              <a:extLst>
                <a:ext uri="{FF2B5EF4-FFF2-40B4-BE49-F238E27FC236}">
                  <a16:creationId xmlns:a16="http://schemas.microsoft.com/office/drawing/2014/main" id="{C55CB5BD-D87D-AB21-1042-FD308D0DCA1C}"/>
                </a:ext>
              </a:extLst>
            </p:cNvPr>
            <p:cNvSpPr/>
            <p:nvPr/>
          </p:nvSpPr>
          <p:spPr>
            <a:xfrm>
              <a:off x="3854288" y="4807436"/>
              <a:ext cx="431574" cy="1270273"/>
            </a:xfrm>
            <a:custGeom>
              <a:avLst/>
              <a:gdLst/>
              <a:ahLst/>
              <a:cxnLst/>
              <a:rect l="l" t="t" r="r" b="b"/>
              <a:pathLst>
                <a:path w="661416" h="1092708" extrusionOk="0">
                  <a:moveTo>
                    <a:pt x="0" y="1092708"/>
                  </a:moveTo>
                  <a:lnTo>
                    <a:pt x="661416" y="1092708"/>
                  </a:lnTo>
                  <a:lnTo>
                    <a:pt x="661416" y="0"/>
                  </a:lnTo>
                  <a:lnTo>
                    <a:pt x="0" y="0"/>
                  </a:lnTo>
                  <a:lnTo>
                    <a:pt x="0" y="1092708"/>
                  </a:lnTo>
                  <a:close/>
                </a:path>
              </a:pathLst>
            </a:custGeom>
            <a:solidFill>
              <a:srgbClr val="1A75CF"/>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dirty="0">
                <a:ln>
                  <a:noFill/>
                </a:ln>
                <a:solidFill>
                  <a:srgbClr val="1A75CF"/>
                </a:solidFill>
                <a:effectLst/>
                <a:uLnTx/>
                <a:uFillTx/>
                <a:latin typeface="Arial"/>
                <a:ea typeface="Arial"/>
                <a:cs typeface="Arial"/>
                <a:sym typeface="Arial"/>
              </a:endParaRPr>
            </a:p>
          </p:txBody>
        </p:sp>
        <p:cxnSp>
          <p:nvCxnSpPr>
            <p:cNvPr id="37" name="Google Shape;576;p5">
              <a:extLst>
                <a:ext uri="{FF2B5EF4-FFF2-40B4-BE49-F238E27FC236}">
                  <a16:creationId xmlns:a16="http://schemas.microsoft.com/office/drawing/2014/main" id="{792CB44E-3E89-3F9E-8815-FFDB55EFFBA3}"/>
                </a:ext>
              </a:extLst>
            </p:cNvPr>
            <p:cNvCxnSpPr/>
            <p:nvPr/>
          </p:nvCxnSpPr>
          <p:spPr>
            <a:xfrm>
              <a:off x="2173461" y="6076725"/>
              <a:ext cx="2112900" cy="0"/>
            </a:xfrm>
            <a:prstGeom prst="straightConnector1">
              <a:avLst/>
            </a:prstGeom>
            <a:noFill/>
            <a:ln w="19050" cap="flat" cmpd="sng">
              <a:solidFill>
                <a:srgbClr val="1A75CF"/>
              </a:solidFill>
              <a:prstDash val="solid"/>
              <a:miter lim="800000"/>
              <a:headEnd type="none" w="sm" len="sm"/>
              <a:tailEnd type="none" w="sm" len="sm"/>
            </a:ln>
          </p:spPr>
        </p:cxnSp>
        <p:sp>
          <p:nvSpPr>
            <p:cNvPr id="38" name="Google Shape;577;p5">
              <a:extLst>
                <a:ext uri="{FF2B5EF4-FFF2-40B4-BE49-F238E27FC236}">
                  <a16:creationId xmlns:a16="http://schemas.microsoft.com/office/drawing/2014/main" id="{A6668CD0-AE68-C396-4DFC-934DEC339682}"/>
                </a:ext>
              </a:extLst>
            </p:cNvPr>
            <p:cNvSpPr txBox="1"/>
            <p:nvPr/>
          </p:nvSpPr>
          <p:spPr>
            <a:xfrm>
              <a:off x="2160457" y="5057969"/>
              <a:ext cx="458100" cy="187500"/>
            </a:xfrm>
            <a:prstGeom prst="rect">
              <a:avLst/>
            </a:prstGeom>
            <a:noFill/>
            <a:ln>
              <a:noFill/>
            </a:ln>
          </p:spPr>
          <p:txBody>
            <a:bodyPr spcFirstLastPara="1" wrap="square" lIns="0" tIns="0" rIns="0" bIns="0" anchor="t" anchorCtr="0">
              <a:noAutofit/>
            </a:bodyPr>
            <a:lstStyle/>
            <a:p>
              <a:pPr marL="12700" marR="0" lvl="0" indent="0" algn="ctr" defTabSz="914400" rtl="0" eaLnBrk="1" fontAlgn="auto" latinLnBrk="0" hangingPunct="1">
                <a:lnSpc>
                  <a:spcPct val="100000"/>
                </a:lnSpc>
                <a:spcBef>
                  <a:spcPts val="0"/>
                </a:spcBef>
                <a:spcAft>
                  <a:spcPts val="0"/>
                </a:spcAft>
                <a:buClr>
                  <a:srgbClr val="8CBAE7"/>
                </a:buClr>
                <a:buSzPts val="1400"/>
                <a:buFont typeface="Arial"/>
                <a:buNone/>
                <a:tabLst/>
                <a:defRPr/>
              </a:pPr>
              <a:r>
                <a:rPr kumimoji="0" lang="es-ES" sz="1400" b="1" i="0" u="none" strike="noStrike" kern="0" cap="none" spc="0" normalizeH="0" baseline="0" noProof="0" dirty="0">
                  <a:ln>
                    <a:noFill/>
                  </a:ln>
                  <a:solidFill>
                    <a:srgbClr val="8CBAE7"/>
                  </a:solidFill>
                  <a:effectLst/>
                  <a:uLnTx/>
                  <a:uFillTx/>
                  <a:latin typeface="Arial"/>
                  <a:cs typeface="Arial"/>
                  <a:sym typeface="Arial"/>
                </a:rPr>
                <a:t>1 285</a:t>
              </a:r>
              <a:endParaRPr kumimoji="0" sz="1400" b="0" i="0" u="none" strike="noStrike" kern="0" cap="none" spc="0" normalizeH="0" baseline="0" noProof="0" dirty="0">
                <a:ln>
                  <a:noFill/>
                </a:ln>
                <a:solidFill>
                  <a:srgbClr val="8CBAE7"/>
                </a:solidFill>
                <a:effectLst/>
                <a:uLnTx/>
                <a:uFillTx/>
                <a:latin typeface="Arial"/>
                <a:ea typeface="Arial"/>
                <a:cs typeface="Arial"/>
                <a:sym typeface="Arial"/>
              </a:endParaRPr>
            </a:p>
          </p:txBody>
        </p:sp>
      </p:grpSp>
      <p:grpSp>
        <p:nvGrpSpPr>
          <p:cNvPr id="39" name="Google Shape;578;p5">
            <a:extLst>
              <a:ext uri="{FF2B5EF4-FFF2-40B4-BE49-F238E27FC236}">
                <a16:creationId xmlns:a16="http://schemas.microsoft.com/office/drawing/2014/main" id="{ECAB3C2E-3709-19B9-574D-3A880F9F9663}"/>
              </a:ext>
            </a:extLst>
          </p:cNvPr>
          <p:cNvGrpSpPr/>
          <p:nvPr/>
        </p:nvGrpSpPr>
        <p:grpSpPr>
          <a:xfrm>
            <a:off x="2227646" y="6464293"/>
            <a:ext cx="2812590" cy="249600"/>
            <a:chOff x="2173461" y="3574261"/>
            <a:chExt cx="2112823" cy="187500"/>
          </a:xfrm>
        </p:grpSpPr>
        <p:sp>
          <p:nvSpPr>
            <p:cNvPr id="40" name="Google Shape;579;p5">
              <a:extLst>
                <a:ext uri="{FF2B5EF4-FFF2-40B4-BE49-F238E27FC236}">
                  <a16:creationId xmlns:a16="http://schemas.microsoft.com/office/drawing/2014/main" id="{FED74DBF-59C7-A35E-B52F-15DBE483BEAA}"/>
                </a:ext>
              </a:extLst>
            </p:cNvPr>
            <p:cNvSpPr txBox="1"/>
            <p:nvPr/>
          </p:nvSpPr>
          <p:spPr>
            <a:xfrm>
              <a:off x="3013872" y="3574261"/>
              <a:ext cx="432000" cy="159300"/>
            </a:xfrm>
            <a:prstGeom prst="rect">
              <a:avLst/>
            </a:prstGeom>
            <a:noFill/>
            <a:ln>
              <a:noFill/>
            </a:ln>
          </p:spPr>
          <p:txBody>
            <a:bodyPr spcFirstLastPara="1" wrap="square" lIns="0" tIns="0" rIns="0" bIns="0" anchor="t" anchorCtr="0">
              <a:noAutofit/>
            </a:bodyPr>
            <a:lstStyle/>
            <a:p>
              <a:pPr marL="12700" marR="0" lvl="0" indent="9525" algn="ctr" defTabSz="914400" rtl="0" eaLnBrk="1" fontAlgn="auto" latinLnBrk="0" hangingPunct="1">
                <a:lnSpc>
                  <a:spcPct val="102000"/>
                </a:lnSpc>
                <a:spcBef>
                  <a:spcPts val="0"/>
                </a:spcBef>
                <a:spcAft>
                  <a:spcPts val="0"/>
                </a:spcAft>
                <a:buClr>
                  <a:srgbClr val="000000"/>
                </a:buClr>
                <a:buSzPts val="1100"/>
                <a:buFont typeface="Arial"/>
                <a:buNone/>
                <a:tabLst/>
                <a:defRPr/>
              </a:pP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202</a:t>
              </a:r>
              <a:r>
                <a:rPr kumimoji="0" lang="es-ES" sz="1200" b="0" i="0" u="none" strike="noStrike" kern="0" cap="none" spc="0" normalizeH="0" baseline="0" noProof="0" dirty="0">
                  <a:ln>
                    <a:noFill/>
                  </a:ln>
                  <a:solidFill>
                    <a:srgbClr val="000000"/>
                  </a:solidFill>
                  <a:effectLst/>
                  <a:uLnTx/>
                  <a:uFillTx/>
                  <a:latin typeface="Arial"/>
                  <a:cs typeface="Arial"/>
                  <a:sym typeface="Arial"/>
                </a:rPr>
                <a:t>4</a:t>
              </a:r>
              <a:endParaRPr kumimoji="0" sz="1600" b="0" i="0" u="none" strike="noStrike" kern="0" cap="none" spc="0" normalizeH="0" baseline="0" noProof="0" dirty="0">
                <a:ln>
                  <a:noFill/>
                </a:ln>
                <a:solidFill>
                  <a:srgbClr val="000000"/>
                </a:solidFill>
                <a:effectLst/>
                <a:uLnTx/>
                <a:uFillTx/>
                <a:latin typeface="Arial"/>
                <a:cs typeface="Arial"/>
                <a:sym typeface="Arial"/>
              </a:endParaRPr>
            </a:p>
          </p:txBody>
        </p:sp>
        <p:sp>
          <p:nvSpPr>
            <p:cNvPr id="41" name="Google Shape;580;p5">
              <a:extLst>
                <a:ext uri="{FF2B5EF4-FFF2-40B4-BE49-F238E27FC236}">
                  <a16:creationId xmlns:a16="http://schemas.microsoft.com/office/drawing/2014/main" id="{19E95CED-7429-84E9-7F88-949CE452799E}"/>
                </a:ext>
              </a:extLst>
            </p:cNvPr>
            <p:cNvSpPr txBox="1"/>
            <p:nvPr/>
          </p:nvSpPr>
          <p:spPr>
            <a:xfrm>
              <a:off x="3854284" y="3574261"/>
              <a:ext cx="432000" cy="187500"/>
            </a:xfrm>
            <a:prstGeom prst="rect">
              <a:avLst/>
            </a:prstGeom>
            <a:noFill/>
            <a:ln>
              <a:noFill/>
            </a:ln>
          </p:spPr>
          <p:txBody>
            <a:bodyPr spcFirstLastPara="1" wrap="square" lIns="0" tIns="0" rIns="0" bIns="0" anchor="t" anchorCtr="0">
              <a:noAutofit/>
            </a:bodyPr>
            <a:lstStyle/>
            <a:p>
              <a:pPr marL="12700" marR="0" lvl="0" indent="9525" algn="ctr" defTabSz="914400" rtl="0" eaLnBrk="1" fontAlgn="auto" latinLnBrk="0" hangingPunct="1">
                <a:lnSpc>
                  <a:spcPct val="102000"/>
                </a:lnSpc>
                <a:spcBef>
                  <a:spcPts val="0"/>
                </a:spcBef>
                <a:spcAft>
                  <a:spcPts val="0"/>
                </a:spcAft>
                <a:buClr>
                  <a:srgbClr val="000000"/>
                </a:buClr>
                <a:buSzPts val="1100"/>
                <a:buFont typeface="Arial"/>
                <a:buNone/>
                <a:tabLst/>
                <a:defRPr/>
              </a:pPr>
              <a:r>
                <a:rPr kumimoji="0" lang="es-ES" sz="1200" b="0" i="0" u="none" strike="noStrike" kern="0" cap="none" spc="0" normalizeH="0" baseline="0" noProof="0" dirty="0">
                  <a:ln>
                    <a:noFill/>
                  </a:ln>
                  <a:solidFill>
                    <a:srgbClr val="000000"/>
                  </a:solidFill>
                  <a:effectLst/>
                  <a:uLnTx/>
                  <a:uFillTx/>
                  <a:latin typeface="Arial"/>
                  <a:cs typeface="Arial"/>
                  <a:sym typeface="Arial"/>
                </a:rPr>
                <a:t>2025</a:t>
              </a:r>
              <a:endParaRPr kumimoji="0" sz="12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2" name="Google Shape;581;p5">
              <a:extLst>
                <a:ext uri="{FF2B5EF4-FFF2-40B4-BE49-F238E27FC236}">
                  <a16:creationId xmlns:a16="http://schemas.microsoft.com/office/drawing/2014/main" id="{F3BDEDC4-C6F5-2A7C-F316-825946F5CC07}"/>
                </a:ext>
              </a:extLst>
            </p:cNvPr>
            <p:cNvSpPr txBox="1"/>
            <p:nvPr/>
          </p:nvSpPr>
          <p:spPr>
            <a:xfrm>
              <a:off x="2173461" y="3574261"/>
              <a:ext cx="432000" cy="159300"/>
            </a:xfrm>
            <a:prstGeom prst="rect">
              <a:avLst/>
            </a:prstGeom>
            <a:noFill/>
            <a:ln>
              <a:noFill/>
            </a:ln>
          </p:spPr>
          <p:txBody>
            <a:bodyPr spcFirstLastPara="1" wrap="square" lIns="0" tIns="0" rIns="0" bIns="0" anchor="t" anchorCtr="0">
              <a:noAutofit/>
            </a:bodyPr>
            <a:lstStyle/>
            <a:p>
              <a:pPr marL="12700" marR="0" lvl="0" indent="9525" algn="ctr" defTabSz="914400" rtl="0" eaLnBrk="1" fontAlgn="auto" latinLnBrk="0" hangingPunct="1">
                <a:lnSpc>
                  <a:spcPct val="102000"/>
                </a:lnSpc>
                <a:spcBef>
                  <a:spcPts val="0"/>
                </a:spcBef>
                <a:spcAft>
                  <a:spcPts val="0"/>
                </a:spcAft>
                <a:buClr>
                  <a:srgbClr val="000000"/>
                </a:buClr>
                <a:buSzPts val="1100"/>
                <a:buFont typeface="Arial"/>
                <a:buNone/>
                <a:tabLst/>
                <a:defRPr/>
              </a:pPr>
              <a:r>
                <a:rPr kumimoji="0" lang="es-ES" sz="1200" b="0" i="0" u="none" strike="noStrike" kern="0" cap="none" spc="0" normalizeH="0" baseline="0" noProof="0" dirty="0">
                  <a:ln>
                    <a:noFill/>
                  </a:ln>
                  <a:solidFill>
                    <a:srgbClr val="000000"/>
                  </a:solidFill>
                  <a:effectLst/>
                  <a:uLnTx/>
                  <a:uFillTx/>
                  <a:latin typeface="Arial"/>
                  <a:ea typeface="Arial"/>
                  <a:cs typeface="Arial"/>
                  <a:sym typeface="Arial"/>
                </a:rPr>
                <a:t>202</a:t>
              </a:r>
              <a:r>
                <a:rPr kumimoji="0" lang="es-ES" sz="1200" b="0" i="0" u="none" strike="noStrike" kern="0" cap="none" spc="0" normalizeH="0" baseline="0" noProof="0" dirty="0">
                  <a:ln>
                    <a:noFill/>
                  </a:ln>
                  <a:solidFill>
                    <a:srgbClr val="000000"/>
                  </a:solidFill>
                  <a:effectLst/>
                  <a:uLnTx/>
                  <a:uFillTx/>
                  <a:latin typeface="Arial"/>
                  <a:cs typeface="Arial"/>
                  <a:sym typeface="Arial"/>
                </a:rPr>
                <a:t>3</a:t>
              </a:r>
              <a:endParaRPr kumimoji="0" sz="16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3" name="Google Shape;461;p4">
            <a:extLst>
              <a:ext uri="{FF2B5EF4-FFF2-40B4-BE49-F238E27FC236}">
                <a16:creationId xmlns:a16="http://schemas.microsoft.com/office/drawing/2014/main" id="{D84C6695-755E-B48A-FCAF-2E1501393082}"/>
              </a:ext>
            </a:extLst>
          </p:cNvPr>
          <p:cNvSpPr txBox="1">
            <a:spLocks/>
          </p:cNvSpPr>
          <p:nvPr/>
        </p:nvSpPr>
        <p:spPr>
          <a:xfrm>
            <a:off x="9944322" y="6651547"/>
            <a:ext cx="2050828" cy="276303"/>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228600" algn="l" rtl="0">
              <a:lnSpc>
                <a:spcPct val="90000"/>
              </a:lnSpc>
              <a:spcBef>
                <a:spcPts val="1000"/>
              </a:spcBef>
              <a:spcAft>
                <a:spcPts val="0"/>
              </a:spcAft>
              <a:buClr>
                <a:srgbClr val="1A75CF"/>
              </a:buClr>
              <a:buSzPts val="1600"/>
              <a:buFont typeface="Arial"/>
              <a:buNone/>
              <a:defRPr sz="1600" b="1" i="0" u="none" strike="noStrike" cap="none">
                <a:solidFill>
                  <a:srgbClr val="1A75CF"/>
                </a:solidFill>
                <a:latin typeface="Arial"/>
                <a:ea typeface="Arial"/>
                <a:cs typeface="Arial"/>
                <a:sym typeface="Arial"/>
              </a:defRPr>
            </a:lvl1pPr>
            <a:lvl2pPr marL="914400" marR="0" lvl="1" indent="-342900" algn="l" rtl="0">
              <a:lnSpc>
                <a:spcPct val="90000"/>
              </a:lnSpc>
              <a:spcBef>
                <a:spcPts val="500"/>
              </a:spcBef>
              <a:spcAft>
                <a:spcPts val="0"/>
              </a:spcAft>
              <a:buClr>
                <a:schemeClr val="dk1"/>
              </a:buClr>
              <a:buSzPts val="1800"/>
              <a:buFont typeface="Arial"/>
              <a:buChar char="•"/>
              <a:defRPr sz="24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dk1"/>
              </a:buClr>
              <a:buSzPts val="18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r" defTabSz="914400" rtl="0" eaLnBrk="1" fontAlgn="auto" latinLnBrk="0" hangingPunct="1">
              <a:lnSpc>
                <a:spcPct val="90000"/>
              </a:lnSpc>
              <a:spcBef>
                <a:spcPts val="0"/>
              </a:spcBef>
              <a:spcAft>
                <a:spcPts val="0"/>
              </a:spcAft>
              <a:buClr>
                <a:srgbClr val="1A75CF"/>
              </a:buClr>
              <a:buSzPts val="1600"/>
              <a:buFont typeface="Arial"/>
              <a:buNone/>
              <a:tabLst/>
              <a:defRPr/>
            </a:pPr>
            <a:r>
              <a:rPr kumimoji="0" lang="es-ES" sz="700" b="0" i="0" u="none" strike="noStrike" kern="0" cap="none" spc="0" normalizeH="0" baseline="0" noProof="0" dirty="0">
                <a:ln>
                  <a:noFill/>
                </a:ln>
                <a:solidFill>
                  <a:srgbClr val="000000"/>
                </a:solidFill>
                <a:effectLst/>
                <a:uLnTx/>
                <a:uFillTx/>
                <a:latin typeface="Arial"/>
                <a:cs typeface="Arial"/>
                <a:sym typeface="Arial"/>
              </a:rPr>
              <a:t>*Cifras en millones de euros.</a:t>
            </a:r>
          </a:p>
        </p:txBody>
      </p:sp>
      <p:sp>
        <p:nvSpPr>
          <p:cNvPr id="44" name="CuadroTexto 43">
            <a:extLst>
              <a:ext uri="{FF2B5EF4-FFF2-40B4-BE49-F238E27FC236}">
                <a16:creationId xmlns:a16="http://schemas.microsoft.com/office/drawing/2014/main" id="{F9260607-7513-873D-056D-6EFD1DE01C3F}"/>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Principales magnitudes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Modelo de negocio diversificado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49" name="Imagen 48">
            <a:hlinkClick r:id="rId12" action="ppaction://hlinksldjump"/>
            <a:extLst>
              <a:ext uri="{FF2B5EF4-FFF2-40B4-BE49-F238E27FC236}">
                <a16:creationId xmlns:a16="http://schemas.microsoft.com/office/drawing/2014/main" id="{B91FFD83-9EC4-4989-A7A9-FC050EA9C26A}"/>
              </a:ext>
            </a:extLst>
          </p:cNvPr>
          <p:cNvPicPr>
            <a:picLocks noChangeAspect="1"/>
          </p:cNvPicPr>
          <p:nvPr/>
        </p:nvPicPr>
        <p:blipFill>
          <a:blip r:embed="rId13"/>
          <a:stretch>
            <a:fillRect/>
          </a:stretch>
        </p:blipFill>
        <p:spPr>
          <a:xfrm>
            <a:off x="312467" y="321264"/>
            <a:ext cx="139971" cy="109738"/>
          </a:xfrm>
          <a:prstGeom prst="rect">
            <a:avLst/>
          </a:prstGeom>
        </p:spPr>
      </p:pic>
    </p:spTree>
    <p:extLst>
      <p:ext uri="{BB962C8B-B14F-4D97-AF65-F5344CB8AC3E}">
        <p14:creationId xmlns:p14="http://schemas.microsoft.com/office/powerpoint/2010/main" val="289148086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429;g3e0acc1b3d5_0_540" title="abu.jpg">
            <a:extLst>
              <a:ext uri="{FF2B5EF4-FFF2-40B4-BE49-F238E27FC236}">
                <a16:creationId xmlns:a16="http://schemas.microsoft.com/office/drawing/2014/main" id="{3B2E72FE-A4E0-110C-D51A-05ADB92108EE}"/>
              </a:ext>
            </a:extLst>
          </p:cNvPr>
          <p:cNvPicPr preferRelativeResize="0">
            <a:picLocks/>
          </p:cNvPicPr>
          <p:nvPr/>
        </p:nvPicPr>
        <p:blipFill rotWithShape="1">
          <a:blip r:embed="rId2">
            <a:alphaModFix/>
          </a:blip>
          <a:srcRect l="14070" t="-36112" r="-46678" b="-62853"/>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a:t>
            </a:r>
            <a:r>
              <a:rPr lang="es-ES" dirty="0"/>
              <a:t>Emiratos Árabes</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50</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427;g3e0acc1b3d5_0_540">
            <a:extLst>
              <a:ext uri="{FF2B5EF4-FFF2-40B4-BE49-F238E27FC236}">
                <a16:creationId xmlns:a16="http://schemas.microsoft.com/office/drawing/2014/main" id="{2DED1F80-A744-3689-4C9D-425467ABA8FC}"/>
              </a:ext>
            </a:extLst>
          </p:cNvPr>
          <p:cNvSpPr txBox="1">
            <a:spLocks/>
          </p:cNvSpPr>
          <p:nvPr/>
        </p:nvSpPr>
        <p:spPr>
          <a:xfrm>
            <a:off x="2154900" y="4376307"/>
            <a:ext cx="2576100" cy="2169784"/>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2019.</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 CIA – Ciclo Integral del Agua (7 años) de Abu Dabi y las islas adyacentes de Al Reem, Al Maryah y Al Saadiyat.</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Capacidad</a:t>
            </a:r>
            <a:r>
              <a:rPr kumimoji="0" lang="es-ES" sz="1100" b="0" i="0" u="none" strike="noStrike" kern="0" cap="none" spc="0" normalizeH="0" baseline="0" noProof="0" dirty="0">
                <a:ln>
                  <a:noFill/>
                </a:ln>
                <a:solidFill>
                  <a:srgbClr val="000000"/>
                </a:solidFill>
                <a:effectLst/>
                <a:uLnTx/>
                <a:uFillTx/>
                <a:latin typeface="Arial"/>
                <a:cs typeface="Arial"/>
                <a:sym typeface="Arial"/>
              </a:rPr>
              <a:t>: 280 000 m³/día (más de 100 000 millones de litros al año).</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proyecto gestiona 1 320 km de redes y 54 estaciones de bombeo de aguas residuales.</a:t>
            </a:r>
          </a:p>
        </p:txBody>
      </p:sp>
      <p:sp>
        <p:nvSpPr>
          <p:cNvPr id="18" name="CuadroTexto 17">
            <a:extLst>
              <a:ext uri="{FF2B5EF4-FFF2-40B4-BE49-F238E27FC236}">
                <a16:creationId xmlns:a16="http://schemas.microsoft.com/office/drawing/2014/main" id="{9E3DB4D2-D702-2CC7-8651-DEBCCFE5A03A}"/>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9" name="Imagen 18">
            <a:hlinkClick r:id="rId15" action="ppaction://hlinksldjump"/>
            <a:extLst>
              <a:ext uri="{FF2B5EF4-FFF2-40B4-BE49-F238E27FC236}">
                <a16:creationId xmlns:a16="http://schemas.microsoft.com/office/drawing/2014/main" id="{19D34CB1-EE61-2D40-F43F-1526DCAA5D9A}"/>
              </a:ext>
            </a:extLst>
          </p:cNvPr>
          <p:cNvPicPr>
            <a:picLocks noChangeAspect="1"/>
          </p:cNvPicPr>
          <p:nvPr/>
        </p:nvPicPr>
        <p:blipFill>
          <a:blip r:embed="rId16"/>
          <a:stretch>
            <a:fillRect/>
          </a:stretch>
        </p:blipFill>
        <p:spPr>
          <a:xfrm>
            <a:off x="312467" y="321264"/>
            <a:ext cx="139971" cy="109738"/>
          </a:xfrm>
          <a:prstGeom prst="rect">
            <a:avLst/>
          </a:prstGeom>
        </p:spPr>
      </p:pic>
      <p:sp>
        <p:nvSpPr>
          <p:cNvPr id="10" name="CuadroTexto 9">
            <a:extLst>
              <a:ext uri="{FF2B5EF4-FFF2-40B4-BE49-F238E27FC236}">
                <a16:creationId xmlns:a16="http://schemas.microsoft.com/office/drawing/2014/main" id="{20275392-F2FB-365C-BAED-57DC8204B894}"/>
              </a:ext>
            </a:extLst>
          </p:cNvPr>
          <p:cNvSpPr txBox="1"/>
          <p:nvPr/>
        </p:nvSpPr>
        <p:spPr>
          <a:xfrm>
            <a:off x="2145375" y="3604810"/>
            <a:ext cx="2576100" cy="738664"/>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Abu Dabi y algunas islas, Emiratos Árabes Unidos</a:t>
            </a:r>
          </a:p>
        </p:txBody>
      </p:sp>
    </p:spTree>
    <p:extLst>
      <p:ext uri="{BB962C8B-B14F-4D97-AF65-F5344CB8AC3E}">
        <p14:creationId xmlns:p14="http://schemas.microsoft.com/office/powerpoint/2010/main" val="420045822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1439;g3e0acc1b3d5_0_640" title="catar.jpg">
            <a:extLst>
              <a:ext uri="{FF2B5EF4-FFF2-40B4-BE49-F238E27FC236}">
                <a16:creationId xmlns:a16="http://schemas.microsoft.com/office/drawing/2014/main" id="{55777C2B-CBE1-EA70-292D-411CABA62BCA}"/>
              </a:ext>
            </a:extLst>
          </p:cNvPr>
          <p:cNvPicPr preferRelativeResize="0">
            <a:picLocks/>
          </p:cNvPicPr>
          <p:nvPr/>
        </p:nvPicPr>
        <p:blipFill rotWithShape="1">
          <a:blip r:embed="rId2">
            <a:alphaModFix/>
          </a:blip>
          <a:srcRect l="15650" t="-29620" r="-11896" b="-41496"/>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Catar</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51</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435;g3e0acc1b3d5_0_640">
            <a:extLst>
              <a:ext uri="{FF2B5EF4-FFF2-40B4-BE49-F238E27FC236}">
                <a16:creationId xmlns:a16="http://schemas.microsoft.com/office/drawing/2014/main" id="{2152B96C-B517-60B4-2B4F-06010989ED82}"/>
              </a:ext>
            </a:extLst>
          </p:cNvPr>
          <p:cNvSpPr txBox="1">
            <a:spLocks/>
          </p:cNvSpPr>
          <p:nvPr/>
        </p:nvSpPr>
        <p:spPr>
          <a:xfrm>
            <a:off x="2154900" y="4520904"/>
            <a:ext cx="2576100" cy="2000507"/>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2022.</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Cliente: </a:t>
            </a:r>
            <a:r>
              <a:rPr kumimoji="0" lang="es-ES" sz="1100" b="0" i="0" u="none" strike="noStrike" kern="0" cap="none" spc="0" normalizeH="0" baseline="0" noProof="0" dirty="0">
                <a:ln>
                  <a:noFill/>
                </a:ln>
                <a:solidFill>
                  <a:srgbClr val="000000"/>
                </a:solidFill>
                <a:effectLst/>
                <a:uLnTx/>
                <a:uFillTx/>
                <a:latin typeface="Arial"/>
                <a:cs typeface="Arial"/>
                <a:sym typeface="Arial"/>
              </a:rPr>
              <a:t>Public Works Authority (Gobierno de Catar).</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Tipo de proyecto</a:t>
            </a:r>
            <a:r>
              <a:rPr kumimoji="0" lang="es-ES" sz="1100" b="0" i="0" u="none" strike="noStrike" kern="0" cap="none" spc="0" normalizeH="0" baseline="0" noProof="0" dirty="0">
                <a:ln>
                  <a:noFill/>
                </a:ln>
                <a:solidFill>
                  <a:srgbClr val="000000"/>
                </a:solidFill>
                <a:effectLst/>
                <a:uLnTx/>
                <a:uFillTx/>
                <a:latin typeface="Arial"/>
                <a:cs typeface="Arial"/>
                <a:sym typeface="Arial"/>
              </a:rPr>
              <a:t>: Diseño, Construcción, Operación y Mantenimiento.</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a:t>
            </a:r>
            <a:r>
              <a:rPr kumimoji="0" lang="es-ES" sz="1100" b="0" i="0" u="none" strike="noStrike" kern="0" cap="none" spc="0" normalizeH="0" baseline="0" noProof="0" dirty="0">
                <a:ln>
                  <a:noFill/>
                </a:ln>
                <a:solidFill>
                  <a:srgbClr val="000000"/>
                </a:solidFill>
                <a:effectLst/>
                <a:uLnTx/>
                <a:uFillTx/>
                <a:latin typeface="Arial"/>
                <a:cs typeface="Arial"/>
                <a:sym typeface="Arial"/>
              </a:rPr>
              <a:t>: más de 200 000 de habitantes.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Capacidad</a:t>
            </a:r>
            <a:r>
              <a:rPr kumimoji="0" lang="es-ES" sz="1100" b="0" i="0" u="none" strike="noStrike" kern="0" cap="none" spc="0" normalizeH="0" baseline="0" noProof="0" dirty="0">
                <a:ln>
                  <a:noFill/>
                </a:ln>
                <a:solidFill>
                  <a:srgbClr val="000000"/>
                </a:solidFill>
                <a:effectLst/>
                <a:uLnTx/>
                <a:uFillTx/>
                <a:latin typeface="Arial"/>
                <a:cs typeface="Arial"/>
                <a:sym typeface="Arial"/>
              </a:rPr>
              <a:t>: 56 200 m³/día.</a:t>
            </a:r>
          </a:p>
        </p:txBody>
      </p:sp>
      <p:sp>
        <p:nvSpPr>
          <p:cNvPr id="17" name="CuadroTexto 16">
            <a:extLst>
              <a:ext uri="{FF2B5EF4-FFF2-40B4-BE49-F238E27FC236}">
                <a16:creationId xmlns:a16="http://schemas.microsoft.com/office/drawing/2014/main" id="{5FFC6803-D799-639E-5CE4-30135D5A65D3}"/>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8" name="Imagen 17">
            <a:hlinkClick r:id="rId15" action="ppaction://hlinksldjump"/>
            <a:extLst>
              <a:ext uri="{FF2B5EF4-FFF2-40B4-BE49-F238E27FC236}">
                <a16:creationId xmlns:a16="http://schemas.microsoft.com/office/drawing/2014/main" id="{D1BE1AE9-5D84-BC26-BFCE-E981C3335F0E}"/>
              </a:ext>
            </a:extLst>
          </p:cNvPr>
          <p:cNvPicPr>
            <a:picLocks noChangeAspect="1"/>
          </p:cNvPicPr>
          <p:nvPr/>
        </p:nvPicPr>
        <p:blipFill>
          <a:blip r:embed="rId16"/>
          <a:stretch>
            <a:fillRect/>
          </a:stretch>
        </p:blipFill>
        <p:spPr>
          <a:xfrm>
            <a:off x="312467" y="321264"/>
            <a:ext cx="139971" cy="109738"/>
          </a:xfrm>
          <a:prstGeom prst="rect">
            <a:avLst/>
          </a:prstGeom>
        </p:spPr>
      </p:pic>
      <p:sp>
        <p:nvSpPr>
          <p:cNvPr id="10" name="CuadroTexto 9">
            <a:extLst>
              <a:ext uri="{FF2B5EF4-FFF2-40B4-BE49-F238E27FC236}">
                <a16:creationId xmlns:a16="http://schemas.microsoft.com/office/drawing/2014/main" id="{263CD9C1-650B-8B29-11E0-1120D0AF16C1}"/>
              </a:ext>
            </a:extLst>
          </p:cNvPr>
          <p:cNvSpPr txBox="1"/>
          <p:nvPr/>
        </p:nvSpPr>
        <p:spPr>
          <a:xfrm>
            <a:off x="2145375" y="3963692"/>
            <a:ext cx="2185325"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EDAR de Al-Dhakhira en Catar</a:t>
            </a:r>
          </a:p>
        </p:txBody>
      </p:sp>
    </p:spTree>
    <p:extLst>
      <p:ext uri="{BB962C8B-B14F-4D97-AF65-F5344CB8AC3E}">
        <p14:creationId xmlns:p14="http://schemas.microsoft.com/office/powerpoint/2010/main" val="258638970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Japón</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52</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447;g3e0acc1b3d5_0_650">
            <a:extLst>
              <a:ext uri="{FF2B5EF4-FFF2-40B4-BE49-F238E27FC236}">
                <a16:creationId xmlns:a16="http://schemas.microsoft.com/office/drawing/2014/main" id="{A164E3E6-0F0C-7499-BB59-EFD1B731F4C3}"/>
              </a:ext>
            </a:extLst>
          </p:cNvPr>
          <p:cNvSpPr txBox="1">
            <a:spLocks/>
          </p:cNvSpPr>
          <p:nvPr/>
        </p:nvSpPr>
        <p:spPr>
          <a:xfrm>
            <a:off x="2154900" y="3625759"/>
            <a:ext cx="2576100" cy="2939226"/>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2025.</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a:t>
            </a:r>
            <a:r>
              <a:rPr kumimoji="0" lang="es-ES" sz="1100" b="0" i="0" u="none" strike="noStrike" kern="0" cap="none" spc="0" normalizeH="0" baseline="0" noProof="0" dirty="0">
                <a:ln>
                  <a:noFill/>
                </a:ln>
                <a:solidFill>
                  <a:srgbClr val="000000"/>
                </a:solidFill>
                <a:effectLst/>
                <a:uLnTx/>
                <a:uFillTx/>
                <a:latin typeface="Arial"/>
                <a:cs typeface="Arial"/>
                <a:sym typeface="Arial"/>
              </a:rPr>
              <a:t>:</a:t>
            </a:r>
            <a:r>
              <a:rPr kumimoji="0" lang="es-ES" sz="1100" b="1" i="0" u="none" strike="noStrike" kern="0" cap="none" spc="0" normalizeH="0" baseline="0" noProof="0" dirty="0">
                <a:ln>
                  <a:noFill/>
                </a:ln>
                <a:solidFill>
                  <a:srgbClr val="000000"/>
                </a:solidFill>
                <a:effectLst/>
                <a:uLnTx/>
                <a:uFillTx/>
                <a:latin typeface="Arial"/>
                <a:cs typeface="Arial"/>
                <a:sym typeface="Arial"/>
              </a:rPr>
              <a:t> </a:t>
            </a:r>
            <a:r>
              <a:rPr kumimoji="0" lang="es-ES" sz="1100" b="0" i="0" u="none" strike="noStrike" kern="0" cap="none" spc="0" normalizeH="0" baseline="0" noProof="0" dirty="0">
                <a:ln>
                  <a:noFill/>
                </a:ln>
                <a:solidFill>
                  <a:srgbClr val="000000"/>
                </a:solidFill>
                <a:effectLst/>
                <a:uLnTx/>
                <a:uFillTx/>
                <a:latin typeface="Arial"/>
                <a:cs typeface="Arial"/>
                <a:sym typeface="Arial"/>
              </a:rPr>
              <a:t>377 453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Renovación de la planta de tratamiento de agua de Toyohashi y la operación durante 30 años de dos potabilizadoras en la prefectura de Aichi. En un consorcio liderado por Infroneer Holdings Co.,Ltd., grupo japonés especializado en construcción y gestión de infraestructuras, el modelo combinará la construcción y transferencia (BT) con un sistema de concesión y colaboración público-privada para un servicio sostenible y resiliente.</a:t>
            </a:r>
          </a:p>
        </p:txBody>
      </p:sp>
      <p:pic>
        <p:nvPicPr>
          <p:cNvPr id="9" name="Imagen 8">
            <a:extLst>
              <a:ext uri="{FF2B5EF4-FFF2-40B4-BE49-F238E27FC236}">
                <a16:creationId xmlns:a16="http://schemas.microsoft.com/office/drawing/2014/main" id="{16F09A2B-3A19-BCEA-8C29-A0C8D0A2E2FB}"/>
              </a:ext>
            </a:extLst>
          </p:cNvPr>
          <p:cNvPicPr>
            <a:picLocks noChangeAspect="1"/>
          </p:cNvPicPr>
          <p:nvPr/>
        </p:nvPicPr>
        <p:blipFill>
          <a:blip r:embed="rId2"/>
          <a:stretch>
            <a:fillRect/>
          </a:stretch>
        </p:blipFill>
        <p:spPr>
          <a:xfrm>
            <a:off x="5317535" y="3037360"/>
            <a:ext cx="4223508" cy="2820517"/>
          </a:xfrm>
          <a:prstGeom prst="rect">
            <a:avLst/>
          </a:prstGeom>
        </p:spPr>
      </p:pic>
      <p:pic>
        <p:nvPicPr>
          <p:cNvPr id="10" name="Google Shape;1450;g3e0acc1b3d5_0_650" title="japon.jpg">
            <a:extLst>
              <a:ext uri="{FF2B5EF4-FFF2-40B4-BE49-F238E27FC236}">
                <a16:creationId xmlns:a16="http://schemas.microsoft.com/office/drawing/2014/main" id="{10F4B533-9392-653A-414D-9881B4F5F922}"/>
              </a:ext>
            </a:extLst>
          </p:cNvPr>
          <p:cNvPicPr preferRelativeResize="0"/>
          <p:nvPr/>
        </p:nvPicPr>
        <p:blipFill rotWithShape="1">
          <a:blip r:embed="rId3">
            <a:alphaModFix/>
          </a:blip>
          <a:srcRect l="17303" r="7729"/>
          <a:stretch/>
        </p:blipFill>
        <p:spPr>
          <a:xfrm>
            <a:off x="8546122" y="-794083"/>
            <a:ext cx="5460548" cy="5462336"/>
          </a:xfrm>
          <a:prstGeom prst="ellipse">
            <a:avLst/>
          </a:prstGeom>
          <a:noFill/>
          <a:ln w="9525" cap="flat" cmpd="sng">
            <a:solidFill>
              <a:srgbClr val="1A75CF"/>
            </a:solidFill>
            <a:prstDash val="solid"/>
            <a:round/>
            <a:headEnd type="none" w="sm" len="sm"/>
            <a:tailEnd type="none" w="sm" len="sm"/>
          </a:ln>
        </p:spPr>
      </p:pic>
      <p:sp>
        <p:nvSpPr>
          <p:cNvPr id="16" name="CuadroTexto 15">
            <a:extLst>
              <a:ext uri="{FF2B5EF4-FFF2-40B4-BE49-F238E27FC236}">
                <a16:creationId xmlns:a16="http://schemas.microsoft.com/office/drawing/2014/main" id="{F8E9837B-2E38-B3F8-B817-348759DAF5DB}"/>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7" name="Imagen 16">
            <a:hlinkClick r:id="rId16" action="ppaction://hlinksldjump"/>
            <a:extLst>
              <a:ext uri="{FF2B5EF4-FFF2-40B4-BE49-F238E27FC236}">
                <a16:creationId xmlns:a16="http://schemas.microsoft.com/office/drawing/2014/main" id="{AB319B3F-3CFE-DACE-F1A9-9D6A2F733173}"/>
              </a:ext>
            </a:extLst>
          </p:cNvPr>
          <p:cNvPicPr>
            <a:picLocks noChangeAspect="1"/>
          </p:cNvPicPr>
          <p:nvPr/>
        </p:nvPicPr>
        <p:blipFill>
          <a:blip r:embed="rId17"/>
          <a:stretch>
            <a:fillRect/>
          </a:stretch>
        </p:blipFill>
        <p:spPr>
          <a:xfrm>
            <a:off x="312467" y="321264"/>
            <a:ext cx="139971" cy="109738"/>
          </a:xfrm>
          <a:prstGeom prst="rect">
            <a:avLst/>
          </a:prstGeom>
        </p:spPr>
      </p:pic>
      <p:sp>
        <p:nvSpPr>
          <p:cNvPr id="12" name="CuadroTexto 11">
            <a:extLst>
              <a:ext uri="{FF2B5EF4-FFF2-40B4-BE49-F238E27FC236}">
                <a16:creationId xmlns:a16="http://schemas.microsoft.com/office/drawing/2014/main" id="{264BB979-615E-7B3C-2ACC-E2CE1BF370B1}"/>
              </a:ext>
            </a:extLst>
          </p:cNvPr>
          <p:cNvSpPr txBox="1"/>
          <p:nvPr/>
        </p:nvSpPr>
        <p:spPr>
          <a:xfrm>
            <a:off x="2145375" y="2813513"/>
            <a:ext cx="2652656" cy="738664"/>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Renovación y operación planta potabilizadora Toyohashi, Japón</a:t>
            </a:r>
          </a:p>
        </p:txBody>
      </p:sp>
    </p:spTree>
    <p:extLst>
      <p:ext uri="{BB962C8B-B14F-4D97-AF65-F5344CB8AC3E}">
        <p14:creationId xmlns:p14="http://schemas.microsoft.com/office/powerpoint/2010/main" val="28668444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Georgia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53</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459;g3e0acc1b3d5_0_630">
            <a:extLst>
              <a:ext uri="{FF2B5EF4-FFF2-40B4-BE49-F238E27FC236}">
                <a16:creationId xmlns:a16="http://schemas.microsoft.com/office/drawing/2014/main" id="{5A308902-8621-15F5-F745-669DCCE80AA4}"/>
              </a:ext>
            </a:extLst>
          </p:cNvPr>
          <p:cNvSpPr txBox="1">
            <a:spLocks/>
          </p:cNvSpPr>
          <p:nvPr/>
        </p:nvSpPr>
        <p:spPr>
          <a:xfrm>
            <a:off x="2154900" y="4467348"/>
            <a:ext cx="2576100" cy="2092840"/>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2022.</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1 437 833 de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proyecto incluye infraestructuras en Tiflis, Miskheta y Rustavi, incluyendo: la presa y embalse de Zhinvali, con una capacidad de 520 hm³, 7 potabilizadoras, 1 depuradora, 58 estaciones de bombeo, 118 depósitos y 4 300 km de redes de distribución y 1 700 km de redes de alcantarillado.</a:t>
            </a:r>
          </a:p>
        </p:txBody>
      </p:sp>
      <p:pic>
        <p:nvPicPr>
          <p:cNvPr id="9" name="Google Shape;1461;g3e0acc1b3d5_0_630" title="georgia.jpg">
            <a:extLst>
              <a:ext uri="{FF2B5EF4-FFF2-40B4-BE49-F238E27FC236}">
                <a16:creationId xmlns:a16="http://schemas.microsoft.com/office/drawing/2014/main" id="{90C09135-3F36-A775-84FE-7EBCF5889D1C}"/>
              </a:ext>
            </a:extLst>
          </p:cNvPr>
          <p:cNvPicPr preferRelativeResize="0">
            <a:picLocks/>
          </p:cNvPicPr>
          <p:nvPr/>
        </p:nvPicPr>
        <p:blipFill rotWithShape="1">
          <a:blip r:embed="rId2">
            <a:alphaModFix/>
          </a:blip>
          <a:srcRect l="27618" t="-36466" r="-5945" b="-44595"/>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10" name="Google Shape;283;g3e1379ed546_0_928">
            <a:extLst>
              <a:ext uri="{FF2B5EF4-FFF2-40B4-BE49-F238E27FC236}">
                <a16:creationId xmlns:a16="http://schemas.microsoft.com/office/drawing/2014/main" id="{8FC2402D-423D-BC00-6FD3-C832D0A52902}"/>
              </a:ext>
            </a:extLst>
          </p:cNvPr>
          <p:cNvSpPr txBox="1">
            <a:spLocks/>
          </p:cNvSpPr>
          <p:nvPr/>
        </p:nvSpPr>
        <p:spPr>
          <a:xfrm>
            <a:off x="11544650" y="6760800"/>
            <a:ext cx="548700" cy="10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marR="0" lvl="0"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1pPr>
            <a:lvl2pPr marL="0" marR="0" lvl="1"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2pPr>
            <a:lvl3pPr marL="0" marR="0" lvl="2"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3pPr>
            <a:lvl4pPr marL="0" marR="0" lvl="3"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4pPr>
            <a:lvl5pPr marL="0" marR="0" lvl="4"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5pPr>
            <a:lvl6pPr marL="0" marR="0" lvl="5"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6pPr>
            <a:lvl7pPr marL="0" marR="0" lvl="6"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7pPr>
            <a:lvl8pPr marL="0" marR="0" lvl="7"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8pPr>
            <a:lvl9pPr marL="0" marR="0" lvl="8"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smtClean="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53</a:t>
            </a:fld>
            <a:endParaRPr kumimoji="0" lang="es-ES"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16" name="CuadroTexto 15">
            <a:extLst>
              <a:ext uri="{FF2B5EF4-FFF2-40B4-BE49-F238E27FC236}">
                <a16:creationId xmlns:a16="http://schemas.microsoft.com/office/drawing/2014/main" id="{8B25DCEB-45C1-C449-D3C1-46A6B8C95FE7}"/>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7" name="Imagen 16">
            <a:hlinkClick r:id="rId15" action="ppaction://hlinksldjump"/>
            <a:extLst>
              <a:ext uri="{FF2B5EF4-FFF2-40B4-BE49-F238E27FC236}">
                <a16:creationId xmlns:a16="http://schemas.microsoft.com/office/drawing/2014/main" id="{9ABB09E8-549A-1B45-BEBD-59A9AA5C0EA4}"/>
              </a:ext>
            </a:extLst>
          </p:cNvPr>
          <p:cNvPicPr>
            <a:picLocks noChangeAspect="1"/>
          </p:cNvPicPr>
          <p:nvPr/>
        </p:nvPicPr>
        <p:blipFill>
          <a:blip r:embed="rId16"/>
          <a:stretch>
            <a:fillRect/>
          </a:stretch>
        </p:blipFill>
        <p:spPr>
          <a:xfrm>
            <a:off x="312467" y="321264"/>
            <a:ext cx="139971" cy="109738"/>
          </a:xfrm>
          <a:prstGeom prst="rect">
            <a:avLst/>
          </a:prstGeom>
        </p:spPr>
      </p:pic>
      <p:sp>
        <p:nvSpPr>
          <p:cNvPr id="12" name="CuadroTexto 11">
            <a:extLst>
              <a:ext uri="{FF2B5EF4-FFF2-40B4-BE49-F238E27FC236}">
                <a16:creationId xmlns:a16="http://schemas.microsoft.com/office/drawing/2014/main" id="{F97D9CD3-5EE3-FA04-774A-F0BCD0ECB8B7}"/>
              </a:ext>
            </a:extLst>
          </p:cNvPr>
          <p:cNvSpPr txBox="1"/>
          <p:nvPr/>
        </p:nvSpPr>
        <p:spPr>
          <a:xfrm>
            <a:off x="2145375" y="3886873"/>
            <a:ext cx="2576100"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Georgia</a:t>
            </a:r>
          </a:p>
        </p:txBody>
      </p:sp>
    </p:spTree>
    <p:extLst>
      <p:ext uri="{BB962C8B-B14F-4D97-AF65-F5344CB8AC3E}">
        <p14:creationId xmlns:p14="http://schemas.microsoft.com/office/powerpoint/2010/main" val="4953155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República Checa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54</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pic>
        <p:nvPicPr>
          <p:cNvPr id="7" name="Google Shape;1467;g3e0acc1b3d5_0_674" title="chequia 2.jpg">
            <a:extLst>
              <a:ext uri="{FF2B5EF4-FFF2-40B4-BE49-F238E27FC236}">
                <a16:creationId xmlns:a16="http://schemas.microsoft.com/office/drawing/2014/main" id="{1297FDD9-334E-E943-E6E8-5684590DA624}"/>
              </a:ext>
            </a:extLst>
          </p:cNvPr>
          <p:cNvPicPr preferRelativeResize="0"/>
          <p:nvPr/>
        </p:nvPicPr>
        <p:blipFill rotWithShape="1">
          <a:blip r:embed="rId2">
            <a:alphaModFix/>
          </a:blip>
          <a:srcRect r="56785"/>
          <a:stretch/>
        </p:blipFill>
        <p:spPr>
          <a:xfrm>
            <a:off x="7666965" y="570063"/>
            <a:ext cx="5788800" cy="5785200"/>
          </a:xfrm>
          <a:prstGeom prst="ellipse">
            <a:avLst/>
          </a:prstGeom>
          <a:noFill/>
          <a:ln w="9525" cap="flat" cmpd="sng">
            <a:solidFill>
              <a:srgbClr val="1A75CF"/>
            </a:solidFill>
            <a:prstDash val="solid"/>
            <a:round/>
            <a:headEnd type="none" w="sm" len="sm"/>
            <a:tailEnd type="none" w="sm" len="sm"/>
          </a:ln>
        </p:spPr>
      </p:pic>
      <p:sp>
        <p:nvSpPr>
          <p:cNvPr id="8" name="Google Shape;1470;g3e0acc1b3d5_0_674">
            <a:extLst>
              <a:ext uri="{FF2B5EF4-FFF2-40B4-BE49-F238E27FC236}">
                <a16:creationId xmlns:a16="http://schemas.microsoft.com/office/drawing/2014/main" id="{C59F4E5C-B5A9-00D7-AF7C-DD9AFD1A1E96}"/>
              </a:ext>
            </a:extLst>
          </p:cNvPr>
          <p:cNvSpPr txBox="1">
            <a:spLocks/>
          </p:cNvSpPr>
          <p:nvPr/>
        </p:nvSpPr>
        <p:spPr>
          <a:xfrm>
            <a:off x="2154900" y="3641180"/>
            <a:ext cx="2576100" cy="2923837"/>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1 200 000 de habitantes.</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Capacidad</a:t>
            </a:r>
            <a:r>
              <a:rPr kumimoji="0" lang="es-ES" sz="1100" b="0" i="0" u="none" strike="noStrike" kern="0" cap="none" spc="0" normalizeH="0" baseline="0" noProof="0" dirty="0">
                <a:ln>
                  <a:noFill/>
                </a:ln>
                <a:solidFill>
                  <a:srgbClr val="000000"/>
                </a:solidFill>
                <a:effectLst/>
                <a:uLnTx/>
                <a:uFillTx/>
                <a:latin typeface="Arial"/>
                <a:cs typeface="Arial"/>
                <a:sym typeface="Arial"/>
              </a:rPr>
              <a:t>: 279 682 m³/día.</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Principal operador de Moravia y Silesia, gestionando la red de saneamiento en 76 municipios con un total  1 844 km, una red de abastecimiento de 5 061 km, 3 grandes potabilizadoras, 68 plantas de depuración y 157 estaciones de bombeo. </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proyecto es uno de los pocos casos de suministro de agua transfronterizo, dando servicio a 100 000 habitantes en Polonia.</a:t>
            </a:r>
            <a:endParaRPr kumimoji="0" lang="es-ES" sz="1200" b="0" i="0" u="none" strike="noStrike" kern="0" cap="none" spc="0" normalizeH="0" baseline="0" noProof="0" dirty="0">
              <a:ln>
                <a:noFill/>
              </a:ln>
              <a:solidFill>
                <a:srgbClr val="000000"/>
              </a:solidFill>
              <a:effectLst/>
              <a:uLnTx/>
              <a:uFillTx/>
              <a:latin typeface="Arial"/>
              <a:cs typeface="Arial"/>
              <a:sym typeface="Arial"/>
            </a:endParaRPr>
          </a:p>
        </p:txBody>
      </p:sp>
      <p:pic>
        <p:nvPicPr>
          <p:cNvPr id="10" name="Google Shape;1472;g3e0acc1b3d5_0_674" title="chequia1.jpg">
            <a:extLst>
              <a:ext uri="{FF2B5EF4-FFF2-40B4-BE49-F238E27FC236}">
                <a16:creationId xmlns:a16="http://schemas.microsoft.com/office/drawing/2014/main" id="{6456783C-3CC8-7D95-4F1D-F5889BDBFF84}"/>
              </a:ext>
            </a:extLst>
          </p:cNvPr>
          <p:cNvPicPr preferRelativeResize="0"/>
          <p:nvPr/>
        </p:nvPicPr>
        <p:blipFill rotWithShape="1">
          <a:blip r:embed="rId3">
            <a:alphaModFix/>
          </a:blip>
          <a:srcRect l="18341" r="38400"/>
          <a:stretch/>
        </p:blipFill>
        <p:spPr>
          <a:xfrm>
            <a:off x="6232875" y="1449248"/>
            <a:ext cx="2465700" cy="2464200"/>
          </a:xfrm>
          <a:prstGeom prst="ellipse">
            <a:avLst/>
          </a:prstGeom>
          <a:noFill/>
          <a:ln w="9525" cap="flat" cmpd="sng">
            <a:solidFill>
              <a:srgbClr val="1A75CF"/>
            </a:solidFill>
            <a:prstDash val="solid"/>
            <a:round/>
            <a:headEnd type="none" w="sm" len="sm"/>
            <a:tailEnd type="none" w="sm" len="sm"/>
          </a:ln>
        </p:spPr>
      </p:pic>
      <p:pic>
        <p:nvPicPr>
          <p:cNvPr id="11" name="Google Shape;1473;g3e0acc1b3d5_0_674" title="chequia3.jpg">
            <a:extLst>
              <a:ext uri="{FF2B5EF4-FFF2-40B4-BE49-F238E27FC236}">
                <a16:creationId xmlns:a16="http://schemas.microsoft.com/office/drawing/2014/main" id="{BE2DDB7D-60EF-4E37-5E93-79B43C90C84B}"/>
              </a:ext>
            </a:extLst>
          </p:cNvPr>
          <p:cNvPicPr preferRelativeResize="0"/>
          <p:nvPr/>
        </p:nvPicPr>
        <p:blipFill rotWithShape="1">
          <a:blip r:embed="rId4">
            <a:alphaModFix/>
          </a:blip>
          <a:srcRect l="36575" r="19915"/>
          <a:stretch/>
        </p:blipFill>
        <p:spPr>
          <a:xfrm>
            <a:off x="6892777" y="3499435"/>
            <a:ext cx="2464500" cy="2464500"/>
          </a:xfrm>
          <a:prstGeom prst="ellipse">
            <a:avLst/>
          </a:prstGeom>
          <a:noFill/>
          <a:ln w="9525" cap="flat" cmpd="sng">
            <a:solidFill>
              <a:srgbClr val="1A75CF"/>
            </a:solidFill>
            <a:prstDash val="solid"/>
            <a:round/>
            <a:headEnd type="none" w="sm" len="sm"/>
            <a:tailEnd type="none" w="sm" len="sm"/>
          </a:ln>
        </p:spPr>
      </p:pic>
      <p:sp>
        <p:nvSpPr>
          <p:cNvPr id="17" name="CuadroTexto 16">
            <a:extLst>
              <a:ext uri="{FF2B5EF4-FFF2-40B4-BE49-F238E27FC236}">
                <a16:creationId xmlns:a16="http://schemas.microsoft.com/office/drawing/2014/main" id="{1EC7BEA2-EC1E-BE24-6373-7B9D84D26FC7}"/>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8" name="Imagen 17">
            <a:hlinkClick r:id="rId17" action="ppaction://hlinksldjump"/>
            <a:extLst>
              <a:ext uri="{FF2B5EF4-FFF2-40B4-BE49-F238E27FC236}">
                <a16:creationId xmlns:a16="http://schemas.microsoft.com/office/drawing/2014/main" id="{46A22773-481C-873D-EB2D-134AE85DA4CF}"/>
              </a:ext>
            </a:extLst>
          </p:cNvPr>
          <p:cNvPicPr>
            <a:picLocks noChangeAspect="1"/>
          </p:cNvPicPr>
          <p:nvPr/>
        </p:nvPicPr>
        <p:blipFill>
          <a:blip r:embed="rId18"/>
          <a:stretch>
            <a:fillRect/>
          </a:stretch>
        </p:blipFill>
        <p:spPr>
          <a:xfrm>
            <a:off x="312467" y="321264"/>
            <a:ext cx="139971" cy="109738"/>
          </a:xfrm>
          <a:prstGeom prst="rect">
            <a:avLst/>
          </a:prstGeom>
        </p:spPr>
      </p:pic>
      <p:sp>
        <p:nvSpPr>
          <p:cNvPr id="13" name="CuadroTexto 12">
            <a:extLst>
              <a:ext uri="{FF2B5EF4-FFF2-40B4-BE49-F238E27FC236}">
                <a16:creationId xmlns:a16="http://schemas.microsoft.com/office/drawing/2014/main" id="{308B63D6-6501-136A-BFFD-94A04B556306}"/>
              </a:ext>
            </a:extLst>
          </p:cNvPr>
          <p:cNvSpPr txBox="1"/>
          <p:nvPr/>
        </p:nvSpPr>
        <p:spPr>
          <a:xfrm>
            <a:off x="2145375" y="3076830"/>
            <a:ext cx="2652656"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Ostrava, República Checa</a:t>
            </a:r>
          </a:p>
        </p:txBody>
      </p:sp>
    </p:spTree>
    <p:extLst>
      <p:ext uri="{BB962C8B-B14F-4D97-AF65-F5344CB8AC3E}">
        <p14:creationId xmlns:p14="http://schemas.microsoft.com/office/powerpoint/2010/main" val="375151294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Francia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55</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482;g3e0acc1b3d5_0_774">
            <a:extLst>
              <a:ext uri="{FF2B5EF4-FFF2-40B4-BE49-F238E27FC236}">
                <a16:creationId xmlns:a16="http://schemas.microsoft.com/office/drawing/2014/main" id="{221ABEF1-68A7-BFF8-04DF-BD01D33EEB21}"/>
              </a:ext>
            </a:extLst>
          </p:cNvPr>
          <p:cNvSpPr txBox="1">
            <a:spLocks/>
          </p:cNvSpPr>
          <p:nvPr/>
        </p:nvSpPr>
        <p:spPr>
          <a:xfrm>
            <a:off x="2154900" y="5126780"/>
            <a:ext cx="2576100" cy="1415732"/>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2019.</a:t>
            </a:r>
            <a:endParaRPr kumimoji="0" lang="es-ES" sz="1100" b="1"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a:t>
            </a:r>
            <a:r>
              <a:rPr kumimoji="0" lang="es-ES" sz="1100" b="0" i="0" u="none" strike="noStrike" kern="0" cap="none" spc="0" normalizeH="0" baseline="0" noProof="0" dirty="0">
                <a:ln>
                  <a:noFill/>
                </a:ln>
                <a:solidFill>
                  <a:srgbClr val="000000"/>
                </a:solidFill>
                <a:effectLst/>
                <a:uLnTx/>
                <a:uFillTx/>
                <a:latin typeface="Arial"/>
                <a:cs typeface="Arial"/>
                <a:sym typeface="Arial"/>
              </a:rPr>
              <a:t>:</a:t>
            </a:r>
            <a:r>
              <a:rPr kumimoji="0" lang="es-ES" sz="1100" b="1" i="0" u="none" strike="noStrike" kern="0" cap="none" spc="0" normalizeH="0" baseline="0" noProof="0" dirty="0">
                <a:ln>
                  <a:noFill/>
                </a:ln>
                <a:solidFill>
                  <a:srgbClr val="000000"/>
                </a:solidFill>
                <a:effectLst/>
                <a:uLnTx/>
                <a:uFillTx/>
                <a:latin typeface="Arial"/>
                <a:cs typeface="Arial"/>
                <a:sym typeface="Arial"/>
              </a:rPr>
              <a:t> </a:t>
            </a:r>
            <a:r>
              <a:rPr kumimoji="0" lang="es-ES" sz="1100" b="0" i="0" u="none" strike="noStrike" kern="0" cap="none" spc="0" normalizeH="0" baseline="0" noProof="0" dirty="0">
                <a:ln>
                  <a:noFill/>
                </a:ln>
                <a:solidFill>
                  <a:srgbClr val="000000"/>
                </a:solidFill>
                <a:effectLst/>
                <a:uLnTx/>
                <a:uFillTx/>
                <a:latin typeface="Arial"/>
                <a:cs typeface="Arial"/>
                <a:sym typeface="Arial"/>
              </a:rPr>
              <a:t>970 000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del abastecimiento de agua en 101 ayuntamientos y gestión de las redes de saneamiento o la depuración en otros 100 ayuntamientos.</a:t>
            </a:r>
          </a:p>
        </p:txBody>
      </p:sp>
      <p:grpSp>
        <p:nvGrpSpPr>
          <p:cNvPr id="9" name="Grupo 8">
            <a:extLst>
              <a:ext uri="{FF2B5EF4-FFF2-40B4-BE49-F238E27FC236}">
                <a16:creationId xmlns:a16="http://schemas.microsoft.com/office/drawing/2014/main" id="{9204BFC5-6E69-5E8A-DE08-29D09D60575A}"/>
              </a:ext>
            </a:extLst>
          </p:cNvPr>
          <p:cNvGrpSpPr/>
          <p:nvPr/>
        </p:nvGrpSpPr>
        <p:grpSpPr>
          <a:xfrm>
            <a:off x="2225270" y="1095901"/>
            <a:ext cx="6163753" cy="3728762"/>
            <a:chOff x="1333282" y="909498"/>
            <a:chExt cx="5581686" cy="3376639"/>
          </a:xfrm>
        </p:grpSpPr>
        <p:grpSp>
          <p:nvGrpSpPr>
            <p:cNvPr id="10" name="组合 57">
              <a:extLst>
                <a:ext uri="{FF2B5EF4-FFF2-40B4-BE49-F238E27FC236}">
                  <a16:creationId xmlns:a16="http://schemas.microsoft.com/office/drawing/2014/main" id="{B309B986-47CB-5DF3-F981-9BD26E817A4D}"/>
                </a:ext>
              </a:extLst>
            </p:cNvPr>
            <p:cNvGrpSpPr/>
            <p:nvPr/>
          </p:nvGrpSpPr>
          <p:grpSpPr>
            <a:xfrm>
              <a:off x="2524355" y="1034733"/>
              <a:ext cx="3413046" cy="3251404"/>
              <a:chOff x="1860686" y="1500174"/>
              <a:chExt cx="5118095" cy="4875703"/>
            </a:xfrm>
            <a:solidFill>
              <a:srgbClr val="E6E6E6"/>
            </a:solidFill>
          </p:grpSpPr>
          <p:sp>
            <p:nvSpPr>
              <p:cNvPr id="35" name="Freeform 143">
                <a:extLst>
                  <a:ext uri="{FF2B5EF4-FFF2-40B4-BE49-F238E27FC236}">
                    <a16:creationId xmlns:a16="http://schemas.microsoft.com/office/drawing/2014/main" id="{E9BB28C2-E0BD-581A-427D-329F77956833}"/>
                  </a:ext>
                </a:extLst>
              </p:cNvPr>
              <p:cNvSpPr>
                <a:spLocks/>
              </p:cNvSpPr>
              <p:nvPr/>
            </p:nvSpPr>
            <p:spPr bwMode="auto">
              <a:xfrm>
                <a:off x="1860686" y="2567256"/>
                <a:ext cx="1273255" cy="742500"/>
              </a:xfrm>
              <a:custGeom>
                <a:avLst/>
                <a:gdLst>
                  <a:gd name="T0" fmla="*/ 2147483647 w 4572"/>
                  <a:gd name="T1" fmla="*/ 2147483647 h 2664"/>
                  <a:gd name="T2" fmla="*/ 2147483647 w 4572"/>
                  <a:gd name="T3" fmla="*/ 2147483647 h 2664"/>
                  <a:gd name="T4" fmla="*/ 2147483647 w 4572"/>
                  <a:gd name="T5" fmla="*/ 2147483647 h 2664"/>
                  <a:gd name="T6" fmla="*/ 2147483647 w 4572"/>
                  <a:gd name="T7" fmla="*/ 2147483647 h 2664"/>
                  <a:gd name="T8" fmla="*/ 2147483647 w 4572"/>
                  <a:gd name="T9" fmla="*/ 2147483647 h 2664"/>
                  <a:gd name="T10" fmla="*/ 2147483647 w 4572"/>
                  <a:gd name="T11" fmla="*/ 2147483647 h 2664"/>
                  <a:gd name="T12" fmla="*/ 2147483647 w 4572"/>
                  <a:gd name="T13" fmla="*/ 2147483647 h 2664"/>
                  <a:gd name="T14" fmla="*/ 2147483647 w 4572"/>
                  <a:gd name="T15" fmla="*/ 2147483647 h 2664"/>
                  <a:gd name="T16" fmla="*/ 2147483647 w 4572"/>
                  <a:gd name="T17" fmla="*/ 2147483647 h 2664"/>
                  <a:gd name="T18" fmla="*/ 2147483647 w 4572"/>
                  <a:gd name="T19" fmla="*/ 2147483647 h 2664"/>
                  <a:gd name="T20" fmla="*/ 2147483647 w 4572"/>
                  <a:gd name="T21" fmla="*/ 2147483647 h 2664"/>
                  <a:gd name="T22" fmla="*/ 2147483647 w 4572"/>
                  <a:gd name="T23" fmla="*/ 2147483647 h 2664"/>
                  <a:gd name="T24" fmla="*/ 2147483647 w 4572"/>
                  <a:gd name="T25" fmla="*/ 2147483647 h 2664"/>
                  <a:gd name="T26" fmla="*/ 2147483647 w 4572"/>
                  <a:gd name="T27" fmla="*/ 2147483647 h 2664"/>
                  <a:gd name="T28" fmla="*/ 2147483647 w 4572"/>
                  <a:gd name="T29" fmla="*/ 2147483647 h 2664"/>
                  <a:gd name="T30" fmla="*/ 2147483647 w 4572"/>
                  <a:gd name="T31" fmla="*/ 2147483647 h 2664"/>
                  <a:gd name="T32" fmla="*/ 2147483647 w 4572"/>
                  <a:gd name="T33" fmla="*/ 2147483647 h 2664"/>
                  <a:gd name="T34" fmla="*/ 2147483647 w 4572"/>
                  <a:gd name="T35" fmla="*/ 2147483647 h 2664"/>
                  <a:gd name="T36" fmla="*/ 2147483647 w 4572"/>
                  <a:gd name="T37" fmla="*/ 2147483647 h 2664"/>
                  <a:gd name="T38" fmla="*/ 2147483647 w 4572"/>
                  <a:gd name="T39" fmla="*/ 2147483647 h 2664"/>
                  <a:gd name="T40" fmla="*/ 2147483647 w 4572"/>
                  <a:gd name="T41" fmla="*/ 2147483647 h 2664"/>
                  <a:gd name="T42" fmla="*/ 2147483647 w 4572"/>
                  <a:gd name="T43" fmla="*/ 2147483647 h 2664"/>
                  <a:gd name="T44" fmla="*/ 2147483647 w 4572"/>
                  <a:gd name="T45" fmla="*/ 2147483647 h 2664"/>
                  <a:gd name="T46" fmla="*/ 2147483647 w 4572"/>
                  <a:gd name="T47" fmla="*/ 2147483647 h 2664"/>
                  <a:gd name="T48" fmla="*/ 2147483647 w 4572"/>
                  <a:gd name="T49" fmla="*/ 2147483647 h 2664"/>
                  <a:gd name="T50" fmla="*/ 2147483647 w 4572"/>
                  <a:gd name="T51" fmla="*/ 2147483647 h 2664"/>
                  <a:gd name="T52" fmla="*/ 2147483647 w 4572"/>
                  <a:gd name="T53" fmla="*/ 2147483647 h 2664"/>
                  <a:gd name="T54" fmla="*/ 2147483647 w 4572"/>
                  <a:gd name="T55" fmla="*/ 2147483647 h 2664"/>
                  <a:gd name="T56" fmla="*/ 2147483647 w 4572"/>
                  <a:gd name="T57" fmla="*/ 2147483647 h 2664"/>
                  <a:gd name="T58" fmla="*/ 2147483647 w 4572"/>
                  <a:gd name="T59" fmla="*/ 2147483647 h 2664"/>
                  <a:gd name="T60" fmla="*/ 2147483647 w 4572"/>
                  <a:gd name="T61" fmla="*/ 2147483647 h 2664"/>
                  <a:gd name="T62" fmla="*/ 2147483647 w 4572"/>
                  <a:gd name="T63" fmla="*/ 2147483647 h 2664"/>
                  <a:gd name="T64" fmla="*/ 2147483647 w 4572"/>
                  <a:gd name="T65" fmla="*/ 2147483647 h 2664"/>
                  <a:gd name="T66" fmla="*/ 2147483647 w 4572"/>
                  <a:gd name="T67" fmla="*/ 2147483647 h 2664"/>
                  <a:gd name="T68" fmla="*/ 2147483647 w 4572"/>
                  <a:gd name="T69" fmla="*/ 2147483647 h 2664"/>
                  <a:gd name="T70" fmla="*/ 2147483647 w 4572"/>
                  <a:gd name="T71" fmla="*/ 2147483647 h 2664"/>
                  <a:gd name="T72" fmla="*/ 2147483647 w 4572"/>
                  <a:gd name="T73" fmla="*/ 2147483647 h 2664"/>
                  <a:gd name="T74" fmla="*/ 2147483647 w 4572"/>
                  <a:gd name="T75" fmla="*/ 2147483647 h 2664"/>
                  <a:gd name="T76" fmla="*/ 2147483647 w 4572"/>
                  <a:gd name="T77" fmla="*/ 2147483647 h 2664"/>
                  <a:gd name="T78" fmla="*/ 2147483647 w 4572"/>
                  <a:gd name="T79" fmla="*/ 2147483647 h 2664"/>
                  <a:gd name="T80" fmla="*/ 2147483647 w 4572"/>
                  <a:gd name="T81" fmla="*/ 2147483647 h 2664"/>
                  <a:gd name="T82" fmla="*/ 2147483647 w 4572"/>
                  <a:gd name="T83" fmla="*/ 2147483647 h 2664"/>
                  <a:gd name="T84" fmla="*/ 2147483647 w 4572"/>
                  <a:gd name="T85" fmla="*/ 2147483647 h 2664"/>
                  <a:gd name="T86" fmla="*/ 2147483647 w 4572"/>
                  <a:gd name="T87" fmla="*/ 2147483647 h 2664"/>
                  <a:gd name="T88" fmla="*/ 2147483647 w 4572"/>
                  <a:gd name="T89" fmla="*/ 2147483647 h 2664"/>
                  <a:gd name="T90" fmla="*/ 2147483647 w 4572"/>
                  <a:gd name="T91" fmla="*/ 2147483647 h 2664"/>
                  <a:gd name="T92" fmla="*/ 2147483647 w 4572"/>
                  <a:gd name="T93" fmla="*/ 2147483647 h 2664"/>
                  <a:gd name="T94" fmla="*/ 2147483647 w 4572"/>
                  <a:gd name="T95" fmla="*/ 2147483647 h 2664"/>
                  <a:gd name="T96" fmla="*/ 2147483647 w 4572"/>
                  <a:gd name="T97" fmla="*/ 2147483647 h 2664"/>
                  <a:gd name="T98" fmla="*/ 2147483647 w 4572"/>
                  <a:gd name="T99" fmla="*/ 2147483647 h 2664"/>
                  <a:gd name="T100" fmla="*/ 2147483647 w 4572"/>
                  <a:gd name="T101" fmla="*/ 2147483647 h 2664"/>
                  <a:gd name="T102" fmla="*/ 2147483647 w 4572"/>
                  <a:gd name="T103" fmla="*/ 2147483647 h 2664"/>
                  <a:gd name="T104" fmla="*/ 2147483647 w 4572"/>
                  <a:gd name="T105" fmla="*/ 2147483647 h 2664"/>
                  <a:gd name="T106" fmla="*/ 2147483647 w 4572"/>
                  <a:gd name="T107" fmla="*/ 2147483647 h 2664"/>
                  <a:gd name="T108" fmla="*/ 2147483647 w 4572"/>
                  <a:gd name="T109" fmla="*/ 2147483647 h 266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72" h="2664">
                    <a:moveTo>
                      <a:pt x="1968" y="0"/>
                    </a:moveTo>
                    <a:lnTo>
                      <a:pt x="2004" y="80"/>
                    </a:lnTo>
                    <a:cubicBezTo>
                      <a:pt x="2012" y="61"/>
                      <a:pt x="2020" y="43"/>
                      <a:pt x="2028" y="24"/>
                    </a:cubicBezTo>
                    <a:lnTo>
                      <a:pt x="2144" y="8"/>
                    </a:lnTo>
                    <a:cubicBezTo>
                      <a:pt x="2147" y="32"/>
                      <a:pt x="2149" y="56"/>
                      <a:pt x="2152" y="80"/>
                    </a:cubicBezTo>
                    <a:lnTo>
                      <a:pt x="2216" y="92"/>
                    </a:lnTo>
                    <a:cubicBezTo>
                      <a:pt x="2208" y="125"/>
                      <a:pt x="2200" y="159"/>
                      <a:pt x="2192" y="192"/>
                    </a:cubicBezTo>
                    <a:lnTo>
                      <a:pt x="2252" y="204"/>
                    </a:lnTo>
                    <a:lnTo>
                      <a:pt x="2300" y="224"/>
                    </a:lnTo>
                    <a:lnTo>
                      <a:pt x="2300" y="292"/>
                    </a:lnTo>
                    <a:cubicBezTo>
                      <a:pt x="2303" y="308"/>
                      <a:pt x="2305" y="324"/>
                      <a:pt x="2308" y="340"/>
                    </a:cubicBezTo>
                    <a:lnTo>
                      <a:pt x="2372" y="364"/>
                    </a:lnTo>
                    <a:lnTo>
                      <a:pt x="2412" y="428"/>
                    </a:lnTo>
                    <a:lnTo>
                      <a:pt x="2408" y="504"/>
                    </a:lnTo>
                    <a:lnTo>
                      <a:pt x="2476" y="548"/>
                    </a:lnTo>
                    <a:lnTo>
                      <a:pt x="2524" y="584"/>
                    </a:lnTo>
                    <a:lnTo>
                      <a:pt x="2516" y="656"/>
                    </a:lnTo>
                    <a:lnTo>
                      <a:pt x="2584" y="672"/>
                    </a:lnTo>
                    <a:cubicBezTo>
                      <a:pt x="2593" y="653"/>
                      <a:pt x="2603" y="635"/>
                      <a:pt x="2612" y="616"/>
                    </a:cubicBezTo>
                    <a:lnTo>
                      <a:pt x="2668" y="592"/>
                    </a:lnTo>
                    <a:lnTo>
                      <a:pt x="2740" y="548"/>
                    </a:lnTo>
                    <a:lnTo>
                      <a:pt x="2812" y="520"/>
                    </a:lnTo>
                    <a:lnTo>
                      <a:pt x="2844" y="468"/>
                    </a:lnTo>
                    <a:cubicBezTo>
                      <a:pt x="2849" y="455"/>
                      <a:pt x="2855" y="441"/>
                      <a:pt x="2860" y="428"/>
                    </a:cubicBezTo>
                    <a:lnTo>
                      <a:pt x="2948" y="460"/>
                    </a:lnTo>
                    <a:lnTo>
                      <a:pt x="3032" y="396"/>
                    </a:lnTo>
                    <a:lnTo>
                      <a:pt x="3036" y="532"/>
                    </a:lnTo>
                    <a:lnTo>
                      <a:pt x="3128" y="464"/>
                    </a:lnTo>
                    <a:lnTo>
                      <a:pt x="3136" y="572"/>
                    </a:lnTo>
                    <a:lnTo>
                      <a:pt x="3220" y="588"/>
                    </a:lnTo>
                    <a:cubicBezTo>
                      <a:pt x="3224" y="572"/>
                      <a:pt x="3228" y="556"/>
                      <a:pt x="3232" y="540"/>
                    </a:cubicBezTo>
                    <a:cubicBezTo>
                      <a:pt x="3240" y="527"/>
                      <a:pt x="3248" y="513"/>
                      <a:pt x="3256" y="500"/>
                    </a:cubicBezTo>
                    <a:lnTo>
                      <a:pt x="3344" y="520"/>
                    </a:lnTo>
                    <a:lnTo>
                      <a:pt x="3404" y="468"/>
                    </a:lnTo>
                    <a:lnTo>
                      <a:pt x="3424" y="440"/>
                    </a:lnTo>
                    <a:lnTo>
                      <a:pt x="3460" y="404"/>
                    </a:lnTo>
                    <a:lnTo>
                      <a:pt x="3516" y="408"/>
                    </a:lnTo>
                    <a:lnTo>
                      <a:pt x="3572" y="408"/>
                    </a:lnTo>
                    <a:lnTo>
                      <a:pt x="3624" y="412"/>
                    </a:lnTo>
                    <a:lnTo>
                      <a:pt x="3572" y="468"/>
                    </a:lnTo>
                    <a:lnTo>
                      <a:pt x="3528" y="512"/>
                    </a:lnTo>
                    <a:lnTo>
                      <a:pt x="3588" y="544"/>
                    </a:lnTo>
                    <a:lnTo>
                      <a:pt x="3644" y="584"/>
                    </a:lnTo>
                    <a:lnTo>
                      <a:pt x="3744" y="584"/>
                    </a:lnTo>
                    <a:lnTo>
                      <a:pt x="3808" y="576"/>
                    </a:lnTo>
                    <a:lnTo>
                      <a:pt x="3888" y="580"/>
                    </a:lnTo>
                    <a:lnTo>
                      <a:pt x="3976" y="584"/>
                    </a:lnTo>
                    <a:lnTo>
                      <a:pt x="3972" y="656"/>
                    </a:lnTo>
                    <a:lnTo>
                      <a:pt x="4000" y="700"/>
                    </a:lnTo>
                    <a:cubicBezTo>
                      <a:pt x="4003" y="724"/>
                      <a:pt x="4005" y="748"/>
                      <a:pt x="4008" y="772"/>
                    </a:cubicBezTo>
                    <a:lnTo>
                      <a:pt x="4064" y="808"/>
                    </a:lnTo>
                    <a:lnTo>
                      <a:pt x="4104" y="864"/>
                    </a:lnTo>
                    <a:lnTo>
                      <a:pt x="4164" y="884"/>
                    </a:lnTo>
                    <a:lnTo>
                      <a:pt x="4200" y="856"/>
                    </a:lnTo>
                    <a:lnTo>
                      <a:pt x="4232" y="812"/>
                    </a:lnTo>
                    <a:lnTo>
                      <a:pt x="4284" y="816"/>
                    </a:lnTo>
                    <a:lnTo>
                      <a:pt x="4308" y="768"/>
                    </a:lnTo>
                    <a:lnTo>
                      <a:pt x="4352" y="728"/>
                    </a:lnTo>
                    <a:lnTo>
                      <a:pt x="4412" y="784"/>
                    </a:lnTo>
                    <a:lnTo>
                      <a:pt x="4448" y="776"/>
                    </a:lnTo>
                    <a:lnTo>
                      <a:pt x="4492" y="776"/>
                    </a:lnTo>
                    <a:lnTo>
                      <a:pt x="4532" y="820"/>
                    </a:lnTo>
                    <a:lnTo>
                      <a:pt x="4532" y="916"/>
                    </a:lnTo>
                    <a:lnTo>
                      <a:pt x="4544" y="988"/>
                    </a:lnTo>
                    <a:lnTo>
                      <a:pt x="4568" y="1016"/>
                    </a:lnTo>
                    <a:lnTo>
                      <a:pt x="4568" y="1120"/>
                    </a:lnTo>
                    <a:lnTo>
                      <a:pt x="4536" y="1156"/>
                    </a:lnTo>
                    <a:lnTo>
                      <a:pt x="4496" y="1192"/>
                    </a:lnTo>
                    <a:lnTo>
                      <a:pt x="4508" y="1304"/>
                    </a:lnTo>
                    <a:lnTo>
                      <a:pt x="4516" y="1380"/>
                    </a:lnTo>
                    <a:lnTo>
                      <a:pt x="4516" y="1476"/>
                    </a:lnTo>
                    <a:lnTo>
                      <a:pt x="4516" y="1544"/>
                    </a:lnTo>
                    <a:lnTo>
                      <a:pt x="4568" y="1600"/>
                    </a:lnTo>
                    <a:lnTo>
                      <a:pt x="4572" y="1760"/>
                    </a:lnTo>
                    <a:lnTo>
                      <a:pt x="4528" y="1756"/>
                    </a:lnTo>
                    <a:lnTo>
                      <a:pt x="4492" y="1736"/>
                    </a:lnTo>
                    <a:lnTo>
                      <a:pt x="4436" y="1752"/>
                    </a:lnTo>
                    <a:lnTo>
                      <a:pt x="4400" y="1780"/>
                    </a:lnTo>
                    <a:lnTo>
                      <a:pt x="4384" y="1820"/>
                    </a:lnTo>
                    <a:lnTo>
                      <a:pt x="4368" y="1872"/>
                    </a:lnTo>
                    <a:lnTo>
                      <a:pt x="4360" y="1920"/>
                    </a:lnTo>
                    <a:lnTo>
                      <a:pt x="4332" y="1964"/>
                    </a:lnTo>
                    <a:lnTo>
                      <a:pt x="4312" y="2004"/>
                    </a:lnTo>
                    <a:lnTo>
                      <a:pt x="4296" y="2064"/>
                    </a:lnTo>
                    <a:lnTo>
                      <a:pt x="4275" y="2112"/>
                    </a:lnTo>
                    <a:lnTo>
                      <a:pt x="4208" y="2112"/>
                    </a:lnTo>
                    <a:lnTo>
                      <a:pt x="4164" y="2112"/>
                    </a:lnTo>
                    <a:lnTo>
                      <a:pt x="4128" y="2088"/>
                    </a:lnTo>
                    <a:lnTo>
                      <a:pt x="4116" y="2044"/>
                    </a:lnTo>
                    <a:lnTo>
                      <a:pt x="4084" y="2004"/>
                    </a:lnTo>
                    <a:lnTo>
                      <a:pt x="4044" y="2012"/>
                    </a:lnTo>
                    <a:lnTo>
                      <a:pt x="4000" y="2012"/>
                    </a:lnTo>
                    <a:lnTo>
                      <a:pt x="3980" y="2044"/>
                    </a:lnTo>
                    <a:lnTo>
                      <a:pt x="3968" y="2072"/>
                    </a:lnTo>
                    <a:lnTo>
                      <a:pt x="3908" y="2092"/>
                    </a:lnTo>
                    <a:lnTo>
                      <a:pt x="3848" y="2108"/>
                    </a:lnTo>
                    <a:lnTo>
                      <a:pt x="3812" y="2132"/>
                    </a:lnTo>
                    <a:lnTo>
                      <a:pt x="3784" y="2180"/>
                    </a:lnTo>
                    <a:lnTo>
                      <a:pt x="3764" y="2228"/>
                    </a:lnTo>
                    <a:lnTo>
                      <a:pt x="3696" y="2224"/>
                    </a:lnTo>
                    <a:lnTo>
                      <a:pt x="3644" y="2240"/>
                    </a:lnTo>
                    <a:lnTo>
                      <a:pt x="3592" y="2244"/>
                    </a:lnTo>
                    <a:lnTo>
                      <a:pt x="3512" y="2244"/>
                    </a:lnTo>
                    <a:lnTo>
                      <a:pt x="3428" y="2248"/>
                    </a:lnTo>
                    <a:lnTo>
                      <a:pt x="3364" y="2252"/>
                    </a:lnTo>
                    <a:lnTo>
                      <a:pt x="3300" y="2284"/>
                    </a:lnTo>
                    <a:lnTo>
                      <a:pt x="3252" y="2316"/>
                    </a:lnTo>
                    <a:lnTo>
                      <a:pt x="3251" y="2317"/>
                    </a:lnTo>
                    <a:lnTo>
                      <a:pt x="3208" y="2348"/>
                    </a:lnTo>
                    <a:lnTo>
                      <a:pt x="3204" y="2408"/>
                    </a:lnTo>
                    <a:lnTo>
                      <a:pt x="3204" y="2460"/>
                    </a:lnTo>
                    <a:lnTo>
                      <a:pt x="3208" y="2512"/>
                    </a:lnTo>
                    <a:lnTo>
                      <a:pt x="3172" y="2516"/>
                    </a:lnTo>
                    <a:lnTo>
                      <a:pt x="3140" y="2540"/>
                    </a:lnTo>
                    <a:lnTo>
                      <a:pt x="3088" y="2548"/>
                    </a:lnTo>
                    <a:lnTo>
                      <a:pt x="3052" y="2576"/>
                    </a:lnTo>
                    <a:lnTo>
                      <a:pt x="3012" y="2600"/>
                    </a:lnTo>
                    <a:lnTo>
                      <a:pt x="2956" y="2620"/>
                    </a:lnTo>
                    <a:lnTo>
                      <a:pt x="2908" y="2648"/>
                    </a:lnTo>
                    <a:lnTo>
                      <a:pt x="2852" y="2640"/>
                    </a:lnTo>
                    <a:lnTo>
                      <a:pt x="2804" y="2628"/>
                    </a:lnTo>
                    <a:lnTo>
                      <a:pt x="2784" y="2596"/>
                    </a:lnTo>
                    <a:lnTo>
                      <a:pt x="2744" y="2616"/>
                    </a:lnTo>
                    <a:lnTo>
                      <a:pt x="2696" y="2664"/>
                    </a:lnTo>
                    <a:lnTo>
                      <a:pt x="2664" y="2624"/>
                    </a:lnTo>
                    <a:lnTo>
                      <a:pt x="2691" y="2580"/>
                    </a:lnTo>
                    <a:lnTo>
                      <a:pt x="2684" y="2554"/>
                    </a:lnTo>
                    <a:lnTo>
                      <a:pt x="2664" y="2540"/>
                    </a:lnTo>
                    <a:lnTo>
                      <a:pt x="2596" y="2548"/>
                    </a:lnTo>
                    <a:lnTo>
                      <a:pt x="2500" y="2548"/>
                    </a:lnTo>
                    <a:lnTo>
                      <a:pt x="2392" y="2564"/>
                    </a:lnTo>
                    <a:lnTo>
                      <a:pt x="2292" y="2584"/>
                    </a:lnTo>
                    <a:lnTo>
                      <a:pt x="2228" y="2504"/>
                    </a:lnTo>
                    <a:cubicBezTo>
                      <a:pt x="2225" y="2484"/>
                      <a:pt x="2223" y="2464"/>
                      <a:pt x="2220" y="2444"/>
                    </a:cubicBezTo>
                    <a:lnTo>
                      <a:pt x="2264" y="2420"/>
                    </a:lnTo>
                    <a:lnTo>
                      <a:pt x="2344" y="2480"/>
                    </a:lnTo>
                    <a:lnTo>
                      <a:pt x="2400" y="2456"/>
                    </a:lnTo>
                    <a:cubicBezTo>
                      <a:pt x="2405" y="2443"/>
                      <a:pt x="2411" y="2429"/>
                      <a:pt x="2416" y="2416"/>
                    </a:cubicBezTo>
                    <a:lnTo>
                      <a:pt x="2376" y="2360"/>
                    </a:lnTo>
                    <a:lnTo>
                      <a:pt x="2312" y="2324"/>
                    </a:lnTo>
                    <a:lnTo>
                      <a:pt x="2280" y="2364"/>
                    </a:lnTo>
                    <a:lnTo>
                      <a:pt x="2212" y="2384"/>
                    </a:lnTo>
                    <a:lnTo>
                      <a:pt x="2164" y="2268"/>
                    </a:lnTo>
                    <a:lnTo>
                      <a:pt x="2124" y="2280"/>
                    </a:lnTo>
                    <a:lnTo>
                      <a:pt x="2176" y="2424"/>
                    </a:lnTo>
                    <a:lnTo>
                      <a:pt x="2128" y="2436"/>
                    </a:lnTo>
                    <a:lnTo>
                      <a:pt x="2036" y="2324"/>
                    </a:lnTo>
                    <a:cubicBezTo>
                      <a:pt x="2035" y="2345"/>
                      <a:pt x="2033" y="2367"/>
                      <a:pt x="2032" y="2388"/>
                    </a:cubicBezTo>
                    <a:lnTo>
                      <a:pt x="1976" y="2380"/>
                    </a:lnTo>
                    <a:lnTo>
                      <a:pt x="1936" y="2464"/>
                    </a:lnTo>
                    <a:lnTo>
                      <a:pt x="1980" y="2532"/>
                    </a:lnTo>
                    <a:lnTo>
                      <a:pt x="1932" y="2604"/>
                    </a:lnTo>
                    <a:lnTo>
                      <a:pt x="1848" y="2528"/>
                    </a:lnTo>
                    <a:cubicBezTo>
                      <a:pt x="1855" y="2505"/>
                      <a:pt x="1861" y="2483"/>
                      <a:pt x="1868" y="2460"/>
                    </a:cubicBezTo>
                    <a:cubicBezTo>
                      <a:pt x="1872" y="2429"/>
                      <a:pt x="1876" y="2399"/>
                      <a:pt x="1880" y="2368"/>
                    </a:cubicBezTo>
                    <a:lnTo>
                      <a:pt x="1848" y="2300"/>
                    </a:lnTo>
                    <a:lnTo>
                      <a:pt x="1804" y="2252"/>
                    </a:lnTo>
                    <a:lnTo>
                      <a:pt x="1768" y="2204"/>
                    </a:lnTo>
                    <a:lnTo>
                      <a:pt x="1712" y="2176"/>
                    </a:lnTo>
                    <a:lnTo>
                      <a:pt x="1652" y="2152"/>
                    </a:lnTo>
                    <a:cubicBezTo>
                      <a:pt x="1657" y="2124"/>
                      <a:pt x="1663" y="2096"/>
                      <a:pt x="1668" y="2068"/>
                    </a:cubicBezTo>
                    <a:lnTo>
                      <a:pt x="1588" y="2120"/>
                    </a:lnTo>
                    <a:lnTo>
                      <a:pt x="1532" y="2120"/>
                    </a:lnTo>
                    <a:lnTo>
                      <a:pt x="1488" y="2060"/>
                    </a:lnTo>
                    <a:lnTo>
                      <a:pt x="1440" y="2020"/>
                    </a:lnTo>
                    <a:lnTo>
                      <a:pt x="1384" y="1984"/>
                    </a:lnTo>
                    <a:lnTo>
                      <a:pt x="1260" y="1968"/>
                    </a:lnTo>
                    <a:lnTo>
                      <a:pt x="1220" y="1912"/>
                    </a:lnTo>
                    <a:lnTo>
                      <a:pt x="1184" y="1952"/>
                    </a:lnTo>
                    <a:lnTo>
                      <a:pt x="1048" y="1948"/>
                    </a:lnTo>
                    <a:lnTo>
                      <a:pt x="996" y="1872"/>
                    </a:lnTo>
                    <a:lnTo>
                      <a:pt x="964" y="1800"/>
                    </a:lnTo>
                    <a:cubicBezTo>
                      <a:pt x="957" y="1767"/>
                      <a:pt x="951" y="1733"/>
                      <a:pt x="944" y="1700"/>
                    </a:cubicBezTo>
                    <a:lnTo>
                      <a:pt x="908" y="1700"/>
                    </a:lnTo>
                    <a:lnTo>
                      <a:pt x="908" y="1784"/>
                    </a:lnTo>
                    <a:lnTo>
                      <a:pt x="876" y="1812"/>
                    </a:lnTo>
                    <a:lnTo>
                      <a:pt x="800" y="1788"/>
                    </a:lnTo>
                    <a:lnTo>
                      <a:pt x="716" y="1756"/>
                    </a:lnTo>
                    <a:lnTo>
                      <a:pt x="632" y="1740"/>
                    </a:lnTo>
                    <a:lnTo>
                      <a:pt x="692" y="1820"/>
                    </a:lnTo>
                    <a:cubicBezTo>
                      <a:pt x="688" y="1839"/>
                      <a:pt x="684" y="1857"/>
                      <a:pt x="680" y="1876"/>
                    </a:cubicBezTo>
                    <a:lnTo>
                      <a:pt x="592" y="1880"/>
                    </a:lnTo>
                    <a:lnTo>
                      <a:pt x="484" y="1868"/>
                    </a:lnTo>
                    <a:lnTo>
                      <a:pt x="408" y="1856"/>
                    </a:lnTo>
                    <a:lnTo>
                      <a:pt x="432" y="1780"/>
                    </a:lnTo>
                    <a:lnTo>
                      <a:pt x="432" y="1700"/>
                    </a:lnTo>
                    <a:lnTo>
                      <a:pt x="408" y="1600"/>
                    </a:lnTo>
                    <a:lnTo>
                      <a:pt x="344" y="1536"/>
                    </a:lnTo>
                    <a:lnTo>
                      <a:pt x="316" y="1476"/>
                    </a:lnTo>
                    <a:lnTo>
                      <a:pt x="284" y="1436"/>
                    </a:lnTo>
                    <a:lnTo>
                      <a:pt x="220" y="1452"/>
                    </a:lnTo>
                    <a:lnTo>
                      <a:pt x="160" y="1404"/>
                    </a:lnTo>
                    <a:lnTo>
                      <a:pt x="76" y="1420"/>
                    </a:lnTo>
                    <a:lnTo>
                      <a:pt x="4" y="1368"/>
                    </a:lnTo>
                    <a:lnTo>
                      <a:pt x="40" y="1324"/>
                    </a:lnTo>
                    <a:lnTo>
                      <a:pt x="176" y="1300"/>
                    </a:lnTo>
                    <a:lnTo>
                      <a:pt x="356" y="1288"/>
                    </a:lnTo>
                    <a:lnTo>
                      <a:pt x="532" y="1300"/>
                    </a:lnTo>
                    <a:lnTo>
                      <a:pt x="584" y="1236"/>
                    </a:lnTo>
                    <a:lnTo>
                      <a:pt x="584" y="1140"/>
                    </a:lnTo>
                    <a:lnTo>
                      <a:pt x="508" y="1120"/>
                    </a:lnTo>
                    <a:lnTo>
                      <a:pt x="448" y="1096"/>
                    </a:lnTo>
                    <a:lnTo>
                      <a:pt x="388" y="1032"/>
                    </a:lnTo>
                    <a:lnTo>
                      <a:pt x="320" y="1108"/>
                    </a:lnTo>
                    <a:lnTo>
                      <a:pt x="280" y="1168"/>
                    </a:lnTo>
                    <a:cubicBezTo>
                      <a:pt x="276" y="1143"/>
                      <a:pt x="272" y="1117"/>
                      <a:pt x="268" y="1092"/>
                    </a:cubicBezTo>
                    <a:cubicBezTo>
                      <a:pt x="269" y="1063"/>
                      <a:pt x="271" y="1033"/>
                      <a:pt x="272" y="1004"/>
                    </a:cubicBezTo>
                    <a:lnTo>
                      <a:pt x="200" y="988"/>
                    </a:lnTo>
                    <a:lnTo>
                      <a:pt x="180" y="956"/>
                    </a:lnTo>
                    <a:lnTo>
                      <a:pt x="260" y="884"/>
                    </a:lnTo>
                    <a:lnTo>
                      <a:pt x="348" y="924"/>
                    </a:lnTo>
                    <a:lnTo>
                      <a:pt x="420" y="952"/>
                    </a:lnTo>
                    <a:lnTo>
                      <a:pt x="528" y="968"/>
                    </a:lnTo>
                    <a:lnTo>
                      <a:pt x="664" y="996"/>
                    </a:lnTo>
                    <a:cubicBezTo>
                      <a:pt x="660" y="969"/>
                      <a:pt x="656" y="943"/>
                      <a:pt x="652" y="916"/>
                    </a:cubicBezTo>
                    <a:lnTo>
                      <a:pt x="548" y="912"/>
                    </a:lnTo>
                    <a:cubicBezTo>
                      <a:pt x="553" y="885"/>
                      <a:pt x="559" y="859"/>
                      <a:pt x="564" y="832"/>
                    </a:cubicBezTo>
                    <a:lnTo>
                      <a:pt x="460" y="868"/>
                    </a:lnTo>
                    <a:cubicBezTo>
                      <a:pt x="456" y="849"/>
                      <a:pt x="452" y="831"/>
                      <a:pt x="448" y="812"/>
                    </a:cubicBezTo>
                    <a:lnTo>
                      <a:pt x="576" y="708"/>
                    </a:lnTo>
                    <a:lnTo>
                      <a:pt x="544" y="672"/>
                    </a:lnTo>
                    <a:lnTo>
                      <a:pt x="380" y="788"/>
                    </a:lnTo>
                    <a:lnTo>
                      <a:pt x="316" y="804"/>
                    </a:lnTo>
                    <a:lnTo>
                      <a:pt x="224" y="824"/>
                    </a:lnTo>
                    <a:lnTo>
                      <a:pt x="140" y="800"/>
                    </a:lnTo>
                    <a:lnTo>
                      <a:pt x="92" y="852"/>
                    </a:lnTo>
                    <a:lnTo>
                      <a:pt x="0" y="828"/>
                    </a:lnTo>
                    <a:lnTo>
                      <a:pt x="28" y="752"/>
                    </a:lnTo>
                    <a:lnTo>
                      <a:pt x="4" y="660"/>
                    </a:lnTo>
                    <a:lnTo>
                      <a:pt x="52" y="608"/>
                    </a:lnTo>
                    <a:lnTo>
                      <a:pt x="96" y="564"/>
                    </a:lnTo>
                    <a:lnTo>
                      <a:pt x="28" y="512"/>
                    </a:lnTo>
                    <a:cubicBezTo>
                      <a:pt x="37" y="491"/>
                      <a:pt x="47" y="469"/>
                      <a:pt x="56" y="448"/>
                    </a:cubicBezTo>
                    <a:lnTo>
                      <a:pt x="112" y="392"/>
                    </a:lnTo>
                    <a:lnTo>
                      <a:pt x="196" y="392"/>
                    </a:lnTo>
                    <a:lnTo>
                      <a:pt x="288" y="396"/>
                    </a:lnTo>
                    <a:cubicBezTo>
                      <a:pt x="281" y="376"/>
                      <a:pt x="275" y="356"/>
                      <a:pt x="268" y="336"/>
                    </a:cubicBezTo>
                    <a:lnTo>
                      <a:pt x="328" y="296"/>
                    </a:lnTo>
                    <a:lnTo>
                      <a:pt x="384" y="324"/>
                    </a:lnTo>
                    <a:lnTo>
                      <a:pt x="448" y="332"/>
                    </a:lnTo>
                    <a:lnTo>
                      <a:pt x="488" y="268"/>
                    </a:lnTo>
                    <a:lnTo>
                      <a:pt x="608" y="236"/>
                    </a:lnTo>
                    <a:lnTo>
                      <a:pt x="652" y="344"/>
                    </a:lnTo>
                    <a:lnTo>
                      <a:pt x="728" y="296"/>
                    </a:lnTo>
                    <a:lnTo>
                      <a:pt x="752" y="244"/>
                    </a:lnTo>
                    <a:lnTo>
                      <a:pt x="836" y="216"/>
                    </a:lnTo>
                    <a:lnTo>
                      <a:pt x="892" y="244"/>
                    </a:lnTo>
                    <a:lnTo>
                      <a:pt x="956" y="252"/>
                    </a:lnTo>
                    <a:lnTo>
                      <a:pt x="1000" y="200"/>
                    </a:lnTo>
                    <a:lnTo>
                      <a:pt x="1052" y="184"/>
                    </a:lnTo>
                    <a:cubicBezTo>
                      <a:pt x="1045" y="217"/>
                      <a:pt x="1039" y="251"/>
                      <a:pt x="1032" y="284"/>
                    </a:cubicBezTo>
                    <a:cubicBezTo>
                      <a:pt x="1035" y="301"/>
                      <a:pt x="1037" y="319"/>
                      <a:pt x="1040" y="336"/>
                    </a:cubicBezTo>
                    <a:lnTo>
                      <a:pt x="1104" y="328"/>
                    </a:lnTo>
                    <a:lnTo>
                      <a:pt x="1124" y="376"/>
                    </a:lnTo>
                    <a:lnTo>
                      <a:pt x="1176" y="380"/>
                    </a:lnTo>
                    <a:cubicBezTo>
                      <a:pt x="1175" y="360"/>
                      <a:pt x="1173" y="340"/>
                      <a:pt x="1172" y="320"/>
                    </a:cubicBezTo>
                    <a:cubicBezTo>
                      <a:pt x="1176" y="296"/>
                      <a:pt x="1180" y="272"/>
                      <a:pt x="1184" y="248"/>
                    </a:cubicBezTo>
                    <a:lnTo>
                      <a:pt x="1264" y="248"/>
                    </a:lnTo>
                    <a:lnTo>
                      <a:pt x="1332" y="236"/>
                    </a:lnTo>
                    <a:lnTo>
                      <a:pt x="1404" y="252"/>
                    </a:lnTo>
                    <a:lnTo>
                      <a:pt x="1456" y="304"/>
                    </a:lnTo>
                    <a:lnTo>
                      <a:pt x="1464" y="300"/>
                    </a:lnTo>
                    <a:lnTo>
                      <a:pt x="1473" y="300"/>
                    </a:lnTo>
                    <a:lnTo>
                      <a:pt x="1532" y="244"/>
                    </a:lnTo>
                    <a:lnTo>
                      <a:pt x="1564" y="200"/>
                    </a:lnTo>
                    <a:lnTo>
                      <a:pt x="1504" y="124"/>
                    </a:lnTo>
                    <a:lnTo>
                      <a:pt x="1544" y="72"/>
                    </a:lnTo>
                    <a:lnTo>
                      <a:pt x="1636" y="20"/>
                    </a:lnTo>
                    <a:lnTo>
                      <a:pt x="1676" y="72"/>
                    </a:lnTo>
                    <a:lnTo>
                      <a:pt x="1728" y="116"/>
                    </a:lnTo>
                    <a:lnTo>
                      <a:pt x="1760" y="72"/>
                    </a:lnTo>
                    <a:lnTo>
                      <a:pt x="1824" y="44"/>
                    </a:lnTo>
                    <a:lnTo>
                      <a:pt x="1912" y="40"/>
                    </a:lnTo>
                    <a:lnTo>
                      <a:pt x="1968"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Freeform 161">
                <a:extLst>
                  <a:ext uri="{FF2B5EF4-FFF2-40B4-BE49-F238E27FC236}">
                    <a16:creationId xmlns:a16="http://schemas.microsoft.com/office/drawing/2014/main" id="{67E93752-8B09-CED5-BFF0-47DD63854D08}"/>
                  </a:ext>
                </a:extLst>
              </p:cNvPr>
              <p:cNvSpPr>
                <a:spLocks/>
              </p:cNvSpPr>
              <p:nvPr/>
            </p:nvSpPr>
            <p:spPr bwMode="auto">
              <a:xfrm>
                <a:off x="2848364" y="2152125"/>
                <a:ext cx="961210" cy="826083"/>
              </a:xfrm>
              <a:custGeom>
                <a:avLst/>
                <a:gdLst>
                  <a:gd name="T0" fmla="*/ 514350 w 5480050"/>
                  <a:gd name="T1" fmla="*/ 203200 h 4705350"/>
                  <a:gd name="T2" fmla="*/ 1079500 w 5480050"/>
                  <a:gd name="T3" fmla="*/ 158750 h 4705350"/>
                  <a:gd name="T4" fmla="*/ 1308100 w 5480050"/>
                  <a:gd name="T5" fmla="*/ 438150 h 4705350"/>
                  <a:gd name="T6" fmla="*/ 1492250 w 5480050"/>
                  <a:gd name="T7" fmla="*/ 1200150 h 4705350"/>
                  <a:gd name="T8" fmla="*/ 1962150 w 5480050"/>
                  <a:gd name="T9" fmla="*/ 1123950 h 4705350"/>
                  <a:gd name="T10" fmla="*/ 2508250 w 5480050"/>
                  <a:gd name="T11" fmla="*/ 1250950 h 4705350"/>
                  <a:gd name="T12" fmla="*/ 3105150 w 5480050"/>
                  <a:gd name="T13" fmla="*/ 1422400 h 4705350"/>
                  <a:gd name="T14" fmla="*/ 3733800 w 5480050"/>
                  <a:gd name="T15" fmla="*/ 1295400 h 4705350"/>
                  <a:gd name="T16" fmla="*/ 4165600 w 5480050"/>
                  <a:gd name="T17" fmla="*/ 1041400 h 4705350"/>
                  <a:gd name="T18" fmla="*/ 4311650 w 5480050"/>
                  <a:gd name="T19" fmla="*/ 1416050 h 4705350"/>
                  <a:gd name="T20" fmla="*/ 4330700 w 5480050"/>
                  <a:gd name="T21" fmla="*/ 1568450 h 4705350"/>
                  <a:gd name="T22" fmla="*/ 4514850 w 5480050"/>
                  <a:gd name="T23" fmla="*/ 1974850 h 4705350"/>
                  <a:gd name="T24" fmla="*/ 4438650 w 5480050"/>
                  <a:gd name="T25" fmla="*/ 2222500 h 4705350"/>
                  <a:gd name="T26" fmla="*/ 4499084 w 5480050"/>
                  <a:gd name="T27" fmla="*/ 2444531 h 4705350"/>
                  <a:gd name="T28" fmla="*/ 4546600 w 5480050"/>
                  <a:gd name="T29" fmla="*/ 2679700 h 4705350"/>
                  <a:gd name="T30" fmla="*/ 4838700 w 5480050"/>
                  <a:gd name="T31" fmla="*/ 2749550 h 4705350"/>
                  <a:gd name="T32" fmla="*/ 5105400 w 5480050"/>
                  <a:gd name="T33" fmla="*/ 2965450 h 4705350"/>
                  <a:gd name="T34" fmla="*/ 5067300 w 5480050"/>
                  <a:gd name="T35" fmla="*/ 3206750 h 4705350"/>
                  <a:gd name="T36" fmla="*/ 5270500 w 5480050"/>
                  <a:gd name="T37" fmla="*/ 3511550 h 4705350"/>
                  <a:gd name="T38" fmla="*/ 5473700 w 5480050"/>
                  <a:gd name="T39" fmla="*/ 3695700 h 4705350"/>
                  <a:gd name="T40" fmla="*/ 5480050 w 5480050"/>
                  <a:gd name="T41" fmla="*/ 4089400 h 4705350"/>
                  <a:gd name="T42" fmla="*/ 5168900 w 5480050"/>
                  <a:gd name="T43" fmla="*/ 4241800 h 4705350"/>
                  <a:gd name="T44" fmla="*/ 5207000 w 5480050"/>
                  <a:gd name="T45" fmla="*/ 4476750 h 4705350"/>
                  <a:gd name="T46" fmla="*/ 5105400 w 5480050"/>
                  <a:gd name="T47" fmla="*/ 4679950 h 4705350"/>
                  <a:gd name="T48" fmla="*/ 4864100 w 5480050"/>
                  <a:gd name="T49" fmla="*/ 4508500 h 4705350"/>
                  <a:gd name="T50" fmla="*/ 4578350 w 5480050"/>
                  <a:gd name="T51" fmla="*/ 4356100 h 4705350"/>
                  <a:gd name="T52" fmla="*/ 4368800 w 5480050"/>
                  <a:gd name="T53" fmla="*/ 4146550 h 4705350"/>
                  <a:gd name="T54" fmla="*/ 4235450 w 5480050"/>
                  <a:gd name="T55" fmla="*/ 3829050 h 4705350"/>
                  <a:gd name="T56" fmla="*/ 3886200 w 5480050"/>
                  <a:gd name="T57" fmla="*/ 4013200 h 4705350"/>
                  <a:gd name="T58" fmla="*/ 3536950 w 5480050"/>
                  <a:gd name="T59" fmla="*/ 4006850 h 4705350"/>
                  <a:gd name="T60" fmla="*/ 3359150 w 5480050"/>
                  <a:gd name="T61" fmla="*/ 3803650 h 4705350"/>
                  <a:gd name="T62" fmla="*/ 3232150 w 5480050"/>
                  <a:gd name="T63" fmla="*/ 3543300 h 4705350"/>
                  <a:gd name="T64" fmla="*/ 2965450 w 5480050"/>
                  <a:gd name="T65" fmla="*/ 3714750 h 4705350"/>
                  <a:gd name="T66" fmla="*/ 2565400 w 5480050"/>
                  <a:gd name="T67" fmla="*/ 3727450 h 4705350"/>
                  <a:gd name="T68" fmla="*/ 2317750 w 5480050"/>
                  <a:gd name="T69" fmla="*/ 3765550 h 4705350"/>
                  <a:gd name="T70" fmla="*/ 2038350 w 5480050"/>
                  <a:gd name="T71" fmla="*/ 3765550 h 4705350"/>
                  <a:gd name="T72" fmla="*/ 1930400 w 5480050"/>
                  <a:gd name="T73" fmla="*/ 3613150 h 4705350"/>
                  <a:gd name="T74" fmla="*/ 1708150 w 5480050"/>
                  <a:gd name="T75" fmla="*/ 3676650 h 4705350"/>
                  <a:gd name="T76" fmla="*/ 1504950 w 5480050"/>
                  <a:gd name="T77" fmla="*/ 3594100 h 4705350"/>
                  <a:gd name="T78" fmla="*/ 1284288 w 5480050"/>
                  <a:gd name="T79" fmla="*/ 3516312 h 4705350"/>
                  <a:gd name="T80" fmla="*/ 1041400 w 5480050"/>
                  <a:gd name="T81" fmla="*/ 3721100 h 4705350"/>
                  <a:gd name="T82" fmla="*/ 736600 w 5480050"/>
                  <a:gd name="T83" fmla="*/ 3587750 h 4705350"/>
                  <a:gd name="T84" fmla="*/ 844550 w 5480050"/>
                  <a:gd name="T85" fmla="*/ 3314700 h 4705350"/>
                  <a:gd name="T86" fmla="*/ 831850 w 5480050"/>
                  <a:gd name="T87" fmla="*/ 3117850 h 4705350"/>
                  <a:gd name="T88" fmla="*/ 577850 w 5480050"/>
                  <a:gd name="T89" fmla="*/ 2743200 h 4705350"/>
                  <a:gd name="T90" fmla="*/ 717550 w 5480050"/>
                  <a:gd name="T91" fmla="*/ 2368550 h 4705350"/>
                  <a:gd name="T92" fmla="*/ 565150 w 5480050"/>
                  <a:gd name="T93" fmla="*/ 1968500 h 4705350"/>
                  <a:gd name="T94" fmla="*/ 533400 w 5480050"/>
                  <a:gd name="T95" fmla="*/ 1479550 h 4705350"/>
                  <a:gd name="T96" fmla="*/ 273050 w 5480050"/>
                  <a:gd name="T97" fmla="*/ 1079500 h 4705350"/>
                  <a:gd name="T98" fmla="*/ 215900 w 5480050"/>
                  <a:gd name="T99" fmla="*/ 692150 h 4705350"/>
                  <a:gd name="T100" fmla="*/ 203200 w 5480050"/>
                  <a:gd name="T101" fmla="*/ 285750 h 47053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80050" h="4705350">
                    <a:moveTo>
                      <a:pt x="38100" y="0"/>
                    </a:moveTo>
                    <a:lnTo>
                      <a:pt x="184150" y="50800"/>
                    </a:lnTo>
                    <a:lnTo>
                      <a:pt x="393700" y="127000"/>
                    </a:lnTo>
                    <a:lnTo>
                      <a:pt x="514350" y="203200"/>
                    </a:lnTo>
                    <a:lnTo>
                      <a:pt x="647700" y="317500"/>
                    </a:lnTo>
                    <a:lnTo>
                      <a:pt x="742950" y="241300"/>
                    </a:lnTo>
                    <a:lnTo>
                      <a:pt x="882650" y="152400"/>
                    </a:lnTo>
                    <a:lnTo>
                      <a:pt x="1079500" y="158750"/>
                    </a:lnTo>
                    <a:lnTo>
                      <a:pt x="1225550" y="152400"/>
                    </a:lnTo>
                    <a:lnTo>
                      <a:pt x="1327150" y="152400"/>
                    </a:lnTo>
                    <a:lnTo>
                      <a:pt x="1441450" y="444500"/>
                    </a:lnTo>
                    <a:lnTo>
                      <a:pt x="1308100" y="438150"/>
                    </a:lnTo>
                    <a:lnTo>
                      <a:pt x="1244600" y="635000"/>
                    </a:lnTo>
                    <a:lnTo>
                      <a:pt x="1365250" y="742950"/>
                    </a:lnTo>
                    <a:lnTo>
                      <a:pt x="1492250" y="927100"/>
                    </a:lnTo>
                    <a:lnTo>
                      <a:pt x="1492250" y="1200150"/>
                    </a:lnTo>
                    <a:lnTo>
                      <a:pt x="1589088" y="1158875"/>
                    </a:lnTo>
                    <a:lnTo>
                      <a:pt x="1739900" y="1123950"/>
                    </a:lnTo>
                    <a:lnTo>
                      <a:pt x="1873250" y="1060450"/>
                    </a:lnTo>
                    <a:lnTo>
                      <a:pt x="1962150" y="1123950"/>
                    </a:lnTo>
                    <a:lnTo>
                      <a:pt x="2101850" y="1187450"/>
                    </a:lnTo>
                    <a:lnTo>
                      <a:pt x="2228850" y="1225550"/>
                    </a:lnTo>
                    <a:lnTo>
                      <a:pt x="2381250" y="1225550"/>
                    </a:lnTo>
                    <a:lnTo>
                      <a:pt x="2508250" y="1250950"/>
                    </a:lnTo>
                    <a:lnTo>
                      <a:pt x="2635250" y="1270000"/>
                    </a:lnTo>
                    <a:lnTo>
                      <a:pt x="2800350" y="1276350"/>
                    </a:lnTo>
                    <a:lnTo>
                      <a:pt x="2946400" y="1320800"/>
                    </a:lnTo>
                    <a:lnTo>
                      <a:pt x="3105150" y="1422400"/>
                    </a:lnTo>
                    <a:lnTo>
                      <a:pt x="3232150" y="1492250"/>
                    </a:lnTo>
                    <a:lnTo>
                      <a:pt x="3365500" y="1441450"/>
                    </a:lnTo>
                    <a:lnTo>
                      <a:pt x="3549650" y="1371600"/>
                    </a:lnTo>
                    <a:lnTo>
                      <a:pt x="3733800" y="1295400"/>
                    </a:lnTo>
                    <a:lnTo>
                      <a:pt x="3854450" y="1219200"/>
                    </a:lnTo>
                    <a:lnTo>
                      <a:pt x="3949700" y="1136650"/>
                    </a:lnTo>
                    <a:lnTo>
                      <a:pt x="4064000" y="1123950"/>
                    </a:lnTo>
                    <a:lnTo>
                      <a:pt x="4165600" y="1041400"/>
                    </a:lnTo>
                    <a:lnTo>
                      <a:pt x="4203700" y="1047750"/>
                    </a:lnTo>
                    <a:lnTo>
                      <a:pt x="4298950" y="1181100"/>
                    </a:lnTo>
                    <a:cubicBezTo>
                      <a:pt x="4306888" y="1220788"/>
                      <a:pt x="4316412" y="1262062"/>
                      <a:pt x="4324350" y="1301750"/>
                    </a:cubicBezTo>
                    <a:cubicBezTo>
                      <a:pt x="4319588" y="1339850"/>
                      <a:pt x="4316412" y="1377950"/>
                      <a:pt x="4311650" y="1416050"/>
                    </a:cubicBezTo>
                    <a:lnTo>
                      <a:pt x="4375150" y="1454150"/>
                    </a:lnTo>
                    <a:lnTo>
                      <a:pt x="4445000" y="1492250"/>
                    </a:lnTo>
                    <a:lnTo>
                      <a:pt x="4394200" y="1530350"/>
                    </a:lnTo>
                    <a:lnTo>
                      <a:pt x="4330700" y="1568450"/>
                    </a:lnTo>
                    <a:lnTo>
                      <a:pt x="4394200" y="1651000"/>
                    </a:lnTo>
                    <a:lnTo>
                      <a:pt x="4445000" y="1733550"/>
                    </a:lnTo>
                    <a:lnTo>
                      <a:pt x="4483100" y="1854200"/>
                    </a:lnTo>
                    <a:lnTo>
                      <a:pt x="4514850" y="1974850"/>
                    </a:lnTo>
                    <a:cubicBezTo>
                      <a:pt x="4510088" y="2011362"/>
                      <a:pt x="4506912" y="2046288"/>
                      <a:pt x="4502150" y="2082800"/>
                    </a:cubicBezTo>
                    <a:lnTo>
                      <a:pt x="4451350" y="2114550"/>
                    </a:lnTo>
                    <a:lnTo>
                      <a:pt x="4394200" y="2133600"/>
                    </a:lnTo>
                    <a:lnTo>
                      <a:pt x="4438650" y="2222500"/>
                    </a:lnTo>
                    <a:lnTo>
                      <a:pt x="4495800" y="2235200"/>
                    </a:lnTo>
                    <a:cubicBezTo>
                      <a:pt x="4503738" y="2252662"/>
                      <a:pt x="4513262" y="2268538"/>
                      <a:pt x="4521200" y="2286000"/>
                    </a:cubicBezTo>
                    <a:lnTo>
                      <a:pt x="4540250" y="2362200"/>
                    </a:lnTo>
                    <a:lnTo>
                      <a:pt x="4499084" y="2444531"/>
                    </a:lnTo>
                    <a:lnTo>
                      <a:pt x="4502150" y="2444750"/>
                    </a:lnTo>
                    <a:lnTo>
                      <a:pt x="4445000" y="2533650"/>
                    </a:lnTo>
                    <a:cubicBezTo>
                      <a:pt x="4449762" y="2559050"/>
                      <a:pt x="4452938" y="2584450"/>
                      <a:pt x="4457700" y="2609850"/>
                    </a:cubicBezTo>
                    <a:lnTo>
                      <a:pt x="4546600" y="2679700"/>
                    </a:lnTo>
                    <a:lnTo>
                      <a:pt x="4629150" y="2679700"/>
                    </a:lnTo>
                    <a:lnTo>
                      <a:pt x="4724400" y="2667000"/>
                    </a:lnTo>
                    <a:lnTo>
                      <a:pt x="4806950" y="2667000"/>
                    </a:lnTo>
                    <a:cubicBezTo>
                      <a:pt x="4818062" y="2693988"/>
                      <a:pt x="4827588" y="2722562"/>
                      <a:pt x="4838700" y="2749550"/>
                    </a:cubicBezTo>
                    <a:lnTo>
                      <a:pt x="4883150" y="2819400"/>
                    </a:lnTo>
                    <a:lnTo>
                      <a:pt x="4927600" y="2882900"/>
                    </a:lnTo>
                    <a:lnTo>
                      <a:pt x="5016500" y="2933700"/>
                    </a:lnTo>
                    <a:lnTo>
                      <a:pt x="5105400" y="2965450"/>
                    </a:lnTo>
                    <a:cubicBezTo>
                      <a:pt x="5113338" y="2986088"/>
                      <a:pt x="5122862" y="3008312"/>
                      <a:pt x="5130800" y="3028950"/>
                    </a:cubicBezTo>
                    <a:cubicBezTo>
                      <a:pt x="5141912" y="3049588"/>
                      <a:pt x="5151438" y="3071812"/>
                      <a:pt x="5162550" y="3092450"/>
                    </a:cubicBezTo>
                    <a:cubicBezTo>
                      <a:pt x="5149850" y="3113088"/>
                      <a:pt x="5137150" y="3135312"/>
                      <a:pt x="5124450" y="3155950"/>
                    </a:cubicBezTo>
                    <a:lnTo>
                      <a:pt x="5067300" y="3206750"/>
                    </a:lnTo>
                    <a:lnTo>
                      <a:pt x="5137150" y="3263900"/>
                    </a:lnTo>
                    <a:lnTo>
                      <a:pt x="5213350" y="3335338"/>
                    </a:lnTo>
                    <a:lnTo>
                      <a:pt x="5257800" y="3448050"/>
                    </a:lnTo>
                    <a:cubicBezTo>
                      <a:pt x="5267325" y="3476625"/>
                      <a:pt x="5265738" y="3490912"/>
                      <a:pt x="5270500" y="3511550"/>
                    </a:cubicBezTo>
                    <a:lnTo>
                      <a:pt x="5327650" y="3568700"/>
                    </a:lnTo>
                    <a:lnTo>
                      <a:pt x="5359400" y="3606800"/>
                    </a:lnTo>
                    <a:lnTo>
                      <a:pt x="5422900" y="3644900"/>
                    </a:lnTo>
                    <a:lnTo>
                      <a:pt x="5473700" y="3695700"/>
                    </a:lnTo>
                    <a:cubicBezTo>
                      <a:pt x="5472112" y="3738562"/>
                      <a:pt x="5468938" y="3779838"/>
                      <a:pt x="5467350" y="3822700"/>
                    </a:cubicBezTo>
                    <a:cubicBezTo>
                      <a:pt x="5472112" y="3856038"/>
                      <a:pt x="5475288" y="3890962"/>
                      <a:pt x="5480050" y="3924300"/>
                    </a:cubicBezTo>
                    <a:lnTo>
                      <a:pt x="5480050" y="4006850"/>
                    </a:lnTo>
                    <a:lnTo>
                      <a:pt x="5480050" y="4089400"/>
                    </a:lnTo>
                    <a:lnTo>
                      <a:pt x="5397500" y="4152900"/>
                    </a:lnTo>
                    <a:lnTo>
                      <a:pt x="5327650" y="4178300"/>
                    </a:lnTo>
                    <a:lnTo>
                      <a:pt x="5251450" y="4184650"/>
                    </a:lnTo>
                    <a:lnTo>
                      <a:pt x="5168900" y="4241800"/>
                    </a:lnTo>
                    <a:lnTo>
                      <a:pt x="5105400" y="4292600"/>
                    </a:lnTo>
                    <a:lnTo>
                      <a:pt x="5105400" y="4356100"/>
                    </a:lnTo>
                    <a:lnTo>
                      <a:pt x="5156200" y="4413250"/>
                    </a:lnTo>
                    <a:lnTo>
                      <a:pt x="5207000" y="4476750"/>
                    </a:lnTo>
                    <a:lnTo>
                      <a:pt x="5207000" y="4546600"/>
                    </a:lnTo>
                    <a:cubicBezTo>
                      <a:pt x="5205412" y="4570412"/>
                      <a:pt x="5202238" y="4589462"/>
                      <a:pt x="5200650" y="4616450"/>
                    </a:cubicBezTo>
                    <a:lnTo>
                      <a:pt x="5200650" y="4705350"/>
                    </a:lnTo>
                    <a:lnTo>
                      <a:pt x="5105400" y="4679950"/>
                    </a:lnTo>
                    <a:lnTo>
                      <a:pt x="5054600" y="4641850"/>
                    </a:lnTo>
                    <a:lnTo>
                      <a:pt x="5003800" y="4565650"/>
                    </a:lnTo>
                    <a:lnTo>
                      <a:pt x="4940300" y="4489450"/>
                    </a:lnTo>
                    <a:lnTo>
                      <a:pt x="4864100" y="4508500"/>
                    </a:lnTo>
                    <a:lnTo>
                      <a:pt x="4762500" y="4508500"/>
                    </a:lnTo>
                    <a:lnTo>
                      <a:pt x="4673600" y="4514850"/>
                    </a:lnTo>
                    <a:lnTo>
                      <a:pt x="4597400" y="4438650"/>
                    </a:lnTo>
                    <a:cubicBezTo>
                      <a:pt x="4591050" y="4411662"/>
                      <a:pt x="4584700" y="4383088"/>
                      <a:pt x="4578350" y="4356100"/>
                    </a:cubicBezTo>
                    <a:lnTo>
                      <a:pt x="4495800" y="4337050"/>
                    </a:lnTo>
                    <a:lnTo>
                      <a:pt x="4425950" y="4305300"/>
                    </a:lnTo>
                    <a:lnTo>
                      <a:pt x="4381500" y="4235450"/>
                    </a:lnTo>
                    <a:cubicBezTo>
                      <a:pt x="4376738" y="4205288"/>
                      <a:pt x="4373562" y="4176712"/>
                      <a:pt x="4368800" y="4146550"/>
                    </a:cubicBezTo>
                    <a:cubicBezTo>
                      <a:pt x="4367212" y="4114800"/>
                      <a:pt x="4364038" y="4083050"/>
                      <a:pt x="4362450" y="4051300"/>
                    </a:cubicBezTo>
                    <a:cubicBezTo>
                      <a:pt x="4364038" y="4013200"/>
                      <a:pt x="4367212" y="3975100"/>
                      <a:pt x="4368800" y="3937000"/>
                    </a:cubicBezTo>
                    <a:lnTo>
                      <a:pt x="4311650" y="3867150"/>
                    </a:lnTo>
                    <a:lnTo>
                      <a:pt x="4235450" y="3829050"/>
                    </a:lnTo>
                    <a:lnTo>
                      <a:pt x="4102100" y="3841750"/>
                    </a:lnTo>
                    <a:lnTo>
                      <a:pt x="3987800" y="3835400"/>
                    </a:lnTo>
                    <a:lnTo>
                      <a:pt x="3930650" y="3943350"/>
                    </a:lnTo>
                    <a:lnTo>
                      <a:pt x="3886200" y="4013200"/>
                    </a:lnTo>
                    <a:lnTo>
                      <a:pt x="3816350" y="4070350"/>
                    </a:lnTo>
                    <a:lnTo>
                      <a:pt x="3702050" y="4083050"/>
                    </a:lnTo>
                    <a:lnTo>
                      <a:pt x="3530600" y="4070350"/>
                    </a:lnTo>
                    <a:lnTo>
                      <a:pt x="3536950" y="4006850"/>
                    </a:lnTo>
                    <a:cubicBezTo>
                      <a:pt x="3529012" y="3976688"/>
                      <a:pt x="3519488" y="3948112"/>
                      <a:pt x="3511550" y="3917950"/>
                    </a:cubicBezTo>
                    <a:lnTo>
                      <a:pt x="3448050" y="3886200"/>
                    </a:lnTo>
                    <a:lnTo>
                      <a:pt x="3390900" y="3879850"/>
                    </a:lnTo>
                    <a:cubicBezTo>
                      <a:pt x="3379788" y="3854450"/>
                      <a:pt x="3370262" y="3829050"/>
                      <a:pt x="3359150" y="3803650"/>
                    </a:cubicBezTo>
                    <a:cubicBezTo>
                      <a:pt x="3354388" y="3778250"/>
                      <a:pt x="3351212" y="3752850"/>
                      <a:pt x="3346450" y="3727450"/>
                    </a:cubicBezTo>
                    <a:cubicBezTo>
                      <a:pt x="3348038" y="3697288"/>
                      <a:pt x="3351212" y="3668712"/>
                      <a:pt x="3352800" y="3638550"/>
                    </a:cubicBezTo>
                    <a:lnTo>
                      <a:pt x="3295650" y="3575050"/>
                    </a:lnTo>
                    <a:lnTo>
                      <a:pt x="3232150" y="3543300"/>
                    </a:lnTo>
                    <a:lnTo>
                      <a:pt x="3168650" y="3568700"/>
                    </a:lnTo>
                    <a:lnTo>
                      <a:pt x="3111500" y="3651250"/>
                    </a:lnTo>
                    <a:lnTo>
                      <a:pt x="3035300" y="3689350"/>
                    </a:lnTo>
                    <a:lnTo>
                      <a:pt x="2965450" y="3714750"/>
                    </a:lnTo>
                    <a:lnTo>
                      <a:pt x="2844800" y="3708400"/>
                    </a:lnTo>
                    <a:lnTo>
                      <a:pt x="2762250" y="3670300"/>
                    </a:lnTo>
                    <a:lnTo>
                      <a:pt x="2654300" y="3702050"/>
                    </a:lnTo>
                    <a:lnTo>
                      <a:pt x="2565400" y="3727450"/>
                    </a:lnTo>
                    <a:lnTo>
                      <a:pt x="2489200" y="3778250"/>
                    </a:lnTo>
                    <a:lnTo>
                      <a:pt x="2419350" y="3841750"/>
                    </a:lnTo>
                    <a:lnTo>
                      <a:pt x="2349500" y="3778250"/>
                    </a:lnTo>
                    <a:lnTo>
                      <a:pt x="2317750" y="3765550"/>
                    </a:lnTo>
                    <a:lnTo>
                      <a:pt x="2228850" y="3816350"/>
                    </a:lnTo>
                    <a:lnTo>
                      <a:pt x="2165350" y="3854450"/>
                    </a:lnTo>
                    <a:lnTo>
                      <a:pt x="2095500" y="3816350"/>
                    </a:lnTo>
                    <a:lnTo>
                      <a:pt x="2038350" y="3765550"/>
                    </a:lnTo>
                    <a:lnTo>
                      <a:pt x="1997583" y="3677744"/>
                    </a:lnTo>
                    <a:lnTo>
                      <a:pt x="1997075" y="3678238"/>
                    </a:lnTo>
                    <a:lnTo>
                      <a:pt x="1968500" y="3651250"/>
                    </a:lnTo>
                    <a:lnTo>
                      <a:pt x="1930400" y="3613150"/>
                    </a:lnTo>
                    <a:lnTo>
                      <a:pt x="1866900" y="3594100"/>
                    </a:lnTo>
                    <a:lnTo>
                      <a:pt x="1822450" y="3606800"/>
                    </a:lnTo>
                    <a:lnTo>
                      <a:pt x="1778000" y="3663950"/>
                    </a:lnTo>
                    <a:lnTo>
                      <a:pt x="1708150" y="3676650"/>
                    </a:lnTo>
                    <a:lnTo>
                      <a:pt x="1651000" y="3670300"/>
                    </a:lnTo>
                    <a:lnTo>
                      <a:pt x="1606550" y="3667125"/>
                    </a:lnTo>
                    <a:lnTo>
                      <a:pt x="1570038" y="3667125"/>
                    </a:lnTo>
                    <a:lnTo>
                      <a:pt x="1504950" y="3594100"/>
                    </a:lnTo>
                    <a:lnTo>
                      <a:pt x="1435100" y="3594100"/>
                    </a:lnTo>
                    <a:lnTo>
                      <a:pt x="1377950" y="3606800"/>
                    </a:lnTo>
                    <a:lnTo>
                      <a:pt x="1327150" y="3559175"/>
                    </a:lnTo>
                    <a:lnTo>
                      <a:pt x="1284288" y="3516312"/>
                    </a:lnTo>
                    <a:lnTo>
                      <a:pt x="1212850" y="3581400"/>
                    </a:lnTo>
                    <a:lnTo>
                      <a:pt x="1174750" y="3657600"/>
                    </a:lnTo>
                    <a:lnTo>
                      <a:pt x="1092200" y="3651250"/>
                    </a:lnTo>
                    <a:lnTo>
                      <a:pt x="1041400" y="3721100"/>
                    </a:lnTo>
                    <a:lnTo>
                      <a:pt x="984250" y="3765550"/>
                    </a:lnTo>
                    <a:lnTo>
                      <a:pt x="889000" y="3733800"/>
                    </a:lnTo>
                    <a:lnTo>
                      <a:pt x="825500" y="3644900"/>
                    </a:lnTo>
                    <a:lnTo>
                      <a:pt x="736600" y="3587750"/>
                    </a:lnTo>
                    <a:cubicBezTo>
                      <a:pt x="731838" y="3549650"/>
                      <a:pt x="728662" y="3511550"/>
                      <a:pt x="723900" y="3473450"/>
                    </a:cubicBezTo>
                    <a:lnTo>
                      <a:pt x="679450" y="3403600"/>
                    </a:lnTo>
                    <a:lnTo>
                      <a:pt x="682625" y="3287712"/>
                    </a:lnTo>
                    <a:lnTo>
                      <a:pt x="844550" y="3314700"/>
                    </a:lnTo>
                    <a:lnTo>
                      <a:pt x="933450" y="3276600"/>
                    </a:lnTo>
                    <a:cubicBezTo>
                      <a:pt x="938212" y="3251200"/>
                      <a:pt x="941388" y="3225800"/>
                      <a:pt x="946150" y="3200400"/>
                    </a:cubicBezTo>
                    <a:cubicBezTo>
                      <a:pt x="950912" y="3170238"/>
                      <a:pt x="954088" y="3141662"/>
                      <a:pt x="958850" y="3111500"/>
                    </a:cubicBezTo>
                    <a:lnTo>
                      <a:pt x="831850" y="3117850"/>
                    </a:lnTo>
                    <a:lnTo>
                      <a:pt x="723900" y="3086100"/>
                    </a:lnTo>
                    <a:lnTo>
                      <a:pt x="673100" y="2984500"/>
                    </a:lnTo>
                    <a:cubicBezTo>
                      <a:pt x="666750" y="2952750"/>
                      <a:pt x="660400" y="2921000"/>
                      <a:pt x="654050" y="2889250"/>
                    </a:cubicBezTo>
                    <a:lnTo>
                      <a:pt x="577850" y="2743200"/>
                    </a:lnTo>
                    <a:cubicBezTo>
                      <a:pt x="585788" y="2717800"/>
                      <a:pt x="595312" y="2692400"/>
                      <a:pt x="603250" y="2667000"/>
                    </a:cubicBezTo>
                    <a:lnTo>
                      <a:pt x="666750" y="2578100"/>
                    </a:lnTo>
                    <a:lnTo>
                      <a:pt x="704850" y="2489200"/>
                    </a:lnTo>
                    <a:lnTo>
                      <a:pt x="717550" y="2368550"/>
                    </a:lnTo>
                    <a:cubicBezTo>
                      <a:pt x="711200" y="2328862"/>
                      <a:pt x="704850" y="2287588"/>
                      <a:pt x="698500" y="2247900"/>
                    </a:cubicBezTo>
                    <a:lnTo>
                      <a:pt x="685800" y="2146300"/>
                    </a:lnTo>
                    <a:lnTo>
                      <a:pt x="641350" y="2070100"/>
                    </a:lnTo>
                    <a:lnTo>
                      <a:pt x="565150" y="1968500"/>
                    </a:lnTo>
                    <a:lnTo>
                      <a:pt x="565150" y="1841500"/>
                    </a:lnTo>
                    <a:cubicBezTo>
                      <a:pt x="569912" y="1795462"/>
                      <a:pt x="573088" y="1747838"/>
                      <a:pt x="577850" y="1701800"/>
                    </a:cubicBezTo>
                    <a:lnTo>
                      <a:pt x="558800" y="1581150"/>
                    </a:lnTo>
                    <a:cubicBezTo>
                      <a:pt x="550862" y="1547812"/>
                      <a:pt x="541338" y="1512888"/>
                      <a:pt x="533400" y="1479550"/>
                    </a:cubicBezTo>
                    <a:lnTo>
                      <a:pt x="508000" y="1358900"/>
                    </a:lnTo>
                    <a:lnTo>
                      <a:pt x="450850" y="1250950"/>
                    </a:lnTo>
                    <a:lnTo>
                      <a:pt x="361950" y="1155700"/>
                    </a:lnTo>
                    <a:lnTo>
                      <a:pt x="273050" y="1079500"/>
                    </a:lnTo>
                    <a:lnTo>
                      <a:pt x="222250" y="977900"/>
                    </a:lnTo>
                    <a:lnTo>
                      <a:pt x="190500" y="876300"/>
                    </a:lnTo>
                    <a:lnTo>
                      <a:pt x="215900" y="768350"/>
                    </a:lnTo>
                    <a:lnTo>
                      <a:pt x="215900" y="692150"/>
                    </a:lnTo>
                    <a:lnTo>
                      <a:pt x="120650" y="615950"/>
                    </a:lnTo>
                    <a:lnTo>
                      <a:pt x="209550" y="527050"/>
                    </a:lnTo>
                    <a:cubicBezTo>
                      <a:pt x="211138" y="490538"/>
                      <a:pt x="214312" y="455612"/>
                      <a:pt x="215900" y="419100"/>
                    </a:cubicBezTo>
                    <a:cubicBezTo>
                      <a:pt x="211138" y="374650"/>
                      <a:pt x="207962" y="330200"/>
                      <a:pt x="203200" y="285750"/>
                    </a:cubicBezTo>
                    <a:lnTo>
                      <a:pt x="101600" y="222250"/>
                    </a:lnTo>
                    <a:lnTo>
                      <a:pt x="0" y="152400"/>
                    </a:lnTo>
                    <a:lnTo>
                      <a:pt x="3810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Freeform 162">
                <a:extLst>
                  <a:ext uri="{FF2B5EF4-FFF2-40B4-BE49-F238E27FC236}">
                    <a16:creationId xmlns:a16="http://schemas.microsoft.com/office/drawing/2014/main" id="{A57CBE24-A855-6468-1A38-2258F3D087FA}"/>
                  </a:ext>
                </a:extLst>
              </p:cNvPr>
              <p:cNvSpPr>
                <a:spLocks/>
              </p:cNvSpPr>
              <p:nvPr/>
            </p:nvSpPr>
            <p:spPr bwMode="auto">
              <a:xfrm>
                <a:off x="3519818" y="2018392"/>
                <a:ext cx="582298" cy="718818"/>
              </a:xfrm>
              <a:custGeom>
                <a:avLst/>
                <a:gdLst>
                  <a:gd name="T0" fmla="*/ 2705100 w 3314700"/>
                  <a:gd name="T1" fmla="*/ 107950 h 4095750"/>
                  <a:gd name="T2" fmla="*/ 2997200 w 3314700"/>
                  <a:gd name="T3" fmla="*/ 406400 h 4095750"/>
                  <a:gd name="T4" fmla="*/ 3155950 w 3314700"/>
                  <a:gd name="T5" fmla="*/ 647700 h 4095750"/>
                  <a:gd name="T6" fmla="*/ 3255962 w 3314700"/>
                  <a:gd name="T7" fmla="*/ 920750 h 4095750"/>
                  <a:gd name="T8" fmla="*/ 3225800 w 3314700"/>
                  <a:gd name="T9" fmla="*/ 1130300 h 4095750"/>
                  <a:gd name="T10" fmla="*/ 3130550 w 3314700"/>
                  <a:gd name="T11" fmla="*/ 1403350 h 4095750"/>
                  <a:gd name="T12" fmla="*/ 3200400 w 3314700"/>
                  <a:gd name="T13" fmla="*/ 1689100 h 4095750"/>
                  <a:gd name="T14" fmla="*/ 3181350 w 3314700"/>
                  <a:gd name="T15" fmla="*/ 1854200 h 4095750"/>
                  <a:gd name="T16" fmla="*/ 3206750 w 3314700"/>
                  <a:gd name="T17" fmla="*/ 2006600 h 4095750"/>
                  <a:gd name="T18" fmla="*/ 3263900 w 3314700"/>
                  <a:gd name="T19" fmla="*/ 2209800 h 4095750"/>
                  <a:gd name="T20" fmla="*/ 3219450 w 3314700"/>
                  <a:gd name="T21" fmla="*/ 2330450 h 4095750"/>
                  <a:gd name="T22" fmla="*/ 3133725 w 3314700"/>
                  <a:gd name="T23" fmla="*/ 2454275 h 4095750"/>
                  <a:gd name="T24" fmla="*/ 3022600 w 3314700"/>
                  <a:gd name="T25" fmla="*/ 2724150 h 4095750"/>
                  <a:gd name="T26" fmla="*/ 2895600 w 3314700"/>
                  <a:gd name="T27" fmla="*/ 2870200 h 4095750"/>
                  <a:gd name="T28" fmla="*/ 2647950 w 3314700"/>
                  <a:gd name="T29" fmla="*/ 2959100 h 4095750"/>
                  <a:gd name="T30" fmla="*/ 2660650 w 3314700"/>
                  <a:gd name="T31" fmla="*/ 3105150 h 4095750"/>
                  <a:gd name="T32" fmla="*/ 2724150 w 3314700"/>
                  <a:gd name="T33" fmla="*/ 3225800 h 4095750"/>
                  <a:gd name="T34" fmla="*/ 2667000 w 3314700"/>
                  <a:gd name="T35" fmla="*/ 3321050 h 4095750"/>
                  <a:gd name="T36" fmla="*/ 2546350 w 3314700"/>
                  <a:gd name="T37" fmla="*/ 3543300 h 4095750"/>
                  <a:gd name="T38" fmla="*/ 2425700 w 3314700"/>
                  <a:gd name="T39" fmla="*/ 3771900 h 4095750"/>
                  <a:gd name="T40" fmla="*/ 2209800 w 3314700"/>
                  <a:gd name="T41" fmla="*/ 3797300 h 4095750"/>
                  <a:gd name="T42" fmla="*/ 1968500 w 3314700"/>
                  <a:gd name="T43" fmla="*/ 3797300 h 4095750"/>
                  <a:gd name="T44" fmla="*/ 1676400 w 3314700"/>
                  <a:gd name="T45" fmla="*/ 3956050 h 4095750"/>
                  <a:gd name="T46" fmla="*/ 1435100 w 3314700"/>
                  <a:gd name="T47" fmla="*/ 4025900 h 4095750"/>
                  <a:gd name="T48" fmla="*/ 1238250 w 3314700"/>
                  <a:gd name="T49" fmla="*/ 3968750 h 4095750"/>
                  <a:gd name="T50" fmla="*/ 1301750 w 3314700"/>
                  <a:gd name="T51" fmla="*/ 3790950 h 4095750"/>
                  <a:gd name="T52" fmla="*/ 1098550 w 3314700"/>
                  <a:gd name="T53" fmla="*/ 3644900 h 4095750"/>
                  <a:gd name="T54" fmla="*/ 977900 w 3314700"/>
                  <a:gd name="T55" fmla="*/ 3429000 h 4095750"/>
                  <a:gd name="T56" fmla="*/ 717550 w 3314700"/>
                  <a:gd name="T57" fmla="*/ 3441700 h 4095750"/>
                  <a:gd name="T58" fmla="*/ 673100 w 3314700"/>
                  <a:gd name="T59" fmla="*/ 3206750 h 4095750"/>
                  <a:gd name="T60" fmla="*/ 666750 w 3314700"/>
                  <a:gd name="T61" fmla="*/ 2997200 h 4095750"/>
                  <a:gd name="T62" fmla="*/ 622300 w 3314700"/>
                  <a:gd name="T63" fmla="*/ 2876550 h 4095750"/>
                  <a:gd name="T64" fmla="*/ 654050 w 3314700"/>
                  <a:gd name="T65" fmla="*/ 2616200 h 4095750"/>
                  <a:gd name="T66" fmla="*/ 501650 w 3314700"/>
                  <a:gd name="T67" fmla="*/ 2330450 h 4095750"/>
                  <a:gd name="T68" fmla="*/ 546100 w 3314700"/>
                  <a:gd name="T69" fmla="*/ 2216150 h 4095750"/>
                  <a:gd name="T70" fmla="*/ 469900 w 3314700"/>
                  <a:gd name="T71" fmla="*/ 1943100 h 4095750"/>
                  <a:gd name="T72" fmla="*/ 228600 w 3314700"/>
                  <a:gd name="T73" fmla="*/ 1758950 h 4095750"/>
                  <a:gd name="T74" fmla="*/ 19050 w 3314700"/>
                  <a:gd name="T75" fmla="*/ 1504950 h 4095750"/>
                  <a:gd name="T76" fmla="*/ 215900 w 3314700"/>
                  <a:gd name="T77" fmla="*/ 1123950 h 4095750"/>
                  <a:gd name="T78" fmla="*/ 711200 w 3314700"/>
                  <a:gd name="T79" fmla="*/ 762000 h 4095750"/>
                  <a:gd name="T80" fmla="*/ 1504950 w 3314700"/>
                  <a:gd name="T81" fmla="*/ 488950 h 4095750"/>
                  <a:gd name="T82" fmla="*/ 2178050 w 3314700"/>
                  <a:gd name="T83" fmla="*/ 215900 h 4095750"/>
                  <a:gd name="T84" fmla="*/ 2457450 w 3314700"/>
                  <a:gd name="T85" fmla="*/ 6350 h 40957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14700" h="4095750">
                    <a:moveTo>
                      <a:pt x="2578100" y="0"/>
                    </a:moveTo>
                    <a:lnTo>
                      <a:pt x="2654300" y="6350"/>
                    </a:lnTo>
                    <a:lnTo>
                      <a:pt x="2705100" y="107950"/>
                    </a:lnTo>
                    <a:lnTo>
                      <a:pt x="2800350" y="203200"/>
                    </a:lnTo>
                    <a:lnTo>
                      <a:pt x="2908300" y="298450"/>
                    </a:lnTo>
                    <a:lnTo>
                      <a:pt x="2997200" y="406400"/>
                    </a:lnTo>
                    <a:lnTo>
                      <a:pt x="3092450" y="476250"/>
                    </a:lnTo>
                    <a:lnTo>
                      <a:pt x="3149600" y="546100"/>
                    </a:lnTo>
                    <a:cubicBezTo>
                      <a:pt x="3151188" y="579437"/>
                      <a:pt x="3154362" y="614362"/>
                      <a:pt x="3155950" y="647700"/>
                    </a:cubicBezTo>
                    <a:lnTo>
                      <a:pt x="3200400" y="736600"/>
                    </a:lnTo>
                    <a:lnTo>
                      <a:pt x="3219450" y="831850"/>
                    </a:lnTo>
                    <a:lnTo>
                      <a:pt x="3255962" y="920750"/>
                    </a:lnTo>
                    <a:lnTo>
                      <a:pt x="3162300" y="1022350"/>
                    </a:lnTo>
                    <a:lnTo>
                      <a:pt x="3117850" y="1104900"/>
                    </a:lnTo>
                    <a:lnTo>
                      <a:pt x="3225800" y="1130300"/>
                    </a:lnTo>
                    <a:lnTo>
                      <a:pt x="3168650" y="1231900"/>
                    </a:lnTo>
                    <a:lnTo>
                      <a:pt x="3136900" y="1314450"/>
                    </a:lnTo>
                    <a:lnTo>
                      <a:pt x="3130550" y="1403350"/>
                    </a:lnTo>
                    <a:lnTo>
                      <a:pt x="3194050" y="1504950"/>
                    </a:lnTo>
                    <a:lnTo>
                      <a:pt x="3200400" y="1600200"/>
                    </a:lnTo>
                    <a:lnTo>
                      <a:pt x="3200400" y="1689100"/>
                    </a:lnTo>
                    <a:lnTo>
                      <a:pt x="3302000" y="1695450"/>
                    </a:lnTo>
                    <a:lnTo>
                      <a:pt x="3238500" y="1784350"/>
                    </a:lnTo>
                    <a:lnTo>
                      <a:pt x="3181350" y="1854200"/>
                    </a:lnTo>
                    <a:lnTo>
                      <a:pt x="3156676" y="1940560"/>
                    </a:lnTo>
                    <a:lnTo>
                      <a:pt x="3159125" y="1939925"/>
                    </a:lnTo>
                    <a:lnTo>
                      <a:pt x="3206750" y="2006600"/>
                    </a:lnTo>
                    <a:lnTo>
                      <a:pt x="3232150" y="2051050"/>
                    </a:lnTo>
                    <a:cubicBezTo>
                      <a:pt x="3238500" y="2076450"/>
                      <a:pt x="3244850" y="2101850"/>
                      <a:pt x="3251200" y="2127250"/>
                    </a:cubicBezTo>
                    <a:cubicBezTo>
                      <a:pt x="3255962" y="2154238"/>
                      <a:pt x="3259138" y="2182812"/>
                      <a:pt x="3263900" y="2209800"/>
                    </a:cubicBezTo>
                    <a:cubicBezTo>
                      <a:pt x="3271838" y="2233612"/>
                      <a:pt x="3281362" y="2255838"/>
                      <a:pt x="3289300" y="2279650"/>
                    </a:cubicBezTo>
                    <a:cubicBezTo>
                      <a:pt x="3297238" y="2306638"/>
                      <a:pt x="3306762" y="2335212"/>
                      <a:pt x="3314700" y="2362200"/>
                    </a:cubicBezTo>
                    <a:lnTo>
                      <a:pt x="3219450" y="2330450"/>
                    </a:lnTo>
                    <a:lnTo>
                      <a:pt x="3175000" y="2330450"/>
                    </a:lnTo>
                    <a:cubicBezTo>
                      <a:pt x="3167062" y="2347912"/>
                      <a:pt x="3155950" y="2360612"/>
                      <a:pt x="3149600" y="2381250"/>
                    </a:cubicBezTo>
                    <a:lnTo>
                      <a:pt x="3133725" y="2454275"/>
                    </a:lnTo>
                    <a:lnTo>
                      <a:pt x="3060700" y="2552700"/>
                    </a:lnTo>
                    <a:lnTo>
                      <a:pt x="3035300" y="2635250"/>
                    </a:lnTo>
                    <a:lnTo>
                      <a:pt x="3022600" y="2724150"/>
                    </a:lnTo>
                    <a:lnTo>
                      <a:pt x="2990850" y="2781300"/>
                    </a:lnTo>
                    <a:lnTo>
                      <a:pt x="2952750" y="2844800"/>
                    </a:lnTo>
                    <a:lnTo>
                      <a:pt x="2895600" y="2870200"/>
                    </a:lnTo>
                    <a:lnTo>
                      <a:pt x="2813050" y="2901950"/>
                    </a:lnTo>
                    <a:lnTo>
                      <a:pt x="2717800" y="2927350"/>
                    </a:lnTo>
                    <a:lnTo>
                      <a:pt x="2647950" y="2959100"/>
                    </a:lnTo>
                    <a:lnTo>
                      <a:pt x="2609850" y="3003550"/>
                    </a:lnTo>
                    <a:lnTo>
                      <a:pt x="2654300" y="3048000"/>
                    </a:lnTo>
                    <a:cubicBezTo>
                      <a:pt x="2655888" y="3067050"/>
                      <a:pt x="2659062" y="3086100"/>
                      <a:pt x="2660650" y="3105150"/>
                    </a:cubicBezTo>
                    <a:cubicBezTo>
                      <a:pt x="2667000" y="3124200"/>
                      <a:pt x="2673350" y="3143250"/>
                      <a:pt x="2679700" y="3162300"/>
                    </a:cubicBezTo>
                    <a:lnTo>
                      <a:pt x="2768600" y="3168650"/>
                    </a:lnTo>
                    <a:lnTo>
                      <a:pt x="2724150" y="3225800"/>
                    </a:lnTo>
                    <a:cubicBezTo>
                      <a:pt x="2725738" y="3243262"/>
                      <a:pt x="2728912" y="3259138"/>
                      <a:pt x="2730500" y="3276600"/>
                    </a:cubicBezTo>
                    <a:lnTo>
                      <a:pt x="2724150" y="3282950"/>
                    </a:lnTo>
                    <a:lnTo>
                      <a:pt x="2667000" y="3321050"/>
                    </a:lnTo>
                    <a:cubicBezTo>
                      <a:pt x="2665412" y="3351212"/>
                      <a:pt x="2662238" y="3379788"/>
                      <a:pt x="2660650" y="3409950"/>
                    </a:cubicBezTo>
                    <a:cubicBezTo>
                      <a:pt x="2655888" y="3436938"/>
                      <a:pt x="2652712" y="3465512"/>
                      <a:pt x="2647950" y="3492500"/>
                    </a:cubicBezTo>
                    <a:lnTo>
                      <a:pt x="2546350" y="3543300"/>
                    </a:lnTo>
                    <a:lnTo>
                      <a:pt x="2482850" y="3575050"/>
                    </a:lnTo>
                    <a:cubicBezTo>
                      <a:pt x="2478088" y="3621088"/>
                      <a:pt x="2474912" y="3668712"/>
                      <a:pt x="2470150" y="3714750"/>
                    </a:cubicBezTo>
                    <a:lnTo>
                      <a:pt x="2425700" y="3771900"/>
                    </a:lnTo>
                    <a:lnTo>
                      <a:pt x="2368550" y="3816350"/>
                    </a:lnTo>
                    <a:lnTo>
                      <a:pt x="2298700" y="3810000"/>
                    </a:lnTo>
                    <a:lnTo>
                      <a:pt x="2209800" y="3797300"/>
                    </a:lnTo>
                    <a:lnTo>
                      <a:pt x="2139950" y="3810000"/>
                    </a:lnTo>
                    <a:lnTo>
                      <a:pt x="2044700" y="3759200"/>
                    </a:lnTo>
                    <a:lnTo>
                      <a:pt x="1968500" y="3797300"/>
                    </a:lnTo>
                    <a:lnTo>
                      <a:pt x="1898650" y="3848100"/>
                    </a:lnTo>
                    <a:lnTo>
                      <a:pt x="1784350" y="3898900"/>
                    </a:lnTo>
                    <a:lnTo>
                      <a:pt x="1676400" y="3956050"/>
                    </a:lnTo>
                    <a:lnTo>
                      <a:pt x="1606550" y="3962400"/>
                    </a:lnTo>
                    <a:lnTo>
                      <a:pt x="1530350" y="3956050"/>
                    </a:lnTo>
                    <a:lnTo>
                      <a:pt x="1435100" y="4025900"/>
                    </a:lnTo>
                    <a:lnTo>
                      <a:pt x="1384300" y="4095750"/>
                    </a:lnTo>
                    <a:lnTo>
                      <a:pt x="1308100" y="4025900"/>
                    </a:lnTo>
                    <a:lnTo>
                      <a:pt x="1238250" y="3968750"/>
                    </a:lnTo>
                    <a:lnTo>
                      <a:pt x="1295400" y="3917950"/>
                    </a:lnTo>
                    <a:lnTo>
                      <a:pt x="1333500" y="3854450"/>
                    </a:lnTo>
                    <a:lnTo>
                      <a:pt x="1301750" y="3790950"/>
                    </a:lnTo>
                    <a:lnTo>
                      <a:pt x="1276350" y="3727450"/>
                    </a:lnTo>
                    <a:lnTo>
                      <a:pt x="1187450" y="3695700"/>
                    </a:lnTo>
                    <a:lnTo>
                      <a:pt x="1098550" y="3644900"/>
                    </a:lnTo>
                    <a:lnTo>
                      <a:pt x="1054100" y="3581400"/>
                    </a:lnTo>
                    <a:lnTo>
                      <a:pt x="1009650" y="3511550"/>
                    </a:lnTo>
                    <a:lnTo>
                      <a:pt x="977900" y="3429000"/>
                    </a:lnTo>
                    <a:lnTo>
                      <a:pt x="895350" y="3429000"/>
                    </a:lnTo>
                    <a:lnTo>
                      <a:pt x="800100" y="3441700"/>
                    </a:lnTo>
                    <a:lnTo>
                      <a:pt x="717550" y="3441700"/>
                    </a:lnTo>
                    <a:lnTo>
                      <a:pt x="628650" y="3371850"/>
                    </a:lnTo>
                    <a:lnTo>
                      <a:pt x="615950" y="3295650"/>
                    </a:lnTo>
                    <a:lnTo>
                      <a:pt x="673100" y="3206750"/>
                    </a:lnTo>
                    <a:lnTo>
                      <a:pt x="711200" y="3124200"/>
                    </a:lnTo>
                    <a:lnTo>
                      <a:pt x="692150" y="3048000"/>
                    </a:lnTo>
                    <a:lnTo>
                      <a:pt x="666750" y="2997200"/>
                    </a:lnTo>
                    <a:lnTo>
                      <a:pt x="609600" y="2984500"/>
                    </a:lnTo>
                    <a:lnTo>
                      <a:pt x="565150" y="2895600"/>
                    </a:lnTo>
                    <a:lnTo>
                      <a:pt x="622300" y="2876550"/>
                    </a:lnTo>
                    <a:lnTo>
                      <a:pt x="673100" y="2844800"/>
                    </a:lnTo>
                    <a:lnTo>
                      <a:pt x="685800" y="2736850"/>
                    </a:lnTo>
                    <a:lnTo>
                      <a:pt x="654050" y="2616200"/>
                    </a:lnTo>
                    <a:lnTo>
                      <a:pt x="615950" y="2495550"/>
                    </a:lnTo>
                    <a:lnTo>
                      <a:pt x="565150" y="2413000"/>
                    </a:lnTo>
                    <a:lnTo>
                      <a:pt x="501650" y="2330450"/>
                    </a:lnTo>
                    <a:lnTo>
                      <a:pt x="565150" y="2292350"/>
                    </a:lnTo>
                    <a:lnTo>
                      <a:pt x="615950" y="2254250"/>
                    </a:lnTo>
                    <a:lnTo>
                      <a:pt x="546100" y="2216150"/>
                    </a:lnTo>
                    <a:lnTo>
                      <a:pt x="482600" y="2178050"/>
                    </a:lnTo>
                    <a:lnTo>
                      <a:pt x="495300" y="2063750"/>
                    </a:lnTo>
                    <a:lnTo>
                      <a:pt x="469900" y="1943100"/>
                    </a:lnTo>
                    <a:lnTo>
                      <a:pt x="375381" y="1810774"/>
                    </a:lnTo>
                    <a:lnTo>
                      <a:pt x="336550" y="1801812"/>
                    </a:lnTo>
                    <a:lnTo>
                      <a:pt x="228600" y="1758950"/>
                    </a:lnTo>
                    <a:lnTo>
                      <a:pt x="120650" y="1701800"/>
                    </a:lnTo>
                    <a:lnTo>
                      <a:pt x="0" y="1619250"/>
                    </a:lnTo>
                    <a:cubicBezTo>
                      <a:pt x="6350" y="1581150"/>
                      <a:pt x="12700" y="1543050"/>
                      <a:pt x="19050" y="1504950"/>
                    </a:cubicBezTo>
                    <a:lnTo>
                      <a:pt x="63500" y="1358900"/>
                    </a:lnTo>
                    <a:lnTo>
                      <a:pt x="139700" y="1238250"/>
                    </a:lnTo>
                    <a:lnTo>
                      <a:pt x="215900" y="1123950"/>
                    </a:lnTo>
                    <a:lnTo>
                      <a:pt x="311150" y="984250"/>
                    </a:lnTo>
                    <a:lnTo>
                      <a:pt x="514350" y="857250"/>
                    </a:lnTo>
                    <a:lnTo>
                      <a:pt x="711200" y="762000"/>
                    </a:lnTo>
                    <a:lnTo>
                      <a:pt x="990600" y="673100"/>
                    </a:lnTo>
                    <a:lnTo>
                      <a:pt x="1270000" y="577850"/>
                    </a:lnTo>
                    <a:lnTo>
                      <a:pt x="1504950" y="488950"/>
                    </a:lnTo>
                    <a:lnTo>
                      <a:pt x="1898650" y="400050"/>
                    </a:lnTo>
                    <a:lnTo>
                      <a:pt x="2051050" y="298450"/>
                    </a:lnTo>
                    <a:lnTo>
                      <a:pt x="2178050" y="215900"/>
                    </a:lnTo>
                    <a:lnTo>
                      <a:pt x="2311400" y="127000"/>
                    </a:lnTo>
                    <a:lnTo>
                      <a:pt x="2368550" y="57150"/>
                    </a:lnTo>
                    <a:lnTo>
                      <a:pt x="2457450" y="6350"/>
                    </a:lnTo>
                    <a:lnTo>
                      <a:pt x="257810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Freeform 199">
                <a:extLst>
                  <a:ext uri="{FF2B5EF4-FFF2-40B4-BE49-F238E27FC236}">
                    <a16:creationId xmlns:a16="http://schemas.microsoft.com/office/drawing/2014/main" id="{24D83233-5BF7-2087-F2C7-E10A2B90D432}"/>
                  </a:ext>
                </a:extLst>
              </p:cNvPr>
              <p:cNvSpPr>
                <a:spLocks/>
              </p:cNvSpPr>
              <p:nvPr/>
            </p:nvSpPr>
            <p:spPr bwMode="auto">
              <a:xfrm>
                <a:off x="3951666" y="1859583"/>
                <a:ext cx="963996" cy="777326"/>
              </a:xfrm>
              <a:custGeom>
                <a:avLst/>
                <a:gdLst>
                  <a:gd name="T0" fmla="*/ 714375 w 5495925"/>
                  <a:gd name="T1" fmla="*/ 133350 h 4425950"/>
                  <a:gd name="T2" fmla="*/ 981075 w 5495925"/>
                  <a:gd name="T3" fmla="*/ 139700 h 4425950"/>
                  <a:gd name="T4" fmla="*/ 1247775 w 5495925"/>
                  <a:gd name="T5" fmla="*/ 311150 h 4425950"/>
                  <a:gd name="T6" fmla="*/ 1616075 w 5495925"/>
                  <a:gd name="T7" fmla="*/ 476250 h 4425950"/>
                  <a:gd name="T8" fmla="*/ 1933575 w 5495925"/>
                  <a:gd name="T9" fmla="*/ 495300 h 4425950"/>
                  <a:gd name="T10" fmla="*/ 1965325 w 5495925"/>
                  <a:gd name="T11" fmla="*/ 736600 h 4425950"/>
                  <a:gd name="T12" fmla="*/ 2130425 w 5495925"/>
                  <a:gd name="T13" fmla="*/ 717550 h 4425950"/>
                  <a:gd name="T14" fmla="*/ 2479675 w 5495925"/>
                  <a:gd name="T15" fmla="*/ 831850 h 4425950"/>
                  <a:gd name="T16" fmla="*/ 2701925 w 5495925"/>
                  <a:gd name="T17" fmla="*/ 857250 h 4425950"/>
                  <a:gd name="T18" fmla="*/ 2911475 w 5495925"/>
                  <a:gd name="T19" fmla="*/ 996950 h 4425950"/>
                  <a:gd name="T20" fmla="*/ 3305175 w 5495925"/>
                  <a:gd name="T21" fmla="*/ 971550 h 4425950"/>
                  <a:gd name="T22" fmla="*/ 3603625 w 5495925"/>
                  <a:gd name="T23" fmla="*/ 990600 h 4425950"/>
                  <a:gd name="T24" fmla="*/ 3940175 w 5495925"/>
                  <a:gd name="T25" fmla="*/ 1054100 h 4425950"/>
                  <a:gd name="T26" fmla="*/ 4225925 w 5495925"/>
                  <a:gd name="T27" fmla="*/ 1016000 h 4425950"/>
                  <a:gd name="T28" fmla="*/ 4543425 w 5495925"/>
                  <a:gd name="T29" fmla="*/ 971550 h 4425950"/>
                  <a:gd name="T30" fmla="*/ 4841875 w 5495925"/>
                  <a:gd name="T31" fmla="*/ 996950 h 4425950"/>
                  <a:gd name="T32" fmla="*/ 5032375 w 5495925"/>
                  <a:gd name="T33" fmla="*/ 1123950 h 4425950"/>
                  <a:gd name="T34" fmla="*/ 5419725 w 5495925"/>
                  <a:gd name="T35" fmla="*/ 1238250 h 4425950"/>
                  <a:gd name="T36" fmla="*/ 5407025 w 5495925"/>
                  <a:gd name="T37" fmla="*/ 1549400 h 4425950"/>
                  <a:gd name="T38" fmla="*/ 5324475 w 5495925"/>
                  <a:gd name="T39" fmla="*/ 1930400 h 4425950"/>
                  <a:gd name="T40" fmla="*/ 5051425 w 5495925"/>
                  <a:gd name="T41" fmla="*/ 2241550 h 4425950"/>
                  <a:gd name="T42" fmla="*/ 5114925 w 5495925"/>
                  <a:gd name="T43" fmla="*/ 2514600 h 4425950"/>
                  <a:gd name="T44" fmla="*/ 5108575 w 5495925"/>
                  <a:gd name="T45" fmla="*/ 2914650 h 4425950"/>
                  <a:gd name="T46" fmla="*/ 4759325 w 5495925"/>
                  <a:gd name="T47" fmla="*/ 2857500 h 4425950"/>
                  <a:gd name="T48" fmla="*/ 4454525 w 5495925"/>
                  <a:gd name="T49" fmla="*/ 3041650 h 4425950"/>
                  <a:gd name="T50" fmla="*/ 4498975 w 5495925"/>
                  <a:gd name="T51" fmla="*/ 3422650 h 4425950"/>
                  <a:gd name="T52" fmla="*/ 4321175 w 5495925"/>
                  <a:gd name="T53" fmla="*/ 3575050 h 4425950"/>
                  <a:gd name="T54" fmla="*/ 4365625 w 5495925"/>
                  <a:gd name="T55" fmla="*/ 3771900 h 4425950"/>
                  <a:gd name="T56" fmla="*/ 4378325 w 5495925"/>
                  <a:gd name="T57" fmla="*/ 3898900 h 4425950"/>
                  <a:gd name="T58" fmla="*/ 4327525 w 5495925"/>
                  <a:gd name="T59" fmla="*/ 4070350 h 4425950"/>
                  <a:gd name="T60" fmla="*/ 4111625 w 5495925"/>
                  <a:gd name="T61" fmla="*/ 4337050 h 4425950"/>
                  <a:gd name="T62" fmla="*/ 3857625 w 5495925"/>
                  <a:gd name="T63" fmla="*/ 4324350 h 4425950"/>
                  <a:gd name="T64" fmla="*/ 3622675 w 5495925"/>
                  <a:gd name="T65" fmla="*/ 4108450 h 4425950"/>
                  <a:gd name="T66" fmla="*/ 3470275 w 5495925"/>
                  <a:gd name="T67" fmla="*/ 3810000 h 4425950"/>
                  <a:gd name="T68" fmla="*/ 3292475 w 5495925"/>
                  <a:gd name="T69" fmla="*/ 3708400 h 4425950"/>
                  <a:gd name="T70" fmla="*/ 2987675 w 5495925"/>
                  <a:gd name="T71" fmla="*/ 3803650 h 4425950"/>
                  <a:gd name="T72" fmla="*/ 2733675 w 5495925"/>
                  <a:gd name="T73" fmla="*/ 3816350 h 4425950"/>
                  <a:gd name="T74" fmla="*/ 2505075 w 5495925"/>
                  <a:gd name="T75" fmla="*/ 3746500 h 4425950"/>
                  <a:gd name="T76" fmla="*/ 2225675 w 5495925"/>
                  <a:gd name="T77" fmla="*/ 3721100 h 4425950"/>
                  <a:gd name="T78" fmla="*/ 1793875 w 5495925"/>
                  <a:gd name="T79" fmla="*/ 3536950 h 4425950"/>
                  <a:gd name="T80" fmla="*/ 1489075 w 5495925"/>
                  <a:gd name="T81" fmla="*/ 3479800 h 4425950"/>
                  <a:gd name="T82" fmla="*/ 1171575 w 5495925"/>
                  <a:gd name="T83" fmla="*/ 3486150 h 4425950"/>
                  <a:gd name="T84" fmla="*/ 739775 w 5495925"/>
                  <a:gd name="T85" fmla="*/ 3435350 h 4425950"/>
                  <a:gd name="T86" fmla="*/ 758825 w 5495925"/>
                  <a:gd name="T87" fmla="*/ 3238500 h 4425950"/>
                  <a:gd name="T88" fmla="*/ 790575 w 5495925"/>
                  <a:gd name="T89" fmla="*/ 3035300 h 4425950"/>
                  <a:gd name="T90" fmla="*/ 720725 w 5495925"/>
                  <a:gd name="T91" fmla="*/ 2762250 h 4425950"/>
                  <a:gd name="T92" fmla="*/ 739775 w 5495925"/>
                  <a:gd name="T93" fmla="*/ 2508250 h 4425950"/>
                  <a:gd name="T94" fmla="*/ 708025 w 5495925"/>
                  <a:gd name="T95" fmla="*/ 2139950 h 4425950"/>
                  <a:gd name="T96" fmla="*/ 796925 w 5495925"/>
                  <a:gd name="T97" fmla="*/ 1828800 h 4425950"/>
                  <a:gd name="T98" fmla="*/ 688975 w 5495925"/>
                  <a:gd name="T99" fmla="*/ 1454150 h 4425950"/>
                  <a:gd name="T100" fmla="*/ 339725 w 5495925"/>
                  <a:gd name="T101" fmla="*/ 1111250 h 4425950"/>
                  <a:gd name="T102" fmla="*/ 0 w 5495925"/>
                  <a:gd name="T103" fmla="*/ 914400 h 4425950"/>
                  <a:gd name="T104" fmla="*/ 428625 w 5495925"/>
                  <a:gd name="T105" fmla="*/ 565150 h 4425950"/>
                  <a:gd name="T106" fmla="*/ 434975 w 5495925"/>
                  <a:gd name="T107" fmla="*/ 387350 h 44259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495925" h="4425950">
                    <a:moveTo>
                      <a:pt x="409575" y="0"/>
                    </a:moveTo>
                    <a:lnTo>
                      <a:pt x="542925" y="44450"/>
                    </a:lnTo>
                    <a:lnTo>
                      <a:pt x="606425" y="127000"/>
                    </a:lnTo>
                    <a:lnTo>
                      <a:pt x="714375" y="133350"/>
                    </a:lnTo>
                    <a:lnTo>
                      <a:pt x="758825" y="57150"/>
                    </a:lnTo>
                    <a:lnTo>
                      <a:pt x="841375" y="31750"/>
                    </a:lnTo>
                    <a:lnTo>
                      <a:pt x="917575" y="76200"/>
                    </a:lnTo>
                    <a:lnTo>
                      <a:pt x="981075" y="139700"/>
                    </a:lnTo>
                    <a:lnTo>
                      <a:pt x="1050925" y="209550"/>
                    </a:lnTo>
                    <a:lnTo>
                      <a:pt x="1158875" y="165100"/>
                    </a:lnTo>
                    <a:lnTo>
                      <a:pt x="1158875" y="279400"/>
                    </a:lnTo>
                    <a:lnTo>
                      <a:pt x="1247775" y="311150"/>
                    </a:lnTo>
                    <a:lnTo>
                      <a:pt x="1343025" y="368300"/>
                    </a:lnTo>
                    <a:lnTo>
                      <a:pt x="1400175" y="482600"/>
                    </a:lnTo>
                    <a:lnTo>
                      <a:pt x="1489075" y="527050"/>
                    </a:lnTo>
                    <a:lnTo>
                      <a:pt x="1616075" y="476250"/>
                    </a:lnTo>
                    <a:lnTo>
                      <a:pt x="1717675" y="457200"/>
                    </a:lnTo>
                    <a:lnTo>
                      <a:pt x="1793875" y="431800"/>
                    </a:lnTo>
                    <a:lnTo>
                      <a:pt x="1889125" y="444500"/>
                    </a:lnTo>
                    <a:lnTo>
                      <a:pt x="1933575" y="495300"/>
                    </a:lnTo>
                    <a:lnTo>
                      <a:pt x="2060575" y="450850"/>
                    </a:lnTo>
                    <a:lnTo>
                      <a:pt x="2117725" y="558800"/>
                    </a:lnTo>
                    <a:lnTo>
                      <a:pt x="1978025" y="641350"/>
                    </a:lnTo>
                    <a:lnTo>
                      <a:pt x="1965325" y="736600"/>
                    </a:lnTo>
                    <a:lnTo>
                      <a:pt x="1965325" y="781050"/>
                    </a:lnTo>
                    <a:lnTo>
                      <a:pt x="2022475" y="838200"/>
                    </a:lnTo>
                    <a:lnTo>
                      <a:pt x="2066925" y="768350"/>
                    </a:lnTo>
                    <a:lnTo>
                      <a:pt x="2130425" y="717550"/>
                    </a:lnTo>
                    <a:lnTo>
                      <a:pt x="2174875" y="679450"/>
                    </a:lnTo>
                    <a:lnTo>
                      <a:pt x="2270125" y="742950"/>
                    </a:lnTo>
                    <a:lnTo>
                      <a:pt x="2352675" y="793750"/>
                    </a:lnTo>
                    <a:lnTo>
                      <a:pt x="2479675" y="831850"/>
                    </a:lnTo>
                    <a:lnTo>
                      <a:pt x="2555875" y="812800"/>
                    </a:lnTo>
                    <a:lnTo>
                      <a:pt x="2574925" y="730250"/>
                    </a:lnTo>
                    <a:lnTo>
                      <a:pt x="2682875" y="781050"/>
                    </a:lnTo>
                    <a:lnTo>
                      <a:pt x="2701925" y="857250"/>
                    </a:lnTo>
                    <a:lnTo>
                      <a:pt x="2663825" y="965200"/>
                    </a:lnTo>
                    <a:lnTo>
                      <a:pt x="2778125" y="927100"/>
                    </a:lnTo>
                    <a:lnTo>
                      <a:pt x="2860675" y="882650"/>
                    </a:lnTo>
                    <a:lnTo>
                      <a:pt x="2911475" y="996950"/>
                    </a:lnTo>
                    <a:lnTo>
                      <a:pt x="3070225" y="946150"/>
                    </a:lnTo>
                    <a:lnTo>
                      <a:pt x="3190875" y="933450"/>
                    </a:lnTo>
                    <a:lnTo>
                      <a:pt x="3292475" y="958850"/>
                    </a:lnTo>
                    <a:lnTo>
                      <a:pt x="3305175" y="971550"/>
                    </a:lnTo>
                    <a:lnTo>
                      <a:pt x="3375025" y="1028700"/>
                    </a:lnTo>
                    <a:lnTo>
                      <a:pt x="3438525" y="1066800"/>
                    </a:lnTo>
                    <a:lnTo>
                      <a:pt x="3502025" y="1016000"/>
                    </a:lnTo>
                    <a:lnTo>
                      <a:pt x="3603625" y="990600"/>
                    </a:lnTo>
                    <a:lnTo>
                      <a:pt x="3692525" y="1060450"/>
                    </a:lnTo>
                    <a:lnTo>
                      <a:pt x="3749675" y="1028700"/>
                    </a:lnTo>
                    <a:lnTo>
                      <a:pt x="3832225" y="996950"/>
                    </a:lnTo>
                    <a:lnTo>
                      <a:pt x="3940175" y="1054100"/>
                    </a:lnTo>
                    <a:lnTo>
                      <a:pt x="4003675" y="1003300"/>
                    </a:lnTo>
                    <a:lnTo>
                      <a:pt x="4060825" y="952500"/>
                    </a:lnTo>
                    <a:lnTo>
                      <a:pt x="4162425" y="927100"/>
                    </a:lnTo>
                    <a:lnTo>
                      <a:pt x="4225925" y="1016000"/>
                    </a:lnTo>
                    <a:lnTo>
                      <a:pt x="4314825" y="971550"/>
                    </a:lnTo>
                    <a:lnTo>
                      <a:pt x="4371975" y="927100"/>
                    </a:lnTo>
                    <a:lnTo>
                      <a:pt x="4460875" y="908050"/>
                    </a:lnTo>
                    <a:lnTo>
                      <a:pt x="4543425" y="971550"/>
                    </a:lnTo>
                    <a:lnTo>
                      <a:pt x="4638675" y="958850"/>
                    </a:lnTo>
                    <a:lnTo>
                      <a:pt x="4721225" y="958850"/>
                    </a:lnTo>
                    <a:lnTo>
                      <a:pt x="4791075" y="1060450"/>
                    </a:lnTo>
                    <a:lnTo>
                      <a:pt x="4841875" y="996950"/>
                    </a:lnTo>
                    <a:lnTo>
                      <a:pt x="4918075" y="971550"/>
                    </a:lnTo>
                    <a:lnTo>
                      <a:pt x="4968875" y="1009650"/>
                    </a:lnTo>
                    <a:lnTo>
                      <a:pt x="4987925" y="1079500"/>
                    </a:lnTo>
                    <a:lnTo>
                      <a:pt x="5032375" y="1123950"/>
                    </a:lnTo>
                    <a:lnTo>
                      <a:pt x="5102225" y="1155700"/>
                    </a:lnTo>
                    <a:lnTo>
                      <a:pt x="5216525" y="1162050"/>
                    </a:lnTo>
                    <a:lnTo>
                      <a:pt x="5470525" y="1117600"/>
                    </a:lnTo>
                    <a:lnTo>
                      <a:pt x="5419725" y="1238250"/>
                    </a:lnTo>
                    <a:lnTo>
                      <a:pt x="5426075" y="1327150"/>
                    </a:lnTo>
                    <a:lnTo>
                      <a:pt x="5476875" y="1397000"/>
                    </a:lnTo>
                    <a:cubicBezTo>
                      <a:pt x="5483225" y="1428750"/>
                      <a:pt x="5489575" y="1460500"/>
                      <a:pt x="5495925" y="1492250"/>
                    </a:cubicBezTo>
                    <a:lnTo>
                      <a:pt x="5407025" y="1549400"/>
                    </a:lnTo>
                    <a:cubicBezTo>
                      <a:pt x="5408613" y="1612900"/>
                      <a:pt x="5411787" y="1676400"/>
                      <a:pt x="5413375" y="1739900"/>
                    </a:cubicBezTo>
                    <a:lnTo>
                      <a:pt x="5451475" y="1803400"/>
                    </a:lnTo>
                    <a:lnTo>
                      <a:pt x="5407025" y="1892300"/>
                    </a:lnTo>
                    <a:lnTo>
                      <a:pt x="5324475" y="1930400"/>
                    </a:lnTo>
                    <a:lnTo>
                      <a:pt x="5248275" y="1987550"/>
                    </a:lnTo>
                    <a:cubicBezTo>
                      <a:pt x="5249863" y="2032000"/>
                      <a:pt x="5253037" y="2076450"/>
                      <a:pt x="5254625" y="2120900"/>
                    </a:cubicBezTo>
                    <a:lnTo>
                      <a:pt x="5083175" y="2139950"/>
                    </a:lnTo>
                    <a:cubicBezTo>
                      <a:pt x="5072063" y="2173288"/>
                      <a:pt x="5062537" y="2208212"/>
                      <a:pt x="5051425" y="2241550"/>
                    </a:cubicBezTo>
                    <a:lnTo>
                      <a:pt x="5140325" y="2279650"/>
                    </a:lnTo>
                    <a:lnTo>
                      <a:pt x="5172075" y="2330450"/>
                    </a:lnTo>
                    <a:lnTo>
                      <a:pt x="5146675" y="2393950"/>
                    </a:lnTo>
                    <a:cubicBezTo>
                      <a:pt x="5135563" y="2433638"/>
                      <a:pt x="5126037" y="2474912"/>
                      <a:pt x="5114925" y="2514600"/>
                    </a:cubicBezTo>
                    <a:lnTo>
                      <a:pt x="5076825" y="2641600"/>
                    </a:lnTo>
                    <a:lnTo>
                      <a:pt x="5108575" y="2736850"/>
                    </a:lnTo>
                    <a:lnTo>
                      <a:pt x="5133975" y="2819400"/>
                    </a:lnTo>
                    <a:lnTo>
                      <a:pt x="5108575" y="2914650"/>
                    </a:lnTo>
                    <a:lnTo>
                      <a:pt x="5006975" y="2908300"/>
                    </a:lnTo>
                    <a:lnTo>
                      <a:pt x="4930775" y="2851150"/>
                    </a:lnTo>
                    <a:lnTo>
                      <a:pt x="4854575" y="2806700"/>
                    </a:lnTo>
                    <a:lnTo>
                      <a:pt x="4759325" y="2857500"/>
                    </a:lnTo>
                    <a:lnTo>
                      <a:pt x="4791075" y="2952750"/>
                    </a:lnTo>
                    <a:lnTo>
                      <a:pt x="4651375" y="2965450"/>
                    </a:lnTo>
                    <a:lnTo>
                      <a:pt x="4556125" y="2952750"/>
                    </a:lnTo>
                    <a:lnTo>
                      <a:pt x="4454525" y="3041650"/>
                    </a:lnTo>
                    <a:lnTo>
                      <a:pt x="4371975" y="3105150"/>
                    </a:lnTo>
                    <a:cubicBezTo>
                      <a:pt x="4373563" y="3160712"/>
                      <a:pt x="4376737" y="3214688"/>
                      <a:pt x="4378325" y="3270250"/>
                    </a:cubicBezTo>
                    <a:cubicBezTo>
                      <a:pt x="4384675" y="3300412"/>
                      <a:pt x="4391025" y="3328988"/>
                      <a:pt x="4397375" y="3359150"/>
                    </a:cubicBezTo>
                    <a:lnTo>
                      <a:pt x="4498975" y="3422650"/>
                    </a:lnTo>
                    <a:lnTo>
                      <a:pt x="4549775" y="3492500"/>
                    </a:lnTo>
                    <a:cubicBezTo>
                      <a:pt x="4554537" y="3517900"/>
                      <a:pt x="4557713" y="3543300"/>
                      <a:pt x="4562475" y="3568700"/>
                    </a:cubicBezTo>
                    <a:lnTo>
                      <a:pt x="4422775" y="3575050"/>
                    </a:lnTo>
                    <a:lnTo>
                      <a:pt x="4321175" y="3575050"/>
                    </a:lnTo>
                    <a:lnTo>
                      <a:pt x="4289425" y="3644900"/>
                    </a:lnTo>
                    <a:lnTo>
                      <a:pt x="4333875" y="3689350"/>
                    </a:lnTo>
                    <a:lnTo>
                      <a:pt x="4384675" y="3708400"/>
                    </a:lnTo>
                    <a:lnTo>
                      <a:pt x="4365625" y="3771900"/>
                    </a:lnTo>
                    <a:lnTo>
                      <a:pt x="4289425" y="3790950"/>
                    </a:lnTo>
                    <a:lnTo>
                      <a:pt x="4251325" y="3841750"/>
                    </a:lnTo>
                    <a:lnTo>
                      <a:pt x="4289425" y="3905250"/>
                    </a:lnTo>
                    <a:lnTo>
                      <a:pt x="4378325" y="3898900"/>
                    </a:lnTo>
                    <a:lnTo>
                      <a:pt x="4441825" y="3892550"/>
                    </a:lnTo>
                    <a:cubicBezTo>
                      <a:pt x="4448175" y="3919538"/>
                      <a:pt x="4454525" y="3948112"/>
                      <a:pt x="4460875" y="3975100"/>
                    </a:cubicBezTo>
                    <a:lnTo>
                      <a:pt x="4378325" y="4019550"/>
                    </a:lnTo>
                    <a:lnTo>
                      <a:pt x="4327525" y="4070350"/>
                    </a:lnTo>
                    <a:lnTo>
                      <a:pt x="4295775" y="4159250"/>
                    </a:lnTo>
                    <a:lnTo>
                      <a:pt x="4264025" y="4248150"/>
                    </a:lnTo>
                    <a:lnTo>
                      <a:pt x="4168775" y="4273550"/>
                    </a:lnTo>
                    <a:lnTo>
                      <a:pt x="4111625" y="4337050"/>
                    </a:lnTo>
                    <a:lnTo>
                      <a:pt x="4067175" y="4425950"/>
                    </a:lnTo>
                    <a:lnTo>
                      <a:pt x="3971925" y="4419600"/>
                    </a:lnTo>
                    <a:lnTo>
                      <a:pt x="3908425" y="4375150"/>
                    </a:lnTo>
                    <a:lnTo>
                      <a:pt x="3857625" y="4324350"/>
                    </a:lnTo>
                    <a:lnTo>
                      <a:pt x="3838575" y="4254500"/>
                    </a:lnTo>
                    <a:lnTo>
                      <a:pt x="3749675" y="4248150"/>
                    </a:lnTo>
                    <a:lnTo>
                      <a:pt x="3705225" y="4191000"/>
                    </a:lnTo>
                    <a:lnTo>
                      <a:pt x="3622675" y="4108450"/>
                    </a:lnTo>
                    <a:lnTo>
                      <a:pt x="3546475" y="4038600"/>
                    </a:lnTo>
                    <a:lnTo>
                      <a:pt x="3489325" y="3981450"/>
                    </a:lnTo>
                    <a:lnTo>
                      <a:pt x="3489325" y="3905250"/>
                    </a:lnTo>
                    <a:lnTo>
                      <a:pt x="3470275" y="3810000"/>
                    </a:lnTo>
                    <a:lnTo>
                      <a:pt x="3419475" y="3740150"/>
                    </a:lnTo>
                    <a:lnTo>
                      <a:pt x="3367087" y="3671888"/>
                    </a:lnTo>
                    <a:lnTo>
                      <a:pt x="3367325" y="3670975"/>
                    </a:lnTo>
                    <a:lnTo>
                      <a:pt x="3292475" y="3708400"/>
                    </a:lnTo>
                    <a:lnTo>
                      <a:pt x="3203575" y="3778250"/>
                    </a:lnTo>
                    <a:lnTo>
                      <a:pt x="3152775" y="3765550"/>
                    </a:lnTo>
                    <a:lnTo>
                      <a:pt x="3082925" y="3752850"/>
                    </a:lnTo>
                    <a:lnTo>
                      <a:pt x="2987675" y="3803650"/>
                    </a:lnTo>
                    <a:lnTo>
                      <a:pt x="2905125" y="3835400"/>
                    </a:lnTo>
                    <a:lnTo>
                      <a:pt x="2841625" y="3790950"/>
                    </a:lnTo>
                    <a:lnTo>
                      <a:pt x="2778125" y="3752850"/>
                    </a:lnTo>
                    <a:lnTo>
                      <a:pt x="2733675" y="3816350"/>
                    </a:lnTo>
                    <a:lnTo>
                      <a:pt x="2676525" y="3860800"/>
                    </a:lnTo>
                    <a:lnTo>
                      <a:pt x="2600325" y="3829050"/>
                    </a:lnTo>
                    <a:lnTo>
                      <a:pt x="2549525" y="3778250"/>
                    </a:lnTo>
                    <a:lnTo>
                      <a:pt x="2505075" y="3746500"/>
                    </a:lnTo>
                    <a:lnTo>
                      <a:pt x="2435225" y="3752850"/>
                    </a:lnTo>
                    <a:lnTo>
                      <a:pt x="2352675" y="3803650"/>
                    </a:lnTo>
                    <a:lnTo>
                      <a:pt x="2339975" y="3797300"/>
                    </a:lnTo>
                    <a:lnTo>
                      <a:pt x="2225675" y="3721100"/>
                    </a:lnTo>
                    <a:lnTo>
                      <a:pt x="2098675" y="3613150"/>
                    </a:lnTo>
                    <a:lnTo>
                      <a:pt x="1984375" y="3549650"/>
                    </a:lnTo>
                    <a:lnTo>
                      <a:pt x="1863725" y="3505200"/>
                    </a:lnTo>
                    <a:lnTo>
                      <a:pt x="1793875" y="3536950"/>
                    </a:lnTo>
                    <a:lnTo>
                      <a:pt x="1717675" y="3562350"/>
                    </a:lnTo>
                    <a:lnTo>
                      <a:pt x="1654175" y="3587750"/>
                    </a:lnTo>
                    <a:lnTo>
                      <a:pt x="1552575" y="3562350"/>
                    </a:lnTo>
                    <a:lnTo>
                      <a:pt x="1489075" y="3479800"/>
                    </a:lnTo>
                    <a:lnTo>
                      <a:pt x="1406525" y="3429000"/>
                    </a:lnTo>
                    <a:lnTo>
                      <a:pt x="1362075" y="3454400"/>
                    </a:lnTo>
                    <a:lnTo>
                      <a:pt x="1279525" y="3467100"/>
                    </a:lnTo>
                    <a:lnTo>
                      <a:pt x="1171575" y="3486150"/>
                    </a:lnTo>
                    <a:lnTo>
                      <a:pt x="1089025" y="3492500"/>
                    </a:lnTo>
                    <a:lnTo>
                      <a:pt x="981075" y="3511550"/>
                    </a:lnTo>
                    <a:lnTo>
                      <a:pt x="854075" y="3498850"/>
                    </a:lnTo>
                    <a:lnTo>
                      <a:pt x="739775" y="3435350"/>
                    </a:lnTo>
                    <a:lnTo>
                      <a:pt x="676275" y="3355975"/>
                    </a:lnTo>
                    <a:lnTo>
                      <a:pt x="688975" y="3289300"/>
                    </a:lnTo>
                    <a:lnTo>
                      <a:pt x="714375" y="3238500"/>
                    </a:lnTo>
                    <a:lnTo>
                      <a:pt x="758825" y="3238500"/>
                    </a:lnTo>
                    <a:lnTo>
                      <a:pt x="854075" y="3270250"/>
                    </a:lnTo>
                    <a:lnTo>
                      <a:pt x="828675" y="3187700"/>
                    </a:lnTo>
                    <a:lnTo>
                      <a:pt x="803275" y="3117850"/>
                    </a:lnTo>
                    <a:cubicBezTo>
                      <a:pt x="798513" y="3090862"/>
                      <a:pt x="795337" y="3062288"/>
                      <a:pt x="790575" y="3035300"/>
                    </a:cubicBezTo>
                    <a:cubicBezTo>
                      <a:pt x="784225" y="3009900"/>
                      <a:pt x="777875" y="2984500"/>
                      <a:pt x="771525" y="2959100"/>
                    </a:cubicBezTo>
                    <a:lnTo>
                      <a:pt x="746125" y="2914650"/>
                    </a:lnTo>
                    <a:lnTo>
                      <a:pt x="695325" y="2844800"/>
                    </a:lnTo>
                    <a:lnTo>
                      <a:pt x="720725" y="2762250"/>
                    </a:lnTo>
                    <a:lnTo>
                      <a:pt x="777875" y="2692400"/>
                    </a:lnTo>
                    <a:lnTo>
                      <a:pt x="841375" y="2603500"/>
                    </a:lnTo>
                    <a:lnTo>
                      <a:pt x="739775" y="2597150"/>
                    </a:lnTo>
                    <a:lnTo>
                      <a:pt x="739775" y="2508250"/>
                    </a:lnTo>
                    <a:cubicBezTo>
                      <a:pt x="738187" y="2476500"/>
                      <a:pt x="735013" y="2444750"/>
                      <a:pt x="733425" y="2413000"/>
                    </a:cubicBezTo>
                    <a:lnTo>
                      <a:pt x="669925" y="2311400"/>
                    </a:lnTo>
                    <a:cubicBezTo>
                      <a:pt x="671513" y="2281238"/>
                      <a:pt x="674687" y="2252662"/>
                      <a:pt x="676275" y="2222500"/>
                    </a:cubicBezTo>
                    <a:cubicBezTo>
                      <a:pt x="687387" y="2195512"/>
                      <a:pt x="696913" y="2166938"/>
                      <a:pt x="708025" y="2139950"/>
                    </a:cubicBezTo>
                    <a:lnTo>
                      <a:pt x="765175" y="2038350"/>
                    </a:lnTo>
                    <a:lnTo>
                      <a:pt x="657225" y="2012950"/>
                    </a:lnTo>
                    <a:lnTo>
                      <a:pt x="701675" y="1930400"/>
                    </a:lnTo>
                    <a:lnTo>
                      <a:pt x="796925" y="1828800"/>
                    </a:lnTo>
                    <a:lnTo>
                      <a:pt x="758825" y="1739900"/>
                    </a:lnTo>
                    <a:lnTo>
                      <a:pt x="739775" y="1644650"/>
                    </a:lnTo>
                    <a:lnTo>
                      <a:pt x="695325" y="1555750"/>
                    </a:lnTo>
                    <a:lnTo>
                      <a:pt x="688975" y="1454150"/>
                    </a:lnTo>
                    <a:lnTo>
                      <a:pt x="631825" y="1384300"/>
                    </a:lnTo>
                    <a:lnTo>
                      <a:pt x="536575" y="1314450"/>
                    </a:lnTo>
                    <a:lnTo>
                      <a:pt x="447675" y="1206500"/>
                    </a:lnTo>
                    <a:lnTo>
                      <a:pt x="339725" y="1111250"/>
                    </a:lnTo>
                    <a:lnTo>
                      <a:pt x="244475" y="1016000"/>
                    </a:lnTo>
                    <a:lnTo>
                      <a:pt x="193675" y="914400"/>
                    </a:lnTo>
                    <a:lnTo>
                      <a:pt x="117475" y="908050"/>
                    </a:lnTo>
                    <a:lnTo>
                      <a:pt x="0" y="914400"/>
                    </a:lnTo>
                    <a:lnTo>
                      <a:pt x="66675" y="774700"/>
                    </a:lnTo>
                    <a:lnTo>
                      <a:pt x="174625" y="635000"/>
                    </a:lnTo>
                    <a:lnTo>
                      <a:pt x="314325" y="495300"/>
                    </a:lnTo>
                    <a:lnTo>
                      <a:pt x="428625" y="565150"/>
                    </a:lnTo>
                    <a:lnTo>
                      <a:pt x="606425" y="673100"/>
                    </a:lnTo>
                    <a:cubicBezTo>
                      <a:pt x="612775" y="635000"/>
                      <a:pt x="619125" y="596900"/>
                      <a:pt x="625475" y="558800"/>
                    </a:cubicBezTo>
                    <a:lnTo>
                      <a:pt x="536575" y="457200"/>
                    </a:lnTo>
                    <a:lnTo>
                      <a:pt x="434975" y="387350"/>
                    </a:lnTo>
                    <a:lnTo>
                      <a:pt x="358775" y="317500"/>
                    </a:lnTo>
                    <a:lnTo>
                      <a:pt x="409575"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椭圆 23">
                <a:extLst>
                  <a:ext uri="{FF2B5EF4-FFF2-40B4-BE49-F238E27FC236}">
                    <a16:creationId xmlns:a16="http://schemas.microsoft.com/office/drawing/2014/main" id="{CD046D36-6C22-36B1-5B86-546DC4F611AD}"/>
                  </a:ext>
                </a:extLst>
              </p:cNvPr>
              <p:cNvSpPr>
                <a:spLocks/>
              </p:cNvSpPr>
              <p:nvPr/>
            </p:nvSpPr>
            <p:spPr bwMode="auto">
              <a:xfrm>
                <a:off x="4639837" y="1961276"/>
                <a:ext cx="860910" cy="1303902"/>
              </a:xfrm>
              <a:custGeom>
                <a:avLst/>
                <a:gdLst>
                  <a:gd name="T0" fmla="*/ 2147483647 w 3093"/>
                  <a:gd name="T1" fmla="*/ 2147483647 h 4680"/>
                  <a:gd name="T2" fmla="*/ 2147483647 w 3093"/>
                  <a:gd name="T3" fmla="*/ 2147483647 h 4680"/>
                  <a:gd name="T4" fmla="*/ 2147483647 w 3093"/>
                  <a:gd name="T5" fmla="*/ 2147483647 h 4680"/>
                  <a:gd name="T6" fmla="*/ 2147483647 w 3093"/>
                  <a:gd name="T7" fmla="*/ 2147483647 h 4680"/>
                  <a:gd name="T8" fmla="*/ 2147483647 w 3093"/>
                  <a:gd name="T9" fmla="*/ 2147483647 h 4680"/>
                  <a:gd name="T10" fmla="*/ 2147483647 w 3093"/>
                  <a:gd name="T11" fmla="*/ 2147483647 h 4680"/>
                  <a:gd name="T12" fmla="*/ 2147483647 w 3093"/>
                  <a:gd name="T13" fmla="*/ 2147483647 h 4680"/>
                  <a:gd name="T14" fmla="*/ 2147483647 w 3093"/>
                  <a:gd name="T15" fmla="*/ 2147483647 h 4680"/>
                  <a:gd name="T16" fmla="*/ 2147483647 w 3093"/>
                  <a:gd name="T17" fmla="*/ 2147483647 h 4680"/>
                  <a:gd name="T18" fmla="*/ 2147483647 w 3093"/>
                  <a:gd name="T19" fmla="*/ 2147483647 h 4680"/>
                  <a:gd name="T20" fmla="*/ 2147483647 w 3093"/>
                  <a:gd name="T21" fmla="*/ 2147483647 h 4680"/>
                  <a:gd name="T22" fmla="*/ 2147483647 w 3093"/>
                  <a:gd name="T23" fmla="*/ 2147483647 h 4680"/>
                  <a:gd name="T24" fmla="*/ 2147483647 w 3093"/>
                  <a:gd name="T25" fmla="*/ 2147483647 h 4680"/>
                  <a:gd name="T26" fmla="*/ 2147483647 w 3093"/>
                  <a:gd name="T27" fmla="*/ 2147483647 h 4680"/>
                  <a:gd name="T28" fmla="*/ 2147483647 w 3093"/>
                  <a:gd name="T29" fmla="*/ 2147483647 h 4680"/>
                  <a:gd name="T30" fmla="*/ 2147483647 w 3093"/>
                  <a:gd name="T31" fmla="*/ 2147483647 h 4680"/>
                  <a:gd name="T32" fmla="*/ 2147483647 w 3093"/>
                  <a:gd name="T33" fmla="*/ 2147483647 h 4680"/>
                  <a:gd name="T34" fmla="*/ 2147483647 w 3093"/>
                  <a:gd name="T35" fmla="*/ 2147483647 h 4680"/>
                  <a:gd name="T36" fmla="*/ 2147483647 w 3093"/>
                  <a:gd name="T37" fmla="*/ 2147483647 h 4680"/>
                  <a:gd name="T38" fmla="*/ 2147483647 w 3093"/>
                  <a:gd name="T39" fmla="*/ 2147483647 h 4680"/>
                  <a:gd name="T40" fmla="*/ 2147483647 w 3093"/>
                  <a:gd name="T41" fmla="*/ 2147483647 h 4680"/>
                  <a:gd name="T42" fmla="*/ 2147483647 w 3093"/>
                  <a:gd name="T43" fmla="*/ 2147483647 h 4680"/>
                  <a:gd name="T44" fmla="*/ 2147483647 w 3093"/>
                  <a:gd name="T45" fmla="*/ 2147483647 h 4680"/>
                  <a:gd name="T46" fmla="*/ 2147483647 w 3093"/>
                  <a:gd name="T47" fmla="*/ 2147483647 h 4680"/>
                  <a:gd name="T48" fmla="*/ 2147483647 w 3093"/>
                  <a:gd name="T49" fmla="*/ 2147483647 h 4680"/>
                  <a:gd name="T50" fmla="*/ 2147483647 w 3093"/>
                  <a:gd name="T51" fmla="*/ 2147483647 h 4680"/>
                  <a:gd name="T52" fmla="*/ 2147483647 w 3093"/>
                  <a:gd name="T53" fmla="*/ 2147483647 h 4680"/>
                  <a:gd name="T54" fmla="*/ 2147483647 w 3093"/>
                  <a:gd name="T55" fmla="*/ 2147483647 h 4680"/>
                  <a:gd name="T56" fmla="*/ 2147483647 w 3093"/>
                  <a:gd name="T57" fmla="*/ 2147483647 h 4680"/>
                  <a:gd name="T58" fmla="*/ 2147483647 w 3093"/>
                  <a:gd name="T59" fmla="*/ 2147483647 h 4680"/>
                  <a:gd name="T60" fmla="*/ 2147483647 w 3093"/>
                  <a:gd name="T61" fmla="*/ 2147483647 h 4680"/>
                  <a:gd name="T62" fmla="*/ 2147483647 w 3093"/>
                  <a:gd name="T63" fmla="*/ 2147483647 h 4680"/>
                  <a:gd name="T64" fmla="*/ 2147483647 w 3093"/>
                  <a:gd name="T65" fmla="*/ 2147483647 h 4680"/>
                  <a:gd name="T66" fmla="*/ 2147483647 w 3093"/>
                  <a:gd name="T67" fmla="*/ 2147483647 h 4680"/>
                  <a:gd name="T68" fmla="*/ 2147483647 w 3093"/>
                  <a:gd name="T69" fmla="*/ 2147483647 h 4680"/>
                  <a:gd name="T70" fmla="*/ 2147483647 w 3093"/>
                  <a:gd name="T71" fmla="*/ 2147483647 h 4680"/>
                  <a:gd name="T72" fmla="*/ 2147483647 w 3093"/>
                  <a:gd name="T73" fmla="*/ 2147483647 h 4680"/>
                  <a:gd name="T74" fmla="*/ 2147483647 w 3093"/>
                  <a:gd name="T75" fmla="*/ 2147483647 h 4680"/>
                  <a:gd name="T76" fmla="*/ 2147483647 w 3093"/>
                  <a:gd name="T77" fmla="*/ 2147483647 h 4680"/>
                  <a:gd name="T78" fmla="*/ 2147483647 w 3093"/>
                  <a:gd name="T79" fmla="*/ 2147483647 h 4680"/>
                  <a:gd name="T80" fmla="*/ 2147483647 w 3093"/>
                  <a:gd name="T81" fmla="*/ 2147483647 h 4680"/>
                  <a:gd name="T82" fmla="*/ 2147483647 w 3093"/>
                  <a:gd name="T83" fmla="*/ 2147483647 h 4680"/>
                  <a:gd name="T84" fmla="*/ 2147483647 w 3093"/>
                  <a:gd name="T85" fmla="*/ 2147483647 h 4680"/>
                  <a:gd name="T86" fmla="*/ 2147483647 w 3093"/>
                  <a:gd name="T87" fmla="*/ 2147483647 h 4680"/>
                  <a:gd name="T88" fmla="*/ 2147483647 w 3093"/>
                  <a:gd name="T89" fmla="*/ 2147483647 h 4680"/>
                  <a:gd name="T90" fmla="*/ 2147483647 w 3093"/>
                  <a:gd name="T91" fmla="*/ 2147483647 h 4680"/>
                  <a:gd name="T92" fmla="*/ 2147483647 w 3093"/>
                  <a:gd name="T93" fmla="*/ 2147483647 h 4680"/>
                  <a:gd name="T94" fmla="*/ 2147483647 w 3093"/>
                  <a:gd name="T95" fmla="*/ 2147483647 h 4680"/>
                  <a:gd name="T96" fmla="*/ 2147483647 w 3093"/>
                  <a:gd name="T97" fmla="*/ 2147483647 h 4680"/>
                  <a:gd name="T98" fmla="*/ 2147483647 w 3093"/>
                  <a:gd name="T99" fmla="*/ 2147483647 h 4680"/>
                  <a:gd name="T100" fmla="*/ 2147483647 w 3093"/>
                  <a:gd name="T101" fmla="*/ 2147483647 h 4680"/>
                  <a:gd name="T102" fmla="*/ 2147483647 w 3093"/>
                  <a:gd name="T103" fmla="*/ 2147483647 h 4680"/>
                  <a:gd name="T104" fmla="*/ 2147483647 w 3093"/>
                  <a:gd name="T105" fmla="*/ 2147483647 h 4680"/>
                  <a:gd name="T106" fmla="*/ 2147483647 w 3093"/>
                  <a:gd name="T107" fmla="*/ 2147483647 h 4680"/>
                  <a:gd name="T108" fmla="*/ 2147483647 w 3093"/>
                  <a:gd name="T109" fmla="*/ 2147483647 h 4680"/>
                  <a:gd name="T110" fmla="*/ 2147483647 w 3093"/>
                  <a:gd name="T111" fmla="*/ 2147483647 h 4680"/>
                  <a:gd name="T112" fmla="*/ 2147483647 w 3093"/>
                  <a:gd name="T113" fmla="*/ 2147483647 h 4680"/>
                  <a:gd name="T114" fmla="*/ 2147483647 w 3093"/>
                  <a:gd name="T115" fmla="*/ 2147483647 h 4680"/>
                  <a:gd name="T116" fmla="*/ 2147483647 w 3093"/>
                  <a:gd name="T117" fmla="*/ 2147483647 h 4680"/>
                  <a:gd name="T118" fmla="*/ 2147483647 w 3093"/>
                  <a:gd name="T119" fmla="*/ 2147483647 h 46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093" h="4680">
                    <a:moveTo>
                      <a:pt x="1569" y="0"/>
                    </a:moveTo>
                    <a:lnTo>
                      <a:pt x="1653" y="0"/>
                    </a:lnTo>
                    <a:lnTo>
                      <a:pt x="1701" y="28"/>
                    </a:lnTo>
                    <a:lnTo>
                      <a:pt x="1701" y="84"/>
                    </a:lnTo>
                    <a:lnTo>
                      <a:pt x="1705" y="136"/>
                    </a:lnTo>
                    <a:lnTo>
                      <a:pt x="1625" y="196"/>
                    </a:lnTo>
                    <a:lnTo>
                      <a:pt x="1673" y="236"/>
                    </a:lnTo>
                    <a:lnTo>
                      <a:pt x="1629" y="352"/>
                    </a:lnTo>
                    <a:lnTo>
                      <a:pt x="1681" y="404"/>
                    </a:lnTo>
                    <a:lnTo>
                      <a:pt x="1725" y="428"/>
                    </a:lnTo>
                    <a:cubicBezTo>
                      <a:pt x="1726" y="445"/>
                      <a:pt x="1728" y="463"/>
                      <a:pt x="1729" y="480"/>
                    </a:cubicBezTo>
                    <a:lnTo>
                      <a:pt x="1685" y="528"/>
                    </a:lnTo>
                    <a:cubicBezTo>
                      <a:pt x="1690" y="557"/>
                      <a:pt x="1696" y="587"/>
                      <a:pt x="1701" y="616"/>
                    </a:cubicBezTo>
                    <a:lnTo>
                      <a:pt x="1729" y="676"/>
                    </a:lnTo>
                    <a:lnTo>
                      <a:pt x="1809" y="676"/>
                    </a:lnTo>
                    <a:lnTo>
                      <a:pt x="1909" y="676"/>
                    </a:lnTo>
                    <a:lnTo>
                      <a:pt x="1961" y="704"/>
                    </a:lnTo>
                    <a:lnTo>
                      <a:pt x="1985" y="752"/>
                    </a:lnTo>
                    <a:lnTo>
                      <a:pt x="2009" y="816"/>
                    </a:lnTo>
                    <a:lnTo>
                      <a:pt x="2089" y="812"/>
                    </a:lnTo>
                    <a:lnTo>
                      <a:pt x="2165" y="820"/>
                    </a:lnTo>
                    <a:lnTo>
                      <a:pt x="2241" y="848"/>
                    </a:lnTo>
                    <a:lnTo>
                      <a:pt x="2241" y="912"/>
                    </a:lnTo>
                    <a:cubicBezTo>
                      <a:pt x="2244" y="932"/>
                      <a:pt x="2240" y="957"/>
                      <a:pt x="2249" y="972"/>
                    </a:cubicBezTo>
                    <a:lnTo>
                      <a:pt x="2294" y="1004"/>
                    </a:lnTo>
                    <a:lnTo>
                      <a:pt x="2269" y="1044"/>
                    </a:lnTo>
                    <a:lnTo>
                      <a:pt x="2237" y="1080"/>
                    </a:lnTo>
                    <a:lnTo>
                      <a:pt x="2197" y="1096"/>
                    </a:lnTo>
                    <a:lnTo>
                      <a:pt x="2165" y="1068"/>
                    </a:lnTo>
                    <a:lnTo>
                      <a:pt x="2121" y="1056"/>
                    </a:lnTo>
                    <a:lnTo>
                      <a:pt x="2065" y="1056"/>
                    </a:lnTo>
                    <a:lnTo>
                      <a:pt x="2037" y="1024"/>
                    </a:lnTo>
                    <a:lnTo>
                      <a:pt x="2001" y="1108"/>
                    </a:lnTo>
                    <a:lnTo>
                      <a:pt x="1969" y="1160"/>
                    </a:lnTo>
                    <a:lnTo>
                      <a:pt x="1945" y="1204"/>
                    </a:lnTo>
                    <a:lnTo>
                      <a:pt x="1993" y="1260"/>
                    </a:lnTo>
                    <a:lnTo>
                      <a:pt x="2025" y="1300"/>
                    </a:lnTo>
                    <a:cubicBezTo>
                      <a:pt x="2022" y="1320"/>
                      <a:pt x="2020" y="1340"/>
                      <a:pt x="2017" y="1360"/>
                    </a:cubicBezTo>
                    <a:lnTo>
                      <a:pt x="2001" y="1412"/>
                    </a:lnTo>
                    <a:lnTo>
                      <a:pt x="1965" y="1460"/>
                    </a:lnTo>
                    <a:lnTo>
                      <a:pt x="1929" y="1492"/>
                    </a:lnTo>
                    <a:lnTo>
                      <a:pt x="1949" y="1540"/>
                    </a:lnTo>
                    <a:lnTo>
                      <a:pt x="1973" y="1580"/>
                    </a:lnTo>
                    <a:lnTo>
                      <a:pt x="1929" y="1616"/>
                    </a:lnTo>
                    <a:lnTo>
                      <a:pt x="1885" y="1636"/>
                    </a:lnTo>
                    <a:lnTo>
                      <a:pt x="1841" y="1668"/>
                    </a:lnTo>
                    <a:lnTo>
                      <a:pt x="1839" y="1667"/>
                    </a:lnTo>
                    <a:lnTo>
                      <a:pt x="1857" y="1704"/>
                    </a:lnTo>
                    <a:lnTo>
                      <a:pt x="1901" y="1732"/>
                    </a:lnTo>
                    <a:lnTo>
                      <a:pt x="1869" y="1748"/>
                    </a:lnTo>
                    <a:lnTo>
                      <a:pt x="1837" y="1792"/>
                    </a:lnTo>
                    <a:lnTo>
                      <a:pt x="1861" y="1836"/>
                    </a:lnTo>
                    <a:lnTo>
                      <a:pt x="1877" y="1884"/>
                    </a:lnTo>
                    <a:lnTo>
                      <a:pt x="1893" y="1928"/>
                    </a:lnTo>
                    <a:lnTo>
                      <a:pt x="1925" y="2004"/>
                    </a:lnTo>
                    <a:lnTo>
                      <a:pt x="1885" y="2048"/>
                    </a:lnTo>
                    <a:lnTo>
                      <a:pt x="1853" y="2084"/>
                    </a:lnTo>
                    <a:lnTo>
                      <a:pt x="1925" y="2088"/>
                    </a:lnTo>
                    <a:lnTo>
                      <a:pt x="1957" y="2084"/>
                    </a:lnTo>
                    <a:cubicBezTo>
                      <a:pt x="1956" y="2100"/>
                      <a:pt x="1954" y="2116"/>
                      <a:pt x="1953" y="2132"/>
                    </a:cubicBezTo>
                    <a:lnTo>
                      <a:pt x="1933" y="2164"/>
                    </a:lnTo>
                    <a:cubicBezTo>
                      <a:pt x="1929" y="2183"/>
                      <a:pt x="1925" y="2201"/>
                      <a:pt x="1921" y="2220"/>
                    </a:cubicBezTo>
                    <a:lnTo>
                      <a:pt x="1893" y="2236"/>
                    </a:lnTo>
                    <a:lnTo>
                      <a:pt x="1861" y="2248"/>
                    </a:lnTo>
                    <a:lnTo>
                      <a:pt x="1829" y="2292"/>
                    </a:lnTo>
                    <a:cubicBezTo>
                      <a:pt x="1824" y="2313"/>
                      <a:pt x="1818" y="2335"/>
                      <a:pt x="1813" y="2356"/>
                    </a:cubicBezTo>
                    <a:lnTo>
                      <a:pt x="1857" y="2388"/>
                    </a:lnTo>
                    <a:lnTo>
                      <a:pt x="1837" y="2424"/>
                    </a:lnTo>
                    <a:lnTo>
                      <a:pt x="1809" y="2452"/>
                    </a:lnTo>
                    <a:cubicBezTo>
                      <a:pt x="1812" y="2469"/>
                      <a:pt x="1814" y="2487"/>
                      <a:pt x="1817" y="2504"/>
                    </a:cubicBezTo>
                    <a:lnTo>
                      <a:pt x="1845" y="2536"/>
                    </a:lnTo>
                    <a:lnTo>
                      <a:pt x="1893" y="2576"/>
                    </a:lnTo>
                    <a:lnTo>
                      <a:pt x="1937" y="2604"/>
                    </a:lnTo>
                    <a:lnTo>
                      <a:pt x="1949" y="2648"/>
                    </a:lnTo>
                    <a:lnTo>
                      <a:pt x="1926" y="2695"/>
                    </a:lnTo>
                    <a:lnTo>
                      <a:pt x="1925" y="2696"/>
                    </a:lnTo>
                    <a:lnTo>
                      <a:pt x="1933" y="2756"/>
                    </a:lnTo>
                    <a:lnTo>
                      <a:pt x="1941" y="2824"/>
                    </a:lnTo>
                    <a:lnTo>
                      <a:pt x="1989" y="2848"/>
                    </a:lnTo>
                    <a:lnTo>
                      <a:pt x="2029" y="2832"/>
                    </a:lnTo>
                    <a:lnTo>
                      <a:pt x="2089" y="2840"/>
                    </a:lnTo>
                    <a:lnTo>
                      <a:pt x="2117" y="2892"/>
                    </a:lnTo>
                    <a:lnTo>
                      <a:pt x="2169" y="2944"/>
                    </a:lnTo>
                    <a:lnTo>
                      <a:pt x="2233" y="2968"/>
                    </a:lnTo>
                    <a:lnTo>
                      <a:pt x="2269" y="3004"/>
                    </a:lnTo>
                    <a:lnTo>
                      <a:pt x="2325" y="3012"/>
                    </a:lnTo>
                    <a:lnTo>
                      <a:pt x="2373" y="3032"/>
                    </a:lnTo>
                    <a:lnTo>
                      <a:pt x="2413" y="3084"/>
                    </a:lnTo>
                    <a:lnTo>
                      <a:pt x="2484" y="3157"/>
                    </a:lnTo>
                    <a:lnTo>
                      <a:pt x="2461" y="3196"/>
                    </a:lnTo>
                    <a:lnTo>
                      <a:pt x="2441" y="3228"/>
                    </a:lnTo>
                    <a:lnTo>
                      <a:pt x="2465" y="3264"/>
                    </a:lnTo>
                    <a:lnTo>
                      <a:pt x="2497" y="3292"/>
                    </a:lnTo>
                    <a:lnTo>
                      <a:pt x="2537" y="3284"/>
                    </a:lnTo>
                    <a:lnTo>
                      <a:pt x="2585" y="3308"/>
                    </a:lnTo>
                    <a:lnTo>
                      <a:pt x="2621" y="3356"/>
                    </a:lnTo>
                    <a:lnTo>
                      <a:pt x="2645" y="3392"/>
                    </a:lnTo>
                    <a:lnTo>
                      <a:pt x="2673" y="3416"/>
                    </a:lnTo>
                    <a:lnTo>
                      <a:pt x="2725" y="3408"/>
                    </a:lnTo>
                    <a:lnTo>
                      <a:pt x="2749" y="3440"/>
                    </a:lnTo>
                    <a:lnTo>
                      <a:pt x="2749" y="3484"/>
                    </a:lnTo>
                    <a:lnTo>
                      <a:pt x="2769" y="3500"/>
                    </a:lnTo>
                    <a:lnTo>
                      <a:pt x="2805" y="3504"/>
                    </a:lnTo>
                    <a:lnTo>
                      <a:pt x="2841" y="3512"/>
                    </a:lnTo>
                    <a:lnTo>
                      <a:pt x="2869" y="3536"/>
                    </a:lnTo>
                    <a:lnTo>
                      <a:pt x="2865" y="3564"/>
                    </a:lnTo>
                    <a:lnTo>
                      <a:pt x="2821" y="3580"/>
                    </a:lnTo>
                    <a:lnTo>
                      <a:pt x="2809" y="3620"/>
                    </a:lnTo>
                    <a:lnTo>
                      <a:pt x="2789" y="3668"/>
                    </a:lnTo>
                    <a:lnTo>
                      <a:pt x="2781" y="3712"/>
                    </a:lnTo>
                    <a:lnTo>
                      <a:pt x="2773" y="3776"/>
                    </a:lnTo>
                    <a:lnTo>
                      <a:pt x="2825" y="3800"/>
                    </a:lnTo>
                    <a:lnTo>
                      <a:pt x="2877" y="3820"/>
                    </a:lnTo>
                    <a:lnTo>
                      <a:pt x="2941" y="3852"/>
                    </a:lnTo>
                    <a:lnTo>
                      <a:pt x="2949" y="3896"/>
                    </a:lnTo>
                    <a:lnTo>
                      <a:pt x="2941" y="3952"/>
                    </a:lnTo>
                    <a:lnTo>
                      <a:pt x="2961" y="3992"/>
                    </a:lnTo>
                    <a:lnTo>
                      <a:pt x="2997" y="3976"/>
                    </a:lnTo>
                    <a:lnTo>
                      <a:pt x="3041" y="3980"/>
                    </a:lnTo>
                    <a:lnTo>
                      <a:pt x="3073" y="4024"/>
                    </a:lnTo>
                    <a:lnTo>
                      <a:pt x="3093" y="4080"/>
                    </a:lnTo>
                    <a:lnTo>
                      <a:pt x="3009" y="4104"/>
                    </a:lnTo>
                    <a:lnTo>
                      <a:pt x="3009" y="4196"/>
                    </a:lnTo>
                    <a:lnTo>
                      <a:pt x="2961" y="4192"/>
                    </a:lnTo>
                    <a:lnTo>
                      <a:pt x="2921" y="4188"/>
                    </a:lnTo>
                    <a:cubicBezTo>
                      <a:pt x="2916" y="4207"/>
                      <a:pt x="2910" y="4225"/>
                      <a:pt x="2905" y="4244"/>
                    </a:cubicBezTo>
                    <a:lnTo>
                      <a:pt x="2829" y="4256"/>
                    </a:lnTo>
                    <a:cubicBezTo>
                      <a:pt x="2832" y="4269"/>
                      <a:pt x="2834" y="4283"/>
                      <a:pt x="2837" y="4296"/>
                    </a:cubicBezTo>
                    <a:lnTo>
                      <a:pt x="2857" y="4336"/>
                    </a:lnTo>
                    <a:lnTo>
                      <a:pt x="2893" y="4344"/>
                    </a:lnTo>
                    <a:lnTo>
                      <a:pt x="2857" y="4392"/>
                    </a:lnTo>
                    <a:cubicBezTo>
                      <a:pt x="2854" y="4409"/>
                      <a:pt x="2852" y="4427"/>
                      <a:pt x="2849" y="4444"/>
                    </a:cubicBezTo>
                    <a:cubicBezTo>
                      <a:pt x="2844" y="4464"/>
                      <a:pt x="2838" y="4484"/>
                      <a:pt x="2833" y="4504"/>
                    </a:cubicBezTo>
                    <a:lnTo>
                      <a:pt x="2765" y="4512"/>
                    </a:lnTo>
                    <a:lnTo>
                      <a:pt x="2717" y="4512"/>
                    </a:lnTo>
                    <a:lnTo>
                      <a:pt x="2673" y="4548"/>
                    </a:lnTo>
                    <a:lnTo>
                      <a:pt x="2633" y="4512"/>
                    </a:lnTo>
                    <a:lnTo>
                      <a:pt x="2593" y="4496"/>
                    </a:lnTo>
                    <a:lnTo>
                      <a:pt x="2533" y="4508"/>
                    </a:lnTo>
                    <a:lnTo>
                      <a:pt x="2493" y="4544"/>
                    </a:lnTo>
                    <a:lnTo>
                      <a:pt x="2493" y="4592"/>
                    </a:lnTo>
                    <a:lnTo>
                      <a:pt x="2477" y="4644"/>
                    </a:lnTo>
                    <a:lnTo>
                      <a:pt x="2441" y="4676"/>
                    </a:lnTo>
                    <a:lnTo>
                      <a:pt x="2389" y="4680"/>
                    </a:lnTo>
                    <a:lnTo>
                      <a:pt x="2341" y="4676"/>
                    </a:lnTo>
                    <a:lnTo>
                      <a:pt x="2301" y="4632"/>
                    </a:lnTo>
                    <a:lnTo>
                      <a:pt x="2265" y="4588"/>
                    </a:lnTo>
                    <a:lnTo>
                      <a:pt x="2213" y="4536"/>
                    </a:lnTo>
                    <a:lnTo>
                      <a:pt x="2161" y="4556"/>
                    </a:lnTo>
                    <a:lnTo>
                      <a:pt x="2129" y="4568"/>
                    </a:lnTo>
                    <a:lnTo>
                      <a:pt x="2077" y="4564"/>
                    </a:lnTo>
                    <a:lnTo>
                      <a:pt x="2053" y="4500"/>
                    </a:lnTo>
                    <a:lnTo>
                      <a:pt x="2005" y="4504"/>
                    </a:lnTo>
                    <a:lnTo>
                      <a:pt x="1961" y="4516"/>
                    </a:lnTo>
                    <a:cubicBezTo>
                      <a:pt x="1957" y="4495"/>
                      <a:pt x="1953" y="4473"/>
                      <a:pt x="1949" y="4452"/>
                    </a:cubicBezTo>
                    <a:lnTo>
                      <a:pt x="1949" y="4412"/>
                    </a:lnTo>
                    <a:lnTo>
                      <a:pt x="1913" y="4400"/>
                    </a:lnTo>
                    <a:lnTo>
                      <a:pt x="1881" y="4356"/>
                    </a:lnTo>
                    <a:lnTo>
                      <a:pt x="1933" y="4316"/>
                    </a:lnTo>
                    <a:lnTo>
                      <a:pt x="1977" y="4280"/>
                    </a:lnTo>
                    <a:lnTo>
                      <a:pt x="1913" y="4192"/>
                    </a:lnTo>
                    <a:lnTo>
                      <a:pt x="1861" y="4136"/>
                    </a:lnTo>
                    <a:lnTo>
                      <a:pt x="1813" y="4076"/>
                    </a:lnTo>
                    <a:lnTo>
                      <a:pt x="1769" y="4016"/>
                    </a:lnTo>
                    <a:lnTo>
                      <a:pt x="1713" y="3976"/>
                    </a:lnTo>
                    <a:lnTo>
                      <a:pt x="1669" y="3944"/>
                    </a:lnTo>
                    <a:lnTo>
                      <a:pt x="1629" y="3916"/>
                    </a:lnTo>
                    <a:lnTo>
                      <a:pt x="1628" y="3914"/>
                    </a:lnTo>
                    <a:lnTo>
                      <a:pt x="1561" y="3904"/>
                    </a:lnTo>
                    <a:lnTo>
                      <a:pt x="1509" y="3912"/>
                    </a:lnTo>
                    <a:lnTo>
                      <a:pt x="1465" y="3908"/>
                    </a:lnTo>
                    <a:lnTo>
                      <a:pt x="1437" y="3944"/>
                    </a:lnTo>
                    <a:lnTo>
                      <a:pt x="1425" y="3996"/>
                    </a:lnTo>
                    <a:lnTo>
                      <a:pt x="1397" y="4016"/>
                    </a:lnTo>
                    <a:lnTo>
                      <a:pt x="1357" y="4036"/>
                    </a:lnTo>
                    <a:lnTo>
                      <a:pt x="1309" y="4048"/>
                    </a:lnTo>
                    <a:lnTo>
                      <a:pt x="1261" y="4044"/>
                    </a:lnTo>
                    <a:lnTo>
                      <a:pt x="1189" y="4048"/>
                    </a:lnTo>
                    <a:lnTo>
                      <a:pt x="1129" y="4060"/>
                    </a:lnTo>
                    <a:lnTo>
                      <a:pt x="1125" y="4108"/>
                    </a:lnTo>
                    <a:lnTo>
                      <a:pt x="1057" y="4112"/>
                    </a:lnTo>
                    <a:lnTo>
                      <a:pt x="1017" y="4040"/>
                    </a:lnTo>
                    <a:lnTo>
                      <a:pt x="977" y="4064"/>
                    </a:lnTo>
                    <a:lnTo>
                      <a:pt x="933" y="4076"/>
                    </a:lnTo>
                    <a:lnTo>
                      <a:pt x="893" y="4104"/>
                    </a:lnTo>
                    <a:lnTo>
                      <a:pt x="805" y="4108"/>
                    </a:lnTo>
                    <a:lnTo>
                      <a:pt x="729" y="4104"/>
                    </a:lnTo>
                    <a:lnTo>
                      <a:pt x="661" y="4100"/>
                    </a:lnTo>
                    <a:lnTo>
                      <a:pt x="629" y="4056"/>
                    </a:lnTo>
                    <a:lnTo>
                      <a:pt x="593" y="3996"/>
                    </a:lnTo>
                    <a:lnTo>
                      <a:pt x="549" y="3932"/>
                    </a:lnTo>
                    <a:lnTo>
                      <a:pt x="525" y="3884"/>
                    </a:lnTo>
                    <a:cubicBezTo>
                      <a:pt x="526" y="3867"/>
                      <a:pt x="528" y="3849"/>
                      <a:pt x="529" y="3832"/>
                    </a:cubicBezTo>
                    <a:lnTo>
                      <a:pt x="477" y="3748"/>
                    </a:lnTo>
                    <a:lnTo>
                      <a:pt x="433" y="3692"/>
                    </a:lnTo>
                    <a:lnTo>
                      <a:pt x="393" y="3708"/>
                    </a:lnTo>
                    <a:lnTo>
                      <a:pt x="361" y="3736"/>
                    </a:lnTo>
                    <a:lnTo>
                      <a:pt x="313" y="3696"/>
                    </a:lnTo>
                    <a:lnTo>
                      <a:pt x="265" y="3656"/>
                    </a:lnTo>
                    <a:lnTo>
                      <a:pt x="265" y="3612"/>
                    </a:lnTo>
                    <a:lnTo>
                      <a:pt x="265" y="3540"/>
                    </a:lnTo>
                    <a:cubicBezTo>
                      <a:pt x="266" y="3515"/>
                      <a:pt x="268" y="3489"/>
                      <a:pt x="269" y="3464"/>
                    </a:cubicBezTo>
                    <a:lnTo>
                      <a:pt x="217" y="3408"/>
                    </a:lnTo>
                    <a:lnTo>
                      <a:pt x="165" y="3372"/>
                    </a:lnTo>
                    <a:lnTo>
                      <a:pt x="129" y="3324"/>
                    </a:lnTo>
                    <a:lnTo>
                      <a:pt x="89" y="3308"/>
                    </a:lnTo>
                    <a:lnTo>
                      <a:pt x="37" y="3320"/>
                    </a:lnTo>
                    <a:lnTo>
                      <a:pt x="0" y="3262"/>
                    </a:lnTo>
                    <a:lnTo>
                      <a:pt x="5" y="3212"/>
                    </a:lnTo>
                    <a:lnTo>
                      <a:pt x="13" y="3168"/>
                    </a:lnTo>
                    <a:lnTo>
                      <a:pt x="21" y="3108"/>
                    </a:lnTo>
                    <a:cubicBezTo>
                      <a:pt x="25" y="3095"/>
                      <a:pt x="29" y="3081"/>
                      <a:pt x="33" y="3068"/>
                    </a:cubicBezTo>
                    <a:lnTo>
                      <a:pt x="61" y="3024"/>
                    </a:lnTo>
                    <a:lnTo>
                      <a:pt x="89" y="2988"/>
                    </a:lnTo>
                    <a:lnTo>
                      <a:pt x="85" y="2944"/>
                    </a:lnTo>
                    <a:cubicBezTo>
                      <a:pt x="86" y="2931"/>
                      <a:pt x="88" y="2917"/>
                      <a:pt x="89" y="2904"/>
                    </a:cubicBezTo>
                    <a:lnTo>
                      <a:pt x="125" y="2912"/>
                    </a:lnTo>
                    <a:lnTo>
                      <a:pt x="153" y="2896"/>
                    </a:lnTo>
                    <a:lnTo>
                      <a:pt x="191" y="2842"/>
                    </a:lnTo>
                    <a:lnTo>
                      <a:pt x="165" y="2820"/>
                    </a:lnTo>
                    <a:lnTo>
                      <a:pt x="133" y="2820"/>
                    </a:lnTo>
                    <a:lnTo>
                      <a:pt x="89" y="2832"/>
                    </a:lnTo>
                    <a:lnTo>
                      <a:pt x="57" y="2784"/>
                    </a:lnTo>
                    <a:lnTo>
                      <a:pt x="89" y="2760"/>
                    </a:lnTo>
                    <a:cubicBezTo>
                      <a:pt x="92" y="2743"/>
                      <a:pt x="94" y="2725"/>
                      <a:pt x="97" y="2708"/>
                    </a:cubicBezTo>
                    <a:lnTo>
                      <a:pt x="97" y="2668"/>
                    </a:lnTo>
                    <a:lnTo>
                      <a:pt x="69" y="2636"/>
                    </a:lnTo>
                    <a:lnTo>
                      <a:pt x="29" y="2604"/>
                    </a:lnTo>
                    <a:lnTo>
                      <a:pt x="29" y="2560"/>
                    </a:lnTo>
                    <a:cubicBezTo>
                      <a:pt x="32" y="2545"/>
                      <a:pt x="34" y="2531"/>
                      <a:pt x="37" y="2516"/>
                    </a:cubicBezTo>
                    <a:lnTo>
                      <a:pt x="85" y="2492"/>
                    </a:lnTo>
                    <a:cubicBezTo>
                      <a:pt x="94" y="2477"/>
                      <a:pt x="87" y="2445"/>
                      <a:pt x="93" y="2424"/>
                    </a:cubicBezTo>
                    <a:lnTo>
                      <a:pt x="121" y="2368"/>
                    </a:lnTo>
                    <a:lnTo>
                      <a:pt x="157" y="2328"/>
                    </a:lnTo>
                    <a:lnTo>
                      <a:pt x="217" y="2312"/>
                    </a:lnTo>
                    <a:lnTo>
                      <a:pt x="237" y="2256"/>
                    </a:lnTo>
                    <a:lnTo>
                      <a:pt x="257" y="2200"/>
                    </a:lnTo>
                    <a:lnTo>
                      <a:pt x="289" y="2168"/>
                    </a:lnTo>
                    <a:lnTo>
                      <a:pt x="341" y="2140"/>
                    </a:lnTo>
                    <a:lnTo>
                      <a:pt x="329" y="2088"/>
                    </a:lnTo>
                    <a:lnTo>
                      <a:pt x="289" y="2092"/>
                    </a:lnTo>
                    <a:lnTo>
                      <a:pt x="233" y="2096"/>
                    </a:lnTo>
                    <a:lnTo>
                      <a:pt x="209" y="2056"/>
                    </a:lnTo>
                    <a:lnTo>
                      <a:pt x="233" y="2024"/>
                    </a:lnTo>
                    <a:lnTo>
                      <a:pt x="281" y="2012"/>
                    </a:lnTo>
                    <a:lnTo>
                      <a:pt x="293" y="1972"/>
                    </a:lnTo>
                    <a:lnTo>
                      <a:pt x="261" y="1960"/>
                    </a:lnTo>
                    <a:lnTo>
                      <a:pt x="233" y="1932"/>
                    </a:lnTo>
                    <a:lnTo>
                      <a:pt x="253" y="1888"/>
                    </a:lnTo>
                    <a:lnTo>
                      <a:pt x="317" y="1888"/>
                    </a:lnTo>
                    <a:lnTo>
                      <a:pt x="405" y="1884"/>
                    </a:lnTo>
                    <a:lnTo>
                      <a:pt x="397" y="1836"/>
                    </a:lnTo>
                    <a:lnTo>
                      <a:pt x="365" y="1792"/>
                    </a:lnTo>
                    <a:lnTo>
                      <a:pt x="301" y="1752"/>
                    </a:lnTo>
                    <a:lnTo>
                      <a:pt x="289" y="1696"/>
                    </a:lnTo>
                    <a:lnTo>
                      <a:pt x="285" y="1592"/>
                    </a:lnTo>
                    <a:lnTo>
                      <a:pt x="337" y="1552"/>
                    </a:lnTo>
                    <a:lnTo>
                      <a:pt x="401" y="1496"/>
                    </a:lnTo>
                    <a:lnTo>
                      <a:pt x="461" y="1504"/>
                    </a:lnTo>
                    <a:lnTo>
                      <a:pt x="549" y="1496"/>
                    </a:lnTo>
                    <a:lnTo>
                      <a:pt x="529" y="1436"/>
                    </a:lnTo>
                    <a:lnTo>
                      <a:pt x="589" y="1404"/>
                    </a:lnTo>
                    <a:lnTo>
                      <a:pt x="637" y="1432"/>
                    </a:lnTo>
                    <a:lnTo>
                      <a:pt x="685" y="1468"/>
                    </a:lnTo>
                    <a:lnTo>
                      <a:pt x="749" y="1472"/>
                    </a:lnTo>
                    <a:lnTo>
                      <a:pt x="764" y="1409"/>
                    </a:lnTo>
                    <a:lnTo>
                      <a:pt x="749" y="1360"/>
                    </a:lnTo>
                    <a:lnTo>
                      <a:pt x="729" y="1300"/>
                    </a:lnTo>
                    <a:lnTo>
                      <a:pt x="753" y="1220"/>
                    </a:lnTo>
                    <a:cubicBezTo>
                      <a:pt x="760" y="1195"/>
                      <a:pt x="766" y="1169"/>
                      <a:pt x="773" y="1144"/>
                    </a:cubicBezTo>
                    <a:lnTo>
                      <a:pt x="789" y="1104"/>
                    </a:lnTo>
                    <a:lnTo>
                      <a:pt x="769" y="1072"/>
                    </a:lnTo>
                    <a:lnTo>
                      <a:pt x="713" y="1048"/>
                    </a:lnTo>
                    <a:cubicBezTo>
                      <a:pt x="720" y="1027"/>
                      <a:pt x="726" y="1005"/>
                      <a:pt x="733" y="984"/>
                    </a:cubicBezTo>
                    <a:lnTo>
                      <a:pt x="841" y="972"/>
                    </a:lnTo>
                    <a:cubicBezTo>
                      <a:pt x="840" y="944"/>
                      <a:pt x="838" y="916"/>
                      <a:pt x="837" y="888"/>
                    </a:cubicBezTo>
                    <a:lnTo>
                      <a:pt x="885" y="852"/>
                    </a:lnTo>
                    <a:lnTo>
                      <a:pt x="937" y="828"/>
                    </a:lnTo>
                    <a:lnTo>
                      <a:pt x="965" y="772"/>
                    </a:lnTo>
                    <a:lnTo>
                      <a:pt x="941" y="732"/>
                    </a:lnTo>
                    <a:cubicBezTo>
                      <a:pt x="940" y="692"/>
                      <a:pt x="938" y="652"/>
                      <a:pt x="937" y="612"/>
                    </a:cubicBezTo>
                    <a:lnTo>
                      <a:pt x="993" y="576"/>
                    </a:lnTo>
                    <a:lnTo>
                      <a:pt x="981" y="516"/>
                    </a:lnTo>
                    <a:lnTo>
                      <a:pt x="949" y="472"/>
                    </a:lnTo>
                    <a:lnTo>
                      <a:pt x="945" y="416"/>
                    </a:lnTo>
                    <a:lnTo>
                      <a:pt x="977" y="340"/>
                    </a:lnTo>
                    <a:lnTo>
                      <a:pt x="1037" y="336"/>
                    </a:lnTo>
                    <a:lnTo>
                      <a:pt x="1097" y="348"/>
                    </a:lnTo>
                    <a:lnTo>
                      <a:pt x="1137" y="392"/>
                    </a:lnTo>
                    <a:lnTo>
                      <a:pt x="1173" y="416"/>
                    </a:lnTo>
                    <a:lnTo>
                      <a:pt x="1249" y="380"/>
                    </a:lnTo>
                    <a:lnTo>
                      <a:pt x="1341" y="352"/>
                    </a:lnTo>
                    <a:lnTo>
                      <a:pt x="1449" y="308"/>
                    </a:lnTo>
                    <a:cubicBezTo>
                      <a:pt x="1450" y="263"/>
                      <a:pt x="1452" y="217"/>
                      <a:pt x="1453" y="172"/>
                    </a:cubicBezTo>
                    <a:lnTo>
                      <a:pt x="1513" y="96"/>
                    </a:lnTo>
                    <a:lnTo>
                      <a:pt x="1569"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Freeform 190">
                <a:extLst>
                  <a:ext uri="{FF2B5EF4-FFF2-40B4-BE49-F238E27FC236}">
                    <a16:creationId xmlns:a16="http://schemas.microsoft.com/office/drawing/2014/main" id="{56810FAA-2048-BF22-A406-108E27075D35}"/>
                  </a:ext>
                </a:extLst>
              </p:cNvPr>
              <p:cNvSpPr>
                <a:spLocks/>
              </p:cNvSpPr>
              <p:nvPr/>
            </p:nvSpPr>
            <p:spPr bwMode="auto">
              <a:xfrm>
                <a:off x="5144124" y="2241281"/>
                <a:ext cx="908274" cy="885985"/>
              </a:xfrm>
              <a:custGeom>
                <a:avLst/>
                <a:gdLst>
                  <a:gd name="T0" fmla="*/ 2147483647 w 3263"/>
                  <a:gd name="T1" fmla="*/ 2147483647 h 3180"/>
                  <a:gd name="T2" fmla="*/ 2147483647 w 3263"/>
                  <a:gd name="T3" fmla="*/ 2147483647 h 3180"/>
                  <a:gd name="T4" fmla="*/ 2147483647 w 3263"/>
                  <a:gd name="T5" fmla="*/ 2147483647 h 3180"/>
                  <a:gd name="T6" fmla="*/ 2147483647 w 3263"/>
                  <a:gd name="T7" fmla="*/ 2147483647 h 3180"/>
                  <a:gd name="T8" fmla="*/ 2147483647 w 3263"/>
                  <a:gd name="T9" fmla="*/ 2147483647 h 3180"/>
                  <a:gd name="T10" fmla="*/ 2147483647 w 3263"/>
                  <a:gd name="T11" fmla="*/ 2147483647 h 3180"/>
                  <a:gd name="T12" fmla="*/ 2147483647 w 3263"/>
                  <a:gd name="T13" fmla="*/ 2147483647 h 3180"/>
                  <a:gd name="T14" fmla="*/ 2147483647 w 3263"/>
                  <a:gd name="T15" fmla="*/ 2147483647 h 3180"/>
                  <a:gd name="T16" fmla="*/ 2147483647 w 3263"/>
                  <a:gd name="T17" fmla="*/ 2147483647 h 3180"/>
                  <a:gd name="T18" fmla="*/ 2147483647 w 3263"/>
                  <a:gd name="T19" fmla="*/ 2147483647 h 3180"/>
                  <a:gd name="T20" fmla="*/ 2147483647 w 3263"/>
                  <a:gd name="T21" fmla="*/ 2147483647 h 3180"/>
                  <a:gd name="T22" fmla="*/ 2147483647 w 3263"/>
                  <a:gd name="T23" fmla="*/ 2147483647 h 3180"/>
                  <a:gd name="T24" fmla="*/ 2147483647 w 3263"/>
                  <a:gd name="T25" fmla="*/ 2147483647 h 3180"/>
                  <a:gd name="T26" fmla="*/ 2147483647 w 3263"/>
                  <a:gd name="T27" fmla="*/ 2147483647 h 3180"/>
                  <a:gd name="T28" fmla="*/ 2147483647 w 3263"/>
                  <a:gd name="T29" fmla="*/ 2147483647 h 3180"/>
                  <a:gd name="T30" fmla="*/ 2147483647 w 3263"/>
                  <a:gd name="T31" fmla="*/ 2147483647 h 3180"/>
                  <a:gd name="T32" fmla="*/ 2147483647 w 3263"/>
                  <a:gd name="T33" fmla="*/ 2147483647 h 3180"/>
                  <a:gd name="T34" fmla="*/ 2147483647 w 3263"/>
                  <a:gd name="T35" fmla="*/ 2147483647 h 3180"/>
                  <a:gd name="T36" fmla="*/ 2147483647 w 3263"/>
                  <a:gd name="T37" fmla="*/ 2147483647 h 3180"/>
                  <a:gd name="T38" fmla="*/ 2147483647 w 3263"/>
                  <a:gd name="T39" fmla="*/ 2147483647 h 3180"/>
                  <a:gd name="T40" fmla="*/ 2147483647 w 3263"/>
                  <a:gd name="T41" fmla="*/ 2147483647 h 3180"/>
                  <a:gd name="T42" fmla="*/ 2147483647 w 3263"/>
                  <a:gd name="T43" fmla="*/ 2147483647 h 3180"/>
                  <a:gd name="T44" fmla="*/ 2147483647 w 3263"/>
                  <a:gd name="T45" fmla="*/ 2147483647 h 3180"/>
                  <a:gd name="T46" fmla="*/ 2147483647 w 3263"/>
                  <a:gd name="T47" fmla="*/ 2147483647 h 3180"/>
                  <a:gd name="T48" fmla="*/ 2147483647 w 3263"/>
                  <a:gd name="T49" fmla="*/ 2147483647 h 3180"/>
                  <a:gd name="T50" fmla="*/ 2147483647 w 3263"/>
                  <a:gd name="T51" fmla="*/ 2147483647 h 3180"/>
                  <a:gd name="T52" fmla="*/ 2147483647 w 3263"/>
                  <a:gd name="T53" fmla="*/ 2147483647 h 3180"/>
                  <a:gd name="T54" fmla="*/ 2147483647 w 3263"/>
                  <a:gd name="T55" fmla="*/ 2147483647 h 3180"/>
                  <a:gd name="T56" fmla="*/ 2147483647 w 3263"/>
                  <a:gd name="T57" fmla="*/ 2147483647 h 3180"/>
                  <a:gd name="T58" fmla="*/ 2147483647 w 3263"/>
                  <a:gd name="T59" fmla="*/ 2147483647 h 3180"/>
                  <a:gd name="T60" fmla="*/ 2147483647 w 3263"/>
                  <a:gd name="T61" fmla="*/ 2147483647 h 3180"/>
                  <a:gd name="T62" fmla="*/ 2147483647 w 3263"/>
                  <a:gd name="T63" fmla="*/ 2147483647 h 3180"/>
                  <a:gd name="T64" fmla="*/ 2147483647 w 3263"/>
                  <a:gd name="T65" fmla="*/ 2147483647 h 3180"/>
                  <a:gd name="T66" fmla="*/ 2147483647 w 3263"/>
                  <a:gd name="T67" fmla="*/ 2147483647 h 3180"/>
                  <a:gd name="T68" fmla="*/ 2147483647 w 3263"/>
                  <a:gd name="T69" fmla="*/ 2147483647 h 3180"/>
                  <a:gd name="T70" fmla="*/ 2147483647 w 3263"/>
                  <a:gd name="T71" fmla="*/ 2147483647 h 3180"/>
                  <a:gd name="T72" fmla="*/ 2147483647 w 3263"/>
                  <a:gd name="T73" fmla="*/ 2147483647 h 3180"/>
                  <a:gd name="T74" fmla="*/ 2147483647 w 3263"/>
                  <a:gd name="T75" fmla="*/ 2147483647 h 3180"/>
                  <a:gd name="T76" fmla="*/ 2147483647 w 3263"/>
                  <a:gd name="T77" fmla="*/ 2147483647 h 3180"/>
                  <a:gd name="T78" fmla="*/ 2147483647 w 3263"/>
                  <a:gd name="T79" fmla="*/ 2147483647 h 3180"/>
                  <a:gd name="T80" fmla="*/ 2147483647 w 3263"/>
                  <a:gd name="T81" fmla="*/ 2147483647 h 3180"/>
                  <a:gd name="T82" fmla="*/ 2147483647 w 3263"/>
                  <a:gd name="T83" fmla="*/ 2147483647 h 3180"/>
                  <a:gd name="T84" fmla="*/ 2147483647 w 3263"/>
                  <a:gd name="T85" fmla="*/ 2147483647 h 3180"/>
                  <a:gd name="T86" fmla="*/ 2147483647 w 3263"/>
                  <a:gd name="T87" fmla="*/ 2147483647 h 3180"/>
                  <a:gd name="T88" fmla="*/ 2147483647 w 3263"/>
                  <a:gd name="T89" fmla="*/ 2147483647 h 3180"/>
                  <a:gd name="T90" fmla="*/ 2147483647 w 3263"/>
                  <a:gd name="T91" fmla="*/ 2147483647 h 3180"/>
                  <a:gd name="T92" fmla="*/ 2147483647 w 3263"/>
                  <a:gd name="T93" fmla="*/ 2147483647 h 3180"/>
                  <a:gd name="T94" fmla="*/ 2147483647 w 3263"/>
                  <a:gd name="T95" fmla="*/ 2147483647 h 3180"/>
                  <a:gd name="T96" fmla="*/ 2147483647 w 3263"/>
                  <a:gd name="T97" fmla="*/ 2147483647 h 3180"/>
                  <a:gd name="T98" fmla="*/ 2147483647 w 3263"/>
                  <a:gd name="T99" fmla="*/ 2147483647 h 3180"/>
                  <a:gd name="T100" fmla="*/ 2147483647 w 3263"/>
                  <a:gd name="T101" fmla="*/ 2147483647 h 3180"/>
                  <a:gd name="T102" fmla="*/ 2147483647 w 3263"/>
                  <a:gd name="T103" fmla="*/ 2147483647 h 3180"/>
                  <a:gd name="T104" fmla="*/ 2147483647 w 3263"/>
                  <a:gd name="T105" fmla="*/ 2147483647 h 3180"/>
                  <a:gd name="T106" fmla="*/ 2147483647 w 3263"/>
                  <a:gd name="T107" fmla="*/ 2147483647 h 3180"/>
                  <a:gd name="T108" fmla="*/ 2147483647 w 3263"/>
                  <a:gd name="T109" fmla="*/ 2147483647 h 3180"/>
                  <a:gd name="T110" fmla="*/ 2147483647 w 3263"/>
                  <a:gd name="T111" fmla="*/ 2147483647 h 3180"/>
                  <a:gd name="T112" fmla="*/ 2147483647 w 3263"/>
                  <a:gd name="T113" fmla="*/ 2147483647 h 3180"/>
                  <a:gd name="T114" fmla="*/ 2147483647 w 3263"/>
                  <a:gd name="T115" fmla="*/ 2147483647 h 3180"/>
                  <a:gd name="T116" fmla="*/ 2147483647 w 3263"/>
                  <a:gd name="T117" fmla="*/ 2147483647 h 3180"/>
                  <a:gd name="T118" fmla="*/ 2147483647 w 3263"/>
                  <a:gd name="T119" fmla="*/ 2147483647 h 3180"/>
                  <a:gd name="T120" fmla="*/ 2147483647 w 3263"/>
                  <a:gd name="T121" fmla="*/ 2147483647 h 3180"/>
                  <a:gd name="T122" fmla="*/ 2147483647 w 3263"/>
                  <a:gd name="T123" fmla="*/ 2147483647 h 31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263" h="3180">
                    <a:moveTo>
                      <a:pt x="485" y="0"/>
                    </a:moveTo>
                    <a:lnTo>
                      <a:pt x="620" y="164"/>
                    </a:lnTo>
                    <a:lnTo>
                      <a:pt x="676" y="136"/>
                    </a:lnTo>
                    <a:lnTo>
                      <a:pt x="768" y="132"/>
                    </a:lnTo>
                    <a:lnTo>
                      <a:pt x="820" y="92"/>
                    </a:lnTo>
                    <a:lnTo>
                      <a:pt x="868" y="56"/>
                    </a:lnTo>
                    <a:lnTo>
                      <a:pt x="928" y="44"/>
                    </a:lnTo>
                    <a:lnTo>
                      <a:pt x="1016" y="44"/>
                    </a:lnTo>
                    <a:lnTo>
                      <a:pt x="1076" y="108"/>
                    </a:lnTo>
                    <a:lnTo>
                      <a:pt x="1108" y="172"/>
                    </a:lnTo>
                    <a:lnTo>
                      <a:pt x="1232" y="184"/>
                    </a:lnTo>
                    <a:lnTo>
                      <a:pt x="1296" y="228"/>
                    </a:lnTo>
                    <a:lnTo>
                      <a:pt x="1356" y="232"/>
                    </a:lnTo>
                    <a:lnTo>
                      <a:pt x="1384" y="192"/>
                    </a:lnTo>
                    <a:lnTo>
                      <a:pt x="1416" y="156"/>
                    </a:lnTo>
                    <a:lnTo>
                      <a:pt x="1452" y="120"/>
                    </a:lnTo>
                    <a:lnTo>
                      <a:pt x="1504" y="104"/>
                    </a:lnTo>
                    <a:lnTo>
                      <a:pt x="1552" y="108"/>
                    </a:lnTo>
                    <a:lnTo>
                      <a:pt x="1592" y="148"/>
                    </a:lnTo>
                    <a:lnTo>
                      <a:pt x="1620" y="200"/>
                    </a:lnTo>
                    <a:lnTo>
                      <a:pt x="1672" y="216"/>
                    </a:lnTo>
                    <a:lnTo>
                      <a:pt x="1696" y="168"/>
                    </a:lnTo>
                    <a:lnTo>
                      <a:pt x="1700" y="164"/>
                    </a:lnTo>
                    <a:lnTo>
                      <a:pt x="1800" y="180"/>
                    </a:lnTo>
                    <a:lnTo>
                      <a:pt x="1884" y="216"/>
                    </a:lnTo>
                    <a:lnTo>
                      <a:pt x="1968" y="256"/>
                    </a:lnTo>
                    <a:lnTo>
                      <a:pt x="2000" y="320"/>
                    </a:lnTo>
                    <a:cubicBezTo>
                      <a:pt x="1993" y="347"/>
                      <a:pt x="1987" y="373"/>
                      <a:pt x="1980" y="400"/>
                    </a:cubicBezTo>
                    <a:lnTo>
                      <a:pt x="1980" y="464"/>
                    </a:lnTo>
                    <a:lnTo>
                      <a:pt x="2056" y="476"/>
                    </a:lnTo>
                    <a:lnTo>
                      <a:pt x="2072" y="536"/>
                    </a:lnTo>
                    <a:cubicBezTo>
                      <a:pt x="2080" y="552"/>
                      <a:pt x="2088" y="568"/>
                      <a:pt x="2096" y="584"/>
                    </a:cubicBezTo>
                    <a:lnTo>
                      <a:pt x="2140" y="636"/>
                    </a:lnTo>
                    <a:lnTo>
                      <a:pt x="2184" y="704"/>
                    </a:lnTo>
                    <a:lnTo>
                      <a:pt x="2268" y="708"/>
                    </a:lnTo>
                    <a:lnTo>
                      <a:pt x="2284" y="640"/>
                    </a:lnTo>
                    <a:cubicBezTo>
                      <a:pt x="2292" y="627"/>
                      <a:pt x="2300" y="613"/>
                      <a:pt x="2308" y="600"/>
                    </a:cubicBezTo>
                    <a:lnTo>
                      <a:pt x="2376" y="584"/>
                    </a:lnTo>
                    <a:lnTo>
                      <a:pt x="2436" y="604"/>
                    </a:lnTo>
                    <a:lnTo>
                      <a:pt x="2496" y="632"/>
                    </a:lnTo>
                    <a:lnTo>
                      <a:pt x="2536" y="704"/>
                    </a:lnTo>
                    <a:lnTo>
                      <a:pt x="2596" y="752"/>
                    </a:lnTo>
                    <a:lnTo>
                      <a:pt x="2680" y="748"/>
                    </a:lnTo>
                    <a:lnTo>
                      <a:pt x="2792" y="740"/>
                    </a:lnTo>
                    <a:lnTo>
                      <a:pt x="2860" y="708"/>
                    </a:lnTo>
                    <a:lnTo>
                      <a:pt x="2904" y="656"/>
                    </a:lnTo>
                    <a:lnTo>
                      <a:pt x="3052" y="636"/>
                    </a:lnTo>
                    <a:lnTo>
                      <a:pt x="3088" y="708"/>
                    </a:lnTo>
                    <a:lnTo>
                      <a:pt x="3164" y="760"/>
                    </a:lnTo>
                    <a:lnTo>
                      <a:pt x="3240" y="792"/>
                    </a:lnTo>
                    <a:lnTo>
                      <a:pt x="3263" y="856"/>
                    </a:lnTo>
                    <a:lnTo>
                      <a:pt x="3256" y="916"/>
                    </a:lnTo>
                    <a:lnTo>
                      <a:pt x="3212" y="972"/>
                    </a:lnTo>
                    <a:cubicBezTo>
                      <a:pt x="3217" y="993"/>
                      <a:pt x="3223" y="1015"/>
                      <a:pt x="3228" y="1036"/>
                    </a:cubicBezTo>
                    <a:lnTo>
                      <a:pt x="3200" y="1092"/>
                    </a:lnTo>
                    <a:lnTo>
                      <a:pt x="3148" y="1100"/>
                    </a:lnTo>
                    <a:lnTo>
                      <a:pt x="3092" y="1056"/>
                    </a:lnTo>
                    <a:lnTo>
                      <a:pt x="3036" y="1024"/>
                    </a:lnTo>
                    <a:lnTo>
                      <a:pt x="2976" y="1084"/>
                    </a:lnTo>
                    <a:lnTo>
                      <a:pt x="2916" y="1080"/>
                    </a:lnTo>
                    <a:lnTo>
                      <a:pt x="2872" y="1048"/>
                    </a:lnTo>
                    <a:lnTo>
                      <a:pt x="2824" y="1012"/>
                    </a:lnTo>
                    <a:lnTo>
                      <a:pt x="2752" y="992"/>
                    </a:lnTo>
                    <a:lnTo>
                      <a:pt x="2700" y="976"/>
                    </a:lnTo>
                    <a:lnTo>
                      <a:pt x="2648" y="944"/>
                    </a:lnTo>
                    <a:lnTo>
                      <a:pt x="2640" y="888"/>
                    </a:lnTo>
                    <a:lnTo>
                      <a:pt x="2612" y="884"/>
                    </a:lnTo>
                    <a:lnTo>
                      <a:pt x="2576" y="944"/>
                    </a:lnTo>
                    <a:cubicBezTo>
                      <a:pt x="2571" y="973"/>
                      <a:pt x="2565" y="1003"/>
                      <a:pt x="2560" y="1032"/>
                    </a:cubicBezTo>
                    <a:cubicBezTo>
                      <a:pt x="2555" y="1048"/>
                      <a:pt x="2549" y="1064"/>
                      <a:pt x="2544" y="1080"/>
                    </a:cubicBezTo>
                    <a:lnTo>
                      <a:pt x="2484" y="1084"/>
                    </a:lnTo>
                    <a:cubicBezTo>
                      <a:pt x="2476" y="1097"/>
                      <a:pt x="2468" y="1111"/>
                      <a:pt x="2460" y="1124"/>
                    </a:cubicBezTo>
                    <a:cubicBezTo>
                      <a:pt x="2461" y="1141"/>
                      <a:pt x="2463" y="1159"/>
                      <a:pt x="2464" y="1176"/>
                    </a:cubicBezTo>
                    <a:lnTo>
                      <a:pt x="2528" y="1204"/>
                    </a:lnTo>
                    <a:lnTo>
                      <a:pt x="2568" y="1232"/>
                    </a:lnTo>
                    <a:lnTo>
                      <a:pt x="2608" y="1264"/>
                    </a:lnTo>
                    <a:cubicBezTo>
                      <a:pt x="2603" y="1283"/>
                      <a:pt x="2597" y="1301"/>
                      <a:pt x="2592" y="1320"/>
                    </a:cubicBezTo>
                    <a:lnTo>
                      <a:pt x="2648" y="1348"/>
                    </a:lnTo>
                    <a:lnTo>
                      <a:pt x="2692" y="1312"/>
                    </a:lnTo>
                    <a:lnTo>
                      <a:pt x="2752" y="1276"/>
                    </a:lnTo>
                    <a:lnTo>
                      <a:pt x="2820" y="1316"/>
                    </a:lnTo>
                    <a:lnTo>
                      <a:pt x="2876" y="1352"/>
                    </a:lnTo>
                    <a:lnTo>
                      <a:pt x="2912" y="1392"/>
                    </a:lnTo>
                    <a:lnTo>
                      <a:pt x="2864" y="1476"/>
                    </a:lnTo>
                    <a:lnTo>
                      <a:pt x="2836" y="1540"/>
                    </a:lnTo>
                    <a:lnTo>
                      <a:pt x="2876" y="1580"/>
                    </a:lnTo>
                    <a:lnTo>
                      <a:pt x="2904" y="1608"/>
                    </a:lnTo>
                    <a:cubicBezTo>
                      <a:pt x="2900" y="1632"/>
                      <a:pt x="2896" y="1656"/>
                      <a:pt x="2892" y="1680"/>
                    </a:cubicBezTo>
                    <a:cubicBezTo>
                      <a:pt x="2885" y="1700"/>
                      <a:pt x="2879" y="1720"/>
                      <a:pt x="2872" y="1740"/>
                    </a:cubicBezTo>
                    <a:lnTo>
                      <a:pt x="2828" y="1788"/>
                    </a:lnTo>
                    <a:lnTo>
                      <a:pt x="2784" y="1848"/>
                    </a:lnTo>
                    <a:lnTo>
                      <a:pt x="2727" y="1875"/>
                    </a:lnTo>
                    <a:lnTo>
                      <a:pt x="2724" y="1944"/>
                    </a:lnTo>
                    <a:lnTo>
                      <a:pt x="2700" y="1992"/>
                    </a:lnTo>
                    <a:cubicBezTo>
                      <a:pt x="2699" y="2011"/>
                      <a:pt x="2697" y="2029"/>
                      <a:pt x="2696" y="2048"/>
                    </a:cubicBezTo>
                    <a:cubicBezTo>
                      <a:pt x="2700" y="2067"/>
                      <a:pt x="2704" y="2085"/>
                      <a:pt x="2708" y="2104"/>
                    </a:cubicBezTo>
                    <a:cubicBezTo>
                      <a:pt x="2709" y="2121"/>
                      <a:pt x="2711" y="2139"/>
                      <a:pt x="2712" y="2156"/>
                    </a:cubicBezTo>
                    <a:lnTo>
                      <a:pt x="2736" y="2188"/>
                    </a:lnTo>
                    <a:lnTo>
                      <a:pt x="2780" y="2212"/>
                    </a:lnTo>
                    <a:lnTo>
                      <a:pt x="2844" y="2220"/>
                    </a:lnTo>
                    <a:lnTo>
                      <a:pt x="2804" y="2296"/>
                    </a:lnTo>
                    <a:lnTo>
                      <a:pt x="2784" y="2356"/>
                    </a:lnTo>
                    <a:lnTo>
                      <a:pt x="2748" y="2404"/>
                    </a:lnTo>
                    <a:cubicBezTo>
                      <a:pt x="2741" y="2428"/>
                      <a:pt x="2735" y="2452"/>
                      <a:pt x="2728" y="2476"/>
                    </a:cubicBezTo>
                    <a:lnTo>
                      <a:pt x="2684" y="2528"/>
                    </a:lnTo>
                    <a:cubicBezTo>
                      <a:pt x="2689" y="2553"/>
                      <a:pt x="2695" y="2579"/>
                      <a:pt x="2700" y="2604"/>
                    </a:cubicBezTo>
                    <a:lnTo>
                      <a:pt x="2708" y="2648"/>
                    </a:lnTo>
                    <a:lnTo>
                      <a:pt x="2672" y="2708"/>
                    </a:lnTo>
                    <a:lnTo>
                      <a:pt x="2636" y="2780"/>
                    </a:lnTo>
                    <a:lnTo>
                      <a:pt x="2584" y="2824"/>
                    </a:lnTo>
                    <a:lnTo>
                      <a:pt x="2548" y="2872"/>
                    </a:lnTo>
                    <a:cubicBezTo>
                      <a:pt x="2547" y="2896"/>
                      <a:pt x="2545" y="2920"/>
                      <a:pt x="2544" y="2944"/>
                    </a:cubicBezTo>
                    <a:cubicBezTo>
                      <a:pt x="2545" y="2968"/>
                      <a:pt x="2547" y="2992"/>
                      <a:pt x="2548" y="3016"/>
                    </a:cubicBezTo>
                    <a:cubicBezTo>
                      <a:pt x="2547" y="3041"/>
                      <a:pt x="2545" y="3067"/>
                      <a:pt x="2544" y="3092"/>
                    </a:cubicBezTo>
                    <a:lnTo>
                      <a:pt x="2508" y="3144"/>
                    </a:lnTo>
                    <a:lnTo>
                      <a:pt x="2456" y="3180"/>
                    </a:lnTo>
                    <a:lnTo>
                      <a:pt x="2416" y="3156"/>
                    </a:lnTo>
                    <a:lnTo>
                      <a:pt x="2376" y="3128"/>
                    </a:lnTo>
                    <a:lnTo>
                      <a:pt x="2324" y="3108"/>
                    </a:lnTo>
                    <a:lnTo>
                      <a:pt x="2288" y="3096"/>
                    </a:lnTo>
                    <a:lnTo>
                      <a:pt x="2244" y="3072"/>
                    </a:lnTo>
                    <a:lnTo>
                      <a:pt x="2208" y="3040"/>
                    </a:lnTo>
                    <a:cubicBezTo>
                      <a:pt x="2200" y="3024"/>
                      <a:pt x="2192" y="3008"/>
                      <a:pt x="2184" y="2992"/>
                    </a:cubicBezTo>
                    <a:lnTo>
                      <a:pt x="2140" y="2976"/>
                    </a:lnTo>
                    <a:lnTo>
                      <a:pt x="2104" y="2992"/>
                    </a:lnTo>
                    <a:cubicBezTo>
                      <a:pt x="2097" y="3003"/>
                      <a:pt x="2091" y="3013"/>
                      <a:pt x="2084" y="3024"/>
                    </a:cubicBezTo>
                    <a:lnTo>
                      <a:pt x="2040" y="3060"/>
                    </a:lnTo>
                    <a:lnTo>
                      <a:pt x="2000" y="3076"/>
                    </a:lnTo>
                    <a:lnTo>
                      <a:pt x="1968" y="3032"/>
                    </a:lnTo>
                    <a:lnTo>
                      <a:pt x="1928" y="2988"/>
                    </a:lnTo>
                    <a:lnTo>
                      <a:pt x="1892" y="2952"/>
                    </a:lnTo>
                    <a:lnTo>
                      <a:pt x="1824" y="2956"/>
                    </a:lnTo>
                    <a:lnTo>
                      <a:pt x="1776" y="2956"/>
                    </a:lnTo>
                    <a:lnTo>
                      <a:pt x="1744" y="2984"/>
                    </a:lnTo>
                    <a:cubicBezTo>
                      <a:pt x="1735" y="2997"/>
                      <a:pt x="1725" y="3011"/>
                      <a:pt x="1716" y="3024"/>
                    </a:cubicBezTo>
                    <a:lnTo>
                      <a:pt x="1656" y="3012"/>
                    </a:lnTo>
                    <a:lnTo>
                      <a:pt x="1616" y="2976"/>
                    </a:lnTo>
                    <a:lnTo>
                      <a:pt x="1584" y="2940"/>
                    </a:lnTo>
                    <a:cubicBezTo>
                      <a:pt x="1583" y="2923"/>
                      <a:pt x="1581" y="2905"/>
                      <a:pt x="1580" y="2888"/>
                    </a:cubicBezTo>
                    <a:cubicBezTo>
                      <a:pt x="1575" y="2877"/>
                      <a:pt x="1569" y="2867"/>
                      <a:pt x="1564" y="2856"/>
                    </a:cubicBezTo>
                    <a:lnTo>
                      <a:pt x="1512" y="2856"/>
                    </a:lnTo>
                    <a:lnTo>
                      <a:pt x="1452" y="2868"/>
                    </a:lnTo>
                    <a:cubicBezTo>
                      <a:pt x="1447" y="2881"/>
                      <a:pt x="1441" y="2895"/>
                      <a:pt x="1436" y="2908"/>
                    </a:cubicBezTo>
                    <a:cubicBezTo>
                      <a:pt x="1433" y="2921"/>
                      <a:pt x="1431" y="2935"/>
                      <a:pt x="1428" y="2948"/>
                    </a:cubicBezTo>
                    <a:lnTo>
                      <a:pt x="1396" y="2968"/>
                    </a:lnTo>
                    <a:lnTo>
                      <a:pt x="1344" y="2988"/>
                    </a:lnTo>
                    <a:cubicBezTo>
                      <a:pt x="1339" y="2967"/>
                      <a:pt x="1333" y="2945"/>
                      <a:pt x="1328" y="2924"/>
                    </a:cubicBezTo>
                    <a:lnTo>
                      <a:pt x="1300" y="2952"/>
                    </a:lnTo>
                    <a:cubicBezTo>
                      <a:pt x="1302" y="2965"/>
                      <a:pt x="1305" y="2979"/>
                      <a:pt x="1308" y="2992"/>
                    </a:cubicBezTo>
                    <a:lnTo>
                      <a:pt x="1268" y="3024"/>
                    </a:lnTo>
                    <a:lnTo>
                      <a:pt x="1232" y="2976"/>
                    </a:lnTo>
                    <a:lnTo>
                      <a:pt x="1188" y="2972"/>
                    </a:lnTo>
                    <a:lnTo>
                      <a:pt x="1152" y="2988"/>
                    </a:lnTo>
                    <a:cubicBezTo>
                      <a:pt x="1145" y="2975"/>
                      <a:pt x="1139" y="2961"/>
                      <a:pt x="1132" y="2948"/>
                    </a:cubicBezTo>
                    <a:cubicBezTo>
                      <a:pt x="1135" y="2929"/>
                      <a:pt x="1137" y="2911"/>
                      <a:pt x="1140" y="2892"/>
                    </a:cubicBezTo>
                    <a:cubicBezTo>
                      <a:pt x="1137" y="2877"/>
                      <a:pt x="1135" y="2863"/>
                      <a:pt x="1132" y="2848"/>
                    </a:cubicBezTo>
                    <a:lnTo>
                      <a:pt x="1068" y="2816"/>
                    </a:lnTo>
                    <a:lnTo>
                      <a:pt x="1016" y="2796"/>
                    </a:lnTo>
                    <a:lnTo>
                      <a:pt x="964" y="2772"/>
                    </a:lnTo>
                    <a:cubicBezTo>
                      <a:pt x="967" y="2751"/>
                      <a:pt x="969" y="2729"/>
                      <a:pt x="972" y="2708"/>
                    </a:cubicBezTo>
                    <a:cubicBezTo>
                      <a:pt x="975" y="2693"/>
                      <a:pt x="977" y="2679"/>
                      <a:pt x="980" y="2664"/>
                    </a:cubicBezTo>
                    <a:cubicBezTo>
                      <a:pt x="986" y="2648"/>
                      <a:pt x="993" y="2632"/>
                      <a:pt x="1000" y="2616"/>
                    </a:cubicBezTo>
                    <a:cubicBezTo>
                      <a:pt x="1004" y="2603"/>
                      <a:pt x="1008" y="2589"/>
                      <a:pt x="1012" y="2576"/>
                    </a:cubicBezTo>
                    <a:lnTo>
                      <a:pt x="1056" y="2560"/>
                    </a:lnTo>
                    <a:cubicBezTo>
                      <a:pt x="1057" y="2551"/>
                      <a:pt x="1059" y="2541"/>
                      <a:pt x="1060" y="2532"/>
                    </a:cubicBezTo>
                    <a:lnTo>
                      <a:pt x="1032" y="2508"/>
                    </a:lnTo>
                    <a:lnTo>
                      <a:pt x="996" y="2500"/>
                    </a:lnTo>
                    <a:lnTo>
                      <a:pt x="960" y="2496"/>
                    </a:lnTo>
                    <a:cubicBezTo>
                      <a:pt x="953" y="2491"/>
                      <a:pt x="947" y="2485"/>
                      <a:pt x="940" y="2480"/>
                    </a:cubicBezTo>
                    <a:lnTo>
                      <a:pt x="940" y="2436"/>
                    </a:lnTo>
                    <a:cubicBezTo>
                      <a:pt x="932" y="2425"/>
                      <a:pt x="924" y="2415"/>
                      <a:pt x="916" y="2404"/>
                    </a:cubicBezTo>
                    <a:lnTo>
                      <a:pt x="864" y="2412"/>
                    </a:lnTo>
                    <a:lnTo>
                      <a:pt x="836" y="2388"/>
                    </a:lnTo>
                    <a:cubicBezTo>
                      <a:pt x="828" y="2376"/>
                      <a:pt x="820" y="2364"/>
                      <a:pt x="812" y="2352"/>
                    </a:cubicBezTo>
                    <a:lnTo>
                      <a:pt x="776" y="2304"/>
                    </a:lnTo>
                    <a:lnTo>
                      <a:pt x="728" y="2280"/>
                    </a:lnTo>
                    <a:lnTo>
                      <a:pt x="688" y="2288"/>
                    </a:lnTo>
                    <a:lnTo>
                      <a:pt x="656" y="2260"/>
                    </a:lnTo>
                    <a:lnTo>
                      <a:pt x="632" y="2224"/>
                    </a:lnTo>
                    <a:cubicBezTo>
                      <a:pt x="639" y="2213"/>
                      <a:pt x="645" y="2204"/>
                      <a:pt x="652" y="2192"/>
                    </a:cubicBezTo>
                    <a:lnTo>
                      <a:pt x="675" y="2153"/>
                    </a:lnTo>
                    <a:lnTo>
                      <a:pt x="676" y="2152"/>
                    </a:lnTo>
                    <a:lnTo>
                      <a:pt x="604" y="2080"/>
                    </a:lnTo>
                    <a:lnTo>
                      <a:pt x="564" y="2028"/>
                    </a:lnTo>
                    <a:lnTo>
                      <a:pt x="516" y="2008"/>
                    </a:lnTo>
                    <a:lnTo>
                      <a:pt x="460" y="2000"/>
                    </a:lnTo>
                    <a:lnTo>
                      <a:pt x="424" y="1964"/>
                    </a:lnTo>
                    <a:lnTo>
                      <a:pt x="360" y="1940"/>
                    </a:lnTo>
                    <a:lnTo>
                      <a:pt x="308" y="1888"/>
                    </a:lnTo>
                    <a:lnTo>
                      <a:pt x="280" y="1836"/>
                    </a:lnTo>
                    <a:lnTo>
                      <a:pt x="220" y="1828"/>
                    </a:lnTo>
                    <a:lnTo>
                      <a:pt x="180" y="1844"/>
                    </a:lnTo>
                    <a:lnTo>
                      <a:pt x="132" y="1820"/>
                    </a:lnTo>
                    <a:lnTo>
                      <a:pt x="124" y="1752"/>
                    </a:lnTo>
                    <a:lnTo>
                      <a:pt x="117" y="1691"/>
                    </a:lnTo>
                    <a:lnTo>
                      <a:pt x="140" y="1644"/>
                    </a:lnTo>
                    <a:lnTo>
                      <a:pt x="128" y="1600"/>
                    </a:lnTo>
                    <a:lnTo>
                      <a:pt x="84" y="1572"/>
                    </a:lnTo>
                    <a:lnTo>
                      <a:pt x="36" y="1532"/>
                    </a:lnTo>
                    <a:lnTo>
                      <a:pt x="8" y="1500"/>
                    </a:lnTo>
                    <a:cubicBezTo>
                      <a:pt x="5" y="1483"/>
                      <a:pt x="3" y="1465"/>
                      <a:pt x="0" y="1448"/>
                    </a:cubicBezTo>
                    <a:lnTo>
                      <a:pt x="28" y="1420"/>
                    </a:lnTo>
                    <a:lnTo>
                      <a:pt x="48" y="1384"/>
                    </a:lnTo>
                    <a:lnTo>
                      <a:pt x="4" y="1352"/>
                    </a:lnTo>
                    <a:cubicBezTo>
                      <a:pt x="9" y="1331"/>
                      <a:pt x="15" y="1309"/>
                      <a:pt x="20" y="1288"/>
                    </a:cubicBezTo>
                    <a:lnTo>
                      <a:pt x="52" y="1244"/>
                    </a:lnTo>
                    <a:lnTo>
                      <a:pt x="84" y="1232"/>
                    </a:lnTo>
                    <a:lnTo>
                      <a:pt x="112" y="1216"/>
                    </a:lnTo>
                    <a:cubicBezTo>
                      <a:pt x="116" y="1197"/>
                      <a:pt x="120" y="1179"/>
                      <a:pt x="124" y="1160"/>
                    </a:cubicBezTo>
                    <a:lnTo>
                      <a:pt x="144" y="1128"/>
                    </a:lnTo>
                    <a:cubicBezTo>
                      <a:pt x="145" y="1112"/>
                      <a:pt x="147" y="1096"/>
                      <a:pt x="148" y="1080"/>
                    </a:cubicBezTo>
                    <a:lnTo>
                      <a:pt x="116" y="1084"/>
                    </a:lnTo>
                    <a:lnTo>
                      <a:pt x="44" y="1080"/>
                    </a:lnTo>
                    <a:lnTo>
                      <a:pt x="76" y="1044"/>
                    </a:lnTo>
                    <a:lnTo>
                      <a:pt x="116" y="1000"/>
                    </a:lnTo>
                    <a:lnTo>
                      <a:pt x="84" y="924"/>
                    </a:lnTo>
                    <a:cubicBezTo>
                      <a:pt x="79" y="909"/>
                      <a:pt x="73" y="895"/>
                      <a:pt x="68" y="880"/>
                    </a:cubicBezTo>
                    <a:cubicBezTo>
                      <a:pt x="63" y="864"/>
                      <a:pt x="57" y="848"/>
                      <a:pt x="52" y="832"/>
                    </a:cubicBezTo>
                    <a:lnTo>
                      <a:pt x="28" y="788"/>
                    </a:lnTo>
                    <a:lnTo>
                      <a:pt x="60" y="744"/>
                    </a:lnTo>
                    <a:lnTo>
                      <a:pt x="92" y="728"/>
                    </a:lnTo>
                    <a:lnTo>
                      <a:pt x="48" y="700"/>
                    </a:lnTo>
                    <a:lnTo>
                      <a:pt x="33" y="665"/>
                    </a:lnTo>
                    <a:lnTo>
                      <a:pt x="76" y="632"/>
                    </a:lnTo>
                    <a:lnTo>
                      <a:pt x="120" y="612"/>
                    </a:lnTo>
                    <a:lnTo>
                      <a:pt x="164" y="576"/>
                    </a:lnTo>
                    <a:lnTo>
                      <a:pt x="140" y="536"/>
                    </a:lnTo>
                    <a:lnTo>
                      <a:pt x="120" y="488"/>
                    </a:lnTo>
                    <a:lnTo>
                      <a:pt x="156" y="456"/>
                    </a:lnTo>
                    <a:lnTo>
                      <a:pt x="192" y="408"/>
                    </a:lnTo>
                    <a:lnTo>
                      <a:pt x="208" y="356"/>
                    </a:lnTo>
                    <a:cubicBezTo>
                      <a:pt x="211" y="336"/>
                      <a:pt x="213" y="316"/>
                      <a:pt x="216" y="296"/>
                    </a:cubicBezTo>
                    <a:lnTo>
                      <a:pt x="184" y="256"/>
                    </a:lnTo>
                    <a:lnTo>
                      <a:pt x="136" y="200"/>
                    </a:lnTo>
                    <a:lnTo>
                      <a:pt x="160" y="156"/>
                    </a:lnTo>
                    <a:lnTo>
                      <a:pt x="192" y="104"/>
                    </a:lnTo>
                    <a:lnTo>
                      <a:pt x="228" y="20"/>
                    </a:lnTo>
                    <a:lnTo>
                      <a:pt x="256" y="52"/>
                    </a:lnTo>
                    <a:lnTo>
                      <a:pt x="312" y="52"/>
                    </a:lnTo>
                    <a:lnTo>
                      <a:pt x="356" y="64"/>
                    </a:lnTo>
                    <a:lnTo>
                      <a:pt x="388" y="92"/>
                    </a:lnTo>
                    <a:lnTo>
                      <a:pt x="428" y="76"/>
                    </a:lnTo>
                    <a:lnTo>
                      <a:pt x="460" y="40"/>
                    </a:lnTo>
                    <a:lnTo>
                      <a:pt x="485"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Freeform 194">
                <a:extLst>
                  <a:ext uri="{FF2B5EF4-FFF2-40B4-BE49-F238E27FC236}">
                    <a16:creationId xmlns:a16="http://schemas.microsoft.com/office/drawing/2014/main" id="{2DFA776E-C77E-0B2C-A365-B614E1A3731F}"/>
                  </a:ext>
                </a:extLst>
              </p:cNvPr>
              <p:cNvSpPr>
                <a:spLocks/>
              </p:cNvSpPr>
              <p:nvPr/>
            </p:nvSpPr>
            <p:spPr bwMode="auto">
              <a:xfrm>
                <a:off x="5828115" y="2464170"/>
                <a:ext cx="429062" cy="852551"/>
              </a:xfrm>
              <a:custGeom>
                <a:avLst/>
                <a:gdLst>
                  <a:gd name="T0" fmla="*/ 2043113 w 2443162"/>
                  <a:gd name="T1" fmla="*/ 146050 h 4857750"/>
                  <a:gd name="T2" fmla="*/ 2443163 w 2443162"/>
                  <a:gd name="T3" fmla="*/ 266700 h 4857750"/>
                  <a:gd name="T4" fmla="*/ 2220913 w 2443162"/>
                  <a:gd name="T5" fmla="*/ 539750 h 4857750"/>
                  <a:gd name="T6" fmla="*/ 2068513 w 2443162"/>
                  <a:gd name="T7" fmla="*/ 787400 h 4857750"/>
                  <a:gd name="T8" fmla="*/ 1878013 w 2443162"/>
                  <a:gd name="T9" fmla="*/ 1136650 h 4857750"/>
                  <a:gd name="T10" fmla="*/ 1706563 w 2443162"/>
                  <a:gd name="T11" fmla="*/ 1409700 h 4857750"/>
                  <a:gd name="T12" fmla="*/ 1592263 w 2443162"/>
                  <a:gd name="T13" fmla="*/ 1854200 h 4857750"/>
                  <a:gd name="T14" fmla="*/ 1573213 w 2443162"/>
                  <a:gd name="T15" fmla="*/ 2190750 h 4857750"/>
                  <a:gd name="T16" fmla="*/ 1465263 w 2443162"/>
                  <a:gd name="T17" fmla="*/ 2489200 h 4857750"/>
                  <a:gd name="T18" fmla="*/ 1336491 w 2443162"/>
                  <a:gd name="T19" fmla="*/ 2749882 h 4857750"/>
                  <a:gd name="T20" fmla="*/ 1338263 w 2443162"/>
                  <a:gd name="T21" fmla="*/ 3092450 h 4857750"/>
                  <a:gd name="T22" fmla="*/ 1414463 w 2443162"/>
                  <a:gd name="T23" fmla="*/ 3276600 h 4857750"/>
                  <a:gd name="T24" fmla="*/ 1357313 w 2443162"/>
                  <a:gd name="T25" fmla="*/ 3594100 h 4857750"/>
                  <a:gd name="T26" fmla="*/ 1306513 w 2443162"/>
                  <a:gd name="T27" fmla="*/ 3943350 h 4857750"/>
                  <a:gd name="T28" fmla="*/ 1312863 w 2443162"/>
                  <a:gd name="T29" fmla="*/ 4191000 h 4857750"/>
                  <a:gd name="T30" fmla="*/ 1319213 w 2443162"/>
                  <a:gd name="T31" fmla="*/ 4451350 h 4857750"/>
                  <a:gd name="T32" fmla="*/ 1319213 w 2443162"/>
                  <a:gd name="T33" fmla="*/ 4699000 h 4857750"/>
                  <a:gd name="T34" fmla="*/ 1096962 w 2443162"/>
                  <a:gd name="T35" fmla="*/ 4851400 h 4857750"/>
                  <a:gd name="T36" fmla="*/ 709612 w 2443162"/>
                  <a:gd name="T37" fmla="*/ 4832350 h 4857750"/>
                  <a:gd name="T38" fmla="*/ 579438 w 2443162"/>
                  <a:gd name="T39" fmla="*/ 4581525 h 4857750"/>
                  <a:gd name="T40" fmla="*/ 496888 w 2443162"/>
                  <a:gd name="T41" fmla="*/ 4327525 h 4857750"/>
                  <a:gd name="T42" fmla="*/ 376238 w 2443162"/>
                  <a:gd name="T43" fmla="*/ 4219575 h 4857750"/>
                  <a:gd name="T44" fmla="*/ 388938 w 2443162"/>
                  <a:gd name="T45" fmla="*/ 3959225 h 4857750"/>
                  <a:gd name="T46" fmla="*/ 46038 w 2443162"/>
                  <a:gd name="T47" fmla="*/ 3863975 h 4857750"/>
                  <a:gd name="T48" fmla="*/ 138112 w 2443162"/>
                  <a:gd name="T49" fmla="*/ 3638550 h 4857750"/>
                  <a:gd name="T50" fmla="*/ 144462 w 2443162"/>
                  <a:gd name="T51" fmla="*/ 3289300 h 4857750"/>
                  <a:gd name="T52" fmla="*/ 341312 w 2443162"/>
                  <a:gd name="T53" fmla="*/ 3028950 h 4857750"/>
                  <a:gd name="T54" fmla="*/ 360362 w 2443162"/>
                  <a:gd name="T55" fmla="*/ 2743200 h 4857750"/>
                  <a:gd name="T56" fmla="*/ 519112 w 2443162"/>
                  <a:gd name="T57" fmla="*/ 2470150 h 4857750"/>
                  <a:gd name="T58" fmla="*/ 611930 w 2443162"/>
                  <a:gd name="T59" fmla="*/ 2252568 h 4857750"/>
                  <a:gd name="T60" fmla="*/ 404812 w 2443162"/>
                  <a:gd name="T61" fmla="*/ 2152650 h 4857750"/>
                  <a:gd name="T62" fmla="*/ 385762 w 2443162"/>
                  <a:gd name="T63" fmla="*/ 1892300 h 4857750"/>
                  <a:gd name="T64" fmla="*/ 519112 w 2443162"/>
                  <a:gd name="T65" fmla="*/ 1663700 h 4857750"/>
                  <a:gd name="T66" fmla="*/ 690562 w 2443162"/>
                  <a:gd name="T67" fmla="*/ 1397000 h 4857750"/>
                  <a:gd name="T68" fmla="*/ 601662 w 2443162"/>
                  <a:gd name="T69" fmla="*/ 1174750 h 4857750"/>
                  <a:gd name="T70" fmla="*/ 665162 w 2443162"/>
                  <a:gd name="T71" fmla="*/ 876300 h 4857750"/>
                  <a:gd name="T72" fmla="*/ 373062 w 2443162"/>
                  <a:gd name="T73" fmla="*/ 812800 h 4857750"/>
                  <a:gd name="T74" fmla="*/ 239712 w 2443162"/>
                  <a:gd name="T75" fmla="*/ 736600 h 4857750"/>
                  <a:gd name="T76" fmla="*/ 11112 w 2443162"/>
                  <a:gd name="T77" fmla="*/ 596900 h 4857750"/>
                  <a:gd name="T78" fmla="*/ 138112 w 2443162"/>
                  <a:gd name="T79" fmla="*/ 444500 h 4857750"/>
                  <a:gd name="T80" fmla="*/ 246062 w 2443162"/>
                  <a:gd name="T81" fmla="*/ 133350 h 4857750"/>
                  <a:gd name="T82" fmla="*/ 385762 w 2443162"/>
                  <a:gd name="T83" fmla="*/ 279400 h 4857750"/>
                  <a:gd name="T84" fmla="*/ 658812 w 2443162"/>
                  <a:gd name="T85" fmla="*/ 393700 h 4857750"/>
                  <a:gd name="T86" fmla="*/ 919162 w 2443162"/>
                  <a:gd name="T87" fmla="*/ 355600 h 4857750"/>
                  <a:gd name="T88" fmla="*/ 1179512 w 2443162"/>
                  <a:gd name="T89" fmla="*/ 463550 h 4857750"/>
                  <a:gd name="T90" fmla="*/ 1268413 w 2443162"/>
                  <a:gd name="T91" fmla="*/ 184150 h 4857750"/>
                  <a:gd name="T92" fmla="*/ 1516063 w 2443162"/>
                  <a:gd name="T93" fmla="*/ 19050 h 4857750"/>
                  <a:gd name="T94" fmla="*/ 1770063 w 2443162"/>
                  <a:gd name="T95" fmla="*/ 69850 h 48577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43162" h="4857750">
                    <a:moveTo>
                      <a:pt x="1858962" y="0"/>
                    </a:moveTo>
                    <a:lnTo>
                      <a:pt x="1928812" y="76200"/>
                    </a:lnTo>
                    <a:lnTo>
                      <a:pt x="2043112" y="146050"/>
                    </a:lnTo>
                    <a:lnTo>
                      <a:pt x="2170112" y="146050"/>
                    </a:lnTo>
                    <a:lnTo>
                      <a:pt x="2284412" y="158750"/>
                    </a:lnTo>
                    <a:lnTo>
                      <a:pt x="2443162" y="266700"/>
                    </a:lnTo>
                    <a:lnTo>
                      <a:pt x="2328862" y="298450"/>
                    </a:lnTo>
                    <a:lnTo>
                      <a:pt x="2271712" y="431800"/>
                    </a:lnTo>
                    <a:lnTo>
                      <a:pt x="2220912" y="539750"/>
                    </a:lnTo>
                    <a:cubicBezTo>
                      <a:pt x="2232024" y="592138"/>
                      <a:pt x="2241550" y="646112"/>
                      <a:pt x="2252662" y="698500"/>
                    </a:cubicBezTo>
                    <a:lnTo>
                      <a:pt x="2201862" y="774700"/>
                    </a:lnTo>
                    <a:lnTo>
                      <a:pt x="2068512" y="787400"/>
                    </a:lnTo>
                    <a:lnTo>
                      <a:pt x="1973262" y="914400"/>
                    </a:lnTo>
                    <a:cubicBezTo>
                      <a:pt x="1978024" y="963612"/>
                      <a:pt x="1981200" y="1011238"/>
                      <a:pt x="1985962" y="1060450"/>
                    </a:cubicBezTo>
                    <a:lnTo>
                      <a:pt x="1878012" y="1136650"/>
                    </a:lnTo>
                    <a:lnTo>
                      <a:pt x="1751012" y="1206500"/>
                    </a:lnTo>
                    <a:lnTo>
                      <a:pt x="1719262" y="1270000"/>
                    </a:lnTo>
                    <a:cubicBezTo>
                      <a:pt x="1714500" y="1316038"/>
                      <a:pt x="1711324" y="1363662"/>
                      <a:pt x="1706562" y="1409700"/>
                    </a:cubicBezTo>
                    <a:cubicBezTo>
                      <a:pt x="1704974" y="1465262"/>
                      <a:pt x="1701800" y="1519238"/>
                      <a:pt x="1700212" y="1574800"/>
                    </a:cubicBezTo>
                    <a:lnTo>
                      <a:pt x="1643062" y="1701800"/>
                    </a:lnTo>
                    <a:lnTo>
                      <a:pt x="1592262" y="1854200"/>
                    </a:lnTo>
                    <a:lnTo>
                      <a:pt x="1554162" y="1943100"/>
                    </a:lnTo>
                    <a:lnTo>
                      <a:pt x="1554162" y="2051050"/>
                    </a:lnTo>
                    <a:lnTo>
                      <a:pt x="1573212" y="2190750"/>
                    </a:lnTo>
                    <a:lnTo>
                      <a:pt x="1598612" y="2286000"/>
                    </a:lnTo>
                    <a:lnTo>
                      <a:pt x="1528762" y="2374900"/>
                    </a:lnTo>
                    <a:lnTo>
                      <a:pt x="1465262" y="2489200"/>
                    </a:lnTo>
                    <a:lnTo>
                      <a:pt x="1408112" y="2609850"/>
                    </a:lnTo>
                    <a:lnTo>
                      <a:pt x="1338262" y="2749550"/>
                    </a:lnTo>
                    <a:lnTo>
                      <a:pt x="1336490" y="2749882"/>
                    </a:lnTo>
                    <a:lnTo>
                      <a:pt x="1325562" y="2863850"/>
                    </a:lnTo>
                    <a:cubicBezTo>
                      <a:pt x="1325562" y="2900363"/>
                      <a:pt x="1333500" y="2935288"/>
                      <a:pt x="1338262" y="2971800"/>
                    </a:cubicBezTo>
                    <a:lnTo>
                      <a:pt x="1338262" y="3092450"/>
                    </a:lnTo>
                    <a:lnTo>
                      <a:pt x="1389062" y="3143250"/>
                    </a:lnTo>
                    <a:lnTo>
                      <a:pt x="1439862" y="3194050"/>
                    </a:lnTo>
                    <a:lnTo>
                      <a:pt x="1414462" y="3276600"/>
                    </a:lnTo>
                    <a:lnTo>
                      <a:pt x="1338262" y="3333750"/>
                    </a:lnTo>
                    <a:cubicBezTo>
                      <a:pt x="1339850" y="3384550"/>
                      <a:pt x="1343024" y="3435350"/>
                      <a:pt x="1344612" y="3486150"/>
                    </a:cubicBezTo>
                    <a:cubicBezTo>
                      <a:pt x="1349374" y="3522663"/>
                      <a:pt x="1352550" y="3557588"/>
                      <a:pt x="1357312" y="3594100"/>
                    </a:cubicBezTo>
                    <a:lnTo>
                      <a:pt x="1287462" y="3695700"/>
                    </a:lnTo>
                    <a:cubicBezTo>
                      <a:pt x="1289050" y="3741738"/>
                      <a:pt x="1292224" y="3789363"/>
                      <a:pt x="1293812" y="3835400"/>
                    </a:cubicBezTo>
                    <a:cubicBezTo>
                      <a:pt x="1298574" y="3871913"/>
                      <a:pt x="1301750" y="3906838"/>
                      <a:pt x="1306512" y="3943350"/>
                    </a:cubicBezTo>
                    <a:lnTo>
                      <a:pt x="1217612" y="4038600"/>
                    </a:lnTo>
                    <a:lnTo>
                      <a:pt x="1243012" y="4133850"/>
                    </a:lnTo>
                    <a:lnTo>
                      <a:pt x="1312862" y="4191000"/>
                    </a:lnTo>
                    <a:lnTo>
                      <a:pt x="1370012" y="4292600"/>
                    </a:lnTo>
                    <a:lnTo>
                      <a:pt x="1427162" y="4362450"/>
                    </a:lnTo>
                    <a:lnTo>
                      <a:pt x="1319212" y="4451350"/>
                    </a:lnTo>
                    <a:lnTo>
                      <a:pt x="1306512" y="4521200"/>
                    </a:lnTo>
                    <a:lnTo>
                      <a:pt x="1293812" y="4603750"/>
                    </a:lnTo>
                    <a:lnTo>
                      <a:pt x="1319212" y="4699000"/>
                    </a:lnTo>
                    <a:lnTo>
                      <a:pt x="1268412" y="4743450"/>
                    </a:lnTo>
                    <a:lnTo>
                      <a:pt x="1173162" y="4819650"/>
                    </a:lnTo>
                    <a:lnTo>
                      <a:pt x="1096962" y="4851400"/>
                    </a:lnTo>
                    <a:lnTo>
                      <a:pt x="963612" y="4857750"/>
                    </a:lnTo>
                    <a:lnTo>
                      <a:pt x="830262" y="4838700"/>
                    </a:lnTo>
                    <a:lnTo>
                      <a:pt x="709612" y="4832350"/>
                    </a:lnTo>
                    <a:lnTo>
                      <a:pt x="715962" y="4756150"/>
                    </a:lnTo>
                    <a:lnTo>
                      <a:pt x="665162" y="4692650"/>
                    </a:lnTo>
                    <a:lnTo>
                      <a:pt x="579438" y="4581525"/>
                    </a:lnTo>
                    <a:lnTo>
                      <a:pt x="534988" y="4486275"/>
                    </a:lnTo>
                    <a:lnTo>
                      <a:pt x="522288" y="4410075"/>
                    </a:lnTo>
                    <a:lnTo>
                      <a:pt x="496888" y="4327525"/>
                    </a:lnTo>
                    <a:lnTo>
                      <a:pt x="395288" y="4327525"/>
                    </a:lnTo>
                    <a:lnTo>
                      <a:pt x="357188" y="4289425"/>
                    </a:lnTo>
                    <a:lnTo>
                      <a:pt x="376238" y="4219575"/>
                    </a:lnTo>
                    <a:lnTo>
                      <a:pt x="407988" y="4130675"/>
                    </a:lnTo>
                    <a:cubicBezTo>
                      <a:pt x="412750" y="4105275"/>
                      <a:pt x="415924" y="4079875"/>
                      <a:pt x="420688" y="4054475"/>
                    </a:cubicBezTo>
                    <a:lnTo>
                      <a:pt x="388938" y="3959225"/>
                    </a:lnTo>
                    <a:lnTo>
                      <a:pt x="274638" y="3914775"/>
                    </a:lnTo>
                    <a:lnTo>
                      <a:pt x="192088" y="3851275"/>
                    </a:lnTo>
                    <a:lnTo>
                      <a:pt x="46038" y="3863975"/>
                    </a:lnTo>
                    <a:lnTo>
                      <a:pt x="0" y="3776663"/>
                    </a:lnTo>
                    <a:lnTo>
                      <a:pt x="80962" y="3721100"/>
                    </a:lnTo>
                    <a:lnTo>
                      <a:pt x="138112" y="3638550"/>
                    </a:lnTo>
                    <a:lnTo>
                      <a:pt x="144462" y="3517900"/>
                    </a:lnTo>
                    <a:lnTo>
                      <a:pt x="138112" y="3403600"/>
                    </a:lnTo>
                    <a:lnTo>
                      <a:pt x="144462" y="3289300"/>
                    </a:lnTo>
                    <a:lnTo>
                      <a:pt x="201612" y="3213100"/>
                    </a:lnTo>
                    <a:lnTo>
                      <a:pt x="284162" y="3143250"/>
                    </a:lnTo>
                    <a:lnTo>
                      <a:pt x="341312" y="3028950"/>
                    </a:lnTo>
                    <a:lnTo>
                      <a:pt x="398462" y="2933700"/>
                    </a:lnTo>
                    <a:lnTo>
                      <a:pt x="385762" y="2863850"/>
                    </a:lnTo>
                    <a:lnTo>
                      <a:pt x="360362" y="2743200"/>
                    </a:lnTo>
                    <a:lnTo>
                      <a:pt x="430212" y="2660650"/>
                    </a:lnTo>
                    <a:lnTo>
                      <a:pt x="461962" y="2546350"/>
                    </a:lnTo>
                    <a:lnTo>
                      <a:pt x="519112" y="2470150"/>
                    </a:lnTo>
                    <a:lnTo>
                      <a:pt x="550862" y="2374900"/>
                    </a:lnTo>
                    <a:lnTo>
                      <a:pt x="612022" y="2254146"/>
                    </a:lnTo>
                    <a:lnTo>
                      <a:pt x="611930" y="2252568"/>
                    </a:lnTo>
                    <a:lnTo>
                      <a:pt x="512762" y="2241550"/>
                    </a:lnTo>
                    <a:lnTo>
                      <a:pt x="442912" y="2203450"/>
                    </a:lnTo>
                    <a:lnTo>
                      <a:pt x="404812" y="2152650"/>
                    </a:lnTo>
                    <a:cubicBezTo>
                      <a:pt x="403224" y="2125662"/>
                      <a:pt x="400050" y="2097088"/>
                      <a:pt x="398462" y="2070100"/>
                    </a:cubicBezTo>
                    <a:cubicBezTo>
                      <a:pt x="392112" y="2039938"/>
                      <a:pt x="385762" y="2011362"/>
                      <a:pt x="379412" y="1981200"/>
                    </a:cubicBezTo>
                    <a:cubicBezTo>
                      <a:pt x="381000" y="1951038"/>
                      <a:pt x="384174" y="1922462"/>
                      <a:pt x="385762" y="1892300"/>
                    </a:cubicBezTo>
                    <a:lnTo>
                      <a:pt x="423862" y="1816100"/>
                    </a:lnTo>
                    <a:lnTo>
                      <a:pt x="430212" y="1708150"/>
                    </a:lnTo>
                    <a:lnTo>
                      <a:pt x="519112" y="1663700"/>
                    </a:lnTo>
                    <a:lnTo>
                      <a:pt x="588962" y="1568450"/>
                    </a:lnTo>
                    <a:lnTo>
                      <a:pt x="658812" y="1492250"/>
                    </a:lnTo>
                    <a:lnTo>
                      <a:pt x="690562" y="1397000"/>
                    </a:lnTo>
                    <a:lnTo>
                      <a:pt x="709612" y="1282700"/>
                    </a:lnTo>
                    <a:lnTo>
                      <a:pt x="665162" y="1238250"/>
                    </a:lnTo>
                    <a:lnTo>
                      <a:pt x="601662" y="1174750"/>
                    </a:lnTo>
                    <a:lnTo>
                      <a:pt x="646112" y="1073150"/>
                    </a:lnTo>
                    <a:lnTo>
                      <a:pt x="722312" y="939800"/>
                    </a:lnTo>
                    <a:lnTo>
                      <a:pt x="665162" y="876300"/>
                    </a:lnTo>
                    <a:lnTo>
                      <a:pt x="576262" y="819150"/>
                    </a:lnTo>
                    <a:lnTo>
                      <a:pt x="468312" y="755650"/>
                    </a:lnTo>
                    <a:lnTo>
                      <a:pt x="373062" y="812800"/>
                    </a:lnTo>
                    <a:lnTo>
                      <a:pt x="303212" y="869950"/>
                    </a:lnTo>
                    <a:lnTo>
                      <a:pt x="214312" y="825500"/>
                    </a:lnTo>
                    <a:lnTo>
                      <a:pt x="239712" y="736600"/>
                    </a:lnTo>
                    <a:lnTo>
                      <a:pt x="176212" y="685800"/>
                    </a:lnTo>
                    <a:lnTo>
                      <a:pt x="112712" y="641350"/>
                    </a:lnTo>
                    <a:lnTo>
                      <a:pt x="11112" y="596900"/>
                    </a:lnTo>
                    <a:lnTo>
                      <a:pt x="4762" y="514350"/>
                    </a:lnTo>
                    <a:lnTo>
                      <a:pt x="42862" y="450850"/>
                    </a:lnTo>
                    <a:lnTo>
                      <a:pt x="138112" y="444500"/>
                    </a:lnTo>
                    <a:lnTo>
                      <a:pt x="163512" y="368300"/>
                    </a:lnTo>
                    <a:lnTo>
                      <a:pt x="188912" y="228600"/>
                    </a:lnTo>
                    <a:lnTo>
                      <a:pt x="246062" y="133350"/>
                    </a:lnTo>
                    <a:lnTo>
                      <a:pt x="290512" y="139700"/>
                    </a:lnTo>
                    <a:lnTo>
                      <a:pt x="303212" y="228600"/>
                    </a:lnTo>
                    <a:lnTo>
                      <a:pt x="385762" y="279400"/>
                    </a:lnTo>
                    <a:lnTo>
                      <a:pt x="468312" y="304800"/>
                    </a:lnTo>
                    <a:lnTo>
                      <a:pt x="582612" y="336550"/>
                    </a:lnTo>
                    <a:lnTo>
                      <a:pt x="658812" y="393700"/>
                    </a:lnTo>
                    <a:lnTo>
                      <a:pt x="728662" y="444500"/>
                    </a:lnTo>
                    <a:lnTo>
                      <a:pt x="823912" y="450850"/>
                    </a:lnTo>
                    <a:lnTo>
                      <a:pt x="919162" y="355600"/>
                    </a:lnTo>
                    <a:lnTo>
                      <a:pt x="1008062" y="406400"/>
                    </a:lnTo>
                    <a:lnTo>
                      <a:pt x="1096962" y="476250"/>
                    </a:lnTo>
                    <a:lnTo>
                      <a:pt x="1179512" y="463550"/>
                    </a:lnTo>
                    <a:lnTo>
                      <a:pt x="1223962" y="374650"/>
                    </a:lnTo>
                    <a:lnTo>
                      <a:pt x="1198562" y="273050"/>
                    </a:lnTo>
                    <a:lnTo>
                      <a:pt x="1268412" y="184150"/>
                    </a:lnTo>
                    <a:lnTo>
                      <a:pt x="1281112" y="92075"/>
                    </a:lnTo>
                    <a:lnTo>
                      <a:pt x="1401762" y="63500"/>
                    </a:lnTo>
                    <a:lnTo>
                      <a:pt x="1516062" y="19050"/>
                    </a:lnTo>
                    <a:lnTo>
                      <a:pt x="1624012" y="19050"/>
                    </a:lnTo>
                    <a:lnTo>
                      <a:pt x="1681162" y="127000"/>
                    </a:lnTo>
                    <a:lnTo>
                      <a:pt x="1770062" y="69850"/>
                    </a:lnTo>
                    <a:lnTo>
                      <a:pt x="1858962"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Freeform 126">
                <a:extLst>
                  <a:ext uri="{FF2B5EF4-FFF2-40B4-BE49-F238E27FC236}">
                    <a16:creationId xmlns:a16="http://schemas.microsoft.com/office/drawing/2014/main" id="{2021AF85-C619-9030-83F6-43C8ADEE6369}"/>
                  </a:ext>
                </a:extLst>
              </p:cNvPr>
              <p:cNvSpPr>
                <a:spLocks/>
              </p:cNvSpPr>
              <p:nvPr/>
            </p:nvSpPr>
            <p:spPr bwMode="auto">
              <a:xfrm>
                <a:off x="5300146" y="3036717"/>
                <a:ext cx="644986" cy="902702"/>
              </a:xfrm>
              <a:custGeom>
                <a:avLst/>
                <a:gdLst>
                  <a:gd name="T0" fmla="*/ 1625600 w 3676650"/>
                  <a:gd name="T1" fmla="*/ 133350 h 5149850"/>
                  <a:gd name="T2" fmla="*/ 1879600 w 3676650"/>
                  <a:gd name="T3" fmla="*/ 203200 h 5149850"/>
                  <a:gd name="T4" fmla="*/ 2171700 w 3676650"/>
                  <a:gd name="T5" fmla="*/ 209550 h 5149850"/>
                  <a:gd name="T6" fmla="*/ 2419350 w 3676650"/>
                  <a:gd name="T7" fmla="*/ 266700 h 5149850"/>
                  <a:gd name="T8" fmla="*/ 2616200 w 3676650"/>
                  <a:gd name="T9" fmla="*/ 292100 h 5149850"/>
                  <a:gd name="T10" fmla="*/ 2882900 w 3676650"/>
                  <a:gd name="T11" fmla="*/ 431800 h 5149850"/>
                  <a:gd name="T12" fmla="*/ 3057524 w 3676650"/>
                  <a:gd name="T13" fmla="*/ 600076 h 5149850"/>
                  <a:gd name="T14" fmla="*/ 3432176 w 3676650"/>
                  <a:gd name="T15" fmla="*/ 790576 h 5149850"/>
                  <a:gd name="T16" fmla="*/ 3406776 w 3676650"/>
                  <a:gd name="T17" fmla="*/ 1063626 h 5149850"/>
                  <a:gd name="T18" fmla="*/ 3590924 w 3676650"/>
                  <a:gd name="T19" fmla="*/ 1317626 h 5149850"/>
                  <a:gd name="T20" fmla="*/ 3575050 w 3676650"/>
                  <a:gd name="T21" fmla="*/ 1428750 h 5149850"/>
                  <a:gd name="T22" fmla="*/ 3405188 w 3676650"/>
                  <a:gd name="T23" fmla="*/ 1485900 h 5149850"/>
                  <a:gd name="T24" fmla="*/ 3359150 w 3676650"/>
                  <a:gd name="T25" fmla="*/ 1778000 h 5149850"/>
                  <a:gd name="T26" fmla="*/ 3390900 w 3676650"/>
                  <a:gd name="T27" fmla="*/ 1987550 h 5149850"/>
                  <a:gd name="T28" fmla="*/ 3111500 w 3676650"/>
                  <a:gd name="T29" fmla="*/ 2413000 h 5149850"/>
                  <a:gd name="T30" fmla="*/ 2857500 w 3676650"/>
                  <a:gd name="T31" fmla="*/ 2806700 h 5149850"/>
                  <a:gd name="T32" fmla="*/ 2343150 w 3676650"/>
                  <a:gd name="T33" fmla="*/ 3092450 h 5149850"/>
                  <a:gd name="T34" fmla="*/ 2095500 w 3676650"/>
                  <a:gd name="T35" fmla="*/ 3816350 h 5149850"/>
                  <a:gd name="T36" fmla="*/ 1771650 w 3676650"/>
                  <a:gd name="T37" fmla="*/ 4159250 h 5149850"/>
                  <a:gd name="T38" fmla="*/ 1701800 w 3676650"/>
                  <a:gd name="T39" fmla="*/ 4419600 h 5149850"/>
                  <a:gd name="T40" fmla="*/ 1562100 w 3676650"/>
                  <a:gd name="T41" fmla="*/ 4781550 h 5149850"/>
                  <a:gd name="T42" fmla="*/ 1270000 w 3676650"/>
                  <a:gd name="T43" fmla="*/ 5111750 h 5149850"/>
                  <a:gd name="T44" fmla="*/ 933450 w 3676650"/>
                  <a:gd name="T45" fmla="*/ 4940300 h 5149850"/>
                  <a:gd name="T46" fmla="*/ 571500 w 3676650"/>
                  <a:gd name="T47" fmla="*/ 5124450 h 5149850"/>
                  <a:gd name="T48" fmla="*/ 355600 w 3676650"/>
                  <a:gd name="T49" fmla="*/ 4946650 h 5149850"/>
                  <a:gd name="T50" fmla="*/ 119062 w 3676650"/>
                  <a:gd name="T51" fmla="*/ 4608512 h 5149850"/>
                  <a:gd name="T52" fmla="*/ 387350 w 3676650"/>
                  <a:gd name="T53" fmla="*/ 4457700 h 5149850"/>
                  <a:gd name="T54" fmla="*/ 298450 w 3676650"/>
                  <a:gd name="T55" fmla="*/ 4210050 h 5149850"/>
                  <a:gd name="T56" fmla="*/ 279400 w 3676650"/>
                  <a:gd name="T57" fmla="*/ 3886200 h 5149850"/>
                  <a:gd name="T58" fmla="*/ 203200 w 3676650"/>
                  <a:gd name="T59" fmla="*/ 3632200 h 5149850"/>
                  <a:gd name="T60" fmla="*/ 355600 w 3676650"/>
                  <a:gd name="T61" fmla="*/ 3511550 h 5149850"/>
                  <a:gd name="T62" fmla="*/ 158750 w 3676650"/>
                  <a:gd name="T63" fmla="*/ 3352800 h 5149850"/>
                  <a:gd name="T64" fmla="*/ 6350 w 3676650"/>
                  <a:gd name="T65" fmla="*/ 3054350 h 5149850"/>
                  <a:gd name="T66" fmla="*/ 133350 w 3676650"/>
                  <a:gd name="T67" fmla="*/ 2806700 h 5149850"/>
                  <a:gd name="T68" fmla="*/ 317500 w 3676650"/>
                  <a:gd name="T69" fmla="*/ 2584450 h 5149850"/>
                  <a:gd name="T70" fmla="*/ 374650 w 3676650"/>
                  <a:gd name="T71" fmla="*/ 2305050 h 5149850"/>
                  <a:gd name="T72" fmla="*/ 419100 w 3676650"/>
                  <a:gd name="T73" fmla="*/ 1955800 h 5149850"/>
                  <a:gd name="T74" fmla="*/ 304800 w 3676650"/>
                  <a:gd name="T75" fmla="*/ 1765300 h 5149850"/>
                  <a:gd name="T76" fmla="*/ 260350 w 3676650"/>
                  <a:gd name="T77" fmla="*/ 1593850 h 5149850"/>
                  <a:gd name="T78" fmla="*/ 406400 w 3676650"/>
                  <a:gd name="T79" fmla="*/ 1346200 h 5149850"/>
                  <a:gd name="T80" fmla="*/ 196850 w 3676650"/>
                  <a:gd name="T81" fmla="*/ 1162050 h 5149850"/>
                  <a:gd name="T82" fmla="*/ 419100 w 3676650"/>
                  <a:gd name="T83" fmla="*/ 1035050 h 5149850"/>
                  <a:gd name="T84" fmla="*/ 736600 w 3676650"/>
                  <a:gd name="T85" fmla="*/ 1022350 h 5149850"/>
                  <a:gd name="T86" fmla="*/ 774700 w 3676650"/>
                  <a:gd name="T87" fmla="*/ 755650 h 5149850"/>
                  <a:gd name="T88" fmla="*/ 876300 w 3676650"/>
                  <a:gd name="T89" fmla="*/ 520700 h 5149850"/>
                  <a:gd name="T90" fmla="*/ 1108076 w 3676650"/>
                  <a:gd name="T91" fmla="*/ 360362 h 5149850"/>
                  <a:gd name="T92" fmla="*/ 1174750 w 3676650"/>
                  <a:gd name="T93" fmla="*/ 152400 h 5149850"/>
                  <a:gd name="T94" fmla="*/ 1377950 w 3676650"/>
                  <a:gd name="T95" fmla="*/ 146050 h 51498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676650" h="5149850">
                    <a:moveTo>
                      <a:pt x="1511300" y="0"/>
                    </a:moveTo>
                    <a:lnTo>
                      <a:pt x="1593850" y="0"/>
                    </a:lnTo>
                    <a:lnTo>
                      <a:pt x="1619250" y="50800"/>
                    </a:lnTo>
                    <a:lnTo>
                      <a:pt x="1625600" y="133350"/>
                    </a:lnTo>
                    <a:lnTo>
                      <a:pt x="1676400" y="190500"/>
                    </a:lnTo>
                    <a:lnTo>
                      <a:pt x="1739900" y="247650"/>
                    </a:lnTo>
                    <a:lnTo>
                      <a:pt x="1835150" y="266700"/>
                    </a:lnTo>
                    <a:lnTo>
                      <a:pt x="1879600" y="203200"/>
                    </a:lnTo>
                    <a:lnTo>
                      <a:pt x="1930400" y="158750"/>
                    </a:lnTo>
                    <a:lnTo>
                      <a:pt x="2006600" y="158750"/>
                    </a:lnTo>
                    <a:lnTo>
                      <a:pt x="2114550" y="152400"/>
                    </a:lnTo>
                    <a:lnTo>
                      <a:pt x="2171700" y="209550"/>
                    </a:lnTo>
                    <a:lnTo>
                      <a:pt x="2235200" y="279400"/>
                    </a:lnTo>
                    <a:lnTo>
                      <a:pt x="2286000" y="349250"/>
                    </a:lnTo>
                    <a:lnTo>
                      <a:pt x="2349500" y="323850"/>
                    </a:lnTo>
                    <a:lnTo>
                      <a:pt x="2419350" y="266700"/>
                    </a:lnTo>
                    <a:lnTo>
                      <a:pt x="2451100" y="215900"/>
                    </a:lnTo>
                    <a:lnTo>
                      <a:pt x="2508250" y="190500"/>
                    </a:lnTo>
                    <a:lnTo>
                      <a:pt x="2578100" y="215900"/>
                    </a:lnTo>
                    <a:lnTo>
                      <a:pt x="2616200" y="292100"/>
                    </a:lnTo>
                    <a:lnTo>
                      <a:pt x="2673350" y="342900"/>
                    </a:lnTo>
                    <a:lnTo>
                      <a:pt x="2743200" y="381000"/>
                    </a:lnTo>
                    <a:lnTo>
                      <a:pt x="2800350" y="400050"/>
                    </a:lnTo>
                    <a:lnTo>
                      <a:pt x="2882900" y="431800"/>
                    </a:lnTo>
                    <a:lnTo>
                      <a:pt x="2946400" y="476250"/>
                    </a:lnTo>
                    <a:lnTo>
                      <a:pt x="3007504" y="511385"/>
                    </a:lnTo>
                    <a:lnTo>
                      <a:pt x="3009900" y="509588"/>
                    </a:lnTo>
                    <a:lnTo>
                      <a:pt x="3057524" y="600076"/>
                    </a:lnTo>
                    <a:lnTo>
                      <a:pt x="3203576" y="587376"/>
                    </a:lnTo>
                    <a:lnTo>
                      <a:pt x="3286124" y="650876"/>
                    </a:lnTo>
                    <a:lnTo>
                      <a:pt x="3400424" y="695326"/>
                    </a:lnTo>
                    <a:lnTo>
                      <a:pt x="3432176" y="790576"/>
                    </a:lnTo>
                    <a:lnTo>
                      <a:pt x="3419476" y="866776"/>
                    </a:lnTo>
                    <a:lnTo>
                      <a:pt x="3387724" y="955676"/>
                    </a:lnTo>
                    <a:lnTo>
                      <a:pt x="3368676" y="1025526"/>
                    </a:lnTo>
                    <a:lnTo>
                      <a:pt x="3406776" y="1063626"/>
                    </a:lnTo>
                    <a:lnTo>
                      <a:pt x="3508376" y="1063626"/>
                    </a:lnTo>
                    <a:lnTo>
                      <a:pt x="3533776" y="1146176"/>
                    </a:lnTo>
                    <a:lnTo>
                      <a:pt x="3546476" y="1222376"/>
                    </a:lnTo>
                    <a:lnTo>
                      <a:pt x="3590924" y="1317626"/>
                    </a:lnTo>
                    <a:lnTo>
                      <a:pt x="3676650" y="1428750"/>
                    </a:lnTo>
                    <a:lnTo>
                      <a:pt x="3673476" y="1428750"/>
                    </a:lnTo>
                    <a:lnTo>
                      <a:pt x="3619500" y="1416050"/>
                    </a:lnTo>
                    <a:lnTo>
                      <a:pt x="3575050" y="1428750"/>
                    </a:lnTo>
                    <a:lnTo>
                      <a:pt x="3505200" y="1441450"/>
                    </a:lnTo>
                    <a:lnTo>
                      <a:pt x="3454400" y="1441450"/>
                    </a:lnTo>
                    <a:lnTo>
                      <a:pt x="3405188" y="1484313"/>
                    </a:lnTo>
                    <a:lnTo>
                      <a:pt x="3405188" y="1485900"/>
                    </a:lnTo>
                    <a:lnTo>
                      <a:pt x="3308350" y="1651000"/>
                    </a:lnTo>
                    <a:lnTo>
                      <a:pt x="3181350" y="1752600"/>
                    </a:lnTo>
                    <a:lnTo>
                      <a:pt x="3238500" y="1816100"/>
                    </a:lnTo>
                    <a:lnTo>
                      <a:pt x="3359150" y="1778000"/>
                    </a:lnTo>
                    <a:lnTo>
                      <a:pt x="3467100" y="1739900"/>
                    </a:lnTo>
                    <a:lnTo>
                      <a:pt x="3524250" y="1809750"/>
                    </a:lnTo>
                    <a:lnTo>
                      <a:pt x="3479800" y="1885950"/>
                    </a:lnTo>
                    <a:lnTo>
                      <a:pt x="3390900" y="1987550"/>
                    </a:lnTo>
                    <a:lnTo>
                      <a:pt x="3270250" y="2019300"/>
                    </a:lnTo>
                    <a:cubicBezTo>
                      <a:pt x="3287712" y="2074862"/>
                      <a:pt x="3303588" y="2128838"/>
                      <a:pt x="3321050" y="2184400"/>
                    </a:cubicBezTo>
                    <a:lnTo>
                      <a:pt x="3200400" y="2292350"/>
                    </a:lnTo>
                    <a:lnTo>
                      <a:pt x="3111500" y="2413000"/>
                    </a:lnTo>
                    <a:lnTo>
                      <a:pt x="3003550" y="2520950"/>
                    </a:lnTo>
                    <a:lnTo>
                      <a:pt x="2882900" y="2578100"/>
                    </a:lnTo>
                    <a:lnTo>
                      <a:pt x="2882900" y="2686050"/>
                    </a:lnTo>
                    <a:lnTo>
                      <a:pt x="2857500" y="2806700"/>
                    </a:lnTo>
                    <a:lnTo>
                      <a:pt x="2762250" y="2863850"/>
                    </a:lnTo>
                    <a:lnTo>
                      <a:pt x="2647950" y="2933700"/>
                    </a:lnTo>
                    <a:lnTo>
                      <a:pt x="2495550" y="3009900"/>
                    </a:lnTo>
                    <a:lnTo>
                      <a:pt x="2343150" y="3092450"/>
                    </a:lnTo>
                    <a:cubicBezTo>
                      <a:pt x="2354262" y="3187700"/>
                      <a:pt x="2363788" y="3282950"/>
                      <a:pt x="2374900" y="3378200"/>
                    </a:cubicBezTo>
                    <a:lnTo>
                      <a:pt x="2349500" y="3587750"/>
                    </a:lnTo>
                    <a:lnTo>
                      <a:pt x="2216150" y="3695700"/>
                    </a:lnTo>
                    <a:lnTo>
                      <a:pt x="2095500" y="3816350"/>
                    </a:lnTo>
                    <a:lnTo>
                      <a:pt x="1974850" y="3905250"/>
                    </a:lnTo>
                    <a:lnTo>
                      <a:pt x="1866900" y="4032250"/>
                    </a:lnTo>
                    <a:lnTo>
                      <a:pt x="1776412" y="4146550"/>
                    </a:lnTo>
                    <a:lnTo>
                      <a:pt x="1771650" y="4159250"/>
                    </a:lnTo>
                    <a:lnTo>
                      <a:pt x="1854200" y="4216400"/>
                    </a:lnTo>
                    <a:lnTo>
                      <a:pt x="1835150" y="4305300"/>
                    </a:lnTo>
                    <a:lnTo>
                      <a:pt x="1765300" y="4362450"/>
                    </a:lnTo>
                    <a:lnTo>
                      <a:pt x="1701800" y="4419600"/>
                    </a:lnTo>
                    <a:lnTo>
                      <a:pt x="1689100" y="4483100"/>
                    </a:lnTo>
                    <a:lnTo>
                      <a:pt x="1670050" y="4591050"/>
                    </a:lnTo>
                    <a:lnTo>
                      <a:pt x="1689100" y="4660900"/>
                    </a:lnTo>
                    <a:lnTo>
                      <a:pt x="1562100" y="4781550"/>
                    </a:lnTo>
                    <a:lnTo>
                      <a:pt x="1498600" y="4876800"/>
                    </a:lnTo>
                    <a:lnTo>
                      <a:pt x="1422400" y="4959350"/>
                    </a:lnTo>
                    <a:lnTo>
                      <a:pt x="1358900" y="5048250"/>
                    </a:lnTo>
                    <a:lnTo>
                      <a:pt x="1270000" y="5111750"/>
                    </a:lnTo>
                    <a:lnTo>
                      <a:pt x="1098550" y="5111750"/>
                    </a:lnTo>
                    <a:lnTo>
                      <a:pt x="984250" y="5111750"/>
                    </a:lnTo>
                    <a:cubicBezTo>
                      <a:pt x="985838" y="5072062"/>
                      <a:pt x="989012" y="5030788"/>
                      <a:pt x="990600" y="4991100"/>
                    </a:cubicBezTo>
                    <a:lnTo>
                      <a:pt x="933450" y="4940300"/>
                    </a:lnTo>
                    <a:lnTo>
                      <a:pt x="838200" y="4908550"/>
                    </a:lnTo>
                    <a:lnTo>
                      <a:pt x="730250" y="5010150"/>
                    </a:lnTo>
                    <a:lnTo>
                      <a:pt x="673100" y="5105400"/>
                    </a:lnTo>
                    <a:lnTo>
                      <a:pt x="571500" y="5124450"/>
                    </a:lnTo>
                    <a:lnTo>
                      <a:pt x="495300" y="5149850"/>
                    </a:lnTo>
                    <a:cubicBezTo>
                      <a:pt x="496888" y="5105400"/>
                      <a:pt x="500062" y="5060950"/>
                      <a:pt x="501650" y="5016500"/>
                    </a:cubicBezTo>
                    <a:lnTo>
                      <a:pt x="438150" y="4972050"/>
                    </a:lnTo>
                    <a:lnTo>
                      <a:pt x="355600" y="4946650"/>
                    </a:lnTo>
                    <a:lnTo>
                      <a:pt x="311150" y="4864100"/>
                    </a:lnTo>
                    <a:lnTo>
                      <a:pt x="247650" y="4787900"/>
                    </a:lnTo>
                    <a:lnTo>
                      <a:pt x="165100" y="4679950"/>
                    </a:lnTo>
                    <a:lnTo>
                      <a:pt x="119062" y="4608512"/>
                    </a:lnTo>
                    <a:lnTo>
                      <a:pt x="196850" y="4584700"/>
                    </a:lnTo>
                    <a:lnTo>
                      <a:pt x="304800" y="4559300"/>
                    </a:lnTo>
                    <a:lnTo>
                      <a:pt x="374650" y="4533900"/>
                    </a:lnTo>
                    <a:lnTo>
                      <a:pt x="387350" y="4457700"/>
                    </a:lnTo>
                    <a:lnTo>
                      <a:pt x="323850" y="4419600"/>
                    </a:lnTo>
                    <a:lnTo>
                      <a:pt x="241300" y="4394200"/>
                    </a:lnTo>
                    <a:lnTo>
                      <a:pt x="234950" y="4254500"/>
                    </a:lnTo>
                    <a:lnTo>
                      <a:pt x="298450" y="4210050"/>
                    </a:lnTo>
                    <a:lnTo>
                      <a:pt x="342900" y="4108450"/>
                    </a:lnTo>
                    <a:lnTo>
                      <a:pt x="381000" y="4025900"/>
                    </a:lnTo>
                    <a:lnTo>
                      <a:pt x="330200" y="3975100"/>
                    </a:lnTo>
                    <a:lnTo>
                      <a:pt x="279400" y="3886200"/>
                    </a:lnTo>
                    <a:lnTo>
                      <a:pt x="222250" y="3803650"/>
                    </a:lnTo>
                    <a:lnTo>
                      <a:pt x="254000" y="3740150"/>
                    </a:lnTo>
                    <a:lnTo>
                      <a:pt x="260350" y="3657600"/>
                    </a:lnTo>
                    <a:lnTo>
                      <a:pt x="203200" y="3632200"/>
                    </a:lnTo>
                    <a:lnTo>
                      <a:pt x="146050" y="3568700"/>
                    </a:lnTo>
                    <a:lnTo>
                      <a:pt x="158750" y="3498850"/>
                    </a:lnTo>
                    <a:lnTo>
                      <a:pt x="247650" y="3505200"/>
                    </a:lnTo>
                    <a:lnTo>
                      <a:pt x="355600" y="3511550"/>
                    </a:lnTo>
                    <a:lnTo>
                      <a:pt x="400050" y="3441700"/>
                    </a:lnTo>
                    <a:lnTo>
                      <a:pt x="336550" y="3409950"/>
                    </a:lnTo>
                    <a:lnTo>
                      <a:pt x="273050" y="3352800"/>
                    </a:lnTo>
                    <a:lnTo>
                      <a:pt x="158750" y="3352800"/>
                    </a:lnTo>
                    <a:lnTo>
                      <a:pt x="152400" y="3270250"/>
                    </a:lnTo>
                    <a:lnTo>
                      <a:pt x="82550" y="3194050"/>
                    </a:lnTo>
                    <a:lnTo>
                      <a:pt x="0" y="3187700"/>
                    </a:lnTo>
                    <a:lnTo>
                      <a:pt x="6350" y="3054350"/>
                    </a:lnTo>
                    <a:lnTo>
                      <a:pt x="69850" y="3003550"/>
                    </a:lnTo>
                    <a:lnTo>
                      <a:pt x="57150" y="2927350"/>
                    </a:lnTo>
                    <a:lnTo>
                      <a:pt x="63500" y="2857500"/>
                    </a:lnTo>
                    <a:lnTo>
                      <a:pt x="133350" y="2806700"/>
                    </a:lnTo>
                    <a:lnTo>
                      <a:pt x="203200" y="2781300"/>
                    </a:lnTo>
                    <a:lnTo>
                      <a:pt x="247650" y="2749550"/>
                    </a:lnTo>
                    <a:lnTo>
                      <a:pt x="273050" y="2654300"/>
                    </a:lnTo>
                    <a:lnTo>
                      <a:pt x="317500" y="2584450"/>
                    </a:lnTo>
                    <a:lnTo>
                      <a:pt x="381000" y="2540000"/>
                    </a:lnTo>
                    <a:lnTo>
                      <a:pt x="368300" y="2470150"/>
                    </a:lnTo>
                    <a:lnTo>
                      <a:pt x="361950" y="2374900"/>
                    </a:lnTo>
                    <a:lnTo>
                      <a:pt x="374650" y="2305050"/>
                    </a:lnTo>
                    <a:lnTo>
                      <a:pt x="406400" y="2216150"/>
                    </a:lnTo>
                    <a:lnTo>
                      <a:pt x="438150" y="2114550"/>
                    </a:lnTo>
                    <a:lnTo>
                      <a:pt x="425450" y="2044700"/>
                    </a:lnTo>
                    <a:cubicBezTo>
                      <a:pt x="422276" y="2017712"/>
                      <a:pt x="420688" y="1985962"/>
                      <a:pt x="419100" y="1955800"/>
                    </a:cubicBezTo>
                    <a:cubicBezTo>
                      <a:pt x="417512" y="1930400"/>
                      <a:pt x="414338" y="1905000"/>
                      <a:pt x="412750" y="1879600"/>
                    </a:cubicBezTo>
                    <a:lnTo>
                      <a:pt x="368300" y="1873250"/>
                    </a:lnTo>
                    <a:lnTo>
                      <a:pt x="304800" y="1841500"/>
                    </a:lnTo>
                    <a:lnTo>
                      <a:pt x="304800" y="1765300"/>
                    </a:lnTo>
                    <a:cubicBezTo>
                      <a:pt x="300038" y="1744662"/>
                      <a:pt x="296862" y="1722438"/>
                      <a:pt x="292100" y="1701800"/>
                    </a:cubicBezTo>
                    <a:lnTo>
                      <a:pt x="234950" y="1682750"/>
                    </a:lnTo>
                    <a:lnTo>
                      <a:pt x="184150" y="1631950"/>
                    </a:lnTo>
                    <a:lnTo>
                      <a:pt x="260350" y="1593850"/>
                    </a:lnTo>
                    <a:lnTo>
                      <a:pt x="323850" y="1530350"/>
                    </a:lnTo>
                    <a:lnTo>
                      <a:pt x="381000" y="1473200"/>
                    </a:lnTo>
                    <a:lnTo>
                      <a:pt x="425450" y="1409700"/>
                    </a:lnTo>
                    <a:lnTo>
                      <a:pt x="406400" y="1346200"/>
                    </a:lnTo>
                    <a:cubicBezTo>
                      <a:pt x="395288" y="1327150"/>
                      <a:pt x="385762" y="1308100"/>
                      <a:pt x="374650" y="1289050"/>
                    </a:cubicBezTo>
                    <a:lnTo>
                      <a:pt x="355600" y="1225550"/>
                    </a:lnTo>
                    <a:lnTo>
                      <a:pt x="312738" y="1182688"/>
                    </a:lnTo>
                    <a:lnTo>
                      <a:pt x="196850" y="1162050"/>
                    </a:lnTo>
                    <a:lnTo>
                      <a:pt x="196850" y="1085850"/>
                    </a:lnTo>
                    <a:lnTo>
                      <a:pt x="260350" y="1028700"/>
                    </a:lnTo>
                    <a:lnTo>
                      <a:pt x="355600" y="1009650"/>
                    </a:lnTo>
                    <a:lnTo>
                      <a:pt x="419100" y="1035050"/>
                    </a:lnTo>
                    <a:lnTo>
                      <a:pt x="482600" y="1092200"/>
                    </a:lnTo>
                    <a:lnTo>
                      <a:pt x="552450" y="1035050"/>
                    </a:lnTo>
                    <a:lnTo>
                      <a:pt x="628650" y="1035050"/>
                    </a:lnTo>
                    <a:lnTo>
                      <a:pt x="736600" y="1022350"/>
                    </a:lnTo>
                    <a:lnTo>
                      <a:pt x="762000" y="927100"/>
                    </a:lnTo>
                    <a:lnTo>
                      <a:pt x="774700" y="844550"/>
                    </a:lnTo>
                    <a:lnTo>
                      <a:pt x="831850" y="768350"/>
                    </a:lnTo>
                    <a:lnTo>
                      <a:pt x="774700" y="755650"/>
                    </a:lnTo>
                    <a:lnTo>
                      <a:pt x="742950" y="692150"/>
                    </a:lnTo>
                    <a:lnTo>
                      <a:pt x="730250" y="628650"/>
                    </a:lnTo>
                    <a:lnTo>
                      <a:pt x="850900" y="609600"/>
                    </a:lnTo>
                    <a:lnTo>
                      <a:pt x="876300" y="520700"/>
                    </a:lnTo>
                    <a:lnTo>
                      <a:pt x="939800" y="527050"/>
                    </a:lnTo>
                    <a:lnTo>
                      <a:pt x="1016000" y="533400"/>
                    </a:lnTo>
                    <a:lnTo>
                      <a:pt x="1016000" y="387350"/>
                    </a:lnTo>
                    <a:lnTo>
                      <a:pt x="1108076" y="360362"/>
                    </a:lnTo>
                    <a:lnTo>
                      <a:pt x="1149350" y="346075"/>
                    </a:lnTo>
                    <a:lnTo>
                      <a:pt x="1120776" y="269875"/>
                    </a:lnTo>
                    <a:lnTo>
                      <a:pt x="1187450" y="215900"/>
                    </a:lnTo>
                    <a:lnTo>
                      <a:pt x="1174750" y="152400"/>
                    </a:lnTo>
                    <a:lnTo>
                      <a:pt x="1219200" y="107950"/>
                    </a:lnTo>
                    <a:lnTo>
                      <a:pt x="1244600" y="209550"/>
                    </a:lnTo>
                    <a:lnTo>
                      <a:pt x="1327150" y="177800"/>
                    </a:lnTo>
                    <a:lnTo>
                      <a:pt x="1377950" y="146050"/>
                    </a:lnTo>
                    <a:lnTo>
                      <a:pt x="1390650" y="82550"/>
                    </a:lnTo>
                    <a:lnTo>
                      <a:pt x="1416050" y="19050"/>
                    </a:lnTo>
                    <a:lnTo>
                      <a:pt x="151130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Freeform 75">
                <a:extLst>
                  <a:ext uri="{FF2B5EF4-FFF2-40B4-BE49-F238E27FC236}">
                    <a16:creationId xmlns:a16="http://schemas.microsoft.com/office/drawing/2014/main" id="{E54371D4-9598-BCF2-9A4D-487CB626C688}"/>
                  </a:ext>
                </a:extLst>
              </p:cNvPr>
              <p:cNvSpPr>
                <a:spLocks/>
              </p:cNvSpPr>
              <p:nvPr/>
            </p:nvSpPr>
            <p:spPr bwMode="auto">
              <a:xfrm>
                <a:off x="4761033" y="3812650"/>
                <a:ext cx="1252359" cy="1221712"/>
              </a:xfrm>
              <a:custGeom>
                <a:avLst/>
                <a:gdLst>
                  <a:gd name="T0" fmla="*/ 2147483647 w 4496"/>
                  <a:gd name="T1" fmla="*/ 0 h 4385"/>
                  <a:gd name="T2" fmla="*/ 2147483647 w 4496"/>
                  <a:gd name="T3" fmla="*/ 2147483647 h 4385"/>
                  <a:gd name="T4" fmla="*/ 2147483647 w 4496"/>
                  <a:gd name="T5" fmla="*/ 2147483647 h 4385"/>
                  <a:gd name="T6" fmla="*/ 2147483647 w 4496"/>
                  <a:gd name="T7" fmla="*/ 2147483647 h 4385"/>
                  <a:gd name="T8" fmla="*/ 2147483647 w 4496"/>
                  <a:gd name="T9" fmla="*/ 2147483647 h 4385"/>
                  <a:gd name="T10" fmla="*/ 2147483647 w 4496"/>
                  <a:gd name="T11" fmla="*/ 2147483647 h 4385"/>
                  <a:gd name="T12" fmla="*/ 2147483647 w 4496"/>
                  <a:gd name="T13" fmla="*/ 2147483647 h 4385"/>
                  <a:gd name="T14" fmla="*/ 2147483647 w 4496"/>
                  <a:gd name="T15" fmla="*/ 2147483647 h 4385"/>
                  <a:gd name="T16" fmla="*/ 2147483647 w 4496"/>
                  <a:gd name="T17" fmla="*/ 2147483647 h 4385"/>
                  <a:gd name="T18" fmla="*/ 2147483647 w 4496"/>
                  <a:gd name="T19" fmla="*/ 2147483647 h 4385"/>
                  <a:gd name="T20" fmla="*/ 2147483647 w 4496"/>
                  <a:gd name="T21" fmla="*/ 2147483647 h 4385"/>
                  <a:gd name="T22" fmla="*/ 2147483647 w 4496"/>
                  <a:gd name="T23" fmla="*/ 2147483647 h 4385"/>
                  <a:gd name="T24" fmla="*/ 2147483647 w 4496"/>
                  <a:gd name="T25" fmla="*/ 2147483647 h 4385"/>
                  <a:gd name="T26" fmla="*/ 2147483647 w 4496"/>
                  <a:gd name="T27" fmla="*/ 2147483647 h 4385"/>
                  <a:gd name="T28" fmla="*/ 2147483647 w 4496"/>
                  <a:gd name="T29" fmla="*/ 2147483647 h 4385"/>
                  <a:gd name="T30" fmla="*/ 2147483647 w 4496"/>
                  <a:gd name="T31" fmla="*/ 2147483647 h 4385"/>
                  <a:gd name="T32" fmla="*/ 2147483647 w 4496"/>
                  <a:gd name="T33" fmla="*/ 2147483647 h 4385"/>
                  <a:gd name="T34" fmla="*/ 2147483647 w 4496"/>
                  <a:gd name="T35" fmla="*/ 2147483647 h 4385"/>
                  <a:gd name="T36" fmla="*/ 2147483647 w 4496"/>
                  <a:gd name="T37" fmla="*/ 2147483647 h 4385"/>
                  <a:gd name="T38" fmla="*/ 2147483647 w 4496"/>
                  <a:gd name="T39" fmla="*/ 2147483647 h 4385"/>
                  <a:gd name="T40" fmla="*/ 2147483647 w 4496"/>
                  <a:gd name="T41" fmla="*/ 2147483647 h 4385"/>
                  <a:gd name="T42" fmla="*/ 2147483647 w 4496"/>
                  <a:gd name="T43" fmla="*/ 2147483647 h 4385"/>
                  <a:gd name="T44" fmla="*/ 2147483647 w 4496"/>
                  <a:gd name="T45" fmla="*/ 2147483647 h 4385"/>
                  <a:gd name="T46" fmla="*/ 2147483647 w 4496"/>
                  <a:gd name="T47" fmla="*/ 2147483647 h 4385"/>
                  <a:gd name="T48" fmla="*/ 2147483647 w 4496"/>
                  <a:gd name="T49" fmla="*/ 2147483647 h 4385"/>
                  <a:gd name="T50" fmla="*/ 2147483647 w 4496"/>
                  <a:gd name="T51" fmla="*/ 2147483647 h 4385"/>
                  <a:gd name="T52" fmla="*/ 2147483647 w 4496"/>
                  <a:gd name="T53" fmla="*/ 2147483647 h 4385"/>
                  <a:gd name="T54" fmla="*/ 2147483647 w 4496"/>
                  <a:gd name="T55" fmla="*/ 2147483647 h 4385"/>
                  <a:gd name="T56" fmla="*/ 2147483647 w 4496"/>
                  <a:gd name="T57" fmla="*/ 2147483647 h 4385"/>
                  <a:gd name="T58" fmla="*/ 2147483647 w 4496"/>
                  <a:gd name="T59" fmla="*/ 2147483647 h 4385"/>
                  <a:gd name="T60" fmla="*/ 2147483647 w 4496"/>
                  <a:gd name="T61" fmla="*/ 2147483647 h 4385"/>
                  <a:gd name="T62" fmla="*/ 2147483647 w 4496"/>
                  <a:gd name="T63" fmla="*/ 2147483647 h 4385"/>
                  <a:gd name="T64" fmla="*/ 2147483647 w 4496"/>
                  <a:gd name="T65" fmla="*/ 2147483647 h 4385"/>
                  <a:gd name="T66" fmla="*/ 2147483647 w 4496"/>
                  <a:gd name="T67" fmla="*/ 2147483647 h 4385"/>
                  <a:gd name="T68" fmla="*/ 2147483647 w 4496"/>
                  <a:gd name="T69" fmla="*/ 2147483647 h 4385"/>
                  <a:gd name="T70" fmla="*/ 2147483647 w 4496"/>
                  <a:gd name="T71" fmla="*/ 2147483647 h 4385"/>
                  <a:gd name="T72" fmla="*/ 2147483647 w 4496"/>
                  <a:gd name="T73" fmla="*/ 2147483647 h 4385"/>
                  <a:gd name="T74" fmla="*/ 2147483647 w 4496"/>
                  <a:gd name="T75" fmla="*/ 2147483647 h 4385"/>
                  <a:gd name="T76" fmla="*/ 2147483647 w 4496"/>
                  <a:gd name="T77" fmla="*/ 2147483647 h 4385"/>
                  <a:gd name="T78" fmla="*/ 2147483647 w 4496"/>
                  <a:gd name="T79" fmla="*/ 2147483647 h 4385"/>
                  <a:gd name="T80" fmla="*/ 2147483647 w 4496"/>
                  <a:gd name="T81" fmla="*/ 2147483647 h 4385"/>
                  <a:gd name="T82" fmla="*/ 2147483647 w 4496"/>
                  <a:gd name="T83" fmla="*/ 2147483647 h 4385"/>
                  <a:gd name="T84" fmla="*/ 2147483647 w 4496"/>
                  <a:gd name="T85" fmla="*/ 2147483647 h 4385"/>
                  <a:gd name="T86" fmla="*/ 2147483647 w 4496"/>
                  <a:gd name="T87" fmla="*/ 2147483647 h 4385"/>
                  <a:gd name="T88" fmla="*/ 2147483647 w 4496"/>
                  <a:gd name="T89" fmla="*/ 2147483647 h 4385"/>
                  <a:gd name="T90" fmla="*/ 2147483647 w 4496"/>
                  <a:gd name="T91" fmla="*/ 2147483647 h 4385"/>
                  <a:gd name="T92" fmla="*/ 2147483647 w 4496"/>
                  <a:gd name="T93" fmla="*/ 2147483647 h 4385"/>
                  <a:gd name="T94" fmla="*/ 2147483647 w 4496"/>
                  <a:gd name="T95" fmla="*/ 2147483647 h 4385"/>
                  <a:gd name="T96" fmla="*/ 2147483647 w 4496"/>
                  <a:gd name="T97" fmla="*/ 2147483647 h 4385"/>
                  <a:gd name="T98" fmla="*/ 0 w 4496"/>
                  <a:gd name="T99" fmla="*/ 2147483647 h 4385"/>
                  <a:gd name="T100" fmla="*/ 2147483647 w 4496"/>
                  <a:gd name="T101" fmla="*/ 2147483647 h 4385"/>
                  <a:gd name="T102" fmla="*/ 2147483647 w 4496"/>
                  <a:gd name="T103" fmla="*/ 2147483647 h 4385"/>
                  <a:gd name="T104" fmla="*/ 2147483647 w 4496"/>
                  <a:gd name="T105" fmla="*/ 2147483647 h 4385"/>
                  <a:gd name="T106" fmla="*/ 2147483647 w 4496"/>
                  <a:gd name="T107" fmla="*/ 2147483647 h 4385"/>
                  <a:gd name="T108" fmla="*/ 2147483647 w 4496"/>
                  <a:gd name="T109" fmla="*/ 2147483647 h 4385"/>
                  <a:gd name="T110" fmla="*/ 2147483647 w 4496"/>
                  <a:gd name="T111" fmla="*/ 2147483647 h 4385"/>
                  <a:gd name="T112" fmla="*/ 2147483647 w 4496"/>
                  <a:gd name="T113" fmla="*/ 2147483647 h 4385"/>
                  <a:gd name="T114" fmla="*/ 2147483647 w 4496"/>
                  <a:gd name="T115" fmla="*/ 2147483647 h 43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496" h="4385">
                    <a:moveTo>
                      <a:pt x="1532" y="97"/>
                    </a:moveTo>
                    <a:lnTo>
                      <a:pt x="1548" y="39"/>
                    </a:lnTo>
                    <a:lnTo>
                      <a:pt x="1600" y="0"/>
                    </a:lnTo>
                    <a:lnTo>
                      <a:pt x="1648" y="21"/>
                    </a:lnTo>
                    <a:lnTo>
                      <a:pt x="1700" y="49"/>
                    </a:lnTo>
                    <a:lnTo>
                      <a:pt x="1724" y="69"/>
                    </a:lnTo>
                    <a:lnTo>
                      <a:pt x="1772" y="33"/>
                    </a:lnTo>
                    <a:lnTo>
                      <a:pt x="1812" y="17"/>
                    </a:lnTo>
                    <a:lnTo>
                      <a:pt x="1860" y="17"/>
                    </a:lnTo>
                    <a:lnTo>
                      <a:pt x="1888" y="41"/>
                    </a:lnTo>
                    <a:cubicBezTo>
                      <a:pt x="1891" y="54"/>
                      <a:pt x="1893" y="68"/>
                      <a:pt x="1896" y="81"/>
                    </a:cubicBezTo>
                    <a:lnTo>
                      <a:pt x="1924" y="109"/>
                    </a:lnTo>
                    <a:lnTo>
                      <a:pt x="1960" y="121"/>
                    </a:lnTo>
                    <a:lnTo>
                      <a:pt x="2008" y="116"/>
                    </a:lnTo>
                    <a:lnTo>
                      <a:pt x="2036" y="161"/>
                    </a:lnTo>
                    <a:lnTo>
                      <a:pt x="2088" y="229"/>
                    </a:lnTo>
                    <a:lnTo>
                      <a:pt x="2128" y="277"/>
                    </a:lnTo>
                    <a:cubicBezTo>
                      <a:pt x="2137" y="294"/>
                      <a:pt x="2147" y="312"/>
                      <a:pt x="2156" y="329"/>
                    </a:cubicBezTo>
                    <a:lnTo>
                      <a:pt x="2208" y="345"/>
                    </a:lnTo>
                    <a:lnTo>
                      <a:pt x="2248" y="373"/>
                    </a:lnTo>
                    <a:lnTo>
                      <a:pt x="2244" y="457"/>
                    </a:lnTo>
                    <a:lnTo>
                      <a:pt x="2292" y="441"/>
                    </a:lnTo>
                    <a:lnTo>
                      <a:pt x="2356" y="429"/>
                    </a:lnTo>
                    <a:lnTo>
                      <a:pt x="2392" y="369"/>
                    </a:lnTo>
                    <a:lnTo>
                      <a:pt x="2460" y="305"/>
                    </a:lnTo>
                    <a:lnTo>
                      <a:pt x="2520" y="325"/>
                    </a:lnTo>
                    <a:lnTo>
                      <a:pt x="2556" y="357"/>
                    </a:lnTo>
                    <a:cubicBezTo>
                      <a:pt x="2555" y="382"/>
                      <a:pt x="2553" y="408"/>
                      <a:pt x="2552" y="433"/>
                    </a:cubicBezTo>
                    <a:lnTo>
                      <a:pt x="2624" y="433"/>
                    </a:lnTo>
                    <a:lnTo>
                      <a:pt x="2732" y="433"/>
                    </a:lnTo>
                    <a:lnTo>
                      <a:pt x="2788" y="393"/>
                    </a:lnTo>
                    <a:lnTo>
                      <a:pt x="2828" y="337"/>
                    </a:lnTo>
                    <a:lnTo>
                      <a:pt x="2876" y="285"/>
                    </a:lnTo>
                    <a:lnTo>
                      <a:pt x="2916" y="225"/>
                    </a:lnTo>
                    <a:lnTo>
                      <a:pt x="2995" y="150"/>
                    </a:lnTo>
                    <a:lnTo>
                      <a:pt x="3064" y="173"/>
                    </a:lnTo>
                    <a:lnTo>
                      <a:pt x="3112" y="205"/>
                    </a:lnTo>
                    <a:cubicBezTo>
                      <a:pt x="3113" y="224"/>
                      <a:pt x="3115" y="242"/>
                      <a:pt x="3116" y="261"/>
                    </a:cubicBezTo>
                    <a:lnTo>
                      <a:pt x="3052" y="309"/>
                    </a:lnTo>
                    <a:lnTo>
                      <a:pt x="3016" y="345"/>
                    </a:lnTo>
                    <a:lnTo>
                      <a:pt x="3040" y="385"/>
                    </a:lnTo>
                    <a:lnTo>
                      <a:pt x="3076" y="417"/>
                    </a:lnTo>
                    <a:cubicBezTo>
                      <a:pt x="3069" y="432"/>
                      <a:pt x="3063" y="446"/>
                      <a:pt x="3056" y="461"/>
                    </a:cubicBezTo>
                    <a:lnTo>
                      <a:pt x="2980" y="453"/>
                    </a:lnTo>
                    <a:lnTo>
                      <a:pt x="2920" y="453"/>
                    </a:lnTo>
                    <a:lnTo>
                      <a:pt x="2884" y="485"/>
                    </a:lnTo>
                    <a:lnTo>
                      <a:pt x="2868" y="533"/>
                    </a:lnTo>
                    <a:lnTo>
                      <a:pt x="2868" y="601"/>
                    </a:lnTo>
                    <a:lnTo>
                      <a:pt x="2880" y="645"/>
                    </a:lnTo>
                    <a:lnTo>
                      <a:pt x="2968" y="605"/>
                    </a:lnTo>
                    <a:lnTo>
                      <a:pt x="3060" y="621"/>
                    </a:lnTo>
                    <a:lnTo>
                      <a:pt x="3128" y="557"/>
                    </a:lnTo>
                    <a:lnTo>
                      <a:pt x="3208" y="529"/>
                    </a:lnTo>
                    <a:lnTo>
                      <a:pt x="3292" y="461"/>
                    </a:lnTo>
                    <a:lnTo>
                      <a:pt x="3256" y="429"/>
                    </a:lnTo>
                    <a:lnTo>
                      <a:pt x="3196" y="373"/>
                    </a:lnTo>
                    <a:lnTo>
                      <a:pt x="3232" y="305"/>
                    </a:lnTo>
                    <a:lnTo>
                      <a:pt x="3256" y="225"/>
                    </a:lnTo>
                    <a:lnTo>
                      <a:pt x="3340" y="185"/>
                    </a:lnTo>
                    <a:lnTo>
                      <a:pt x="3384" y="257"/>
                    </a:lnTo>
                    <a:lnTo>
                      <a:pt x="3452" y="205"/>
                    </a:lnTo>
                    <a:lnTo>
                      <a:pt x="3520" y="141"/>
                    </a:lnTo>
                    <a:lnTo>
                      <a:pt x="3616" y="121"/>
                    </a:lnTo>
                    <a:lnTo>
                      <a:pt x="3732" y="109"/>
                    </a:lnTo>
                    <a:lnTo>
                      <a:pt x="3876" y="113"/>
                    </a:lnTo>
                    <a:lnTo>
                      <a:pt x="3884" y="201"/>
                    </a:lnTo>
                    <a:lnTo>
                      <a:pt x="3964" y="285"/>
                    </a:lnTo>
                    <a:lnTo>
                      <a:pt x="4004" y="341"/>
                    </a:lnTo>
                    <a:lnTo>
                      <a:pt x="4000" y="409"/>
                    </a:lnTo>
                    <a:lnTo>
                      <a:pt x="3964" y="453"/>
                    </a:lnTo>
                    <a:lnTo>
                      <a:pt x="3920" y="501"/>
                    </a:lnTo>
                    <a:lnTo>
                      <a:pt x="3948" y="549"/>
                    </a:lnTo>
                    <a:lnTo>
                      <a:pt x="4028" y="573"/>
                    </a:lnTo>
                    <a:lnTo>
                      <a:pt x="4068" y="593"/>
                    </a:lnTo>
                    <a:lnTo>
                      <a:pt x="4060" y="737"/>
                    </a:lnTo>
                    <a:lnTo>
                      <a:pt x="4120" y="741"/>
                    </a:lnTo>
                    <a:lnTo>
                      <a:pt x="4180" y="809"/>
                    </a:lnTo>
                    <a:lnTo>
                      <a:pt x="4256" y="865"/>
                    </a:lnTo>
                    <a:lnTo>
                      <a:pt x="4252" y="945"/>
                    </a:lnTo>
                    <a:lnTo>
                      <a:pt x="4214" y="1172"/>
                    </a:lnTo>
                    <a:lnTo>
                      <a:pt x="4015" y="1221"/>
                    </a:lnTo>
                    <a:lnTo>
                      <a:pt x="4000" y="1373"/>
                    </a:lnTo>
                    <a:lnTo>
                      <a:pt x="4040" y="1421"/>
                    </a:lnTo>
                    <a:lnTo>
                      <a:pt x="4088" y="1465"/>
                    </a:lnTo>
                    <a:lnTo>
                      <a:pt x="4148" y="1473"/>
                    </a:lnTo>
                    <a:lnTo>
                      <a:pt x="4224" y="1441"/>
                    </a:lnTo>
                    <a:cubicBezTo>
                      <a:pt x="4229" y="1462"/>
                      <a:pt x="4235" y="1484"/>
                      <a:pt x="4240" y="1505"/>
                    </a:cubicBezTo>
                    <a:cubicBezTo>
                      <a:pt x="4234" y="1533"/>
                      <a:pt x="4227" y="1561"/>
                      <a:pt x="4220" y="1589"/>
                    </a:cubicBezTo>
                    <a:lnTo>
                      <a:pt x="4220" y="1669"/>
                    </a:lnTo>
                    <a:lnTo>
                      <a:pt x="4264" y="1713"/>
                    </a:lnTo>
                    <a:lnTo>
                      <a:pt x="4328" y="1749"/>
                    </a:lnTo>
                    <a:lnTo>
                      <a:pt x="4388" y="1793"/>
                    </a:lnTo>
                    <a:cubicBezTo>
                      <a:pt x="4395" y="1820"/>
                      <a:pt x="4401" y="1847"/>
                      <a:pt x="4408" y="1873"/>
                    </a:cubicBezTo>
                    <a:lnTo>
                      <a:pt x="4464" y="1893"/>
                    </a:lnTo>
                    <a:cubicBezTo>
                      <a:pt x="4475" y="1908"/>
                      <a:pt x="4485" y="1922"/>
                      <a:pt x="4496" y="1937"/>
                    </a:cubicBezTo>
                    <a:lnTo>
                      <a:pt x="4444" y="2013"/>
                    </a:lnTo>
                    <a:lnTo>
                      <a:pt x="4412" y="2065"/>
                    </a:lnTo>
                    <a:lnTo>
                      <a:pt x="4448" y="2125"/>
                    </a:lnTo>
                    <a:lnTo>
                      <a:pt x="4436" y="2177"/>
                    </a:lnTo>
                    <a:lnTo>
                      <a:pt x="4400" y="2241"/>
                    </a:lnTo>
                    <a:lnTo>
                      <a:pt x="4340" y="2237"/>
                    </a:lnTo>
                    <a:lnTo>
                      <a:pt x="4268" y="2269"/>
                    </a:lnTo>
                    <a:lnTo>
                      <a:pt x="4220" y="2321"/>
                    </a:lnTo>
                    <a:lnTo>
                      <a:pt x="4148" y="2353"/>
                    </a:lnTo>
                    <a:cubicBezTo>
                      <a:pt x="4152" y="2384"/>
                      <a:pt x="4156" y="2414"/>
                      <a:pt x="4160" y="2445"/>
                    </a:cubicBezTo>
                    <a:lnTo>
                      <a:pt x="4072" y="2453"/>
                    </a:lnTo>
                    <a:cubicBezTo>
                      <a:pt x="4061" y="2436"/>
                      <a:pt x="4051" y="2418"/>
                      <a:pt x="4040" y="2401"/>
                    </a:cubicBezTo>
                    <a:lnTo>
                      <a:pt x="3980" y="2373"/>
                    </a:lnTo>
                    <a:lnTo>
                      <a:pt x="3920" y="2421"/>
                    </a:lnTo>
                    <a:lnTo>
                      <a:pt x="3835" y="2469"/>
                    </a:lnTo>
                    <a:lnTo>
                      <a:pt x="3772" y="2473"/>
                    </a:lnTo>
                    <a:lnTo>
                      <a:pt x="3720" y="2469"/>
                    </a:lnTo>
                    <a:lnTo>
                      <a:pt x="3676" y="2485"/>
                    </a:lnTo>
                    <a:lnTo>
                      <a:pt x="3652" y="2513"/>
                    </a:lnTo>
                    <a:lnTo>
                      <a:pt x="3648" y="2553"/>
                    </a:lnTo>
                    <a:lnTo>
                      <a:pt x="3624" y="2593"/>
                    </a:lnTo>
                    <a:lnTo>
                      <a:pt x="3552" y="2597"/>
                    </a:lnTo>
                    <a:lnTo>
                      <a:pt x="3512" y="2597"/>
                    </a:lnTo>
                    <a:lnTo>
                      <a:pt x="3508" y="2545"/>
                    </a:lnTo>
                    <a:lnTo>
                      <a:pt x="3492" y="2509"/>
                    </a:lnTo>
                    <a:lnTo>
                      <a:pt x="3472" y="2481"/>
                    </a:lnTo>
                    <a:lnTo>
                      <a:pt x="3412" y="2473"/>
                    </a:lnTo>
                    <a:lnTo>
                      <a:pt x="3348" y="2489"/>
                    </a:lnTo>
                    <a:cubicBezTo>
                      <a:pt x="3337" y="2492"/>
                      <a:pt x="3353" y="2484"/>
                      <a:pt x="3346" y="2489"/>
                    </a:cubicBezTo>
                    <a:lnTo>
                      <a:pt x="3308" y="2521"/>
                    </a:lnTo>
                    <a:lnTo>
                      <a:pt x="3296" y="2561"/>
                    </a:lnTo>
                    <a:cubicBezTo>
                      <a:pt x="3293" y="2581"/>
                      <a:pt x="3291" y="2601"/>
                      <a:pt x="3288" y="2621"/>
                    </a:cubicBezTo>
                    <a:lnTo>
                      <a:pt x="3260" y="2657"/>
                    </a:lnTo>
                    <a:lnTo>
                      <a:pt x="3300" y="2693"/>
                    </a:lnTo>
                    <a:lnTo>
                      <a:pt x="3344" y="2693"/>
                    </a:lnTo>
                    <a:lnTo>
                      <a:pt x="3404" y="2685"/>
                    </a:lnTo>
                    <a:lnTo>
                      <a:pt x="3440" y="2717"/>
                    </a:lnTo>
                    <a:lnTo>
                      <a:pt x="3440" y="2769"/>
                    </a:lnTo>
                    <a:lnTo>
                      <a:pt x="3512" y="2801"/>
                    </a:lnTo>
                    <a:lnTo>
                      <a:pt x="3500" y="2945"/>
                    </a:lnTo>
                    <a:lnTo>
                      <a:pt x="3448" y="2945"/>
                    </a:lnTo>
                    <a:lnTo>
                      <a:pt x="3388" y="2941"/>
                    </a:lnTo>
                    <a:lnTo>
                      <a:pt x="3348" y="2977"/>
                    </a:lnTo>
                    <a:lnTo>
                      <a:pt x="3316" y="3013"/>
                    </a:lnTo>
                    <a:lnTo>
                      <a:pt x="3280" y="2993"/>
                    </a:lnTo>
                    <a:lnTo>
                      <a:pt x="3244" y="2973"/>
                    </a:lnTo>
                    <a:lnTo>
                      <a:pt x="3192" y="2977"/>
                    </a:lnTo>
                    <a:lnTo>
                      <a:pt x="3148" y="3009"/>
                    </a:lnTo>
                    <a:lnTo>
                      <a:pt x="3108" y="3041"/>
                    </a:lnTo>
                    <a:lnTo>
                      <a:pt x="3048" y="3029"/>
                    </a:lnTo>
                    <a:lnTo>
                      <a:pt x="3016" y="3045"/>
                    </a:lnTo>
                    <a:lnTo>
                      <a:pt x="2984" y="3085"/>
                    </a:lnTo>
                    <a:cubicBezTo>
                      <a:pt x="2992" y="3102"/>
                      <a:pt x="3000" y="3120"/>
                      <a:pt x="3008" y="3137"/>
                    </a:cubicBezTo>
                    <a:lnTo>
                      <a:pt x="2964" y="3181"/>
                    </a:lnTo>
                    <a:lnTo>
                      <a:pt x="2912" y="3189"/>
                    </a:lnTo>
                    <a:lnTo>
                      <a:pt x="2848" y="3197"/>
                    </a:lnTo>
                    <a:lnTo>
                      <a:pt x="2788" y="3193"/>
                    </a:lnTo>
                    <a:lnTo>
                      <a:pt x="2800" y="3236"/>
                    </a:lnTo>
                    <a:lnTo>
                      <a:pt x="2835" y="3281"/>
                    </a:lnTo>
                    <a:lnTo>
                      <a:pt x="2836" y="3281"/>
                    </a:lnTo>
                    <a:lnTo>
                      <a:pt x="2852" y="3329"/>
                    </a:lnTo>
                    <a:lnTo>
                      <a:pt x="2776" y="3361"/>
                    </a:lnTo>
                    <a:lnTo>
                      <a:pt x="2736" y="3377"/>
                    </a:lnTo>
                    <a:lnTo>
                      <a:pt x="2680" y="3381"/>
                    </a:lnTo>
                    <a:lnTo>
                      <a:pt x="2604" y="3385"/>
                    </a:lnTo>
                    <a:lnTo>
                      <a:pt x="2584" y="3421"/>
                    </a:lnTo>
                    <a:lnTo>
                      <a:pt x="2568" y="3465"/>
                    </a:lnTo>
                    <a:cubicBezTo>
                      <a:pt x="2564" y="3482"/>
                      <a:pt x="2560" y="3500"/>
                      <a:pt x="2556" y="3517"/>
                    </a:cubicBezTo>
                    <a:lnTo>
                      <a:pt x="2544" y="3565"/>
                    </a:lnTo>
                    <a:lnTo>
                      <a:pt x="2584" y="3609"/>
                    </a:lnTo>
                    <a:lnTo>
                      <a:pt x="2612" y="3641"/>
                    </a:lnTo>
                    <a:lnTo>
                      <a:pt x="2576" y="3681"/>
                    </a:lnTo>
                    <a:lnTo>
                      <a:pt x="2536" y="3717"/>
                    </a:lnTo>
                    <a:lnTo>
                      <a:pt x="2468" y="3681"/>
                    </a:lnTo>
                    <a:lnTo>
                      <a:pt x="2420" y="3669"/>
                    </a:lnTo>
                    <a:lnTo>
                      <a:pt x="2364" y="3673"/>
                    </a:lnTo>
                    <a:lnTo>
                      <a:pt x="2340" y="3725"/>
                    </a:lnTo>
                    <a:lnTo>
                      <a:pt x="2384" y="3753"/>
                    </a:lnTo>
                    <a:lnTo>
                      <a:pt x="2416" y="3777"/>
                    </a:lnTo>
                    <a:lnTo>
                      <a:pt x="2376" y="3797"/>
                    </a:lnTo>
                    <a:lnTo>
                      <a:pt x="2340" y="3837"/>
                    </a:lnTo>
                    <a:cubicBezTo>
                      <a:pt x="2343" y="3853"/>
                      <a:pt x="2345" y="3869"/>
                      <a:pt x="2348" y="3885"/>
                    </a:cubicBezTo>
                    <a:lnTo>
                      <a:pt x="2384" y="3929"/>
                    </a:lnTo>
                    <a:lnTo>
                      <a:pt x="2432" y="3949"/>
                    </a:lnTo>
                    <a:lnTo>
                      <a:pt x="2492" y="3953"/>
                    </a:lnTo>
                    <a:lnTo>
                      <a:pt x="2532" y="3965"/>
                    </a:lnTo>
                    <a:lnTo>
                      <a:pt x="2576" y="3989"/>
                    </a:lnTo>
                    <a:cubicBezTo>
                      <a:pt x="2581" y="4005"/>
                      <a:pt x="2587" y="4021"/>
                      <a:pt x="2592" y="4037"/>
                    </a:cubicBezTo>
                    <a:lnTo>
                      <a:pt x="2612" y="4081"/>
                    </a:lnTo>
                    <a:lnTo>
                      <a:pt x="2684" y="4085"/>
                    </a:lnTo>
                    <a:lnTo>
                      <a:pt x="2656" y="4145"/>
                    </a:lnTo>
                    <a:lnTo>
                      <a:pt x="2656" y="4201"/>
                    </a:lnTo>
                    <a:lnTo>
                      <a:pt x="2676" y="4257"/>
                    </a:lnTo>
                    <a:lnTo>
                      <a:pt x="2652" y="4285"/>
                    </a:lnTo>
                    <a:lnTo>
                      <a:pt x="2632" y="4317"/>
                    </a:lnTo>
                    <a:lnTo>
                      <a:pt x="2592" y="4261"/>
                    </a:lnTo>
                    <a:lnTo>
                      <a:pt x="2559" y="4221"/>
                    </a:lnTo>
                    <a:lnTo>
                      <a:pt x="2540" y="4249"/>
                    </a:lnTo>
                    <a:lnTo>
                      <a:pt x="2528" y="4281"/>
                    </a:lnTo>
                    <a:cubicBezTo>
                      <a:pt x="2527" y="4293"/>
                      <a:pt x="2525" y="4305"/>
                      <a:pt x="2524" y="4317"/>
                    </a:cubicBezTo>
                    <a:lnTo>
                      <a:pt x="2496" y="4345"/>
                    </a:lnTo>
                    <a:lnTo>
                      <a:pt x="2452" y="4385"/>
                    </a:lnTo>
                    <a:lnTo>
                      <a:pt x="2404" y="4365"/>
                    </a:lnTo>
                    <a:lnTo>
                      <a:pt x="2360" y="4345"/>
                    </a:lnTo>
                    <a:lnTo>
                      <a:pt x="2320" y="4325"/>
                    </a:lnTo>
                    <a:lnTo>
                      <a:pt x="2288" y="4289"/>
                    </a:lnTo>
                    <a:cubicBezTo>
                      <a:pt x="2285" y="4274"/>
                      <a:pt x="2285" y="4258"/>
                      <a:pt x="2280" y="4245"/>
                    </a:cubicBezTo>
                    <a:lnTo>
                      <a:pt x="2259" y="4209"/>
                    </a:lnTo>
                    <a:lnTo>
                      <a:pt x="2172" y="4203"/>
                    </a:lnTo>
                    <a:cubicBezTo>
                      <a:pt x="2146" y="4202"/>
                      <a:pt x="2119" y="4204"/>
                      <a:pt x="2105" y="4204"/>
                    </a:cubicBezTo>
                    <a:lnTo>
                      <a:pt x="2088" y="4205"/>
                    </a:lnTo>
                    <a:lnTo>
                      <a:pt x="2012" y="4205"/>
                    </a:lnTo>
                    <a:lnTo>
                      <a:pt x="1968" y="4169"/>
                    </a:lnTo>
                    <a:cubicBezTo>
                      <a:pt x="1961" y="4148"/>
                      <a:pt x="1955" y="4126"/>
                      <a:pt x="1948" y="4105"/>
                    </a:cubicBezTo>
                    <a:lnTo>
                      <a:pt x="1984" y="4053"/>
                    </a:lnTo>
                    <a:cubicBezTo>
                      <a:pt x="1979" y="4045"/>
                      <a:pt x="1973" y="4037"/>
                      <a:pt x="1968" y="4029"/>
                    </a:cubicBezTo>
                    <a:lnTo>
                      <a:pt x="1920" y="4077"/>
                    </a:lnTo>
                    <a:lnTo>
                      <a:pt x="1864" y="4089"/>
                    </a:lnTo>
                    <a:lnTo>
                      <a:pt x="1796" y="4085"/>
                    </a:lnTo>
                    <a:lnTo>
                      <a:pt x="1760" y="4037"/>
                    </a:lnTo>
                    <a:cubicBezTo>
                      <a:pt x="1761" y="4025"/>
                      <a:pt x="1763" y="4013"/>
                      <a:pt x="1764" y="4001"/>
                    </a:cubicBezTo>
                    <a:lnTo>
                      <a:pt x="1800" y="3957"/>
                    </a:lnTo>
                    <a:lnTo>
                      <a:pt x="1844" y="3921"/>
                    </a:lnTo>
                    <a:lnTo>
                      <a:pt x="1796" y="3865"/>
                    </a:lnTo>
                    <a:lnTo>
                      <a:pt x="1736" y="3829"/>
                    </a:lnTo>
                    <a:lnTo>
                      <a:pt x="1676" y="3833"/>
                    </a:lnTo>
                    <a:lnTo>
                      <a:pt x="1632" y="3877"/>
                    </a:lnTo>
                    <a:cubicBezTo>
                      <a:pt x="1625" y="3897"/>
                      <a:pt x="1619" y="3917"/>
                      <a:pt x="1612" y="3937"/>
                    </a:cubicBezTo>
                    <a:cubicBezTo>
                      <a:pt x="1608" y="3954"/>
                      <a:pt x="1604" y="3972"/>
                      <a:pt x="1600" y="3989"/>
                    </a:cubicBezTo>
                    <a:lnTo>
                      <a:pt x="1620" y="4041"/>
                    </a:lnTo>
                    <a:lnTo>
                      <a:pt x="1668" y="4049"/>
                    </a:lnTo>
                    <a:lnTo>
                      <a:pt x="1716" y="4065"/>
                    </a:lnTo>
                    <a:cubicBezTo>
                      <a:pt x="1717" y="4081"/>
                      <a:pt x="1719" y="4097"/>
                      <a:pt x="1720" y="4113"/>
                    </a:cubicBezTo>
                    <a:lnTo>
                      <a:pt x="1668" y="4125"/>
                    </a:lnTo>
                    <a:lnTo>
                      <a:pt x="1612" y="4133"/>
                    </a:lnTo>
                    <a:lnTo>
                      <a:pt x="1576" y="4185"/>
                    </a:lnTo>
                    <a:lnTo>
                      <a:pt x="1532" y="4217"/>
                    </a:lnTo>
                    <a:lnTo>
                      <a:pt x="1500" y="4169"/>
                    </a:lnTo>
                    <a:lnTo>
                      <a:pt x="1516" y="4125"/>
                    </a:lnTo>
                    <a:cubicBezTo>
                      <a:pt x="1517" y="4106"/>
                      <a:pt x="1519" y="4088"/>
                      <a:pt x="1520" y="4069"/>
                    </a:cubicBezTo>
                    <a:lnTo>
                      <a:pt x="1496" y="4033"/>
                    </a:lnTo>
                    <a:lnTo>
                      <a:pt x="1452" y="4033"/>
                    </a:lnTo>
                    <a:lnTo>
                      <a:pt x="1399" y="4014"/>
                    </a:lnTo>
                    <a:cubicBezTo>
                      <a:pt x="1399" y="4014"/>
                      <a:pt x="1399" y="4014"/>
                      <a:pt x="1399" y="4013"/>
                    </a:cubicBezTo>
                    <a:lnTo>
                      <a:pt x="1360" y="4025"/>
                    </a:lnTo>
                    <a:lnTo>
                      <a:pt x="1328" y="4041"/>
                    </a:lnTo>
                    <a:lnTo>
                      <a:pt x="1316" y="4077"/>
                    </a:lnTo>
                    <a:lnTo>
                      <a:pt x="1300" y="4113"/>
                    </a:lnTo>
                    <a:lnTo>
                      <a:pt x="1240" y="4089"/>
                    </a:lnTo>
                    <a:lnTo>
                      <a:pt x="1188" y="4053"/>
                    </a:lnTo>
                    <a:lnTo>
                      <a:pt x="1132" y="4021"/>
                    </a:lnTo>
                    <a:lnTo>
                      <a:pt x="1084" y="3997"/>
                    </a:lnTo>
                    <a:cubicBezTo>
                      <a:pt x="1079" y="4024"/>
                      <a:pt x="1073" y="4050"/>
                      <a:pt x="1068" y="4077"/>
                    </a:cubicBezTo>
                    <a:lnTo>
                      <a:pt x="1036" y="4105"/>
                    </a:lnTo>
                    <a:lnTo>
                      <a:pt x="984" y="4097"/>
                    </a:lnTo>
                    <a:lnTo>
                      <a:pt x="964" y="4041"/>
                    </a:lnTo>
                    <a:lnTo>
                      <a:pt x="936" y="3993"/>
                    </a:lnTo>
                    <a:lnTo>
                      <a:pt x="888" y="4013"/>
                    </a:lnTo>
                    <a:lnTo>
                      <a:pt x="844" y="4033"/>
                    </a:lnTo>
                    <a:cubicBezTo>
                      <a:pt x="847" y="4053"/>
                      <a:pt x="849" y="4073"/>
                      <a:pt x="852" y="4093"/>
                    </a:cubicBezTo>
                    <a:lnTo>
                      <a:pt x="840" y="4153"/>
                    </a:lnTo>
                    <a:lnTo>
                      <a:pt x="816" y="4153"/>
                    </a:lnTo>
                    <a:lnTo>
                      <a:pt x="764" y="4121"/>
                    </a:lnTo>
                    <a:lnTo>
                      <a:pt x="724" y="4093"/>
                    </a:lnTo>
                    <a:lnTo>
                      <a:pt x="672" y="4057"/>
                    </a:lnTo>
                    <a:lnTo>
                      <a:pt x="612" y="4029"/>
                    </a:lnTo>
                    <a:lnTo>
                      <a:pt x="548" y="4069"/>
                    </a:lnTo>
                    <a:lnTo>
                      <a:pt x="548" y="3997"/>
                    </a:lnTo>
                    <a:cubicBezTo>
                      <a:pt x="549" y="3981"/>
                      <a:pt x="551" y="3965"/>
                      <a:pt x="552" y="3949"/>
                    </a:cubicBezTo>
                    <a:lnTo>
                      <a:pt x="552" y="3889"/>
                    </a:lnTo>
                    <a:lnTo>
                      <a:pt x="528" y="3857"/>
                    </a:lnTo>
                    <a:lnTo>
                      <a:pt x="456" y="3837"/>
                    </a:lnTo>
                    <a:lnTo>
                      <a:pt x="424" y="3809"/>
                    </a:lnTo>
                    <a:lnTo>
                      <a:pt x="396" y="3781"/>
                    </a:lnTo>
                    <a:lnTo>
                      <a:pt x="412" y="3737"/>
                    </a:lnTo>
                    <a:lnTo>
                      <a:pt x="440" y="3705"/>
                    </a:lnTo>
                    <a:lnTo>
                      <a:pt x="420" y="3657"/>
                    </a:lnTo>
                    <a:lnTo>
                      <a:pt x="388" y="3613"/>
                    </a:lnTo>
                    <a:lnTo>
                      <a:pt x="356" y="3585"/>
                    </a:lnTo>
                    <a:lnTo>
                      <a:pt x="324" y="3561"/>
                    </a:lnTo>
                    <a:cubicBezTo>
                      <a:pt x="323" y="3538"/>
                      <a:pt x="321" y="3516"/>
                      <a:pt x="320" y="3493"/>
                    </a:cubicBezTo>
                    <a:lnTo>
                      <a:pt x="300" y="3441"/>
                    </a:lnTo>
                    <a:cubicBezTo>
                      <a:pt x="299" y="3424"/>
                      <a:pt x="297" y="3406"/>
                      <a:pt x="296" y="3389"/>
                    </a:cubicBezTo>
                    <a:lnTo>
                      <a:pt x="288" y="3333"/>
                    </a:lnTo>
                    <a:lnTo>
                      <a:pt x="253" y="3290"/>
                    </a:lnTo>
                    <a:lnTo>
                      <a:pt x="296" y="3245"/>
                    </a:lnTo>
                    <a:lnTo>
                      <a:pt x="324" y="3189"/>
                    </a:lnTo>
                    <a:lnTo>
                      <a:pt x="372" y="3145"/>
                    </a:lnTo>
                    <a:lnTo>
                      <a:pt x="424" y="3113"/>
                    </a:lnTo>
                    <a:lnTo>
                      <a:pt x="480" y="3065"/>
                    </a:lnTo>
                    <a:lnTo>
                      <a:pt x="524" y="3049"/>
                    </a:lnTo>
                    <a:lnTo>
                      <a:pt x="584" y="3049"/>
                    </a:lnTo>
                    <a:lnTo>
                      <a:pt x="668" y="3041"/>
                    </a:lnTo>
                    <a:lnTo>
                      <a:pt x="676" y="2993"/>
                    </a:lnTo>
                    <a:lnTo>
                      <a:pt x="700" y="2933"/>
                    </a:lnTo>
                    <a:lnTo>
                      <a:pt x="716" y="2877"/>
                    </a:lnTo>
                    <a:lnTo>
                      <a:pt x="764" y="2873"/>
                    </a:lnTo>
                    <a:lnTo>
                      <a:pt x="820" y="2865"/>
                    </a:lnTo>
                    <a:lnTo>
                      <a:pt x="808" y="2813"/>
                    </a:lnTo>
                    <a:lnTo>
                      <a:pt x="820" y="2753"/>
                    </a:lnTo>
                    <a:lnTo>
                      <a:pt x="872" y="2757"/>
                    </a:lnTo>
                    <a:lnTo>
                      <a:pt x="916" y="2753"/>
                    </a:lnTo>
                    <a:lnTo>
                      <a:pt x="888" y="2697"/>
                    </a:lnTo>
                    <a:lnTo>
                      <a:pt x="884" y="2661"/>
                    </a:lnTo>
                    <a:lnTo>
                      <a:pt x="876" y="2621"/>
                    </a:lnTo>
                    <a:lnTo>
                      <a:pt x="908" y="2577"/>
                    </a:lnTo>
                    <a:lnTo>
                      <a:pt x="952" y="2553"/>
                    </a:lnTo>
                    <a:lnTo>
                      <a:pt x="992" y="2525"/>
                    </a:lnTo>
                    <a:lnTo>
                      <a:pt x="1020" y="2489"/>
                    </a:lnTo>
                    <a:lnTo>
                      <a:pt x="1036" y="2433"/>
                    </a:lnTo>
                    <a:lnTo>
                      <a:pt x="1029" y="2375"/>
                    </a:lnTo>
                    <a:lnTo>
                      <a:pt x="984" y="2317"/>
                    </a:lnTo>
                    <a:lnTo>
                      <a:pt x="944" y="2289"/>
                    </a:lnTo>
                    <a:lnTo>
                      <a:pt x="900" y="2281"/>
                    </a:lnTo>
                    <a:lnTo>
                      <a:pt x="856" y="2309"/>
                    </a:lnTo>
                    <a:lnTo>
                      <a:pt x="848" y="2261"/>
                    </a:lnTo>
                    <a:lnTo>
                      <a:pt x="872" y="2213"/>
                    </a:lnTo>
                    <a:lnTo>
                      <a:pt x="876" y="2177"/>
                    </a:lnTo>
                    <a:lnTo>
                      <a:pt x="804" y="2141"/>
                    </a:lnTo>
                    <a:lnTo>
                      <a:pt x="752" y="2113"/>
                    </a:lnTo>
                    <a:lnTo>
                      <a:pt x="672" y="2085"/>
                    </a:lnTo>
                    <a:lnTo>
                      <a:pt x="628" y="2085"/>
                    </a:lnTo>
                    <a:lnTo>
                      <a:pt x="588" y="2113"/>
                    </a:lnTo>
                    <a:lnTo>
                      <a:pt x="540" y="2145"/>
                    </a:lnTo>
                    <a:lnTo>
                      <a:pt x="508" y="2173"/>
                    </a:lnTo>
                    <a:lnTo>
                      <a:pt x="464" y="2201"/>
                    </a:lnTo>
                    <a:lnTo>
                      <a:pt x="408" y="2193"/>
                    </a:lnTo>
                    <a:lnTo>
                      <a:pt x="360" y="2165"/>
                    </a:lnTo>
                    <a:lnTo>
                      <a:pt x="336" y="2163"/>
                    </a:lnTo>
                    <a:lnTo>
                      <a:pt x="295" y="2163"/>
                    </a:lnTo>
                    <a:lnTo>
                      <a:pt x="280" y="2121"/>
                    </a:lnTo>
                    <a:cubicBezTo>
                      <a:pt x="276" y="2107"/>
                      <a:pt x="272" y="2092"/>
                      <a:pt x="268" y="2077"/>
                    </a:cubicBezTo>
                    <a:lnTo>
                      <a:pt x="300" y="2041"/>
                    </a:lnTo>
                    <a:lnTo>
                      <a:pt x="336" y="1993"/>
                    </a:lnTo>
                    <a:lnTo>
                      <a:pt x="384" y="1969"/>
                    </a:lnTo>
                    <a:lnTo>
                      <a:pt x="384" y="1917"/>
                    </a:lnTo>
                    <a:lnTo>
                      <a:pt x="364" y="1873"/>
                    </a:lnTo>
                    <a:cubicBezTo>
                      <a:pt x="363" y="1857"/>
                      <a:pt x="361" y="1841"/>
                      <a:pt x="360" y="1825"/>
                    </a:cubicBezTo>
                    <a:cubicBezTo>
                      <a:pt x="357" y="1810"/>
                      <a:pt x="355" y="1796"/>
                      <a:pt x="352" y="1781"/>
                    </a:cubicBezTo>
                    <a:lnTo>
                      <a:pt x="300" y="1741"/>
                    </a:lnTo>
                    <a:lnTo>
                      <a:pt x="268" y="1705"/>
                    </a:lnTo>
                    <a:lnTo>
                      <a:pt x="228" y="1685"/>
                    </a:lnTo>
                    <a:lnTo>
                      <a:pt x="192" y="1661"/>
                    </a:lnTo>
                    <a:lnTo>
                      <a:pt x="164" y="1637"/>
                    </a:lnTo>
                    <a:lnTo>
                      <a:pt x="148" y="1584"/>
                    </a:lnTo>
                    <a:lnTo>
                      <a:pt x="120" y="1532"/>
                    </a:lnTo>
                    <a:lnTo>
                      <a:pt x="99" y="1490"/>
                    </a:lnTo>
                    <a:lnTo>
                      <a:pt x="88" y="1461"/>
                    </a:lnTo>
                    <a:lnTo>
                      <a:pt x="32" y="1397"/>
                    </a:lnTo>
                    <a:lnTo>
                      <a:pt x="32" y="1341"/>
                    </a:lnTo>
                    <a:cubicBezTo>
                      <a:pt x="33" y="1321"/>
                      <a:pt x="35" y="1301"/>
                      <a:pt x="36" y="1281"/>
                    </a:cubicBezTo>
                    <a:cubicBezTo>
                      <a:pt x="39" y="1266"/>
                      <a:pt x="41" y="1252"/>
                      <a:pt x="44" y="1237"/>
                    </a:cubicBezTo>
                    <a:lnTo>
                      <a:pt x="92" y="1181"/>
                    </a:lnTo>
                    <a:lnTo>
                      <a:pt x="56" y="1145"/>
                    </a:lnTo>
                    <a:lnTo>
                      <a:pt x="12" y="1109"/>
                    </a:lnTo>
                    <a:lnTo>
                      <a:pt x="0" y="1053"/>
                    </a:lnTo>
                    <a:lnTo>
                      <a:pt x="76" y="1049"/>
                    </a:lnTo>
                    <a:lnTo>
                      <a:pt x="144" y="1041"/>
                    </a:lnTo>
                    <a:cubicBezTo>
                      <a:pt x="148" y="1022"/>
                      <a:pt x="152" y="1004"/>
                      <a:pt x="156" y="985"/>
                    </a:cubicBezTo>
                    <a:lnTo>
                      <a:pt x="136" y="913"/>
                    </a:lnTo>
                    <a:cubicBezTo>
                      <a:pt x="139" y="888"/>
                      <a:pt x="141" y="862"/>
                      <a:pt x="144" y="837"/>
                    </a:cubicBezTo>
                    <a:cubicBezTo>
                      <a:pt x="145" y="812"/>
                      <a:pt x="147" y="786"/>
                      <a:pt x="148" y="761"/>
                    </a:cubicBezTo>
                    <a:cubicBezTo>
                      <a:pt x="149" y="741"/>
                      <a:pt x="151" y="721"/>
                      <a:pt x="152" y="701"/>
                    </a:cubicBezTo>
                    <a:lnTo>
                      <a:pt x="124" y="653"/>
                    </a:lnTo>
                    <a:lnTo>
                      <a:pt x="100" y="613"/>
                    </a:lnTo>
                    <a:lnTo>
                      <a:pt x="100" y="585"/>
                    </a:lnTo>
                    <a:lnTo>
                      <a:pt x="120" y="537"/>
                    </a:lnTo>
                    <a:lnTo>
                      <a:pt x="156" y="517"/>
                    </a:lnTo>
                    <a:lnTo>
                      <a:pt x="232" y="501"/>
                    </a:lnTo>
                    <a:lnTo>
                      <a:pt x="252" y="549"/>
                    </a:lnTo>
                    <a:cubicBezTo>
                      <a:pt x="256" y="564"/>
                      <a:pt x="255" y="578"/>
                      <a:pt x="256" y="593"/>
                    </a:cubicBezTo>
                    <a:lnTo>
                      <a:pt x="292" y="617"/>
                    </a:lnTo>
                    <a:lnTo>
                      <a:pt x="336" y="625"/>
                    </a:lnTo>
                    <a:lnTo>
                      <a:pt x="352" y="657"/>
                    </a:lnTo>
                    <a:lnTo>
                      <a:pt x="396" y="685"/>
                    </a:lnTo>
                    <a:lnTo>
                      <a:pt x="444" y="661"/>
                    </a:lnTo>
                    <a:lnTo>
                      <a:pt x="480" y="629"/>
                    </a:lnTo>
                    <a:lnTo>
                      <a:pt x="528" y="633"/>
                    </a:lnTo>
                    <a:lnTo>
                      <a:pt x="576" y="645"/>
                    </a:lnTo>
                    <a:lnTo>
                      <a:pt x="624" y="657"/>
                    </a:lnTo>
                    <a:lnTo>
                      <a:pt x="688" y="661"/>
                    </a:lnTo>
                    <a:lnTo>
                      <a:pt x="724" y="689"/>
                    </a:lnTo>
                    <a:lnTo>
                      <a:pt x="756" y="653"/>
                    </a:lnTo>
                    <a:lnTo>
                      <a:pt x="796" y="645"/>
                    </a:lnTo>
                    <a:lnTo>
                      <a:pt x="836" y="633"/>
                    </a:lnTo>
                    <a:lnTo>
                      <a:pt x="872" y="605"/>
                    </a:lnTo>
                    <a:lnTo>
                      <a:pt x="876" y="542"/>
                    </a:lnTo>
                    <a:lnTo>
                      <a:pt x="877" y="542"/>
                    </a:lnTo>
                    <a:lnTo>
                      <a:pt x="872" y="477"/>
                    </a:lnTo>
                    <a:lnTo>
                      <a:pt x="900" y="445"/>
                    </a:lnTo>
                    <a:lnTo>
                      <a:pt x="944" y="425"/>
                    </a:lnTo>
                    <a:lnTo>
                      <a:pt x="992" y="441"/>
                    </a:lnTo>
                    <a:lnTo>
                      <a:pt x="1040" y="473"/>
                    </a:lnTo>
                    <a:lnTo>
                      <a:pt x="1080" y="457"/>
                    </a:lnTo>
                    <a:lnTo>
                      <a:pt x="1108" y="429"/>
                    </a:lnTo>
                    <a:lnTo>
                      <a:pt x="1136" y="485"/>
                    </a:lnTo>
                    <a:lnTo>
                      <a:pt x="1164" y="453"/>
                    </a:lnTo>
                    <a:lnTo>
                      <a:pt x="1200" y="425"/>
                    </a:lnTo>
                    <a:lnTo>
                      <a:pt x="1248" y="405"/>
                    </a:lnTo>
                    <a:lnTo>
                      <a:pt x="1280" y="441"/>
                    </a:lnTo>
                    <a:cubicBezTo>
                      <a:pt x="1283" y="462"/>
                      <a:pt x="1285" y="484"/>
                      <a:pt x="1288" y="505"/>
                    </a:cubicBezTo>
                    <a:lnTo>
                      <a:pt x="1304" y="549"/>
                    </a:lnTo>
                    <a:lnTo>
                      <a:pt x="1316" y="605"/>
                    </a:lnTo>
                    <a:lnTo>
                      <a:pt x="1324" y="641"/>
                    </a:lnTo>
                    <a:lnTo>
                      <a:pt x="1368" y="651"/>
                    </a:lnTo>
                    <a:lnTo>
                      <a:pt x="1368" y="649"/>
                    </a:lnTo>
                    <a:lnTo>
                      <a:pt x="1412" y="573"/>
                    </a:lnTo>
                    <a:lnTo>
                      <a:pt x="1440" y="505"/>
                    </a:lnTo>
                    <a:lnTo>
                      <a:pt x="1468" y="433"/>
                    </a:lnTo>
                    <a:cubicBezTo>
                      <a:pt x="1472" y="408"/>
                      <a:pt x="1476" y="382"/>
                      <a:pt x="1480" y="357"/>
                    </a:cubicBezTo>
                    <a:lnTo>
                      <a:pt x="1496" y="273"/>
                    </a:lnTo>
                    <a:lnTo>
                      <a:pt x="1520" y="209"/>
                    </a:lnTo>
                    <a:lnTo>
                      <a:pt x="1512" y="153"/>
                    </a:lnTo>
                    <a:lnTo>
                      <a:pt x="1532" y="97"/>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Freeform 78">
                <a:extLst>
                  <a:ext uri="{FF2B5EF4-FFF2-40B4-BE49-F238E27FC236}">
                    <a16:creationId xmlns:a16="http://schemas.microsoft.com/office/drawing/2014/main" id="{7250BC18-3253-7C75-A366-8A991B88082E}"/>
                  </a:ext>
                </a:extLst>
              </p:cNvPr>
              <p:cNvSpPr>
                <a:spLocks/>
              </p:cNvSpPr>
              <p:nvPr/>
            </p:nvSpPr>
            <p:spPr bwMode="auto">
              <a:xfrm>
                <a:off x="5000639" y="4500821"/>
                <a:ext cx="1252359" cy="1076834"/>
              </a:xfrm>
              <a:custGeom>
                <a:avLst/>
                <a:gdLst>
                  <a:gd name="T0" fmla="*/ 2147483647 w 4492"/>
                  <a:gd name="T1" fmla="*/ 2147483647 h 3868"/>
                  <a:gd name="T2" fmla="*/ 2147483647 w 4492"/>
                  <a:gd name="T3" fmla="*/ 2147483647 h 3868"/>
                  <a:gd name="T4" fmla="*/ 2147483647 w 4492"/>
                  <a:gd name="T5" fmla="*/ 2147483647 h 3868"/>
                  <a:gd name="T6" fmla="*/ 2147483647 w 4492"/>
                  <a:gd name="T7" fmla="*/ 2147483647 h 3868"/>
                  <a:gd name="T8" fmla="*/ 2147483647 w 4492"/>
                  <a:gd name="T9" fmla="*/ 2147483647 h 3868"/>
                  <a:gd name="T10" fmla="*/ 2147483647 w 4492"/>
                  <a:gd name="T11" fmla="*/ 2147483647 h 3868"/>
                  <a:gd name="T12" fmla="*/ 2147483647 w 4492"/>
                  <a:gd name="T13" fmla="*/ 2147483647 h 3868"/>
                  <a:gd name="T14" fmla="*/ 2147483647 w 4492"/>
                  <a:gd name="T15" fmla="*/ 2147483647 h 3868"/>
                  <a:gd name="T16" fmla="*/ 2147483647 w 4492"/>
                  <a:gd name="T17" fmla="*/ 2147483647 h 3868"/>
                  <a:gd name="T18" fmla="*/ 2147483647 w 4492"/>
                  <a:gd name="T19" fmla="*/ 2147483647 h 3868"/>
                  <a:gd name="T20" fmla="*/ 2147483647 w 4492"/>
                  <a:gd name="T21" fmla="*/ 2147483647 h 3868"/>
                  <a:gd name="T22" fmla="*/ 2147483647 w 4492"/>
                  <a:gd name="T23" fmla="*/ 2147483647 h 3868"/>
                  <a:gd name="T24" fmla="*/ 2147483647 w 4492"/>
                  <a:gd name="T25" fmla="*/ 2147483647 h 3868"/>
                  <a:gd name="T26" fmla="*/ 2147483647 w 4492"/>
                  <a:gd name="T27" fmla="*/ 2147483647 h 3868"/>
                  <a:gd name="T28" fmla="*/ 2147483647 w 4492"/>
                  <a:gd name="T29" fmla="*/ 2147483647 h 3868"/>
                  <a:gd name="T30" fmla="*/ 2147483647 w 4492"/>
                  <a:gd name="T31" fmla="*/ 2147483647 h 3868"/>
                  <a:gd name="T32" fmla="*/ 2147483647 w 4492"/>
                  <a:gd name="T33" fmla="*/ 2147483647 h 3868"/>
                  <a:gd name="T34" fmla="*/ 2147483647 w 4492"/>
                  <a:gd name="T35" fmla="*/ 2147483647 h 3868"/>
                  <a:gd name="T36" fmla="*/ 2147483647 w 4492"/>
                  <a:gd name="T37" fmla="*/ 2147483647 h 3868"/>
                  <a:gd name="T38" fmla="*/ 2147483647 w 4492"/>
                  <a:gd name="T39" fmla="*/ 2147483647 h 3868"/>
                  <a:gd name="T40" fmla="*/ 2147483647 w 4492"/>
                  <a:gd name="T41" fmla="*/ 2147483647 h 3868"/>
                  <a:gd name="T42" fmla="*/ 2147483647 w 4492"/>
                  <a:gd name="T43" fmla="*/ 2147483647 h 3868"/>
                  <a:gd name="T44" fmla="*/ 2147483647 w 4492"/>
                  <a:gd name="T45" fmla="*/ 2147483647 h 3868"/>
                  <a:gd name="T46" fmla="*/ 2147483647 w 4492"/>
                  <a:gd name="T47" fmla="*/ 2147483647 h 3868"/>
                  <a:gd name="T48" fmla="*/ 2147483647 w 4492"/>
                  <a:gd name="T49" fmla="*/ 2147483647 h 3868"/>
                  <a:gd name="T50" fmla="*/ 2147483647 w 4492"/>
                  <a:gd name="T51" fmla="*/ 2147483647 h 3868"/>
                  <a:gd name="T52" fmla="*/ 2147483647 w 4492"/>
                  <a:gd name="T53" fmla="*/ 2147483647 h 3868"/>
                  <a:gd name="T54" fmla="*/ 2147483647 w 4492"/>
                  <a:gd name="T55" fmla="*/ 2147483647 h 3868"/>
                  <a:gd name="T56" fmla="*/ 2147483647 w 4492"/>
                  <a:gd name="T57" fmla="*/ 2147483647 h 3868"/>
                  <a:gd name="T58" fmla="*/ 2147483647 w 4492"/>
                  <a:gd name="T59" fmla="*/ 2147483647 h 3868"/>
                  <a:gd name="T60" fmla="*/ 2147483647 w 4492"/>
                  <a:gd name="T61" fmla="*/ 2147483647 h 3868"/>
                  <a:gd name="T62" fmla="*/ 2147483647 w 4492"/>
                  <a:gd name="T63" fmla="*/ 2147483647 h 3868"/>
                  <a:gd name="T64" fmla="*/ 2147483647 w 4492"/>
                  <a:gd name="T65" fmla="*/ 2147483647 h 3868"/>
                  <a:gd name="T66" fmla="*/ 2147483647 w 4492"/>
                  <a:gd name="T67" fmla="*/ 2147483647 h 3868"/>
                  <a:gd name="T68" fmla="*/ 2147483647 w 4492"/>
                  <a:gd name="T69" fmla="*/ 2147483647 h 3868"/>
                  <a:gd name="T70" fmla="*/ 2147483647 w 4492"/>
                  <a:gd name="T71" fmla="*/ 2147483647 h 3868"/>
                  <a:gd name="T72" fmla="*/ 2147483647 w 4492"/>
                  <a:gd name="T73" fmla="*/ 2147483647 h 3868"/>
                  <a:gd name="T74" fmla="*/ 2147483647 w 4492"/>
                  <a:gd name="T75" fmla="*/ 2147483647 h 3868"/>
                  <a:gd name="T76" fmla="*/ 2147483647 w 4492"/>
                  <a:gd name="T77" fmla="*/ 2147483647 h 3868"/>
                  <a:gd name="T78" fmla="*/ 2147483647 w 4492"/>
                  <a:gd name="T79" fmla="*/ 2147483647 h 3868"/>
                  <a:gd name="T80" fmla="*/ 2147483647 w 4492"/>
                  <a:gd name="T81" fmla="*/ 2147483647 h 3868"/>
                  <a:gd name="T82" fmla="*/ 2147483647 w 4492"/>
                  <a:gd name="T83" fmla="*/ 2147483647 h 3868"/>
                  <a:gd name="T84" fmla="*/ 2147483647 w 4492"/>
                  <a:gd name="T85" fmla="*/ 2147483647 h 3868"/>
                  <a:gd name="T86" fmla="*/ 2147483647 w 4492"/>
                  <a:gd name="T87" fmla="*/ 2147483647 h 3868"/>
                  <a:gd name="T88" fmla="*/ 2147483647 w 4492"/>
                  <a:gd name="T89" fmla="*/ 2147483647 h 3868"/>
                  <a:gd name="T90" fmla="*/ 2147483647 w 4492"/>
                  <a:gd name="T91" fmla="*/ 2147483647 h 3868"/>
                  <a:gd name="T92" fmla="*/ 2147483647 w 4492"/>
                  <a:gd name="T93" fmla="*/ 2147483647 h 3868"/>
                  <a:gd name="T94" fmla="*/ 2147483647 w 4492"/>
                  <a:gd name="T95" fmla="*/ 2147483647 h 3868"/>
                  <a:gd name="T96" fmla="*/ 2147483647 w 4492"/>
                  <a:gd name="T97" fmla="*/ 2147483647 h 3868"/>
                  <a:gd name="T98" fmla="*/ 2147483647 w 4492"/>
                  <a:gd name="T99" fmla="*/ 2147483647 h 3868"/>
                  <a:gd name="T100" fmla="*/ 2147483647 w 4492"/>
                  <a:gd name="T101" fmla="*/ 2147483647 h 3868"/>
                  <a:gd name="T102" fmla="*/ 2147483647 w 4492"/>
                  <a:gd name="T103" fmla="*/ 2147483647 h 3868"/>
                  <a:gd name="T104" fmla="*/ 2147483647 w 4492"/>
                  <a:gd name="T105" fmla="*/ 2147483647 h 3868"/>
                  <a:gd name="T106" fmla="*/ 2147483647 w 4492"/>
                  <a:gd name="T107" fmla="*/ 2147483647 h 3868"/>
                  <a:gd name="T108" fmla="*/ 2147483647 w 4492"/>
                  <a:gd name="T109" fmla="*/ 2147483647 h 3868"/>
                  <a:gd name="T110" fmla="*/ 2147483647 w 4492"/>
                  <a:gd name="T111" fmla="*/ 2147483647 h 3868"/>
                  <a:gd name="T112" fmla="*/ 2147483647 w 4492"/>
                  <a:gd name="T113" fmla="*/ 2147483647 h 38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492" h="3868">
                    <a:moveTo>
                      <a:pt x="2860" y="0"/>
                    </a:moveTo>
                    <a:lnTo>
                      <a:pt x="2912" y="4"/>
                    </a:lnTo>
                    <a:lnTo>
                      <a:pt x="2976" y="0"/>
                    </a:lnTo>
                    <a:lnTo>
                      <a:pt x="2970" y="15"/>
                    </a:lnTo>
                    <a:lnTo>
                      <a:pt x="2992" y="84"/>
                    </a:lnTo>
                    <a:lnTo>
                      <a:pt x="3032" y="148"/>
                    </a:lnTo>
                    <a:lnTo>
                      <a:pt x="3084" y="176"/>
                    </a:lnTo>
                    <a:lnTo>
                      <a:pt x="3136" y="188"/>
                    </a:lnTo>
                    <a:lnTo>
                      <a:pt x="3144" y="260"/>
                    </a:lnTo>
                    <a:lnTo>
                      <a:pt x="3144" y="336"/>
                    </a:lnTo>
                    <a:cubicBezTo>
                      <a:pt x="3155" y="357"/>
                      <a:pt x="3165" y="379"/>
                      <a:pt x="3176" y="400"/>
                    </a:cubicBezTo>
                    <a:lnTo>
                      <a:pt x="3240" y="428"/>
                    </a:lnTo>
                    <a:lnTo>
                      <a:pt x="3292" y="464"/>
                    </a:lnTo>
                    <a:lnTo>
                      <a:pt x="3364" y="456"/>
                    </a:lnTo>
                    <a:lnTo>
                      <a:pt x="3424" y="448"/>
                    </a:lnTo>
                    <a:lnTo>
                      <a:pt x="3464" y="468"/>
                    </a:lnTo>
                    <a:cubicBezTo>
                      <a:pt x="3467" y="492"/>
                      <a:pt x="3469" y="516"/>
                      <a:pt x="3472" y="540"/>
                    </a:cubicBezTo>
                    <a:lnTo>
                      <a:pt x="3480" y="600"/>
                    </a:lnTo>
                    <a:lnTo>
                      <a:pt x="3504" y="652"/>
                    </a:lnTo>
                    <a:lnTo>
                      <a:pt x="3560" y="672"/>
                    </a:lnTo>
                    <a:lnTo>
                      <a:pt x="3596" y="712"/>
                    </a:lnTo>
                    <a:cubicBezTo>
                      <a:pt x="3597" y="729"/>
                      <a:pt x="3599" y="747"/>
                      <a:pt x="3600" y="764"/>
                    </a:cubicBezTo>
                    <a:lnTo>
                      <a:pt x="3524" y="740"/>
                    </a:lnTo>
                    <a:lnTo>
                      <a:pt x="3492" y="772"/>
                    </a:lnTo>
                    <a:lnTo>
                      <a:pt x="3425" y="830"/>
                    </a:lnTo>
                    <a:lnTo>
                      <a:pt x="3425" y="832"/>
                    </a:lnTo>
                    <a:lnTo>
                      <a:pt x="3468" y="916"/>
                    </a:lnTo>
                    <a:lnTo>
                      <a:pt x="3412" y="960"/>
                    </a:lnTo>
                    <a:lnTo>
                      <a:pt x="3372" y="988"/>
                    </a:lnTo>
                    <a:lnTo>
                      <a:pt x="3340" y="1040"/>
                    </a:lnTo>
                    <a:cubicBezTo>
                      <a:pt x="3332" y="1063"/>
                      <a:pt x="3324" y="1085"/>
                      <a:pt x="3316" y="1108"/>
                    </a:cubicBezTo>
                    <a:lnTo>
                      <a:pt x="3332" y="1144"/>
                    </a:lnTo>
                    <a:lnTo>
                      <a:pt x="3360" y="1184"/>
                    </a:lnTo>
                    <a:lnTo>
                      <a:pt x="3420" y="1196"/>
                    </a:lnTo>
                    <a:lnTo>
                      <a:pt x="3468" y="1224"/>
                    </a:lnTo>
                    <a:lnTo>
                      <a:pt x="3440" y="1272"/>
                    </a:lnTo>
                    <a:lnTo>
                      <a:pt x="3388" y="1264"/>
                    </a:lnTo>
                    <a:lnTo>
                      <a:pt x="3372" y="1328"/>
                    </a:lnTo>
                    <a:lnTo>
                      <a:pt x="3380" y="1372"/>
                    </a:lnTo>
                    <a:lnTo>
                      <a:pt x="3476" y="1420"/>
                    </a:lnTo>
                    <a:cubicBezTo>
                      <a:pt x="3495" y="1434"/>
                      <a:pt x="3489" y="1444"/>
                      <a:pt x="3496" y="1456"/>
                    </a:cubicBezTo>
                    <a:lnTo>
                      <a:pt x="3512" y="1512"/>
                    </a:lnTo>
                    <a:lnTo>
                      <a:pt x="3500" y="1572"/>
                    </a:lnTo>
                    <a:lnTo>
                      <a:pt x="3588" y="1564"/>
                    </a:lnTo>
                    <a:lnTo>
                      <a:pt x="3664" y="1576"/>
                    </a:lnTo>
                    <a:lnTo>
                      <a:pt x="3760" y="1608"/>
                    </a:lnTo>
                    <a:lnTo>
                      <a:pt x="3824" y="1648"/>
                    </a:lnTo>
                    <a:lnTo>
                      <a:pt x="3876" y="1700"/>
                    </a:lnTo>
                    <a:lnTo>
                      <a:pt x="3928" y="1752"/>
                    </a:lnTo>
                    <a:lnTo>
                      <a:pt x="4000" y="1752"/>
                    </a:lnTo>
                    <a:lnTo>
                      <a:pt x="4068" y="1740"/>
                    </a:lnTo>
                    <a:lnTo>
                      <a:pt x="4132" y="1696"/>
                    </a:lnTo>
                    <a:lnTo>
                      <a:pt x="4196" y="1676"/>
                    </a:lnTo>
                    <a:lnTo>
                      <a:pt x="4284" y="1660"/>
                    </a:lnTo>
                    <a:lnTo>
                      <a:pt x="4328" y="1644"/>
                    </a:lnTo>
                    <a:lnTo>
                      <a:pt x="4376" y="1640"/>
                    </a:lnTo>
                    <a:lnTo>
                      <a:pt x="4424" y="1652"/>
                    </a:lnTo>
                    <a:lnTo>
                      <a:pt x="4456" y="1736"/>
                    </a:lnTo>
                    <a:cubicBezTo>
                      <a:pt x="4462" y="1769"/>
                      <a:pt x="4468" y="1802"/>
                      <a:pt x="4474" y="1835"/>
                    </a:cubicBezTo>
                    <a:lnTo>
                      <a:pt x="4492" y="1940"/>
                    </a:lnTo>
                    <a:lnTo>
                      <a:pt x="4448" y="2024"/>
                    </a:lnTo>
                    <a:lnTo>
                      <a:pt x="4364" y="2028"/>
                    </a:lnTo>
                    <a:lnTo>
                      <a:pt x="4304" y="2072"/>
                    </a:lnTo>
                    <a:cubicBezTo>
                      <a:pt x="4309" y="2101"/>
                      <a:pt x="4315" y="2131"/>
                      <a:pt x="4320" y="2160"/>
                    </a:cubicBezTo>
                    <a:lnTo>
                      <a:pt x="4276" y="2208"/>
                    </a:lnTo>
                    <a:lnTo>
                      <a:pt x="4244" y="2240"/>
                    </a:lnTo>
                    <a:lnTo>
                      <a:pt x="4264" y="2280"/>
                    </a:lnTo>
                    <a:cubicBezTo>
                      <a:pt x="4272" y="2300"/>
                      <a:pt x="4283" y="2320"/>
                      <a:pt x="4288" y="2340"/>
                    </a:cubicBezTo>
                    <a:lnTo>
                      <a:pt x="4296" y="2400"/>
                    </a:lnTo>
                    <a:lnTo>
                      <a:pt x="4229" y="2414"/>
                    </a:lnTo>
                    <a:cubicBezTo>
                      <a:pt x="4229" y="2423"/>
                      <a:pt x="4228" y="2432"/>
                      <a:pt x="4228" y="2441"/>
                    </a:cubicBezTo>
                    <a:lnTo>
                      <a:pt x="4207" y="2447"/>
                    </a:lnTo>
                    <a:lnTo>
                      <a:pt x="4207" y="2462"/>
                    </a:lnTo>
                    <a:lnTo>
                      <a:pt x="4198" y="2472"/>
                    </a:lnTo>
                    <a:lnTo>
                      <a:pt x="4186" y="2483"/>
                    </a:lnTo>
                    <a:lnTo>
                      <a:pt x="4175" y="2492"/>
                    </a:lnTo>
                    <a:cubicBezTo>
                      <a:pt x="4174" y="2495"/>
                      <a:pt x="4172" y="2499"/>
                      <a:pt x="4171" y="2502"/>
                    </a:cubicBezTo>
                    <a:cubicBezTo>
                      <a:pt x="4168" y="2506"/>
                      <a:pt x="4166" y="2510"/>
                      <a:pt x="4163" y="2514"/>
                    </a:cubicBezTo>
                    <a:lnTo>
                      <a:pt x="4184" y="2528"/>
                    </a:lnTo>
                    <a:lnTo>
                      <a:pt x="4108" y="2532"/>
                    </a:lnTo>
                    <a:lnTo>
                      <a:pt x="4040" y="2516"/>
                    </a:lnTo>
                    <a:lnTo>
                      <a:pt x="4008" y="2608"/>
                    </a:lnTo>
                    <a:lnTo>
                      <a:pt x="3912" y="2640"/>
                    </a:lnTo>
                    <a:lnTo>
                      <a:pt x="3800" y="2648"/>
                    </a:lnTo>
                    <a:lnTo>
                      <a:pt x="3796" y="2764"/>
                    </a:lnTo>
                    <a:cubicBezTo>
                      <a:pt x="3793" y="2788"/>
                      <a:pt x="3791" y="2812"/>
                      <a:pt x="3788" y="2836"/>
                    </a:cubicBezTo>
                    <a:lnTo>
                      <a:pt x="3724" y="2828"/>
                    </a:lnTo>
                    <a:lnTo>
                      <a:pt x="3680" y="2884"/>
                    </a:lnTo>
                    <a:lnTo>
                      <a:pt x="3620" y="2876"/>
                    </a:lnTo>
                    <a:lnTo>
                      <a:pt x="3560" y="2864"/>
                    </a:lnTo>
                    <a:lnTo>
                      <a:pt x="3548" y="2948"/>
                    </a:lnTo>
                    <a:lnTo>
                      <a:pt x="3556" y="3015"/>
                    </a:lnTo>
                    <a:lnTo>
                      <a:pt x="3556" y="3016"/>
                    </a:lnTo>
                    <a:lnTo>
                      <a:pt x="3500" y="3076"/>
                    </a:lnTo>
                    <a:lnTo>
                      <a:pt x="3412" y="3128"/>
                    </a:lnTo>
                    <a:lnTo>
                      <a:pt x="3344" y="3132"/>
                    </a:lnTo>
                    <a:lnTo>
                      <a:pt x="3272" y="3112"/>
                    </a:lnTo>
                    <a:lnTo>
                      <a:pt x="3236" y="3156"/>
                    </a:lnTo>
                    <a:lnTo>
                      <a:pt x="3252" y="3212"/>
                    </a:lnTo>
                    <a:lnTo>
                      <a:pt x="3240" y="3276"/>
                    </a:lnTo>
                    <a:lnTo>
                      <a:pt x="3156" y="3332"/>
                    </a:lnTo>
                    <a:lnTo>
                      <a:pt x="3068" y="3384"/>
                    </a:lnTo>
                    <a:lnTo>
                      <a:pt x="3220" y="3376"/>
                    </a:lnTo>
                    <a:lnTo>
                      <a:pt x="3228" y="3456"/>
                    </a:lnTo>
                    <a:lnTo>
                      <a:pt x="3224" y="3524"/>
                    </a:lnTo>
                    <a:lnTo>
                      <a:pt x="3164" y="3564"/>
                    </a:lnTo>
                    <a:lnTo>
                      <a:pt x="3096" y="3576"/>
                    </a:lnTo>
                    <a:lnTo>
                      <a:pt x="3044" y="3544"/>
                    </a:lnTo>
                    <a:lnTo>
                      <a:pt x="3012" y="3592"/>
                    </a:lnTo>
                    <a:lnTo>
                      <a:pt x="2956" y="3596"/>
                    </a:lnTo>
                    <a:lnTo>
                      <a:pt x="2884" y="3604"/>
                    </a:lnTo>
                    <a:lnTo>
                      <a:pt x="2820" y="3636"/>
                    </a:lnTo>
                    <a:lnTo>
                      <a:pt x="2804" y="3680"/>
                    </a:lnTo>
                    <a:lnTo>
                      <a:pt x="2812" y="3732"/>
                    </a:lnTo>
                    <a:lnTo>
                      <a:pt x="2756" y="3776"/>
                    </a:lnTo>
                    <a:lnTo>
                      <a:pt x="2724" y="3724"/>
                    </a:lnTo>
                    <a:lnTo>
                      <a:pt x="2660" y="3700"/>
                    </a:lnTo>
                    <a:lnTo>
                      <a:pt x="2596" y="3684"/>
                    </a:lnTo>
                    <a:lnTo>
                      <a:pt x="2544" y="3712"/>
                    </a:lnTo>
                    <a:lnTo>
                      <a:pt x="2504" y="3748"/>
                    </a:lnTo>
                    <a:lnTo>
                      <a:pt x="2532" y="3808"/>
                    </a:lnTo>
                    <a:lnTo>
                      <a:pt x="2560" y="3852"/>
                    </a:lnTo>
                    <a:lnTo>
                      <a:pt x="2428" y="3848"/>
                    </a:lnTo>
                    <a:lnTo>
                      <a:pt x="2468" y="3784"/>
                    </a:lnTo>
                    <a:lnTo>
                      <a:pt x="2420" y="3764"/>
                    </a:lnTo>
                    <a:lnTo>
                      <a:pt x="2332" y="3752"/>
                    </a:lnTo>
                    <a:lnTo>
                      <a:pt x="2248" y="3788"/>
                    </a:lnTo>
                    <a:lnTo>
                      <a:pt x="2168" y="3832"/>
                    </a:lnTo>
                    <a:lnTo>
                      <a:pt x="2084" y="3868"/>
                    </a:lnTo>
                    <a:lnTo>
                      <a:pt x="2040" y="3824"/>
                    </a:lnTo>
                    <a:lnTo>
                      <a:pt x="2024" y="3776"/>
                    </a:lnTo>
                    <a:lnTo>
                      <a:pt x="2004" y="3716"/>
                    </a:lnTo>
                    <a:lnTo>
                      <a:pt x="1920" y="3680"/>
                    </a:lnTo>
                    <a:lnTo>
                      <a:pt x="1884" y="3636"/>
                    </a:lnTo>
                    <a:lnTo>
                      <a:pt x="1883" y="3636"/>
                    </a:lnTo>
                    <a:lnTo>
                      <a:pt x="1820" y="3612"/>
                    </a:lnTo>
                    <a:lnTo>
                      <a:pt x="1760" y="3592"/>
                    </a:lnTo>
                    <a:lnTo>
                      <a:pt x="1700" y="3576"/>
                    </a:lnTo>
                    <a:lnTo>
                      <a:pt x="1640" y="3568"/>
                    </a:lnTo>
                    <a:lnTo>
                      <a:pt x="1572" y="3568"/>
                    </a:lnTo>
                    <a:lnTo>
                      <a:pt x="1512" y="3564"/>
                    </a:lnTo>
                    <a:lnTo>
                      <a:pt x="1416" y="3560"/>
                    </a:lnTo>
                    <a:cubicBezTo>
                      <a:pt x="1429" y="3533"/>
                      <a:pt x="1443" y="3507"/>
                      <a:pt x="1456" y="3480"/>
                    </a:cubicBezTo>
                    <a:lnTo>
                      <a:pt x="1356" y="3504"/>
                    </a:lnTo>
                    <a:lnTo>
                      <a:pt x="1320" y="3464"/>
                    </a:lnTo>
                    <a:lnTo>
                      <a:pt x="1372" y="3424"/>
                    </a:lnTo>
                    <a:lnTo>
                      <a:pt x="1432" y="3360"/>
                    </a:lnTo>
                    <a:cubicBezTo>
                      <a:pt x="1424" y="3344"/>
                      <a:pt x="1416" y="3328"/>
                      <a:pt x="1408" y="3312"/>
                    </a:cubicBezTo>
                    <a:lnTo>
                      <a:pt x="1328" y="3360"/>
                    </a:lnTo>
                    <a:lnTo>
                      <a:pt x="1272" y="3368"/>
                    </a:lnTo>
                    <a:lnTo>
                      <a:pt x="1188" y="3368"/>
                    </a:lnTo>
                    <a:lnTo>
                      <a:pt x="1068" y="3356"/>
                    </a:lnTo>
                    <a:lnTo>
                      <a:pt x="972" y="3360"/>
                    </a:lnTo>
                    <a:cubicBezTo>
                      <a:pt x="959" y="3337"/>
                      <a:pt x="945" y="3315"/>
                      <a:pt x="932" y="3292"/>
                    </a:cubicBezTo>
                    <a:lnTo>
                      <a:pt x="912" y="3232"/>
                    </a:lnTo>
                    <a:lnTo>
                      <a:pt x="844" y="3192"/>
                    </a:lnTo>
                    <a:lnTo>
                      <a:pt x="768" y="3196"/>
                    </a:lnTo>
                    <a:lnTo>
                      <a:pt x="716" y="3256"/>
                    </a:lnTo>
                    <a:lnTo>
                      <a:pt x="772" y="3316"/>
                    </a:lnTo>
                    <a:lnTo>
                      <a:pt x="820" y="3332"/>
                    </a:lnTo>
                    <a:cubicBezTo>
                      <a:pt x="819" y="3345"/>
                      <a:pt x="817" y="3359"/>
                      <a:pt x="816" y="3372"/>
                    </a:cubicBezTo>
                    <a:lnTo>
                      <a:pt x="736" y="3376"/>
                    </a:lnTo>
                    <a:lnTo>
                      <a:pt x="668" y="3388"/>
                    </a:lnTo>
                    <a:lnTo>
                      <a:pt x="560" y="3384"/>
                    </a:lnTo>
                    <a:lnTo>
                      <a:pt x="468" y="3352"/>
                    </a:lnTo>
                    <a:lnTo>
                      <a:pt x="376" y="3340"/>
                    </a:lnTo>
                    <a:cubicBezTo>
                      <a:pt x="373" y="3323"/>
                      <a:pt x="371" y="3305"/>
                      <a:pt x="368" y="3288"/>
                    </a:cubicBezTo>
                    <a:cubicBezTo>
                      <a:pt x="381" y="3271"/>
                      <a:pt x="395" y="3253"/>
                      <a:pt x="408" y="3236"/>
                    </a:cubicBezTo>
                    <a:lnTo>
                      <a:pt x="500" y="3244"/>
                    </a:lnTo>
                    <a:cubicBezTo>
                      <a:pt x="504" y="3229"/>
                      <a:pt x="508" y="3215"/>
                      <a:pt x="512" y="3200"/>
                    </a:cubicBezTo>
                    <a:lnTo>
                      <a:pt x="424" y="3164"/>
                    </a:lnTo>
                    <a:lnTo>
                      <a:pt x="348" y="3156"/>
                    </a:lnTo>
                    <a:lnTo>
                      <a:pt x="208" y="3148"/>
                    </a:lnTo>
                    <a:lnTo>
                      <a:pt x="80" y="3148"/>
                    </a:lnTo>
                    <a:lnTo>
                      <a:pt x="0" y="3148"/>
                    </a:lnTo>
                    <a:lnTo>
                      <a:pt x="16" y="3084"/>
                    </a:lnTo>
                    <a:lnTo>
                      <a:pt x="48" y="3020"/>
                    </a:lnTo>
                    <a:lnTo>
                      <a:pt x="92" y="2988"/>
                    </a:lnTo>
                    <a:lnTo>
                      <a:pt x="144" y="2960"/>
                    </a:lnTo>
                    <a:lnTo>
                      <a:pt x="192" y="2936"/>
                    </a:lnTo>
                    <a:lnTo>
                      <a:pt x="244" y="2904"/>
                    </a:lnTo>
                    <a:lnTo>
                      <a:pt x="228" y="2868"/>
                    </a:lnTo>
                    <a:cubicBezTo>
                      <a:pt x="225" y="2853"/>
                      <a:pt x="223" y="2839"/>
                      <a:pt x="220" y="2824"/>
                    </a:cubicBezTo>
                    <a:lnTo>
                      <a:pt x="232" y="2784"/>
                    </a:lnTo>
                    <a:lnTo>
                      <a:pt x="252" y="2704"/>
                    </a:lnTo>
                    <a:lnTo>
                      <a:pt x="304" y="2704"/>
                    </a:lnTo>
                    <a:lnTo>
                      <a:pt x="344" y="2696"/>
                    </a:lnTo>
                    <a:lnTo>
                      <a:pt x="384" y="2716"/>
                    </a:lnTo>
                    <a:lnTo>
                      <a:pt x="436" y="2724"/>
                    </a:lnTo>
                    <a:cubicBezTo>
                      <a:pt x="439" y="2709"/>
                      <a:pt x="441" y="2695"/>
                      <a:pt x="444" y="2680"/>
                    </a:cubicBezTo>
                    <a:cubicBezTo>
                      <a:pt x="445" y="2659"/>
                      <a:pt x="447" y="2637"/>
                      <a:pt x="448" y="2616"/>
                    </a:cubicBezTo>
                    <a:lnTo>
                      <a:pt x="464" y="2564"/>
                    </a:lnTo>
                    <a:cubicBezTo>
                      <a:pt x="469" y="2547"/>
                      <a:pt x="475" y="2529"/>
                      <a:pt x="480" y="2512"/>
                    </a:cubicBezTo>
                    <a:cubicBezTo>
                      <a:pt x="483" y="2496"/>
                      <a:pt x="485" y="2480"/>
                      <a:pt x="488" y="2464"/>
                    </a:cubicBezTo>
                    <a:lnTo>
                      <a:pt x="488" y="2420"/>
                    </a:lnTo>
                    <a:cubicBezTo>
                      <a:pt x="491" y="2408"/>
                      <a:pt x="493" y="2396"/>
                      <a:pt x="496" y="2384"/>
                    </a:cubicBezTo>
                    <a:lnTo>
                      <a:pt x="520" y="2352"/>
                    </a:lnTo>
                    <a:lnTo>
                      <a:pt x="584" y="2336"/>
                    </a:lnTo>
                    <a:lnTo>
                      <a:pt x="586" y="2336"/>
                    </a:lnTo>
                    <a:lnTo>
                      <a:pt x="596" y="2280"/>
                    </a:lnTo>
                    <a:cubicBezTo>
                      <a:pt x="598" y="2263"/>
                      <a:pt x="599" y="2251"/>
                      <a:pt x="600" y="2236"/>
                    </a:cubicBezTo>
                    <a:lnTo>
                      <a:pt x="664" y="2224"/>
                    </a:lnTo>
                    <a:lnTo>
                      <a:pt x="728" y="2240"/>
                    </a:lnTo>
                    <a:lnTo>
                      <a:pt x="760" y="2188"/>
                    </a:lnTo>
                    <a:lnTo>
                      <a:pt x="732" y="2152"/>
                    </a:lnTo>
                    <a:lnTo>
                      <a:pt x="704" y="2108"/>
                    </a:lnTo>
                    <a:lnTo>
                      <a:pt x="644" y="2048"/>
                    </a:lnTo>
                    <a:lnTo>
                      <a:pt x="600" y="2000"/>
                    </a:lnTo>
                    <a:lnTo>
                      <a:pt x="544" y="1964"/>
                    </a:lnTo>
                    <a:cubicBezTo>
                      <a:pt x="548" y="1936"/>
                      <a:pt x="552" y="1908"/>
                      <a:pt x="556" y="1880"/>
                    </a:cubicBezTo>
                    <a:lnTo>
                      <a:pt x="548" y="1812"/>
                    </a:lnTo>
                    <a:lnTo>
                      <a:pt x="520" y="1760"/>
                    </a:lnTo>
                    <a:lnTo>
                      <a:pt x="484" y="1700"/>
                    </a:lnTo>
                    <a:lnTo>
                      <a:pt x="440" y="1644"/>
                    </a:lnTo>
                    <a:lnTo>
                      <a:pt x="456" y="1608"/>
                    </a:lnTo>
                    <a:lnTo>
                      <a:pt x="468" y="1572"/>
                    </a:lnTo>
                    <a:lnTo>
                      <a:pt x="500" y="1556"/>
                    </a:lnTo>
                    <a:lnTo>
                      <a:pt x="540" y="1544"/>
                    </a:lnTo>
                    <a:lnTo>
                      <a:pt x="592" y="1564"/>
                    </a:lnTo>
                    <a:lnTo>
                      <a:pt x="636" y="1564"/>
                    </a:lnTo>
                    <a:cubicBezTo>
                      <a:pt x="644" y="1576"/>
                      <a:pt x="652" y="1588"/>
                      <a:pt x="660" y="1600"/>
                    </a:cubicBezTo>
                    <a:cubicBezTo>
                      <a:pt x="659" y="1619"/>
                      <a:pt x="657" y="1637"/>
                      <a:pt x="656" y="1656"/>
                    </a:cubicBezTo>
                    <a:lnTo>
                      <a:pt x="640" y="1700"/>
                    </a:lnTo>
                    <a:lnTo>
                      <a:pt x="672" y="1748"/>
                    </a:lnTo>
                    <a:lnTo>
                      <a:pt x="716" y="1716"/>
                    </a:lnTo>
                    <a:lnTo>
                      <a:pt x="752" y="1664"/>
                    </a:lnTo>
                    <a:lnTo>
                      <a:pt x="808" y="1656"/>
                    </a:lnTo>
                    <a:lnTo>
                      <a:pt x="860" y="1644"/>
                    </a:lnTo>
                    <a:cubicBezTo>
                      <a:pt x="859" y="1628"/>
                      <a:pt x="857" y="1612"/>
                      <a:pt x="856" y="1596"/>
                    </a:cubicBezTo>
                    <a:lnTo>
                      <a:pt x="808" y="1580"/>
                    </a:lnTo>
                    <a:lnTo>
                      <a:pt x="760" y="1572"/>
                    </a:lnTo>
                    <a:lnTo>
                      <a:pt x="740" y="1520"/>
                    </a:lnTo>
                    <a:cubicBezTo>
                      <a:pt x="744" y="1503"/>
                      <a:pt x="748" y="1485"/>
                      <a:pt x="752" y="1468"/>
                    </a:cubicBezTo>
                    <a:cubicBezTo>
                      <a:pt x="759" y="1448"/>
                      <a:pt x="765" y="1428"/>
                      <a:pt x="772" y="1408"/>
                    </a:cubicBezTo>
                    <a:lnTo>
                      <a:pt x="816" y="1364"/>
                    </a:lnTo>
                    <a:lnTo>
                      <a:pt x="876" y="1360"/>
                    </a:lnTo>
                    <a:lnTo>
                      <a:pt x="936" y="1396"/>
                    </a:lnTo>
                    <a:lnTo>
                      <a:pt x="984" y="1452"/>
                    </a:lnTo>
                    <a:lnTo>
                      <a:pt x="940" y="1488"/>
                    </a:lnTo>
                    <a:lnTo>
                      <a:pt x="904" y="1532"/>
                    </a:lnTo>
                    <a:cubicBezTo>
                      <a:pt x="903" y="1544"/>
                      <a:pt x="901" y="1556"/>
                      <a:pt x="900" y="1568"/>
                    </a:cubicBezTo>
                    <a:lnTo>
                      <a:pt x="936" y="1616"/>
                    </a:lnTo>
                    <a:lnTo>
                      <a:pt x="1004" y="1620"/>
                    </a:lnTo>
                    <a:lnTo>
                      <a:pt x="1060" y="1608"/>
                    </a:lnTo>
                    <a:lnTo>
                      <a:pt x="1108" y="1560"/>
                    </a:lnTo>
                    <a:cubicBezTo>
                      <a:pt x="1113" y="1568"/>
                      <a:pt x="1119" y="1576"/>
                      <a:pt x="1124" y="1584"/>
                    </a:cubicBezTo>
                    <a:lnTo>
                      <a:pt x="1088" y="1636"/>
                    </a:lnTo>
                    <a:cubicBezTo>
                      <a:pt x="1095" y="1657"/>
                      <a:pt x="1101" y="1679"/>
                      <a:pt x="1108" y="1700"/>
                    </a:cubicBezTo>
                    <a:lnTo>
                      <a:pt x="1152" y="1736"/>
                    </a:lnTo>
                    <a:lnTo>
                      <a:pt x="1228" y="1736"/>
                    </a:lnTo>
                    <a:lnTo>
                      <a:pt x="1312" y="1732"/>
                    </a:lnTo>
                    <a:lnTo>
                      <a:pt x="1400" y="1740"/>
                    </a:lnTo>
                    <a:lnTo>
                      <a:pt x="1420" y="1776"/>
                    </a:lnTo>
                    <a:cubicBezTo>
                      <a:pt x="1423" y="1791"/>
                      <a:pt x="1425" y="1805"/>
                      <a:pt x="1428" y="1820"/>
                    </a:cubicBezTo>
                    <a:lnTo>
                      <a:pt x="1460" y="1856"/>
                    </a:lnTo>
                    <a:lnTo>
                      <a:pt x="1500" y="1876"/>
                    </a:lnTo>
                    <a:lnTo>
                      <a:pt x="1544" y="1896"/>
                    </a:lnTo>
                    <a:lnTo>
                      <a:pt x="1595" y="1916"/>
                    </a:lnTo>
                    <a:lnTo>
                      <a:pt x="1636" y="1876"/>
                    </a:lnTo>
                    <a:lnTo>
                      <a:pt x="1664" y="1848"/>
                    </a:lnTo>
                    <a:lnTo>
                      <a:pt x="1668" y="1812"/>
                    </a:lnTo>
                    <a:lnTo>
                      <a:pt x="1680" y="1780"/>
                    </a:lnTo>
                    <a:lnTo>
                      <a:pt x="1700" y="1752"/>
                    </a:lnTo>
                    <a:lnTo>
                      <a:pt x="1732" y="1792"/>
                    </a:lnTo>
                    <a:lnTo>
                      <a:pt x="1772" y="1848"/>
                    </a:lnTo>
                    <a:lnTo>
                      <a:pt x="1792" y="1816"/>
                    </a:lnTo>
                    <a:lnTo>
                      <a:pt x="1816" y="1787"/>
                    </a:lnTo>
                    <a:lnTo>
                      <a:pt x="1817" y="1786"/>
                    </a:lnTo>
                    <a:lnTo>
                      <a:pt x="1796" y="1732"/>
                    </a:lnTo>
                    <a:lnTo>
                      <a:pt x="1796" y="1676"/>
                    </a:lnTo>
                    <a:lnTo>
                      <a:pt x="1824" y="1616"/>
                    </a:lnTo>
                    <a:lnTo>
                      <a:pt x="1752" y="1612"/>
                    </a:lnTo>
                    <a:lnTo>
                      <a:pt x="1732" y="1568"/>
                    </a:lnTo>
                    <a:cubicBezTo>
                      <a:pt x="1727" y="1552"/>
                      <a:pt x="1721" y="1536"/>
                      <a:pt x="1716" y="1520"/>
                    </a:cubicBezTo>
                    <a:lnTo>
                      <a:pt x="1672" y="1496"/>
                    </a:lnTo>
                    <a:lnTo>
                      <a:pt x="1632" y="1484"/>
                    </a:lnTo>
                    <a:lnTo>
                      <a:pt x="1572" y="1480"/>
                    </a:lnTo>
                    <a:lnTo>
                      <a:pt x="1524" y="1460"/>
                    </a:lnTo>
                    <a:lnTo>
                      <a:pt x="1488" y="1416"/>
                    </a:lnTo>
                    <a:cubicBezTo>
                      <a:pt x="1485" y="1400"/>
                      <a:pt x="1483" y="1384"/>
                      <a:pt x="1480" y="1368"/>
                    </a:cubicBezTo>
                    <a:lnTo>
                      <a:pt x="1516" y="1328"/>
                    </a:lnTo>
                    <a:lnTo>
                      <a:pt x="1556" y="1308"/>
                    </a:lnTo>
                    <a:lnTo>
                      <a:pt x="1524" y="1284"/>
                    </a:lnTo>
                    <a:lnTo>
                      <a:pt x="1480" y="1256"/>
                    </a:lnTo>
                    <a:lnTo>
                      <a:pt x="1504" y="1204"/>
                    </a:lnTo>
                    <a:lnTo>
                      <a:pt x="1560" y="1200"/>
                    </a:lnTo>
                    <a:lnTo>
                      <a:pt x="1608" y="1212"/>
                    </a:lnTo>
                    <a:lnTo>
                      <a:pt x="1676" y="1248"/>
                    </a:lnTo>
                    <a:lnTo>
                      <a:pt x="1716" y="1212"/>
                    </a:lnTo>
                    <a:lnTo>
                      <a:pt x="1752" y="1172"/>
                    </a:lnTo>
                    <a:lnTo>
                      <a:pt x="1724" y="1140"/>
                    </a:lnTo>
                    <a:lnTo>
                      <a:pt x="1684" y="1096"/>
                    </a:lnTo>
                    <a:cubicBezTo>
                      <a:pt x="1688" y="1080"/>
                      <a:pt x="1692" y="1064"/>
                      <a:pt x="1696" y="1048"/>
                    </a:cubicBezTo>
                    <a:cubicBezTo>
                      <a:pt x="1700" y="1031"/>
                      <a:pt x="1704" y="1013"/>
                      <a:pt x="1708" y="996"/>
                    </a:cubicBezTo>
                    <a:lnTo>
                      <a:pt x="1724" y="952"/>
                    </a:lnTo>
                    <a:lnTo>
                      <a:pt x="1744" y="916"/>
                    </a:lnTo>
                    <a:lnTo>
                      <a:pt x="1820" y="912"/>
                    </a:lnTo>
                    <a:lnTo>
                      <a:pt x="1876" y="908"/>
                    </a:lnTo>
                    <a:lnTo>
                      <a:pt x="1916" y="892"/>
                    </a:lnTo>
                    <a:lnTo>
                      <a:pt x="1992" y="860"/>
                    </a:lnTo>
                    <a:lnTo>
                      <a:pt x="1978" y="815"/>
                    </a:lnTo>
                    <a:lnTo>
                      <a:pt x="1940" y="767"/>
                    </a:lnTo>
                    <a:lnTo>
                      <a:pt x="1928" y="724"/>
                    </a:lnTo>
                    <a:lnTo>
                      <a:pt x="1988" y="728"/>
                    </a:lnTo>
                    <a:lnTo>
                      <a:pt x="2052" y="720"/>
                    </a:lnTo>
                    <a:lnTo>
                      <a:pt x="2104" y="712"/>
                    </a:lnTo>
                    <a:lnTo>
                      <a:pt x="2148" y="668"/>
                    </a:lnTo>
                    <a:lnTo>
                      <a:pt x="2124" y="616"/>
                    </a:lnTo>
                    <a:lnTo>
                      <a:pt x="2156" y="576"/>
                    </a:lnTo>
                    <a:lnTo>
                      <a:pt x="2188" y="560"/>
                    </a:lnTo>
                    <a:lnTo>
                      <a:pt x="2248" y="572"/>
                    </a:lnTo>
                    <a:lnTo>
                      <a:pt x="2288" y="540"/>
                    </a:lnTo>
                    <a:lnTo>
                      <a:pt x="2332" y="508"/>
                    </a:lnTo>
                    <a:lnTo>
                      <a:pt x="2384" y="504"/>
                    </a:lnTo>
                    <a:lnTo>
                      <a:pt x="2420" y="524"/>
                    </a:lnTo>
                    <a:lnTo>
                      <a:pt x="2456" y="544"/>
                    </a:lnTo>
                    <a:lnTo>
                      <a:pt x="2488" y="508"/>
                    </a:lnTo>
                    <a:lnTo>
                      <a:pt x="2528" y="472"/>
                    </a:lnTo>
                    <a:lnTo>
                      <a:pt x="2588" y="476"/>
                    </a:lnTo>
                    <a:lnTo>
                      <a:pt x="2640" y="476"/>
                    </a:lnTo>
                    <a:lnTo>
                      <a:pt x="2652" y="332"/>
                    </a:lnTo>
                    <a:lnTo>
                      <a:pt x="2580" y="300"/>
                    </a:lnTo>
                    <a:lnTo>
                      <a:pt x="2580" y="248"/>
                    </a:lnTo>
                    <a:lnTo>
                      <a:pt x="2544" y="216"/>
                    </a:lnTo>
                    <a:lnTo>
                      <a:pt x="2484" y="224"/>
                    </a:lnTo>
                    <a:lnTo>
                      <a:pt x="2440" y="224"/>
                    </a:lnTo>
                    <a:lnTo>
                      <a:pt x="2400" y="188"/>
                    </a:lnTo>
                    <a:lnTo>
                      <a:pt x="2428" y="152"/>
                    </a:lnTo>
                    <a:lnTo>
                      <a:pt x="2436" y="92"/>
                    </a:lnTo>
                    <a:lnTo>
                      <a:pt x="2448" y="52"/>
                    </a:lnTo>
                    <a:lnTo>
                      <a:pt x="2490" y="19"/>
                    </a:lnTo>
                    <a:lnTo>
                      <a:pt x="2552" y="4"/>
                    </a:lnTo>
                    <a:lnTo>
                      <a:pt x="2612" y="12"/>
                    </a:lnTo>
                    <a:lnTo>
                      <a:pt x="2632" y="40"/>
                    </a:lnTo>
                    <a:lnTo>
                      <a:pt x="2648" y="76"/>
                    </a:lnTo>
                    <a:cubicBezTo>
                      <a:pt x="2649" y="93"/>
                      <a:pt x="2651" y="111"/>
                      <a:pt x="2652" y="128"/>
                    </a:cubicBezTo>
                    <a:lnTo>
                      <a:pt x="2692" y="128"/>
                    </a:lnTo>
                    <a:lnTo>
                      <a:pt x="2764" y="124"/>
                    </a:lnTo>
                    <a:lnTo>
                      <a:pt x="2788" y="84"/>
                    </a:lnTo>
                    <a:cubicBezTo>
                      <a:pt x="2789" y="71"/>
                      <a:pt x="2791" y="57"/>
                      <a:pt x="2792" y="44"/>
                    </a:cubicBezTo>
                    <a:lnTo>
                      <a:pt x="2816" y="16"/>
                    </a:lnTo>
                    <a:lnTo>
                      <a:pt x="286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Freeform 40">
                <a:extLst>
                  <a:ext uri="{FF2B5EF4-FFF2-40B4-BE49-F238E27FC236}">
                    <a16:creationId xmlns:a16="http://schemas.microsoft.com/office/drawing/2014/main" id="{E5246D2C-4952-E124-FC12-A842B321AA59}"/>
                  </a:ext>
                </a:extLst>
              </p:cNvPr>
              <p:cNvSpPr>
                <a:spLocks/>
              </p:cNvSpPr>
              <p:nvPr/>
            </p:nvSpPr>
            <p:spPr bwMode="auto">
              <a:xfrm>
                <a:off x="4042215" y="4620624"/>
                <a:ext cx="1170169" cy="1351266"/>
              </a:xfrm>
              <a:custGeom>
                <a:avLst/>
                <a:gdLst>
                  <a:gd name="T0" fmla="*/ 2147483647 w 4200"/>
                  <a:gd name="T1" fmla="*/ 2147483647 h 4848"/>
                  <a:gd name="T2" fmla="*/ 2147483647 w 4200"/>
                  <a:gd name="T3" fmla="*/ 2147483647 h 4848"/>
                  <a:gd name="T4" fmla="*/ 2147483647 w 4200"/>
                  <a:gd name="T5" fmla="*/ 2147483647 h 4848"/>
                  <a:gd name="T6" fmla="*/ 2147483647 w 4200"/>
                  <a:gd name="T7" fmla="*/ 2147483647 h 4848"/>
                  <a:gd name="T8" fmla="*/ 2147483647 w 4200"/>
                  <a:gd name="T9" fmla="*/ 2147483647 h 4848"/>
                  <a:gd name="T10" fmla="*/ 2147483647 w 4200"/>
                  <a:gd name="T11" fmla="*/ 2147483647 h 4848"/>
                  <a:gd name="T12" fmla="*/ 2147483647 w 4200"/>
                  <a:gd name="T13" fmla="*/ 2147483647 h 4848"/>
                  <a:gd name="T14" fmla="*/ 2147483647 w 4200"/>
                  <a:gd name="T15" fmla="*/ 2147483647 h 4848"/>
                  <a:gd name="T16" fmla="*/ 2147483647 w 4200"/>
                  <a:gd name="T17" fmla="*/ 2147483647 h 4848"/>
                  <a:gd name="T18" fmla="*/ 2147483647 w 4200"/>
                  <a:gd name="T19" fmla="*/ 2147483647 h 4848"/>
                  <a:gd name="T20" fmla="*/ 2147483647 w 4200"/>
                  <a:gd name="T21" fmla="*/ 2147483647 h 4848"/>
                  <a:gd name="T22" fmla="*/ 2147483647 w 4200"/>
                  <a:gd name="T23" fmla="*/ 2147483647 h 4848"/>
                  <a:gd name="T24" fmla="*/ 2147483647 w 4200"/>
                  <a:gd name="T25" fmla="*/ 2147483647 h 4848"/>
                  <a:gd name="T26" fmla="*/ 2147483647 w 4200"/>
                  <a:gd name="T27" fmla="*/ 2147483647 h 4848"/>
                  <a:gd name="T28" fmla="*/ 2147483647 w 4200"/>
                  <a:gd name="T29" fmla="*/ 2147483647 h 4848"/>
                  <a:gd name="T30" fmla="*/ 2147483647 w 4200"/>
                  <a:gd name="T31" fmla="*/ 2147483647 h 4848"/>
                  <a:gd name="T32" fmla="*/ 2147483647 w 4200"/>
                  <a:gd name="T33" fmla="*/ 2147483647 h 4848"/>
                  <a:gd name="T34" fmla="*/ 2147483647 w 4200"/>
                  <a:gd name="T35" fmla="*/ 2147483647 h 4848"/>
                  <a:gd name="T36" fmla="*/ 2147483647 w 4200"/>
                  <a:gd name="T37" fmla="*/ 2147483647 h 4848"/>
                  <a:gd name="T38" fmla="*/ 2147483647 w 4200"/>
                  <a:gd name="T39" fmla="*/ 2147483647 h 4848"/>
                  <a:gd name="T40" fmla="*/ 2147483647 w 4200"/>
                  <a:gd name="T41" fmla="*/ 2147483647 h 4848"/>
                  <a:gd name="T42" fmla="*/ 2147483647 w 4200"/>
                  <a:gd name="T43" fmla="*/ 2147483647 h 4848"/>
                  <a:gd name="T44" fmla="*/ 2147483647 w 4200"/>
                  <a:gd name="T45" fmla="*/ 2147483647 h 4848"/>
                  <a:gd name="T46" fmla="*/ 2147483647 w 4200"/>
                  <a:gd name="T47" fmla="*/ 2147483647 h 4848"/>
                  <a:gd name="T48" fmla="*/ 2147483647 w 4200"/>
                  <a:gd name="T49" fmla="*/ 2147483647 h 4848"/>
                  <a:gd name="T50" fmla="*/ 2147483647 w 4200"/>
                  <a:gd name="T51" fmla="*/ 2147483647 h 4848"/>
                  <a:gd name="T52" fmla="*/ 2147483647 w 4200"/>
                  <a:gd name="T53" fmla="*/ 2147483647 h 4848"/>
                  <a:gd name="T54" fmla="*/ 2147483647 w 4200"/>
                  <a:gd name="T55" fmla="*/ 2147483647 h 4848"/>
                  <a:gd name="T56" fmla="*/ 2147483647 w 4200"/>
                  <a:gd name="T57" fmla="*/ 2147483647 h 4848"/>
                  <a:gd name="T58" fmla="*/ 2147483647 w 4200"/>
                  <a:gd name="T59" fmla="*/ 2147483647 h 4848"/>
                  <a:gd name="T60" fmla="*/ 2147483647 w 4200"/>
                  <a:gd name="T61" fmla="*/ 2147483647 h 4848"/>
                  <a:gd name="T62" fmla="*/ 2147483647 w 4200"/>
                  <a:gd name="T63" fmla="*/ 2147483647 h 4848"/>
                  <a:gd name="T64" fmla="*/ 2147483647 w 4200"/>
                  <a:gd name="T65" fmla="*/ 2147483647 h 4848"/>
                  <a:gd name="T66" fmla="*/ 2147483647 w 4200"/>
                  <a:gd name="T67" fmla="*/ 2147483647 h 4848"/>
                  <a:gd name="T68" fmla="*/ 2147483647 w 4200"/>
                  <a:gd name="T69" fmla="*/ 2147483647 h 4848"/>
                  <a:gd name="T70" fmla="*/ 2147483647 w 4200"/>
                  <a:gd name="T71" fmla="*/ 2147483647 h 4848"/>
                  <a:gd name="T72" fmla="*/ 2147483647 w 4200"/>
                  <a:gd name="T73" fmla="*/ 2147483647 h 4848"/>
                  <a:gd name="T74" fmla="*/ 2147483647 w 4200"/>
                  <a:gd name="T75" fmla="*/ 2147483647 h 4848"/>
                  <a:gd name="T76" fmla="*/ 2147483647 w 4200"/>
                  <a:gd name="T77" fmla="*/ 2147483647 h 4848"/>
                  <a:gd name="T78" fmla="*/ 2147483647 w 4200"/>
                  <a:gd name="T79" fmla="*/ 2147483647 h 4848"/>
                  <a:gd name="T80" fmla="*/ 2147483647 w 4200"/>
                  <a:gd name="T81" fmla="*/ 2147483647 h 4848"/>
                  <a:gd name="T82" fmla="*/ 2147483647 w 4200"/>
                  <a:gd name="T83" fmla="*/ 2147483647 h 4848"/>
                  <a:gd name="T84" fmla="*/ 2147483647 w 4200"/>
                  <a:gd name="T85" fmla="*/ 2147483647 h 4848"/>
                  <a:gd name="T86" fmla="*/ 2147483647 w 4200"/>
                  <a:gd name="T87" fmla="*/ 2147483647 h 4848"/>
                  <a:gd name="T88" fmla="*/ 2147483647 w 4200"/>
                  <a:gd name="T89" fmla="*/ 2147483647 h 4848"/>
                  <a:gd name="T90" fmla="*/ 2147483647 w 4200"/>
                  <a:gd name="T91" fmla="*/ 2147483647 h 4848"/>
                  <a:gd name="T92" fmla="*/ 2147483647 w 4200"/>
                  <a:gd name="T93" fmla="*/ 2147483647 h 4848"/>
                  <a:gd name="T94" fmla="*/ 2147483647 w 4200"/>
                  <a:gd name="T95" fmla="*/ 2147483647 h 4848"/>
                  <a:gd name="T96" fmla="*/ 2147483647 w 4200"/>
                  <a:gd name="T97" fmla="*/ 2147483647 h 4848"/>
                  <a:gd name="T98" fmla="*/ 2147483647 w 4200"/>
                  <a:gd name="T99" fmla="*/ 2147483647 h 4848"/>
                  <a:gd name="T100" fmla="*/ 2147483647 w 4200"/>
                  <a:gd name="T101" fmla="*/ 2147483647 h 4848"/>
                  <a:gd name="T102" fmla="*/ 2147483647 w 4200"/>
                  <a:gd name="T103" fmla="*/ 2147483647 h 4848"/>
                  <a:gd name="T104" fmla="*/ 2147483647 w 4200"/>
                  <a:gd name="T105" fmla="*/ 2147483647 h 48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200" h="4848">
                    <a:moveTo>
                      <a:pt x="2200" y="0"/>
                    </a:moveTo>
                    <a:lnTo>
                      <a:pt x="2248" y="92"/>
                    </a:lnTo>
                    <a:lnTo>
                      <a:pt x="2284" y="168"/>
                    </a:lnTo>
                    <a:lnTo>
                      <a:pt x="2316" y="280"/>
                    </a:lnTo>
                    <a:lnTo>
                      <a:pt x="2388" y="260"/>
                    </a:lnTo>
                    <a:lnTo>
                      <a:pt x="2480" y="236"/>
                    </a:lnTo>
                    <a:cubicBezTo>
                      <a:pt x="2481" y="219"/>
                      <a:pt x="2483" y="201"/>
                      <a:pt x="2484" y="184"/>
                    </a:cubicBezTo>
                    <a:lnTo>
                      <a:pt x="2512" y="152"/>
                    </a:lnTo>
                    <a:lnTo>
                      <a:pt x="2552" y="156"/>
                    </a:lnTo>
                    <a:lnTo>
                      <a:pt x="2588" y="240"/>
                    </a:lnTo>
                    <a:lnTo>
                      <a:pt x="2648" y="216"/>
                    </a:lnTo>
                    <a:lnTo>
                      <a:pt x="2700" y="224"/>
                    </a:lnTo>
                    <a:lnTo>
                      <a:pt x="2752" y="272"/>
                    </a:lnTo>
                    <a:lnTo>
                      <a:pt x="2792" y="340"/>
                    </a:lnTo>
                    <a:lnTo>
                      <a:pt x="2834" y="393"/>
                    </a:lnTo>
                    <a:lnTo>
                      <a:pt x="2868" y="432"/>
                    </a:lnTo>
                    <a:lnTo>
                      <a:pt x="2876" y="488"/>
                    </a:lnTo>
                    <a:cubicBezTo>
                      <a:pt x="2877" y="505"/>
                      <a:pt x="2879" y="523"/>
                      <a:pt x="2880" y="540"/>
                    </a:cubicBezTo>
                    <a:cubicBezTo>
                      <a:pt x="2887" y="557"/>
                      <a:pt x="2893" y="575"/>
                      <a:pt x="2900" y="592"/>
                    </a:cubicBezTo>
                    <a:cubicBezTo>
                      <a:pt x="2901" y="615"/>
                      <a:pt x="2903" y="637"/>
                      <a:pt x="2904" y="660"/>
                    </a:cubicBezTo>
                    <a:lnTo>
                      <a:pt x="2936" y="684"/>
                    </a:lnTo>
                    <a:lnTo>
                      <a:pt x="2968" y="712"/>
                    </a:lnTo>
                    <a:lnTo>
                      <a:pt x="3000" y="756"/>
                    </a:lnTo>
                    <a:cubicBezTo>
                      <a:pt x="3007" y="772"/>
                      <a:pt x="3013" y="788"/>
                      <a:pt x="3020" y="804"/>
                    </a:cubicBezTo>
                    <a:lnTo>
                      <a:pt x="2992" y="836"/>
                    </a:lnTo>
                    <a:cubicBezTo>
                      <a:pt x="2987" y="851"/>
                      <a:pt x="2981" y="865"/>
                      <a:pt x="2976" y="880"/>
                    </a:cubicBezTo>
                    <a:lnTo>
                      <a:pt x="3004" y="908"/>
                    </a:lnTo>
                    <a:lnTo>
                      <a:pt x="3032" y="934"/>
                    </a:lnTo>
                    <a:lnTo>
                      <a:pt x="3036" y="936"/>
                    </a:lnTo>
                    <a:lnTo>
                      <a:pt x="3108" y="956"/>
                    </a:lnTo>
                    <a:lnTo>
                      <a:pt x="3132" y="988"/>
                    </a:lnTo>
                    <a:lnTo>
                      <a:pt x="3132" y="1048"/>
                    </a:lnTo>
                    <a:cubicBezTo>
                      <a:pt x="3131" y="1064"/>
                      <a:pt x="3129" y="1080"/>
                      <a:pt x="3128" y="1096"/>
                    </a:cubicBezTo>
                    <a:lnTo>
                      <a:pt x="3128" y="1168"/>
                    </a:lnTo>
                    <a:lnTo>
                      <a:pt x="3192" y="1128"/>
                    </a:lnTo>
                    <a:lnTo>
                      <a:pt x="3252" y="1156"/>
                    </a:lnTo>
                    <a:lnTo>
                      <a:pt x="3304" y="1192"/>
                    </a:lnTo>
                    <a:lnTo>
                      <a:pt x="3344" y="1220"/>
                    </a:lnTo>
                    <a:lnTo>
                      <a:pt x="3396" y="1252"/>
                    </a:lnTo>
                    <a:lnTo>
                      <a:pt x="3420" y="1252"/>
                    </a:lnTo>
                    <a:lnTo>
                      <a:pt x="3432" y="1192"/>
                    </a:lnTo>
                    <a:cubicBezTo>
                      <a:pt x="3429" y="1172"/>
                      <a:pt x="3427" y="1152"/>
                      <a:pt x="3424" y="1132"/>
                    </a:cubicBezTo>
                    <a:lnTo>
                      <a:pt x="3468" y="1112"/>
                    </a:lnTo>
                    <a:lnTo>
                      <a:pt x="3516" y="1092"/>
                    </a:lnTo>
                    <a:lnTo>
                      <a:pt x="3544" y="1140"/>
                    </a:lnTo>
                    <a:lnTo>
                      <a:pt x="3564" y="1196"/>
                    </a:lnTo>
                    <a:lnTo>
                      <a:pt x="3616" y="1204"/>
                    </a:lnTo>
                    <a:lnTo>
                      <a:pt x="3648" y="1176"/>
                    </a:lnTo>
                    <a:cubicBezTo>
                      <a:pt x="3653" y="1149"/>
                      <a:pt x="3659" y="1123"/>
                      <a:pt x="3664" y="1096"/>
                    </a:cubicBezTo>
                    <a:lnTo>
                      <a:pt x="3712" y="1120"/>
                    </a:lnTo>
                    <a:lnTo>
                      <a:pt x="3768" y="1152"/>
                    </a:lnTo>
                    <a:lnTo>
                      <a:pt x="3820" y="1188"/>
                    </a:lnTo>
                    <a:lnTo>
                      <a:pt x="3880" y="1212"/>
                    </a:lnTo>
                    <a:lnTo>
                      <a:pt x="3924" y="1268"/>
                    </a:lnTo>
                    <a:lnTo>
                      <a:pt x="3960" y="1328"/>
                    </a:lnTo>
                    <a:lnTo>
                      <a:pt x="3988" y="1380"/>
                    </a:lnTo>
                    <a:lnTo>
                      <a:pt x="3996" y="1448"/>
                    </a:lnTo>
                    <a:lnTo>
                      <a:pt x="3984" y="1532"/>
                    </a:lnTo>
                    <a:lnTo>
                      <a:pt x="4040" y="1568"/>
                    </a:lnTo>
                    <a:lnTo>
                      <a:pt x="4084" y="1616"/>
                    </a:lnTo>
                    <a:lnTo>
                      <a:pt x="4144" y="1676"/>
                    </a:lnTo>
                    <a:lnTo>
                      <a:pt x="4172" y="1720"/>
                    </a:lnTo>
                    <a:lnTo>
                      <a:pt x="4200" y="1756"/>
                    </a:lnTo>
                    <a:lnTo>
                      <a:pt x="4168" y="1808"/>
                    </a:lnTo>
                    <a:lnTo>
                      <a:pt x="4104" y="1792"/>
                    </a:lnTo>
                    <a:lnTo>
                      <a:pt x="4040" y="1804"/>
                    </a:lnTo>
                    <a:lnTo>
                      <a:pt x="4036" y="1848"/>
                    </a:lnTo>
                    <a:lnTo>
                      <a:pt x="4026" y="1904"/>
                    </a:lnTo>
                    <a:lnTo>
                      <a:pt x="3960" y="1920"/>
                    </a:lnTo>
                    <a:lnTo>
                      <a:pt x="3936" y="1952"/>
                    </a:lnTo>
                    <a:cubicBezTo>
                      <a:pt x="3933" y="1964"/>
                      <a:pt x="3931" y="1976"/>
                      <a:pt x="3928" y="1988"/>
                    </a:cubicBezTo>
                    <a:lnTo>
                      <a:pt x="3928" y="2032"/>
                    </a:lnTo>
                    <a:cubicBezTo>
                      <a:pt x="3925" y="2048"/>
                      <a:pt x="3923" y="2064"/>
                      <a:pt x="3920" y="2080"/>
                    </a:cubicBezTo>
                    <a:lnTo>
                      <a:pt x="3904" y="2132"/>
                    </a:lnTo>
                    <a:lnTo>
                      <a:pt x="3888" y="2184"/>
                    </a:lnTo>
                    <a:cubicBezTo>
                      <a:pt x="3887" y="2205"/>
                      <a:pt x="3885" y="2227"/>
                      <a:pt x="3884" y="2248"/>
                    </a:cubicBezTo>
                    <a:cubicBezTo>
                      <a:pt x="3881" y="2263"/>
                      <a:pt x="3879" y="2277"/>
                      <a:pt x="3876" y="2292"/>
                    </a:cubicBezTo>
                    <a:lnTo>
                      <a:pt x="3824" y="2284"/>
                    </a:lnTo>
                    <a:lnTo>
                      <a:pt x="3784" y="2264"/>
                    </a:lnTo>
                    <a:lnTo>
                      <a:pt x="3744" y="2272"/>
                    </a:lnTo>
                    <a:lnTo>
                      <a:pt x="3692" y="2272"/>
                    </a:lnTo>
                    <a:lnTo>
                      <a:pt x="3672" y="2352"/>
                    </a:lnTo>
                    <a:lnTo>
                      <a:pt x="3660" y="2392"/>
                    </a:lnTo>
                    <a:lnTo>
                      <a:pt x="3668" y="2436"/>
                    </a:lnTo>
                    <a:lnTo>
                      <a:pt x="3684" y="2472"/>
                    </a:lnTo>
                    <a:lnTo>
                      <a:pt x="3632" y="2504"/>
                    </a:lnTo>
                    <a:lnTo>
                      <a:pt x="3584" y="2528"/>
                    </a:lnTo>
                    <a:lnTo>
                      <a:pt x="3532" y="2556"/>
                    </a:lnTo>
                    <a:lnTo>
                      <a:pt x="3488" y="2588"/>
                    </a:lnTo>
                    <a:lnTo>
                      <a:pt x="3456" y="2652"/>
                    </a:lnTo>
                    <a:lnTo>
                      <a:pt x="3440" y="2716"/>
                    </a:lnTo>
                    <a:lnTo>
                      <a:pt x="3360" y="2732"/>
                    </a:lnTo>
                    <a:lnTo>
                      <a:pt x="3296" y="2732"/>
                    </a:lnTo>
                    <a:lnTo>
                      <a:pt x="3236" y="2736"/>
                    </a:lnTo>
                    <a:lnTo>
                      <a:pt x="3208" y="2696"/>
                    </a:lnTo>
                    <a:lnTo>
                      <a:pt x="3208" y="2632"/>
                    </a:lnTo>
                    <a:cubicBezTo>
                      <a:pt x="3209" y="2615"/>
                      <a:pt x="3216" y="2593"/>
                      <a:pt x="3212" y="2580"/>
                    </a:cubicBezTo>
                    <a:lnTo>
                      <a:pt x="3184" y="2552"/>
                    </a:lnTo>
                    <a:lnTo>
                      <a:pt x="3156" y="2540"/>
                    </a:lnTo>
                    <a:lnTo>
                      <a:pt x="3138" y="2588"/>
                    </a:lnTo>
                    <a:lnTo>
                      <a:pt x="3096" y="2572"/>
                    </a:lnTo>
                    <a:lnTo>
                      <a:pt x="3028" y="2572"/>
                    </a:lnTo>
                    <a:lnTo>
                      <a:pt x="2980" y="2604"/>
                    </a:lnTo>
                    <a:lnTo>
                      <a:pt x="2928" y="2652"/>
                    </a:lnTo>
                    <a:lnTo>
                      <a:pt x="2808" y="2736"/>
                    </a:lnTo>
                    <a:lnTo>
                      <a:pt x="2652" y="2856"/>
                    </a:lnTo>
                    <a:lnTo>
                      <a:pt x="2520" y="2964"/>
                    </a:lnTo>
                    <a:lnTo>
                      <a:pt x="2448" y="3036"/>
                    </a:lnTo>
                    <a:lnTo>
                      <a:pt x="2428" y="3096"/>
                    </a:lnTo>
                    <a:lnTo>
                      <a:pt x="2332" y="3080"/>
                    </a:lnTo>
                    <a:lnTo>
                      <a:pt x="2256" y="3076"/>
                    </a:lnTo>
                    <a:cubicBezTo>
                      <a:pt x="2247" y="3096"/>
                      <a:pt x="2237" y="3116"/>
                      <a:pt x="2228" y="3136"/>
                    </a:cubicBezTo>
                    <a:lnTo>
                      <a:pt x="2160" y="3164"/>
                    </a:lnTo>
                    <a:lnTo>
                      <a:pt x="2080" y="3172"/>
                    </a:lnTo>
                    <a:lnTo>
                      <a:pt x="2012" y="3188"/>
                    </a:lnTo>
                    <a:lnTo>
                      <a:pt x="1968" y="3236"/>
                    </a:lnTo>
                    <a:lnTo>
                      <a:pt x="1992" y="3296"/>
                    </a:lnTo>
                    <a:lnTo>
                      <a:pt x="1956" y="3332"/>
                    </a:lnTo>
                    <a:lnTo>
                      <a:pt x="1868" y="3400"/>
                    </a:lnTo>
                    <a:lnTo>
                      <a:pt x="1808" y="3460"/>
                    </a:lnTo>
                    <a:lnTo>
                      <a:pt x="1772" y="3388"/>
                    </a:lnTo>
                    <a:lnTo>
                      <a:pt x="1716" y="3340"/>
                    </a:lnTo>
                    <a:lnTo>
                      <a:pt x="1660" y="3428"/>
                    </a:lnTo>
                    <a:lnTo>
                      <a:pt x="1692" y="3480"/>
                    </a:lnTo>
                    <a:lnTo>
                      <a:pt x="1736" y="3524"/>
                    </a:lnTo>
                    <a:lnTo>
                      <a:pt x="1812" y="3508"/>
                    </a:lnTo>
                    <a:cubicBezTo>
                      <a:pt x="1811" y="3535"/>
                      <a:pt x="1809" y="3561"/>
                      <a:pt x="1808" y="3588"/>
                    </a:cubicBezTo>
                    <a:lnTo>
                      <a:pt x="1808" y="3664"/>
                    </a:lnTo>
                    <a:cubicBezTo>
                      <a:pt x="1807" y="3693"/>
                      <a:pt x="1805" y="3723"/>
                      <a:pt x="1804" y="3752"/>
                    </a:cubicBezTo>
                    <a:lnTo>
                      <a:pt x="1804" y="3828"/>
                    </a:lnTo>
                    <a:lnTo>
                      <a:pt x="1804" y="3916"/>
                    </a:lnTo>
                    <a:lnTo>
                      <a:pt x="1804" y="4436"/>
                    </a:lnTo>
                    <a:lnTo>
                      <a:pt x="1856" y="4464"/>
                    </a:lnTo>
                    <a:lnTo>
                      <a:pt x="1920" y="4496"/>
                    </a:lnTo>
                    <a:lnTo>
                      <a:pt x="1960" y="4536"/>
                    </a:lnTo>
                    <a:cubicBezTo>
                      <a:pt x="1959" y="4556"/>
                      <a:pt x="1957" y="4576"/>
                      <a:pt x="1956" y="4596"/>
                    </a:cubicBezTo>
                    <a:lnTo>
                      <a:pt x="1972" y="4656"/>
                    </a:lnTo>
                    <a:lnTo>
                      <a:pt x="1892" y="4644"/>
                    </a:lnTo>
                    <a:lnTo>
                      <a:pt x="1828" y="4652"/>
                    </a:lnTo>
                    <a:cubicBezTo>
                      <a:pt x="1821" y="4633"/>
                      <a:pt x="1815" y="4615"/>
                      <a:pt x="1808" y="4596"/>
                    </a:cubicBezTo>
                    <a:cubicBezTo>
                      <a:pt x="1797" y="4580"/>
                      <a:pt x="1787" y="4564"/>
                      <a:pt x="1776" y="4548"/>
                    </a:cubicBezTo>
                    <a:lnTo>
                      <a:pt x="1704" y="4540"/>
                    </a:lnTo>
                    <a:lnTo>
                      <a:pt x="1636" y="4564"/>
                    </a:lnTo>
                    <a:lnTo>
                      <a:pt x="1568" y="4588"/>
                    </a:lnTo>
                    <a:lnTo>
                      <a:pt x="1516" y="4628"/>
                    </a:lnTo>
                    <a:cubicBezTo>
                      <a:pt x="1503" y="4648"/>
                      <a:pt x="1489" y="4668"/>
                      <a:pt x="1476" y="4688"/>
                    </a:cubicBezTo>
                    <a:lnTo>
                      <a:pt x="1348" y="4696"/>
                    </a:lnTo>
                    <a:lnTo>
                      <a:pt x="1284" y="4724"/>
                    </a:lnTo>
                    <a:lnTo>
                      <a:pt x="1304" y="4788"/>
                    </a:lnTo>
                    <a:lnTo>
                      <a:pt x="1256" y="4840"/>
                    </a:lnTo>
                    <a:lnTo>
                      <a:pt x="1188" y="4768"/>
                    </a:lnTo>
                    <a:cubicBezTo>
                      <a:pt x="1164" y="4795"/>
                      <a:pt x="1140" y="4821"/>
                      <a:pt x="1116" y="4848"/>
                    </a:cubicBezTo>
                    <a:lnTo>
                      <a:pt x="1064" y="4808"/>
                    </a:lnTo>
                    <a:lnTo>
                      <a:pt x="1020" y="4756"/>
                    </a:lnTo>
                    <a:lnTo>
                      <a:pt x="948" y="4708"/>
                    </a:lnTo>
                    <a:lnTo>
                      <a:pt x="856" y="4672"/>
                    </a:lnTo>
                    <a:lnTo>
                      <a:pt x="784" y="4652"/>
                    </a:lnTo>
                    <a:lnTo>
                      <a:pt x="704" y="4632"/>
                    </a:lnTo>
                    <a:lnTo>
                      <a:pt x="659" y="4639"/>
                    </a:lnTo>
                    <a:cubicBezTo>
                      <a:pt x="633" y="4649"/>
                      <a:pt x="610" y="4658"/>
                      <a:pt x="591" y="4668"/>
                    </a:cubicBezTo>
                    <a:cubicBezTo>
                      <a:pt x="579" y="4681"/>
                      <a:pt x="568" y="4695"/>
                      <a:pt x="556" y="4708"/>
                    </a:cubicBezTo>
                    <a:lnTo>
                      <a:pt x="508" y="4764"/>
                    </a:lnTo>
                    <a:lnTo>
                      <a:pt x="448" y="4800"/>
                    </a:lnTo>
                    <a:lnTo>
                      <a:pt x="392" y="4792"/>
                    </a:lnTo>
                    <a:lnTo>
                      <a:pt x="340" y="4740"/>
                    </a:lnTo>
                    <a:lnTo>
                      <a:pt x="308" y="4680"/>
                    </a:lnTo>
                    <a:lnTo>
                      <a:pt x="308" y="4600"/>
                    </a:lnTo>
                    <a:cubicBezTo>
                      <a:pt x="296" y="4591"/>
                      <a:pt x="284" y="4581"/>
                      <a:pt x="272" y="4572"/>
                    </a:cubicBezTo>
                    <a:lnTo>
                      <a:pt x="168" y="4572"/>
                    </a:lnTo>
                    <a:lnTo>
                      <a:pt x="84" y="4540"/>
                    </a:lnTo>
                    <a:lnTo>
                      <a:pt x="32" y="4476"/>
                    </a:lnTo>
                    <a:lnTo>
                      <a:pt x="16" y="4394"/>
                    </a:lnTo>
                    <a:lnTo>
                      <a:pt x="84" y="4380"/>
                    </a:lnTo>
                    <a:lnTo>
                      <a:pt x="148" y="4380"/>
                    </a:lnTo>
                    <a:lnTo>
                      <a:pt x="201" y="4359"/>
                    </a:lnTo>
                    <a:lnTo>
                      <a:pt x="256" y="4324"/>
                    </a:lnTo>
                    <a:lnTo>
                      <a:pt x="280" y="4292"/>
                    </a:lnTo>
                    <a:lnTo>
                      <a:pt x="356" y="4280"/>
                    </a:lnTo>
                    <a:lnTo>
                      <a:pt x="400" y="4240"/>
                    </a:lnTo>
                    <a:lnTo>
                      <a:pt x="432" y="4208"/>
                    </a:lnTo>
                    <a:lnTo>
                      <a:pt x="488" y="4204"/>
                    </a:lnTo>
                    <a:lnTo>
                      <a:pt x="556" y="4196"/>
                    </a:lnTo>
                    <a:lnTo>
                      <a:pt x="608" y="4208"/>
                    </a:lnTo>
                    <a:lnTo>
                      <a:pt x="669" y="4209"/>
                    </a:lnTo>
                    <a:lnTo>
                      <a:pt x="592" y="4124"/>
                    </a:lnTo>
                    <a:lnTo>
                      <a:pt x="504" y="4016"/>
                    </a:lnTo>
                    <a:lnTo>
                      <a:pt x="436" y="4056"/>
                    </a:lnTo>
                    <a:lnTo>
                      <a:pt x="384" y="4088"/>
                    </a:lnTo>
                    <a:lnTo>
                      <a:pt x="180" y="3916"/>
                    </a:lnTo>
                    <a:lnTo>
                      <a:pt x="232" y="3868"/>
                    </a:lnTo>
                    <a:lnTo>
                      <a:pt x="392" y="3856"/>
                    </a:lnTo>
                    <a:lnTo>
                      <a:pt x="368" y="3736"/>
                    </a:lnTo>
                    <a:cubicBezTo>
                      <a:pt x="365" y="3699"/>
                      <a:pt x="363" y="3661"/>
                      <a:pt x="360" y="3624"/>
                    </a:cubicBezTo>
                    <a:lnTo>
                      <a:pt x="344" y="3476"/>
                    </a:lnTo>
                    <a:cubicBezTo>
                      <a:pt x="343" y="3436"/>
                      <a:pt x="341" y="3396"/>
                      <a:pt x="340" y="3356"/>
                    </a:cubicBezTo>
                    <a:lnTo>
                      <a:pt x="268" y="3344"/>
                    </a:lnTo>
                    <a:lnTo>
                      <a:pt x="172" y="3288"/>
                    </a:lnTo>
                    <a:lnTo>
                      <a:pt x="24" y="3232"/>
                    </a:lnTo>
                    <a:lnTo>
                      <a:pt x="40" y="3164"/>
                    </a:lnTo>
                    <a:lnTo>
                      <a:pt x="0" y="3100"/>
                    </a:lnTo>
                    <a:lnTo>
                      <a:pt x="60" y="3060"/>
                    </a:lnTo>
                    <a:lnTo>
                      <a:pt x="60" y="3020"/>
                    </a:lnTo>
                    <a:lnTo>
                      <a:pt x="72" y="2964"/>
                    </a:lnTo>
                    <a:lnTo>
                      <a:pt x="120" y="2952"/>
                    </a:lnTo>
                    <a:lnTo>
                      <a:pt x="180" y="2916"/>
                    </a:lnTo>
                    <a:lnTo>
                      <a:pt x="148" y="2864"/>
                    </a:lnTo>
                    <a:lnTo>
                      <a:pt x="172" y="2828"/>
                    </a:lnTo>
                    <a:lnTo>
                      <a:pt x="232" y="2780"/>
                    </a:lnTo>
                    <a:lnTo>
                      <a:pt x="264" y="2828"/>
                    </a:lnTo>
                    <a:lnTo>
                      <a:pt x="288" y="2864"/>
                    </a:lnTo>
                    <a:lnTo>
                      <a:pt x="360" y="2820"/>
                    </a:lnTo>
                    <a:lnTo>
                      <a:pt x="453" y="2796"/>
                    </a:lnTo>
                    <a:lnTo>
                      <a:pt x="484" y="2844"/>
                    </a:lnTo>
                    <a:lnTo>
                      <a:pt x="568" y="2840"/>
                    </a:lnTo>
                    <a:lnTo>
                      <a:pt x="616" y="2852"/>
                    </a:lnTo>
                    <a:lnTo>
                      <a:pt x="692" y="2892"/>
                    </a:lnTo>
                    <a:cubicBezTo>
                      <a:pt x="696" y="2873"/>
                      <a:pt x="700" y="2855"/>
                      <a:pt x="704" y="2836"/>
                    </a:cubicBezTo>
                    <a:cubicBezTo>
                      <a:pt x="705" y="2815"/>
                      <a:pt x="707" y="2793"/>
                      <a:pt x="708" y="2772"/>
                    </a:cubicBezTo>
                    <a:lnTo>
                      <a:pt x="764" y="2764"/>
                    </a:lnTo>
                    <a:lnTo>
                      <a:pt x="828" y="2772"/>
                    </a:lnTo>
                    <a:lnTo>
                      <a:pt x="892" y="2800"/>
                    </a:lnTo>
                    <a:lnTo>
                      <a:pt x="980" y="2796"/>
                    </a:lnTo>
                    <a:lnTo>
                      <a:pt x="1056" y="2792"/>
                    </a:lnTo>
                    <a:lnTo>
                      <a:pt x="1158" y="2790"/>
                    </a:lnTo>
                    <a:lnTo>
                      <a:pt x="1158" y="2789"/>
                    </a:lnTo>
                    <a:lnTo>
                      <a:pt x="1240" y="2772"/>
                    </a:lnTo>
                    <a:lnTo>
                      <a:pt x="1300" y="2752"/>
                    </a:lnTo>
                    <a:lnTo>
                      <a:pt x="1324" y="2700"/>
                    </a:lnTo>
                    <a:cubicBezTo>
                      <a:pt x="1329" y="2681"/>
                      <a:pt x="1335" y="2663"/>
                      <a:pt x="1340" y="2644"/>
                    </a:cubicBezTo>
                    <a:lnTo>
                      <a:pt x="1308" y="2620"/>
                    </a:lnTo>
                    <a:lnTo>
                      <a:pt x="1276" y="2588"/>
                    </a:lnTo>
                    <a:lnTo>
                      <a:pt x="1232" y="2548"/>
                    </a:lnTo>
                    <a:cubicBezTo>
                      <a:pt x="1236" y="2533"/>
                      <a:pt x="1240" y="2519"/>
                      <a:pt x="1244" y="2504"/>
                    </a:cubicBezTo>
                    <a:cubicBezTo>
                      <a:pt x="1249" y="2489"/>
                      <a:pt x="1255" y="2475"/>
                      <a:pt x="1260" y="2460"/>
                    </a:cubicBezTo>
                    <a:lnTo>
                      <a:pt x="1296" y="2388"/>
                    </a:lnTo>
                    <a:lnTo>
                      <a:pt x="1348" y="2420"/>
                    </a:lnTo>
                    <a:lnTo>
                      <a:pt x="1396" y="2456"/>
                    </a:lnTo>
                    <a:lnTo>
                      <a:pt x="1472" y="2424"/>
                    </a:lnTo>
                    <a:lnTo>
                      <a:pt x="1532" y="2408"/>
                    </a:lnTo>
                    <a:lnTo>
                      <a:pt x="1608" y="2380"/>
                    </a:lnTo>
                    <a:lnTo>
                      <a:pt x="1656" y="2356"/>
                    </a:lnTo>
                    <a:lnTo>
                      <a:pt x="1668" y="2291"/>
                    </a:lnTo>
                    <a:lnTo>
                      <a:pt x="1740" y="2300"/>
                    </a:lnTo>
                    <a:lnTo>
                      <a:pt x="1816" y="2304"/>
                    </a:lnTo>
                    <a:cubicBezTo>
                      <a:pt x="1819" y="2281"/>
                      <a:pt x="1821" y="2259"/>
                      <a:pt x="1824" y="2236"/>
                    </a:cubicBezTo>
                    <a:cubicBezTo>
                      <a:pt x="1823" y="2208"/>
                      <a:pt x="1821" y="2180"/>
                      <a:pt x="1820" y="2152"/>
                    </a:cubicBezTo>
                    <a:cubicBezTo>
                      <a:pt x="1819" y="2123"/>
                      <a:pt x="1817" y="2093"/>
                      <a:pt x="1816" y="2064"/>
                    </a:cubicBezTo>
                    <a:lnTo>
                      <a:pt x="1848" y="2028"/>
                    </a:lnTo>
                    <a:lnTo>
                      <a:pt x="1900" y="2056"/>
                    </a:lnTo>
                    <a:lnTo>
                      <a:pt x="1960" y="2092"/>
                    </a:lnTo>
                    <a:lnTo>
                      <a:pt x="2012" y="2100"/>
                    </a:lnTo>
                    <a:lnTo>
                      <a:pt x="2076" y="2092"/>
                    </a:lnTo>
                    <a:lnTo>
                      <a:pt x="2064" y="2044"/>
                    </a:lnTo>
                    <a:cubicBezTo>
                      <a:pt x="2061" y="2028"/>
                      <a:pt x="2059" y="2012"/>
                      <a:pt x="2056" y="1996"/>
                    </a:cubicBezTo>
                    <a:lnTo>
                      <a:pt x="2096" y="1960"/>
                    </a:lnTo>
                    <a:lnTo>
                      <a:pt x="2132" y="1944"/>
                    </a:lnTo>
                    <a:lnTo>
                      <a:pt x="2180" y="1944"/>
                    </a:lnTo>
                    <a:lnTo>
                      <a:pt x="2204" y="1896"/>
                    </a:lnTo>
                    <a:lnTo>
                      <a:pt x="2205" y="1896"/>
                    </a:lnTo>
                    <a:cubicBezTo>
                      <a:pt x="2205" y="1888"/>
                      <a:pt x="2204" y="1864"/>
                      <a:pt x="2204" y="1848"/>
                    </a:cubicBezTo>
                    <a:lnTo>
                      <a:pt x="2240" y="1816"/>
                    </a:lnTo>
                    <a:lnTo>
                      <a:pt x="2288" y="1804"/>
                    </a:lnTo>
                    <a:lnTo>
                      <a:pt x="2316" y="1772"/>
                    </a:lnTo>
                    <a:lnTo>
                      <a:pt x="2308" y="1728"/>
                    </a:lnTo>
                    <a:lnTo>
                      <a:pt x="2300" y="1696"/>
                    </a:lnTo>
                    <a:lnTo>
                      <a:pt x="2288" y="1656"/>
                    </a:lnTo>
                    <a:lnTo>
                      <a:pt x="2248" y="1652"/>
                    </a:lnTo>
                    <a:lnTo>
                      <a:pt x="2200" y="1656"/>
                    </a:lnTo>
                    <a:lnTo>
                      <a:pt x="2144" y="1660"/>
                    </a:lnTo>
                    <a:lnTo>
                      <a:pt x="2112" y="1620"/>
                    </a:lnTo>
                    <a:lnTo>
                      <a:pt x="2088" y="1572"/>
                    </a:lnTo>
                    <a:lnTo>
                      <a:pt x="2136" y="1568"/>
                    </a:lnTo>
                    <a:lnTo>
                      <a:pt x="2176" y="1548"/>
                    </a:lnTo>
                    <a:lnTo>
                      <a:pt x="2164" y="1496"/>
                    </a:lnTo>
                    <a:lnTo>
                      <a:pt x="2172" y="1452"/>
                    </a:lnTo>
                    <a:lnTo>
                      <a:pt x="2217" y="1437"/>
                    </a:lnTo>
                    <a:lnTo>
                      <a:pt x="2216" y="1436"/>
                    </a:lnTo>
                    <a:lnTo>
                      <a:pt x="2224" y="1404"/>
                    </a:lnTo>
                    <a:lnTo>
                      <a:pt x="2196" y="1364"/>
                    </a:lnTo>
                    <a:lnTo>
                      <a:pt x="2148" y="1372"/>
                    </a:lnTo>
                    <a:lnTo>
                      <a:pt x="2112" y="1392"/>
                    </a:lnTo>
                    <a:lnTo>
                      <a:pt x="2040" y="1408"/>
                    </a:lnTo>
                    <a:lnTo>
                      <a:pt x="2040" y="1360"/>
                    </a:lnTo>
                    <a:lnTo>
                      <a:pt x="2020" y="1320"/>
                    </a:lnTo>
                    <a:lnTo>
                      <a:pt x="1980" y="1304"/>
                    </a:lnTo>
                    <a:lnTo>
                      <a:pt x="1940" y="1280"/>
                    </a:lnTo>
                    <a:lnTo>
                      <a:pt x="1912" y="1216"/>
                    </a:lnTo>
                    <a:lnTo>
                      <a:pt x="1920" y="1152"/>
                    </a:lnTo>
                    <a:lnTo>
                      <a:pt x="1904" y="1100"/>
                    </a:lnTo>
                    <a:cubicBezTo>
                      <a:pt x="1903" y="1076"/>
                      <a:pt x="1901" y="1052"/>
                      <a:pt x="1900" y="1028"/>
                    </a:cubicBezTo>
                    <a:cubicBezTo>
                      <a:pt x="1901" y="1009"/>
                      <a:pt x="1903" y="991"/>
                      <a:pt x="1904" y="972"/>
                    </a:cubicBezTo>
                    <a:cubicBezTo>
                      <a:pt x="1905" y="956"/>
                      <a:pt x="1907" y="940"/>
                      <a:pt x="1908" y="924"/>
                    </a:cubicBezTo>
                    <a:lnTo>
                      <a:pt x="1880" y="900"/>
                    </a:lnTo>
                    <a:lnTo>
                      <a:pt x="1836" y="876"/>
                    </a:lnTo>
                    <a:lnTo>
                      <a:pt x="1812" y="836"/>
                    </a:lnTo>
                    <a:lnTo>
                      <a:pt x="1820" y="780"/>
                    </a:lnTo>
                    <a:lnTo>
                      <a:pt x="1828" y="728"/>
                    </a:lnTo>
                    <a:lnTo>
                      <a:pt x="1776" y="668"/>
                    </a:lnTo>
                    <a:lnTo>
                      <a:pt x="1736" y="608"/>
                    </a:lnTo>
                    <a:lnTo>
                      <a:pt x="1696" y="548"/>
                    </a:lnTo>
                    <a:lnTo>
                      <a:pt x="1728" y="496"/>
                    </a:lnTo>
                    <a:lnTo>
                      <a:pt x="1760" y="428"/>
                    </a:lnTo>
                    <a:lnTo>
                      <a:pt x="1792" y="356"/>
                    </a:lnTo>
                    <a:lnTo>
                      <a:pt x="1816" y="296"/>
                    </a:lnTo>
                    <a:lnTo>
                      <a:pt x="1828" y="240"/>
                    </a:lnTo>
                    <a:lnTo>
                      <a:pt x="1848" y="180"/>
                    </a:lnTo>
                    <a:lnTo>
                      <a:pt x="1880" y="92"/>
                    </a:lnTo>
                    <a:lnTo>
                      <a:pt x="1924" y="128"/>
                    </a:lnTo>
                    <a:lnTo>
                      <a:pt x="1988" y="164"/>
                    </a:lnTo>
                    <a:lnTo>
                      <a:pt x="2004" y="124"/>
                    </a:lnTo>
                    <a:lnTo>
                      <a:pt x="2020" y="88"/>
                    </a:lnTo>
                    <a:lnTo>
                      <a:pt x="2040" y="52"/>
                    </a:lnTo>
                    <a:lnTo>
                      <a:pt x="2088" y="24"/>
                    </a:lnTo>
                    <a:lnTo>
                      <a:pt x="2140" y="36"/>
                    </a:lnTo>
                    <a:lnTo>
                      <a:pt x="220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椭圆 72">
                <a:extLst>
                  <a:ext uri="{FF2B5EF4-FFF2-40B4-BE49-F238E27FC236}">
                    <a16:creationId xmlns:a16="http://schemas.microsoft.com/office/drawing/2014/main" id="{C0574C0A-2F39-86DF-B941-4F49B3E4CEE5}"/>
                  </a:ext>
                </a:extLst>
              </p:cNvPr>
              <p:cNvSpPr>
                <a:spLocks noChangeArrowheads="1"/>
              </p:cNvSpPr>
              <p:nvPr/>
            </p:nvSpPr>
            <p:spPr bwMode="auto">
              <a:xfrm>
                <a:off x="3280212" y="4577439"/>
                <a:ext cx="1406989" cy="1267683"/>
              </a:xfrm>
              <a:custGeom>
                <a:avLst/>
                <a:gdLst>
                  <a:gd name="T0" fmla="*/ 2147483647 w 5052"/>
                  <a:gd name="T1" fmla="*/ 2147483647 h 4552"/>
                  <a:gd name="T2" fmla="*/ 2147483647 w 5052"/>
                  <a:gd name="T3" fmla="*/ 2147483647 h 4552"/>
                  <a:gd name="T4" fmla="*/ 2147483647 w 5052"/>
                  <a:gd name="T5" fmla="*/ 2147483647 h 4552"/>
                  <a:gd name="T6" fmla="*/ 2147483647 w 5052"/>
                  <a:gd name="T7" fmla="*/ 2147483647 h 4552"/>
                  <a:gd name="T8" fmla="*/ 2147483647 w 5052"/>
                  <a:gd name="T9" fmla="*/ 2147483647 h 4552"/>
                  <a:gd name="T10" fmla="*/ 2147483647 w 5052"/>
                  <a:gd name="T11" fmla="*/ 2147483647 h 4552"/>
                  <a:gd name="T12" fmla="*/ 2147483647 w 5052"/>
                  <a:gd name="T13" fmla="*/ 2147483647 h 4552"/>
                  <a:gd name="T14" fmla="*/ 2147483647 w 5052"/>
                  <a:gd name="T15" fmla="*/ 2147483647 h 4552"/>
                  <a:gd name="T16" fmla="*/ 2147483647 w 5052"/>
                  <a:gd name="T17" fmla="*/ 2147483647 h 4552"/>
                  <a:gd name="T18" fmla="*/ 2147483647 w 5052"/>
                  <a:gd name="T19" fmla="*/ 2147483647 h 4552"/>
                  <a:gd name="T20" fmla="*/ 2147483647 w 5052"/>
                  <a:gd name="T21" fmla="*/ 2147483647 h 4552"/>
                  <a:gd name="T22" fmla="*/ 2147483647 w 5052"/>
                  <a:gd name="T23" fmla="*/ 2147483647 h 4552"/>
                  <a:gd name="T24" fmla="*/ 2147483647 w 5052"/>
                  <a:gd name="T25" fmla="*/ 2147483647 h 4552"/>
                  <a:gd name="T26" fmla="*/ 2147483647 w 5052"/>
                  <a:gd name="T27" fmla="*/ 2147483647 h 4552"/>
                  <a:gd name="T28" fmla="*/ 2147483647 w 5052"/>
                  <a:gd name="T29" fmla="*/ 2147483647 h 4552"/>
                  <a:gd name="T30" fmla="*/ 2147483647 w 5052"/>
                  <a:gd name="T31" fmla="*/ 2147483647 h 4552"/>
                  <a:gd name="T32" fmla="*/ 2147483647 w 5052"/>
                  <a:gd name="T33" fmla="*/ 2147483647 h 4552"/>
                  <a:gd name="T34" fmla="*/ 2147483647 w 5052"/>
                  <a:gd name="T35" fmla="*/ 2147483647 h 4552"/>
                  <a:gd name="T36" fmla="*/ 2147483647 w 5052"/>
                  <a:gd name="T37" fmla="*/ 2147483647 h 4552"/>
                  <a:gd name="T38" fmla="*/ 2147483647 w 5052"/>
                  <a:gd name="T39" fmla="*/ 2147483647 h 4552"/>
                  <a:gd name="T40" fmla="*/ 2147483647 w 5052"/>
                  <a:gd name="T41" fmla="*/ 2147483647 h 4552"/>
                  <a:gd name="T42" fmla="*/ 2147483647 w 5052"/>
                  <a:gd name="T43" fmla="*/ 2147483647 h 4552"/>
                  <a:gd name="T44" fmla="*/ 2147483647 w 5052"/>
                  <a:gd name="T45" fmla="*/ 2147483647 h 4552"/>
                  <a:gd name="T46" fmla="*/ 2147483647 w 5052"/>
                  <a:gd name="T47" fmla="*/ 2147483647 h 4552"/>
                  <a:gd name="T48" fmla="*/ 2147483647 w 5052"/>
                  <a:gd name="T49" fmla="*/ 2147483647 h 4552"/>
                  <a:gd name="T50" fmla="*/ 2147483647 w 5052"/>
                  <a:gd name="T51" fmla="*/ 2147483647 h 4552"/>
                  <a:gd name="T52" fmla="*/ 2147483647 w 5052"/>
                  <a:gd name="T53" fmla="*/ 2147483647 h 4552"/>
                  <a:gd name="T54" fmla="*/ 2147483647 w 5052"/>
                  <a:gd name="T55" fmla="*/ 2147483647 h 4552"/>
                  <a:gd name="T56" fmla="*/ 2147483647 w 5052"/>
                  <a:gd name="T57" fmla="*/ 2147483647 h 4552"/>
                  <a:gd name="T58" fmla="*/ 2147483647 w 5052"/>
                  <a:gd name="T59" fmla="*/ 2147483647 h 4552"/>
                  <a:gd name="T60" fmla="*/ 2147483647 w 5052"/>
                  <a:gd name="T61" fmla="*/ 2147483647 h 4552"/>
                  <a:gd name="T62" fmla="*/ 2147483647 w 5052"/>
                  <a:gd name="T63" fmla="*/ 2147483647 h 4552"/>
                  <a:gd name="T64" fmla="*/ 2147483647 w 5052"/>
                  <a:gd name="T65" fmla="*/ 2147483647 h 4552"/>
                  <a:gd name="T66" fmla="*/ 2147483647 w 5052"/>
                  <a:gd name="T67" fmla="*/ 2147483647 h 4552"/>
                  <a:gd name="T68" fmla="*/ 2147483647 w 5052"/>
                  <a:gd name="T69" fmla="*/ 2147483647 h 4552"/>
                  <a:gd name="T70" fmla="*/ 2147483647 w 5052"/>
                  <a:gd name="T71" fmla="*/ 2147483647 h 4552"/>
                  <a:gd name="T72" fmla="*/ 2147483647 w 5052"/>
                  <a:gd name="T73" fmla="*/ 2147483647 h 4552"/>
                  <a:gd name="T74" fmla="*/ 2147483647 w 5052"/>
                  <a:gd name="T75" fmla="*/ 2147483647 h 4552"/>
                  <a:gd name="T76" fmla="*/ 2147483647 w 5052"/>
                  <a:gd name="T77" fmla="*/ 2147483647 h 4552"/>
                  <a:gd name="T78" fmla="*/ 2147483647 w 5052"/>
                  <a:gd name="T79" fmla="*/ 2147483647 h 4552"/>
                  <a:gd name="T80" fmla="*/ 2147483647 w 5052"/>
                  <a:gd name="T81" fmla="*/ 2147483647 h 4552"/>
                  <a:gd name="T82" fmla="*/ 2147483647 w 5052"/>
                  <a:gd name="T83" fmla="*/ 2147483647 h 4552"/>
                  <a:gd name="T84" fmla="*/ 2147483647 w 5052"/>
                  <a:gd name="T85" fmla="*/ 2147483647 h 4552"/>
                  <a:gd name="T86" fmla="*/ 2147483647 w 5052"/>
                  <a:gd name="T87" fmla="*/ 2147483647 h 4552"/>
                  <a:gd name="T88" fmla="*/ 2147483647 w 5052"/>
                  <a:gd name="T89" fmla="*/ 2147483647 h 4552"/>
                  <a:gd name="T90" fmla="*/ 2147483647 w 5052"/>
                  <a:gd name="T91" fmla="*/ 2147483647 h 4552"/>
                  <a:gd name="T92" fmla="*/ 2147483647 w 5052"/>
                  <a:gd name="T93" fmla="*/ 2147483647 h 4552"/>
                  <a:gd name="T94" fmla="*/ 2147483647 w 5052"/>
                  <a:gd name="T95" fmla="*/ 2147483647 h 4552"/>
                  <a:gd name="T96" fmla="*/ 2147483647 w 5052"/>
                  <a:gd name="T97" fmla="*/ 2147483647 h 4552"/>
                  <a:gd name="T98" fmla="*/ 2147483647 w 5052"/>
                  <a:gd name="T99" fmla="*/ 2147483647 h 4552"/>
                  <a:gd name="T100" fmla="*/ 2147483647 w 5052"/>
                  <a:gd name="T101" fmla="*/ 2147483647 h 4552"/>
                  <a:gd name="T102" fmla="*/ 2147483647 w 5052"/>
                  <a:gd name="T103" fmla="*/ 2147483647 h 4552"/>
                  <a:gd name="T104" fmla="*/ 2147483647 w 5052"/>
                  <a:gd name="T105" fmla="*/ 2147483647 h 4552"/>
                  <a:gd name="T106" fmla="*/ 2147483647 w 5052"/>
                  <a:gd name="T107" fmla="*/ 2147483647 h 4552"/>
                  <a:gd name="T108" fmla="*/ 2147483647 w 5052"/>
                  <a:gd name="T109" fmla="*/ 2147483647 h 4552"/>
                  <a:gd name="T110" fmla="*/ 2147483647 w 5052"/>
                  <a:gd name="T111" fmla="*/ 2147483647 h 4552"/>
                  <a:gd name="T112" fmla="*/ 2147483647 w 5052"/>
                  <a:gd name="T113" fmla="*/ 2147483647 h 4552"/>
                  <a:gd name="T114" fmla="*/ 2147483647 w 5052"/>
                  <a:gd name="T115" fmla="*/ 2147483647 h 4552"/>
                  <a:gd name="T116" fmla="*/ 2147483647 w 5052"/>
                  <a:gd name="T117" fmla="*/ 2147483647 h 4552"/>
                  <a:gd name="T118" fmla="*/ 2147483647 w 5052"/>
                  <a:gd name="T119" fmla="*/ 2147483647 h 4552"/>
                  <a:gd name="T120" fmla="*/ 2147483647 w 5052"/>
                  <a:gd name="T121" fmla="*/ 2147483647 h 4552"/>
                  <a:gd name="T122" fmla="*/ 2147483647 w 5052"/>
                  <a:gd name="T123" fmla="*/ 2147483647 h 4552"/>
                  <a:gd name="T124" fmla="*/ 2147483647 w 5052"/>
                  <a:gd name="T125" fmla="*/ 2147483647 h 45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052" h="4552">
                    <a:moveTo>
                      <a:pt x="2556" y="0"/>
                    </a:moveTo>
                    <a:lnTo>
                      <a:pt x="2608" y="0"/>
                    </a:lnTo>
                    <a:lnTo>
                      <a:pt x="2684" y="28"/>
                    </a:lnTo>
                    <a:lnTo>
                      <a:pt x="2756" y="68"/>
                    </a:lnTo>
                    <a:lnTo>
                      <a:pt x="2784" y="120"/>
                    </a:lnTo>
                    <a:lnTo>
                      <a:pt x="2828" y="172"/>
                    </a:lnTo>
                    <a:lnTo>
                      <a:pt x="2856" y="212"/>
                    </a:lnTo>
                    <a:lnTo>
                      <a:pt x="2888" y="240"/>
                    </a:lnTo>
                    <a:lnTo>
                      <a:pt x="2944" y="236"/>
                    </a:lnTo>
                    <a:lnTo>
                      <a:pt x="2972" y="196"/>
                    </a:lnTo>
                    <a:lnTo>
                      <a:pt x="3004" y="164"/>
                    </a:lnTo>
                    <a:lnTo>
                      <a:pt x="3060" y="128"/>
                    </a:lnTo>
                    <a:lnTo>
                      <a:pt x="3092" y="184"/>
                    </a:lnTo>
                    <a:lnTo>
                      <a:pt x="3120" y="156"/>
                    </a:lnTo>
                    <a:lnTo>
                      <a:pt x="3140" y="132"/>
                    </a:lnTo>
                    <a:lnTo>
                      <a:pt x="3168" y="120"/>
                    </a:lnTo>
                    <a:lnTo>
                      <a:pt x="3224" y="120"/>
                    </a:lnTo>
                    <a:lnTo>
                      <a:pt x="3268" y="160"/>
                    </a:lnTo>
                    <a:lnTo>
                      <a:pt x="3268" y="240"/>
                    </a:lnTo>
                    <a:lnTo>
                      <a:pt x="3276" y="300"/>
                    </a:lnTo>
                    <a:cubicBezTo>
                      <a:pt x="3279" y="316"/>
                      <a:pt x="3281" y="332"/>
                      <a:pt x="3284" y="348"/>
                    </a:cubicBezTo>
                    <a:lnTo>
                      <a:pt x="3316" y="376"/>
                    </a:lnTo>
                    <a:lnTo>
                      <a:pt x="3352" y="404"/>
                    </a:lnTo>
                    <a:lnTo>
                      <a:pt x="3392" y="448"/>
                    </a:lnTo>
                    <a:cubicBezTo>
                      <a:pt x="3391" y="461"/>
                      <a:pt x="3389" y="475"/>
                      <a:pt x="3388" y="488"/>
                    </a:cubicBezTo>
                    <a:lnTo>
                      <a:pt x="3372" y="528"/>
                    </a:lnTo>
                    <a:lnTo>
                      <a:pt x="3344" y="572"/>
                    </a:lnTo>
                    <a:lnTo>
                      <a:pt x="3316" y="620"/>
                    </a:lnTo>
                    <a:lnTo>
                      <a:pt x="3356" y="644"/>
                    </a:lnTo>
                    <a:lnTo>
                      <a:pt x="3400" y="672"/>
                    </a:lnTo>
                    <a:lnTo>
                      <a:pt x="3388" y="720"/>
                    </a:lnTo>
                    <a:lnTo>
                      <a:pt x="3376" y="768"/>
                    </a:lnTo>
                    <a:lnTo>
                      <a:pt x="3420" y="808"/>
                    </a:lnTo>
                    <a:lnTo>
                      <a:pt x="3448" y="748"/>
                    </a:lnTo>
                    <a:lnTo>
                      <a:pt x="3480" y="700"/>
                    </a:lnTo>
                    <a:lnTo>
                      <a:pt x="3524" y="696"/>
                    </a:lnTo>
                    <a:lnTo>
                      <a:pt x="3576" y="692"/>
                    </a:lnTo>
                    <a:lnTo>
                      <a:pt x="3596" y="720"/>
                    </a:lnTo>
                    <a:lnTo>
                      <a:pt x="3660" y="724"/>
                    </a:lnTo>
                    <a:lnTo>
                      <a:pt x="3720" y="732"/>
                    </a:lnTo>
                    <a:lnTo>
                      <a:pt x="3780" y="732"/>
                    </a:lnTo>
                    <a:lnTo>
                      <a:pt x="3804" y="684"/>
                    </a:lnTo>
                    <a:cubicBezTo>
                      <a:pt x="3813" y="668"/>
                      <a:pt x="3823" y="652"/>
                      <a:pt x="3832" y="636"/>
                    </a:cubicBezTo>
                    <a:lnTo>
                      <a:pt x="3872" y="600"/>
                    </a:lnTo>
                    <a:cubicBezTo>
                      <a:pt x="3873" y="583"/>
                      <a:pt x="3875" y="565"/>
                      <a:pt x="3876" y="548"/>
                    </a:cubicBezTo>
                    <a:lnTo>
                      <a:pt x="3876" y="496"/>
                    </a:lnTo>
                    <a:lnTo>
                      <a:pt x="3912" y="464"/>
                    </a:lnTo>
                    <a:cubicBezTo>
                      <a:pt x="3911" y="443"/>
                      <a:pt x="3909" y="421"/>
                      <a:pt x="3908" y="400"/>
                    </a:cubicBezTo>
                    <a:lnTo>
                      <a:pt x="3908" y="340"/>
                    </a:lnTo>
                    <a:lnTo>
                      <a:pt x="3960" y="308"/>
                    </a:lnTo>
                    <a:lnTo>
                      <a:pt x="4004" y="260"/>
                    </a:lnTo>
                    <a:lnTo>
                      <a:pt x="4052" y="224"/>
                    </a:lnTo>
                    <a:lnTo>
                      <a:pt x="4100" y="172"/>
                    </a:lnTo>
                    <a:cubicBezTo>
                      <a:pt x="4109" y="187"/>
                      <a:pt x="4119" y="201"/>
                      <a:pt x="4128" y="216"/>
                    </a:cubicBezTo>
                    <a:cubicBezTo>
                      <a:pt x="4132" y="237"/>
                      <a:pt x="4136" y="259"/>
                      <a:pt x="4140" y="280"/>
                    </a:cubicBezTo>
                    <a:cubicBezTo>
                      <a:pt x="4143" y="291"/>
                      <a:pt x="4145" y="301"/>
                      <a:pt x="4148" y="312"/>
                    </a:cubicBezTo>
                    <a:lnTo>
                      <a:pt x="4196" y="312"/>
                    </a:lnTo>
                    <a:lnTo>
                      <a:pt x="4240" y="288"/>
                    </a:lnTo>
                    <a:lnTo>
                      <a:pt x="4276" y="312"/>
                    </a:lnTo>
                    <a:cubicBezTo>
                      <a:pt x="4279" y="335"/>
                      <a:pt x="4281" y="357"/>
                      <a:pt x="4284" y="380"/>
                    </a:cubicBezTo>
                    <a:lnTo>
                      <a:pt x="4288" y="464"/>
                    </a:lnTo>
                    <a:lnTo>
                      <a:pt x="4332" y="472"/>
                    </a:lnTo>
                    <a:lnTo>
                      <a:pt x="4364" y="488"/>
                    </a:lnTo>
                    <a:cubicBezTo>
                      <a:pt x="4367" y="509"/>
                      <a:pt x="4369" y="531"/>
                      <a:pt x="4372" y="552"/>
                    </a:cubicBezTo>
                    <a:lnTo>
                      <a:pt x="4372" y="616"/>
                    </a:lnTo>
                    <a:lnTo>
                      <a:pt x="4384" y="680"/>
                    </a:lnTo>
                    <a:lnTo>
                      <a:pt x="4432" y="704"/>
                    </a:lnTo>
                    <a:lnTo>
                      <a:pt x="4472" y="764"/>
                    </a:lnTo>
                    <a:lnTo>
                      <a:pt x="4512" y="824"/>
                    </a:lnTo>
                    <a:lnTo>
                      <a:pt x="4564" y="884"/>
                    </a:lnTo>
                    <a:lnTo>
                      <a:pt x="4556" y="936"/>
                    </a:lnTo>
                    <a:lnTo>
                      <a:pt x="4548" y="992"/>
                    </a:lnTo>
                    <a:lnTo>
                      <a:pt x="4572" y="1032"/>
                    </a:lnTo>
                    <a:lnTo>
                      <a:pt x="4616" y="1056"/>
                    </a:lnTo>
                    <a:lnTo>
                      <a:pt x="4644" y="1080"/>
                    </a:lnTo>
                    <a:lnTo>
                      <a:pt x="4640" y="1128"/>
                    </a:lnTo>
                    <a:lnTo>
                      <a:pt x="4636" y="1184"/>
                    </a:lnTo>
                    <a:lnTo>
                      <a:pt x="4640" y="1256"/>
                    </a:lnTo>
                    <a:lnTo>
                      <a:pt x="4656" y="1308"/>
                    </a:lnTo>
                    <a:lnTo>
                      <a:pt x="4648" y="1372"/>
                    </a:lnTo>
                    <a:lnTo>
                      <a:pt x="4676" y="1436"/>
                    </a:lnTo>
                    <a:lnTo>
                      <a:pt x="4716" y="1460"/>
                    </a:lnTo>
                    <a:lnTo>
                      <a:pt x="4756" y="1476"/>
                    </a:lnTo>
                    <a:lnTo>
                      <a:pt x="4776" y="1516"/>
                    </a:lnTo>
                    <a:lnTo>
                      <a:pt x="4776" y="1564"/>
                    </a:lnTo>
                    <a:lnTo>
                      <a:pt x="4848" y="1548"/>
                    </a:lnTo>
                    <a:lnTo>
                      <a:pt x="4884" y="1528"/>
                    </a:lnTo>
                    <a:lnTo>
                      <a:pt x="4932" y="1520"/>
                    </a:lnTo>
                    <a:lnTo>
                      <a:pt x="4960" y="1560"/>
                    </a:lnTo>
                    <a:lnTo>
                      <a:pt x="4950" y="1592"/>
                    </a:lnTo>
                    <a:lnTo>
                      <a:pt x="4908" y="1608"/>
                    </a:lnTo>
                    <a:lnTo>
                      <a:pt x="4900" y="1652"/>
                    </a:lnTo>
                    <a:lnTo>
                      <a:pt x="4912" y="1704"/>
                    </a:lnTo>
                    <a:lnTo>
                      <a:pt x="4872" y="1724"/>
                    </a:lnTo>
                    <a:lnTo>
                      <a:pt x="4824" y="1728"/>
                    </a:lnTo>
                    <a:lnTo>
                      <a:pt x="4848" y="1776"/>
                    </a:lnTo>
                    <a:lnTo>
                      <a:pt x="4880" y="1816"/>
                    </a:lnTo>
                    <a:lnTo>
                      <a:pt x="4936" y="1812"/>
                    </a:lnTo>
                    <a:lnTo>
                      <a:pt x="4984" y="1808"/>
                    </a:lnTo>
                    <a:lnTo>
                      <a:pt x="5024" y="1812"/>
                    </a:lnTo>
                    <a:cubicBezTo>
                      <a:pt x="5028" y="1825"/>
                      <a:pt x="5032" y="1839"/>
                      <a:pt x="5036" y="1852"/>
                    </a:cubicBezTo>
                    <a:lnTo>
                      <a:pt x="5044" y="1884"/>
                    </a:lnTo>
                    <a:cubicBezTo>
                      <a:pt x="5047" y="1899"/>
                      <a:pt x="5049" y="1913"/>
                      <a:pt x="5052" y="1928"/>
                    </a:cubicBezTo>
                    <a:lnTo>
                      <a:pt x="5024" y="1960"/>
                    </a:lnTo>
                    <a:lnTo>
                      <a:pt x="4976" y="1972"/>
                    </a:lnTo>
                    <a:lnTo>
                      <a:pt x="4940" y="2004"/>
                    </a:lnTo>
                    <a:cubicBezTo>
                      <a:pt x="4940" y="2020"/>
                      <a:pt x="4941" y="2036"/>
                      <a:pt x="4941" y="2052"/>
                    </a:cubicBezTo>
                    <a:lnTo>
                      <a:pt x="4916" y="2100"/>
                    </a:lnTo>
                    <a:lnTo>
                      <a:pt x="4868" y="2100"/>
                    </a:lnTo>
                    <a:lnTo>
                      <a:pt x="4832" y="2116"/>
                    </a:lnTo>
                    <a:lnTo>
                      <a:pt x="4792" y="2152"/>
                    </a:lnTo>
                    <a:cubicBezTo>
                      <a:pt x="4795" y="2168"/>
                      <a:pt x="4797" y="2184"/>
                      <a:pt x="4800" y="2200"/>
                    </a:cubicBezTo>
                    <a:lnTo>
                      <a:pt x="4812" y="2248"/>
                    </a:lnTo>
                    <a:lnTo>
                      <a:pt x="4748" y="2256"/>
                    </a:lnTo>
                    <a:lnTo>
                      <a:pt x="4696" y="2248"/>
                    </a:lnTo>
                    <a:lnTo>
                      <a:pt x="4636" y="2212"/>
                    </a:lnTo>
                    <a:lnTo>
                      <a:pt x="4584" y="2184"/>
                    </a:lnTo>
                    <a:lnTo>
                      <a:pt x="4552" y="2220"/>
                    </a:lnTo>
                    <a:cubicBezTo>
                      <a:pt x="4553" y="2249"/>
                      <a:pt x="4555" y="2279"/>
                      <a:pt x="4556" y="2308"/>
                    </a:cubicBezTo>
                    <a:cubicBezTo>
                      <a:pt x="4557" y="2336"/>
                      <a:pt x="4559" y="2364"/>
                      <a:pt x="4560" y="2392"/>
                    </a:cubicBezTo>
                    <a:cubicBezTo>
                      <a:pt x="4557" y="2415"/>
                      <a:pt x="4555" y="2437"/>
                      <a:pt x="4552" y="2460"/>
                    </a:cubicBezTo>
                    <a:lnTo>
                      <a:pt x="4476" y="2456"/>
                    </a:lnTo>
                    <a:lnTo>
                      <a:pt x="4404" y="2448"/>
                    </a:lnTo>
                    <a:lnTo>
                      <a:pt x="4392" y="2512"/>
                    </a:lnTo>
                    <a:lnTo>
                      <a:pt x="4344" y="2536"/>
                    </a:lnTo>
                    <a:lnTo>
                      <a:pt x="4268" y="2564"/>
                    </a:lnTo>
                    <a:lnTo>
                      <a:pt x="4208" y="2580"/>
                    </a:lnTo>
                    <a:lnTo>
                      <a:pt x="4132" y="2612"/>
                    </a:lnTo>
                    <a:lnTo>
                      <a:pt x="4084" y="2576"/>
                    </a:lnTo>
                    <a:lnTo>
                      <a:pt x="4032" y="2544"/>
                    </a:lnTo>
                    <a:lnTo>
                      <a:pt x="3996" y="2616"/>
                    </a:lnTo>
                    <a:cubicBezTo>
                      <a:pt x="3991" y="2631"/>
                      <a:pt x="3985" y="2645"/>
                      <a:pt x="3980" y="2660"/>
                    </a:cubicBezTo>
                    <a:cubicBezTo>
                      <a:pt x="3976" y="2675"/>
                      <a:pt x="3972" y="2689"/>
                      <a:pt x="3968" y="2704"/>
                    </a:cubicBezTo>
                    <a:lnTo>
                      <a:pt x="4012" y="2744"/>
                    </a:lnTo>
                    <a:lnTo>
                      <a:pt x="4044" y="2776"/>
                    </a:lnTo>
                    <a:lnTo>
                      <a:pt x="4076" y="2800"/>
                    </a:lnTo>
                    <a:cubicBezTo>
                      <a:pt x="4071" y="2819"/>
                      <a:pt x="4065" y="2837"/>
                      <a:pt x="4060" y="2856"/>
                    </a:cubicBezTo>
                    <a:cubicBezTo>
                      <a:pt x="4052" y="2873"/>
                      <a:pt x="4044" y="2891"/>
                      <a:pt x="4036" y="2908"/>
                    </a:cubicBezTo>
                    <a:lnTo>
                      <a:pt x="3976" y="2928"/>
                    </a:lnTo>
                    <a:lnTo>
                      <a:pt x="3892" y="2944"/>
                    </a:lnTo>
                    <a:lnTo>
                      <a:pt x="3792" y="2948"/>
                    </a:lnTo>
                    <a:lnTo>
                      <a:pt x="3716" y="2952"/>
                    </a:lnTo>
                    <a:lnTo>
                      <a:pt x="3628" y="2956"/>
                    </a:lnTo>
                    <a:lnTo>
                      <a:pt x="3564" y="2928"/>
                    </a:lnTo>
                    <a:lnTo>
                      <a:pt x="3500" y="2920"/>
                    </a:lnTo>
                    <a:lnTo>
                      <a:pt x="3444" y="2928"/>
                    </a:lnTo>
                    <a:lnTo>
                      <a:pt x="3440" y="2992"/>
                    </a:lnTo>
                    <a:lnTo>
                      <a:pt x="3428" y="3048"/>
                    </a:lnTo>
                    <a:lnTo>
                      <a:pt x="3352" y="3008"/>
                    </a:lnTo>
                    <a:lnTo>
                      <a:pt x="3304" y="2996"/>
                    </a:lnTo>
                    <a:lnTo>
                      <a:pt x="3220" y="3000"/>
                    </a:lnTo>
                    <a:lnTo>
                      <a:pt x="3190" y="2952"/>
                    </a:lnTo>
                    <a:lnTo>
                      <a:pt x="3188" y="2952"/>
                    </a:lnTo>
                    <a:lnTo>
                      <a:pt x="3096" y="2976"/>
                    </a:lnTo>
                    <a:lnTo>
                      <a:pt x="3024" y="3020"/>
                    </a:lnTo>
                    <a:lnTo>
                      <a:pt x="3000" y="2984"/>
                    </a:lnTo>
                    <a:lnTo>
                      <a:pt x="2968" y="2936"/>
                    </a:lnTo>
                    <a:lnTo>
                      <a:pt x="2908" y="2984"/>
                    </a:lnTo>
                    <a:lnTo>
                      <a:pt x="2884" y="3020"/>
                    </a:lnTo>
                    <a:lnTo>
                      <a:pt x="2916" y="3072"/>
                    </a:lnTo>
                    <a:lnTo>
                      <a:pt x="2856" y="3108"/>
                    </a:lnTo>
                    <a:lnTo>
                      <a:pt x="2808" y="3120"/>
                    </a:lnTo>
                    <a:cubicBezTo>
                      <a:pt x="2804" y="3139"/>
                      <a:pt x="2800" y="3157"/>
                      <a:pt x="2796" y="3176"/>
                    </a:cubicBezTo>
                    <a:lnTo>
                      <a:pt x="2796" y="3216"/>
                    </a:lnTo>
                    <a:lnTo>
                      <a:pt x="2736" y="3256"/>
                    </a:lnTo>
                    <a:lnTo>
                      <a:pt x="2776" y="3320"/>
                    </a:lnTo>
                    <a:lnTo>
                      <a:pt x="2760" y="3388"/>
                    </a:lnTo>
                    <a:lnTo>
                      <a:pt x="2908" y="3444"/>
                    </a:lnTo>
                    <a:lnTo>
                      <a:pt x="3004" y="3500"/>
                    </a:lnTo>
                    <a:lnTo>
                      <a:pt x="3076" y="3512"/>
                    </a:lnTo>
                    <a:cubicBezTo>
                      <a:pt x="3077" y="3552"/>
                      <a:pt x="3079" y="3592"/>
                      <a:pt x="3080" y="3632"/>
                    </a:cubicBezTo>
                    <a:lnTo>
                      <a:pt x="3096" y="3780"/>
                    </a:lnTo>
                    <a:cubicBezTo>
                      <a:pt x="3099" y="3817"/>
                      <a:pt x="3101" y="3855"/>
                      <a:pt x="3104" y="3892"/>
                    </a:cubicBezTo>
                    <a:lnTo>
                      <a:pt x="3128" y="4012"/>
                    </a:lnTo>
                    <a:lnTo>
                      <a:pt x="2968" y="4024"/>
                    </a:lnTo>
                    <a:lnTo>
                      <a:pt x="2918" y="4070"/>
                    </a:lnTo>
                    <a:lnTo>
                      <a:pt x="2921" y="4076"/>
                    </a:lnTo>
                    <a:lnTo>
                      <a:pt x="3120" y="4244"/>
                    </a:lnTo>
                    <a:lnTo>
                      <a:pt x="3172" y="4212"/>
                    </a:lnTo>
                    <a:lnTo>
                      <a:pt x="3240" y="4172"/>
                    </a:lnTo>
                    <a:lnTo>
                      <a:pt x="3328" y="4280"/>
                    </a:lnTo>
                    <a:lnTo>
                      <a:pt x="3405" y="4365"/>
                    </a:lnTo>
                    <a:lnTo>
                      <a:pt x="3344" y="4364"/>
                    </a:lnTo>
                    <a:lnTo>
                      <a:pt x="3292" y="4352"/>
                    </a:lnTo>
                    <a:lnTo>
                      <a:pt x="3224" y="4360"/>
                    </a:lnTo>
                    <a:lnTo>
                      <a:pt x="3168" y="4364"/>
                    </a:lnTo>
                    <a:lnTo>
                      <a:pt x="3136" y="4396"/>
                    </a:lnTo>
                    <a:lnTo>
                      <a:pt x="3092" y="4436"/>
                    </a:lnTo>
                    <a:lnTo>
                      <a:pt x="3016" y="4448"/>
                    </a:lnTo>
                    <a:lnTo>
                      <a:pt x="2992" y="4480"/>
                    </a:lnTo>
                    <a:lnTo>
                      <a:pt x="2936" y="4516"/>
                    </a:lnTo>
                    <a:lnTo>
                      <a:pt x="2884" y="4536"/>
                    </a:lnTo>
                    <a:lnTo>
                      <a:pt x="2820" y="4536"/>
                    </a:lnTo>
                    <a:lnTo>
                      <a:pt x="2753" y="4552"/>
                    </a:lnTo>
                    <a:lnTo>
                      <a:pt x="2744" y="4488"/>
                    </a:lnTo>
                    <a:lnTo>
                      <a:pt x="2736" y="4428"/>
                    </a:lnTo>
                    <a:lnTo>
                      <a:pt x="2696" y="4428"/>
                    </a:lnTo>
                    <a:lnTo>
                      <a:pt x="2632" y="4424"/>
                    </a:lnTo>
                    <a:lnTo>
                      <a:pt x="2560" y="4400"/>
                    </a:lnTo>
                    <a:lnTo>
                      <a:pt x="2492" y="4396"/>
                    </a:lnTo>
                    <a:lnTo>
                      <a:pt x="2428" y="4396"/>
                    </a:lnTo>
                    <a:lnTo>
                      <a:pt x="2368" y="4452"/>
                    </a:lnTo>
                    <a:lnTo>
                      <a:pt x="2316" y="4368"/>
                    </a:lnTo>
                    <a:lnTo>
                      <a:pt x="2292" y="4324"/>
                    </a:lnTo>
                    <a:lnTo>
                      <a:pt x="2248" y="4256"/>
                    </a:lnTo>
                    <a:lnTo>
                      <a:pt x="2164" y="4272"/>
                    </a:lnTo>
                    <a:lnTo>
                      <a:pt x="2056" y="4276"/>
                    </a:lnTo>
                    <a:lnTo>
                      <a:pt x="1964" y="4276"/>
                    </a:lnTo>
                    <a:lnTo>
                      <a:pt x="1956" y="4252"/>
                    </a:lnTo>
                    <a:lnTo>
                      <a:pt x="1916" y="4188"/>
                    </a:lnTo>
                    <a:lnTo>
                      <a:pt x="1856" y="4128"/>
                    </a:lnTo>
                    <a:lnTo>
                      <a:pt x="1784" y="4152"/>
                    </a:lnTo>
                    <a:lnTo>
                      <a:pt x="1704" y="4128"/>
                    </a:lnTo>
                    <a:lnTo>
                      <a:pt x="1618" y="4108"/>
                    </a:lnTo>
                    <a:lnTo>
                      <a:pt x="1592" y="4120"/>
                    </a:lnTo>
                    <a:lnTo>
                      <a:pt x="1516" y="4052"/>
                    </a:lnTo>
                    <a:lnTo>
                      <a:pt x="1472" y="4028"/>
                    </a:lnTo>
                    <a:lnTo>
                      <a:pt x="1412" y="4004"/>
                    </a:lnTo>
                    <a:lnTo>
                      <a:pt x="1348" y="3992"/>
                    </a:lnTo>
                    <a:cubicBezTo>
                      <a:pt x="1341" y="4012"/>
                      <a:pt x="1335" y="4032"/>
                      <a:pt x="1328" y="4052"/>
                    </a:cubicBezTo>
                    <a:cubicBezTo>
                      <a:pt x="1332" y="4083"/>
                      <a:pt x="1336" y="4113"/>
                      <a:pt x="1340" y="4144"/>
                    </a:cubicBezTo>
                    <a:lnTo>
                      <a:pt x="1348" y="4232"/>
                    </a:lnTo>
                    <a:lnTo>
                      <a:pt x="1336" y="4304"/>
                    </a:lnTo>
                    <a:lnTo>
                      <a:pt x="1256" y="4304"/>
                    </a:lnTo>
                    <a:lnTo>
                      <a:pt x="1168" y="4296"/>
                    </a:lnTo>
                    <a:lnTo>
                      <a:pt x="1072" y="4292"/>
                    </a:lnTo>
                    <a:lnTo>
                      <a:pt x="1071" y="4292"/>
                    </a:lnTo>
                    <a:lnTo>
                      <a:pt x="976" y="4292"/>
                    </a:lnTo>
                    <a:lnTo>
                      <a:pt x="900" y="4248"/>
                    </a:lnTo>
                    <a:cubicBezTo>
                      <a:pt x="892" y="4265"/>
                      <a:pt x="884" y="4283"/>
                      <a:pt x="876" y="4300"/>
                    </a:cubicBezTo>
                    <a:cubicBezTo>
                      <a:pt x="869" y="4312"/>
                      <a:pt x="863" y="4324"/>
                      <a:pt x="856" y="4336"/>
                    </a:cubicBezTo>
                    <a:lnTo>
                      <a:pt x="784" y="4312"/>
                    </a:lnTo>
                    <a:lnTo>
                      <a:pt x="732" y="4308"/>
                    </a:lnTo>
                    <a:cubicBezTo>
                      <a:pt x="723" y="4288"/>
                      <a:pt x="713" y="4268"/>
                      <a:pt x="704" y="4248"/>
                    </a:cubicBezTo>
                    <a:lnTo>
                      <a:pt x="652" y="4200"/>
                    </a:lnTo>
                    <a:lnTo>
                      <a:pt x="576" y="4228"/>
                    </a:lnTo>
                    <a:lnTo>
                      <a:pt x="492" y="4268"/>
                    </a:lnTo>
                    <a:lnTo>
                      <a:pt x="420" y="4304"/>
                    </a:lnTo>
                    <a:lnTo>
                      <a:pt x="356" y="4300"/>
                    </a:lnTo>
                    <a:lnTo>
                      <a:pt x="304" y="4248"/>
                    </a:lnTo>
                    <a:lnTo>
                      <a:pt x="248" y="4208"/>
                    </a:lnTo>
                    <a:lnTo>
                      <a:pt x="248" y="4156"/>
                    </a:lnTo>
                    <a:lnTo>
                      <a:pt x="212" y="4108"/>
                    </a:lnTo>
                    <a:lnTo>
                      <a:pt x="172" y="4068"/>
                    </a:lnTo>
                    <a:lnTo>
                      <a:pt x="96" y="4024"/>
                    </a:lnTo>
                    <a:lnTo>
                      <a:pt x="13" y="3990"/>
                    </a:lnTo>
                    <a:lnTo>
                      <a:pt x="0" y="3924"/>
                    </a:lnTo>
                    <a:lnTo>
                      <a:pt x="4" y="3884"/>
                    </a:lnTo>
                    <a:lnTo>
                      <a:pt x="24" y="3836"/>
                    </a:lnTo>
                    <a:lnTo>
                      <a:pt x="64" y="3800"/>
                    </a:lnTo>
                    <a:cubicBezTo>
                      <a:pt x="65" y="3779"/>
                      <a:pt x="67" y="3757"/>
                      <a:pt x="68" y="3736"/>
                    </a:cubicBezTo>
                    <a:cubicBezTo>
                      <a:pt x="69" y="3713"/>
                      <a:pt x="71" y="3691"/>
                      <a:pt x="72" y="3668"/>
                    </a:cubicBezTo>
                    <a:cubicBezTo>
                      <a:pt x="77" y="3652"/>
                      <a:pt x="83" y="3636"/>
                      <a:pt x="88" y="3620"/>
                    </a:cubicBezTo>
                    <a:lnTo>
                      <a:pt x="128" y="3624"/>
                    </a:lnTo>
                    <a:lnTo>
                      <a:pt x="200" y="3628"/>
                    </a:lnTo>
                    <a:lnTo>
                      <a:pt x="228" y="3604"/>
                    </a:lnTo>
                    <a:lnTo>
                      <a:pt x="200" y="3572"/>
                    </a:lnTo>
                    <a:lnTo>
                      <a:pt x="168" y="3516"/>
                    </a:lnTo>
                    <a:lnTo>
                      <a:pt x="220" y="3476"/>
                    </a:lnTo>
                    <a:lnTo>
                      <a:pt x="268" y="3432"/>
                    </a:lnTo>
                    <a:lnTo>
                      <a:pt x="340" y="3384"/>
                    </a:lnTo>
                    <a:cubicBezTo>
                      <a:pt x="348" y="3357"/>
                      <a:pt x="356" y="3331"/>
                      <a:pt x="364" y="3304"/>
                    </a:cubicBezTo>
                    <a:lnTo>
                      <a:pt x="392" y="3240"/>
                    </a:lnTo>
                    <a:lnTo>
                      <a:pt x="424" y="3176"/>
                    </a:lnTo>
                    <a:lnTo>
                      <a:pt x="452" y="3124"/>
                    </a:lnTo>
                    <a:lnTo>
                      <a:pt x="516" y="3064"/>
                    </a:lnTo>
                    <a:lnTo>
                      <a:pt x="480" y="3024"/>
                    </a:lnTo>
                    <a:lnTo>
                      <a:pt x="448" y="2964"/>
                    </a:lnTo>
                    <a:lnTo>
                      <a:pt x="392" y="2876"/>
                    </a:lnTo>
                    <a:lnTo>
                      <a:pt x="428" y="2828"/>
                    </a:lnTo>
                    <a:lnTo>
                      <a:pt x="452" y="2804"/>
                    </a:lnTo>
                    <a:lnTo>
                      <a:pt x="370" y="2664"/>
                    </a:lnTo>
                    <a:lnTo>
                      <a:pt x="352" y="2636"/>
                    </a:lnTo>
                    <a:lnTo>
                      <a:pt x="292" y="2628"/>
                    </a:lnTo>
                    <a:lnTo>
                      <a:pt x="240" y="2632"/>
                    </a:lnTo>
                    <a:lnTo>
                      <a:pt x="172" y="2624"/>
                    </a:lnTo>
                    <a:lnTo>
                      <a:pt x="140" y="2580"/>
                    </a:lnTo>
                    <a:lnTo>
                      <a:pt x="104" y="2544"/>
                    </a:lnTo>
                    <a:lnTo>
                      <a:pt x="140" y="2480"/>
                    </a:lnTo>
                    <a:lnTo>
                      <a:pt x="164" y="2420"/>
                    </a:lnTo>
                    <a:lnTo>
                      <a:pt x="224" y="2352"/>
                    </a:lnTo>
                    <a:lnTo>
                      <a:pt x="212" y="2304"/>
                    </a:lnTo>
                    <a:lnTo>
                      <a:pt x="188" y="2240"/>
                    </a:lnTo>
                    <a:lnTo>
                      <a:pt x="232" y="2196"/>
                    </a:lnTo>
                    <a:lnTo>
                      <a:pt x="256" y="2176"/>
                    </a:lnTo>
                    <a:lnTo>
                      <a:pt x="232" y="2128"/>
                    </a:lnTo>
                    <a:lnTo>
                      <a:pt x="200" y="2064"/>
                    </a:lnTo>
                    <a:lnTo>
                      <a:pt x="208" y="2020"/>
                    </a:lnTo>
                    <a:lnTo>
                      <a:pt x="248" y="1972"/>
                    </a:lnTo>
                    <a:lnTo>
                      <a:pt x="292" y="1956"/>
                    </a:lnTo>
                    <a:lnTo>
                      <a:pt x="336" y="1972"/>
                    </a:lnTo>
                    <a:lnTo>
                      <a:pt x="368" y="1996"/>
                    </a:lnTo>
                    <a:lnTo>
                      <a:pt x="408" y="1956"/>
                    </a:lnTo>
                    <a:lnTo>
                      <a:pt x="464" y="1900"/>
                    </a:lnTo>
                    <a:lnTo>
                      <a:pt x="492" y="1948"/>
                    </a:lnTo>
                    <a:lnTo>
                      <a:pt x="492" y="2004"/>
                    </a:lnTo>
                    <a:lnTo>
                      <a:pt x="532" y="2036"/>
                    </a:lnTo>
                    <a:lnTo>
                      <a:pt x="557" y="2043"/>
                    </a:lnTo>
                    <a:lnTo>
                      <a:pt x="563" y="2042"/>
                    </a:lnTo>
                    <a:lnTo>
                      <a:pt x="604" y="2020"/>
                    </a:lnTo>
                    <a:lnTo>
                      <a:pt x="588" y="1988"/>
                    </a:lnTo>
                    <a:lnTo>
                      <a:pt x="576" y="1952"/>
                    </a:lnTo>
                    <a:lnTo>
                      <a:pt x="600" y="1904"/>
                    </a:lnTo>
                    <a:lnTo>
                      <a:pt x="584" y="1860"/>
                    </a:lnTo>
                    <a:lnTo>
                      <a:pt x="624" y="1829"/>
                    </a:lnTo>
                    <a:lnTo>
                      <a:pt x="664" y="1876"/>
                    </a:lnTo>
                    <a:lnTo>
                      <a:pt x="720" y="1908"/>
                    </a:lnTo>
                    <a:lnTo>
                      <a:pt x="764" y="1872"/>
                    </a:lnTo>
                    <a:lnTo>
                      <a:pt x="812" y="1816"/>
                    </a:lnTo>
                    <a:lnTo>
                      <a:pt x="836" y="1844"/>
                    </a:lnTo>
                    <a:lnTo>
                      <a:pt x="864" y="1884"/>
                    </a:lnTo>
                    <a:lnTo>
                      <a:pt x="932" y="1856"/>
                    </a:lnTo>
                    <a:lnTo>
                      <a:pt x="1004" y="1848"/>
                    </a:lnTo>
                    <a:lnTo>
                      <a:pt x="1060" y="1852"/>
                    </a:lnTo>
                    <a:lnTo>
                      <a:pt x="1092" y="1804"/>
                    </a:lnTo>
                    <a:lnTo>
                      <a:pt x="1132" y="1768"/>
                    </a:lnTo>
                    <a:lnTo>
                      <a:pt x="1200" y="1752"/>
                    </a:lnTo>
                    <a:lnTo>
                      <a:pt x="1308" y="1724"/>
                    </a:lnTo>
                    <a:lnTo>
                      <a:pt x="1352" y="1772"/>
                    </a:lnTo>
                    <a:lnTo>
                      <a:pt x="1392" y="1824"/>
                    </a:lnTo>
                    <a:lnTo>
                      <a:pt x="1468" y="1796"/>
                    </a:lnTo>
                    <a:lnTo>
                      <a:pt x="1484" y="1744"/>
                    </a:lnTo>
                    <a:lnTo>
                      <a:pt x="1488" y="1696"/>
                    </a:lnTo>
                    <a:lnTo>
                      <a:pt x="1528" y="1668"/>
                    </a:lnTo>
                    <a:lnTo>
                      <a:pt x="1580" y="1668"/>
                    </a:lnTo>
                    <a:lnTo>
                      <a:pt x="1628" y="1660"/>
                    </a:lnTo>
                    <a:lnTo>
                      <a:pt x="1691" y="1656"/>
                    </a:lnTo>
                    <a:lnTo>
                      <a:pt x="1692" y="1656"/>
                    </a:lnTo>
                    <a:lnTo>
                      <a:pt x="1676" y="1620"/>
                    </a:lnTo>
                    <a:cubicBezTo>
                      <a:pt x="1671" y="1605"/>
                      <a:pt x="1665" y="1591"/>
                      <a:pt x="1660" y="1576"/>
                    </a:cubicBezTo>
                    <a:lnTo>
                      <a:pt x="1700" y="1540"/>
                    </a:lnTo>
                    <a:lnTo>
                      <a:pt x="1712" y="1492"/>
                    </a:lnTo>
                    <a:cubicBezTo>
                      <a:pt x="1717" y="1471"/>
                      <a:pt x="1723" y="1449"/>
                      <a:pt x="1728" y="1428"/>
                    </a:cubicBezTo>
                    <a:lnTo>
                      <a:pt x="1716" y="1380"/>
                    </a:lnTo>
                    <a:lnTo>
                      <a:pt x="1688" y="1368"/>
                    </a:lnTo>
                    <a:lnTo>
                      <a:pt x="1668" y="1332"/>
                    </a:lnTo>
                    <a:lnTo>
                      <a:pt x="1680" y="1284"/>
                    </a:lnTo>
                    <a:cubicBezTo>
                      <a:pt x="1684" y="1267"/>
                      <a:pt x="1688" y="1249"/>
                      <a:pt x="1692" y="1232"/>
                    </a:cubicBezTo>
                    <a:lnTo>
                      <a:pt x="1712" y="1176"/>
                    </a:lnTo>
                    <a:lnTo>
                      <a:pt x="1756" y="1212"/>
                    </a:lnTo>
                    <a:lnTo>
                      <a:pt x="1800" y="1244"/>
                    </a:lnTo>
                    <a:lnTo>
                      <a:pt x="1844" y="1232"/>
                    </a:lnTo>
                    <a:lnTo>
                      <a:pt x="1900" y="1224"/>
                    </a:lnTo>
                    <a:lnTo>
                      <a:pt x="1941" y="1208"/>
                    </a:lnTo>
                    <a:lnTo>
                      <a:pt x="1940" y="1208"/>
                    </a:lnTo>
                    <a:lnTo>
                      <a:pt x="1916" y="1160"/>
                    </a:lnTo>
                    <a:lnTo>
                      <a:pt x="1896" y="1112"/>
                    </a:lnTo>
                    <a:lnTo>
                      <a:pt x="1880" y="1068"/>
                    </a:lnTo>
                    <a:lnTo>
                      <a:pt x="1872" y="1008"/>
                    </a:lnTo>
                    <a:lnTo>
                      <a:pt x="1844" y="972"/>
                    </a:lnTo>
                    <a:lnTo>
                      <a:pt x="1836" y="932"/>
                    </a:lnTo>
                    <a:lnTo>
                      <a:pt x="1840" y="884"/>
                    </a:lnTo>
                    <a:lnTo>
                      <a:pt x="1892" y="888"/>
                    </a:lnTo>
                    <a:lnTo>
                      <a:pt x="1952" y="900"/>
                    </a:lnTo>
                    <a:lnTo>
                      <a:pt x="1956" y="856"/>
                    </a:lnTo>
                    <a:lnTo>
                      <a:pt x="1980" y="813"/>
                    </a:lnTo>
                    <a:lnTo>
                      <a:pt x="2020" y="776"/>
                    </a:lnTo>
                    <a:lnTo>
                      <a:pt x="2052" y="736"/>
                    </a:lnTo>
                    <a:cubicBezTo>
                      <a:pt x="2049" y="721"/>
                      <a:pt x="2047" y="707"/>
                      <a:pt x="2044" y="692"/>
                    </a:cubicBezTo>
                    <a:lnTo>
                      <a:pt x="2048" y="648"/>
                    </a:lnTo>
                    <a:lnTo>
                      <a:pt x="2104" y="652"/>
                    </a:lnTo>
                    <a:lnTo>
                      <a:pt x="2160" y="648"/>
                    </a:lnTo>
                    <a:lnTo>
                      <a:pt x="2204" y="608"/>
                    </a:lnTo>
                    <a:lnTo>
                      <a:pt x="2232" y="576"/>
                    </a:lnTo>
                    <a:lnTo>
                      <a:pt x="2268" y="532"/>
                    </a:lnTo>
                    <a:lnTo>
                      <a:pt x="2240" y="504"/>
                    </a:lnTo>
                    <a:cubicBezTo>
                      <a:pt x="2236" y="485"/>
                      <a:pt x="2232" y="467"/>
                      <a:pt x="2228" y="448"/>
                    </a:cubicBezTo>
                    <a:lnTo>
                      <a:pt x="2268" y="428"/>
                    </a:lnTo>
                    <a:lnTo>
                      <a:pt x="2332" y="432"/>
                    </a:lnTo>
                    <a:lnTo>
                      <a:pt x="2332" y="384"/>
                    </a:lnTo>
                    <a:lnTo>
                      <a:pt x="2376" y="340"/>
                    </a:lnTo>
                    <a:lnTo>
                      <a:pt x="2408" y="292"/>
                    </a:lnTo>
                    <a:lnTo>
                      <a:pt x="2452" y="240"/>
                    </a:lnTo>
                    <a:lnTo>
                      <a:pt x="2424" y="212"/>
                    </a:lnTo>
                    <a:lnTo>
                      <a:pt x="2396" y="180"/>
                    </a:lnTo>
                    <a:cubicBezTo>
                      <a:pt x="2395" y="168"/>
                      <a:pt x="2393" y="156"/>
                      <a:pt x="2392" y="144"/>
                    </a:cubicBezTo>
                    <a:cubicBezTo>
                      <a:pt x="2395" y="125"/>
                      <a:pt x="2397" y="107"/>
                      <a:pt x="2400" y="88"/>
                    </a:cubicBezTo>
                    <a:lnTo>
                      <a:pt x="2444" y="56"/>
                    </a:lnTo>
                    <a:lnTo>
                      <a:pt x="2516" y="32"/>
                    </a:lnTo>
                    <a:lnTo>
                      <a:pt x="2556"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Freeform 7">
                <a:extLst>
                  <a:ext uri="{FF2B5EF4-FFF2-40B4-BE49-F238E27FC236}">
                    <a16:creationId xmlns:a16="http://schemas.microsoft.com/office/drawing/2014/main" id="{C1550D2C-BB10-68D1-249A-BD2E961A590F}"/>
                  </a:ext>
                </a:extLst>
              </p:cNvPr>
              <p:cNvSpPr>
                <a:spLocks/>
              </p:cNvSpPr>
              <p:nvPr/>
            </p:nvSpPr>
            <p:spPr bwMode="auto">
              <a:xfrm>
                <a:off x="2743885" y="4241712"/>
                <a:ext cx="1220319" cy="1478035"/>
              </a:xfrm>
              <a:custGeom>
                <a:avLst/>
                <a:gdLst>
                  <a:gd name="T0" fmla="*/ 5549900 w 6953250"/>
                  <a:gd name="T1" fmla="*/ 247650 h 8420100"/>
                  <a:gd name="T2" fmla="*/ 5956300 w 6953250"/>
                  <a:gd name="T3" fmla="*/ 228600 h 8420100"/>
                  <a:gd name="T4" fmla="*/ 6330950 w 6953250"/>
                  <a:gd name="T5" fmla="*/ 463550 h 8420100"/>
                  <a:gd name="T6" fmla="*/ 6477000 w 6953250"/>
                  <a:gd name="T7" fmla="*/ 692150 h 8420100"/>
                  <a:gd name="T8" fmla="*/ 6546850 w 6953250"/>
                  <a:gd name="T9" fmla="*/ 1073150 h 8420100"/>
                  <a:gd name="T10" fmla="*/ 6623050 w 6953250"/>
                  <a:gd name="T11" fmla="*/ 1492250 h 8420100"/>
                  <a:gd name="T12" fmla="*/ 6838950 w 6953250"/>
                  <a:gd name="T13" fmla="*/ 1841500 h 8420100"/>
                  <a:gd name="T14" fmla="*/ 6908800 w 6953250"/>
                  <a:gd name="T15" fmla="*/ 2247900 h 8420100"/>
                  <a:gd name="T16" fmla="*/ 6661150 w 6953250"/>
                  <a:gd name="T17" fmla="*/ 2590800 h 8420100"/>
                  <a:gd name="T18" fmla="*/ 6489700 w 6953250"/>
                  <a:gd name="T19" fmla="*/ 2940050 h 8420100"/>
                  <a:gd name="T20" fmla="*/ 6203950 w 6953250"/>
                  <a:gd name="T21" fmla="*/ 3201988 h 8420100"/>
                  <a:gd name="T22" fmla="*/ 5975350 w 6953250"/>
                  <a:gd name="T23" fmla="*/ 3390900 h 8420100"/>
                  <a:gd name="T24" fmla="*/ 6140450 w 6953250"/>
                  <a:gd name="T25" fmla="*/ 3829050 h 8420100"/>
                  <a:gd name="T26" fmla="*/ 5746750 w 6953250"/>
                  <a:gd name="T27" fmla="*/ 3867150 h 8420100"/>
                  <a:gd name="T28" fmla="*/ 5778500 w 6953250"/>
                  <a:gd name="T29" fmla="*/ 4279900 h 8420100"/>
                  <a:gd name="T30" fmla="*/ 5568950 w 6953250"/>
                  <a:gd name="T31" fmla="*/ 4559300 h 8420100"/>
                  <a:gd name="T32" fmla="*/ 5207000 w 6953250"/>
                  <a:gd name="T33" fmla="*/ 4724400 h 8420100"/>
                  <a:gd name="T34" fmla="*/ 4654550 w 6953250"/>
                  <a:gd name="T35" fmla="*/ 4845050 h 8420100"/>
                  <a:gd name="T36" fmla="*/ 4203700 w 6953250"/>
                  <a:gd name="T37" fmla="*/ 4940300 h 8420100"/>
                  <a:gd name="T38" fmla="*/ 3994150 w 6953250"/>
                  <a:gd name="T39" fmla="*/ 5067300 h 8420100"/>
                  <a:gd name="T40" fmla="*/ 3797300 w 6953250"/>
                  <a:gd name="T41" fmla="*/ 4927600 h 8420100"/>
                  <a:gd name="T42" fmla="*/ 3390900 w 6953250"/>
                  <a:gd name="T43" fmla="*/ 5118100 h 8420100"/>
                  <a:gd name="T44" fmla="*/ 3397250 w 6953250"/>
                  <a:gd name="T45" fmla="*/ 5568950 h 8420100"/>
                  <a:gd name="T46" fmla="*/ 3328988 w 6953250"/>
                  <a:gd name="T47" fmla="*/ 6073776 h 8420100"/>
                  <a:gd name="T48" fmla="*/ 3683000 w 6953250"/>
                  <a:gd name="T49" fmla="*/ 6477000 h 8420100"/>
                  <a:gd name="T50" fmla="*/ 3683000 w 6953250"/>
                  <a:gd name="T51" fmla="*/ 7054850 h 8420100"/>
                  <a:gd name="T52" fmla="*/ 3378200 w 6953250"/>
                  <a:gd name="T53" fmla="*/ 7581900 h 8420100"/>
                  <a:gd name="T54" fmla="*/ 3168650 w 6953250"/>
                  <a:gd name="T55" fmla="*/ 7842250 h 8420100"/>
                  <a:gd name="T56" fmla="*/ 3079750 w 6953250"/>
                  <a:gd name="T57" fmla="*/ 8235950 h 8420100"/>
                  <a:gd name="T58" fmla="*/ 2743200 w 6953250"/>
                  <a:gd name="T59" fmla="*/ 8305800 h 8420100"/>
                  <a:gd name="T60" fmla="*/ 2171700 w 6953250"/>
                  <a:gd name="T61" fmla="*/ 8077200 h 8420100"/>
                  <a:gd name="T62" fmla="*/ 1498600 w 6953250"/>
                  <a:gd name="T63" fmla="*/ 7702550 h 8420100"/>
                  <a:gd name="T64" fmla="*/ 1016000 w 6953250"/>
                  <a:gd name="T65" fmla="*/ 7353300 h 8420100"/>
                  <a:gd name="T66" fmla="*/ 641350 w 6953250"/>
                  <a:gd name="T67" fmla="*/ 7353300 h 8420100"/>
                  <a:gd name="T68" fmla="*/ 666750 w 6953250"/>
                  <a:gd name="T69" fmla="*/ 6902450 h 8420100"/>
                  <a:gd name="T70" fmla="*/ 298450 w 6953250"/>
                  <a:gd name="T71" fmla="*/ 6826250 h 8420100"/>
                  <a:gd name="T72" fmla="*/ 0 w 6953250"/>
                  <a:gd name="T73" fmla="*/ 6521450 h 8420100"/>
                  <a:gd name="T74" fmla="*/ 508000 w 6953250"/>
                  <a:gd name="T75" fmla="*/ 6223000 h 8420100"/>
                  <a:gd name="T76" fmla="*/ 876300 w 6953250"/>
                  <a:gd name="T77" fmla="*/ 5289550 h 8420100"/>
                  <a:gd name="T78" fmla="*/ 1244600 w 6953250"/>
                  <a:gd name="T79" fmla="*/ 3714750 h 8420100"/>
                  <a:gd name="T80" fmla="*/ 1397000 w 6953250"/>
                  <a:gd name="T81" fmla="*/ 3117850 h 8420100"/>
                  <a:gd name="T82" fmla="*/ 1746250 w 6953250"/>
                  <a:gd name="T83" fmla="*/ 2800350 h 8420100"/>
                  <a:gd name="T84" fmla="*/ 1377950 w 6953250"/>
                  <a:gd name="T85" fmla="*/ 2622550 h 8420100"/>
                  <a:gd name="T86" fmla="*/ 1562100 w 6953250"/>
                  <a:gd name="T87" fmla="*/ 1003300 h 8420100"/>
                  <a:gd name="T88" fmla="*/ 1854200 w 6953250"/>
                  <a:gd name="T89" fmla="*/ 241300 h 8420100"/>
                  <a:gd name="T90" fmla="*/ 2495550 w 6953250"/>
                  <a:gd name="T91" fmla="*/ 1739900 h 8420100"/>
                  <a:gd name="T92" fmla="*/ 2768600 w 6953250"/>
                  <a:gd name="T93" fmla="*/ 990600 h 8420100"/>
                  <a:gd name="T94" fmla="*/ 3079750 w 6953250"/>
                  <a:gd name="T95" fmla="*/ 1136650 h 8420100"/>
                  <a:gd name="T96" fmla="*/ 3371850 w 6953250"/>
                  <a:gd name="T97" fmla="*/ 1549400 h 8420100"/>
                  <a:gd name="T98" fmla="*/ 3784600 w 6953250"/>
                  <a:gd name="T99" fmla="*/ 1682750 h 8420100"/>
                  <a:gd name="T100" fmla="*/ 4013200 w 6953250"/>
                  <a:gd name="T101" fmla="*/ 1435100 h 8420100"/>
                  <a:gd name="T102" fmla="*/ 4400550 w 6953250"/>
                  <a:gd name="T103" fmla="*/ 1231900 h 8420100"/>
                  <a:gd name="T104" fmla="*/ 4775200 w 6953250"/>
                  <a:gd name="T105" fmla="*/ 590550 h 8420100"/>
                  <a:gd name="T106" fmla="*/ 5194300 w 6953250"/>
                  <a:gd name="T107" fmla="*/ 107950 h 84201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953250" h="8420100">
                    <a:moveTo>
                      <a:pt x="5403850" y="0"/>
                    </a:moveTo>
                    <a:lnTo>
                      <a:pt x="5505450" y="6350"/>
                    </a:lnTo>
                    <a:lnTo>
                      <a:pt x="5556250" y="50800"/>
                    </a:lnTo>
                    <a:lnTo>
                      <a:pt x="5575300" y="120650"/>
                    </a:lnTo>
                    <a:lnTo>
                      <a:pt x="5556250" y="184150"/>
                    </a:lnTo>
                    <a:lnTo>
                      <a:pt x="5549900" y="247650"/>
                    </a:lnTo>
                    <a:lnTo>
                      <a:pt x="5600700" y="292100"/>
                    </a:lnTo>
                    <a:lnTo>
                      <a:pt x="5664200" y="342900"/>
                    </a:lnTo>
                    <a:lnTo>
                      <a:pt x="5721350" y="311150"/>
                    </a:lnTo>
                    <a:lnTo>
                      <a:pt x="5765800" y="241300"/>
                    </a:lnTo>
                    <a:lnTo>
                      <a:pt x="5842000" y="241300"/>
                    </a:lnTo>
                    <a:lnTo>
                      <a:pt x="5956300" y="228600"/>
                    </a:lnTo>
                    <a:lnTo>
                      <a:pt x="6070600" y="241300"/>
                    </a:lnTo>
                    <a:lnTo>
                      <a:pt x="6115050" y="298450"/>
                    </a:lnTo>
                    <a:lnTo>
                      <a:pt x="6115050" y="387350"/>
                    </a:lnTo>
                    <a:lnTo>
                      <a:pt x="6115050" y="463550"/>
                    </a:lnTo>
                    <a:lnTo>
                      <a:pt x="6223000" y="463550"/>
                    </a:lnTo>
                    <a:lnTo>
                      <a:pt x="6330950" y="463550"/>
                    </a:lnTo>
                    <a:lnTo>
                      <a:pt x="6413500" y="514350"/>
                    </a:lnTo>
                    <a:lnTo>
                      <a:pt x="6356350" y="558800"/>
                    </a:lnTo>
                    <a:lnTo>
                      <a:pt x="6261100" y="609600"/>
                    </a:lnTo>
                    <a:lnTo>
                      <a:pt x="6305550" y="654050"/>
                    </a:lnTo>
                    <a:lnTo>
                      <a:pt x="6394450" y="698500"/>
                    </a:lnTo>
                    <a:lnTo>
                      <a:pt x="6477000" y="692150"/>
                    </a:lnTo>
                    <a:lnTo>
                      <a:pt x="6553200" y="723900"/>
                    </a:lnTo>
                    <a:lnTo>
                      <a:pt x="6572250" y="800100"/>
                    </a:lnTo>
                    <a:lnTo>
                      <a:pt x="6623050" y="876300"/>
                    </a:lnTo>
                    <a:lnTo>
                      <a:pt x="6705600" y="939800"/>
                    </a:lnTo>
                    <a:lnTo>
                      <a:pt x="6642100" y="1009650"/>
                    </a:lnTo>
                    <a:lnTo>
                      <a:pt x="6546850" y="1073150"/>
                    </a:lnTo>
                    <a:lnTo>
                      <a:pt x="6496050" y="1155700"/>
                    </a:lnTo>
                    <a:lnTo>
                      <a:pt x="6496050" y="1250950"/>
                    </a:lnTo>
                    <a:lnTo>
                      <a:pt x="6591300" y="1308100"/>
                    </a:lnTo>
                    <a:lnTo>
                      <a:pt x="6515100" y="1397000"/>
                    </a:lnTo>
                    <a:lnTo>
                      <a:pt x="6584950" y="1460500"/>
                    </a:lnTo>
                    <a:lnTo>
                      <a:pt x="6623050" y="1492250"/>
                    </a:lnTo>
                    <a:lnTo>
                      <a:pt x="6559550" y="1587500"/>
                    </a:lnTo>
                    <a:lnTo>
                      <a:pt x="6648450" y="1657350"/>
                    </a:lnTo>
                    <a:lnTo>
                      <a:pt x="6743700" y="1644650"/>
                    </a:lnTo>
                    <a:lnTo>
                      <a:pt x="6845300" y="1663700"/>
                    </a:lnTo>
                    <a:cubicBezTo>
                      <a:pt x="6846888" y="1695450"/>
                      <a:pt x="6850062" y="1727200"/>
                      <a:pt x="6851650" y="1758950"/>
                    </a:cubicBezTo>
                    <a:lnTo>
                      <a:pt x="6838950" y="1841500"/>
                    </a:lnTo>
                    <a:lnTo>
                      <a:pt x="6870700" y="1924050"/>
                    </a:lnTo>
                    <a:lnTo>
                      <a:pt x="6940550" y="2000250"/>
                    </a:lnTo>
                    <a:lnTo>
                      <a:pt x="6870700" y="2051050"/>
                    </a:lnTo>
                    <a:cubicBezTo>
                      <a:pt x="6865938" y="2081212"/>
                      <a:pt x="6862762" y="2109788"/>
                      <a:pt x="6858000" y="2139950"/>
                    </a:cubicBezTo>
                    <a:cubicBezTo>
                      <a:pt x="6859588" y="2159000"/>
                      <a:pt x="6862762" y="2178050"/>
                      <a:pt x="6864350" y="2197100"/>
                    </a:cubicBezTo>
                    <a:lnTo>
                      <a:pt x="6908800" y="2247900"/>
                    </a:lnTo>
                    <a:lnTo>
                      <a:pt x="6953250" y="2292350"/>
                    </a:lnTo>
                    <a:lnTo>
                      <a:pt x="6883400" y="2374900"/>
                    </a:lnTo>
                    <a:lnTo>
                      <a:pt x="6832600" y="2451100"/>
                    </a:lnTo>
                    <a:lnTo>
                      <a:pt x="6762750" y="2520950"/>
                    </a:lnTo>
                    <a:lnTo>
                      <a:pt x="6762750" y="2597150"/>
                    </a:lnTo>
                    <a:lnTo>
                      <a:pt x="6661150" y="2590800"/>
                    </a:lnTo>
                    <a:lnTo>
                      <a:pt x="6597650" y="2622550"/>
                    </a:lnTo>
                    <a:cubicBezTo>
                      <a:pt x="6604000" y="2652712"/>
                      <a:pt x="6610350" y="2681288"/>
                      <a:pt x="6616700" y="2711450"/>
                    </a:cubicBezTo>
                    <a:lnTo>
                      <a:pt x="6661150" y="2755900"/>
                    </a:lnTo>
                    <a:lnTo>
                      <a:pt x="6604000" y="2825750"/>
                    </a:lnTo>
                    <a:lnTo>
                      <a:pt x="6559550" y="2876550"/>
                    </a:lnTo>
                    <a:lnTo>
                      <a:pt x="6489700" y="2940050"/>
                    </a:lnTo>
                    <a:lnTo>
                      <a:pt x="6400800" y="2946400"/>
                    </a:lnTo>
                    <a:lnTo>
                      <a:pt x="6311900" y="2940050"/>
                    </a:lnTo>
                    <a:lnTo>
                      <a:pt x="6305550" y="3009900"/>
                    </a:lnTo>
                    <a:cubicBezTo>
                      <a:pt x="6310312" y="3033712"/>
                      <a:pt x="6313488" y="3055938"/>
                      <a:pt x="6318250" y="3079750"/>
                    </a:cubicBezTo>
                    <a:lnTo>
                      <a:pt x="6267450" y="3143250"/>
                    </a:lnTo>
                    <a:lnTo>
                      <a:pt x="6203950" y="3201988"/>
                    </a:lnTo>
                    <a:lnTo>
                      <a:pt x="6203293" y="3201604"/>
                    </a:lnTo>
                    <a:lnTo>
                      <a:pt x="6165850" y="3270250"/>
                    </a:lnTo>
                    <a:lnTo>
                      <a:pt x="6159500" y="3340100"/>
                    </a:lnTo>
                    <a:lnTo>
                      <a:pt x="6064250" y="3321050"/>
                    </a:lnTo>
                    <a:lnTo>
                      <a:pt x="5981700" y="3314700"/>
                    </a:lnTo>
                    <a:cubicBezTo>
                      <a:pt x="5980112" y="3340100"/>
                      <a:pt x="5976938" y="3365500"/>
                      <a:pt x="5975350" y="3390900"/>
                    </a:cubicBezTo>
                    <a:lnTo>
                      <a:pt x="5988050" y="3454400"/>
                    </a:lnTo>
                    <a:cubicBezTo>
                      <a:pt x="6002338" y="3473450"/>
                      <a:pt x="6018212" y="3492500"/>
                      <a:pt x="6032500" y="3511550"/>
                    </a:cubicBezTo>
                    <a:cubicBezTo>
                      <a:pt x="6037262" y="3543300"/>
                      <a:pt x="6040438" y="3575050"/>
                      <a:pt x="6045200" y="3606800"/>
                    </a:cubicBezTo>
                    <a:lnTo>
                      <a:pt x="6070600" y="3676650"/>
                    </a:lnTo>
                    <a:cubicBezTo>
                      <a:pt x="6081712" y="3702050"/>
                      <a:pt x="6091238" y="3727450"/>
                      <a:pt x="6102350" y="3752850"/>
                    </a:cubicBezTo>
                    <a:lnTo>
                      <a:pt x="6140450" y="3829050"/>
                    </a:lnTo>
                    <a:lnTo>
                      <a:pt x="6076950" y="3854450"/>
                    </a:lnTo>
                    <a:lnTo>
                      <a:pt x="5988050" y="3867150"/>
                    </a:lnTo>
                    <a:lnTo>
                      <a:pt x="5918200" y="3886200"/>
                    </a:lnTo>
                    <a:lnTo>
                      <a:pt x="5848350" y="3835400"/>
                    </a:lnTo>
                    <a:lnTo>
                      <a:pt x="5778500" y="3778250"/>
                    </a:lnTo>
                    <a:lnTo>
                      <a:pt x="5746750" y="3867150"/>
                    </a:lnTo>
                    <a:cubicBezTo>
                      <a:pt x="5740400" y="3894138"/>
                      <a:pt x="5734050" y="3922712"/>
                      <a:pt x="5727700" y="3949700"/>
                    </a:cubicBezTo>
                    <a:lnTo>
                      <a:pt x="5708650" y="4025900"/>
                    </a:lnTo>
                    <a:lnTo>
                      <a:pt x="5740400" y="4083050"/>
                    </a:lnTo>
                    <a:lnTo>
                      <a:pt x="5784850" y="4102100"/>
                    </a:lnTo>
                    <a:lnTo>
                      <a:pt x="5803900" y="4178300"/>
                    </a:lnTo>
                    <a:cubicBezTo>
                      <a:pt x="5795962" y="4211638"/>
                      <a:pt x="5786438" y="4246562"/>
                      <a:pt x="5778500" y="4279900"/>
                    </a:cubicBezTo>
                    <a:lnTo>
                      <a:pt x="5759450" y="4356100"/>
                    </a:lnTo>
                    <a:lnTo>
                      <a:pt x="5695950" y="4413250"/>
                    </a:lnTo>
                    <a:cubicBezTo>
                      <a:pt x="5703888" y="4437062"/>
                      <a:pt x="5713412" y="4459288"/>
                      <a:pt x="5721350" y="4483100"/>
                    </a:cubicBezTo>
                    <a:lnTo>
                      <a:pt x="5746750" y="4540250"/>
                    </a:lnTo>
                    <a:lnTo>
                      <a:pt x="5645150" y="4546600"/>
                    </a:lnTo>
                    <a:lnTo>
                      <a:pt x="5568950" y="4559300"/>
                    </a:lnTo>
                    <a:lnTo>
                      <a:pt x="5486400" y="4559300"/>
                    </a:lnTo>
                    <a:lnTo>
                      <a:pt x="5422900" y="4603750"/>
                    </a:lnTo>
                    <a:lnTo>
                      <a:pt x="5416550" y="4679950"/>
                    </a:lnTo>
                    <a:lnTo>
                      <a:pt x="5391150" y="4762500"/>
                    </a:lnTo>
                    <a:lnTo>
                      <a:pt x="5270500" y="4806950"/>
                    </a:lnTo>
                    <a:lnTo>
                      <a:pt x="5207000" y="4724400"/>
                    </a:lnTo>
                    <a:lnTo>
                      <a:pt x="5137150" y="4648200"/>
                    </a:lnTo>
                    <a:lnTo>
                      <a:pt x="4965700" y="4692650"/>
                    </a:lnTo>
                    <a:lnTo>
                      <a:pt x="4857750" y="4718050"/>
                    </a:lnTo>
                    <a:lnTo>
                      <a:pt x="4794250" y="4775200"/>
                    </a:lnTo>
                    <a:lnTo>
                      <a:pt x="4743450" y="4851400"/>
                    </a:lnTo>
                    <a:lnTo>
                      <a:pt x="4654550" y="4845050"/>
                    </a:lnTo>
                    <a:lnTo>
                      <a:pt x="4540250" y="4857750"/>
                    </a:lnTo>
                    <a:lnTo>
                      <a:pt x="4432300" y="4902200"/>
                    </a:lnTo>
                    <a:lnTo>
                      <a:pt x="4387850" y="4838700"/>
                    </a:lnTo>
                    <a:lnTo>
                      <a:pt x="4349750" y="4794250"/>
                    </a:lnTo>
                    <a:lnTo>
                      <a:pt x="4273550" y="4883150"/>
                    </a:lnTo>
                    <a:lnTo>
                      <a:pt x="4203700" y="4940300"/>
                    </a:lnTo>
                    <a:lnTo>
                      <a:pt x="4114800" y="4889500"/>
                    </a:lnTo>
                    <a:lnTo>
                      <a:pt x="4051300" y="4813300"/>
                    </a:lnTo>
                    <a:lnTo>
                      <a:pt x="3987800" y="4864100"/>
                    </a:lnTo>
                    <a:lnTo>
                      <a:pt x="4013200" y="4933950"/>
                    </a:lnTo>
                    <a:lnTo>
                      <a:pt x="3975100" y="5010150"/>
                    </a:lnTo>
                    <a:lnTo>
                      <a:pt x="3994150" y="5067300"/>
                    </a:lnTo>
                    <a:cubicBezTo>
                      <a:pt x="4002088" y="5084762"/>
                      <a:pt x="4011612" y="5100638"/>
                      <a:pt x="4019550" y="5118100"/>
                    </a:cubicBezTo>
                    <a:lnTo>
                      <a:pt x="3949700" y="5156200"/>
                    </a:lnTo>
                    <a:lnTo>
                      <a:pt x="3905250" y="5143500"/>
                    </a:lnTo>
                    <a:lnTo>
                      <a:pt x="3841750" y="5092700"/>
                    </a:lnTo>
                    <a:lnTo>
                      <a:pt x="3841750" y="5003800"/>
                    </a:lnTo>
                    <a:lnTo>
                      <a:pt x="3797300" y="4927600"/>
                    </a:lnTo>
                    <a:lnTo>
                      <a:pt x="3708400" y="5016500"/>
                    </a:lnTo>
                    <a:lnTo>
                      <a:pt x="3644900" y="5080000"/>
                    </a:lnTo>
                    <a:lnTo>
                      <a:pt x="3594100" y="5041900"/>
                    </a:lnTo>
                    <a:lnTo>
                      <a:pt x="3524250" y="5016500"/>
                    </a:lnTo>
                    <a:lnTo>
                      <a:pt x="3454400" y="5041900"/>
                    </a:lnTo>
                    <a:lnTo>
                      <a:pt x="3390900" y="5118100"/>
                    </a:lnTo>
                    <a:lnTo>
                      <a:pt x="3378200" y="5187950"/>
                    </a:lnTo>
                    <a:lnTo>
                      <a:pt x="3429000" y="5289550"/>
                    </a:lnTo>
                    <a:lnTo>
                      <a:pt x="3467100" y="5365750"/>
                    </a:lnTo>
                    <a:lnTo>
                      <a:pt x="3429000" y="5397500"/>
                    </a:lnTo>
                    <a:lnTo>
                      <a:pt x="3359150" y="5467350"/>
                    </a:lnTo>
                    <a:lnTo>
                      <a:pt x="3397250" y="5568950"/>
                    </a:lnTo>
                    <a:lnTo>
                      <a:pt x="3416300" y="5645150"/>
                    </a:lnTo>
                    <a:lnTo>
                      <a:pt x="3321050" y="5753100"/>
                    </a:lnTo>
                    <a:lnTo>
                      <a:pt x="3282950" y="5848350"/>
                    </a:lnTo>
                    <a:lnTo>
                      <a:pt x="3225800" y="5949950"/>
                    </a:lnTo>
                    <a:lnTo>
                      <a:pt x="3282950" y="6007100"/>
                    </a:lnTo>
                    <a:lnTo>
                      <a:pt x="3328988" y="6073776"/>
                    </a:lnTo>
                    <a:lnTo>
                      <a:pt x="3441700" y="6089650"/>
                    </a:lnTo>
                    <a:lnTo>
                      <a:pt x="3524250" y="6083300"/>
                    </a:lnTo>
                    <a:lnTo>
                      <a:pt x="3622675" y="6097588"/>
                    </a:lnTo>
                    <a:lnTo>
                      <a:pt x="3778250" y="6362700"/>
                    </a:lnTo>
                    <a:lnTo>
                      <a:pt x="3740150" y="6400800"/>
                    </a:lnTo>
                    <a:lnTo>
                      <a:pt x="3683000" y="6477000"/>
                    </a:lnTo>
                    <a:lnTo>
                      <a:pt x="3771900" y="6616700"/>
                    </a:lnTo>
                    <a:lnTo>
                      <a:pt x="3822700" y="6711950"/>
                    </a:lnTo>
                    <a:lnTo>
                      <a:pt x="3879850" y="6775450"/>
                    </a:lnTo>
                    <a:lnTo>
                      <a:pt x="3778250" y="6870700"/>
                    </a:lnTo>
                    <a:lnTo>
                      <a:pt x="3733800" y="6953250"/>
                    </a:lnTo>
                    <a:lnTo>
                      <a:pt x="3683000" y="7054850"/>
                    </a:lnTo>
                    <a:lnTo>
                      <a:pt x="3638550" y="7156450"/>
                    </a:lnTo>
                    <a:cubicBezTo>
                      <a:pt x="3625850" y="7199312"/>
                      <a:pt x="3613150" y="7240588"/>
                      <a:pt x="3600450" y="7283450"/>
                    </a:cubicBezTo>
                    <a:lnTo>
                      <a:pt x="3486150" y="7359650"/>
                    </a:lnTo>
                    <a:lnTo>
                      <a:pt x="3409950" y="7429500"/>
                    </a:lnTo>
                    <a:lnTo>
                      <a:pt x="3327400" y="7493000"/>
                    </a:lnTo>
                    <a:lnTo>
                      <a:pt x="3378200" y="7581900"/>
                    </a:lnTo>
                    <a:lnTo>
                      <a:pt x="3422650" y="7632700"/>
                    </a:lnTo>
                    <a:lnTo>
                      <a:pt x="3378200" y="7670800"/>
                    </a:lnTo>
                    <a:lnTo>
                      <a:pt x="3263900" y="7664450"/>
                    </a:lnTo>
                    <a:lnTo>
                      <a:pt x="3200400" y="7658100"/>
                    </a:lnTo>
                    <a:cubicBezTo>
                      <a:pt x="3192462" y="7683500"/>
                      <a:pt x="3182938" y="7708900"/>
                      <a:pt x="3175000" y="7734300"/>
                    </a:cubicBezTo>
                    <a:cubicBezTo>
                      <a:pt x="3173412" y="7770812"/>
                      <a:pt x="3170238" y="7805738"/>
                      <a:pt x="3168650" y="7842250"/>
                    </a:cubicBezTo>
                    <a:cubicBezTo>
                      <a:pt x="3167062" y="7875588"/>
                      <a:pt x="3163888" y="7910512"/>
                      <a:pt x="3162300" y="7943850"/>
                    </a:cubicBezTo>
                    <a:lnTo>
                      <a:pt x="3098800" y="8001000"/>
                    </a:lnTo>
                    <a:lnTo>
                      <a:pt x="3067050" y="8077200"/>
                    </a:lnTo>
                    <a:lnTo>
                      <a:pt x="3062288" y="8134350"/>
                    </a:lnTo>
                    <a:lnTo>
                      <a:pt x="3076575" y="8220076"/>
                    </a:lnTo>
                    <a:cubicBezTo>
                      <a:pt x="3076575" y="8226424"/>
                      <a:pt x="3078162" y="8231188"/>
                      <a:pt x="3079750" y="8235950"/>
                    </a:cubicBezTo>
                    <a:lnTo>
                      <a:pt x="3078162" y="8234362"/>
                    </a:lnTo>
                    <a:lnTo>
                      <a:pt x="3079750" y="8242300"/>
                    </a:lnTo>
                    <a:lnTo>
                      <a:pt x="3009900" y="8248650"/>
                    </a:lnTo>
                    <a:lnTo>
                      <a:pt x="2921000" y="8299450"/>
                    </a:lnTo>
                    <a:lnTo>
                      <a:pt x="2800350" y="8375650"/>
                    </a:lnTo>
                    <a:cubicBezTo>
                      <a:pt x="2781300" y="8351838"/>
                      <a:pt x="2762250" y="8329612"/>
                      <a:pt x="2743200" y="8305800"/>
                    </a:cubicBezTo>
                    <a:lnTo>
                      <a:pt x="2622550" y="8362950"/>
                    </a:lnTo>
                    <a:lnTo>
                      <a:pt x="2514600" y="8420100"/>
                    </a:lnTo>
                    <a:cubicBezTo>
                      <a:pt x="2500312" y="8389938"/>
                      <a:pt x="2484438" y="8361362"/>
                      <a:pt x="2470150" y="8331200"/>
                    </a:cubicBezTo>
                    <a:cubicBezTo>
                      <a:pt x="2451100" y="8297862"/>
                      <a:pt x="2432050" y="8262938"/>
                      <a:pt x="2413000" y="8229600"/>
                    </a:cubicBezTo>
                    <a:lnTo>
                      <a:pt x="2298700" y="8153400"/>
                    </a:lnTo>
                    <a:lnTo>
                      <a:pt x="2171700" y="8077200"/>
                    </a:lnTo>
                    <a:cubicBezTo>
                      <a:pt x="2173288" y="8043862"/>
                      <a:pt x="2176462" y="8008938"/>
                      <a:pt x="2178050" y="7975600"/>
                    </a:cubicBezTo>
                    <a:cubicBezTo>
                      <a:pt x="2173288" y="7942262"/>
                      <a:pt x="2170112" y="7907338"/>
                      <a:pt x="2165350" y="7874000"/>
                    </a:cubicBezTo>
                    <a:lnTo>
                      <a:pt x="1962150" y="7886700"/>
                    </a:lnTo>
                    <a:lnTo>
                      <a:pt x="1778000" y="7880350"/>
                    </a:lnTo>
                    <a:lnTo>
                      <a:pt x="1619250" y="7785100"/>
                    </a:lnTo>
                    <a:lnTo>
                      <a:pt x="1498600" y="7702550"/>
                    </a:lnTo>
                    <a:lnTo>
                      <a:pt x="1333500" y="7708900"/>
                    </a:lnTo>
                    <a:cubicBezTo>
                      <a:pt x="1319212" y="7691438"/>
                      <a:pt x="1303338" y="7675562"/>
                      <a:pt x="1289050" y="7658100"/>
                    </a:cubicBezTo>
                    <a:cubicBezTo>
                      <a:pt x="1268412" y="7634288"/>
                      <a:pt x="1246188" y="7612062"/>
                      <a:pt x="1225550" y="7588250"/>
                    </a:cubicBezTo>
                    <a:lnTo>
                      <a:pt x="1054100" y="7581900"/>
                    </a:lnTo>
                    <a:cubicBezTo>
                      <a:pt x="1030288" y="7545388"/>
                      <a:pt x="1008062" y="7510462"/>
                      <a:pt x="984250" y="7473950"/>
                    </a:cubicBezTo>
                    <a:cubicBezTo>
                      <a:pt x="995362" y="7434262"/>
                      <a:pt x="1004888" y="7392988"/>
                      <a:pt x="1016000" y="7353300"/>
                    </a:cubicBezTo>
                    <a:lnTo>
                      <a:pt x="869950" y="7442200"/>
                    </a:lnTo>
                    <a:cubicBezTo>
                      <a:pt x="862012" y="7493000"/>
                      <a:pt x="852488" y="7543800"/>
                      <a:pt x="844550" y="7594600"/>
                    </a:cubicBezTo>
                    <a:lnTo>
                      <a:pt x="762000" y="7594600"/>
                    </a:lnTo>
                    <a:lnTo>
                      <a:pt x="654050" y="7524750"/>
                    </a:lnTo>
                    <a:cubicBezTo>
                      <a:pt x="638175" y="7494588"/>
                      <a:pt x="623888" y="7466012"/>
                      <a:pt x="609600" y="7435850"/>
                    </a:cubicBezTo>
                    <a:lnTo>
                      <a:pt x="641350" y="7353300"/>
                    </a:lnTo>
                    <a:lnTo>
                      <a:pt x="781050" y="7283450"/>
                    </a:lnTo>
                    <a:cubicBezTo>
                      <a:pt x="776288" y="7227888"/>
                      <a:pt x="771525" y="7173912"/>
                      <a:pt x="768350" y="7118350"/>
                    </a:cubicBezTo>
                    <a:lnTo>
                      <a:pt x="838200" y="7067550"/>
                    </a:lnTo>
                    <a:cubicBezTo>
                      <a:pt x="842962" y="7046912"/>
                      <a:pt x="846138" y="7024688"/>
                      <a:pt x="850900" y="7004050"/>
                    </a:cubicBezTo>
                    <a:lnTo>
                      <a:pt x="781050" y="6927850"/>
                    </a:lnTo>
                    <a:lnTo>
                      <a:pt x="666750" y="6902450"/>
                    </a:lnTo>
                    <a:lnTo>
                      <a:pt x="596900" y="6851650"/>
                    </a:lnTo>
                    <a:lnTo>
                      <a:pt x="482600" y="6819900"/>
                    </a:lnTo>
                    <a:cubicBezTo>
                      <a:pt x="469900" y="6850062"/>
                      <a:pt x="457200" y="6878638"/>
                      <a:pt x="444500" y="6908800"/>
                    </a:cubicBezTo>
                    <a:cubicBezTo>
                      <a:pt x="428625" y="6919912"/>
                      <a:pt x="414338" y="6929438"/>
                      <a:pt x="400050" y="6940550"/>
                    </a:cubicBezTo>
                    <a:lnTo>
                      <a:pt x="330200" y="6921500"/>
                    </a:lnTo>
                    <a:cubicBezTo>
                      <a:pt x="319088" y="6889750"/>
                      <a:pt x="309563" y="6858000"/>
                      <a:pt x="298450" y="6826250"/>
                    </a:cubicBezTo>
                    <a:cubicBezTo>
                      <a:pt x="293688" y="6800850"/>
                      <a:pt x="290513" y="6775450"/>
                      <a:pt x="285750" y="6750050"/>
                    </a:cubicBezTo>
                    <a:lnTo>
                      <a:pt x="222250" y="6743700"/>
                    </a:lnTo>
                    <a:lnTo>
                      <a:pt x="120650" y="6762750"/>
                    </a:lnTo>
                    <a:lnTo>
                      <a:pt x="57150" y="6731000"/>
                    </a:lnTo>
                    <a:cubicBezTo>
                      <a:pt x="46038" y="6710362"/>
                      <a:pt x="34925" y="6702424"/>
                      <a:pt x="25400" y="6667500"/>
                    </a:cubicBezTo>
                    <a:lnTo>
                      <a:pt x="0" y="6521450"/>
                    </a:lnTo>
                    <a:lnTo>
                      <a:pt x="114300" y="6508750"/>
                    </a:lnTo>
                    <a:lnTo>
                      <a:pt x="209550" y="6502400"/>
                    </a:lnTo>
                    <a:lnTo>
                      <a:pt x="298450" y="6464300"/>
                    </a:lnTo>
                    <a:lnTo>
                      <a:pt x="381000" y="6381750"/>
                    </a:lnTo>
                    <a:lnTo>
                      <a:pt x="431800" y="6299200"/>
                    </a:lnTo>
                    <a:lnTo>
                      <a:pt x="508000" y="6223000"/>
                    </a:lnTo>
                    <a:lnTo>
                      <a:pt x="609600" y="6102350"/>
                    </a:lnTo>
                    <a:lnTo>
                      <a:pt x="617538" y="6094412"/>
                    </a:lnTo>
                    <a:lnTo>
                      <a:pt x="698500" y="5949950"/>
                    </a:lnTo>
                    <a:lnTo>
                      <a:pt x="749300" y="5803900"/>
                    </a:lnTo>
                    <a:lnTo>
                      <a:pt x="806450" y="5575300"/>
                    </a:lnTo>
                    <a:lnTo>
                      <a:pt x="876300" y="5289550"/>
                    </a:lnTo>
                    <a:lnTo>
                      <a:pt x="946150" y="5029200"/>
                    </a:lnTo>
                    <a:lnTo>
                      <a:pt x="1016000" y="4743450"/>
                    </a:lnTo>
                    <a:lnTo>
                      <a:pt x="1079500" y="4514850"/>
                    </a:lnTo>
                    <a:lnTo>
                      <a:pt x="1123950" y="4279900"/>
                    </a:lnTo>
                    <a:lnTo>
                      <a:pt x="1181100" y="4019550"/>
                    </a:lnTo>
                    <a:lnTo>
                      <a:pt x="1244600" y="3714750"/>
                    </a:lnTo>
                    <a:lnTo>
                      <a:pt x="1290638" y="3463924"/>
                    </a:lnTo>
                    <a:lnTo>
                      <a:pt x="1289050" y="3460750"/>
                    </a:lnTo>
                    <a:lnTo>
                      <a:pt x="1263650" y="3321050"/>
                    </a:lnTo>
                    <a:cubicBezTo>
                      <a:pt x="1257300" y="3281362"/>
                      <a:pt x="1250950" y="3240088"/>
                      <a:pt x="1244600" y="3200400"/>
                    </a:cubicBezTo>
                    <a:lnTo>
                      <a:pt x="1333500" y="3155950"/>
                    </a:lnTo>
                    <a:lnTo>
                      <a:pt x="1397000" y="3117850"/>
                    </a:lnTo>
                    <a:cubicBezTo>
                      <a:pt x="1392238" y="3067050"/>
                      <a:pt x="1389062" y="3016250"/>
                      <a:pt x="1384300" y="2965450"/>
                    </a:cubicBezTo>
                    <a:lnTo>
                      <a:pt x="1492250" y="2908300"/>
                    </a:lnTo>
                    <a:lnTo>
                      <a:pt x="1574800" y="2952750"/>
                    </a:lnTo>
                    <a:lnTo>
                      <a:pt x="1670050" y="2914650"/>
                    </a:lnTo>
                    <a:lnTo>
                      <a:pt x="1797050" y="2940050"/>
                    </a:lnTo>
                    <a:lnTo>
                      <a:pt x="1746250" y="2800350"/>
                    </a:lnTo>
                    <a:lnTo>
                      <a:pt x="1644650" y="2736850"/>
                    </a:lnTo>
                    <a:lnTo>
                      <a:pt x="1562100" y="2622550"/>
                    </a:lnTo>
                    <a:lnTo>
                      <a:pt x="1498600" y="2584450"/>
                    </a:lnTo>
                    <a:lnTo>
                      <a:pt x="1397000" y="2749550"/>
                    </a:lnTo>
                    <a:lnTo>
                      <a:pt x="1327150" y="2851150"/>
                    </a:lnTo>
                    <a:cubicBezTo>
                      <a:pt x="1344612" y="2774950"/>
                      <a:pt x="1360488" y="2698750"/>
                      <a:pt x="1377950" y="2622550"/>
                    </a:cubicBezTo>
                    <a:cubicBezTo>
                      <a:pt x="1379538" y="2546350"/>
                      <a:pt x="1382712" y="2470150"/>
                      <a:pt x="1384300" y="2393950"/>
                    </a:cubicBezTo>
                    <a:lnTo>
                      <a:pt x="1435100" y="2076450"/>
                    </a:lnTo>
                    <a:cubicBezTo>
                      <a:pt x="1447800" y="1989138"/>
                      <a:pt x="1460500" y="1903412"/>
                      <a:pt x="1473200" y="1816100"/>
                    </a:cubicBezTo>
                    <a:cubicBezTo>
                      <a:pt x="1487488" y="1712912"/>
                      <a:pt x="1503362" y="1608138"/>
                      <a:pt x="1517650" y="1504950"/>
                    </a:cubicBezTo>
                    <a:lnTo>
                      <a:pt x="1555750" y="1219200"/>
                    </a:lnTo>
                    <a:cubicBezTo>
                      <a:pt x="1557338" y="1147762"/>
                      <a:pt x="1560512" y="1074738"/>
                      <a:pt x="1562100" y="1003300"/>
                    </a:cubicBezTo>
                    <a:cubicBezTo>
                      <a:pt x="1574800" y="931862"/>
                      <a:pt x="1587500" y="858838"/>
                      <a:pt x="1600200" y="787400"/>
                    </a:cubicBezTo>
                    <a:cubicBezTo>
                      <a:pt x="1592262" y="738188"/>
                      <a:pt x="1582738" y="690562"/>
                      <a:pt x="1574800" y="641350"/>
                    </a:cubicBezTo>
                    <a:cubicBezTo>
                      <a:pt x="1573212" y="590550"/>
                      <a:pt x="1570038" y="539750"/>
                      <a:pt x="1568450" y="488950"/>
                    </a:cubicBezTo>
                    <a:lnTo>
                      <a:pt x="1657350" y="361950"/>
                    </a:lnTo>
                    <a:lnTo>
                      <a:pt x="1720850" y="266700"/>
                    </a:lnTo>
                    <a:lnTo>
                      <a:pt x="1854200" y="241300"/>
                    </a:lnTo>
                    <a:cubicBezTo>
                      <a:pt x="1841500" y="306388"/>
                      <a:pt x="1828800" y="373062"/>
                      <a:pt x="1816100" y="438150"/>
                    </a:cubicBezTo>
                    <a:lnTo>
                      <a:pt x="1968500" y="590550"/>
                    </a:lnTo>
                    <a:lnTo>
                      <a:pt x="2152650" y="762000"/>
                    </a:lnTo>
                    <a:lnTo>
                      <a:pt x="2279650" y="914400"/>
                    </a:lnTo>
                    <a:lnTo>
                      <a:pt x="2368550" y="1035050"/>
                    </a:lnTo>
                    <a:lnTo>
                      <a:pt x="2495550" y="1739900"/>
                    </a:lnTo>
                    <a:lnTo>
                      <a:pt x="2590800" y="1638300"/>
                    </a:lnTo>
                    <a:lnTo>
                      <a:pt x="2498725" y="1030288"/>
                    </a:lnTo>
                    <a:lnTo>
                      <a:pt x="2489200" y="1009650"/>
                    </a:lnTo>
                    <a:lnTo>
                      <a:pt x="2578100" y="990600"/>
                    </a:lnTo>
                    <a:lnTo>
                      <a:pt x="2705100" y="996950"/>
                    </a:lnTo>
                    <a:lnTo>
                      <a:pt x="2768600" y="990600"/>
                    </a:lnTo>
                    <a:lnTo>
                      <a:pt x="2806700" y="952500"/>
                    </a:lnTo>
                    <a:lnTo>
                      <a:pt x="2813050" y="1028700"/>
                    </a:lnTo>
                    <a:lnTo>
                      <a:pt x="2825750" y="1123950"/>
                    </a:lnTo>
                    <a:lnTo>
                      <a:pt x="2914650" y="1123950"/>
                    </a:lnTo>
                    <a:lnTo>
                      <a:pt x="3009900" y="1123950"/>
                    </a:lnTo>
                    <a:lnTo>
                      <a:pt x="3079750" y="1136650"/>
                    </a:lnTo>
                    <a:lnTo>
                      <a:pt x="3092450" y="1225550"/>
                    </a:lnTo>
                    <a:lnTo>
                      <a:pt x="3086100" y="1333500"/>
                    </a:lnTo>
                    <a:lnTo>
                      <a:pt x="3117850" y="1428750"/>
                    </a:lnTo>
                    <a:lnTo>
                      <a:pt x="3194050" y="1435100"/>
                    </a:lnTo>
                    <a:lnTo>
                      <a:pt x="3282950" y="1460500"/>
                    </a:lnTo>
                    <a:lnTo>
                      <a:pt x="3371850" y="1549400"/>
                    </a:lnTo>
                    <a:lnTo>
                      <a:pt x="3416300" y="1625600"/>
                    </a:lnTo>
                    <a:lnTo>
                      <a:pt x="3505200" y="1676400"/>
                    </a:lnTo>
                    <a:lnTo>
                      <a:pt x="3587750" y="1733550"/>
                    </a:lnTo>
                    <a:lnTo>
                      <a:pt x="3670300" y="1689100"/>
                    </a:lnTo>
                    <a:lnTo>
                      <a:pt x="3740150" y="1631950"/>
                    </a:lnTo>
                    <a:lnTo>
                      <a:pt x="3784600" y="1682750"/>
                    </a:lnTo>
                    <a:lnTo>
                      <a:pt x="3854450" y="1714500"/>
                    </a:lnTo>
                    <a:lnTo>
                      <a:pt x="3914775" y="1601788"/>
                    </a:lnTo>
                    <a:lnTo>
                      <a:pt x="3917950" y="1600200"/>
                    </a:lnTo>
                    <a:lnTo>
                      <a:pt x="3943350" y="1543050"/>
                    </a:lnTo>
                    <a:lnTo>
                      <a:pt x="3987800" y="1485900"/>
                    </a:lnTo>
                    <a:lnTo>
                      <a:pt x="4013200" y="1435100"/>
                    </a:lnTo>
                    <a:lnTo>
                      <a:pt x="4008438" y="1373188"/>
                    </a:lnTo>
                    <a:lnTo>
                      <a:pt x="4083050" y="1346200"/>
                    </a:lnTo>
                    <a:lnTo>
                      <a:pt x="4146550" y="1365250"/>
                    </a:lnTo>
                    <a:lnTo>
                      <a:pt x="4254500" y="1377950"/>
                    </a:lnTo>
                    <a:lnTo>
                      <a:pt x="4305300" y="1314450"/>
                    </a:lnTo>
                    <a:lnTo>
                      <a:pt x="4400550" y="1231900"/>
                    </a:lnTo>
                    <a:lnTo>
                      <a:pt x="4495800" y="1143000"/>
                    </a:lnTo>
                    <a:lnTo>
                      <a:pt x="4533900" y="1092200"/>
                    </a:lnTo>
                    <a:cubicBezTo>
                      <a:pt x="4535488" y="1042988"/>
                      <a:pt x="4538662" y="995362"/>
                      <a:pt x="4540250" y="946150"/>
                    </a:cubicBezTo>
                    <a:cubicBezTo>
                      <a:pt x="4538662" y="889000"/>
                      <a:pt x="4535488" y="831850"/>
                      <a:pt x="4533900" y="774700"/>
                    </a:cubicBezTo>
                    <a:lnTo>
                      <a:pt x="4629150" y="692150"/>
                    </a:lnTo>
                    <a:lnTo>
                      <a:pt x="4775200" y="590550"/>
                    </a:lnTo>
                    <a:lnTo>
                      <a:pt x="5010150" y="431800"/>
                    </a:lnTo>
                    <a:cubicBezTo>
                      <a:pt x="5011738" y="395288"/>
                      <a:pt x="5014912" y="360362"/>
                      <a:pt x="5016500" y="323850"/>
                    </a:cubicBezTo>
                    <a:cubicBezTo>
                      <a:pt x="5014912" y="280988"/>
                      <a:pt x="5011738" y="239712"/>
                      <a:pt x="5010150" y="196850"/>
                    </a:cubicBezTo>
                    <a:lnTo>
                      <a:pt x="5092700" y="190500"/>
                    </a:lnTo>
                    <a:lnTo>
                      <a:pt x="5156200" y="184150"/>
                    </a:lnTo>
                    <a:lnTo>
                      <a:pt x="5194300" y="107950"/>
                    </a:lnTo>
                    <a:lnTo>
                      <a:pt x="5232400" y="44450"/>
                    </a:lnTo>
                    <a:lnTo>
                      <a:pt x="5334000" y="19050"/>
                    </a:lnTo>
                    <a:lnTo>
                      <a:pt x="540385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Freeform 20">
                <a:extLst>
                  <a:ext uri="{FF2B5EF4-FFF2-40B4-BE49-F238E27FC236}">
                    <a16:creationId xmlns:a16="http://schemas.microsoft.com/office/drawing/2014/main" id="{0CD7FF9F-4D8A-2AD2-EBCD-A4828E43E563}"/>
                  </a:ext>
                </a:extLst>
              </p:cNvPr>
              <p:cNvSpPr>
                <a:spLocks/>
              </p:cNvSpPr>
              <p:nvPr/>
            </p:nvSpPr>
            <p:spPr bwMode="auto">
              <a:xfrm>
                <a:off x="2894335" y="3485282"/>
                <a:ext cx="990464" cy="1061510"/>
              </a:xfrm>
              <a:custGeom>
                <a:avLst/>
                <a:gdLst>
                  <a:gd name="T0" fmla="*/ 3549650 w 5638800"/>
                  <a:gd name="T1" fmla="*/ 184150 h 6045200"/>
                  <a:gd name="T2" fmla="*/ 3860800 w 5638800"/>
                  <a:gd name="T3" fmla="*/ 406400 h 6045200"/>
                  <a:gd name="T4" fmla="*/ 4140200 w 5638800"/>
                  <a:gd name="T5" fmla="*/ 704850 h 6045200"/>
                  <a:gd name="T6" fmla="*/ 4413250 w 5638800"/>
                  <a:gd name="T7" fmla="*/ 533400 h 6045200"/>
                  <a:gd name="T8" fmla="*/ 4648200 w 5638800"/>
                  <a:gd name="T9" fmla="*/ 806450 h 6045200"/>
                  <a:gd name="T10" fmla="*/ 4864100 w 5638800"/>
                  <a:gd name="T11" fmla="*/ 1181100 h 6045200"/>
                  <a:gd name="T12" fmla="*/ 5048250 w 5638800"/>
                  <a:gd name="T13" fmla="*/ 1524000 h 6045200"/>
                  <a:gd name="T14" fmla="*/ 5289550 w 5638800"/>
                  <a:gd name="T15" fmla="*/ 1885950 h 6045200"/>
                  <a:gd name="T16" fmla="*/ 5530850 w 5638800"/>
                  <a:gd name="T17" fmla="*/ 2146300 h 6045200"/>
                  <a:gd name="T18" fmla="*/ 5372100 w 5638800"/>
                  <a:gd name="T19" fmla="*/ 2393950 h 6045200"/>
                  <a:gd name="T20" fmla="*/ 5111750 w 5638800"/>
                  <a:gd name="T21" fmla="*/ 2603500 h 6045200"/>
                  <a:gd name="T22" fmla="*/ 4876800 w 5638800"/>
                  <a:gd name="T23" fmla="*/ 2921000 h 6045200"/>
                  <a:gd name="T24" fmla="*/ 4892675 w 5638800"/>
                  <a:gd name="T25" fmla="*/ 3094038 h 6045200"/>
                  <a:gd name="T26" fmla="*/ 4851400 w 5638800"/>
                  <a:gd name="T27" fmla="*/ 3308350 h 6045200"/>
                  <a:gd name="T28" fmla="*/ 5060950 w 5638800"/>
                  <a:gd name="T29" fmla="*/ 3473450 h 6045200"/>
                  <a:gd name="T30" fmla="*/ 4819650 w 5638800"/>
                  <a:gd name="T31" fmla="*/ 3670300 h 6045200"/>
                  <a:gd name="T32" fmla="*/ 4686300 w 5638800"/>
                  <a:gd name="T33" fmla="*/ 4006850 h 6045200"/>
                  <a:gd name="T34" fmla="*/ 4464050 w 5638800"/>
                  <a:gd name="T35" fmla="*/ 4254500 h 6045200"/>
                  <a:gd name="T36" fmla="*/ 4229100 w 5638800"/>
                  <a:gd name="T37" fmla="*/ 4502150 h 6045200"/>
                  <a:gd name="T38" fmla="*/ 3765550 w 5638800"/>
                  <a:gd name="T39" fmla="*/ 5003800 h 6045200"/>
                  <a:gd name="T40" fmla="*/ 3536950 w 5638800"/>
                  <a:gd name="T41" fmla="*/ 5543550 h 6045200"/>
                  <a:gd name="T42" fmla="*/ 3143250 w 5638800"/>
                  <a:gd name="T43" fmla="*/ 5683250 h 6045200"/>
                  <a:gd name="T44" fmla="*/ 3052762 w 5638800"/>
                  <a:gd name="T45" fmla="*/ 5910262 h 6045200"/>
                  <a:gd name="T46" fmla="*/ 2724150 w 5638800"/>
                  <a:gd name="T47" fmla="*/ 6045200 h 6045200"/>
                  <a:gd name="T48" fmla="*/ 2330450 w 5638800"/>
                  <a:gd name="T49" fmla="*/ 5746750 h 6045200"/>
                  <a:gd name="T50" fmla="*/ 2146300 w 5638800"/>
                  <a:gd name="T51" fmla="*/ 5435600 h 6045200"/>
                  <a:gd name="T52" fmla="*/ 1905000 w 5638800"/>
                  <a:gd name="T53" fmla="*/ 5302250 h 6045200"/>
                  <a:gd name="T54" fmla="*/ 1593850 w 5638800"/>
                  <a:gd name="T55" fmla="*/ 5226050 h 6045200"/>
                  <a:gd name="T56" fmla="*/ 1270000 w 5638800"/>
                  <a:gd name="T57" fmla="*/ 4686300 h 6045200"/>
                  <a:gd name="T58" fmla="*/ 901700 w 5638800"/>
                  <a:gd name="T59" fmla="*/ 4394200 h 6045200"/>
                  <a:gd name="T60" fmla="*/ 577850 w 5638800"/>
                  <a:gd name="T61" fmla="*/ 3810000 h 6045200"/>
                  <a:gd name="T62" fmla="*/ 349250 w 5638800"/>
                  <a:gd name="T63" fmla="*/ 3117850 h 6045200"/>
                  <a:gd name="T64" fmla="*/ 654050 w 5638800"/>
                  <a:gd name="T65" fmla="*/ 3467100 h 6045200"/>
                  <a:gd name="T66" fmla="*/ 819150 w 5638800"/>
                  <a:gd name="T67" fmla="*/ 3892550 h 6045200"/>
                  <a:gd name="T68" fmla="*/ 838200 w 5638800"/>
                  <a:gd name="T69" fmla="*/ 3365500 h 6045200"/>
                  <a:gd name="T70" fmla="*/ 819150 w 5638800"/>
                  <a:gd name="T71" fmla="*/ 3086100 h 6045200"/>
                  <a:gd name="T72" fmla="*/ 114300 w 5638800"/>
                  <a:gd name="T73" fmla="*/ 2730500 h 6045200"/>
                  <a:gd name="T74" fmla="*/ 349250 w 5638800"/>
                  <a:gd name="T75" fmla="*/ 2686050 h 6045200"/>
                  <a:gd name="T76" fmla="*/ 857250 w 5638800"/>
                  <a:gd name="T77" fmla="*/ 2584450 h 6045200"/>
                  <a:gd name="T78" fmla="*/ 1282700 w 5638800"/>
                  <a:gd name="T79" fmla="*/ 2279650 h 6045200"/>
                  <a:gd name="T80" fmla="*/ 1543050 w 5638800"/>
                  <a:gd name="T81" fmla="*/ 2381250 h 6045200"/>
                  <a:gd name="T82" fmla="*/ 1847850 w 5638800"/>
                  <a:gd name="T83" fmla="*/ 2425700 h 6045200"/>
                  <a:gd name="T84" fmla="*/ 2070100 w 5638800"/>
                  <a:gd name="T85" fmla="*/ 2146300 h 6045200"/>
                  <a:gd name="T86" fmla="*/ 2000250 w 5638800"/>
                  <a:gd name="T87" fmla="*/ 1962150 h 6045200"/>
                  <a:gd name="T88" fmla="*/ 1981200 w 5638800"/>
                  <a:gd name="T89" fmla="*/ 1555750 h 6045200"/>
                  <a:gd name="T90" fmla="*/ 1885950 w 5638800"/>
                  <a:gd name="T91" fmla="*/ 1206500 h 6045200"/>
                  <a:gd name="T92" fmla="*/ 1816100 w 5638800"/>
                  <a:gd name="T93" fmla="*/ 920750 h 6045200"/>
                  <a:gd name="T94" fmla="*/ 1544638 w 5638800"/>
                  <a:gd name="T95" fmla="*/ 530225 h 6045200"/>
                  <a:gd name="T96" fmla="*/ 1778000 w 5638800"/>
                  <a:gd name="T97" fmla="*/ 457200 h 6045200"/>
                  <a:gd name="T98" fmla="*/ 2171700 w 5638800"/>
                  <a:gd name="T99" fmla="*/ 393700 h 6045200"/>
                  <a:gd name="T100" fmla="*/ 2667000 w 5638800"/>
                  <a:gd name="T101" fmla="*/ 177800 h 6045200"/>
                  <a:gd name="T102" fmla="*/ 3059112 w 5638800"/>
                  <a:gd name="T103" fmla="*/ 298450 h 6045200"/>
                  <a:gd name="T104" fmla="*/ 3244850 w 5638800"/>
                  <a:gd name="T105" fmla="*/ 50800 h 60452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638800" h="6045200">
                    <a:moveTo>
                      <a:pt x="3308350" y="0"/>
                    </a:moveTo>
                    <a:lnTo>
                      <a:pt x="3368675" y="6350"/>
                    </a:lnTo>
                    <a:lnTo>
                      <a:pt x="3403600" y="88900"/>
                    </a:lnTo>
                    <a:lnTo>
                      <a:pt x="3467100" y="165100"/>
                    </a:lnTo>
                    <a:lnTo>
                      <a:pt x="3549650" y="184150"/>
                    </a:lnTo>
                    <a:lnTo>
                      <a:pt x="3613150" y="190500"/>
                    </a:lnTo>
                    <a:lnTo>
                      <a:pt x="3613150" y="311150"/>
                    </a:lnTo>
                    <a:lnTo>
                      <a:pt x="3721100" y="330200"/>
                    </a:lnTo>
                    <a:lnTo>
                      <a:pt x="3790950" y="361950"/>
                    </a:lnTo>
                    <a:lnTo>
                      <a:pt x="3860800" y="406400"/>
                    </a:lnTo>
                    <a:lnTo>
                      <a:pt x="3860800" y="552450"/>
                    </a:lnTo>
                    <a:lnTo>
                      <a:pt x="3860800" y="692150"/>
                    </a:lnTo>
                    <a:lnTo>
                      <a:pt x="3949700" y="711200"/>
                    </a:lnTo>
                    <a:lnTo>
                      <a:pt x="4044950" y="717550"/>
                    </a:lnTo>
                    <a:lnTo>
                      <a:pt x="4140200" y="704850"/>
                    </a:lnTo>
                    <a:lnTo>
                      <a:pt x="4229100" y="679450"/>
                    </a:lnTo>
                    <a:lnTo>
                      <a:pt x="4298950" y="660400"/>
                    </a:lnTo>
                    <a:lnTo>
                      <a:pt x="4406900" y="654050"/>
                    </a:lnTo>
                    <a:cubicBezTo>
                      <a:pt x="4411662" y="635000"/>
                      <a:pt x="4414838" y="615950"/>
                      <a:pt x="4419600" y="596900"/>
                    </a:cubicBezTo>
                    <a:lnTo>
                      <a:pt x="4413250" y="533400"/>
                    </a:lnTo>
                    <a:lnTo>
                      <a:pt x="4464050" y="482600"/>
                    </a:lnTo>
                    <a:lnTo>
                      <a:pt x="4527550" y="565150"/>
                    </a:lnTo>
                    <a:lnTo>
                      <a:pt x="4629150" y="615950"/>
                    </a:lnTo>
                    <a:cubicBezTo>
                      <a:pt x="4630738" y="647700"/>
                      <a:pt x="4633912" y="679450"/>
                      <a:pt x="4635500" y="711200"/>
                    </a:cubicBezTo>
                    <a:cubicBezTo>
                      <a:pt x="4640262" y="742950"/>
                      <a:pt x="4643438" y="774700"/>
                      <a:pt x="4648200" y="806450"/>
                    </a:cubicBezTo>
                    <a:lnTo>
                      <a:pt x="4699000" y="889000"/>
                    </a:lnTo>
                    <a:lnTo>
                      <a:pt x="4781550" y="952500"/>
                    </a:lnTo>
                    <a:lnTo>
                      <a:pt x="4838700" y="1035050"/>
                    </a:lnTo>
                    <a:lnTo>
                      <a:pt x="4857750" y="1111250"/>
                    </a:lnTo>
                    <a:cubicBezTo>
                      <a:pt x="4859338" y="1135062"/>
                      <a:pt x="4862512" y="1157288"/>
                      <a:pt x="4864100" y="1181100"/>
                    </a:cubicBezTo>
                    <a:lnTo>
                      <a:pt x="4914900" y="1231900"/>
                    </a:lnTo>
                    <a:lnTo>
                      <a:pt x="4978400" y="1282700"/>
                    </a:lnTo>
                    <a:lnTo>
                      <a:pt x="5035550" y="1314450"/>
                    </a:lnTo>
                    <a:lnTo>
                      <a:pt x="5048250" y="1435100"/>
                    </a:lnTo>
                    <a:lnTo>
                      <a:pt x="5048250" y="1524000"/>
                    </a:lnTo>
                    <a:lnTo>
                      <a:pt x="5010150" y="1593850"/>
                    </a:lnTo>
                    <a:lnTo>
                      <a:pt x="5029200" y="1670050"/>
                    </a:lnTo>
                    <a:lnTo>
                      <a:pt x="5111750" y="1733550"/>
                    </a:lnTo>
                    <a:lnTo>
                      <a:pt x="5200650" y="1809750"/>
                    </a:lnTo>
                    <a:lnTo>
                      <a:pt x="5289550" y="1885950"/>
                    </a:lnTo>
                    <a:lnTo>
                      <a:pt x="5365750" y="1905000"/>
                    </a:lnTo>
                    <a:lnTo>
                      <a:pt x="5441950" y="1911350"/>
                    </a:lnTo>
                    <a:lnTo>
                      <a:pt x="5499100" y="1968500"/>
                    </a:lnTo>
                    <a:cubicBezTo>
                      <a:pt x="5494338" y="1995488"/>
                      <a:pt x="5491162" y="2024062"/>
                      <a:pt x="5486400" y="2051050"/>
                    </a:cubicBezTo>
                    <a:lnTo>
                      <a:pt x="5530850" y="2146300"/>
                    </a:lnTo>
                    <a:lnTo>
                      <a:pt x="5594350" y="2178050"/>
                    </a:lnTo>
                    <a:lnTo>
                      <a:pt x="5638800" y="2241550"/>
                    </a:lnTo>
                    <a:lnTo>
                      <a:pt x="5600700" y="2349500"/>
                    </a:lnTo>
                    <a:lnTo>
                      <a:pt x="5467350" y="2355850"/>
                    </a:lnTo>
                    <a:lnTo>
                      <a:pt x="5372100" y="2393950"/>
                    </a:lnTo>
                    <a:lnTo>
                      <a:pt x="5314950" y="2432050"/>
                    </a:lnTo>
                    <a:lnTo>
                      <a:pt x="5245100" y="2489200"/>
                    </a:lnTo>
                    <a:lnTo>
                      <a:pt x="5245100" y="2597150"/>
                    </a:lnTo>
                    <a:lnTo>
                      <a:pt x="5187950" y="2616200"/>
                    </a:lnTo>
                    <a:lnTo>
                      <a:pt x="5111750" y="2603500"/>
                    </a:lnTo>
                    <a:lnTo>
                      <a:pt x="5029200" y="2616200"/>
                    </a:lnTo>
                    <a:lnTo>
                      <a:pt x="4965700" y="2692400"/>
                    </a:lnTo>
                    <a:lnTo>
                      <a:pt x="4895850" y="2781300"/>
                    </a:lnTo>
                    <a:lnTo>
                      <a:pt x="4819650" y="2838450"/>
                    </a:lnTo>
                    <a:lnTo>
                      <a:pt x="4876800" y="2921000"/>
                    </a:lnTo>
                    <a:cubicBezTo>
                      <a:pt x="4878388" y="2946400"/>
                      <a:pt x="4879975" y="2968626"/>
                      <a:pt x="4883150" y="2997200"/>
                    </a:cubicBezTo>
                    <a:lnTo>
                      <a:pt x="4892510" y="3092360"/>
                    </a:lnTo>
                    <a:lnTo>
                      <a:pt x="4892675" y="3092450"/>
                    </a:lnTo>
                    <a:cubicBezTo>
                      <a:pt x="4892660" y="3092822"/>
                      <a:pt x="4892644" y="3093194"/>
                      <a:pt x="4892629" y="3093566"/>
                    </a:cubicBezTo>
                    <a:cubicBezTo>
                      <a:pt x="4892644" y="3093723"/>
                      <a:pt x="4892660" y="3093881"/>
                      <a:pt x="4892675" y="3094038"/>
                    </a:cubicBezTo>
                    <a:lnTo>
                      <a:pt x="4892610" y="3094002"/>
                    </a:lnTo>
                    <a:lnTo>
                      <a:pt x="4889500" y="3168650"/>
                    </a:lnTo>
                    <a:lnTo>
                      <a:pt x="4857750" y="3213100"/>
                    </a:lnTo>
                    <a:lnTo>
                      <a:pt x="4819650" y="3251200"/>
                    </a:lnTo>
                    <a:lnTo>
                      <a:pt x="4851400" y="3308350"/>
                    </a:lnTo>
                    <a:lnTo>
                      <a:pt x="4902200" y="3352800"/>
                    </a:lnTo>
                    <a:lnTo>
                      <a:pt x="4953000" y="3359150"/>
                    </a:lnTo>
                    <a:lnTo>
                      <a:pt x="5010150" y="3346450"/>
                    </a:lnTo>
                    <a:cubicBezTo>
                      <a:pt x="5022850" y="3363912"/>
                      <a:pt x="5035550" y="3379788"/>
                      <a:pt x="5048250" y="3397250"/>
                    </a:cubicBezTo>
                    <a:cubicBezTo>
                      <a:pt x="5053012" y="3422650"/>
                      <a:pt x="5056188" y="3448050"/>
                      <a:pt x="5060950" y="3473450"/>
                    </a:cubicBezTo>
                    <a:cubicBezTo>
                      <a:pt x="5065712" y="3498850"/>
                      <a:pt x="5068888" y="3524250"/>
                      <a:pt x="5073650" y="3549650"/>
                    </a:cubicBezTo>
                    <a:lnTo>
                      <a:pt x="5035550" y="3606800"/>
                    </a:lnTo>
                    <a:lnTo>
                      <a:pt x="4946650" y="3619500"/>
                    </a:lnTo>
                    <a:lnTo>
                      <a:pt x="4883150" y="3638550"/>
                    </a:lnTo>
                    <a:lnTo>
                      <a:pt x="4819650" y="3670300"/>
                    </a:lnTo>
                    <a:lnTo>
                      <a:pt x="4800600" y="3784600"/>
                    </a:lnTo>
                    <a:cubicBezTo>
                      <a:pt x="4806950" y="3808412"/>
                      <a:pt x="4813300" y="3830638"/>
                      <a:pt x="4819650" y="3854450"/>
                    </a:cubicBezTo>
                    <a:cubicBezTo>
                      <a:pt x="4824412" y="3878262"/>
                      <a:pt x="4827588" y="3900488"/>
                      <a:pt x="4832350" y="3924300"/>
                    </a:cubicBezTo>
                    <a:lnTo>
                      <a:pt x="4768850" y="3962400"/>
                    </a:lnTo>
                    <a:lnTo>
                      <a:pt x="4686300" y="4006850"/>
                    </a:lnTo>
                    <a:lnTo>
                      <a:pt x="4622800" y="4032250"/>
                    </a:lnTo>
                    <a:cubicBezTo>
                      <a:pt x="4610100" y="4052888"/>
                      <a:pt x="4597400" y="4075112"/>
                      <a:pt x="4584700" y="4095750"/>
                    </a:cubicBezTo>
                    <a:lnTo>
                      <a:pt x="4552950" y="4165600"/>
                    </a:lnTo>
                    <a:lnTo>
                      <a:pt x="4476750" y="4184650"/>
                    </a:lnTo>
                    <a:cubicBezTo>
                      <a:pt x="4471988" y="4208462"/>
                      <a:pt x="4465638" y="4230688"/>
                      <a:pt x="4464050" y="4254500"/>
                    </a:cubicBezTo>
                    <a:cubicBezTo>
                      <a:pt x="4464579" y="4279900"/>
                      <a:pt x="4465109" y="4305300"/>
                      <a:pt x="4465638" y="4330700"/>
                    </a:cubicBezTo>
                    <a:lnTo>
                      <a:pt x="4368800" y="4356100"/>
                    </a:lnTo>
                    <a:lnTo>
                      <a:pt x="4330700" y="4419600"/>
                    </a:lnTo>
                    <a:lnTo>
                      <a:pt x="4292600" y="4495800"/>
                    </a:lnTo>
                    <a:lnTo>
                      <a:pt x="4229100" y="4502150"/>
                    </a:lnTo>
                    <a:lnTo>
                      <a:pt x="4146550" y="4508500"/>
                    </a:lnTo>
                    <a:lnTo>
                      <a:pt x="4152900" y="4635500"/>
                    </a:lnTo>
                    <a:lnTo>
                      <a:pt x="4146550" y="4743450"/>
                    </a:lnTo>
                    <a:lnTo>
                      <a:pt x="3911600" y="4902200"/>
                    </a:lnTo>
                    <a:lnTo>
                      <a:pt x="3765550" y="5003800"/>
                    </a:lnTo>
                    <a:lnTo>
                      <a:pt x="3670300" y="5086350"/>
                    </a:lnTo>
                    <a:lnTo>
                      <a:pt x="3676650" y="5257800"/>
                    </a:lnTo>
                    <a:lnTo>
                      <a:pt x="3670300" y="5403850"/>
                    </a:lnTo>
                    <a:lnTo>
                      <a:pt x="3632200" y="5454650"/>
                    </a:lnTo>
                    <a:lnTo>
                      <a:pt x="3536950" y="5543550"/>
                    </a:lnTo>
                    <a:lnTo>
                      <a:pt x="3441700" y="5626100"/>
                    </a:lnTo>
                    <a:lnTo>
                      <a:pt x="3390900" y="5689600"/>
                    </a:lnTo>
                    <a:lnTo>
                      <a:pt x="3282950" y="5676900"/>
                    </a:lnTo>
                    <a:lnTo>
                      <a:pt x="3219450" y="5657850"/>
                    </a:lnTo>
                    <a:lnTo>
                      <a:pt x="3143250" y="5683250"/>
                    </a:lnTo>
                    <a:lnTo>
                      <a:pt x="3149600" y="5746750"/>
                    </a:lnTo>
                    <a:lnTo>
                      <a:pt x="3124200" y="5797550"/>
                    </a:lnTo>
                    <a:lnTo>
                      <a:pt x="3079750" y="5854700"/>
                    </a:lnTo>
                    <a:lnTo>
                      <a:pt x="3054350" y="5911850"/>
                    </a:lnTo>
                    <a:lnTo>
                      <a:pt x="3052762" y="5910262"/>
                    </a:lnTo>
                    <a:lnTo>
                      <a:pt x="2990850" y="6026150"/>
                    </a:lnTo>
                    <a:lnTo>
                      <a:pt x="2921000" y="5994400"/>
                    </a:lnTo>
                    <a:lnTo>
                      <a:pt x="2876550" y="5943600"/>
                    </a:lnTo>
                    <a:lnTo>
                      <a:pt x="2806700" y="6000750"/>
                    </a:lnTo>
                    <a:lnTo>
                      <a:pt x="2724150" y="6045200"/>
                    </a:lnTo>
                    <a:lnTo>
                      <a:pt x="2641600" y="5988050"/>
                    </a:lnTo>
                    <a:lnTo>
                      <a:pt x="2552700" y="5937250"/>
                    </a:lnTo>
                    <a:lnTo>
                      <a:pt x="2508250" y="5861050"/>
                    </a:lnTo>
                    <a:lnTo>
                      <a:pt x="2419350" y="5772150"/>
                    </a:lnTo>
                    <a:lnTo>
                      <a:pt x="2330450" y="5746750"/>
                    </a:lnTo>
                    <a:lnTo>
                      <a:pt x="2254250" y="5740400"/>
                    </a:lnTo>
                    <a:cubicBezTo>
                      <a:pt x="2243138" y="5708650"/>
                      <a:pt x="2233612" y="5676900"/>
                      <a:pt x="2222500" y="5645150"/>
                    </a:cubicBezTo>
                    <a:cubicBezTo>
                      <a:pt x="2224088" y="5608638"/>
                      <a:pt x="2227262" y="5573712"/>
                      <a:pt x="2228850" y="5537200"/>
                    </a:cubicBezTo>
                    <a:cubicBezTo>
                      <a:pt x="2224088" y="5507038"/>
                      <a:pt x="2220912" y="5478462"/>
                      <a:pt x="2216150" y="5448300"/>
                    </a:cubicBezTo>
                    <a:lnTo>
                      <a:pt x="2146300" y="5435600"/>
                    </a:lnTo>
                    <a:lnTo>
                      <a:pt x="2051050" y="5435600"/>
                    </a:lnTo>
                    <a:lnTo>
                      <a:pt x="1962150" y="5435600"/>
                    </a:lnTo>
                    <a:cubicBezTo>
                      <a:pt x="1957388" y="5403850"/>
                      <a:pt x="1954212" y="5372100"/>
                      <a:pt x="1949450" y="5340350"/>
                    </a:cubicBezTo>
                    <a:cubicBezTo>
                      <a:pt x="1947862" y="5314950"/>
                      <a:pt x="1944688" y="5289550"/>
                      <a:pt x="1943100" y="5264150"/>
                    </a:cubicBezTo>
                    <a:lnTo>
                      <a:pt x="1905000" y="5302250"/>
                    </a:lnTo>
                    <a:lnTo>
                      <a:pt x="1841500" y="5308600"/>
                    </a:lnTo>
                    <a:lnTo>
                      <a:pt x="1714500" y="5302250"/>
                    </a:lnTo>
                    <a:lnTo>
                      <a:pt x="1625600" y="5321300"/>
                    </a:lnTo>
                    <a:lnTo>
                      <a:pt x="1625600" y="5292726"/>
                    </a:lnTo>
                    <a:lnTo>
                      <a:pt x="1593850" y="5226050"/>
                    </a:lnTo>
                    <a:lnTo>
                      <a:pt x="1574800" y="5111750"/>
                    </a:lnTo>
                    <a:lnTo>
                      <a:pt x="1555750" y="5003800"/>
                    </a:lnTo>
                    <a:lnTo>
                      <a:pt x="1460500" y="4883150"/>
                    </a:lnTo>
                    <a:lnTo>
                      <a:pt x="1352550" y="4787900"/>
                    </a:lnTo>
                    <a:lnTo>
                      <a:pt x="1270000" y="4686300"/>
                    </a:lnTo>
                    <a:lnTo>
                      <a:pt x="1206500" y="4641850"/>
                    </a:lnTo>
                    <a:lnTo>
                      <a:pt x="1117600" y="4635500"/>
                    </a:lnTo>
                    <a:lnTo>
                      <a:pt x="1111250" y="4514850"/>
                    </a:lnTo>
                    <a:lnTo>
                      <a:pt x="1003300" y="4470400"/>
                    </a:lnTo>
                    <a:lnTo>
                      <a:pt x="901700" y="4394200"/>
                    </a:lnTo>
                    <a:lnTo>
                      <a:pt x="781050" y="4292600"/>
                    </a:lnTo>
                    <a:lnTo>
                      <a:pt x="615950" y="4279900"/>
                    </a:lnTo>
                    <a:lnTo>
                      <a:pt x="615950" y="4127500"/>
                    </a:lnTo>
                    <a:lnTo>
                      <a:pt x="571500" y="3987800"/>
                    </a:lnTo>
                    <a:lnTo>
                      <a:pt x="577850" y="3810000"/>
                    </a:lnTo>
                    <a:lnTo>
                      <a:pt x="558800" y="3676650"/>
                    </a:lnTo>
                    <a:lnTo>
                      <a:pt x="476250" y="3581400"/>
                    </a:lnTo>
                    <a:lnTo>
                      <a:pt x="323850" y="3473450"/>
                    </a:lnTo>
                    <a:lnTo>
                      <a:pt x="323850" y="3321050"/>
                    </a:lnTo>
                    <a:lnTo>
                      <a:pt x="349250" y="3117850"/>
                    </a:lnTo>
                    <a:lnTo>
                      <a:pt x="412750" y="3213100"/>
                    </a:lnTo>
                    <a:lnTo>
                      <a:pt x="482600" y="3340100"/>
                    </a:lnTo>
                    <a:lnTo>
                      <a:pt x="596900" y="3314700"/>
                    </a:lnTo>
                    <a:lnTo>
                      <a:pt x="641350" y="3327400"/>
                    </a:lnTo>
                    <a:lnTo>
                      <a:pt x="654050" y="3467100"/>
                    </a:lnTo>
                    <a:lnTo>
                      <a:pt x="692150" y="3581400"/>
                    </a:lnTo>
                    <a:lnTo>
                      <a:pt x="723900" y="3702050"/>
                    </a:lnTo>
                    <a:lnTo>
                      <a:pt x="647700" y="3816350"/>
                    </a:lnTo>
                    <a:lnTo>
                      <a:pt x="698500" y="3886200"/>
                    </a:lnTo>
                    <a:lnTo>
                      <a:pt x="819150" y="3892550"/>
                    </a:lnTo>
                    <a:lnTo>
                      <a:pt x="806450" y="3721100"/>
                    </a:lnTo>
                    <a:lnTo>
                      <a:pt x="908050" y="3689350"/>
                    </a:lnTo>
                    <a:lnTo>
                      <a:pt x="939800" y="3581400"/>
                    </a:lnTo>
                    <a:lnTo>
                      <a:pt x="971550" y="3498850"/>
                    </a:lnTo>
                    <a:lnTo>
                      <a:pt x="838200" y="3365500"/>
                    </a:lnTo>
                    <a:lnTo>
                      <a:pt x="889000" y="3282950"/>
                    </a:lnTo>
                    <a:lnTo>
                      <a:pt x="996950" y="3302000"/>
                    </a:lnTo>
                    <a:lnTo>
                      <a:pt x="1041400" y="3200400"/>
                    </a:lnTo>
                    <a:lnTo>
                      <a:pt x="933450" y="3124200"/>
                    </a:lnTo>
                    <a:lnTo>
                      <a:pt x="819150" y="3086100"/>
                    </a:lnTo>
                    <a:lnTo>
                      <a:pt x="590550" y="2952750"/>
                    </a:lnTo>
                    <a:lnTo>
                      <a:pt x="508000" y="2908300"/>
                    </a:lnTo>
                    <a:lnTo>
                      <a:pt x="393700" y="2851150"/>
                    </a:lnTo>
                    <a:lnTo>
                      <a:pt x="285750" y="2730500"/>
                    </a:lnTo>
                    <a:lnTo>
                      <a:pt x="114300" y="2730500"/>
                    </a:lnTo>
                    <a:lnTo>
                      <a:pt x="0" y="2597150"/>
                    </a:lnTo>
                    <a:lnTo>
                      <a:pt x="69850" y="2533650"/>
                    </a:lnTo>
                    <a:lnTo>
                      <a:pt x="184150" y="2501900"/>
                    </a:lnTo>
                    <a:lnTo>
                      <a:pt x="292100" y="2565400"/>
                    </a:lnTo>
                    <a:lnTo>
                      <a:pt x="349250" y="2686050"/>
                    </a:lnTo>
                    <a:lnTo>
                      <a:pt x="501650" y="2692400"/>
                    </a:lnTo>
                    <a:lnTo>
                      <a:pt x="628650" y="2794000"/>
                    </a:lnTo>
                    <a:lnTo>
                      <a:pt x="742950" y="2736850"/>
                    </a:lnTo>
                    <a:lnTo>
                      <a:pt x="787400" y="2654300"/>
                    </a:lnTo>
                    <a:lnTo>
                      <a:pt x="857250" y="2584450"/>
                    </a:lnTo>
                    <a:lnTo>
                      <a:pt x="908050" y="2457450"/>
                    </a:lnTo>
                    <a:lnTo>
                      <a:pt x="1022350" y="2374900"/>
                    </a:lnTo>
                    <a:lnTo>
                      <a:pt x="1111250" y="2317750"/>
                    </a:lnTo>
                    <a:lnTo>
                      <a:pt x="1206500" y="2279650"/>
                    </a:lnTo>
                    <a:lnTo>
                      <a:pt x="1282700" y="2279650"/>
                    </a:lnTo>
                    <a:lnTo>
                      <a:pt x="1301750" y="2362200"/>
                    </a:lnTo>
                    <a:lnTo>
                      <a:pt x="1365250" y="2451100"/>
                    </a:lnTo>
                    <a:lnTo>
                      <a:pt x="1435100" y="2413000"/>
                    </a:lnTo>
                    <a:lnTo>
                      <a:pt x="1492250" y="2387600"/>
                    </a:lnTo>
                    <a:lnTo>
                      <a:pt x="1543050" y="2381250"/>
                    </a:lnTo>
                    <a:lnTo>
                      <a:pt x="1606550" y="2406650"/>
                    </a:lnTo>
                    <a:lnTo>
                      <a:pt x="1670050" y="2489200"/>
                    </a:lnTo>
                    <a:cubicBezTo>
                      <a:pt x="1670118" y="2490111"/>
                      <a:pt x="1670187" y="2491021"/>
                      <a:pt x="1670255" y="2491932"/>
                    </a:cubicBezTo>
                    <a:lnTo>
                      <a:pt x="1784350" y="2463800"/>
                    </a:lnTo>
                    <a:lnTo>
                      <a:pt x="1847850" y="2425700"/>
                    </a:lnTo>
                    <a:lnTo>
                      <a:pt x="1924050" y="2393950"/>
                    </a:lnTo>
                    <a:lnTo>
                      <a:pt x="2025650" y="2324100"/>
                    </a:lnTo>
                    <a:lnTo>
                      <a:pt x="2127250" y="2247900"/>
                    </a:lnTo>
                    <a:lnTo>
                      <a:pt x="2095500" y="2197100"/>
                    </a:lnTo>
                    <a:lnTo>
                      <a:pt x="2070100" y="2146300"/>
                    </a:lnTo>
                    <a:lnTo>
                      <a:pt x="2012950" y="2171700"/>
                    </a:lnTo>
                    <a:lnTo>
                      <a:pt x="1968500" y="2190750"/>
                    </a:lnTo>
                    <a:cubicBezTo>
                      <a:pt x="1960562" y="2163762"/>
                      <a:pt x="1951038" y="2135188"/>
                      <a:pt x="1943100" y="2108200"/>
                    </a:cubicBezTo>
                    <a:lnTo>
                      <a:pt x="2025650" y="2025650"/>
                    </a:lnTo>
                    <a:lnTo>
                      <a:pt x="2000250" y="1962150"/>
                    </a:lnTo>
                    <a:lnTo>
                      <a:pt x="1943100" y="1873250"/>
                    </a:lnTo>
                    <a:lnTo>
                      <a:pt x="2012950" y="1809750"/>
                    </a:lnTo>
                    <a:cubicBezTo>
                      <a:pt x="2008188" y="1779588"/>
                      <a:pt x="2005012" y="1751012"/>
                      <a:pt x="2000250" y="1720850"/>
                    </a:cubicBezTo>
                    <a:cubicBezTo>
                      <a:pt x="1998662" y="1693862"/>
                      <a:pt x="1995488" y="1665288"/>
                      <a:pt x="1993900" y="1638300"/>
                    </a:cubicBezTo>
                    <a:cubicBezTo>
                      <a:pt x="1989138" y="1611312"/>
                      <a:pt x="1985962" y="1582738"/>
                      <a:pt x="1981200" y="1555750"/>
                    </a:cubicBezTo>
                    <a:lnTo>
                      <a:pt x="1962150" y="1479550"/>
                    </a:lnTo>
                    <a:lnTo>
                      <a:pt x="1885950" y="1390650"/>
                    </a:lnTo>
                    <a:lnTo>
                      <a:pt x="1917700" y="1339850"/>
                    </a:lnTo>
                    <a:lnTo>
                      <a:pt x="1962150" y="1282700"/>
                    </a:lnTo>
                    <a:lnTo>
                      <a:pt x="1885950" y="1206500"/>
                    </a:lnTo>
                    <a:lnTo>
                      <a:pt x="1822450" y="1136650"/>
                    </a:lnTo>
                    <a:lnTo>
                      <a:pt x="1784350" y="1092200"/>
                    </a:lnTo>
                    <a:lnTo>
                      <a:pt x="1816100" y="1028700"/>
                    </a:lnTo>
                    <a:lnTo>
                      <a:pt x="1866900" y="971550"/>
                    </a:lnTo>
                    <a:lnTo>
                      <a:pt x="1816100" y="920750"/>
                    </a:lnTo>
                    <a:lnTo>
                      <a:pt x="1733550" y="869950"/>
                    </a:lnTo>
                    <a:lnTo>
                      <a:pt x="1663700" y="819150"/>
                    </a:lnTo>
                    <a:lnTo>
                      <a:pt x="1612900" y="742950"/>
                    </a:lnTo>
                    <a:lnTo>
                      <a:pt x="1612900" y="647700"/>
                    </a:lnTo>
                    <a:lnTo>
                      <a:pt x="1544638" y="530225"/>
                    </a:lnTo>
                    <a:lnTo>
                      <a:pt x="1536700" y="520700"/>
                    </a:lnTo>
                    <a:lnTo>
                      <a:pt x="1593850" y="463550"/>
                    </a:lnTo>
                    <a:lnTo>
                      <a:pt x="1663700" y="469900"/>
                    </a:lnTo>
                    <a:lnTo>
                      <a:pt x="1714500" y="419100"/>
                    </a:lnTo>
                    <a:lnTo>
                      <a:pt x="1778000" y="457200"/>
                    </a:lnTo>
                    <a:lnTo>
                      <a:pt x="1866900" y="450850"/>
                    </a:lnTo>
                    <a:lnTo>
                      <a:pt x="1943100" y="463550"/>
                    </a:lnTo>
                    <a:lnTo>
                      <a:pt x="1987550" y="501650"/>
                    </a:lnTo>
                    <a:lnTo>
                      <a:pt x="2076450" y="457200"/>
                    </a:lnTo>
                    <a:lnTo>
                      <a:pt x="2171700" y="393700"/>
                    </a:lnTo>
                    <a:lnTo>
                      <a:pt x="2171700" y="279400"/>
                    </a:lnTo>
                    <a:lnTo>
                      <a:pt x="2298700" y="241300"/>
                    </a:lnTo>
                    <a:lnTo>
                      <a:pt x="2451100" y="222250"/>
                    </a:lnTo>
                    <a:lnTo>
                      <a:pt x="2584450" y="203200"/>
                    </a:lnTo>
                    <a:lnTo>
                      <a:pt x="2667000" y="177800"/>
                    </a:lnTo>
                    <a:lnTo>
                      <a:pt x="2800350" y="184150"/>
                    </a:lnTo>
                    <a:lnTo>
                      <a:pt x="2863850" y="171450"/>
                    </a:lnTo>
                    <a:lnTo>
                      <a:pt x="2940050" y="190500"/>
                    </a:lnTo>
                    <a:lnTo>
                      <a:pt x="2990850" y="298450"/>
                    </a:lnTo>
                    <a:lnTo>
                      <a:pt x="3059112" y="298450"/>
                    </a:lnTo>
                    <a:lnTo>
                      <a:pt x="3060700" y="298450"/>
                    </a:lnTo>
                    <a:lnTo>
                      <a:pt x="3105150" y="234950"/>
                    </a:lnTo>
                    <a:lnTo>
                      <a:pt x="3149600" y="171450"/>
                    </a:lnTo>
                    <a:lnTo>
                      <a:pt x="3206750" y="107950"/>
                    </a:lnTo>
                    <a:lnTo>
                      <a:pt x="3244850" y="50800"/>
                    </a:lnTo>
                    <a:lnTo>
                      <a:pt x="330835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Freeform 27">
                <a:extLst>
                  <a:ext uri="{FF2B5EF4-FFF2-40B4-BE49-F238E27FC236}">
                    <a16:creationId xmlns:a16="http://schemas.microsoft.com/office/drawing/2014/main" id="{E2DA9C4A-3E64-62ED-407D-1E112BFA1D6F}"/>
                  </a:ext>
                </a:extLst>
              </p:cNvPr>
              <p:cNvSpPr>
                <a:spLocks/>
              </p:cNvSpPr>
              <p:nvPr/>
            </p:nvSpPr>
            <p:spPr bwMode="auto">
              <a:xfrm>
                <a:off x="3678627" y="3861407"/>
                <a:ext cx="703494" cy="782899"/>
              </a:xfrm>
              <a:custGeom>
                <a:avLst/>
                <a:gdLst>
                  <a:gd name="T0" fmla="*/ 2647950 w 4006850"/>
                  <a:gd name="T1" fmla="*/ 38100 h 4457700"/>
                  <a:gd name="T2" fmla="*/ 3048000 w 4006850"/>
                  <a:gd name="T3" fmla="*/ 139700 h 4457700"/>
                  <a:gd name="T4" fmla="*/ 3409950 w 4006850"/>
                  <a:gd name="T5" fmla="*/ 228600 h 4457700"/>
                  <a:gd name="T6" fmla="*/ 3556000 w 4006850"/>
                  <a:gd name="T7" fmla="*/ 355600 h 4457700"/>
                  <a:gd name="T8" fmla="*/ 3778250 w 4006850"/>
                  <a:gd name="T9" fmla="*/ 571500 h 4457700"/>
                  <a:gd name="T10" fmla="*/ 3873500 w 4006850"/>
                  <a:gd name="T11" fmla="*/ 868362 h 4457700"/>
                  <a:gd name="T12" fmla="*/ 3917950 w 4006850"/>
                  <a:gd name="T13" fmla="*/ 1149350 h 4457700"/>
                  <a:gd name="T14" fmla="*/ 4006850 w 4006850"/>
                  <a:gd name="T15" fmla="*/ 1390650 h 4457700"/>
                  <a:gd name="T16" fmla="*/ 3816350 w 4006850"/>
                  <a:gd name="T17" fmla="*/ 1670050 h 4457700"/>
                  <a:gd name="T18" fmla="*/ 3594100 w 4006850"/>
                  <a:gd name="T19" fmla="*/ 1905000 h 4457700"/>
                  <a:gd name="T20" fmla="*/ 3798164 w 4006850"/>
                  <a:gd name="T21" fmla="*/ 2118004 h 4457700"/>
                  <a:gd name="T22" fmla="*/ 3746500 w 4006850"/>
                  <a:gd name="T23" fmla="*/ 2362200 h 4457700"/>
                  <a:gd name="T24" fmla="*/ 3797300 w 4006850"/>
                  <a:gd name="T25" fmla="*/ 2622550 h 4457700"/>
                  <a:gd name="T26" fmla="*/ 3759200 w 4006850"/>
                  <a:gd name="T27" fmla="*/ 2952750 h 4457700"/>
                  <a:gd name="T28" fmla="*/ 3714750 w 4006850"/>
                  <a:gd name="T29" fmla="*/ 3155950 h 4457700"/>
                  <a:gd name="T30" fmla="*/ 3473450 w 4006850"/>
                  <a:gd name="T31" fmla="*/ 2990850 h 4457700"/>
                  <a:gd name="T32" fmla="*/ 3384550 w 4006850"/>
                  <a:gd name="T33" fmla="*/ 3314700 h 4457700"/>
                  <a:gd name="T34" fmla="*/ 3149600 w 4006850"/>
                  <a:gd name="T35" fmla="*/ 3587750 h 4457700"/>
                  <a:gd name="T36" fmla="*/ 3111500 w 4006850"/>
                  <a:gd name="T37" fmla="*/ 3898900 h 4457700"/>
                  <a:gd name="T38" fmla="*/ 2933700 w 4006850"/>
                  <a:gd name="T39" fmla="*/ 4089400 h 4457700"/>
                  <a:gd name="T40" fmla="*/ 2921000 w 4006850"/>
                  <a:gd name="T41" fmla="*/ 4330700 h 4457700"/>
                  <a:gd name="T42" fmla="*/ 2686050 w 4006850"/>
                  <a:gd name="T43" fmla="*/ 4324350 h 4457700"/>
                  <a:gd name="T44" fmla="*/ 2451100 w 4006850"/>
                  <a:gd name="T45" fmla="*/ 4387850 h 4457700"/>
                  <a:gd name="T46" fmla="*/ 2222500 w 4006850"/>
                  <a:gd name="T47" fmla="*/ 4349750 h 4457700"/>
                  <a:gd name="T48" fmla="*/ 1873250 w 4006850"/>
                  <a:gd name="T49" fmla="*/ 4076700 h 4457700"/>
                  <a:gd name="T50" fmla="*/ 1543050 w 4006850"/>
                  <a:gd name="T51" fmla="*/ 4089400 h 4457700"/>
                  <a:gd name="T52" fmla="*/ 1416050 w 4006850"/>
                  <a:gd name="T53" fmla="*/ 3810000 h 4457700"/>
                  <a:gd name="T54" fmla="*/ 1257300 w 4006850"/>
                  <a:gd name="T55" fmla="*/ 3625850 h 4457700"/>
                  <a:gd name="T56" fmla="*/ 1168400 w 4006850"/>
                  <a:gd name="T57" fmla="*/ 3321050 h 4457700"/>
                  <a:gd name="T58" fmla="*/ 1295400 w 4006850"/>
                  <a:gd name="T59" fmla="*/ 3041650 h 4457700"/>
                  <a:gd name="T60" fmla="*/ 1066800 w 4006850"/>
                  <a:gd name="T61" fmla="*/ 2863850 h 4457700"/>
                  <a:gd name="T62" fmla="*/ 1085850 w 4006850"/>
                  <a:gd name="T63" fmla="*/ 2679700 h 4457700"/>
                  <a:gd name="T64" fmla="*/ 787400 w 4006850"/>
                  <a:gd name="T65" fmla="*/ 2552700 h 4457700"/>
                  <a:gd name="T66" fmla="*/ 514350 w 4006850"/>
                  <a:gd name="T67" fmla="*/ 2406650 h 4457700"/>
                  <a:gd name="T68" fmla="*/ 273050 w 4006850"/>
                  <a:gd name="T69" fmla="*/ 2457450 h 4457700"/>
                  <a:gd name="T70" fmla="*/ 228600 w 4006850"/>
                  <a:gd name="T71" fmla="*/ 2216150 h 4457700"/>
                  <a:gd name="T72" fmla="*/ 0 w 4006850"/>
                  <a:gd name="T73" fmla="*/ 2108200 h 4457700"/>
                  <a:gd name="T74" fmla="*/ 158750 w 4006850"/>
                  <a:gd name="T75" fmla="*/ 1885950 h 4457700"/>
                  <a:gd name="T76" fmla="*/ 355600 w 4006850"/>
                  <a:gd name="T77" fmla="*/ 1708150 h 4457700"/>
                  <a:gd name="T78" fmla="*/ 482600 w 4006850"/>
                  <a:gd name="T79" fmla="*/ 1473200 h 4457700"/>
                  <a:gd name="T80" fmla="*/ 584200 w 4006850"/>
                  <a:gd name="T81" fmla="*/ 1250950 h 4457700"/>
                  <a:gd name="T82" fmla="*/ 387350 w 4006850"/>
                  <a:gd name="T83" fmla="*/ 1162050 h 4457700"/>
                  <a:gd name="T84" fmla="*/ 428625 w 4006850"/>
                  <a:gd name="T85" fmla="*/ 952500 h 4457700"/>
                  <a:gd name="T86" fmla="*/ 431800 w 4006850"/>
                  <a:gd name="T87" fmla="*/ 635000 h 4457700"/>
                  <a:gd name="T88" fmla="*/ 723900 w 4006850"/>
                  <a:gd name="T89" fmla="*/ 469900 h 4457700"/>
                  <a:gd name="T90" fmla="*/ 908050 w 4006850"/>
                  <a:gd name="T91" fmla="*/ 247650 h 4457700"/>
                  <a:gd name="T92" fmla="*/ 1276350 w 4006850"/>
                  <a:gd name="T93" fmla="*/ 247650 h 4457700"/>
                  <a:gd name="T94" fmla="*/ 1536700 w 4006850"/>
                  <a:gd name="T95" fmla="*/ 260350 h 4457700"/>
                  <a:gd name="T96" fmla="*/ 1720850 w 4006850"/>
                  <a:gd name="T97" fmla="*/ 158750 h 4457700"/>
                  <a:gd name="T98" fmla="*/ 1981200 w 4006850"/>
                  <a:gd name="T99" fmla="*/ 139700 h 4457700"/>
                  <a:gd name="T100" fmla="*/ 2254250 w 4006850"/>
                  <a:gd name="T101" fmla="*/ 107950 h 44577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006850" h="4457700">
                    <a:moveTo>
                      <a:pt x="2292350" y="0"/>
                    </a:moveTo>
                    <a:lnTo>
                      <a:pt x="2393950" y="19050"/>
                    </a:lnTo>
                    <a:lnTo>
                      <a:pt x="2508250" y="38100"/>
                    </a:lnTo>
                    <a:lnTo>
                      <a:pt x="2647950" y="38100"/>
                    </a:lnTo>
                    <a:lnTo>
                      <a:pt x="2743200" y="63500"/>
                    </a:lnTo>
                    <a:lnTo>
                      <a:pt x="2838450" y="76200"/>
                    </a:lnTo>
                    <a:lnTo>
                      <a:pt x="2914650" y="82550"/>
                    </a:lnTo>
                    <a:lnTo>
                      <a:pt x="3048000" y="139700"/>
                    </a:lnTo>
                    <a:lnTo>
                      <a:pt x="3049588" y="141288"/>
                    </a:lnTo>
                    <a:lnTo>
                      <a:pt x="3305175" y="85726"/>
                    </a:lnTo>
                    <a:lnTo>
                      <a:pt x="3359150" y="152400"/>
                    </a:lnTo>
                    <a:lnTo>
                      <a:pt x="3409950" y="228600"/>
                    </a:lnTo>
                    <a:cubicBezTo>
                      <a:pt x="3411538" y="254000"/>
                      <a:pt x="3414712" y="279400"/>
                      <a:pt x="3416300" y="304800"/>
                    </a:cubicBezTo>
                    <a:cubicBezTo>
                      <a:pt x="3417888" y="323850"/>
                      <a:pt x="3421062" y="342900"/>
                      <a:pt x="3422650" y="361950"/>
                    </a:cubicBezTo>
                    <a:lnTo>
                      <a:pt x="3473450" y="425450"/>
                    </a:lnTo>
                    <a:lnTo>
                      <a:pt x="3556000" y="355600"/>
                    </a:lnTo>
                    <a:lnTo>
                      <a:pt x="3619500" y="419100"/>
                    </a:lnTo>
                    <a:cubicBezTo>
                      <a:pt x="3617912" y="442912"/>
                      <a:pt x="3614738" y="465138"/>
                      <a:pt x="3613150" y="488950"/>
                    </a:cubicBezTo>
                    <a:lnTo>
                      <a:pt x="3714750" y="520700"/>
                    </a:lnTo>
                    <a:lnTo>
                      <a:pt x="3778250" y="571500"/>
                    </a:lnTo>
                    <a:cubicBezTo>
                      <a:pt x="3790950" y="595312"/>
                      <a:pt x="3803650" y="617538"/>
                      <a:pt x="3816350" y="641350"/>
                    </a:cubicBezTo>
                    <a:cubicBezTo>
                      <a:pt x="3824288" y="666750"/>
                      <a:pt x="3833812" y="692150"/>
                      <a:pt x="3841750" y="717550"/>
                    </a:cubicBezTo>
                    <a:cubicBezTo>
                      <a:pt x="3846512" y="736600"/>
                      <a:pt x="3849688" y="755650"/>
                      <a:pt x="3854450" y="774700"/>
                    </a:cubicBezTo>
                    <a:lnTo>
                      <a:pt x="3873500" y="868362"/>
                    </a:lnTo>
                    <a:lnTo>
                      <a:pt x="3886200" y="977900"/>
                    </a:lnTo>
                    <a:lnTo>
                      <a:pt x="3879850" y="1035050"/>
                    </a:lnTo>
                    <a:lnTo>
                      <a:pt x="3879850" y="1092200"/>
                    </a:lnTo>
                    <a:lnTo>
                      <a:pt x="3917950" y="1149350"/>
                    </a:lnTo>
                    <a:lnTo>
                      <a:pt x="3962400" y="1206500"/>
                    </a:lnTo>
                    <a:lnTo>
                      <a:pt x="4000500" y="1289050"/>
                    </a:lnTo>
                    <a:lnTo>
                      <a:pt x="4000500" y="1339850"/>
                    </a:lnTo>
                    <a:cubicBezTo>
                      <a:pt x="4002088" y="1357312"/>
                      <a:pt x="4005262" y="1373188"/>
                      <a:pt x="4006850" y="1390650"/>
                    </a:cubicBezTo>
                    <a:lnTo>
                      <a:pt x="3943350" y="1441450"/>
                    </a:lnTo>
                    <a:lnTo>
                      <a:pt x="3886200" y="1498600"/>
                    </a:lnTo>
                    <a:lnTo>
                      <a:pt x="3848100" y="1593850"/>
                    </a:lnTo>
                    <a:lnTo>
                      <a:pt x="3816350" y="1670050"/>
                    </a:lnTo>
                    <a:lnTo>
                      <a:pt x="3702050" y="1708150"/>
                    </a:lnTo>
                    <a:lnTo>
                      <a:pt x="3613150" y="1758950"/>
                    </a:lnTo>
                    <a:lnTo>
                      <a:pt x="3556000" y="1828800"/>
                    </a:lnTo>
                    <a:lnTo>
                      <a:pt x="3594100" y="1905000"/>
                    </a:lnTo>
                    <a:lnTo>
                      <a:pt x="3657600" y="1955800"/>
                    </a:lnTo>
                    <a:lnTo>
                      <a:pt x="3733800" y="2025650"/>
                    </a:lnTo>
                    <a:lnTo>
                      <a:pt x="3800474" y="2117726"/>
                    </a:lnTo>
                    <a:lnTo>
                      <a:pt x="3798164" y="2118004"/>
                    </a:lnTo>
                    <a:lnTo>
                      <a:pt x="3816350" y="2190750"/>
                    </a:lnTo>
                    <a:lnTo>
                      <a:pt x="3816350" y="2273300"/>
                    </a:lnTo>
                    <a:cubicBezTo>
                      <a:pt x="3808412" y="2293938"/>
                      <a:pt x="3798888" y="2316162"/>
                      <a:pt x="3790950" y="2336800"/>
                    </a:cubicBezTo>
                    <a:lnTo>
                      <a:pt x="3746500" y="2362200"/>
                    </a:lnTo>
                    <a:cubicBezTo>
                      <a:pt x="3740150" y="2382838"/>
                      <a:pt x="3733800" y="2405062"/>
                      <a:pt x="3727450" y="2425700"/>
                    </a:cubicBezTo>
                    <a:cubicBezTo>
                      <a:pt x="3725862" y="2444750"/>
                      <a:pt x="3722688" y="2463800"/>
                      <a:pt x="3721100" y="2482850"/>
                    </a:cubicBezTo>
                    <a:cubicBezTo>
                      <a:pt x="3729038" y="2513012"/>
                      <a:pt x="3738562" y="2541588"/>
                      <a:pt x="3746500" y="2571750"/>
                    </a:cubicBezTo>
                    <a:lnTo>
                      <a:pt x="3797300" y="2622550"/>
                    </a:lnTo>
                    <a:cubicBezTo>
                      <a:pt x="3798888" y="2646362"/>
                      <a:pt x="3802062" y="2668588"/>
                      <a:pt x="3803650" y="2692400"/>
                    </a:cubicBezTo>
                    <a:lnTo>
                      <a:pt x="3810000" y="2781300"/>
                    </a:lnTo>
                    <a:lnTo>
                      <a:pt x="3814762" y="2860674"/>
                    </a:lnTo>
                    <a:lnTo>
                      <a:pt x="3759200" y="2952750"/>
                    </a:lnTo>
                    <a:lnTo>
                      <a:pt x="3790950" y="3022600"/>
                    </a:lnTo>
                    <a:lnTo>
                      <a:pt x="3816350" y="3086100"/>
                    </a:lnTo>
                    <a:lnTo>
                      <a:pt x="3778250" y="3143250"/>
                    </a:lnTo>
                    <a:lnTo>
                      <a:pt x="3714750" y="3155950"/>
                    </a:lnTo>
                    <a:lnTo>
                      <a:pt x="3632200" y="3143250"/>
                    </a:lnTo>
                    <a:lnTo>
                      <a:pt x="3587750" y="3086100"/>
                    </a:lnTo>
                    <a:lnTo>
                      <a:pt x="3530600" y="3035300"/>
                    </a:lnTo>
                    <a:lnTo>
                      <a:pt x="3473450" y="2990850"/>
                    </a:lnTo>
                    <a:cubicBezTo>
                      <a:pt x="3471862" y="3027362"/>
                      <a:pt x="3468688" y="3062288"/>
                      <a:pt x="3467100" y="3098800"/>
                    </a:cubicBezTo>
                    <a:cubicBezTo>
                      <a:pt x="3468688" y="3122612"/>
                      <a:pt x="3471862" y="3144838"/>
                      <a:pt x="3473450" y="3168650"/>
                    </a:cubicBezTo>
                    <a:lnTo>
                      <a:pt x="3473450" y="3276600"/>
                    </a:lnTo>
                    <a:lnTo>
                      <a:pt x="3384550" y="3314700"/>
                    </a:lnTo>
                    <a:lnTo>
                      <a:pt x="3302000" y="3359150"/>
                    </a:lnTo>
                    <a:lnTo>
                      <a:pt x="3244850" y="3435350"/>
                    </a:lnTo>
                    <a:lnTo>
                      <a:pt x="3187700" y="3517900"/>
                    </a:lnTo>
                    <a:lnTo>
                      <a:pt x="3149600" y="3587750"/>
                    </a:lnTo>
                    <a:lnTo>
                      <a:pt x="3168650" y="3663950"/>
                    </a:lnTo>
                    <a:cubicBezTo>
                      <a:pt x="3175000" y="3697288"/>
                      <a:pt x="3181350" y="3732212"/>
                      <a:pt x="3187700" y="3765550"/>
                    </a:cubicBezTo>
                    <a:lnTo>
                      <a:pt x="3136900" y="3835400"/>
                    </a:lnTo>
                    <a:cubicBezTo>
                      <a:pt x="3128962" y="3856038"/>
                      <a:pt x="3119438" y="3878262"/>
                      <a:pt x="3111500" y="3898900"/>
                    </a:cubicBezTo>
                    <a:cubicBezTo>
                      <a:pt x="3109912" y="3930650"/>
                      <a:pt x="3106738" y="3962400"/>
                      <a:pt x="3105150" y="3994150"/>
                    </a:cubicBezTo>
                    <a:lnTo>
                      <a:pt x="3022600" y="3994150"/>
                    </a:lnTo>
                    <a:lnTo>
                      <a:pt x="2971800" y="4019550"/>
                    </a:lnTo>
                    <a:lnTo>
                      <a:pt x="2933700" y="4089400"/>
                    </a:lnTo>
                    <a:lnTo>
                      <a:pt x="2984500" y="4146550"/>
                    </a:lnTo>
                    <a:lnTo>
                      <a:pt x="3035300" y="4216400"/>
                    </a:lnTo>
                    <a:lnTo>
                      <a:pt x="3003550" y="4286250"/>
                    </a:lnTo>
                    <a:lnTo>
                      <a:pt x="2921000" y="4330700"/>
                    </a:lnTo>
                    <a:lnTo>
                      <a:pt x="2851150" y="4267200"/>
                    </a:lnTo>
                    <a:lnTo>
                      <a:pt x="2762250" y="4267200"/>
                    </a:lnTo>
                    <a:lnTo>
                      <a:pt x="2717800" y="4286250"/>
                    </a:lnTo>
                    <a:lnTo>
                      <a:pt x="2686050" y="4324350"/>
                    </a:lnTo>
                    <a:lnTo>
                      <a:pt x="2641600" y="4368800"/>
                    </a:lnTo>
                    <a:lnTo>
                      <a:pt x="2590800" y="4279900"/>
                    </a:lnTo>
                    <a:lnTo>
                      <a:pt x="2501900" y="4337050"/>
                    </a:lnTo>
                    <a:lnTo>
                      <a:pt x="2451100" y="4387850"/>
                    </a:lnTo>
                    <a:lnTo>
                      <a:pt x="2406650" y="4451350"/>
                    </a:lnTo>
                    <a:lnTo>
                      <a:pt x="2317750" y="4457700"/>
                    </a:lnTo>
                    <a:lnTo>
                      <a:pt x="2266950" y="4413250"/>
                    </a:lnTo>
                    <a:lnTo>
                      <a:pt x="2222500" y="4349750"/>
                    </a:lnTo>
                    <a:lnTo>
                      <a:pt x="2152650" y="4267200"/>
                    </a:lnTo>
                    <a:lnTo>
                      <a:pt x="2108200" y="4184650"/>
                    </a:lnTo>
                    <a:lnTo>
                      <a:pt x="1993900" y="4121150"/>
                    </a:lnTo>
                    <a:lnTo>
                      <a:pt x="1873250" y="4076700"/>
                    </a:lnTo>
                    <a:lnTo>
                      <a:pt x="1790700" y="4076700"/>
                    </a:lnTo>
                    <a:lnTo>
                      <a:pt x="1727200" y="4127500"/>
                    </a:lnTo>
                    <a:lnTo>
                      <a:pt x="1612900" y="4165600"/>
                    </a:lnTo>
                    <a:lnTo>
                      <a:pt x="1543050" y="4089400"/>
                    </a:lnTo>
                    <a:lnTo>
                      <a:pt x="1511300" y="4006850"/>
                    </a:lnTo>
                    <a:lnTo>
                      <a:pt x="1524000" y="3924300"/>
                    </a:lnTo>
                    <a:cubicBezTo>
                      <a:pt x="1522412" y="3892550"/>
                      <a:pt x="1519238" y="3860800"/>
                      <a:pt x="1517650" y="3829050"/>
                    </a:cubicBezTo>
                    <a:lnTo>
                      <a:pt x="1416050" y="3810000"/>
                    </a:lnTo>
                    <a:lnTo>
                      <a:pt x="1320800" y="3822700"/>
                    </a:lnTo>
                    <a:lnTo>
                      <a:pt x="1231900" y="3752850"/>
                    </a:lnTo>
                    <a:lnTo>
                      <a:pt x="1295400" y="3657600"/>
                    </a:lnTo>
                    <a:lnTo>
                      <a:pt x="1257300" y="3625850"/>
                    </a:lnTo>
                    <a:lnTo>
                      <a:pt x="1187450" y="3562350"/>
                    </a:lnTo>
                    <a:lnTo>
                      <a:pt x="1263650" y="3473450"/>
                    </a:lnTo>
                    <a:lnTo>
                      <a:pt x="1168400" y="3416300"/>
                    </a:lnTo>
                    <a:lnTo>
                      <a:pt x="1168400" y="3321050"/>
                    </a:lnTo>
                    <a:lnTo>
                      <a:pt x="1219200" y="3238500"/>
                    </a:lnTo>
                    <a:lnTo>
                      <a:pt x="1314450" y="3175000"/>
                    </a:lnTo>
                    <a:lnTo>
                      <a:pt x="1377950" y="3105150"/>
                    </a:lnTo>
                    <a:lnTo>
                      <a:pt x="1295400" y="3041650"/>
                    </a:lnTo>
                    <a:lnTo>
                      <a:pt x="1244600" y="2965450"/>
                    </a:lnTo>
                    <a:lnTo>
                      <a:pt x="1225550" y="2886074"/>
                    </a:lnTo>
                    <a:lnTo>
                      <a:pt x="1149350" y="2857500"/>
                    </a:lnTo>
                    <a:lnTo>
                      <a:pt x="1066800" y="2863850"/>
                    </a:lnTo>
                    <a:lnTo>
                      <a:pt x="977900" y="2819400"/>
                    </a:lnTo>
                    <a:lnTo>
                      <a:pt x="933450" y="2774950"/>
                    </a:lnTo>
                    <a:lnTo>
                      <a:pt x="1028700" y="2724150"/>
                    </a:lnTo>
                    <a:lnTo>
                      <a:pt x="1085850" y="2679700"/>
                    </a:lnTo>
                    <a:lnTo>
                      <a:pt x="1003300" y="2628900"/>
                    </a:lnTo>
                    <a:lnTo>
                      <a:pt x="895350" y="2628900"/>
                    </a:lnTo>
                    <a:lnTo>
                      <a:pt x="787400" y="2628900"/>
                    </a:lnTo>
                    <a:lnTo>
                      <a:pt x="787400" y="2552700"/>
                    </a:lnTo>
                    <a:lnTo>
                      <a:pt x="787400" y="2463800"/>
                    </a:lnTo>
                    <a:lnTo>
                      <a:pt x="742950" y="2406650"/>
                    </a:lnTo>
                    <a:lnTo>
                      <a:pt x="628650" y="2393950"/>
                    </a:lnTo>
                    <a:lnTo>
                      <a:pt x="514350" y="2406650"/>
                    </a:lnTo>
                    <a:lnTo>
                      <a:pt x="438150" y="2406650"/>
                    </a:lnTo>
                    <a:lnTo>
                      <a:pt x="393700" y="2476500"/>
                    </a:lnTo>
                    <a:lnTo>
                      <a:pt x="336550" y="2508250"/>
                    </a:lnTo>
                    <a:lnTo>
                      <a:pt x="273050" y="2457450"/>
                    </a:lnTo>
                    <a:lnTo>
                      <a:pt x="222250" y="2413000"/>
                    </a:lnTo>
                    <a:cubicBezTo>
                      <a:pt x="223838" y="2392362"/>
                      <a:pt x="227012" y="2370138"/>
                      <a:pt x="228600" y="2349500"/>
                    </a:cubicBezTo>
                    <a:lnTo>
                      <a:pt x="247650" y="2286000"/>
                    </a:lnTo>
                    <a:lnTo>
                      <a:pt x="228600" y="2216150"/>
                    </a:lnTo>
                    <a:lnTo>
                      <a:pt x="177800" y="2171700"/>
                    </a:lnTo>
                    <a:lnTo>
                      <a:pt x="76200" y="2165350"/>
                    </a:lnTo>
                    <a:lnTo>
                      <a:pt x="1588" y="2184400"/>
                    </a:lnTo>
                    <a:cubicBezTo>
                      <a:pt x="1059" y="2159000"/>
                      <a:pt x="529" y="2133600"/>
                      <a:pt x="0" y="2108200"/>
                    </a:cubicBezTo>
                    <a:cubicBezTo>
                      <a:pt x="1588" y="2084388"/>
                      <a:pt x="7938" y="2062162"/>
                      <a:pt x="12700" y="2038350"/>
                    </a:cubicBezTo>
                    <a:lnTo>
                      <a:pt x="88900" y="2019300"/>
                    </a:lnTo>
                    <a:lnTo>
                      <a:pt x="120650" y="1949450"/>
                    </a:lnTo>
                    <a:lnTo>
                      <a:pt x="158750" y="1885950"/>
                    </a:lnTo>
                    <a:lnTo>
                      <a:pt x="222250" y="1860550"/>
                    </a:lnTo>
                    <a:lnTo>
                      <a:pt x="304800" y="1816100"/>
                    </a:lnTo>
                    <a:lnTo>
                      <a:pt x="368300" y="1778000"/>
                    </a:lnTo>
                    <a:cubicBezTo>
                      <a:pt x="363538" y="1754188"/>
                      <a:pt x="360362" y="1731962"/>
                      <a:pt x="355600" y="1708150"/>
                    </a:cubicBezTo>
                    <a:cubicBezTo>
                      <a:pt x="349250" y="1684338"/>
                      <a:pt x="342900" y="1662112"/>
                      <a:pt x="336550" y="1638300"/>
                    </a:cubicBezTo>
                    <a:lnTo>
                      <a:pt x="355600" y="1524000"/>
                    </a:lnTo>
                    <a:lnTo>
                      <a:pt x="419100" y="1492250"/>
                    </a:lnTo>
                    <a:lnTo>
                      <a:pt x="482600" y="1473200"/>
                    </a:lnTo>
                    <a:lnTo>
                      <a:pt x="571500" y="1460500"/>
                    </a:lnTo>
                    <a:lnTo>
                      <a:pt x="609600" y="1403350"/>
                    </a:lnTo>
                    <a:lnTo>
                      <a:pt x="596900" y="1327150"/>
                    </a:lnTo>
                    <a:cubicBezTo>
                      <a:pt x="592138" y="1301750"/>
                      <a:pt x="588962" y="1276350"/>
                      <a:pt x="584200" y="1250950"/>
                    </a:cubicBezTo>
                    <a:lnTo>
                      <a:pt x="546100" y="1200150"/>
                    </a:lnTo>
                    <a:lnTo>
                      <a:pt x="488950" y="1212850"/>
                    </a:lnTo>
                    <a:lnTo>
                      <a:pt x="438150" y="1206500"/>
                    </a:lnTo>
                    <a:lnTo>
                      <a:pt x="387350" y="1162050"/>
                    </a:lnTo>
                    <a:lnTo>
                      <a:pt x="355600" y="1104900"/>
                    </a:lnTo>
                    <a:lnTo>
                      <a:pt x="393700" y="1066800"/>
                    </a:lnTo>
                    <a:lnTo>
                      <a:pt x="425450" y="1022350"/>
                    </a:lnTo>
                    <a:lnTo>
                      <a:pt x="428625" y="952500"/>
                    </a:lnTo>
                    <a:lnTo>
                      <a:pt x="419100" y="850900"/>
                    </a:lnTo>
                    <a:lnTo>
                      <a:pt x="412750" y="774700"/>
                    </a:lnTo>
                    <a:lnTo>
                      <a:pt x="355600" y="692150"/>
                    </a:lnTo>
                    <a:lnTo>
                      <a:pt x="431800" y="635000"/>
                    </a:lnTo>
                    <a:lnTo>
                      <a:pt x="501650" y="546100"/>
                    </a:lnTo>
                    <a:lnTo>
                      <a:pt x="565150" y="469900"/>
                    </a:lnTo>
                    <a:lnTo>
                      <a:pt x="647700" y="457200"/>
                    </a:lnTo>
                    <a:lnTo>
                      <a:pt x="723900" y="469900"/>
                    </a:lnTo>
                    <a:lnTo>
                      <a:pt x="781050" y="450850"/>
                    </a:lnTo>
                    <a:lnTo>
                      <a:pt x="781050" y="342900"/>
                    </a:lnTo>
                    <a:lnTo>
                      <a:pt x="850900" y="285750"/>
                    </a:lnTo>
                    <a:lnTo>
                      <a:pt x="908050" y="247650"/>
                    </a:lnTo>
                    <a:lnTo>
                      <a:pt x="1003300" y="209550"/>
                    </a:lnTo>
                    <a:lnTo>
                      <a:pt x="1143000" y="203200"/>
                    </a:lnTo>
                    <a:lnTo>
                      <a:pt x="1200150" y="215900"/>
                    </a:lnTo>
                    <a:lnTo>
                      <a:pt x="1276350" y="247650"/>
                    </a:lnTo>
                    <a:lnTo>
                      <a:pt x="1358900" y="247650"/>
                    </a:lnTo>
                    <a:lnTo>
                      <a:pt x="1422400" y="165100"/>
                    </a:lnTo>
                    <a:lnTo>
                      <a:pt x="1473200" y="209550"/>
                    </a:lnTo>
                    <a:lnTo>
                      <a:pt x="1536700" y="260350"/>
                    </a:lnTo>
                    <a:lnTo>
                      <a:pt x="1606550" y="317500"/>
                    </a:lnTo>
                    <a:lnTo>
                      <a:pt x="1609725" y="319088"/>
                    </a:lnTo>
                    <a:lnTo>
                      <a:pt x="1663700" y="228600"/>
                    </a:lnTo>
                    <a:lnTo>
                      <a:pt x="1720850" y="158750"/>
                    </a:lnTo>
                    <a:lnTo>
                      <a:pt x="1790700" y="76200"/>
                    </a:lnTo>
                    <a:lnTo>
                      <a:pt x="1841500" y="114300"/>
                    </a:lnTo>
                    <a:lnTo>
                      <a:pt x="1905000" y="133350"/>
                    </a:lnTo>
                    <a:lnTo>
                      <a:pt x="1981200" y="139700"/>
                    </a:lnTo>
                    <a:lnTo>
                      <a:pt x="2051050" y="171450"/>
                    </a:lnTo>
                    <a:lnTo>
                      <a:pt x="2139950" y="171450"/>
                    </a:lnTo>
                    <a:lnTo>
                      <a:pt x="2216150" y="177800"/>
                    </a:lnTo>
                    <a:cubicBezTo>
                      <a:pt x="2228850" y="153988"/>
                      <a:pt x="2241550" y="131762"/>
                      <a:pt x="2254250" y="107950"/>
                    </a:cubicBezTo>
                    <a:cubicBezTo>
                      <a:pt x="2255838" y="87312"/>
                      <a:pt x="2259012" y="65088"/>
                      <a:pt x="2260600" y="44450"/>
                    </a:cubicBezTo>
                    <a:lnTo>
                      <a:pt x="229235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Freeform 33">
                <a:extLst>
                  <a:ext uri="{FF2B5EF4-FFF2-40B4-BE49-F238E27FC236}">
                    <a16:creationId xmlns:a16="http://schemas.microsoft.com/office/drawing/2014/main" id="{9F8E4BEE-1A90-75BE-C39D-4B0C4D6C8A35}"/>
                  </a:ext>
                </a:extLst>
              </p:cNvPr>
              <p:cNvSpPr>
                <a:spLocks/>
              </p:cNvSpPr>
              <p:nvPr/>
            </p:nvSpPr>
            <p:spPr bwMode="auto">
              <a:xfrm>
                <a:off x="4191272" y="3684489"/>
                <a:ext cx="858124" cy="1117233"/>
              </a:xfrm>
              <a:custGeom>
                <a:avLst/>
                <a:gdLst>
                  <a:gd name="T0" fmla="*/ 2057400 w 4895850"/>
                  <a:gd name="T1" fmla="*/ 227012 h 6372224"/>
                  <a:gd name="T2" fmla="*/ 2419350 w 4895850"/>
                  <a:gd name="T3" fmla="*/ 239712 h 6372224"/>
                  <a:gd name="T4" fmla="*/ 2698750 w 4895850"/>
                  <a:gd name="T5" fmla="*/ 277812 h 6372224"/>
                  <a:gd name="T6" fmla="*/ 2933700 w 4895850"/>
                  <a:gd name="T7" fmla="*/ 252412 h 6372224"/>
                  <a:gd name="T8" fmla="*/ 3187700 w 4895850"/>
                  <a:gd name="T9" fmla="*/ 360362 h 6372224"/>
                  <a:gd name="T10" fmla="*/ 3333750 w 4895850"/>
                  <a:gd name="T11" fmla="*/ 766762 h 6372224"/>
                  <a:gd name="T12" fmla="*/ 3683000 w 4895850"/>
                  <a:gd name="T13" fmla="*/ 881062 h 6372224"/>
                  <a:gd name="T14" fmla="*/ 3822700 w 4895850"/>
                  <a:gd name="T15" fmla="*/ 1223962 h 6372224"/>
                  <a:gd name="T16" fmla="*/ 3619500 w 4895850"/>
                  <a:gd name="T17" fmla="*/ 1527174 h 6372224"/>
                  <a:gd name="T18" fmla="*/ 3448050 w 4895850"/>
                  <a:gd name="T19" fmla="*/ 1770062 h 6372224"/>
                  <a:gd name="T20" fmla="*/ 3498850 w 4895850"/>
                  <a:gd name="T21" fmla="*/ 2297112 h 6372224"/>
                  <a:gd name="T22" fmla="*/ 3340100 w 4895850"/>
                  <a:gd name="T23" fmla="*/ 2551112 h 6372224"/>
                  <a:gd name="T24" fmla="*/ 3302000 w 4895850"/>
                  <a:gd name="T25" fmla="*/ 2951162 h 6372224"/>
                  <a:gd name="T26" fmla="*/ 3556000 w 4895850"/>
                  <a:gd name="T27" fmla="*/ 3370265 h 6372224"/>
                  <a:gd name="T28" fmla="*/ 3822700 w 4895850"/>
                  <a:gd name="T29" fmla="*/ 3630615 h 6372224"/>
                  <a:gd name="T30" fmla="*/ 3727450 w 4895850"/>
                  <a:gd name="T31" fmla="*/ 3973515 h 6372224"/>
                  <a:gd name="T32" fmla="*/ 3775074 w 4895850"/>
                  <a:gd name="T33" fmla="*/ 4167189 h 6372224"/>
                  <a:gd name="T34" fmla="*/ 4108450 w 4895850"/>
                  <a:gd name="T35" fmla="*/ 4138615 h 6372224"/>
                  <a:gd name="T36" fmla="*/ 4527550 w 4895850"/>
                  <a:gd name="T37" fmla="*/ 4132265 h 6372224"/>
                  <a:gd name="T38" fmla="*/ 4679950 w 4895850"/>
                  <a:gd name="T39" fmla="*/ 4354515 h 6372224"/>
                  <a:gd name="T40" fmla="*/ 4870450 w 4895850"/>
                  <a:gd name="T41" fmla="*/ 4684715 h 6372224"/>
                  <a:gd name="T42" fmla="*/ 4654550 w 4895850"/>
                  <a:gd name="T43" fmla="*/ 4957765 h 6372224"/>
                  <a:gd name="T44" fmla="*/ 4533900 w 4895850"/>
                  <a:gd name="T45" fmla="*/ 5199065 h 6372224"/>
                  <a:gd name="T46" fmla="*/ 4324350 w 4895850"/>
                  <a:gd name="T47" fmla="*/ 5484815 h 6372224"/>
                  <a:gd name="T48" fmla="*/ 3924300 w 4895850"/>
                  <a:gd name="T49" fmla="*/ 5675315 h 6372224"/>
                  <a:gd name="T50" fmla="*/ 3587750 w 4895850"/>
                  <a:gd name="T51" fmla="*/ 5878515 h 6372224"/>
                  <a:gd name="T52" fmla="*/ 3206750 w 4895850"/>
                  <a:gd name="T53" fmla="*/ 5586415 h 6372224"/>
                  <a:gd name="T54" fmla="*/ 2832100 w 4895850"/>
                  <a:gd name="T55" fmla="*/ 5783265 h 6372224"/>
                  <a:gd name="T56" fmla="*/ 2552700 w 4895850"/>
                  <a:gd name="T57" fmla="*/ 5395915 h 6372224"/>
                  <a:gd name="T58" fmla="*/ 2311400 w 4895850"/>
                  <a:gd name="T59" fmla="*/ 5599115 h 6372224"/>
                  <a:gd name="T60" fmla="*/ 2038350 w 4895850"/>
                  <a:gd name="T61" fmla="*/ 5808665 h 6372224"/>
                  <a:gd name="T62" fmla="*/ 1771650 w 4895850"/>
                  <a:gd name="T63" fmla="*/ 6170615 h 6372224"/>
                  <a:gd name="T64" fmla="*/ 1619250 w 4895850"/>
                  <a:gd name="T65" fmla="*/ 5827715 h 6372224"/>
                  <a:gd name="T66" fmla="*/ 1397000 w 4895850"/>
                  <a:gd name="T67" fmla="*/ 5586415 h 6372224"/>
                  <a:gd name="T68" fmla="*/ 1168400 w 4895850"/>
                  <a:gd name="T69" fmla="*/ 5503865 h 6372224"/>
                  <a:gd name="T70" fmla="*/ 965200 w 4895850"/>
                  <a:gd name="T71" fmla="*/ 5878515 h 6372224"/>
                  <a:gd name="T72" fmla="*/ 812800 w 4895850"/>
                  <a:gd name="T73" fmla="*/ 6253165 h 6372224"/>
                  <a:gd name="T74" fmla="*/ 406400 w 4895850"/>
                  <a:gd name="T75" fmla="*/ 6196015 h 6372224"/>
                  <a:gd name="T76" fmla="*/ 190500 w 4895850"/>
                  <a:gd name="T77" fmla="*/ 6234115 h 6372224"/>
                  <a:gd name="T78" fmla="*/ 165100 w 4895850"/>
                  <a:gd name="T79" fmla="*/ 5929315 h 6372224"/>
                  <a:gd name="T80" fmla="*/ 25400 w 4895850"/>
                  <a:gd name="T81" fmla="*/ 5643565 h 6372224"/>
                  <a:gd name="T82" fmla="*/ 114300 w 4895850"/>
                  <a:gd name="T83" fmla="*/ 5230815 h 6372224"/>
                  <a:gd name="T84" fmla="*/ 184150 w 4895850"/>
                  <a:gd name="T85" fmla="*/ 5008565 h 6372224"/>
                  <a:gd name="T86" fmla="*/ 228600 w 4895850"/>
                  <a:gd name="T87" fmla="*/ 4602165 h 6372224"/>
                  <a:gd name="T88" fmla="*/ 552450 w 4895850"/>
                  <a:gd name="T89" fmla="*/ 4291015 h 6372224"/>
                  <a:gd name="T90" fmla="*/ 666750 w 4895850"/>
                  <a:gd name="T91" fmla="*/ 4100515 h 6372224"/>
                  <a:gd name="T92" fmla="*/ 869950 w 4895850"/>
                  <a:gd name="T93" fmla="*/ 4037015 h 6372224"/>
                  <a:gd name="T94" fmla="*/ 876300 w 4895850"/>
                  <a:gd name="T95" fmla="*/ 3636965 h 6372224"/>
                  <a:gd name="T96" fmla="*/ 869950 w 4895850"/>
                  <a:gd name="T97" fmla="*/ 3351215 h 6372224"/>
                  <a:gd name="T98" fmla="*/ 736600 w 4895850"/>
                  <a:gd name="T99" fmla="*/ 2970212 h 6372224"/>
                  <a:gd name="T100" fmla="*/ 895350 w 4895850"/>
                  <a:gd name="T101" fmla="*/ 2684462 h 6372224"/>
                  <a:gd name="T102" fmla="*/ 1079500 w 4895850"/>
                  <a:gd name="T103" fmla="*/ 2354262 h 6372224"/>
                  <a:gd name="T104" fmla="*/ 958850 w 4895850"/>
                  <a:gd name="T105" fmla="*/ 2049462 h 6372224"/>
                  <a:gd name="T106" fmla="*/ 920750 w 4895850"/>
                  <a:gd name="T107" fmla="*/ 1731962 h 6372224"/>
                  <a:gd name="T108" fmla="*/ 698500 w 4895850"/>
                  <a:gd name="T109" fmla="*/ 1433512 h 6372224"/>
                  <a:gd name="T110" fmla="*/ 488950 w 4895850"/>
                  <a:gd name="T111" fmla="*/ 1243012 h 6372224"/>
                  <a:gd name="T112" fmla="*/ 571500 w 4895850"/>
                  <a:gd name="T113" fmla="*/ 842962 h 6372224"/>
                  <a:gd name="T114" fmla="*/ 928688 w 4895850"/>
                  <a:gd name="T115" fmla="*/ 823912 h 6372224"/>
                  <a:gd name="T116" fmla="*/ 1016000 w 4895850"/>
                  <a:gd name="T117" fmla="*/ 519112 h 6372224"/>
                  <a:gd name="T118" fmla="*/ 1314450 w 4895850"/>
                  <a:gd name="T119" fmla="*/ 227012 h 6372224"/>
                  <a:gd name="T120" fmla="*/ 1619250 w 4895850"/>
                  <a:gd name="T121" fmla="*/ 106362 h 63722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95850" h="6372224">
                    <a:moveTo>
                      <a:pt x="1836738" y="0"/>
                    </a:moveTo>
                    <a:lnTo>
                      <a:pt x="1927226" y="28574"/>
                    </a:lnTo>
                    <a:lnTo>
                      <a:pt x="1917700" y="144462"/>
                    </a:lnTo>
                    <a:lnTo>
                      <a:pt x="1993900" y="176212"/>
                    </a:lnTo>
                    <a:lnTo>
                      <a:pt x="2057400" y="227012"/>
                    </a:lnTo>
                    <a:lnTo>
                      <a:pt x="2127250" y="277812"/>
                    </a:lnTo>
                    <a:lnTo>
                      <a:pt x="2190750" y="341312"/>
                    </a:lnTo>
                    <a:lnTo>
                      <a:pt x="2286000" y="322262"/>
                    </a:lnTo>
                    <a:lnTo>
                      <a:pt x="2349500" y="277812"/>
                    </a:lnTo>
                    <a:lnTo>
                      <a:pt x="2419350" y="239712"/>
                    </a:lnTo>
                    <a:lnTo>
                      <a:pt x="2457450" y="328612"/>
                    </a:lnTo>
                    <a:lnTo>
                      <a:pt x="2546350" y="334962"/>
                    </a:lnTo>
                    <a:lnTo>
                      <a:pt x="2603500" y="284162"/>
                    </a:lnTo>
                    <a:lnTo>
                      <a:pt x="2641600" y="239712"/>
                    </a:lnTo>
                    <a:lnTo>
                      <a:pt x="2698750" y="277812"/>
                    </a:lnTo>
                    <a:lnTo>
                      <a:pt x="2743200" y="315912"/>
                    </a:lnTo>
                    <a:lnTo>
                      <a:pt x="2768600" y="423862"/>
                    </a:lnTo>
                    <a:lnTo>
                      <a:pt x="2844800" y="373062"/>
                    </a:lnTo>
                    <a:lnTo>
                      <a:pt x="2908300" y="315912"/>
                    </a:lnTo>
                    <a:lnTo>
                      <a:pt x="2933700" y="252412"/>
                    </a:lnTo>
                    <a:lnTo>
                      <a:pt x="2971800" y="201612"/>
                    </a:lnTo>
                    <a:lnTo>
                      <a:pt x="3022600" y="144462"/>
                    </a:lnTo>
                    <a:lnTo>
                      <a:pt x="3079750" y="176212"/>
                    </a:lnTo>
                    <a:lnTo>
                      <a:pt x="3136900" y="246062"/>
                    </a:lnTo>
                    <a:lnTo>
                      <a:pt x="3187700" y="360362"/>
                    </a:lnTo>
                    <a:lnTo>
                      <a:pt x="3238500" y="442912"/>
                    </a:lnTo>
                    <a:lnTo>
                      <a:pt x="3282950" y="538162"/>
                    </a:lnTo>
                    <a:cubicBezTo>
                      <a:pt x="3290888" y="563562"/>
                      <a:pt x="3300412" y="588962"/>
                      <a:pt x="3308350" y="614362"/>
                    </a:cubicBezTo>
                    <a:cubicBezTo>
                      <a:pt x="3306762" y="641350"/>
                      <a:pt x="3303588" y="669924"/>
                      <a:pt x="3302000" y="696912"/>
                    </a:cubicBezTo>
                    <a:lnTo>
                      <a:pt x="3333750" y="766762"/>
                    </a:lnTo>
                    <a:lnTo>
                      <a:pt x="3390900" y="830262"/>
                    </a:lnTo>
                    <a:lnTo>
                      <a:pt x="3467100" y="804862"/>
                    </a:lnTo>
                    <a:lnTo>
                      <a:pt x="3536950" y="811212"/>
                    </a:lnTo>
                    <a:lnTo>
                      <a:pt x="3600450" y="881062"/>
                    </a:lnTo>
                    <a:lnTo>
                      <a:pt x="3683000" y="881062"/>
                    </a:lnTo>
                    <a:lnTo>
                      <a:pt x="3759200" y="887412"/>
                    </a:lnTo>
                    <a:lnTo>
                      <a:pt x="3810000" y="963612"/>
                    </a:lnTo>
                    <a:cubicBezTo>
                      <a:pt x="3814762" y="996950"/>
                      <a:pt x="3817938" y="1031874"/>
                      <a:pt x="3822700" y="1065212"/>
                    </a:cubicBezTo>
                    <a:lnTo>
                      <a:pt x="3822700" y="1135062"/>
                    </a:lnTo>
                    <a:lnTo>
                      <a:pt x="3822700" y="1223962"/>
                    </a:lnTo>
                    <a:lnTo>
                      <a:pt x="3803650" y="1300162"/>
                    </a:lnTo>
                    <a:lnTo>
                      <a:pt x="3841750" y="1344612"/>
                    </a:lnTo>
                    <a:lnTo>
                      <a:pt x="3778250" y="1408112"/>
                    </a:lnTo>
                    <a:lnTo>
                      <a:pt x="3695700" y="1446212"/>
                    </a:lnTo>
                    <a:lnTo>
                      <a:pt x="3619500" y="1527174"/>
                    </a:lnTo>
                    <a:lnTo>
                      <a:pt x="3498850" y="1554162"/>
                    </a:lnTo>
                    <a:lnTo>
                      <a:pt x="3441700" y="1585912"/>
                    </a:lnTo>
                    <a:lnTo>
                      <a:pt x="3409950" y="1662112"/>
                    </a:lnTo>
                    <a:lnTo>
                      <a:pt x="3409950" y="1706562"/>
                    </a:lnTo>
                    <a:lnTo>
                      <a:pt x="3448050" y="1770062"/>
                    </a:lnTo>
                    <a:lnTo>
                      <a:pt x="3492500" y="1846262"/>
                    </a:lnTo>
                    <a:lnTo>
                      <a:pt x="3486150" y="1941512"/>
                    </a:lnTo>
                    <a:lnTo>
                      <a:pt x="3479800" y="2062162"/>
                    </a:lnTo>
                    <a:lnTo>
                      <a:pt x="3467100" y="2182812"/>
                    </a:lnTo>
                    <a:lnTo>
                      <a:pt x="3498850" y="2297112"/>
                    </a:lnTo>
                    <a:lnTo>
                      <a:pt x="3479800" y="2386012"/>
                    </a:lnTo>
                    <a:lnTo>
                      <a:pt x="3371850" y="2398712"/>
                    </a:lnTo>
                    <a:lnTo>
                      <a:pt x="3251200" y="2405062"/>
                    </a:lnTo>
                    <a:lnTo>
                      <a:pt x="3270250" y="2493962"/>
                    </a:lnTo>
                    <a:lnTo>
                      <a:pt x="3340100" y="2551112"/>
                    </a:lnTo>
                    <a:lnTo>
                      <a:pt x="3397250" y="2608262"/>
                    </a:lnTo>
                    <a:lnTo>
                      <a:pt x="3321050" y="2697162"/>
                    </a:lnTo>
                    <a:cubicBezTo>
                      <a:pt x="3316288" y="2720974"/>
                      <a:pt x="3313112" y="2743200"/>
                      <a:pt x="3308350" y="2767012"/>
                    </a:cubicBezTo>
                    <a:cubicBezTo>
                      <a:pt x="3306762" y="2798762"/>
                      <a:pt x="3303588" y="2830512"/>
                      <a:pt x="3302000" y="2862262"/>
                    </a:cubicBezTo>
                    <a:lnTo>
                      <a:pt x="3302000" y="2951162"/>
                    </a:lnTo>
                    <a:lnTo>
                      <a:pt x="3390900" y="3052762"/>
                    </a:lnTo>
                    <a:lnTo>
                      <a:pt x="3405188" y="3089274"/>
                    </a:lnTo>
                    <a:lnTo>
                      <a:pt x="3486150" y="3249612"/>
                    </a:lnTo>
                    <a:lnTo>
                      <a:pt x="3511550" y="3332162"/>
                    </a:lnTo>
                    <a:lnTo>
                      <a:pt x="3556000" y="3370262"/>
                    </a:lnTo>
                    <a:lnTo>
                      <a:pt x="3613150" y="3408362"/>
                    </a:lnTo>
                    <a:lnTo>
                      <a:pt x="3676650" y="3440112"/>
                    </a:lnTo>
                    <a:lnTo>
                      <a:pt x="3727450" y="3497262"/>
                    </a:lnTo>
                    <a:lnTo>
                      <a:pt x="3810000" y="3560762"/>
                    </a:lnTo>
                    <a:cubicBezTo>
                      <a:pt x="3814762" y="3584574"/>
                      <a:pt x="3817938" y="3606800"/>
                      <a:pt x="3822700" y="3630612"/>
                    </a:cubicBezTo>
                    <a:cubicBezTo>
                      <a:pt x="3824288" y="3656012"/>
                      <a:pt x="3827462" y="3681412"/>
                      <a:pt x="3829050" y="3706812"/>
                    </a:cubicBezTo>
                    <a:lnTo>
                      <a:pt x="3860800" y="3776662"/>
                    </a:lnTo>
                    <a:lnTo>
                      <a:pt x="3860800" y="3859212"/>
                    </a:lnTo>
                    <a:lnTo>
                      <a:pt x="3784600" y="3897312"/>
                    </a:lnTo>
                    <a:lnTo>
                      <a:pt x="3727450" y="3973512"/>
                    </a:lnTo>
                    <a:lnTo>
                      <a:pt x="3676650" y="4030662"/>
                    </a:lnTo>
                    <a:cubicBezTo>
                      <a:pt x="3683000" y="4054474"/>
                      <a:pt x="3689350" y="4076700"/>
                      <a:pt x="3695700" y="4100512"/>
                    </a:cubicBezTo>
                    <a:lnTo>
                      <a:pt x="3716338" y="4168774"/>
                    </a:lnTo>
                    <a:lnTo>
                      <a:pt x="3719512" y="4167186"/>
                    </a:lnTo>
                    <a:lnTo>
                      <a:pt x="3775074" y="4167186"/>
                    </a:lnTo>
                    <a:lnTo>
                      <a:pt x="3822700" y="4170362"/>
                    </a:lnTo>
                    <a:lnTo>
                      <a:pt x="3898900" y="4214812"/>
                    </a:lnTo>
                    <a:lnTo>
                      <a:pt x="3987800" y="4227512"/>
                    </a:lnTo>
                    <a:lnTo>
                      <a:pt x="4057650" y="4183062"/>
                    </a:lnTo>
                    <a:lnTo>
                      <a:pt x="4108450" y="4138612"/>
                    </a:lnTo>
                    <a:lnTo>
                      <a:pt x="4184650" y="4087812"/>
                    </a:lnTo>
                    <a:lnTo>
                      <a:pt x="4248150" y="4043362"/>
                    </a:lnTo>
                    <a:lnTo>
                      <a:pt x="4318000" y="4043362"/>
                    </a:lnTo>
                    <a:lnTo>
                      <a:pt x="4445000" y="4087812"/>
                    </a:lnTo>
                    <a:lnTo>
                      <a:pt x="4527550" y="4132262"/>
                    </a:lnTo>
                    <a:lnTo>
                      <a:pt x="4641850" y="4189412"/>
                    </a:lnTo>
                    <a:cubicBezTo>
                      <a:pt x="4640262" y="4208462"/>
                      <a:pt x="4637088" y="4227512"/>
                      <a:pt x="4635500" y="4246562"/>
                    </a:cubicBezTo>
                    <a:lnTo>
                      <a:pt x="4597400" y="4322762"/>
                    </a:lnTo>
                    <a:lnTo>
                      <a:pt x="4610100" y="4398962"/>
                    </a:lnTo>
                    <a:lnTo>
                      <a:pt x="4679950" y="4354512"/>
                    </a:lnTo>
                    <a:lnTo>
                      <a:pt x="4749800" y="4367212"/>
                    </a:lnTo>
                    <a:lnTo>
                      <a:pt x="4813300" y="4411662"/>
                    </a:lnTo>
                    <a:lnTo>
                      <a:pt x="4884738" y="4500562"/>
                    </a:lnTo>
                    <a:lnTo>
                      <a:pt x="4895850" y="4595812"/>
                    </a:lnTo>
                    <a:lnTo>
                      <a:pt x="4870450" y="4684712"/>
                    </a:lnTo>
                    <a:lnTo>
                      <a:pt x="4826000" y="4741862"/>
                    </a:lnTo>
                    <a:lnTo>
                      <a:pt x="4762500" y="4786312"/>
                    </a:lnTo>
                    <a:lnTo>
                      <a:pt x="4692650" y="4824412"/>
                    </a:lnTo>
                    <a:lnTo>
                      <a:pt x="4641850" y="4894262"/>
                    </a:lnTo>
                    <a:cubicBezTo>
                      <a:pt x="4646612" y="4914900"/>
                      <a:pt x="4649788" y="4937124"/>
                      <a:pt x="4654550" y="4957762"/>
                    </a:cubicBezTo>
                    <a:cubicBezTo>
                      <a:pt x="4656138" y="4976812"/>
                      <a:pt x="4659312" y="4995862"/>
                      <a:pt x="4660900" y="5014912"/>
                    </a:cubicBezTo>
                    <a:lnTo>
                      <a:pt x="4705350" y="5103812"/>
                    </a:lnTo>
                    <a:lnTo>
                      <a:pt x="4635500" y="5110162"/>
                    </a:lnTo>
                    <a:lnTo>
                      <a:pt x="4552950" y="5103812"/>
                    </a:lnTo>
                    <a:lnTo>
                      <a:pt x="4533900" y="5199062"/>
                    </a:lnTo>
                    <a:lnTo>
                      <a:pt x="4552950" y="5281612"/>
                    </a:lnTo>
                    <a:lnTo>
                      <a:pt x="4464050" y="5294312"/>
                    </a:lnTo>
                    <a:lnTo>
                      <a:pt x="4387850" y="5300662"/>
                    </a:lnTo>
                    <a:lnTo>
                      <a:pt x="4362450" y="5389562"/>
                    </a:lnTo>
                    <a:lnTo>
                      <a:pt x="4324350" y="5484812"/>
                    </a:lnTo>
                    <a:cubicBezTo>
                      <a:pt x="4319588" y="5510212"/>
                      <a:pt x="4316412" y="5535612"/>
                      <a:pt x="4311650" y="5561012"/>
                    </a:cubicBezTo>
                    <a:lnTo>
                      <a:pt x="4178300" y="5573712"/>
                    </a:lnTo>
                    <a:lnTo>
                      <a:pt x="4083050" y="5573712"/>
                    </a:lnTo>
                    <a:lnTo>
                      <a:pt x="4013200" y="5599112"/>
                    </a:lnTo>
                    <a:lnTo>
                      <a:pt x="3924300" y="5675312"/>
                    </a:lnTo>
                    <a:lnTo>
                      <a:pt x="3841750" y="5726112"/>
                    </a:lnTo>
                    <a:lnTo>
                      <a:pt x="3765550" y="5795962"/>
                    </a:lnTo>
                    <a:lnTo>
                      <a:pt x="3721100" y="5884862"/>
                    </a:lnTo>
                    <a:lnTo>
                      <a:pt x="3651250" y="5957886"/>
                    </a:lnTo>
                    <a:lnTo>
                      <a:pt x="3587750" y="5878512"/>
                    </a:lnTo>
                    <a:lnTo>
                      <a:pt x="3524250" y="5770562"/>
                    </a:lnTo>
                    <a:lnTo>
                      <a:pt x="3441700" y="5694362"/>
                    </a:lnTo>
                    <a:lnTo>
                      <a:pt x="3359150" y="5681662"/>
                    </a:lnTo>
                    <a:lnTo>
                      <a:pt x="3263900" y="5719762"/>
                    </a:lnTo>
                    <a:lnTo>
                      <a:pt x="3206750" y="5586412"/>
                    </a:lnTo>
                    <a:lnTo>
                      <a:pt x="3143250" y="5580062"/>
                    </a:lnTo>
                    <a:lnTo>
                      <a:pt x="3098800" y="5630862"/>
                    </a:lnTo>
                    <a:cubicBezTo>
                      <a:pt x="3097212" y="5657850"/>
                      <a:pt x="3094038" y="5686424"/>
                      <a:pt x="3092450" y="5713412"/>
                    </a:cubicBezTo>
                    <a:lnTo>
                      <a:pt x="2946400" y="5751512"/>
                    </a:lnTo>
                    <a:lnTo>
                      <a:pt x="2832100" y="5783262"/>
                    </a:lnTo>
                    <a:lnTo>
                      <a:pt x="2781300" y="5605462"/>
                    </a:lnTo>
                    <a:lnTo>
                      <a:pt x="2724150" y="5484812"/>
                    </a:lnTo>
                    <a:lnTo>
                      <a:pt x="2651126" y="5338762"/>
                    </a:lnTo>
                    <a:lnTo>
                      <a:pt x="2647950" y="5338762"/>
                    </a:lnTo>
                    <a:lnTo>
                      <a:pt x="2552700" y="5395912"/>
                    </a:lnTo>
                    <a:lnTo>
                      <a:pt x="2470150" y="5376862"/>
                    </a:lnTo>
                    <a:lnTo>
                      <a:pt x="2393950" y="5421312"/>
                    </a:lnTo>
                    <a:lnTo>
                      <a:pt x="2362200" y="5478462"/>
                    </a:lnTo>
                    <a:lnTo>
                      <a:pt x="2336800" y="5535612"/>
                    </a:lnTo>
                    <a:lnTo>
                      <a:pt x="2311400" y="5599112"/>
                    </a:lnTo>
                    <a:lnTo>
                      <a:pt x="2209800" y="5541962"/>
                    </a:lnTo>
                    <a:lnTo>
                      <a:pt x="2139950" y="5484812"/>
                    </a:lnTo>
                    <a:lnTo>
                      <a:pt x="2089150" y="5624512"/>
                    </a:lnTo>
                    <a:lnTo>
                      <a:pt x="2057400" y="5719762"/>
                    </a:lnTo>
                    <a:lnTo>
                      <a:pt x="2038350" y="5808662"/>
                    </a:lnTo>
                    <a:lnTo>
                      <a:pt x="2000250" y="5903912"/>
                    </a:lnTo>
                    <a:lnTo>
                      <a:pt x="1949450" y="6018212"/>
                    </a:lnTo>
                    <a:lnTo>
                      <a:pt x="1898650" y="6126162"/>
                    </a:lnTo>
                    <a:lnTo>
                      <a:pt x="1846262" y="6208712"/>
                    </a:lnTo>
                    <a:lnTo>
                      <a:pt x="1771650" y="6170612"/>
                    </a:lnTo>
                    <a:lnTo>
                      <a:pt x="1752600" y="6069012"/>
                    </a:lnTo>
                    <a:lnTo>
                      <a:pt x="1752600" y="5967412"/>
                    </a:lnTo>
                    <a:cubicBezTo>
                      <a:pt x="1747838" y="5934074"/>
                      <a:pt x="1744662" y="5899150"/>
                      <a:pt x="1739900" y="5865812"/>
                    </a:cubicBezTo>
                    <a:lnTo>
                      <a:pt x="1689100" y="5840412"/>
                    </a:lnTo>
                    <a:lnTo>
                      <a:pt x="1619250" y="5827712"/>
                    </a:lnTo>
                    <a:lnTo>
                      <a:pt x="1612900" y="5694362"/>
                    </a:lnTo>
                    <a:cubicBezTo>
                      <a:pt x="1608138" y="5657848"/>
                      <a:pt x="1604962" y="5622924"/>
                      <a:pt x="1600200" y="5586412"/>
                    </a:cubicBezTo>
                    <a:lnTo>
                      <a:pt x="1543050" y="5548312"/>
                    </a:lnTo>
                    <a:lnTo>
                      <a:pt x="1473200" y="5586412"/>
                    </a:lnTo>
                    <a:lnTo>
                      <a:pt x="1397000" y="5586412"/>
                    </a:lnTo>
                    <a:cubicBezTo>
                      <a:pt x="1392238" y="5568948"/>
                      <a:pt x="1389062" y="5553074"/>
                      <a:pt x="1384300" y="5535612"/>
                    </a:cubicBezTo>
                    <a:cubicBezTo>
                      <a:pt x="1377950" y="5502274"/>
                      <a:pt x="1371600" y="5467348"/>
                      <a:pt x="1365250" y="5434012"/>
                    </a:cubicBezTo>
                    <a:cubicBezTo>
                      <a:pt x="1350962" y="5410198"/>
                      <a:pt x="1335088" y="5387974"/>
                      <a:pt x="1320800" y="5364162"/>
                    </a:cubicBezTo>
                    <a:lnTo>
                      <a:pt x="1244600" y="5446712"/>
                    </a:lnTo>
                    <a:lnTo>
                      <a:pt x="1168400" y="5503862"/>
                    </a:lnTo>
                    <a:lnTo>
                      <a:pt x="1098550" y="5580062"/>
                    </a:lnTo>
                    <a:lnTo>
                      <a:pt x="1016000" y="5630862"/>
                    </a:lnTo>
                    <a:lnTo>
                      <a:pt x="1016000" y="5726112"/>
                    </a:lnTo>
                    <a:cubicBezTo>
                      <a:pt x="1017588" y="5759448"/>
                      <a:pt x="1020762" y="5794374"/>
                      <a:pt x="1022350" y="5827712"/>
                    </a:cubicBezTo>
                    <a:lnTo>
                      <a:pt x="965200" y="5878512"/>
                    </a:lnTo>
                    <a:lnTo>
                      <a:pt x="965200" y="5961062"/>
                    </a:lnTo>
                    <a:cubicBezTo>
                      <a:pt x="963612" y="5988050"/>
                      <a:pt x="960438" y="6016624"/>
                      <a:pt x="958850" y="6043612"/>
                    </a:cubicBezTo>
                    <a:lnTo>
                      <a:pt x="895350" y="6100762"/>
                    </a:lnTo>
                    <a:cubicBezTo>
                      <a:pt x="881062" y="6126162"/>
                      <a:pt x="865188" y="6151562"/>
                      <a:pt x="850900" y="6176962"/>
                    </a:cubicBezTo>
                    <a:lnTo>
                      <a:pt x="812800" y="6253162"/>
                    </a:lnTo>
                    <a:lnTo>
                      <a:pt x="717550" y="6253162"/>
                    </a:lnTo>
                    <a:lnTo>
                      <a:pt x="622300" y="6240462"/>
                    </a:lnTo>
                    <a:lnTo>
                      <a:pt x="520700" y="6234112"/>
                    </a:lnTo>
                    <a:lnTo>
                      <a:pt x="488950" y="6189662"/>
                    </a:lnTo>
                    <a:lnTo>
                      <a:pt x="406400" y="6196012"/>
                    </a:lnTo>
                    <a:lnTo>
                      <a:pt x="336550" y="6202362"/>
                    </a:lnTo>
                    <a:lnTo>
                      <a:pt x="285750" y="6278562"/>
                    </a:lnTo>
                    <a:lnTo>
                      <a:pt x="242888" y="6372224"/>
                    </a:lnTo>
                    <a:lnTo>
                      <a:pt x="171450" y="6310312"/>
                    </a:lnTo>
                    <a:lnTo>
                      <a:pt x="190500" y="6234112"/>
                    </a:lnTo>
                    <a:lnTo>
                      <a:pt x="209550" y="6157912"/>
                    </a:lnTo>
                    <a:lnTo>
                      <a:pt x="139700" y="6113462"/>
                    </a:lnTo>
                    <a:lnTo>
                      <a:pt x="76200" y="6075362"/>
                    </a:lnTo>
                    <a:lnTo>
                      <a:pt x="120650" y="5999162"/>
                    </a:lnTo>
                    <a:lnTo>
                      <a:pt x="165100" y="5929312"/>
                    </a:lnTo>
                    <a:lnTo>
                      <a:pt x="190500" y="5865812"/>
                    </a:lnTo>
                    <a:cubicBezTo>
                      <a:pt x="192088" y="5845174"/>
                      <a:pt x="195262" y="5822950"/>
                      <a:pt x="196850" y="5802312"/>
                    </a:cubicBezTo>
                    <a:lnTo>
                      <a:pt x="133350" y="5732462"/>
                    </a:lnTo>
                    <a:lnTo>
                      <a:pt x="76200" y="5688012"/>
                    </a:lnTo>
                    <a:lnTo>
                      <a:pt x="25400" y="5643562"/>
                    </a:lnTo>
                    <a:cubicBezTo>
                      <a:pt x="20638" y="5618162"/>
                      <a:pt x="17462" y="5592762"/>
                      <a:pt x="12700" y="5567362"/>
                    </a:cubicBezTo>
                    <a:lnTo>
                      <a:pt x="0" y="5472112"/>
                    </a:lnTo>
                    <a:lnTo>
                      <a:pt x="0" y="5348286"/>
                    </a:lnTo>
                    <a:lnTo>
                      <a:pt x="82550" y="5300662"/>
                    </a:lnTo>
                    <a:lnTo>
                      <a:pt x="114300" y="5230812"/>
                    </a:lnTo>
                    <a:lnTo>
                      <a:pt x="63500" y="5160962"/>
                    </a:lnTo>
                    <a:lnTo>
                      <a:pt x="12700" y="5103812"/>
                    </a:lnTo>
                    <a:lnTo>
                      <a:pt x="50800" y="5033962"/>
                    </a:lnTo>
                    <a:lnTo>
                      <a:pt x="101600" y="5008562"/>
                    </a:lnTo>
                    <a:lnTo>
                      <a:pt x="184150" y="5008562"/>
                    </a:lnTo>
                    <a:lnTo>
                      <a:pt x="190500" y="4913312"/>
                    </a:lnTo>
                    <a:lnTo>
                      <a:pt x="215900" y="4849812"/>
                    </a:lnTo>
                    <a:lnTo>
                      <a:pt x="266700" y="4779962"/>
                    </a:lnTo>
                    <a:lnTo>
                      <a:pt x="247650" y="4678362"/>
                    </a:lnTo>
                    <a:lnTo>
                      <a:pt x="228600" y="4602162"/>
                    </a:lnTo>
                    <a:lnTo>
                      <a:pt x="266700" y="4532312"/>
                    </a:lnTo>
                    <a:lnTo>
                      <a:pt x="323850" y="4449762"/>
                    </a:lnTo>
                    <a:lnTo>
                      <a:pt x="381000" y="4373562"/>
                    </a:lnTo>
                    <a:lnTo>
                      <a:pt x="463550" y="4329112"/>
                    </a:lnTo>
                    <a:lnTo>
                      <a:pt x="552450" y="4291012"/>
                    </a:lnTo>
                    <a:lnTo>
                      <a:pt x="552450" y="4183062"/>
                    </a:lnTo>
                    <a:lnTo>
                      <a:pt x="546100" y="4113212"/>
                    </a:lnTo>
                    <a:lnTo>
                      <a:pt x="552450" y="4005262"/>
                    </a:lnTo>
                    <a:lnTo>
                      <a:pt x="609600" y="4049712"/>
                    </a:lnTo>
                    <a:lnTo>
                      <a:pt x="666750" y="4100512"/>
                    </a:lnTo>
                    <a:lnTo>
                      <a:pt x="711200" y="4157662"/>
                    </a:lnTo>
                    <a:lnTo>
                      <a:pt x="793750" y="4170362"/>
                    </a:lnTo>
                    <a:lnTo>
                      <a:pt x="857250" y="4157662"/>
                    </a:lnTo>
                    <a:lnTo>
                      <a:pt x="895350" y="4100512"/>
                    </a:lnTo>
                    <a:lnTo>
                      <a:pt x="869950" y="4037012"/>
                    </a:lnTo>
                    <a:lnTo>
                      <a:pt x="838200" y="3967162"/>
                    </a:lnTo>
                    <a:lnTo>
                      <a:pt x="895132" y="3875436"/>
                    </a:lnTo>
                    <a:lnTo>
                      <a:pt x="889000" y="3795712"/>
                    </a:lnTo>
                    <a:lnTo>
                      <a:pt x="882650" y="3706812"/>
                    </a:lnTo>
                    <a:lnTo>
                      <a:pt x="876300" y="3636962"/>
                    </a:lnTo>
                    <a:lnTo>
                      <a:pt x="825500" y="3586162"/>
                    </a:lnTo>
                    <a:lnTo>
                      <a:pt x="800100" y="3497262"/>
                    </a:lnTo>
                    <a:lnTo>
                      <a:pt x="806450" y="3440112"/>
                    </a:lnTo>
                    <a:lnTo>
                      <a:pt x="825500" y="3376612"/>
                    </a:lnTo>
                    <a:lnTo>
                      <a:pt x="869950" y="3351212"/>
                    </a:lnTo>
                    <a:lnTo>
                      <a:pt x="895350" y="3287712"/>
                    </a:lnTo>
                    <a:lnTo>
                      <a:pt x="895350" y="3205162"/>
                    </a:lnTo>
                    <a:lnTo>
                      <a:pt x="876300" y="3132138"/>
                    </a:lnTo>
                    <a:lnTo>
                      <a:pt x="812800" y="3040062"/>
                    </a:lnTo>
                    <a:lnTo>
                      <a:pt x="736600" y="2970212"/>
                    </a:lnTo>
                    <a:lnTo>
                      <a:pt x="673100" y="2919412"/>
                    </a:lnTo>
                    <a:lnTo>
                      <a:pt x="635000" y="2843212"/>
                    </a:lnTo>
                    <a:lnTo>
                      <a:pt x="692150" y="2773362"/>
                    </a:lnTo>
                    <a:lnTo>
                      <a:pt x="781050" y="2722562"/>
                    </a:lnTo>
                    <a:lnTo>
                      <a:pt x="895350" y="2684462"/>
                    </a:lnTo>
                    <a:cubicBezTo>
                      <a:pt x="906462" y="2659062"/>
                      <a:pt x="915988" y="2633662"/>
                      <a:pt x="927100" y="2608262"/>
                    </a:cubicBezTo>
                    <a:lnTo>
                      <a:pt x="965200" y="2513012"/>
                    </a:lnTo>
                    <a:lnTo>
                      <a:pt x="1022350" y="2455862"/>
                    </a:lnTo>
                    <a:lnTo>
                      <a:pt x="1085850" y="2405062"/>
                    </a:lnTo>
                    <a:cubicBezTo>
                      <a:pt x="1084262" y="2387600"/>
                      <a:pt x="1081088" y="2371724"/>
                      <a:pt x="1079500" y="2354262"/>
                    </a:cubicBezTo>
                    <a:lnTo>
                      <a:pt x="1079500" y="2303462"/>
                    </a:lnTo>
                    <a:cubicBezTo>
                      <a:pt x="1066800" y="2276474"/>
                      <a:pt x="1054100" y="2247900"/>
                      <a:pt x="1041400" y="2220912"/>
                    </a:cubicBezTo>
                    <a:lnTo>
                      <a:pt x="996950" y="2163762"/>
                    </a:lnTo>
                    <a:lnTo>
                      <a:pt x="958850" y="2106612"/>
                    </a:lnTo>
                    <a:lnTo>
                      <a:pt x="958850" y="2049462"/>
                    </a:lnTo>
                    <a:lnTo>
                      <a:pt x="965200" y="1992312"/>
                    </a:lnTo>
                    <a:lnTo>
                      <a:pt x="952500" y="1885950"/>
                    </a:lnTo>
                    <a:lnTo>
                      <a:pt x="950912" y="1881188"/>
                    </a:lnTo>
                    <a:lnTo>
                      <a:pt x="933450" y="1789112"/>
                    </a:lnTo>
                    <a:lnTo>
                      <a:pt x="920750" y="1731962"/>
                    </a:lnTo>
                    <a:lnTo>
                      <a:pt x="895350" y="1655762"/>
                    </a:lnTo>
                    <a:lnTo>
                      <a:pt x="857250" y="1585912"/>
                    </a:lnTo>
                    <a:lnTo>
                      <a:pt x="793750" y="1535112"/>
                    </a:lnTo>
                    <a:lnTo>
                      <a:pt x="692150" y="1503362"/>
                    </a:lnTo>
                    <a:lnTo>
                      <a:pt x="698500" y="1433512"/>
                    </a:lnTo>
                    <a:lnTo>
                      <a:pt x="635000" y="1370012"/>
                    </a:lnTo>
                    <a:lnTo>
                      <a:pt x="552450" y="1439862"/>
                    </a:lnTo>
                    <a:lnTo>
                      <a:pt x="501650" y="1376362"/>
                    </a:lnTo>
                    <a:lnTo>
                      <a:pt x="495300" y="1319212"/>
                    </a:lnTo>
                    <a:lnTo>
                      <a:pt x="488950" y="1243012"/>
                    </a:lnTo>
                    <a:lnTo>
                      <a:pt x="438150" y="1166812"/>
                    </a:lnTo>
                    <a:lnTo>
                      <a:pt x="381000" y="1096962"/>
                    </a:lnTo>
                    <a:lnTo>
                      <a:pt x="425450" y="989012"/>
                    </a:lnTo>
                    <a:lnTo>
                      <a:pt x="501650" y="906462"/>
                    </a:lnTo>
                    <a:lnTo>
                      <a:pt x="571500" y="842962"/>
                    </a:lnTo>
                    <a:lnTo>
                      <a:pt x="660400" y="817562"/>
                    </a:lnTo>
                    <a:lnTo>
                      <a:pt x="711200" y="830262"/>
                    </a:lnTo>
                    <a:lnTo>
                      <a:pt x="781050" y="785812"/>
                    </a:lnTo>
                    <a:lnTo>
                      <a:pt x="857250" y="798512"/>
                    </a:lnTo>
                    <a:lnTo>
                      <a:pt x="928688" y="823912"/>
                    </a:lnTo>
                    <a:lnTo>
                      <a:pt x="1023938" y="774700"/>
                    </a:lnTo>
                    <a:lnTo>
                      <a:pt x="1085850" y="728662"/>
                    </a:lnTo>
                    <a:lnTo>
                      <a:pt x="1079500" y="658812"/>
                    </a:lnTo>
                    <a:lnTo>
                      <a:pt x="1035050" y="601662"/>
                    </a:lnTo>
                    <a:cubicBezTo>
                      <a:pt x="1028700" y="574674"/>
                      <a:pt x="1022350" y="546100"/>
                      <a:pt x="1016000" y="519112"/>
                    </a:cubicBezTo>
                    <a:lnTo>
                      <a:pt x="1035050" y="423862"/>
                    </a:lnTo>
                    <a:lnTo>
                      <a:pt x="1117600" y="322262"/>
                    </a:lnTo>
                    <a:lnTo>
                      <a:pt x="1187450" y="252412"/>
                    </a:lnTo>
                    <a:lnTo>
                      <a:pt x="1270000" y="182562"/>
                    </a:lnTo>
                    <a:lnTo>
                      <a:pt x="1314450" y="227012"/>
                    </a:lnTo>
                    <a:lnTo>
                      <a:pt x="1371600" y="265112"/>
                    </a:lnTo>
                    <a:lnTo>
                      <a:pt x="1441450" y="227012"/>
                    </a:lnTo>
                    <a:lnTo>
                      <a:pt x="1485900" y="188912"/>
                    </a:lnTo>
                    <a:lnTo>
                      <a:pt x="1568450" y="182562"/>
                    </a:lnTo>
                    <a:lnTo>
                      <a:pt x="1619250" y="106362"/>
                    </a:lnTo>
                    <a:lnTo>
                      <a:pt x="1682750" y="17462"/>
                    </a:lnTo>
                    <a:lnTo>
                      <a:pt x="1746250" y="4762"/>
                    </a:lnTo>
                    <a:lnTo>
                      <a:pt x="1836738"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Freeform 22">
                <a:extLst>
                  <a:ext uri="{FF2B5EF4-FFF2-40B4-BE49-F238E27FC236}">
                    <a16:creationId xmlns:a16="http://schemas.microsoft.com/office/drawing/2014/main" id="{E8E468E7-54FF-AD05-C106-7A5A4D2DF2FA}"/>
                  </a:ext>
                </a:extLst>
              </p:cNvPr>
              <p:cNvSpPr>
                <a:spLocks/>
              </p:cNvSpPr>
              <p:nvPr/>
            </p:nvSpPr>
            <p:spPr bwMode="auto">
              <a:xfrm>
                <a:off x="2587862" y="2774822"/>
                <a:ext cx="1196637" cy="1157631"/>
              </a:xfrm>
              <a:custGeom>
                <a:avLst/>
                <a:gdLst>
                  <a:gd name="T0" fmla="*/ 2147483647 w 4296"/>
                  <a:gd name="T1" fmla="*/ 2147483647 h 4156"/>
                  <a:gd name="T2" fmla="*/ 2147483647 w 4296"/>
                  <a:gd name="T3" fmla="*/ 2147483647 h 4156"/>
                  <a:gd name="T4" fmla="*/ 2147483647 w 4296"/>
                  <a:gd name="T5" fmla="*/ 2147483647 h 4156"/>
                  <a:gd name="T6" fmla="*/ 2147483647 w 4296"/>
                  <a:gd name="T7" fmla="*/ 2147483647 h 4156"/>
                  <a:gd name="T8" fmla="*/ 2147483647 w 4296"/>
                  <a:gd name="T9" fmla="*/ 2147483647 h 4156"/>
                  <a:gd name="T10" fmla="*/ 2147483647 w 4296"/>
                  <a:gd name="T11" fmla="*/ 2147483647 h 4156"/>
                  <a:gd name="T12" fmla="*/ 2147483647 w 4296"/>
                  <a:gd name="T13" fmla="*/ 2147483647 h 4156"/>
                  <a:gd name="T14" fmla="*/ 2147483647 w 4296"/>
                  <a:gd name="T15" fmla="*/ 2147483647 h 4156"/>
                  <a:gd name="T16" fmla="*/ 2147483647 w 4296"/>
                  <a:gd name="T17" fmla="*/ 2147483647 h 4156"/>
                  <a:gd name="T18" fmla="*/ 2147483647 w 4296"/>
                  <a:gd name="T19" fmla="*/ 2147483647 h 4156"/>
                  <a:gd name="T20" fmla="*/ 2147483647 w 4296"/>
                  <a:gd name="T21" fmla="*/ 2147483647 h 4156"/>
                  <a:gd name="T22" fmla="*/ 2147483647 w 4296"/>
                  <a:gd name="T23" fmla="*/ 2147483647 h 4156"/>
                  <a:gd name="T24" fmla="*/ 2147483647 w 4296"/>
                  <a:gd name="T25" fmla="*/ 2147483647 h 4156"/>
                  <a:gd name="T26" fmla="*/ 2147483647 w 4296"/>
                  <a:gd name="T27" fmla="*/ 2147483647 h 4156"/>
                  <a:gd name="T28" fmla="*/ 2147483647 w 4296"/>
                  <a:gd name="T29" fmla="*/ 2147483647 h 4156"/>
                  <a:gd name="T30" fmla="*/ 2147483647 w 4296"/>
                  <a:gd name="T31" fmla="*/ 2147483647 h 4156"/>
                  <a:gd name="T32" fmla="*/ 2147483647 w 4296"/>
                  <a:gd name="T33" fmla="*/ 2147483647 h 4156"/>
                  <a:gd name="T34" fmla="*/ 2147483647 w 4296"/>
                  <a:gd name="T35" fmla="*/ 2147483647 h 4156"/>
                  <a:gd name="T36" fmla="*/ 2147483647 w 4296"/>
                  <a:gd name="T37" fmla="*/ 2147483647 h 4156"/>
                  <a:gd name="T38" fmla="*/ 2147483647 w 4296"/>
                  <a:gd name="T39" fmla="*/ 2147483647 h 4156"/>
                  <a:gd name="T40" fmla="*/ 2147483647 w 4296"/>
                  <a:gd name="T41" fmla="*/ 2147483647 h 4156"/>
                  <a:gd name="T42" fmla="*/ 2147483647 w 4296"/>
                  <a:gd name="T43" fmla="*/ 2147483647 h 4156"/>
                  <a:gd name="T44" fmla="*/ 2147483647 w 4296"/>
                  <a:gd name="T45" fmla="*/ 2147483647 h 4156"/>
                  <a:gd name="T46" fmla="*/ 2147483647 w 4296"/>
                  <a:gd name="T47" fmla="*/ 2147483647 h 4156"/>
                  <a:gd name="T48" fmla="*/ 2147483647 w 4296"/>
                  <a:gd name="T49" fmla="*/ 2147483647 h 4156"/>
                  <a:gd name="T50" fmla="*/ 2147483647 w 4296"/>
                  <a:gd name="T51" fmla="*/ 2147483647 h 4156"/>
                  <a:gd name="T52" fmla="*/ 2147483647 w 4296"/>
                  <a:gd name="T53" fmla="*/ 2147483647 h 4156"/>
                  <a:gd name="T54" fmla="*/ 2147483647 w 4296"/>
                  <a:gd name="T55" fmla="*/ 2147483647 h 4156"/>
                  <a:gd name="T56" fmla="*/ 2147483647 w 4296"/>
                  <a:gd name="T57" fmla="*/ 2147483647 h 4156"/>
                  <a:gd name="T58" fmla="*/ 2147483647 w 4296"/>
                  <a:gd name="T59" fmla="*/ 2147483647 h 4156"/>
                  <a:gd name="T60" fmla="*/ 2147483647 w 4296"/>
                  <a:gd name="T61" fmla="*/ 2147483647 h 4156"/>
                  <a:gd name="T62" fmla="*/ 2147483647 w 4296"/>
                  <a:gd name="T63" fmla="*/ 2147483647 h 4156"/>
                  <a:gd name="T64" fmla="*/ 2147483647 w 4296"/>
                  <a:gd name="T65" fmla="*/ 2147483647 h 4156"/>
                  <a:gd name="T66" fmla="*/ 2147483647 w 4296"/>
                  <a:gd name="T67" fmla="*/ 2147483647 h 4156"/>
                  <a:gd name="T68" fmla="*/ 2147483647 w 4296"/>
                  <a:gd name="T69" fmla="*/ 2147483647 h 4156"/>
                  <a:gd name="T70" fmla="*/ 2147483647 w 4296"/>
                  <a:gd name="T71" fmla="*/ 2147483647 h 4156"/>
                  <a:gd name="T72" fmla="*/ 2147483647 w 4296"/>
                  <a:gd name="T73" fmla="*/ 2147483647 h 4156"/>
                  <a:gd name="T74" fmla="*/ 2147483647 w 4296"/>
                  <a:gd name="T75" fmla="*/ 2147483647 h 4156"/>
                  <a:gd name="T76" fmla="*/ 2147483647 w 4296"/>
                  <a:gd name="T77" fmla="*/ 2147483647 h 4156"/>
                  <a:gd name="T78" fmla="*/ 2147483647 w 4296"/>
                  <a:gd name="T79" fmla="*/ 2147483647 h 4156"/>
                  <a:gd name="T80" fmla="*/ 2147483647 w 4296"/>
                  <a:gd name="T81" fmla="*/ 2147483647 h 4156"/>
                  <a:gd name="T82" fmla="*/ 2147483647 w 4296"/>
                  <a:gd name="T83" fmla="*/ 2147483647 h 4156"/>
                  <a:gd name="T84" fmla="*/ 0 w 4296"/>
                  <a:gd name="T85" fmla="*/ 2147483647 h 4156"/>
                  <a:gd name="T86" fmla="*/ 2147483647 w 4296"/>
                  <a:gd name="T87" fmla="*/ 2147483647 h 4156"/>
                  <a:gd name="T88" fmla="*/ 2147483647 w 4296"/>
                  <a:gd name="T89" fmla="*/ 2147483647 h 4156"/>
                  <a:gd name="T90" fmla="*/ 2147483647 w 4296"/>
                  <a:gd name="T91" fmla="*/ 2147483647 h 4156"/>
                  <a:gd name="T92" fmla="*/ 2147483647 w 4296"/>
                  <a:gd name="T93" fmla="*/ 2147483647 h 4156"/>
                  <a:gd name="T94" fmla="*/ 2147483647 w 4296"/>
                  <a:gd name="T95" fmla="*/ 2147483647 h 4156"/>
                  <a:gd name="T96" fmla="*/ 2147483647 w 4296"/>
                  <a:gd name="T97" fmla="*/ 2147483647 h 4156"/>
                  <a:gd name="T98" fmla="*/ 2147483647 w 4296"/>
                  <a:gd name="T99" fmla="*/ 2147483647 h 4156"/>
                  <a:gd name="T100" fmla="*/ 2147483647 w 4296"/>
                  <a:gd name="T101" fmla="*/ 2147483647 h 4156"/>
                  <a:gd name="T102" fmla="*/ 2147483647 w 4296"/>
                  <a:gd name="T103" fmla="*/ 2147483647 h 4156"/>
                  <a:gd name="T104" fmla="*/ 2147483647 w 4296"/>
                  <a:gd name="T105" fmla="*/ 2147483647 h 4156"/>
                  <a:gd name="T106" fmla="*/ 2147483647 w 4296"/>
                  <a:gd name="T107" fmla="*/ 2147483647 h 4156"/>
                  <a:gd name="T108" fmla="*/ 2147483647 w 4296"/>
                  <a:gd name="T109" fmla="*/ 2147483647 h 4156"/>
                  <a:gd name="T110" fmla="*/ 2147483647 w 4296"/>
                  <a:gd name="T111" fmla="*/ 2147483647 h 4156"/>
                  <a:gd name="T112" fmla="*/ 2147483647 w 4296"/>
                  <a:gd name="T113" fmla="*/ 2147483647 h 4156"/>
                  <a:gd name="T114" fmla="*/ 2147483647 w 4296"/>
                  <a:gd name="T115" fmla="*/ 2147483647 h 4156"/>
                  <a:gd name="T116" fmla="*/ 2147483647 w 4296"/>
                  <a:gd name="T117" fmla="*/ 2147483647 h 4156"/>
                  <a:gd name="T118" fmla="*/ 2147483647 w 4296"/>
                  <a:gd name="T119" fmla="*/ 2147483647 h 4156"/>
                  <a:gd name="T120" fmla="*/ 2147483647 w 4296"/>
                  <a:gd name="T121" fmla="*/ 2147483647 h 41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296" h="4156">
                    <a:moveTo>
                      <a:pt x="2972" y="0"/>
                    </a:moveTo>
                    <a:lnTo>
                      <a:pt x="3012" y="20"/>
                    </a:lnTo>
                    <a:lnTo>
                      <a:pt x="3048" y="60"/>
                    </a:lnTo>
                    <a:cubicBezTo>
                      <a:pt x="3047" y="79"/>
                      <a:pt x="3045" y="97"/>
                      <a:pt x="3044" y="116"/>
                    </a:cubicBezTo>
                    <a:cubicBezTo>
                      <a:pt x="3047" y="132"/>
                      <a:pt x="3049" y="148"/>
                      <a:pt x="3052" y="164"/>
                    </a:cubicBezTo>
                    <a:cubicBezTo>
                      <a:pt x="3059" y="180"/>
                      <a:pt x="3065" y="196"/>
                      <a:pt x="3072" y="212"/>
                    </a:cubicBezTo>
                    <a:lnTo>
                      <a:pt x="3108" y="216"/>
                    </a:lnTo>
                    <a:lnTo>
                      <a:pt x="3148" y="236"/>
                    </a:lnTo>
                    <a:lnTo>
                      <a:pt x="3164" y="292"/>
                    </a:lnTo>
                    <a:cubicBezTo>
                      <a:pt x="3163" y="305"/>
                      <a:pt x="3161" y="317"/>
                      <a:pt x="3160" y="330"/>
                    </a:cubicBezTo>
                    <a:lnTo>
                      <a:pt x="3160" y="331"/>
                    </a:lnTo>
                    <a:lnTo>
                      <a:pt x="3268" y="340"/>
                    </a:lnTo>
                    <a:lnTo>
                      <a:pt x="3340" y="332"/>
                    </a:lnTo>
                    <a:lnTo>
                      <a:pt x="3384" y="296"/>
                    </a:lnTo>
                    <a:lnTo>
                      <a:pt x="3412" y="252"/>
                    </a:lnTo>
                    <a:lnTo>
                      <a:pt x="3448" y="184"/>
                    </a:lnTo>
                    <a:lnTo>
                      <a:pt x="3520" y="188"/>
                    </a:lnTo>
                    <a:lnTo>
                      <a:pt x="3604" y="180"/>
                    </a:lnTo>
                    <a:lnTo>
                      <a:pt x="3652" y="204"/>
                    </a:lnTo>
                    <a:lnTo>
                      <a:pt x="3688" y="248"/>
                    </a:lnTo>
                    <a:lnTo>
                      <a:pt x="3684" y="320"/>
                    </a:lnTo>
                    <a:lnTo>
                      <a:pt x="3688" y="380"/>
                    </a:lnTo>
                    <a:lnTo>
                      <a:pt x="3696" y="436"/>
                    </a:lnTo>
                    <a:lnTo>
                      <a:pt x="3724" y="480"/>
                    </a:lnTo>
                    <a:lnTo>
                      <a:pt x="3768" y="500"/>
                    </a:lnTo>
                    <a:lnTo>
                      <a:pt x="3820" y="512"/>
                    </a:lnTo>
                    <a:lnTo>
                      <a:pt x="3832" y="564"/>
                    </a:lnTo>
                    <a:lnTo>
                      <a:pt x="3880" y="612"/>
                    </a:lnTo>
                    <a:lnTo>
                      <a:pt x="3936" y="608"/>
                    </a:lnTo>
                    <a:lnTo>
                      <a:pt x="4000" y="608"/>
                    </a:lnTo>
                    <a:lnTo>
                      <a:pt x="4048" y="596"/>
                    </a:lnTo>
                    <a:lnTo>
                      <a:pt x="4088" y="644"/>
                    </a:lnTo>
                    <a:lnTo>
                      <a:pt x="4120" y="692"/>
                    </a:lnTo>
                    <a:lnTo>
                      <a:pt x="4152" y="716"/>
                    </a:lnTo>
                    <a:lnTo>
                      <a:pt x="4212" y="732"/>
                    </a:lnTo>
                    <a:lnTo>
                      <a:pt x="4248" y="756"/>
                    </a:lnTo>
                    <a:lnTo>
                      <a:pt x="4296" y="784"/>
                    </a:lnTo>
                    <a:cubicBezTo>
                      <a:pt x="4291" y="800"/>
                      <a:pt x="4285" y="816"/>
                      <a:pt x="4280" y="832"/>
                    </a:cubicBezTo>
                    <a:lnTo>
                      <a:pt x="4252" y="852"/>
                    </a:lnTo>
                    <a:lnTo>
                      <a:pt x="4224" y="884"/>
                    </a:lnTo>
                    <a:lnTo>
                      <a:pt x="4200" y="924"/>
                    </a:lnTo>
                    <a:cubicBezTo>
                      <a:pt x="4196" y="941"/>
                      <a:pt x="4192" y="959"/>
                      <a:pt x="4188" y="976"/>
                    </a:cubicBezTo>
                    <a:lnTo>
                      <a:pt x="4212" y="1008"/>
                    </a:lnTo>
                    <a:lnTo>
                      <a:pt x="4244" y="1040"/>
                    </a:lnTo>
                    <a:lnTo>
                      <a:pt x="4244" y="1108"/>
                    </a:lnTo>
                    <a:cubicBezTo>
                      <a:pt x="4241" y="1136"/>
                      <a:pt x="4239" y="1164"/>
                      <a:pt x="4236" y="1192"/>
                    </a:cubicBezTo>
                    <a:lnTo>
                      <a:pt x="4208" y="1240"/>
                    </a:lnTo>
                    <a:lnTo>
                      <a:pt x="4152" y="1244"/>
                    </a:lnTo>
                    <a:cubicBezTo>
                      <a:pt x="4151" y="1267"/>
                      <a:pt x="4149" y="1289"/>
                      <a:pt x="4148" y="1312"/>
                    </a:cubicBezTo>
                    <a:cubicBezTo>
                      <a:pt x="4147" y="1332"/>
                      <a:pt x="4145" y="1352"/>
                      <a:pt x="4144" y="1372"/>
                    </a:cubicBezTo>
                    <a:lnTo>
                      <a:pt x="4112" y="1412"/>
                    </a:lnTo>
                    <a:lnTo>
                      <a:pt x="4080" y="1456"/>
                    </a:lnTo>
                    <a:lnTo>
                      <a:pt x="4012" y="1484"/>
                    </a:lnTo>
                    <a:lnTo>
                      <a:pt x="3964" y="1516"/>
                    </a:lnTo>
                    <a:lnTo>
                      <a:pt x="3928" y="1556"/>
                    </a:lnTo>
                    <a:lnTo>
                      <a:pt x="3912" y="1604"/>
                    </a:lnTo>
                    <a:lnTo>
                      <a:pt x="3948" y="1640"/>
                    </a:lnTo>
                    <a:lnTo>
                      <a:pt x="3924" y="1660"/>
                    </a:lnTo>
                    <a:lnTo>
                      <a:pt x="3888" y="1672"/>
                    </a:lnTo>
                    <a:lnTo>
                      <a:pt x="3836" y="1676"/>
                    </a:lnTo>
                    <a:lnTo>
                      <a:pt x="3780" y="1680"/>
                    </a:lnTo>
                    <a:lnTo>
                      <a:pt x="3768" y="1716"/>
                    </a:lnTo>
                    <a:lnTo>
                      <a:pt x="3736" y="1748"/>
                    </a:lnTo>
                    <a:lnTo>
                      <a:pt x="3692" y="1736"/>
                    </a:lnTo>
                    <a:lnTo>
                      <a:pt x="3652" y="1704"/>
                    </a:lnTo>
                    <a:lnTo>
                      <a:pt x="3664" y="1788"/>
                    </a:lnTo>
                    <a:lnTo>
                      <a:pt x="3684" y="1840"/>
                    </a:lnTo>
                    <a:lnTo>
                      <a:pt x="3644" y="1832"/>
                    </a:lnTo>
                    <a:lnTo>
                      <a:pt x="3596" y="1816"/>
                    </a:lnTo>
                    <a:lnTo>
                      <a:pt x="3544" y="1788"/>
                    </a:lnTo>
                    <a:lnTo>
                      <a:pt x="3492" y="1744"/>
                    </a:lnTo>
                    <a:lnTo>
                      <a:pt x="3468" y="1784"/>
                    </a:lnTo>
                    <a:lnTo>
                      <a:pt x="3448" y="1824"/>
                    </a:lnTo>
                    <a:lnTo>
                      <a:pt x="3448" y="1825"/>
                    </a:lnTo>
                    <a:lnTo>
                      <a:pt x="3424" y="1880"/>
                    </a:lnTo>
                    <a:lnTo>
                      <a:pt x="3444" y="1908"/>
                    </a:lnTo>
                    <a:cubicBezTo>
                      <a:pt x="3448" y="1917"/>
                      <a:pt x="3452" y="1927"/>
                      <a:pt x="3456" y="1936"/>
                    </a:cubicBezTo>
                    <a:cubicBezTo>
                      <a:pt x="3455" y="1944"/>
                      <a:pt x="3453" y="1952"/>
                      <a:pt x="3452" y="1960"/>
                    </a:cubicBezTo>
                    <a:lnTo>
                      <a:pt x="3424" y="1996"/>
                    </a:lnTo>
                    <a:lnTo>
                      <a:pt x="3388" y="2032"/>
                    </a:lnTo>
                    <a:cubicBezTo>
                      <a:pt x="3387" y="2048"/>
                      <a:pt x="3385" y="2064"/>
                      <a:pt x="3384" y="2080"/>
                    </a:cubicBezTo>
                    <a:lnTo>
                      <a:pt x="3392" y="2132"/>
                    </a:lnTo>
                    <a:cubicBezTo>
                      <a:pt x="3393" y="2151"/>
                      <a:pt x="3395" y="2169"/>
                      <a:pt x="3396" y="2188"/>
                    </a:cubicBezTo>
                    <a:lnTo>
                      <a:pt x="3348" y="2236"/>
                    </a:lnTo>
                    <a:lnTo>
                      <a:pt x="3308" y="2288"/>
                    </a:lnTo>
                    <a:cubicBezTo>
                      <a:pt x="3303" y="2303"/>
                      <a:pt x="3297" y="2317"/>
                      <a:pt x="3292" y="2332"/>
                    </a:cubicBezTo>
                    <a:cubicBezTo>
                      <a:pt x="3287" y="2349"/>
                      <a:pt x="3281" y="2367"/>
                      <a:pt x="3276" y="2384"/>
                    </a:cubicBezTo>
                    <a:lnTo>
                      <a:pt x="3268" y="2444"/>
                    </a:lnTo>
                    <a:cubicBezTo>
                      <a:pt x="3260" y="2460"/>
                      <a:pt x="3251" y="2473"/>
                      <a:pt x="3244" y="2492"/>
                    </a:cubicBezTo>
                    <a:lnTo>
                      <a:pt x="3225" y="2556"/>
                    </a:lnTo>
                    <a:lnTo>
                      <a:pt x="3188" y="2552"/>
                    </a:lnTo>
                    <a:lnTo>
                      <a:pt x="3148" y="2584"/>
                    </a:lnTo>
                    <a:lnTo>
                      <a:pt x="3124" y="2620"/>
                    </a:lnTo>
                    <a:lnTo>
                      <a:pt x="3088" y="2660"/>
                    </a:lnTo>
                    <a:lnTo>
                      <a:pt x="3060" y="2700"/>
                    </a:lnTo>
                    <a:lnTo>
                      <a:pt x="3031" y="2740"/>
                    </a:lnTo>
                    <a:lnTo>
                      <a:pt x="2988" y="2740"/>
                    </a:lnTo>
                    <a:lnTo>
                      <a:pt x="2956" y="2672"/>
                    </a:lnTo>
                    <a:lnTo>
                      <a:pt x="2908" y="2660"/>
                    </a:lnTo>
                    <a:lnTo>
                      <a:pt x="2868" y="2668"/>
                    </a:lnTo>
                    <a:lnTo>
                      <a:pt x="2784" y="2664"/>
                    </a:lnTo>
                    <a:lnTo>
                      <a:pt x="2732" y="2680"/>
                    </a:lnTo>
                    <a:lnTo>
                      <a:pt x="2648" y="2692"/>
                    </a:lnTo>
                    <a:lnTo>
                      <a:pt x="2552" y="2704"/>
                    </a:lnTo>
                    <a:lnTo>
                      <a:pt x="2472" y="2728"/>
                    </a:lnTo>
                    <a:lnTo>
                      <a:pt x="2472" y="2800"/>
                    </a:lnTo>
                    <a:lnTo>
                      <a:pt x="2412" y="2840"/>
                    </a:lnTo>
                    <a:lnTo>
                      <a:pt x="2356" y="2868"/>
                    </a:lnTo>
                    <a:lnTo>
                      <a:pt x="2328" y="2844"/>
                    </a:lnTo>
                    <a:lnTo>
                      <a:pt x="2280" y="2836"/>
                    </a:lnTo>
                    <a:lnTo>
                      <a:pt x="2224" y="2840"/>
                    </a:lnTo>
                    <a:lnTo>
                      <a:pt x="2184" y="2816"/>
                    </a:lnTo>
                    <a:lnTo>
                      <a:pt x="2152" y="2848"/>
                    </a:lnTo>
                    <a:lnTo>
                      <a:pt x="2108" y="2844"/>
                    </a:lnTo>
                    <a:lnTo>
                      <a:pt x="2072" y="2881"/>
                    </a:lnTo>
                    <a:lnTo>
                      <a:pt x="2120" y="2960"/>
                    </a:lnTo>
                    <a:lnTo>
                      <a:pt x="2120" y="3020"/>
                    </a:lnTo>
                    <a:lnTo>
                      <a:pt x="2152" y="3068"/>
                    </a:lnTo>
                    <a:lnTo>
                      <a:pt x="2196" y="3100"/>
                    </a:lnTo>
                    <a:lnTo>
                      <a:pt x="2248" y="3132"/>
                    </a:lnTo>
                    <a:lnTo>
                      <a:pt x="2280" y="3164"/>
                    </a:lnTo>
                    <a:lnTo>
                      <a:pt x="2248" y="3200"/>
                    </a:lnTo>
                    <a:lnTo>
                      <a:pt x="2228" y="3240"/>
                    </a:lnTo>
                    <a:lnTo>
                      <a:pt x="2252" y="3268"/>
                    </a:lnTo>
                    <a:lnTo>
                      <a:pt x="2292" y="3312"/>
                    </a:lnTo>
                    <a:lnTo>
                      <a:pt x="2340" y="3360"/>
                    </a:lnTo>
                    <a:lnTo>
                      <a:pt x="2312" y="3396"/>
                    </a:lnTo>
                    <a:lnTo>
                      <a:pt x="2292" y="3428"/>
                    </a:lnTo>
                    <a:lnTo>
                      <a:pt x="2340" y="3484"/>
                    </a:lnTo>
                    <a:lnTo>
                      <a:pt x="2352" y="3532"/>
                    </a:lnTo>
                    <a:lnTo>
                      <a:pt x="2360" y="3584"/>
                    </a:lnTo>
                    <a:lnTo>
                      <a:pt x="2364" y="3636"/>
                    </a:lnTo>
                    <a:lnTo>
                      <a:pt x="2372" y="3692"/>
                    </a:lnTo>
                    <a:lnTo>
                      <a:pt x="2328" y="3732"/>
                    </a:lnTo>
                    <a:lnTo>
                      <a:pt x="2364" y="3788"/>
                    </a:lnTo>
                    <a:lnTo>
                      <a:pt x="2380" y="3828"/>
                    </a:lnTo>
                    <a:lnTo>
                      <a:pt x="2328" y="3880"/>
                    </a:lnTo>
                    <a:lnTo>
                      <a:pt x="2344" y="3932"/>
                    </a:lnTo>
                    <a:lnTo>
                      <a:pt x="2372" y="3920"/>
                    </a:lnTo>
                    <a:lnTo>
                      <a:pt x="2408" y="3904"/>
                    </a:lnTo>
                    <a:lnTo>
                      <a:pt x="2424" y="3936"/>
                    </a:lnTo>
                    <a:lnTo>
                      <a:pt x="2444" y="3968"/>
                    </a:lnTo>
                    <a:lnTo>
                      <a:pt x="2380" y="4016"/>
                    </a:lnTo>
                    <a:lnTo>
                      <a:pt x="2316" y="4060"/>
                    </a:lnTo>
                    <a:lnTo>
                      <a:pt x="2268" y="4080"/>
                    </a:lnTo>
                    <a:lnTo>
                      <a:pt x="2228" y="4104"/>
                    </a:lnTo>
                    <a:lnTo>
                      <a:pt x="2156" y="4120"/>
                    </a:lnTo>
                    <a:lnTo>
                      <a:pt x="2116" y="4068"/>
                    </a:lnTo>
                    <a:lnTo>
                      <a:pt x="2076" y="4052"/>
                    </a:lnTo>
                    <a:lnTo>
                      <a:pt x="2044" y="4056"/>
                    </a:lnTo>
                    <a:lnTo>
                      <a:pt x="2008" y="4072"/>
                    </a:lnTo>
                    <a:lnTo>
                      <a:pt x="1964" y="4096"/>
                    </a:lnTo>
                    <a:lnTo>
                      <a:pt x="1924" y="4040"/>
                    </a:lnTo>
                    <a:cubicBezTo>
                      <a:pt x="1920" y="4023"/>
                      <a:pt x="1916" y="4005"/>
                      <a:pt x="1912" y="3988"/>
                    </a:cubicBezTo>
                    <a:lnTo>
                      <a:pt x="1864" y="3988"/>
                    </a:lnTo>
                    <a:lnTo>
                      <a:pt x="1804" y="4012"/>
                    </a:lnTo>
                    <a:lnTo>
                      <a:pt x="1748" y="4048"/>
                    </a:lnTo>
                    <a:lnTo>
                      <a:pt x="1673" y="4101"/>
                    </a:lnTo>
                    <a:lnTo>
                      <a:pt x="1592" y="4096"/>
                    </a:lnTo>
                    <a:lnTo>
                      <a:pt x="1572" y="4156"/>
                    </a:lnTo>
                    <a:lnTo>
                      <a:pt x="1492" y="4128"/>
                    </a:lnTo>
                    <a:lnTo>
                      <a:pt x="1424" y="4072"/>
                    </a:lnTo>
                    <a:cubicBezTo>
                      <a:pt x="1415" y="4047"/>
                      <a:pt x="1405" y="4021"/>
                      <a:pt x="1396" y="3996"/>
                    </a:cubicBezTo>
                    <a:lnTo>
                      <a:pt x="1316" y="3996"/>
                    </a:lnTo>
                    <a:lnTo>
                      <a:pt x="1252" y="4012"/>
                    </a:lnTo>
                    <a:lnTo>
                      <a:pt x="1228" y="3944"/>
                    </a:lnTo>
                    <a:cubicBezTo>
                      <a:pt x="1223" y="3924"/>
                      <a:pt x="1217" y="3904"/>
                      <a:pt x="1212" y="3884"/>
                    </a:cubicBezTo>
                    <a:lnTo>
                      <a:pt x="1136" y="3888"/>
                    </a:lnTo>
                    <a:lnTo>
                      <a:pt x="1068" y="3900"/>
                    </a:lnTo>
                    <a:lnTo>
                      <a:pt x="1028" y="3864"/>
                    </a:lnTo>
                    <a:lnTo>
                      <a:pt x="980" y="3808"/>
                    </a:lnTo>
                    <a:lnTo>
                      <a:pt x="908" y="3744"/>
                    </a:lnTo>
                    <a:lnTo>
                      <a:pt x="800" y="3688"/>
                    </a:lnTo>
                    <a:cubicBezTo>
                      <a:pt x="789" y="3655"/>
                      <a:pt x="779" y="3621"/>
                      <a:pt x="768" y="3588"/>
                    </a:cubicBezTo>
                    <a:cubicBezTo>
                      <a:pt x="760" y="3559"/>
                      <a:pt x="752" y="3529"/>
                      <a:pt x="744" y="3500"/>
                    </a:cubicBezTo>
                    <a:lnTo>
                      <a:pt x="700" y="3408"/>
                    </a:lnTo>
                    <a:cubicBezTo>
                      <a:pt x="697" y="3379"/>
                      <a:pt x="695" y="3349"/>
                      <a:pt x="692" y="3320"/>
                    </a:cubicBezTo>
                    <a:lnTo>
                      <a:pt x="612" y="3340"/>
                    </a:lnTo>
                    <a:cubicBezTo>
                      <a:pt x="615" y="3315"/>
                      <a:pt x="617" y="3289"/>
                      <a:pt x="620" y="3264"/>
                    </a:cubicBezTo>
                    <a:lnTo>
                      <a:pt x="592" y="3224"/>
                    </a:lnTo>
                    <a:lnTo>
                      <a:pt x="508" y="3152"/>
                    </a:lnTo>
                    <a:lnTo>
                      <a:pt x="448" y="3100"/>
                    </a:lnTo>
                    <a:cubicBezTo>
                      <a:pt x="451" y="3072"/>
                      <a:pt x="453" y="3044"/>
                      <a:pt x="456" y="3016"/>
                    </a:cubicBezTo>
                    <a:cubicBezTo>
                      <a:pt x="455" y="2983"/>
                      <a:pt x="453" y="2949"/>
                      <a:pt x="452" y="2916"/>
                    </a:cubicBezTo>
                    <a:lnTo>
                      <a:pt x="524" y="2848"/>
                    </a:lnTo>
                    <a:lnTo>
                      <a:pt x="572" y="2784"/>
                    </a:lnTo>
                    <a:lnTo>
                      <a:pt x="624" y="2716"/>
                    </a:lnTo>
                    <a:cubicBezTo>
                      <a:pt x="624" y="2715"/>
                      <a:pt x="625" y="2713"/>
                      <a:pt x="625" y="2712"/>
                    </a:cubicBezTo>
                    <a:cubicBezTo>
                      <a:pt x="625" y="2709"/>
                      <a:pt x="626" y="2705"/>
                      <a:pt x="626" y="2701"/>
                    </a:cubicBezTo>
                    <a:lnTo>
                      <a:pt x="616" y="2656"/>
                    </a:lnTo>
                    <a:lnTo>
                      <a:pt x="556" y="2604"/>
                    </a:lnTo>
                    <a:lnTo>
                      <a:pt x="500" y="2548"/>
                    </a:lnTo>
                    <a:lnTo>
                      <a:pt x="456" y="2536"/>
                    </a:lnTo>
                    <a:lnTo>
                      <a:pt x="396" y="2548"/>
                    </a:lnTo>
                    <a:lnTo>
                      <a:pt x="336" y="2572"/>
                    </a:lnTo>
                    <a:lnTo>
                      <a:pt x="336" y="2480"/>
                    </a:lnTo>
                    <a:lnTo>
                      <a:pt x="376" y="2460"/>
                    </a:lnTo>
                    <a:lnTo>
                      <a:pt x="428" y="2460"/>
                    </a:lnTo>
                    <a:lnTo>
                      <a:pt x="460" y="2404"/>
                    </a:lnTo>
                    <a:cubicBezTo>
                      <a:pt x="455" y="2375"/>
                      <a:pt x="449" y="2345"/>
                      <a:pt x="444" y="2316"/>
                    </a:cubicBezTo>
                    <a:cubicBezTo>
                      <a:pt x="453" y="2297"/>
                      <a:pt x="463" y="2279"/>
                      <a:pt x="472" y="2260"/>
                    </a:cubicBezTo>
                    <a:lnTo>
                      <a:pt x="556" y="2244"/>
                    </a:lnTo>
                    <a:lnTo>
                      <a:pt x="560" y="2208"/>
                    </a:lnTo>
                    <a:lnTo>
                      <a:pt x="444" y="2216"/>
                    </a:lnTo>
                    <a:lnTo>
                      <a:pt x="388" y="2260"/>
                    </a:lnTo>
                    <a:lnTo>
                      <a:pt x="336" y="2320"/>
                    </a:lnTo>
                    <a:lnTo>
                      <a:pt x="244" y="2308"/>
                    </a:lnTo>
                    <a:lnTo>
                      <a:pt x="180" y="2212"/>
                    </a:lnTo>
                    <a:cubicBezTo>
                      <a:pt x="173" y="2231"/>
                      <a:pt x="167" y="2249"/>
                      <a:pt x="160" y="2268"/>
                    </a:cubicBezTo>
                    <a:lnTo>
                      <a:pt x="76" y="2264"/>
                    </a:lnTo>
                    <a:lnTo>
                      <a:pt x="4" y="2232"/>
                    </a:lnTo>
                    <a:cubicBezTo>
                      <a:pt x="3" y="2212"/>
                      <a:pt x="1" y="2192"/>
                      <a:pt x="0" y="2172"/>
                    </a:cubicBezTo>
                    <a:lnTo>
                      <a:pt x="40" y="2112"/>
                    </a:lnTo>
                    <a:lnTo>
                      <a:pt x="0" y="2052"/>
                    </a:lnTo>
                    <a:lnTo>
                      <a:pt x="44" y="2004"/>
                    </a:lnTo>
                    <a:lnTo>
                      <a:pt x="92" y="1968"/>
                    </a:lnTo>
                    <a:lnTo>
                      <a:pt x="88" y="1920"/>
                    </a:lnTo>
                    <a:lnTo>
                      <a:pt x="136" y="1872"/>
                    </a:lnTo>
                    <a:lnTo>
                      <a:pt x="176" y="1852"/>
                    </a:lnTo>
                    <a:lnTo>
                      <a:pt x="196" y="1884"/>
                    </a:lnTo>
                    <a:lnTo>
                      <a:pt x="244" y="1896"/>
                    </a:lnTo>
                    <a:lnTo>
                      <a:pt x="300" y="1904"/>
                    </a:lnTo>
                    <a:lnTo>
                      <a:pt x="348" y="1876"/>
                    </a:lnTo>
                    <a:lnTo>
                      <a:pt x="404" y="1856"/>
                    </a:lnTo>
                    <a:lnTo>
                      <a:pt x="444" y="1832"/>
                    </a:lnTo>
                    <a:lnTo>
                      <a:pt x="480" y="1804"/>
                    </a:lnTo>
                    <a:lnTo>
                      <a:pt x="532" y="1796"/>
                    </a:lnTo>
                    <a:lnTo>
                      <a:pt x="564" y="1772"/>
                    </a:lnTo>
                    <a:lnTo>
                      <a:pt x="600" y="1768"/>
                    </a:lnTo>
                    <a:cubicBezTo>
                      <a:pt x="599" y="1751"/>
                      <a:pt x="597" y="1733"/>
                      <a:pt x="596" y="1716"/>
                    </a:cubicBezTo>
                    <a:lnTo>
                      <a:pt x="596" y="1664"/>
                    </a:lnTo>
                    <a:lnTo>
                      <a:pt x="600" y="1604"/>
                    </a:lnTo>
                    <a:lnTo>
                      <a:pt x="644" y="1572"/>
                    </a:lnTo>
                    <a:lnTo>
                      <a:pt x="692" y="1540"/>
                    </a:lnTo>
                    <a:lnTo>
                      <a:pt x="756" y="1508"/>
                    </a:lnTo>
                    <a:lnTo>
                      <a:pt x="820" y="1504"/>
                    </a:lnTo>
                    <a:lnTo>
                      <a:pt x="904" y="1500"/>
                    </a:lnTo>
                    <a:lnTo>
                      <a:pt x="984" y="1500"/>
                    </a:lnTo>
                    <a:lnTo>
                      <a:pt x="1036" y="1496"/>
                    </a:lnTo>
                    <a:lnTo>
                      <a:pt x="1088" y="1480"/>
                    </a:lnTo>
                    <a:lnTo>
                      <a:pt x="1156" y="1484"/>
                    </a:lnTo>
                    <a:lnTo>
                      <a:pt x="1176" y="1436"/>
                    </a:lnTo>
                    <a:lnTo>
                      <a:pt x="1204" y="1388"/>
                    </a:lnTo>
                    <a:lnTo>
                      <a:pt x="1240" y="1364"/>
                    </a:lnTo>
                    <a:lnTo>
                      <a:pt x="1300" y="1348"/>
                    </a:lnTo>
                    <a:lnTo>
                      <a:pt x="1360" y="1328"/>
                    </a:lnTo>
                    <a:cubicBezTo>
                      <a:pt x="1364" y="1319"/>
                      <a:pt x="1368" y="1309"/>
                      <a:pt x="1372" y="1300"/>
                    </a:cubicBezTo>
                    <a:lnTo>
                      <a:pt x="1392" y="1268"/>
                    </a:lnTo>
                    <a:lnTo>
                      <a:pt x="1436" y="1268"/>
                    </a:lnTo>
                    <a:lnTo>
                      <a:pt x="1476" y="1260"/>
                    </a:lnTo>
                    <a:lnTo>
                      <a:pt x="1508" y="1300"/>
                    </a:lnTo>
                    <a:lnTo>
                      <a:pt x="1520" y="1344"/>
                    </a:lnTo>
                    <a:lnTo>
                      <a:pt x="1556" y="1368"/>
                    </a:lnTo>
                    <a:lnTo>
                      <a:pt x="1600" y="1368"/>
                    </a:lnTo>
                    <a:lnTo>
                      <a:pt x="1667" y="1368"/>
                    </a:lnTo>
                    <a:lnTo>
                      <a:pt x="1688" y="1320"/>
                    </a:lnTo>
                    <a:lnTo>
                      <a:pt x="1704" y="1260"/>
                    </a:lnTo>
                    <a:lnTo>
                      <a:pt x="1724" y="1220"/>
                    </a:lnTo>
                    <a:lnTo>
                      <a:pt x="1752" y="1176"/>
                    </a:lnTo>
                    <a:lnTo>
                      <a:pt x="1760" y="1128"/>
                    </a:lnTo>
                    <a:lnTo>
                      <a:pt x="1776" y="1076"/>
                    </a:lnTo>
                    <a:lnTo>
                      <a:pt x="1792" y="1036"/>
                    </a:lnTo>
                    <a:lnTo>
                      <a:pt x="1828" y="1008"/>
                    </a:lnTo>
                    <a:lnTo>
                      <a:pt x="1884" y="992"/>
                    </a:lnTo>
                    <a:lnTo>
                      <a:pt x="1920" y="1012"/>
                    </a:lnTo>
                    <a:lnTo>
                      <a:pt x="1964" y="1016"/>
                    </a:lnTo>
                    <a:cubicBezTo>
                      <a:pt x="1963" y="963"/>
                      <a:pt x="1961" y="909"/>
                      <a:pt x="1960" y="856"/>
                    </a:cubicBezTo>
                    <a:lnTo>
                      <a:pt x="1908" y="800"/>
                    </a:lnTo>
                    <a:lnTo>
                      <a:pt x="1908" y="732"/>
                    </a:lnTo>
                    <a:lnTo>
                      <a:pt x="1908" y="636"/>
                    </a:lnTo>
                    <a:lnTo>
                      <a:pt x="1900" y="560"/>
                    </a:lnTo>
                    <a:cubicBezTo>
                      <a:pt x="1896" y="523"/>
                      <a:pt x="1892" y="485"/>
                      <a:pt x="1888" y="448"/>
                    </a:cubicBezTo>
                    <a:lnTo>
                      <a:pt x="1928" y="412"/>
                    </a:lnTo>
                    <a:lnTo>
                      <a:pt x="1960" y="376"/>
                    </a:lnTo>
                    <a:lnTo>
                      <a:pt x="1960" y="272"/>
                    </a:lnTo>
                    <a:lnTo>
                      <a:pt x="1936" y="244"/>
                    </a:lnTo>
                    <a:cubicBezTo>
                      <a:pt x="1932" y="220"/>
                      <a:pt x="1926" y="199"/>
                      <a:pt x="1924" y="172"/>
                    </a:cubicBezTo>
                    <a:cubicBezTo>
                      <a:pt x="1924" y="141"/>
                      <a:pt x="1925" y="110"/>
                      <a:pt x="1925" y="79"/>
                    </a:cubicBezTo>
                    <a:lnTo>
                      <a:pt x="1945" y="77"/>
                    </a:lnTo>
                    <a:lnTo>
                      <a:pt x="1976" y="80"/>
                    </a:lnTo>
                    <a:lnTo>
                      <a:pt x="2012" y="84"/>
                    </a:lnTo>
                    <a:lnTo>
                      <a:pt x="2056" y="76"/>
                    </a:lnTo>
                    <a:lnTo>
                      <a:pt x="2084" y="40"/>
                    </a:lnTo>
                    <a:lnTo>
                      <a:pt x="2112" y="32"/>
                    </a:lnTo>
                    <a:lnTo>
                      <a:pt x="2152" y="44"/>
                    </a:lnTo>
                    <a:lnTo>
                      <a:pt x="2176" y="68"/>
                    </a:lnTo>
                    <a:lnTo>
                      <a:pt x="2195" y="85"/>
                    </a:lnTo>
                    <a:lnTo>
                      <a:pt x="2220" y="140"/>
                    </a:lnTo>
                    <a:lnTo>
                      <a:pt x="2256" y="172"/>
                    </a:lnTo>
                    <a:lnTo>
                      <a:pt x="2298" y="195"/>
                    </a:lnTo>
                    <a:lnTo>
                      <a:pt x="2301" y="195"/>
                    </a:lnTo>
                    <a:lnTo>
                      <a:pt x="2340" y="172"/>
                    </a:lnTo>
                    <a:lnTo>
                      <a:pt x="2396" y="140"/>
                    </a:lnTo>
                    <a:lnTo>
                      <a:pt x="2416" y="148"/>
                    </a:lnTo>
                    <a:lnTo>
                      <a:pt x="2460" y="188"/>
                    </a:lnTo>
                    <a:lnTo>
                      <a:pt x="2504" y="148"/>
                    </a:lnTo>
                    <a:lnTo>
                      <a:pt x="2552" y="116"/>
                    </a:lnTo>
                    <a:lnTo>
                      <a:pt x="2608" y="100"/>
                    </a:lnTo>
                    <a:lnTo>
                      <a:pt x="2676" y="80"/>
                    </a:lnTo>
                    <a:lnTo>
                      <a:pt x="2728" y="104"/>
                    </a:lnTo>
                    <a:lnTo>
                      <a:pt x="2804" y="108"/>
                    </a:lnTo>
                    <a:lnTo>
                      <a:pt x="2848" y="92"/>
                    </a:lnTo>
                    <a:lnTo>
                      <a:pt x="2896" y="68"/>
                    </a:lnTo>
                    <a:lnTo>
                      <a:pt x="2932" y="16"/>
                    </a:lnTo>
                    <a:lnTo>
                      <a:pt x="2972"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Freeform 70">
                <a:extLst>
                  <a:ext uri="{FF2B5EF4-FFF2-40B4-BE49-F238E27FC236}">
                    <a16:creationId xmlns:a16="http://schemas.microsoft.com/office/drawing/2014/main" id="{B81B2B0D-5CF7-E1E2-334C-8130D8AAFD20}"/>
                  </a:ext>
                </a:extLst>
              </p:cNvPr>
              <p:cNvSpPr>
                <a:spLocks/>
              </p:cNvSpPr>
              <p:nvPr/>
            </p:nvSpPr>
            <p:spPr bwMode="auto">
              <a:xfrm>
                <a:off x="3486385" y="2593725"/>
                <a:ext cx="1062903" cy="1323405"/>
              </a:xfrm>
              <a:custGeom>
                <a:avLst/>
                <a:gdLst>
                  <a:gd name="T0" fmla="*/ 2147483647 w 3818"/>
                  <a:gd name="T1" fmla="*/ 2147483647 h 4751"/>
                  <a:gd name="T2" fmla="*/ 2147483647 w 3818"/>
                  <a:gd name="T3" fmla="*/ 2147483647 h 4751"/>
                  <a:gd name="T4" fmla="*/ 2147483647 w 3818"/>
                  <a:gd name="T5" fmla="*/ 2147483647 h 4751"/>
                  <a:gd name="T6" fmla="*/ 2147483647 w 3818"/>
                  <a:gd name="T7" fmla="*/ 2147483647 h 4751"/>
                  <a:gd name="T8" fmla="*/ 2147483647 w 3818"/>
                  <a:gd name="T9" fmla="*/ 2147483647 h 4751"/>
                  <a:gd name="T10" fmla="*/ 2147483647 w 3818"/>
                  <a:gd name="T11" fmla="*/ 2147483647 h 4751"/>
                  <a:gd name="T12" fmla="*/ 2147483647 w 3818"/>
                  <a:gd name="T13" fmla="*/ 2147483647 h 4751"/>
                  <a:gd name="T14" fmla="*/ 2147483647 w 3818"/>
                  <a:gd name="T15" fmla="*/ 2147483647 h 4751"/>
                  <a:gd name="T16" fmla="*/ 2147483647 w 3818"/>
                  <a:gd name="T17" fmla="*/ 2147483647 h 4751"/>
                  <a:gd name="T18" fmla="*/ 2147483647 w 3818"/>
                  <a:gd name="T19" fmla="*/ 2147483647 h 4751"/>
                  <a:gd name="T20" fmla="*/ 2147483647 w 3818"/>
                  <a:gd name="T21" fmla="*/ 2147483647 h 4751"/>
                  <a:gd name="T22" fmla="*/ 2147483647 w 3818"/>
                  <a:gd name="T23" fmla="*/ 2147483647 h 4751"/>
                  <a:gd name="T24" fmla="*/ 2147483647 w 3818"/>
                  <a:gd name="T25" fmla="*/ 2147483647 h 4751"/>
                  <a:gd name="T26" fmla="*/ 2147483647 w 3818"/>
                  <a:gd name="T27" fmla="*/ 2147483647 h 4751"/>
                  <a:gd name="T28" fmla="*/ 2147483647 w 3818"/>
                  <a:gd name="T29" fmla="*/ 2147483647 h 4751"/>
                  <a:gd name="T30" fmla="*/ 2147483647 w 3818"/>
                  <a:gd name="T31" fmla="*/ 2147483647 h 4751"/>
                  <a:gd name="T32" fmla="*/ 2147483647 w 3818"/>
                  <a:gd name="T33" fmla="*/ 2147483647 h 4751"/>
                  <a:gd name="T34" fmla="*/ 2147483647 w 3818"/>
                  <a:gd name="T35" fmla="*/ 2147483647 h 4751"/>
                  <a:gd name="T36" fmla="*/ 2147483647 w 3818"/>
                  <a:gd name="T37" fmla="*/ 2147483647 h 4751"/>
                  <a:gd name="T38" fmla="*/ 2147483647 w 3818"/>
                  <a:gd name="T39" fmla="*/ 2147483647 h 4751"/>
                  <a:gd name="T40" fmla="*/ 2147483647 w 3818"/>
                  <a:gd name="T41" fmla="*/ 2147483647 h 4751"/>
                  <a:gd name="T42" fmla="*/ 2147483647 w 3818"/>
                  <a:gd name="T43" fmla="*/ 2147483647 h 4751"/>
                  <a:gd name="T44" fmla="*/ 2147483647 w 3818"/>
                  <a:gd name="T45" fmla="*/ 2147483647 h 4751"/>
                  <a:gd name="T46" fmla="*/ 2147483647 w 3818"/>
                  <a:gd name="T47" fmla="*/ 2147483647 h 4751"/>
                  <a:gd name="T48" fmla="*/ 2147483647 w 3818"/>
                  <a:gd name="T49" fmla="*/ 2147483647 h 4751"/>
                  <a:gd name="T50" fmla="*/ 2147483647 w 3818"/>
                  <a:gd name="T51" fmla="*/ 2147483647 h 4751"/>
                  <a:gd name="T52" fmla="*/ 2147483647 w 3818"/>
                  <a:gd name="T53" fmla="*/ 2147483647 h 4751"/>
                  <a:gd name="T54" fmla="*/ 2147483647 w 3818"/>
                  <a:gd name="T55" fmla="*/ 2147483647 h 4751"/>
                  <a:gd name="T56" fmla="*/ 2147483647 w 3818"/>
                  <a:gd name="T57" fmla="*/ 2147483647 h 4751"/>
                  <a:gd name="T58" fmla="*/ 2147483647 w 3818"/>
                  <a:gd name="T59" fmla="*/ 2147483647 h 4751"/>
                  <a:gd name="T60" fmla="*/ 2147483647 w 3818"/>
                  <a:gd name="T61" fmla="*/ 2147483647 h 4751"/>
                  <a:gd name="T62" fmla="*/ 2147483647 w 3818"/>
                  <a:gd name="T63" fmla="*/ 2147483647 h 4751"/>
                  <a:gd name="T64" fmla="*/ 2147483647 w 3818"/>
                  <a:gd name="T65" fmla="*/ 2147483647 h 4751"/>
                  <a:gd name="T66" fmla="*/ 2147483647 w 3818"/>
                  <a:gd name="T67" fmla="*/ 2147483647 h 4751"/>
                  <a:gd name="T68" fmla="*/ 2147483647 w 3818"/>
                  <a:gd name="T69" fmla="*/ 2147483647 h 4751"/>
                  <a:gd name="T70" fmla="*/ 2147483647 w 3818"/>
                  <a:gd name="T71" fmla="*/ 2147483647 h 4751"/>
                  <a:gd name="T72" fmla="*/ 2147483647 w 3818"/>
                  <a:gd name="T73" fmla="*/ 2147483647 h 4751"/>
                  <a:gd name="T74" fmla="*/ 2147483647 w 3818"/>
                  <a:gd name="T75" fmla="*/ 2147483647 h 4751"/>
                  <a:gd name="T76" fmla="*/ 2147483647 w 3818"/>
                  <a:gd name="T77" fmla="*/ 2147483647 h 4751"/>
                  <a:gd name="T78" fmla="*/ 2147483647 w 3818"/>
                  <a:gd name="T79" fmla="*/ 2147483647 h 4751"/>
                  <a:gd name="T80" fmla="*/ 2147483647 w 3818"/>
                  <a:gd name="T81" fmla="*/ 2147483647 h 4751"/>
                  <a:gd name="T82" fmla="*/ 2147483647 w 3818"/>
                  <a:gd name="T83" fmla="*/ 2147483647 h 4751"/>
                  <a:gd name="T84" fmla="*/ 2147483647 w 3818"/>
                  <a:gd name="T85" fmla="*/ 2147483647 h 4751"/>
                  <a:gd name="T86" fmla="*/ 2147483647 w 3818"/>
                  <a:gd name="T87" fmla="*/ 2147483647 h 4751"/>
                  <a:gd name="T88" fmla="*/ 2147483647 w 3818"/>
                  <a:gd name="T89" fmla="*/ 2147483647 h 4751"/>
                  <a:gd name="T90" fmla="*/ 2147483647 w 3818"/>
                  <a:gd name="T91" fmla="*/ 2147483647 h 4751"/>
                  <a:gd name="T92" fmla="*/ 2147483647 w 3818"/>
                  <a:gd name="T93" fmla="*/ 2147483647 h 4751"/>
                  <a:gd name="T94" fmla="*/ 2147483647 w 3818"/>
                  <a:gd name="T95" fmla="*/ 2147483647 h 4751"/>
                  <a:gd name="T96" fmla="*/ 2147483647 w 3818"/>
                  <a:gd name="T97" fmla="*/ 2147483647 h 4751"/>
                  <a:gd name="T98" fmla="*/ 2147483647 w 3818"/>
                  <a:gd name="T99" fmla="*/ 2147483647 h 4751"/>
                  <a:gd name="T100" fmla="*/ 2147483647 w 3818"/>
                  <a:gd name="T101" fmla="*/ 2147483647 h 4751"/>
                  <a:gd name="T102" fmla="*/ 2147483647 w 3818"/>
                  <a:gd name="T103" fmla="*/ 2147483647 h 4751"/>
                  <a:gd name="T104" fmla="*/ 2147483647 w 3818"/>
                  <a:gd name="T105" fmla="*/ 2147483647 h 4751"/>
                  <a:gd name="T106" fmla="*/ 2147483647 w 3818"/>
                  <a:gd name="T107" fmla="*/ 2147483647 h 4751"/>
                  <a:gd name="T108" fmla="*/ 2147483647 w 3818"/>
                  <a:gd name="T109" fmla="*/ 2147483647 h 4751"/>
                  <a:gd name="T110" fmla="*/ 2147483647 w 3818"/>
                  <a:gd name="T111" fmla="*/ 2147483647 h 4751"/>
                  <a:gd name="T112" fmla="*/ 2147483647 w 3818"/>
                  <a:gd name="T113" fmla="*/ 2147483647 h 4751"/>
                  <a:gd name="T114" fmla="*/ 2147483647 w 3818"/>
                  <a:gd name="T115" fmla="*/ 2147483647 h 4751"/>
                  <a:gd name="T116" fmla="*/ 2147483647 w 3818"/>
                  <a:gd name="T117" fmla="*/ 2147483647 h 4751"/>
                  <a:gd name="T118" fmla="*/ 2147483647 w 3818"/>
                  <a:gd name="T119" fmla="*/ 2147483647 h 4751"/>
                  <a:gd name="T120" fmla="*/ 2147483647 w 3818"/>
                  <a:gd name="T121" fmla="*/ 2147483647 h 4751"/>
                  <a:gd name="T122" fmla="*/ 2147483647 w 3818"/>
                  <a:gd name="T123" fmla="*/ 2147483647 h 47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818" h="4751">
                    <a:moveTo>
                      <a:pt x="1840" y="0"/>
                    </a:moveTo>
                    <a:lnTo>
                      <a:pt x="1886" y="27"/>
                    </a:lnTo>
                    <a:lnTo>
                      <a:pt x="1910" y="91"/>
                    </a:lnTo>
                    <a:cubicBezTo>
                      <a:pt x="1913" y="110"/>
                      <a:pt x="1915" y="128"/>
                      <a:pt x="1918" y="147"/>
                    </a:cubicBezTo>
                    <a:lnTo>
                      <a:pt x="1962" y="175"/>
                    </a:lnTo>
                    <a:cubicBezTo>
                      <a:pt x="1958" y="192"/>
                      <a:pt x="1954" y="210"/>
                      <a:pt x="1950" y="227"/>
                    </a:cubicBezTo>
                    <a:cubicBezTo>
                      <a:pt x="1949" y="243"/>
                      <a:pt x="1947" y="259"/>
                      <a:pt x="1946" y="275"/>
                    </a:cubicBezTo>
                    <a:lnTo>
                      <a:pt x="1958" y="331"/>
                    </a:lnTo>
                    <a:lnTo>
                      <a:pt x="1990" y="367"/>
                    </a:lnTo>
                    <a:lnTo>
                      <a:pt x="1962" y="407"/>
                    </a:lnTo>
                    <a:cubicBezTo>
                      <a:pt x="1959" y="423"/>
                      <a:pt x="1957" y="439"/>
                      <a:pt x="1954" y="455"/>
                    </a:cubicBezTo>
                    <a:lnTo>
                      <a:pt x="1966" y="503"/>
                    </a:lnTo>
                    <a:lnTo>
                      <a:pt x="1990" y="551"/>
                    </a:lnTo>
                    <a:lnTo>
                      <a:pt x="2046" y="579"/>
                    </a:lnTo>
                    <a:lnTo>
                      <a:pt x="2074" y="631"/>
                    </a:lnTo>
                    <a:lnTo>
                      <a:pt x="2094" y="687"/>
                    </a:lnTo>
                    <a:lnTo>
                      <a:pt x="2142" y="691"/>
                    </a:lnTo>
                    <a:lnTo>
                      <a:pt x="2182" y="711"/>
                    </a:lnTo>
                    <a:lnTo>
                      <a:pt x="2182" y="767"/>
                    </a:lnTo>
                    <a:cubicBezTo>
                      <a:pt x="2183" y="787"/>
                      <a:pt x="2185" y="807"/>
                      <a:pt x="2186" y="827"/>
                    </a:cubicBezTo>
                    <a:lnTo>
                      <a:pt x="2218" y="871"/>
                    </a:lnTo>
                    <a:lnTo>
                      <a:pt x="2250" y="899"/>
                    </a:lnTo>
                    <a:lnTo>
                      <a:pt x="2290" y="923"/>
                    </a:lnTo>
                    <a:lnTo>
                      <a:pt x="2362" y="915"/>
                    </a:lnTo>
                    <a:lnTo>
                      <a:pt x="2366" y="927"/>
                    </a:lnTo>
                    <a:lnTo>
                      <a:pt x="2390" y="995"/>
                    </a:lnTo>
                    <a:cubicBezTo>
                      <a:pt x="2391" y="1010"/>
                      <a:pt x="2393" y="1024"/>
                      <a:pt x="2394" y="1039"/>
                    </a:cubicBezTo>
                    <a:cubicBezTo>
                      <a:pt x="2395" y="1058"/>
                      <a:pt x="2397" y="1076"/>
                      <a:pt x="2398" y="1095"/>
                    </a:cubicBezTo>
                    <a:lnTo>
                      <a:pt x="2402" y="1147"/>
                    </a:lnTo>
                    <a:lnTo>
                      <a:pt x="2421" y="1181"/>
                    </a:lnTo>
                    <a:lnTo>
                      <a:pt x="2422" y="1182"/>
                    </a:lnTo>
                    <a:lnTo>
                      <a:pt x="2490" y="1183"/>
                    </a:lnTo>
                    <a:lnTo>
                      <a:pt x="2542" y="1175"/>
                    </a:lnTo>
                    <a:lnTo>
                      <a:pt x="2598" y="1187"/>
                    </a:lnTo>
                    <a:lnTo>
                      <a:pt x="2626" y="1159"/>
                    </a:lnTo>
                    <a:lnTo>
                      <a:pt x="2654" y="1131"/>
                    </a:lnTo>
                    <a:lnTo>
                      <a:pt x="2690" y="1103"/>
                    </a:lnTo>
                    <a:lnTo>
                      <a:pt x="2730" y="1131"/>
                    </a:lnTo>
                    <a:lnTo>
                      <a:pt x="2770" y="1155"/>
                    </a:lnTo>
                    <a:lnTo>
                      <a:pt x="2826" y="1155"/>
                    </a:lnTo>
                    <a:lnTo>
                      <a:pt x="2874" y="1163"/>
                    </a:lnTo>
                    <a:lnTo>
                      <a:pt x="2910" y="1163"/>
                    </a:lnTo>
                    <a:lnTo>
                      <a:pt x="2958" y="1187"/>
                    </a:lnTo>
                    <a:lnTo>
                      <a:pt x="2982" y="1231"/>
                    </a:lnTo>
                    <a:lnTo>
                      <a:pt x="3010" y="1267"/>
                    </a:lnTo>
                    <a:lnTo>
                      <a:pt x="3070" y="1303"/>
                    </a:lnTo>
                    <a:lnTo>
                      <a:pt x="3082" y="1371"/>
                    </a:lnTo>
                    <a:lnTo>
                      <a:pt x="3050" y="1423"/>
                    </a:lnTo>
                    <a:lnTo>
                      <a:pt x="2966" y="1479"/>
                    </a:lnTo>
                    <a:lnTo>
                      <a:pt x="3026" y="1519"/>
                    </a:lnTo>
                    <a:lnTo>
                      <a:pt x="3106" y="1487"/>
                    </a:lnTo>
                    <a:lnTo>
                      <a:pt x="3182" y="1495"/>
                    </a:lnTo>
                    <a:lnTo>
                      <a:pt x="3250" y="1487"/>
                    </a:lnTo>
                    <a:lnTo>
                      <a:pt x="3330" y="1487"/>
                    </a:lnTo>
                    <a:lnTo>
                      <a:pt x="3350" y="1427"/>
                    </a:lnTo>
                    <a:lnTo>
                      <a:pt x="3414" y="1427"/>
                    </a:lnTo>
                    <a:lnTo>
                      <a:pt x="3442" y="1487"/>
                    </a:lnTo>
                    <a:lnTo>
                      <a:pt x="3510" y="1455"/>
                    </a:lnTo>
                    <a:lnTo>
                      <a:pt x="3562" y="1407"/>
                    </a:lnTo>
                    <a:lnTo>
                      <a:pt x="3604" y="1397"/>
                    </a:lnTo>
                    <a:lnTo>
                      <a:pt x="3666" y="1447"/>
                    </a:lnTo>
                    <a:lnTo>
                      <a:pt x="3706" y="1503"/>
                    </a:lnTo>
                    <a:cubicBezTo>
                      <a:pt x="3713" y="1518"/>
                      <a:pt x="3719" y="1532"/>
                      <a:pt x="3726" y="1547"/>
                    </a:cubicBezTo>
                    <a:cubicBezTo>
                      <a:pt x="3731" y="1568"/>
                      <a:pt x="3737" y="1590"/>
                      <a:pt x="3742" y="1611"/>
                    </a:cubicBezTo>
                    <a:lnTo>
                      <a:pt x="3786" y="1655"/>
                    </a:lnTo>
                    <a:lnTo>
                      <a:pt x="3818" y="1707"/>
                    </a:lnTo>
                    <a:lnTo>
                      <a:pt x="3814" y="1767"/>
                    </a:lnTo>
                    <a:cubicBezTo>
                      <a:pt x="3811" y="1786"/>
                      <a:pt x="3809" y="1804"/>
                      <a:pt x="3806" y="1823"/>
                    </a:cubicBezTo>
                    <a:lnTo>
                      <a:pt x="3754" y="1859"/>
                    </a:lnTo>
                    <a:lnTo>
                      <a:pt x="3702" y="1903"/>
                    </a:lnTo>
                    <a:lnTo>
                      <a:pt x="3646" y="1951"/>
                    </a:lnTo>
                    <a:lnTo>
                      <a:pt x="3686" y="1963"/>
                    </a:lnTo>
                    <a:cubicBezTo>
                      <a:pt x="3695" y="1979"/>
                      <a:pt x="3705" y="1995"/>
                      <a:pt x="3714" y="2011"/>
                    </a:cubicBezTo>
                    <a:lnTo>
                      <a:pt x="3714" y="2059"/>
                    </a:lnTo>
                    <a:lnTo>
                      <a:pt x="3694" y="2111"/>
                    </a:lnTo>
                    <a:lnTo>
                      <a:pt x="3642" y="2147"/>
                    </a:lnTo>
                    <a:lnTo>
                      <a:pt x="3586" y="2163"/>
                    </a:lnTo>
                    <a:lnTo>
                      <a:pt x="3530" y="2155"/>
                    </a:lnTo>
                    <a:lnTo>
                      <a:pt x="3478" y="2171"/>
                    </a:lnTo>
                    <a:cubicBezTo>
                      <a:pt x="3489" y="2196"/>
                      <a:pt x="3499" y="2222"/>
                      <a:pt x="3510" y="2247"/>
                    </a:cubicBezTo>
                    <a:lnTo>
                      <a:pt x="3554" y="2291"/>
                    </a:lnTo>
                    <a:cubicBezTo>
                      <a:pt x="3565" y="2306"/>
                      <a:pt x="3575" y="2320"/>
                      <a:pt x="3586" y="2335"/>
                    </a:cubicBezTo>
                    <a:cubicBezTo>
                      <a:pt x="3592" y="2352"/>
                      <a:pt x="3599" y="2370"/>
                      <a:pt x="3606" y="2387"/>
                    </a:cubicBezTo>
                    <a:cubicBezTo>
                      <a:pt x="3610" y="2414"/>
                      <a:pt x="3615" y="2445"/>
                      <a:pt x="3618" y="2467"/>
                    </a:cubicBezTo>
                    <a:lnTo>
                      <a:pt x="3622" y="2519"/>
                    </a:lnTo>
                    <a:lnTo>
                      <a:pt x="3574" y="2523"/>
                    </a:lnTo>
                    <a:lnTo>
                      <a:pt x="3542" y="2523"/>
                    </a:lnTo>
                    <a:lnTo>
                      <a:pt x="3502" y="2535"/>
                    </a:lnTo>
                    <a:lnTo>
                      <a:pt x="3498" y="2571"/>
                    </a:lnTo>
                    <a:lnTo>
                      <a:pt x="3498" y="2623"/>
                    </a:lnTo>
                    <a:lnTo>
                      <a:pt x="3496" y="2624"/>
                    </a:lnTo>
                    <a:lnTo>
                      <a:pt x="3566" y="2643"/>
                    </a:lnTo>
                    <a:lnTo>
                      <a:pt x="3574" y="2703"/>
                    </a:lnTo>
                    <a:lnTo>
                      <a:pt x="3586" y="2751"/>
                    </a:lnTo>
                    <a:lnTo>
                      <a:pt x="3586" y="2803"/>
                    </a:lnTo>
                    <a:lnTo>
                      <a:pt x="3558" y="2855"/>
                    </a:lnTo>
                    <a:lnTo>
                      <a:pt x="3514" y="2899"/>
                    </a:lnTo>
                    <a:lnTo>
                      <a:pt x="3530" y="2971"/>
                    </a:lnTo>
                    <a:lnTo>
                      <a:pt x="3550" y="3019"/>
                    </a:lnTo>
                    <a:lnTo>
                      <a:pt x="3598" y="3023"/>
                    </a:lnTo>
                    <a:lnTo>
                      <a:pt x="3658" y="3067"/>
                    </a:lnTo>
                    <a:lnTo>
                      <a:pt x="3650" y="3135"/>
                    </a:lnTo>
                    <a:lnTo>
                      <a:pt x="3682" y="3207"/>
                    </a:lnTo>
                    <a:lnTo>
                      <a:pt x="3718" y="3255"/>
                    </a:lnTo>
                    <a:lnTo>
                      <a:pt x="3734" y="3311"/>
                    </a:lnTo>
                    <a:lnTo>
                      <a:pt x="3710" y="3379"/>
                    </a:lnTo>
                    <a:lnTo>
                      <a:pt x="3698" y="3431"/>
                    </a:lnTo>
                    <a:lnTo>
                      <a:pt x="3754" y="3483"/>
                    </a:lnTo>
                    <a:lnTo>
                      <a:pt x="3794" y="3527"/>
                    </a:lnTo>
                    <a:lnTo>
                      <a:pt x="3766" y="3595"/>
                    </a:lnTo>
                    <a:lnTo>
                      <a:pt x="3758" y="3647"/>
                    </a:lnTo>
                    <a:lnTo>
                      <a:pt x="3762" y="3699"/>
                    </a:lnTo>
                    <a:lnTo>
                      <a:pt x="3758" y="3771"/>
                    </a:lnTo>
                    <a:lnTo>
                      <a:pt x="3794" y="3807"/>
                    </a:lnTo>
                    <a:lnTo>
                      <a:pt x="3758" y="3875"/>
                    </a:lnTo>
                    <a:lnTo>
                      <a:pt x="3742" y="3931"/>
                    </a:lnTo>
                    <a:lnTo>
                      <a:pt x="3684" y="3911"/>
                    </a:lnTo>
                    <a:lnTo>
                      <a:pt x="3630" y="3915"/>
                    </a:lnTo>
                    <a:lnTo>
                      <a:pt x="3590" y="3923"/>
                    </a:lnTo>
                    <a:lnTo>
                      <a:pt x="3550" y="3979"/>
                    </a:lnTo>
                    <a:lnTo>
                      <a:pt x="3518" y="4027"/>
                    </a:lnTo>
                    <a:lnTo>
                      <a:pt x="3466" y="4031"/>
                    </a:lnTo>
                    <a:lnTo>
                      <a:pt x="3438" y="4055"/>
                    </a:lnTo>
                    <a:lnTo>
                      <a:pt x="3394" y="4079"/>
                    </a:lnTo>
                    <a:lnTo>
                      <a:pt x="3358" y="4055"/>
                    </a:lnTo>
                    <a:lnTo>
                      <a:pt x="3330" y="4027"/>
                    </a:lnTo>
                    <a:lnTo>
                      <a:pt x="3278" y="4071"/>
                    </a:lnTo>
                    <a:lnTo>
                      <a:pt x="3234" y="4115"/>
                    </a:lnTo>
                    <a:lnTo>
                      <a:pt x="3182" y="4179"/>
                    </a:lnTo>
                    <a:lnTo>
                      <a:pt x="3170" y="4239"/>
                    </a:lnTo>
                    <a:lnTo>
                      <a:pt x="3182" y="4291"/>
                    </a:lnTo>
                    <a:lnTo>
                      <a:pt x="3210" y="4327"/>
                    </a:lnTo>
                    <a:lnTo>
                      <a:pt x="3214" y="4371"/>
                    </a:lnTo>
                    <a:lnTo>
                      <a:pt x="3166" y="4407"/>
                    </a:lnTo>
                    <a:lnTo>
                      <a:pt x="3114" y="4430"/>
                    </a:lnTo>
                    <a:lnTo>
                      <a:pt x="3070" y="4415"/>
                    </a:lnTo>
                    <a:lnTo>
                      <a:pt x="3022" y="4407"/>
                    </a:lnTo>
                    <a:lnTo>
                      <a:pt x="2978" y="4435"/>
                    </a:lnTo>
                    <a:lnTo>
                      <a:pt x="2946" y="4427"/>
                    </a:lnTo>
                    <a:lnTo>
                      <a:pt x="2890" y="4443"/>
                    </a:lnTo>
                    <a:lnTo>
                      <a:pt x="2846" y="4483"/>
                    </a:lnTo>
                    <a:lnTo>
                      <a:pt x="2798" y="4535"/>
                    </a:lnTo>
                    <a:lnTo>
                      <a:pt x="2770" y="4605"/>
                    </a:lnTo>
                    <a:lnTo>
                      <a:pt x="2610" y="4639"/>
                    </a:lnTo>
                    <a:lnTo>
                      <a:pt x="2526" y="4603"/>
                    </a:lnTo>
                    <a:lnTo>
                      <a:pt x="2478" y="4599"/>
                    </a:lnTo>
                    <a:lnTo>
                      <a:pt x="2418" y="4591"/>
                    </a:lnTo>
                    <a:lnTo>
                      <a:pt x="2358" y="4575"/>
                    </a:lnTo>
                    <a:lnTo>
                      <a:pt x="2270" y="4575"/>
                    </a:lnTo>
                    <a:lnTo>
                      <a:pt x="2198" y="4563"/>
                    </a:lnTo>
                    <a:lnTo>
                      <a:pt x="2134" y="4551"/>
                    </a:lnTo>
                    <a:lnTo>
                      <a:pt x="2114" y="4579"/>
                    </a:lnTo>
                    <a:cubicBezTo>
                      <a:pt x="2113" y="4592"/>
                      <a:pt x="2111" y="4606"/>
                      <a:pt x="2110" y="4619"/>
                    </a:cubicBezTo>
                    <a:cubicBezTo>
                      <a:pt x="2102" y="4634"/>
                      <a:pt x="2094" y="4648"/>
                      <a:pt x="2086" y="4663"/>
                    </a:cubicBezTo>
                    <a:lnTo>
                      <a:pt x="2038" y="4659"/>
                    </a:lnTo>
                    <a:lnTo>
                      <a:pt x="1982" y="4659"/>
                    </a:lnTo>
                    <a:lnTo>
                      <a:pt x="1938" y="4639"/>
                    </a:lnTo>
                    <a:lnTo>
                      <a:pt x="1890" y="4635"/>
                    </a:lnTo>
                    <a:lnTo>
                      <a:pt x="1850" y="4623"/>
                    </a:lnTo>
                    <a:lnTo>
                      <a:pt x="1818" y="4599"/>
                    </a:lnTo>
                    <a:lnTo>
                      <a:pt x="1774" y="4651"/>
                    </a:lnTo>
                    <a:lnTo>
                      <a:pt x="1738" y="4695"/>
                    </a:lnTo>
                    <a:lnTo>
                      <a:pt x="1704" y="4751"/>
                    </a:lnTo>
                    <a:lnTo>
                      <a:pt x="1658" y="4715"/>
                    </a:lnTo>
                    <a:lnTo>
                      <a:pt x="1618" y="4683"/>
                    </a:lnTo>
                    <a:lnTo>
                      <a:pt x="1586" y="4655"/>
                    </a:lnTo>
                    <a:lnTo>
                      <a:pt x="1546" y="4707"/>
                    </a:lnTo>
                    <a:lnTo>
                      <a:pt x="1494" y="4707"/>
                    </a:lnTo>
                    <a:lnTo>
                      <a:pt x="1446" y="4687"/>
                    </a:lnTo>
                    <a:lnTo>
                      <a:pt x="1407" y="4679"/>
                    </a:lnTo>
                    <a:lnTo>
                      <a:pt x="1430" y="4611"/>
                    </a:lnTo>
                    <a:lnTo>
                      <a:pt x="1402" y="4571"/>
                    </a:lnTo>
                    <a:lnTo>
                      <a:pt x="1362" y="4551"/>
                    </a:lnTo>
                    <a:lnTo>
                      <a:pt x="1334" y="4491"/>
                    </a:lnTo>
                    <a:cubicBezTo>
                      <a:pt x="1337" y="4474"/>
                      <a:pt x="1339" y="4456"/>
                      <a:pt x="1342" y="4439"/>
                    </a:cubicBezTo>
                    <a:lnTo>
                      <a:pt x="1306" y="4403"/>
                    </a:lnTo>
                    <a:lnTo>
                      <a:pt x="1258" y="4399"/>
                    </a:lnTo>
                    <a:lnTo>
                      <a:pt x="1210" y="4387"/>
                    </a:lnTo>
                    <a:lnTo>
                      <a:pt x="1154" y="4339"/>
                    </a:lnTo>
                    <a:lnTo>
                      <a:pt x="1098" y="4291"/>
                    </a:lnTo>
                    <a:lnTo>
                      <a:pt x="1046" y="4251"/>
                    </a:lnTo>
                    <a:lnTo>
                      <a:pt x="1034" y="4203"/>
                    </a:lnTo>
                    <a:lnTo>
                      <a:pt x="1058" y="4159"/>
                    </a:lnTo>
                    <a:lnTo>
                      <a:pt x="1058" y="4103"/>
                    </a:lnTo>
                    <a:lnTo>
                      <a:pt x="1051" y="4029"/>
                    </a:lnTo>
                    <a:lnTo>
                      <a:pt x="1014" y="4007"/>
                    </a:lnTo>
                    <a:lnTo>
                      <a:pt x="974" y="3975"/>
                    </a:lnTo>
                    <a:lnTo>
                      <a:pt x="942" y="3943"/>
                    </a:lnTo>
                    <a:cubicBezTo>
                      <a:pt x="941" y="3928"/>
                      <a:pt x="939" y="3914"/>
                      <a:pt x="938" y="3899"/>
                    </a:cubicBezTo>
                    <a:lnTo>
                      <a:pt x="926" y="3851"/>
                    </a:lnTo>
                    <a:lnTo>
                      <a:pt x="890" y="3799"/>
                    </a:lnTo>
                    <a:lnTo>
                      <a:pt x="838" y="3759"/>
                    </a:lnTo>
                    <a:lnTo>
                      <a:pt x="806" y="3707"/>
                    </a:lnTo>
                    <a:cubicBezTo>
                      <a:pt x="803" y="3687"/>
                      <a:pt x="801" y="3667"/>
                      <a:pt x="798" y="3647"/>
                    </a:cubicBezTo>
                    <a:cubicBezTo>
                      <a:pt x="797" y="3627"/>
                      <a:pt x="795" y="3607"/>
                      <a:pt x="794" y="3587"/>
                    </a:cubicBezTo>
                    <a:lnTo>
                      <a:pt x="730" y="3555"/>
                    </a:lnTo>
                    <a:lnTo>
                      <a:pt x="690" y="3503"/>
                    </a:lnTo>
                    <a:lnTo>
                      <a:pt x="658" y="3535"/>
                    </a:lnTo>
                    <a:lnTo>
                      <a:pt x="662" y="3575"/>
                    </a:lnTo>
                    <a:cubicBezTo>
                      <a:pt x="659" y="3587"/>
                      <a:pt x="657" y="3599"/>
                      <a:pt x="654" y="3611"/>
                    </a:cubicBezTo>
                    <a:lnTo>
                      <a:pt x="586" y="3615"/>
                    </a:lnTo>
                    <a:lnTo>
                      <a:pt x="542" y="3627"/>
                    </a:lnTo>
                    <a:lnTo>
                      <a:pt x="486" y="3643"/>
                    </a:lnTo>
                    <a:lnTo>
                      <a:pt x="426" y="3651"/>
                    </a:lnTo>
                    <a:lnTo>
                      <a:pt x="366" y="3647"/>
                    </a:lnTo>
                    <a:lnTo>
                      <a:pt x="310" y="3635"/>
                    </a:lnTo>
                    <a:lnTo>
                      <a:pt x="310" y="3547"/>
                    </a:lnTo>
                    <a:lnTo>
                      <a:pt x="310" y="3455"/>
                    </a:lnTo>
                    <a:lnTo>
                      <a:pt x="266" y="3427"/>
                    </a:lnTo>
                    <a:lnTo>
                      <a:pt x="222" y="3407"/>
                    </a:lnTo>
                    <a:lnTo>
                      <a:pt x="154" y="3395"/>
                    </a:lnTo>
                    <a:lnTo>
                      <a:pt x="154" y="3319"/>
                    </a:lnTo>
                    <a:lnTo>
                      <a:pt x="114" y="3315"/>
                    </a:lnTo>
                    <a:lnTo>
                      <a:pt x="62" y="3303"/>
                    </a:lnTo>
                    <a:lnTo>
                      <a:pt x="22" y="3255"/>
                    </a:lnTo>
                    <a:lnTo>
                      <a:pt x="0" y="3203"/>
                    </a:lnTo>
                    <a:lnTo>
                      <a:pt x="18" y="3139"/>
                    </a:lnTo>
                    <a:lnTo>
                      <a:pt x="42" y="3091"/>
                    </a:lnTo>
                    <a:lnTo>
                      <a:pt x="50" y="3031"/>
                    </a:lnTo>
                    <a:lnTo>
                      <a:pt x="66" y="2979"/>
                    </a:lnTo>
                    <a:lnTo>
                      <a:pt x="82" y="2935"/>
                    </a:lnTo>
                    <a:lnTo>
                      <a:pt x="122" y="2883"/>
                    </a:lnTo>
                    <a:lnTo>
                      <a:pt x="170" y="2835"/>
                    </a:lnTo>
                    <a:lnTo>
                      <a:pt x="166" y="2779"/>
                    </a:lnTo>
                    <a:lnTo>
                      <a:pt x="158" y="2727"/>
                    </a:lnTo>
                    <a:lnTo>
                      <a:pt x="162" y="2679"/>
                    </a:lnTo>
                    <a:lnTo>
                      <a:pt x="198" y="2643"/>
                    </a:lnTo>
                    <a:lnTo>
                      <a:pt x="226" y="2607"/>
                    </a:lnTo>
                    <a:lnTo>
                      <a:pt x="230" y="2583"/>
                    </a:lnTo>
                    <a:lnTo>
                      <a:pt x="218" y="2555"/>
                    </a:lnTo>
                    <a:lnTo>
                      <a:pt x="198" y="2527"/>
                    </a:lnTo>
                    <a:lnTo>
                      <a:pt x="222" y="2471"/>
                    </a:lnTo>
                    <a:lnTo>
                      <a:pt x="242" y="2431"/>
                    </a:lnTo>
                    <a:lnTo>
                      <a:pt x="266" y="2391"/>
                    </a:lnTo>
                    <a:lnTo>
                      <a:pt x="318" y="2435"/>
                    </a:lnTo>
                    <a:lnTo>
                      <a:pt x="370" y="2463"/>
                    </a:lnTo>
                    <a:lnTo>
                      <a:pt x="418" y="2479"/>
                    </a:lnTo>
                    <a:lnTo>
                      <a:pt x="458" y="2487"/>
                    </a:lnTo>
                    <a:lnTo>
                      <a:pt x="438" y="2435"/>
                    </a:lnTo>
                    <a:lnTo>
                      <a:pt x="426" y="2351"/>
                    </a:lnTo>
                    <a:lnTo>
                      <a:pt x="466" y="2383"/>
                    </a:lnTo>
                    <a:lnTo>
                      <a:pt x="510" y="2395"/>
                    </a:lnTo>
                    <a:lnTo>
                      <a:pt x="542" y="2363"/>
                    </a:lnTo>
                    <a:lnTo>
                      <a:pt x="554" y="2327"/>
                    </a:lnTo>
                    <a:lnTo>
                      <a:pt x="610" y="2323"/>
                    </a:lnTo>
                    <a:lnTo>
                      <a:pt x="662" y="2319"/>
                    </a:lnTo>
                    <a:lnTo>
                      <a:pt x="698" y="2307"/>
                    </a:lnTo>
                    <a:lnTo>
                      <a:pt x="722" y="2287"/>
                    </a:lnTo>
                    <a:lnTo>
                      <a:pt x="686" y="2251"/>
                    </a:lnTo>
                    <a:lnTo>
                      <a:pt x="702" y="2203"/>
                    </a:lnTo>
                    <a:lnTo>
                      <a:pt x="738" y="2163"/>
                    </a:lnTo>
                    <a:lnTo>
                      <a:pt x="786" y="2131"/>
                    </a:lnTo>
                    <a:lnTo>
                      <a:pt x="854" y="2103"/>
                    </a:lnTo>
                    <a:cubicBezTo>
                      <a:pt x="865" y="2088"/>
                      <a:pt x="875" y="2074"/>
                      <a:pt x="886" y="2059"/>
                    </a:cubicBezTo>
                    <a:lnTo>
                      <a:pt x="918" y="2019"/>
                    </a:lnTo>
                    <a:cubicBezTo>
                      <a:pt x="919" y="1999"/>
                      <a:pt x="921" y="1979"/>
                      <a:pt x="922" y="1959"/>
                    </a:cubicBezTo>
                    <a:cubicBezTo>
                      <a:pt x="923" y="1936"/>
                      <a:pt x="924" y="1914"/>
                      <a:pt x="926" y="1891"/>
                    </a:cubicBezTo>
                    <a:lnTo>
                      <a:pt x="982" y="1887"/>
                    </a:lnTo>
                    <a:cubicBezTo>
                      <a:pt x="991" y="1871"/>
                      <a:pt x="1001" y="1855"/>
                      <a:pt x="1010" y="1839"/>
                    </a:cubicBezTo>
                    <a:cubicBezTo>
                      <a:pt x="1012" y="1811"/>
                      <a:pt x="1015" y="1783"/>
                      <a:pt x="1018" y="1755"/>
                    </a:cubicBezTo>
                    <a:lnTo>
                      <a:pt x="1018" y="1687"/>
                    </a:lnTo>
                    <a:lnTo>
                      <a:pt x="986" y="1655"/>
                    </a:lnTo>
                    <a:lnTo>
                      <a:pt x="962" y="1623"/>
                    </a:lnTo>
                    <a:cubicBezTo>
                      <a:pt x="966" y="1606"/>
                      <a:pt x="970" y="1588"/>
                      <a:pt x="974" y="1571"/>
                    </a:cubicBezTo>
                    <a:cubicBezTo>
                      <a:pt x="982" y="1558"/>
                      <a:pt x="990" y="1544"/>
                      <a:pt x="998" y="1531"/>
                    </a:cubicBezTo>
                    <a:cubicBezTo>
                      <a:pt x="1007" y="1520"/>
                      <a:pt x="1017" y="1510"/>
                      <a:pt x="1026" y="1499"/>
                    </a:cubicBezTo>
                    <a:lnTo>
                      <a:pt x="1054" y="1479"/>
                    </a:lnTo>
                    <a:lnTo>
                      <a:pt x="1069" y="1431"/>
                    </a:lnTo>
                    <a:lnTo>
                      <a:pt x="1017" y="1401"/>
                    </a:lnTo>
                    <a:lnTo>
                      <a:pt x="987" y="1382"/>
                    </a:lnTo>
                    <a:cubicBezTo>
                      <a:pt x="987" y="1362"/>
                      <a:pt x="986" y="1343"/>
                      <a:pt x="986" y="1323"/>
                    </a:cubicBezTo>
                    <a:lnTo>
                      <a:pt x="990" y="1279"/>
                    </a:lnTo>
                    <a:lnTo>
                      <a:pt x="990" y="1235"/>
                    </a:lnTo>
                    <a:lnTo>
                      <a:pt x="958" y="1195"/>
                    </a:lnTo>
                    <a:lnTo>
                      <a:pt x="926" y="1159"/>
                    </a:lnTo>
                    <a:lnTo>
                      <a:pt x="926" y="1119"/>
                    </a:lnTo>
                    <a:lnTo>
                      <a:pt x="966" y="1087"/>
                    </a:lnTo>
                    <a:lnTo>
                      <a:pt x="1018" y="1051"/>
                    </a:lnTo>
                    <a:lnTo>
                      <a:pt x="1066" y="1047"/>
                    </a:lnTo>
                    <a:lnTo>
                      <a:pt x="1110" y="1031"/>
                    </a:lnTo>
                    <a:lnTo>
                      <a:pt x="1162" y="991"/>
                    </a:lnTo>
                    <a:lnTo>
                      <a:pt x="1162" y="939"/>
                    </a:lnTo>
                    <a:lnTo>
                      <a:pt x="1162" y="887"/>
                    </a:lnTo>
                    <a:lnTo>
                      <a:pt x="1154" y="823"/>
                    </a:lnTo>
                    <a:lnTo>
                      <a:pt x="1158" y="743"/>
                    </a:lnTo>
                    <a:lnTo>
                      <a:pt x="1126" y="711"/>
                    </a:lnTo>
                    <a:lnTo>
                      <a:pt x="1086" y="687"/>
                    </a:lnTo>
                    <a:lnTo>
                      <a:pt x="1066" y="663"/>
                    </a:lnTo>
                    <a:lnTo>
                      <a:pt x="1030" y="627"/>
                    </a:lnTo>
                    <a:lnTo>
                      <a:pt x="1022" y="587"/>
                    </a:lnTo>
                    <a:lnTo>
                      <a:pt x="994" y="518"/>
                    </a:lnTo>
                    <a:lnTo>
                      <a:pt x="1026" y="471"/>
                    </a:lnTo>
                    <a:lnTo>
                      <a:pt x="1086" y="427"/>
                    </a:lnTo>
                    <a:lnTo>
                      <a:pt x="1134" y="431"/>
                    </a:lnTo>
                    <a:lnTo>
                      <a:pt x="1178" y="427"/>
                    </a:lnTo>
                    <a:lnTo>
                      <a:pt x="1246" y="391"/>
                    </a:lnTo>
                    <a:lnTo>
                      <a:pt x="1318" y="359"/>
                    </a:lnTo>
                    <a:lnTo>
                      <a:pt x="1362" y="327"/>
                    </a:lnTo>
                    <a:lnTo>
                      <a:pt x="1410" y="303"/>
                    </a:lnTo>
                    <a:lnTo>
                      <a:pt x="1470" y="335"/>
                    </a:lnTo>
                    <a:lnTo>
                      <a:pt x="1514" y="327"/>
                    </a:lnTo>
                    <a:lnTo>
                      <a:pt x="1570" y="335"/>
                    </a:lnTo>
                    <a:lnTo>
                      <a:pt x="1614" y="339"/>
                    </a:lnTo>
                    <a:lnTo>
                      <a:pt x="1650" y="311"/>
                    </a:lnTo>
                    <a:lnTo>
                      <a:pt x="1678" y="275"/>
                    </a:lnTo>
                    <a:lnTo>
                      <a:pt x="1686" y="187"/>
                    </a:lnTo>
                    <a:lnTo>
                      <a:pt x="1726" y="167"/>
                    </a:lnTo>
                    <a:lnTo>
                      <a:pt x="1790" y="135"/>
                    </a:lnTo>
                    <a:lnTo>
                      <a:pt x="1798" y="83"/>
                    </a:lnTo>
                    <a:lnTo>
                      <a:pt x="1802" y="27"/>
                    </a:lnTo>
                    <a:lnTo>
                      <a:pt x="184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Freeform 184">
                <a:extLst>
                  <a:ext uri="{FF2B5EF4-FFF2-40B4-BE49-F238E27FC236}">
                    <a16:creationId xmlns:a16="http://schemas.microsoft.com/office/drawing/2014/main" id="{760B032D-58AC-487C-775B-F07D05187F72}"/>
                  </a:ext>
                </a:extLst>
              </p:cNvPr>
              <p:cNvSpPr>
                <a:spLocks/>
              </p:cNvSpPr>
              <p:nvPr/>
            </p:nvSpPr>
            <p:spPr bwMode="auto">
              <a:xfrm>
                <a:off x="3978134" y="2448846"/>
                <a:ext cx="714639" cy="568368"/>
              </a:xfrm>
              <a:custGeom>
                <a:avLst/>
                <a:gdLst>
                  <a:gd name="T0" fmla="*/ 704850 w 4073525"/>
                  <a:gd name="T1" fmla="*/ 139700 h 3238500"/>
                  <a:gd name="T2" fmla="*/ 1022350 w 4073525"/>
                  <a:gd name="T3" fmla="*/ 127000 h 3238500"/>
                  <a:gd name="T4" fmla="*/ 1257300 w 4073525"/>
                  <a:gd name="T5" fmla="*/ 69850 h 3238500"/>
                  <a:gd name="T6" fmla="*/ 1504950 w 4073525"/>
                  <a:gd name="T7" fmla="*/ 228600 h 3238500"/>
                  <a:gd name="T8" fmla="*/ 1682750 w 4073525"/>
                  <a:gd name="T9" fmla="*/ 160338 h 3238500"/>
                  <a:gd name="T10" fmla="*/ 1949450 w 4073525"/>
                  <a:gd name="T11" fmla="*/ 254000 h 3238500"/>
                  <a:gd name="T12" fmla="*/ 2195997 w 4073525"/>
                  <a:gd name="T13" fmla="*/ 451715 h 3238500"/>
                  <a:gd name="T14" fmla="*/ 2286001 w 4073525"/>
                  <a:gd name="T15" fmla="*/ 393700 h 3238500"/>
                  <a:gd name="T16" fmla="*/ 2451101 w 4073525"/>
                  <a:gd name="T17" fmla="*/ 469900 h 3238500"/>
                  <a:gd name="T18" fmla="*/ 2628901 w 4073525"/>
                  <a:gd name="T19" fmla="*/ 393700 h 3238500"/>
                  <a:gd name="T20" fmla="*/ 2838449 w 4073525"/>
                  <a:gd name="T21" fmla="*/ 444500 h 3238500"/>
                  <a:gd name="T22" fmla="*/ 3054349 w 4073525"/>
                  <a:gd name="T23" fmla="*/ 419100 h 3238500"/>
                  <a:gd name="T24" fmla="*/ 3270249 w 4073525"/>
                  <a:gd name="T25" fmla="*/ 381000 h 3238500"/>
                  <a:gd name="T26" fmla="*/ 3340101 w 4073525"/>
                  <a:gd name="T27" fmla="*/ 622300 h 3238500"/>
                  <a:gd name="T28" fmla="*/ 3556001 w 4073525"/>
                  <a:gd name="T29" fmla="*/ 831850 h 3238500"/>
                  <a:gd name="T30" fmla="*/ 3708401 w 4073525"/>
                  <a:gd name="T31" fmla="*/ 965200 h 3238500"/>
                  <a:gd name="T32" fmla="*/ 3917949 w 4073525"/>
                  <a:gd name="T33" fmla="*/ 1066800 h 3238500"/>
                  <a:gd name="T34" fmla="*/ 3829049 w 4073525"/>
                  <a:gd name="T35" fmla="*/ 1212850 h 3238500"/>
                  <a:gd name="T36" fmla="*/ 3879849 w 4073525"/>
                  <a:gd name="T37" fmla="*/ 1403350 h 3238500"/>
                  <a:gd name="T38" fmla="*/ 3911601 w 4073525"/>
                  <a:gd name="T39" fmla="*/ 1600200 h 3238500"/>
                  <a:gd name="T40" fmla="*/ 3981449 w 4073525"/>
                  <a:gd name="T41" fmla="*/ 1695450 h 3238500"/>
                  <a:gd name="T42" fmla="*/ 4013201 w 4073525"/>
                  <a:gd name="T43" fmla="*/ 1816100 h 3238500"/>
                  <a:gd name="T44" fmla="*/ 3905249 w 4073525"/>
                  <a:gd name="T45" fmla="*/ 1892300 h 3238500"/>
                  <a:gd name="T46" fmla="*/ 3822701 w 4073525"/>
                  <a:gd name="T47" fmla="*/ 2089150 h 3238500"/>
                  <a:gd name="T48" fmla="*/ 3778249 w 4073525"/>
                  <a:gd name="T49" fmla="*/ 2317750 h 3238500"/>
                  <a:gd name="T50" fmla="*/ 3581401 w 4073525"/>
                  <a:gd name="T51" fmla="*/ 2482850 h 3238500"/>
                  <a:gd name="T52" fmla="*/ 3257549 w 4073525"/>
                  <a:gd name="T53" fmla="*/ 2476500 h 3238500"/>
                  <a:gd name="T54" fmla="*/ 3060701 w 4073525"/>
                  <a:gd name="T55" fmla="*/ 2667000 h 3238500"/>
                  <a:gd name="T56" fmla="*/ 3124201 w 4073525"/>
                  <a:gd name="T57" fmla="*/ 2800350 h 3238500"/>
                  <a:gd name="T58" fmla="*/ 2921001 w 4073525"/>
                  <a:gd name="T59" fmla="*/ 3041650 h 3238500"/>
                  <a:gd name="T60" fmla="*/ 2660649 w 4073525"/>
                  <a:gd name="T61" fmla="*/ 3187700 h 3238500"/>
                  <a:gd name="T62" fmla="*/ 2482849 w 4073525"/>
                  <a:gd name="T63" fmla="*/ 3187700 h 3238500"/>
                  <a:gd name="T64" fmla="*/ 2127249 w 4073525"/>
                  <a:gd name="T65" fmla="*/ 3187700 h 3238500"/>
                  <a:gd name="T66" fmla="*/ 2038350 w 4073525"/>
                  <a:gd name="T67" fmla="*/ 3086100 h 3238500"/>
                  <a:gd name="T68" fmla="*/ 1974850 w 4073525"/>
                  <a:gd name="T69" fmla="*/ 2838450 h 3238500"/>
                  <a:gd name="T70" fmla="*/ 1816100 w 4073525"/>
                  <a:gd name="T71" fmla="*/ 2673350 h 3238500"/>
                  <a:gd name="T72" fmla="*/ 1593850 w 4073525"/>
                  <a:gd name="T73" fmla="*/ 2660650 h 3238500"/>
                  <a:gd name="T74" fmla="*/ 1409700 w 4073525"/>
                  <a:gd name="T75" fmla="*/ 2622550 h 3238500"/>
                  <a:gd name="T76" fmla="*/ 1231900 w 4073525"/>
                  <a:gd name="T77" fmla="*/ 2692400 h 3238500"/>
                  <a:gd name="T78" fmla="*/ 1008062 w 4073525"/>
                  <a:gd name="T79" fmla="*/ 2644775 h 3238500"/>
                  <a:gd name="T80" fmla="*/ 990600 w 4073525"/>
                  <a:gd name="T81" fmla="*/ 2406650 h 3238500"/>
                  <a:gd name="T82" fmla="*/ 831850 w 4073525"/>
                  <a:gd name="T83" fmla="*/ 2292350 h 3238500"/>
                  <a:gd name="T84" fmla="*/ 666750 w 4073525"/>
                  <a:gd name="T85" fmla="*/ 2139950 h 3238500"/>
                  <a:gd name="T86" fmla="*/ 596900 w 4073525"/>
                  <a:gd name="T87" fmla="*/ 1924050 h 3238500"/>
                  <a:gd name="T88" fmla="*/ 444500 w 4073525"/>
                  <a:gd name="T89" fmla="*/ 1746250 h 3238500"/>
                  <a:gd name="T90" fmla="*/ 298450 w 4073525"/>
                  <a:gd name="T91" fmla="*/ 1549400 h 3238500"/>
                  <a:gd name="T92" fmla="*/ 304800 w 4073525"/>
                  <a:gd name="T93" fmla="*/ 1352550 h 3238500"/>
                  <a:gd name="T94" fmla="*/ 311150 w 4073525"/>
                  <a:gd name="T95" fmla="*/ 1104900 h 3238500"/>
                  <a:gd name="T96" fmla="*/ 201612 w 4073525"/>
                  <a:gd name="T97" fmla="*/ 900112 h 3238500"/>
                  <a:gd name="T98" fmla="*/ 114300 w 4073525"/>
                  <a:gd name="T99" fmla="*/ 774700 h 3238500"/>
                  <a:gd name="T100" fmla="*/ 50800 w 4073525"/>
                  <a:gd name="T101" fmla="*/ 654050 h 3238500"/>
                  <a:gd name="T102" fmla="*/ 38100 w 4073525"/>
                  <a:gd name="T103" fmla="*/ 508000 h 3238500"/>
                  <a:gd name="T104" fmla="*/ 285750 w 4073525"/>
                  <a:gd name="T105" fmla="*/ 419100 h 3238500"/>
                  <a:gd name="T106" fmla="*/ 381000 w 4073525"/>
                  <a:gd name="T107" fmla="*/ 330200 h 3238500"/>
                  <a:gd name="T108" fmla="*/ 450850 w 4073525"/>
                  <a:gd name="T109" fmla="*/ 101600 h 3238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073525" h="3238500">
                    <a:moveTo>
                      <a:pt x="527050" y="0"/>
                    </a:moveTo>
                    <a:lnTo>
                      <a:pt x="590550" y="76200"/>
                    </a:lnTo>
                    <a:lnTo>
                      <a:pt x="704850" y="139700"/>
                    </a:lnTo>
                    <a:lnTo>
                      <a:pt x="831850" y="152400"/>
                    </a:lnTo>
                    <a:lnTo>
                      <a:pt x="939800" y="133350"/>
                    </a:lnTo>
                    <a:lnTo>
                      <a:pt x="1022350" y="127000"/>
                    </a:lnTo>
                    <a:lnTo>
                      <a:pt x="1130300" y="107950"/>
                    </a:lnTo>
                    <a:lnTo>
                      <a:pt x="1212850" y="95250"/>
                    </a:lnTo>
                    <a:lnTo>
                      <a:pt x="1257300" y="69850"/>
                    </a:lnTo>
                    <a:lnTo>
                      <a:pt x="1339850" y="120650"/>
                    </a:lnTo>
                    <a:lnTo>
                      <a:pt x="1403350" y="203200"/>
                    </a:lnTo>
                    <a:lnTo>
                      <a:pt x="1504950" y="228600"/>
                    </a:lnTo>
                    <a:lnTo>
                      <a:pt x="1568450" y="203200"/>
                    </a:lnTo>
                    <a:lnTo>
                      <a:pt x="1644650" y="177800"/>
                    </a:lnTo>
                    <a:lnTo>
                      <a:pt x="1682750" y="160338"/>
                    </a:lnTo>
                    <a:lnTo>
                      <a:pt x="1714500" y="146050"/>
                    </a:lnTo>
                    <a:lnTo>
                      <a:pt x="1835150" y="190500"/>
                    </a:lnTo>
                    <a:lnTo>
                      <a:pt x="1949450" y="254000"/>
                    </a:lnTo>
                    <a:lnTo>
                      <a:pt x="2076450" y="361950"/>
                    </a:lnTo>
                    <a:lnTo>
                      <a:pt x="2197101" y="441325"/>
                    </a:lnTo>
                    <a:lnTo>
                      <a:pt x="2195997" y="451715"/>
                    </a:lnTo>
                    <a:lnTo>
                      <a:pt x="2197937" y="451844"/>
                    </a:lnTo>
                    <a:cubicBezTo>
                      <a:pt x="2198188" y="449396"/>
                      <a:pt x="2198438" y="446948"/>
                      <a:pt x="2198689" y="444500"/>
                    </a:cubicBezTo>
                    <a:lnTo>
                      <a:pt x="2286001" y="393700"/>
                    </a:lnTo>
                    <a:lnTo>
                      <a:pt x="2355849" y="387350"/>
                    </a:lnTo>
                    <a:lnTo>
                      <a:pt x="2400301" y="419100"/>
                    </a:lnTo>
                    <a:lnTo>
                      <a:pt x="2451101" y="469900"/>
                    </a:lnTo>
                    <a:lnTo>
                      <a:pt x="2527301" y="501650"/>
                    </a:lnTo>
                    <a:lnTo>
                      <a:pt x="2584449" y="457200"/>
                    </a:lnTo>
                    <a:lnTo>
                      <a:pt x="2628901" y="393700"/>
                    </a:lnTo>
                    <a:lnTo>
                      <a:pt x="2692401" y="431800"/>
                    </a:lnTo>
                    <a:lnTo>
                      <a:pt x="2755901" y="476250"/>
                    </a:lnTo>
                    <a:lnTo>
                      <a:pt x="2838449" y="444500"/>
                    </a:lnTo>
                    <a:lnTo>
                      <a:pt x="2933701" y="393700"/>
                    </a:lnTo>
                    <a:lnTo>
                      <a:pt x="3003549" y="406400"/>
                    </a:lnTo>
                    <a:lnTo>
                      <a:pt x="3054349" y="419100"/>
                    </a:lnTo>
                    <a:lnTo>
                      <a:pt x="3143249" y="349250"/>
                    </a:lnTo>
                    <a:lnTo>
                      <a:pt x="3219449" y="311150"/>
                    </a:lnTo>
                    <a:lnTo>
                      <a:pt x="3270249" y="381000"/>
                    </a:lnTo>
                    <a:lnTo>
                      <a:pt x="3321049" y="450850"/>
                    </a:lnTo>
                    <a:lnTo>
                      <a:pt x="3340101" y="546100"/>
                    </a:lnTo>
                    <a:lnTo>
                      <a:pt x="3340101" y="622300"/>
                    </a:lnTo>
                    <a:lnTo>
                      <a:pt x="3397249" y="679450"/>
                    </a:lnTo>
                    <a:lnTo>
                      <a:pt x="3473449" y="749300"/>
                    </a:lnTo>
                    <a:lnTo>
                      <a:pt x="3556001" y="831850"/>
                    </a:lnTo>
                    <a:lnTo>
                      <a:pt x="3600449" y="889000"/>
                    </a:lnTo>
                    <a:lnTo>
                      <a:pt x="3689349" y="895350"/>
                    </a:lnTo>
                    <a:lnTo>
                      <a:pt x="3708401" y="965200"/>
                    </a:lnTo>
                    <a:lnTo>
                      <a:pt x="3759201" y="1016000"/>
                    </a:lnTo>
                    <a:lnTo>
                      <a:pt x="3822701" y="1060450"/>
                    </a:lnTo>
                    <a:lnTo>
                      <a:pt x="3917949" y="1066800"/>
                    </a:lnTo>
                    <a:lnTo>
                      <a:pt x="3917949" y="1079500"/>
                    </a:lnTo>
                    <a:lnTo>
                      <a:pt x="3905249" y="1174750"/>
                    </a:lnTo>
                    <a:lnTo>
                      <a:pt x="3829049" y="1212850"/>
                    </a:lnTo>
                    <a:lnTo>
                      <a:pt x="3816349" y="1282700"/>
                    </a:lnTo>
                    <a:lnTo>
                      <a:pt x="3816349" y="1352550"/>
                    </a:lnTo>
                    <a:lnTo>
                      <a:pt x="3879849" y="1403350"/>
                    </a:lnTo>
                    <a:lnTo>
                      <a:pt x="3924301" y="1454150"/>
                    </a:lnTo>
                    <a:lnTo>
                      <a:pt x="3924301" y="1517650"/>
                    </a:lnTo>
                    <a:lnTo>
                      <a:pt x="3911601" y="1600200"/>
                    </a:lnTo>
                    <a:lnTo>
                      <a:pt x="3860801" y="1638300"/>
                    </a:lnTo>
                    <a:lnTo>
                      <a:pt x="3911601" y="1714500"/>
                    </a:lnTo>
                    <a:lnTo>
                      <a:pt x="3981449" y="1695450"/>
                    </a:lnTo>
                    <a:lnTo>
                      <a:pt x="4032249" y="1695450"/>
                    </a:lnTo>
                    <a:lnTo>
                      <a:pt x="4073525" y="1731962"/>
                    </a:lnTo>
                    <a:lnTo>
                      <a:pt x="4013201" y="1816100"/>
                    </a:lnTo>
                    <a:lnTo>
                      <a:pt x="3968749" y="1841500"/>
                    </a:lnTo>
                    <a:lnTo>
                      <a:pt x="3911601" y="1828800"/>
                    </a:lnTo>
                    <a:cubicBezTo>
                      <a:pt x="3910013" y="1849438"/>
                      <a:pt x="3906837" y="1871662"/>
                      <a:pt x="3905249" y="1892300"/>
                    </a:cubicBezTo>
                    <a:lnTo>
                      <a:pt x="3911601" y="1962150"/>
                    </a:lnTo>
                    <a:lnTo>
                      <a:pt x="3867149" y="2019300"/>
                    </a:lnTo>
                    <a:lnTo>
                      <a:pt x="3822701" y="2089150"/>
                    </a:lnTo>
                    <a:cubicBezTo>
                      <a:pt x="3816349" y="2109788"/>
                      <a:pt x="3810001" y="2132012"/>
                      <a:pt x="3803649" y="2152650"/>
                    </a:cubicBezTo>
                    <a:lnTo>
                      <a:pt x="3790949" y="2247900"/>
                    </a:lnTo>
                    <a:cubicBezTo>
                      <a:pt x="3786189" y="2271712"/>
                      <a:pt x="3781425" y="2292350"/>
                      <a:pt x="3778249" y="2317750"/>
                    </a:cubicBezTo>
                    <a:lnTo>
                      <a:pt x="3770313" y="2398712"/>
                    </a:lnTo>
                    <a:lnTo>
                      <a:pt x="3676649" y="2495550"/>
                    </a:lnTo>
                    <a:lnTo>
                      <a:pt x="3581401" y="2482850"/>
                    </a:lnTo>
                    <a:lnTo>
                      <a:pt x="3486149" y="2489200"/>
                    </a:lnTo>
                    <a:lnTo>
                      <a:pt x="3359149" y="2476500"/>
                    </a:lnTo>
                    <a:lnTo>
                      <a:pt x="3257549" y="2476500"/>
                    </a:lnTo>
                    <a:lnTo>
                      <a:pt x="3149601" y="2540000"/>
                    </a:lnTo>
                    <a:lnTo>
                      <a:pt x="3086101" y="2584450"/>
                    </a:lnTo>
                    <a:cubicBezTo>
                      <a:pt x="3078161" y="2611438"/>
                      <a:pt x="3068637" y="2640012"/>
                      <a:pt x="3060701" y="2667000"/>
                    </a:cubicBezTo>
                    <a:cubicBezTo>
                      <a:pt x="3054349" y="2684462"/>
                      <a:pt x="3048001" y="2700338"/>
                      <a:pt x="3041649" y="2717800"/>
                    </a:cubicBezTo>
                    <a:lnTo>
                      <a:pt x="3079749" y="2762250"/>
                    </a:lnTo>
                    <a:lnTo>
                      <a:pt x="3124201" y="2800350"/>
                    </a:lnTo>
                    <a:lnTo>
                      <a:pt x="3048001" y="2876550"/>
                    </a:lnTo>
                    <a:lnTo>
                      <a:pt x="2990849" y="2952750"/>
                    </a:lnTo>
                    <a:lnTo>
                      <a:pt x="2921001" y="3041650"/>
                    </a:lnTo>
                    <a:lnTo>
                      <a:pt x="2851149" y="3060700"/>
                    </a:lnTo>
                    <a:lnTo>
                      <a:pt x="2768601" y="3136900"/>
                    </a:lnTo>
                    <a:lnTo>
                      <a:pt x="2660649" y="3187700"/>
                    </a:lnTo>
                    <a:lnTo>
                      <a:pt x="2616201" y="3092450"/>
                    </a:lnTo>
                    <a:lnTo>
                      <a:pt x="2514601" y="3092450"/>
                    </a:lnTo>
                    <a:lnTo>
                      <a:pt x="2482849" y="3187700"/>
                    </a:lnTo>
                    <a:lnTo>
                      <a:pt x="2355849" y="3187700"/>
                    </a:lnTo>
                    <a:lnTo>
                      <a:pt x="2247901" y="3200400"/>
                    </a:lnTo>
                    <a:lnTo>
                      <a:pt x="2127249" y="3187700"/>
                    </a:lnTo>
                    <a:lnTo>
                      <a:pt x="2000250" y="3238500"/>
                    </a:lnTo>
                    <a:lnTo>
                      <a:pt x="1905000" y="3175000"/>
                    </a:lnTo>
                    <a:lnTo>
                      <a:pt x="2038350" y="3086100"/>
                    </a:lnTo>
                    <a:lnTo>
                      <a:pt x="2089149" y="3003550"/>
                    </a:lnTo>
                    <a:lnTo>
                      <a:pt x="2070100" y="2895600"/>
                    </a:lnTo>
                    <a:lnTo>
                      <a:pt x="1974850" y="2838450"/>
                    </a:lnTo>
                    <a:lnTo>
                      <a:pt x="1930400" y="2781300"/>
                    </a:lnTo>
                    <a:lnTo>
                      <a:pt x="1892300" y="2711450"/>
                    </a:lnTo>
                    <a:lnTo>
                      <a:pt x="1816100" y="2673350"/>
                    </a:lnTo>
                    <a:lnTo>
                      <a:pt x="1758950" y="2673350"/>
                    </a:lnTo>
                    <a:lnTo>
                      <a:pt x="1682750" y="2660650"/>
                    </a:lnTo>
                    <a:lnTo>
                      <a:pt x="1593850" y="2660650"/>
                    </a:lnTo>
                    <a:lnTo>
                      <a:pt x="1530350" y="2622550"/>
                    </a:lnTo>
                    <a:lnTo>
                      <a:pt x="1466850" y="2578100"/>
                    </a:lnTo>
                    <a:lnTo>
                      <a:pt x="1409700" y="2622550"/>
                    </a:lnTo>
                    <a:lnTo>
                      <a:pt x="1365250" y="2667000"/>
                    </a:lnTo>
                    <a:lnTo>
                      <a:pt x="1320800" y="2711450"/>
                    </a:lnTo>
                    <a:lnTo>
                      <a:pt x="1231900" y="2692400"/>
                    </a:lnTo>
                    <a:lnTo>
                      <a:pt x="1149350" y="2705100"/>
                    </a:lnTo>
                    <a:lnTo>
                      <a:pt x="1039812" y="2703512"/>
                    </a:lnTo>
                    <a:lnTo>
                      <a:pt x="1008062" y="2644775"/>
                    </a:lnTo>
                    <a:lnTo>
                      <a:pt x="1003300" y="2565400"/>
                    </a:lnTo>
                    <a:lnTo>
                      <a:pt x="996950" y="2476500"/>
                    </a:lnTo>
                    <a:lnTo>
                      <a:pt x="990600" y="2406650"/>
                    </a:lnTo>
                    <a:lnTo>
                      <a:pt x="946150" y="2282825"/>
                    </a:lnTo>
                    <a:lnTo>
                      <a:pt x="944562" y="2279650"/>
                    </a:lnTo>
                    <a:lnTo>
                      <a:pt x="831850" y="2292350"/>
                    </a:lnTo>
                    <a:lnTo>
                      <a:pt x="768350" y="2254250"/>
                    </a:lnTo>
                    <a:lnTo>
                      <a:pt x="717550" y="2209800"/>
                    </a:lnTo>
                    <a:lnTo>
                      <a:pt x="666750" y="2139950"/>
                    </a:lnTo>
                    <a:lnTo>
                      <a:pt x="660400" y="2044700"/>
                    </a:lnTo>
                    <a:lnTo>
                      <a:pt x="660400" y="1955800"/>
                    </a:lnTo>
                    <a:lnTo>
                      <a:pt x="596900" y="1924050"/>
                    </a:lnTo>
                    <a:lnTo>
                      <a:pt x="520700" y="1917700"/>
                    </a:lnTo>
                    <a:lnTo>
                      <a:pt x="488950" y="1828800"/>
                    </a:lnTo>
                    <a:lnTo>
                      <a:pt x="444500" y="1746250"/>
                    </a:lnTo>
                    <a:lnTo>
                      <a:pt x="355600" y="1701800"/>
                    </a:lnTo>
                    <a:lnTo>
                      <a:pt x="317500" y="1625600"/>
                    </a:lnTo>
                    <a:lnTo>
                      <a:pt x="298450" y="1549400"/>
                    </a:lnTo>
                    <a:lnTo>
                      <a:pt x="311150" y="1473200"/>
                    </a:lnTo>
                    <a:lnTo>
                      <a:pt x="355600" y="1409700"/>
                    </a:lnTo>
                    <a:lnTo>
                      <a:pt x="304800" y="1352550"/>
                    </a:lnTo>
                    <a:lnTo>
                      <a:pt x="285750" y="1263650"/>
                    </a:lnTo>
                    <a:lnTo>
                      <a:pt x="292100" y="1187450"/>
                    </a:lnTo>
                    <a:lnTo>
                      <a:pt x="311150" y="1104900"/>
                    </a:lnTo>
                    <a:lnTo>
                      <a:pt x="241300" y="1060450"/>
                    </a:lnTo>
                    <a:lnTo>
                      <a:pt x="228600" y="971550"/>
                    </a:lnTo>
                    <a:lnTo>
                      <a:pt x="201612" y="900112"/>
                    </a:lnTo>
                    <a:lnTo>
                      <a:pt x="193675" y="869950"/>
                    </a:lnTo>
                    <a:lnTo>
                      <a:pt x="117475" y="827088"/>
                    </a:lnTo>
                    <a:lnTo>
                      <a:pt x="114300" y="774700"/>
                    </a:lnTo>
                    <a:lnTo>
                      <a:pt x="158750" y="717550"/>
                    </a:lnTo>
                    <a:lnTo>
                      <a:pt x="69850" y="711200"/>
                    </a:lnTo>
                    <a:lnTo>
                      <a:pt x="50800" y="654050"/>
                    </a:lnTo>
                    <a:cubicBezTo>
                      <a:pt x="49212" y="635000"/>
                      <a:pt x="46038" y="615950"/>
                      <a:pt x="44450" y="596900"/>
                    </a:cubicBezTo>
                    <a:lnTo>
                      <a:pt x="0" y="552450"/>
                    </a:lnTo>
                    <a:lnTo>
                      <a:pt x="38100" y="508000"/>
                    </a:lnTo>
                    <a:lnTo>
                      <a:pt x="107950" y="476250"/>
                    </a:lnTo>
                    <a:lnTo>
                      <a:pt x="203200" y="450850"/>
                    </a:lnTo>
                    <a:lnTo>
                      <a:pt x="285750" y="419100"/>
                    </a:lnTo>
                    <a:lnTo>
                      <a:pt x="339725" y="393700"/>
                    </a:lnTo>
                    <a:lnTo>
                      <a:pt x="342900" y="393700"/>
                    </a:lnTo>
                    <a:lnTo>
                      <a:pt x="381000" y="330200"/>
                    </a:lnTo>
                    <a:lnTo>
                      <a:pt x="412750" y="273050"/>
                    </a:lnTo>
                    <a:cubicBezTo>
                      <a:pt x="417512" y="242888"/>
                      <a:pt x="420688" y="214313"/>
                      <a:pt x="425450" y="184150"/>
                    </a:cubicBezTo>
                    <a:cubicBezTo>
                      <a:pt x="433388" y="157163"/>
                      <a:pt x="442912" y="128588"/>
                      <a:pt x="450850" y="101600"/>
                    </a:cubicBezTo>
                    <a:lnTo>
                      <a:pt x="52705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Freeform 96">
                <a:extLst>
                  <a:ext uri="{FF2B5EF4-FFF2-40B4-BE49-F238E27FC236}">
                    <a16:creationId xmlns:a16="http://schemas.microsoft.com/office/drawing/2014/main" id="{7E6F9908-779E-17C6-C769-659276FBD525}"/>
                  </a:ext>
                </a:extLst>
              </p:cNvPr>
              <p:cNvSpPr>
                <a:spLocks/>
              </p:cNvSpPr>
              <p:nvPr/>
            </p:nvSpPr>
            <p:spPr bwMode="auto">
              <a:xfrm>
                <a:off x="4454560" y="2870943"/>
                <a:ext cx="922204" cy="1133949"/>
              </a:xfrm>
              <a:custGeom>
                <a:avLst/>
                <a:gdLst>
                  <a:gd name="T0" fmla="*/ 2147483647 w 3308"/>
                  <a:gd name="T1" fmla="*/ 2147483647 h 4072"/>
                  <a:gd name="T2" fmla="*/ 2147483647 w 3308"/>
                  <a:gd name="T3" fmla="*/ 2147483647 h 4072"/>
                  <a:gd name="T4" fmla="*/ 2147483647 w 3308"/>
                  <a:gd name="T5" fmla="*/ 2147483647 h 4072"/>
                  <a:gd name="T6" fmla="*/ 2147483647 w 3308"/>
                  <a:gd name="T7" fmla="*/ 2147483647 h 4072"/>
                  <a:gd name="T8" fmla="*/ 2147483647 w 3308"/>
                  <a:gd name="T9" fmla="*/ 2147483647 h 4072"/>
                  <a:gd name="T10" fmla="*/ 2147483647 w 3308"/>
                  <a:gd name="T11" fmla="*/ 2147483647 h 4072"/>
                  <a:gd name="T12" fmla="*/ 2147483647 w 3308"/>
                  <a:gd name="T13" fmla="*/ 2147483647 h 4072"/>
                  <a:gd name="T14" fmla="*/ 2147483647 w 3308"/>
                  <a:gd name="T15" fmla="*/ 2147483647 h 4072"/>
                  <a:gd name="T16" fmla="*/ 2147483647 w 3308"/>
                  <a:gd name="T17" fmla="*/ 2147483647 h 4072"/>
                  <a:gd name="T18" fmla="*/ 2147483647 w 3308"/>
                  <a:gd name="T19" fmla="*/ 2147483647 h 4072"/>
                  <a:gd name="T20" fmla="*/ 2147483647 w 3308"/>
                  <a:gd name="T21" fmla="*/ 2147483647 h 4072"/>
                  <a:gd name="T22" fmla="*/ 2147483647 w 3308"/>
                  <a:gd name="T23" fmla="*/ 2147483647 h 4072"/>
                  <a:gd name="T24" fmla="*/ 2147483647 w 3308"/>
                  <a:gd name="T25" fmla="*/ 2147483647 h 4072"/>
                  <a:gd name="T26" fmla="*/ 2147483647 w 3308"/>
                  <a:gd name="T27" fmla="*/ 2147483647 h 4072"/>
                  <a:gd name="T28" fmla="*/ 2147483647 w 3308"/>
                  <a:gd name="T29" fmla="*/ 2147483647 h 4072"/>
                  <a:gd name="T30" fmla="*/ 2147483647 w 3308"/>
                  <a:gd name="T31" fmla="*/ 2147483647 h 4072"/>
                  <a:gd name="T32" fmla="*/ 2147483647 w 3308"/>
                  <a:gd name="T33" fmla="*/ 2147483647 h 4072"/>
                  <a:gd name="T34" fmla="*/ 2147483647 w 3308"/>
                  <a:gd name="T35" fmla="*/ 2147483647 h 4072"/>
                  <a:gd name="T36" fmla="*/ 2147483647 w 3308"/>
                  <a:gd name="T37" fmla="*/ 2147483647 h 4072"/>
                  <a:gd name="T38" fmla="*/ 2147483647 w 3308"/>
                  <a:gd name="T39" fmla="*/ 2147483647 h 4072"/>
                  <a:gd name="T40" fmla="*/ 2147483647 w 3308"/>
                  <a:gd name="T41" fmla="*/ 2147483647 h 4072"/>
                  <a:gd name="T42" fmla="*/ 2147483647 w 3308"/>
                  <a:gd name="T43" fmla="*/ 2147483647 h 4072"/>
                  <a:gd name="T44" fmla="*/ 2147483647 w 3308"/>
                  <a:gd name="T45" fmla="*/ 2147483647 h 4072"/>
                  <a:gd name="T46" fmla="*/ 2147483647 w 3308"/>
                  <a:gd name="T47" fmla="*/ 2147483647 h 4072"/>
                  <a:gd name="T48" fmla="*/ 2147483647 w 3308"/>
                  <a:gd name="T49" fmla="*/ 2147483647 h 4072"/>
                  <a:gd name="T50" fmla="*/ 2147483647 w 3308"/>
                  <a:gd name="T51" fmla="*/ 2147483647 h 4072"/>
                  <a:gd name="T52" fmla="*/ 2147483647 w 3308"/>
                  <a:gd name="T53" fmla="*/ 2147483647 h 4072"/>
                  <a:gd name="T54" fmla="*/ 2147483647 w 3308"/>
                  <a:gd name="T55" fmla="*/ 2147483647 h 4072"/>
                  <a:gd name="T56" fmla="*/ 2147483647 w 3308"/>
                  <a:gd name="T57" fmla="*/ 2147483647 h 4072"/>
                  <a:gd name="T58" fmla="*/ 2147483647 w 3308"/>
                  <a:gd name="T59" fmla="*/ 2147483647 h 4072"/>
                  <a:gd name="T60" fmla="*/ 2147483647 w 3308"/>
                  <a:gd name="T61" fmla="*/ 2147483647 h 4072"/>
                  <a:gd name="T62" fmla="*/ 2147483647 w 3308"/>
                  <a:gd name="T63" fmla="*/ 2147483647 h 4072"/>
                  <a:gd name="T64" fmla="*/ 2147483647 w 3308"/>
                  <a:gd name="T65" fmla="*/ 2147483647 h 4072"/>
                  <a:gd name="T66" fmla="*/ 2147483647 w 3308"/>
                  <a:gd name="T67" fmla="*/ 2147483647 h 4072"/>
                  <a:gd name="T68" fmla="*/ 2147483647 w 3308"/>
                  <a:gd name="T69" fmla="*/ 2147483647 h 4072"/>
                  <a:gd name="T70" fmla="*/ 2147483647 w 3308"/>
                  <a:gd name="T71" fmla="*/ 2147483647 h 4072"/>
                  <a:gd name="T72" fmla="*/ 2147483647 w 3308"/>
                  <a:gd name="T73" fmla="*/ 2147483647 h 4072"/>
                  <a:gd name="T74" fmla="*/ 2147483647 w 3308"/>
                  <a:gd name="T75" fmla="*/ 2147483647 h 4072"/>
                  <a:gd name="T76" fmla="*/ 2147483647 w 3308"/>
                  <a:gd name="T77" fmla="*/ 2147483647 h 4072"/>
                  <a:gd name="T78" fmla="*/ 2147483647 w 3308"/>
                  <a:gd name="T79" fmla="*/ 2147483647 h 4072"/>
                  <a:gd name="T80" fmla="*/ 2147483647 w 3308"/>
                  <a:gd name="T81" fmla="*/ 2147483647 h 4072"/>
                  <a:gd name="T82" fmla="*/ 2147483647 w 3308"/>
                  <a:gd name="T83" fmla="*/ 2147483647 h 4072"/>
                  <a:gd name="T84" fmla="*/ 2147483647 w 3308"/>
                  <a:gd name="T85" fmla="*/ 2147483647 h 4072"/>
                  <a:gd name="T86" fmla="*/ 2147483647 w 3308"/>
                  <a:gd name="T87" fmla="*/ 2147483647 h 4072"/>
                  <a:gd name="T88" fmla="*/ 2147483647 w 3308"/>
                  <a:gd name="T89" fmla="*/ 2147483647 h 4072"/>
                  <a:gd name="T90" fmla="*/ 2147483647 w 3308"/>
                  <a:gd name="T91" fmla="*/ 2147483647 h 4072"/>
                  <a:gd name="T92" fmla="*/ 2147483647 w 3308"/>
                  <a:gd name="T93" fmla="*/ 2147483647 h 4072"/>
                  <a:gd name="T94" fmla="*/ 2147483647 w 3308"/>
                  <a:gd name="T95" fmla="*/ 2147483647 h 4072"/>
                  <a:gd name="T96" fmla="*/ 2147483647 w 3308"/>
                  <a:gd name="T97" fmla="*/ 2147483647 h 4072"/>
                  <a:gd name="T98" fmla="*/ 2147483647 w 3308"/>
                  <a:gd name="T99" fmla="*/ 2147483647 h 4072"/>
                  <a:gd name="T100" fmla="*/ 2147483647 w 3308"/>
                  <a:gd name="T101" fmla="*/ 2147483647 h 4072"/>
                  <a:gd name="T102" fmla="*/ 2147483647 w 3308"/>
                  <a:gd name="T103" fmla="*/ 2147483647 h 4072"/>
                  <a:gd name="T104" fmla="*/ 2147483647 w 3308"/>
                  <a:gd name="T105" fmla="*/ 2147483647 h 4072"/>
                  <a:gd name="T106" fmla="*/ 2147483647 w 3308"/>
                  <a:gd name="T107" fmla="*/ 2147483647 h 4072"/>
                  <a:gd name="T108" fmla="*/ 2147483647 w 3308"/>
                  <a:gd name="T109" fmla="*/ 2147483647 h 4072"/>
                  <a:gd name="T110" fmla="*/ 2147483647 w 3308"/>
                  <a:gd name="T111" fmla="*/ 2147483647 h 4072"/>
                  <a:gd name="T112" fmla="*/ 2147483647 w 3308"/>
                  <a:gd name="T113" fmla="*/ 2147483647 h 4072"/>
                  <a:gd name="T114" fmla="*/ 2147483647 w 3308"/>
                  <a:gd name="T115" fmla="*/ 2147483647 h 4072"/>
                  <a:gd name="T116" fmla="*/ 2147483647 w 3308"/>
                  <a:gd name="T117" fmla="*/ 2147483647 h 4072"/>
                  <a:gd name="T118" fmla="*/ 2147483647 w 3308"/>
                  <a:gd name="T119" fmla="*/ 0 h 40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308" h="4072">
                    <a:moveTo>
                      <a:pt x="664" y="0"/>
                    </a:moveTo>
                    <a:lnTo>
                      <a:pt x="700" y="56"/>
                    </a:lnTo>
                    <a:lnTo>
                      <a:pt x="752" y="44"/>
                    </a:lnTo>
                    <a:lnTo>
                      <a:pt x="792" y="60"/>
                    </a:lnTo>
                    <a:lnTo>
                      <a:pt x="828" y="108"/>
                    </a:lnTo>
                    <a:lnTo>
                      <a:pt x="880" y="144"/>
                    </a:lnTo>
                    <a:lnTo>
                      <a:pt x="932" y="200"/>
                    </a:lnTo>
                    <a:lnTo>
                      <a:pt x="928" y="276"/>
                    </a:lnTo>
                    <a:lnTo>
                      <a:pt x="928" y="348"/>
                    </a:lnTo>
                    <a:lnTo>
                      <a:pt x="928" y="392"/>
                    </a:lnTo>
                    <a:lnTo>
                      <a:pt x="976" y="432"/>
                    </a:lnTo>
                    <a:lnTo>
                      <a:pt x="1024" y="472"/>
                    </a:lnTo>
                    <a:lnTo>
                      <a:pt x="1056" y="444"/>
                    </a:lnTo>
                    <a:lnTo>
                      <a:pt x="1096" y="428"/>
                    </a:lnTo>
                    <a:lnTo>
                      <a:pt x="1140" y="484"/>
                    </a:lnTo>
                    <a:lnTo>
                      <a:pt x="1192" y="568"/>
                    </a:lnTo>
                    <a:lnTo>
                      <a:pt x="1188" y="620"/>
                    </a:lnTo>
                    <a:lnTo>
                      <a:pt x="1212" y="668"/>
                    </a:lnTo>
                    <a:lnTo>
                      <a:pt x="1256" y="732"/>
                    </a:lnTo>
                    <a:lnTo>
                      <a:pt x="1292" y="792"/>
                    </a:lnTo>
                    <a:lnTo>
                      <a:pt x="1324" y="836"/>
                    </a:lnTo>
                    <a:lnTo>
                      <a:pt x="1392" y="840"/>
                    </a:lnTo>
                    <a:lnTo>
                      <a:pt x="1468" y="844"/>
                    </a:lnTo>
                    <a:lnTo>
                      <a:pt x="1556" y="840"/>
                    </a:lnTo>
                    <a:lnTo>
                      <a:pt x="1596" y="812"/>
                    </a:lnTo>
                    <a:lnTo>
                      <a:pt x="1640" y="800"/>
                    </a:lnTo>
                    <a:lnTo>
                      <a:pt x="1680" y="776"/>
                    </a:lnTo>
                    <a:lnTo>
                      <a:pt x="1720" y="848"/>
                    </a:lnTo>
                    <a:lnTo>
                      <a:pt x="1788" y="844"/>
                    </a:lnTo>
                    <a:lnTo>
                      <a:pt x="1788" y="845"/>
                    </a:lnTo>
                    <a:lnTo>
                      <a:pt x="1792" y="796"/>
                    </a:lnTo>
                    <a:lnTo>
                      <a:pt x="1852" y="784"/>
                    </a:lnTo>
                    <a:lnTo>
                      <a:pt x="1924" y="780"/>
                    </a:lnTo>
                    <a:lnTo>
                      <a:pt x="1972" y="784"/>
                    </a:lnTo>
                    <a:lnTo>
                      <a:pt x="2020" y="772"/>
                    </a:lnTo>
                    <a:lnTo>
                      <a:pt x="2060" y="752"/>
                    </a:lnTo>
                    <a:lnTo>
                      <a:pt x="2088" y="732"/>
                    </a:lnTo>
                    <a:lnTo>
                      <a:pt x="2100" y="680"/>
                    </a:lnTo>
                    <a:lnTo>
                      <a:pt x="2128" y="644"/>
                    </a:lnTo>
                    <a:lnTo>
                      <a:pt x="2172" y="648"/>
                    </a:lnTo>
                    <a:lnTo>
                      <a:pt x="2224" y="640"/>
                    </a:lnTo>
                    <a:lnTo>
                      <a:pt x="2292" y="652"/>
                    </a:lnTo>
                    <a:lnTo>
                      <a:pt x="2332" y="680"/>
                    </a:lnTo>
                    <a:lnTo>
                      <a:pt x="2376" y="712"/>
                    </a:lnTo>
                    <a:lnTo>
                      <a:pt x="2432" y="752"/>
                    </a:lnTo>
                    <a:lnTo>
                      <a:pt x="2476" y="812"/>
                    </a:lnTo>
                    <a:lnTo>
                      <a:pt x="2524" y="872"/>
                    </a:lnTo>
                    <a:lnTo>
                      <a:pt x="2576" y="928"/>
                    </a:lnTo>
                    <a:lnTo>
                      <a:pt x="2640" y="1016"/>
                    </a:lnTo>
                    <a:lnTo>
                      <a:pt x="2596" y="1052"/>
                    </a:lnTo>
                    <a:lnTo>
                      <a:pt x="2544" y="1092"/>
                    </a:lnTo>
                    <a:lnTo>
                      <a:pt x="2576" y="1136"/>
                    </a:lnTo>
                    <a:lnTo>
                      <a:pt x="2612" y="1148"/>
                    </a:lnTo>
                    <a:lnTo>
                      <a:pt x="2612" y="1188"/>
                    </a:lnTo>
                    <a:cubicBezTo>
                      <a:pt x="2616" y="1209"/>
                      <a:pt x="2620" y="1231"/>
                      <a:pt x="2624" y="1252"/>
                    </a:cubicBezTo>
                    <a:lnTo>
                      <a:pt x="2668" y="1240"/>
                    </a:lnTo>
                    <a:lnTo>
                      <a:pt x="2716" y="1236"/>
                    </a:lnTo>
                    <a:lnTo>
                      <a:pt x="2740" y="1300"/>
                    </a:lnTo>
                    <a:lnTo>
                      <a:pt x="2792" y="1304"/>
                    </a:lnTo>
                    <a:lnTo>
                      <a:pt x="2824" y="1292"/>
                    </a:lnTo>
                    <a:lnTo>
                      <a:pt x="2876" y="1272"/>
                    </a:lnTo>
                    <a:lnTo>
                      <a:pt x="2928" y="1324"/>
                    </a:lnTo>
                    <a:lnTo>
                      <a:pt x="2964" y="1368"/>
                    </a:lnTo>
                    <a:lnTo>
                      <a:pt x="3004" y="1412"/>
                    </a:lnTo>
                    <a:lnTo>
                      <a:pt x="3052" y="1416"/>
                    </a:lnTo>
                    <a:lnTo>
                      <a:pt x="3104" y="1412"/>
                    </a:lnTo>
                    <a:lnTo>
                      <a:pt x="3140" y="1380"/>
                    </a:lnTo>
                    <a:lnTo>
                      <a:pt x="3155" y="1328"/>
                    </a:lnTo>
                    <a:lnTo>
                      <a:pt x="3227" y="1342"/>
                    </a:lnTo>
                    <a:lnTo>
                      <a:pt x="3256" y="1368"/>
                    </a:lnTo>
                    <a:lnTo>
                      <a:pt x="3268" y="1408"/>
                    </a:lnTo>
                    <a:cubicBezTo>
                      <a:pt x="3275" y="1420"/>
                      <a:pt x="3281" y="1432"/>
                      <a:pt x="3288" y="1444"/>
                    </a:cubicBezTo>
                    <a:lnTo>
                      <a:pt x="3300" y="1484"/>
                    </a:lnTo>
                    <a:cubicBezTo>
                      <a:pt x="3291" y="1497"/>
                      <a:pt x="3281" y="1511"/>
                      <a:pt x="3272" y="1524"/>
                    </a:cubicBezTo>
                    <a:lnTo>
                      <a:pt x="3236" y="1560"/>
                    </a:lnTo>
                    <a:lnTo>
                      <a:pt x="3196" y="1600"/>
                    </a:lnTo>
                    <a:lnTo>
                      <a:pt x="3148" y="1624"/>
                    </a:lnTo>
                    <a:lnTo>
                      <a:pt x="3180" y="1656"/>
                    </a:lnTo>
                    <a:lnTo>
                      <a:pt x="3216" y="1668"/>
                    </a:lnTo>
                    <a:lnTo>
                      <a:pt x="3224" y="1708"/>
                    </a:lnTo>
                    <a:lnTo>
                      <a:pt x="3224" y="1756"/>
                    </a:lnTo>
                    <a:lnTo>
                      <a:pt x="3264" y="1776"/>
                    </a:lnTo>
                    <a:lnTo>
                      <a:pt x="3292" y="1780"/>
                    </a:lnTo>
                    <a:lnTo>
                      <a:pt x="3296" y="1828"/>
                    </a:lnTo>
                    <a:cubicBezTo>
                      <a:pt x="3297" y="1847"/>
                      <a:pt x="3298" y="1868"/>
                      <a:pt x="3300" y="1884"/>
                    </a:cubicBezTo>
                    <a:lnTo>
                      <a:pt x="3307" y="1927"/>
                    </a:lnTo>
                    <a:lnTo>
                      <a:pt x="3308" y="1928"/>
                    </a:lnTo>
                    <a:lnTo>
                      <a:pt x="3288" y="1992"/>
                    </a:lnTo>
                    <a:cubicBezTo>
                      <a:pt x="3281" y="2011"/>
                      <a:pt x="3275" y="2029"/>
                      <a:pt x="3268" y="2048"/>
                    </a:cubicBezTo>
                    <a:cubicBezTo>
                      <a:pt x="3265" y="2063"/>
                      <a:pt x="3262" y="2077"/>
                      <a:pt x="3260" y="2092"/>
                    </a:cubicBezTo>
                    <a:cubicBezTo>
                      <a:pt x="3261" y="2112"/>
                      <a:pt x="3263" y="2132"/>
                      <a:pt x="3264" y="2152"/>
                    </a:cubicBezTo>
                    <a:cubicBezTo>
                      <a:pt x="3266" y="2167"/>
                      <a:pt x="3269" y="2181"/>
                      <a:pt x="3272" y="2196"/>
                    </a:cubicBezTo>
                    <a:lnTo>
                      <a:pt x="3232" y="2224"/>
                    </a:lnTo>
                    <a:cubicBezTo>
                      <a:pt x="3223" y="2239"/>
                      <a:pt x="3213" y="2253"/>
                      <a:pt x="3204" y="2268"/>
                    </a:cubicBezTo>
                    <a:cubicBezTo>
                      <a:pt x="3199" y="2288"/>
                      <a:pt x="3193" y="2308"/>
                      <a:pt x="3188" y="2328"/>
                    </a:cubicBezTo>
                    <a:lnTo>
                      <a:pt x="3160" y="2348"/>
                    </a:lnTo>
                    <a:lnTo>
                      <a:pt x="3116" y="2364"/>
                    </a:lnTo>
                    <a:lnTo>
                      <a:pt x="3072" y="2396"/>
                    </a:lnTo>
                    <a:cubicBezTo>
                      <a:pt x="3070" y="2411"/>
                      <a:pt x="3069" y="2425"/>
                      <a:pt x="3068" y="2440"/>
                    </a:cubicBezTo>
                    <a:lnTo>
                      <a:pt x="3076" y="2488"/>
                    </a:lnTo>
                    <a:lnTo>
                      <a:pt x="3036" y="2519"/>
                    </a:lnTo>
                    <a:lnTo>
                      <a:pt x="3036" y="2520"/>
                    </a:lnTo>
                    <a:cubicBezTo>
                      <a:pt x="3035" y="2534"/>
                      <a:pt x="3033" y="2576"/>
                      <a:pt x="3032" y="2604"/>
                    </a:cubicBezTo>
                    <a:lnTo>
                      <a:pt x="3084" y="2608"/>
                    </a:lnTo>
                    <a:lnTo>
                      <a:pt x="3128" y="2656"/>
                    </a:lnTo>
                    <a:cubicBezTo>
                      <a:pt x="3129" y="2673"/>
                      <a:pt x="3131" y="2691"/>
                      <a:pt x="3132" y="2708"/>
                    </a:cubicBezTo>
                    <a:lnTo>
                      <a:pt x="3204" y="2708"/>
                    </a:lnTo>
                    <a:lnTo>
                      <a:pt x="3244" y="2744"/>
                    </a:lnTo>
                    <a:lnTo>
                      <a:pt x="3284" y="2764"/>
                    </a:lnTo>
                    <a:lnTo>
                      <a:pt x="3256" y="2808"/>
                    </a:lnTo>
                    <a:lnTo>
                      <a:pt x="3188" y="2804"/>
                    </a:lnTo>
                    <a:lnTo>
                      <a:pt x="3132" y="2800"/>
                    </a:lnTo>
                    <a:cubicBezTo>
                      <a:pt x="3129" y="2815"/>
                      <a:pt x="3127" y="2829"/>
                      <a:pt x="3124" y="2844"/>
                    </a:cubicBezTo>
                    <a:lnTo>
                      <a:pt x="3160" y="2884"/>
                    </a:lnTo>
                    <a:lnTo>
                      <a:pt x="3196" y="2900"/>
                    </a:lnTo>
                    <a:cubicBezTo>
                      <a:pt x="3195" y="2917"/>
                      <a:pt x="3193" y="2935"/>
                      <a:pt x="3192" y="2952"/>
                    </a:cubicBezTo>
                    <a:lnTo>
                      <a:pt x="3172" y="2992"/>
                    </a:lnTo>
                    <a:cubicBezTo>
                      <a:pt x="3184" y="3009"/>
                      <a:pt x="3196" y="3027"/>
                      <a:pt x="3208" y="3044"/>
                    </a:cubicBezTo>
                    <a:lnTo>
                      <a:pt x="3240" y="3100"/>
                    </a:lnTo>
                    <a:lnTo>
                      <a:pt x="3272" y="3132"/>
                    </a:lnTo>
                    <a:cubicBezTo>
                      <a:pt x="3264" y="3149"/>
                      <a:pt x="3256" y="3167"/>
                      <a:pt x="3248" y="3184"/>
                    </a:cubicBezTo>
                    <a:cubicBezTo>
                      <a:pt x="3239" y="3205"/>
                      <a:pt x="3229" y="3227"/>
                      <a:pt x="3220" y="3248"/>
                    </a:cubicBezTo>
                    <a:lnTo>
                      <a:pt x="3180" y="3276"/>
                    </a:lnTo>
                    <a:cubicBezTo>
                      <a:pt x="3181" y="3305"/>
                      <a:pt x="3183" y="3335"/>
                      <a:pt x="3184" y="3364"/>
                    </a:cubicBezTo>
                    <a:lnTo>
                      <a:pt x="3236" y="3380"/>
                    </a:lnTo>
                    <a:lnTo>
                      <a:pt x="3276" y="3404"/>
                    </a:lnTo>
                    <a:cubicBezTo>
                      <a:pt x="3274" y="3420"/>
                      <a:pt x="3271" y="3436"/>
                      <a:pt x="3268" y="3452"/>
                    </a:cubicBezTo>
                    <a:lnTo>
                      <a:pt x="3224" y="3468"/>
                    </a:lnTo>
                    <a:lnTo>
                      <a:pt x="3156" y="3484"/>
                    </a:lnTo>
                    <a:lnTo>
                      <a:pt x="3104" y="3500"/>
                    </a:lnTo>
                    <a:lnTo>
                      <a:pt x="3060" y="3504"/>
                    </a:lnTo>
                    <a:lnTo>
                      <a:pt x="3024" y="3492"/>
                    </a:lnTo>
                    <a:lnTo>
                      <a:pt x="2996" y="3464"/>
                    </a:lnTo>
                    <a:lnTo>
                      <a:pt x="2988" y="3424"/>
                    </a:lnTo>
                    <a:lnTo>
                      <a:pt x="2960" y="3400"/>
                    </a:lnTo>
                    <a:lnTo>
                      <a:pt x="2912" y="3400"/>
                    </a:lnTo>
                    <a:lnTo>
                      <a:pt x="2872" y="3416"/>
                    </a:lnTo>
                    <a:lnTo>
                      <a:pt x="2824" y="3452"/>
                    </a:lnTo>
                    <a:lnTo>
                      <a:pt x="2800" y="3432"/>
                    </a:lnTo>
                    <a:lnTo>
                      <a:pt x="2748" y="3404"/>
                    </a:lnTo>
                    <a:lnTo>
                      <a:pt x="2700" y="3384"/>
                    </a:lnTo>
                    <a:lnTo>
                      <a:pt x="2648" y="3420"/>
                    </a:lnTo>
                    <a:lnTo>
                      <a:pt x="2632" y="3480"/>
                    </a:lnTo>
                    <a:lnTo>
                      <a:pt x="2612" y="3536"/>
                    </a:lnTo>
                    <a:lnTo>
                      <a:pt x="2620" y="3592"/>
                    </a:lnTo>
                    <a:lnTo>
                      <a:pt x="2596" y="3656"/>
                    </a:lnTo>
                    <a:lnTo>
                      <a:pt x="2580" y="3740"/>
                    </a:lnTo>
                    <a:lnTo>
                      <a:pt x="2568" y="3816"/>
                    </a:lnTo>
                    <a:lnTo>
                      <a:pt x="2540" y="3888"/>
                    </a:lnTo>
                    <a:lnTo>
                      <a:pt x="2512" y="3956"/>
                    </a:lnTo>
                    <a:lnTo>
                      <a:pt x="2468" y="4033"/>
                    </a:lnTo>
                    <a:lnTo>
                      <a:pt x="2424" y="4024"/>
                    </a:lnTo>
                    <a:lnTo>
                      <a:pt x="2416" y="3988"/>
                    </a:lnTo>
                    <a:lnTo>
                      <a:pt x="2404" y="3932"/>
                    </a:lnTo>
                    <a:lnTo>
                      <a:pt x="2388" y="3888"/>
                    </a:lnTo>
                    <a:cubicBezTo>
                      <a:pt x="2385" y="3867"/>
                      <a:pt x="2383" y="3845"/>
                      <a:pt x="2380" y="3824"/>
                    </a:cubicBezTo>
                    <a:lnTo>
                      <a:pt x="2348" y="3788"/>
                    </a:lnTo>
                    <a:lnTo>
                      <a:pt x="2300" y="3808"/>
                    </a:lnTo>
                    <a:lnTo>
                      <a:pt x="2264" y="3836"/>
                    </a:lnTo>
                    <a:lnTo>
                      <a:pt x="2236" y="3868"/>
                    </a:lnTo>
                    <a:lnTo>
                      <a:pt x="2208" y="3812"/>
                    </a:lnTo>
                    <a:lnTo>
                      <a:pt x="2180" y="3840"/>
                    </a:lnTo>
                    <a:lnTo>
                      <a:pt x="2140" y="3856"/>
                    </a:lnTo>
                    <a:lnTo>
                      <a:pt x="2092" y="3824"/>
                    </a:lnTo>
                    <a:lnTo>
                      <a:pt x="2044" y="3808"/>
                    </a:lnTo>
                    <a:lnTo>
                      <a:pt x="2000" y="3828"/>
                    </a:lnTo>
                    <a:lnTo>
                      <a:pt x="1972" y="3860"/>
                    </a:lnTo>
                    <a:cubicBezTo>
                      <a:pt x="1973" y="3879"/>
                      <a:pt x="1975" y="3897"/>
                      <a:pt x="1976" y="3916"/>
                    </a:cubicBezTo>
                    <a:lnTo>
                      <a:pt x="1972" y="3988"/>
                    </a:lnTo>
                    <a:lnTo>
                      <a:pt x="1936" y="4016"/>
                    </a:lnTo>
                    <a:lnTo>
                      <a:pt x="1896" y="4028"/>
                    </a:lnTo>
                    <a:lnTo>
                      <a:pt x="1856" y="4036"/>
                    </a:lnTo>
                    <a:lnTo>
                      <a:pt x="1824" y="4072"/>
                    </a:lnTo>
                    <a:lnTo>
                      <a:pt x="1788" y="4044"/>
                    </a:lnTo>
                    <a:lnTo>
                      <a:pt x="1724" y="4040"/>
                    </a:lnTo>
                    <a:lnTo>
                      <a:pt x="1676" y="4028"/>
                    </a:lnTo>
                    <a:lnTo>
                      <a:pt x="1628" y="4016"/>
                    </a:lnTo>
                    <a:lnTo>
                      <a:pt x="1580" y="4012"/>
                    </a:lnTo>
                    <a:lnTo>
                      <a:pt x="1544" y="4044"/>
                    </a:lnTo>
                    <a:lnTo>
                      <a:pt x="1496" y="4068"/>
                    </a:lnTo>
                    <a:lnTo>
                      <a:pt x="1452" y="4040"/>
                    </a:lnTo>
                    <a:lnTo>
                      <a:pt x="1436" y="4008"/>
                    </a:lnTo>
                    <a:lnTo>
                      <a:pt x="1392" y="4000"/>
                    </a:lnTo>
                    <a:lnTo>
                      <a:pt x="1356" y="3976"/>
                    </a:lnTo>
                    <a:lnTo>
                      <a:pt x="1352" y="3932"/>
                    </a:lnTo>
                    <a:lnTo>
                      <a:pt x="1334" y="3884"/>
                    </a:lnTo>
                    <a:lnTo>
                      <a:pt x="1380" y="3832"/>
                    </a:lnTo>
                    <a:lnTo>
                      <a:pt x="1432" y="3808"/>
                    </a:lnTo>
                    <a:lnTo>
                      <a:pt x="1472" y="3768"/>
                    </a:lnTo>
                    <a:cubicBezTo>
                      <a:pt x="1464" y="3759"/>
                      <a:pt x="1456" y="3749"/>
                      <a:pt x="1448" y="3740"/>
                    </a:cubicBezTo>
                    <a:lnTo>
                      <a:pt x="1460" y="3692"/>
                    </a:lnTo>
                    <a:lnTo>
                      <a:pt x="1460" y="3636"/>
                    </a:lnTo>
                    <a:lnTo>
                      <a:pt x="1460" y="3592"/>
                    </a:lnTo>
                    <a:cubicBezTo>
                      <a:pt x="1457" y="3571"/>
                      <a:pt x="1455" y="3549"/>
                      <a:pt x="1452" y="3528"/>
                    </a:cubicBezTo>
                    <a:lnTo>
                      <a:pt x="1420" y="3480"/>
                    </a:lnTo>
                    <a:lnTo>
                      <a:pt x="1372" y="3476"/>
                    </a:lnTo>
                    <a:lnTo>
                      <a:pt x="1320" y="3476"/>
                    </a:lnTo>
                    <a:lnTo>
                      <a:pt x="1280" y="3432"/>
                    </a:lnTo>
                    <a:lnTo>
                      <a:pt x="1236" y="3428"/>
                    </a:lnTo>
                    <a:lnTo>
                      <a:pt x="1188" y="3444"/>
                    </a:lnTo>
                    <a:lnTo>
                      <a:pt x="1152" y="3404"/>
                    </a:lnTo>
                    <a:cubicBezTo>
                      <a:pt x="1145" y="3389"/>
                      <a:pt x="1139" y="3375"/>
                      <a:pt x="1132" y="3360"/>
                    </a:cubicBezTo>
                    <a:cubicBezTo>
                      <a:pt x="1133" y="3343"/>
                      <a:pt x="1135" y="3325"/>
                      <a:pt x="1136" y="3308"/>
                    </a:cubicBezTo>
                    <a:lnTo>
                      <a:pt x="1120" y="3260"/>
                    </a:lnTo>
                    <a:cubicBezTo>
                      <a:pt x="1111" y="3240"/>
                      <a:pt x="1101" y="3220"/>
                      <a:pt x="1092" y="3200"/>
                    </a:cubicBezTo>
                    <a:lnTo>
                      <a:pt x="1060" y="3148"/>
                    </a:lnTo>
                    <a:lnTo>
                      <a:pt x="1029" y="3076"/>
                    </a:lnTo>
                    <a:lnTo>
                      <a:pt x="1028" y="3076"/>
                    </a:lnTo>
                    <a:lnTo>
                      <a:pt x="992" y="3032"/>
                    </a:lnTo>
                    <a:lnTo>
                      <a:pt x="956" y="3012"/>
                    </a:lnTo>
                    <a:lnTo>
                      <a:pt x="924" y="3048"/>
                    </a:lnTo>
                    <a:lnTo>
                      <a:pt x="900" y="3080"/>
                    </a:lnTo>
                    <a:cubicBezTo>
                      <a:pt x="895" y="3093"/>
                      <a:pt x="889" y="3107"/>
                      <a:pt x="884" y="3120"/>
                    </a:cubicBezTo>
                    <a:lnTo>
                      <a:pt x="844" y="3156"/>
                    </a:lnTo>
                    <a:lnTo>
                      <a:pt x="796" y="3188"/>
                    </a:lnTo>
                    <a:cubicBezTo>
                      <a:pt x="791" y="3165"/>
                      <a:pt x="785" y="3143"/>
                      <a:pt x="780" y="3120"/>
                    </a:cubicBezTo>
                    <a:lnTo>
                      <a:pt x="752" y="3096"/>
                    </a:lnTo>
                    <a:lnTo>
                      <a:pt x="716" y="3072"/>
                    </a:lnTo>
                    <a:lnTo>
                      <a:pt x="692" y="3100"/>
                    </a:lnTo>
                    <a:lnTo>
                      <a:pt x="656" y="3132"/>
                    </a:lnTo>
                    <a:lnTo>
                      <a:pt x="600" y="3128"/>
                    </a:lnTo>
                    <a:lnTo>
                      <a:pt x="576" y="3072"/>
                    </a:lnTo>
                    <a:lnTo>
                      <a:pt x="532" y="3096"/>
                    </a:lnTo>
                    <a:lnTo>
                      <a:pt x="492" y="3124"/>
                    </a:lnTo>
                    <a:lnTo>
                      <a:pt x="432" y="3136"/>
                    </a:lnTo>
                    <a:lnTo>
                      <a:pt x="392" y="3096"/>
                    </a:lnTo>
                    <a:lnTo>
                      <a:pt x="348" y="3064"/>
                    </a:lnTo>
                    <a:lnTo>
                      <a:pt x="308" y="3032"/>
                    </a:lnTo>
                    <a:lnTo>
                      <a:pt x="260" y="3012"/>
                    </a:lnTo>
                    <a:lnTo>
                      <a:pt x="266" y="2938"/>
                    </a:lnTo>
                    <a:lnTo>
                      <a:pt x="280" y="2884"/>
                    </a:lnTo>
                    <a:lnTo>
                      <a:pt x="316" y="2816"/>
                    </a:lnTo>
                    <a:lnTo>
                      <a:pt x="280" y="2780"/>
                    </a:lnTo>
                    <a:cubicBezTo>
                      <a:pt x="281" y="2756"/>
                      <a:pt x="283" y="2732"/>
                      <a:pt x="284" y="2708"/>
                    </a:cubicBezTo>
                    <a:cubicBezTo>
                      <a:pt x="283" y="2691"/>
                      <a:pt x="281" y="2673"/>
                      <a:pt x="280" y="2656"/>
                    </a:cubicBezTo>
                    <a:cubicBezTo>
                      <a:pt x="283" y="2639"/>
                      <a:pt x="285" y="2621"/>
                      <a:pt x="288" y="2604"/>
                    </a:cubicBezTo>
                    <a:lnTo>
                      <a:pt x="316" y="2536"/>
                    </a:lnTo>
                    <a:lnTo>
                      <a:pt x="276" y="2492"/>
                    </a:lnTo>
                    <a:lnTo>
                      <a:pt x="220" y="2440"/>
                    </a:lnTo>
                    <a:cubicBezTo>
                      <a:pt x="224" y="2423"/>
                      <a:pt x="228" y="2405"/>
                      <a:pt x="232" y="2388"/>
                    </a:cubicBezTo>
                    <a:lnTo>
                      <a:pt x="256" y="2320"/>
                    </a:lnTo>
                    <a:lnTo>
                      <a:pt x="240" y="2264"/>
                    </a:lnTo>
                    <a:lnTo>
                      <a:pt x="204" y="2216"/>
                    </a:lnTo>
                    <a:lnTo>
                      <a:pt x="172" y="2144"/>
                    </a:lnTo>
                    <a:cubicBezTo>
                      <a:pt x="175" y="2121"/>
                      <a:pt x="177" y="2099"/>
                      <a:pt x="180" y="2076"/>
                    </a:cubicBezTo>
                    <a:lnTo>
                      <a:pt x="120" y="2032"/>
                    </a:lnTo>
                    <a:lnTo>
                      <a:pt x="72" y="2028"/>
                    </a:lnTo>
                    <a:lnTo>
                      <a:pt x="52" y="1980"/>
                    </a:lnTo>
                    <a:lnTo>
                      <a:pt x="36" y="1908"/>
                    </a:lnTo>
                    <a:lnTo>
                      <a:pt x="80" y="1864"/>
                    </a:lnTo>
                    <a:lnTo>
                      <a:pt x="108" y="1812"/>
                    </a:lnTo>
                    <a:lnTo>
                      <a:pt x="108" y="1760"/>
                    </a:lnTo>
                    <a:lnTo>
                      <a:pt x="96" y="1712"/>
                    </a:lnTo>
                    <a:lnTo>
                      <a:pt x="88" y="1652"/>
                    </a:lnTo>
                    <a:lnTo>
                      <a:pt x="20" y="1633"/>
                    </a:lnTo>
                    <a:lnTo>
                      <a:pt x="20" y="1580"/>
                    </a:lnTo>
                    <a:lnTo>
                      <a:pt x="24" y="1544"/>
                    </a:lnTo>
                    <a:lnTo>
                      <a:pt x="64" y="1532"/>
                    </a:lnTo>
                    <a:lnTo>
                      <a:pt x="96" y="1532"/>
                    </a:lnTo>
                    <a:lnTo>
                      <a:pt x="143" y="1528"/>
                    </a:lnTo>
                    <a:lnTo>
                      <a:pt x="140" y="1476"/>
                    </a:lnTo>
                    <a:lnTo>
                      <a:pt x="128" y="1396"/>
                    </a:lnTo>
                    <a:lnTo>
                      <a:pt x="108" y="1344"/>
                    </a:lnTo>
                    <a:lnTo>
                      <a:pt x="76" y="1300"/>
                    </a:lnTo>
                    <a:lnTo>
                      <a:pt x="32" y="1256"/>
                    </a:lnTo>
                    <a:lnTo>
                      <a:pt x="0" y="1180"/>
                    </a:lnTo>
                    <a:lnTo>
                      <a:pt x="52" y="1164"/>
                    </a:lnTo>
                    <a:lnTo>
                      <a:pt x="108" y="1172"/>
                    </a:lnTo>
                    <a:lnTo>
                      <a:pt x="164" y="1156"/>
                    </a:lnTo>
                    <a:lnTo>
                      <a:pt x="216" y="1120"/>
                    </a:lnTo>
                    <a:lnTo>
                      <a:pt x="236" y="1068"/>
                    </a:lnTo>
                    <a:lnTo>
                      <a:pt x="236" y="1020"/>
                    </a:lnTo>
                    <a:lnTo>
                      <a:pt x="208" y="972"/>
                    </a:lnTo>
                    <a:lnTo>
                      <a:pt x="168" y="960"/>
                    </a:lnTo>
                    <a:lnTo>
                      <a:pt x="224" y="912"/>
                    </a:lnTo>
                    <a:lnTo>
                      <a:pt x="276" y="868"/>
                    </a:lnTo>
                    <a:lnTo>
                      <a:pt x="328" y="832"/>
                    </a:lnTo>
                    <a:lnTo>
                      <a:pt x="336" y="776"/>
                    </a:lnTo>
                    <a:lnTo>
                      <a:pt x="340" y="716"/>
                    </a:lnTo>
                    <a:lnTo>
                      <a:pt x="308" y="664"/>
                    </a:lnTo>
                    <a:lnTo>
                      <a:pt x="264" y="620"/>
                    </a:lnTo>
                    <a:lnTo>
                      <a:pt x="248" y="556"/>
                    </a:lnTo>
                    <a:lnTo>
                      <a:pt x="228" y="512"/>
                    </a:lnTo>
                    <a:lnTo>
                      <a:pt x="188" y="456"/>
                    </a:lnTo>
                    <a:lnTo>
                      <a:pt x="126" y="406"/>
                    </a:lnTo>
                    <a:lnTo>
                      <a:pt x="172" y="348"/>
                    </a:lnTo>
                    <a:lnTo>
                      <a:pt x="208" y="300"/>
                    </a:lnTo>
                    <a:lnTo>
                      <a:pt x="256" y="252"/>
                    </a:lnTo>
                    <a:lnTo>
                      <a:pt x="228" y="228"/>
                    </a:lnTo>
                    <a:lnTo>
                      <a:pt x="204" y="200"/>
                    </a:lnTo>
                    <a:lnTo>
                      <a:pt x="216" y="168"/>
                    </a:lnTo>
                    <a:lnTo>
                      <a:pt x="232" y="116"/>
                    </a:lnTo>
                    <a:lnTo>
                      <a:pt x="272" y="88"/>
                    </a:lnTo>
                    <a:lnTo>
                      <a:pt x="340" y="48"/>
                    </a:lnTo>
                    <a:lnTo>
                      <a:pt x="404" y="48"/>
                    </a:lnTo>
                    <a:lnTo>
                      <a:pt x="484" y="56"/>
                    </a:lnTo>
                    <a:lnTo>
                      <a:pt x="544" y="52"/>
                    </a:lnTo>
                    <a:lnTo>
                      <a:pt x="604" y="60"/>
                    </a:lnTo>
                    <a:lnTo>
                      <a:pt x="664"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Freeform 206">
                <a:extLst>
                  <a:ext uri="{FF2B5EF4-FFF2-40B4-BE49-F238E27FC236}">
                    <a16:creationId xmlns:a16="http://schemas.microsoft.com/office/drawing/2014/main" id="{FC70AAE0-C2B4-FEB0-B849-A3DBD24C9553}"/>
                  </a:ext>
                </a:extLst>
              </p:cNvPr>
              <p:cNvSpPr>
                <a:spLocks/>
              </p:cNvSpPr>
              <p:nvPr/>
            </p:nvSpPr>
            <p:spPr bwMode="auto">
              <a:xfrm>
                <a:off x="4024105" y="1500174"/>
                <a:ext cx="880413" cy="562795"/>
              </a:xfrm>
              <a:custGeom>
                <a:avLst/>
                <a:gdLst>
                  <a:gd name="T0" fmla="*/ 2012950 w 5016500"/>
                  <a:gd name="T1" fmla="*/ 311150 h 3211513"/>
                  <a:gd name="T2" fmla="*/ 1943100 w 5016500"/>
                  <a:gd name="T3" fmla="*/ 654050 h 3211513"/>
                  <a:gd name="T4" fmla="*/ 2222500 w 5016500"/>
                  <a:gd name="T5" fmla="*/ 889000 h 3211513"/>
                  <a:gd name="T6" fmla="*/ 2457450 w 5016500"/>
                  <a:gd name="T7" fmla="*/ 1136650 h 3211513"/>
                  <a:gd name="T8" fmla="*/ 2730500 w 5016500"/>
                  <a:gd name="T9" fmla="*/ 914400 h 3211513"/>
                  <a:gd name="T10" fmla="*/ 2990850 w 5016500"/>
                  <a:gd name="T11" fmla="*/ 1003300 h 3211513"/>
                  <a:gd name="T12" fmla="*/ 3130550 w 5016500"/>
                  <a:gd name="T13" fmla="*/ 1511300 h 3211513"/>
                  <a:gd name="T14" fmla="*/ 3384550 w 5016500"/>
                  <a:gd name="T15" fmla="*/ 1733550 h 3211513"/>
                  <a:gd name="T16" fmla="*/ 3657600 w 5016500"/>
                  <a:gd name="T17" fmla="*/ 1720850 h 3211513"/>
                  <a:gd name="T18" fmla="*/ 3956050 w 5016500"/>
                  <a:gd name="T19" fmla="*/ 1905000 h 3211513"/>
                  <a:gd name="T20" fmla="*/ 4000500 w 5016500"/>
                  <a:gd name="T21" fmla="*/ 2216150 h 3211513"/>
                  <a:gd name="T22" fmla="*/ 4432300 w 5016500"/>
                  <a:gd name="T23" fmla="*/ 2070101 h 3211513"/>
                  <a:gd name="T24" fmla="*/ 4851400 w 5016500"/>
                  <a:gd name="T25" fmla="*/ 2279650 h 3211513"/>
                  <a:gd name="T26" fmla="*/ 4864100 w 5016500"/>
                  <a:gd name="T27" fmla="*/ 2501901 h 3211513"/>
                  <a:gd name="T28" fmla="*/ 4972050 w 5016500"/>
                  <a:gd name="T29" fmla="*/ 2762251 h 3211513"/>
                  <a:gd name="T30" fmla="*/ 4781550 w 5016500"/>
                  <a:gd name="T31" fmla="*/ 3054351 h 3211513"/>
                  <a:gd name="T32" fmla="*/ 4622800 w 5016500"/>
                  <a:gd name="T33" fmla="*/ 3175001 h 3211513"/>
                  <a:gd name="T34" fmla="*/ 4508500 w 5016500"/>
                  <a:gd name="T35" fmla="*/ 3022601 h 3211513"/>
                  <a:gd name="T36" fmla="*/ 4311650 w 5016500"/>
                  <a:gd name="T37" fmla="*/ 3009901 h 3211513"/>
                  <a:gd name="T38" fmla="*/ 4051300 w 5016500"/>
                  <a:gd name="T39" fmla="*/ 2959101 h 3211513"/>
                  <a:gd name="T40" fmla="*/ 3816350 w 5016500"/>
                  <a:gd name="T41" fmla="*/ 3067051 h 3211513"/>
                  <a:gd name="T42" fmla="*/ 3594100 w 5016500"/>
                  <a:gd name="T43" fmla="*/ 3054351 h 3211513"/>
                  <a:gd name="T44" fmla="*/ 3340100 w 5016500"/>
                  <a:gd name="T45" fmla="*/ 3079751 h 3211513"/>
                  <a:gd name="T46" fmla="*/ 3092450 w 5016500"/>
                  <a:gd name="T47" fmla="*/ 3067051 h 3211513"/>
                  <a:gd name="T48" fmla="*/ 2879726 w 5016500"/>
                  <a:gd name="T49" fmla="*/ 3006726 h 3211513"/>
                  <a:gd name="T50" fmla="*/ 2660650 w 5016500"/>
                  <a:gd name="T51" fmla="*/ 2997200 h 3211513"/>
                  <a:gd name="T52" fmla="*/ 2368550 w 5016500"/>
                  <a:gd name="T53" fmla="*/ 2978150 h 3211513"/>
                  <a:gd name="T54" fmla="*/ 2273300 w 5016500"/>
                  <a:gd name="T55" fmla="*/ 2832100 h 3211513"/>
                  <a:gd name="T56" fmla="*/ 2070100 w 5016500"/>
                  <a:gd name="T57" fmla="*/ 2882900 h 3211513"/>
                  <a:gd name="T58" fmla="*/ 1765300 w 5016500"/>
                  <a:gd name="T59" fmla="*/ 2730500 h 3211513"/>
                  <a:gd name="T60" fmla="*/ 1612900 w 5016500"/>
                  <a:gd name="T61" fmla="*/ 2889250 h 3211513"/>
                  <a:gd name="T62" fmla="*/ 1568450 w 5016500"/>
                  <a:gd name="T63" fmla="*/ 2692400 h 3211513"/>
                  <a:gd name="T64" fmla="*/ 1524000 w 5016500"/>
                  <a:gd name="T65" fmla="*/ 2546350 h 3211513"/>
                  <a:gd name="T66" fmla="*/ 1308100 w 5016500"/>
                  <a:gd name="T67" fmla="*/ 2508250 h 3211513"/>
                  <a:gd name="T68" fmla="*/ 990600 w 5016500"/>
                  <a:gd name="T69" fmla="*/ 2533650 h 3211513"/>
                  <a:gd name="T70" fmla="*/ 749300 w 5016500"/>
                  <a:gd name="T71" fmla="*/ 2330450 h 3211513"/>
                  <a:gd name="T72" fmla="*/ 571500 w 5016500"/>
                  <a:gd name="T73" fmla="*/ 2190750 h 3211513"/>
                  <a:gd name="T74" fmla="*/ 349250 w 5016500"/>
                  <a:gd name="T75" fmla="*/ 2108200 h 3211513"/>
                  <a:gd name="T76" fmla="*/ 133350 w 5016500"/>
                  <a:gd name="T77" fmla="*/ 2095500 h 3211513"/>
                  <a:gd name="T78" fmla="*/ 6350 w 5016500"/>
                  <a:gd name="T79" fmla="*/ 1651000 h 3211513"/>
                  <a:gd name="T80" fmla="*/ 0 w 5016500"/>
                  <a:gd name="T81" fmla="*/ 908050 h 3211513"/>
                  <a:gd name="T82" fmla="*/ 323850 w 5016500"/>
                  <a:gd name="T83" fmla="*/ 431800 h 3211513"/>
                  <a:gd name="T84" fmla="*/ 717550 w 5016500"/>
                  <a:gd name="T85" fmla="*/ 279400 h 3211513"/>
                  <a:gd name="T86" fmla="*/ 1231900 w 5016500"/>
                  <a:gd name="T87" fmla="*/ 196850 h 3211513"/>
                  <a:gd name="T88" fmla="*/ 1600200 w 5016500"/>
                  <a:gd name="T89" fmla="*/ 107950 h 32115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016500" h="3211513">
                    <a:moveTo>
                      <a:pt x="1847850" y="0"/>
                    </a:moveTo>
                    <a:lnTo>
                      <a:pt x="1949450" y="190500"/>
                    </a:lnTo>
                    <a:cubicBezTo>
                      <a:pt x="1970088" y="230187"/>
                      <a:pt x="1992312" y="271463"/>
                      <a:pt x="2012950" y="311150"/>
                    </a:cubicBezTo>
                    <a:cubicBezTo>
                      <a:pt x="2005012" y="350838"/>
                      <a:pt x="1995488" y="392113"/>
                      <a:pt x="1987550" y="431800"/>
                    </a:cubicBezTo>
                    <a:cubicBezTo>
                      <a:pt x="1970088" y="463550"/>
                      <a:pt x="1954212" y="495300"/>
                      <a:pt x="1936750" y="527050"/>
                    </a:cubicBezTo>
                    <a:cubicBezTo>
                      <a:pt x="1938338" y="569913"/>
                      <a:pt x="1941512" y="611188"/>
                      <a:pt x="1943100" y="654050"/>
                    </a:cubicBezTo>
                    <a:cubicBezTo>
                      <a:pt x="1954212" y="698500"/>
                      <a:pt x="1963738" y="742950"/>
                      <a:pt x="1974850" y="787400"/>
                    </a:cubicBezTo>
                    <a:lnTo>
                      <a:pt x="2120900" y="781050"/>
                    </a:lnTo>
                    <a:lnTo>
                      <a:pt x="2222500" y="889000"/>
                    </a:lnTo>
                    <a:cubicBezTo>
                      <a:pt x="2236788" y="922338"/>
                      <a:pt x="2252662" y="957263"/>
                      <a:pt x="2266950" y="990600"/>
                    </a:cubicBezTo>
                    <a:cubicBezTo>
                      <a:pt x="2284412" y="1028700"/>
                      <a:pt x="2300288" y="1066800"/>
                      <a:pt x="2317750" y="1104900"/>
                    </a:cubicBezTo>
                    <a:lnTo>
                      <a:pt x="2457450" y="1136650"/>
                    </a:lnTo>
                    <a:cubicBezTo>
                      <a:pt x="2484438" y="1098550"/>
                      <a:pt x="2513012" y="1060450"/>
                      <a:pt x="2540000" y="1022350"/>
                    </a:cubicBezTo>
                    <a:lnTo>
                      <a:pt x="2609850" y="952500"/>
                    </a:lnTo>
                    <a:lnTo>
                      <a:pt x="2730500" y="914400"/>
                    </a:lnTo>
                    <a:lnTo>
                      <a:pt x="2863850" y="857250"/>
                    </a:lnTo>
                    <a:lnTo>
                      <a:pt x="2965450" y="857250"/>
                    </a:lnTo>
                    <a:cubicBezTo>
                      <a:pt x="2973388" y="906463"/>
                      <a:pt x="2982912" y="954088"/>
                      <a:pt x="2990850" y="1003300"/>
                    </a:cubicBezTo>
                    <a:lnTo>
                      <a:pt x="3143250" y="1104900"/>
                    </a:lnTo>
                    <a:lnTo>
                      <a:pt x="3124200" y="1314450"/>
                    </a:lnTo>
                    <a:cubicBezTo>
                      <a:pt x="3125788" y="1379538"/>
                      <a:pt x="3128962" y="1446213"/>
                      <a:pt x="3130550" y="1511300"/>
                    </a:cubicBezTo>
                    <a:cubicBezTo>
                      <a:pt x="3144838" y="1547813"/>
                      <a:pt x="3160712" y="1582738"/>
                      <a:pt x="3175000" y="1619250"/>
                    </a:cubicBezTo>
                    <a:lnTo>
                      <a:pt x="3308350" y="1600200"/>
                    </a:lnTo>
                    <a:lnTo>
                      <a:pt x="3384550" y="1733550"/>
                    </a:lnTo>
                    <a:lnTo>
                      <a:pt x="3492500" y="1663700"/>
                    </a:lnTo>
                    <a:lnTo>
                      <a:pt x="3587750" y="1600200"/>
                    </a:lnTo>
                    <a:lnTo>
                      <a:pt x="3657600" y="1720850"/>
                    </a:lnTo>
                    <a:lnTo>
                      <a:pt x="3778250" y="1689100"/>
                    </a:lnTo>
                    <a:lnTo>
                      <a:pt x="3886200" y="1797050"/>
                    </a:lnTo>
                    <a:cubicBezTo>
                      <a:pt x="3910012" y="1833563"/>
                      <a:pt x="3932238" y="1868488"/>
                      <a:pt x="3956050" y="1905000"/>
                    </a:cubicBezTo>
                    <a:cubicBezTo>
                      <a:pt x="3944938" y="1960563"/>
                      <a:pt x="3935412" y="2014538"/>
                      <a:pt x="3924300" y="2070101"/>
                    </a:cubicBezTo>
                    <a:lnTo>
                      <a:pt x="3924300" y="2209800"/>
                    </a:lnTo>
                    <a:lnTo>
                      <a:pt x="4000500" y="2216150"/>
                    </a:lnTo>
                    <a:cubicBezTo>
                      <a:pt x="4013200" y="2179638"/>
                      <a:pt x="4025900" y="2144713"/>
                      <a:pt x="4038600" y="2108200"/>
                    </a:cubicBezTo>
                    <a:lnTo>
                      <a:pt x="4216400" y="2095501"/>
                    </a:lnTo>
                    <a:lnTo>
                      <a:pt x="4432300" y="2070101"/>
                    </a:lnTo>
                    <a:lnTo>
                      <a:pt x="4616450" y="2057401"/>
                    </a:lnTo>
                    <a:lnTo>
                      <a:pt x="4724400" y="2171700"/>
                    </a:lnTo>
                    <a:lnTo>
                      <a:pt x="4851400" y="2279650"/>
                    </a:lnTo>
                    <a:lnTo>
                      <a:pt x="4984750" y="2355850"/>
                    </a:lnTo>
                    <a:cubicBezTo>
                      <a:pt x="4995862" y="2386013"/>
                      <a:pt x="5005388" y="2414588"/>
                      <a:pt x="5016500" y="2444751"/>
                    </a:cubicBezTo>
                    <a:lnTo>
                      <a:pt x="4864100" y="2501901"/>
                    </a:lnTo>
                    <a:cubicBezTo>
                      <a:pt x="4852988" y="2544763"/>
                      <a:pt x="4843462" y="2586038"/>
                      <a:pt x="4832350" y="2628901"/>
                    </a:cubicBezTo>
                    <a:cubicBezTo>
                      <a:pt x="4818062" y="2662238"/>
                      <a:pt x="4803774" y="2697163"/>
                      <a:pt x="4787900" y="2730501"/>
                    </a:cubicBezTo>
                    <a:lnTo>
                      <a:pt x="4972050" y="2762251"/>
                    </a:lnTo>
                    <a:cubicBezTo>
                      <a:pt x="4984750" y="2817813"/>
                      <a:pt x="4997450" y="2871788"/>
                      <a:pt x="5010150" y="2927351"/>
                    </a:cubicBezTo>
                    <a:lnTo>
                      <a:pt x="4914900" y="2978151"/>
                    </a:lnTo>
                    <a:lnTo>
                      <a:pt x="4781550" y="3054351"/>
                    </a:lnTo>
                    <a:lnTo>
                      <a:pt x="4810126" y="3211513"/>
                    </a:lnTo>
                    <a:lnTo>
                      <a:pt x="4692650" y="3206751"/>
                    </a:lnTo>
                    <a:lnTo>
                      <a:pt x="4622800" y="3175001"/>
                    </a:lnTo>
                    <a:lnTo>
                      <a:pt x="4578350" y="3130551"/>
                    </a:lnTo>
                    <a:lnTo>
                      <a:pt x="4559300" y="3060701"/>
                    </a:lnTo>
                    <a:lnTo>
                      <a:pt x="4508500" y="3022601"/>
                    </a:lnTo>
                    <a:lnTo>
                      <a:pt x="4432300" y="3048001"/>
                    </a:lnTo>
                    <a:lnTo>
                      <a:pt x="4381500" y="3111501"/>
                    </a:lnTo>
                    <a:lnTo>
                      <a:pt x="4311650" y="3009901"/>
                    </a:lnTo>
                    <a:lnTo>
                      <a:pt x="4229100" y="3009901"/>
                    </a:lnTo>
                    <a:lnTo>
                      <a:pt x="4133850" y="3022601"/>
                    </a:lnTo>
                    <a:lnTo>
                      <a:pt x="4051300" y="2959101"/>
                    </a:lnTo>
                    <a:lnTo>
                      <a:pt x="3962400" y="2978151"/>
                    </a:lnTo>
                    <a:lnTo>
                      <a:pt x="3905250" y="3022601"/>
                    </a:lnTo>
                    <a:lnTo>
                      <a:pt x="3816350" y="3067051"/>
                    </a:lnTo>
                    <a:lnTo>
                      <a:pt x="3752850" y="2978151"/>
                    </a:lnTo>
                    <a:lnTo>
                      <a:pt x="3651250" y="3003551"/>
                    </a:lnTo>
                    <a:lnTo>
                      <a:pt x="3594100" y="3054351"/>
                    </a:lnTo>
                    <a:lnTo>
                      <a:pt x="3530600" y="3105151"/>
                    </a:lnTo>
                    <a:lnTo>
                      <a:pt x="3422650" y="3048001"/>
                    </a:lnTo>
                    <a:lnTo>
                      <a:pt x="3340100" y="3079751"/>
                    </a:lnTo>
                    <a:lnTo>
                      <a:pt x="3282950" y="3111501"/>
                    </a:lnTo>
                    <a:lnTo>
                      <a:pt x="3194050" y="3041651"/>
                    </a:lnTo>
                    <a:lnTo>
                      <a:pt x="3092450" y="3067051"/>
                    </a:lnTo>
                    <a:lnTo>
                      <a:pt x="3028950" y="3117851"/>
                    </a:lnTo>
                    <a:lnTo>
                      <a:pt x="2955926" y="3070226"/>
                    </a:lnTo>
                    <a:lnTo>
                      <a:pt x="2879726" y="3006726"/>
                    </a:lnTo>
                    <a:lnTo>
                      <a:pt x="2876550" y="3009900"/>
                    </a:lnTo>
                    <a:lnTo>
                      <a:pt x="2781300" y="2984500"/>
                    </a:lnTo>
                    <a:lnTo>
                      <a:pt x="2660650" y="2997200"/>
                    </a:lnTo>
                    <a:lnTo>
                      <a:pt x="2501900" y="3048000"/>
                    </a:lnTo>
                    <a:cubicBezTo>
                      <a:pt x="2484438" y="3009900"/>
                      <a:pt x="2468562" y="2971800"/>
                      <a:pt x="2451100" y="2933700"/>
                    </a:cubicBezTo>
                    <a:lnTo>
                      <a:pt x="2368550" y="2978150"/>
                    </a:lnTo>
                    <a:lnTo>
                      <a:pt x="2254250" y="3016250"/>
                    </a:lnTo>
                    <a:lnTo>
                      <a:pt x="2292350" y="2908300"/>
                    </a:lnTo>
                    <a:lnTo>
                      <a:pt x="2273300" y="2832100"/>
                    </a:lnTo>
                    <a:lnTo>
                      <a:pt x="2165350" y="2781300"/>
                    </a:lnTo>
                    <a:cubicBezTo>
                      <a:pt x="2159000" y="2808288"/>
                      <a:pt x="2152650" y="2836863"/>
                      <a:pt x="2146300" y="2863850"/>
                    </a:cubicBezTo>
                    <a:lnTo>
                      <a:pt x="2070100" y="2882900"/>
                    </a:lnTo>
                    <a:lnTo>
                      <a:pt x="1943100" y="2844800"/>
                    </a:lnTo>
                    <a:lnTo>
                      <a:pt x="1860550" y="2794000"/>
                    </a:lnTo>
                    <a:lnTo>
                      <a:pt x="1765300" y="2730500"/>
                    </a:lnTo>
                    <a:cubicBezTo>
                      <a:pt x="1751012" y="2743200"/>
                      <a:pt x="1735138" y="2755900"/>
                      <a:pt x="1720850" y="2768600"/>
                    </a:cubicBezTo>
                    <a:lnTo>
                      <a:pt x="1657350" y="2819400"/>
                    </a:lnTo>
                    <a:cubicBezTo>
                      <a:pt x="1643062" y="2843213"/>
                      <a:pt x="1627188" y="2865438"/>
                      <a:pt x="1612900" y="2889250"/>
                    </a:cubicBezTo>
                    <a:lnTo>
                      <a:pt x="1555750" y="2832100"/>
                    </a:lnTo>
                    <a:lnTo>
                      <a:pt x="1555750" y="2787650"/>
                    </a:lnTo>
                    <a:cubicBezTo>
                      <a:pt x="1560512" y="2755900"/>
                      <a:pt x="1563688" y="2724150"/>
                      <a:pt x="1568450" y="2692400"/>
                    </a:cubicBezTo>
                    <a:lnTo>
                      <a:pt x="1708150" y="2609850"/>
                    </a:lnTo>
                    <a:lnTo>
                      <a:pt x="1652588" y="2503488"/>
                    </a:lnTo>
                    <a:lnTo>
                      <a:pt x="1524000" y="2546350"/>
                    </a:lnTo>
                    <a:lnTo>
                      <a:pt x="1479550" y="2495550"/>
                    </a:lnTo>
                    <a:lnTo>
                      <a:pt x="1384300" y="2482850"/>
                    </a:lnTo>
                    <a:lnTo>
                      <a:pt x="1308100" y="2508250"/>
                    </a:lnTo>
                    <a:lnTo>
                      <a:pt x="1206500" y="2527300"/>
                    </a:lnTo>
                    <a:lnTo>
                      <a:pt x="1079500" y="2578100"/>
                    </a:lnTo>
                    <a:lnTo>
                      <a:pt x="990600" y="2533650"/>
                    </a:lnTo>
                    <a:lnTo>
                      <a:pt x="933450" y="2419350"/>
                    </a:lnTo>
                    <a:lnTo>
                      <a:pt x="838200" y="2362200"/>
                    </a:lnTo>
                    <a:lnTo>
                      <a:pt x="749300" y="2330450"/>
                    </a:lnTo>
                    <a:lnTo>
                      <a:pt x="749300" y="2216150"/>
                    </a:lnTo>
                    <a:lnTo>
                      <a:pt x="641350" y="2260600"/>
                    </a:lnTo>
                    <a:lnTo>
                      <a:pt x="571500" y="2190750"/>
                    </a:lnTo>
                    <a:lnTo>
                      <a:pt x="508000" y="2127250"/>
                    </a:lnTo>
                    <a:lnTo>
                      <a:pt x="431800" y="2082800"/>
                    </a:lnTo>
                    <a:lnTo>
                      <a:pt x="349250" y="2108200"/>
                    </a:lnTo>
                    <a:cubicBezTo>
                      <a:pt x="334962" y="2133600"/>
                      <a:pt x="319088" y="2159000"/>
                      <a:pt x="304800" y="2184400"/>
                    </a:cubicBezTo>
                    <a:lnTo>
                      <a:pt x="196850" y="2178050"/>
                    </a:lnTo>
                    <a:lnTo>
                      <a:pt x="133350" y="2095500"/>
                    </a:lnTo>
                    <a:lnTo>
                      <a:pt x="0" y="2051050"/>
                    </a:lnTo>
                    <a:lnTo>
                      <a:pt x="6350" y="1860550"/>
                    </a:lnTo>
                    <a:lnTo>
                      <a:pt x="6350" y="1651000"/>
                    </a:lnTo>
                    <a:lnTo>
                      <a:pt x="12700" y="1428750"/>
                    </a:lnTo>
                    <a:lnTo>
                      <a:pt x="12700" y="1155700"/>
                    </a:lnTo>
                    <a:lnTo>
                      <a:pt x="0" y="908050"/>
                    </a:lnTo>
                    <a:lnTo>
                      <a:pt x="0" y="666750"/>
                    </a:lnTo>
                    <a:lnTo>
                      <a:pt x="139700" y="558800"/>
                    </a:lnTo>
                    <a:lnTo>
                      <a:pt x="323850" y="431800"/>
                    </a:lnTo>
                    <a:lnTo>
                      <a:pt x="431800" y="349250"/>
                    </a:lnTo>
                    <a:lnTo>
                      <a:pt x="584200" y="317500"/>
                    </a:lnTo>
                    <a:lnTo>
                      <a:pt x="717550" y="279400"/>
                    </a:lnTo>
                    <a:lnTo>
                      <a:pt x="965200" y="241300"/>
                    </a:lnTo>
                    <a:lnTo>
                      <a:pt x="1104900" y="209550"/>
                    </a:lnTo>
                    <a:lnTo>
                      <a:pt x="1231900" y="196850"/>
                    </a:lnTo>
                    <a:lnTo>
                      <a:pt x="1377950" y="177800"/>
                    </a:lnTo>
                    <a:lnTo>
                      <a:pt x="1498600" y="158750"/>
                    </a:lnTo>
                    <a:lnTo>
                      <a:pt x="1600200" y="107950"/>
                    </a:lnTo>
                    <a:lnTo>
                      <a:pt x="1676400" y="76200"/>
                    </a:lnTo>
                    <a:lnTo>
                      <a:pt x="184785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椭圆 1">
                <a:extLst>
                  <a:ext uri="{FF2B5EF4-FFF2-40B4-BE49-F238E27FC236}">
                    <a16:creationId xmlns:a16="http://schemas.microsoft.com/office/drawing/2014/main" id="{40698243-034A-0162-F4F5-DB5251E9B871}"/>
                  </a:ext>
                </a:extLst>
              </p:cNvPr>
              <p:cNvSpPr>
                <a:spLocks noChangeArrowheads="1"/>
              </p:cNvSpPr>
              <p:nvPr/>
            </p:nvSpPr>
            <p:spPr bwMode="auto">
              <a:xfrm>
                <a:off x="6587332" y="5527505"/>
                <a:ext cx="391449" cy="848372"/>
              </a:xfrm>
              <a:custGeom>
                <a:avLst/>
                <a:gdLst>
                  <a:gd name="T0" fmla="*/ 2147483647 w 1406"/>
                  <a:gd name="T1" fmla="*/ 2147483647 h 3044"/>
                  <a:gd name="T2" fmla="*/ 2147483647 w 1406"/>
                  <a:gd name="T3" fmla="*/ 2147483647 h 3044"/>
                  <a:gd name="T4" fmla="*/ 2147483647 w 1406"/>
                  <a:gd name="T5" fmla="*/ 2147483647 h 3044"/>
                  <a:gd name="T6" fmla="*/ 2147483647 w 1406"/>
                  <a:gd name="T7" fmla="*/ 2147483647 h 3044"/>
                  <a:gd name="T8" fmla="*/ 2147483647 w 1406"/>
                  <a:gd name="T9" fmla="*/ 2147483647 h 3044"/>
                  <a:gd name="T10" fmla="*/ 2147483647 w 1406"/>
                  <a:gd name="T11" fmla="*/ 2147483647 h 3044"/>
                  <a:gd name="T12" fmla="*/ 2147483647 w 1406"/>
                  <a:gd name="T13" fmla="*/ 2147483647 h 3044"/>
                  <a:gd name="T14" fmla="*/ 2147483647 w 1406"/>
                  <a:gd name="T15" fmla="*/ 2147483647 h 3044"/>
                  <a:gd name="T16" fmla="*/ 2147483647 w 1406"/>
                  <a:gd name="T17" fmla="*/ 2147483647 h 3044"/>
                  <a:gd name="T18" fmla="*/ 2147483647 w 1406"/>
                  <a:gd name="T19" fmla="*/ 2147483647 h 3044"/>
                  <a:gd name="T20" fmla="*/ 2147483647 w 1406"/>
                  <a:gd name="T21" fmla="*/ 2147483647 h 3044"/>
                  <a:gd name="T22" fmla="*/ 2147483647 w 1406"/>
                  <a:gd name="T23" fmla="*/ 2147483647 h 3044"/>
                  <a:gd name="T24" fmla="*/ 2147483647 w 1406"/>
                  <a:gd name="T25" fmla="*/ 2147483647 h 3044"/>
                  <a:gd name="T26" fmla="*/ 2147483647 w 1406"/>
                  <a:gd name="T27" fmla="*/ 2147483647 h 3044"/>
                  <a:gd name="T28" fmla="*/ 2147483647 w 1406"/>
                  <a:gd name="T29" fmla="*/ 2147483647 h 3044"/>
                  <a:gd name="T30" fmla="*/ 2147483647 w 1406"/>
                  <a:gd name="T31" fmla="*/ 2147483647 h 3044"/>
                  <a:gd name="T32" fmla="*/ 2147483647 w 1406"/>
                  <a:gd name="T33" fmla="*/ 2147483647 h 3044"/>
                  <a:gd name="T34" fmla="*/ 2147483647 w 1406"/>
                  <a:gd name="T35" fmla="*/ 2147483647 h 3044"/>
                  <a:gd name="T36" fmla="*/ 2147483647 w 1406"/>
                  <a:gd name="T37" fmla="*/ 2147483647 h 3044"/>
                  <a:gd name="T38" fmla="*/ 2147483647 w 1406"/>
                  <a:gd name="T39" fmla="*/ 2147483647 h 3044"/>
                  <a:gd name="T40" fmla="*/ 2147483647 w 1406"/>
                  <a:gd name="T41" fmla="*/ 2147483647 h 3044"/>
                  <a:gd name="T42" fmla="*/ 2147483647 w 1406"/>
                  <a:gd name="T43" fmla="*/ 2147483647 h 3044"/>
                  <a:gd name="T44" fmla="*/ 2147483647 w 1406"/>
                  <a:gd name="T45" fmla="*/ 2147483647 h 3044"/>
                  <a:gd name="T46" fmla="*/ 2147483647 w 1406"/>
                  <a:gd name="T47" fmla="*/ 2147483647 h 3044"/>
                  <a:gd name="T48" fmla="*/ 2147483647 w 1406"/>
                  <a:gd name="T49" fmla="*/ 2147483647 h 3044"/>
                  <a:gd name="T50" fmla="*/ 2147483647 w 1406"/>
                  <a:gd name="T51" fmla="*/ 2147483647 h 3044"/>
                  <a:gd name="T52" fmla="*/ 2147483647 w 1406"/>
                  <a:gd name="T53" fmla="*/ 2147483647 h 3044"/>
                  <a:gd name="T54" fmla="*/ 2147483647 w 1406"/>
                  <a:gd name="T55" fmla="*/ 2147483647 h 3044"/>
                  <a:gd name="T56" fmla="*/ 2147483647 w 1406"/>
                  <a:gd name="T57" fmla="*/ 2147483647 h 3044"/>
                  <a:gd name="T58" fmla="*/ 2147483647 w 1406"/>
                  <a:gd name="T59" fmla="*/ 2147483647 h 3044"/>
                  <a:gd name="T60" fmla="*/ 2147483647 w 1406"/>
                  <a:gd name="T61" fmla="*/ 2147483647 h 3044"/>
                  <a:gd name="T62" fmla="*/ 2147483647 w 1406"/>
                  <a:gd name="T63" fmla="*/ 2147483647 h 3044"/>
                  <a:gd name="T64" fmla="*/ 2147483647 w 1406"/>
                  <a:gd name="T65" fmla="*/ 2147483647 h 3044"/>
                  <a:gd name="T66" fmla="*/ 2147483647 w 1406"/>
                  <a:gd name="T67" fmla="*/ 2147483647 h 3044"/>
                  <a:gd name="T68" fmla="*/ 2147483647 w 1406"/>
                  <a:gd name="T69" fmla="*/ 2147483647 h 3044"/>
                  <a:gd name="T70" fmla="*/ 2147483647 w 1406"/>
                  <a:gd name="T71" fmla="*/ 2147483647 h 3044"/>
                  <a:gd name="T72" fmla="*/ 2147483647 w 1406"/>
                  <a:gd name="T73" fmla="*/ 2147483647 h 3044"/>
                  <a:gd name="T74" fmla="*/ 2147483647 w 1406"/>
                  <a:gd name="T75" fmla="*/ 2147483647 h 3044"/>
                  <a:gd name="T76" fmla="*/ 2147483647 w 1406"/>
                  <a:gd name="T77" fmla="*/ 2147483647 h 3044"/>
                  <a:gd name="T78" fmla="*/ 2147483647 w 1406"/>
                  <a:gd name="T79" fmla="*/ 2147483647 h 3044"/>
                  <a:gd name="T80" fmla="*/ 2147483647 w 1406"/>
                  <a:gd name="T81" fmla="*/ 2147483647 h 3044"/>
                  <a:gd name="T82" fmla="*/ 2147483647 w 1406"/>
                  <a:gd name="T83" fmla="*/ 2147483647 h 3044"/>
                  <a:gd name="T84" fmla="*/ 2147483647 w 1406"/>
                  <a:gd name="T85" fmla="*/ 2147483647 h 3044"/>
                  <a:gd name="T86" fmla="*/ 2147483647 w 1406"/>
                  <a:gd name="T87" fmla="*/ 2147483647 h 3044"/>
                  <a:gd name="T88" fmla="*/ 2147483647 w 1406"/>
                  <a:gd name="T89" fmla="*/ 2147483647 h 3044"/>
                  <a:gd name="T90" fmla="*/ 2147483647 w 1406"/>
                  <a:gd name="T91" fmla="*/ 2147483647 h 3044"/>
                  <a:gd name="T92" fmla="*/ 2147483647 w 1406"/>
                  <a:gd name="T93" fmla="*/ 2147483647 h 3044"/>
                  <a:gd name="T94" fmla="*/ 2147483647 w 1406"/>
                  <a:gd name="T95" fmla="*/ 2147483647 h 3044"/>
                  <a:gd name="T96" fmla="*/ 2147483647 w 1406"/>
                  <a:gd name="T97" fmla="*/ 2147483647 h 3044"/>
                  <a:gd name="T98" fmla="*/ 2147483647 w 1406"/>
                  <a:gd name="T99" fmla="*/ 0 h 30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406" h="3044">
                    <a:moveTo>
                      <a:pt x="1020" y="0"/>
                    </a:moveTo>
                    <a:lnTo>
                      <a:pt x="1096" y="8"/>
                    </a:lnTo>
                    <a:lnTo>
                      <a:pt x="1156" y="72"/>
                    </a:lnTo>
                    <a:cubicBezTo>
                      <a:pt x="1158" y="111"/>
                      <a:pt x="1161" y="149"/>
                      <a:pt x="1164" y="188"/>
                    </a:cubicBezTo>
                    <a:lnTo>
                      <a:pt x="1216" y="352"/>
                    </a:lnTo>
                    <a:lnTo>
                      <a:pt x="1180" y="464"/>
                    </a:lnTo>
                    <a:cubicBezTo>
                      <a:pt x="1181" y="504"/>
                      <a:pt x="1182" y="544"/>
                      <a:pt x="1184" y="584"/>
                    </a:cubicBezTo>
                    <a:lnTo>
                      <a:pt x="1204" y="704"/>
                    </a:lnTo>
                    <a:lnTo>
                      <a:pt x="1264" y="760"/>
                    </a:lnTo>
                    <a:lnTo>
                      <a:pt x="1348" y="844"/>
                    </a:lnTo>
                    <a:cubicBezTo>
                      <a:pt x="1338" y="891"/>
                      <a:pt x="1329" y="937"/>
                      <a:pt x="1320" y="984"/>
                    </a:cubicBezTo>
                    <a:cubicBezTo>
                      <a:pt x="1321" y="1049"/>
                      <a:pt x="1322" y="1115"/>
                      <a:pt x="1324" y="1180"/>
                    </a:cubicBezTo>
                    <a:lnTo>
                      <a:pt x="1343" y="1218"/>
                    </a:lnTo>
                    <a:lnTo>
                      <a:pt x="1395" y="1320"/>
                    </a:lnTo>
                    <a:lnTo>
                      <a:pt x="1399" y="1481"/>
                    </a:lnTo>
                    <a:cubicBezTo>
                      <a:pt x="1400" y="1534"/>
                      <a:pt x="1406" y="1596"/>
                      <a:pt x="1404" y="1636"/>
                    </a:cubicBezTo>
                    <a:cubicBezTo>
                      <a:pt x="1398" y="1664"/>
                      <a:pt x="1393" y="1692"/>
                      <a:pt x="1388" y="1720"/>
                    </a:cubicBezTo>
                    <a:lnTo>
                      <a:pt x="1304" y="1816"/>
                    </a:lnTo>
                    <a:lnTo>
                      <a:pt x="1240" y="1920"/>
                    </a:lnTo>
                    <a:lnTo>
                      <a:pt x="1250" y="1999"/>
                    </a:lnTo>
                    <a:lnTo>
                      <a:pt x="1260" y="2092"/>
                    </a:lnTo>
                    <a:lnTo>
                      <a:pt x="1232" y="2284"/>
                    </a:lnTo>
                    <a:cubicBezTo>
                      <a:pt x="1245" y="2327"/>
                      <a:pt x="1258" y="2369"/>
                      <a:pt x="1272" y="2412"/>
                    </a:cubicBezTo>
                    <a:cubicBezTo>
                      <a:pt x="1265" y="2443"/>
                      <a:pt x="1258" y="2473"/>
                      <a:pt x="1252" y="2504"/>
                    </a:cubicBezTo>
                    <a:lnTo>
                      <a:pt x="1148" y="2528"/>
                    </a:lnTo>
                    <a:lnTo>
                      <a:pt x="1104" y="2528"/>
                    </a:lnTo>
                    <a:cubicBezTo>
                      <a:pt x="1108" y="2567"/>
                      <a:pt x="1112" y="2605"/>
                      <a:pt x="1116" y="2644"/>
                    </a:cubicBezTo>
                    <a:lnTo>
                      <a:pt x="1228" y="2608"/>
                    </a:lnTo>
                    <a:cubicBezTo>
                      <a:pt x="1234" y="2636"/>
                      <a:pt x="1241" y="2664"/>
                      <a:pt x="1248" y="2692"/>
                    </a:cubicBezTo>
                    <a:lnTo>
                      <a:pt x="1116" y="2736"/>
                    </a:lnTo>
                    <a:cubicBezTo>
                      <a:pt x="1121" y="2775"/>
                      <a:pt x="1126" y="2813"/>
                      <a:pt x="1132" y="2852"/>
                    </a:cubicBezTo>
                    <a:lnTo>
                      <a:pt x="1060" y="2892"/>
                    </a:lnTo>
                    <a:lnTo>
                      <a:pt x="1120" y="2972"/>
                    </a:lnTo>
                    <a:lnTo>
                      <a:pt x="1112" y="3044"/>
                    </a:lnTo>
                    <a:lnTo>
                      <a:pt x="1008" y="3042"/>
                    </a:lnTo>
                    <a:lnTo>
                      <a:pt x="968" y="2988"/>
                    </a:lnTo>
                    <a:lnTo>
                      <a:pt x="892" y="3000"/>
                    </a:lnTo>
                    <a:cubicBezTo>
                      <a:pt x="897" y="2975"/>
                      <a:pt x="902" y="2949"/>
                      <a:pt x="908" y="2924"/>
                    </a:cubicBezTo>
                    <a:lnTo>
                      <a:pt x="816" y="2888"/>
                    </a:lnTo>
                    <a:lnTo>
                      <a:pt x="720" y="2860"/>
                    </a:lnTo>
                    <a:lnTo>
                      <a:pt x="612" y="2840"/>
                    </a:lnTo>
                    <a:lnTo>
                      <a:pt x="512" y="2780"/>
                    </a:lnTo>
                    <a:lnTo>
                      <a:pt x="416" y="2708"/>
                    </a:lnTo>
                    <a:cubicBezTo>
                      <a:pt x="420" y="2685"/>
                      <a:pt x="424" y="2663"/>
                      <a:pt x="428" y="2640"/>
                    </a:cubicBezTo>
                    <a:cubicBezTo>
                      <a:pt x="436" y="2612"/>
                      <a:pt x="444" y="2584"/>
                      <a:pt x="452" y="2556"/>
                    </a:cubicBezTo>
                    <a:lnTo>
                      <a:pt x="536" y="2564"/>
                    </a:lnTo>
                    <a:lnTo>
                      <a:pt x="600" y="2472"/>
                    </a:lnTo>
                    <a:lnTo>
                      <a:pt x="484" y="2464"/>
                    </a:lnTo>
                    <a:lnTo>
                      <a:pt x="368" y="2468"/>
                    </a:lnTo>
                    <a:lnTo>
                      <a:pt x="280" y="2424"/>
                    </a:lnTo>
                    <a:cubicBezTo>
                      <a:pt x="281" y="2399"/>
                      <a:pt x="283" y="2373"/>
                      <a:pt x="284" y="2348"/>
                    </a:cubicBezTo>
                    <a:lnTo>
                      <a:pt x="364" y="2272"/>
                    </a:lnTo>
                    <a:cubicBezTo>
                      <a:pt x="355" y="2255"/>
                      <a:pt x="345" y="2237"/>
                      <a:pt x="336" y="2220"/>
                    </a:cubicBezTo>
                    <a:lnTo>
                      <a:pt x="396" y="2144"/>
                    </a:lnTo>
                    <a:lnTo>
                      <a:pt x="336" y="2092"/>
                    </a:lnTo>
                    <a:lnTo>
                      <a:pt x="224" y="2120"/>
                    </a:lnTo>
                    <a:lnTo>
                      <a:pt x="148" y="2136"/>
                    </a:lnTo>
                    <a:cubicBezTo>
                      <a:pt x="147" y="2100"/>
                      <a:pt x="145" y="2064"/>
                      <a:pt x="144" y="2028"/>
                    </a:cubicBezTo>
                    <a:cubicBezTo>
                      <a:pt x="151" y="2009"/>
                      <a:pt x="157" y="1991"/>
                      <a:pt x="164" y="1972"/>
                    </a:cubicBezTo>
                    <a:lnTo>
                      <a:pt x="228" y="1888"/>
                    </a:lnTo>
                    <a:lnTo>
                      <a:pt x="308" y="1832"/>
                    </a:lnTo>
                    <a:lnTo>
                      <a:pt x="244" y="1772"/>
                    </a:lnTo>
                    <a:lnTo>
                      <a:pt x="148" y="1744"/>
                    </a:lnTo>
                    <a:lnTo>
                      <a:pt x="60" y="1712"/>
                    </a:lnTo>
                    <a:lnTo>
                      <a:pt x="68" y="1600"/>
                    </a:lnTo>
                    <a:lnTo>
                      <a:pt x="8" y="1560"/>
                    </a:lnTo>
                    <a:cubicBezTo>
                      <a:pt x="12" y="1541"/>
                      <a:pt x="16" y="1523"/>
                      <a:pt x="20" y="1504"/>
                    </a:cubicBezTo>
                    <a:lnTo>
                      <a:pt x="108" y="1488"/>
                    </a:lnTo>
                    <a:lnTo>
                      <a:pt x="184" y="1468"/>
                    </a:lnTo>
                    <a:cubicBezTo>
                      <a:pt x="181" y="1451"/>
                      <a:pt x="179" y="1433"/>
                      <a:pt x="176" y="1416"/>
                    </a:cubicBezTo>
                    <a:lnTo>
                      <a:pt x="88" y="1368"/>
                    </a:lnTo>
                    <a:lnTo>
                      <a:pt x="0" y="1296"/>
                    </a:lnTo>
                    <a:lnTo>
                      <a:pt x="5" y="1234"/>
                    </a:lnTo>
                    <a:lnTo>
                      <a:pt x="132" y="1148"/>
                    </a:lnTo>
                    <a:lnTo>
                      <a:pt x="120" y="1028"/>
                    </a:lnTo>
                    <a:lnTo>
                      <a:pt x="176" y="984"/>
                    </a:lnTo>
                    <a:cubicBezTo>
                      <a:pt x="175" y="961"/>
                      <a:pt x="173" y="939"/>
                      <a:pt x="172" y="916"/>
                    </a:cubicBezTo>
                    <a:lnTo>
                      <a:pt x="192" y="860"/>
                    </a:lnTo>
                    <a:lnTo>
                      <a:pt x="264" y="916"/>
                    </a:lnTo>
                    <a:lnTo>
                      <a:pt x="312" y="856"/>
                    </a:lnTo>
                    <a:lnTo>
                      <a:pt x="368" y="780"/>
                    </a:lnTo>
                    <a:lnTo>
                      <a:pt x="452" y="740"/>
                    </a:lnTo>
                    <a:lnTo>
                      <a:pt x="540" y="708"/>
                    </a:lnTo>
                    <a:lnTo>
                      <a:pt x="596" y="704"/>
                    </a:lnTo>
                    <a:lnTo>
                      <a:pt x="620" y="628"/>
                    </a:lnTo>
                    <a:lnTo>
                      <a:pt x="672" y="544"/>
                    </a:lnTo>
                    <a:lnTo>
                      <a:pt x="756" y="532"/>
                    </a:lnTo>
                    <a:lnTo>
                      <a:pt x="880" y="536"/>
                    </a:lnTo>
                    <a:lnTo>
                      <a:pt x="944" y="612"/>
                    </a:lnTo>
                    <a:lnTo>
                      <a:pt x="1000" y="560"/>
                    </a:lnTo>
                    <a:cubicBezTo>
                      <a:pt x="1008" y="521"/>
                      <a:pt x="1016" y="483"/>
                      <a:pt x="1024" y="444"/>
                    </a:cubicBezTo>
                    <a:lnTo>
                      <a:pt x="940" y="360"/>
                    </a:lnTo>
                    <a:lnTo>
                      <a:pt x="980" y="292"/>
                    </a:lnTo>
                    <a:lnTo>
                      <a:pt x="960" y="228"/>
                    </a:lnTo>
                    <a:lnTo>
                      <a:pt x="1024" y="172"/>
                    </a:lnTo>
                    <a:lnTo>
                      <a:pt x="976" y="140"/>
                    </a:lnTo>
                    <a:lnTo>
                      <a:pt x="952" y="56"/>
                    </a:lnTo>
                    <a:lnTo>
                      <a:pt x="1020" y="0"/>
                    </a:lnTo>
                    <a:close/>
                  </a:path>
                </a:pathLst>
              </a:custGeom>
              <a:grpFill/>
              <a:ln w="1"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zh-CN" altLang="en-US"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1" name="Conector recto de flecha 10">
              <a:extLst>
                <a:ext uri="{FF2B5EF4-FFF2-40B4-BE49-F238E27FC236}">
                  <a16:creationId xmlns:a16="http://schemas.microsoft.com/office/drawing/2014/main" id="{420F8D0E-24B2-F6F4-3136-5F42C2F781D9}"/>
                </a:ext>
              </a:extLst>
            </p:cNvPr>
            <p:cNvCxnSpPr>
              <a:cxnSpLocks/>
            </p:cNvCxnSpPr>
            <p:nvPr/>
          </p:nvCxnSpPr>
          <p:spPr>
            <a:xfrm flipV="1">
              <a:off x="4717386" y="2779705"/>
              <a:ext cx="1081582" cy="0"/>
            </a:xfrm>
            <a:prstGeom prst="straightConnector1">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sp>
          <p:nvSpPr>
            <p:cNvPr id="12" name="7 CuadroTexto">
              <a:extLst>
                <a:ext uri="{FF2B5EF4-FFF2-40B4-BE49-F238E27FC236}">
                  <a16:creationId xmlns:a16="http://schemas.microsoft.com/office/drawing/2014/main" id="{12421CC8-68F4-C17E-0BF5-10A904AD281A}"/>
                </a:ext>
              </a:extLst>
            </p:cNvPr>
            <p:cNvSpPr txBox="1">
              <a:spLocks noChangeArrowheads="1"/>
            </p:cNvSpPr>
            <p:nvPr/>
          </p:nvSpPr>
          <p:spPr bwMode="auto">
            <a:xfrm>
              <a:off x="5798968" y="1202132"/>
              <a:ext cx="1116000" cy="32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Agence</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L'Isle-Adam (95)</a:t>
              </a:r>
            </a:p>
          </p:txBody>
        </p:sp>
        <p:sp>
          <p:nvSpPr>
            <p:cNvPr id="13" name="7 CuadroTexto">
              <a:extLst>
                <a:ext uri="{FF2B5EF4-FFF2-40B4-BE49-F238E27FC236}">
                  <a16:creationId xmlns:a16="http://schemas.microsoft.com/office/drawing/2014/main" id="{BBB4658F-1B27-E874-BA63-506DF7642F05}"/>
                </a:ext>
              </a:extLst>
            </p:cNvPr>
            <p:cNvSpPr txBox="1">
              <a:spLocks noChangeArrowheads="1"/>
            </p:cNvSpPr>
            <p:nvPr/>
          </p:nvSpPr>
          <p:spPr bwMode="auto">
            <a:xfrm>
              <a:off x="5798968" y="909498"/>
              <a:ext cx="1116000" cy="32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Agence</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Aubergenville (78)</a:t>
              </a:r>
            </a:p>
          </p:txBody>
        </p:sp>
        <p:sp>
          <p:nvSpPr>
            <p:cNvPr id="14" name="7 CuadroTexto">
              <a:extLst>
                <a:ext uri="{FF2B5EF4-FFF2-40B4-BE49-F238E27FC236}">
                  <a16:creationId xmlns:a16="http://schemas.microsoft.com/office/drawing/2014/main" id="{F11B2FF0-56DD-F8B4-7478-F6E55A194445}"/>
                </a:ext>
              </a:extLst>
            </p:cNvPr>
            <p:cNvSpPr txBox="1">
              <a:spLocks noChangeArrowheads="1"/>
            </p:cNvSpPr>
            <p:nvPr/>
          </p:nvSpPr>
          <p:spPr bwMode="auto">
            <a:xfrm>
              <a:off x="5798968" y="1503301"/>
              <a:ext cx="1116000" cy="32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Agence</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Goussainville (95)</a:t>
              </a:r>
            </a:p>
          </p:txBody>
        </p:sp>
        <p:cxnSp>
          <p:nvCxnSpPr>
            <p:cNvPr id="15" name="Conector: angular 14">
              <a:extLst>
                <a:ext uri="{FF2B5EF4-FFF2-40B4-BE49-F238E27FC236}">
                  <a16:creationId xmlns:a16="http://schemas.microsoft.com/office/drawing/2014/main" id="{75702780-79C3-A219-D66E-B848432D5DF9}"/>
                </a:ext>
              </a:extLst>
            </p:cNvPr>
            <p:cNvCxnSpPr>
              <a:cxnSpLocks/>
              <a:endCxn id="13" idx="1"/>
            </p:cNvCxnSpPr>
            <p:nvPr/>
          </p:nvCxnSpPr>
          <p:spPr>
            <a:xfrm flipV="1">
              <a:off x="4046473" y="1074034"/>
              <a:ext cx="1752495" cy="637353"/>
            </a:xfrm>
            <a:prstGeom prst="bentConnector3">
              <a:avLst>
                <a:gd name="adj1" fmla="val 50000"/>
              </a:avLst>
            </a:prstGeom>
            <a:ln w="6350">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cxnSp>
          <p:nvCxnSpPr>
            <p:cNvPr id="16" name="Conector: angular 15">
              <a:extLst>
                <a:ext uri="{FF2B5EF4-FFF2-40B4-BE49-F238E27FC236}">
                  <a16:creationId xmlns:a16="http://schemas.microsoft.com/office/drawing/2014/main" id="{C313DD2C-9880-F34F-943F-D84A18E81B62}"/>
                </a:ext>
              </a:extLst>
            </p:cNvPr>
            <p:cNvCxnSpPr>
              <a:cxnSpLocks/>
              <a:endCxn id="12" idx="1"/>
            </p:cNvCxnSpPr>
            <p:nvPr/>
          </p:nvCxnSpPr>
          <p:spPr>
            <a:xfrm flipV="1">
              <a:off x="4148199" y="1366667"/>
              <a:ext cx="1650769" cy="355970"/>
            </a:xfrm>
            <a:prstGeom prst="bentConnector3">
              <a:avLst>
                <a:gd name="adj1" fmla="val 50000"/>
              </a:avLst>
            </a:prstGeom>
            <a:ln w="6350">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cxnSp>
          <p:nvCxnSpPr>
            <p:cNvPr id="17" name="Conector: angular 16">
              <a:extLst>
                <a:ext uri="{FF2B5EF4-FFF2-40B4-BE49-F238E27FC236}">
                  <a16:creationId xmlns:a16="http://schemas.microsoft.com/office/drawing/2014/main" id="{8A61EBE2-3F41-2FDF-0335-4500E91D9FFE}"/>
                </a:ext>
              </a:extLst>
            </p:cNvPr>
            <p:cNvCxnSpPr>
              <a:cxnSpLocks/>
              <a:endCxn id="14" idx="1"/>
            </p:cNvCxnSpPr>
            <p:nvPr/>
          </p:nvCxnSpPr>
          <p:spPr>
            <a:xfrm flipV="1">
              <a:off x="4240167" y="1667837"/>
              <a:ext cx="1558801" cy="102950"/>
            </a:xfrm>
            <a:prstGeom prst="bentConnector3">
              <a:avLst>
                <a:gd name="adj1" fmla="val 50000"/>
              </a:avLst>
            </a:prstGeom>
            <a:ln w="6350">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cxnSp>
          <p:nvCxnSpPr>
            <p:cNvPr id="18" name="Conector: angular 17">
              <a:extLst>
                <a:ext uri="{FF2B5EF4-FFF2-40B4-BE49-F238E27FC236}">
                  <a16:creationId xmlns:a16="http://schemas.microsoft.com/office/drawing/2014/main" id="{8E0E60C1-50CE-DF51-0C8F-75E1EC381E28}"/>
                </a:ext>
              </a:extLst>
            </p:cNvPr>
            <p:cNvCxnSpPr>
              <a:cxnSpLocks/>
              <a:endCxn id="21" idx="1"/>
            </p:cNvCxnSpPr>
            <p:nvPr/>
          </p:nvCxnSpPr>
          <p:spPr>
            <a:xfrm rot="16200000" flipH="1">
              <a:off x="4102008" y="1722323"/>
              <a:ext cx="1702647" cy="1691273"/>
            </a:xfrm>
            <a:prstGeom prst="bentConnector2">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sp>
          <p:nvSpPr>
            <p:cNvPr id="19" name="7 CuadroTexto">
              <a:extLst>
                <a:ext uri="{FF2B5EF4-FFF2-40B4-BE49-F238E27FC236}">
                  <a16:creationId xmlns:a16="http://schemas.microsoft.com/office/drawing/2014/main" id="{BF9B9358-16FA-7624-8060-0451C783C914}"/>
                </a:ext>
              </a:extLst>
            </p:cNvPr>
            <p:cNvSpPr txBox="1">
              <a:spLocks noChangeArrowheads="1"/>
            </p:cNvSpPr>
            <p:nvPr/>
          </p:nvSpPr>
          <p:spPr bwMode="auto">
            <a:xfrm>
              <a:off x="5798968" y="2625817"/>
              <a:ext cx="1116000" cy="32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Secteur</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Lyon (69)</a:t>
              </a:r>
            </a:p>
          </p:txBody>
        </p:sp>
        <p:sp>
          <p:nvSpPr>
            <p:cNvPr id="20" name="7 CuadroTexto">
              <a:extLst>
                <a:ext uri="{FF2B5EF4-FFF2-40B4-BE49-F238E27FC236}">
                  <a16:creationId xmlns:a16="http://schemas.microsoft.com/office/drawing/2014/main" id="{90D37269-4954-B279-E2BC-7388819B2414}"/>
                </a:ext>
              </a:extLst>
            </p:cNvPr>
            <p:cNvSpPr txBox="1">
              <a:spLocks noChangeArrowheads="1"/>
            </p:cNvSpPr>
            <p:nvPr/>
          </p:nvSpPr>
          <p:spPr bwMode="auto">
            <a:xfrm>
              <a:off x="5798968" y="2937526"/>
              <a:ext cx="1116000" cy="32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Siège</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Neuilly-sur-Seine (92)</a:t>
              </a:r>
            </a:p>
          </p:txBody>
        </p:sp>
        <p:sp>
          <p:nvSpPr>
            <p:cNvPr id="21" name="7 CuadroTexto">
              <a:extLst>
                <a:ext uri="{FF2B5EF4-FFF2-40B4-BE49-F238E27FC236}">
                  <a16:creationId xmlns:a16="http://schemas.microsoft.com/office/drawing/2014/main" id="{BF713CCD-9814-87D8-9765-52F85EFCA575}"/>
                </a:ext>
              </a:extLst>
            </p:cNvPr>
            <p:cNvSpPr txBox="1">
              <a:spLocks noChangeArrowheads="1"/>
            </p:cNvSpPr>
            <p:nvPr/>
          </p:nvSpPr>
          <p:spPr bwMode="auto">
            <a:xfrm>
              <a:off x="5798968" y="3254749"/>
              <a:ext cx="1116000" cy="32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Agence</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Andrésy (78)</a:t>
              </a:r>
            </a:p>
          </p:txBody>
        </p:sp>
        <p:cxnSp>
          <p:nvCxnSpPr>
            <p:cNvPr id="22" name="Conector: angular 21">
              <a:extLst>
                <a:ext uri="{FF2B5EF4-FFF2-40B4-BE49-F238E27FC236}">
                  <a16:creationId xmlns:a16="http://schemas.microsoft.com/office/drawing/2014/main" id="{A4F7DB44-FDD6-1203-360B-D651081F6335}"/>
                </a:ext>
              </a:extLst>
            </p:cNvPr>
            <p:cNvCxnSpPr>
              <a:cxnSpLocks/>
              <a:endCxn id="20" idx="1"/>
            </p:cNvCxnSpPr>
            <p:nvPr/>
          </p:nvCxnSpPr>
          <p:spPr>
            <a:xfrm>
              <a:off x="4147271" y="1799642"/>
              <a:ext cx="1651698" cy="1302420"/>
            </a:xfrm>
            <a:prstGeom prst="bentConnector3">
              <a:avLst>
                <a:gd name="adj1" fmla="val 50000"/>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cxnSp>
          <p:nvCxnSpPr>
            <p:cNvPr id="23" name="Conector: angular 22">
              <a:extLst>
                <a:ext uri="{FF2B5EF4-FFF2-40B4-BE49-F238E27FC236}">
                  <a16:creationId xmlns:a16="http://schemas.microsoft.com/office/drawing/2014/main" id="{7F3E0EF0-623C-6F7B-0C1B-C763C42F41ED}"/>
                </a:ext>
              </a:extLst>
            </p:cNvPr>
            <p:cNvCxnSpPr>
              <a:cxnSpLocks/>
              <a:endCxn id="25" idx="3"/>
            </p:cNvCxnSpPr>
            <p:nvPr/>
          </p:nvCxnSpPr>
          <p:spPr>
            <a:xfrm rot="16200000" flipV="1">
              <a:off x="2582739" y="1469795"/>
              <a:ext cx="680838" cy="605463"/>
            </a:xfrm>
            <a:prstGeom prst="bentConnector2">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sp>
          <p:nvSpPr>
            <p:cNvPr id="24" name="7 CuadroTexto">
              <a:extLst>
                <a:ext uri="{FF2B5EF4-FFF2-40B4-BE49-F238E27FC236}">
                  <a16:creationId xmlns:a16="http://schemas.microsoft.com/office/drawing/2014/main" id="{8BCF4CCA-6599-64CF-BBBB-CC45F5C8DD63}"/>
                </a:ext>
              </a:extLst>
            </p:cNvPr>
            <p:cNvSpPr txBox="1">
              <a:spLocks noChangeArrowheads="1"/>
            </p:cNvSpPr>
            <p:nvPr/>
          </p:nvSpPr>
          <p:spPr bwMode="auto">
            <a:xfrm>
              <a:off x="1340853" y="1560204"/>
              <a:ext cx="815629" cy="32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Agence</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Uzel (22)</a:t>
              </a:r>
            </a:p>
          </p:txBody>
        </p:sp>
        <p:sp>
          <p:nvSpPr>
            <p:cNvPr id="25" name="7 CuadroTexto">
              <a:extLst>
                <a:ext uri="{FF2B5EF4-FFF2-40B4-BE49-F238E27FC236}">
                  <a16:creationId xmlns:a16="http://schemas.microsoft.com/office/drawing/2014/main" id="{8DE0C271-7DF6-1693-7F35-284D1C268E29}"/>
                </a:ext>
              </a:extLst>
            </p:cNvPr>
            <p:cNvSpPr txBox="1">
              <a:spLocks noChangeArrowheads="1"/>
            </p:cNvSpPr>
            <p:nvPr/>
          </p:nvSpPr>
          <p:spPr bwMode="auto">
            <a:xfrm>
              <a:off x="1340853" y="1267572"/>
              <a:ext cx="1279572" cy="32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Agence</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Retiers. Ile et Vilaine (35)</a:t>
              </a:r>
            </a:p>
          </p:txBody>
        </p:sp>
        <p:sp>
          <p:nvSpPr>
            <p:cNvPr id="26" name="7 CuadroTexto">
              <a:extLst>
                <a:ext uri="{FF2B5EF4-FFF2-40B4-BE49-F238E27FC236}">
                  <a16:creationId xmlns:a16="http://schemas.microsoft.com/office/drawing/2014/main" id="{57887ABE-EFE8-A546-FA65-28D981F21D2A}"/>
                </a:ext>
              </a:extLst>
            </p:cNvPr>
            <p:cNvSpPr txBox="1">
              <a:spLocks noChangeArrowheads="1"/>
            </p:cNvSpPr>
            <p:nvPr/>
          </p:nvSpPr>
          <p:spPr bwMode="auto">
            <a:xfrm>
              <a:off x="1340853" y="1861374"/>
              <a:ext cx="953118" cy="32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Secteur Aqualia</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Rennes (35)</a:t>
              </a:r>
            </a:p>
          </p:txBody>
        </p:sp>
        <p:cxnSp>
          <p:nvCxnSpPr>
            <p:cNvPr id="27" name="Conector: angular 26">
              <a:extLst>
                <a:ext uri="{FF2B5EF4-FFF2-40B4-BE49-F238E27FC236}">
                  <a16:creationId xmlns:a16="http://schemas.microsoft.com/office/drawing/2014/main" id="{9288E90B-A0F8-30BE-E49E-86B4C67DA26C}"/>
                </a:ext>
              </a:extLst>
            </p:cNvPr>
            <p:cNvCxnSpPr>
              <a:cxnSpLocks/>
            </p:cNvCxnSpPr>
            <p:nvPr/>
          </p:nvCxnSpPr>
          <p:spPr>
            <a:xfrm rot="10800000">
              <a:off x="1880745" y="1720929"/>
              <a:ext cx="1125193" cy="165464"/>
            </a:xfrm>
            <a:prstGeom prst="bentConnector3">
              <a:avLst>
                <a:gd name="adj1" fmla="val -367"/>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cxnSp>
          <p:nvCxnSpPr>
            <p:cNvPr id="28" name="Conector recto de flecha 27">
              <a:extLst>
                <a:ext uri="{FF2B5EF4-FFF2-40B4-BE49-F238E27FC236}">
                  <a16:creationId xmlns:a16="http://schemas.microsoft.com/office/drawing/2014/main" id="{23D21980-0FE7-E4A4-DB16-C9E66A1BDCD2}"/>
                </a:ext>
              </a:extLst>
            </p:cNvPr>
            <p:cNvCxnSpPr>
              <a:cxnSpLocks/>
            </p:cNvCxnSpPr>
            <p:nvPr/>
          </p:nvCxnSpPr>
          <p:spPr>
            <a:xfrm flipH="1">
              <a:off x="2293971" y="1993898"/>
              <a:ext cx="908640" cy="0"/>
            </a:xfrm>
            <a:prstGeom prst="straightConnector1">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sp>
          <p:nvSpPr>
            <p:cNvPr id="29" name="7 CuadroTexto">
              <a:extLst>
                <a:ext uri="{FF2B5EF4-FFF2-40B4-BE49-F238E27FC236}">
                  <a16:creationId xmlns:a16="http://schemas.microsoft.com/office/drawing/2014/main" id="{00AA72F5-524D-FA55-4AF1-AC30E31450AC}"/>
                </a:ext>
              </a:extLst>
            </p:cNvPr>
            <p:cNvSpPr txBox="1">
              <a:spLocks noChangeArrowheads="1"/>
            </p:cNvSpPr>
            <p:nvPr/>
          </p:nvSpPr>
          <p:spPr bwMode="auto">
            <a:xfrm>
              <a:off x="1333282" y="2491722"/>
              <a:ext cx="923775" cy="32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Agence</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Rambouillet (78)</a:t>
              </a:r>
            </a:p>
          </p:txBody>
        </p:sp>
        <p:sp>
          <p:nvSpPr>
            <p:cNvPr id="30" name="7 CuadroTexto">
              <a:extLst>
                <a:ext uri="{FF2B5EF4-FFF2-40B4-BE49-F238E27FC236}">
                  <a16:creationId xmlns:a16="http://schemas.microsoft.com/office/drawing/2014/main" id="{CA8679E7-63DF-16F5-9828-9A77A656DE4A}"/>
                </a:ext>
              </a:extLst>
            </p:cNvPr>
            <p:cNvSpPr txBox="1">
              <a:spLocks noChangeArrowheads="1"/>
            </p:cNvSpPr>
            <p:nvPr/>
          </p:nvSpPr>
          <p:spPr bwMode="auto">
            <a:xfrm>
              <a:off x="1333283" y="2199089"/>
              <a:ext cx="1279572" cy="32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Agence SAAPD</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Dreux, Eure-et-Loir (28)</a:t>
              </a:r>
            </a:p>
          </p:txBody>
        </p:sp>
        <p:sp>
          <p:nvSpPr>
            <p:cNvPr id="31" name="7 CuadroTexto">
              <a:extLst>
                <a:ext uri="{FF2B5EF4-FFF2-40B4-BE49-F238E27FC236}">
                  <a16:creationId xmlns:a16="http://schemas.microsoft.com/office/drawing/2014/main" id="{15272480-0AF9-5C9A-984C-E97E94B8F2DA}"/>
                </a:ext>
              </a:extLst>
            </p:cNvPr>
            <p:cNvSpPr txBox="1">
              <a:spLocks noChangeArrowheads="1"/>
            </p:cNvSpPr>
            <p:nvPr/>
          </p:nvSpPr>
          <p:spPr bwMode="auto">
            <a:xfrm>
              <a:off x="1333282" y="2792892"/>
              <a:ext cx="654341" cy="444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Agence</a:t>
              </a:r>
            </a:p>
            <a:p>
              <a:pPr marL="0" marR="0" lvl="0" indent="0" algn="l" defTabSz="914400" rtl="0" eaLnBrk="1" fontAlgn="auto" latinLnBrk="0" hangingPunct="1">
                <a:lnSpc>
                  <a:spcPct val="100000"/>
                </a:lnSpc>
                <a:spcBef>
                  <a:spcPts val="0"/>
                </a:spcBef>
                <a:spcAft>
                  <a:spcPts val="0"/>
                </a:spcAft>
                <a:buClr>
                  <a:srgbClr val="007A3D"/>
                </a:buClr>
                <a:buSzTx/>
                <a:buFont typeface="Arial" charset="0"/>
                <a:buNone/>
                <a:tabLst/>
                <a:defRPr/>
              </a:pPr>
              <a:r>
                <a:rPr kumimoji="0" lang="fr-FR" altLang="es-ES_tradnl" sz="700" b="0" i="0" u="none" strike="noStrike" kern="0" cap="none" spc="0" normalizeH="0" baseline="0" noProof="0" dirty="0">
                  <a:ln>
                    <a:noFill/>
                  </a:ln>
                  <a:solidFill>
                    <a:srgbClr val="000000"/>
                  </a:solidFill>
                  <a:effectLst/>
                  <a:uLnTx/>
                  <a:uFillTx/>
                  <a:latin typeface="Arial" charset="0"/>
                  <a:ea typeface="Arial" charset="0"/>
                  <a:cs typeface="Arial" charset="0"/>
                  <a:sym typeface="Arial"/>
                </a:rPr>
                <a:t>Loiret (45)</a:t>
              </a:r>
            </a:p>
          </p:txBody>
        </p:sp>
        <p:cxnSp>
          <p:nvCxnSpPr>
            <p:cNvPr id="32" name="Conector: angular 31">
              <a:extLst>
                <a:ext uri="{FF2B5EF4-FFF2-40B4-BE49-F238E27FC236}">
                  <a16:creationId xmlns:a16="http://schemas.microsoft.com/office/drawing/2014/main" id="{EADDCD3B-214C-7C1E-05E3-E7EE79CC78EC}"/>
                </a:ext>
              </a:extLst>
            </p:cNvPr>
            <p:cNvCxnSpPr>
              <a:cxnSpLocks/>
              <a:endCxn id="30" idx="3"/>
            </p:cNvCxnSpPr>
            <p:nvPr/>
          </p:nvCxnSpPr>
          <p:spPr>
            <a:xfrm rot="10800000" flipV="1">
              <a:off x="2612855" y="1820969"/>
              <a:ext cx="1293816" cy="542656"/>
            </a:xfrm>
            <a:prstGeom prst="bentConnector3">
              <a:avLst>
                <a:gd name="adj1" fmla="val 328"/>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cxnSp>
          <p:nvCxnSpPr>
            <p:cNvPr id="33" name="Conector: angular 32">
              <a:extLst>
                <a:ext uri="{FF2B5EF4-FFF2-40B4-BE49-F238E27FC236}">
                  <a16:creationId xmlns:a16="http://schemas.microsoft.com/office/drawing/2014/main" id="{5C0FAFE3-C7E6-1CC3-B5C3-93D3FE0E5801}"/>
                </a:ext>
              </a:extLst>
            </p:cNvPr>
            <p:cNvCxnSpPr>
              <a:cxnSpLocks/>
              <a:stCxn id="53" idx="43"/>
              <a:endCxn id="29" idx="3"/>
            </p:cNvCxnSpPr>
            <p:nvPr/>
          </p:nvCxnSpPr>
          <p:spPr>
            <a:xfrm flipH="1">
              <a:off x="2257057" y="1892545"/>
              <a:ext cx="1749168" cy="763713"/>
            </a:xfrm>
            <a:prstGeom prst="bentConnector3">
              <a:avLst>
                <a:gd name="adj1" fmla="val -485"/>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cxnSp>
          <p:nvCxnSpPr>
            <p:cNvPr id="34" name="Conector: angular 33">
              <a:extLst>
                <a:ext uri="{FF2B5EF4-FFF2-40B4-BE49-F238E27FC236}">
                  <a16:creationId xmlns:a16="http://schemas.microsoft.com/office/drawing/2014/main" id="{EA4350A3-338B-26C0-9EFF-D66285826D42}"/>
                </a:ext>
              </a:extLst>
            </p:cNvPr>
            <p:cNvCxnSpPr>
              <a:cxnSpLocks/>
              <a:endCxn id="31" idx="3"/>
            </p:cNvCxnSpPr>
            <p:nvPr/>
          </p:nvCxnSpPr>
          <p:spPr>
            <a:xfrm rot="10800000" flipV="1">
              <a:off x="1987623" y="2249271"/>
              <a:ext cx="2081033" cy="765743"/>
            </a:xfrm>
            <a:prstGeom prst="bentConnector3">
              <a:avLst>
                <a:gd name="adj1" fmla="val 64"/>
              </a:avLst>
            </a:prstGeom>
            <a:ln>
              <a:solidFill>
                <a:srgbClr val="1A75CF"/>
              </a:solidFill>
              <a:headEnd type="oval"/>
              <a:tailEnd type="triangle"/>
            </a:ln>
          </p:spPr>
          <p:style>
            <a:lnRef idx="1">
              <a:schemeClr val="dk1"/>
            </a:lnRef>
            <a:fillRef idx="0">
              <a:schemeClr val="dk1"/>
            </a:fillRef>
            <a:effectRef idx="0">
              <a:schemeClr val="dk1"/>
            </a:effectRef>
            <a:fontRef idx="minor">
              <a:schemeClr val="tx1"/>
            </a:fontRef>
          </p:style>
        </p:cxnSp>
      </p:grpSp>
      <p:pic>
        <p:nvPicPr>
          <p:cNvPr id="57" name="Google Shape;1479;g3e0acc1b3d5_0_774" title="francia.jpg">
            <a:extLst>
              <a:ext uri="{FF2B5EF4-FFF2-40B4-BE49-F238E27FC236}">
                <a16:creationId xmlns:a16="http://schemas.microsoft.com/office/drawing/2014/main" id="{D81B5873-D193-CADA-25B4-C0F4BF43231F}"/>
              </a:ext>
            </a:extLst>
          </p:cNvPr>
          <p:cNvPicPr preferRelativeResize="0"/>
          <p:nvPr/>
        </p:nvPicPr>
        <p:blipFill rotWithShape="1">
          <a:blip r:embed="rId2">
            <a:alphaModFix/>
          </a:blip>
          <a:srcRect l="16712" r="31178"/>
          <a:stretch/>
        </p:blipFill>
        <p:spPr>
          <a:xfrm>
            <a:off x="8511358" y="-816882"/>
            <a:ext cx="5517463" cy="5521141"/>
          </a:xfrm>
          <a:prstGeom prst="ellipse">
            <a:avLst/>
          </a:prstGeom>
          <a:solidFill>
            <a:srgbClr val="FF0000"/>
          </a:solidFill>
          <a:ln w="9525" cap="flat" cmpd="sng">
            <a:solidFill>
              <a:srgbClr val="1A75CF"/>
            </a:solidFill>
            <a:prstDash val="solid"/>
            <a:round/>
            <a:headEnd type="none" w="sm" len="sm"/>
            <a:tailEnd type="none" w="sm" len="sm"/>
          </a:ln>
        </p:spPr>
      </p:pic>
      <p:sp>
        <p:nvSpPr>
          <p:cNvPr id="63" name="CuadroTexto 62">
            <a:extLst>
              <a:ext uri="{FF2B5EF4-FFF2-40B4-BE49-F238E27FC236}">
                <a16:creationId xmlns:a16="http://schemas.microsoft.com/office/drawing/2014/main" id="{C04B0CC5-08EF-0F7B-F990-5F99DDBAFBEF}"/>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64" name="Imagen 63">
            <a:hlinkClick r:id="rId15" action="ppaction://hlinksldjump"/>
            <a:extLst>
              <a:ext uri="{FF2B5EF4-FFF2-40B4-BE49-F238E27FC236}">
                <a16:creationId xmlns:a16="http://schemas.microsoft.com/office/drawing/2014/main" id="{5B3FA41D-E2B8-20B7-57E3-611233B83B7E}"/>
              </a:ext>
            </a:extLst>
          </p:cNvPr>
          <p:cNvPicPr>
            <a:picLocks noChangeAspect="1"/>
          </p:cNvPicPr>
          <p:nvPr/>
        </p:nvPicPr>
        <p:blipFill>
          <a:blip r:embed="rId16"/>
          <a:stretch>
            <a:fillRect/>
          </a:stretch>
        </p:blipFill>
        <p:spPr>
          <a:xfrm>
            <a:off x="312467" y="321264"/>
            <a:ext cx="139971" cy="109738"/>
          </a:xfrm>
          <a:prstGeom prst="rect">
            <a:avLst/>
          </a:prstGeom>
        </p:spPr>
      </p:pic>
      <p:sp>
        <p:nvSpPr>
          <p:cNvPr id="59" name="CuadroTexto 58">
            <a:extLst>
              <a:ext uri="{FF2B5EF4-FFF2-40B4-BE49-F238E27FC236}">
                <a16:creationId xmlns:a16="http://schemas.microsoft.com/office/drawing/2014/main" id="{6D48B1AA-FD8E-376C-8578-BAA01D6F8925}"/>
              </a:ext>
            </a:extLst>
          </p:cNvPr>
          <p:cNvSpPr txBox="1"/>
          <p:nvPr/>
        </p:nvSpPr>
        <p:spPr>
          <a:xfrm>
            <a:off x="2145375" y="4330266"/>
            <a:ext cx="2576100" cy="738664"/>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Île de France y Bretaña, Francia</a:t>
            </a:r>
          </a:p>
        </p:txBody>
      </p:sp>
    </p:spTree>
    <p:extLst>
      <p:ext uri="{BB962C8B-B14F-4D97-AF65-F5344CB8AC3E}">
        <p14:creationId xmlns:p14="http://schemas.microsoft.com/office/powerpoint/2010/main" val="95822332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Italia</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56</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492;g3e0acc1b3d5_0_791">
            <a:extLst>
              <a:ext uri="{FF2B5EF4-FFF2-40B4-BE49-F238E27FC236}">
                <a16:creationId xmlns:a16="http://schemas.microsoft.com/office/drawing/2014/main" id="{67B3ACDC-2257-0CB1-E801-432EB788695C}"/>
              </a:ext>
            </a:extLst>
          </p:cNvPr>
          <p:cNvSpPr txBox="1">
            <a:spLocks/>
          </p:cNvSpPr>
          <p:nvPr/>
        </p:nvSpPr>
        <p:spPr>
          <a:xfrm>
            <a:off x="2154900" y="4466012"/>
            <a:ext cx="2576100" cy="2092840"/>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2006.</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a:t>
            </a:r>
            <a:r>
              <a:rPr kumimoji="0" lang="es-ES" sz="1100" b="0" i="0" u="none" strike="noStrike" kern="0" cap="none" spc="0" normalizeH="0" baseline="0" noProof="0" dirty="0">
                <a:ln>
                  <a:noFill/>
                </a:ln>
                <a:solidFill>
                  <a:srgbClr val="000000"/>
                </a:solidFill>
                <a:effectLst/>
                <a:uLnTx/>
                <a:uFillTx/>
                <a:latin typeface="Arial"/>
                <a:cs typeface="Arial"/>
                <a:sym typeface="Arial"/>
              </a:rPr>
              <a:t>: 273 000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del ciclo integral del agua en 22 municipios de la provincia de Caltanissetta en Sicilia. El proyecto cuenta con una red de agua de 993 km, una red de tuberías de 180 km, una red de alcantarillado de 778 km, 21 pozos, 21 plantas depuradoras, 1 planta potabilizadora y 42 tanques.</a:t>
            </a:r>
          </a:p>
        </p:txBody>
      </p:sp>
      <p:pic>
        <p:nvPicPr>
          <p:cNvPr id="9" name="Google Shape;1494;g3e0acc1b3d5_0_791" title="italia.jpg">
            <a:extLst>
              <a:ext uri="{FF2B5EF4-FFF2-40B4-BE49-F238E27FC236}">
                <a16:creationId xmlns:a16="http://schemas.microsoft.com/office/drawing/2014/main" id="{F5AAA0E5-770F-DD2B-B68D-6A0B7DBD023C}"/>
              </a:ext>
            </a:extLst>
          </p:cNvPr>
          <p:cNvPicPr preferRelativeResize="0">
            <a:picLocks/>
          </p:cNvPicPr>
          <p:nvPr/>
        </p:nvPicPr>
        <p:blipFill rotWithShape="1">
          <a:blip r:embed="rId2">
            <a:alphaModFix/>
          </a:blip>
          <a:srcRect l="19300" t="-43017" r="-35498" b="-63595"/>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11" name="Google Shape;283;g3e1379ed546_0_928">
            <a:extLst>
              <a:ext uri="{FF2B5EF4-FFF2-40B4-BE49-F238E27FC236}">
                <a16:creationId xmlns:a16="http://schemas.microsoft.com/office/drawing/2014/main" id="{F1D222E4-4889-1E11-17B4-829E0BFADA6A}"/>
              </a:ext>
            </a:extLst>
          </p:cNvPr>
          <p:cNvSpPr txBox="1">
            <a:spLocks/>
          </p:cNvSpPr>
          <p:nvPr/>
        </p:nvSpPr>
        <p:spPr>
          <a:xfrm>
            <a:off x="11544650" y="6760800"/>
            <a:ext cx="548700" cy="10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marR="0" lvl="0"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1pPr>
            <a:lvl2pPr marL="0" marR="0" lvl="1"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2pPr>
            <a:lvl3pPr marL="0" marR="0" lvl="2"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3pPr>
            <a:lvl4pPr marL="0" marR="0" lvl="3"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4pPr>
            <a:lvl5pPr marL="0" marR="0" lvl="4"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5pPr>
            <a:lvl6pPr marL="0" marR="0" lvl="5"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6pPr>
            <a:lvl7pPr marL="0" marR="0" lvl="6"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7pPr>
            <a:lvl8pPr marL="0" marR="0" lvl="7"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8pPr>
            <a:lvl9pPr marL="0" marR="0" lvl="8"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smtClean="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56</a:t>
            </a:fld>
            <a:endParaRPr kumimoji="0" lang="es-ES"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17" name="CuadroTexto 16">
            <a:extLst>
              <a:ext uri="{FF2B5EF4-FFF2-40B4-BE49-F238E27FC236}">
                <a16:creationId xmlns:a16="http://schemas.microsoft.com/office/drawing/2014/main" id="{BC874BAC-AF87-0897-AE7A-A00A1E52A2A5}"/>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8" name="Imagen 17">
            <a:hlinkClick r:id="rId15" action="ppaction://hlinksldjump"/>
            <a:extLst>
              <a:ext uri="{FF2B5EF4-FFF2-40B4-BE49-F238E27FC236}">
                <a16:creationId xmlns:a16="http://schemas.microsoft.com/office/drawing/2014/main" id="{71A31165-E01D-E8CC-039A-3FB9C35B6429}"/>
              </a:ext>
            </a:extLst>
          </p:cNvPr>
          <p:cNvPicPr>
            <a:picLocks noChangeAspect="1"/>
          </p:cNvPicPr>
          <p:nvPr/>
        </p:nvPicPr>
        <p:blipFill>
          <a:blip r:embed="rId16"/>
          <a:stretch>
            <a:fillRect/>
          </a:stretch>
        </p:blipFill>
        <p:spPr>
          <a:xfrm>
            <a:off x="312467" y="321264"/>
            <a:ext cx="139971" cy="109738"/>
          </a:xfrm>
          <a:prstGeom prst="rect">
            <a:avLst/>
          </a:prstGeom>
        </p:spPr>
      </p:pic>
      <p:sp>
        <p:nvSpPr>
          <p:cNvPr id="10" name="CuadroTexto 9">
            <a:extLst>
              <a:ext uri="{FF2B5EF4-FFF2-40B4-BE49-F238E27FC236}">
                <a16:creationId xmlns:a16="http://schemas.microsoft.com/office/drawing/2014/main" id="{E79909F5-E23B-DD91-7768-04F1F39D9ABE}"/>
              </a:ext>
            </a:extLst>
          </p:cNvPr>
          <p:cNvSpPr txBox="1"/>
          <p:nvPr/>
        </p:nvSpPr>
        <p:spPr>
          <a:xfrm>
            <a:off x="2145375" y="3923582"/>
            <a:ext cx="2576100"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Caltanissetta, Italia</a:t>
            </a:r>
          </a:p>
        </p:txBody>
      </p:sp>
    </p:spTree>
    <p:extLst>
      <p:ext uri="{BB962C8B-B14F-4D97-AF65-F5344CB8AC3E}">
        <p14:creationId xmlns:p14="http://schemas.microsoft.com/office/powerpoint/2010/main" val="358232571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Referencias en Portugal</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57</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502;g3e0acc1b3d5_0_665">
            <a:extLst>
              <a:ext uri="{FF2B5EF4-FFF2-40B4-BE49-F238E27FC236}">
                <a16:creationId xmlns:a16="http://schemas.microsoft.com/office/drawing/2014/main" id="{5514F912-2154-32C1-E863-44DDEEB0C55E}"/>
              </a:ext>
            </a:extLst>
          </p:cNvPr>
          <p:cNvSpPr txBox="1">
            <a:spLocks/>
          </p:cNvSpPr>
          <p:nvPr/>
        </p:nvSpPr>
        <p:spPr>
          <a:xfrm>
            <a:off x="2145375" y="4800891"/>
            <a:ext cx="2576100" cy="1754286"/>
          </a:xfrm>
          <a:prstGeom prst="rect">
            <a:avLst/>
          </a:prstGeom>
          <a:noFill/>
          <a:ln>
            <a:noFill/>
          </a:ln>
        </p:spPr>
        <p:txBody>
          <a:bodyPr spcFirstLastPara="1" wrap="square" lIns="91425" tIns="45700" rIns="91425" bIns="45700" anchor="ctr" anchorCtr="0">
            <a:spAutoFit/>
          </a:bodyPr>
          <a:lstStyle>
            <a:defPPr marR="0" lvl="0" algn="l" rtl="0">
              <a:lnSpc>
                <a:spcPct val="100000"/>
              </a:lnSpc>
              <a:spcBef>
                <a:spcPts val="0"/>
              </a:spcBef>
              <a:spcAft>
                <a:spcPts val="0"/>
              </a:spcAft>
            </a:defPPr>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desde 2009.</a:t>
            </a:r>
          </a:p>
          <a:p>
            <a:pPr marL="0" marR="0" lvl="0" indent="0" algn="l" defTabSz="914400" rtl="0" eaLnBrk="1" fontAlgn="auto" latinLnBrk="0" hangingPunct="1">
              <a:lnSpc>
                <a:spcPct val="100000"/>
              </a:lnSpc>
              <a:spcBef>
                <a:spcPts val="300"/>
              </a:spcBef>
              <a:spcAft>
                <a:spcPts val="300"/>
              </a:spcAft>
              <a:buClr>
                <a:srgbClr val="000000"/>
              </a:buClr>
              <a:buSzPts val="1328"/>
              <a:buFont typeface="Arial"/>
              <a:buNone/>
              <a:tabLst/>
              <a:defRPr/>
            </a:pPr>
            <a:r>
              <a:rPr kumimoji="0" lang="es-ES" sz="1100" b="1" i="0" u="none" strike="noStrike" kern="0" cap="none" spc="0" normalizeH="0" baseline="0" noProof="0" dirty="0">
                <a:ln>
                  <a:noFill/>
                </a:ln>
                <a:solidFill>
                  <a:srgbClr val="000000"/>
                </a:solidFill>
                <a:effectLst/>
                <a:uLnTx/>
                <a:uFillTx/>
                <a:latin typeface="Arial"/>
                <a:cs typeface="Arial"/>
                <a:sym typeface="Arial"/>
              </a:rPr>
              <a:t>Población: </a:t>
            </a:r>
            <a:r>
              <a:rPr kumimoji="0" lang="es-ES" sz="1100" b="0" i="0" u="none" strike="noStrike" kern="0" cap="none" spc="0" normalizeH="0" baseline="0" noProof="0" dirty="0">
                <a:ln>
                  <a:noFill/>
                </a:ln>
                <a:solidFill>
                  <a:srgbClr val="000000"/>
                </a:solidFill>
                <a:effectLst/>
                <a:uLnTx/>
                <a:uFillTx/>
                <a:latin typeface="Arial"/>
                <a:cs typeface="Arial"/>
                <a:sym typeface="Arial"/>
              </a:rPr>
              <a:t>74 000 habitantes.</a:t>
            </a:r>
          </a:p>
          <a:p>
            <a:pPr marL="0" marR="0" lvl="0" indent="0" algn="l" defTabSz="914400" rtl="0" eaLnBrk="1" fontAlgn="auto" latinLnBrk="0" hangingPunct="1">
              <a:lnSpc>
                <a:spcPct val="100000"/>
              </a:lnSpc>
              <a:spcBef>
                <a:spcPts val="600"/>
              </a:spcBef>
              <a:spcAft>
                <a:spcPts val="600"/>
              </a:spcAft>
              <a:buClr>
                <a:srgbClr val="000000"/>
              </a:buClr>
              <a:buSzPts val="1328"/>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Gestión de más de 12 500 contratos de abastecimiento y saneamiento de aguas residuales en los municipios de Elvas, Vila Boim, Terrugem, Vila Fernando, Barbacena, São Vicente y Santa Eulália.</a:t>
            </a:r>
          </a:p>
        </p:txBody>
      </p:sp>
      <p:pic>
        <p:nvPicPr>
          <p:cNvPr id="9" name="Google Shape;1504;g3e0acc1b3d5_0_665" title="portugal.png">
            <a:extLst>
              <a:ext uri="{FF2B5EF4-FFF2-40B4-BE49-F238E27FC236}">
                <a16:creationId xmlns:a16="http://schemas.microsoft.com/office/drawing/2014/main" id="{93373D63-009C-9A67-73CB-3ADBD834CF0C}"/>
              </a:ext>
            </a:extLst>
          </p:cNvPr>
          <p:cNvPicPr preferRelativeResize="0">
            <a:picLocks/>
          </p:cNvPicPr>
          <p:nvPr/>
        </p:nvPicPr>
        <p:blipFill rotWithShape="1">
          <a:blip r:embed="rId2">
            <a:alphaModFix/>
          </a:blip>
          <a:srcRect t="-36154" r="-35044" b="-43896"/>
          <a:stretch/>
        </p:blipFill>
        <p:spPr>
          <a:xfrm>
            <a:off x="5163825" y="-3165400"/>
            <a:ext cx="14648100" cy="14649300"/>
          </a:xfrm>
          <a:prstGeom prst="ellipse">
            <a:avLst/>
          </a:prstGeom>
          <a:ln w="9525" cap="flat" cmpd="sng">
            <a:solidFill>
              <a:srgbClr val="1A75CF"/>
            </a:solidFill>
            <a:prstDash val="solid"/>
            <a:round/>
            <a:headEnd type="none" w="sm" len="sm"/>
            <a:tailEnd type="none" w="sm" len="sm"/>
          </a:ln>
        </p:spPr>
      </p:pic>
      <p:sp>
        <p:nvSpPr>
          <p:cNvPr id="10" name="Google Shape;283;g3e1379ed546_0_928">
            <a:extLst>
              <a:ext uri="{FF2B5EF4-FFF2-40B4-BE49-F238E27FC236}">
                <a16:creationId xmlns:a16="http://schemas.microsoft.com/office/drawing/2014/main" id="{0BAF24B5-A8A2-4F21-5780-4515F9E6395B}"/>
              </a:ext>
            </a:extLst>
          </p:cNvPr>
          <p:cNvSpPr txBox="1">
            <a:spLocks/>
          </p:cNvSpPr>
          <p:nvPr/>
        </p:nvSpPr>
        <p:spPr>
          <a:xfrm>
            <a:off x="11544650" y="6760800"/>
            <a:ext cx="548700" cy="10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marR="0" lvl="0"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1pPr>
            <a:lvl2pPr marL="0" marR="0" lvl="1"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2pPr>
            <a:lvl3pPr marL="0" marR="0" lvl="2"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3pPr>
            <a:lvl4pPr marL="0" marR="0" lvl="3"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4pPr>
            <a:lvl5pPr marL="0" marR="0" lvl="4"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5pPr>
            <a:lvl6pPr marL="0" marR="0" lvl="5"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6pPr>
            <a:lvl7pPr marL="0" marR="0" lvl="6"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7pPr>
            <a:lvl8pPr marL="0" marR="0" lvl="7"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8pPr>
            <a:lvl9pPr marL="0" marR="0" lvl="8" indent="0" algn="r" rtl="0">
              <a:lnSpc>
                <a:spcPct val="100000"/>
              </a:lnSpc>
              <a:spcBef>
                <a:spcPts val="0"/>
              </a:spcBef>
              <a:spcAft>
                <a:spcPts val="0"/>
              </a:spcAft>
              <a:buClr>
                <a:srgbClr val="000000"/>
              </a:buClr>
              <a:buFont typeface="Arial"/>
              <a:buNone/>
              <a:defRPr sz="700" b="0" i="0" u="none" strike="noStrike" cap="none">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smtClean="0">
                <a:ln>
                  <a:noFill/>
                </a:ln>
                <a:solidFill>
                  <a:srgbClr val="FFFFFF"/>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57</a:t>
            </a:fld>
            <a:endParaRPr kumimoji="0" lang="es-ES" sz="700" b="0" i="0" u="none" strike="noStrike" kern="0" cap="none" spc="0" normalizeH="0" baseline="0" noProof="0" dirty="0">
              <a:ln>
                <a:noFill/>
              </a:ln>
              <a:solidFill>
                <a:srgbClr val="FFFFFF"/>
              </a:solidFill>
              <a:effectLst/>
              <a:uLnTx/>
              <a:uFillTx/>
              <a:latin typeface="Arial"/>
              <a:cs typeface="Arial"/>
              <a:sym typeface="Arial"/>
            </a:endParaRPr>
          </a:p>
        </p:txBody>
      </p:sp>
      <p:sp>
        <p:nvSpPr>
          <p:cNvPr id="16" name="CuadroTexto 15">
            <a:extLst>
              <a:ext uri="{FF2B5EF4-FFF2-40B4-BE49-F238E27FC236}">
                <a16:creationId xmlns:a16="http://schemas.microsoft.com/office/drawing/2014/main" id="{2843A0CF-3552-0488-788C-C4F1E34A5DF4}"/>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Referencias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7" name="Imagen 16">
            <a:hlinkClick r:id="rId15" action="ppaction://hlinksldjump"/>
            <a:extLst>
              <a:ext uri="{FF2B5EF4-FFF2-40B4-BE49-F238E27FC236}">
                <a16:creationId xmlns:a16="http://schemas.microsoft.com/office/drawing/2014/main" id="{38FE5789-748D-8B7E-D2A5-F77F1C9EA8AF}"/>
              </a:ext>
            </a:extLst>
          </p:cNvPr>
          <p:cNvPicPr>
            <a:picLocks noChangeAspect="1"/>
          </p:cNvPicPr>
          <p:nvPr/>
        </p:nvPicPr>
        <p:blipFill>
          <a:blip r:embed="rId16"/>
          <a:stretch>
            <a:fillRect/>
          </a:stretch>
        </p:blipFill>
        <p:spPr>
          <a:xfrm>
            <a:off x="312467" y="321264"/>
            <a:ext cx="139971" cy="109738"/>
          </a:xfrm>
          <a:prstGeom prst="rect">
            <a:avLst/>
          </a:prstGeom>
        </p:spPr>
      </p:pic>
      <p:sp>
        <p:nvSpPr>
          <p:cNvPr id="12" name="CuadroTexto 11">
            <a:extLst>
              <a:ext uri="{FF2B5EF4-FFF2-40B4-BE49-F238E27FC236}">
                <a16:creationId xmlns:a16="http://schemas.microsoft.com/office/drawing/2014/main" id="{BDDE587E-8D44-2252-CF68-D64C5DC5ED37}"/>
              </a:ext>
            </a:extLst>
          </p:cNvPr>
          <p:cNvSpPr txBox="1"/>
          <p:nvPr/>
        </p:nvSpPr>
        <p:spPr>
          <a:xfrm>
            <a:off x="2145375" y="4246931"/>
            <a:ext cx="2401225" cy="523220"/>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Gestión Integral del Agua en Elvas, Portugal</a:t>
            </a:r>
          </a:p>
        </p:txBody>
      </p:sp>
    </p:spTree>
    <p:extLst>
      <p:ext uri="{BB962C8B-B14F-4D97-AF65-F5344CB8AC3E}">
        <p14:creationId xmlns:p14="http://schemas.microsoft.com/office/powerpoint/2010/main" val="350477848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Sostenibilidad como motor estratégico</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58</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7" name="Google Shape;1509;g3e27886eaf8_0_24">
            <a:extLst>
              <a:ext uri="{FF2B5EF4-FFF2-40B4-BE49-F238E27FC236}">
                <a16:creationId xmlns:a16="http://schemas.microsoft.com/office/drawing/2014/main" id="{1717C4E3-1F46-6169-E3D7-D63E5331F0B9}"/>
              </a:ext>
            </a:extLst>
          </p:cNvPr>
          <p:cNvSpPr txBox="1"/>
          <p:nvPr/>
        </p:nvSpPr>
        <p:spPr>
          <a:xfrm>
            <a:off x="2361980" y="5136513"/>
            <a:ext cx="3969000" cy="1132577"/>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En Aqualia, la sostenibilidad es un eje estratégico de competitividad y crecimiento, integrado plenamente en el modelo de negocio.</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cxnSp>
        <p:nvCxnSpPr>
          <p:cNvPr id="8" name="Google Shape;1513;g3e27886eaf8_0_24">
            <a:extLst>
              <a:ext uri="{FF2B5EF4-FFF2-40B4-BE49-F238E27FC236}">
                <a16:creationId xmlns:a16="http://schemas.microsoft.com/office/drawing/2014/main" id="{62384B19-D9DD-C055-8B2E-C0F2BBACE32F}"/>
              </a:ext>
            </a:extLst>
          </p:cNvPr>
          <p:cNvCxnSpPr>
            <a:cxnSpLocks/>
          </p:cNvCxnSpPr>
          <p:nvPr/>
        </p:nvCxnSpPr>
        <p:spPr>
          <a:xfrm>
            <a:off x="2244659" y="5042590"/>
            <a:ext cx="1500" cy="1099500"/>
          </a:xfrm>
          <a:prstGeom prst="straightConnector1">
            <a:avLst/>
          </a:prstGeom>
          <a:noFill/>
          <a:ln w="9525" cap="flat" cmpd="sng">
            <a:solidFill>
              <a:srgbClr val="0878BE"/>
            </a:solidFill>
            <a:prstDash val="solid"/>
            <a:round/>
            <a:headEnd type="none" w="sm" len="sm"/>
            <a:tailEnd type="none" w="sm" len="sm"/>
          </a:ln>
        </p:spPr>
      </p:cxnSp>
      <p:sp>
        <p:nvSpPr>
          <p:cNvPr id="9" name="Google Shape;1512;g3e27886eaf8_0_24">
            <a:extLst>
              <a:ext uri="{FF2B5EF4-FFF2-40B4-BE49-F238E27FC236}">
                <a16:creationId xmlns:a16="http://schemas.microsoft.com/office/drawing/2014/main" id="{EDF998FF-2DDF-F871-CF24-D38B01B3B4B7}"/>
              </a:ext>
            </a:extLst>
          </p:cNvPr>
          <p:cNvSpPr txBox="1"/>
          <p:nvPr/>
        </p:nvSpPr>
        <p:spPr>
          <a:xfrm>
            <a:off x="2135700" y="1340437"/>
            <a:ext cx="3960300" cy="3493224"/>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Una compañía nativa sostenible</a:t>
            </a: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a:t>
            </a:r>
            <a:r>
              <a:rPr kumimoji="0" lang="es-ES" sz="1100" b="0" i="0" u="none" strike="noStrike" kern="0" cap="none" spc="0" normalizeH="0" baseline="0" noProof="0" dirty="0">
                <a:ln>
                  <a:noFill/>
                </a:ln>
                <a:solidFill>
                  <a:srgbClr val="1A75CF"/>
                </a:solidFill>
                <a:effectLst/>
                <a:uLnTx/>
                <a:uFillTx/>
                <a:latin typeface="Arial"/>
                <a:cs typeface="Arial"/>
                <a:sym typeface="Arial"/>
              </a:rPr>
              <a:t>Plan Estratégico de Sostenibilidad Aqualia 2024‑2026</a:t>
            </a:r>
            <a:r>
              <a:rPr kumimoji="0" lang="es-ES" sz="1100" b="0" i="0" u="none" strike="noStrike" kern="0" cap="none" spc="0" normalizeH="0" baseline="0" noProof="0" dirty="0">
                <a:ln>
                  <a:noFill/>
                </a:ln>
                <a:solidFill>
                  <a:srgbClr val="000000"/>
                </a:solidFill>
                <a:effectLst/>
                <a:uLnTx/>
                <a:uFillTx/>
                <a:latin typeface="Arial"/>
                <a:cs typeface="Arial"/>
                <a:sym typeface="Arial"/>
              </a:rPr>
              <a:t> establece una hoja de ruta transversal y con impacto positivo, estructurada en siete líneas de actuación, que buscan </a:t>
            </a:r>
            <a:r>
              <a:rPr kumimoji="0" lang="es-ES" sz="1100" b="0" i="0" u="none" strike="noStrike" kern="0" cap="none" spc="0" normalizeH="0" baseline="0" noProof="0" dirty="0">
                <a:ln>
                  <a:noFill/>
                </a:ln>
                <a:solidFill>
                  <a:srgbClr val="1A75CF"/>
                </a:solidFill>
                <a:effectLst/>
                <a:uLnTx/>
                <a:uFillTx/>
                <a:latin typeface="Arial"/>
                <a:cs typeface="Arial"/>
                <a:sym typeface="Arial"/>
              </a:rPr>
              <a:t>asegurar el bienestar y progreso de las personas y comunidades mediante la gestión sostenible del agua</a:t>
            </a:r>
            <a:r>
              <a:rPr kumimoji="0" lang="es-ES" sz="1100" b="0" i="0" u="none" strike="noStrike" kern="0" cap="none" spc="0" normalizeH="0" baseline="0" noProof="0" dirty="0">
                <a:ln>
                  <a:noFill/>
                </a:ln>
                <a:solidFill>
                  <a:srgbClr val="000000"/>
                </a:solidFill>
                <a:effectLst/>
                <a:uLnTx/>
                <a:uFillTx/>
                <a:latin typeface="Arial"/>
                <a:cs typeface="Arial"/>
                <a:sym typeface="Arial"/>
              </a:rPr>
              <a:t>.</a:t>
            </a:r>
            <a:endParaRPr kumimoji="0" sz="11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Este enfoque fortalece las capacidades de Aqualia en gestión eficiente del agua, innovación tecnológica y adaptación a las necesidades locales.</a:t>
            </a:r>
            <a:endParaRPr kumimoji="0" sz="11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Al mismo tiempo, permite generar valor compartido, mejorando la calidad de vida de las comunidades, asegurando la rentabilidad sostenible de las operaciones y facilitando el acceso a financiación vinculada a criterios ASG.</a:t>
            </a:r>
            <a:endParaRPr kumimoji="0" sz="1100" b="0" i="0" u="none" strike="noStrike" kern="0" cap="none" spc="0" normalizeH="0" baseline="0" noProof="0" dirty="0">
              <a:ln>
                <a:noFill/>
              </a:ln>
              <a:solidFill>
                <a:srgbClr val="000000"/>
              </a:solidFill>
              <a:effectLst/>
              <a:uLnTx/>
              <a:uFillTx/>
              <a:latin typeface="Arial"/>
              <a:cs typeface="Arial"/>
              <a:sym typeface="Arial"/>
            </a:endParaRPr>
          </a:p>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Con este Plan, la sostenibilidad se consolida como palanca clave de liderazgo y posicionamiento de Aqualia en un entorno global cada vez más exigente y competitivo.</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0" name="Google Shape;1512;g3e27886eaf8_0_24">
            <a:extLst>
              <a:ext uri="{FF2B5EF4-FFF2-40B4-BE49-F238E27FC236}">
                <a16:creationId xmlns:a16="http://schemas.microsoft.com/office/drawing/2014/main" id="{AE18E049-2D44-F873-13E9-16389F4BD8B5}"/>
              </a:ext>
            </a:extLst>
          </p:cNvPr>
          <p:cNvSpPr txBox="1"/>
          <p:nvPr/>
        </p:nvSpPr>
        <p:spPr>
          <a:xfrm>
            <a:off x="6593305" y="1348458"/>
            <a:ext cx="5335170" cy="444247"/>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400" b="1" i="0" u="none" strike="noStrike" kern="0" cap="none" spc="0" normalizeH="0" baseline="0" noProof="0" dirty="0">
                <a:ln>
                  <a:noFill/>
                </a:ln>
                <a:solidFill>
                  <a:srgbClr val="1A75CF"/>
                </a:solidFill>
                <a:effectLst/>
                <a:uLnTx/>
                <a:uFillTx/>
                <a:latin typeface="Arial"/>
                <a:cs typeface="Arial"/>
                <a:sym typeface="Arial"/>
              </a:rPr>
              <a:t>Modelo de negocio y estrategia para un servicio de calidad</a:t>
            </a:r>
          </a:p>
        </p:txBody>
      </p:sp>
      <p:grpSp>
        <p:nvGrpSpPr>
          <p:cNvPr id="11" name="Grupo 10">
            <a:extLst>
              <a:ext uri="{FF2B5EF4-FFF2-40B4-BE49-F238E27FC236}">
                <a16:creationId xmlns:a16="http://schemas.microsoft.com/office/drawing/2014/main" id="{1FBA6CF5-96F7-FC5D-CA63-D866FF6C8639}"/>
              </a:ext>
            </a:extLst>
          </p:cNvPr>
          <p:cNvGrpSpPr/>
          <p:nvPr/>
        </p:nvGrpSpPr>
        <p:grpSpPr>
          <a:xfrm>
            <a:off x="6689559" y="1897443"/>
            <a:ext cx="5233361" cy="4518391"/>
            <a:chOff x="4352782" y="943591"/>
            <a:chExt cx="4567444" cy="3943450"/>
          </a:xfrm>
        </p:grpSpPr>
        <p:sp>
          <p:nvSpPr>
            <p:cNvPr id="12" name="object 55">
              <a:extLst>
                <a:ext uri="{FF2B5EF4-FFF2-40B4-BE49-F238E27FC236}">
                  <a16:creationId xmlns:a16="http://schemas.microsoft.com/office/drawing/2014/main" id="{9C6658FF-D378-D14E-3F48-B9A4B20D9251}"/>
                </a:ext>
              </a:extLst>
            </p:cNvPr>
            <p:cNvSpPr txBox="1"/>
            <p:nvPr/>
          </p:nvSpPr>
          <p:spPr>
            <a:xfrm>
              <a:off x="6341870" y="943591"/>
              <a:ext cx="561617" cy="162610"/>
            </a:xfrm>
            <a:prstGeom prst="rect">
              <a:avLst/>
            </a:prstGeom>
          </p:spPr>
          <p:txBody>
            <a:bodyPr vert="horz" wrap="square" lIns="0" tIns="8637" rIns="0" bIns="0" rtlCol="0">
              <a:spAutoFit/>
            </a:bodyPr>
            <a:lstStyle>
              <a:defPPr>
                <a:defRPr lang="en-US"/>
              </a:defPPr>
              <a:lvl1pPr marL="12524" algn="ctr">
                <a:spcBef>
                  <a:spcPts val="68"/>
                </a:spcBef>
                <a:defRPr>
                  <a:solidFill>
                    <a:srgbClr val="1A75CF"/>
                  </a:solidFill>
                  <a:latin typeface="Arial" panose="020B0604020202020204" pitchFamily="34" charset="0"/>
                  <a:cs typeface="Arial" panose="020B0604020202020204" pitchFamily="34" charset="0"/>
                </a:defRPr>
              </a:lvl1pPr>
            </a:lstStyle>
            <a:p>
              <a:pPr marL="12524" marR="0" lvl="0" indent="0" algn="ctr" defTabSz="914400" rtl="0" eaLnBrk="1" fontAlgn="auto" latinLnBrk="0" hangingPunct="1">
                <a:lnSpc>
                  <a:spcPct val="100000"/>
                </a:lnSpc>
                <a:spcBef>
                  <a:spcPts val="68"/>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Pilares</a:t>
              </a:r>
            </a:p>
          </p:txBody>
        </p:sp>
        <p:grpSp>
          <p:nvGrpSpPr>
            <p:cNvPr id="13" name="Grupo 12">
              <a:extLst>
                <a:ext uri="{FF2B5EF4-FFF2-40B4-BE49-F238E27FC236}">
                  <a16:creationId xmlns:a16="http://schemas.microsoft.com/office/drawing/2014/main" id="{E73E8DE3-15D0-BB4E-1AF3-D522FB571B9C}"/>
                </a:ext>
              </a:extLst>
            </p:cNvPr>
            <p:cNvGrpSpPr/>
            <p:nvPr/>
          </p:nvGrpSpPr>
          <p:grpSpPr>
            <a:xfrm>
              <a:off x="4397892" y="1725958"/>
              <a:ext cx="4496275" cy="3161083"/>
              <a:chOff x="4371832" y="1725958"/>
              <a:chExt cx="4496275" cy="3161083"/>
            </a:xfrm>
          </p:grpSpPr>
          <p:grpSp>
            <p:nvGrpSpPr>
              <p:cNvPr id="54" name="Grupo 53">
                <a:extLst>
                  <a:ext uri="{FF2B5EF4-FFF2-40B4-BE49-F238E27FC236}">
                    <a16:creationId xmlns:a16="http://schemas.microsoft.com/office/drawing/2014/main" id="{B5C81EE9-07AF-325D-DEA5-D6FCABF5A532}"/>
                  </a:ext>
                </a:extLst>
              </p:cNvPr>
              <p:cNvGrpSpPr/>
              <p:nvPr/>
            </p:nvGrpSpPr>
            <p:grpSpPr>
              <a:xfrm>
                <a:off x="5505555" y="2251265"/>
                <a:ext cx="2208216" cy="2149140"/>
                <a:chOff x="5553180" y="2289365"/>
                <a:chExt cx="2208216" cy="2149140"/>
              </a:xfrm>
            </p:grpSpPr>
            <p:grpSp>
              <p:nvGrpSpPr>
                <p:cNvPr id="75" name="Grupo 74">
                  <a:extLst>
                    <a:ext uri="{FF2B5EF4-FFF2-40B4-BE49-F238E27FC236}">
                      <a16:creationId xmlns:a16="http://schemas.microsoft.com/office/drawing/2014/main" id="{E9E5947C-59FA-2D46-EFA0-5568E7363C48}"/>
                    </a:ext>
                  </a:extLst>
                </p:cNvPr>
                <p:cNvGrpSpPr/>
                <p:nvPr/>
              </p:nvGrpSpPr>
              <p:grpSpPr>
                <a:xfrm>
                  <a:off x="5553180" y="2289365"/>
                  <a:ext cx="2208216" cy="1999452"/>
                  <a:chOff x="5206012" y="3061625"/>
                  <a:chExt cx="2573559" cy="2330252"/>
                </a:xfrm>
              </p:grpSpPr>
              <p:grpSp>
                <p:nvGrpSpPr>
                  <p:cNvPr id="156" name="object 92">
                    <a:extLst>
                      <a:ext uri="{FF2B5EF4-FFF2-40B4-BE49-F238E27FC236}">
                        <a16:creationId xmlns:a16="http://schemas.microsoft.com/office/drawing/2014/main" id="{EC01EE6C-F5BB-A08D-CBE5-DC52767248F6}"/>
                      </a:ext>
                    </a:extLst>
                  </p:cNvPr>
                  <p:cNvGrpSpPr/>
                  <p:nvPr/>
                </p:nvGrpSpPr>
                <p:grpSpPr>
                  <a:xfrm>
                    <a:off x="5206012" y="3061625"/>
                    <a:ext cx="2573559" cy="2330252"/>
                    <a:chOff x="5429500" y="4955011"/>
                    <a:chExt cx="4466352" cy="4043777"/>
                  </a:xfrm>
                </p:grpSpPr>
                <p:pic>
                  <p:nvPicPr>
                    <p:cNvPr id="158" name="object 93">
                      <a:extLst>
                        <a:ext uri="{FF2B5EF4-FFF2-40B4-BE49-F238E27FC236}">
                          <a16:creationId xmlns:a16="http://schemas.microsoft.com/office/drawing/2014/main" id="{F5106185-04C6-5825-C5CB-578A80401997}"/>
                        </a:ext>
                      </a:extLst>
                    </p:cNvPr>
                    <p:cNvPicPr/>
                    <p:nvPr/>
                  </p:nvPicPr>
                  <p:blipFill>
                    <a:blip r:embed="rId2" cstate="print"/>
                    <a:stretch>
                      <a:fillRect/>
                    </a:stretch>
                  </p:blipFill>
                  <p:spPr>
                    <a:xfrm>
                      <a:off x="6217996" y="5559527"/>
                      <a:ext cx="3439247" cy="3439261"/>
                    </a:xfrm>
                    <a:prstGeom prst="rect">
                      <a:avLst/>
                    </a:prstGeom>
                  </p:spPr>
                </p:pic>
                <p:pic>
                  <p:nvPicPr>
                    <p:cNvPr id="159" name="object 94">
                      <a:extLst>
                        <a:ext uri="{FF2B5EF4-FFF2-40B4-BE49-F238E27FC236}">
                          <a16:creationId xmlns:a16="http://schemas.microsoft.com/office/drawing/2014/main" id="{0886E47F-9C9B-9BA4-F99E-7B3EDB0D5A40}"/>
                        </a:ext>
                      </a:extLst>
                    </p:cNvPr>
                    <p:cNvPicPr/>
                    <p:nvPr/>
                  </p:nvPicPr>
                  <p:blipFill>
                    <a:blip r:embed="rId3" cstate="print"/>
                    <a:stretch>
                      <a:fillRect/>
                    </a:stretch>
                  </p:blipFill>
                  <p:spPr>
                    <a:xfrm>
                      <a:off x="5429500" y="4955011"/>
                      <a:ext cx="4466352" cy="3964335"/>
                    </a:xfrm>
                    <a:prstGeom prst="rect">
                      <a:avLst/>
                    </a:prstGeom>
                  </p:spPr>
                </p:pic>
              </p:grpSp>
              <p:sp>
                <p:nvSpPr>
                  <p:cNvPr id="157" name="object 95">
                    <a:extLst>
                      <a:ext uri="{FF2B5EF4-FFF2-40B4-BE49-F238E27FC236}">
                        <a16:creationId xmlns:a16="http://schemas.microsoft.com/office/drawing/2014/main" id="{9F3C97B2-5F7B-3E6F-3515-750DE873B804}"/>
                      </a:ext>
                    </a:extLst>
                  </p:cNvPr>
                  <p:cNvSpPr txBox="1"/>
                  <p:nvPr/>
                </p:nvSpPr>
                <p:spPr>
                  <a:xfrm>
                    <a:off x="6199986" y="3957470"/>
                    <a:ext cx="915411" cy="888173"/>
                  </a:xfrm>
                  <a:prstGeom prst="rect">
                    <a:avLst/>
                  </a:prstGeom>
                </p:spPr>
                <p:txBody>
                  <a:bodyPr vert="horz" wrap="square" lIns="0" tIns="8637" rIns="0" bIns="0" rtlCol="0">
                    <a:spAutoFit/>
                  </a:bodyPr>
                  <a:lstStyle>
                    <a:defPPr>
                      <a:defRPr lang="en-US"/>
                    </a:defPPr>
                    <a:lvl1pPr marL="12524" algn="ctr">
                      <a:spcBef>
                        <a:spcPts val="68"/>
                      </a:spcBef>
                      <a:defRPr sz="1050">
                        <a:solidFill>
                          <a:srgbClr val="1A75CF"/>
                        </a:solidFill>
                        <a:latin typeface="Arial" panose="020B0604020202020204" pitchFamily="34" charset="0"/>
                        <a:cs typeface="Arial" panose="020B0604020202020204" pitchFamily="34" charset="0"/>
                      </a:defRPr>
                    </a:lvl1pPr>
                  </a:lstStyle>
                  <a:p>
                    <a:pPr marL="12524" marR="0" lvl="0" indent="0" algn="ctr" defTabSz="914400" rtl="0" eaLnBrk="1" fontAlgn="auto" latinLnBrk="0" hangingPunct="1">
                      <a:lnSpc>
                        <a:spcPct val="100000"/>
                      </a:lnSpc>
                      <a:spcBef>
                        <a:spcPts val="68"/>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Prestadores de            servicios esenciales</a:t>
                    </a:r>
                  </a:p>
                  <a:p>
                    <a:pPr marL="12524" marR="0" lvl="0" indent="0" algn="ctr" defTabSz="914400" rtl="0" eaLnBrk="1" fontAlgn="auto" latinLnBrk="0" hangingPunct="1">
                      <a:lnSpc>
                        <a:spcPct val="100000"/>
                      </a:lnSpc>
                      <a:spcBef>
                        <a:spcPts val="68"/>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Gestión del ciclo integral del agua (MWC)</a:t>
                    </a:r>
                  </a:p>
                  <a:p>
                    <a:pPr marL="12524" marR="0" lvl="0" indent="0" algn="ctr" defTabSz="914400" rtl="0" eaLnBrk="1" fontAlgn="auto" latinLnBrk="0" hangingPunct="1">
                      <a:lnSpc>
                        <a:spcPct val="100000"/>
                      </a:lnSpc>
                      <a:spcBef>
                        <a:spcPts val="68"/>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Concesiones</a:t>
                    </a:r>
                  </a:p>
                  <a:p>
                    <a:pPr marL="12524" marR="0" lvl="0" indent="0" algn="ctr" defTabSz="914400" rtl="0" eaLnBrk="1" fontAlgn="auto" latinLnBrk="0" hangingPunct="1">
                      <a:lnSpc>
                        <a:spcPct val="100000"/>
                      </a:lnSpc>
                      <a:spcBef>
                        <a:spcPts val="68"/>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de infraestructuras (BOT)</a:t>
                    </a:r>
                  </a:p>
                  <a:p>
                    <a:pPr marL="12524" marR="0" lvl="0" indent="0" algn="ctr" defTabSz="914400" rtl="0" eaLnBrk="1" fontAlgn="auto" latinLnBrk="0" hangingPunct="1">
                      <a:lnSpc>
                        <a:spcPct val="100000"/>
                      </a:lnSpc>
                      <a:spcBef>
                        <a:spcPts val="68"/>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Operación y mantenimiento (O&amp;M)</a:t>
                    </a:r>
                  </a:p>
                  <a:p>
                    <a:pPr marL="12524" marR="0" lvl="0" indent="0" algn="ctr" defTabSz="914400" rtl="0" eaLnBrk="1" fontAlgn="auto" latinLnBrk="0" hangingPunct="1">
                      <a:lnSpc>
                        <a:spcPct val="100000"/>
                      </a:lnSpc>
                      <a:spcBef>
                        <a:spcPts val="68"/>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Tecnología y redes (EPC) Aqualia industrial</a:t>
                    </a:r>
                  </a:p>
                </p:txBody>
              </p:sp>
            </p:grpSp>
            <p:grpSp>
              <p:nvGrpSpPr>
                <p:cNvPr id="76" name="Grupo 75">
                  <a:extLst>
                    <a:ext uri="{FF2B5EF4-FFF2-40B4-BE49-F238E27FC236}">
                      <a16:creationId xmlns:a16="http://schemas.microsoft.com/office/drawing/2014/main" id="{31CAC6CD-C0EE-9C8D-0A57-2395EAF19F23}"/>
                    </a:ext>
                  </a:extLst>
                </p:cNvPr>
                <p:cNvGrpSpPr/>
                <p:nvPr/>
              </p:nvGrpSpPr>
              <p:grpSpPr>
                <a:xfrm>
                  <a:off x="7383962" y="3929049"/>
                  <a:ext cx="328645" cy="491388"/>
                  <a:chOff x="7383962" y="3929049"/>
                  <a:chExt cx="328645" cy="491388"/>
                </a:xfrm>
              </p:grpSpPr>
              <p:pic>
                <p:nvPicPr>
                  <p:cNvPr id="123" name="object 105">
                    <a:extLst>
                      <a:ext uri="{FF2B5EF4-FFF2-40B4-BE49-F238E27FC236}">
                        <a16:creationId xmlns:a16="http://schemas.microsoft.com/office/drawing/2014/main" id="{AD078F48-552C-497E-083D-76B2F2051FAF}"/>
                      </a:ext>
                    </a:extLst>
                  </p:cNvPr>
                  <p:cNvPicPr/>
                  <p:nvPr/>
                </p:nvPicPr>
                <p:blipFill>
                  <a:blip r:embed="rId4" cstate="print"/>
                  <a:stretch>
                    <a:fillRect/>
                  </a:stretch>
                </p:blipFill>
                <p:spPr>
                  <a:xfrm>
                    <a:off x="7383962" y="3936455"/>
                    <a:ext cx="139995" cy="140720"/>
                  </a:xfrm>
                  <a:prstGeom prst="rect">
                    <a:avLst/>
                  </a:prstGeom>
                </p:spPr>
              </p:pic>
              <p:sp>
                <p:nvSpPr>
                  <p:cNvPr id="124" name="object 106">
                    <a:extLst>
                      <a:ext uri="{FF2B5EF4-FFF2-40B4-BE49-F238E27FC236}">
                        <a16:creationId xmlns:a16="http://schemas.microsoft.com/office/drawing/2014/main" id="{1A14FD9F-0C25-4B56-6612-B0DDD4158CE2}"/>
                      </a:ext>
                    </a:extLst>
                  </p:cNvPr>
                  <p:cNvSpPr/>
                  <p:nvPr/>
                </p:nvSpPr>
                <p:spPr>
                  <a:xfrm>
                    <a:off x="7383964" y="3936467"/>
                    <a:ext cx="140015" cy="140957"/>
                  </a:xfrm>
                  <a:custGeom>
                    <a:avLst/>
                    <a:gdLst/>
                    <a:ahLst/>
                    <a:cxnLst/>
                    <a:rect l="l" t="t" r="r" b="b"/>
                    <a:pathLst>
                      <a:path w="283209" h="285115">
                        <a:moveTo>
                          <a:pt x="252439" y="55693"/>
                        </a:moveTo>
                        <a:lnTo>
                          <a:pt x="218898" y="24407"/>
                        </a:lnTo>
                        <a:lnTo>
                          <a:pt x="178938" y="5698"/>
                        </a:lnTo>
                        <a:lnTo>
                          <a:pt x="135839" y="0"/>
                        </a:lnTo>
                        <a:lnTo>
                          <a:pt x="92880" y="7744"/>
                        </a:lnTo>
                        <a:lnTo>
                          <a:pt x="53341" y="29366"/>
                        </a:lnTo>
                        <a:lnTo>
                          <a:pt x="22800" y="62497"/>
                        </a:lnTo>
                        <a:lnTo>
                          <a:pt x="4895" y="102305"/>
                        </a:lnTo>
                        <a:lnTo>
                          <a:pt x="0" y="145503"/>
                        </a:lnTo>
                        <a:lnTo>
                          <a:pt x="8485" y="188804"/>
                        </a:lnTo>
                        <a:lnTo>
                          <a:pt x="30722" y="228921"/>
                        </a:lnTo>
                        <a:lnTo>
                          <a:pt x="64263" y="260202"/>
                        </a:lnTo>
                        <a:lnTo>
                          <a:pt x="104223" y="278910"/>
                        </a:lnTo>
                        <a:lnTo>
                          <a:pt x="147322" y="284611"/>
                        </a:lnTo>
                        <a:lnTo>
                          <a:pt x="190281" y="276868"/>
                        </a:lnTo>
                        <a:lnTo>
                          <a:pt x="229820" y="255248"/>
                        </a:lnTo>
                        <a:lnTo>
                          <a:pt x="260362" y="222117"/>
                        </a:lnTo>
                        <a:lnTo>
                          <a:pt x="278266" y="182309"/>
                        </a:lnTo>
                        <a:lnTo>
                          <a:pt x="283162" y="139111"/>
                        </a:lnTo>
                        <a:lnTo>
                          <a:pt x="274677" y="95810"/>
                        </a:lnTo>
                        <a:lnTo>
                          <a:pt x="252439" y="55693"/>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25" name="object 107">
                    <a:extLst>
                      <a:ext uri="{FF2B5EF4-FFF2-40B4-BE49-F238E27FC236}">
                        <a16:creationId xmlns:a16="http://schemas.microsoft.com/office/drawing/2014/main" id="{C5A7E5D8-AAF3-BE29-F341-B2ABC77D5104}"/>
                      </a:ext>
                    </a:extLst>
                  </p:cNvPr>
                  <p:cNvSpPr/>
                  <p:nvPr/>
                </p:nvSpPr>
                <p:spPr>
                  <a:xfrm>
                    <a:off x="7674621" y="4175579"/>
                    <a:ext cx="37986" cy="203744"/>
                  </a:xfrm>
                  <a:custGeom>
                    <a:avLst/>
                    <a:gdLst/>
                    <a:ahLst/>
                    <a:cxnLst/>
                    <a:rect l="l" t="t" r="r" b="b"/>
                    <a:pathLst>
                      <a:path w="76834" h="412115">
                        <a:moveTo>
                          <a:pt x="76542" y="0"/>
                        </a:moveTo>
                        <a:lnTo>
                          <a:pt x="0" y="0"/>
                        </a:lnTo>
                        <a:lnTo>
                          <a:pt x="0" y="411556"/>
                        </a:lnTo>
                        <a:lnTo>
                          <a:pt x="76542" y="411556"/>
                        </a:lnTo>
                        <a:lnTo>
                          <a:pt x="76542"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26" name="object 108">
                    <a:extLst>
                      <a:ext uri="{FF2B5EF4-FFF2-40B4-BE49-F238E27FC236}">
                        <a16:creationId xmlns:a16="http://schemas.microsoft.com/office/drawing/2014/main" id="{0368D60F-D757-15E8-65FC-EEBA897F34C2}"/>
                      </a:ext>
                    </a:extLst>
                  </p:cNvPr>
                  <p:cNvSpPr/>
                  <p:nvPr/>
                </p:nvSpPr>
                <p:spPr>
                  <a:xfrm>
                    <a:off x="7674621" y="4175579"/>
                    <a:ext cx="37986" cy="203744"/>
                  </a:xfrm>
                  <a:custGeom>
                    <a:avLst/>
                    <a:gdLst/>
                    <a:ahLst/>
                    <a:cxnLst/>
                    <a:rect l="l" t="t" r="r" b="b"/>
                    <a:pathLst>
                      <a:path w="76834" h="412115">
                        <a:moveTo>
                          <a:pt x="0" y="0"/>
                        </a:moveTo>
                        <a:lnTo>
                          <a:pt x="76542" y="0"/>
                        </a:lnTo>
                        <a:lnTo>
                          <a:pt x="76542" y="411556"/>
                        </a:lnTo>
                        <a:lnTo>
                          <a:pt x="0" y="411556"/>
                        </a:lnTo>
                        <a:lnTo>
                          <a:pt x="0" y="0"/>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27" name="object 109">
                    <a:extLst>
                      <a:ext uri="{FF2B5EF4-FFF2-40B4-BE49-F238E27FC236}">
                        <a16:creationId xmlns:a16="http://schemas.microsoft.com/office/drawing/2014/main" id="{4098BDF6-3343-5040-AC95-1C14CB61BA31}"/>
                      </a:ext>
                    </a:extLst>
                  </p:cNvPr>
                  <p:cNvSpPr/>
                  <p:nvPr/>
                </p:nvSpPr>
                <p:spPr>
                  <a:xfrm>
                    <a:off x="7623456" y="4233984"/>
                    <a:ext cx="37986" cy="145352"/>
                  </a:xfrm>
                  <a:custGeom>
                    <a:avLst/>
                    <a:gdLst/>
                    <a:ahLst/>
                    <a:cxnLst/>
                    <a:rect l="l" t="t" r="r" b="b"/>
                    <a:pathLst>
                      <a:path w="76834" h="294004">
                        <a:moveTo>
                          <a:pt x="76542" y="0"/>
                        </a:moveTo>
                        <a:lnTo>
                          <a:pt x="0" y="0"/>
                        </a:lnTo>
                        <a:lnTo>
                          <a:pt x="0" y="293408"/>
                        </a:lnTo>
                        <a:lnTo>
                          <a:pt x="76542" y="293408"/>
                        </a:lnTo>
                        <a:lnTo>
                          <a:pt x="7654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28" name="object 110">
                    <a:extLst>
                      <a:ext uri="{FF2B5EF4-FFF2-40B4-BE49-F238E27FC236}">
                        <a16:creationId xmlns:a16="http://schemas.microsoft.com/office/drawing/2014/main" id="{BE342243-8430-CBE7-AF14-0B56EC360A09}"/>
                      </a:ext>
                    </a:extLst>
                  </p:cNvPr>
                  <p:cNvSpPr/>
                  <p:nvPr/>
                </p:nvSpPr>
                <p:spPr>
                  <a:xfrm>
                    <a:off x="7623456" y="4233984"/>
                    <a:ext cx="37986" cy="145352"/>
                  </a:xfrm>
                  <a:custGeom>
                    <a:avLst/>
                    <a:gdLst/>
                    <a:ahLst/>
                    <a:cxnLst/>
                    <a:rect l="l" t="t" r="r" b="b"/>
                    <a:pathLst>
                      <a:path w="76834" h="294004">
                        <a:moveTo>
                          <a:pt x="0" y="0"/>
                        </a:moveTo>
                        <a:lnTo>
                          <a:pt x="76542" y="0"/>
                        </a:lnTo>
                        <a:lnTo>
                          <a:pt x="76542" y="293408"/>
                        </a:lnTo>
                        <a:lnTo>
                          <a:pt x="0" y="293408"/>
                        </a:lnTo>
                        <a:lnTo>
                          <a:pt x="0" y="0"/>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29" name="object 111">
                    <a:extLst>
                      <a:ext uri="{FF2B5EF4-FFF2-40B4-BE49-F238E27FC236}">
                        <a16:creationId xmlns:a16="http://schemas.microsoft.com/office/drawing/2014/main" id="{69E2599D-E175-C7F7-B317-0BB412F905E7}"/>
                      </a:ext>
                    </a:extLst>
                  </p:cNvPr>
                  <p:cNvSpPr/>
                  <p:nvPr/>
                </p:nvSpPr>
                <p:spPr>
                  <a:xfrm>
                    <a:off x="7572297" y="4263186"/>
                    <a:ext cx="37986" cy="116156"/>
                  </a:xfrm>
                  <a:custGeom>
                    <a:avLst/>
                    <a:gdLst/>
                    <a:ahLst/>
                    <a:cxnLst/>
                    <a:rect l="l" t="t" r="r" b="b"/>
                    <a:pathLst>
                      <a:path w="76834" h="234950">
                        <a:moveTo>
                          <a:pt x="76542" y="0"/>
                        </a:moveTo>
                        <a:lnTo>
                          <a:pt x="0" y="0"/>
                        </a:lnTo>
                        <a:lnTo>
                          <a:pt x="0" y="234340"/>
                        </a:lnTo>
                        <a:lnTo>
                          <a:pt x="76542" y="234340"/>
                        </a:lnTo>
                        <a:lnTo>
                          <a:pt x="7654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30" name="object 112">
                    <a:extLst>
                      <a:ext uri="{FF2B5EF4-FFF2-40B4-BE49-F238E27FC236}">
                        <a16:creationId xmlns:a16="http://schemas.microsoft.com/office/drawing/2014/main" id="{68A58C33-AE2F-B549-713D-6DC5E5C9A28A}"/>
                      </a:ext>
                    </a:extLst>
                  </p:cNvPr>
                  <p:cNvSpPr/>
                  <p:nvPr/>
                </p:nvSpPr>
                <p:spPr>
                  <a:xfrm>
                    <a:off x="7572297" y="4263186"/>
                    <a:ext cx="37986" cy="116156"/>
                  </a:xfrm>
                  <a:custGeom>
                    <a:avLst/>
                    <a:gdLst/>
                    <a:ahLst/>
                    <a:cxnLst/>
                    <a:rect l="l" t="t" r="r" b="b"/>
                    <a:pathLst>
                      <a:path w="76834" h="234950">
                        <a:moveTo>
                          <a:pt x="0" y="0"/>
                        </a:moveTo>
                        <a:lnTo>
                          <a:pt x="76542" y="0"/>
                        </a:lnTo>
                        <a:lnTo>
                          <a:pt x="76542" y="234340"/>
                        </a:lnTo>
                        <a:lnTo>
                          <a:pt x="0" y="234340"/>
                        </a:lnTo>
                        <a:lnTo>
                          <a:pt x="0" y="0"/>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31" name="object 113">
                    <a:extLst>
                      <a:ext uri="{FF2B5EF4-FFF2-40B4-BE49-F238E27FC236}">
                        <a16:creationId xmlns:a16="http://schemas.microsoft.com/office/drawing/2014/main" id="{0D592B9F-A515-E9C9-3AD4-4ED5A480D4E0}"/>
                      </a:ext>
                    </a:extLst>
                  </p:cNvPr>
                  <p:cNvSpPr/>
                  <p:nvPr/>
                </p:nvSpPr>
                <p:spPr>
                  <a:xfrm>
                    <a:off x="7521137" y="4292389"/>
                    <a:ext cx="37986" cy="86960"/>
                  </a:xfrm>
                  <a:custGeom>
                    <a:avLst/>
                    <a:gdLst/>
                    <a:ahLst/>
                    <a:cxnLst/>
                    <a:rect l="l" t="t" r="r" b="b"/>
                    <a:pathLst>
                      <a:path w="76834" h="175895">
                        <a:moveTo>
                          <a:pt x="76542" y="0"/>
                        </a:moveTo>
                        <a:lnTo>
                          <a:pt x="0" y="0"/>
                        </a:lnTo>
                        <a:lnTo>
                          <a:pt x="0" y="175272"/>
                        </a:lnTo>
                        <a:lnTo>
                          <a:pt x="76542" y="175272"/>
                        </a:lnTo>
                        <a:lnTo>
                          <a:pt x="7654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32" name="object 114">
                    <a:extLst>
                      <a:ext uri="{FF2B5EF4-FFF2-40B4-BE49-F238E27FC236}">
                        <a16:creationId xmlns:a16="http://schemas.microsoft.com/office/drawing/2014/main" id="{E0C7D093-6127-8D5C-201B-0A527CF3ACFE}"/>
                      </a:ext>
                    </a:extLst>
                  </p:cNvPr>
                  <p:cNvSpPr/>
                  <p:nvPr/>
                </p:nvSpPr>
                <p:spPr>
                  <a:xfrm>
                    <a:off x="7521137" y="4292389"/>
                    <a:ext cx="37986" cy="86960"/>
                  </a:xfrm>
                  <a:custGeom>
                    <a:avLst/>
                    <a:gdLst/>
                    <a:ahLst/>
                    <a:cxnLst/>
                    <a:rect l="l" t="t" r="r" b="b"/>
                    <a:pathLst>
                      <a:path w="76834" h="175895">
                        <a:moveTo>
                          <a:pt x="0" y="0"/>
                        </a:moveTo>
                        <a:lnTo>
                          <a:pt x="76542" y="0"/>
                        </a:lnTo>
                        <a:lnTo>
                          <a:pt x="76542" y="175272"/>
                        </a:lnTo>
                        <a:lnTo>
                          <a:pt x="0" y="175272"/>
                        </a:lnTo>
                        <a:lnTo>
                          <a:pt x="0" y="0"/>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33" name="object 115">
                    <a:extLst>
                      <a:ext uri="{FF2B5EF4-FFF2-40B4-BE49-F238E27FC236}">
                        <a16:creationId xmlns:a16="http://schemas.microsoft.com/office/drawing/2014/main" id="{7C6C1B79-7D9E-3F23-428E-97DD57C838BF}"/>
                      </a:ext>
                    </a:extLst>
                  </p:cNvPr>
                  <p:cNvSpPr/>
                  <p:nvPr/>
                </p:nvSpPr>
                <p:spPr>
                  <a:xfrm>
                    <a:off x="7518050" y="3929049"/>
                    <a:ext cx="190245" cy="146608"/>
                  </a:xfrm>
                  <a:custGeom>
                    <a:avLst/>
                    <a:gdLst/>
                    <a:ahLst/>
                    <a:cxnLst/>
                    <a:rect l="l" t="t" r="r" b="b"/>
                    <a:pathLst>
                      <a:path w="384809" h="296545">
                        <a:moveTo>
                          <a:pt x="40398" y="0"/>
                        </a:moveTo>
                        <a:lnTo>
                          <a:pt x="0" y="232905"/>
                        </a:lnTo>
                        <a:lnTo>
                          <a:pt x="344195" y="295948"/>
                        </a:lnTo>
                        <a:lnTo>
                          <a:pt x="384594" y="63042"/>
                        </a:lnTo>
                        <a:lnTo>
                          <a:pt x="40398" y="0"/>
                        </a:lnTo>
                        <a:close/>
                      </a:path>
                    </a:pathLst>
                  </a:custGeom>
                  <a:solidFill>
                    <a:srgbClr val="CACA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34" name="object 116">
                    <a:extLst>
                      <a:ext uri="{FF2B5EF4-FFF2-40B4-BE49-F238E27FC236}">
                        <a16:creationId xmlns:a16="http://schemas.microsoft.com/office/drawing/2014/main" id="{B21AFF16-07EC-1029-92AF-985D2B1643BD}"/>
                      </a:ext>
                    </a:extLst>
                  </p:cNvPr>
                  <p:cNvSpPr/>
                  <p:nvPr/>
                </p:nvSpPr>
                <p:spPr>
                  <a:xfrm>
                    <a:off x="7518050" y="3929049"/>
                    <a:ext cx="190245" cy="146608"/>
                  </a:xfrm>
                  <a:custGeom>
                    <a:avLst/>
                    <a:gdLst/>
                    <a:ahLst/>
                    <a:cxnLst/>
                    <a:rect l="l" t="t" r="r" b="b"/>
                    <a:pathLst>
                      <a:path w="384809" h="296545">
                        <a:moveTo>
                          <a:pt x="0" y="232905"/>
                        </a:moveTo>
                        <a:lnTo>
                          <a:pt x="344195" y="295948"/>
                        </a:lnTo>
                        <a:lnTo>
                          <a:pt x="384594" y="63042"/>
                        </a:lnTo>
                        <a:lnTo>
                          <a:pt x="40398" y="0"/>
                        </a:lnTo>
                        <a:lnTo>
                          <a:pt x="0" y="232905"/>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35" name="object 117">
                    <a:extLst>
                      <a:ext uri="{FF2B5EF4-FFF2-40B4-BE49-F238E27FC236}">
                        <a16:creationId xmlns:a16="http://schemas.microsoft.com/office/drawing/2014/main" id="{9CF07FF5-FDBE-CAD5-070E-EBE133BF7214}"/>
                      </a:ext>
                    </a:extLst>
                  </p:cNvPr>
                  <p:cNvSpPr/>
                  <p:nvPr/>
                </p:nvSpPr>
                <p:spPr>
                  <a:xfrm>
                    <a:off x="7536910" y="3944411"/>
                    <a:ext cx="156339" cy="113644"/>
                  </a:xfrm>
                  <a:custGeom>
                    <a:avLst/>
                    <a:gdLst/>
                    <a:ahLst/>
                    <a:cxnLst/>
                    <a:rect l="l" t="t" r="r" b="b"/>
                    <a:pathLst>
                      <a:path w="316229" h="229870">
                        <a:moveTo>
                          <a:pt x="32715" y="0"/>
                        </a:moveTo>
                        <a:lnTo>
                          <a:pt x="0" y="176898"/>
                        </a:lnTo>
                        <a:lnTo>
                          <a:pt x="283298" y="229362"/>
                        </a:lnTo>
                        <a:lnTo>
                          <a:pt x="316014" y="52463"/>
                        </a:lnTo>
                        <a:lnTo>
                          <a:pt x="3271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36" name="object 118">
                    <a:extLst>
                      <a:ext uri="{FF2B5EF4-FFF2-40B4-BE49-F238E27FC236}">
                        <a16:creationId xmlns:a16="http://schemas.microsoft.com/office/drawing/2014/main" id="{22C7FF83-002E-0596-1B47-C40FEE722247}"/>
                      </a:ext>
                    </a:extLst>
                  </p:cNvPr>
                  <p:cNvSpPr/>
                  <p:nvPr/>
                </p:nvSpPr>
                <p:spPr>
                  <a:xfrm>
                    <a:off x="7536910" y="3944411"/>
                    <a:ext cx="156339" cy="113644"/>
                  </a:xfrm>
                  <a:custGeom>
                    <a:avLst/>
                    <a:gdLst/>
                    <a:ahLst/>
                    <a:cxnLst/>
                    <a:rect l="l" t="t" r="r" b="b"/>
                    <a:pathLst>
                      <a:path w="316229" h="229870">
                        <a:moveTo>
                          <a:pt x="283298" y="229362"/>
                        </a:moveTo>
                        <a:lnTo>
                          <a:pt x="0" y="176898"/>
                        </a:lnTo>
                        <a:lnTo>
                          <a:pt x="32715" y="0"/>
                        </a:lnTo>
                        <a:lnTo>
                          <a:pt x="316014" y="52463"/>
                        </a:lnTo>
                        <a:lnTo>
                          <a:pt x="283298" y="229362"/>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pic>
                <p:nvPicPr>
                  <p:cNvPr id="137" name="object 119">
                    <a:extLst>
                      <a:ext uri="{FF2B5EF4-FFF2-40B4-BE49-F238E27FC236}">
                        <a16:creationId xmlns:a16="http://schemas.microsoft.com/office/drawing/2014/main" id="{CCEC459D-677F-A57E-D842-456FEBEBE8D1}"/>
                      </a:ext>
                    </a:extLst>
                  </p:cNvPr>
                  <p:cNvPicPr/>
                  <p:nvPr/>
                </p:nvPicPr>
                <p:blipFill>
                  <a:blip r:embed="rId5" cstate="print"/>
                  <a:stretch>
                    <a:fillRect/>
                  </a:stretch>
                </p:blipFill>
                <p:spPr>
                  <a:xfrm>
                    <a:off x="7466337" y="4045849"/>
                    <a:ext cx="95128" cy="74715"/>
                  </a:xfrm>
                  <a:prstGeom prst="rect">
                    <a:avLst/>
                  </a:prstGeom>
                </p:spPr>
              </p:pic>
              <p:sp>
                <p:nvSpPr>
                  <p:cNvPr id="138" name="object 120">
                    <a:extLst>
                      <a:ext uri="{FF2B5EF4-FFF2-40B4-BE49-F238E27FC236}">
                        <a16:creationId xmlns:a16="http://schemas.microsoft.com/office/drawing/2014/main" id="{FB1CAFE9-9105-CC0A-06A0-081DB436749F}"/>
                      </a:ext>
                    </a:extLst>
                  </p:cNvPr>
                  <p:cNvSpPr/>
                  <p:nvPr/>
                </p:nvSpPr>
                <p:spPr>
                  <a:xfrm>
                    <a:off x="7448130" y="4230596"/>
                    <a:ext cx="41439" cy="181140"/>
                  </a:xfrm>
                  <a:custGeom>
                    <a:avLst/>
                    <a:gdLst/>
                    <a:ahLst/>
                    <a:cxnLst/>
                    <a:rect l="l" t="t" r="r" b="b"/>
                    <a:pathLst>
                      <a:path w="83820" h="366395">
                        <a:moveTo>
                          <a:pt x="83807" y="0"/>
                        </a:moveTo>
                        <a:lnTo>
                          <a:pt x="12319" y="558"/>
                        </a:lnTo>
                        <a:lnTo>
                          <a:pt x="0" y="365798"/>
                        </a:lnTo>
                        <a:lnTo>
                          <a:pt x="14935" y="365798"/>
                        </a:lnTo>
                        <a:lnTo>
                          <a:pt x="8380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39" name="object 121">
                    <a:extLst>
                      <a:ext uri="{FF2B5EF4-FFF2-40B4-BE49-F238E27FC236}">
                        <a16:creationId xmlns:a16="http://schemas.microsoft.com/office/drawing/2014/main" id="{0660A44C-3D7F-6474-5E2E-6DF7FD5E056E}"/>
                      </a:ext>
                    </a:extLst>
                  </p:cNvPr>
                  <p:cNvSpPr/>
                  <p:nvPr/>
                </p:nvSpPr>
                <p:spPr>
                  <a:xfrm>
                    <a:off x="7448130" y="4230596"/>
                    <a:ext cx="41439" cy="181140"/>
                  </a:xfrm>
                  <a:custGeom>
                    <a:avLst/>
                    <a:gdLst/>
                    <a:ahLst/>
                    <a:cxnLst/>
                    <a:rect l="l" t="t" r="r" b="b"/>
                    <a:pathLst>
                      <a:path w="83820" h="366395">
                        <a:moveTo>
                          <a:pt x="83807" y="0"/>
                        </a:moveTo>
                        <a:lnTo>
                          <a:pt x="12319" y="558"/>
                        </a:lnTo>
                        <a:lnTo>
                          <a:pt x="0" y="365798"/>
                        </a:lnTo>
                        <a:lnTo>
                          <a:pt x="14935" y="365798"/>
                        </a:lnTo>
                        <a:lnTo>
                          <a:pt x="83807" y="0"/>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40" name="object 122">
                    <a:extLst>
                      <a:ext uri="{FF2B5EF4-FFF2-40B4-BE49-F238E27FC236}">
                        <a16:creationId xmlns:a16="http://schemas.microsoft.com/office/drawing/2014/main" id="{9D898D48-973D-E34C-8243-203265526697}"/>
                      </a:ext>
                    </a:extLst>
                  </p:cNvPr>
                  <p:cNvSpPr/>
                  <p:nvPr/>
                </p:nvSpPr>
                <p:spPr>
                  <a:xfrm>
                    <a:off x="7483533" y="4233901"/>
                    <a:ext cx="45835" cy="177688"/>
                  </a:xfrm>
                  <a:custGeom>
                    <a:avLst/>
                    <a:gdLst/>
                    <a:ahLst/>
                    <a:cxnLst/>
                    <a:rect l="l" t="t" r="r" b="b"/>
                    <a:pathLst>
                      <a:path w="92709" h="359409">
                        <a:moveTo>
                          <a:pt x="75476" y="0"/>
                        </a:moveTo>
                        <a:lnTo>
                          <a:pt x="0" y="3797"/>
                        </a:lnTo>
                        <a:lnTo>
                          <a:pt x="77368" y="359105"/>
                        </a:lnTo>
                        <a:lnTo>
                          <a:pt x="92278" y="359105"/>
                        </a:lnTo>
                        <a:lnTo>
                          <a:pt x="7547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41" name="object 123">
                    <a:extLst>
                      <a:ext uri="{FF2B5EF4-FFF2-40B4-BE49-F238E27FC236}">
                        <a16:creationId xmlns:a16="http://schemas.microsoft.com/office/drawing/2014/main" id="{D6B6F4D1-9A8B-6831-ED32-A0C96EAF4CE2}"/>
                      </a:ext>
                    </a:extLst>
                  </p:cNvPr>
                  <p:cNvSpPr/>
                  <p:nvPr/>
                </p:nvSpPr>
                <p:spPr>
                  <a:xfrm>
                    <a:off x="7483533" y="4233901"/>
                    <a:ext cx="45835" cy="177688"/>
                  </a:xfrm>
                  <a:custGeom>
                    <a:avLst/>
                    <a:gdLst/>
                    <a:ahLst/>
                    <a:cxnLst/>
                    <a:rect l="l" t="t" r="r" b="b"/>
                    <a:pathLst>
                      <a:path w="92709" h="359409">
                        <a:moveTo>
                          <a:pt x="0" y="3797"/>
                        </a:moveTo>
                        <a:lnTo>
                          <a:pt x="77368" y="359105"/>
                        </a:lnTo>
                        <a:lnTo>
                          <a:pt x="92278" y="359105"/>
                        </a:lnTo>
                        <a:lnTo>
                          <a:pt x="75476" y="0"/>
                        </a:lnTo>
                        <a:lnTo>
                          <a:pt x="0" y="3797"/>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42" name="object 124">
                    <a:extLst>
                      <a:ext uri="{FF2B5EF4-FFF2-40B4-BE49-F238E27FC236}">
                        <a16:creationId xmlns:a16="http://schemas.microsoft.com/office/drawing/2014/main" id="{945DF3AF-07EC-C9FD-FB44-F27F7A3290CF}"/>
                      </a:ext>
                    </a:extLst>
                  </p:cNvPr>
                  <p:cNvSpPr/>
                  <p:nvPr/>
                </p:nvSpPr>
                <p:spPr>
                  <a:xfrm>
                    <a:off x="7522064" y="4411647"/>
                    <a:ext cx="19778" cy="8790"/>
                  </a:xfrm>
                  <a:custGeom>
                    <a:avLst/>
                    <a:gdLst/>
                    <a:ahLst/>
                    <a:cxnLst/>
                    <a:rect l="l" t="t" r="r" b="b"/>
                    <a:pathLst>
                      <a:path w="40004" h="17779">
                        <a:moveTo>
                          <a:pt x="14795" y="0"/>
                        </a:moveTo>
                        <a:lnTo>
                          <a:pt x="0" y="0"/>
                        </a:lnTo>
                        <a:lnTo>
                          <a:pt x="0" y="16802"/>
                        </a:lnTo>
                        <a:lnTo>
                          <a:pt x="10490" y="16802"/>
                        </a:lnTo>
                        <a:lnTo>
                          <a:pt x="8496" y="10172"/>
                        </a:lnTo>
                        <a:lnTo>
                          <a:pt x="10579" y="10159"/>
                        </a:lnTo>
                        <a:lnTo>
                          <a:pt x="26758" y="17437"/>
                        </a:lnTo>
                        <a:lnTo>
                          <a:pt x="39827" y="16802"/>
                        </a:lnTo>
                        <a:lnTo>
                          <a:pt x="1479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43" name="object 125">
                    <a:extLst>
                      <a:ext uri="{FF2B5EF4-FFF2-40B4-BE49-F238E27FC236}">
                        <a16:creationId xmlns:a16="http://schemas.microsoft.com/office/drawing/2014/main" id="{5E764EAC-65C0-4F14-0B0B-B4506E88EEBF}"/>
                      </a:ext>
                    </a:extLst>
                  </p:cNvPr>
                  <p:cNvSpPr/>
                  <p:nvPr/>
                </p:nvSpPr>
                <p:spPr>
                  <a:xfrm>
                    <a:off x="7522064" y="4411647"/>
                    <a:ext cx="19778" cy="8790"/>
                  </a:xfrm>
                  <a:custGeom>
                    <a:avLst/>
                    <a:gdLst/>
                    <a:ahLst/>
                    <a:cxnLst/>
                    <a:rect l="l" t="t" r="r" b="b"/>
                    <a:pathLst>
                      <a:path w="40004" h="17779">
                        <a:moveTo>
                          <a:pt x="39827" y="16802"/>
                        </a:moveTo>
                        <a:lnTo>
                          <a:pt x="26758" y="17437"/>
                        </a:lnTo>
                        <a:lnTo>
                          <a:pt x="10579" y="10159"/>
                        </a:lnTo>
                        <a:lnTo>
                          <a:pt x="8496" y="10172"/>
                        </a:lnTo>
                        <a:lnTo>
                          <a:pt x="10490" y="16802"/>
                        </a:lnTo>
                        <a:lnTo>
                          <a:pt x="0" y="16802"/>
                        </a:lnTo>
                        <a:lnTo>
                          <a:pt x="0" y="0"/>
                        </a:lnTo>
                        <a:lnTo>
                          <a:pt x="14795" y="0"/>
                        </a:lnTo>
                        <a:lnTo>
                          <a:pt x="39827" y="16802"/>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44" name="object 126">
                    <a:extLst>
                      <a:ext uri="{FF2B5EF4-FFF2-40B4-BE49-F238E27FC236}">
                        <a16:creationId xmlns:a16="http://schemas.microsoft.com/office/drawing/2014/main" id="{1B7F0EDD-96DF-39DB-FC5F-EC15C3673057}"/>
                      </a:ext>
                    </a:extLst>
                  </p:cNvPr>
                  <p:cNvSpPr/>
                  <p:nvPr/>
                </p:nvSpPr>
                <p:spPr>
                  <a:xfrm>
                    <a:off x="7597493" y="4054324"/>
                    <a:ext cx="14755" cy="15069"/>
                  </a:xfrm>
                  <a:custGeom>
                    <a:avLst/>
                    <a:gdLst/>
                    <a:ahLst/>
                    <a:cxnLst/>
                    <a:rect l="l" t="t" r="r" b="b"/>
                    <a:pathLst>
                      <a:path w="29845" h="30479">
                        <a:moveTo>
                          <a:pt x="29095" y="0"/>
                        </a:moveTo>
                        <a:lnTo>
                          <a:pt x="12255" y="2997"/>
                        </a:lnTo>
                        <a:lnTo>
                          <a:pt x="8826" y="5333"/>
                        </a:lnTo>
                        <a:lnTo>
                          <a:pt x="0" y="19329"/>
                        </a:lnTo>
                        <a:lnTo>
                          <a:pt x="10718" y="30264"/>
                        </a:lnTo>
                        <a:lnTo>
                          <a:pt x="16713" y="23190"/>
                        </a:lnTo>
                        <a:lnTo>
                          <a:pt x="17538" y="19494"/>
                        </a:lnTo>
                        <a:lnTo>
                          <a:pt x="16243" y="14503"/>
                        </a:lnTo>
                        <a:lnTo>
                          <a:pt x="16725" y="12865"/>
                        </a:lnTo>
                        <a:lnTo>
                          <a:pt x="29565" y="1003"/>
                        </a:lnTo>
                        <a:lnTo>
                          <a:pt x="2909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45" name="object 127">
                    <a:extLst>
                      <a:ext uri="{FF2B5EF4-FFF2-40B4-BE49-F238E27FC236}">
                        <a16:creationId xmlns:a16="http://schemas.microsoft.com/office/drawing/2014/main" id="{4F6E4217-A6FA-918F-19CD-35F342C6A4F1}"/>
                      </a:ext>
                    </a:extLst>
                  </p:cNvPr>
                  <p:cNvSpPr/>
                  <p:nvPr/>
                </p:nvSpPr>
                <p:spPr>
                  <a:xfrm>
                    <a:off x="7597493" y="4054324"/>
                    <a:ext cx="14755" cy="15069"/>
                  </a:xfrm>
                  <a:custGeom>
                    <a:avLst/>
                    <a:gdLst/>
                    <a:ahLst/>
                    <a:cxnLst/>
                    <a:rect l="l" t="t" r="r" b="b"/>
                    <a:pathLst>
                      <a:path w="29845" h="30479">
                        <a:moveTo>
                          <a:pt x="0" y="19329"/>
                        </a:moveTo>
                        <a:lnTo>
                          <a:pt x="6680" y="8724"/>
                        </a:lnTo>
                        <a:lnTo>
                          <a:pt x="8826" y="5333"/>
                        </a:lnTo>
                        <a:lnTo>
                          <a:pt x="12255" y="2997"/>
                        </a:lnTo>
                        <a:lnTo>
                          <a:pt x="16141" y="2311"/>
                        </a:lnTo>
                        <a:lnTo>
                          <a:pt x="28308" y="152"/>
                        </a:lnTo>
                        <a:lnTo>
                          <a:pt x="29095" y="0"/>
                        </a:lnTo>
                        <a:lnTo>
                          <a:pt x="29565" y="1003"/>
                        </a:lnTo>
                        <a:lnTo>
                          <a:pt x="28968" y="1562"/>
                        </a:lnTo>
                        <a:lnTo>
                          <a:pt x="17881" y="11798"/>
                        </a:lnTo>
                        <a:lnTo>
                          <a:pt x="16725" y="12865"/>
                        </a:lnTo>
                        <a:lnTo>
                          <a:pt x="16243" y="14503"/>
                        </a:lnTo>
                        <a:lnTo>
                          <a:pt x="16649" y="16040"/>
                        </a:lnTo>
                        <a:lnTo>
                          <a:pt x="17538" y="19494"/>
                        </a:lnTo>
                        <a:lnTo>
                          <a:pt x="16713" y="23190"/>
                        </a:lnTo>
                        <a:lnTo>
                          <a:pt x="14427" y="25882"/>
                        </a:lnTo>
                        <a:lnTo>
                          <a:pt x="10718" y="30264"/>
                        </a:lnTo>
                        <a:lnTo>
                          <a:pt x="0" y="19329"/>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46" name="object 128">
                    <a:extLst>
                      <a:ext uri="{FF2B5EF4-FFF2-40B4-BE49-F238E27FC236}">
                        <a16:creationId xmlns:a16="http://schemas.microsoft.com/office/drawing/2014/main" id="{410256D6-BBC5-DDC2-60A8-058BAE393587}"/>
                      </a:ext>
                    </a:extLst>
                  </p:cNvPr>
                  <p:cNvSpPr/>
                  <p:nvPr/>
                </p:nvSpPr>
                <p:spPr>
                  <a:xfrm>
                    <a:off x="7479825" y="4052791"/>
                    <a:ext cx="27940" cy="34533"/>
                  </a:xfrm>
                  <a:custGeom>
                    <a:avLst/>
                    <a:gdLst/>
                    <a:ahLst/>
                    <a:cxnLst/>
                    <a:rect l="l" t="t" r="r" b="b"/>
                    <a:pathLst>
                      <a:path w="56515" h="69850">
                        <a:moveTo>
                          <a:pt x="39243" y="0"/>
                        </a:moveTo>
                        <a:lnTo>
                          <a:pt x="0" y="13144"/>
                        </a:lnTo>
                        <a:lnTo>
                          <a:pt x="14452" y="56438"/>
                        </a:lnTo>
                        <a:lnTo>
                          <a:pt x="22631" y="69761"/>
                        </a:lnTo>
                        <a:lnTo>
                          <a:pt x="45173" y="62204"/>
                        </a:lnTo>
                        <a:lnTo>
                          <a:pt x="52552" y="59728"/>
                        </a:lnTo>
                        <a:lnTo>
                          <a:pt x="56464" y="51561"/>
                        </a:lnTo>
                        <a:lnTo>
                          <a:pt x="3924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47" name="object 129">
                    <a:extLst>
                      <a:ext uri="{FF2B5EF4-FFF2-40B4-BE49-F238E27FC236}">
                        <a16:creationId xmlns:a16="http://schemas.microsoft.com/office/drawing/2014/main" id="{D2681C1B-DAF0-551D-CFD9-6F2B6BAFE1B3}"/>
                      </a:ext>
                    </a:extLst>
                  </p:cNvPr>
                  <p:cNvSpPr/>
                  <p:nvPr/>
                </p:nvSpPr>
                <p:spPr>
                  <a:xfrm>
                    <a:off x="7479825" y="4052791"/>
                    <a:ext cx="27940" cy="34533"/>
                  </a:xfrm>
                  <a:custGeom>
                    <a:avLst/>
                    <a:gdLst/>
                    <a:ahLst/>
                    <a:cxnLst/>
                    <a:rect l="l" t="t" r="r" b="b"/>
                    <a:pathLst>
                      <a:path w="56515" h="69850">
                        <a:moveTo>
                          <a:pt x="45173" y="62204"/>
                        </a:moveTo>
                        <a:lnTo>
                          <a:pt x="26758" y="68376"/>
                        </a:lnTo>
                        <a:lnTo>
                          <a:pt x="22631" y="69761"/>
                        </a:lnTo>
                        <a:lnTo>
                          <a:pt x="14452" y="56438"/>
                        </a:lnTo>
                        <a:lnTo>
                          <a:pt x="13030" y="52171"/>
                        </a:lnTo>
                        <a:lnTo>
                          <a:pt x="0" y="13144"/>
                        </a:lnTo>
                        <a:lnTo>
                          <a:pt x="39243" y="0"/>
                        </a:lnTo>
                        <a:lnTo>
                          <a:pt x="53924" y="43941"/>
                        </a:lnTo>
                        <a:lnTo>
                          <a:pt x="56464" y="51561"/>
                        </a:lnTo>
                        <a:lnTo>
                          <a:pt x="52552" y="59728"/>
                        </a:lnTo>
                        <a:lnTo>
                          <a:pt x="45173" y="62204"/>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48" name="object 130">
                    <a:extLst>
                      <a:ext uri="{FF2B5EF4-FFF2-40B4-BE49-F238E27FC236}">
                        <a16:creationId xmlns:a16="http://schemas.microsoft.com/office/drawing/2014/main" id="{2B8CD98E-3F00-FC01-79A5-37D4E2BA357B}"/>
                      </a:ext>
                    </a:extLst>
                  </p:cNvPr>
                  <p:cNvSpPr/>
                  <p:nvPr/>
                </p:nvSpPr>
                <p:spPr>
                  <a:xfrm>
                    <a:off x="7445293" y="4094156"/>
                    <a:ext cx="81937" cy="183338"/>
                  </a:xfrm>
                  <a:custGeom>
                    <a:avLst/>
                    <a:gdLst/>
                    <a:ahLst/>
                    <a:cxnLst/>
                    <a:rect l="l" t="t" r="r" b="b"/>
                    <a:pathLst>
                      <a:path w="165734" h="370840">
                        <a:moveTo>
                          <a:pt x="118132" y="0"/>
                        </a:moveTo>
                        <a:lnTo>
                          <a:pt x="62099" y="0"/>
                        </a:lnTo>
                        <a:lnTo>
                          <a:pt x="17308" y="292"/>
                        </a:lnTo>
                        <a:lnTo>
                          <a:pt x="0" y="17198"/>
                        </a:lnTo>
                        <a:lnTo>
                          <a:pt x="8032" y="65847"/>
                        </a:lnTo>
                        <a:lnTo>
                          <a:pt x="39265" y="161366"/>
                        </a:lnTo>
                        <a:lnTo>
                          <a:pt x="34850" y="176535"/>
                        </a:lnTo>
                        <a:lnTo>
                          <a:pt x="26420" y="199126"/>
                        </a:lnTo>
                        <a:lnTo>
                          <a:pt x="18592" y="227428"/>
                        </a:lnTo>
                        <a:lnTo>
                          <a:pt x="15986" y="259727"/>
                        </a:lnTo>
                        <a:lnTo>
                          <a:pt x="11731" y="370484"/>
                        </a:lnTo>
                        <a:lnTo>
                          <a:pt x="165211" y="370484"/>
                        </a:lnTo>
                        <a:lnTo>
                          <a:pt x="156721" y="284681"/>
                        </a:lnTo>
                        <a:lnTo>
                          <a:pt x="150327" y="211416"/>
                        </a:lnTo>
                        <a:lnTo>
                          <a:pt x="146250" y="148120"/>
                        </a:lnTo>
                        <a:lnTo>
                          <a:pt x="144162" y="108845"/>
                        </a:lnTo>
                        <a:lnTo>
                          <a:pt x="139407" y="85145"/>
                        </a:lnTo>
                        <a:lnTo>
                          <a:pt x="128333" y="67472"/>
                        </a:lnTo>
                        <a:lnTo>
                          <a:pt x="107286" y="46278"/>
                        </a:lnTo>
                        <a:lnTo>
                          <a:pt x="11813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49" name="object 131">
                    <a:extLst>
                      <a:ext uri="{FF2B5EF4-FFF2-40B4-BE49-F238E27FC236}">
                        <a16:creationId xmlns:a16="http://schemas.microsoft.com/office/drawing/2014/main" id="{09A70388-58A7-0437-30DB-CB939835C87B}"/>
                      </a:ext>
                    </a:extLst>
                  </p:cNvPr>
                  <p:cNvSpPr/>
                  <p:nvPr/>
                </p:nvSpPr>
                <p:spPr>
                  <a:xfrm>
                    <a:off x="7445293" y="4094156"/>
                    <a:ext cx="81937" cy="183338"/>
                  </a:xfrm>
                  <a:custGeom>
                    <a:avLst/>
                    <a:gdLst/>
                    <a:ahLst/>
                    <a:cxnLst/>
                    <a:rect l="l" t="t" r="r" b="b"/>
                    <a:pathLst>
                      <a:path w="165734" h="370840">
                        <a:moveTo>
                          <a:pt x="107286" y="46278"/>
                        </a:moveTo>
                        <a:lnTo>
                          <a:pt x="128333" y="67472"/>
                        </a:lnTo>
                        <a:lnTo>
                          <a:pt x="139407" y="85145"/>
                        </a:lnTo>
                        <a:lnTo>
                          <a:pt x="144162" y="108845"/>
                        </a:lnTo>
                        <a:lnTo>
                          <a:pt x="146250" y="148120"/>
                        </a:lnTo>
                        <a:lnTo>
                          <a:pt x="150327" y="211416"/>
                        </a:lnTo>
                        <a:lnTo>
                          <a:pt x="156721" y="284681"/>
                        </a:lnTo>
                        <a:lnTo>
                          <a:pt x="162619" y="345257"/>
                        </a:lnTo>
                        <a:lnTo>
                          <a:pt x="165211" y="370484"/>
                        </a:lnTo>
                        <a:lnTo>
                          <a:pt x="11731" y="370484"/>
                        </a:lnTo>
                        <a:lnTo>
                          <a:pt x="15986" y="259727"/>
                        </a:lnTo>
                        <a:lnTo>
                          <a:pt x="18592" y="227428"/>
                        </a:lnTo>
                        <a:lnTo>
                          <a:pt x="26420" y="199126"/>
                        </a:lnTo>
                        <a:lnTo>
                          <a:pt x="34850" y="176535"/>
                        </a:lnTo>
                        <a:lnTo>
                          <a:pt x="39265" y="161366"/>
                        </a:lnTo>
                        <a:lnTo>
                          <a:pt x="8032" y="65847"/>
                        </a:lnTo>
                        <a:lnTo>
                          <a:pt x="0" y="17198"/>
                        </a:lnTo>
                        <a:lnTo>
                          <a:pt x="17308" y="292"/>
                        </a:lnTo>
                        <a:lnTo>
                          <a:pt x="62099" y="0"/>
                        </a:lnTo>
                        <a:lnTo>
                          <a:pt x="118132" y="0"/>
                        </a:lnTo>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50" name="object 132">
                    <a:extLst>
                      <a:ext uri="{FF2B5EF4-FFF2-40B4-BE49-F238E27FC236}">
                        <a16:creationId xmlns:a16="http://schemas.microsoft.com/office/drawing/2014/main" id="{501335DB-DE21-12A9-D71B-788C65781C20}"/>
                      </a:ext>
                    </a:extLst>
                  </p:cNvPr>
                  <p:cNvSpPr/>
                  <p:nvPr/>
                </p:nvSpPr>
                <p:spPr>
                  <a:xfrm>
                    <a:off x="7448685" y="4063084"/>
                    <a:ext cx="157595" cy="114900"/>
                  </a:xfrm>
                  <a:custGeom>
                    <a:avLst/>
                    <a:gdLst/>
                    <a:ahLst/>
                    <a:cxnLst/>
                    <a:rect l="l" t="t" r="r" b="b"/>
                    <a:pathLst>
                      <a:path w="318770" h="232409">
                        <a:moveTo>
                          <a:pt x="300021" y="0"/>
                        </a:moveTo>
                        <a:lnTo>
                          <a:pt x="225205" y="60871"/>
                        </a:lnTo>
                        <a:lnTo>
                          <a:pt x="115744" y="75425"/>
                        </a:lnTo>
                        <a:lnTo>
                          <a:pt x="13230" y="113220"/>
                        </a:lnTo>
                        <a:lnTo>
                          <a:pt x="3813" y="166207"/>
                        </a:lnTo>
                        <a:lnTo>
                          <a:pt x="0" y="195981"/>
                        </a:lnTo>
                        <a:lnTo>
                          <a:pt x="1182" y="213441"/>
                        </a:lnTo>
                        <a:lnTo>
                          <a:pt x="6753" y="229488"/>
                        </a:lnTo>
                        <a:lnTo>
                          <a:pt x="26254" y="230615"/>
                        </a:lnTo>
                        <a:lnTo>
                          <a:pt x="70953" y="232149"/>
                        </a:lnTo>
                        <a:lnTo>
                          <a:pt x="120140" y="231321"/>
                        </a:lnTo>
                        <a:lnTo>
                          <a:pt x="153108" y="225361"/>
                        </a:lnTo>
                        <a:lnTo>
                          <a:pt x="154684" y="169325"/>
                        </a:lnTo>
                        <a:lnTo>
                          <a:pt x="165717" y="138591"/>
                        </a:lnTo>
                        <a:lnTo>
                          <a:pt x="195665" y="122312"/>
                        </a:lnTo>
                        <a:lnTo>
                          <a:pt x="253984" y="109639"/>
                        </a:lnTo>
                        <a:lnTo>
                          <a:pt x="318284" y="22199"/>
                        </a:lnTo>
                        <a:lnTo>
                          <a:pt x="300021"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51" name="object 133">
                    <a:extLst>
                      <a:ext uri="{FF2B5EF4-FFF2-40B4-BE49-F238E27FC236}">
                        <a16:creationId xmlns:a16="http://schemas.microsoft.com/office/drawing/2014/main" id="{A908C8C1-89D4-E217-F238-DDB19F2BF304}"/>
                      </a:ext>
                    </a:extLst>
                  </p:cNvPr>
                  <p:cNvSpPr/>
                  <p:nvPr/>
                </p:nvSpPr>
                <p:spPr>
                  <a:xfrm>
                    <a:off x="7448685" y="4063084"/>
                    <a:ext cx="157595" cy="114900"/>
                  </a:xfrm>
                  <a:custGeom>
                    <a:avLst/>
                    <a:gdLst/>
                    <a:ahLst/>
                    <a:cxnLst/>
                    <a:rect l="l" t="t" r="r" b="b"/>
                    <a:pathLst>
                      <a:path w="318770" h="232409">
                        <a:moveTo>
                          <a:pt x="115744" y="75425"/>
                        </a:moveTo>
                        <a:lnTo>
                          <a:pt x="225205" y="60871"/>
                        </a:lnTo>
                        <a:lnTo>
                          <a:pt x="300021" y="0"/>
                        </a:lnTo>
                        <a:lnTo>
                          <a:pt x="318284" y="22199"/>
                        </a:lnTo>
                        <a:lnTo>
                          <a:pt x="253984" y="109639"/>
                        </a:lnTo>
                        <a:lnTo>
                          <a:pt x="195665" y="122312"/>
                        </a:lnTo>
                        <a:lnTo>
                          <a:pt x="165717" y="138591"/>
                        </a:lnTo>
                        <a:lnTo>
                          <a:pt x="154684" y="169325"/>
                        </a:lnTo>
                        <a:lnTo>
                          <a:pt x="153108" y="225361"/>
                        </a:lnTo>
                        <a:lnTo>
                          <a:pt x="120140" y="231321"/>
                        </a:lnTo>
                        <a:lnTo>
                          <a:pt x="70953" y="232149"/>
                        </a:lnTo>
                        <a:lnTo>
                          <a:pt x="26254" y="230615"/>
                        </a:lnTo>
                        <a:lnTo>
                          <a:pt x="0" y="195981"/>
                        </a:lnTo>
                        <a:lnTo>
                          <a:pt x="3813" y="166207"/>
                        </a:lnTo>
                        <a:lnTo>
                          <a:pt x="13230" y="113220"/>
                        </a:lnTo>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pic>
                <p:nvPicPr>
                  <p:cNvPr id="152" name="object 134">
                    <a:extLst>
                      <a:ext uri="{FF2B5EF4-FFF2-40B4-BE49-F238E27FC236}">
                        <a16:creationId xmlns:a16="http://schemas.microsoft.com/office/drawing/2014/main" id="{400F3009-6E66-1310-CC8F-1C7F9A23B5E2}"/>
                      </a:ext>
                    </a:extLst>
                  </p:cNvPr>
                  <p:cNvPicPr/>
                  <p:nvPr/>
                </p:nvPicPr>
                <p:blipFill>
                  <a:blip r:embed="rId6" cstate="print"/>
                  <a:stretch>
                    <a:fillRect/>
                  </a:stretch>
                </p:blipFill>
                <p:spPr>
                  <a:xfrm>
                    <a:off x="7549035" y="3977948"/>
                    <a:ext cx="128802" cy="44297"/>
                  </a:xfrm>
                  <a:prstGeom prst="rect">
                    <a:avLst/>
                  </a:prstGeom>
                </p:spPr>
              </p:pic>
              <p:sp>
                <p:nvSpPr>
                  <p:cNvPr id="153" name="object 135">
                    <a:extLst>
                      <a:ext uri="{FF2B5EF4-FFF2-40B4-BE49-F238E27FC236}">
                        <a16:creationId xmlns:a16="http://schemas.microsoft.com/office/drawing/2014/main" id="{BEA1671D-0B47-B025-FE45-DBFE630DFAAB}"/>
                      </a:ext>
                    </a:extLst>
                  </p:cNvPr>
                  <p:cNvSpPr/>
                  <p:nvPr/>
                </p:nvSpPr>
                <p:spPr>
                  <a:xfrm>
                    <a:off x="7447939" y="4411647"/>
                    <a:ext cx="19778" cy="8790"/>
                  </a:xfrm>
                  <a:custGeom>
                    <a:avLst/>
                    <a:gdLst/>
                    <a:ahLst/>
                    <a:cxnLst/>
                    <a:rect l="l" t="t" r="r" b="b"/>
                    <a:pathLst>
                      <a:path w="40004" h="17779">
                        <a:moveTo>
                          <a:pt x="14795" y="0"/>
                        </a:moveTo>
                        <a:lnTo>
                          <a:pt x="0" y="0"/>
                        </a:lnTo>
                        <a:lnTo>
                          <a:pt x="0" y="16802"/>
                        </a:lnTo>
                        <a:lnTo>
                          <a:pt x="10490" y="16802"/>
                        </a:lnTo>
                        <a:lnTo>
                          <a:pt x="8496" y="10172"/>
                        </a:lnTo>
                        <a:lnTo>
                          <a:pt x="10579" y="10159"/>
                        </a:lnTo>
                        <a:lnTo>
                          <a:pt x="26758" y="17437"/>
                        </a:lnTo>
                        <a:lnTo>
                          <a:pt x="39827" y="16802"/>
                        </a:lnTo>
                        <a:lnTo>
                          <a:pt x="14795"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54" name="object 136">
                    <a:extLst>
                      <a:ext uri="{FF2B5EF4-FFF2-40B4-BE49-F238E27FC236}">
                        <a16:creationId xmlns:a16="http://schemas.microsoft.com/office/drawing/2014/main" id="{3FB569EE-E380-7686-4CE0-06FEC3EC8A2E}"/>
                      </a:ext>
                    </a:extLst>
                  </p:cNvPr>
                  <p:cNvSpPr/>
                  <p:nvPr/>
                </p:nvSpPr>
                <p:spPr>
                  <a:xfrm>
                    <a:off x="7447939" y="4411647"/>
                    <a:ext cx="19778" cy="8790"/>
                  </a:xfrm>
                  <a:custGeom>
                    <a:avLst/>
                    <a:gdLst/>
                    <a:ahLst/>
                    <a:cxnLst/>
                    <a:rect l="l" t="t" r="r" b="b"/>
                    <a:pathLst>
                      <a:path w="40004" h="17779">
                        <a:moveTo>
                          <a:pt x="39827" y="16802"/>
                        </a:moveTo>
                        <a:lnTo>
                          <a:pt x="26758" y="17437"/>
                        </a:lnTo>
                        <a:lnTo>
                          <a:pt x="10579" y="10159"/>
                        </a:lnTo>
                        <a:lnTo>
                          <a:pt x="8496" y="10172"/>
                        </a:lnTo>
                        <a:lnTo>
                          <a:pt x="10490" y="16802"/>
                        </a:lnTo>
                        <a:lnTo>
                          <a:pt x="0" y="16802"/>
                        </a:lnTo>
                        <a:lnTo>
                          <a:pt x="0" y="0"/>
                        </a:lnTo>
                        <a:lnTo>
                          <a:pt x="14795" y="0"/>
                        </a:lnTo>
                        <a:lnTo>
                          <a:pt x="39827" y="16802"/>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pic>
                <p:nvPicPr>
                  <p:cNvPr id="155" name="object 137">
                    <a:extLst>
                      <a:ext uri="{FF2B5EF4-FFF2-40B4-BE49-F238E27FC236}">
                        <a16:creationId xmlns:a16="http://schemas.microsoft.com/office/drawing/2014/main" id="{FD4E3D73-3908-E617-CBA2-B394CC3C90A7}"/>
                      </a:ext>
                    </a:extLst>
                  </p:cNvPr>
                  <p:cNvPicPr/>
                  <p:nvPr/>
                </p:nvPicPr>
                <p:blipFill>
                  <a:blip r:embed="rId7" cstate="print"/>
                  <a:stretch>
                    <a:fillRect/>
                  </a:stretch>
                </p:blipFill>
                <p:spPr>
                  <a:xfrm>
                    <a:off x="7449007" y="4030074"/>
                    <a:ext cx="59674" cy="77655"/>
                  </a:xfrm>
                  <a:prstGeom prst="rect">
                    <a:avLst/>
                  </a:prstGeom>
                </p:spPr>
              </p:pic>
            </p:grpSp>
            <p:grpSp>
              <p:nvGrpSpPr>
                <p:cNvPr id="77" name="Grupo 76">
                  <a:extLst>
                    <a:ext uri="{FF2B5EF4-FFF2-40B4-BE49-F238E27FC236}">
                      <a16:creationId xmlns:a16="http://schemas.microsoft.com/office/drawing/2014/main" id="{1225DFC5-9EA2-D7DE-88EA-A64D2E13D1A6}"/>
                    </a:ext>
                  </a:extLst>
                </p:cNvPr>
                <p:cNvGrpSpPr/>
                <p:nvPr/>
              </p:nvGrpSpPr>
              <p:grpSpPr>
                <a:xfrm>
                  <a:off x="6613714" y="4054673"/>
                  <a:ext cx="340163" cy="315140"/>
                  <a:chOff x="6613714" y="4073723"/>
                  <a:chExt cx="340163" cy="315140"/>
                </a:xfrm>
              </p:grpSpPr>
              <p:sp>
                <p:nvSpPr>
                  <p:cNvPr id="107" name="object 138">
                    <a:extLst>
                      <a:ext uri="{FF2B5EF4-FFF2-40B4-BE49-F238E27FC236}">
                        <a16:creationId xmlns:a16="http://schemas.microsoft.com/office/drawing/2014/main" id="{0F93C62E-914A-C7E7-E4BA-2886819D52CF}"/>
                      </a:ext>
                    </a:extLst>
                  </p:cNvPr>
                  <p:cNvSpPr/>
                  <p:nvPr/>
                </p:nvSpPr>
                <p:spPr>
                  <a:xfrm>
                    <a:off x="6721272" y="4339928"/>
                    <a:ext cx="107679" cy="16010"/>
                  </a:xfrm>
                  <a:custGeom>
                    <a:avLst/>
                    <a:gdLst/>
                    <a:ahLst/>
                    <a:cxnLst/>
                    <a:rect l="l" t="t" r="r" b="b"/>
                    <a:pathLst>
                      <a:path w="217804" h="32384">
                        <a:moveTo>
                          <a:pt x="72593" y="0"/>
                        </a:moveTo>
                        <a:lnTo>
                          <a:pt x="69741" y="12520"/>
                        </a:lnTo>
                        <a:lnTo>
                          <a:pt x="61964" y="22740"/>
                        </a:lnTo>
                        <a:lnTo>
                          <a:pt x="50427" y="29630"/>
                        </a:lnTo>
                        <a:lnTo>
                          <a:pt x="36296" y="32156"/>
                        </a:lnTo>
                        <a:lnTo>
                          <a:pt x="22170" y="29630"/>
                        </a:lnTo>
                        <a:lnTo>
                          <a:pt x="10633" y="22740"/>
                        </a:lnTo>
                        <a:lnTo>
                          <a:pt x="2853" y="12520"/>
                        </a:lnTo>
                        <a:lnTo>
                          <a:pt x="0" y="0"/>
                        </a:lnTo>
                      </a:path>
                      <a:path w="217804" h="32384">
                        <a:moveTo>
                          <a:pt x="145186" y="0"/>
                        </a:moveTo>
                        <a:lnTo>
                          <a:pt x="142333" y="12520"/>
                        </a:lnTo>
                        <a:lnTo>
                          <a:pt x="134553" y="22740"/>
                        </a:lnTo>
                        <a:lnTo>
                          <a:pt x="123015" y="29630"/>
                        </a:lnTo>
                        <a:lnTo>
                          <a:pt x="108889" y="32156"/>
                        </a:lnTo>
                        <a:lnTo>
                          <a:pt x="94763" y="29630"/>
                        </a:lnTo>
                        <a:lnTo>
                          <a:pt x="83226" y="22740"/>
                        </a:lnTo>
                        <a:lnTo>
                          <a:pt x="75446" y="12520"/>
                        </a:lnTo>
                        <a:lnTo>
                          <a:pt x="72593" y="0"/>
                        </a:lnTo>
                      </a:path>
                      <a:path w="217804" h="32384">
                        <a:moveTo>
                          <a:pt x="217779" y="0"/>
                        </a:moveTo>
                        <a:lnTo>
                          <a:pt x="214926" y="12520"/>
                        </a:lnTo>
                        <a:lnTo>
                          <a:pt x="207146" y="22740"/>
                        </a:lnTo>
                        <a:lnTo>
                          <a:pt x="195608" y="29630"/>
                        </a:lnTo>
                        <a:lnTo>
                          <a:pt x="181483" y="32156"/>
                        </a:lnTo>
                        <a:lnTo>
                          <a:pt x="167351" y="29630"/>
                        </a:lnTo>
                        <a:lnTo>
                          <a:pt x="155814" y="22740"/>
                        </a:lnTo>
                        <a:lnTo>
                          <a:pt x="148037" y="12520"/>
                        </a:lnTo>
                        <a:lnTo>
                          <a:pt x="145186" y="0"/>
                        </a:lnTo>
                      </a:path>
                    </a:pathLst>
                  </a:custGeom>
                  <a:ln w="635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08" name="object 139">
                    <a:extLst>
                      <a:ext uri="{FF2B5EF4-FFF2-40B4-BE49-F238E27FC236}">
                        <a16:creationId xmlns:a16="http://schemas.microsoft.com/office/drawing/2014/main" id="{AD5439CF-878A-5702-2367-DA3EBD122D3A}"/>
                      </a:ext>
                    </a:extLst>
                  </p:cNvPr>
                  <p:cNvSpPr/>
                  <p:nvPr/>
                </p:nvSpPr>
                <p:spPr>
                  <a:xfrm>
                    <a:off x="6613714" y="4339928"/>
                    <a:ext cx="107679" cy="16010"/>
                  </a:xfrm>
                  <a:custGeom>
                    <a:avLst/>
                    <a:gdLst/>
                    <a:ahLst/>
                    <a:cxnLst/>
                    <a:rect l="l" t="t" r="r" b="b"/>
                    <a:pathLst>
                      <a:path w="217804" h="32384">
                        <a:moveTo>
                          <a:pt x="72593" y="0"/>
                        </a:moveTo>
                        <a:lnTo>
                          <a:pt x="69741" y="12520"/>
                        </a:lnTo>
                        <a:lnTo>
                          <a:pt x="61964" y="22740"/>
                        </a:lnTo>
                        <a:lnTo>
                          <a:pt x="50427" y="29630"/>
                        </a:lnTo>
                        <a:lnTo>
                          <a:pt x="36296" y="32156"/>
                        </a:lnTo>
                        <a:lnTo>
                          <a:pt x="22170" y="29630"/>
                        </a:lnTo>
                        <a:lnTo>
                          <a:pt x="10633" y="22740"/>
                        </a:lnTo>
                        <a:lnTo>
                          <a:pt x="2853" y="12520"/>
                        </a:lnTo>
                        <a:lnTo>
                          <a:pt x="0" y="0"/>
                        </a:lnTo>
                      </a:path>
                      <a:path w="217804" h="32384">
                        <a:moveTo>
                          <a:pt x="145186" y="0"/>
                        </a:moveTo>
                        <a:lnTo>
                          <a:pt x="142333" y="12520"/>
                        </a:lnTo>
                        <a:lnTo>
                          <a:pt x="134553" y="22740"/>
                        </a:lnTo>
                        <a:lnTo>
                          <a:pt x="123015" y="29630"/>
                        </a:lnTo>
                        <a:lnTo>
                          <a:pt x="108889" y="32156"/>
                        </a:lnTo>
                        <a:lnTo>
                          <a:pt x="94763" y="29630"/>
                        </a:lnTo>
                        <a:lnTo>
                          <a:pt x="83226" y="22740"/>
                        </a:lnTo>
                        <a:lnTo>
                          <a:pt x="75446" y="12520"/>
                        </a:lnTo>
                        <a:lnTo>
                          <a:pt x="72593" y="0"/>
                        </a:lnTo>
                      </a:path>
                      <a:path w="217804" h="32384">
                        <a:moveTo>
                          <a:pt x="217779" y="0"/>
                        </a:moveTo>
                        <a:lnTo>
                          <a:pt x="214926" y="12520"/>
                        </a:lnTo>
                        <a:lnTo>
                          <a:pt x="207146" y="22740"/>
                        </a:lnTo>
                        <a:lnTo>
                          <a:pt x="195608" y="29630"/>
                        </a:lnTo>
                        <a:lnTo>
                          <a:pt x="181483" y="32156"/>
                        </a:lnTo>
                        <a:lnTo>
                          <a:pt x="167351" y="29630"/>
                        </a:lnTo>
                        <a:lnTo>
                          <a:pt x="155814" y="22740"/>
                        </a:lnTo>
                        <a:lnTo>
                          <a:pt x="148037" y="12520"/>
                        </a:lnTo>
                        <a:lnTo>
                          <a:pt x="145186" y="0"/>
                        </a:lnTo>
                      </a:path>
                    </a:pathLst>
                  </a:custGeom>
                  <a:ln w="635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09" name="object 140">
                    <a:extLst>
                      <a:ext uri="{FF2B5EF4-FFF2-40B4-BE49-F238E27FC236}">
                        <a16:creationId xmlns:a16="http://schemas.microsoft.com/office/drawing/2014/main" id="{488E63ED-336B-5417-5143-F0E1D8A3C06F}"/>
                      </a:ext>
                    </a:extLst>
                  </p:cNvPr>
                  <p:cNvSpPr/>
                  <p:nvPr/>
                </p:nvSpPr>
                <p:spPr>
                  <a:xfrm>
                    <a:off x="6798780" y="4372853"/>
                    <a:ext cx="107679" cy="16010"/>
                  </a:xfrm>
                  <a:custGeom>
                    <a:avLst/>
                    <a:gdLst/>
                    <a:ahLst/>
                    <a:cxnLst/>
                    <a:rect l="l" t="t" r="r" b="b"/>
                    <a:pathLst>
                      <a:path w="217804" h="32384">
                        <a:moveTo>
                          <a:pt x="72593" y="0"/>
                        </a:moveTo>
                        <a:lnTo>
                          <a:pt x="69741" y="12520"/>
                        </a:lnTo>
                        <a:lnTo>
                          <a:pt x="61964" y="22740"/>
                        </a:lnTo>
                        <a:lnTo>
                          <a:pt x="50427" y="29630"/>
                        </a:lnTo>
                        <a:lnTo>
                          <a:pt x="36296" y="32156"/>
                        </a:lnTo>
                        <a:lnTo>
                          <a:pt x="22170" y="29630"/>
                        </a:lnTo>
                        <a:lnTo>
                          <a:pt x="10633" y="22740"/>
                        </a:lnTo>
                        <a:lnTo>
                          <a:pt x="2853" y="12520"/>
                        </a:lnTo>
                        <a:lnTo>
                          <a:pt x="0" y="0"/>
                        </a:lnTo>
                      </a:path>
                      <a:path w="217804" h="32384">
                        <a:moveTo>
                          <a:pt x="145186" y="0"/>
                        </a:moveTo>
                        <a:lnTo>
                          <a:pt x="142333" y="12520"/>
                        </a:lnTo>
                        <a:lnTo>
                          <a:pt x="134553" y="22740"/>
                        </a:lnTo>
                        <a:lnTo>
                          <a:pt x="123015" y="29630"/>
                        </a:lnTo>
                        <a:lnTo>
                          <a:pt x="108889" y="32156"/>
                        </a:lnTo>
                        <a:lnTo>
                          <a:pt x="94763" y="29630"/>
                        </a:lnTo>
                        <a:lnTo>
                          <a:pt x="83226" y="22740"/>
                        </a:lnTo>
                        <a:lnTo>
                          <a:pt x="75446" y="12520"/>
                        </a:lnTo>
                        <a:lnTo>
                          <a:pt x="72593" y="0"/>
                        </a:lnTo>
                      </a:path>
                      <a:path w="217804" h="32384">
                        <a:moveTo>
                          <a:pt x="217779" y="0"/>
                        </a:moveTo>
                        <a:lnTo>
                          <a:pt x="214926" y="12520"/>
                        </a:lnTo>
                        <a:lnTo>
                          <a:pt x="207146" y="22740"/>
                        </a:lnTo>
                        <a:lnTo>
                          <a:pt x="195608" y="29630"/>
                        </a:lnTo>
                        <a:lnTo>
                          <a:pt x="181483" y="32156"/>
                        </a:lnTo>
                        <a:lnTo>
                          <a:pt x="167351" y="29630"/>
                        </a:lnTo>
                        <a:lnTo>
                          <a:pt x="155814" y="22740"/>
                        </a:lnTo>
                        <a:lnTo>
                          <a:pt x="148037" y="12520"/>
                        </a:lnTo>
                        <a:lnTo>
                          <a:pt x="145186" y="0"/>
                        </a:lnTo>
                      </a:path>
                    </a:pathLst>
                  </a:custGeom>
                  <a:ln w="635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10" name="object 141">
                    <a:extLst>
                      <a:ext uri="{FF2B5EF4-FFF2-40B4-BE49-F238E27FC236}">
                        <a16:creationId xmlns:a16="http://schemas.microsoft.com/office/drawing/2014/main" id="{CA4CA14D-DB40-9F83-9B82-88F7E083C871}"/>
                      </a:ext>
                    </a:extLst>
                  </p:cNvPr>
                  <p:cNvSpPr/>
                  <p:nvPr/>
                </p:nvSpPr>
                <p:spPr>
                  <a:xfrm>
                    <a:off x="6691222" y="4372853"/>
                    <a:ext cx="107679" cy="16010"/>
                  </a:xfrm>
                  <a:custGeom>
                    <a:avLst/>
                    <a:gdLst/>
                    <a:ahLst/>
                    <a:cxnLst/>
                    <a:rect l="l" t="t" r="r" b="b"/>
                    <a:pathLst>
                      <a:path w="217804" h="32384">
                        <a:moveTo>
                          <a:pt x="72593" y="0"/>
                        </a:moveTo>
                        <a:lnTo>
                          <a:pt x="69741" y="12520"/>
                        </a:lnTo>
                        <a:lnTo>
                          <a:pt x="61964" y="22740"/>
                        </a:lnTo>
                        <a:lnTo>
                          <a:pt x="50427" y="29630"/>
                        </a:lnTo>
                        <a:lnTo>
                          <a:pt x="36296" y="32156"/>
                        </a:lnTo>
                        <a:lnTo>
                          <a:pt x="22170" y="29630"/>
                        </a:lnTo>
                        <a:lnTo>
                          <a:pt x="10633" y="22740"/>
                        </a:lnTo>
                        <a:lnTo>
                          <a:pt x="2853" y="12520"/>
                        </a:lnTo>
                        <a:lnTo>
                          <a:pt x="0" y="0"/>
                        </a:lnTo>
                      </a:path>
                      <a:path w="217804" h="32384">
                        <a:moveTo>
                          <a:pt x="145186" y="0"/>
                        </a:moveTo>
                        <a:lnTo>
                          <a:pt x="142333" y="12520"/>
                        </a:lnTo>
                        <a:lnTo>
                          <a:pt x="134553" y="22740"/>
                        </a:lnTo>
                        <a:lnTo>
                          <a:pt x="123015" y="29630"/>
                        </a:lnTo>
                        <a:lnTo>
                          <a:pt x="108889" y="32156"/>
                        </a:lnTo>
                        <a:lnTo>
                          <a:pt x="94763" y="29630"/>
                        </a:lnTo>
                        <a:lnTo>
                          <a:pt x="83226" y="22740"/>
                        </a:lnTo>
                        <a:lnTo>
                          <a:pt x="75446" y="12520"/>
                        </a:lnTo>
                        <a:lnTo>
                          <a:pt x="72593" y="0"/>
                        </a:lnTo>
                      </a:path>
                      <a:path w="217804" h="32384">
                        <a:moveTo>
                          <a:pt x="217779" y="0"/>
                        </a:moveTo>
                        <a:lnTo>
                          <a:pt x="214926" y="12520"/>
                        </a:lnTo>
                        <a:lnTo>
                          <a:pt x="207146" y="22740"/>
                        </a:lnTo>
                        <a:lnTo>
                          <a:pt x="195608" y="29630"/>
                        </a:lnTo>
                        <a:lnTo>
                          <a:pt x="181483" y="32156"/>
                        </a:lnTo>
                        <a:lnTo>
                          <a:pt x="167351" y="29630"/>
                        </a:lnTo>
                        <a:lnTo>
                          <a:pt x="155814" y="22740"/>
                        </a:lnTo>
                        <a:lnTo>
                          <a:pt x="148037" y="12520"/>
                        </a:lnTo>
                        <a:lnTo>
                          <a:pt x="145186" y="0"/>
                        </a:lnTo>
                      </a:path>
                    </a:pathLst>
                  </a:custGeom>
                  <a:ln w="6350">
                    <a:solidFill>
                      <a:srgbClr val="7DBDF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11" name="object 142">
                    <a:extLst>
                      <a:ext uri="{FF2B5EF4-FFF2-40B4-BE49-F238E27FC236}">
                        <a16:creationId xmlns:a16="http://schemas.microsoft.com/office/drawing/2014/main" id="{BFAA4A6E-C54A-2221-900B-4BE5639C0A7D}"/>
                      </a:ext>
                    </a:extLst>
                  </p:cNvPr>
                  <p:cNvSpPr/>
                  <p:nvPr/>
                </p:nvSpPr>
                <p:spPr>
                  <a:xfrm>
                    <a:off x="6894006" y="4305117"/>
                    <a:ext cx="0" cy="0"/>
                  </a:xfrm>
                  <a:custGeom>
                    <a:avLst/>
                    <a:gdLst/>
                    <a:ahLst/>
                    <a:cxnLst/>
                    <a:rect l="l" t="t" r="r" b="b"/>
                    <a:pathLst>
                      <a:path>
                        <a:moveTo>
                          <a:pt x="0" y="0"/>
                        </a:moveTo>
                      </a:path>
                    </a:pathLst>
                  </a:custGeom>
                  <a:solidFill>
                    <a:srgbClr val="7DBDF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12" name="object 143">
                    <a:extLst>
                      <a:ext uri="{FF2B5EF4-FFF2-40B4-BE49-F238E27FC236}">
                        <a16:creationId xmlns:a16="http://schemas.microsoft.com/office/drawing/2014/main" id="{FA10D499-71AE-AA81-2F36-F9091CEEC02D}"/>
                      </a:ext>
                    </a:extLst>
                  </p:cNvPr>
                  <p:cNvSpPr/>
                  <p:nvPr/>
                </p:nvSpPr>
                <p:spPr>
                  <a:xfrm>
                    <a:off x="6783285" y="4073723"/>
                    <a:ext cx="17580" cy="277833"/>
                  </a:xfrm>
                  <a:custGeom>
                    <a:avLst/>
                    <a:gdLst/>
                    <a:ahLst/>
                    <a:cxnLst/>
                    <a:rect l="l" t="t" r="r" b="b"/>
                    <a:pathLst>
                      <a:path w="35559" h="561975">
                        <a:moveTo>
                          <a:pt x="27432" y="0"/>
                        </a:moveTo>
                        <a:lnTo>
                          <a:pt x="7912" y="0"/>
                        </a:lnTo>
                        <a:lnTo>
                          <a:pt x="0" y="7912"/>
                        </a:lnTo>
                        <a:lnTo>
                          <a:pt x="0" y="543928"/>
                        </a:lnTo>
                        <a:lnTo>
                          <a:pt x="0" y="553681"/>
                        </a:lnTo>
                        <a:lnTo>
                          <a:pt x="7912" y="561593"/>
                        </a:lnTo>
                        <a:lnTo>
                          <a:pt x="27432" y="561593"/>
                        </a:lnTo>
                        <a:lnTo>
                          <a:pt x="35331" y="553681"/>
                        </a:lnTo>
                        <a:lnTo>
                          <a:pt x="35331" y="7912"/>
                        </a:lnTo>
                        <a:lnTo>
                          <a:pt x="2743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13" name="object 144">
                    <a:extLst>
                      <a:ext uri="{FF2B5EF4-FFF2-40B4-BE49-F238E27FC236}">
                        <a16:creationId xmlns:a16="http://schemas.microsoft.com/office/drawing/2014/main" id="{C6028447-CB47-C8C7-726C-DD272E25CDF7}"/>
                      </a:ext>
                    </a:extLst>
                  </p:cNvPr>
                  <p:cNvSpPr/>
                  <p:nvPr/>
                </p:nvSpPr>
                <p:spPr>
                  <a:xfrm>
                    <a:off x="6783285" y="4073723"/>
                    <a:ext cx="17580" cy="277833"/>
                  </a:xfrm>
                  <a:custGeom>
                    <a:avLst/>
                    <a:gdLst/>
                    <a:ahLst/>
                    <a:cxnLst/>
                    <a:rect l="l" t="t" r="r" b="b"/>
                    <a:pathLst>
                      <a:path w="35559" h="561975">
                        <a:moveTo>
                          <a:pt x="0" y="543928"/>
                        </a:moveTo>
                        <a:lnTo>
                          <a:pt x="0" y="553681"/>
                        </a:lnTo>
                        <a:lnTo>
                          <a:pt x="7912" y="561593"/>
                        </a:lnTo>
                        <a:lnTo>
                          <a:pt x="17665" y="561593"/>
                        </a:lnTo>
                        <a:lnTo>
                          <a:pt x="27432" y="561593"/>
                        </a:lnTo>
                        <a:lnTo>
                          <a:pt x="35331" y="553681"/>
                        </a:lnTo>
                        <a:lnTo>
                          <a:pt x="35331" y="543928"/>
                        </a:lnTo>
                        <a:lnTo>
                          <a:pt x="35331" y="17665"/>
                        </a:lnTo>
                        <a:lnTo>
                          <a:pt x="35331" y="7912"/>
                        </a:lnTo>
                        <a:lnTo>
                          <a:pt x="27432" y="0"/>
                        </a:lnTo>
                        <a:lnTo>
                          <a:pt x="17665" y="0"/>
                        </a:lnTo>
                        <a:lnTo>
                          <a:pt x="7912" y="0"/>
                        </a:lnTo>
                        <a:lnTo>
                          <a:pt x="0" y="7912"/>
                        </a:lnTo>
                        <a:lnTo>
                          <a:pt x="0" y="17665"/>
                        </a:lnTo>
                        <a:lnTo>
                          <a:pt x="0" y="543928"/>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14" name="object 145">
                    <a:extLst>
                      <a:ext uri="{FF2B5EF4-FFF2-40B4-BE49-F238E27FC236}">
                        <a16:creationId xmlns:a16="http://schemas.microsoft.com/office/drawing/2014/main" id="{C74C56B2-C51C-BD1E-1C2D-E4F35B908B55}"/>
                      </a:ext>
                    </a:extLst>
                  </p:cNvPr>
                  <p:cNvSpPr/>
                  <p:nvPr/>
                </p:nvSpPr>
                <p:spPr>
                  <a:xfrm>
                    <a:off x="6702774" y="4337253"/>
                    <a:ext cx="178628" cy="24487"/>
                  </a:xfrm>
                  <a:custGeom>
                    <a:avLst/>
                    <a:gdLst/>
                    <a:ahLst/>
                    <a:cxnLst/>
                    <a:rect l="l" t="t" r="r" b="b"/>
                    <a:pathLst>
                      <a:path w="361315" h="49529">
                        <a:moveTo>
                          <a:pt x="311226" y="0"/>
                        </a:moveTo>
                        <a:lnTo>
                          <a:pt x="49809" y="0"/>
                        </a:lnTo>
                        <a:lnTo>
                          <a:pt x="30421" y="3883"/>
                        </a:lnTo>
                        <a:lnTo>
                          <a:pt x="14589" y="14473"/>
                        </a:lnTo>
                        <a:lnTo>
                          <a:pt x="3914" y="30180"/>
                        </a:lnTo>
                        <a:lnTo>
                          <a:pt x="0" y="49415"/>
                        </a:lnTo>
                        <a:lnTo>
                          <a:pt x="361035" y="49415"/>
                        </a:lnTo>
                        <a:lnTo>
                          <a:pt x="357121" y="30180"/>
                        </a:lnTo>
                        <a:lnTo>
                          <a:pt x="346446" y="14473"/>
                        </a:lnTo>
                        <a:lnTo>
                          <a:pt x="330613" y="3883"/>
                        </a:lnTo>
                        <a:lnTo>
                          <a:pt x="31122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15" name="object 146">
                    <a:extLst>
                      <a:ext uri="{FF2B5EF4-FFF2-40B4-BE49-F238E27FC236}">
                        <a16:creationId xmlns:a16="http://schemas.microsoft.com/office/drawing/2014/main" id="{3802598C-92A4-7676-5AD8-4FBF4DABC077}"/>
                      </a:ext>
                    </a:extLst>
                  </p:cNvPr>
                  <p:cNvSpPr/>
                  <p:nvPr/>
                </p:nvSpPr>
                <p:spPr>
                  <a:xfrm>
                    <a:off x="6702774" y="4337253"/>
                    <a:ext cx="178628" cy="24487"/>
                  </a:xfrm>
                  <a:custGeom>
                    <a:avLst/>
                    <a:gdLst/>
                    <a:ahLst/>
                    <a:cxnLst/>
                    <a:rect l="l" t="t" r="r" b="b"/>
                    <a:pathLst>
                      <a:path w="361315" h="49529">
                        <a:moveTo>
                          <a:pt x="361035" y="49415"/>
                        </a:moveTo>
                        <a:lnTo>
                          <a:pt x="357121" y="30180"/>
                        </a:lnTo>
                        <a:lnTo>
                          <a:pt x="346446" y="14473"/>
                        </a:lnTo>
                        <a:lnTo>
                          <a:pt x="330613" y="3883"/>
                        </a:lnTo>
                        <a:lnTo>
                          <a:pt x="311226" y="0"/>
                        </a:lnTo>
                        <a:lnTo>
                          <a:pt x="49809" y="0"/>
                        </a:lnTo>
                        <a:lnTo>
                          <a:pt x="30421" y="3883"/>
                        </a:lnTo>
                        <a:lnTo>
                          <a:pt x="14589" y="14473"/>
                        </a:lnTo>
                        <a:lnTo>
                          <a:pt x="3914" y="30180"/>
                        </a:lnTo>
                        <a:lnTo>
                          <a:pt x="0" y="49415"/>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16" name="object 147">
                    <a:extLst>
                      <a:ext uri="{FF2B5EF4-FFF2-40B4-BE49-F238E27FC236}">
                        <a16:creationId xmlns:a16="http://schemas.microsoft.com/office/drawing/2014/main" id="{5778B0B8-DDBB-164A-35C6-C25A9731E51F}"/>
                      </a:ext>
                    </a:extLst>
                  </p:cNvPr>
                  <p:cNvSpPr/>
                  <p:nvPr/>
                </p:nvSpPr>
                <p:spPr>
                  <a:xfrm>
                    <a:off x="6751692" y="4310354"/>
                    <a:ext cx="80681" cy="25742"/>
                  </a:xfrm>
                  <a:custGeom>
                    <a:avLst/>
                    <a:gdLst/>
                    <a:ahLst/>
                    <a:cxnLst/>
                    <a:rect l="l" t="t" r="r" b="b"/>
                    <a:pathLst>
                      <a:path w="163195" h="52070">
                        <a:moveTo>
                          <a:pt x="95923" y="0"/>
                        </a:moveTo>
                        <a:lnTo>
                          <a:pt x="67398" y="0"/>
                        </a:lnTo>
                        <a:lnTo>
                          <a:pt x="57089" y="2055"/>
                        </a:lnTo>
                        <a:lnTo>
                          <a:pt x="48672" y="7659"/>
                        </a:lnTo>
                        <a:lnTo>
                          <a:pt x="42999" y="15971"/>
                        </a:lnTo>
                        <a:lnTo>
                          <a:pt x="40919" y="26149"/>
                        </a:lnTo>
                        <a:lnTo>
                          <a:pt x="27025" y="25641"/>
                        </a:lnTo>
                        <a:lnTo>
                          <a:pt x="16507" y="27696"/>
                        </a:lnTo>
                        <a:lnTo>
                          <a:pt x="7916" y="33302"/>
                        </a:lnTo>
                        <a:lnTo>
                          <a:pt x="2124" y="41618"/>
                        </a:lnTo>
                        <a:lnTo>
                          <a:pt x="0" y="51803"/>
                        </a:lnTo>
                        <a:lnTo>
                          <a:pt x="163144" y="51803"/>
                        </a:lnTo>
                        <a:lnTo>
                          <a:pt x="161019" y="41618"/>
                        </a:lnTo>
                        <a:lnTo>
                          <a:pt x="155227" y="33302"/>
                        </a:lnTo>
                        <a:lnTo>
                          <a:pt x="146636" y="27696"/>
                        </a:lnTo>
                        <a:lnTo>
                          <a:pt x="136118" y="25641"/>
                        </a:lnTo>
                        <a:lnTo>
                          <a:pt x="122402" y="26149"/>
                        </a:lnTo>
                        <a:lnTo>
                          <a:pt x="120320" y="15971"/>
                        </a:lnTo>
                        <a:lnTo>
                          <a:pt x="114644" y="7659"/>
                        </a:lnTo>
                        <a:lnTo>
                          <a:pt x="106227" y="2055"/>
                        </a:lnTo>
                        <a:lnTo>
                          <a:pt x="9592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17" name="object 148">
                    <a:extLst>
                      <a:ext uri="{FF2B5EF4-FFF2-40B4-BE49-F238E27FC236}">
                        <a16:creationId xmlns:a16="http://schemas.microsoft.com/office/drawing/2014/main" id="{DFDB084A-A376-F8C9-7C26-6F1974487F10}"/>
                      </a:ext>
                    </a:extLst>
                  </p:cNvPr>
                  <p:cNvSpPr/>
                  <p:nvPr/>
                </p:nvSpPr>
                <p:spPr>
                  <a:xfrm>
                    <a:off x="6751692" y="4310354"/>
                    <a:ext cx="80681" cy="25742"/>
                  </a:xfrm>
                  <a:custGeom>
                    <a:avLst/>
                    <a:gdLst/>
                    <a:ahLst/>
                    <a:cxnLst/>
                    <a:rect l="l" t="t" r="r" b="b"/>
                    <a:pathLst>
                      <a:path w="163195" h="52070">
                        <a:moveTo>
                          <a:pt x="163144" y="51803"/>
                        </a:moveTo>
                        <a:lnTo>
                          <a:pt x="161019" y="41618"/>
                        </a:lnTo>
                        <a:lnTo>
                          <a:pt x="155227" y="33302"/>
                        </a:lnTo>
                        <a:lnTo>
                          <a:pt x="146636" y="27696"/>
                        </a:lnTo>
                        <a:lnTo>
                          <a:pt x="136118" y="25641"/>
                        </a:lnTo>
                        <a:lnTo>
                          <a:pt x="122402" y="26149"/>
                        </a:lnTo>
                        <a:lnTo>
                          <a:pt x="120320" y="15971"/>
                        </a:lnTo>
                        <a:lnTo>
                          <a:pt x="114644" y="7659"/>
                        </a:lnTo>
                        <a:lnTo>
                          <a:pt x="106227" y="2055"/>
                        </a:lnTo>
                        <a:lnTo>
                          <a:pt x="95923" y="0"/>
                        </a:lnTo>
                        <a:lnTo>
                          <a:pt x="67398" y="0"/>
                        </a:lnTo>
                        <a:lnTo>
                          <a:pt x="57089" y="2055"/>
                        </a:lnTo>
                        <a:lnTo>
                          <a:pt x="48672" y="7659"/>
                        </a:lnTo>
                        <a:lnTo>
                          <a:pt x="42999" y="15971"/>
                        </a:lnTo>
                        <a:lnTo>
                          <a:pt x="40919" y="26149"/>
                        </a:lnTo>
                        <a:lnTo>
                          <a:pt x="27025" y="25641"/>
                        </a:lnTo>
                        <a:lnTo>
                          <a:pt x="16507" y="27696"/>
                        </a:lnTo>
                        <a:lnTo>
                          <a:pt x="7916" y="33302"/>
                        </a:lnTo>
                        <a:lnTo>
                          <a:pt x="2124" y="41618"/>
                        </a:lnTo>
                        <a:lnTo>
                          <a:pt x="0" y="51803"/>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18" name="object 149">
                    <a:extLst>
                      <a:ext uri="{FF2B5EF4-FFF2-40B4-BE49-F238E27FC236}">
                        <a16:creationId xmlns:a16="http://schemas.microsoft.com/office/drawing/2014/main" id="{1D94B4AF-B4FF-68E5-B85F-C4D64B86370A}"/>
                      </a:ext>
                    </a:extLst>
                  </p:cNvPr>
                  <p:cNvSpPr/>
                  <p:nvPr/>
                </p:nvSpPr>
                <p:spPr>
                  <a:xfrm>
                    <a:off x="6630951" y="4104783"/>
                    <a:ext cx="322411" cy="17580"/>
                  </a:xfrm>
                  <a:custGeom>
                    <a:avLst/>
                    <a:gdLst/>
                    <a:ahLst/>
                    <a:cxnLst/>
                    <a:rect l="l" t="t" r="r" b="b"/>
                    <a:pathLst>
                      <a:path w="652145" h="35559">
                        <a:moveTo>
                          <a:pt x="643686" y="0"/>
                        </a:moveTo>
                        <a:lnTo>
                          <a:pt x="17665" y="0"/>
                        </a:lnTo>
                        <a:lnTo>
                          <a:pt x="7912" y="0"/>
                        </a:lnTo>
                        <a:lnTo>
                          <a:pt x="0" y="7912"/>
                        </a:lnTo>
                        <a:lnTo>
                          <a:pt x="0" y="27432"/>
                        </a:lnTo>
                        <a:lnTo>
                          <a:pt x="7912" y="35331"/>
                        </a:lnTo>
                        <a:lnTo>
                          <a:pt x="643686" y="35331"/>
                        </a:lnTo>
                        <a:lnTo>
                          <a:pt x="651598" y="27432"/>
                        </a:lnTo>
                        <a:lnTo>
                          <a:pt x="651598" y="7912"/>
                        </a:lnTo>
                        <a:lnTo>
                          <a:pt x="64368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19" name="object 150">
                    <a:extLst>
                      <a:ext uri="{FF2B5EF4-FFF2-40B4-BE49-F238E27FC236}">
                        <a16:creationId xmlns:a16="http://schemas.microsoft.com/office/drawing/2014/main" id="{79C58F6B-366E-8737-6621-26354DAB3396}"/>
                      </a:ext>
                    </a:extLst>
                  </p:cNvPr>
                  <p:cNvSpPr/>
                  <p:nvPr/>
                </p:nvSpPr>
                <p:spPr>
                  <a:xfrm>
                    <a:off x="6630951" y="4104783"/>
                    <a:ext cx="322411" cy="17580"/>
                  </a:xfrm>
                  <a:custGeom>
                    <a:avLst/>
                    <a:gdLst/>
                    <a:ahLst/>
                    <a:cxnLst/>
                    <a:rect l="l" t="t" r="r" b="b"/>
                    <a:pathLst>
                      <a:path w="652145" h="35559">
                        <a:moveTo>
                          <a:pt x="17665" y="0"/>
                        </a:moveTo>
                        <a:lnTo>
                          <a:pt x="7912" y="0"/>
                        </a:lnTo>
                        <a:lnTo>
                          <a:pt x="0" y="7912"/>
                        </a:lnTo>
                        <a:lnTo>
                          <a:pt x="0" y="17665"/>
                        </a:lnTo>
                        <a:lnTo>
                          <a:pt x="0" y="27432"/>
                        </a:lnTo>
                        <a:lnTo>
                          <a:pt x="7912" y="35331"/>
                        </a:lnTo>
                        <a:lnTo>
                          <a:pt x="17665" y="35331"/>
                        </a:lnTo>
                        <a:lnTo>
                          <a:pt x="633933" y="35331"/>
                        </a:lnTo>
                        <a:lnTo>
                          <a:pt x="643686" y="35331"/>
                        </a:lnTo>
                        <a:lnTo>
                          <a:pt x="651598" y="27432"/>
                        </a:lnTo>
                        <a:lnTo>
                          <a:pt x="651598" y="17665"/>
                        </a:lnTo>
                        <a:lnTo>
                          <a:pt x="651598" y="7912"/>
                        </a:lnTo>
                        <a:lnTo>
                          <a:pt x="643686" y="0"/>
                        </a:lnTo>
                        <a:lnTo>
                          <a:pt x="633933" y="0"/>
                        </a:lnTo>
                        <a:lnTo>
                          <a:pt x="17665" y="0"/>
                        </a:lnTo>
                        <a:close/>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pic>
                <p:nvPicPr>
                  <p:cNvPr id="120" name="object 151">
                    <a:extLst>
                      <a:ext uri="{FF2B5EF4-FFF2-40B4-BE49-F238E27FC236}">
                        <a16:creationId xmlns:a16="http://schemas.microsoft.com/office/drawing/2014/main" id="{0FB31F02-BFBC-020B-F3E0-3680BF5A9176}"/>
                      </a:ext>
                    </a:extLst>
                  </p:cNvPr>
                  <p:cNvPicPr/>
                  <p:nvPr/>
                </p:nvPicPr>
                <p:blipFill>
                  <a:blip r:embed="rId8" cstate="print"/>
                  <a:stretch>
                    <a:fillRect/>
                  </a:stretch>
                </p:blipFill>
                <p:spPr>
                  <a:xfrm>
                    <a:off x="6762448" y="4088909"/>
                    <a:ext cx="59146" cy="59139"/>
                  </a:xfrm>
                  <a:prstGeom prst="rect">
                    <a:avLst/>
                  </a:prstGeom>
                </p:spPr>
              </p:pic>
              <p:pic>
                <p:nvPicPr>
                  <p:cNvPr id="121" name="object 152">
                    <a:extLst>
                      <a:ext uri="{FF2B5EF4-FFF2-40B4-BE49-F238E27FC236}">
                        <a16:creationId xmlns:a16="http://schemas.microsoft.com/office/drawing/2014/main" id="{9806A8C7-1B39-4776-7549-0214FDE2327E}"/>
                      </a:ext>
                    </a:extLst>
                  </p:cNvPr>
                  <p:cNvPicPr/>
                  <p:nvPr/>
                </p:nvPicPr>
                <p:blipFill>
                  <a:blip r:embed="rId9" cstate="print"/>
                  <a:stretch>
                    <a:fillRect/>
                  </a:stretch>
                </p:blipFill>
                <p:spPr>
                  <a:xfrm>
                    <a:off x="6621456" y="4122557"/>
                    <a:ext cx="102386" cy="84849"/>
                  </a:xfrm>
                  <a:prstGeom prst="rect">
                    <a:avLst/>
                  </a:prstGeom>
                </p:spPr>
              </p:pic>
              <p:pic>
                <p:nvPicPr>
                  <p:cNvPr id="122" name="object 153">
                    <a:extLst>
                      <a:ext uri="{FF2B5EF4-FFF2-40B4-BE49-F238E27FC236}">
                        <a16:creationId xmlns:a16="http://schemas.microsoft.com/office/drawing/2014/main" id="{02525354-54ED-E90D-2B6C-A2BDC69DACE1}"/>
                      </a:ext>
                    </a:extLst>
                  </p:cNvPr>
                  <p:cNvPicPr/>
                  <p:nvPr/>
                </p:nvPicPr>
                <p:blipFill>
                  <a:blip r:embed="rId10" cstate="print"/>
                  <a:stretch>
                    <a:fillRect/>
                  </a:stretch>
                </p:blipFill>
                <p:spPr>
                  <a:xfrm>
                    <a:off x="6851491" y="4122557"/>
                    <a:ext cx="102386" cy="84849"/>
                  </a:xfrm>
                  <a:prstGeom prst="rect">
                    <a:avLst/>
                  </a:prstGeom>
                </p:spPr>
              </p:pic>
            </p:grpSp>
            <p:grpSp>
              <p:nvGrpSpPr>
                <p:cNvPr id="78" name="Grupo 77">
                  <a:extLst>
                    <a:ext uri="{FF2B5EF4-FFF2-40B4-BE49-F238E27FC236}">
                      <a16:creationId xmlns:a16="http://schemas.microsoft.com/office/drawing/2014/main" id="{C5C1C55B-F93D-D06D-DBE1-D51E08C4CA2F}"/>
                    </a:ext>
                  </a:extLst>
                </p:cNvPr>
                <p:cNvGrpSpPr/>
                <p:nvPr/>
              </p:nvGrpSpPr>
              <p:grpSpPr>
                <a:xfrm>
                  <a:off x="5826147" y="3845913"/>
                  <a:ext cx="452678" cy="592592"/>
                  <a:chOff x="5857897" y="3877663"/>
                  <a:chExt cx="452678" cy="592592"/>
                </a:xfrm>
              </p:grpSpPr>
              <p:pic>
                <p:nvPicPr>
                  <p:cNvPr id="79" name="object 154">
                    <a:extLst>
                      <a:ext uri="{FF2B5EF4-FFF2-40B4-BE49-F238E27FC236}">
                        <a16:creationId xmlns:a16="http://schemas.microsoft.com/office/drawing/2014/main" id="{96F80F14-65F9-1081-F901-B6B1716D3C6C}"/>
                      </a:ext>
                    </a:extLst>
                  </p:cNvPr>
                  <p:cNvPicPr/>
                  <p:nvPr/>
                </p:nvPicPr>
                <p:blipFill>
                  <a:blip r:embed="rId11" cstate="print"/>
                  <a:stretch>
                    <a:fillRect/>
                  </a:stretch>
                </p:blipFill>
                <p:spPr>
                  <a:xfrm>
                    <a:off x="5918506" y="4090128"/>
                    <a:ext cx="48220" cy="60037"/>
                  </a:xfrm>
                  <a:prstGeom prst="rect">
                    <a:avLst/>
                  </a:prstGeom>
                </p:spPr>
              </p:pic>
              <p:sp>
                <p:nvSpPr>
                  <p:cNvPr id="80" name="object 155">
                    <a:extLst>
                      <a:ext uri="{FF2B5EF4-FFF2-40B4-BE49-F238E27FC236}">
                        <a16:creationId xmlns:a16="http://schemas.microsoft.com/office/drawing/2014/main" id="{8D8262AC-3C3F-53D5-9300-30BBD758F34F}"/>
                      </a:ext>
                    </a:extLst>
                  </p:cNvPr>
                  <p:cNvSpPr/>
                  <p:nvPr/>
                </p:nvSpPr>
                <p:spPr>
                  <a:xfrm>
                    <a:off x="5990539" y="3909290"/>
                    <a:ext cx="210964" cy="79740"/>
                  </a:xfrm>
                  <a:custGeom>
                    <a:avLst/>
                    <a:gdLst/>
                    <a:ahLst/>
                    <a:cxnLst/>
                    <a:rect l="l" t="t" r="r" b="b"/>
                    <a:pathLst>
                      <a:path w="426720" h="161290">
                        <a:moveTo>
                          <a:pt x="426224" y="108291"/>
                        </a:moveTo>
                        <a:lnTo>
                          <a:pt x="394772" y="70352"/>
                        </a:lnTo>
                        <a:lnTo>
                          <a:pt x="357673" y="40280"/>
                        </a:lnTo>
                        <a:lnTo>
                          <a:pt x="316271" y="18349"/>
                        </a:lnTo>
                        <a:lnTo>
                          <a:pt x="271911" y="4831"/>
                        </a:lnTo>
                        <a:lnTo>
                          <a:pt x="225939" y="0"/>
                        </a:lnTo>
                        <a:lnTo>
                          <a:pt x="179699" y="4128"/>
                        </a:lnTo>
                        <a:lnTo>
                          <a:pt x="134536" y="17490"/>
                        </a:lnTo>
                        <a:lnTo>
                          <a:pt x="91795" y="40359"/>
                        </a:lnTo>
                        <a:lnTo>
                          <a:pt x="60477" y="65273"/>
                        </a:lnTo>
                        <a:lnTo>
                          <a:pt x="34758" y="93828"/>
                        </a:lnTo>
                        <a:lnTo>
                          <a:pt x="14609" y="125775"/>
                        </a:lnTo>
                        <a:lnTo>
                          <a:pt x="0" y="160869"/>
                        </a:lnTo>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81" name="object 156">
                    <a:extLst>
                      <a:ext uri="{FF2B5EF4-FFF2-40B4-BE49-F238E27FC236}">
                        <a16:creationId xmlns:a16="http://schemas.microsoft.com/office/drawing/2014/main" id="{7682C7A9-58BE-8A14-8724-46FE26E10AD4}"/>
                      </a:ext>
                    </a:extLst>
                  </p:cNvPr>
                  <p:cNvSpPr/>
                  <p:nvPr/>
                </p:nvSpPr>
                <p:spPr>
                  <a:xfrm>
                    <a:off x="5978704" y="3963410"/>
                    <a:ext cx="36416" cy="25429"/>
                  </a:xfrm>
                  <a:custGeom>
                    <a:avLst/>
                    <a:gdLst/>
                    <a:ahLst/>
                    <a:cxnLst/>
                    <a:rect l="l" t="t" r="r" b="b"/>
                    <a:pathLst>
                      <a:path w="73660" h="51434">
                        <a:moveTo>
                          <a:pt x="73469" y="23787"/>
                        </a:moveTo>
                        <a:lnTo>
                          <a:pt x="23939" y="51409"/>
                        </a:lnTo>
                        <a:lnTo>
                          <a:pt x="0" y="0"/>
                        </a:lnTo>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82" name="object 157">
                    <a:extLst>
                      <a:ext uri="{FF2B5EF4-FFF2-40B4-BE49-F238E27FC236}">
                        <a16:creationId xmlns:a16="http://schemas.microsoft.com/office/drawing/2014/main" id="{748C1EF6-EFC4-2307-27BA-5B5EFDD38264}"/>
                      </a:ext>
                    </a:extLst>
                  </p:cNvPr>
                  <p:cNvSpPr/>
                  <p:nvPr/>
                </p:nvSpPr>
                <p:spPr>
                  <a:xfrm>
                    <a:off x="6131004" y="3877663"/>
                    <a:ext cx="179571" cy="88529"/>
                  </a:xfrm>
                  <a:custGeom>
                    <a:avLst/>
                    <a:gdLst/>
                    <a:ahLst/>
                    <a:cxnLst/>
                    <a:rect l="l" t="t" r="r" b="b"/>
                    <a:pathLst>
                      <a:path w="363220" h="179070">
                        <a:moveTo>
                          <a:pt x="153212" y="0"/>
                        </a:moveTo>
                        <a:lnTo>
                          <a:pt x="119642" y="6276"/>
                        </a:lnTo>
                        <a:lnTo>
                          <a:pt x="91782" y="23485"/>
                        </a:lnTo>
                        <a:lnTo>
                          <a:pt x="72095" y="49195"/>
                        </a:lnTo>
                        <a:lnTo>
                          <a:pt x="63042" y="80975"/>
                        </a:lnTo>
                        <a:lnTo>
                          <a:pt x="59080" y="80073"/>
                        </a:lnTo>
                        <a:lnTo>
                          <a:pt x="55003" y="79463"/>
                        </a:lnTo>
                        <a:lnTo>
                          <a:pt x="50799" y="79463"/>
                        </a:lnTo>
                        <a:lnTo>
                          <a:pt x="31027" y="83365"/>
                        </a:lnTo>
                        <a:lnTo>
                          <a:pt x="14879" y="94010"/>
                        </a:lnTo>
                        <a:lnTo>
                          <a:pt x="3992" y="109805"/>
                        </a:lnTo>
                        <a:lnTo>
                          <a:pt x="0" y="129159"/>
                        </a:lnTo>
                        <a:lnTo>
                          <a:pt x="3992" y="148473"/>
                        </a:lnTo>
                        <a:lnTo>
                          <a:pt x="14879" y="164231"/>
                        </a:lnTo>
                        <a:lnTo>
                          <a:pt x="31027" y="174848"/>
                        </a:lnTo>
                        <a:lnTo>
                          <a:pt x="50799" y="178739"/>
                        </a:lnTo>
                        <a:lnTo>
                          <a:pt x="320255" y="178739"/>
                        </a:lnTo>
                        <a:lnTo>
                          <a:pt x="336796" y="175484"/>
                        </a:lnTo>
                        <a:lnTo>
                          <a:pt x="350289" y="166600"/>
                        </a:lnTo>
                        <a:lnTo>
                          <a:pt x="359380" y="153413"/>
                        </a:lnTo>
                        <a:lnTo>
                          <a:pt x="362711" y="137248"/>
                        </a:lnTo>
                        <a:lnTo>
                          <a:pt x="359380" y="121113"/>
                        </a:lnTo>
                        <a:lnTo>
                          <a:pt x="350289" y="107927"/>
                        </a:lnTo>
                        <a:lnTo>
                          <a:pt x="336796" y="99033"/>
                        </a:lnTo>
                        <a:lnTo>
                          <a:pt x="320255" y="95770"/>
                        </a:lnTo>
                        <a:lnTo>
                          <a:pt x="316242" y="95948"/>
                        </a:lnTo>
                        <a:lnTo>
                          <a:pt x="308286" y="75468"/>
                        </a:lnTo>
                        <a:lnTo>
                          <a:pt x="294011" y="59078"/>
                        </a:lnTo>
                        <a:lnTo>
                          <a:pt x="274858" y="48201"/>
                        </a:lnTo>
                        <a:lnTo>
                          <a:pt x="252272" y="44259"/>
                        </a:lnTo>
                        <a:lnTo>
                          <a:pt x="245605" y="44259"/>
                        </a:lnTo>
                        <a:lnTo>
                          <a:pt x="239229" y="45237"/>
                        </a:lnTo>
                        <a:lnTo>
                          <a:pt x="233184" y="47040"/>
                        </a:lnTo>
                        <a:lnTo>
                          <a:pt x="219144" y="27898"/>
                        </a:lnTo>
                        <a:lnTo>
                          <a:pt x="200490" y="13038"/>
                        </a:lnTo>
                        <a:lnTo>
                          <a:pt x="178190" y="3419"/>
                        </a:lnTo>
                        <a:lnTo>
                          <a:pt x="15321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83" name="object 158">
                    <a:extLst>
                      <a:ext uri="{FF2B5EF4-FFF2-40B4-BE49-F238E27FC236}">
                        <a16:creationId xmlns:a16="http://schemas.microsoft.com/office/drawing/2014/main" id="{574D44EB-65BD-7747-52DB-E018FC7EDA4C}"/>
                      </a:ext>
                    </a:extLst>
                  </p:cNvPr>
                  <p:cNvSpPr/>
                  <p:nvPr/>
                </p:nvSpPr>
                <p:spPr>
                  <a:xfrm>
                    <a:off x="6131004" y="3877663"/>
                    <a:ext cx="179571" cy="88529"/>
                  </a:xfrm>
                  <a:custGeom>
                    <a:avLst/>
                    <a:gdLst/>
                    <a:ahLst/>
                    <a:cxnLst/>
                    <a:rect l="l" t="t" r="r" b="b"/>
                    <a:pathLst>
                      <a:path w="363220" h="179070">
                        <a:moveTo>
                          <a:pt x="320255" y="95770"/>
                        </a:moveTo>
                        <a:lnTo>
                          <a:pt x="318896" y="95770"/>
                        </a:lnTo>
                        <a:lnTo>
                          <a:pt x="317538" y="95834"/>
                        </a:lnTo>
                        <a:lnTo>
                          <a:pt x="316242" y="95948"/>
                        </a:lnTo>
                        <a:lnTo>
                          <a:pt x="308286" y="75468"/>
                        </a:lnTo>
                        <a:lnTo>
                          <a:pt x="294011" y="59078"/>
                        </a:lnTo>
                        <a:lnTo>
                          <a:pt x="274858" y="48201"/>
                        </a:lnTo>
                        <a:lnTo>
                          <a:pt x="252272" y="44259"/>
                        </a:lnTo>
                        <a:lnTo>
                          <a:pt x="245605" y="44259"/>
                        </a:lnTo>
                        <a:lnTo>
                          <a:pt x="239229" y="45237"/>
                        </a:lnTo>
                        <a:lnTo>
                          <a:pt x="233184" y="47040"/>
                        </a:lnTo>
                        <a:lnTo>
                          <a:pt x="219144" y="27898"/>
                        </a:lnTo>
                        <a:lnTo>
                          <a:pt x="200490" y="13038"/>
                        </a:lnTo>
                        <a:lnTo>
                          <a:pt x="178190" y="3419"/>
                        </a:lnTo>
                        <a:lnTo>
                          <a:pt x="153212" y="0"/>
                        </a:lnTo>
                        <a:lnTo>
                          <a:pt x="119642" y="6276"/>
                        </a:lnTo>
                        <a:lnTo>
                          <a:pt x="91782" y="23485"/>
                        </a:lnTo>
                        <a:lnTo>
                          <a:pt x="72095" y="49195"/>
                        </a:lnTo>
                        <a:lnTo>
                          <a:pt x="63042" y="80975"/>
                        </a:lnTo>
                        <a:lnTo>
                          <a:pt x="59080" y="80073"/>
                        </a:lnTo>
                        <a:lnTo>
                          <a:pt x="55003" y="79463"/>
                        </a:lnTo>
                        <a:lnTo>
                          <a:pt x="50799" y="79463"/>
                        </a:lnTo>
                        <a:lnTo>
                          <a:pt x="31027" y="83365"/>
                        </a:lnTo>
                        <a:lnTo>
                          <a:pt x="14879" y="94010"/>
                        </a:lnTo>
                        <a:lnTo>
                          <a:pt x="3992" y="109805"/>
                        </a:lnTo>
                        <a:lnTo>
                          <a:pt x="0" y="129159"/>
                        </a:lnTo>
                        <a:lnTo>
                          <a:pt x="3992" y="148473"/>
                        </a:lnTo>
                        <a:lnTo>
                          <a:pt x="14879" y="164231"/>
                        </a:lnTo>
                        <a:lnTo>
                          <a:pt x="31027" y="174848"/>
                        </a:lnTo>
                        <a:lnTo>
                          <a:pt x="50799" y="178739"/>
                        </a:lnTo>
                        <a:lnTo>
                          <a:pt x="320255" y="178739"/>
                        </a:lnTo>
                        <a:lnTo>
                          <a:pt x="336796" y="175484"/>
                        </a:lnTo>
                        <a:lnTo>
                          <a:pt x="350289" y="166600"/>
                        </a:lnTo>
                        <a:lnTo>
                          <a:pt x="359380" y="153413"/>
                        </a:lnTo>
                        <a:lnTo>
                          <a:pt x="362711" y="137248"/>
                        </a:lnTo>
                        <a:lnTo>
                          <a:pt x="359380" y="121113"/>
                        </a:lnTo>
                        <a:lnTo>
                          <a:pt x="350289" y="107927"/>
                        </a:lnTo>
                        <a:lnTo>
                          <a:pt x="336796" y="99033"/>
                        </a:lnTo>
                        <a:lnTo>
                          <a:pt x="320255" y="95770"/>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pic>
                <p:nvPicPr>
                  <p:cNvPr id="84" name="object 159">
                    <a:extLst>
                      <a:ext uri="{FF2B5EF4-FFF2-40B4-BE49-F238E27FC236}">
                        <a16:creationId xmlns:a16="http://schemas.microsoft.com/office/drawing/2014/main" id="{12FF07D2-8164-C2EF-4645-44DA1A03D232}"/>
                      </a:ext>
                    </a:extLst>
                  </p:cNvPr>
                  <p:cNvPicPr/>
                  <p:nvPr/>
                </p:nvPicPr>
                <p:blipFill>
                  <a:blip r:embed="rId12" cstate="print"/>
                  <a:stretch>
                    <a:fillRect/>
                  </a:stretch>
                </p:blipFill>
                <p:spPr>
                  <a:xfrm>
                    <a:off x="6150182" y="3977062"/>
                    <a:ext cx="76791" cy="68188"/>
                  </a:xfrm>
                  <a:prstGeom prst="rect">
                    <a:avLst/>
                  </a:prstGeom>
                </p:spPr>
              </p:pic>
              <p:sp>
                <p:nvSpPr>
                  <p:cNvPr id="85" name="object 160">
                    <a:extLst>
                      <a:ext uri="{FF2B5EF4-FFF2-40B4-BE49-F238E27FC236}">
                        <a16:creationId xmlns:a16="http://schemas.microsoft.com/office/drawing/2014/main" id="{5368AE34-F349-8293-1E87-91962C8D3560}"/>
                      </a:ext>
                    </a:extLst>
                  </p:cNvPr>
                  <p:cNvSpPr/>
                  <p:nvPr/>
                </p:nvSpPr>
                <p:spPr>
                  <a:xfrm>
                    <a:off x="5857897" y="4233869"/>
                    <a:ext cx="55567" cy="226975"/>
                  </a:xfrm>
                  <a:custGeom>
                    <a:avLst/>
                    <a:gdLst/>
                    <a:ahLst/>
                    <a:cxnLst/>
                    <a:rect l="l" t="t" r="r" b="b"/>
                    <a:pathLst>
                      <a:path w="112395" h="459104">
                        <a:moveTo>
                          <a:pt x="33959" y="0"/>
                        </a:moveTo>
                        <a:lnTo>
                          <a:pt x="0" y="458584"/>
                        </a:lnTo>
                        <a:lnTo>
                          <a:pt x="54736" y="458584"/>
                        </a:lnTo>
                        <a:lnTo>
                          <a:pt x="111975" y="86766"/>
                        </a:lnTo>
                        <a:lnTo>
                          <a:pt x="33959"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86" name="object 161">
                    <a:extLst>
                      <a:ext uri="{FF2B5EF4-FFF2-40B4-BE49-F238E27FC236}">
                        <a16:creationId xmlns:a16="http://schemas.microsoft.com/office/drawing/2014/main" id="{9B8FAFF2-1418-C2BE-D82B-19D3529D82C0}"/>
                      </a:ext>
                    </a:extLst>
                  </p:cNvPr>
                  <p:cNvSpPr/>
                  <p:nvPr/>
                </p:nvSpPr>
                <p:spPr>
                  <a:xfrm>
                    <a:off x="5857897" y="4233869"/>
                    <a:ext cx="55567" cy="226975"/>
                  </a:xfrm>
                  <a:custGeom>
                    <a:avLst/>
                    <a:gdLst/>
                    <a:ahLst/>
                    <a:cxnLst/>
                    <a:rect l="l" t="t" r="r" b="b"/>
                    <a:pathLst>
                      <a:path w="112395" h="459104">
                        <a:moveTo>
                          <a:pt x="33959" y="0"/>
                        </a:moveTo>
                        <a:lnTo>
                          <a:pt x="0" y="458584"/>
                        </a:lnTo>
                        <a:lnTo>
                          <a:pt x="54736" y="458584"/>
                        </a:lnTo>
                        <a:lnTo>
                          <a:pt x="111975" y="86766"/>
                        </a:lnTo>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87" name="object 162">
                    <a:extLst>
                      <a:ext uri="{FF2B5EF4-FFF2-40B4-BE49-F238E27FC236}">
                        <a16:creationId xmlns:a16="http://schemas.microsoft.com/office/drawing/2014/main" id="{91240CC0-1F71-3503-38B5-D214EBE16815}"/>
                      </a:ext>
                    </a:extLst>
                  </p:cNvPr>
                  <p:cNvSpPr/>
                  <p:nvPr/>
                </p:nvSpPr>
                <p:spPr>
                  <a:xfrm>
                    <a:off x="5905645" y="4232711"/>
                    <a:ext cx="60590" cy="227917"/>
                  </a:xfrm>
                  <a:custGeom>
                    <a:avLst/>
                    <a:gdLst/>
                    <a:ahLst/>
                    <a:cxnLst/>
                    <a:rect l="l" t="t" r="r" b="b"/>
                    <a:pathLst>
                      <a:path w="122554" h="461009">
                        <a:moveTo>
                          <a:pt x="91401" y="0"/>
                        </a:moveTo>
                        <a:lnTo>
                          <a:pt x="0" y="42608"/>
                        </a:lnTo>
                        <a:lnTo>
                          <a:pt x="66014" y="460463"/>
                        </a:lnTo>
                        <a:lnTo>
                          <a:pt x="122237" y="460463"/>
                        </a:lnTo>
                        <a:lnTo>
                          <a:pt x="91401"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88" name="object 163">
                    <a:extLst>
                      <a:ext uri="{FF2B5EF4-FFF2-40B4-BE49-F238E27FC236}">
                        <a16:creationId xmlns:a16="http://schemas.microsoft.com/office/drawing/2014/main" id="{3A70A9DF-409C-6255-440C-A5A54331C921}"/>
                      </a:ext>
                    </a:extLst>
                  </p:cNvPr>
                  <p:cNvSpPr/>
                  <p:nvPr/>
                </p:nvSpPr>
                <p:spPr>
                  <a:xfrm>
                    <a:off x="5905645" y="4232711"/>
                    <a:ext cx="60590" cy="227917"/>
                  </a:xfrm>
                  <a:custGeom>
                    <a:avLst/>
                    <a:gdLst/>
                    <a:ahLst/>
                    <a:cxnLst/>
                    <a:rect l="l" t="t" r="r" b="b"/>
                    <a:pathLst>
                      <a:path w="122554" h="461009">
                        <a:moveTo>
                          <a:pt x="0" y="42608"/>
                        </a:moveTo>
                        <a:lnTo>
                          <a:pt x="66014" y="460463"/>
                        </a:lnTo>
                        <a:lnTo>
                          <a:pt x="122237" y="460463"/>
                        </a:lnTo>
                        <a:lnTo>
                          <a:pt x="91401" y="0"/>
                        </a:lnTo>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89" name="object 164">
                    <a:extLst>
                      <a:ext uri="{FF2B5EF4-FFF2-40B4-BE49-F238E27FC236}">
                        <a16:creationId xmlns:a16="http://schemas.microsoft.com/office/drawing/2014/main" id="{336BC26D-CD8F-C235-2C3D-C780733854E6}"/>
                      </a:ext>
                    </a:extLst>
                  </p:cNvPr>
                  <p:cNvSpPr/>
                  <p:nvPr/>
                </p:nvSpPr>
                <p:spPr>
                  <a:xfrm>
                    <a:off x="5949167" y="4460523"/>
                    <a:ext cx="22289" cy="9732"/>
                  </a:xfrm>
                  <a:custGeom>
                    <a:avLst/>
                    <a:gdLst/>
                    <a:ahLst/>
                    <a:cxnLst/>
                    <a:rect l="l" t="t" r="r" b="b"/>
                    <a:pathLst>
                      <a:path w="45085" h="19684">
                        <a:moveTo>
                          <a:pt x="16548" y="0"/>
                        </a:moveTo>
                        <a:lnTo>
                          <a:pt x="0" y="0"/>
                        </a:lnTo>
                        <a:lnTo>
                          <a:pt x="0" y="18834"/>
                        </a:lnTo>
                        <a:lnTo>
                          <a:pt x="11734" y="18834"/>
                        </a:lnTo>
                        <a:lnTo>
                          <a:pt x="9499" y="11404"/>
                        </a:lnTo>
                        <a:lnTo>
                          <a:pt x="11823" y="11391"/>
                        </a:lnTo>
                        <a:lnTo>
                          <a:pt x="29933" y="19545"/>
                        </a:lnTo>
                        <a:lnTo>
                          <a:pt x="44551" y="18834"/>
                        </a:lnTo>
                        <a:lnTo>
                          <a:pt x="1654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90" name="object 165">
                    <a:extLst>
                      <a:ext uri="{FF2B5EF4-FFF2-40B4-BE49-F238E27FC236}">
                        <a16:creationId xmlns:a16="http://schemas.microsoft.com/office/drawing/2014/main" id="{A28E0660-10C5-FB2E-85E6-1ACFC8CB697C}"/>
                      </a:ext>
                    </a:extLst>
                  </p:cNvPr>
                  <p:cNvSpPr/>
                  <p:nvPr/>
                </p:nvSpPr>
                <p:spPr>
                  <a:xfrm>
                    <a:off x="5949167" y="4460523"/>
                    <a:ext cx="22289" cy="9732"/>
                  </a:xfrm>
                  <a:custGeom>
                    <a:avLst/>
                    <a:gdLst/>
                    <a:ahLst/>
                    <a:cxnLst/>
                    <a:rect l="l" t="t" r="r" b="b"/>
                    <a:pathLst>
                      <a:path w="45085" h="19684">
                        <a:moveTo>
                          <a:pt x="44551" y="18834"/>
                        </a:moveTo>
                        <a:lnTo>
                          <a:pt x="29933" y="19545"/>
                        </a:lnTo>
                        <a:lnTo>
                          <a:pt x="11823" y="11391"/>
                        </a:lnTo>
                        <a:lnTo>
                          <a:pt x="9499" y="11404"/>
                        </a:lnTo>
                        <a:lnTo>
                          <a:pt x="11734" y="18834"/>
                        </a:lnTo>
                        <a:lnTo>
                          <a:pt x="0" y="18834"/>
                        </a:lnTo>
                        <a:lnTo>
                          <a:pt x="0" y="0"/>
                        </a:lnTo>
                        <a:lnTo>
                          <a:pt x="16548" y="0"/>
                        </a:lnTo>
                        <a:lnTo>
                          <a:pt x="44551" y="18834"/>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pic>
                <p:nvPicPr>
                  <p:cNvPr id="91" name="object 166">
                    <a:extLst>
                      <a:ext uri="{FF2B5EF4-FFF2-40B4-BE49-F238E27FC236}">
                        <a16:creationId xmlns:a16="http://schemas.microsoft.com/office/drawing/2014/main" id="{57B0DE0A-5660-9390-F100-FD71F74AB768}"/>
                      </a:ext>
                    </a:extLst>
                  </p:cNvPr>
                  <p:cNvPicPr/>
                  <p:nvPr/>
                </p:nvPicPr>
                <p:blipFill>
                  <a:blip r:embed="rId13" cstate="print"/>
                  <a:stretch>
                    <a:fillRect/>
                  </a:stretch>
                </p:blipFill>
                <p:spPr>
                  <a:xfrm>
                    <a:off x="5901754" y="4065386"/>
                    <a:ext cx="32881" cy="39342"/>
                  </a:xfrm>
                  <a:prstGeom prst="rect">
                    <a:avLst/>
                  </a:prstGeom>
                </p:spPr>
              </p:pic>
              <p:sp>
                <p:nvSpPr>
                  <p:cNvPr id="92" name="object 167">
                    <a:extLst>
                      <a:ext uri="{FF2B5EF4-FFF2-40B4-BE49-F238E27FC236}">
                        <a16:creationId xmlns:a16="http://schemas.microsoft.com/office/drawing/2014/main" id="{076F52DC-E529-8AE3-B332-7E06140437D3}"/>
                      </a:ext>
                    </a:extLst>
                  </p:cNvPr>
                  <p:cNvSpPr/>
                  <p:nvPr/>
                </p:nvSpPr>
                <p:spPr>
                  <a:xfrm>
                    <a:off x="5869146" y="4100419"/>
                    <a:ext cx="87274" cy="133109"/>
                  </a:xfrm>
                  <a:custGeom>
                    <a:avLst/>
                    <a:gdLst/>
                    <a:ahLst/>
                    <a:cxnLst/>
                    <a:rect l="l" t="t" r="r" b="b"/>
                    <a:pathLst>
                      <a:path w="176529" h="269240">
                        <a:moveTo>
                          <a:pt x="89522" y="0"/>
                        </a:moveTo>
                        <a:lnTo>
                          <a:pt x="64427" y="1142"/>
                        </a:lnTo>
                        <a:lnTo>
                          <a:pt x="59651" y="23101"/>
                        </a:lnTo>
                        <a:lnTo>
                          <a:pt x="17691" y="47942"/>
                        </a:lnTo>
                        <a:lnTo>
                          <a:pt x="7207" y="140392"/>
                        </a:lnTo>
                        <a:lnTo>
                          <a:pt x="1356" y="207401"/>
                        </a:lnTo>
                        <a:lnTo>
                          <a:pt x="0" y="264579"/>
                        </a:lnTo>
                        <a:lnTo>
                          <a:pt x="175933" y="269138"/>
                        </a:lnTo>
                        <a:lnTo>
                          <a:pt x="152298" y="185940"/>
                        </a:lnTo>
                        <a:lnTo>
                          <a:pt x="151053" y="114363"/>
                        </a:lnTo>
                        <a:lnTo>
                          <a:pt x="143493" y="50916"/>
                        </a:lnTo>
                        <a:lnTo>
                          <a:pt x="97510" y="25095"/>
                        </a:lnTo>
                        <a:lnTo>
                          <a:pt x="8952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93" name="object 168">
                    <a:extLst>
                      <a:ext uri="{FF2B5EF4-FFF2-40B4-BE49-F238E27FC236}">
                        <a16:creationId xmlns:a16="http://schemas.microsoft.com/office/drawing/2014/main" id="{8DE06410-AE26-81DC-D983-8EF942D2BED9}"/>
                      </a:ext>
                    </a:extLst>
                  </p:cNvPr>
                  <p:cNvSpPr/>
                  <p:nvPr/>
                </p:nvSpPr>
                <p:spPr>
                  <a:xfrm>
                    <a:off x="5869146" y="4100419"/>
                    <a:ext cx="87274" cy="133109"/>
                  </a:xfrm>
                  <a:custGeom>
                    <a:avLst/>
                    <a:gdLst/>
                    <a:ahLst/>
                    <a:cxnLst/>
                    <a:rect l="l" t="t" r="r" b="b"/>
                    <a:pathLst>
                      <a:path w="176529" h="269240">
                        <a:moveTo>
                          <a:pt x="89522" y="0"/>
                        </a:moveTo>
                        <a:lnTo>
                          <a:pt x="97510" y="25095"/>
                        </a:lnTo>
                        <a:lnTo>
                          <a:pt x="115516" y="27830"/>
                        </a:lnTo>
                        <a:lnTo>
                          <a:pt x="125687" y="29876"/>
                        </a:lnTo>
                        <a:lnTo>
                          <a:pt x="147715" y="77558"/>
                        </a:lnTo>
                        <a:lnTo>
                          <a:pt x="152298" y="185940"/>
                        </a:lnTo>
                        <a:lnTo>
                          <a:pt x="175933" y="269138"/>
                        </a:lnTo>
                        <a:lnTo>
                          <a:pt x="0" y="264579"/>
                        </a:lnTo>
                        <a:lnTo>
                          <a:pt x="1356" y="207401"/>
                        </a:lnTo>
                        <a:lnTo>
                          <a:pt x="7207" y="140392"/>
                        </a:lnTo>
                        <a:lnTo>
                          <a:pt x="13876" y="81316"/>
                        </a:lnTo>
                        <a:lnTo>
                          <a:pt x="17691" y="47942"/>
                        </a:lnTo>
                        <a:lnTo>
                          <a:pt x="59651" y="23101"/>
                        </a:lnTo>
                        <a:lnTo>
                          <a:pt x="64427" y="1142"/>
                        </a:lnTo>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94" name="object 169">
                    <a:extLst>
                      <a:ext uri="{FF2B5EF4-FFF2-40B4-BE49-F238E27FC236}">
                        <a16:creationId xmlns:a16="http://schemas.microsoft.com/office/drawing/2014/main" id="{9D472D3B-F55D-2B87-484D-8AC9F5E0E64F}"/>
                      </a:ext>
                    </a:extLst>
                  </p:cNvPr>
                  <p:cNvSpPr/>
                  <p:nvPr/>
                </p:nvSpPr>
                <p:spPr>
                  <a:xfrm>
                    <a:off x="5867762" y="4460523"/>
                    <a:ext cx="22289" cy="9732"/>
                  </a:xfrm>
                  <a:custGeom>
                    <a:avLst/>
                    <a:gdLst/>
                    <a:ahLst/>
                    <a:cxnLst/>
                    <a:rect l="l" t="t" r="r" b="b"/>
                    <a:pathLst>
                      <a:path w="45085" h="19684">
                        <a:moveTo>
                          <a:pt x="16548" y="0"/>
                        </a:moveTo>
                        <a:lnTo>
                          <a:pt x="0" y="0"/>
                        </a:lnTo>
                        <a:lnTo>
                          <a:pt x="0" y="18834"/>
                        </a:lnTo>
                        <a:lnTo>
                          <a:pt x="11734" y="18834"/>
                        </a:lnTo>
                        <a:lnTo>
                          <a:pt x="9499" y="11404"/>
                        </a:lnTo>
                        <a:lnTo>
                          <a:pt x="11823" y="11391"/>
                        </a:lnTo>
                        <a:lnTo>
                          <a:pt x="29933" y="19545"/>
                        </a:lnTo>
                        <a:lnTo>
                          <a:pt x="44551" y="18834"/>
                        </a:lnTo>
                        <a:lnTo>
                          <a:pt x="1654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95" name="object 170">
                    <a:extLst>
                      <a:ext uri="{FF2B5EF4-FFF2-40B4-BE49-F238E27FC236}">
                        <a16:creationId xmlns:a16="http://schemas.microsoft.com/office/drawing/2014/main" id="{B5C130C3-E1A6-F79A-74D6-9959E18A749E}"/>
                      </a:ext>
                    </a:extLst>
                  </p:cNvPr>
                  <p:cNvSpPr/>
                  <p:nvPr/>
                </p:nvSpPr>
                <p:spPr>
                  <a:xfrm>
                    <a:off x="5867762" y="4460523"/>
                    <a:ext cx="22289" cy="9732"/>
                  </a:xfrm>
                  <a:custGeom>
                    <a:avLst/>
                    <a:gdLst/>
                    <a:ahLst/>
                    <a:cxnLst/>
                    <a:rect l="l" t="t" r="r" b="b"/>
                    <a:pathLst>
                      <a:path w="45085" h="19684">
                        <a:moveTo>
                          <a:pt x="44551" y="18834"/>
                        </a:moveTo>
                        <a:lnTo>
                          <a:pt x="29933" y="19545"/>
                        </a:lnTo>
                        <a:lnTo>
                          <a:pt x="11823" y="11391"/>
                        </a:lnTo>
                        <a:lnTo>
                          <a:pt x="9499" y="11404"/>
                        </a:lnTo>
                        <a:lnTo>
                          <a:pt x="11734" y="18834"/>
                        </a:lnTo>
                        <a:lnTo>
                          <a:pt x="0" y="18834"/>
                        </a:lnTo>
                        <a:lnTo>
                          <a:pt x="0" y="0"/>
                        </a:lnTo>
                        <a:lnTo>
                          <a:pt x="16548" y="0"/>
                        </a:lnTo>
                        <a:lnTo>
                          <a:pt x="44551" y="18834"/>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pic>
                <p:nvPicPr>
                  <p:cNvPr id="96" name="object 171">
                    <a:extLst>
                      <a:ext uri="{FF2B5EF4-FFF2-40B4-BE49-F238E27FC236}">
                        <a16:creationId xmlns:a16="http://schemas.microsoft.com/office/drawing/2014/main" id="{C7BB03ED-1956-C51A-BD7D-7AE2939C0024}"/>
                      </a:ext>
                    </a:extLst>
                  </p:cNvPr>
                  <p:cNvPicPr/>
                  <p:nvPr/>
                </p:nvPicPr>
                <p:blipFill>
                  <a:blip r:embed="rId14" cstate="print"/>
                  <a:stretch>
                    <a:fillRect/>
                  </a:stretch>
                </p:blipFill>
                <p:spPr>
                  <a:xfrm>
                    <a:off x="5945989" y="3991024"/>
                    <a:ext cx="155931" cy="146863"/>
                  </a:xfrm>
                  <a:prstGeom prst="rect">
                    <a:avLst/>
                  </a:prstGeom>
                </p:spPr>
              </p:pic>
              <p:sp>
                <p:nvSpPr>
                  <p:cNvPr id="97" name="object 172">
                    <a:extLst>
                      <a:ext uri="{FF2B5EF4-FFF2-40B4-BE49-F238E27FC236}">
                        <a16:creationId xmlns:a16="http://schemas.microsoft.com/office/drawing/2014/main" id="{9FC6CAB2-6BEA-9825-0A05-EF8C614F668D}"/>
                      </a:ext>
                    </a:extLst>
                  </p:cNvPr>
                  <p:cNvSpPr/>
                  <p:nvPr/>
                </p:nvSpPr>
                <p:spPr>
                  <a:xfrm>
                    <a:off x="6050294" y="4088532"/>
                    <a:ext cx="159793" cy="59648"/>
                  </a:xfrm>
                  <a:custGeom>
                    <a:avLst/>
                    <a:gdLst/>
                    <a:ahLst/>
                    <a:cxnLst/>
                    <a:rect l="l" t="t" r="r" b="b"/>
                    <a:pathLst>
                      <a:path w="323215" h="120650">
                        <a:moveTo>
                          <a:pt x="0" y="90017"/>
                        </a:moveTo>
                        <a:lnTo>
                          <a:pt x="23042" y="101466"/>
                        </a:lnTo>
                        <a:lnTo>
                          <a:pt x="47455" y="110401"/>
                        </a:lnTo>
                        <a:lnTo>
                          <a:pt x="73089" y="116649"/>
                        </a:lnTo>
                        <a:lnTo>
                          <a:pt x="99796" y="120040"/>
                        </a:lnTo>
                        <a:lnTo>
                          <a:pt x="146192" y="118919"/>
                        </a:lnTo>
                        <a:lnTo>
                          <a:pt x="190024" y="109365"/>
                        </a:lnTo>
                        <a:lnTo>
                          <a:pt x="230466" y="92038"/>
                        </a:lnTo>
                        <a:lnTo>
                          <a:pt x="266692" y="67595"/>
                        </a:lnTo>
                        <a:lnTo>
                          <a:pt x="297875" y="36696"/>
                        </a:lnTo>
                        <a:lnTo>
                          <a:pt x="323189" y="0"/>
                        </a:lnTo>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98" name="object 173">
                    <a:extLst>
                      <a:ext uri="{FF2B5EF4-FFF2-40B4-BE49-F238E27FC236}">
                        <a16:creationId xmlns:a16="http://schemas.microsoft.com/office/drawing/2014/main" id="{E27B0003-FFE5-FBD7-25A4-919BA2806399}"/>
                      </a:ext>
                    </a:extLst>
                  </p:cNvPr>
                  <p:cNvSpPr/>
                  <p:nvPr/>
                </p:nvSpPr>
                <p:spPr>
                  <a:xfrm>
                    <a:off x="6183378" y="4088534"/>
                    <a:ext cx="33591" cy="27311"/>
                  </a:xfrm>
                  <a:custGeom>
                    <a:avLst/>
                    <a:gdLst/>
                    <a:ahLst/>
                    <a:cxnLst/>
                    <a:rect l="l" t="t" r="r" b="b"/>
                    <a:pathLst>
                      <a:path w="67945" h="55245">
                        <a:moveTo>
                          <a:pt x="0" y="17310"/>
                        </a:moveTo>
                        <a:lnTo>
                          <a:pt x="54000" y="0"/>
                        </a:lnTo>
                        <a:lnTo>
                          <a:pt x="67335" y="55118"/>
                        </a:lnTo>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99" name="object 174">
                    <a:extLst>
                      <a:ext uri="{FF2B5EF4-FFF2-40B4-BE49-F238E27FC236}">
                        <a16:creationId xmlns:a16="http://schemas.microsoft.com/office/drawing/2014/main" id="{BD105F55-78F1-675F-CABD-6F3ECF96464D}"/>
                      </a:ext>
                    </a:extLst>
                  </p:cNvPr>
                  <p:cNvSpPr/>
                  <p:nvPr/>
                </p:nvSpPr>
                <p:spPr>
                  <a:xfrm>
                    <a:off x="5879413" y="4049573"/>
                    <a:ext cx="53682" cy="54625"/>
                  </a:xfrm>
                  <a:custGeom>
                    <a:avLst/>
                    <a:gdLst/>
                    <a:ahLst/>
                    <a:cxnLst/>
                    <a:rect l="l" t="t" r="r" b="b"/>
                    <a:pathLst>
                      <a:path w="108585" h="110490">
                        <a:moveTo>
                          <a:pt x="96824" y="0"/>
                        </a:moveTo>
                        <a:lnTo>
                          <a:pt x="52894" y="7747"/>
                        </a:lnTo>
                        <a:lnTo>
                          <a:pt x="18212" y="15081"/>
                        </a:lnTo>
                        <a:lnTo>
                          <a:pt x="1486" y="33188"/>
                        </a:lnTo>
                        <a:lnTo>
                          <a:pt x="0" y="56921"/>
                        </a:lnTo>
                        <a:lnTo>
                          <a:pt x="11035" y="81137"/>
                        </a:lnTo>
                        <a:lnTo>
                          <a:pt x="31874" y="100691"/>
                        </a:lnTo>
                        <a:lnTo>
                          <a:pt x="59802" y="110437"/>
                        </a:lnTo>
                        <a:lnTo>
                          <a:pt x="92099" y="105232"/>
                        </a:lnTo>
                        <a:lnTo>
                          <a:pt x="72262" y="54940"/>
                        </a:lnTo>
                        <a:lnTo>
                          <a:pt x="80987" y="52590"/>
                        </a:lnTo>
                        <a:lnTo>
                          <a:pt x="86905" y="45123"/>
                        </a:lnTo>
                        <a:lnTo>
                          <a:pt x="85521" y="37287"/>
                        </a:lnTo>
                        <a:lnTo>
                          <a:pt x="89267" y="34645"/>
                        </a:lnTo>
                        <a:lnTo>
                          <a:pt x="97878" y="33883"/>
                        </a:lnTo>
                        <a:lnTo>
                          <a:pt x="106971" y="32283"/>
                        </a:lnTo>
                        <a:lnTo>
                          <a:pt x="108076" y="20688"/>
                        </a:lnTo>
                        <a:lnTo>
                          <a:pt x="106692" y="12865"/>
                        </a:lnTo>
                        <a:lnTo>
                          <a:pt x="105307" y="5041"/>
                        </a:lnTo>
                        <a:lnTo>
                          <a:pt x="9682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00" name="object 175">
                    <a:extLst>
                      <a:ext uri="{FF2B5EF4-FFF2-40B4-BE49-F238E27FC236}">
                        <a16:creationId xmlns:a16="http://schemas.microsoft.com/office/drawing/2014/main" id="{D4F9D117-6D54-A1F7-2AE9-78F175659D8A}"/>
                      </a:ext>
                    </a:extLst>
                  </p:cNvPr>
                  <p:cNvSpPr/>
                  <p:nvPr/>
                </p:nvSpPr>
                <p:spPr>
                  <a:xfrm>
                    <a:off x="5879413" y="4049573"/>
                    <a:ext cx="53682" cy="54625"/>
                  </a:xfrm>
                  <a:custGeom>
                    <a:avLst/>
                    <a:gdLst/>
                    <a:ahLst/>
                    <a:cxnLst/>
                    <a:rect l="l" t="t" r="r" b="b"/>
                    <a:pathLst>
                      <a:path w="108585" h="110490">
                        <a:moveTo>
                          <a:pt x="106692" y="12865"/>
                        </a:moveTo>
                        <a:lnTo>
                          <a:pt x="105307" y="5041"/>
                        </a:lnTo>
                        <a:lnTo>
                          <a:pt x="96824" y="0"/>
                        </a:lnTo>
                        <a:lnTo>
                          <a:pt x="87731" y="1600"/>
                        </a:lnTo>
                        <a:lnTo>
                          <a:pt x="52894" y="7747"/>
                        </a:lnTo>
                        <a:lnTo>
                          <a:pt x="18212" y="15081"/>
                        </a:lnTo>
                        <a:lnTo>
                          <a:pt x="1486" y="33188"/>
                        </a:lnTo>
                        <a:lnTo>
                          <a:pt x="0" y="56921"/>
                        </a:lnTo>
                        <a:lnTo>
                          <a:pt x="11035" y="81137"/>
                        </a:lnTo>
                        <a:lnTo>
                          <a:pt x="31874" y="100691"/>
                        </a:lnTo>
                        <a:lnTo>
                          <a:pt x="59802" y="110437"/>
                        </a:lnTo>
                        <a:lnTo>
                          <a:pt x="92099" y="105232"/>
                        </a:lnTo>
                        <a:lnTo>
                          <a:pt x="72262" y="54940"/>
                        </a:lnTo>
                        <a:lnTo>
                          <a:pt x="80987" y="52590"/>
                        </a:lnTo>
                        <a:lnTo>
                          <a:pt x="86905" y="45123"/>
                        </a:lnTo>
                        <a:lnTo>
                          <a:pt x="85521" y="37287"/>
                        </a:lnTo>
                        <a:lnTo>
                          <a:pt x="89267" y="34645"/>
                        </a:lnTo>
                        <a:lnTo>
                          <a:pt x="97878" y="33883"/>
                        </a:lnTo>
                        <a:lnTo>
                          <a:pt x="106971" y="32283"/>
                        </a:lnTo>
                        <a:lnTo>
                          <a:pt x="108076" y="20688"/>
                        </a:lnTo>
                        <a:lnTo>
                          <a:pt x="106692" y="12865"/>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01" name="object 176">
                    <a:extLst>
                      <a:ext uri="{FF2B5EF4-FFF2-40B4-BE49-F238E27FC236}">
                        <a16:creationId xmlns:a16="http://schemas.microsoft.com/office/drawing/2014/main" id="{B5D89BC4-FAEA-2629-963A-DDC6D226D274}"/>
                      </a:ext>
                    </a:extLst>
                  </p:cNvPr>
                  <p:cNvSpPr/>
                  <p:nvPr/>
                </p:nvSpPr>
                <p:spPr>
                  <a:xfrm>
                    <a:off x="5971895" y="4213779"/>
                    <a:ext cx="0" cy="0"/>
                  </a:xfrm>
                  <a:custGeom>
                    <a:avLst/>
                    <a:gdLst/>
                    <a:ahLst/>
                    <a:cxnLst/>
                    <a:rect l="l" t="t" r="r" b="b"/>
                    <a:pathLst>
                      <a:path>
                        <a:moveTo>
                          <a:pt x="0" y="0"/>
                        </a:moveTo>
                      </a:path>
                    </a:pathLst>
                  </a:custGeom>
                  <a:solidFill>
                    <a:srgbClr val="7DBDF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pic>
                <p:nvPicPr>
                  <p:cNvPr id="102" name="object 177">
                    <a:extLst>
                      <a:ext uri="{FF2B5EF4-FFF2-40B4-BE49-F238E27FC236}">
                        <a16:creationId xmlns:a16="http://schemas.microsoft.com/office/drawing/2014/main" id="{F0166124-5387-634E-C648-A6969851C483}"/>
                      </a:ext>
                    </a:extLst>
                  </p:cNvPr>
                  <p:cNvPicPr/>
                  <p:nvPr/>
                </p:nvPicPr>
                <p:blipFill>
                  <a:blip r:embed="rId15" cstate="print"/>
                  <a:stretch>
                    <a:fillRect/>
                  </a:stretch>
                </p:blipFill>
                <p:spPr>
                  <a:xfrm>
                    <a:off x="6026934" y="4115051"/>
                    <a:ext cx="62348" cy="58285"/>
                  </a:xfrm>
                  <a:prstGeom prst="rect">
                    <a:avLst/>
                  </a:prstGeom>
                </p:spPr>
              </p:pic>
              <p:sp>
                <p:nvSpPr>
                  <p:cNvPr id="103" name="object 178">
                    <a:extLst>
                      <a:ext uri="{FF2B5EF4-FFF2-40B4-BE49-F238E27FC236}">
                        <a16:creationId xmlns:a16="http://schemas.microsoft.com/office/drawing/2014/main" id="{07C7F165-3282-C934-1000-104DFA366128}"/>
                      </a:ext>
                    </a:extLst>
                  </p:cNvPr>
                  <p:cNvSpPr/>
                  <p:nvPr/>
                </p:nvSpPr>
                <p:spPr>
                  <a:xfrm>
                    <a:off x="5957310" y="4104404"/>
                    <a:ext cx="17580" cy="18836"/>
                  </a:xfrm>
                  <a:custGeom>
                    <a:avLst/>
                    <a:gdLst/>
                    <a:ahLst/>
                    <a:cxnLst/>
                    <a:rect l="l" t="t" r="r" b="b"/>
                    <a:pathLst>
                      <a:path w="35560" h="38100">
                        <a:moveTo>
                          <a:pt x="25971" y="0"/>
                        </a:moveTo>
                        <a:lnTo>
                          <a:pt x="8648" y="7924"/>
                        </a:lnTo>
                        <a:lnTo>
                          <a:pt x="5613" y="11391"/>
                        </a:lnTo>
                        <a:lnTo>
                          <a:pt x="0" y="28956"/>
                        </a:lnTo>
                        <a:lnTo>
                          <a:pt x="14604" y="37769"/>
                        </a:lnTo>
                        <a:lnTo>
                          <a:pt x="27330" y="35369"/>
                        </a:lnTo>
                        <a:lnTo>
                          <a:pt x="29044" y="31813"/>
                        </a:lnTo>
                        <a:lnTo>
                          <a:pt x="34442" y="11849"/>
                        </a:lnTo>
                        <a:lnTo>
                          <a:pt x="34937" y="11087"/>
                        </a:lnTo>
                        <a:lnTo>
                          <a:pt x="25971"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04" name="object 179">
                    <a:extLst>
                      <a:ext uri="{FF2B5EF4-FFF2-40B4-BE49-F238E27FC236}">
                        <a16:creationId xmlns:a16="http://schemas.microsoft.com/office/drawing/2014/main" id="{8D931229-A0FE-96E9-1948-76401C7EDAD9}"/>
                      </a:ext>
                    </a:extLst>
                  </p:cNvPr>
                  <p:cNvSpPr/>
                  <p:nvPr/>
                </p:nvSpPr>
                <p:spPr>
                  <a:xfrm>
                    <a:off x="5957310" y="4104404"/>
                    <a:ext cx="17580" cy="18836"/>
                  </a:xfrm>
                  <a:custGeom>
                    <a:avLst/>
                    <a:gdLst/>
                    <a:ahLst/>
                    <a:cxnLst/>
                    <a:rect l="l" t="t" r="r" b="b"/>
                    <a:pathLst>
                      <a:path w="35560" h="38100">
                        <a:moveTo>
                          <a:pt x="0" y="28956"/>
                        </a:moveTo>
                        <a:lnTo>
                          <a:pt x="4241" y="15646"/>
                        </a:lnTo>
                        <a:lnTo>
                          <a:pt x="5613" y="11391"/>
                        </a:lnTo>
                        <a:lnTo>
                          <a:pt x="8648" y="7924"/>
                        </a:lnTo>
                        <a:lnTo>
                          <a:pt x="12649" y="6096"/>
                        </a:lnTo>
                        <a:lnTo>
                          <a:pt x="25158" y="368"/>
                        </a:lnTo>
                        <a:lnTo>
                          <a:pt x="25971" y="0"/>
                        </a:lnTo>
                        <a:lnTo>
                          <a:pt x="34937" y="11087"/>
                        </a:lnTo>
                        <a:lnTo>
                          <a:pt x="34442" y="11849"/>
                        </a:lnTo>
                        <a:lnTo>
                          <a:pt x="29044" y="31813"/>
                        </a:lnTo>
                        <a:lnTo>
                          <a:pt x="27330" y="35369"/>
                        </a:lnTo>
                        <a:lnTo>
                          <a:pt x="14604" y="37769"/>
                        </a:lnTo>
                        <a:lnTo>
                          <a:pt x="0" y="28956"/>
                        </a:lnTo>
                        <a:close/>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05" name="object 180">
                    <a:extLst>
                      <a:ext uri="{FF2B5EF4-FFF2-40B4-BE49-F238E27FC236}">
                        <a16:creationId xmlns:a16="http://schemas.microsoft.com/office/drawing/2014/main" id="{482A4A4C-9926-401C-2C4D-458C248E3CD7}"/>
                      </a:ext>
                    </a:extLst>
                  </p:cNvPr>
                  <p:cNvSpPr/>
                  <p:nvPr/>
                </p:nvSpPr>
                <p:spPr>
                  <a:xfrm>
                    <a:off x="5928346" y="4113853"/>
                    <a:ext cx="43637" cy="63415"/>
                  </a:xfrm>
                  <a:custGeom>
                    <a:avLst/>
                    <a:gdLst/>
                    <a:ahLst/>
                    <a:cxnLst/>
                    <a:rect l="l" t="t" r="r" b="b"/>
                    <a:pathLst>
                      <a:path w="88264" h="128270">
                        <a:moveTo>
                          <a:pt x="56184" y="0"/>
                        </a:moveTo>
                        <a:lnTo>
                          <a:pt x="46761" y="49187"/>
                        </a:lnTo>
                        <a:lnTo>
                          <a:pt x="18249" y="9321"/>
                        </a:lnTo>
                        <a:lnTo>
                          <a:pt x="0" y="85724"/>
                        </a:lnTo>
                        <a:lnTo>
                          <a:pt x="62725" y="127927"/>
                        </a:lnTo>
                        <a:lnTo>
                          <a:pt x="88087" y="20777"/>
                        </a:lnTo>
                        <a:lnTo>
                          <a:pt x="56184"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sp>
                <p:nvSpPr>
                  <p:cNvPr id="106" name="object 181">
                    <a:extLst>
                      <a:ext uri="{FF2B5EF4-FFF2-40B4-BE49-F238E27FC236}">
                        <a16:creationId xmlns:a16="http://schemas.microsoft.com/office/drawing/2014/main" id="{AFA55ABF-1B7E-A504-A882-CE519BD6ADD8}"/>
                      </a:ext>
                    </a:extLst>
                  </p:cNvPr>
                  <p:cNvSpPr/>
                  <p:nvPr/>
                </p:nvSpPr>
                <p:spPr>
                  <a:xfrm>
                    <a:off x="5928346" y="4113853"/>
                    <a:ext cx="43637" cy="63415"/>
                  </a:xfrm>
                  <a:custGeom>
                    <a:avLst/>
                    <a:gdLst/>
                    <a:ahLst/>
                    <a:cxnLst/>
                    <a:rect l="l" t="t" r="r" b="b"/>
                    <a:pathLst>
                      <a:path w="88264" h="128270">
                        <a:moveTo>
                          <a:pt x="18249" y="9321"/>
                        </a:moveTo>
                        <a:lnTo>
                          <a:pt x="46761" y="49187"/>
                        </a:lnTo>
                        <a:lnTo>
                          <a:pt x="56184" y="0"/>
                        </a:lnTo>
                        <a:lnTo>
                          <a:pt x="88087" y="20777"/>
                        </a:lnTo>
                        <a:lnTo>
                          <a:pt x="62725" y="127927"/>
                        </a:lnTo>
                        <a:lnTo>
                          <a:pt x="0" y="85724"/>
                        </a:lnTo>
                      </a:path>
                    </a:pathLst>
                  </a:custGeom>
                  <a:ln w="40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sym typeface="Arial"/>
                    </a:endParaRPr>
                  </a:p>
                </p:txBody>
              </p:sp>
            </p:grpSp>
          </p:grpSp>
          <p:sp>
            <p:nvSpPr>
              <p:cNvPr id="55" name="object 91">
                <a:extLst>
                  <a:ext uri="{FF2B5EF4-FFF2-40B4-BE49-F238E27FC236}">
                    <a16:creationId xmlns:a16="http://schemas.microsoft.com/office/drawing/2014/main" id="{62F5F012-3743-A6EA-2D28-AEDA1625FE1C}"/>
                  </a:ext>
                </a:extLst>
              </p:cNvPr>
              <p:cNvSpPr txBox="1"/>
              <p:nvPr/>
            </p:nvSpPr>
            <p:spPr>
              <a:xfrm>
                <a:off x="4371832" y="1725958"/>
                <a:ext cx="1130491" cy="615553"/>
              </a:xfrm>
              <a:prstGeom prst="rect">
                <a:avLst/>
              </a:prstGeom>
              <a:noFill/>
            </p:spPr>
            <p:txBody>
              <a:bodyPr wrap="square" lIns="0" rIns="0" rtlCol="0">
                <a:spAutoFit/>
              </a:bodyPr>
              <a:lstStyle>
                <a:defPPr>
                  <a:defRPr lang="en-US"/>
                </a:defPPr>
                <a:lvl1pPr algn="ctr">
                  <a:spcBef>
                    <a:spcPts val="600"/>
                  </a:spcBef>
                  <a:spcAft>
                    <a:spcPts val="600"/>
                  </a:spcAft>
                  <a:defRPr sz="1000">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Plan Estratégico de Sostenibilidad Aqualia</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9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2024-2026</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7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Líneas estratégicas</a:t>
                </a:r>
              </a:p>
            </p:txBody>
          </p:sp>
          <p:sp>
            <p:nvSpPr>
              <p:cNvPr id="56" name="object 98">
                <a:extLst>
                  <a:ext uri="{FF2B5EF4-FFF2-40B4-BE49-F238E27FC236}">
                    <a16:creationId xmlns:a16="http://schemas.microsoft.com/office/drawing/2014/main" id="{602FE54A-9E2A-C422-23D2-8DA773C2D1B8}"/>
                  </a:ext>
                </a:extLst>
              </p:cNvPr>
              <p:cNvSpPr txBox="1"/>
              <p:nvPr/>
            </p:nvSpPr>
            <p:spPr>
              <a:xfrm>
                <a:off x="7871102" y="3916648"/>
                <a:ext cx="969731" cy="733534"/>
              </a:xfrm>
              <a:prstGeom prst="rect">
                <a:avLst/>
              </a:prstGeom>
              <a:noFill/>
            </p:spPr>
            <p:txBody>
              <a:bodyPr wrap="square" lIns="0" rIns="0" rtlCol="0">
                <a:spAutoFit/>
              </a:bodyPr>
              <a:lstStyle>
                <a:defPPr>
                  <a:defRPr lang="en-US"/>
                </a:defPPr>
                <a:lvl1pPr>
                  <a:spcBef>
                    <a:spcPts val="200"/>
                  </a:spcBef>
                  <a:spcAft>
                    <a:spcPts val="0"/>
                  </a:spcAft>
                  <a:defRPr sz="500">
                    <a:solidFill>
                      <a:srgbClr val="1A75CF"/>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LE4 ESTRATEGIA FINANCIERA Y DE NEGOCIO</a:t>
                </a:r>
              </a:p>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Su propósito está en un crecimiento sostenible, desde criterios de rentabilidad razonable y la integración de sus capacidades en la cadena de valor.</a:t>
                </a:r>
              </a:p>
            </p:txBody>
          </p:sp>
          <p:grpSp>
            <p:nvGrpSpPr>
              <p:cNvPr id="57" name="Grupo 56">
                <a:extLst>
                  <a:ext uri="{FF2B5EF4-FFF2-40B4-BE49-F238E27FC236}">
                    <a16:creationId xmlns:a16="http://schemas.microsoft.com/office/drawing/2014/main" id="{02B51B65-E96C-9303-0ECC-05FC5557D722}"/>
                  </a:ext>
                </a:extLst>
              </p:cNvPr>
              <p:cNvGrpSpPr/>
              <p:nvPr/>
            </p:nvGrpSpPr>
            <p:grpSpPr>
              <a:xfrm>
                <a:off x="7820893" y="2937982"/>
                <a:ext cx="1047214" cy="579646"/>
                <a:chOff x="7855685" y="3024300"/>
                <a:chExt cx="1047214" cy="579646"/>
              </a:xfrm>
            </p:grpSpPr>
            <p:sp>
              <p:nvSpPr>
                <p:cNvPr id="73" name="object 96">
                  <a:extLst>
                    <a:ext uri="{FF2B5EF4-FFF2-40B4-BE49-F238E27FC236}">
                      <a16:creationId xmlns:a16="http://schemas.microsoft.com/office/drawing/2014/main" id="{470EA0C1-D832-3A93-75DD-EC4A65148244}"/>
                    </a:ext>
                  </a:extLst>
                </p:cNvPr>
                <p:cNvSpPr txBox="1"/>
                <p:nvPr/>
              </p:nvSpPr>
              <p:spPr>
                <a:xfrm>
                  <a:off x="8060499" y="3024300"/>
                  <a:ext cx="842400" cy="579646"/>
                </a:xfrm>
                <a:prstGeom prst="rect">
                  <a:avLst/>
                </a:prstGeom>
                <a:noFill/>
              </p:spPr>
              <p:txBody>
                <a:bodyPr wrap="square" lIns="0" rIns="0" rtlCol="0">
                  <a:spAutoFit/>
                </a:bodyPr>
                <a:lstStyle>
                  <a:defPPr>
                    <a:defRPr lang="en-US"/>
                  </a:defPPr>
                  <a:lvl1pPr>
                    <a:spcBef>
                      <a:spcPts val="200"/>
                    </a:spcBef>
                    <a:spcAft>
                      <a:spcPts val="0"/>
                    </a:spcAft>
                    <a:defRPr sz="500">
                      <a:solidFill>
                        <a:srgbClr val="1A75CF"/>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LE3 GESTIÓN DE PERSONAS</a:t>
                  </a:r>
                </a:p>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Esta línea orienta el trabajo hacia el bienestar de las personas, físico y emocional, y en generar una identidad de organización sostenible.</a:t>
                  </a:r>
                </a:p>
              </p:txBody>
            </p:sp>
            <p:pic>
              <p:nvPicPr>
                <p:cNvPr id="74" name="object 103">
                  <a:extLst>
                    <a:ext uri="{FF2B5EF4-FFF2-40B4-BE49-F238E27FC236}">
                      <a16:creationId xmlns:a16="http://schemas.microsoft.com/office/drawing/2014/main" id="{E5EF6387-BFDC-714C-CDD3-B1CA76B82CC9}"/>
                    </a:ext>
                  </a:extLst>
                </p:cNvPr>
                <p:cNvPicPr/>
                <p:nvPr/>
              </p:nvPicPr>
              <p:blipFill>
                <a:blip r:embed="rId16" cstate="print"/>
                <a:stretch>
                  <a:fillRect/>
                </a:stretch>
              </p:blipFill>
              <p:spPr>
                <a:xfrm>
                  <a:off x="7855685" y="3059403"/>
                  <a:ext cx="145201" cy="469475"/>
                </a:xfrm>
                <a:prstGeom prst="rect">
                  <a:avLst/>
                </a:prstGeom>
              </p:spPr>
            </p:pic>
          </p:grpSp>
          <p:grpSp>
            <p:nvGrpSpPr>
              <p:cNvPr id="58" name="Grupo 57">
                <a:extLst>
                  <a:ext uri="{FF2B5EF4-FFF2-40B4-BE49-F238E27FC236}">
                    <a16:creationId xmlns:a16="http://schemas.microsoft.com/office/drawing/2014/main" id="{535FF340-DDE6-9A39-2F2F-02756522C941}"/>
                  </a:ext>
                </a:extLst>
              </p:cNvPr>
              <p:cNvGrpSpPr/>
              <p:nvPr/>
            </p:nvGrpSpPr>
            <p:grpSpPr>
              <a:xfrm>
                <a:off x="5911420" y="1758797"/>
                <a:ext cx="1486718" cy="1012071"/>
                <a:chOff x="5851095" y="1733397"/>
                <a:chExt cx="1486718" cy="1012071"/>
              </a:xfrm>
            </p:grpSpPr>
            <p:sp>
              <p:nvSpPr>
                <p:cNvPr id="71" name="object 97">
                  <a:extLst>
                    <a:ext uri="{FF2B5EF4-FFF2-40B4-BE49-F238E27FC236}">
                      <a16:creationId xmlns:a16="http://schemas.microsoft.com/office/drawing/2014/main" id="{740D1326-427B-BD18-283D-D48C90D73B90}"/>
                    </a:ext>
                  </a:extLst>
                </p:cNvPr>
                <p:cNvSpPr txBox="1"/>
                <p:nvPr/>
              </p:nvSpPr>
              <p:spPr>
                <a:xfrm>
                  <a:off x="6053136" y="1733397"/>
                  <a:ext cx="1284677" cy="502702"/>
                </a:xfrm>
                <a:prstGeom prst="rect">
                  <a:avLst/>
                </a:prstGeom>
                <a:noFill/>
              </p:spPr>
              <p:txBody>
                <a:bodyPr wrap="square" lIns="0" rIns="0" rtlCol="0">
                  <a:spAutoFit/>
                </a:bodyPr>
                <a:lstStyle>
                  <a:defPPr>
                    <a:defRPr lang="en-US"/>
                  </a:defPPr>
                  <a:lvl1pPr>
                    <a:spcBef>
                      <a:spcPts val="200"/>
                    </a:spcBef>
                    <a:spcAft>
                      <a:spcPts val="0"/>
                    </a:spcAft>
                    <a:defRPr sz="500">
                      <a:solidFill>
                        <a:srgbClr val="1A75CF"/>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LE1 EMERGENCIA CLIMÁTICA Y CUIDADO DEL PLANETA</a:t>
                  </a:r>
                </a:p>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Su propósito está en activar iniciativas para adaptar a Aqualia al cambio climático y reducir el impacto sobre la diversidad.</a:t>
                  </a:r>
                </a:p>
              </p:txBody>
            </p:sp>
            <p:pic>
              <p:nvPicPr>
                <p:cNvPr id="72" name="object 182">
                  <a:extLst>
                    <a:ext uri="{FF2B5EF4-FFF2-40B4-BE49-F238E27FC236}">
                      <a16:creationId xmlns:a16="http://schemas.microsoft.com/office/drawing/2014/main" id="{9A1ECD23-CAA2-D2E9-B179-2609E907A3F0}"/>
                    </a:ext>
                  </a:extLst>
                </p:cNvPr>
                <p:cNvPicPr/>
                <p:nvPr/>
              </p:nvPicPr>
              <p:blipFill>
                <a:blip r:embed="rId17" cstate="print"/>
                <a:stretch>
                  <a:fillRect/>
                </a:stretch>
              </p:blipFill>
              <p:spPr>
                <a:xfrm>
                  <a:off x="5851095" y="1785956"/>
                  <a:ext cx="145208" cy="959512"/>
                </a:xfrm>
                <a:prstGeom prst="rect">
                  <a:avLst/>
                </a:prstGeom>
              </p:spPr>
            </p:pic>
          </p:grpSp>
          <p:grpSp>
            <p:nvGrpSpPr>
              <p:cNvPr id="59" name="Grupo 58">
                <a:extLst>
                  <a:ext uri="{FF2B5EF4-FFF2-40B4-BE49-F238E27FC236}">
                    <a16:creationId xmlns:a16="http://schemas.microsoft.com/office/drawing/2014/main" id="{38715AC5-E262-8BB9-751E-C7FF4D2391C4}"/>
                  </a:ext>
                </a:extLst>
              </p:cNvPr>
              <p:cNvGrpSpPr/>
              <p:nvPr/>
            </p:nvGrpSpPr>
            <p:grpSpPr>
              <a:xfrm>
                <a:off x="7655481" y="1866896"/>
                <a:ext cx="1047214" cy="693480"/>
                <a:chOff x="8021999" y="2212253"/>
                <a:chExt cx="1047214" cy="693480"/>
              </a:xfrm>
            </p:grpSpPr>
            <p:sp>
              <p:nvSpPr>
                <p:cNvPr id="69" name="object 100">
                  <a:extLst>
                    <a:ext uri="{FF2B5EF4-FFF2-40B4-BE49-F238E27FC236}">
                      <a16:creationId xmlns:a16="http://schemas.microsoft.com/office/drawing/2014/main" id="{3B4FA47F-BB2B-775B-6259-3A30047B2DBC}"/>
                    </a:ext>
                  </a:extLst>
                </p:cNvPr>
                <p:cNvSpPr txBox="1"/>
                <p:nvPr/>
              </p:nvSpPr>
              <p:spPr>
                <a:xfrm>
                  <a:off x="8228274" y="2212253"/>
                  <a:ext cx="840939" cy="656590"/>
                </a:xfrm>
                <a:prstGeom prst="rect">
                  <a:avLst/>
                </a:prstGeom>
                <a:noFill/>
              </p:spPr>
              <p:txBody>
                <a:bodyPr wrap="square" lIns="0" rIns="0" rtlCol="0">
                  <a:spAutoFit/>
                </a:bodyPr>
                <a:lstStyle>
                  <a:defPPr>
                    <a:defRPr lang="en-US"/>
                  </a:defPPr>
                  <a:lvl1pPr>
                    <a:spcBef>
                      <a:spcPts val="200"/>
                    </a:spcBef>
                    <a:spcAft>
                      <a:spcPts val="0"/>
                    </a:spcAft>
                    <a:defRPr sz="500">
                      <a:solidFill>
                        <a:srgbClr val="1A75CF"/>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LE2 TECNOLOGÍA PARA UNA GESTIÓN INTEGRADA</a:t>
                  </a:r>
                </a:p>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Su</a:t>
                  </a: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 </a:t>
                  </a:r>
                  <a:r>
                    <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desempeño se centra en la implantación de la digitalización en todo el ciclo integral del agua para una gestión eficiente.</a:t>
                  </a:r>
                </a:p>
              </p:txBody>
            </p:sp>
            <p:pic>
              <p:nvPicPr>
                <p:cNvPr id="70" name="object 183">
                  <a:extLst>
                    <a:ext uri="{FF2B5EF4-FFF2-40B4-BE49-F238E27FC236}">
                      <a16:creationId xmlns:a16="http://schemas.microsoft.com/office/drawing/2014/main" id="{82D9EAF8-9B02-24CA-9866-CD833FD96DEF}"/>
                    </a:ext>
                  </a:extLst>
                </p:cNvPr>
                <p:cNvPicPr/>
                <p:nvPr/>
              </p:nvPicPr>
              <p:blipFill>
                <a:blip r:embed="rId18" cstate="print"/>
                <a:stretch>
                  <a:fillRect/>
                </a:stretch>
              </p:blipFill>
              <p:spPr>
                <a:xfrm>
                  <a:off x="8021999" y="2271095"/>
                  <a:ext cx="145208" cy="634638"/>
                </a:xfrm>
                <a:prstGeom prst="rect">
                  <a:avLst/>
                </a:prstGeom>
              </p:spPr>
            </p:pic>
          </p:grpSp>
          <p:grpSp>
            <p:nvGrpSpPr>
              <p:cNvPr id="60" name="Grupo 59">
                <a:extLst>
                  <a:ext uri="{FF2B5EF4-FFF2-40B4-BE49-F238E27FC236}">
                    <a16:creationId xmlns:a16="http://schemas.microsoft.com/office/drawing/2014/main" id="{5412ED95-1559-4C77-B1A7-FE984BA8D00A}"/>
                  </a:ext>
                </a:extLst>
              </p:cNvPr>
              <p:cNvGrpSpPr/>
              <p:nvPr/>
            </p:nvGrpSpPr>
            <p:grpSpPr>
              <a:xfrm>
                <a:off x="6038732" y="4253018"/>
                <a:ext cx="1459113" cy="634023"/>
                <a:chOff x="6086357" y="4291118"/>
                <a:chExt cx="1459113" cy="634023"/>
              </a:xfrm>
            </p:grpSpPr>
            <p:sp>
              <p:nvSpPr>
                <p:cNvPr id="67" name="object 101">
                  <a:extLst>
                    <a:ext uri="{FF2B5EF4-FFF2-40B4-BE49-F238E27FC236}">
                      <a16:creationId xmlns:a16="http://schemas.microsoft.com/office/drawing/2014/main" id="{B87F4591-A753-56E7-B29E-90D936C84A36}"/>
                    </a:ext>
                  </a:extLst>
                </p:cNvPr>
                <p:cNvSpPr txBox="1"/>
                <p:nvPr/>
              </p:nvSpPr>
              <p:spPr>
                <a:xfrm>
                  <a:off x="6285484" y="4443868"/>
                  <a:ext cx="1259986" cy="425758"/>
                </a:xfrm>
                <a:prstGeom prst="rect">
                  <a:avLst/>
                </a:prstGeom>
                <a:noFill/>
              </p:spPr>
              <p:txBody>
                <a:bodyPr wrap="square" lIns="0" rIns="0" rtlCol="0">
                  <a:spAutoFit/>
                </a:bodyPr>
                <a:lstStyle>
                  <a:defPPr>
                    <a:defRPr lang="en-US"/>
                  </a:defPPr>
                  <a:lvl1pPr>
                    <a:spcBef>
                      <a:spcPts val="200"/>
                    </a:spcBef>
                    <a:spcAft>
                      <a:spcPts val="0"/>
                    </a:spcAft>
                    <a:defRPr sz="500">
                      <a:solidFill>
                        <a:srgbClr val="1A75CF"/>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LE5 ÉTICA Y COMPLIANCE</a:t>
                  </a:r>
                </a:p>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Desde esta línea estratégica se busca trasladar a toda la compañía y a la cadena de suministro la cultura y valores de Aqualia.</a:t>
                  </a:r>
                </a:p>
              </p:txBody>
            </p:sp>
            <p:pic>
              <p:nvPicPr>
                <p:cNvPr id="68" name="object 184">
                  <a:extLst>
                    <a:ext uri="{FF2B5EF4-FFF2-40B4-BE49-F238E27FC236}">
                      <a16:creationId xmlns:a16="http://schemas.microsoft.com/office/drawing/2014/main" id="{8FACF840-7EC5-2D45-92E3-4FD643A98176}"/>
                    </a:ext>
                  </a:extLst>
                </p:cNvPr>
                <p:cNvPicPr/>
                <p:nvPr/>
              </p:nvPicPr>
              <p:blipFill>
                <a:blip r:embed="rId19" cstate="print"/>
                <a:stretch>
                  <a:fillRect/>
                </a:stretch>
              </p:blipFill>
              <p:spPr>
                <a:xfrm>
                  <a:off x="6086357" y="4291118"/>
                  <a:ext cx="145202" cy="634023"/>
                </a:xfrm>
                <a:prstGeom prst="rect">
                  <a:avLst/>
                </a:prstGeom>
              </p:spPr>
            </p:pic>
          </p:grpSp>
          <p:grpSp>
            <p:nvGrpSpPr>
              <p:cNvPr id="61" name="Grupo 60">
                <a:extLst>
                  <a:ext uri="{FF2B5EF4-FFF2-40B4-BE49-F238E27FC236}">
                    <a16:creationId xmlns:a16="http://schemas.microsoft.com/office/drawing/2014/main" id="{DF6D47DA-6DDC-6BF7-27A6-5274EA9CBEF5}"/>
                  </a:ext>
                </a:extLst>
              </p:cNvPr>
              <p:cNvGrpSpPr/>
              <p:nvPr/>
            </p:nvGrpSpPr>
            <p:grpSpPr>
              <a:xfrm>
                <a:off x="4511746" y="3921614"/>
                <a:ext cx="1226152" cy="579646"/>
                <a:chOff x="4559371" y="3959714"/>
                <a:chExt cx="1226152" cy="579646"/>
              </a:xfrm>
            </p:grpSpPr>
            <p:sp>
              <p:nvSpPr>
                <p:cNvPr id="65" name="object 102">
                  <a:extLst>
                    <a:ext uri="{FF2B5EF4-FFF2-40B4-BE49-F238E27FC236}">
                      <a16:creationId xmlns:a16="http://schemas.microsoft.com/office/drawing/2014/main" id="{2B101EB8-8F0A-0DDB-EB4F-6F042E3122BA}"/>
                    </a:ext>
                  </a:extLst>
                </p:cNvPr>
                <p:cNvSpPr txBox="1"/>
                <p:nvPr/>
              </p:nvSpPr>
              <p:spPr>
                <a:xfrm>
                  <a:off x="4759523" y="3959714"/>
                  <a:ext cx="1026000" cy="579646"/>
                </a:xfrm>
                <a:prstGeom prst="rect">
                  <a:avLst/>
                </a:prstGeom>
                <a:noFill/>
              </p:spPr>
              <p:txBody>
                <a:bodyPr wrap="square" lIns="0" rIns="0" rtlCol="0">
                  <a:spAutoFit/>
                </a:bodyPr>
                <a:lstStyle>
                  <a:defPPr>
                    <a:defRPr lang="en-US"/>
                  </a:defPPr>
                  <a:lvl1pPr>
                    <a:spcBef>
                      <a:spcPts val="200"/>
                    </a:spcBef>
                    <a:spcAft>
                      <a:spcPts val="0"/>
                    </a:spcAft>
                    <a:defRPr sz="500">
                      <a:solidFill>
                        <a:srgbClr val="1A75CF"/>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LE6 COMUNICACIÓN ESTRATÉGICA</a:t>
                  </a:r>
                </a:p>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Su desarrollo pone en valor el desempeño de Aqualia y conecta las diferentes realidades y contextos de la compañía.</a:t>
                  </a:r>
                </a:p>
              </p:txBody>
            </p:sp>
            <p:pic>
              <p:nvPicPr>
                <p:cNvPr id="66" name="object 185">
                  <a:extLst>
                    <a:ext uri="{FF2B5EF4-FFF2-40B4-BE49-F238E27FC236}">
                      <a16:creationId xmlns:a16="http://schemas.microsoft.com/office/drawing/2014/main" id="{707ACEB6-D7F8-063D-0815-691E1441A459}"/>
                    </a:ext>
                  </a:extLst>
                </p:cNvPr>
                <p:cNvPicPr/>
                <p:nvPr/>
              </p:nvPicPr>
              <p:blipFill>
                <a:blip r:embed="rId20" cstate="print"/>
                <a:stretch>
                  <a:fillRect/>
                </a:stretch>
              </p:blipFill>
              <p:spPr>
                <a:xfrm>
                  <a:off x="4559371" y="4004963"/>
                  <a:ext cx="145201" cy="307335"/>
                </a:xfrm>
                <a:prstGeom prst="rect">
                  <a:avLst/>
                </a:prstGeom>
              </p:spPr>
            </p:pic>
          </p:grpSp>
          <p:grpSp>
            <p:nvGrpSpPr>
              <p:cNvPr id="62" name="Grupo 61">
                <a:extLst>
                  <a:ext uri="{FF2B5EF4-FFF2-40B4-BE49-F238E27FC236}">
                    <a16:creationId xmlns:a16="http://schemas.microsoft.com/office/drawing/2014/main" id="{F0B7BD3B-D150-65A5-EECA-00FBF308B9D2}"/>
                  </a:ext>
                </a:extLst>
              </p:cNvPr>
              <p:cNvGrpSpPr/>
              <p:nvPr/>
            </p:nvGrpSpPr>
            <p:grpSpPr>
              <a:xfrm>
                <a:off x="4447594" y="2401823"/>
                <a:ext cx="1226173" cy="810478"/>
                <a:chOff x="4294058" y="2364920"/>
                <a:chExt cx="1226173" cy="810478"/>
              </a:xfrm>
            </p:grpSpPr>
            <p:sp>
              <p:nvSpPr>
                <p:cNvPr id="63" name="object 99">
                  <a:extLst>
                    <a:ext uri="{FF2B5EF4-FFF2-40B4-BE49-F238E27FC236}">
                      <a16:creationId xmlns:a16="http://schemas.microsoft.com/office/drawing/2014/main" id="{EF653A0C-C65C-757C-1A6B-0046EB047309}"/>
                    </a:ext>
                  </a:extLst>
                </p:cNvPr>
                <p:cNvSpPr txBox="1"/>
                <p:nvPr/>
              </p:nvSpPr>
              <p:spPr>
                <a:xfrm>
                  <a:off x="4494231" y="2364920"/>
                  <a:ext cx="1026000" cy="810478"/>
                </a:xfrm>
                <a:prstGeom prst="rect">
                  <a:avLst/>
                </a:prstGeom>
                <a:noFill/>
              </p:spPr>
              <p:txBody>
                <a:bodyPr wrap="square" lIns="0" rIns="0" rtlCol="0">
                  <a:spAutoFit/>
                </a:bodyPr>
                <a:lstStyle>
                  <a:defPPr>
                    <a:defRPr lang="en-US"/>
                  </a:defPPr>
                  <a:lvl1pPr>
                    <a:spcBef>
                      <a:spcPts val="600"/>
                    </a:spcBef>
                    <a:spcAft>
                      <a:spcPts val="600"/>
                    </a:spcAft>
                    <a:defRPr sz="800">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LE7 ALIANZAS PARA LA GENERACIÓN DE IMPACTO POSITIVO</a:t>
                  </a:r>
                </a:p>
                <a:p>
                  <a:pPr marL="0" marR="0" lvl="0" indent="0" algn="l" defTabSz="914400" rtl="0" eaLnBrk="1" fontAlgn="auto" latinLnBrk="0" hangingPunct="1">
                    <a:lnSpc>
                      <a:spcPct val="100000"/>
                    </a:lnSpc>
                    <a:spcBef>
                      <a:spcPts val="20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Esta línea establece mecanismos para crear alianzas que generen un impacto positivo desde un liderazgo colaborativo. Alineada con los retos globales y la contribución a los ODS.</a:t>
                  </a:r>
                </a:p>
              </p:txBody>
            </p:sp>
            <p:pic>
              <p:nvPicPr>
                <p:cNvPr id="64" name="object 186">
                  <a:extLst>
                    <a:ext uri="{FF2B5EF4-FFF2-40B4-BE49-F238E27FC236}">
                      <a16:creationId xmlns:a16="http://schemas.microsoft.com/office/drawing/2014/main" id="{E2911670-3F43-72BF-45B3-DA7AC9D3C646}"/>
                    </a:ext>
                  </a:extLst>
                </p:cNvPr>
                <p:cNvPicPr/>
                <p:nvPr/>
              </p:nvPicPr>
              <p:blipFill>
                <a:blip r:embed="rId21" cstate="print"/>
                <a:stretch>
                  <a:fillRect/>
                </a:stretch>
              </p:blipFill>
              <p:spPr>
                <a:xfrm>
                  <a:off x="4294058" y="2430180"/>
                  <a:ext cx="145201" cy="144952"/>
                </a:xfrm>
                <a:prstGeom prst="rect">
                  <a:avLst/>
                </a:prstGeom>
              </p:spPr>
            </p:pic>
          </p:grpSp>
        </p:grpSp>
        <p:grpSp>
          <p:nvGrpSpPr>
            <p:cNvPr id="14" name="Grupo 13">
              <a:extLst>
                <a:ext uri="{FF2B5EF4-FFF2-40B4-BE49-F238E27FC236}">
                  <a16:creationId xmlns:a16="http://schemas.microsoft.com/office/drawing/2014/main" id="{A9A73791-4E0D-397C-F385-92F7C3FE1D99}"/>
                </a:ext>
              </a:extLst>
            </p:cNvPr>
            <p:cNvGrpSpPr/>
            <p:nvPr/>
          </p:nvGrpSpPr>
          <p:grpSpPr>
            <a:xfrm>
              <a:off x="4352782" y="1187458"/>
              <a:ext cx="4567444" cy="486361"/>
              <a:chOff x="4400407" y="1219208"/>
              <a:chExt cx="4567444" cy="486361"/>
            </a:xfrm>
          </p:grpSpPr>
          <p:cxnSp>
            <p:nvCxnSpPr>
              <p:cNvPr id="15" name="Conector recto 14">
                <a:extLst>
                  <a:ext uri="{FF2B5EF4-FFF2-40B4-BE49-F238E27FC236}">
                    <a16:creationId xmlns:a16="http://schemas.microsoft.com/office/drawing/2014/main" id="{1267D9A3-609C-6710-14A0-B1F403BD952B}"/>
                  </a:ext>
                </a:extLst>
              </p:cNvPr>
              <p:cNvCxnSpPr>
                <a:cxnSpLocks/>
              </p:cNvCxnSpPr>
              <p:nvPr/>
            </p:nvCxnSpPr>
            <p:spPr>
              <a:xfrm>
                <a:off x="5804407" y="1489569"/>
                <a:ext cx="177722" cy="0"/>
              </a:xfrm>
              <a:prstGeom prst="line">
                <a:avLst/>
              </a:prstGeom>
              <a:ln w="12700">
                <a:solidFill>
                  <a:srgbClr val="1A75CF"/>
                </a:solidFill>
              </a:ln>
            </p:spPr>
            <p:style>
              <a:lnRef idx="1">
                <a:schemeClr val="accent1"/>
              </a:lnRef>
              <a:fillRef idx="0">
                <a:schemeClr val="accent1"/>
              </a:fillRef>
              <a:effectRef idx="0">
                <a:schemeClr val="accent1"/>
              </a:effectRef>
              <a:fontRef idx="minor">
                <a:schemeClr val="tx1"/>
              </a:fontRef>
            </p:style>
          </p:cxnSp>
          <p:cxnSp>
            <p:nvCxnSpPr>
              <p:cNvPr id="16" name="Conector recto 15">
                <a:extLst>
                  <a:ext uri="{FF2B5EF4-FFF2-40B4-BE49-F238E27FC236}">
                    <a16:creationId xmlns:a16="http://schemas.microsoft.com/office/drawing/2014/main" id="{5C2AB192-19CB-AA96-235D-9FECA8024EB7}"/>
                  </a:ext>
                </a:extLst>
              </p:cNvPr>
              <p:cNvCxnSpPr>
                <a:cxnSpLocks/>
              </p:cNvCxnSpPr>
              <p:nvPr/>
            </p:nvCxnSpPr>
            <p:spPr>
              <a:xfrm>
                <a:off x="7386129" y="1489569"/>
                <a:ext cx="177722" cy="0"/>
              </a:xfrm>
              <a:prstGeom prst="line">
                <a:avLst/>
              </a:prstGeom>
              <a:ln w="12700">
                <a:solidFill>
                  <a:srgbClr val="1A75CF"/>
                </a:solidFill>
              </a:ln>
            </p:spPr>
            <p:style>
              <a:lnRef idx="1">
                <a:schemeClr val="accent1"/>
              </a:lnRef>
              <a:fillRef idx="0">
                <a:schemeClr val="accent1"/>
              </a:fillRef>
              <a:effectRef idx="0">
                <a:schemeClr val="accent1"/>
              </a:effectRef>
              <a:fontRef idx="minor">
                <a:schemeClr val="tx1"/>
              </a:fontRef>
            </p:style>
          </p:cxnSp>
          <p:grpSp>
            <p:nvGrpSpPr>
              <p:cNvPr id="17" name="Grupo 16">
                <a:extLst>
                  <a:ext uri="{FF2B5EF4-FFF2-40B4-BE49-F238E27FC236}">
                    <a16:creationId xmlns:a16="http://schemas.microsoft.com/office/drawing/2014/main" id="{83DF221D-00F4-4D2A-A481-EED0DA1D3D19}"/>
                  </a:ext>
                </a:extLst>
              </p:cNvPr>
              <p:cNvGrpSpPr/>
              <p:nvPr/>
            </p:nvGrpSpPr>
            <p:grpSpPr>
              <a:xfrm>
                <a:off x="4400407" y="1219208"/>
                <a:ext cx="4567444" cy="486361"/>
                <a:chOff x="4400407" y="1219208"/>
                <a:chExt cx="4567444" cy="486361"/>
              </a:xfrm>
            </p:grpSpPr>
            <p:grpSp>
              <p:nvGrpSpPr>
                <p:cNvPr id="18" name="Grupo 17">
                  <a:extLst>
                    <a:ext uri="{FF2B5EF4-FFF2-40B4-BE49-F238E27FC236}">
                      <a16:creationId xmlns:a16="http://schemas.microsoft.com/office/drawing/2014/main" id="{38F86188-260E-1716-CD89-F1AEBB99A988}"/>
                    </a:ext>
                  </a:extLst>
                </p:cNvPr>
                <p:cNvGrpSpPr/>
                <p:nvPr/>
              </p:nvGrpSpPr>
              <p:grpSpPr>
                <a:xfrm>
                  <a:off x="4400407" y="1273569"/>
                  <a:ext cx="4567444" cy="432000"/>
                  <a:chOff x="4400407" y="1273569"/>
                  <a:chExt cx="4567444" cy="432000"/>
                </a:xfrm>
              </p:grpSpPr>
              <p:grpSp>
                <p:nvGrpSpPr>
                  <p:cNvPr id="20" name="Grupo 19">
                    <a:extLst>
                      <a:ext uri="{FF2B5EF4-FFF2-40B4-BE49-F238E27FC236}">
                        <a16:creationId xmlns:a16="http://schemas.microsoft.com/office/drawing/2014/main" id="{3AF9CFD9-0ECF-A252-A53E-E21C8980170C}"/>
                      </a:ext>
                    </a:extLst>
                  </p:cNvPr>
                  <p:cNvGrpSpPr/>
                  <p:nvPr/>
                </p:nvGrpSpPr>
                <p:grpSpPr>
                  <a:xfrm>
                    <a:off x="4566231" y="1309569"/>
                    <a:ext cx="1063483" cy="360000"/>
                    <a:chOff x="4697409" y="1268130"/>
                    <a:chExt cx="1063483" cy="360000"/>
                  </a:xfrm>
                </p:grpSpPr>
                <p:sp>
                  <p:nvSpPr>
                    <p:cNvPr id="48" name="object 56">
                      <a:extLst>
                        <a:ext uri="{FF2B5EF4-FFF2-40B4-BE49-F238E27FC236}">
                          <a16:creationId xmlns:a16="http://schemas.microsoft.com/office/drawing/2014/main" id="{8E44D2E2-1A95-C682-BA48-C067FBB1E624}"/>
                        </a:ext>
                      </a:extLst>
                    </p:cNvPr>
                    <p:cNvSpPr txBox="1"/>
                    <p:nvPr/>
                  </p:nvSpPr>
                  <p:spPr>
                    <a:xfrm>
                      <a:off x="5112892" y="1340408"/>
                      <a:ext cx="648000" cy="215444"/>
                    </a:xfrm>
                    <a:prstGeom prst="rect">
                      <a:avLst/>
                    </a:prstGeom>
                    <a:noFill/>
                  </p:spPr>
                  <p:txBody>
                    <a:bodyPr wrap="square" lIns="0" rIns="0" rtlCol="0">
                      <a:spAutoFit/>
                    </a:bodyPr>
                    <a:lstStyle>
                      <a:defPPr>
                        <a:defRPr lang="en-US"/>
                      </a:defPPr>
                      <a:lvl1pPr>
                        <a:spcBef>
                          <a:spcPts val="600"/>
                        </a:spcBef>
                        <a:spcAft>
                          <a:spcPts val="600"/>
                        </a:spcAft>
                        <a:defRPr sz="1200">
                          <a:solidFill>
                            <a:srgbClr val="1A75CF"/>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Sostenibilidad</a:t>
                      </a:r>
                    </a:p>
                  </p:txBody>
                </p:sp>
                <p:grpSp>
                  <p:nvGrpSpPr>
                    <p:cNvPr id="49" name="Grupo 48">
                      <a:extLst>
                        <a:ext uri="{FF2B5EF4-FFF2-40B4-BE49-F238E27FC236}">
                          <a16:creationId xmlns:a16="http://schemas.microsoft.com/office/drawing/2014/main" id="{6A93DF9A-C034-ABFF-9CD2-A0F9A776D363}"/>
                        </a:ext>
                      </a:extLst>
                    </p:cNvPr>
                    <p:cNvGrpSpPr/>
                    <p:nvPr/>
                  </p:nvGrpSpPr>
                  <p:grpSpPr>
                    <a:xfrm>
                      <a:off x="4697409" y="1268130"/>
                      <a:ext cx="373960" cy="360000"/>
                      <a:chOff x="309067" y="1819924"/>
                      <a:chExt cx="747920" cy="720000"/>
                    </a:xfrm>
                  </p:grpSpPr>
                  <p:sp>
                    <p:nvSpPr>
                      <p:cNvPr id="50" name="object 44">
                        <a:extLst>
                          <a:ext uri="{FF2B5EF4-FFF2-40B4-BE49-F238E27FC236}">
                            <a16:creationId xmlns:a16="http://schemas.microsoft.com/office/drawing/2014/main" id="{B76988CD-E72A-0BA6-38F0-9C3A3F3759AB}"/>
                          </a:ext>
                        </a:extLst>
                      </p:cNvPr>
                      <p:cNvSpPr/>
                      <p:nvPr/>
                    </p:nvSpPr>
                    <p:spPr>
                      <a:xfrm>
                        <a:off x="309067" y="1819924"/>
                        <a:ext cx="720000" cy="72000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51" name="Gráfico 50" descr="Engranaje único contorno">
                        <a:extLst>
                          <a:ext uri="{FF2B5EF4-FFF2-40B4-BE49-F238E27FC236}">
                            <a16:creationId xmlns:a16="http://schemas.microsoft.com/office/drawing/2014/main" id="{C54F81CB-D570-91A3-EA5E-E3A73442F07D}"/>
                          </a:ext>
                        </a:extLst>
                      </p:cNvPr>
                      <p:cNvPicPr>
                        <a:picLocks noChangeAspect="1"/>
                      </p:cNvPicPr>
                      <p:nvPr/>
                    </p:nvPicPr>
                    <p:blipFill rotWithShape="1">
                      <a:blip>
                        <a:extLst>
                          <a:ext uri="{28A0092B-C50C-407E-A947-70E740481C1C}">
                            <a14:useLocalDpi xmlns:a14="http://schemas.microsoft.com/office/drawing/2010/main" val="0"/>
                          </a:ext>
                          <a:ext uri="{96DAC541-7B7A-43D3-8B79-37D633B846F1}">
                            <asvg:svgBlip xmlns:asvg="http://schemas.microsoft.com/office/drawing/2016/SVG/main" r:embed="rId22"/>
                          </a:ext>
                        </a:extLst>
                      </a:blip>
                      <a:srcRect t="8390" b="8220"/>
                      <a:stretch/>
                    </p:blipFill>
                    <p:spPr>
                      <a:xfrm>
                        <a:off x="336987" y="1879718"/>
                        <a:ext cx="720000" cy="600412"/>
                      </a:xfrm>
                      <a:prstGeom prst="rect">
                        <a:avLst/>
                      </a:prstGeom>
                    </p:spPr>
                  </p:pic>
                  <p:sp>
                    <p:nvSpPr>
                      <p:cNvPr id="52" name="Elipse 51">
                        <a:extLst>
                          <a:ext uri="{FF2B5EF4-FFF2-40B4-BE49-F238E27FC236}">
                            <a16:creationId xmlns:a16="http://schemas.microsoft.com/office/drawing/2014/main" id="{1BE894BE-500E-0C39-23B3-260C0FB2F438}"/>
                          </a:ext>
                        </a:extLst>
                      </p:cNvPr>
                      <p:cNvSpPr/>
                      <p:nvPr/>
                    </p:nvSpPr>
                    <p:spPr>
                      <a:xfrm>
                        <a:off x="551516" y="2038135"/>
                        <a:ext cx="290942" cy="283579"/>
                      </a:xfrm>
                      <a:prstGeom prst="ellipse">
                        <a:avLst/>
                      </a:pr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53" name="Gráfico 52" descr="Planta contorno">
                        <a:extLst>
                          <a:ext uri="{FF2B5EF4-FFF2-40B4-BE49-F238E27FC236}">
                            <a16:creationId xmlns:a16="http://schemas.microsoft.com/office/drawing/2014/main" id="{545CD74C-B981-BB38-5F36-FA869F0955E0}"/>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23"/>
                          </a:ext>
                        </a:extLst>
                      </a:blip>
                      <a:stretch>
                        <a:fillRect/>
                      </a:stretch>
                    </p:blipFill>
                    <p:spPr>
                      <a:xfrm>
                        <a:off x="460695" y="1971552"/>
                        <a:ext cx="416748" cy="416748"/>
                      </a:xfrm>
                      <a:prstGeom prst="rect">
                        <a:avLst/>
                      </a:prstGeom>
                    </p:spPr>
                  </p:pic>
                </p:grpSp>
              </p:grpSp>
              <p:sp>
                <p:nvSpPr>
                  <p:cNvPr id="21" name="Rectángulo 20">
                    <a:extLst>
                      <a:ext uri="{FF2B5EF4-FFF2-40B4-BE49-F238E27FC236}">
                        <a16:creationId xmlns:a16="http://schemas.microsoft.com/office/drawing/2014/main" id="{E7086DD1-F483-1E34-B495-4852FB17F03C}"/>
                      </a:ext>
                    </a:extLst>
                  </p:cNvPr>
                  <p:cNvSpPr/>
                  <p:nvPr/>
                </p:nvSpPr>
                <p:spPr>
                  <a:xfrm>
                    <a:off x="4400407" y="1273569"/>
                    <a:ext cx="1404000" cy="432000"/>
                  </a:xfrm>
                  <a:prstGeom prst="rect">
                    <a:avLst/>
                  </a:prstGeom>
                  <a:noFill/>
                  <a:ln>
                    <a:solidFill>
                      <a:srgbClr val="1A75C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6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nvGrpSpPr>
                  <p:cNvPr id="22" name="Grupo 21">
                    <a:extLst>
                      <a:ext uri="{FF2B5EF4-FFF2-40B4-BE49-F238E27FC236}">
                        <a16:creationId xmlns:a16="http://schemas.microsoft.com/office/drawing/2014/main" id="{BC5F71E6-BB21-8013-FC31-937A2604ACFD}"/>
                      </a:ext>
                    </a:extLst>
                  </p:cNvPr>
                  <p:cNvGrpSpPr/>
                  <p:nvPr/>
                </p:nvGrpSpPr>
                <p:grpSpPr>
                  <a:xfrm>
                    <a:off x="6126016" y="1309569"/>
                    <a:ext cx="1103527" cy="360000"/>
                    <a:chOff x="6045849" y="1268130"/>
                    <a:chExt cx="1103527" cy="360000"/>
                  </a:xfrm>
                </p:grpSpPr>
                <p:sp>
                  <p:nvSpPr>
                    <p:cNvPr id="35" name="object 57">
                      <a:extLst>
                        <a:ext uri="{FF2B5EF4-FFF2-40B4-BE49-F238E27FC236}">
                          <a16:creationId xmlns:a16="http://schemas.microsoft.com/office/drawing/2014/main" id="{3FE6CE9F-DB2A-0698-2D67-ADA12451F02E}"/>
                        </a:ext>
                      </a:extLst>
                    </p:cNvPr>
                    <p:cNvSpPr txBox="1"/>
                    <p:nvPr/>
                  </p:nvSpPr>
                  <p:spPr>
                    <a:xfrm>
                      <a:off x="6465376" y="1278853"/>
                      <a:ext cx="684000" cy="338554"/>
                    </a:xfrm>
                    <a:prstGeom prst="rect">
                      <a:avLst/>
                    </a:prstGeom>
                    <a:noFill/>
                  </p:spPr>
                  <p:txBody>
                    <a:bodyPr wrap="square" lIns="0" rIns="0" rtlCol="0">
                      <a:spAutoFit/>
                    </a:bodyPr>
                    <a:lstStyle>
                      <a:defPPr>
                        <a:defRPr lang="en-US"/>
                      </a:defPPr>
                      <a:lvl1pPr>
                        <a:spcBef>
                          <a:spcPts val="600"/>
                        </a:spcBef>
                        <a:spcAft>
                          <a:spcPts val="600"/>
                        </a:spcAft>
                        <a:defRPr sz="800">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Digitalización y tecnología</a:t>
                      </a:r>
                    </a:p>
                  </p:txBody>
                </p:sp>
                <p:grpSp>
                  <p:nvGrpSpPr>
                    <p:cNvPr id="36" name="Grupo 35">
                      <a:extLst>
                        <a:ext uri="{FF2B5EF4-FFF2-40B4-BE49-F238E27FC236}">
                          <a16:creationId xmlns:a16="http://schemas.microsoft.com/office/drawing/2014/main" id="{8FBE9C50-2491-AFCF-66EC-51A32916B3A1}"/>
                        </a:ext>
                      </a:extLst>
                    </p:cNvPr>
                    <p:cNvGrpSpPr/>
                    <p:nvPr/>
                  </p:nvGrpSpPr>
                  <p:grpSpPr>
                    <a:xfrm>
                      <a:off x="6045849" y="1268130"/>
                      <a:ext cx="360000" cy="360000"/>
                      <a:chOff x="422031" y="4394856"/>
                      <a:chExt cx="798066" cy="792480"/>
                    </a:xfrm>
                  </p:grpSpPr>
                  <p:sp>
                    <p:nvSpPr>
                      <p:cNvPr id="37" name="object 44">
                        <a:extLst>
                          <a:ext uri="{FF2B5EF4-FFF2-40B4-BE49-F238E27FC236}">
                            <a16:creationId xmlns:a16="http://schemas.microsoft.com/office/drawing/2014/main" id="{94B71E94-5512-A480-793D-FF34507DDF7C}"/>
                          </a:ext>
                        </a:extLst>
                      </p:cNvPr>
                      <p:cNvSpPr/>
                      <p:nvPr/>
                    </p:nvSpPr>
                    <p:spPr>
                      <a:xfrm>
                        <a:off x="422031" y="4394856"/>
                        <a:ext cx="798066" cy="79248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38" name="Grupo 37">
                        <a:extLst>
                          <a:ext uri="{FF2B5EF4-FFF2-40B4-BE49-F238E27FC236}">
                            <a16:creationId xmlns:a16="http://schemas.microsoft.com/office/drawing/2014/main" id="{B58554D3-6034-DE94-23AC-8AC194CF2643}"/>
                          </a:ext>
                        </a:extLst>
                      </p:cNvPr>
                      <p:cNvGrpSpPr/>
                      <p:nvPr/>
                    </p:nvGrpSpPr>
                    <p:grpSpPr>
                      <a:xfrm>
                        <a:off x="507139" y="4467096"/>
                        <a:ext cx="627846" cy="648000"/>
                        <a:chOff x="12302794" y="5314548"/>
                        <a:chExt cx="914400" cy="914400"/>
                      </a:xfrm>
                    </p:grpSpPr>
                    <p:pic>
                      <p:nvPicPr>
                        <p:cNvPr id="39" name="Gráfico 38" descr="Engranajes contorno">
                          <a:extLst>
                            <a:ext uri="{FF2B5EF4-FFF2-40B4-BE49-F238E27FC236}">
                              <a16:creationId xmlns:a16="http://schemas.microsoft.com/office/drawing/2014/main" id="{C36488A9-3120-B1CA-FCD7-C424442D1397}"/>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rot="1527555">
                          <a:off x="12615949" y="5535884"/>
                          <a:ext cx="396512" cy="396512"/>
                        </a:xfrm>
                        <a:prstGeom prst="rect">
                          <a:avLst/>
                        </a:prstGeom>
                      </p:spPr>
                    </p:pic>
                    <p:pic>
                      <p:nvPicPr>
                        <p:cNvPr id="40" name="Gráfico 39" descr="Portátil contorno">
                          <a:extLst>
                            <a:ext uri="{FF2B5EF4-FFF2-40B4-BE49-F238E27FC236}">
                              <a16:creationId xmlns:a16="http://schemas.microsoft.com/office/drawing/2014/main" id="{69CB8990-87DF-D83A-D520-AA9EA0D51849}"/>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12302794" y="5314548"/>
                          <a:ext cx="914400" cy="914400"/>
                        </a:xfrm>
                        <a:prstGeom prst="rect">
                          <a:avLst/>
                        </a:prstGeom>
                      </p:spPr>
                    </p:pic>
                    <p:cxnSp>
                      <p:nvCxnSpPr>
                        <p:cNvPr id="41" name="Conector recto 40">
                          <a:extLst>
                            <a:ext uri="{FF2B5EF4-FFF2-40B4-BE49-F238E27FC236}">
                              <a16:creationId xmlns:a16="http://schemas.microsoft.com/office/drawing/2014/main" id="{2E3B6330-6906-2267-893D-ACDCE1EADA28}"/>
                            </a:ext>
                          </a:extLst>
                        </p:cNvPr>
                        <p:cNvCxnSpPr/>
                        <p:nvPr/>
                      </p:nvCxnSpPr>
                      <p:spPr>
                        <a:xfrm>
                          <a:off x="12585700" y="5610225"/>
                          <a:ext cx="1524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Conector recto 41">
                          <a:extLst>
                            <a:ext uri="{FF2B5EF4-FFF2-40B4-BE49-F238E27FC236}">
                              <a16:creationId xmlns:a16="http://schemas.microsoft.com/office/drawing/2014/main" id="{9A5C2265-38C9-C736-B172-219FA48D9EBF}"/>
                            </a:ext>
                          </a:extLst>
                        </p:cNvPr>
                        <p:cNvCxnSpPr/>
                        <p:nvPr/>
                      </p:nvCxnSpPr>
                      <p:spPr>
                        <a:xfrm>
                          <a:off x="12661900" y="5650686"/>
                          <a:ext cx="10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Conector recto 42">
                          <a:extLst>
                            <a:ext uri="{FF2B5EF4-FFF2-40B4-BE49-F238E27FC236}">
                              <a16:creationId xmlns:a16="http://schemas.microsoft.com/office/drawing/2014/main" id="{982D30E2-1C9F-E302-CD5D-AA07F25CC4F5}"/>
                            </a:ext>
                          </a:extLst>
                        </p:cNvPr>
                        <p:cNvCxnSpPr/>
                        <p:nvPr/>
                      </p:nvCxnSpPr>
                      <p:spPr>
                        <a:xfrm>
                          <a:off x="12585700" y="5686425"/>
                          <a:ext cx="10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 name="Conector recto 43">
                          <a:extLst>
                            <a:ext uri="{FF2B5EF4-FFF2-40B4-BE49-F238E27FC236}">
                              <a16:creationId xmlns:a16="http://schemas.microsoft.com/office/drawing/2014/main" id="{A23BC6A0-E50A-4A14-9B34-4B66B9578865}"/>
                            </a:ext>
                          </a:extLst>
                        </p:cNvPr>
                        <p:cNvCxnSpPr/>
                        <p:nvPr/>
                      </p:nvCxnSpPr>
                      <p:spPr>
                        <a:xfrm>
                          <a:off x="12842014" y="5857881"/>
                          <a:ext cx="180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Conector recto 44">
                          <a:extLst>
                            <a:ext uri="{FF2B5EF4-FFF2-40B4-BE49-F238E27FC236}">
                              <a16:creationId xmlns:a16="http://schemas.microsoft.com/office/drawing/2014/main" id="{C1887942-13E4-D5FC-7A66-03A400DB1C11}"/>
                            </a:ext>
                          </a:extLst>
                        </p:cNvPr>
                        <p:cNvCxnSpPr>
                          <a:cxnSpLocks/>
                        </p:cNvCxnSpPr>
                        <p:nvPr/>
                      </p:nvCxnSpPr>
                      <p:spPr>
                        <a:xfrm>
                          <a:off x="12854500" y="5807872"/>
                          <a:ext cx="36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Conector recto 45">
                          <a:extLst>
                            <a:ext uri="{FF2B5EF4-FFF2-40B4-BE49-F238E27FC236}">
                              <a16:creationId xmlns:a16="http://schemas.microsoft.com/office/drawing/2014/main" id="{CD81FEE3-42DA-CF62-52EE-85F5ABB4D623}"/>
                            </a:ext>
                          </a:extLst>
                        </p:cNvPr>
                        <p:cNvCxnSpPr>
                          <a:cxnSpLocks/>
                        </p:cNvCxnSpPr>
                        <p:nvPr/>
                      </p:nvCxnSpPr>
                      <p:spPr>
                        <a:xfrm>
                          <a:off x="12909275" y="5807872"/>
                          <a:ext cx="144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Conector recto 46">
                          <a:extLst>
                            <a:ext uri="{FF2B5EF4-FFF2-40B4-BE49-F238E27FC236}">
                              <a16:creationId xmlns:a16="http://schemas.microsoft.com/office/drawing/2014/main" id="{FC1BF39F-3B7D-1FEB-A648-D7998B3D82DB}"/>
                            </a:ext>
                          </a:extLst>
                        </p:cNvPr>
                        <p:cNvCxnSpPr>
                          <a:cxnSpLocks/>
                        </p:cNvCxnSpPr>
                        <p:nvPr/>
                      </p:nvCxnSpPr>
                      <p:spPr>
                        <a:xfrm>
                          <a:off x="12970900" y="5762625"/>
                          <a:ext cx="7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grpSp>
              <p:sp>
                <p:nvSpPr>
                  <p:cNvPr id="23" name="Rectángulo 22">
                    <a:extLst>
                      <a:ext uri="{FF2B5EF4-FFF2-40B4-BE49-F238E27FC236}">
                        <a16:creationId xmlns:a16="http://schemas.microsoft.com/office/drawing/2014/main" id="{D31E59D2-E8CD-F17C-F40A-6716DF5BEF36}"/>
                      </a:ext>
                    </a:extLst>
                  </p:cNvPr>
                  <p:cNvSpPr/>
                  <p:nvPr/>
                </p:nvSpPr>
                <p:spPr>
                  <a:xfrm>
                    <a:off x="5982129" y="1273569"/>
                    <a:ext cx="1404000" cy="432000"/>
                  </a:xfrm>
                  <a:prstGeom prst="rect">
                    <a:avLst/>
                  </a:prstGeom>
                  <a:noFill/>
                  <a:ln>
                    <a:solidFill>
                      <a:srgbClr val="1A75C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6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nvGrpSpPr>
                  <p:cNvPr id="24" name="Grupo 23">
                    <a:extLst>
                      <a:ext uri="{FF2B5EF4-FFF2-40B4-BE49-F238E27FC236}">
                        <a16:creationId xmlns:a16="http://schemas.microsoft.com/office/drawing/2014/main" id="{2ECC96C2-8F6B-4F14-2EE3-ADFFE72454F8}"/>
                      </a:ext>
                    </a:extLst>
                  </p:cNvPr>
                  <p:cNvGrpSpPr/>
                  <p:nvPr/>
                </p:nvGrpSpPr>
                <p:grpSpPr>
                  <a:xfrm>
                    <a:off x="7602208" y="1309569"/>
                    <a:ext cx="1346336" cy="360000"/>
                    <a:chOff x="7523691" y="1268130"/>
                    <a:chExt cx="1346336" cy="360000"/>
                  </a:xfrm>
                </p:grpSpPr>
                <p:sp>
                  <p:nvSpPr>
                    <p:cNvPr id="26" name="object 58">
                      <a:extLst>
                        <a:ext uri="{FF2B5EF4-FFF2-40B4-BE49-F238E27FC236}">
                          <a16:creationId xmlns:a16="http://schemas.microsoft.com/office/drawing/2014/main" id="{585C4F92-CE7B-D268-8750-75BAC1864719}"/>
                        </a:ext>
                      </a:extLst>
                    </p:cNvPr>
                    <p:cNvSpPr txBox="1"/>
                    <p:nvPr/>
                  </p:nvSpPr>
                  <p:spPr>
                    <a:xfrm>
                      <a:off x="7934027" y="1340408"/>
                      <a:ext cx="936000" cy="215444"/>
                    </a:xfrm>
                    <a:prstGeom prst="rect">
                      <a:avLst/>
                    </a:prstGeom>
                    <a:noFill/>
                  </p:spPr>
                  <p:txBody>
                    <a:bodyPr wrap="square" lIns="0" rIns="0" rtlCol="0">
                      <a:spAutoFit/>
                    </a:bodyPr>
                    <a:lstStyle>
                      <a:defPPr>
                        <a:defRPr lang="en-US"/>
                      </a:defPPr>
                      <a:lvl1pPr>
                        <a:spcBef>
                          <a:spcPts val="600"/>
                        </a:spcBef>
                        <a:spcAft>
                          <a:spcPts val="600"/>
                        </a:spcAft>
                        <a:defRPr sz="800">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Internacionalización</a:t>
                      </a:r>
                    </a:p>
                  </p:txBody>
                </p:sp>
                <p:grpSp>
                  <p:nvGrpSpPr>
                    <p:cNvPr id="27" name="Grupo 26">
                      <a:extLst>
                        <a:ext uri="{FF2B5EF4-FFF2-40B4-BE49-F238E27FC236}">
                          <a16:creationId xmlns:a16="http://schemas.microsoft.com/office/drawing/2014/main" id="{A6571289-2A38-E169-07AC-3DCE8CC380C4}"/>
                        </a:ext>
                      </a:extLst>
                    </p:cNvPr>
                    <p:cNvGrpSpPr/>
                    <p:nvPr/>
                  </p:nvGrpSpPr>
                  <p:grpSpPr>
                    <a:xfrm>
                      <a:off x="7523691" y="1268130"/>
                      <a:ext cx="360000" cy="360000"/>
                      <a:chOff x="464261" y="5575332"/>
                      <a:chExt cx="798066" cy="792480"/>
                    </a:xfrm>
                  </p:grpSpPr>
                  <p:sp>
                    <p:nvSpPr>
                      <p:cNvPr id="28" name="object 44">
                        <a:extLst>
                          <a:ext uri="{FF2B5EF4-FFF2-40B4-BE49-F238E27FC236}">
                            <a16:creationId xmlns:a16="http://schemas.microsoft.com/office/drawing/2014/main" id="{A7CEE5EF-6363-DC28-7CD3-107F1461CEAD}"/>
                          </a:ext>
                        </a:extLst>
                      </p:cNvPr>
                      <p:cNvSpPr/>
                      <p:nvPr/>
                    </p:nvSpPr>
                    <p:spPr>
                      <a:xfrm>
                        <a:off x="464261" y="5575332"/>
                        <a:ext cx="798066" cy="792480"/>
                      </a:xfrm>
                      <a:custGeom>
                        <a:avLst/>
                        <a:gdLst/>
                        <a:ahLst/>
                        <a:cxnLst/>
                        <a:rect l="l" t="t" r="r" b="b"/>
                        <a:pathLst>
                          <a:path w="792479" h="792479">
                            <a:moveTo>
                              <a:pt x="395973" y="0"/>
                            </a:moveTo>
                            <a:lnTo>
                              <a:pt x="349793" y="2664"/>
                            </a:lnTo>
                            <a:lnTo>
                              <a:pt x="305179" y="10459"/>
                            </a:lnTo>
                            <a:lnTo>
                              <a:pt x="262426" y="23087"/>
                            </a:lnTo>
                            <a:lnTo>
                              <a:pt x="221832" y="40252"/>
                            </a:lnTo>
                            <a:lnTo>
                              <a:pt x="183694" y="61655"/>
                            </a:lnTo>
                            <a:lnTo>
                              <a:pt x="148310" y="87001"/>
                            </a:lnTo>
                            <a:lnTo>
                              <a:pt x="115976" y="115992"/>
                            </a:lnTo>
                            <a:lnTo>
                              <a:pt x="86989" y="148330"/>
                            </a:lnTo>
                            <a:lnTo>
                              <a:pt x="61647" y="183719"/>
                            </a:lnTo>
                            <a:lnTo>
                              <a:pt x="40246" y="221862"/>
                            </a:lnTo>
                            <a:lnTo>
                              <a:pt x="23084" y="262460"/>
                            </a:lnTo>
                            <a:lnTo>
                              <a:pt x="10457" y="305218"/>
                            </a:lnTo>
                            <a:lnTo>
                              <a:pt x="2663" y="349839"/>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9"/>
                            </a:lnTo>
                            <a:lnTo>
                              <a:pt x="781525" y="305218"/>
                            </a:lnTo>
                            <a:lnTo>
                              <a:pt x="768897" y="262460"/>
                            </a:lnTo>
                            <a:lnTo>
                              <a:pt x="751732" y="221862"/>
                            </a:lnTo>
                            <a:lnTo>
                              <a:pt x="730329" y="183719"/>
                            </a:lnTo>
                            <a:lnTo>
                              <a:pt x="704984" y="148330"/>
                            </a:lnTo>
                            <a:lnTo>
                              <a:pt x="675994" y="115992"/>
                            </a:lnTo>
                            <a:lnTo>
                              <a:pt x="643656" y="87001"/>
                            </a:lnTo>
                            <a:lnTo>
                              <a:pt x="608268" y="61655"/>
                            </a:lnTo>
                            <a:lnTo>
                              <a:pt x="570127" y="40252"/>
                            </a:lnTo>
                            <a:lnTo>
                              <a:pt x="529529" y="23087"/>
                            </a:lnTo>
                            <a:lnTo>
                              <a:pt x="486773" y="10459"/>
                            </a:lnTo>
                            <a:lnTo>
                              <a:pt x="442155" y="2664"/>
                            </a:lnTo>
                            <a:lnTo>
                              <a:pt x="395973" y="0"/>
                            </a:lnTo>
                            <a:close/>
                          </a:path>
                        </a:pathLst>
                      </a:custGeom>
                      <a:solidFill>
                        <a:srgbClr val="1A75CF"/>
                      </a:solidFill>
                      <a:ln>
                        <a:solidFill>
                          <a:srgbClr val="1A75CF"/>
                        </a:solid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29" name="Grupo 28">
                        <a:extLst>
                          <a:ext uri="{FF2B5EF4-FFF2-40B4-BE49-F238E27FC236}">
                            <a16:creationId xmlns:a16="http://schemas.microsoft.com/office/drawing/2014/main" id="{E26013BF-75FA-BC3A-AE2B-B940C075700B}"/>
                          </a:ext>
                        </a:extLst>
                      </p:cNvPr>
                      <p:cNvGrpSpPr/>
                      <p:nvPr/>
                    </p:nvGrpSpPr>
                    <p:grpSpPr>
                      <a:xfrm>
                        <a:off x="503294" y="5611572"/>
                        <a:ext cx="720000" cy="720000"/>
                        <a:chOff x="-3163905" y="6692356"/>
                        <a:chExt cx="1714093" cy="1706452"/>
                      </a:xfrm>
                    </p:grpSpPr>
                    <p:pic>
                      <p:nvPicPr>
                        <p:cNvPr id="30" name="Gráfico 29" descr="Mundo contorno">
                          <a:extLst>
                            <a:ext uri="{FF2B5EF4-FFF2-40B4-BE49-F238E27FC236}">
                              <a16:creationId xmlns:a16="http://schemas.microsoft.com/office/drawing/2014/main" id="{75E9765F-3658-835B-E468-EC4033C9DC97}"/>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2765745" y="7108878"/>
                          <a:ext cx="914400" cy="914400"/>
                        </a:xfrm>
                        <a:prstGeom prst="rect">
                          <a:avLst/>
                        </a:prstGeom>
                      </p:spPr>
                    </p:pic>
                    <p:pic>
                      <p:nvPicPr>
                        <p:cNvPr id="31" name="Gráfico 30" descr="Flecha: curva en sentido contrario de las agujas del reloj contorno">
                          <a:extLst>
                            <a:ext uri="{FF2B5EF4-FFF2-40B4-BE49-F238E27FC236}">
                              <a16:creationId xmlns:a16="http://schemas.microsoft.com/office/drawing/2014/main" id="{A14EB2A2-0E3A-B39A-19B1-1C05DCDDECE7}"/>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27"/>
                            </a:ext>
                          </a:extLst>
                        </a:blip>
                        <a:stretch>
                          <a:fillRect/>
                        </a:stretch>
                      </p:blipFill>
                      <p:spPr>
                        <a:xfrm rot="19257269">
                          <a:off x="-2418926" y="6692356"/>
                          <a:ext cx="751058" cy="751058"/>
                        </a:xfrm>
                        <a:prstGeom prst="rect">
                          <a:avLst/>
                        </a:prstGeom>
                      </p:spPr>
                    </p:pic>
                    <p:pic>
                      <p:nvPicPr>
                        <p:cNvPr id="32" name="Gráfico 31" descr="Flecha: curva en sentido contrario de las agujas del reloj contorno">
                          <a:extLst>
                            <a:ext uri="{FF2B5EF4-FFF2-40B4-BE49-F238E27FC236}">
                              <a16:creationId xmlns:a16="http://schemas.microsoft.com/office/drawing/2014/main" id="{22D13446-3CE9-ADEB-867D-6CCC9F3E2B10}"/>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27"/>
                            </a:ext>
                          </a:extLst>
                        </a:blip>
                        <a:stretch>
                          <a:fillRect/>
                        </a:stretch>
                      </p:blipFill>
                      <p:spPr>
                        <a:xfrm rot="14094935">
                          <a:off x="-3163905" y="6911015"/>
                          <a:ext cx="751058" cy="751058"/>
                        </a:xfrm>
                        <a:prstGeom prst="rect">
                          <a:avLst/>
                        </a:prstGeom>
                      </p:spPr>
                    </p:pic>
                    <p:pic>
                      <p:nvPicPr>
                        <p:cNvPr id="33" name="Gráfico 32" descr="Flecha: curva en sentido contrario de las agujas del reloj contorno">
                          <a:extLst>
                            <a:ext uri="{FF2B5EF4-FFF2-40B4-BE49-F238E27FC236}">
                              <a16:creationId xmlns:a16="http://schemas.microsoft.com/office/drawing/2014/main" id="{E0C904E2-934D-2D43-D241-EE9B7C8DDAFD}"/>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27"/>
                            </a:ext>
                          </a:extLst>
                        </a:blip>
                        <a:stretch>
                          <a:fillRect/>
                        </a:stretch>
                      </p:blipFill>
                      <p:spPr>
                        <a:xfrm rot="8645636">
                          <a:off x="-2990290" y="7647750"/>
                          <a:ext cx="751058" cy="751058"/>
                        </a:xfrm>
                        <a:prstGeom prst="rect">
                          <a:avLst/>
                        </a:prstGeom>
                      </p:spPr>
                    </p:pic>
                    <p:pic>
                      <p:nvPicPr>
                        <p:cNvPr id="34" name="Gráfico 33" descr="Flecha: curva en sentido contrario de las agujas del reloj contorno">
                          <a:extLst>
                            <a:ext uri="{FF2B5EF4-FFF2-40B4-BE49-F238E27FC236}">
                              <a16:creationId xmlns:a16="http://schemas.microsoft.com/office/drawing/2014/main" id="{E24BBFE4-135D-D08A-073C-9A7BD6B25527}"/>
                            </a:ext>
                          </a:extLst>
                        </p:cNvPr>
                        <p:cNvPicPr>
                          <a:picLocks noChangeAspect="1"/>
                        </p:cNvPicPr>
                        <p:nvPr/>
                      </p:nvPicPr>
                      <p:blipFill>
                        <a:blip cstate="print">
                          <a:extLst>
                            <a:ext uri="{28A0092B-C50C-407E-A947-70E740481C1C}">
                              <a14:useLocalDpi xmlns:a14="http://schemas.microsoft.com/office/drawing/2010/main" val="0"/>
                            </a:ext>
                            <a:ext uri="{96DAC541-7B7A-43D3-8B79-37D633B846F1}">
                              <asvg:svgBlip xmlns:asvg="http://schemas.microsoft.com/office/drawing/2016/SVG/main" r:embed="rId27"/>
                            </a:ext>
                          </a:extLst>
                        </a:blip>
                        <a:stretch>
                          <a:fillRect/>
                        </a:stretch>
                      </p:blipFill>
                      <p:spPr>
                        <a:xfrm rot="3156394">
                          <a:off x="-2200870" y="7473454"/>
                          <a:ext cx="751058" cy="751058"/>
                        </a:xfrm>
                        <a:prstGeom prst="rect">
                          <a:avLst/>
                        </a:prstGeom>
                      </p:spPr>
                    </p:pic>
                  </p:grpSp>
                </p:grpSp>
              </p:grpSp>
              <p:sp>
                <p:nvSpPr>
                  <p:cNvPr id="25" name="Rectángulo 24">
                    <a:extLst>
                      <a:ext uri="{FF2B5EF4-FFF2-40B4-BE49-F238E27FC236}">
                        <a16:creationId xmlns:a16="http://schemas.microsoft.com/office/drawing/2014/main" id="{4B855DB0-8EB4-01A6-CBF9-408847739AD2}"/>
                      </a:ext>
                    </a:extLst>
                  </p:cNvPr>
                  <p:cNvSpPr/>
                  <p:nvPr/>
                </p:nvSpPr>
                <p:spPr>
                  <a:xfrm>
                    <a:off x="7563851" y="1273569"/>
                    <a:ext cx="1404000" cy="432000"/>
                  </a:xfrm>
                  <a:prstGeom prst="rect">
                    <a:avLst/>
                  </a:prstGeom>
                  <a:noFill/>
                  <a:ln>
                    <a:solidFill>
                      <a:srgbClr val="1A75C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6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cxnSp>
              <p:nvCxnSpPr>
                <p:cNvPr id="19" name="Conector recto 18">
                  <a:extLst>
                    <a:ext uri="{FF2B5EF4-FFF2-40B4-BE49-F238E27FC236}">
                      <a16:creationId xmlns:a16="http://schemas.microsoft.com/office/drawing/2014/main" id="{E0B394D4-9202-F3D0-FCCE-47F77A5BDF98}"/>
                    </a:ext>
                  </a:extLst>
                </p:cNvPr>
                <p:cNvCxnSpPr>
                  <a:cxnSpLocks/>
                </p:cNvCxnSpPr>
                <p:nvPr/>
              </p:nvCxnSpPr>
              <p:spPr>
                <a:xfrm flipV="1">
                  <a:off x="6684129" y="1219208"/>
                  <a:ext cx="0" cy="48212"/>
                </a:xfrm>
                <a:prstGeom prst="line">
                  <a:avLst/>
                </a:prstGeom>
                <a:ln w="12700">
                  <a:solidFill>
                    <a:srgbClr val="1A75CF"/>
                  </a:solidFill>
                </a:ln>
              </p:spPr>
              <p:style>
                <a:lnRef idx="1">
                  <a:schemeClr val="accent1"/>
                </a:lnRef>
                <a:fillRef idx="0">
                  <a:schemeClr val="accent1"/>
                </a:fillRef>
                <a:effectRef idx="0">
                  <a:schemeClr val="accent1"/>
                </a:effectRef>
                <a:fontRef idx="minor">
                  <a:schemeClr val="tx1"/>
                </a:fontRef>
              </p:style>
            </p:cxnSp>
          </p:grpSp>
        </p:grpSp>
      </p:grpSp>
      <p:sp>
        <p:nvSpPr>
          <p:cNvPr id="165" name="CuadroTexto 164">
            <a:extLst>
              <a:ext uri="{FF2B5EF4-FFF2-40B4-BE49-F238E27FC236}">
                <a16:creationId xmlns:a16="http://schemas.microsoft.com/office/drawing/2014/main" id="{FE9CD0E5-0794-4923-FF15-55CB3C3242A1}"/>
              </a:ext>
            </a:extLst>
          </p:cNvPr>
          <p:cNvSpPr txBox="1"/>
          <p:nvPr/>
        </p:nvSpPr>
        <p:spPr>
          <a:xfrm>
            <a:off x="186098" y="968724"/>
            <a:ext cx="1433980"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8"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9"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0"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1"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2"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3"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34" action="ppaction://hlinksldjump">
                  <a:extLst>
                    <a:ext uri="{A12FA001-AC4F-418D-AE19-62706E023703}">
                      <ahyp:hlinkClr xmlns:ahyp="http://schemas.microsoft.com/office/drawing/2018/hyperlinkcolor" val="tx"/>
                    </a:ext>
                  </a:extLst>
                </a:hlinkClick>
              </a:rPr>
              <a:t>Principales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34" action="ppaction://hlinksldjump">
                  <a:extLst>
                    <a:ext uri="{A12FA001-AC4F-418D-AE19-62706E023703}">
                      <ahyp:hlinkClr xmlns:ahyp="http://schemas.microsoft.com/office/drawing/2018/hyperlinkcolor" val="tx"/>
                    </a:ext>
                  </a:extLst>
                </a:hlinkClick>
              </a:rPr>
              <a:t>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34"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5"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6"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37" action="ppaction://hlinksldjump">
                  <a:extLst>
                    <a:ext uri="{A12FA001-AC4F-418D-AE19-62706E023703}">
                      <ahyp:hlinkClr xmlns:ahyp="http://schemas.microsoft.com/office/drawing/2018/hyperlinkcolor" val="tx"/>
                    </a:ext>
                  </a:extLst>
                </a:hlinkClick>
              </a:rPr>
              <a:t>Sostenibilidad como motor estratégico</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8"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39"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66" name="Imagen 165">
            <a:hlinkClick r:id="rId40" action="ppaction://hlinksldjump"/>
            <a:extLst>
              <a:ext uri="{FF2B5EF4-FFF2-40B4-BE49-F238E27FC236}">
                <a16:creationId xmlns:a16="http://schemas.microsoft.com/office/drawing/2014/main" id="{95C2FF17-8366-E753-6CAB-53C2E27B2193}"/>
              </a:ext>
            </a:extLst>
          </p:cNvPr>
          <p:cNvPicPr>
            <a:picLocks noChangeAspect="1"/>
          </p:cNvPicPr>
          <p:nvPr/>
        </p:nvPicPr>
        <p:blipFill>
          <a:blip r:embed="rId41"/>
          <a:stretch>
            <a:fillRect/>
          </a:stretch>
        </p:blipFill>
        <p:spPr>
          <a:xfrm>
            <a:off x="312467" y="321264"/>
            <a:ext cx="139971" cy="109738"/>
          </a:xfrm>
          <a:prstGeom prst="rect">
            <a:avLst/>
          </a:prstGeom>
        </p:spPr>
      </p:pic>
    </p:spTree>
    <p:extLst>
      <p:ext uri="{BB962C8B-B14F-4D97-AF65-F5344CB8AC3E}">
        <p14:creationId xmlns:p14="http://schemas.microsoft.com/office/powerpoint/2010/main" val="317298101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t>I+D+i en Aqualia</a:t>
            </a: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59</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160" name="Google Shape;1521;g3e27886eaf8_0_36">
            <a:extLst>
              <a:ext uri="{FF2B5EF4-FFF2-40B4-BE49-F238E27FC236}">
                <a16:creationId xmlns:a16="http://schemas.microsoft.com/office/drawing/2014/main" id="{BD293483-F412-4BCB-612A-5E619EF3E75C}"/>
              </a:ext>
            </a:extLst>
          </p:cNvPr>
          <p:cNvSpPr txBox="1"/>
          <p:nvPr/>
        </p:nvSpPr>
        <p:spPr>
          <a:xfrm>
            <a:off x="2485185" y="2408533"/>
            <a:ext cx="3392400" cy="1576502"/>
          </a:xfrm>
          <a:prstGeom prst="rect">
            <a:avLst/>
          </a:prstGeom>
          <a:noFill/>
          <a:ln>
            <a:noFill/>
          </a:ln>
        </p:spPr>
        <p:txBody>
          <a:bodyPr spcFirstLastPara="1" wrap="square" lIns="0" tIns="6775" rIns="0" bIns="0" anchor="ctr" anchorCtr="0">
            <a:spAutoFit/>
          </a:bodyPr>
          <a:lstStyle/>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Depuración sostenible</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Soluciones descentralizadas basadas en la naturaleza y procesos intensivos (aerobios y anaerobios), que permiten garantizar la calidad del agua depurada – incluida la eliminación de nutrientes – con adecuación a la normativa sobre tratamiento de aguas  residuales urbanas.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61" name="Google Shape;1522;g3e27886eaf8_0_36">
            <a:extLst>
              <a:ext uri="{FF2B5EF4-FFF2-40B4-BE49-F238E27FC236}">
                <a16:creationId xmlns:a16="http://schemas.microsoft.com/office/drawing/2014/main" id="{06D5BB7C-9CC8-43B6-C8BA-2EA6DB1DCB74}"/>
              </a:ext>
            </a:extLst>
          </p:cNvPr>
          <p:cNvSpPr txBox="1"/>
          <p:nvPr/>
        </p:nvSpPr>
        <p:spPr>
          <a:xfrm>
            <a:off x="1949116" y="5266184"/>
            <a:ext cx="4029584" cy="1237947"/>
          </a:xfrm>
          <a:prstGeom prst="rect">
            <a:avLst/>
          </a:prstGeom>
          <a:noFill/>
          <a:ln>
            <a:noFill/>
          </a:ln>
        </p:spPr>
        <p:txBody>
          <a:bodyPr spcFirstLastPara="1" wrap="square" lIns="0" tIns="6775" rIns="0" bIns="0" anchor="ctr" anchorCtr="0">
            <a:spAutoFit/>
          </a:bodyPr>
          <a:lstStyle/>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Reutilización, potabilización y desalación</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Ante el problema del estrés hídrico y calidad del agua, ofrecemos soluciones de potabilización, desalación y reutilización de aguas residuales adaptadas al tamaño de la población y la calidad del agua exigida por la regulación.</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62" name="Google Shape;1523;g3e27886eaf8_0_36">
            <a:extLst>
              <a:ext uri="{FF2B5EF4-FFF2-40B4-BE49-F238E27FC236}">
                <a16:creationId xmlns:a16="http://schemas.microsoft.com/office/drawing/2014/main" id="{B8AFE455-8F21-4BF8-E689-7672264B6E87}"/>
              </a:ext>
            </a:extLst>
          </p:cNvPr>
          <p:cNvSpPr txBox="1"/>
          <p:nvPr/>
        </p:nvSpPr>
        <p:spPr>
          <a:xfrm>
            <a:off x="2250000" y="3908533"/>
            <a:ext cx="3623100" cy="1407225"/>
          </a:xfrm>
          <a:prstGeom prst="rect">
            <a:avLst/>
          </a:prstGeom>
          <a:noFill/>
          <a:ln>
            <a:noFill/>
          </a:ln>
        </p:spPr>
        <p:txBody>
          <a:bodyPr spcFirstLastPara="1" wrap="square" lIns="0" tIns="6775" rIns="0" bIns="0" anchor="ctr" anchorCtr="0">
            <a:spAutoFit/>
          </a:bodyPr>
          <a:lstStyle/>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Economía circular, eco y biofactorías</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r"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Soluciones para el aprovechamiento de los residuos y transformación de las EDAR en ecofactorías y biofactorías, que minimizan el consumo energético y de reactivos, evitan la producción de residuos y generan nuevos productos.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63" name="Google Shape;1524;g3e27886eaf8_0_36">
            <a:extLst>
              <a:ext uri="{FF2B5EF4-FFF2-40B4-BE49-F238E27FC236}">
                <a16:creationId xmlns:a16="http://schemas.microsoft.com/office/drawing/2014/main" id="{0906A5EF-4F34-FF16-E77C-6E79ED5C5E11}"/>
              </a:ext>
            </a:extLst>
          </p:cNvPr>
          <p:cNvSpPr txBox="1"/>
          <p:nvPr/>
        </p:nvSpPr>
        <p:spPr>
          <a:xfrm>
            <a:off x="8199775" y="2452895"/>
            <a:ext cx="3728699" cy="1576502"/>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Desarrollos digitales</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Tecnología avanzada para mejorar la gestión del ciclo  del agua: internet de las cosas, interconexión de múltiples sensores, análisis de datos e inteligencia artificial. La combinación de estos elementos permite una detección temprana de problemas, una respuesta rápida y la optimización de procesos.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64" name="Google Shape;1525;g3e27886eaf8_0_36">
            <a:extLst>
              <a:ext uri="{FF2B5EF4-FFF2-40B4-BE49-F238E27FC236}">
                <a16:creationId xmlns:a16="http://schemas.microsoft.com/office/drawing/2014/main" id="{965495A3-67B5-E6F3-AEDA-85E484542E46}"/>
              </a:ext>
            </a:extLst>
          </p:cNvPr>
          <p:cNvSpPr txBox="1"/>
          <p:nvPr/>
        </p:nvSpPr>
        <p:spPr>
          <a:xfrm>
            <a:off x="8199779" y="4137396"/>
            <a:ext cx="3728700" cy="1237947"/>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Sostenibilidad y eficiencia energética</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Aprovechamiento del agua residual como fuente de energía y búsqueda de otras fuentes renovables, como la transformación de materia orgánica en bioenergía (biometano, hidrógeno) en las EDAR.</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165" name="Google Shape;1526;g3e27886eaf8_0_36">
            <a:extLst>
              <a:ext uri="{FF2B5EF4-FFF2-40B4-BE49-F238E27FC236}">
                <a16:creationId xmlns:a16="http://schemas.microsoft.com/office/drawing/2014/main" id="{E877C00B-2B1B-6471-2F99-82DB3EC125CE}"/>
              </a:ext>
            </a:extLst>
          </p:cNvPr>
          <p:cNvSpPr txBox="1"/>
          <p:nvPr/>
        </p:nvSpPr>
        <p:spPr>
          <a:xfrm>
            <a:off x="8199775" y="5319771"/>
            <a:ext cx="3728700" cy="1068670"/>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Aguas industriales</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Soluciones para que los clientes industriales  adecuen el uso de agua en sus procesos y optimicen  el tratamiento de sus efluentes.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pic>
        <p:nvPicPr>
          <p:cNvPr id="166" name="Marcador de posición de imagen 2" descr="Un vaso de vidrio&#10;&#10;El contenido generado por IA puede ser incorrecto.">
            <a:extLst>
              <a:ext uri="{FF2B5EF4-FFF2-40B4-BE49-F238E27FC236}">
                <a16:creationId xmlns:a16="http://schemas.microsoft.com/office/drawing/2014/main" id="{54778AC7-003D-3F0E-EAB8-36A3EAE30669}"/>
              </a:ext>
            </a:extLst>
          </p:cNvPr>
          <p:cNvPicPr>
            <a:picLocks noChangeAspect="1"/>
          </p:cNvPicPr>
          <p:nvPr/>
        </p:nvPicPr>
        <p:blipFill>
          <a:blip r:embed="rId2"/>
          <a:srcRect t="2719" b="2719"/>
          <a:stretch>
            <a:fillRect/>
          </a:stretch>
        </p:blipFill>
        <p:spPr>
          <a:xfrm>
            <a:off x="6194425" y="3488912"/>
            <a:ext cx="1684338" cy="1684337"/>
          </a:xfrm>
          <a:prstGeom prst="ellipse">
            <a:avLst/>
          </a:prstGeom>
          <a:noFill/>
          <a:ln w="9525" cap="flat" cmpd="sng">
            <a:solidFill>
              <a:schemeClr val="accent1"/>
            </a:solidFill>
            <a:prstDash val="solid"/>
            <a:round/>
            <a:headEnd type="none" w="sm" len="sm"/>
            <a:tailEnd type="none" w="sm" len="sm"/>
          </a:ln>
        </p:spPr>
      </p:pic>
      <p:sp>
        <p:nvSpPr>
          <p:cNvPr id="167" name="Google Shape;1548;g3e27886eaf8_0_57">
            <a:extLst>
              <a:ext uri="{FF2B5EF4-FFF2-40B4-BE49-F238E27FC236}">
                <a16:creationId xmlns:a16="http://schemas.microsoft.com/office/drawing/2014/main" id="{1439ABFC-DB2B-72A7-CA69-D43DBF425630}"/>
              </a:ext>
            </a:extLst>
          </p:cNvPr>
          <p:cNvSpPr txBox="1"/>
          <p:nvPr/>
        </p:nvSpPr>
        <p:spPr>
          <a:xfrm>
            <a:off x="2392759" y="1163249"/>
            <a:ext cx="9535716" cy="1132577"/>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La Estrategia de Innovación de Aqualia se centra en la identificación de oportunidades                                y el desarrollo e implementación de soluciones frente a los retos ambientales, sociales, tecnológicos y legislativos de la gestión integral del agua. La colaboración interna y externa               es clave para la transferencia de conocimiento en Aqualia.</a:t>
            </a:r>
            <a:endParaRPr kumimoji="0" sz="1600" b="1" i="0" u="none" strike="noStrike" kern="0" cap="none" spc="0" normalizeH="0" baseline="0" noProof="0" dirty="0">
              <a:ln>
                <a:noFill/>
              </a:ln>
              <a:solidFill>
                <a:srgbClr val="1A75CF"/>
              </a:solidFill>
              <a:effectLst/>
              <a:uLnTx/>
              <a:uFillTx/>
              <a:latin typeface="Arial"/>
              <a:cs typeface="Arial"/>
              <a:sym typeface="Arial"/>
            </a:endParaRPr>
          </a:p>
        </p:txBody>
      </p:sp>
      <p:cxnSp>
        <p:nvCxnSpPr>
          <p:cNvPr id="168" name="Google Shape;1549;g3e27886eaf8_0_57">
            <a:extLst>
              <a:ext uri="{FF2B5EF4-FFF2-40B4-BE49-F238E27FC236}">
                <a16:creationId xmlns:a16="http://schemas.microsoft.com/office/drawing/2014/main" id="{05997308-4BF4-0301-E6BF-B3CA9D756CDD}"/>
              </a:ext>
            </a:extLst>
          </p:cNvPr>
          <p:cNvCxnSpPr>
            <a:cxnSpLocks/>
          </p:cNvCxnSpPr>
          <p:nvPr/>
        </p:nvCxnSpPr>
        <p:spPr>
          <a:xfrm>
            <a:off x="2258376" y="1116848"/>
            <a:ext cx="0" cy="1124163"/>
          </a:xfrm>
          <a:prstGeom prst="straightConnector1">
            <a:avLst/>
          </a:prstGeom>
          <a:noFill/>
          <a:ln w="9525" cap="flat" cmpd="sng">
            <a:solidFill>
              <a:srgbClr val="0878BE"/>
            </a:solidFill>
            <a:prstDash val="solid"/>
            <a:round/>
            <a:headEnd type="none" w="sm" len="sm"/>
            <a:tailEnd type="none" w="sm" len="sm"/>
          </a:ln>
        </p:spPr>
      </p:cxnSp>
      <p:pic>
        <p:nvPicPr>
          <p:cNvPr id="169" name="Google Shape;1528;g3e27886eaf8_0_36">
            <a:extLst>
              <a:ext uri="{FF2B5EF4-FFF2-40B4-BE49-F238E27FC236}">
                <a16:creationId xmlns:a16="http://schemas.microsoft.com/office/drawing/2014/main" id="{F01B0D83-3F0B-63C5-3AF6-355D23332256}"/>
              </a:ext>
            </a:extLst>
          </p:cNvPr>
          <p:cNvPicPr preferRelativeResize="0"/>
          <p:nvPr/>
        </p:nvPicPr>
        <p:blipFill>
          <a:blip r:embed="rId3">
            <a:alphaModFix/>
          </a:blip>
          <a:stretch>
            <a:fillRect/>
          </a:stretch>
        </p:blipFill>
        <p:spPr>
          <a:xfrm>
            <a:off x="7321441" y="3432501"/>
            <a:ext cx="434467" cy="434467"/>
          </a:xfrm>
          <a:prstGeom prst="rect">
            <a:avLst/>
          </a:prstGeom>
          <a:noFill/>
          <a:ln>
            <a:noFill/>
          </a:ln>
        </p:spPr>
      </p:pic>
      <p:pic>
        <p:nvPicPr>
          <p:cNvPr id="170" name="Google Shape;1529;g3e27886eaf8_0_36">
            <a:extLst>
              <a:ext uri="{FF2B5EF4-FFF2-40B4-BE49-F238E27FC236}">
                <a16:creationId xmlns:a16="http://schemas.microsoft.com/office/drawing/2014/main" id="{9F41B371-BFFC-CA13-C621-1EF5C559865A}"/>
              </a:ext>
            </a:extLst>
          </p:cNvPr>
          <p:cNvPicPr preferRelativeResize="0"/>
          <p:nvPr/>
        </p:nvPicPr>
        <p:blipFill>
          <a:blip r:embed="rId4">
            <a:alphaModFix/>
          </a:blip>
          <a:stretch>
            <a:fillRect/>
          </a:stretch>
        </p:blipFill>
        <p:spPr>
          <a:xfrm>
            <a:off x="7626414" y="4206528"/>
            <a:ext cx="434475" cy="434446"/>
          </a:xfrm>
          <a:prstGeom prst="rect">
            <a:avLst/>
          </a:prstGeom>
          <a:noFill/>
          <a:ln>
            <a:noFill/>
          </a:ln>
        </p:spPr>
      </p:pic>
      <p:pic>
        <p:nvPicPr>
          <p:cNvPr id="171" name="Google Shape;1530;g3e27886eaf8_0_36">
            <a:extLst>
              <a:ext uri="{FF2B5EF4-FFF2-40B4-BE49-F238E27FC236}">
                <a16:creationId xmlns:a16="http://schemas.microsoft.com/office/drawing/2014/main" id="{8EBD82D6-44D3-35E0-D18C-8A53A17ADDD6}"/>
              </a:ext>
            </a:extLst>
          </p:cNvPr>
          <p:cNvPicPr preferRelativeResize="0"/>
          <p:nvPr/>
        </p:nvPicPr>
        <p:blipFill>
          <a:blip r:embed="rId5">
            <a:alphaModFix/>
          </a:blip>
          <a:stretch>
            <a:fillRect/>
          </a:stretch>
        </p:blipFill>
        <p:spPr>
          <a:xfrm>
            <a:off x="7338991" y="4910167"/>
            <a:ext cx="434450" cy="434450"/>
          </a:xfrm>
          <a:prstGeom prst="rect">
            <a:avLst/>
          </a:prstGeom>
          <a:noFill/>
          <a:ln>
            <a:noFill/>
          </a:ln>
        </p:spPr>
      </p:pic>
      <p:pic>
        <p:nvPicPr>
          <p:cNvPr id="172" name="Google Shape;1531;g3e27886eaf8_0_36">
            <a:extLst>
              <a:ext uri="{FF2B5EF4-FFF2-40B4-BE49-F238E27FC236}">
                <a16:creationId xmlns:a16="http://schemas.microsoft.com/office/drawing/2014/main" id="{BF74DAF0-DE92-ED44-32DB-82F2BAE731BF}"/>
              </a:ext>
            </a:extLst>
          </p:cNvPr>
          <p:cNvPicPr preferRelativeResize="0"/>
          <p:nvPr/>
        </p:nvPicPr>
        <p:blipFill>
          <a:blip r:embed="rId6">
            <a:alphaModFix/>
          </a:blip>
          <a:stretch>
            <a:fillRect/>
          </a:stretch>
        </p:blipFill>
        <p:spPr>
          <a:xfrm>
            <a:off x="6382273" y="3385460"/>
            <a:ext cx="434467" cy="434467"/>
          </a:xfrm>
          <a:prstGeom prst="rect">
            <a:avLst/>
          </a:prstGeom>
          <a:noFill/>
          <a:ln>
            <a:noFill/>
          </a:ln>
        </p:spPr>
      </p:pic>
      <p:pic>
        <p:nvPicPr>
          <p:cNvPr id="173" name="Google Shape;1532;g3e27886eaf8_0_36">
            <a:extLst>
              <a:ext uri="{FF2B5EF4-FFF2-40B4-BE49-F238E27FC236}">
                <a16:creationId xmlns:a16="http://schemas.microsoft.com/office/drawing/2014/main" id="{E4D9466E-5854-00B1-E09E-EDCA5C8FE709}"/>
              </a:ext>
            </a:extLst>
          </p:cNvPr>
          <p:cNvPicPr preferRelativeResize="0"/>
          <p:nvPr/>
        </p:nvPicPr>
        <p:blipFill>
          <a:blip r:embed="rId7">
            <a:alphaModFix/>
          </a:blip>
          <a:stretch>
            <a:fillRect/>
          </a:stretch>
        </p:blipFill>
        <p:spPr>
          <a:xfrm>
            <a:off x="5978703" y="4177213"/>
            <a:ext cx="434467" cy="434467"/>
          </a:xfrm>
          <a:prstGeom prst="rect">
            <a:avLst/>
          </a:prstGeom>
          <a:noFill/>
          <a:ln>
            <a:noFill/>
          </a:ln>
        </p:spPr>
      </p:pic>
      <p:pic>
        <p:nvPicPr>
          <p:cNvPr id="174" name="Google Shape;1533;g3e27886eaf8_0_36">
            <a:extLst>
              <a:ext uri="{FF2B5EF4-FFF2-40B4-BE49-F238E27FC236}">
                <a16:creationId xmlns:a16="http://schemas.microsoft.com/office/drawing/2014/main" id="{8C7C8F5E-9099-E228-4E24-538C3E565841}"/>
              </a:ext>
            </a:extLst>
          </p:cNvPr>
          <p:cNvPicPr preferRelativeResize="0"/>
          <p:nvPr/>
        </p:nvPicPr>
        <p:blipFill>
          <a:blip r:embed="rId8">
            <a:alphaModFix/>
          </a:blip>
          <a:stretch>
            <a:fillRect/>
          </a:stretch>
        </p:blipFill>
        <p:spPr>
          <a:xfrm>
            <a:off x="6394691" y="4892613"/>
            <a:ext cx="434467" cy="434467"/>
          </a:xfrm>
          <a:prstGeom prst="rect">
            <a:avLst/>
          </a:prstGeom>
          <a:noFill/>
          <a:ln>
            <a:noFill/>
          </a:ln>
        </p:spPr>
      </p:pic>
      <p:sp>
        <p:nvSpPr>
          <p:cNvPr id="179" name="CuadroTexto 178">
            <a:extLst>
              <a:ext uri="{FF2B5EF4-FFF2-40B4-BE49-F238E27FC236}">
                <a16:creationId xmlns:a16="http://schemas.microsoft.com/office/drawing/2014/main" id="{126671E5-80A0-4340-D129-3B62AB587372}"/>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7"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8"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19" action="ppaction://hlinksldjump">
                  <a:extLst>
                    <a:ext uri="{A12FA001-AC4F-418D-AE19-62706E023703}">
                      <ahyp:hlinkClr xmlns:ahyp="http://schemas.microsoft.com/office/drawing/2018/hyperlinkcolor" val="tx"/>
                    </a:ext>
                  </a:extLst>
                </a:hlinkClick>
              </a:rPr>
              <a:t>Estrategia I+D+I</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0" action="ppaction://hlinksldjump">
                  <a:extLst>
                    <a:ext uri="{A12FA001-AC4F-418D-AE19-62706E023703}">
                      <ahyp:hlinkClr xmlns:ahyp="http://schemas.microsoft.com/office/drawing/2018/hyperlinkcolor" val="tx"/>
                    </a:ext>
                  </a:extLst>
                </a:hlinkClick>
              </a:rPr>
              <a:t>Digitalización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80" name="Imagen 179">
            <a:hlinkClick r:id="rId21" action="ppaction://hlinksldjump"/>
            <a:extLst>
              <a:ext uri="{FF2B5EF4-FFF2-40B4-BE49-F238E27FC236}">
                <a16:creationId xmlns:a16="http://schemas.microsoft.com/office/drawing/2014/main" id="{7D0630CC-814A-E8D4-185C-4F3AF9269239}"/>
              </a:ext>
            </a:extLst>
          </p:cNvPr>
          <p:cNvPicPr>
            <a:picLocks noChangeAspect="1"/>
          </p:cNvPicPr>
          <p:nvPr/>
        </p:nvPicPr>
        <p:blipFill>
          <a:blip r:embed="rId22"/>
          <a:stretch>
            <a:fillRect/>
          </a:stretch>
        </p:blipFill>
        <p:spPr>
          <a:xfrm>
            <a:off x="312467" y="321264"/>
            <a:ext cx="139971" cy="109738"/>
          </a:xfrm>
          <a:prstGeom prst="rect">
            <a:avLst/>
          </a:prstGeom>
        </p:spPr>
      </p:pic>
    </p:spTree>
    <p:extLst>
      <p:ext uri="{BB962C8B-B14F-4D97-AF65-F5344CB8AC3E}">
        <p14:creationId xmlns:p14="http://schemas.microsoft.com/office/powerpoint/2010/main" val="218683760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a16="http://schemas.microsoft.com/office/drawing/2014/main" id="{B78C4E32-820B-7589-5929-6D88502F412E}"/>
              </a:ext>
            </a:extLst>
          </p:cNvPr>
          <p:cNvGrpSpPr/>
          <p:nvPr/>
        </p:nvGrpSpPr>
        <p:grpSpPr>
          <a:xfrm>
            <a:off x="2142382" y="1925074"/>
            <a:ext cx="4458235" cy="3566667"/>
            <a:chOff x="2142382" y="1925074"/>
            <a:chExt cx="4458235" cy="3566667"/>
          </a:xfrm>
        </p:grpSpPr>
        <p:graphicFrame>
          <p:nvGraphicFramePr>
            <p:cNvPr id="5" name="Google Shape;608;p6">
              <a:extLst>
                <a:ext uri="{FF2B5EF4-FFF2-40B4-BE49-F238E27FC236}">
                  <a16:creationId xmlns:a16="http://schemas.microsoft.com/office/drawing/2014/main" id="{B3C67797-3988-2F46-227B-D81D97DB3C62}"/>
                </a:ext>
              </a:extLst>
            </p:cNvPr>
            <p:cNvGraphicFramePr/>
            <p:nvPr/>
          </p:nvGraphicFramePr>
          <p:xfrm>
            <a:off x="2247168" y="1925074"/>
            <a:ext cx="4353449" cy="2902300"/>
          </p:xfrm>
          <a:graphic>
            <a:graphicData uri="http://schemas.openxmlformats.org/drawingml/2006/chart">
              <c:chart xmlns:c="http://schemas.openxmlformats.org/drawingml/2006/chart" xmlns:r="http://schemas.openxmlformats.org/officeDocument/2006/relationships" r:id="rId2"/>
            </a:graphicData>
          </a:graphic>
        </p:graphicFrame>
        <p:sp>
          <p:nvSpPr>
            <p:cNvPr id="27" name="Google Shape;610;p6">
              <a:extLst>
                <a:ext uri="{FF2B5EF4-FFF2-40B4-BE49-F238E27FC236}">
                  <a16:creationId xmlns:a16="http://schemas.microsoft.com/office/drawing/2014/main" id="{AC1213E1-2BEA-5075-1E15-628855507FAA}"/>
                </a:ext>
              </a:extLst>
            </p:cNvPr>
            <p:cNvSpPr txBox="1"/>
            <p:nvPr/>
          </p:nvSpPr>
          <p:spPr>
            <a:xfrm>
              <a:off x="5129139" y="2823009"/>
              <a:ext cx="1119261" cy="376274"/>
            </a:xfrm>
            <a:prstGeom prst="rect">
              <a:avLst/>
            </a:prstGeom>
            <a:noFill/>
            <a:ln>
              <a:noFill/>
            </a:ln>
          </p:spPr>
          <p:txBody>
            <a:bodyPr spcFirstLastPara="1" wrap="square" lIns="0" tIns="0" rIns="0" bIns="0" anchor="t" anchorCtr="0">
              <a:noAutofit/>
            </a:bodyPr>
            <a:lstStyle/>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Concesiones</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112 M€ / 1%</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8" name="Google Shape;611;p6">
              <a:extLst>
                <a:ext uri="{FF2B5EF4-FFF2-40B4-BE49-F238E27FC236}">
                  <a16:creationId xmlns:a16="http://schemas.microsoft.com/office/drawing/2014/main" id="{8A8A4E9A-66BF-6E91-FDE5-A65C91AD1418}"/>
                </a:ext>
              </a:extLst>
            </p:cNvPr>
            <p:cNvSpPr txBox="1"/>
            <p:nvPr/>
          </p:nvSpPr>
          <p:spPr>
            <a:xfrm>
              <a:off x="2142382" y="2823009"/>
              <a:ext cx="1188000" cy="337272"/>
            </a:xfrm>
            <a:prstGeom prst="rect">
              <a:avLst/>
            </a:prstGeom>
            <a:noFill/>
            <a:ln>
              <a:noFill/>
            </a:ln>
          </p:spPr>
          <p:txBody>
            <a:bodyPr spcFirstLastPara="1" wrap="square" lIns="0" tIns="0" rIns="0" bIns="0" anchor="t" anchorCtr="0">
              <a:spAutoFit/>
            </a:bodyPr>
            <a:lstStyle/>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Medio Ambiente</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4 740 M€ / 49%</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9" name="Google Shape;612;p6">
              <a:extLst>
                <a:ext uri="{FF2B5EF4-FFF2-40B4-BE49-F238E27FC236}">
                  <a16:creationId xmlns:a16="http://schemas.microsoft.com/office/drawing/2014/main" id="{DFCDC43F-5548-949C-1C1F-C883E77E1D26}"/>
                </a:ext>
              </a:extLst>
            </p:cNvPr>
            <p:cNvSpPr txBox="1"/>
            <p:nvPr/>
          </p:nvSpPr>
          <p:spPr>
            <a:xfrm>
              <a:off x="2830811" y="5154469"/>
              <a:ext cx="1188000" cy="337272"/>
            </a:xfrm>
            <a:prstGeom prst="rect">
              <a:avLst/>
            </a:prstGeom>
            <a:noFill/>
            <a:ln>
              <a:noFill/>
            </a:ln>
          </p:spPr>
          <p:txBody>
            <a:bodyPr spcFirstLastPara="1" wrap="square" lIns="0" tIns="0" rIns="0" bIns="0" anchor="t" anchorCtr="0">
              <a:spAutoFit/>
            </a:bodyPr>
            <a:lstStyle/>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Agua</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1 790 M€ / 19%</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 name="Google Shape;613;p6">
              <a:extLst>
                <a:ext uri="{FF2B5EF4-FFF2-40B4-BE49-F238E27FC236}">
                  <a16:creationId xmlns:a16="http://schemas.microsoft.com/office/drawing/2014/main" id="{88DF67FB-290A-C890-FD22-E1D2E6DC4132}"/>
                </a:ext>
              </a:extLst>
            </p:cNvPr>
            <p:cNvSpPr txBox="1"/>
            <p:nvPr/>
          </p:nvSpPr>
          <p:spPr>
            <a:xfrm>
              <a:off x="5088625" y="4741030"/>
              <a:ext cx="1119262" cy="391002"/>
            </a:xfrm>
            <a:prstGeom prst="rect">
              <a:avLst/>
            </a:prstGeom>
            <a:noFill/>
            <a:ln>
              <a:noFill/>
            </a:ln>
          </p:spPr>
          <p:txBody>
            <a:bodyPr spcFirstLastPara="1" wrap="square" lIns="0" tIns="0" rIns="0" bIns="0" anchor="t" anchorCtr="0">
              <a:noAutofit/>
            </a:bodyPr>
            <a:lstStyle/>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Construcción</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3 092 M€ / 32%</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 name="Google Shape;614;p6">
              <a:extLst>
                <a:ext uri="{FF2B5EF4-FFF2-40B4-BE49-F238E27FC236}">
                  <a16:creationId xmlns:a16="http://schemas.microsoft.com/office/drawing/2014/main" id="{F74B582A-54CE-B012-9F46-4608F03DB1AA}"/>
                </a:ext>
              </a:extLst>
            </p:cNvPr>
            <p:cNvSpPr txBox="1"/>
            <p:nvPr/>
          </p:nvSpPr>
          <p:spPr>
            <a:xfrm>
              <a:off x="2142382" y="4390982"/>
              <a:ext cx="1188000" cy="337272"/>
            </a:xfrm>
            <a:prstGeom prst="rect">
              <a:avLst/>
            </a:prstGeom>
            <a:noFill/>
            <a:ln>
              <a:noFill/>
            </a:ln>
          </p:spPr>
          <p:txBody>
            <a:bodyPr spcFirstLastPara="1" wrap="square" lIns="0" tIns="0" rIns="0" bIns="0" anchor="t" anchorCtr="0">
              <a:spAutoFit/>
            </a:bodyPr>
            <a:lstStyle/>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Corporativo</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a:t>
              </a:r>
              <a:r>
                <a:rPr kumimoji="0" lang="es-ES" sz="1096" b="0" i="0" u="none" strike="noStrike" kern="0" cap="none" spc="0" normalizeH="0" baseline="0" noProof="0" dirty="0">
                  <a:ln>
                    <a:noFill/>
                  </a:ln>
                  <a:solidFill>
                    <a:srgbClr val="000000"/>
                  </a:solidFill>
                  <a:effectLst/>
                  <a:uLnTx/>
                  <a:uFillTx/>
                  <a:latin typeface="Arial"/>
                  <a:cs typeface="Arial"/>
                  <a:sym typeface="Arial"/>
                </a:rPr>
                <a:t>34</a:t>
              </a: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 M€ / 0%</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32" name="Google Shape;938;p9">
              <a:extLst>
                <a:ext uri="{FF2B5EF4-FFF2-40B4-BE49-F238E27FC236}">
                  <a16:creationId xmlns:a16="http://schemas.microsoft.com/office/drawing/2014/main" id="{405660A5-539D-50BF-7FF7-E1EB96F6B0FD}"/>
                </a:ext>
              </a:extLst>
            </p:cNvPr>
            <p:cNvCxnSpPr>
              <a:cxnSpLocks/>
            </p:cNvCxnSpPr>
            <p:nvPr/>
          </p:nvCxnSpPr>
          <p:spPr>
            <a:xfrm flipV="1">
              <a:off x="3389900" y="2858480"/>
              <a:ext cx="0" cy="724896"/>
            </a:xfrm>
            <a:prstGeom prst="straightConnector1">
              <a:avLst/>
            </a:prstGeom>
            <a:noFill/>
            <a:ln w="9525" cap="flat" cmpd="sng">
              <a:solidFill>
                <a:srgbClr val="1A75CF"/>
              </a:solidFill>
              <a:prstDash val="solid"/>
              <a:round/>
              <a:headEnd type="none" w="med" len="med"/>
              <a:tailEnd type="none" w="med" len="med"/>
            </a:ln>
          </p:spPr>
        </p:cxnSp>
        <p:cxnSp>
          <p:nvCxnSpPr>
            <p:cNvPr id="33" name="Google Shape;941;p9">
              <a:extLst>
                <a:ext uri="{FF2B5EF4-FFF2-40B4-BE49-F238E27FC236}">
                  <a16:creationId xmlns:a16="http://schemas.microsoft.com/office/drawing/2014/main" id="{5075A084-EFA7-DE01-C931-051CBD586D7E}"/>
                </a:ext>
              </a:extLst>
            </p:cNvPr>
            <p:cNvCxnSpPr/>
            <p:nvPr/>
          </p:nvCxnSpPr>
          <p:spPr>
            <a:xfrm rot="5400000">
              <a:off x="3161566" y="4450993"/>
              <a:ext cx="476400" cy="69900"/>
            </a:xfrm>
            <a:prstGeom prst="bentConnector3">
              <a:avLst>
                <a:gd name="adj1" fmla="val 1333"/>
              </a:avLst>
            </a:prstGeom>
            <a:noFill/>
            <a:ln w="9525" cap="flat" cmpd="sng">
              <a:solidFill>
                <a:srgbClr val="1A75CF"/>
              </a:solidFill>
              <a:prstDash val="solid"/>
              <a:round/>
              <a:headEnd type="none" w="med" len="med"/>
              <a:tailEnd type="none" w="med" len="med"/>
            </a:ln>
          </p:spPr>
        </p:cxnSp>
        <p:cxnSp>
          <p:nvCxnSpPr>
            <p:cNvPr id="34" name="Google Shape;938;p9">
              <a:extLst>
                <a:ext uri="{FF2B5EF4-FFF2-40B4-BE49-F238E27FC236}">
                  <a16:creationId xmlns:a16="http://schemas.microsoft.com/office/drawing/2014/main" id="{5A587C3F-5328-CF81-5275-97F15E13188F}"/>
                </a:ext>
              </a:extLst>
            </p:cNvPr>
            <p:cNvCxnSpPr>
              <a:cxnSpLocks/>
            </p:cNvCxnSpPr>
            <p:nvPr/>
          </p:nvCxnSpPr>
          <p:spPr>
            <a:xfrm flipV="1">
              <a:off x="4060460" y="4792653"/>
              <a:ext cx="0" cy="661733"/>
            </a:xfrm>
            <a:prstGeom prst="straightConnector1">
              <a:avLst/>
            </a:prstGeom>
            <a:noFill/>
            <a:ln w="9525" cap="flat" cmpd="sng">
              <a:solidFill>
                <a:srgbClr val="1A75CF"/>
              </a:solidFill>
              <a:prstDash val="solid"/>
              <a:round/>
              <a:headEnd type="none" w="med" len="med"/>
              <a:tailEnd type="none" w="med" len="med"/>
            </a:ln>
          </p:spPr>
        </p:cxnSp>
        <p:cxnSp>
          <p:nvCxnSpPr>
            <p:cNvPr id="35" name="Google Shape;938;p9">
              <a:extLst>
                <a:ext uri="{FF2B5EF4-FFF2-40B4-BE49-F238E27FC236}">
                  <a16:creationId xmlns:a16="http://schemas.microsoft.com/office/drawing/2014/main" id="{7B075676-5180-B9C2-6B90-03D65E374981}"/>
                </a:ext>
              </a:extLst>
            </p:cNvPr>
            <p:cNvCxnSpPr>
              <a:cxnSpLocks/>
            </p:cNvCxnSpPr>
            <p:nvPr/>
          </p:nvCxnSpPr>
          <p:spPr>
            <a:xfrm flipV="1">
              <a:off x="5129139" y="4383955"/>
              <a:ext cx="0" cy="661733"/>
            </a:xfrm>
            <a:prstGeom prst="straightConnector1">
              <a:avLst/>
            </a:prstGeom>
            <a:noFill/>
            <a:ln w="9525" cap="flat" cmpd="sng">
              <a:solidFill>
                <a:srgbClr val="1A75CF"/>
              </a:solidFill>
              <a:prstDash val="solid"/>
              <a:round/>
              <a:headEnd type="none" w="med" len="med"/>
              <a:tailEnd type="none" w="med" len="med"/>
            </a:ln>
          </p:spPr>
        </p:cxnSp>
        <p:cxnSp>
          <p:nvCxnSpPr>
            <p:cNvPr id="36" name="Conector recto 35">
              <a:extLst>
                <a:ext uri="{FF2B5EF4-FFF2-40B4-BE49-F238E27FC236}">
                  <a16:creationId xmlns:a16="http://schemas.microsoft.com/office/drawing/2014/main" id="{6C9BEC5D-99E9-8AA5-46BF-228BB54805FA}"/>
                </a:ext>
              </a:extLst>
            </p:cNvPr>
            <p:cNvCxnSpPr>
              <a:cxnSpLocks/>
            </p:cNvCxnSpPr>
            <p:nvPr/>
          </p:nvCxnSpPr>
          <p:spPr>
            <a:xfrm flipV="1">
              <a:off x="5171440" y="2858480"/>
              <a:ext cx="0" cy="572451"/>
            </a:xfrm>
            <a:prstGeom prst="line">
              <a:avLst/>
            </a:prstGeom>
            <a:noFill/>
            <a:ln w="9525" cap="flat" cmpd="sng">
              <a:solidFill>
                <a:srgbClr val="1A75CF"/>
              </a:solidFill>
              <a:prstDash val="solid"/>
              <a:round/>
              <a:headEnd type="none" w="med" len="med"/>
              <a:tailEnd type="none" w="med" len="med"/>
            </a:ln>
          </p:spPr>
        </p:cxnSp>
      </p:grpSp>
      <p:grpSp>
        <p:nvGrpSpPr>
          <p:cNvPr id="3" name="Grupo 2">
            <a:extLst>
              <a:ext uri="{FF2B5EF4-FFF2-40B4-BE49-F238E27FC236}">
                <a16:creationId xmlns:a16="http://schemas.microsoft.com/office/drawing/2014/main" id="{980FB6ED-E889-F222-5932-F5B90CA9F4D1}"/>
              </a:ext>
            </a:extLst>
          </p:cNvPr>
          <p:cNvGrpSpPr/>
          <p:nvPr/>
        </p:nvGrpSpPr>
        <p:grpSpPr>
          <a:xfrm>
            <a:off x="7017975" y="1969108"/>
            <a:ext cx="4486362" cy="3576363"/>
            <a:chOff x="7017975" y="1969108"/>
            <a:chExt cx="4486362" cy="3576363"/>
          </a:xfrm>
        </p:grpSpPr>
        <p:graphicFrame>
          <p:nvGraphicFramePr>
            <p:cNvPr id="6" name="Google Shape;609;p6">
              <a:extLst>
                <a:ext uri="{FF2B5EF4-FFF2-40B4-BE49-F238E27FC236}">
                  <a16:creationId xmlns:a16="http://schemas.microsoft.com/office/drawing/2014/main" id="{2AA2742D-09EF-0B40-52D7-F7FBC7D0D70B}"/>
                </a:ext>
              </a:extLst>
            </p:cNvPr>
            <p:cNvGraphicFramePr/>
            <p:nvPr/>
          </p:nvGraphicFramePr>
          <p:xfrm>
            <a:off x="7150888" y="1969108"/>
            <a:ext cx="4353449" cy="2902300"/>
          </p:xfrm>
          <a:graphic>
            <a:graphicData uri="http://schemas.openxmlformats.org/drawingml/2006/chart">
              <c:chart xmlns:c="http://schemas.openxmlformats.org/drawingml/2006/chart" xmlns:r="http://schemas.openxmlformats.org/officeDocument/2006/relationships" r:id="rId3"/>
            </a:graphicData>
          </a:graphic>
        </p:graphicFrame>
        <p:sp>
          <p:nvSpPr>
            <p:cNvPr id="37" name="Google Shape;611;p6">
              <a:extLst>
                <a:ext uri="{FF2B5EF4-FFF2-40B4-BE49-F238E27FC236}">
                  <a16:creationId xmlns:a16="http://schemas.microsoft.com/office/drawing/2014/main" id="{B3FBA8F7-D3A9-6C7A-23CC-8CC36546383D}"/>
                </a:ext>
              </a:extLst>
            </p:cNvPr>
            <p:cNvSpPr txBox="1"/>
            <p:nvPr/>
          </p:nvSpPr>
          <p:spPr>
            <a:xfrm>
              <a:off x="7017975" y="2823009"/>
              <a:ext cx="1188000" cy="337272"/>
            </a:xfrm>
            <a:prstGeom prst="rect">
              <a:avLst/>
            </a:prstGeom>
            <a:noFill/>
            <a:ln>
              <a:noFill/>
            </a:ln>
          </p:spPr>
          <p:txBody>
            <a:bodyPr spcFirstLastPara="1" wrap="square" lIns="0" tIns="0" rIns="0" bIns="0" anchor="t" anchorCtr="0">
              <a:spAutoFit/>
            </a:bodyPr>
            <a:lstStyle/>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Medio Ambiente</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790 M€ / 56%</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38" name="Google Shape;938;p9">
              <a:extLst>
                <a:ext uri="{FF2B5EF4-FFF2-40B4-BE49-F238E27FC236}">
                  <a16:creationId xmlns:a16="http://schemas.microsoft.com/office/drawing/2014/main" id="{5E5BFC38-B0A8-000B-6504-6D2DF13AEBB1}"/>
                </a:ext>
              </a:extLst>
            </p:cNvPr>
            <p:cNvCxnSpPr>
              <a:cxnSpLocks/>
            </p:cNvCxnSpPr>
            <p:nvPr/>
          </p:nvCxnSpPr>
          <p:spPr>
            <a:xfrm flipV="1">
              <a:off x="8265493" y="2858480"/>
              <a:ext cx="0" cy="763898"/>
            </a:xfrm>
            <a:prstGeom prst="straightConnector1">
              <a:avLst/>
            </a:prstGeom>
            <a:noFill/>
            <a:ln w="9525" cap="flat" cmpd="sng">
              <a:solidFill>
                <a:srgbClr val="1A75CF"/>
              </a:solidFill>
              <a:prstDash val="solid"/>
              <a:round/>
              <a:headEnd type="none" w="med" len="med"/>
              <a:tailEnd type="none" w="med" len="med"/>
            </a:ln>
          </p:spPr>
        </p:cxnSp>
        <p:sp>
          <p:nvSpPr>
            <p:cNvPr id="39" name="Google Shape;610;p6">
              <a:extLst>
                <a:ext uri="{FF2B5EF4-FFF2-40B4-BE49-F238E27FC236}">
                  <a16:creationId xmlns:a16="http://schemas.microsoft.com/office/drawing/2014/main" id="{F6E6A730-C392-BB46-0AE8-861CC7302900}"/>
                </a:ext>
              </a:extLst>
            </p:cNvPr>
            <p:cNvSpPr txBox="1"/>
            <p:nvPr/>
          </p:nvSpPr>
          <p:spPr>
            <a:xfrm>
              <a:off x="10218293" y="3353999"/>
              <a:ext cx="1119261" cy="376274"/>
            </a:xfrm>
            <a:prstGeom prst="rect">
              <a:avLst/>
            </a:prstGeom>
            <a:noFill/>
            <a:ln>
              <a:noFill/>
            </a:ln>
          </p:spPr>
          <p:txBody>
            <a:bodyPr spcFirstLastPara="1" wrap="square" lIns="0" tIns="0" rIns="0" bIns="0" anchor="t" anchorCtr="0">
              <a:noAutofit/>
            </a:bodyPr>
            <a:lstStyle/>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Concesiones</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60 M€ / 4%</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 name="Google Shape;613;p6">
              <a:extLst>
                <a:ext uri="{FF2B5EF4-FFF2-40B4-BE49-F238E27FC236}">
                  <a16:creationId xmlns:a16="http://schemas.microsoft.com/office/drawing/2014/main" id="{9DE74E98-A7B2-8F1C-E090-99C2694E3FDD}"/>
                </a:ext>
              </a:extLst>
            </p:cNvPr>
            <p:cNvSpPr txBox="1"/>
            <p:nvPr/>
          </p:nvSpPr>
          <p:spPr>
            <a:xfrm>
              <a:off x="9820697" y="5154469"/>
              <a:ext cx="1119262" cy="391002"/>
            </a:xfrm>
            <a:prstGeom prst="rect">
              <a:avLst/>
            </a:prstGeom>
            <a:noFill/>
            <a:ln>
              <a:noFill/>
            </a:ln>
          </p:spPr>
          <p:txBody>
            <a:bodyPr spcFirstLastPara="1" wrap="square" lIns="0" tIns="0" rIns="0" bIns="0" anchor="t" anchorCtr="0">
              <a:noAutofit/>
            </a:bodyPr>
            <a:lstStyle/>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Construcción</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85725"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86 M€ / </a:t>
              </a:r>
              <a:r>
                <a:rPr kumimoji="0" lang="es-ES" sz="1096" b="0" i="0" u="none" strike="noStrike" kern="0" cap="none" spc="0" normalizeH="0" baseline="0" noProof="0" dirty="0">
                  <a:ln>
                    <a:noFill/>
                  </a:ln>
                  <a:solidFill>
                    <a:srgbClr val="000000"/>
                  </a:solidFill>
                  <a:effectLst/>
                  <a:uLnTx/>
                  <a:uFillTx/>
                  <a:latin typeface="Arial"/>
                  <a:cs typeface="Arial"/>
                  <a:sym typeface="Arial"/>
                </a:rPr>
                <a:t>6</a:t>
              </a: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41" name="Conector recto 40">
              <a:extLst>
                <a:ext uri="{FF2B5EF4-FFF2-40B4-BE49-F238E27FC236}">
                  <a16:creationId xmlns:a16="http://schemas.microsoft.com/office/drawing/2014/main" id="{8ADC8403-E909-DCE5-B24F-0CFD53846282}"/>
                </a:ext>
              </a:extLst>
            </p:cNvPr>
            <p:cNvCxnSpPr>
              <a:cxnSpLocks/>
            </p:cNvCxnSpPr>
            <p:nvPr/>
          </p:nvCxnSpPr>
          <p:spPr>
            <a:xfrm flipV="1">
              <a:off x="10270890" y="3376224"/>
              <a:ext cx="0" cy="779603"/>
            </a:xfrm>
            <a:prstGeom prst="line">
              <a:avLst/>
            </a:prstGeom>
            <a:noFill/>
            <a:ln w="9525" cap="flat" cmpd="sng">
              <a:solidFill>
                <a:srgbClr val="1A75CF"/>
              </a:solidFill>
              <a:prstDash val="solid"/>
              <a:round/>
              <a:headEnd type="none" w="med" len="med"/>
              <a:tailEnd type="none" w="med" len="med"/>
            </a:ln>
          </p:spPr>
        </p:cxnSp>
        <p:sp>
          <p:nvSpPr>
            <p:cNvPr id="42" name="Google Shape;612;p6">
              <a:extLst>
                <a:ext uri="{FF2B5EF4-FFF2-40B4-BE49-F238E27FC236}">
                  <a16:creationId xmlns:a16="http://schemas.microsoft.com/office/drawing/2014/main" id="{1A097B72-A886-CD1A-49CB-12BB883F108F}"/>
                </a:ext>
              </a:extLst>
            </p:cNvPr>
            <p:cNvSpPr txBox="1"/>
            <p:nvPr/>
          </p:nvSpPr>
          <p:spPr>
            <a:xfrm>
              <a:off x="7604355" y="5158651"/>
              <a:ext cx="1188000" cy="337272"/>
            </a:xfrm>
            <a:prstGeom prst="rect">
              <a:avLst/>
            </a:prstGeom>
            <a:noFill/>
            <a:ln>
              <a:noFill/>
            </a:ln>
          </p:spPr>
          <p:txBody>
            <a:bodyPr spcFirstLastPara="1" wrap="square" lIns="0" tIns="0" rIns="0" bIns="0" anchor="t" anchorCtr="0">
              <a:spAutoFit/>
            </a:bodyPr>
            <a:lstStyle/>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Agua</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r"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449 M€ / </a:t>
              </a:r>
              <a:r>
                <a:rPr kumimoji="0" lang="es-ES" sz="1096" b="0" i="0" u="none" strike="noStrike" kern="0" cap="none" spc="0" normalizeH="0" baseline="0" noProof="0" dirty="0">
                  <a:ln>
                    <a:noFill/>
                  </a:ln>
                  <a:solidFill>
                    <a:srgbClr val="000000"/>
                  </a:solidFill>
                  <a:effectLst/>
                  <a:uLnTx/>
                  <a:uFillTx/>
                  <a:latin typeface="Arial"/>
                  <a:cs typeface="Arial"/>
                  <a:sym typeface="Arial"/>
                </a:rPr>
                <a:t>32</a:t>
              </a: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43" name="Google Shape;938;p9">
              <a:extLst>
                <a:ext uri="{FF2B5EF4-FFF2-40B4-BE49-F238E27FC236}">
                  <a16:creationId xmlns:a16="http://schemas.microsoft.com/office/drawing/2014/main" id="{6F07C20E-23D4-57D5-7E3F-203A8818A008}"/>
                </a:ext>
              </a:extLst>
            </p:cNvPr>
            <p:cNvCxnSpPr>
              <a:cxnSpLocks/>
            </p:cNvCxnSpPr>
            <p:nvPr/>
          </p:nvCxnSpPr>
          <p:spPr>
            <a:xfrm flipV="1">
              <a:off x="8841624" y="4796835"/>
              <a:ext cx="0" cy="661733"/>
            </a:xfrm>
            <a:prstGeom prst="straightConnector1">
              <a:avLst/>
            </a:prstGeom>
            <a:noFill/>
            <a:ln w="9525" cap="flat" cmpd="sng">
              <a:solidFill>
                <a:srgbClr val="1A75CF"/>
              </a:solidFill>
              <a:prstDash val="solid"/>
              <a:round/>
              <a:headEnd type="none" w="med" len="med"/>
              <a:tailEnd type="none" w="med" len="med"/>
            </a:ln>
          </p:spPr>
        </p:cxnSp>
        <p:sp>
          <p:nvSpPr>
            <p:cNvPr id="44" name="Google Shape;614;p6">
              <a:extLst>
                <a:ext uri="{FF2B5EF4-FFF2-40B4-BE49-F238E27FC236}">
                  <a16:creationId xmlns:a16="http://schemas.microsoft.com/office/drawing/2014/main" id="{8017EEEF-E74E-A9BC-558F-969D53B144D8}"/>
                </a:ext>
              </a:extLst>
            </p:cNvPr>
            <p:cNvSpPr txBox="1"/>
            <p:nvPr/>
          </p:nvSpPr>
          <p:spPr>
            <a:xfrm>
              <a:off x="10199135" y="4403758"/>
              <a:ext cx="1188000" cy="337272"/>
            </a:xfrm>
            <a:prstGeom prst="rect">
              <a:avLst/>
            </a:prstGeom>
            <a:noFill/>
            <a:ln>
              <a:noFill/>
            </a:ln>
          </p:spPr>
          <p:txBody>
            <a:bodyPr spcFirstLastPara="1" wrap="square" lIns="0" tIns="0" rIns="0" bIns="0" anchor="t" anchorCtr="0">
              <a:spAutoFit/>
            </a:bodyPr>
            <a:lstStyle/>
            <a:p>
              <a:pPr marL="12700" marR="0" lvl="0" indent="0"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1" i="0" u="none" strike="noStrike" kern="0" cap="none" spc="0" normalizeH="0" baseline="0" noProof="0" dirty="0">
                  <a:ln>
                    <a:noFill/>
                  </a:ln>
                  <a:solidFill>
                    <a:srgbClr val="000000"/>
                  </a:solidFill>
                  <a:effectLst/>
                  <a:uLnTx/>
                  <a:uFillTx/>
                  <a:latin typeface="Arial"/>
                  <a:ea typeface="Arial"/>
                  <a:cs typeface="Arial"/>
                  <a:sym typeface="Arial"/>
                </a:rPr>
                <a:t>Corporativo</a:t>
              </a:r>
              <a:endParaRPr kumimoji="0" sz="1400" b="0" i="0" u="none" strike="noStrike" kern="0" cap="none" spc="0" normalizeH="0" baseline="0" noProof="0" dirty="0">
                <a:ln>
                  <a:noFill/>
                </a:ln>
                <a:solidFill>
                  <a:srgbClr val="000000"/>
                </a:solidFill>
                <a:effectLst/>
                <a:uLnTx/>
                <a:uFillTx/>
                <a:latin typeface="Arial"/>
                <a:cs typeface="Arial"/>
                <a:sym typeface="Arial"/>
              </a:endParaRPr>
            </a:p>
            <a:p>
              <a:pPr marL="12700" marR="0" lvl="0" indent="0" algn="l" defTabSz="914400" rtl="0" eaLnBrk="1" fontAlgn="auto" latinLnBrk="0" hangingPunct="1">
                <a:lnSpc>
                  <a:spcPct val="100000"/>
                </a:lnSpc>
                <a:spcBef>
                  <a:spcPts val="0"/>
                </a:spcBef>
                <a:spcAft>
                  <a:spcPts val="0"/>
                </a:spcAft>
                <a:buClr>
                  <a:srgbClr val="000000"/>
                </a:buClr>
                <a:buSzPts val="1096"/>
                <a:buFont typeface="Arial"/>
                <a:buNone/>
                <a:tabLst/>
                <a:defRPr/>
              </a:pP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a:t>
              </a:r>
              <a:r>
                <a:rPr kumimoji="0" lang="es-ES" sz="1096" b="0" i="0" u="none" strike="noStrike" kern="0" cap="none" spc="0" normalizeH="0" baseline="0" noProof="0" dirty="0">
                  <a:ln>
                    <a:noFill/>
                  </a:ln>
                  <a:solidFill>
                    <a:srgbClr val="000000"/>
                  </a:solidFill>
                  <a:effectLst/>
                  <a:uLnTx/>
                  <a:uFillTx/>
                  <a:latin typeface="Arial"/>
                  <a:cs typeface="Arial"/>
                  <a:sym typeface="Arial"/>
                </a:rPr>
                <a:t>34</a:t>
              </a:r>
              <a:r>
                <a:rPr kumimoji="0" lang="es-ES" sz="1096" b="0" i="0" u="none" strike="noStrike" kern="0" cap="none" spc="0" normalizeH="0" baseline="0" noProof="0" dirty="0">
                  <a:ln>
                    <a:noFill/>
                  </a:ln>
                  <a:solidFill>
                    <a:srgbClr val="000000"/>
                  </a:solidFill>
                  <a:effectLst/>
                  <a:uLnTx/>
                  <a:uFillTx/>
                  <a:latin typeface="Arial"/>
                  <a:ea typeface="Arial"/>
                  <a:cs typeface="Arial"/>
                  <a:sym typeface="Arial"/>
                </a:rPr>
                <a:t>) M€ / 0%</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45" name="Google Shape;938;p9">
              <a:extLst>
                <a:ext uri="{FF2B5EF4-FFF2-40B4-BE49-F238E27FC236}">
                  <a16:creationId xmlns:a16="http://schemas.microsoft.com/office/drawing/2014/main" id="{9764AB93-F42B-7CF2-F1C6-F312C4B242E5}"/>
                </a:ext>
              </a:extLst>
            </p:cNvPr>
            <p:cNvCxnSpPr>
              <a:cxnSpLocks/>
            </p:cNvCxnSpPr>
            <p:nvPr/>
          </p:nvCxnSpPr>
          <p:spPr>
            <a:xfrm flipV="1">
              <a:off x="10154046" y="4326860"/>
              <a:ext cx="0" cy="414170"/>
            </a:xfrm>
            <a:prstGeom prst="straightConnector1">
              <a:avLst/>
            </a:prstGeom>
            <a:noFill/>
            <a:ln w="9525" cap="flat" cmpd="sng">
              <a:solidFill>
                <a:srgbClr val="1A75CF"/>
              </a:solidFill>
              <a:prstDash val="solid"/>
              <a:round/>
              <a:headEnd type="none" w="med" len="med"/>
              <a:tailEnd type="none" w="med" len="med"/>
            </a:ln>
          </p:spPr>
        </p:cxnSp>
        <p:cxnSp>
          <p:nvCxnSpPr>
            <p:cNvPr id="46" name="Google Shape;938;p9">
              <a:extLst>
                <a:ext uri="{FF2B5EF4-FFF2-40B4-BE49-F238E27FC236}">
                  <a16:creationId xmlns:a16="http://schemas.microsoft.com/office/drawing/2014/main" id="{FF9EEA98-12EA-35D6-7F3D-84CA1BCC1E26}"/>
                </a:ext>
              </a:extLst>
            </p:cNvPr>
            <p:cNvCxnSpPr>
              <a:cxnSpLocks/>
            </p:cNvCxnSpPr>
            <p:nvPr/>
          </p:nvCxnSpPr>
          <p:spPr>
            <a:xfrm flipH="1">
              <a:off x="10085369" y="4331624"/>
              <a:ext cx="65087" cy="0"/>
            </a:xfrm>
            <a:prstGeom prst="straightConnector1">
              <a:avLst/>
            </a:prstGeom>
            <a:noFill/>
            <a:ln w="9525" cap="flat" cmpd="sng">
              <a:solidFill>
                <a:srgbClr val="1A75CF"/>
              </a:solidFill>
              <a:prstDash val="solid"/>
              <a:round/>
              <a:headEnd type="none" w="med" len="med"/>
              <a:tailEnd type="none" w="med" len="med"/>
            </a:ln>
          </p:spPr>
        </p:cxnSp>
        <p:cxnSp>
          <p:nvCxnSpPr>
            <p:cNvPr id="47" name="Google Shape;938;p9">
              <a:extLst>
                <a:ext uri="{FF2B5EF4-FFF2-40B4-BE49-F238E27FC236}">
                  <a16:creationId xmlns:a16="http://schemas.microsoft.com/office/drawing/2014/main" id="{BF1D1934-E33A-233A-DF29-C33E0E14D58B}"/>
                </a:ext>
              </a:extLst>
            </p:cNvPr>
            <p:cNvCxnSpPr>
              <a:cxnSpLocks/>
            </p:cNvCxnSpPr>
            <p:nvPr/>
          </p:nvCxnSpPr>
          <p:spPr>
            <a:xfrm flipV="1">
              <a:off x="9870324" y="4598091"/>
              <a:ext cx="0" cy="864807"/>
            </a:xfrm>
            <a:prstGeom prst="straightConnector1">
              <a:avLst/>
            </a:prstGeom>
            <a:noFill/>
            <a:ln w="9525" cap="flat" cmpd="sng">
              <a:solidFill>
                <a:srgbClr val="1A75CF"/>
              </a:solidFill>
              <a:prstDash val="solid"/>
              <a:round/>
              <a:headEnd type="none" w="med" len="med"/>
              <a:tailEnd type="none" w="med" len="med"/>
            </a:ln>
          </p:spPr>
        </p:cxnSp>
        <p:cxnSp>
          <p:nvCxnSpPr>
            <p:cNvPr id="48" name="Google Shape;938;p9">
              <a:extLst>
                <a:ext uri="{FF2B5EF4-FFF2-40B4-BE49-F238E27FC236}">
                  <a16:creationId xmlns:a16="http://schemas.microsoft.com/office/drawing/2014/main" id="{07D46D60-A15E-8BC5-EC5D-03AE23878364}"/>
                </a:ext>
              </a:extLst>
            </p:cNvPr>
            <p:cNvCxnSpPr>
              <a:cxnSpLocks/>
            </p:cNvCxnSpPr>
            <p:nvPr/>
          </p:nvCxnSpPr>
          <p:spPr>
            <a:xfrm flipH="1">
              <a:off x="10150456" y="4152885"/>
              <a:ext cx="120434" cy="0"/>
            </a:xfrm>
            <a:prstGeom prst="straightConnector1">
              <a:avLst/>
            </a:prstGeom>
            <a:noFill/>
            <a:ln w="9525" cap="flat" cmpd="sng">
              <a:solidFill>
                <a:srgbClr val="1A75CF"/>
              </a:solidFill>
              <a:prstDash val="solid"/>
              <a:round/>
              <a:headEnd type="none" w="med" len="med"/>
              <a:tailEnd type="none" w="med" len="med"/>
            </a:ln>
          </p:spPr>
        </p:cxnSp>
      </p:grpSp>
      <p:sp>
        <p:nvSpPr>
          <p:cNvPr id="4" name="Google Shape;461;p4">
            <a:extLst>
              <a:ext uri="{FF2B5EF4-FFF2-40B4-BE49-F238E27FC236}">
                <a16:creationId xmlns:a16="http://schemas.microsoft.com/office/drawing/2014/main" id="{D382B9B7-AD5E-A724-0D70-144062422EE7}"/>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Modelo de negocio diversificado en 2025</a:t>
            </a:r>
            <a:endParaRPr dirty="0">
              <a:solidFill>
                <a:schemeClr val="bg1"/>
              </a:solidFill>
              <a:highlight>
                <a:srgbClr val="1A75CF"/>
              </a:highlight>
            </a:endParaRPr>
          </a:p>
        </p:txBody>
      </p:sp>
      <p:grpSp>
        <p:nvGrpSpPr>
          <p:cNvPr id="13" name="Google Shape;594;p6">
            <a:extLst>
              <a:ext uri="{FF2B5EF4-FFF2-40B4-BE49-F238E27FC236}">
                <a16:creationId xmlns:a16="http://schemas.microsoft.com/office/drawing/2014/main" id="{6ECAE7FB-2BBD-3120-DD4B-84EE65A4AAE1}"/>
              </a:ext>
            </a:extLst>
          </p:cNvPr>
          <p:cNvGrpSpPr/>
          <p:nvPr/>
        </p:nvGrpSpPr>
        <p:grpSpPr>
          <a:xfrm>
            <a:off x="2247168" y="1441357"/>
            <a:ext cx="900000" cy="1026116"/>
            <a:chOff x="3537143" y="404341"/>
            <a:chExt cx="685450" cy="792662"/>
          </a:xfrm>
        </p:grpSpPr>
        <p:sp>
          <p:nvSpPr>
            <p:cNvPr id="14" name="Google Shape;595;p6">
              <a:extLst>
                <a:ext uri="{FF2B5EF4-FFF2-40B4-BE49-F238E27FC236}">
                  <a16:creationId xmlns:a16="http://schemas.microsoft.com/office/drawing/2014/main" id="{3F749147-2B81-BA19-F20D-51B48D371635}"/>
                </a:ext>
              </a:extLst>
            </p:cNvPr>
            <p:cNvSpPr/>
            <p:nvPr/>
          </p:nvSpPr>
          <p:spPr>
            <a:xfrm>
              <a:off x="3537143" y="404341"/>
              <a:ext cx="685450" cy="685450"/>
            </a:xfrm>
            <a:custGeom>
              <a:avLst/>
              <a:gdLst/>
              <a:ahLst/>
              <a:cxnLst/>
              <a:rect l="l" t="t" r="r" b="b"/>
              <a:pathLst>
                <a:path w="792480" h="792479" extrusionOk="0">
                  <a:moveTo>
                    <a:pt x="395973" y="0"/>
                  </a:moveTo>
                  <a:lnTo>
                    <a:pt x="349793" y="2664"/>
                  </a:lnTo>
                  <a:lnTo>
                    <a:pt x="305179" y="10458"/>
                  </a:lnTo>
                  <a:lnTo>
                    <a:pt x="262426" y="23086"/>
                  </a:lnTo>
                  <a:lnTo>
                    <a:pt x="221832" y="40249"/>
                  </a:lnTo>
                  <a:lnTo>
                    <a:pt x="183694" y="61652"/>
                  </a:lnTo>
                  <a:lnTo>
                    <a:pt x="148310" y="86997"/>
                  </a:lnTo>
                  <a:lnTo>
                    <a:pt x="115976" y="115987"/>
                  </a:lnTo>
                  <a:lnTo>
                    <a:pt x="86989" y="148325"/>
                  </a:lnTo>
                  <a:lnTo>
                    <a:pt x="61647" y="183714"/>
                  </a:lnTo>
                  <a:lnTo>
                    <a:pt x="40246" y="221856"/>
                  </a:lnTo>
                  <a:lnTo>
                    <a:pt x="23084" y="262455"/>
                  </a:lnTo>
                  <a:lnTo>
                    <a:pt x="10457" y="305214"/>
                  </a:lnTo>
                  <a:lnTo>
                    <a:pt x="2663" y="349836"/>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6"/>
                  </a:lnTo>
                  <a:lnTo>
                    <a:pt x="781525" y="305214"/>
                  </a:lnTo>
                  <a:lnTo>
                    <a:pt x="768897" y="262455"/>
                  </a:lnTo>
                  <a:lnTo>
                    <a:pt x="751732" y="221856"/>
                  </a:lnTo>
                  <a:lnTo>
                    <a:pt x="730329" y="183714"/>
                  </a:lnTo>
                  <a:lnTo>
                    <a:pt x="704984" y="148325"/>
                  </a:lnTo>
                  <a:lnTo>
                    <a:pt x="675994" y="115987"/>
                  </a:lnTo>
                  <a:lnTo>
                    <a:pt x="643656" y="86997"/>
                  </a:lnTo>
                  <a:lnTo>
                    <a:pt x="608268" y="61652"/>
                  </a:lnTo>
                  <a:lnTo>
                    <a:pt x="570127" y="40249"/>
                  </a:lnTo>
                  <a:lnTo>
                    <a:pt x="529529" y="23086"/>
                  </a:lnTo>
                  <a:lnTo>
                    <a:pt x="486773" y="10458"/>
                  </a:lnTo>
                  <a:lnTo>
                    <a:pt x="442155" y="2664"/>
                  </a:lnTo>
                  <a:lnTo>
                    <a:pt x="395973" y="0"/>
                  </a:lnTo>
                  <a:close/>
                </a:path>
              </a:pathLst>
            </a:custGeom>
            <a:solidFill>
              <a:srgbClr val="1A75CF"/>
            </a:solid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dirty="0">
                <a:ln>
                  <a:noFill/>
                </a:ln>
                <a:solidFill>
                  <a:srgbClr val="1A75CF"/>
                </a:solidFill>
                <a:effectLst/>
                <a:uLnTx/>
                <a:uFillTx/>
                <a:latin typeface="Arial"/>
                <a:ea typeface="Arial"/>
                <a:cs typeface="Arial"/>
                <a:sym typeface="Arial"/>
              </a:endParaRPr>
            </a:p>
          </p:txBody>
        </p:sp>
        <p:grpSp>
          <p:nvGrpSpPr>
            <p:cNvPr id="15" name="Google Shape;596;p6">
              <a:extLst>
                <a:ext uri="{FF2B5EF4-FFF2-40B4-BE49-F238E27FC236}">
                  <a16:creationId xmlns:a16="http://schemas.microsoft.com/office/drawing/2014/main" id="{7395E142-37DF-CCEF-F554-9994EE82E42D}"/>
                </a:ext>
              </a:extLst>
            </p:cNvPr>
            <p:cNvGrpSpPr/>
            <p:nvPr/>
          </p:nvGrpSpPr>
          <p:grpSpPr>
            <a:xfrm>
              <a:off x="3616294" y="465716"/>
              <a:ext cx="505529" cy="731287"/>
              <a:chOff x="3643902" y="453811"/>
              <a:chExt cx="505529" cy="731287"/>
            </a:xfrm>
          </p:grpSpPr>
          <p:pic>
            <p:nvPicPr>
              <p:cNvPr id="16" name="Google Shape;597;p6" descr="Señal con relleno sólido">
                <a:extLst>
                  <a:ext uri="{FF2B5EF4-FFF2-40B4-BE49-F238E27FC236}">
                    <a16:creationId xmlns:a16="http://schemas.microsoft.com/office/drawing/2014/main" id="{45A7186F-643A-E63F-A495-B44792DDE832}"/>
                  </a:ext>
                </a:extLst>
              </p:cNvPr>
              <p:cNvPicPr preferRelativeResize="0"/>
              <p:nvPr/>
            </p:nvPicPr>
            <p:blipFill rotWithShape="1">
              <a:blip r:embed="rId4">
                <a:alphaModFix/>
              </a:blip>
              <a:srcRect/>
              <a:stretch/>
            </p:blipFill>
            <p:spPr>
              <a:xfrm>
                <a:off x="3724866" y="505317"/>
                <a:ext cx="410249" cy="332610"/>
              </a:xfrm>
              <a:prstGeom prst="rect">
                <a:avLst/>
              </a:prstGeom>
              <a:noFill/>
              <a:ln>
                <a:noFill/>
              </a:ln>
            </p:spPr>
          </p:pic>
          <p:sp>
            <p:nvSpPr>
              <p:cNvPr id="17" name="Google Shape;598;p6">
                <a:extLst>
                  <a:ext uri="{FF2B5EF4-FFF2-40B4-BE49-F238E27FC236}">
                    <a16:creationId xmlns:a16="http://schemas.microsoft.com/office/drawing/2014/main" id="{262DC295-3EED-D432-E829-E310BA26F636}"/>
                  </a:ext>
                </a:extLst>
              </p:cNvPr>
              <p:cNvSpPr/>
              <p:nvPr/>
            </p:nvSpPr>
            <p:spPr>
              <a:xfrm>
                <a:off x="3875155" y="473002"/>
                <a:ext cx="109672" cy="109672"/>
              </a:xfrm>
              <a:prstGeom prst="ellipse">
                <a:avLst/>
              </a:pr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800" b="0" i="0" u="none" strike="noStrike" kern="0" cap="none" spc="0" normalizeH="0" baseline="0" noProof="0" dirty="0">
                    <a:ln>
                      <a:noFill/>
                    </a:ln>
                    <a:solidFill>
                      <a:srgbClr val="FFFFFF"/>
                    </a:solidFill>
                    <a:effectLst/>
                    <a:uLnTx/>
                    <a:uFillTx/>
                    <a:latin typeface="Arial"/>
                    <a:ea typeface="Arial"/>
                    <a:cs typeface="Arial"/>
                    <a:sym typeface="Arial"/>
                  </a:rPr>
                  <a:t>€</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8" name="Google Shape;599;p6">
                <a:extLst>
                  <a:ext uri="{FF2B5EF4-FFF2-40B4-BE49-F238E27FC236}">
                    <a16:creationId xmlns:a16="http://schemas.microsoft.com/office/drawing/2014/main" id="{B8F85AC2-3013-0FD6-2977-6AD8C9438863}"/>
                  </a:ext>
                </a:extLst>
              </p:cNvPr>
              <p:cNvSpPr/>
              <p:nvPr/>
            </p:nvSpPr>
            <p:spPr>
              <a:xfrm>
                <a:off x="3734357" y="453811"/>
                <a:ext cx="109672" cy="109672"/>
              </a:xfrm>
              <a:prstGeom prst="ellipse">
                <a:avLst/>
              </a:pr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800" b="0" i="0" u="none" strike="noStrike" kern="0" cap="none" spc="0" normalizeH="0" baseline="0" noProof="0" dirty="0">
                    <a:ln>
                      <a:noFill/>
                    </a:ln>
                    <a:solidFill>
                      <a:srgbClr val="FFFFFF"/>
                    </a:solidFill>
                    <a:effectLst/>
                    <a:uLnTx/>
                    <a:uFillTx/>
                    <a:latin typeface="Arial"/>
                    <a:ea typeface="Arial"/>
                    <a:cs typeface="Arial"/>
                    <a:sym typeface="Arial"/>
                  </a:rPr>
                  <a:t>€</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9" name="Google Shape;600;p6">
                <a:extLst>
                  <a:ext uri="{FF2B5EF4-FFF2-40B4-BE49-F238E27FC236}">
                    <a16:creationId xmlns:a16="http://schemas.microsoft.com/office/drawing/2014/main" id="{FDC38596-8DFA-A696-789C-6F1341FF3806}"/>
                  </a:ext>
                </a:extLst>
              </p:cNvPr>
              <p:cNvSpPr/>
              <p:nvPr/>
            </p:nvSpPr>
            <p:spPr>
              <a:xfrm>
                <a:off x="3709601" y="590691"/>
                <a:ext cx="109672" cy="109672"/>
              </a:xfrm>
              <a:prstGeom prst="ellipse">
                <a:avLst/>
              </a:pr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800" b="0" i="0" u="none" strike="noStrike" kern="0" cap="none" spc="0" normalizeH="0" baseline="0" noProof="0" dirty="0">
                    <a:ln>
                      <a:noFill/>
                    </a:ln>
                    <a:solidFill>
                      <a:srgbClr val="FFFFFF"/>
                    </a:solidFill>
                    <a:effectLst/>
                    <a:uLnTx/>
                    <a:uFillTx/>
                    <a:latin typeface="Arial"/>
                    <a:ea typeface="Arial"/>
                    <a:cs typeface="Arial"/>
                    <a:sym typeface="Arial"/>
                  </a:rPr>
                  <a:t>€</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pic>
            <p:nvPicPr>
              <p:cNvPr id="20" name="Google Shape;601;p6" descr="Mano abierta contorno">
                <a:extLst>
                  <a:ext uri="{FF2B5EF4-FFF2-40B4-BE49-F238E27FC236}">
                    <a16:creationId xmlns:a16="http://schemas.microsoft.com/office/drawing/2014/main" id="{42103B97-1889-FF86-706F-EA1A266A168B}"/>
                  </a:ext>
                </a:extLst>
              </p:cNvPr>
              <p:cNvPicPr preferRelativeResize="0"/>
              <p:nvPr/>
            </p:nvPicPr>
            <p:blipFill rotWithShape="1">
              <a:blip r:embed="rId5">
                <a:alphaModFix/>
              </a:blip>
              <a:srcRect l="19693"/>
              <a:stretch/>
            </p:blipFill>
            <p:spPr>
              <a:xfrm rot="486805">
                <a:off x="3679838" y="617199"/>
                <a:ext cx="433658" cy="540000"/>
              </a:xfrm>
              <a:prstGeom prst="rect">
                <a:avLst/>
              </a:prstGeom>
              <a:noFill/>
              <a:ln>
                <a:noFill/>
              </a:ln>
            </p:spPr>
          </p:pic>
        </p:grpSp>
      </p:grpSp>
      <p:grpSp>
        <p:nvGrpSpPr>
          <p:cNvPr id="21" name="Google Shape;602;p6">
            <a:extLst>
              <a:ext uri="{FF2B5EF4-FFF2-40B4-BE49-F238E27FC236}">
                <a16:creationId xmlns:a16="http://schemas.microsoft.com/office/drawing/2014/main" id="{9036E726-7D95-61D5-246A-FD8D64F21B6F}"/>
              </a:ext>
            </a:extLst>
          </p:cNvPr>
          <p:cNvGrpSpPr/>
          <p:nvPr/>
        </p:nvGrpSpPr>
        <p:grpSpPr>
          <a:xfrm>
            <a:off x="7150888" y="1441357"/>
            <a:ext cx="900000" cy="900000"/>
            <a:chOff x="4664675" y="1189694"/>
            <a:chExt cx="685450" cy="685450"/>
          </a:xfrm>
        </p:grpSpPr>
        <p:sp>
          <p:nvSpPr>
            <p:cNvPr id="22" name="Google Shape;603;p6">
              <a:extLst>
                <a:ext uri="{FF2B5EF4-FFF2-40B4-BE49-F238E27FC236}">
                  <a16:creationId xmlns:a16="http://schemas.microsoft.com/office/drawing/2014/main" id="{1ADC10B6-F079-308E-67A1-E2824400782E}"/>
                </a:ext>
              </a:extLst>
            </p:cNvPr>
            <p:cNvSpPr/>
            <p:nvPr/>
          </p:nvSpPr>
          <p:spPr>
            <a:xfrm>
              <a:off x="4664675" y="1189694"/>
              <a:ext cx="685450" cy="685450"/>
            </a:xfrm>
            <a:custGeom>
              <a:avLst/>
              <a:gdLst/>
              <a:ahLst/>
              <a:cxnLst/>
              <a:rect l="l" t="t" r="r" b="b"/>
              <a:pathLst>
                <a:path w="792480" h="792479" extrusionOk="0">
                  <a:moveTo>
                    <a:pt x="395973" y="0"/>
                  </a:moveTo>
                  <a:lnTo>
                    <a:pt x="349793" y="2664"/>
                  </a:lnTo>
                  <a:lnTo>
                    <a:pt x="305179" y="10458"/>
                  </a:lnTo>
                  <a:lnTo>
                    <a:pt x="262426" y="23086"/>
                  </a:lnTo>
                  <a:lnTo>
                    <a:pt x="221832" y="40249"/>
                  </a:lnTo>
                  <a:lnTo>
                    <a:pt x="183694" y="61652"/>
                  </a:lnTo>
                  <a:lnTo>
                    <a:pt x="148310" y="86997"/>
                  </a:lnTo>
                  <a:lnTo>
                    <a:pt x="115976" y="115987"/>
                  </a:lnTo>
                  <a:lnTo>
                    <a:pt x="86989" y="148325"/>
                  </a:lnTo>
                  <a:lnTo>
                    <a:pt x="61647" y="183714"/>
                  </a:lnTo>
                  <a:lnTo>
                    <a:pt x="40246" y="221856"/>
                  </a:lnTo>
                  <a:lnTo>
                    <a:pt x="23084" y="262455"/>
                  </a:lnTo>
                  <a:lnTo>
                    <a:pt x="10457" y="305214"/>
                  </a:lnTo>
                  <a:lnTo>
                    <a:pt x="2663" y="349836"/>
                  </a:lnTo>
                  <a:lnTo>
                    <a:pt x="0" y="396024"/>
                  </a:lnTo>
                  <a:lnTo>
                    <a:pt x="2663" y="442206"/>
                  </a:lnTo>
                  <a:lnTo>
                    <a:pt x="10457" y="486823"/>
                  </a:lnTo>
                  <a:lnTo>
                    <a:pt x="23084" y="529577"/>
                  </a:lnTo>
                  <a:lnTo>
                    <a:pt x="40246" y="570172"/>
                  </a:lnTo>
                  <a:lnTo>
                    <a:pt x="61647" y="608311"/>
                  </a:lnTo>
                  <a:lnTo>
                    <a:pt x="86989" y="643697"/>
                  </a:lnTo>
                  <a:lnTo>
                    <a:pt x="115976" y="676032"/>
                  </a:lnTo>
                  <a:lnTo>
                    <a:pt x="148310" y="705019"/>
                  </a:lnTo>
                  <a:lnTo>
                    <a:pt x="183694" y="730362"/>
                  </a:lnTo>
                  <a:lnTo>
                    <a:pt x="221832" y="751763"/>
                  </a:lnTo>
                  <a:lnTo>
                    <a:pt x="262426" y="768925"/>
                  </a:lnTo>
                  <a:lnTo>
                    <a:pt x="305179" y="781552"/>
                  </a:lnTo>
                  <a:lnTo>
                    <a:pt x="349793" y="789346"/>
                  </a:lnTo>
                  <a:lnTo>
                    <a:pt x="395973" y="792010"/>
                  </a:lnTo>
                  <a:lnTo>
                    <a:pt x="442155" y="789346"/>
                  </a:lnTo>
                  <a:lnTo>
                    <a:pt x="486773" y="781552"/>
                  </a:lnTo>
                  <a:lnTo>
                    <a:pt x="529529" y="768925"/>
                  </a:lnTo>
                  <a:lnTo>
                    <a:pt x="570127" y="751763"/>
                  </a:lnTo>
                  <a:lnTo>
                    <a:pt x="608268" y="730362"/>
                  </a:lnTo>
                  <a:lnTo>
                    <a:pt x="643656" y="705019"/>
                  </a:lnTo>
                  <a:lnTo>
                    <a:pt x="675994" y="676032"/>
                  </a:lnTo>
                  <a:lnTo>
                    <a:pt x="704984" y="643697"/>
                  </a:lnTo>
                  <a:lnTo>
                    <a:pt x="730329" y="608311"/>
                  </a:lnTo>
                  <a:lnTo>
                    <a:pt x="751732" y="570172"/>
                  </a:lnTo>
                  <a:lnTo>
                    <a:pt x="768897" y="529577"/>
                  </a:lnTo>
                  <a:lnTo>
                    <a:pt x="781525" y="486823"/>
                  </a:lnTo>
                  <a:lnTo>
                    <a:pt x="789320" y="442206"/>
                  </a:lnTo>
                  <a:lnTo>
                    <a:pt x="791984" y="396024"/>
                  </a:lnTo>
                  <a:lnTo>
                    <a:pt x="789320" y="349836"/>
                  </a:lnTo>
                  <a:lnTo>
                    <a:pt x="781525" y="305214"/>
                  </a:lnTo>
                  <a:lnTo>
                    <a:pt x="768897" y="262455"/>
                  </a:lnTo>
                  <a:lnTo>
                    <a:pt x="751732" y="221856"/>
                  </a:lnTo>
                  <a:lnTo>
                    <a:pt x="730329" y="183714"/>
                  </a:lnTo>
                  <a:lnTo>
                    <a:pt x="704984" y="148325"/>
                  </a:lnTo>
                  <a:lnTo>
                    <a:pt x="675994" y="115987"/>
                  </a:lnTo>
                  <a:lnTo>
                    <a:pt x="643656" y="86997"/>
                  </a:lnTo>
                  <a:lnTo>
                    <a:pt x="608268" y="61652"/>
                  </a:lnTo>
                  <a:lnTo>
                    <a:pt x="570127" y="40249"/>
                  </a:lnTo>
                  <a:lnTo>
                    <a:pt x="529529" y="23086"/>
                  </a:lnTo>
                  <a:lnTo>
                    <a:pt x="486773" y="10458"/>
                  </a:lnTo>
                  <a:lnTo>
                    <a:pt x="442155" y="2664"/>
                  </a:lnTo>
                  <a:lnTo>
                    <a:pt x="395973" y="0"/>
                  </a:lnTo>
                  <a:close/>
                </a:path>
              </a:pathLst>
            </a:custGeom>
            <a:solidFill>
              <a:srgbClr val="1A75CF"/>
            </a:solid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100" b="0" i="0" u="none" strike="noStrike" kern="0" cap="none" spc="0" normalizeH="0" baseline="0" noProof="0" dirty="0">
                <a:ln>
                  <a:noFill/>
                </a:ln>
                <a:solidFill>
                  <a:srgbClr val="1A75CF"/>
                </a:solidFill>
                <a:effectLst/>
                <a:uLnTx/>
                <a:uFillTx/>
                <a:latin typeface="Arial"/>
                <a:ea typeface="Arial"/>
                <a:cs typeface="Arial"/>
                <a:sym typeface="Arial"/>
              </a:endParaRPr>
            </a:p>
          </p:txBody>
        </p:sp>
        <p:grpSp>
          <p:nvGrpSpPr>
            <p:cNvPr id="23" name="Google Shape;604;p6">
              <a:extLst>
                <a:ext uri="{FF2B5EF4-FFF2-40B4-BE49-F238E27FC236}">
                  <a16:creationId xmlns:a16="http://schemas.microsoft.com/office/drawing/2014/main" id="{4D3D3FBF-7D3B-16E4-E616-6F0268A6D4BC}"/>
                </a:ext>
              </a:extLst>
            </p:cNvPr>
            <p:cNvGrpSpPr/>
            <p:nvPr/>
          </p:nvGrpSpPr>
          <p:grpSpPr>
            <a:xfrm>
              <a:off x="4728505" y="1275370"/>
              <a:ext cx="540000" cy="540000"/>
              <a:chOff x="4499464" y="1071181"/>
              <a:chExt cx="538660" cy="572356"/>
            </a:xfrm>
          </p:grpSpPr>
          <p:pic>
            <p:nvPicPr>
              <p:cNvPr id="24" name="Google Shape;605;p6" descr="Señal con relleno sólido">
                <a:extLst>
                  <a:ext uri="{FF2B5EF4-FFF2-40B4-BE49-F238E27FC236}">
                    <a16:creationId xmlns:a16="http://schemas.microsoft.com/office/drawing/2014/main" id="{BB76E8CA-9E0D-7B0A-1E42-9918B75CF2AC}"/>
                  </a:ext>
                </a:extLst>
              </p:cNvPr>
              <p:cNvPicPr preferRelativeResize="0"/>
              <p:nvPr/>
            </p:nvPicPr>
            <p:blipFill rotWithShape="1">
              <a:blip r:embed="rId4">
                <a:alphaModFix/>
              </a:blip>
              <a:srcRect/>
              <a:stretch/>
            </p:blipFill>
            <p:spPr>
              <a:xfrm>
                <a:off x="4499464" y="1206819"/>
                <a:ext cx="538660" cy="436718"/>
              </a:xfrm>
              <a:prstGeom prst="rect">
                <a:avLst/>
              </a:prstGeom>
              <a:noFill/>
              <a:ln>
                <a:noFill/>
              </a:ln>
            </p:spPr>
          </p:pic>
          <p:pic>
            <p:nvPicPr>
              <p:cNvPr id="25" name="Google Shape;606;p6" descr="Tendencia al alza con relleno sólido">
                <a:extLst>
                  <a:ext uri="{FF2B5EF4-FFF2-40B4-BE49-F238E27FC236}">
                    <a16:creationId xmlns:a16="http://schemas.microsoft.com/office/drawing/2014/main" id="{A9B2FCFA-3F65-5C20-470E-BD04AC4C3BE0}"/>
                  </a:ext>
                </a:extLst>
              </p:cNvPr>
              <p:cNvPicPr preferRelativeResize="0"/>
              <p:nvPr/>
            </p:nvPicPr>
            <p:blipFill rotWithShape="1">
              <a:blip r:embed="rId6">
                <a:alphaModFix/>
              </a:blip>
              <a:srcRect l="24382" t="18603" b="27411"/>
              <a:stretch/>
            </p:blipFill>
            <p:spPr>
              <a:xfrm>
                <a:off x="4554047" y="1162043"/>
                <a:ext cx="367010" cy="262026"/>
              </a:xfrm>
              <a:prstGeom prst="rect">
                <a:avLst/>
              </a:prstGeom>
              <a:noFill/>
              <a:ln>
                <a:noFill/>
              </a:ln>
            </p:spPr>
          </p:pic>
          <p:sp>
            <p:nvSpPr>
              <p:cNvPr id="26" name="Google Shape;607;p6">
                <a:extLst>
                  <a:ext uri="{FF2B5EF4-FFF2-40B4-BE49-F238E27FC236}">
                    <a16:creationId xmlns:a16="http://schemas.microsoft.com/office/drawing/2014/main" id="{583B6BE3-EDEA-3E87-549A-E5501461C230}"/>
                  </a:ext>
                </a:extLst>
              </p:cNvPr>
              <p:cNvSpPr/>
              <p:nvPr/>
            </p:nvSpPr>
            <p:spPr>
              <a:xfrm>
                <a:off x="4849057" y="1071181"/>
                <a:ext cx="144000" cy="144000"/>
              </a:xfrm>
              <a:prstGeom prst="ellipse">
                <a:avLst/>
              </a:pr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800" b="0" i="0" u="none" strike="noStrike" kern="0" cap="none" spc="0" normalizeH="0" baseline="0" noProof="0" dirty="0">
                    <a:ln>
                      <a:noFill/>
                    </a:ln>
                    <a:solidFill>
                      <a:srgbClr val="FFFFFF"/>
                    </a:solidFill>
                    <a:effectLst/>
                    <a:uLnTx/>
                    <a:uFillTx/>
                    <a:latin typeface="Arial"/>
                    <a:ea typeface="Arial"/>
                    <a:cs typeface="Arial"/>
                    <a:sym typeface="Arial"/>
                  </a:rPr>
                  <a:t>€</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sp>
        <p:nvSpPr>
          <p:cNvPr id="50" name="Rectángulo: esquinas redondeadas 49">
            <a:extLst>
              <a:ext uri="{FF2B5EF4-FFF2-40B4-BE49-F238E27FC236}">
                <a16:creationId xmlns:a16="http://schemas.microsoft.com/office/drawing/2014/main" id="{A659A6B8-1BC7-01D2-E5F3-6D711B2F7802}"/>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51" name="Google Shape;474;p4">
            <a:extLst>
              <a:ext uri="{FF2B5EF4-FFF2-40B4-BE49-F238E27FC236}">
                <a16:creationId xmlns:a16="http://schemas.microsoft.com/office/drawing/2014/main" id="{CA1E7153-691B-40BC-8F55-CD4C8439E326}"/>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52" name="Google Shape;283;g3e1379ed546_0_928">
            <a:extLst>
              <a:ext uri="{FF2B5EF4-FFF2-40B4-BE49-F238E27FC236}">
                <a16:creationId xmlns:a16="http://schemas.microsoft.com/office/drawing/2014/main" id="{98400227-9944-9E74-6F67-FE2835629EAD}"/>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6</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53" name="CuadroTexto 52">
            <a:extLst>
              <a:ext uri="{FF2B5EF4-FFF2-40B4-BE49-F238E27FC236}">
                <a16:creationId xmlns:a16="http://schemas.microsoft.com/office/drawing/2014/main" id="{43488F4C-9111-AE59-A668-D68B45C3CFDC}"/>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Modelo de negocio diversificado</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58" name="Imagen 57">
            <a:hlinkClick r:id="rId15" action="ppaction://hlinksldjump"/>
            <a:extLst>
              <a:ext uri="{FF2B5EF4-FFF2-40B4-BE49-F238E27FC236}">
                <a16:creationId xmlns:a16="http://schemas.microsoft.com/office/drawing/2014/main" id="{2743B7F8-1474-EA9B-039A-0B66A84B96A6}"/>
              </a:ext>
            </a:extLst>
          </p:cNvPr>
          <p:cNvPicPr>
            <a:picLocks noChangeAspect="1"/>
          </p:cNvPicPr>
          <p:nvPr/>
        </p:nvPicPr>
        <p:blipFill>
          <a:blip r:embed="rId16"/>
          <a:stretch>
            <a:fillRect/>
          </a:stretch>
        </p:blipFill>
        <p:spPr>
          <a:xfrm>
            <a:off x="312467" y="321264"/>
            <a:ext cx="139971" cy="109738"/>
          </a:xfrm>
          <a:prstGeom prst="rect">
            <a:avLst/>
          </a:prstGeom>
        </p:spPr>
      </p:pic>
      <p:grpSp>
        <p:nvGrpSpPr>
          <p:cNvPr id="66" name="Google Shape;588;p6">
            <a:extLst>
              <a:ext uri="{FF2B5EF4-FFF2-40B4-BE49-F238E27FC236}">
                <a16:creationId xmlns:a16="http://schemas.microsoft.com/office/drawing/2014/main" id="{54C79FFC-47A6-E353-38B0-BA9BF5BDA7DF}"/>
              </a:ext>
            </a:extLst>
          </p:cNvPr>
          <p:cNvGrpSpPr/>
          <p:nvPr/>
        </p:nvGrpSpPr>
        <p:grpSpPr>
          <a:xfrm>
            <a:off x="3199564" y="1599698"/>
            <a:ext cx="2898029" cy="545740"/>
            <a:chOff x="1271532" y="1143047"/>
            <a:chExt cx="2898029" cy="545740"/>
          </a:xfrm>
        </p:grpSpPr>
        <p:sp>
          <p:nvSpPr>
            <p:cNvPr id="67" name="Google Shape;589;p6">
              <a:extLst>
                <a:ext uri="{FF2B5EF4-FFF2-40B4-BE49-F238E27FC236}">
                  <a16:creationId xmlns:a16="http://schemas.microsoft.com/office/drawing/2014/main" id="{EC203091-B2F8-9DE4-D4EB-0397F951BEEF}"/>
                </a:ext>
              </a:extLst>
            </p:cNvPr>
            <p:cNvSpPr/>
            <p:nvPr/>
          </p:nvSpPr>
          <p:spPr>
            <a:xfrm>
              <a:off x="1271532" y="1495400"/>
              <a:ext cx="1592543" cy="193387"/>
            </a:xfrm>
            <a:prstGeom prst="rect">
              <a:avLst/>
            </a:prstGeom>
            <a:noFill/>
            <a:ln>
              <a:noFill/>
            </a:ln>
          </p:spPr>
          <p:txBody>
            <a:bodyPr spcFirstLastPara="1" wrap="square" lIns="0" tIns="8625" rIns="0" bIns="0" anchor="t" anchorCtr="0">
              <a:spAutoFit/>
            </a:bodyPr>
            <a:lstStyle/>
            <a:p>
              <a:pPr lvl="0" indent="8637" eaLnBrk="1">
                <a:defRPr/>
              </a:pPr>
              <a:r>
                <a:rPr lang="es-ES" sz="1200" b="1" dirty="0"/>
                <a:t>Total: 9 700 M€</a:t>
              </a:r>
              <a:endParaRPr sz="1200" b="1" dirty="0"/>
            </a:p>
          </p:txBody>
        </p:sp>
        <p:sp>
          <p:nvSpPr>
            <p:cNvPr id="68" name="Google Shape;590;p6">
              <a:extLst>
                <a:ext uri="{FF2B5EF4-FFF2-40B4-BE49-F238E27FC236}">
                  <a16:creationId xmlns:a16="http://schemas.microsoft.com/office/drawing/2014/main" id="{02138026-88C7-7BB6-1883-4795FC2411FA}"/>
                </a:ext>
              </a:extLst>
            </p:cNvPr>
            <p:cNvSpPr txBox="1"/>
            <p:nvPr/>
          </p:nvSpPr>
          <p:spPr>
            <a:xfrm>
              <a:off x="1271532" y="1143047"/>
              <a:ext cx="2898029" cy="262625"/>
            </a:xfrm>
            <a:prstGeom prst="rect">
              <a:avLst/>
            </a:prstGeom>
            <a:noFill/>
            <a:ln>
              <a:noFill/>
            </a:ln>
          </p:spPr>
          <p:txBody>
            <a:bodyPr spcFirstLastPara="1" wrap="square" lIns="0" tIns="8625" rIns="0" bIns="0" anchor="t" anchorCtr="0">
              <a:spAutoFit/>
            </a:bodyPr>
            <a:lstStyle/>
            <a:p>
              <a:pPr lvl="0" eaLnBrk="1">
                <a:spcBef>
                  <a:spcPts val="300"/>
                </a:spcBef>
                <a:defRPr/>
              </a:pPr>
              <a:r>
                <a:rPr lang="es-ES" b="1" dirty="0">
                  <a:solidFill>
                    <a:srgbClr val="1A75CF"/>
                  </a:solidFill>
                </a:rPr>
                <a:t>Ingresos por área de negocio</a:t>
              </a:r>
              <a:endParaRPr b="1" dirty="0">
                <a:solidFill>
                  <a:srgbClr val="1A75CF"/>
                </a:solidFill>
              </a:endParaRPr>
            </a:p>
          </p:txBody>
        </p:sp>
      </p:grpSp>
      <p:grpSp>
        <p:nvGrpSpPr>
          <p:cNvPr id="69" name="Google Shape;591;p6">
            <a:extLst>
              <a:ext uri="{FF2B5EF4-FFF2-40B4-BE49-F238E27FC236}">
                <a16:creationId xmlns:a16="http://schemas.microsoft.com/office/drawing/2014/main" id="{7727F90F-4CE8-1213-DE65-629ED6578ECF}"/>
              </a:ext>
            </a:extLst>
          </p:cNvPr>
          <p:cNvGrpSpPr/>
          <p:nvPr/>
        </p:nvGrpSpPr>
        <p:grpSpPr>
          <a:xfrm>
            <a:off x="8135582" y="1599698"/>
            <a:ext cx="2790407" cy="545740"/>
            <a:chOff x="5432850" y="1143047"/>
            <a:chExt cx="2790407" cy="545740"/>
          </a:xfrm>
        </p:grpSpPr>
        <p:sp>
          <p:nvSpPr>
            <p:cNvPr id="70" name="Google Shape;592;p6">
              <a:extLst>
                <a:ext uri="{FF2B5EF4-FFF2-40B4-BE49-F238E27FC236}">
                  <a16:creationId xmlns:a16="http://schemas.microsoft.com/office/drawing/2014/main" id="{32C35734-1D2D-EC70-367B-EB641A329135}"/>
                </a:ext>
              </a:extLst>
            </p:cNvPr>
            <p:cNvSpPr/>
            <p:nvPr/>
          </p:nvSpPr>
          <p:spPr>
            <a:xfrm>
              <a:off x="5432850" y="1495400"/>
              <a:ext cx="1763816" cy="193387"/>
            </a:xfrm>
            <a:prstGeom prst="rect">
              <a:avLst/>
            </a:prstGeom>
            <a:noFill/>
            <a:ln>
              <a:noFill/>
            </a:ln>
          </p:spPr>
          <p:txBody>
            <a:bodyPr spcFirstLastPara="1" wrap="square" lIns="0" tIns="8625" rIns="0" bIns="0" anchor="t" anchorCtr="0">
              <a:spAutoFit/>
            </a:bodyPr>
            <a:lstStyle/>
            <a:p>
              <a:pPr indent="8637"/>
              <a:r>
                <a:rPr lang="es-ES" sz="1200" b="1" dirty="0"/>
                <a:t>Total: 1 419 M€</a:t>
              </a:r>
              <a:endParaRPr sz="1200" b="1" dirty="0"/>
            </a:p>
          </p:txBody>
        </p:sp>
        <p:sp>
          <p:nvSpPr>
            <p:cNvPr id="71" name="Google Shape;593;p6">
              <a:extLst>
                <a:ext uri="{FF2B5EF4-FFF2-40B4-BE49-F238E27FC236}">
                  <a16:creationId xmlns:a16="http://schemas.microsoft.com/office/drawing/2014/main" id="{812039DE-709E-EED6-30E9-733B3BAC518F}"/>
                </a:ext>
              </a:extLst>
            </p:cNvPr>
            <p:cNvSpPr txBox="1"/>
            <p:nvPr/>
          </p:nvSpPr>
          <p:spPr>
            <a:xfrm>
              <a:off x="5432850" y="1143047"/>
              <a:ext cx="2790407" cy="262625"/>
            </a:xfrm>
            <a:prstGeom prst="rect">
              <a:avLst/>
            </a:prstGeom>
            <a:noFill/>
            <a:ln>
              <a:noFill/>
            </a:ln>
          </p:spPr>
          <p:txBody>
            <a:bodyPr spcFirstLastPara="1" wrap="square" lIns="0" tIns="8625" rIns="0" bIns="0" anchor="t" anchorCtr="0">
              <a:spAutoFit/>
            </a:bodyPr>
            <a:lstStyle/>
            <a:p>
              <a:pPr>
                <a:spcBef>
                  <a:spcPts val="300"/>
                </a:spcBef>
              </a:pPr>
              <a:r>
                <a:rPr lang="es-ES" b="1" dirty="0">
                  <a:solidFill>
                    <a:srgbClr val="1A75CF"/>
                  </a:solidFill>
                </a:rPr>
                <a:t>EBITDA por área de negocio</a:t>
              </a:r>
              <a:endParaRPr b="1" dirty="0">
                <a:solidFill>
                  <a:srgbClr val="1A75CF"/>
                </a:solidFill>
              </a:endParaRPr>
            </a:p>
          </p:txBody>
        </p:sp>
      </p:grpSp>
    </p:spTree>
    <p:extLst>
      <p:ext uri="{BB962C8B-B14F-4D97-AF65-F5344CB8AC3E}">
        <p14:creationId xmlns:p14="http://schemas.microsoft.com/office/powerpoint/2010/main" val="197302643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t>Digitalización del ciclo integral del agua</a:t>
            </a: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60</a:t>
            </a:fld>
            <a:endParaRPr kumimoji="0" lang="es-ES"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p>
        </p:txBody>
      </p:sp>
      <p:sp>
        <p:nvSpPr>
          <p:cNvPr id="7" name="Google Shape;1562;g3e27886eaf8_0_87">
            <a:extLst>
              <a:ext uri="{FF2B5EF4-FFF2-40B4-BE49-F238E27FC236}">
                <a16:creationId xmlns:a16="http://schemas.microsoft.com/office/drawing/2014/main" id="{72F7BF7B-AEE9-B0EB-3266-D6C21F9A393B}"/>
              </a:ext>
            </a:extLst>
          </p:cNvPr>
          <p:cNvSpPr txBox="1"/>
          <p:nvPr/>
        </p:nvSpPr>
        <p:spPr>
          <a:xfrm>
            <a:off x="4303865" y="1137520"/>
            <a:ext cx="4034019" cy="689379"/>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La plataforma global que integra todos                            los procesos de la gestión del agua</a:t>
            </a:r>
            <a:endParaRPr kumimoji="0" lang="es-ES" sz="1600" b="1" i="0" u="none" strike="noStrike" kern="0" cap="none" spc="0" normalizeH="0" baseline="0" noProof="0" dirty="0">
              <a:ln>
                <a:noFill/>
              </a:ln>
              <a:solidFill>
                <a:srgbClr val="000000"/>
              </a:solidFill>
              <a:effectLst/>
              <a:uLnTx/>
              <a:uFillTx/>
              <a:latin typeface="Arial"/>
              <a:cs typeface="Arial"/>
              <a:sym typeface="Arial"/>
            </a:endParaRPr>
          </a:p>
        </p:txBody>
      </p:sp>
      <p:cxnSp>
        <p:nvCxnSpPr>
          <p:cNvPr id="8" name="Google Shape;1563;g3e27886eaf8_0_87">
            <a:extLst>
              <a:ext uri="{FF2B5EF4-FFF2-40B4-BE49-F238E27FC236}">
                <a16:creationId xmlns:a16="http://schemas.microsoft.com/office/drawing/2014/main" id="{23F8C492-F175-ECDC-709C-F2477CA47F2F}"/>
              </a:ext>
            </a:extLst>
          </p:cNvPr>
          <p:cNvCxnSpPr>
            <a:cxnSpLocks/>
          </p:cNvCxnSpPr>
          <p:nvPr/>
        </p:nvCxnSpPr>
        <p:spPr>
          <a:xfrm>
            <a:off x="4167510" y="1098459"/>
            <a:ext cx="0" cy="655476"/>
          </a:xfrm>
          <a:prstGeom prst="straightConnector1">
            <a:avLst/>
          </a:prstGeom>
          <a:noFill/>
          <a:ln w="9525" cap="flat" cmpd="sng">
            <a:solidFill>
              <a:srgbClr val="0878BE"/>
            </a:solidFill>
            <a:prstDash val="solid"/>
            <a:round/>
            <a:headEnd type="none" w="sm" len="sm"/>
            <a:tailEnd type="none" w="sm" len="sm"/>
          </a:ln>
        </p:spPr>
      </p:cxnSp>
      <p:grpSp>
        <p:nvGrpSpPr>
          <p:cNvPr id="268" name="Grupo 267">
            <a:extLst>
              <a:ext uri="{FF2B5EF4-FFF2-40B4-BE49-F238E27FC236}">
                <a16:creationId xmlns:a16="http://schemas.microsoft.com/office/drawing/2014/main" id="{49150051-C527-25CD-1AD7-0EE05FCCD46F}"/>
              </a:ext>
            </a:extLst>
          </p:cNvPr>
          <p:cNvGrpSpPr/>
          <p:nvPr/>
        </p:nvGrpSpPr>
        <p:grpSpPr>
          <a:xfrm>
            <a:off x="2456175" y="1916242"/>
            <a:ext cx="8936410" cy="4344772"/>
            <a:chOff x="2456175" y="1916242"/>
            <a:chExt cx="8936410" cy="4344772"/>
          </a:xfrm>
        </p:grpSpPr>
        <p:sp>
          <p:nvSpPr>
            <p:cNvPr id="10" name="Elipse 9">
              <a:extLst>
                <a:ext uri="{FF2B5EF4-FFF2-40B4-BE49-F238E27FC236}">
                  <a16:creationId xmlns:a16="http://schemas.microsoft.com/office/drawing/2014/main" id="{123F41B1-5B83-5496-3758-1E53F107E1BE}"/>
                </a:ext>
              </a:extLst>
            </p:cNvPr>
            <p:cNvSpPr/>
            <p:nvPr/>
          </p:nvSpPr>
          <p:spPr>
            <a:xfrm>
              <a:off x="3242477" y="2411561"/>
              <a:ext cx="7419975" cy="3505200"/>
            </a:xfrm>
            <a:prstGeom prst="ellipse">
              <a:avLst/>
            </a:prstGeom>
            <a:noFill/>
            <a:ln w="28575">
              <a:solidFill>
                <a:srgbClr val="43E1F7"/>
              </a:solid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nvGrpSpPr>
            <p:cNvPr id="11" name="Grupo 10">
              <a:extLst>
                <a:ext uri="{FF2B5EF4-FFF2-40B4-BE49-F238E27FC236}">
                  <a16:creationId xmlns:a16="http://schemas.microsoft.com/office/drawing/2014/main" id="{3A0A448A-18FF-3F6B-0EF9-8584A69A9CA5}"/>
                </a:ext>
              </a:extLst>
            </p:cNvPr>
            <p:cNvGrpSpPr/>
            <p:nvPr/>
          </p:nvGrpSpPr>
          <p:grpSpPr>
            <a:xfrm>
              <a:off x="3978627" y="1916242"/>
              <a:ext cx="2058616" cy="1367571"/>
              <a:chOff x="1767491" y="894248"/>
              <a:chExt cx="2744819" cy="1823428"/>
            </a:xfrm>
          </p:grpSpPr>
          <p:sp>
            <p:nvSpPr>
              <p:cNvPr id="12" name="Elipse 11">
                <a:extLst>
                  <a:ext uri="{FF2B5EF4-FFF2-40B4-BE49-F238E27FC236}">
                    <a16:creationId xmlns:a16="http://schemas.microsoft.com/office/drawing/2014/main" id="{117053DC-8A6A-7782-FCF1-D873890684D9}"/>
                  </a:ext>
                </a:extLst>
              </p:cNvPr>
              <p:cNvSpPr/>
              <p:nvPr/>
            </p:nvSpPr>
            <p:spPr>
              <a:xfrm>
                <a:off x="1907625" y="1541142"/>
                <a:ext cx="1843507" cy="85984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pic>
            <p:nvPicPr>
              <p:cNvPr id="13" name="object 17">
                <a:extLst>
                  <a:ext uri="{FF2B5EF4-FFF2-40B4-BE49-F238E27FC236}">
                    <a16:creationId xmlns:a16="http://schemas.microsoft.com/office/drawing/2014/main" id="{7F6F132D-BFA2-5811-0EC2-2DFF6D2DDE68}"/>
                  </a:ext>
                </a:extLst>
              </p:cNvPr>
              <p:cNvPicPr/>
              <p:nvPr/>
            </p:nvPicPr>
            <p:blipFill>
              <a:blip r:embed="rId2" cstate="print"/>
              <a:stretch>
                <a:fillRect/>
              </a:stretch>
            </p:blipFill>
            <p:spPr>
              <a:xfrm>
                <a:off x="1767491" y="894248"/>
                <a:ext cx="2744819" cy="1823428"/>
              </a:xfrm>
              <a:prstGeom prst="rect">
                <a:avLst/>
              </a:prstGeom>
            </p:spPr>
          </p:pic>
        </p:grpSp>
        <p:sp>
          <p:nvSpPr>
            <p:cNvPr id="14" name="object 243">
              <a:extLst>
                <a:ext uri="{FF2B5EF4-FFF2-40B4-BE49-F238E27FC236}">
                  <a16:creationId xmlns:a16="http://schemas.microsoft.com/office/drawing/2014/main" id="{5C4C421F-1CCB-F49D-4559-18F73F11A4BF}"/>
                </a:ext>
              </a:extLst>
            </p:cNvPr>
            <p:cNvSpPr txBox="1">
              <a:spLocks noChangeArrowheads="1"/>
            </p:cNvSpPr>
            <p:nvPr/>
          </p:nvSpPr>
          <p:spPr bwMode="auto">
            <a:xfrm>
              <a:off x="5292562" y="4699219"/>
              <a:ext cx="790725" cy="1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12383" rIns="0" bIns="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ctr" defTabSz="914400" rtl="0" eaLnBrk="1" fontAlgn="auto" latinLnBrk="0" hangingPunct="1">
                <a:lnSpc>
                  <a:spcPct val="100000"/>
                </a:lnSpc>
                <a:spcBef>
                  <a:spcPts val="94"/>
                </a:spcBef>
                <a:spcAft>
                  <a:spcPts val="0"/>
                </a:spcAft>
                <a:buClr>
                  <a:srgbClr val="000000"/>
                </a:buClr>
                <a:buSzTx/>
                <a:buFont typeface="Arial" panose="020B0604020202020204" pitchFamily="34" charset="0"/>
                <a:buNone/>
                <a:tabLst/>
                <a:defRPr/>
              </a:pPr>
              <a:r>
                <a:rPr kumimoji="0" lang="es-ES" altLang="en-US" sz="600" b="1"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rPr>
                <a:t>ABASTECIMIENTO</a:t>
              </a:r>
            </a:p>
          </p:txBody>
        </p:sp>
        <p:sp>
          <p:nvSpPr>
            <p:cNvPr id="15" name="object 244">
              <a:extLst>
                <a:ext uri="{FF2B5EF4-FFF2-40B4-BE49-F238E27FC236}">
                  <a16:creationId xmlns:a16="http://schemas.microsoft.com/office/drawing/2014/main" id="{68752DF5-1BAB-EA07-66BD-4A424B4D6EA1}"/>
                </a:ext>
              </a:extLst>
            </p:cNvPr>
            <p:cNvSpPr txBox="1">
              <a:spLocks noChangeArrowheads="1"/>
            </p:cNvSpPr>
            <p:nvPr/>
          </p:nvSpPr>
          <p:spPr bwMode="auto">
            <a:xfrm>
              <a:off x="7623940" y="4699219"/>
              <a:ext cx="747163" cy="1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12383" rIns="0" bIns="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ctr" defTabSz="914400" rtl="0" eaLnBrk="1" fontAlgn="auto" latinLnBrk="0" hangingPunct="1">
                <a:lnSpc>
                  <a:spcPct val="100000"/>
                </a:lnSpc>
                <a:spcBef>
                  <a:spcPts val="94"/>
                </a:spcBef>
                <a:spcAft>
                  <a:spcPts val="0"/>
                </a:spcAft>
                <a:buClr>
                  <a:srgbClr val="000000"/>
                </a:buClr>
                <a:buSzTx/>
                <a:buFont typeface="Arial" panose="020B0604020202020204" pitchFamily="34" charset="0"/>
                <a:buNone/>
                <a:tabLst/>
                <a:defRPr/>
              </a:pPr>
              <a:r>
                <a:rPr kumimoji="0" lang="es-ES" altLang="en-US" sz="600" b="1" i="0" u="none" strike="noStrike" kern="0" cap="none" spc="0" normalizeH="0" baseline="0" noProof="0" dirty="0">
                  <a:ln>
                    <a:noFill/>
                  </a:ln>
                  <a:solidFill>
                    <a:srgbClr val="7D5828"/>
                  </a:solidFill>
                  <a:effectLst/>
                  <a:uLnTx/>
                  <a:uFillTx/>
                  <a:latin typeface="Arial" panose="020B0604020202020204" pitchFamily="34" charset="0"/>
                  <a:cs typeface="Arial" panose="020B0604020202020204" pitchFamily="34" charset="0"/>
                  <a:sym typeface="Arial"/>
                </a:rPr>
                <a:t>ALCANTARILLADO</a:t>
              </a:r>
            </a:p>
          </p:txBody>
        </p:sp>
        <p:grpSp>
          <p:nvGrpSpPr>
            <p:cNvPr id="16" name="Grupo 15">
              <a:extLst>
                <a:ext uri="{FF2B5EF4-FFF2-40B4-BE49-F238E27FC236}">
                  <a16:creationId xmlns:a16="http://schemas.microsoft.com/office/drawing/2014/main" id="{A53533D3-8147-7A71-E3EE-A837F9E7DE95}"/>
                </a:ext>
              </a:extLst>
            </p:cNvPr>
            <p:cNvGrpSpPr/>
            <p:nvPr/>
          </p:nvGrpSpPr>
          <p:grpSpPr>
            <a:xfrm>
              <a:off x="8956858" y="5325066"/>
              <a:ext cx="2054447" cy="619083"/>
              <a:chOff x="5802284" y="4374522"/>
              <a:chExt cx="1912370" cy="619083"/>
            </a:xfrm>
          </p:grpSpPr>
          <p:sp>
            <p:nvSpPr>
              <p:cNvPr id="17" name="Elipse 16">
                <a:extLst>
                  <a:ext uri="{FF2B5EF4-FFF2-40B4-BE49-F238E27FC236}">
                    <a16:creationId xmlns:a16="http://schemas.microsoft.com/office/drawing/2014/main" id="{85FF519E-209F-36D7-8050-E0DCB19DE15A}"/>
                  </a:ext>
                </a:extLst>
              </p:cNvPr>
              <p:cNvSpPr/>
              <p:nvPr/>
            </p:nvSpPr>
            <p:spPr>
              <a:xfrm rot="21020856">
                <a:off x="5907191" y="4374522"/>
                <a:ext cx="1204677" cy="37322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20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nvGrpSpPr>
              <p:cNvPr id="18" name="Grupo 17">
                <a:extLst>
                  <a:ext uri="{FF2B5EF4-FFF2-40B4-BE49-F238E27FC236}">
                    <a16:creationId xmlns:a16="http://schemas.microsoft.com/office/drawing/2014/main" id="{9688CD8C-808B-8025-5534-A8B9140B414D}"/>
                  </a:ext>
                </a:extLst>
              </p:cNvPr>
              <p:cNvGrpSpPr/>
              <p:nvPr/>
            </p:nvGrpSpPr>
            <p:grpSpPr>
              <a:xfrm>
                <a:off x="5802284" y="4411461"/>
                <a:ext cx="1912370" cy="582144"/>
                <a:chOff x="1821635" y="4002739"/>
                <a:chExt cx="1912370" cy="582144"/>
              </a:xfrm>
            </p:grpSpPr>
            <p:sp>
              <p:nvSpPr>
                <p:cNvPr id="19" name="object 153">
                  <a:extLst>
                    <a:ext uri="{FF2B5EF4-FFF2-40B4-BE49-F238E27FC236}">
                      <a16:creationId xmlns:a16="http://schemas.microsoft.com/office/drawing/2014/main" id="{E19A35B9-4D8B-5145-0E38-4435E6870056}"/>
                    </a:ext>
                  </a:extLst>
                </p:cNvPr>
                <p:cNvSpPr txBox="1">
                  <a:spLocks noChangeArrowheads="1"/>
                </p:cNvSpPr>
                <p:nvPr/>
              </p:nvSpPr>
              <p:spPr bwMode="auto">
                <a:xfrm>
                  <a:off x="2313217" y="4015937"/>
                  <a:ext cx="1420788" cy="552746"/>
                </a:xfrm>
                <a:prstGeom prst="rect">
                  <a:avLst/>
                </a:prstGeom>
                <a:noFill/>
                <a:ln>
                  <a:noFill/>
                </a:ln>
              </p:spPr>
              <p:txBody>
                <a:bodyPr wrap="square" lIns="32400" tIns="32400" rIns="32400" bIns="3240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MODELO DE INFORMACIÓN                 DE CONSTRUCCIÓN (BIM)</a:t>
                  </a:r>
                </a:p>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Combinación de realidad aumentada y modelo de información de construcción para la gestión integral del ciclo del agua.</a:t>
                  </a:r>
                </a:p>
              </p:txBody>
            </p:sp>
            <p:pic>
              <p:nvPicPr>
                <p:cNvPr id="20" name="object 163">
                  <a:extLst>
                    <a:ext uri="{FF2B5EF4-FFF2-40B4-BE49-F238E27FC236}">
                      <a16:creationId xmlns:a16="http://schemas.microsoft.com/office/drawing/2014/main" id="{D23932C3-3C76-D05B-AF5A-24ADB645E688}"/>
                    </a:ext>
                  </a:extLst>
                </p:cNvPr>
                <p:cNvPicPr/>
                <p:nvPr/>
              </p:nvPicPr>
              <p:blipFill>
                <a:blip r:embed="rId3" cstate="print"/>
                <a:stretch>
                  <a:fillRect/>
                </a:stretch>
              </p:blipFill>
              <p:spPr>
                <a:xfrm>
                  <a:off x="1821635" y="4002739"/>
                  <a:ext cx="637228" cy="582144"/>
                </a:xfrm>
                <a:prstGeom prst="rect">
                  <a:avLst/>
                </a:prstGeom>
              </p:spPr>
            </p:pic>
          </p:grpSp>
        </p:grpSp>
        <p:grpSp>
          <p:nvGrpSpPr>
            <p:cNvPr id="21" name="Grupo 20">
              <a:extLst>
                <a:ext uri="{FF2B5EF4-FFF2-40B4-BE49-F238E27FC236}">
                  <a16:creationId xmlns:a16="http://schemas.microsoft.com/office/drawing/2014/main" id="{6A7A8955-1CCF-8C92-B86E-1D57DD077611}"/>
                </a:ext>
              </a:extLst>
            </p:cNvPr>
            <p:cNvGrpSpPr/>
            <p:nvPr/>
          </p:nvGrpSpPr>
          <p:grpSpPr>
            <a:xfrm>
              <a:off x="10067558" y="3115345"/>
              <a:ext cx="1325027" cy="1601123"/>
              <a:chOff x="7772583" y="1888456"/>
              <a:chExt cx="1325027" cy="1601123"/>
            </a:xfrm>
          </p:grpSpPr>
          <p:grpSp>
            <p:nvGrpSpPr>
              <p:cNvPr id="22" name="Grupo 21">
                <a:extLst>
                  <a:ext uri="{FF2B5EF4-FFF2-40B4-BE49-F238E27FC236}">
                    <a16:creationId xmlns:a16="http://schemas.microsoft.com/office/drawing/2014/main" id="{FC74C070-A456-1048-0464-99BF1E631CE2}"/>
                  </a:ext>
                </a:extLst>
              </p:cNvPr>
              <p:cNvGrpSpPr/>
              <p:nvPr/>
            </p:nvGrpSpPr>
            <p:grpSpPr>
              <a:xfrm>
                <a:off x="8398221" y="2625899"/>
                <a:ext cx="699389" cy="544778"/>
                <a:chOff x="556834" y="4309573"/>
                <a:chExt cx="699389" cy="544778"/>
              </a:xfrm>
            </p:grpSpPr>
            <p:sp>
              <p:nvSpPr>
                <p:cNvPr id="36" name="object 245">
                  <a:extLst>
                    <a:ext uri="{FF2B5EF4-FFF2-40B4-BE49-F238E27FC236}">
                      <a16:creationId xmlns:a16="http://schemas.microsoft.com/office/drawing/2014/main" id="{08F33DA3-94C9-4BC4-94E7-A62F6F0F4065}"/>
                    </a:ext>
                  </a:extLst>
                </p:cNvPr>
                <p:cNvSpPr txBox="1">
                  <a:spLocks noChangeArrowheads="1"/>
                </p:cNvSpPr>
                <p:nvPr/>
              </p:nvSpPr>
              <p:spPr bwMode="auto">
                <a:xfrm>
                  <a:off x="556834" y="4485019"/>
                  <a:ext cx="69938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ts val="225"/>
                    </a:spcBef>
                    <a:spcAft>
                      <a:spcPts val="0"/>
                    </a:spcAft>
                    <a:buClr>
                      <a:srgbClr val="000000"/>
                    </a:buClr>
                    <a:buSzTx/>
                    <a:buFont typeface="Arial" panose="020B0604020202020204" pitchFamily="34" charset="0"/>
                    <a:buNone/>
                    <a:tabLst/>
                    <a:defRPr/>
                  </a:pPr>
                  <a:r>
                    <a:rPr kumimoji="0" lang="es-ES" altLang="en-US" sz="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Reutilización  y vuelta a la naturaleza</a:t>
                  </a:r>
                </a:p>
              </p:txBody>
            </p:sp>
            <p:sp>
              <p:nvSpPr>
                <p:cNvPr id="37" name="Elipse 36">
                  <a:extLst>
                    <a:ext uri="{FF2B5EF4-FFF2-40B4-BE49-F238E27FC236}">
                      <a16:creationId xmlns:a16="http://schemas.microsoft.com/office/drawing/2014/main" id="{A7AB6FC7-8E13-5564-1BC7-E683ED91235D}"/>
                    </a:ext>
                  </a:extLst>
                </p:cNvPr>
                <p:cNvSpPr/>
                <p:nvPr/>
              </p:nvSpPr>
              <p:spPr bwMode="auto">
                <a:xfrm>
                  <a:off x="844020" y="4309573"/>
                  <a:ext cx="125016" cy="123825"/>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6</a:t>
                  </a:r>
                </a:p>
              </p:txBody>
            </p:sp>
          </p:grpSp>
          <p:grpSp>
            <p:nvGrpSpPr>
              <p:cNvPr id="23" name="Grupo 22">
                <a:extLst>
                  <a:ext uri="{FF2B5EF4-FFF2-40B4-BE49-F238E27FC236}">
                    <a16:creationId xmlns:a16="http://schemas.microsoft.com/office/drawing/2014/main" id="{38F851E1-A7C2-261A-07A8-AC284D0DAA05}"/>
                  </a:ext>
                </a:extLst>
              </p:cNvPr>
              <p:cNvGrpSpPr/>
              <p:nvPr/>
            </p:nvGrpSpPr>
            <p:grpSpPr>
              <a:xfrm>
                <a:off x="8333497" y="3226394"/>
                <a:ext cx="669622" cy="263185"/>
                <a:chOff x="7548022" y="1969267"/>
                <a:chExt cx="1524808" cy="599304"/>
              </a:xfrm>
            </p:grpSpPr>
            <p:pic>
              <p:nvPicPr>
                <p:cNvPr id="34" name="object 50">
                  <a:extLst>
                    <a:ext uri="{FF2B5EF4-FFF2-40B4-BE49-F238E27FC236}">
                      <a16:creationId xmlns:a16="http://schemas.microsoft.com/office/drawing/2014/main" id="{56E6E2FC-DE46-43BF-C327-EF50A578490E}"/>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9940" b="96988" l="2166" r="98556">
                              <a14:foregroundMark x1="89531" y1="86747" x2="89531" y2="86747"/>
                              <a14:foregroundMark x1="38087" y1="84036" x2="84838" y2="92771"/>
                              <a14:foregroundMark x1="84838" y1="92771" x2="16606" y2="82831"/>
                              <a14:foregroundMark x1="16606" y1="82831" x2="8123" y2="63855"/>
                              <a14:foregroundMark x1="2166" y1="47892" x2="81408" y2="93976"/>
                              <a14:foregroundMark x1="81408" y1="93976" x2="81047" y2="89458"/>
                              <a14:foregroundMark x1="93502" y1="97590" x2="93502" y2="97590"/>
                              <a14:foregroundMark x1="98736" y1="92169" x2="98736" y2="92169"/>
                              <a14:foregroundMark x1="86282" y1="47892" x2="86282" y2="47892"/>
                              <a14:foregroundMark x1="44585" y1="10241" x2="44585" y2="10241"/>
                              <a14:foregroundMark x1="2166" y1="80120" x2="2166" y2="80120"/>
                            </a14:backgroundRemoval>
                          </a14:imgEffect>
                        </a14:imgLayer>
                      </a14:imgProps>
                    </a:ext>
                    <a:ext uri="{28A0092B-C50C-407E-A947-70E740481C1C}">
                      <a14:useLocalDpi xmlns:a14="http://schemas.microsoft.com/office/drawing/2010/main" val="0"/>
                    </a:ext>
                  </a:extLst>
                </a:blip>
                <a:srcRect l="1" t="7302" r="-1729"/>
                <a:stretch/>
              </p:blipFill>
              <p:spPr bwMode="auto">
                <a:xfrm flipH="1">
                  <a:off x="7718970" y="1969267"/>
                  <a:ext cx="1353860" cy="599304"/>
                </a:xfrm>
                <a:prstGeom prst="rect">
                  <a:avLst/>
                </a:prstGeom>
                <a:solidFill>
                  <a:schemeClr val="bg1"/>
                </a:solidFill>
                <a:ln w="9525">
                  <a:solidFill>
                    <a:schemeClr val="bg1"/>
                  </a:solidFill>
                  <a:miter lim="800000"/>
                  <a:headEnd/>
                  <a:tailEnd/>
                </a:ln>
              </p:spPr>
            </p:pic>
            <p:pic>
              <p:nvPicPr>
                <p:cNvPr id="35" name="object 51">
                  <a:extLst>
                    <a:ext uri="{FF2B5EF4-FFF2-40B4-BE49-F238E27FC236}">
                      <a16:creationId xmlns:a16="http://schemas.microsoft.com/office/drawing/2014/main" id="{DF6371DF-91BC-C703-D241-B1763FD48D7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7548022" y="2281893"/>
                  <a:ext cx="832134" cy="248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upo 23">
                <a:extLst>
                  <a:ext uri="{FF2B5EF4-FFF2-40B4-BE49-F238E27FC236}">
                    <a16:creationId xmlns:a16="http://schemas.microsoft.com/office/drawing/2014/main" id="{2BBB0174-76E9-E6A7-4927-213EA96888A8}"/>
                  </a:ext>
                </a:extLst>
              </p:cNvPr>
              <p:cNvGrpSpPr/>
              <p:nvPr/>
            </p:nvGrpSpPr>
            <p:grpSpPr>
              <a:xfrm>
                <a:off x="7772583" y="1888456"/>
                <a:ext cx="880066" cy="917998"/>
                <a:chOff x="7705350" y="1888456"/>
                <a:chExt cx="880066" cy="917998"/>
              </a:xfrm>
            </p:grpSpPr>
            <p:sp>
              <p:nvSpPr>
                <p:cNvPr id="25" name="Elipse 24">
                  <a:extLst>
                    <a:ext uri="{FF2B5EF4-FFF2-40B4-BE49-F238E27FC236}">
                      <a16:creationId xmlns:a16="http://schemas.microsoft.com/office/drawing/2014/main" id="{71A7A90E-5BF0-AA2E-4C91-800D1A7A3D57}"/>
                    </a:ext>
                  </a:extLst>
                </p:cNvPr>
                <p:cNvSpPr/>
                <p:nvPr/>
              </p:nvSpPr>
              <p:spPr>
                <a:xfrm>
                  <a:off x="7776357" y="2195353"/>
                  <a:ext cx="631521" cy="611101"/>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20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nvGrpSpPr>
                <p:cNvPr id="26" name="Grupo 25">
                  <a:extLst>
                    <a:ext uri="{FF2B5EF4-FFF2-40B4-BE49-F238E27FC236}">
                      <a16:creationId xmlns:a16="http://schemas.microsoft.com/office/drawing/2014/main" id="{1CE7D662-9D78-ACC2-0212-E2AA1F4D3686}"/>
                    </a:ext>
                  </a:extLst>
                </p:cNvPr>
                <p:cNvGrpSpPr/>
                <p:nvPr/>
              </p:nvGrpSpPr>
              <p:grpSpPr>
                <a:xfrm>
                  <a:off x="7705350" y="1888456"/>
                  <a:ext cx="880066" cy="808329"/>
                  <a:chOff x="381410" y="3703913"/>
                  <a:chExt cx="937318" cy="860916"/>
                </a:xfrm>
              </p:grpSpPr>
              <p:sp>
                <p:nvSpPr>
                  <p:cNvPr id="27" name="object 178">
                    <a:extLst>
                      <a:ext uri="{FF2B5EF4-FFF2-40B4-BE49-F238E27FC236}">
                        <a16:creationId xmlns:a16="http://schemas.microsoft.com/office/drawing/2014/main" id="{7A676823-2D0A-49F4-85B0-D5841C8F7E3C}"/>
                      </a:ext>
                    </a:extLst>
                  </p:cNvPr>
                  <p:cNvSpPr txBox="1">
                    <a:spLocks noChangeArrowheads="1"/>
                  </p:cNvSpPr>
                  <p:nvPr/>
                </p:nvSpPr>
                <p:spPr bwMode="auto">
                  <a:xfrm>
                    <a:off x="472267" y="4358418"/>
                    <a:ext cx="732999" cy="20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9049" rIns="0" bIns="0">
                    <a:spAutoFit/>
                  </a:bodyPr>
                  <a:lstStyle>
                    <a:lvl1pPr marL="12700" indent="-4762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47625" algn="ctr" defTabSz="914400" rtl="0" eaLnBrk="1" fontAlgn="auto" latinLnBrk="0" hangingPunct="1">
                      <a:lnSpc>
                        <a:spcPct val="100000"/>
                      </a:lnSpc>
                      <a:spcBef>
                        <a:spcPts val="94"/>
                      </a:spcBef>
                      <a:spcAft>
                        <a:spcPts val="0"/>
                      </a:spcAft>
                      <a:buClr>
                        <a:srgbClr val="000000"/>
                      </a:buClr>
                      <a:buSzTx/>
                      <a:buFont typeface="Arial" panose="020B0604020202020204" pitchFamily="34" charset="0"/>
                      <a:buNone/>
                      <a:tabLst/>
                      <a:defRPr/>
                    </a:pPr>
                    <a:r>
                      <a:rPr kumimoji="0" lang="es-ES" altLang="en-US" sz="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Riego en parques  y jardines</a:t>
                    </a:r>
                  </a:p>
                </p:txBody>
              </p:sp>
              <p:grpSp>
                <p:nvGrpSpPr>
                  <p:cNvPr id="28" name="Grupo 27">
                    <a:extLst>
                      <a:ext uri="{FF2B5EF4-FFF2-40B4-BE49-F238E27FC236}">
                        <a16:creationId xmlns:a16="http://schemas.microsoft.com/office/drawing/2014/main" id="{E591ED5C-7861-236F-95DE-C6B91C8A2959}"/>
                      </a:ext>
                    </a:extLst>
                  </p:cNvPr>
                  <p:cNvGrpSpPr/>
                  <p:nvPr/>
                </p:nvGrpSpPr>
                <p:grpSpPr>
                  <a:xfrm>
                    <a:off x="381410" y="3703913"/>
                    <a:ext cx="937318" cy="801561"/>
                    <a:chOff x="283513" y="3885593"/>
                    <a:chExt cx="937318" cy="801561"/>
                  </a:xfrm>
                </p:grpSpPr>
                <p:pic>
                  <p:nvPicPr>
                    <p:cNvPr id="29" name="object 174">
                      <a:extLst>
                        <a:ext uri="{FF2B5EF4-FFF2-40B4-BE49-F238E27FC236}">
                          <a16:creationId xmlns:a16="http://schemas.microsoft.com/office/drawing/2014/main" id="{DBEA8D06-B95A-98CA-C86C-09807364E35C}"/>
                        </a:ext>
                      </a:extLst>
                    </p:cNvPr>
                    <p:cNvPicPr/>
                    <p:nvPr/>
                  </p:nvPicPr>
                  <p:blipFill>
                    <a:blip r:embed="rId7" cstate="print"/>
                    <a:stretch>
                      <a:fillRect/>
                    </a:stretch>
                  </p:blipFill>
                  <p:spPr>
                    <a:xfrm>
                      <a:off x="283513" y="3981272"/>
                      <a:ext cx="920765" cy="705882"/>
                    </a:xfrm>
                    <a:prstGeom prst="rect">
                      <a:avLst/>
                    </a:prstGeom>
                  </p:spPr>
                </p:pic>
                <p:pic>
                  <p:nvPicPr>
                    <p:cNvPr id="30" name="object 176">
                      <a:extLst>
                        <a:ext uri="{FF2B5EF4-FFF2-40B4-BE49-F238E27FC236}">
                          <a16:creationId xmlns:a16="http://schemas.microsoft.com/office/drawing/2014/main" id="{931ACD2D-F2D2-B22E-DCE2-FDAF2BA8CE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42010" y="3885593"/>
                      <a:ext cx="578821" cy="57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object 176">
                      <a:extLst>
                        <a:ext uri="{FF2B5EF4-FFF2-40B4-BE49-F238E27FC236}">
                          <a16:creationId xmlns:a16="http://schemas.microsoft.com/office/drawing/2014/main" id="{DE1D536C-396A-B521-6B23-BA5525BEC7DD}"/>
                        </a:ext>
                      </a:extLst>
                    </p:cNvPr>
                    <p:cNvPicPr/>
                    <p:nvPr/>
                  </p:nvPicPr>
                  <p:blipFill>
                    <a:blip r:embed="rId9" cstate="print"/>
                    <a:stretch>
                      <a:fillRect/>
                    </a:stretch>
                  </p:blipFill>
                  <p:spPr>
                    <a:xfrm>
                      <a:off x="613372" y="4210342"/>
                      <a:ext cx="382729" cy="318581"/>
                    </a:xfrm>
                    <a:prstGeom prst="rect">
                      <a:avLst/>
                    </a:prstGeom>
                  </p:spPr>
                </p:pic>
                <p:pic>
                  <p:nvPicPr>
                    <p:cNvPr id="32" name="object 180">
                      <a:extLst>
                        <a:ext uri="{FF2B5EF4-FFF2-40B4-BE49-F238E27FC236}">
                          <a16:creationId xmlns:a16="http://schemas.microsoft.com/office/drawing/2014/main" id="{0250F6EA-F50B-7641-A394-8E90127169C5}"/>
                        </a:ext>
                      </a:extLst>
                    </p:cNvPr>
                    <p:cNvPicPr/>
                    <p:nvPr/>
                  </p:nvPicPr>
                  <p:blipFill>
                    <a:blip r:embed="rId10" cstate="print"/>
                    <a:stretch>
                      <a:fillRect/>
                    </a:stretch>
                  </p:blipFill>
                  <p:spPr>
                    <a:xfrm>
                      <a:off x="444729" y="4267606"/>
                      <a:ext cx="184179" cy="184179"/>
                    </a:xfrm>
                    <a:prstGeom prst="rect">
                      <a:avLst/>
                    </a:prstGeom>
                  </p:spPr>
                </p:pic>
                <p:pic>
                  <p:nvPicPr>
                    <p:cNvPr id="33" name="object 179">
                      <a:extLst>
                        <a:ext uri="{FF2B5EF4-FFF2-40B4-BE49-F238E27FC236}">
                          <a16:creationId xmlns:a16="http://schemas.microsoft.com/office/drawing/2014/main" id="{9FAB120E-14E2-96DF-59BB-ECADC2EA5CEA}"/>
                        </a:ext>
                      </a:extLst>
                    </p:cNvPr>
                    <p:cNvPicPr/>
                    <p:nvPr/>
                  </p:nvPicPr>
                  <p:blipFill>
                    <a:blip r:embed="rId11" cstate="print"/>
                    <a:stretch>
                      <a:fillRect/>
                    </a:stretch>
                  </p:blipFill>
                  <p:spPr>
                    <a:xfrm>
                      <a:off x="518560" y="4071989"/>
                      <a:ext cx="245175" cy="358334"/>
                    </a:xfrm>
                    <a:prstGeom prst="rect">
                      <a:avLst/>
                    </a:prstGeom>
                  </p:spPr>
                </p:pic>
              </p:grpSp>
            </p:grpSp>
          </p:grpSp>
        </p:grpSp>
        <p:grpSp>
          <p:nvGrpSpPr>
            <p:cNvPr id="38" name="Grupo 37">
              <a:extLst>
                <a:ext uri="{FF2B5EF4-FFF2-40B4-BE49-F238E27FC236}">
                  <a16:creationId xmlns:a16="http://schemas.microsoft.com/office/drawing/2014/main" id="{C7BD7CA8-969F-D9B9-8B74-FEF3033E319F}"/>
                </a:ext>
              </a:extLst>
            </p:cNvPr>
            <p:cNvGrpSpPr/>
            <p:nvPr/>
          </p:nvGrpSpPr>
          <p:grpSpPr>
            <a:xfrm>
              <a:off x="3281954" y="4838677"/>
              <a:ext cx="1451724" cy="1422337"/>
              <a:chOff x="1017680" y="3605438"/>
              <a:chExt cx="1451724" cy="1422337"/>
            </a:xfrm>
          </p:grpSpPr>
          <p:sp>
            <p:nvSpPr>
              <p:cNvPr id="39" name="Elipse 38">
                <a:extLst>
                  <a:ext uri="{FF2B5EF4-FFF2-40B4-BE49-F238E27FC236}">
                    <a16:creationId xmlns:a16="http://schemas.microsoft.com/office/drawing/2014/main" id="{1AEFBDC6-F182-0841-D33D-DDACF4FF02AB}"/>
                  </a:ext>
                </a:extLst>
              </p:cNvPr>
              <p:cNvSpPr/>
              <p:nvPr/>
            </p:nvSpPr>
            <p:spPr>
              <a:xfrm>
                <a:off x="1017680" y="3605438"/>
                <a:ext cx="1451724" cy="136226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nvGrpSpPr>
              <p:cNvPr id="40" name="Grupo 39">
                <a:extLst>
                  <a:ext uri="{FF2B5EF4-FFF2-40B4-BE49-F238E27FC236}">
                    <a16:creationId xmlns:a16="http://schemas.microsoft.com/office/drawing/2014/main" id="{76586474-AF2F-C5BA-30CB-31A6DDD07BDA}"/>
                  </a:ext>
                </a:extLst>
              </p:cNvPr>
              <p:cNvGrpSpPr/>
              <p:nvPr/>
            </p:nvGrpSpPr>
            <p:grpSpPr>
              <a:xfrm>
                <a:off x="1339069" y="3731654"/>
                <a:ext cx="1072083" cy="1296121"/>
                <a:chOff x="8052846" y="2394474"/>
                <a:chExt cx="1072083" cy="1296121"/>
              </a:xfrm>
            </p:grpSpPr>
            <p:grpSp>
              <p:nvGrpSpPr>
                <p:cNvPr id="41" name="Grupo 40">
                  <a:extLst>
                    <a:ext uri="{FF2B5EF4-FFF2-40B4-BE49-F238E27FC236}">
                      <a16:creationId xmlns:a16="http://schemas.microsoft.com/office/drawing/2014/main" id="{772DDE5B-82B1-8C4B-1B1B-83BC449AD770}"/>
                    </a:ext>
                  </a:extLst>
                </p:cNvPr>
                <p:cNvGrpSpPr>
                  <a:grpSpLocks/>
                </p:cNvGrpSpPr>
                <p:nvPr/>
              </p:nvGrpSpPr>
              <p:grpSpPr bwMode="auto">
                <a:xfrm>
                  <a:off x="8052846" y="2394474"/>
                  <a:ext cx="1072083" cy="1296121"/>
                  <a:chOff x="670219" y="2627483"/>
                  <a:chExt cx="1429443" cy="1728161"/>
                </a:xfrm>
              </p:grpSpPr>
              <p:grpSp>
                <p:nvGrpSpPr>
                  <p:cNvPr id="46" name="Grupo 16">
                    <a:extLst>
                      <a:ext uri="{FF2B5EF4-FFF2-40B4-BE49-F238E27FC236}">
                        <a16:creationId xmlns:a16="http://schemas.microsoft.com/office/drawing/2014/main" id="{0D7E375C-5422-FD52-85D5-2506D9F10980}"/>
                      </a:ext>
                    </a:extLst>
                  </p:cNvPr>
                  <p:cNvGrpSpPr>
                    <a:grpSpLocks/>
                  </p:cNvGrpSpPr>
                  <p:nvPr/>
                </p:nvGrpSpPr>
                <p:grpSpPr bwMode="auto">
                  <a:xfrm>
                    <a:off x="670219" y="2627483"/>
                    <a:ext cx="1429443" cy="1728161"/>
                    <a:chOff x="670098" y="2108047"/>
                    <a:chExt cx="1429952" cy="1727410"/>
                  </a:xfrm>
                </p:grpSpPr>
                <p:pic>
                  <p:nvPicPr>
                    <p:cNvPr id="48" name="object 171">
                      <a:extLst>
                        <a:ext uri="{FF2B5EF4-FFF2-40B4-BE49-F238E27FC236}">
                          <a16:creationId xmlns:a16="http://schemas.microsoft.com/office/drawing/2014/main" id="{4518C28D-D9FA-D380-974A-157FCAEDE222}"/>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7433" t="5425"/>
                    <a:stretch/>
                  </p:blipFill>
                  <p:spPr bwMode="auto">
                    <a:xfrm>
                      <a:off x="670098" y="2108047"/>
                      <a:ext cx="490777" cy="17274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49" name="object 173">
                      <a:extLst>
                        <a:ext uri="{FF2B5EF4-FFF2-40B4-BE49-F238E27FC236}">
                          <a16:creationId xmlns:a16="http://schemas.microsoft.com/office/drawing/2014/main" id="{D65F8471-3611-197E-9E3C-FC13A178B9F0}"/>
                        </a:ext>
                      </a:extLst>
                    </p:cNvPr>
                    <p:cNvSpPr txBox="1">
                      <a:spLocks noChangeArrowheads="1"/>
                    </p:cNvSpPr>
                    <p:nvPr/>
                  </p:nvSpPr>
                  <p:spPr bwMode="auto">
                    <a:xfrm>
                      <a:off x="1236144" y="2826838"/>
                      <a:ext cx="863906" cy="164077"/>
                    </a:xfrm>
                    <a:prstGeom prst="rect">
                      <a:avLst/>
                    </a:prstGeom>
                    <a:noFill/>
                    <a:ln w="9525">
                      <a:noFill/>
                      <a:miter lim="800000"/>
                      <a:headEnd/>
                      <a:tailEnd/>
                    </a:ln>
                  </p:spPr>
                  <p:txBody>
                    <a:bodyPr lIns="0" tIns="0" rIns="0" bIns="0" anchor="ctr" anchorCtr="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ts val="225"/>
                        </a:spcBef>
                        <a:spcAft>
                          <a:spcPts val="0"/>
                        </a:spcAft>
                        <a:buClr>
                          <a:srgbClr val="000000"/>
                        </a:buClr>
                        <a:buSzTx/>
                        <a:buFont typeface="Arial" panose="020B0604020202020204" pitchFamily="34" charset="0"/>
                        <a:buNone/>
                        <a:tabLst/>
                        <a:defRPr/>
                      </a:pPr>
                      <a:r>
                        <a:rPr kumimoji="0" lang="es-ES" altLang="en-US" sz="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Almacenaje</a:t>
                      </a:r>
                    </a:p>
                  </p:txBody>
                </p:sp>
              </p:grpSp>
              <p:sp>
                <p:nvSpPr>
                  <p:cNvPr id="47" name="Elipse 46">
                    <a:extLst>
                      <a:ext uri="{FF2B5EF4-FFF2-40B4-BE49-F238E27FC236}">
                        <a16:creationId xmlns:a16="http://schemas.microsoft.com/office/drawing/2014/main" id="{A7F849AB-99DC-C753-76B1-D783A86A115E}"/>
                      </a:ext>
                    </a:extLst>
                  </p:cNvPr>
                  <p:cNvSpPr/>
                  <p:nvPr/>
                </p:nvSpPr>
                <p:spPr>
                  <a:xfrm>
                    <a:off x="1584024" y="3131452"/>
                    <a:ext cx="166688" cy="1651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3</a:t>
                    </a:r>
                  </a:p>
                </p:txBody>
              </p:sp>
            </p:grpSp>
            <p:pic>
              <p:nvPicPr>
                <p:cNvPr id="42" name="object 160">
                  <a:extLst>
                    <a:ext uri="{FF2B5EF4-FFF2-40B4-BE49-F238E27FC236}">
                      <a16:creationId xmlns:a16="http://schemas.microsoft.com/office/drawing/2014/main" id="{FFA6627D-E26D-1824-A76F-9B66A43CCAC5}"/>
                    </a:ext>
                  </a:extLst>
                </p:cNvPr>
                <p:cNvPicPr/>
                <p:nvPr/>
              </p:nvPicPr>
              <p:blipFill>
                <a:blip r:embed="rId13" cstate="print"/>
                <a:stretch>
                  <a:fillRect/>
                </a:stretch>
              </p:blipFill>
              <p:spPr>
                <a:xfrm>
                  <a:off x="8640093" y="3069571"/>
                  <a:ext cx="259286" cy="561786"/>
                </a:xfrm>
                <a:prstGeom prst="rect">
                  <a:avLst/>
                </a:prstGeom>
              </p:spPr>
            </p:pic>
            <p:grpSp>
              <p:nvGrpSpPr>
                <p:cNvPr id="43" name="Grupo 42">
                  <a:extLst>
                    <a:ext uri="{FF2B5EF4-FFF2-40B4-BE49-F238E27FC236}">
                      <a16:creationId xmlns:a16="http://schemas.microsoft.com/office/drawing/2014/main" id="{AD464B82-3481-3788-FEA3-862BCB0CCCE8}"/>
                    </a:ext>
                  </a:extLst>
                </p:cNvPr>
                <p:cNvGrpSpPr/>
                <p:nvPr/>
              </p:nvGrpSpPr>
              <p:grpSpPr>
                <a:xfrm>
                  <a:off x="8452986" y="3123903"/>
                  <a:ext cx="222331" cy="170420"/>
                  <a:chOff x="6058026" y="4243618"/>
                  <a:chExt cx="222331" cy="170420"/>
                </a:xfrm>
              </p:grpSpPr>
              <p:pic>
                <p:nvPicPr>
                  <p:cNvPr id="44" name="object 196">
                    <a:extLst>
                      <a:ext uri="{FF2B5EF4-FFF2-40B4-BE49-F238E27FC236}">
                        <a16:creationId xmlns:a16="http://schemas.microsoft.com/office/drawing/2014/main" id="{0B7E6361-67EC-D7D0-7E69-EFA34391E46E}"/>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058026" y="4243618"/>
                    <a:ext cx="222331" cy="166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object 187">
                    <a:extLst>
                      <a:ext uri="{FF2B5EF4-FFF2-40B4-BE49-F238E27FC236}">
                        <a16:creationId xmlns:a16="http://schemas.microsoft.com/office/drawing/2014/main" id="{A94B6D4B-D150-97A4-65E8-23434D311CB8}"/>
                      </a:ext>
                    </a:extLst>
                  </p:cNvPr>
                  <p:cNvSpPr txBox="1">
                    <a:spLocks noChangeArrowheads="1"/>
                  </p:cNvSpPr>
                  <p:nvPr/>
                </p:nvSpPr>
                <p:spPr bwMode="auto">
                  <a:xfrm>
                    <a:off x="6120772" y="4339498"/>
                    <a:ext cx="126478" cy="74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12859" rIns="0" bIns="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ctr" defTabSz="914400" rtl="0" eaLnBrk="1" fontAlgn="auto" latinLnBrk="0" hangingPunct="1">
                      <a:lnSpc>
                        <a:spcPct val="100000"/>
                      </a:lnSpc>
                      <a:spcBef>
                        <a:spcPts val="103"/>
                      </a:spcBef>
                      <a:spcAft>
                        <a:spcPts val="0"/>
                      </a:spcAft>
                      <a:buClr>
                        <a:srgbClr val="000000"/>
                      </a:buClr>
                      <a:buSzTx/>
                      <a:buFont typeface="Arial" panose="020B0604020202020204" pitchFamily="34" charset="0"/>
                      <a:buNone/>
                      <a:tabLst/>
                      <a:defRPr/>
                    </a:pPr>
                    <a:r>
                      <a:rPr kumimoji="0" lang="es-ES" altLang="en-US" sz="400" b="0" i="0" u="none" strike="noStrike" kern="0" cap="none" spc="0" normalizeH="0" baseline="0" noProof="0" dirty="0">
                        <a:ln>
                          <a:noFill/>
                        </a:ln>
                        <a:solidFill>
                          <a:srgbClr val="27AAE1"/>
                        </a:solidFill>
                        <a:effectLst/>
                        <a:uLnTx/>
                        <a:uFillTx/>
                        <a:latin typeface="Arial" panose="020B0604020202020204" pitchFamily="34" charset="0"/>
                        <a:cs typeface="Arial" panose="020B0604020202020204" pitchFamily="34" charset="0"/>
                        <a:sym typeface="Arial"/>
                      </a:rPr>
                      <a:t>OT</a:t>
                    </a:r>
                    <a:endParaRPr kumimoji="0" lang="es-ES" altLang="en-US" sz="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grpSp>
        <p:grpSp>
          <p:nvGrpSpPr>
            <p:cNvPr id="50" name="Grupo 49">
              <a:extLst>
                <a:ext uri="{FF2B5EF4-FFF2-40B4-BE49-F238E27FC236}">
                  <a16:creationId xmlns:a16="http://schemas.microsoft.com/office/drawing/2014/main" id="{79547384-F83E-6FD0-DCD2-8D03985FC2E2}"/>
                </a:ext>
              </a:extLst>
            </p:cNvPr>
            <p:cNvGrpSpPr/>
            <p:nvPr/>
          </p:nvGrpSpPr>
          <p:grpSpPr>
            <a:xfrm>
              <a:off x="5913166" y="2000912"/>
              <a:ext cx="1200289" cy="1233138"/>
              <a:chOff x="3579042" y="774023"/>
              <a:chExt cx="1200289" cy="1233138"/>
            </a:xfrm>
          </p:grpSpPr>
          <p:grpSp>
            <p:nvGrpSpPr>
              <p:cNvPr id="51" name="Grupo 50">
                <a:extLst>
                  <a:ext uri="{FF2B5EF4-FFF2-40B4-BE49-F238E27FC236}">
                    <a16:creationId xmlns:a16="http://schemas.microsoft.com/office/drawing/2014/main" id="{16FC2FE8-49CA-1576-E526-909720D62152}"/>
                  </a:ext>
                </a:extLst>
              </p:cNvPr>
              <p:cNvGrpSpPr/>
              <p:nvPr/>
            </p:nvGrpSpPr>
            <p:grpSpPr>
              <a:xfrm>
                <a:off x="3579042" y="774023"/>
                <a:ext cx="1200289" cy="1233138"/>
                <a:chOff x="3391878" y="907438"/>
                <a:chExt cx="1200289" cy="1233138"/>
              </a:xfrm>
            </p:grpSpPr>
            <p:sp>
              <p:nvSpPr>
                <p:cNvPr id="53" name="Elipse 52">
                  <a:extLst>
                    <a:ext uri="{FF2B5EF4-FFF2-40B4-BE49-F238E27FC236}">
                      <a16:creationId xmlns:a16="http://schemas.microsoft.com/office/drawing/2014/main" id="{60591E13-8FCE-E71F-0A55-14C4F3D67A73}"/>
                    </a:ext>
                  </a:extLst>
                </p:cNvPr>
                <p:cNvSpPr/>
                <p:nvPr/>
              </p:nvSpPr>
              <p:spPr>
                <a:xfrm>
                  <a:off x="3391878" y="1004020"/>
                  <a:ext cx="631521" cy="55851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20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54" name="object 167">
                  <a:extLst>
                    <a:ext uri="{FF2B5EF4-FFF2-40B4-BE49-F238E27FC236}">
                      <a16:creationId xmlns:a16="http://schemas.microsoft.com/office/drawing/2014/main" id="{2308868D-EEE3-0245-13B6-297589B36C7F}"/>
                    </a:ext>
                  </a:extLst>
                </p:cNvPr>
                <p:cNvSpPr txBox="1">
                  <a:spLocks noChangeArrowheads="1"/>
                </p:cNvSpPr>
                <p:nvPr/>
              </p:nvSpPr>
              <p:spPr bwMode="auto">
                <a:xfrm>
                  <a:off x="3439786" y="1680163"/>
                  <a:ext cx="1152381" cy="46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2400" tIns="32400" rIns="32400" bIns="3240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SUPERVISIÓN 360º</a:t>
                  </a:r>
                </a:p>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Desde el COI se supervisa todo. Facilita una visualización de los trabajos en tiempo real.</a:t>
                  </a:r>
                </a:p>
              </p:txBody>
            </p:sp>
            <p:grpSp>
              <p:nvGrpSpPr>
                <p:cNvPr id="55" name="Grupo 54">
                  <a:extLst>
                    <a:ext uri="{FF2B5EF4-FFF2-40B4-BE49-F238E27FC236}">
                      <a16:creationId xmlns:a16="http://schemas.microsoft.com/office/drawing/2014/main" id="{EA7D1F85-4D43-51DC-1A09-1A4F588835F0}"/>
                    </a:ext>
                  </a:extLst>
                </p:cNvPr>
                <p:cNvGrpSpPr/>
                <p:nvPr/>
              </p:nvGrpSpPr>
              <p:grpSpPr>
                <a:xfrm>
                  <a:off x="3421913" y="907438"/>
                  <a:ext cx="599204" cy="637420"/>
                  <a:chOff x="5531992" y="3346907"/>
                  <a:chExt cx="1296263" cy="1378940"/>
                </a:xfrm>
              </p:grpSpPr>
              <p:pic>
                <p:nvPicPr>
                  <p:cNvPr id="56" name="object 126">
                    <a:extLst>
                      <a:ext uri="{FF2B5EF4-FFF2-40B4-BE49-F238E27FC236}">
                        <a16:creationId xmlns:a16="http://schemas.microsoft.com/office/drawing/2014/main" id="{26465C64-CC63-3109-EAAF-34FC7769BD4B}"/>
                      </a:ext>
                    </a:extLst>
                  </p:cNvPr>
                  <p:cNvPicPr/>
                  <p:nvPr/>
                </p:nvPicPr>
                <p:blipFill>
                  <a:blip r:embed="rId15" cstate="print"/>
                  <a:stretch>
                    <a:fillRect/>
                  </a:stretch>
                </p:blipFill>
                <p:spPr>
                  <a:xfrm>
                    <a:off x="5531992" y="3346907"/>
                    <a:ext cx="1296263" cy="1296250"/>
                  </a:xfrm>
                  <a:prstGeom prst="rect">
                    <a:avLst/>
                  </a:prstGeom>
                </p:spPr>
              </p:pic>
              <p:pic>
                <p:nvPicPr>
                  <p:cNvPr id="57" name="object 127">
                    <a:extLst>
                      <a:ext uri="{FF2B5EF4-FFF2-40B4-BE49-F238E27FC236}">
                        <a16:creationId xmlns:a16="http://schemas.microsoft.com/office/drawing/2014/main" id="{FCB26F87-A329-81BC-A937-D48A48D9501B}"/>
                      </a:ext>
                    </a:extLst>
                  </p:cNvPr>
                  <p:cNvPicPr/>
                  <p:nvPr/>
                </p:nvPicPr>
                <p:blipFill>
                  <a:blip r:embed="rId16" cstate="print"/>
                  <a:stretch>
                    <a:fillRect/>
                  </a:stretch>
                </p:blipFill>
                <p:spPr>
                  <a:xfrm>
                    <a:off x="6347231" y="3489426"/>
                    <a:ext cx="343852" cy="212712"/>
                  </a:xfrm>
                  <a:prstGeom prst="rect">
                    <a:avLst/>
                  </a:prstGeom>
                </p:spPr>
              </p:pic>
              <p:pic>
                <p:nvPicPr>
                  <p:cNvPr id="58" name="object 128">
                    <a:extLst>
                      <a:ext uri="{FF2B5EF4-FFF2-40B4-BE49-F238E27FC236}">
                        <a16:creationId xmlns:a16="http://schemas.microsoft.com/office/drawing/2014/main" id="{35C7F900-E0BA-CB3F-FA2C-770302752E5D}"/>
                      </a:ext>
                    </a:extLst>
                  </p:cNvPr>
                  <p:cNvPicPr/>
                  <p:nvPr/>
                </p:nvPicPr>
                <p:blipFill>
                  <a:blip r:embed="rId17" cstate="print"/>
                  <a:stretch>
                    <a:fillRect/>
                  </a:stretch>
                </p:blipFill>
                <p:spPr>
                  <a:xfrm>
                    <a:off x="5972314" y="3490061"/>
                    <a:ext cx="355409" cy="219633"/>
                  </a:xfrm>
                  <a:prstGeom prst="rect">
                    <a:avLst/>
                  </a:prstGeom>
                </p:spPr>
              </p:pic>
              <p:pic>
                <p:nvPicPr>
                  <p:cNvPr id="59" name="object 129">
                    <a:extLst>
                      <a:ext uri="{FF2B5EF4-FFF2-40B4-BE49-F238E27FC236}">
                        <a16:creationId xmlns:a16="http://schemas.microsoft.com/office/drawing/2014/main" id="{121ED100-5384-C6BF-644C-51C662A0B323}"/>
                      </a:ext>
                    </a:extLst>
                  </p:cNvPr>
                  <p:cNvPicPr/>
                  <p:nvPr/>
                </p:nvPicPr>
                <p:blipFill>
                  <a:blip r:embed="rId18" cstate="print"/>
                  <a:stretch>
                    <a:fillRect/>
                  </a:stretch>
                </p:blipFill>
                <p:spPr>
                  <a:xfrm>
                    <a:off x="5555335" y="3490685"/>
                    <a:ext cx="382066" cy="248448"/>
                  </a:xfrm>
                  <a:prstGeom prst="rect">
                    <a:avLst/>
                  </a:prstGeom>
                </p:spPr>
              </p:pic>
              <p:pic>
                <p:nvPicPr>
                  <p:cNvPr id="60" name="object 130">
                    <a:extLst>
                      <a:ext uri="{FF2B5EF4-FFF2-40B4-BE49-F238E27FC236}">
                        <a16:creationId xmlns:a16="http://schemas.microsoft.com/office/drawing/2014/main" id="{50EE71AB-5E10-B1C3-CBD3-1EEE6C3B9618}"/>
                      </a:ext>
                    </a:extLst>
                  </p:cNvPr>
                  <p:cNvPicPr/>
                  <p:nvPr/>
                </p:nvPicPr>
                <p:blipFill>
                  <a:blip r:embed="rId19" cstate="print"/>
                  <a:stretch>
                    <a:fillRect/>
                  </a:stretch>
                </p:blipFill>
                <p:spPr>
                  <a:xfrm>
                    <a:off x="6347891" y="3731107"/>
                    <a:ext cx="326212" cy="207416"/>
                  </a:xfrm>
                  <a:prstGeom prst="rect">
                    <a:avLst/>
                  </a:prstGeom>
                </p:spPr>
              </p:pic>
              <p:pic>
                <p:nvPicPr>
                  <p:cNvPr id="61" name="object 131">
                    <a:extLst>
                      <a:ext uri="{FF2B5EF4-FFF2-40B4-BE49-F238E27FC236}">
                        <a16:creationId xmlns:a16="http://schemas.microsoft.com/office/drawing/2014/main" id="{E07D1A9D-6D29-DFF6-18B2-6167B6F4C048}"/>
                      </a:ext>
                    </a:extLst>
                  </p:cNvPr>
                  <p:cNvPicPr/>
                  <p:nvPr/>
                </p:nvPicPr>
                <p:blipFill>
                  <a:blip r:embed="rId20" cstate="print"/>
                  <a:stretch>
                    <a:fillRect/>
                  </a:stretch>
                </p:blipFill>
                <p:spPr>
                  <a:xfrm>
                    <a:off x="5972314" y="3738816"/>
                    <a:ext cx="355828" cy="234619"/>
                  </a:xfrm>
                  <a:prstGeom prst="rect">
                    <a:avLst/>
                  </a:prstGeom>
                </p:spPr>
              </p:pic>
              <p:pic>
                <p:nvPicPr>
                  <p:cNvPr id="62" name="object 132">
                    <a:extLst>
                      <a:ext uri="{FF2B5EF4-FFF2-40B4-BE49-F238E27FC236}">
                        <a16:creationId xmlns:a16="http://schemas.microsoft.com/office/drawing/2014/main" id="{6061CD25-6801-AC5E-A3BD-1325A4D1D016}"/>
                      </a:ext>
                    </a:extLst>
                  </p:cNvPr>
                  <p:cNvPicPr/>
                  <p:nvPr/>
                </p:nvPicPr>
                <p:blipFill>
                  <a:blip r:embed="rId21" cstate="print"/>
                  <a:stretch>
                    <a:fillRect/>
                  </a:stretch>
                </p:blipFill>
                <p:spPr>
                  <a:xfrm>
                    <a:off x="5555335" y="3756088"/>
                    <a:ext cx="391096" cy="258965"/>
                  </a:xfrm>
                  <a:prstGeom prst="rect">
                    <a:avLst/>
                  </a:prstGeom>
                </p:spPr>
              </p:pic>
              <p:pic>
                <p:nvPicPr>
                  <p:cNvPr id="63" name="object 133">
                    <a:extLst>
                      <a:ext uri="{FF2B5EF4-FFF2-40B4-BE49-F238E27FC236}">
                        <a16:creationId xmlns:a16="http://schemas.microsoft.com/office/drawing/2014/main" id="{3C8B68A7-6A93-530E-C543-82D52DCE0A42}"/>
                      </a:ext>
                    </a:extLst>
                  </p:cNvPr>
                  <p:cNvPicPr/>
                  <p:nvPr/>
                </p:nvPicPr>
                <p:blipFill>
                  <a:blip r:embed="rId22" cstate="print"/>
                  <a:stretch>
                    <a:fillRect/>
                  </a:stretch>
                </p:blipFill>
                <p:spPr>
                  <a:xfrm>
                    <a:off x="5750400" y="3710330"/>
                    <a:ext cx="1070654" cy="1015517"/>
                  </a:xfrm>
                  <a:prstGeom prst="rect">
                    <a:avLst/>
                  </a:prstGeom>
                </p:spPr>
              </p:pic>
            </p:grpSp>
          </p:grpSp>
          <p:pic>
            <p:nvPicPr>
              <p:cNvPr id="52" name="Imagen 51" descr="Icono&#10;&#10;Descripción generada automáticamente con confianza media">
                <a:extLst>
                  <a:ext uri="{FF2B5EF4-FFF2-40B4-BE49-F238E27FC236}">
                    <a16:creationId xmlns:a16="http://schemas.microsoft.com/office/drawing/2014/main" id="{3D57D999-F599-8813-2134-0CD17F1EB3AE}"/>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3660547" y="1477900"/>
                <a:ext cx="159315" cy="54000"/>
              </a:xfrm>
              <a:prstGeom prst="rect">
                <a:avLst/>
              </a:prstGeom>
            </p:spPr>
          </p:pic>
        </p:grpSp>
        <p:grpSp>
          <p:nvGrpSpPr>
            <p:cNvPr id="64" name="Grupo 63">
              <a:extLst>
                <a:ext uri="{FF2B5EF4-FFF2-40B4-BE49-F238E27FC236}">
                  <a16:creationId xmlns:a16="http://schemas.microsoft.com/office/drawing/2014/main" id="{4938760F-7807-8E2C-9F0A-85F7A7F8466D}"/>
                </a:ext>
              </a:extLst>
            </p:cNvPr>
            <p:cNvGrpSpPr/>
            <p:nvPr/>
          </p:nvGrpSpPr>
          <p:grpSpPr>
            <a:xfrm>
              <a:off x="3057356" y="5016463"/>
              <a:ext cx="504825" cy="325166"/>
              <a:chOff x="723232" y="3789574"/>
              <a:chExt cx="504825" cy="325166"/>
            </a:xfrm>
          </p:grpSpPr>
          <p:sp>
            <p:nvSpPr>
              <p:cNvPr id="65" name="object 165">
                <a:extLst>
                  <a:ext uri="{FF2B5EF4-FFF2-40B4-BE49-F238E27FC236}">
                    <a16:creationId xmlns:a16="http://schemas.microsoft.com/office/drawing/2014/main" id="{B8CF64E6-4DF9-CC7F-88A8-AC9EB388E11A}"/>
                  </a:ext>
                </a:extLst>
              </p:cNvPr>
              <p:cNvSpPr txBox="1">
                <a:spLocks noChangeArrowheads="1"/>
              </p:cNvSpPr>
              <p:nvPr/>
            </p:nvSpPr>
            <p:spPr bwMode="auto">
              <a:xfrm>
                <a:off x="723232" y="3864640"/>
                <a:ext cx="504825" cy="25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2400" tIns="32400" rIns="32400" bIns="3240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CALIDAD  DEL AGUA</a:t>
                </a:r>
              </a:p>
            </p:txBody>
          </p:sp>
          <p:pic>
            <p:nvPicPr>
              <p:cNvPr id="66" name="Imagen 65" descr="Imagen que contiene reloj, señal, dibujo&#10;&#10;Descripción generada automáticamente">
                <a:extLst>
                  <a:ext uri="{FF2B5EF4-FFF2-40B4-BE49-F238E27FC236}">
                    <a16:creationId xmlns:a16="http://schemas.microsoft.com/office/drawing/2014/main" id="{64E5E453-3C27-3869-7D99-670ED82F4A1F}"/>
                  </a:ext>
                </a:extLst>
              </p:cNvPr>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783950" y="3789574"/>
                <a:ext cx="174135" cy="54000"/>
              </a:xfrm>
              <a:prstGeom prst="rect">
                <a:avLst/>
              </a:prstGeom>
            </p:spPr>
          </p:pic>
        </p:grpSp>
        <p:grpSp>
          <p:nvGrpSpPr>
            <p:cNvPr id="67" name="Grupo 66">
              <a:extLst>
                <a:ext uri="{FF2B5EF4-FFF2-40B4-BE49-F238E27FC236}">
                  <a16:creationId xmlns:a16="http://schemas.microsoft.com/office/drawing/2014/main" id="{C8DC6A82-C145-17B6-0A86-DA6AF4363D63}"/>
                </a:ext>
              </a:extLst>
            </p:cNvPr>
            <p:cNvGrpSpPr/>
            <p:nvPr/>
          </p:nvGrpSpPr>
          <p:grpSpPr>
            <a:xfrm>
              <a:off x="6986011" y="5138109"/>
              <a:ext cx="1685151" cy="626928"/>
              <a:chOff x="4651887" y="3911220"/>
              <a:chExt cx="1685151" cy="626928"/>
            </a:xfrm>
          </p:grpSpPr>
          <p:grpSp>
            <p:nvGrpSpPr>
              <p:cNvPr id="68" name="Grupo 67">
                <a:extLst>
                  <a:ext uri="{FF2B5EF4-FFF2-40B4-BE49-F238E27FC236}">
                    <a16:creationId xmlns:a16="http://schemas.microsoft.com/office/drawing/2014/main" id="{71C00252-91D8-BAF1-784E-3DAF91D71418}"/>
                  </a:ext>
                </a:extLst>
              </p:cNvPr>
              <p:cNvGrpSpPr/>
              <p:nvPr/>
            </p:nvGrpSpPr>
            <p:grpSpPr>
              <a:xfrm>
                <a:off x="4651887" y="3911680"/>
                <a:ext cx="1685151" cy="626468"/>
                <a:chOff x="4550287" y="3911680"/>
                <a:chExt cx="1685151" cy="626468"/>
              </a:xfrm>
            </p:grpSpPr>
            <p:sp>
              <p:nvSpPr>
                <p:cNvPr id="70" name="object 165">
                  <a:extLst>
                    <a:ext uri="{FF2B5EF4-FFF2-40B4-BE49-F238E27FC236}">
                      <a16:creationId xmlns:a16="http://schemas.microsoft.com/office/drawing/2014/main" id="{3A85B6BA-D636-184B-5ECB-2EB55AD68359}"/>
                    </a:ext>
                  </a:extLst>
                </p:cNvPr>
                <p:cNvSpPr txBox="1">
                  <a:spLocks noChangeArrowheads="1"/>
                </p:cNvSpPr>
                <p:nvPr/>
              </p:nvSpPr>
              <p:spPr bwMode="auto">
                <a:xfrm>
                  <a:off x="5119438" y="3979909"/>
                  <a:ext cx="1116000" cy="552746"/>
                </a:xfrm>
                <a:prstGeom prst="rect">
                  <a:avLst/>
                </a:prstGeom>
                <a:noFill/>
                <a:ln>
                  <a:noFill/>
                </a:ln>
              </p:spPr>
              <p:txBody>
                <a:bodyPr wrap="square" lIns="32400" tIns="32400" rIns="32400" bIns="3240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CALIDAD  DEL AGUA</a:t>
                  </a:r>
                </a:p>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Monitorización constante de la calidad del agua a través de puntos planificados de muestreo.</a:t>
                  </a:r>
                </a:p>
              </p:txBody>
            </p:sp>
            <p:grpSp>
              <p:nvGrpSpPr>
                <p:cNvPr id="71" name="Grupo 70">
                  <a:extLst>
                    <a:ext uri="{FF2B5EF4-FFF2-40B4-BE49-F238E27FC236}">
                      <a16:creationId xmlns:a16="http://schemas.microsoft.com/office/drawing/2014/main" id="{20CB5AAE-7074-26C4-138D-540AE23400DE}"/>
                    </a:ext>
                  </a:extLst>
                </p:cNvPr>
                <p:cNvGrpSpPr/>
                <p:nvPr/>
              </p:nvGrpSpPr>
              <p:grpSpPr>
                <a:xfrm>
                  <a:off x="4550287" y="3911680"/>
                  <a:ext cx="526321" cy="626468"/>
                  <a:chOff x="4772627" y="3869593"/>
                  <a:chExt cx="341803" cy="406842"/>
                </a:xfrm>
              </p:grpSpPr>
              <p:pic>
                <p:nvPicPr>
                  <p:cNvPr id="72" name="object 32">
                    <a:extLst>
                      <a:ext uri="{FF2B5EF4-FFF2-40B4-BE49-F238E27FC236}">
                        <a16:creationId xmlns:a16="http://schemas.microsoft.com/office/drawing/2014/main" id="{5CFA0279-2057-C503-0E80-C862B3FB3286}"/>
                      </a:ext>
                    </a:extLst>
                  </p:cNvPr>
                  <p:cNvPicPr/>
                  <p:nvPr/>
                </p:nvPicPr>
                <p:blipFill>
                  <a:blip r:embed="rId25" cstate="print"/>
                  <a:stretch>
                    <a:fillRect/>
                  </a:stretch>
                </p:blipFill>
                <p:spPr>
                  <a:xfrm>
                    <a:off x="4772627" y="3869593"/>
                    <a:ext cx="260164" cy="406842"/>
                  </a:xfrm>
                  <a:prstGeom prst="rect">
                    <a:avLst/>
                  </a:prstGeom>
                </p:spPr>
              </p:pic>
              <p:pic>
                <p:nvPicPr>
                  <p:cNvPr id="73" name="object 33">
                    <a:extLst>
                      <a:ext uri="{FF2B5EF4-FFF2-40B4-BE49-F238E27FC236}">
                        <a16:creationId xmlns:a16="http://schemas.microsoft.com/office/drawing/2014/main" id="{DD49E24E-7C72-5E2C-25AE-944DDBA0AD72}"/>
                      </a:ext>
                    </a:extLst>
                  </p:cNvPr>
                  <p:cNvPicPr/>
                  <p:nvPr/>
                </p:nvPicPr>
                <p:blipFill>
                  <a:blip r:embed="rId26" cstate="print"/>
                  <a:stretch>
                    <a:fillRect/>
                  </a:stretch>
                </p:blipFill>
                <p:spPr>
                  <a:xfrm>
                    <a:off x="4952656" y="3941643"/>
                    <a:ext cx="161774" cy="243265"/>
                  </a:xfrm>
                  <a:prstGeom prst="rect">
                    <a:avLst/>
                  </a:prstGeom>
                </p:spPr>
              </p:pic>
            </p:grpSp>
          </p:grpSp>
          <p:pic>
            <p:nvPicPr>
              <p:cNvPr id="69" name="Imagen 68" descr="Imagen que contiene reloj, señal, dibujo&#10;&#10;Descripción generada automáticamente">
                <a:extLst>
                  <a:ext uri="{FF2B5EF4-FFF2-40B4-BE49-F238E27FC236}">
                    <a16:creationId xmlns:a16="http://schemas.microsoft.com/office/drawing/2014/main" id="{36C611F5-4BAD-A5A6-B0DE-932FD62EC908}"/>
                  </a:ext>
                </a:extLst>
              </p:cNvPr>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5269788" y="3911220"/>
                <a:ext cx="174135" cy="54000"/>
              </a:xfrm>
              <a:prstGeom prst="rect">
                <a:avLst/>
              </a:prstGeom>
            </p:spPr>
          </p:pic>
        </p:grpSp>
        <p:grpSp>
          <p:nvGrpSpPr>
            <p:cNvPr id="74" name="Grupo 73">
              <a:extLst>
                <a:ext uri="{FF2B5EF4-FFF2-40B4-BE49-F238E27FC236}">
                  <a16:creationId xmlns:a16="http://schemas.microsoft.com/office/drawing/2014/main" id="{1117B3F7-8058-6B08-93DA-5D3CB61426B7}"/>
                </a:ext>
              </a:extLst>
            </p:cNvPr>
            <p:cNvGrpSpPr/>
            <p:nvPr/>
          </p:nvGrpSpPr>
          <p:grpSpPr>
            <a:xfrm>
              <a:off x="3474435" y="3085852"/>
              <a:ext cx="6415302" cy="1954685"/>
              <a:chOff x="1140311" y="1858963"/>
              <a:chExt cx="6415302" cy="1954685"/>
            </a:xfrm>
          </p:grpSpPr>
          <p:grpSp>
            <p:nvGrpSpPr>
              <p:cNvPr id="75" name="Grupo 74">
                <a:extLst>
                  <a:ext uri="{FF2B5EF4-FFF2-40B4-BE49-F238E27FC236}">
                    <a16:creationId xmlns:a16="http://schemas.microsoft.com/office/drawing/2014/main" id="{FEC2311A-7206-9174-6886-77E3DECDE0A0}"/>
                  </a:ext>
                </a:extLst>
              </p:cNvPr>
              <p:cNvGrpSpPr/>
              <p:nvPr/>
            </p:nvGrpSpPr>
            <p:grpSpPr>
              <a:xfrm>
                <a:off x="1140311" y="1858963"/>
                <a:ext cx="6415302" cy="1954685"/>
                <a:chOff x="1183672" y="1858963"/>
                <a:chExt cx="6415302" cy="1954685"/>
              </a:xfrm>
            </p:grpSpPr>
            <p:grpSp>
              <p:nvGrpSpPr>
                <p:cNvPr id="77" name="Grupo 76">
                  <a:extLst>
                    <a:ext uri="{FF2B5EF4-FFF2-40B4-BE49-F238E27FC236}">
                      <a16:creationId xmlns:a16="http://schemas.microsoft.com/office/drawing/2014/main" id="{E4BC7FD4-ED5A-CC6C-84CA-532D361C9D44}"/>
                    </a:ext>
                  </a:extLst>
                </p:cNvPr>
                <p:cNvGrpSpPr/>
                <p:nvPr/>
              </p:nvGrpSpPr>
              <p:grpSpPr>
                <a:xfrm>
                  <a:off x="2244170" y="3257588"/>
                  <a:ext cx="4830264" cy="240021"/>
                  <a:chOff x="2244170" y="3257588"/>
                  <a:chExt cx="4830264" cy="240021"/>
                </a:xfrm>
              </p:grpSpPr>
              <p:grpSp>
                <p:nvGrpSpPr>
                  <p:cNvPr id="138" name="Grupo 137">
                    <a:extLst>
                      <a:ext uri="{FF2B5EF4-FFF2-40B4-BE49-F238E27FC236}">
                        <a16:creationId xmlns:a16="http://schemas.microsoft.com/office/drawing/2014/main" id="{DFC8AC99-07A0-98CC-82DD-323CD726E2F2}"/>
                      </a:ext>
                    </a:extLst>
                  </p:cNvPr>
                  <p:cNvGrpSpPr/>
                  <p:nvPr/>
                </p:nvGrpSpPr>
                <p:grpSpPr>
                  <a:xfrm>
                    <a:off x="4679730" y="3257588"/>
                    <a:ext cx="2394704" cy="240021"/>
                    <a:chOff x="4284430" y="3257588"/>
                    <a:chExt cx="2394704" cy="240021"/>
                  </a:xfrm>
                </p:grpSpPr>
                <p:pic>
                  <p:nvPicPr>
                    <p:cNvPr id="141" name="object 205">
                      <a:extLst>
                        <a:ext uri="{FF2B5EF4-FFF2-40B4-BE49-F238E27FC236}">
                          <a16:creationId xmlns:a16="http://schemas.microsoft.com/office/drawing/2014/main" id="{1AD9810A-BDF7-7DDA-E7F7-83E04437C0B4}"/>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5954671" y="3283284"/>
                      <a:ext cx="724463" cy="210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2" name="object 210">
                      <a:extLst>
                        <a:ext uri="{FF2B5EF4-FFF2-40B4-BE49-F238E27FC236}">
                          <a16:creationId xmlns:a16="http://schemas.microsoft.com/office/drawing/2014/main" id="{C854D3BC-0686-E3DE-D29F-48E27C3DE153}"/>
                        </a:ext>
                      </a:extLst>
                    </p:cNvPr>
                    <p:cNvPicPr>
                      <a:picLocks noChangeAspect="1" noChangeArrowheads="1"/>
                    </p:cNvPicPr>
                    <p:nvPr/>
                  </p:nvPicPr>
                  <p:blipFill rotWithShape="1">
                    <a:blip r:embed="rId28">
                      <a:extLst>
                        <a:ext uri="{28A0092B-C50C-407E-A947-70E740481C1C}">
                          <a14:useLocalDpi xmlns:a14="http://schemas.microsoft.com/office/drawing/2010/main" val="0"/>
                        </a:ext>
                      </a:extLst>
                    </a:blip>
                    <a:srcRect l="4400" b="902"/>
                    <a:stretch/>
                  </p:blipFill>
                  <p:spPr bwMode="auto">
                    <a:xfrm>
                      <a:off x="4284430" y="3257588"/>
                      <a:ext cx="1939792" cy="2400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9" name="object 206">
                    <a:extLst>
                      <a:ext uri="{FF2B5EF4-FFF2-40B4-BE49-F238E27FC236}">
                        <a16:creationId xmlns:a16="http://schemas.microsoft.com/office/drawing/2014/main" id="{877648FA-EECF-9928-AF5A-603F1E749FC4}"/>
                      </a:ext>
                    </a:extLst>
                  </p:cNvPr>
                  <p:cNvPicPr>
                    <a:picLocks noChangeAspect="1" noChangeArrowheads="1"/>
                  </p:cNvPicPr>
                  <p:nvPr/>
                </p:nvPicPr>
                <p:blipFill rotWithShape="1">
                  <a:blip r:embed="rId29">
                    <a:extLst>
                      <a:ext uri="{28A0092B-C50C-407E-A947-70E740481C1C}">
                        <a14:useLocalDpi xmlns:a14="http://schemas.microsoft.com/office/drawing/2010/main" val="0"/>
                      </a:ext>
                    </a:extLst>
                  </a:blip>
                  <a:srcRect l="2947"/>
                  <a:stretch/>
                </p:blipFill>
                <p:spPr bwMode="auto">
                  <a:xfrm>
                    <a:off x="3527855" y="3266381"/>
                    <a:ext cx="1341690" cy="201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 name="object 209">
                    <a:extLst>
                      <a:ext uri="{FF2B5EF4-FFF2-40B4-BE49-F238E27FC236}">
                        <a16:creationId xmlns:a16="http://schemas.microsoft.com/office/drawing/2014/main" id="{88DE64BE-10F2-86BA-0800-261DC10E4BFB}"/>
                      </a:ext>
                    </a:extLst>
                  </p:cNvPr>
                  <p:cNvPicPr>
                    <a:picLocks noChangeAspect="1" noChangeArrowheads="1"/>
                  </p:cNvPicPr>
                  <p:nvPr/>
                </p:nvPicPr>
                <p:blipFill rotWithShape="1">
                  <a:blip r:embed="rId30">
                    <a:extLst>
                      <a:ext uri="{28A0092B-C50C-407E-A947-70E740481C1C}">
                        <a14:useLocalDpi xmlns:a14="http://schemas.microsoft.com/office/drawing/2010/main" val="0"/>
                      </a:ext>
                    </a:extLst>
                  </a:blip>
                  <a:srcRect l="27487" t="2" b="3185"/>
                  <a:stretch/>
                </p:blipFill>
                <p:spPr bwMode="auto">
                  <a:xfrm>
                    <a:off x="2244170" y="3264931"/>
                    <a:ext cx="1600347" cy="199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 name="Grupo 77">
                  <a:extLst>
                    <a:ext uri="{FF2B5EF4-FFF2-40B4-BE49-F238E27FC236}">
                      <a16:creationId xmlns:a16="http://schemas.microsoft.com/office/drawing/2014/main" id="{D0820461-CD17-C0DD-2FB4-5C76049C0CE4}"/>
                    </a:ext>
                  </a:extLst>
                </p:cNvPr>
                <p:cNvGrpSpPr/>
                <p:nvPr/>
              </p:nvGrpSpPr>
              <p:grpSpPr>
                <a:xfrm>
                  <a:off x="1183672" y="1858963"/>
                  <a:ext cx="6415302" cy="1954685"/>
                  <a:chOff x="1250354" y="1858963"/>
                  <a:chExt cx="6415302" cy="1954685"/>
                </a:xfrm>
              </p:grpSpPr>
              <p:grpSp>
                <p:nvGrpSpPr>
                  <p:cNvPr id="79" name="Grupo 78">
                    <a:extLst>
                      <a:ext uri="{FF2B5EF4-FFF2-40B4-BE49-F238E27FC236}">
                        <a16:creationId xmlns:a16="http://schemas.microsoft.com/office/drawing/2014/main" id="{8274175B-FC2B-36BD-1DEF-0BEDE150C3FE}"/>
                      </a:ext>
                    </a:extLst>
                  </p:cNvPr>
                  <p:cNvGrpSpPr/>
                  <p:nvPr/>
                </p:nvGrpSpPr>
                <p:grpSpPr>
                  <a:xfrm>
                    <a:off x="1250354" y="3249280"/>
                    <a:ext cx="5442457" cy="240299"/>
                    <a:chOff x="1250354" y="3249280"/>
                    <a:chExt cx="5442457" cy="240299"/>
                  </a:xfrm>
                </p:grpSpPr>
                <p:pic>
                  <p:nvPicPr>
                    <p:cNvPr id="135" name="object 209">
                      <a:extLst>
                        <a:ext uri="{FF2B5EF4-FFF2-40B4-BE49-F238E27FC236}">
                          <a16:creationId xmlns:a16="http://schemas.microsoft.com/office/drawing/2014/main" id="{246AC7D8-1219-C39F-8B5E-6719A5F98EE6}"/>
                        </a:ext>
                      </a:extLst>
                    </p:cNvPr>
                    <p:cNvPicPr>
                      <a:picLocks noChangeAspect="1" noChangeArrowheads="1"/>
                    </p:cNvPicPr>
                    <p:nvPr/>
                  </p:nvPicPr>
                  <p:blipFill rotWithShape="1">
                    <a:blip r:embed="rId30">
                      <a:extLst>
                        <a:ext uri="{28A0092B-C50C-407E-A947-70E740481C1C}">
                          <a14:useLocalDpi xmlns:a14="http://schemas.microsoft.com/office/drawing/2010/main" val="0"/>
                        </a:ext>
                      </a:extLst>
                    </a:blip>
                    <a:srcRect t="-2" r="72093" b="-16074"/>
                    <a:stretch/>
                  </p:blipFill>
                  <p:spPr bwMode="auto">
                    <a:xfrm>
                      <a:off x="1250354" y="3249280"/>
                      <a:ext cx="881371" cy="240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 name="object 211">
                      <a:extLst>
                        <a:ext uri="{FF2B5EF4-FFF2-40B4-BE49-F238E27FC236}">
                          <a16:creationId xmlns:a16="http://schemas.microsoft.com/office/drawing/2014/main" id="{8C43463B-0609-9CD5-2713-19C1E937555D}"/>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flipH="1">
                      <a:off x="2052412" y="3266359"/>
                      <a:ext cx="1939791" cy="188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 name="object 212">
                      <a:extLst>
                        <a:ext uri="{FF2B5EF4-FFF2-40B4-BE49-F238E27FC236}">
                          <a16:creationId xmlns:a16="http://schemas.microsoft.com/office/drawing/2014/main" id="{5FCFCB0C-8FE3-2F92-ABCF-2C7D665BD133}"/>
                        </a:ext>
                      </a:extLst>
                    </p:cNvPr>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flipH="1">
                      <a:off x="3772614" y="3258155"/>
                      <a:ext cx="2920197" cy="206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0" name="Grupo 79">
                    <a:extLst>
                      <a:ext uri="{FF2B5EF4-FFF2-40B4-BE49-F238E27FC236}">
                        <a16:creationId xmlns:a16="http://schemas.microsoft.com/office/drawing/2014/main" id="{902055EC-4C22-884F-4323-65AD981E7EDB}"/>
                      </a:ext>
                    </a:extLst>
                  </p:cNvPr>
                  <p:cNvGrpSpPr/>
                  <p:nvPr/>
                </p:nvGrpSpPr>
                <p:grpSpPr>
                  <a:xfrm>
                    <a:off x="1434451" y="1858963"/>
                    <a:ext cx="6231205" cy="1836335"/>
                    <a:chOff x="2088742" y="2698750"/>
                    <a:chExt cx="8308273" cy="2448447"/>
                  </a:xfrm>
                </p:grpSpPr>
                <p:grpSp>
                  <p:nvGrpSpPr>
                    <p:cNvPr id="88" name="Grupo 87">
                      <a:extLst>
                        <a:ext uri="{FF2B5EF4-FFF2-40B4-BE49-F238E27FC236}">
                          <a16:creationId xmlns:a16="http://schemas.microsoft.com/office/drawing/2014/main" id="{730988BC-F9CF-FCF8-AEB8-20220DAC3FBC}"/>
                        </a:ext>
                      </a:extLst>
                    </p:cNvPr>
                    <p:cNvGrpSpPr/>
                    <p:nvPr/>
                  </p:nvGrpSpPr>
                  <p:grpSpPr>
                    <a:xfrm>
                      <a:off x="2088742" y="2698750"/>
                      <a:ext cx="8308273" cy="2448447"/>
                      <a:chOff x="2088742" y="2698750"/>
                      <a:chExt cx="8308273" cy="2448447"/>
                    </a:xfrm>
                  </p:grpSpPr>
                  <p:grpSp>
                    <p:nvGrpSpPr>
                      <p:cNvPr id="90" name="Grupo 89">
                        <a:extLst>
                          <a:ext uri="{FF2B5EF4-FFF2-40B4-BE49-F238E27FC236}">
                            <a16:creationId xmlns:a16="http://schemas.microsoft.com/office/drawing/2014/main" id="{9A758458-F246-D787-9762-2CBB9670B545}"/>
                          </a:ext>
                        </a:extLst>
                      </p:cNvPr>
                      <p:cNvGrpSpPr/>
                      <p:nvPr/>
                    </p:nvGrpSpPr>
                    <p:grpSpPr>
                      <a:xfrm>
                        <a:off x="2088742" y="2698750"/>
                        <a:ext cx="8308273" cy="2448447"/>
                        <a:chOff x="2088742" y="2698750"/>
                        <a:chExt cx="8308273" cy="2448447"/>
                      </a:xfrm>
                    </p:grpSpPr>
                    <p:grpSp>
                      <p:nvGrpSpPr>
                        <p:cNvPr id="93" name="Grupo 92">
                          <a:extLst>
                            <a:ext uri="{FF2B5EF4-FFF2-40B4-BE49-F238E27FC236}">
                              <a16:creationId xmlns:a16="http://schemas.microsoft.com/office/drawing/2014/main" id="{29DD09D0-BA06-CA1E-0570-1167A7473232}"/>
                            </a:ext>
                          </a:extLst>
                        </p:cNvPr>
                        <p:cNvGrpSpPr/>
                        <p:nvPr/>
                      </p:nvGrpSpPr>
                      <p:grpSpPr>
                        <a:xfrm>
                          <a:off x="2088742" y="2698750"/>
                          <a:ext cx="8308273" cy="2448447"/>
                          <a:chOff x="2088742" y="2698750"/>
                          <a:chExt cx="8308273" cy="2448447"/>
                        </a:xfrm>
                      </p:grpSpPr>
                      <p:grpSp>
                        <p:nvGrpSpPr>
                          <p:cNvPr id="100" name="Grupo 99">
                            <a:extLst>
                              <a:ext uri="{FF2B5EF4-FFF2-40B4-BE49-F238E27FC236}">
                                <a16:creationId xmlns:a16="http://schemas.microsoft.com/office/drawing/2014/main" id="{76CDE955-C93F-E379-52BA-C8FB3F8D8471}"/>
                              </a:ext>
                            </a:extLst>
                          </p:cNvPr>
                          <p:cNvGrpSpPr/>
                          <p:nvPr/>
                        </p:nvGrpSpPr>
                        <p:grpSpPr>
                          <a:xfrm>
                            <a:off x="2088742" y="2698750"/>
                            <a:ext cx="8308273" cy="2448447"/>
                            <a:chOff x="2088742" y="2698750"/>
                            <a:chExt cx="8308273" cy="2448447"/>
                          </a:xfrm>
                        </p:grpSpPr>
                        <p:grpSp>
                          <p:nvGrpSpPr>
                            <p:cNvPr id="103" name="Grupo 15435">
                              <a:extLst>
                                <a:ext uri="{FF2B5EF4-FFF2-40B4-BE49-F238E27FC236}">
                                  <a16:creationId xmlns:a16="http://schemas.microsoft.com/office/drawing/2014/main" id="{70AB8A7C-92DD-0251-5B64-BE9149DC370A}"/>
                                </a:ext>
                              </a:extLst>
                            </p:cNvPr>
                            <p:cNvGrpSpPr>
                              <a:grpSpLocks/>
                            </p:cNvGrpSpPr>
                            <p:nvPr/>
                          </p:nvGrpSpPr>
                          <p:grpSpPr bwMode="auto">
                            <a:xfrm>
                              <a:off x="2088742" y="2698750"/>
                              <a:ext cx="8308273" cy="2448447"/>
                              <a:chOff x="2088794" y="2698750"/>
                              <a:chExt cx="8308975" cy="2448447"/>
                            </a:xfrm>
                          </p:grpSpPr>
                          <p:pic>
                            <p:nvPicPr>
                              <p:cNvPr id="111" name="object 36">
                                <a:extLst>
                                  <a:ext uri="{FF2B5EF4-FFF2-40B4-BE49-F238E27FC236}">
                                    <a16:creationId xmlns:a16="http://schemas.microsoft.com/office/drawing/2014/main" id="{CEF6C524-A709-E6D4-C15D-72A6696593FA}"/>
                                  </a:ext>
                                </a:extLst>
                              </p:cNvPr>
                              <p:cNvPicPr>
                                <a:picLocks noChangeAspect="1" noChangeArrowheads="1"/>
                              </p:cNvPicPr>
                              <p:nvPr/>
                            </p:nvPicPr>
                            <p:blipFill rotWithShape="1">
                              <a:blip r:embed="rId33">
                                <a:extLst>
                                  <a:ext uri="{28A0092B-C50C-407E-A947-70E740481C1C}">
                                    <a14:useLocalDpi xmlns:a14="http://schemas.microsoft.com/office/drawing/2010/main" val="0"/>
                                  </a:ext>
                                </a:extLst>
                              </a:blip>
                              <a:srcRect b="27981"/>
                              <a:stretch/>
                            </p:blipFill>
                            <p:spPr bwMode="auto">
                              <a:xfrm>
                                <a:off x="6616700" y="2960689"/>
                                <a:ext cx="3113134" cy="1556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object 37">
                                <a:extLst>
                                  <a:ext uri="{FF2B5EF4-FFF2-40B4-BE49-F238E27FC236}">
                                    <a16:creationId xmlns:a16="http://schemas.microsoft.com/office/drawing/2014/main" id="{BC8EDB8D-9DCC-4586-BD27-80F9080925A5}"/>
                                  </a:ext>
                                </a:extLst>
                              </p:cNvPr>
                              <p:cNvPicPr>
                                <a:picLocks noChangeAspect="1" noChangeArrowheads="1"/>
                              </p:cNvPicPr>
                              <p:nvPr/>
                            </p:nvPicPr>
                            <p:blipFill rotWithShape="1">
                              <a:blip r:embed="rId34">
                                <a:extLst>
                                  <a:ext uri="{28A0092B-C50C-407E-A947-70E740481C1C}">
                                    <a14:useLocalDpi xmlns:a14="http://schemas.microsoft.com/office/drawing/2010/main" val="0"/>
                                  </a:ext>
                                </a:extLst>
                              </a:blip>
                              <a:srcRect b="22464"/>
                              <a:stretch/>
                            </p:blipFill>
                            <p:spPr bwMode="auto">
                              <a:xfrm>
                                <a:off x="2523909" y="2698750"/>
                                <a:ext cx="3626065" cy="1754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object 18">
                                <a:extLst>
                                  <a:ext uri="{FF2B5EF4-FFF2-40B4-BE49-F238E27FC236}">
                                    <a16:creationId xmlns:a16="http://schemas.microsoft.com/office/drawing/2014/main" id="{9D538AD6-7CD5-1BFE-F388-C75227CA5423}"/>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5497513" y="3257550"/>
                                <a:ext cx="1741487" cy="141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4" name="Grupo 15359">
                                <a:extLst>
                                  <a:ext uri="{FF2B5EF4-FFF2-40B4-BE49-F238E27FC236}">
                                    <a16:creationId xmlns:a16="http://schemas.microsoft.com/office/drawing/2014/main" id="{37703503-825B-A1A5-80A9-DE526D6B299E}"/>
                                  </a:ext>
                                </a:extLst>
                              </p:cNvPr>
                              <p:cNvGrpSpPr>
                                <a:grpSpLocks/>
                              </p:cNvGrpSpPr>
                              <p:nvPr/>
                            </p:nvGrpSpPr>
                            <p:grpSpPr bwMode="auto">
                              <a:xfrm>
                                <a:off x="2088794" y="3031597"/>
                                <a:ext cx="8308975" cy="2115600"/>
                                <a:chOff x="2006563" y="2622819"/>
                                <a:chExt cx="8308604" cy="2114785"/>
                              </a:xfrm>
                            </p:grpSpPr>
                            <p:grpSp>
                              <p:nvGrpSpPr>
                                <p:cNvPr id="125" name="object 208">
                                  <a:extLst>
                                    <a:ext uri="{FF2B5EF4-FFF2-40B4-BE49-F238E27FC236}">
                                      <a16:creationId xmlns:a16="http://schemas.microsoft.com/office/drawing/2014/main" id="{14530E86-EAE0-D8FD-9B88-36AED6C1683E}"/>
                                    </a:ext>
                                  </a:extLst>
                                </p:cNvPr>
                                <p:cNvGrpSpPr>
                                  <a:grpSpLocks/>
                                </p:cNvGrpSpPr>
                                <p:nvPr/>
                              </p:nvGrpSpPr>
                              <p:grpSpPr bwMode="auto">
                                <a:xfrm>
                                  <a:off x="2006563" y="3946170"/>
                                  <a:ext cx="8308604" cy="299307"/>
                                  <a:chOff x="559427" y="10043159"/>
                                  <a:chExt cx="3831094" cy="138012"/>
                                </a:xfrm>
                              </p:grpSpPr>
                              <p:sp>
                                <p:nvSpPr>
                                  <p:cNvPr id="132" name="object 214">
                                    <a:extLst>
                                      <a:ext uri="{FF2B5EF4-FFF2-40B4-BE49-F238E27FC236}">
                                        <a16:creationId xmlns:a16="http://schemas.microsoft.com/office/drawing/2014/main" id="{1A883F03-B2BD-477A-7F7F-84392B34631D}"/>
                                      </a:ext>
                                    </a:extLst>
                                  </p:cNvPr>
                                  <p:cNvSpPr>
                                    <a:spLocks/>
                                  </p:cNvSpPr>
                                  <p:nvPr/>
                                </p:nvSpPr>
                                <p:spPr bwMode="auto">
                                  <a:xfrm>
                                    <a:off x="616209" y="10043365"/>
                                    <a:ext cx="3774312" cy="137806"/>
                                  </a:xfrm>
                                  <a:custGeom>
                                    <a:avLst/>
                                    <a:gdLst>
                                      <a:gd name="T0" fmla="*/ 3966250 w 3242945"/>
                                      <a:gd name="T1" fmla="*/ 0 h 135890"/>
                                      <a:gd name="T2" fmla="*/ 0 w 3242945"/>
                                      <a:gd name="T3" fmla="*/ 0 h 135890"/>
                                      <a:gd name="T4" fmla="*/ 0 w 3242945"/>
                                      <a:gd name="T5" fmla="*/ 137433 h 135890"/>
                                      <a:gd name="T6" fmla="*/ 3966250 w 3242945"/>
                                      <a:gd name="T7" fmla="*/ 137433 h 135890"/>
                                      <a:gd name="T8" fmla="*/ 3966250 w 3242945"/>
                                      <a:gd name="T9" fmla="*/ 0 h 1358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42945" h="135890">
                                        <a:moveTo>
                                          <a:pt x="3242446" y="0"/>
                                        </a:moveTo>
                                        <a:lnTo>
                                          <a:pt x="0" y="0"/>
                                        </a:lnTo>
                                        <a:lnTo>
                                          <a:pt x="0" y="135522"/>
                                        </a:lnTo>
                                        <a:lnTo>
                                          <a:pt x="3242446" y="135522"/>
                                        </a:lnTo>
                                        <a:lnTo>
                                          <a:pt x="3242446" y="0"/>
                                        </a:lnTo>
                                        <a:close/>
                                      </a:path>
                                    </a:pathLst>
                                  </a:custGeom>
                                  <a:solidFill>
                                    <a:srgbClr val="000000">
                                      <a:alpha val="21960"/>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3" name="object 215">
                                    <a:extLst>
                                      <a:ext uri="{FF2B5EF4-FFF2-40B4-BE49-F238E27FC236}">
                                        <a16:creationId xmlns:a16="http://schemas.microsoft.com/office/drawing/2014/main" id="{4A5739D9-9E6E-1064-ECC0-5E387D68DB69}"/>
                                      </a:ext>
                                    </a:extLst>
                                  </p:cNvPr>
                                  <p:cNvSpPr>
                                    <a:spLocks/>
                                  </p:cNvSpPr>
                                  <p:nvPr/>
                                </p:nvSpPr>
                                <p:spPr bwMode="auto">
                                  <a:xfrm flipH="1">
                                    <a:off x="559427" y="10043159"/>
                                    <a:ext cx="3824569" cy="73011"/>
                                  </a:xfrm>
                                  <a:custGeom>
                                    <a:avLst/>
                                    <a:gdLst>
                                      <a:gd name="T0" fmla="*/ 3608762 w 3179445"/>
                                      <a:gd name="T1" fmla="*/ 0 h 60959"/>
                                      <a:gd name="T2" fmla="*/ 0 w 3179445"/>
                                      <a:gd name="T3" fmla="*/ 0 h 60959"/>
                                      <a:gd name="T4" fmla="*/ 61846 w 3179445"/>
                                      <a:gd name="T5" fmla="*/ 72419 h 60959"/>
                                      <a:gd name="T6" fmla="*/ 3664096 w 3179445"/>
                                      <a:gd name="T7" fmla="*/ 72419 h 60959"/>
                                      <a:gd name="T8" fmla="*/ 3608762 w 3179445"/>
                                      <a:gd name="T9" fmla="*/ 0 h 609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79445" h="60959">
                                        <a:moveTo>
                                          <a:pt x="3131357" y="0"/>
                                        </a:moveTo>
                                        <a:lnTo>
                                          <a:pt x="0" y="0"/>
                                        </a:lnTo>
                                        <a:lnTo>
                                          <a:pt x="53664" y="60628"/>
                                        </a:lnTo>
                                        <a:lnTo>
                                          <a:pt x="3179371" y="60628"/>
                                        </a:lnTo>
                                        <a:lnTo>
                                          <a:pt x="3131357"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4" name="object 219">
                                    <a:extLst>
                                      <a:ext uri="{FF2B5EF4-FFF2-40B4-BE49-F238E27FC236}">
                                        <a16:creationId xmlns:a16="http://schemas.microsoft.com/office/drawing/2014/main" id="{9AEB0D7A-A4D5-2C14-7B1A-873DA7E61E35}"/>
                                      </a:ext>
                                    </a:extLst>
                                  </p:cNvPr>
                                  <p:cNvSpPr>
                                    <a:spLocks/>
                                  </p:cNvSpPr>
                                  <p:nvPr/>
                                </p:nvSpPr>
                                <p:spPr bwMode="auto">
                                  <a:xfrm>
                                    <a:off x="2828150" y="10085272"/>
                                    <a:ext cx="822325" cy="9525"/>
                                  </a:xfrm>
                                  <a:custGeom>
                                    <a:avLst/>
                                    <a:gdLst>
                                      <a:gd name="T0" fmla="*/ 32778 w 822325"/>
                                      <a:gd name="T1" fmla="*/ 2070 h 9525"/>
                                      <a:gd name="T2" fmla="*/ 25450 w 822325"/>
                                      <a:gd name="T3" fmla="*/ 0 h 9525"/>
                                      <a:gd name="T4" fmla="*/ 7340 w 822325"/>
                                      <a:gd name="T5" fmla="*/ 0 h 9525"/>
                                      <a:gd name="T6" fmla="*/ 0 w 822325"/>
                                      <a:gd name="T7" fmla="*/ 2070 h 9525"/>
                                      <a:gd name="T8" fmla="*/ 0 w 822325"/>
                                      <a:gd name="T9" fmla="*/ 7188 h 9525"/>
                                      <a:gd name="T10" fmla="*/ 7340 w 822325"/>
                                      <a:gd name="T11" fmla="*/ 9271 h 9525"/>
                                      <a:gd name="T12" fmla="*/ 16395 w 822325"/>
                                      <a:gd name="T13" fmla="*/ 9271 h 9525"/>
                                      <a:gd name="T14" fmla="*/ 25450 w 822325"/>
                                      <a:gd name="T15" fmla="*/ 9271 h 9525"/>
                                      <a:gd name="T16" fmla="*/ 32778 w 822325"/>
                                      <a:gd name="T17" fmla="*/ 7188 h 9525"/>
                                      <a:gd name="T18" fmla="*/ 32778 w 822325"/>
                                      <a:gd name="T19" fmla="*/ 2070 h 9525"/>
                                      <a:gd name="T20" fmla="*/ 172326 w 822325"/>
                                      <a:gd name="T21" fmla="*/ 2070 h 9525"/>
                                      <a:gd name="T22" fmla="*/ 165938 w 822325"/>
                                      <a:gd name="T23" fmla="*/ 0 h 9525"/>
                                      <a:gd name="T24" fmla="*/ 150190 w 822325"/>
                                      <a:gd name="T25" fmla="*/ 0 h 9525"/>
                                      <a:gd name="T26" fmla="*/ 143802 w 822325"/>
                                      <a:gd name="T27" fmla="*/ 2070 h 9525"/>
                                      <a:gd name="T28" fmla="*/ 143802 w 822325"/>
                                      <a:gd name="T29" fmla="*/ 7188 h 9525"/>
                                      <a:gd name="T30" fmla="*/ 150190 w 822325"/>
                                      <a:gd name="T31" fmla="*/ 9271 h 9525"/>
                                      <a:gd name="T32" fmla="*/ 158064 w 822325"/>
                                      <a:gd name="T33" fmla="*/ 9271 h 9525"/>
                                      <a:gd name="T34" fmla="*/ 165938 w 822325"/>
                                      <a:gd name="T35" fmla="*/ 9271 h 9525"/>
                                      <a:gd name="T36" fmla="*/ 172326 w 822325"/>
                                      <a:gd name="T37" fmla="*/ 7188 h 9525"/>
                                      <a:gd name="T38" fmla="*/ 172326 w 822325"/>
                                      <a:gd name="T39" fmla="*/ 2070 h 9525"/>
                                      <a:gd name="T40" fmla="*/ 495312 w 822325"/>
                                      <a:gd name="T41" fmla="*/ 2070 h 9525"/>
                                      <a:gd name="T42" fmla="*/ 488937 w 822325"/>
                                      <a:gd name="T43" fmla="*/ 0 h 9525"/>
                                      <a:gd name="T44" fmla="*/ 473176 w 822325"/>
                                      <a:gd name="T45" fmla="*/ 0 h 9525"/>
                                      <a:gd name="T46" fmla="*/ 466788 w 822325"/>
                                      <a:gd name="T47" fmla="*/ 2070 h 9525"/>
                                      <a:gd name="T48" fmla="*/ 466788 w 822325"/>
                                      <a:gd name="T49" fmla="*/ 7188 h 9525"/>
                                      <a:gd name="T50" fmla="*/ 473176 w 822325"/>
                                      <a:gd name="T51" fmla="*/ 9271 h 9525"/>
                                      <a:gd name="T52" fmla="*/ 481050 w 822325"/>
                                      <a:gd name="T53" fmla="*/ 9271 h 9525"/>
                                      <a:gd name="T54" fmla="*/ 488937 w 822325"/>
                                      <a:gd name="T55" fmla="*/ 9271 h 9525"/>
                                      <a:gd name="T56" fmla="*/ 495312 w 822325"/>
                                      <a:gd name="T57" fmla="*/ 7188 h 9525"/>
                                      <a:gd name="T58" fmla="*/ 495312 w 822325"/>
                                      <a:gd name="T59" fmla="*/ 2070 h 9525"/>
                                      <a:gd name="T60" fmla="*/ 821740 w 822325"/>
                                      <a:gd name="T61" fmla="*/ 2070 h 9525"/>
                                      <a:gd name="T62" fmla="*/ 815352 w 822325"/>
                                      <a:gd name="T63" fmla="*/ 0 h 9525"/>
                                      <a:gd name="T64" fmla="*/ 799592 w 822325"/>
                                      <a:gd name="T65" fmla="*/ 0 h 9525"/>
                                      <a:gd name="T66" fmla="*/ 793216 w 822325"/>
                                      <a:gd name="T67" fmla="*/ 2070 h 9525"/>
                                      <a:gd name="T68" fmla="*/ 793216 w 822325"/>
                                      <a:gd name="T69" fmla="*/ 7188 h 9525"/>
                                      <a:gd name="T70" fmla="*/ 799592 w 822325"/>
                                      <a:gd name="T71" fmla="*/ 9271 h 9525"/>
                                      <a:gd name="T72" fmla="*/ 807478 w 822325"/>
                                      <a:gd name="T73" fmla="*/ 9271 h 9525"/>
                                      <a:gd name="T74" fmla="*/ 815352 w 822325"/>
                                      <a:gd name="T75" fmla="*/ 9271 h 9525"/>
                                      <a:gd name="T76" fmla="*/ 821740 w 822325"/>
                                      <a:gd name="T77" fmla="*/ 7188 h 9525"/>
                                      <a:gd name="T78" fmla="*/ 821740 w 822325"/>
                                      <a:gd name="T79" fmla="*/ 2070 h 95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22325" h="9525">
                                        <a:moveTo>
                                          <a:pt x="32778" y="2070"/>
                                        </a:moveTo>
                                        <a:lnTo>
                                          <a:pt x="25450" y="0"/>
                                        </a:lnTo>
                                        <a:lnTo>
                                          <a:pt x="7340" y="0"/>
                                        </a:lnTo>
                                        <a:lnTo>
                                          <a:pt x="0" y="2070"/>
                                        </a:lnTo>
                                        <a:lnTo>
                                          <a:pt x="0" y="7188"/>
                                        </a:lnTo>
                                        <a:lnTo>
                                          <a:pt x="7340" y="9271"/>
                                        </a:lnTo>
                                        <a:lnTo>
                                          <a:pt x="16395" y="9271"/>
                                        </a:lnTo>
                                        <a:lnTo>
                                          <a:pt x="25450" y="9271"/>
                                        </a:lnTo>
                                        <a:lnTo>
                                          <a:pt x="32778" y="7188"/>
                                        </a:lnTo>
                                        <a:lnTo>
                                          <a:pt x="32778" y="2070"/>
                                        </a:lnTo>
                                        <a:close/>
                                      </a:path>
                                      <a:path w="822325" h="9525">
                                        <a:moveTo>
                                          <a:pt x="172326" y="2070"/>
                                        </a:moveTo>
                                        <a:lnTo>
                                          <a:pt x="165938" y="0"/>
                                        </a:lnTo>
                                        <a:lnTo>
                                          <a:pt x="150190" y="0"/>
                                        </a:lnTo>
                                        <a:lnTo>
                                          <a:pt x="143802" y="2070"/>
                                        </a:lnTo>
                                        <a:lnTo>
                                          <a:pt x="143802" y="7188"/>
                                        </a:lnTo>
                                        <a:lnTo>
                                          <a:pt x="150190" y="9271"/>
                                        </a:lnTo>
                                        <a:lnTo>
                                          <a:pt x="158064" y="9271"/>
                                        </a:lnTo>
                                        <a:lnTo>
                                          <a:pt x="165938" y="9271"/>
                                        </a:lnTo>
                                        <a:lnTo>
                                          <a:pt x="172326" y="7188"/>
                                        </a:lnTo>
                                        <a:lnTo>
                                          <a:pt x="172326" y="2070"/>
                                        </a:lnTo>
                                        <a:close/>
                                      </a:path>
                                      <a:path w="822325" h="9525">
                                        <a:moveTo>
                                          <a:pt x="495312" y="2070"/>
                                        </a:moveTo>
                                        <a:lnTo>
                                          <a:pt x="488937" y="0"/>
                                        </a:lnTo>
                                        <a:lnTo>
                                          <a:pt x="473176" y="0"/>
                                        </a:lnTo>
                                        <a:lnTo>
                                          <a:pt x="466788" y="2070"/>
                                        </a:lnTo>
                                        <a:lnTo>
                                          <a:pt x="466788" y="7188"/>
                                        </a:lnTo>
                                        <a:lnTo>
                                          <a:pt x="473176" y="9271"/>
                                        </a:lnTo>
                                        <a:lnTo>
                                          <a:pt x="481050" y="9271"/>
                                        </a:lnTo>
                                        <a:lnTo>
                                          <a:pt x="488937" y="9271"/>
                                        </a:lnTo>
                                        <a:lnTo>
                                          <a:pt x="495312" y="7188"/>
                                        </a:lnTo>
                                        <a:lnTo>
                                          <a:pt x="495312" y="2070"/>
                                        </a:lnTo>
                                        <a:close/>
                                      </a:path>
                                      <a:path w="822325" h="9525">
                                        <a:moveTo>
                                          <a:pt x="821740" y="2070"/>
                                        </a:moveTo>
                                        <a:lnTo>
                                          <a:pt x="815352" y="0"/>
                                        </a:lnTo>
                                        <a:lnTo>
                                          <a:pt x="799592" y="0"/>
                                        </a:lnTo>
                                        <a:lnTo>
                                          <a:pt x="793216" y="2070"/>
                                        </a:lnTo>
                                        <a:lnTo>
                                          <a:pt x="793216" y="7188"/>
                                        </a:lnTo>
                                        <a:lnTo>
                                          <a:pt x="799592" y="9271"/>
                                        </a:lnTo>
                                        <a:lnTo>
                                          <a:pt x="807478" y="9271"/>
                                        </a:lnTo>
                                        <a:lnTo>
                                          <a:pt x="815352" y="9271"/>
                                        </a:lnTo>
                                        <a:lnTo>
                                          <a:pt x="821740" y="7188"/>
                                        </a:lnTo>
                                        <a:lnTo>
                                          <a:pt x="821740" y="2070"/>
                                        </a:lnTo>
                                        <a:close/>
                                      </a:path>
                                    </a:pathLst>
                                  </a:custGeom>
                                  <a:solidFill>
                                    <a:srgbClr val="051E4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126" name="object 182">
                                  <a:extLst>
                                    <a:ext uri="{FF2B5EF4-FFF2-40B4-BE49-F238E27FC236}">
                                      <a16:creationId xmlns:a16="http://schemas.microsoft.com/office/drawing/2014/main" id="{6AFF5C79-094B-887B-111F-4531B240BE76}"/>
                                    </a:ext>
                                  </a:extLst>
                                </p:cNvPr>
                                <p:cNvSpPr>
                                  <a:spLocks/>
                                </p:cNvSpPr>
                                <p:nvPr/>
                              </p:nvSpPr>
                              <p:spPr bwMode="auto">
                                <a:xfrm>
                                  <a:off x="3479218" y="4737604"/>
                                  <a:ext cx="0" cy="0"/>
                                </a:xfrm>
                                <a:custGeom>
                                  <a:avLst/>
                                  <a:gdLst>
                                    <a:gd name="T0" fmla="*/ 0 60000 65536"/>
                                    <a:gd name="T1" fmla="*/ 0 60000 65536"/>
                                  </a:gdLst>
                                  <a:ahLst/>
                                  <a:cxnLst>
                                    <a:cxn ang="T0">
                                      <a:pos x="0" y="0"/>
                                    </a:cxn>
                                    <a:cxn ang="T1">
                                      <a:pos x="0" y="0"/>
                                    </a:cxn>
                                  </a:cxnLst>
                                  <a:rect l="0" t="0" r="r" b="b"/>
                                  <a:pathLst>
                                    <a:path>
                                      <a:moveTo>
                                        <a:pt x="0" y="0"/>
                                      </a:moveTo>
                                      <a:lnTo>
                                        <a:pt x="0" y="0"/>
                                      </a:lnTo>
                                    </a:path>
                                  </a:pathLst>
                                </a:custGeom>
                                <a:noFill/>
                                <a:ln w="3175">
                                  <a:solidFill>
                                    <a:srgbClr val="27AAE1"/>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7" name="object 220">
                                  <a:extLst>
                                    <a:ext uri="{FF2B5EF4-FFF2-40B4-BE49-F238E27FC236}">
                                      <a16:creationId xmlns:a16="http://schemas.microsoft.com/office/drawing/2014/main" id="{99D90645-998A-3139-C4CA-41E84A6CD2B4}"/>
                                    </a:ext>
                                  </a:extLst>
                                </p:cNvPr>
                                <p:cNvSpPr txBox="1">
                                  <a:spLocks noChangeArrowheads="1"/>
                                </p:cNvSpPr>
                                <p:nvPr/>
                              </p:nvSpPr>
                              <p:spPr bwMode="auto">
                                <a:xfrm>
                                  <a:off x="5804225" y="2622819"/>
                                  <a:ext cx="901412" cy="262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12383" rIns="0" bIns="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ts val="225"/>
                                    </a:spcBef>
                                    <a:spcAft>
                                      <a:spcPts val="0"/>
                                    </a:spcAft>
                                    <a:buClr>
                                      <a:srgbClr val="000000"/>
                                    </a:buClr>
                                    <a:buSzTx/>
                                    <a:buFont typeface="Arial" panose="020B0604020202020204" pitchFamily="34" charset="0"/>
                                    <a:buNone/>
                                    <a:tabLst/>
                                    <a:defRPr/>
                                  </a:pPr>
                                  <a:r>
                                    <a:rPr kumimoji="0" lang="es-ES" altLang="en-US" sz="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CLIENTE INSTITUCIONAL</a:t>
                                  </a:r>
                                </a:p>
                              </p:txBody>
                            </p:sp>
                            <p:sp>
                              <p:nvSpPr>
                                <p:cNvPr id="128" name="object 232">
                                  <a:extLst>
                                    <a:ext uri="{FF2B5EF4-FFF2-40B4-BE49-F238E27FC236}">
                                      <a16:creationId xmlns:a16="http://schemas.microsoft.com/office/drawing/2014/main" id="{EF2F48DC-228F-67F9-8DDE-ED5C87A53D88}"/>
                                    </a:ext>
                                  </a:extLst>
                                </p:cNvPr>
                                <p:cNvSpPr txBox="1">
                                  <a:spLocks noChangeArrowheads="1"/>
                                </p:cNvSpPr>
                                <p:nvPr/>
                              </p:nvSpPr>
                              <p:spPr bwMode="auto">
                                <a:xfrm>
                                  <a:off x="7967152" y="2773708"/>
                                  <a:ext cx="1022709" cy="262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12383" rIns="0" bIns="0">
                                  <a:spAutoFit/>
                                </a:bodyPr>
                                <a:lstStyle>
                                  <a:defPPr>
                                    <a:defRPr lang="en-US"/>
                                  </a:defPPr>
                                  <a:lvl1pPr algn="ctr">
                                    <a:lnSpc>
                                      <a:spcPct val="100000"/>
                                    </a:lnSpc>
                                    <a:spcBef>
                                      <a:spcPts val="225"/>
                                    </a:spcBef>
                                    <a:buFont typeface="Arial" panose="020B0604020202020204" pitchFamily="34" charset="0"/>
                                    <a:buNone/>
                                    <a:defRPr sz="600" b="1">
                                      <a:solidFill>
                                        <a:srgbClr val="000000"/>
                                      </a:solidFill>
                                      <a:latin typeface="Arial" panose="020B0604020202020204" pitchFamily="34" charset="0"/>
                                      <a:cs typeface="Arial" panose="020B0604020202020204" pitchFamily="34" charset="0"/>
                                    </a:defRPr>
                                  </a:lvl1pPr>
                                  <a:lvl2pPr marL="742950" indent="-285750">
                                    <a:lnSpc>
                                      <a:spcPct val="90000"/>
                                    </a:lnSpc>
                                    <a:spcBef>
                                      <a:spcPts val="500"/>
                                    </a:spcBef>
                                    <a:buFont typeface="Arial" panose="020B0604020202020204" pitchFamily="34" charset="0"/>
                                    <a:buChar char="•"/>
                                    <a:defRPr sz="2400">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9pPr>
                                </a:lstStyle>
                                <a:p>
                                  <a:pPr marL="0" marR="0" lvl="0" indent="0" algn="ctr" defTabSz="914400" rtl="0" eaLnBrk="1" fontAlgn="auto" latinLnBrk="0" hangingPunct="1">
                                    <a:lnSpc>
                                      <a:spcPct val="100000"/>
                                    </a:lnSpc>
                                    <a:spcBef>
                                      <a:spcPts val="225"/>
                                    </a:spcBef>
                                    <a:spcAft>
                                      <a:spcPts val="0"/>
                                    </a:spcAft>
                                    <a:buClr>
                                      <a:srgbClr val="000000"/>
                                    </a:buClr>
                                    <a:buSzTx/>
                                    <a:buFont typeface="Arial" panose="020B0604020202020204" pitchFamily="34" charset="0"/>
                                    <a:buNone/>
                                    <a:tabLst/>
                                    <a:defRPr/>
                                  </a:pPr>
                                  <a:r>
                                    <a:rPr kumimoji="0" lang="es-ES" altLang="en-US" sz="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PARQUE DE  TELECONTADORES</a:t>
                                  </a:r>
                                </a:p>
                              </p:txBody>
                            </p:sp>
                            <p:grpSp>
                              <p:nvGrpSpPr>
                                <p:cNvPr id="129" name="object 233">
                                  <a:extLst>
                                    <a:ext uri="{FF2B5EF4-FFF2-40B4-BE49-F238E27FC236}">
                                      <a16:creationId xmlns:a16="http://schemas.microsoft.com/office/drawing/2014/main" id="{16009227-D9FB-3BD8-5AF2-49688C71A5A3}"/>
                                    </a:ext>
                                  </a:extLst>
                                </p:cNvPr>
                                <p:cNvGrpSpPr>
                                  <a:grpSpLocks/>
                                </p:cNvGrpSpPr>
                                <p:nvPr/>
                              </p:nvGrpSpPr>
                              <p:grpSpPr bwMode="auto">
                                <a:xfrm>
                                  <a:off x="4776748" y="3095159"/>
                                  <a:ext cx="2861966" cy="437271"/>
                                  <a:chOff x="1757130" y="9545529"/>
                                  <a:chExt cx="1818623" cy="277862"/>
                                </a:xfrm>
                              </p:grpSpPr>
                              <p:sp>
                                <p:nvSpPr>
                                  <p:cNvPr id="130" name="object 234">
                                    <a:extLst>
                                      <a:ext uri="{FF2B5EF4-FFF2-40B4-BE49-F238E27FC236}">
                                        <a16:creationId xmlns:a16="http://schemas.microsoft.com/office/drawing/2014/main" id="{3178CC32-A9D1-C8AA-0B92-C261717C582C}"/>
                                      </a:ext>
                                    </a:extLst>
                                  </p:cNvPr>
                                  <p:cNvSpPr>
                                    <a:spLocks/>
                                  </p:cNvSpPr>
                                  <p:nvPr/>
                                </p:nvSpPr>
                                <p:spPr bwMode="auto">
                                  <a:xfrm>
                                    <a:off x="3575753" y="9545529"/>
                                    <a:ext cx="0" cy="151765"/>
                                  </a:xfrm>
                                  <a:custGeom>
                                    <a:avLst/>
                                    <a:gdLst>
                                      <a:gd name="T0" fmla="*/ 0 h 151765"/>
                                      <a:gd name="T1" fmla="*/ 151753 h 151765"/>
                                      <a:gd name="T2" fmla="*/ 0 60000 65536"/>
                                      <a:gd name="T3" fmla="*/ 0 60000 65536"/>
                                    </a:gdLst>
                                    <a:ahLst/>
                                    <a:cxnLst>
                                      <a:cxn ang="T2">
                                        <a:pos x="0" y="T0"/>
                                      </a:cxn>
                                      <a:cxn ang="T3">
                                        <a:pos x="0" y="T1"/>
                                      </a:cxn>
                                    </a:cxnLst>
                                    <a:rect l="0" t="0" r="r" b="b"/>
                                    <a:pathLst>
                                      <a:path h="151765">
                                        <a:moveTo>
                                          <a:pt x="0" y="0"/>
                                        </a:moveTo>
                                        <a:lnTo>
                                          <a:pt x="0" y="151753"/>
                                        </a:lnTo>
                                      </a:path>
                                    </a:pathLst>
                                  </a:custGeom>
                                  <a:noFill/>
                                  <a:ln w="3175">
                                    <a:solidFill>
                                      <a:srgbClr val="007DC3"/>
                                    </a:solidFill>
                                    <a:prstDash val="sysDot"/>
                                    <a:round/>
                                    <a:headEnd/>
                                    <a:tailEnd/>
                                  </a:ln>
                                  <a:extLst>
                                    <a:ext uri="{909E8E84-426E-40DD-AFC4-6F175D3DCCD1}">
                                      <a14:hiddenFill xmlns:a14="http://schemas.microsoft.com/office/drawing/2010/main">
                                        <a:solidFill>
                                          <a:srgbClr val="FFFFFF"/>
                                        </a:solidFill>
                                      </a14:hiddenFill>
                                    </a:ext>
                                  </a:extLst>
                                </p:spPr>
                                <p:txBody>
                                  <a:bodyPr lIns="0" tIns="0" rIns="0" bIns="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 name="object 238">
                                    <a:extLst>
                                      <a:ext uri="{FF2B5EF4-FFF2-40B4-BE49-F238E27FC236}">
                                        <a16:creationId xmlns:a16="http://schemas.microsoft.com/office/drawing/2014/main" id="{5BE82BEB-7BFD-0F2A-D977-93107118CA52}"/>
                                      </a:ext>
                                    </a:extLst>
                                  </p:cNvPr>
                                  <p:cNvSpPr>
                                    <a:spLocks/>
                                  </p:cNvSpPr>
                                  <p:nvPr/>
                                </p:nvSpPr>
                                <p:spPr bwMode="auto">
                                  <a:xfrm>
                                    <a:off x="1757130" y="9690676"/>
                                    <a:ext cx="0" cy="132715"/>
                                  </a:xfrm>
                                  <a:custGeom>
                                    <a:avLst/>
                                    <a:gdLst>
                                      <a:gd name="T0" fmla="*/ 0 h 132715"/>
                                      <a:gd name="T1" fmla="*/ 132522 h 132715"/>
                                      <a:gd name="T2" fmla="*/ 0 60000 65536"/>
                                      <a:gd name="T3" fmla="*/ 0 60000 65536"/>
                                    </a:gdLst>
                                    <a:ahLst/>
                                    <a:cxnLst>
                                      <a:cxn ang="T2">
                                        <a:pos x="0" y="T0"/>
                                      </a:cxn>
                                      <a:cxn ang="T3">
                                        <a:pos x="0" y="T1"/>
                                      </a:cxn>
                                    </a:cxnLst>
                                    <a:rect l="0" t="0" r="r" b="b"/>
                                    <a:pathLst>
                                      <a:path h="132715">
                                        <a:moveTo>
                                          <a:pt x="0" y="0"/>
                                        </a:moveTo>
                                        <a:lnTo>
                                          <a:pt x="0" y="132522"/>
                                        </a:lnTo>
                                      </a:path>
                                    </a:pathLst>
                                  </a:custGeom>
                                  <a:noFill/>
                                  <a:ln w="3175">
                                    <a:solidFill>
                                      <a:srgbClr val="007DC3"/>
                                    </a:solidFill>
                                    <a:prstDash val="sysDot"/>
                                    <a:round/>
                                    <a:headEnd/>
                                    <a:tailEnd/>
                                  </a:ln>
                                  <a:extLst>
                                    <a:ext uri="{909E8E84-426E-40DD-AFC4-6F175D3DCCD1}">
                                      <a14:hiddenFill xmlns:a14="http://schemas.microsoft.com/office/drawing/2010/main">
                                        <a:solidFill>
                                          <a:srgbClr val="FFFFFF"/>
                                        </a:solidFill>
                                      </a14:hiddenFill>
                                    </a:ext>
                                  </a:extLst>
                                </p:spPr>
                                <p:txBody>
                                  <a:bodyPr lIns="0" tIns="0" rIns="0" bIns="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grpSp>
                            <p:nvGrpSpPr>
                              <p:cNvPr id="115" name="Grupo 15473">
                                <a:extLst>
                                  <a:ext uri="{FF2B5EF4-FFF2-40B4-BE49-F238E27FC236}">
                                    <a16:creationId xmlns:a16="http://schemas.microsoft.com/office/drawing/2014/main" id="{E5AE7DA6-3D50-FEDB-0DC4-EC623190F0ED}"/>
                                  </a:ext>
                                </a:extLst>
                              </p:cNvPr>
                              <p:cNvGrpSpPr>
                                <a:grpSpLocks/>
                              </p:cNvGrpSpPr>
                              <p:nvPr/>
                            </p:nvGrpSpPr>
                            <p:grpSpPr bwMode="auto">
                              <a:xfrm>
                                <a:off x="4506913" y="3213100"/>
                                <a:ext cx="688975" cy="500063"/>
                                <a:chOff x="7118793" y="6389747"/>
                                <a:chExt cx="819207" cy="593531"/>
                              </a:xfrm>
                            </p:grpSpPr>
                            <p:pic>
                              <p:nvPicPr>
                                <p:cNvPr id="121" name="object 213">
                                  <a:extLst>
                                    <a:ext uri="{FF2B5EF4-FFF2-40B4-BE49-F238E27FC236}">
                                      <a16:creationId xmlns:a16="http://schemas.microsoft.com/office/drawing/2014/main" id="{056A86F0-D0FD-F1E5-25B1-736D7E1866E1}"/>
                                    </a:ext>
                                  </a:extLst>
                                </p:cNvPr>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7415024" y="6725456"/>
                                  <a:ext cx="259207" cy="2578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 name="object 214">
                                  <a:extLst>
                                    <a:ext uri="{FF2B5EF4-FFF2-40B4-BE49-F238E27FC236}">
                                      <a16:creationId xmlns:a16="http://schemas.microsoft.com/office/drawing/2014/main" id="{FFF868BE-A356-F372-18EA-162CFEDD2CCA}"/>
                                    </a:ext>
                                  </a:extLst>
                                </p:cNvPr>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7678793" y="6555443"/>
                                  <a:ext cx="259207" cy="257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object 215">
                                  <a:extLst>
                                    <a:ext uri="{FF2B5EF4-FFF2-40B4-BE49-F238E27FC236}">
                                      <a16:creationId xmlns:a16="http://schemas.microsoft.com/office/drawing/2014/main" id="{2B9868A9-3D82-85E2-C36A-15E806E48045}"/>
                                    </a:ext>
                                  </a:extLst>
                                </p:cNvPr>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7414670" y="6389747"/>
                                  <a:ext cx="259207" cy="2578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 name="object 216">
                                  <a:extLst>
                                    <a:ext uri="{FF2B5EF4-FFF2-40B4-BE49-F238E27FC236}">
                                      <a16:creationId xmlns:a16="http://schemas.microsoft.com/office/drawing/2014/main" id="{02D7784D-68E8-8AD4-84B3-F222B6E0FFAC}"/>
                                    </a:ext>
                                  </a:extLst>
                                </p:cNvPr>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7118793" y="6555443"/>
                                  <a:ext cx="259208" cy="257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6" name="Grupo 15482">
                                <a:extLst>
                                  <a:ext uri="{FF2B5EF4-FFF2-40B4-BE49-F238E27FC236}">
                                    <a16:creationId xmlns:a16="http://schemas.microsoft.com/office/drawing/2014/main" id="{187FEDF9-10F0-340D-5EF0-A540D8BA4761}"/>
                                  </a:ext>
                                </a:extLst>
                              </p:cNvPr>
                              <p:cNvGrpSpPr>
                                <a:grpSpLocks/>
                              </p:cNvGrpSpPr>
                              <p:nvPr/>
                            </p:nvGrpSpPr>
                            <p:grpSpPr bwMode="auto">
                              <a:xfrm>
                                <a:off x="7532688" y="3040063"/>
                                <a:ext cx="439737" cy="458787"/>
                                <a:chOff x="11223993" y="6334562"/>
                                <a:chExt cx="501598" cy="512646"/>
                              </a:xfrm>
                            </p:grpSpPr>
                            <p:pic>
                              <p:nvPicPr>
                                <p:cNvPr id="118" name="object 71">
                                  <a:extLst>
                                    <a:ext uri="{FF2B5EF4-FFF2-40B4-BE49-F238E27FC236}">
                                      <a16:creationId xmlns:a16="http://schemas.microsoft.com/office/drawing/2014/main" id="{C23F8775-FB6A-AF4B-61A6-AFD9C273896C}"/>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11223993" y="6606000"/>
                                  <a:ext cx="245744" cy="24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object 200">
                                  <a:extLst>
                                    <a:ext uri="{FF2B5EF4-FFF2-40B4-BE49-F238E27FC236}">
                                      <a16:creationId xmlns:a16="http://schemas.microsoft.com/office/drawing/2014/main" id="{76E6F0B9-0FB5-427A-5FCC-4EF8DCBB04C4}"/>
                                    </a:ext>
                                  </a:extLst>
                                </p:cNvPr>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11237391" y="6334562"/>
                                  <a:ext cx="245745" cy="241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object 199">
                                  <a:extLst>
                                    <a:ext uri="{FF2B5EF4-FFF2-40B4-BE49-F238E27FC236}">
                                      <a16:creationId xmlns:a16="http://schemas.microsoft.com/office/drawing/2014/main" id="{70B9FECB-7533-39C0-C40E-9292C952BDDF}"/>
                                    </a:ext>
                                  </a:extLst>
                                </p:cNvPr>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11479842" y="6478982"/>
                                  <a:ext cx="245749" cy="24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7" name="object 165">
                                <a:extLst>
                                  <a:ext uri="{FF2B5EF4-FFF2-40B4-BE49-F238E27FC236}">
                                    <a16:creationId xmlns:a16="http://schemas.microsoft.com/office/drawing/2014/main" id="{2CAC34A5-004E-F0FD-A308-4A3979FB214D}"/>
                                  </a:ext>
                                </a:extLst>
                              </p:cNvPr>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2186217" y="3880922"/>
                                <a:ext cx="326342" cy="607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4" name="object 267">
                              <a:extLst>
                                <a:ext uri="{FF2B5EF4-FFF2-40B4-BE49-F238E27FC236}">
                                  <a16:creationId xmlns:a16="http://schemas.microsoft.com/office/drawing/2014/main" id="{288F8885-4232-6F4B-6A89-EA77907AA195}"/>
                                </a:ext>
                              </a:extLst>
                            </p:cNvPr>
                            <p:cNvPicPr/>
                            <p:nvPr/>
                          </p:nvPicPr>
                          <p:blipFill>
                            <a:blip r:embed="rId43" cstate="print"/>
                            <a:stretch>
                              <a:fillRect/>
                            </a:stretch>
                          </p:blipFill>
                          <p:spPr>
                            <a:xfrm>
                              <a:off x="6089975" y="4282211"/>
                              <a:ext cx="186354" cy="186670"/>
                            </a:xfrm>
                            <a:prstGeom prst="rect">
                              <a:avLst/>
                            </a:prstGeom>
                          </p:spPr>
                        </p:pic>
                        <p:pic>
                          <p:nvPicPr>
                            <p:cNvPr id="105" name="object 233">
                              <a:extLst>
                                <a:ext uri="{FF2B5EF4-FFF2-40B4-BE49-F238E27FC236}">
                                  <a16:creationId xmlns:a16="http://schemas.microsoft.com/office/drawing/2014/main" id="{25E5A142-0D37-28EE-B9F1-7506DFEA4291}"/>
                                </a:ext>
                              </a:extLst>
                            </p:cNvPr>
                            <p:cNvPicPr/>
                            <p:nvPr/>
                          </p:nvPicPr>
                          <p:blipFill>
                            <a:blip r:embed="rId44" cstate="print"/>
                            <a:stretch>
                              <a:fillRect/>
                            </a:stretch>
                          </p:blipFill>
                          <p:spPr>
                            <a:xfrm>
                              <a:off x="7630678" y="4321482"/>
                              <a:ext cx="120112" cy="172045"/>
                            </a:xfrm>
                            <a:prstGeom prst="rect">
                              <a:avLst/>
                            </a:prstGeom>
                          </p:spPr>
                        </p:pic>
                        <p:pic>
                          <p:nvPicPr>
                            <p:cNvPr id="106" name="object 166">
                              <a:extLst>
                                <a:ext uri="{FF2B5EF4-FFF2-40B4-BE49-F238E27FC236}">
                                  <a16:creationId xmlns:a16="http://schemas.microsoft.com/office/drawing/2014/main" id="{6D3D45A6-1964-F77E-1338-DFB47DFA6253}"/>
                                </a:ext>
                              </a:extLst>
                            </p:cNvPr>
                            <p:cNvPicPr/>
                            <p:nvPr/>
                          </p:nvPicPr>
                          <p:blipFill>
                            <a:blip r:embed="rId45" cstate="print"/>
                            <a:stretch>
                              <a:fillRect/>
                            </a:stretch>
                          </p:blipFill>
                          <p:spPr>
                            <a:xfrm>
                              <a:off x="5033253" y="4281203"/>
                              <a:ext cx="201790" cy="179111"/>
                            </a:xfrm>
                            <a:prstGeom prst="rect">
                              <a:avLst/>
                            </a:prstGeom>
                          </p:spPr>
                        </p:pic>
                        <p:pic>
                          <p:nvPicPr>
                            <p:cNvPr id="107" name="object 181">
                              <a:extLst>
                                <a:ext uri="{FF2B5EF4-FFF2-40B4-BE49-F238E27FC236}">
                                  <a16:creationId xmlns:a16="http://schemas.microsoft.com/office/drawing/2014/main" id="{61EA02E2-EC49-3015-8433-80187AFDC1E0}"/>
                                </a:ext>
                              </a:extLst>
                            </p:cNvPr>
                            <p:cNvPicPr/>
                            <p:nvPr/>
                          </p:nvPicPr>
                          <p:blipFill>
                            <a:blip r:embed="rId46" cstate="print"/>
                            <a:stretch>
                              <a:fillRect/>
                            </a:stretch>
                          </p:blipFill>
                          <p:spPr>
                            <a:xfrm>
                              <a:off x="3135647" y="4318860"/>
                              <a:ext cx="145629" cy="145629"/>
                            </a:xfrm>
                            <a:prstGeom prst="rect">
                              <a:avLst/>
                            </a:prstGeom>
                          </p:spPr>
                        </p:pic>
                        <p:pic>
                          <p:nvPicPr>
                            <p:cNvPr id="108" name="object 184">
                              <a:extLst>
                                <a:ext uri="{FF2B5EF4-FFF2-40B4-BE49-F238E27FC236}">
                                  <a16:creationId xmlns:a16="http://schemas.microsoft.com/office/drawing/2014/main" id="{425C4294-05B2-3BC1-9DB0-CAA60E77E7A7}"/>
                                </a:ext>
                              </a:extLst>
                            </p:cNvPr>
                            <p:cNvPicPr/>
                            <p:nvPr/>
                          </p:nvPicPr>
                          <p:blipFill>
                            <a:blip r:embed="rId47" cstate="print"/>
                            <a:stretch>
                              <a:fillRect/>
                            </a:stretch>
                          </p:blipFill>
                          <p:spPr>
                            <a:xfrm>
                              <a:off x="3765784" y="4308416"/>
                              <a:ext cx="121640" cy="189942"/>
                            </a:xfrm>
                            <a:prstGeom prst="rect">
                              <a:avLst/>
                            </a:prstGeom>
                          </p:spPr>
                        </p:pic>
                        <p:pic>
                          <p:nvPicPr>
                            <p:cNvPr id="109" name="object 234">
                              <a:extLst>
                                <a:ext uri="{FF2B5EF4-FFF2-40B4-BE49-F238E27FC236}">
                                  <a16:creationId xmlns:a16="http://schemas.microsoft.com/office/drawing/2014/main" id="{896D4154-3A2A-1934-E886-D56D39D6C314}"/>
                                </a:ext>
                              </a:extLst>
                            </p:cNvPr>
                            <p:cNvPicPr/>
                            <p:nvPr/>
                          </p:nvPicPr>
                          <p:blipFill rotWithShape="1">
                            <a:blip r:embed="rId48" cstate="print"/>
                            <a:srcRect r="46957"/>
                            <a:stretch/>
                          </p:blipFill>
                          <p:spPr>
                            <a:xfrm flipH="1">
                              <a:off x="9096639" y="4299055"/>
                              <a:ext cx="108640" cy="208665"/>
                            </a:xfrm>
                            <a:prstGeom prst="rect">
                              <a:avLst/>
                            </a:prstGeom>
                          </p:spPr>
                        </p:pic>
                        <p:pic>
                          <p:nvPicPr>
                            <p:cNvPr id="110" name="object 181">
                              <a:extLst>
                                <a:ext uri="{FF2B5EF4-FFF2-40B4-BE49-F238E27FC236}">
                                  <a16:creationId xmlns:a16="http://schemas.microsoft.com/office/drawing/2014/main" id="{CEE8ED02-ABB7-4AF3-A2EE-8D8456312D99}"/>
                                </a:ext>
                              </a:extLst>
                            </p:cNvPr>
                            <p:cNvPicPr/>
                            <p:nvPr/>
                          </p:nvPicPr>
                          <p:blipFill>
                            <a:blip r:embed="rId46" cstate="print"/>
                            <a:stretch>
                              <a:fillRect/>
                            </a:stretch>
                          </p:blipFill>
                          <p:spPr>
                            <a:xfrm>
                              <a:off x="8445736" y="4324082"/>
                              <a:ext cx="145629" cy="145629"/>
                            </a:xfrm>
                            <a:prstGeom prst="rect">
                              <a:avLst/>
                            </a:prstGeom>
                          </p:spPr>
                        </p:pic>
                      </p:grpSp>
                      <p:sp>
                        <p:nvSpPr>
                          <p:cNvPr id="101" name="object 219">
                            <a:extLst>
                              <a:ext uri="{FF2B5EF4-FFF2-40B4-BE49-F238E27FC236}">
                                <a16:creationId xmlns:a16="http://schemas.microsoft.com/office/drawing/2014/main" id="{20EBAAF9-104A-08A1-23E9-0EFC0F7B0600}"/>
                              </a:ext>
                            </a:extLst>
                          </p:cNvPr>
                          <p:cNvSpPr>
                            <a:spLocks/>
                          </p:cNvSpPr>
                          <p:nvPr/>
                        </p:nvSpPr>
                        <p:spPr bwMode="auto">
                          <a:xfrm>
                            <a:off x="4648866" y="4450146"/>
                            <a:ext cx="1783326" cy="20665"/>
                          </a:xfrm>
                          <a:custGeom>
                            <a:avLst/>
                            <a:gdLst>
                              <a:gd name="T0" fmla="*/ 32778 w 822325"/>
                              <a:gd name="T1" fmla="*/ 2070 h 9525"/>
                              <a:gd name="T2" fmla="*/ 25450 w 822325"/>
                              <a:gd name="T3" fmla="*/ 0 h 9525"/>
                              <a:gd name="T4" fmla="*/ 7340 w 822325"/>
                              <a:gd name="T5" fmla="*/ 0 h 9525"/>
                              <a:gd name="T6" fmla="*/ 0 w 822325"/>
                              <a:gd name="T7" fmla="*/ 2070 h 9525"/>
                              <a:gd name="T8" fmla="*/ 0 w 822325"/>
                              <a:gd name="T9" fmla="*/ 7188 h 9525"/>
                              <a:gd name="T10" fmla="*/ 7340 w 822325"/>
                              <a:gd name="T11" fmla="*/ 9271 h 9525"/>
                              <a:gd name="T12" fmla="*/ 16395 w 822325"/>
                              <a:gd name="T13" fmla="*/ 9271 h 9525"/>
                              <a:gd name="T14" fmla="*/ 25450 w 822325"/>
                              <a:gd name="T15" fmla="*/ 9271 h 9525"/>
                              <a:gd name="T16" fmla="*/ 32778 w 822325"/>
                              <a:gd name="T17" fmla="*/ 7188 h 9525"/>
                              <a:gd name="T18" fmla="*/ 32778 w 822325"/>
                              <a:gd name="T19" fmla="*/ 2070 h 9525"/>
                              <a:gd name="T20" fmla="*/ 172326 w 822325"/>
                              <a:gd name="T21" fmla="*/ 2070 h 9525"/>
                              <a:gd name="T22" fmla="*/ 165938 w 822325"/>
                              <a:gd name="T23" fmla="*/ 0 h 9525"/>
                              <a:gd name="T24" fmla="*/ 150190 w 822325"/>
                              <a:gd name="T25" fmla="*/ 0 h 9525"/>
                              <a:gd name="T26" fmla="*/ 143802 w 822325"/>
                              <a:gd name="T27" fmla="*/ 2070 h 9525"/>
                              <a:gd name="T28" fmla="*/ 143802 w 822325"/>
                              <a:gd name="T29" fmla="*/ 7188 h 9525"/>
                              <a:gd name="T30" fmla="*/ 150190 w 822325"/>
                              <a:gd name="T31" fmla="*/ 9271 h 9525"/>
                              <a:gd name="T32" fmla="*/ 158064 w 822325"/>
                              <a:gd name="T33" fmla="*/ 9271 h 9525"/>
                              <a:gd name="T34" fmla="*/ 165938 w 822325"/>
                              <a:gd name="T35" fmla="*/ 9271 h 9525"/>
                              <a:gd name="T36" fmla="*/ 172326 w 822325"/>
                              <a:gd name="T37" fmla="*/ 7188 h 9525"/>
                              <a:gd name="T38" fmla="*/ 172326 w 822325"/>
                              <a:gd name="T39" fmla="*/ 2070 h 9525"/>
                              <a:gd name="T40" fmla="*/ 495312 w 822325"/>
                              <a:gd name="T41" fmla="*/ 2070 h 9525"/>
                              <a:gd name="T42" fmla="*/ 488937 w 822325"/>
                              <a:gd name="T43" fmla="*/ 0 h 9525"/>
                              <a:gd name="T44" fmla="*/ 473176 w 822325"/>
                              <a:gd name="T45" fmla="*/ 0 h 9525"/>
                              <a:gd name="T46" fmla="*/ 466788 w 822325"/>
                              <a:gd name="T47" fmla="*/ 2070 h 9525"/>
                              <a:gd name="T48" fmla="*/ 466788 w 822325"/>
                              <a:gd name="T49" fmla="*/ 7188 h 9525"/>
                              <a:gd name="T50" fmla="*/ 473176 w 822325"/>
                              <a:gd name="T51" fmla="*/ 9271 h 9525"/>
                              <a:gd name="T52" fmla="*/ 481050 w 822325"/>
                              <a:gd name="T53" fmla="*/ 9271 h 9525"/>
                              <a:gd name="T54" fmla="*/ 488937 w 822325"/>
                              <a:gd name="T55" fmla="*/ 9271 h 9525"/>
                              <a:gd name="T56" fmla="*/ 495312 w 822325"/>
                              <a:gd name="T57" fmla="*/ 7188 h 9525"/>
                              <a:gd name="T58" fmla="*/ 495312 w 822325"/>
                              <a:gd name="T59" fmla="*/ 2070 h 9525"/>
                              <a:gd name="T60" fmla="*/ 821740 w 822325"/>
                              <a:gd name="T61" fmla="*/ 2070 h 9525"/>
                              <a:gd name="T62" fmla="*/ 815352 w 822325"/>
                              <a:gd name="T63" fmla="*/ 0 h 9525"/>
                              <a:gd name="T64" fmla="*/ 799592 w 822325"/>
                              <a:gd name="T65" fmla="*/ 0 h 9525"/>
                              <a:gd name="T66" fmla="*/ 793216 w 822325"/>
                              <a:gd name="T67" fmla="*/ 2070 h 9525"/>
                              <a:gd name="T68" fmla="*/ 793216 w 822325"/>
                              <a:gd name="T69" fmla="*/ 7188 h 9525"/>
                              <a:gd name="T70" fmla="*/ 799592 w 822325"/>
                              <a:gd name="T71" fmla="*/ 9271 h 9525"/>
                              <a:gd name="T72" fmla="*/ 807478 w 822325"/>
                              <a:gd name="T73" fmla="*/ 9271 h 9525"/>
                              <a:gd name="T74" fmla="*/ 815352 w 822325"/>
                              <a:gd name="T75" fmla="*/ 9271 h 9525"/>
                              <a:gd name="T76" fmla="*/ 821740 w 822325"/>
                              <a:gd name="T77" fmla="*/ 7188 h 9525"/>
                              <a:gd name="T78" fmla="*/ 821740 w 822325"/>
                              <a:gd name="T79" fmla="*/ 2070 h 95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22325" h="9525">
                                <a:moveTo>
                                  <a:pt x="32778" y="2070"/>
                                </a:moveTo>
                                <a:lnTo>
                                  <a:pt x="25450" y="0"/>
                                </a:lnTo>
                                <a:lnTo>
                                  <a:pt x="7340" y="0"/>
                                </a:lnTo>
                                <a:lnTo>
                                  <a:pt x="0" y="2070"/>
                                </a:lnTo>
                                <a:lnTo>
                                  <a:pt x="0" y="7188"/>
                                </a:lnTo>
                                <a:lnTo>
                                  <a:pt x="7340" y="9271"/>
                                </a:lnTo>
                                <a:lnTo>
                                  <a:pt x="16395" y="9271"/>
                                </a:lnTo>
                                <a:lnTo>
                                  <a:pt x="25450" y="9271"/>
                                </a:lnTo>
                                <a:lnTo>
                                  <a:pt x="32778" y="7188"/>
                                </a:lnTo>
                                <a:lnTo>
                                  <a:pt x="32778" y="2070"/>
                                </a:lnTo>
                                <a:close/>
                              </a:path>
                              <a:path w="822325" h="9525">
                                <a:moveTo>
                                  <a:pt x="172326" y="2070"/>
                                </a:moveTo>
                                <a:lnTo>
                                  <a:pt x="165938" y="0"/>
                                </a:lnTo>
                                <a:lnTo>
                                  <a:pt x="150190" y="0"/>
                                </a:lnTo>
                                <a:lnTo>
                                  <a:pt x="143802" y="2070"/>
                                </a:lnTo>
                                <a:lnTo>
                                  <a:pt x="143802" y="7188"/>
                                </a:lnTo>
                                <a:lnTo>
                                  <a:pt x="150190" y="9271"/>
                                </a:lnTo>
                                <a:lnTo>
                                  <a:pt x="158064" y="9271"/>
                                </a:lnTo>
                                <a:lnTo>
                                  <a:pt x="165938" y="9271"/>
                                </a:lnTo>
                                <a:lnTo>
                                  <a:pt x="172326" y="7188"/>
                                </a:lnTo>
                                <a:lnTo>
                                  <a:pt x="172326" y="2070"/>
                                </a:lnTo>
                                <a:close/>
                              </a:path>
                              <a:path w="822325" h="9525">
                                <a:moveTo>
                                  <a:pt x="495312" y="2070"/>
                                </a:moveTo>
                                <a:lnTo>
                                  <a:pt x="488937" y="0"/>
                                </a:lnTo>
                                <a:lnTo>
                                  <a:pt x="473176" y="0"/>
                                </a:lnTo>
                                <a:lnTo>
                                  <a:pt x="466788" y="2070"/>
                                </a:lnTo>
                                <a:lnTo>
                                  <a:pt x="466788" y="7188"/>
                                </a:lnTo>
                                <a:lnTo>
                                  <a:pt x="473176" y="9271"/>
                                </a:lnTo>
                                <a:lnTo>
                                  <a:pt x="481050" y="9271"/>
                                </a:lnTo>
                                <a:lnTo>
                                  <a:pt x="488937" y="9271"/>
                                </a:lnTo>
                                <a:lnTo>
                                  <a:pt x="495312" y="7188"/>
                                </a:lnTo>
                                <a:lnTo>
                                  <a:pt x="495312" y="2070"/>
                                </a:lnTo>
                                <a:close/>
                              </a:path>
                              <a:path w="822325" h="9525">
                                <a:moveTo>
                                  <a:pt x="821740" y="2070"/>
                                </a:moveTo>
                                <a:lnTo>
                                  <a:pt x="815352" y="0"/>
                                </a:lnTo>
                                <a:lnTo>
                                  <a:pt x="799592" y="0"/>
                                </a:lnTo>
                                <a:lnTo>
                                  <a:pt x="793216" y="2070"/>
                                </a:lnTo>
                                <a:lnTo>
                                  <a:pt x="793216" y="7188"/>
                                </a:lnTo>
                                <a:lnTo>
                                  <a:pt x="799592" y="9271"/>
                                </a:lnTo>
                                <a:lnTo>
                                  <a:pt x="807478" y="9271"/>
                                </a:lnTo>
                                <a:lnTo>
                                  <a:pt x="815352" y="9271"/>
                                </a:lnTo>
                                <a:lnTo>
                                  <a:pt x="821740" y="7188"/>
                                </a:lnTo>
                                <a:lnTo>
                                  <a:pt x="821740" y="2070"/>
                                </a:lnTo>
                                <a:close/>
                              </a:path>
                            </a:pathLst>
                          </a:custGeom>
                          <a:solidFill>
                            <a:srgbClr val="051E4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02" name="object 219">
                            <a:extLst>
                              <a:ext uri="{FF2B5EF4-FFF2-40B4-BE49-F238E27FC236}">
                                <a16:creationId xmlns:a16="http://schemas.microsoft.com/office/drawing/2014/main" id="{1CB17F7D-C091-D30F-F7EF-45FBD6D3562A}"/>
                              </a:ext>
                            </a:extLst>
                          </p:cNvPr>
                          <p:cNvSpPr>
                            <a:spLocks/>
                          </p:cNvSpPr>
                          <p:nvPr/>
                        </p:nvSpPr>
                        <p:spPr bwMode="auto">
                          <a:xfrm>
                            <a:off x="2934532" y="4446653"/>
                            <a:ext cx="1783326" cy="20665"/>
                          </a:xfrm>
                          <a:custGeom>
                            <a:avLst/>
                            <a:gdLst>
                              <a:gd name="T0" fmla="*/ 32778 w 822325"/>
                              <a:gd name="T1" fmla="*/ 2070 h 9525"/>
                              <a:gd name="T2" fmla="*/ 25450 w 822325"/>
                              <a:gd name="T3" fmla="*/ 0 h 9525"/>
                              <a:gd name="T4" fmla="*/ 7340 w 822325"/>
                              <a:gd name="T5" fmla="*/ 0 h 9525"/>
                              <a:gd name="T6" fmla="*/ 0 w 822325"/>
                              <a:gd name="T7" fmla="*/ 2070 h 9525"/>
                              <a:gd name="T8" fmla="*/ 0 w 822325"/>
                              <a:gd name="T9" fmla="*/ 7188 h 9525"/>
                              <a:gd name="T10" fmla="*/ 7340 w 822325"/>
                              <a:gd name="T11" fmla="*/ 9271 h 9525"/>
                              <a:gd name="T12" fmla="*/ 16395 w 822325"/>
                              <a:gd name="T13" fmla="*/ 9271 h 9525"/>
                              <a:gd name="T14" fmla="*/ 25450 w 822325"/>
                              <a:gd name="T15" fmla="*/ 9271 h 9525"/>
                              <a:gd name="T16" fmla="*/ 32778 w 822325"/>
                              <a:gd name="T17" fmla="*/ 7188 h 9525"/>
                              <a:gd name="T18" fmla="*/ 32778 w 822325"/>
                              <a:gd name="T19" fmla="*/ 2070 h 9525"/>
                              <a:gd name="T20" fmla="*/ 172326 w 822325"/>
                              <a:gd name="T21" fmla="*/ 2070 h 9525"/>
                              <a:gd name="T22" fmla="*/ 165938 w 822325"/>
                              <a:gd name="T23" fmla="*/ 0 h 9525"/>
                              <a:gd name="T24" fmla="*/ 150190 w 822325"/>
                              <a:gd name="T25" fmla="*/ 0 h 9525"/>
                              <a:gd name="T26" fmla="*/ 143802 w 822325"/>
                              <a:gd name="T27" fmla="*/ 2070 h 9525"/>
                              <a:gd name="T28" fmla="*/ 143802 w 822325"/>
                              <a:gd name="T29" fmla="*/ 7188 h 9525"/>
                              <a:gd name="T30" fmla="*/ 150190 w 822325"/>
                              <a:gd name="T31" fmla="*/ 9271 h 9525"/>
                              <a:gd name="T32" fmla="*/ 158064 w 822325"/>
                              <a:gd name="T33" fmla="*/ 9271 h 9525"/>
                              <a:gd name="T34" fmla="*/ 165938 w 822325"/>
                              <a:gd name="T35" fmla="*/ 9271 h 9525"/>
                              <a:gd name="T36" fmla="*/ 172326 w 822325"/>
                              <a:gd name="T37" fmla="*/ 7188 h 9525"/>
                              <a:gd name="T38" fmla="*/ 172326 w 822325"/>
                              <a:gd name="T39" fmla="*/ 2070 h 9525"/>
                              <a:gd name="T40" fmla="*/ 495312 w 822325"/>
                              <a:gd name="T41" fmla="*/ 2070 h 9525"/>
                              <a:gd name="T42" fmla="*/ 488937 w 822325"/>
                              <a:gd name="T43" fmla="*/ 0 h 9525"/>
                              <a:gd name="T44" fmla="*/ 473176 w 822325"/>
                              <a:gd name="T45" fmla="*/ 0 h 9525"/>
                              <a:gd name="T46" fmla="*/ 466788 w 822325"/>
                              <a:gd name="T47" fmla="*/ 2070 h 9525"/>
                              <a:gd name="T48" fmla="*/ 466788 w 822325"/>
                              <a:gd name="T49" fmla="*/ 7188 h 9525"/>
                              <a:gd name="T50" fmla="*/ 473176 w 822325"/>
                              <a:gd name="T51" fmla="*/ 9271 h 9525"/>
                              <a:gd name="T52" fmla="*/ 481050 w 822325"/>
                              <a:gd name="T53" fmla="*/ 9271 h 9525"/>
                              <a:gd name="T54" fmla="*/ 488937 w 822325"/>
                              <a:gd name="T55" fmla="*/ 9271 h 9525"/>
                              <a:gd name="T56" fmla="*/ 495312 w 822325"/>
                              <a:gd name="T57" fmla="*/ 7188 h 9525"/>
                              <a:gd name="T58" fmla="*/ 495312 w 822325"/>
                              <a:gd name="T59" fmla="*/ 2070 h 9525"/>
                              <a:gd name="T60" fmla="*/ 821740 w 822325"/>
                              <a:gd name="T61" fmla="*/ 2070 h 9525"/>
                              <a:gd name="T62" fmla="*/ 815352 w 822325"/>
                              <a:gd name="T63" fmla="*/ 0 h 9525"/>
                              <a:gd name="T64" fmla="*/ 799592 w 822325"/>
                              <a:gd name="T65" fmla="*/ 0 h 9525"/>
                              <a:gd name="T66" fmla="*/ 793216 w 822325"/>
                              <a:gd name="T67" fmla="*/ 2070 h 9525"/>
                              <a:gd name="T68" fmla="*/ 793216 w 822325"/>
                              <a:gd name="T69" fmla="*/ 7188 h 9525"/>
                              <a:gd name="T70" fmla="*/ 799592 w 822325"/>
                              <a:gd name="T71" fmla="*/ 9271 h 9525"/>
                              <a:gd name="T72" fmla="*/ 807478 w 822325"/>
                              <a:gd name="T73" fmla="*/ 9271 h 9525"/>
                              <a:gd name="T74" fmla="*/ 815352 w 822325"/>
                              <a:gd name="T75" fmla="*/ 9271 h 9525"/>
                              <a:gd name="T76" fmla="*/ 821740 w 822325"/>
                              <a:gd name="T77" fmla="*/ 7188 h 9525"/>
                              <a:gd name="T78" fmla="*/ 821740 w 822325"/>
                              <a:gd name="T79" fmla="*/ 2070 h 95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22325" h="9525">
                                <a:moveTo>
                                  <a:pt x="32778" y="2070"/>
                                </a:moveTo>
                                <a:lnTo>
                                  <a:pt x="25450" y="0"/>
                                </a:lnTo>
                                <a:lnTo>
                                  <a:pt x="7340" y="0"/>
                                </a:lnTo>
                                <a:lnTo>
                                  <a:pt x="0" y="2070"/>
                                </a:lnTo>
                                <a:lnTo>
                                  <a:pt x="0" y="7188"/>
                                </a:lnTo>
                                <a:lnTo>
                                  <a:pt x="7340" y="9271"/>
                                </a:lnTo>
                                <a:lnTo>
                                  <a:pt x="16395" y="9271"/>
                                </a:lnTo>
                                <a:lnTo>
                                  <a:pt x="25450" y="9271"/>
                                </a:lnTo>
                                <a:lnTo>
                                  <a:pt x="32778" y="7188"/>
                                </a:lnTo>
                                <a:lnTo>
                                  <a:pt x="32778" y="2070"/>
                                </a:lnTo>
                                <a:close/>
                              </a:path>
                              <a:path w="822325" h="9525">
                                <a:moveTo>
                                  <a:pt x="172326" y="2070"/>
                                </a:moveTo>
                                <a:lnTo>
                                  <a:pt x="165938" y="0"/>
                                </a:lnTo>
                                <a:lnTo>
                                  <a:pt x="150190" y="0"/>
                                </a:lnTo>
                                <a:lnTo>
                                  <a:pt x="143802" y="2070"/>
                                </a:lnTo>
                                <a:lnTo>
                                  <a:pt x="143802" y="7188"/>
                                </a:lnTo>
                                <a:lnTo>
                                  <a:pt x="150190" y="9271"/>
                                </a:lnTo>
                                <a:lnTo>
                                  <a:pt x="158064" y="9271"/>
                                </a:lnTo>
                                <a:lnTo>
                                  <a:pt x="165938" y="9271"/>
                                </a:lnTo>
                                <a:lnTo>
                                  <a:pt x="172326" y="7188"/>
                                </a:lnTo>
                                <a:lnTo>
                                  <a:pt x="172326" y="2070"/>
                                </a:lnTo>
                                <a:close/>
                              </a:path>
                              <a:path w="822325" h="9525">
                                <a:moveTo>
                                  <a:pt x="495312" y="2070"/>
                                </a:moveTo>
                                <a:lnTo>
                                  <a:pt x="488937" y="0"/>
                                </a:lnTo>
                                <a:lnTo>
                                  <a:pt x="473176" y="0"/>
                                </a:lnTo>
                                <a:lnTo>
                                  <a:pt x="466788" y="2070"/>
                                </a:lnTo>
                                <a:lnTo>
                                  <a:pt x="466788" y="7188"/>
                                </a:lnTo>
                                <a:lnTo>
                                  <a:pt x="473176" y="9271"/>
                                </a:lnTo>
                                <a:lnTo>
                                  <a:pt x="481050" y="9271"/>
                                </a:lnTo>
                                <a:lnTo>
                                  <a:pt x="488937" y="9271"/>
                                </a:lnTo>
                                <a:lnTo>
                                  <a:pt x="495312" y="7188"/>
                                </a:lnTo>
                                <a:lnTo>
                                  <a:pt x="495312" y="2070"/>
                                </a:lnTo>
                                <a:close/>
                              </a:path>
                              <a:path w="822325" h="9525">
                                <a:moveTo>
                                  <a:pt x="821740" y="2070"/>
                                </a:moveTo>
                                <a:lnTo>
                                  <a:pt x="815352" y="0"/>
                                </a:lnTo>
                                <a:lnTo>
                                  <a:pt x="799592" y="0"/>
                                </a:lnTo>
                                <a:lnTo>
                                  <a:pt x="793216" y="2070"/>
                                </a:lnTo>
                                <a:lnTo>
                                  <a:pt x="793216" y="7188"/>
                                </a:lnTo>
                                <a:lnTo>
                                  <a:pt x="799592" y="9271"/>
                                </a:lnTo>
                                <a:lnTo>
                                  <a:pt x="807478" y="9271"/>
                                </a:lnTo>
                                <a:lnTo>
                                  <a:pt x="815352" y="9271"/>
                                </a:lnTo>
                                <a:lnTo>
                                  <a:pt x="821740" y="7188"/>
                                </a:lnTo>
                                <a:lnTo>
                                  <a:pt x="821740" y="2070"/>
                                </a:lnTo>
                                <a:close/>
                              </a:path>
                            </a:pathLst>
                          </a:custGeom>
                          <a:solidFill>
                            <a:srgbClr val="051E4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94" name="Grupo 93">
                          <a:extLst>
                            <a:ext uri="{FF2B5EF4-FFF2-40B4-BE49-F238E27FC236}">
                              <a16:creationId xmlns:a16="http://schemas.microsoft.com/office/drawing/2014/main" id="{F0ACBA08-EE32-8D44-2664-B2A8E19B42B5}"/>
                            </a:ext>
                          </a:extLst>
                        </p:cNvPr>
                        <p:cNvGrpSpPr/>
                        <p:nvPr/>
                      </p:nvGrpSpPr>
                      <p:grpSpPr>
                        <a:xfrm>
                          <a:off x="3158654" y="3796100"/>
                          <a:ext cx="5302699" cy="736884"/>
                          <a:chOff x="3158654" y="3796100"/>
                          <a:chExt cx="5302699" cy="736884"/>
                        </a:xfrm>
                      </p:grpSpPr>
                      <p:pic>
                        <p:nvPicPr>
                          <p:cNvPr id="95" name="object 69">
                            <a:extLst>
                              <a:ext uri="{FF2B5EF4-FFF2-40B4-BE49-F238E27FC236}">
                                <a16:creationId xmlns:a16="http://schemas.microsoft.com/office/drawing/2014/main" id="{31428100-94BB-DC96-997A-50682ADC6589}"/>
                              </a:ext>
                            </a:extLst>
                          </p:cNvPr>
                          <p:cNvPicPr/>
                          <p:nvPr/>
                        </p:nvPicPr>
                        <p:blipFill>
                          <a:blip r:embed="rId49" cstate="print"/>
                          <a:stretch>
                            <a:fillRect/>
                          </a:stretch>
                        </p:blipFill>
                        <p:spPr>
                          <a:xfrm>
                            <a:off x="5211020" y="3923857"/>
                            <a:ext cx="606467" cy="609127"/>
                          </a:xfrm>
                          <a:prstGeom prst="rect">
                            <a:avLst/>
                          </a:prstGeom>
                        </p:spPr>
                      </p:pic>
                      <p:pic>
                        <p:nvPicPr>
                          <p:cNvPr id="96" name="object 69">
                            <a:extLst>
                              <a:ext uri="{FF2B5EF4-FFF2-40B4-BE49-F238E27FC236}">
                                <a16:creationId xmlns:a16="http://schemas.microsoft.com/office/drawing/2014/main" id="{44D0B615-8F7F-1521-13E2-153B7415CDF1}"/>
                              </a:ext>
                            </a:extLst>
                          </p:cNvPr>
                          <p:cNvPicPr/>
                          <p:nvPr/>
                        </p:nvPicPr>
                        <p:blipFill>
                          <a:blip r:embed="rId49" cstate="print"/>
                          <a:stretch>
                            <a:fillRect/>
                          </a:stretch>
                        </p:blipFill>
                        <p:spPr>
                          <a:xfrm>
                            <a:off x="6540343" y="3923857"/>
                            <a:ext cx="606467" cy="609127"/>
                          </a:xfrm>
                          <a:prstGeom prst="rect">
                            <a:avLst/>
                          </a:prstGeom>
                        </p:spPr>
                      </p:pic>
                      <p:pic>
                        <p:nvPicPr>
                          <p:cNvPr id="97" name="object 69">
                            <a:extLst>
                              <a:ext uri="{FF2B5EF4-FFF2-40B4-BE49-F238E27FC236}">
                                <a16:creationId xmlns:a16="http://schemas.microsoft.com/office/drawing/2014/main" id="{D1C30382-AAD2-6EC2-E3E5-01CFF140BCB4}"/>
                              </a:ext>
                            </a:extLst>
                          </p:cNvPr>
                          <p:cNvPicPr/>
                          <p:nvPr/>
                        </p:nvPicPr>
                        <p:blipFill>
                          <a:blip r:embed="rId49" cstate="print"/>
                          <a:stretch>
                            <a:fillRect/>
                          </a:stretch>
                        </p:blipFill>
                        <p:spPr>
                          <a:xfrm>
                            <a:off x="3158654" y="3796100"/>
                            <a:ext cx="693411" cy="736884"/>
                          </a:xfrm>
                          <a:prstGeom prst="rect">
                            <a:avLst/>
                          </a:prstGeom>
                        </p:spPr>
                      </p:pic>
                      <p:pic>
                        <p:nvPicPr>
                          <p:cNvPr id="98" name="object 69">
                            <a:extLst>
                              <a:ext uri="{FF2B5EF4-FFF2-40B4-BE49-F238E27FC236}">
                                <a16:creationId xmlns:a16="http://schemas.microsoft.com/office/drawing/2014/main" id="{DDCD976D-150A-910F-D27E-48A6C52182EA}"/>
                              </a:ext>
                            </a:extLst>
                          </p:cNvPr>
                          <p:cNvPicPr/>
                          <p:nvPr/>
                        </p:nvPicPr>
                        <p:blipFill>
                          <a:blip r:embed="rId49" cstate="print"/>
                          <a:stretch>
                            <a:fillRect/>
                          </a:stretch>
                        </p:blipFill>
                        <p:spPr>
                          <a:xfrm>
                            <a:off x="4136443" y="3923857"/>
                            <a:ext cx="606467" cy="609127"/>
                          </a:xfrm>
                          <a:prstGeom prst="rect">
                            <a:avLst/>
                          </a:prstGeom>
                        </p:spPr>
                      </p:pic>
                      <p:pic>
                        <p:nvPicPr>
                          <p:cNvPr id="99" name="object 69">
                            <a:extLst>
                              <a:ext uri="{FF2B5EF4-FFF2-40B4-BE49-F238E27FC236}">
                                <a16:creationId xmlns:a16="http://schemas.microsoft.com/office/drawing/2014/main" id="{9A9B5B34-88E5-D4E0-DF36-1DEF7B7560B4}"/>
                              </a:ext>
                            </a:extLst>
                          </p:cNvPr>
                          <p:cNvPicPr/>
                          <p:nvPr/>
                        </p:nvPicPr>
                        <p:blipFill>
                          <a:blip r:embed="rId49" cstate="print"/>
                          <a:stretch>
                            <a:fillRect/>
                          </a:stretch>
                        </p:blipFill>
                        <p:spPr>
                          <a:xfrm>
                            <a:off x="7767942" y="3796100"/>
                            <a:ext cx="693411" cy="736884"/>
                          </a:xfrm>
                          <a:prstGeom prst="rect">
                            <a:avLst/>
                          </a:prstGeom>
                        </p:spPr>
                      </p:pic>
                    </p:grpSp>
                  </p:grpSp>
                  <p:pic>
                    <p:nvPicPr>
                      <p:cNvPr id="91" name="object 181">
                        <a:extLst>
                          <a:ext uri="{FF2B5EF4-FFF2-40B4-BE49-F238E27FC236}">
                            <a16:creationId xmlns:a16="http://schemas.microsoft.com/office/drawing/2014/main" id="{C9DC919E-96A0-9DB3-E37B-59AEDC895134}"/>
                          </a:ext>
                        </a:extLst>
                      </p:cNvPr>
                      <p:cNvPicPr/>
                      <p:nvPr/>
                    </p:nvPicPr>
                    <p:blipFill>
                      <a:blip r:embed="rId46" cstate="print"/>
                      <a:stretch>
                        <a:fillRect/>
                      </a:stretch>
                    </p:blipFill>
                    <p:spPr>
                      <a:xfrm>
                        <a:off x="5663241" y="4310300"/>
                        <a:ext cx="145629" cy="145629"/>
                      </a:xfrm>
                      <a:prstGeom prst="rect">
                        <a:avLst/>
                      </a:prstGeom>
                    </p:spPr>
                  </p:pic>
                  <p:pic>
                    <p:nvPicPr>
                      <p:cNvPr id="92" name="object 180">
                        <a:extLst>
                          <a:ext uri="{FF2B5EF4-FFF2-40B4-BE49-F238E27FC236}">
                            <a16:creationId xmlns:a16="http://schemas.microsoft.com/office/drawing/2014/main" id="{01766BCD-BD2E-D4FC-8699-071ED8284FF6}"/>
                          </a:ext>
                        </a:extLst>
                      </p:cNvPr>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6642226" y="4294928"/>
                        <a:ext cx="134675" cy="197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9" name="object 256">
                      <a:extLst>
                        <a:ext uri="{FF2B5EF4-FFF2-40B4-BE49-F238E27FC236}">
                          <a16:creationId xmlns:a16="http://schemas.microsoft.com/office/drawing/2014/main" id="{CE9ABE64-B340-38DD-8F06-C1667EAAF509}"/>
                        </a:ext>
                      </a:extLst>
                    </p:cNvPr>
                    <p:cNvPicPr/>
                    <p:nvPr/>
                  </p:nvPicPr>
                  <p:blipFill>
                    <a:blip r:embed="rId51" cstate="print"/>
                    <a:stretch>
                      <a:fillRect/>
                    </a:stretch>
                  </p:blipFill>
                  <p:spPr>
                    <a:xfrm>
                      <a:off x="4303524" y="4315198"/>
                      <a:ext cx="160751" cy="174771"/>
                    </a:xfrm>
                    <a:prstGeom prst="rect">
                      <a:avLst/>
                    </a:prstGeom>
                  </p:spPr>
                </p:pic>
              </p:grpSp>
              <p:grpSp>
                <p:nvGrpSpPr>
                  <p:cNvPr id="81" name="Grupo 15565">
                    <a:extLst>
                      <a:ext uri="{FF2B5EF4-FFF2-40B4-BE49-F238E27FC236}">
                        <a16:creationId xmlns:a16="http://schemas.microsoft.com/office/drawing/2014/main" id="{E4227E78-23B7-5624-F94B-3C2E612061BE}"/>
                      </a:ext>
                    </a:extLst>
                  </p:cNvPr>
                  <p:cNvGrpSpPr>
                    <a:grpSpLocks/>
                  </p:cNvGrpSpPr>
                  <p:nvPr/>
                </p:nvGrpSpPr>
                <p:grpSpPr bwMode="auto">
                  <a:xfrm>
                    <a:off x="1565548" y="3024023"/>
                    <a:ext cx="427435" cy="789625"/>
                    <a:chOff x="2099522" y="2873309"/>
                    <a:chExt cx="569663" cy="1053309"/>
                  </a:xfrm>
                </p:grpSpPr>
                <p:pic>
                  <p:nvPicPr>
                    <p:cNvPr id="85" name="object 154">
                      <a:extLst>
                        <a:ext uri="{FF2B5EF4-FFF2-40B4-BE49-F238E27FC236}">
                          <a16:creationId xmlns:a16="http://schemas.microsoft.com/office/drawing/2014/main" id="{B8E7318F-87EF-B1BA-D6AD-2E018F9380CC}"/>
                        </a:ext>
                      </a:extLst>
                    </p:cNvPr>
                    <p:cNvPicPr>
                      <a:picLocks noChangeAspect="1" noChangeArrowheads="1"/>
                    </p:cNvPicPr>
                    <p:nvPr/>
                  </p:nvPicPr>
                  <p:blipFill>
                    <a:blip r:embed="rId52">
                      <a:extLst>
                        <a:ext uri="{28A0092B-C50C-407E-A947-70E740481C1C}">
                          <a14:useLocalDpi xmlns:a14="http://schemas.microsoft.com/office/drawing/2010/main" val="0"/>
                        </a:ext>
                      </a:extLst>
                    </a:blip>
                    <a:srcRect l="34879" r="-2"/>
                    <a:stretch>
                      <a:fillRect/>
                    </a:stretch>
                  </p:blipFill>
                  <p:spPr bwMode="auto">
                    <a:xfrm>
                      <a:off x="2099522" y="3300778"/>
                      <a:ext cx="395885" cy="322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object 193">
                      <a:extLst>
                        <a:ext uri="{FF2B5EF4-FFF2-40B4-BE49-F238E27FC236}">
                          <a16:creationId xmlns:a16="http://schemas.microsoft.com/office/drawing/2014/main" id="{CFE100CA-FECD-76BF-4217-B2254E662933}"/>
                        </a:ext>
                      </a:extLst>
                    </p:cNvPr>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2139001" y="2873309"/>
                      <a:ext cx="530184" cy="522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object 156">
                      <a:extLst>
                        <a:ext uri="{FF2B5EF4-FFF2-40B4-BE49-F238E27FC236}">
                          <a16:creationId xmlns:a16="http://schemas.microsoft.com/office/drawing/2014/main" id="{3A7E5458-C42E-FFB9-8803-B4D044D6EC4C}"/>
                        </a:ext>
                      </a:extLst>
                    </p:cNvPr>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2298725" y="3228196"/>
                      <a:ext cx="149562" cy="698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2" name="Grupo 81">
                    <a:extLst>
                      <a:ext uri="{FF2B5EF4-FFF2-40B4-BE49-F238E27FC236}">
                        <a16:creationId xmlns:a16="http://schemas.microsoft.com/office/drawing/2014/main" id="{0C381D70-7C9B-3A0B-0563-7D67C7611F6E}"/>
                      </a:ext>
                    </a:extLst>
                  </p:cNvPr>
                  <p:cNvGrpSpPr/>
                  <p:nvPr/>
                </p:nvGrpSpPr>
                <p:grpSpPr>
                  <a:xfrm>
                    <a:off x="1700990" y="2699595"/>
                    <a:ext cx="222331" cy="170420"/>
                    <a:chOff x="2799976" y="3837822"/>
                    <a:chExt cx="222331" cy="170420"/>
                  </a:xfrm>
                </p:grpSpPr>
                <p:pic>
                  <p:nvPicPr>
                    <p:cNvPr id="83" name="object 196">
                      <a:extLst>
                        <a:ext uri="{FF2B5EF4-FFF2-40B4-BE49-F238E27FC236}">
                          <a16:creationId xmlns:a16="http://schemas.microsoft.com/office/drawing/2014/main" id="{219FF3CE-A065-CFB7-534E-07BF0A82C777}"/>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99976" y="3837822"/>
                      <a:ext cx="222331" cy="166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object 187">
                      <a:extLst>
                        <a:ext uri="{FF2B5EF4-FFF2-40B4-BE49-F238E27FC236}">
                          <a16:creationId xmlns:a16="http://schemas.microsoft.com/office/drawing/2014/main" id="{C8725299-A392-62F9-7B9E-AC0FB1FDBF94}"/>
                        </a:ext>
                      </a:extLst>
                    </p:cNvPr>
                    <p:cNvSpPr txBox="1">
                      <a:spLocks noChangeArrowheads="1"/>
                    </p:cNvSpPr>
                    <p:nvPr/>
                  </p:nvSpPr>
                  <p:spPr bwMode="auto">
                    <a:xfrm>
                      <a:off x="2862722" y="3933702"/>
                      <a:ext cx="126478" cy="74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12859" rIns="0" bIns="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ctr" defTabSz="914400" rtl="0" eaLnBrk="1" fontAlgn="auto" latinLnBrk="0" hangingPunct="1">
                        <a:lnSpc>
                          <a:spcPct val="100000"/>
                        </a:lnSpc>
                        <a:spcBef>
                          <a:spcPts val="103"/>
                        </a:spcBef>
                        <a:spcAft>
                          <a:spcPts val="0"/>
                        </a:spcAft>
                        <a:buClr>
                          <a:srgbClr val="000000"/>
                        </a:buClr>
                        <a:buSzTx/>
                        <a:buFont typeface="Arial" panose="020B0604020202020204" pitchFamily="34" charset="0"/>
                        <a:buNone/>
                        <a:tabLst/>
                        <a:defRPr/>
                      </a:pPr>
                      <a:r>
                        <a:rPr kumimoji="0" lang="es-ES" altLang="en-US" sz="400" b="0" i="0" u="none" strike="noStrike" kern="0" cap="none" spc="0" normalizeH="0" baseline="0" noProof="0" dirty="0">
                          <a:ln>
                            <a:noFill/>
                          </a:ln>
                          <a:solidFill>
                            <a:srgbClr val="27AAE1"/>
                          </a:solidFill>
                          <a:effectLst/>
                          <a:uLnTx/>
                          <a:uFillTx/>
                          <a:latin typeface="Arial" panose="020B0604020202020204" pitchFamily="34" charset="0"/>
                          <a:cs typeface="Arial" panose="020B0604020202020204" pitchFamily="34" charset="0"/>
                          <a:sym typeface="Arial"/>
                        </a:rPr>
                        <a:t>OT</a:t>
                      </a:r>
                      <a:endParaRPr kumimoji="0" lang="es-ES" altLang="en-US" sz="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grpSp>
          <p:pic>
            <p:nvPicPr>
              <p:cNvPr id="76" name="Imagen 75" descr="Logotipo&#10;&#10;Descripción generada automáticamente">
                <a:extLst>
                  <a:ext uri="{FF2B5EF4-FFF2-40B4-BE49-F238E27FC236}">
                    <a16:creationId xmlns:a16="http://schemas.microsoft.com/office/drawing/2014/main" id="{051605F2-A867-1F8D-C5CA-CCC677E926EA}"/>
                  </a:ext>
                </a:extLst>
              </p:cNvPr>
              <p:cNvPicPr>
                <a:picLocks noChangeAspect="1"/>
              </p:cNvPicPr>
              <p:nvPr/>
            </p:nvPicPr>
            <p:blipFill>
              <a:blip r:embed="rId55">
                <a:extLst>
                  <a:ext uri="{28A0092B-C50C-407E-A947-70E740481C1C}">
                    <a14:useLocalDpi xmlns:a14="http://schemas.microsoft.com/office/drawing/2010/main" val="0"/>
                  </a:ext>
                </a:extLst>
              </a:blip>
              <a:stretch>
                <a:fillRect/>
              </a:stretch>
            </p:blipFill>
            <p:spPr>
              <a:xfrm>
                <a:off x="5779320" y="2515103"/>
                <a:ext cx="259200" cy="144000"/>
              </a:xfrm>
              <a:prstGeom prst="rect">
                <a:avLst/>
              </a:prstGeom>
            </p:spPr>
          </p:pic>
        </p:grpSp>
        <p:grpSp>
          <p:nvGrpSpPr>
            <p:cNvPr id="143" name="Grupo 142">
              <a:extLst>
                <a:ext uri="{FF2B5EF4-FFF2-40B4-BE49-F238E27FC236}">
                  <a16:creationId xmlns:a16="http://schemas.microsoft.com/office/drawing/2014/main" id="{E5E0E8A5-9A40-5EFF-938E-A29C366C02D6}"/>
                </a:ext>
              </a:extLst>
            </p:cNvPr>
            <p:cNvGrpSpPr/>
            <p:nvPr/>
          </p:nvGrpSpPr>
          <p:grpSpPr>
            <a:xfrm>
              <a:off x="2572038" y="2836807"/>
              <a:ext cx="2736752" cy="976784"/>
              <a:chOff x="237914" y="1609918"/>
              <a:chExt cx="2736752" cy="976784"/>
            </a:xfrm>
          </p:grpSpPr>
          <p:grpSp>
            <p:nvGrpSpPr>
              <p:cNvPr id="144" name="Grupo 143">
                <a:extLst>
                  <a:ext uri="{FF2B5EF4-FFF2-40B4-BE49-F238E27FC236}">
                    <a16:creationId xmlns:a16="http://schemas.microsoft.com/office/drawing/2014/main" id="{F6A5B721-2121-50DF-A65A-E07F22109AF8}"/>
                  </a:ext>
                </a:extLst>
              </p:cNvPr>
              <p:cNvGrpSpPr/>
              <p:nvPr/>
            </p:nvGrpSpPr>
            <p:grpSpPr>
              <a:xfrm>
                <a:off x="237914" y="1609918"/>
                <a:ext cx="2736752" cy="976784"/>
                <a:chOff x="237914" y="1609918"/>
                <a:chExt cx="2736752" cy="976784"/>
              </a:xfrm>
            </p:grpSpPr>
            <p:grpSp>
              <p:nvGrpSpPr>
                <p:cNvPr id="146" name="Grupo 145">
                  <a:extLst>
                    <a:ext uri="{FF2B5EF4-FFF2-40B4-BE49-F238E27FC236}">
                      <a16:creationId xmlns:a16="http://schemas.microsoft.com/office/drawing/2014/main" id="{D0711FC5-90F6-CA1C-5A24-20E2A148750D}"/>
                    </a:ext>
                  </a:extLst>
                </p:cNvPr>
                <p:cNvGrpSpPr/>
                <p:nvPr/>
              </p:nvGrpSpPr>
              <p:grpSpPr>
                <a:xfrm>
                  <a:off x="237914" y="1609918"/>
                  <a:ext cx="2736752" cy="976784"/>
                  <a:chOff x="237914" y="1609918"/>
                  <a:chExt cx="2736752" cy="976784"/>
                </a:xfrm>
              </p:grpSpPr>
              <p:grpSp>
                <p:nvGrpSpPr>
                  <p:cNvPr id="148" name="Grupo 147">
                    <a:extLst>
                      <a:ext uri="{FF2B5EF4-FFF2-40B4-BE49-F238E27FC236}">
                        <a16:creationId xmlns:a16="http://schemas.microsoft.com/office/drawing/2014/main" id="{F4C22CA4-85D0-25F2-598D-3D04929F723D}"/>
                      </a:ext>
                    </a:extLst>
                  </p:cNvPr>
                  <p:cNvGrpSpPr/>
                  <p:nvPr/>
                </p:nvGrpSpPr>
                <p:grpSpPr>
                  <a:xfrm>
                    <a:off x="237914" y="1812941"/>
                    <a:ext cx="2736752" cy="773761"/>
                    <a:chOff x="277063" y="1812941"/>
                    <a:chExt cx="2736752" cy="773761"/>
                  </a:xfrm>
                </p:grpSpPr>
                <p:grpSp>
                  <p:nvGrpSpPr>
                    <p:cNvPr id="154" name="Grupo 153">
                      <a:extLst>
                        <a:ext uri="{FF2B5EF4-FFF2-40B4-BE49-F238E27FC236}">
                          <a16:creationId xmlns:a16="http://schemas.microsoft.com/office/drawing/2014/main" id="{FA7D66B2-1B54-D768-BBB1-C526C2D8CBE3}"/>
                        </a:ext>
                      </a:extLst>
                    </p:cNvPr>
                    <p:cNvGrpSpPr/>
                    <p:nvPr/>
                  </p:nvGrpSpPr>
                  <p:grpSpPr>
                    <a:xfrm>
                      <a:off x="277063" y="1812941"/>
                      <a:ext cx="1638455" cy="745997"/>
                      <a:chOff x="209830" y="1685941"/>
                      <a:chExt cx="1638455" cy="745997"/>
                    </a:xfrm>
                  </p:grpSpPr>
                  <p:grpSp>
                    <p:nvGrpSpPr>
                      <p:cNvPr id="156" name="Grupo 155">
                        <a:extLst>
                          <a:ext uri="{FF2B5EF4-FFF2-40B4-BE49-F238E27FC236}">
                            <a16:creationId xmlns:a16="http://schemas.microsoft.com/office/drawing/2014/main" id="{6F681CC0-8B91-F81D-3CAF-00730B559C12}"/>
                          </a:ext>
                        </a:extLst>
                      </p:cNvPr>
                      <p:cNvGrpSpPr/>
                      <p:nvPr/>
                    </p:nvGrpSpPr>
                    <p:grpSpPr>
                      <a:xfrm>
                        <a:off x="209830" y="1685941"/>
                        <a:ext cx="1638455" cy="745997"/>
                        <a:chOff x="209830" y="1685941"/>
                        <a:chExt cx="1638455" cy="745997"/>
                      </a:xfrm>
                    </p:grpSpPr>
                    <p:sp>
                      <p:nvSpPr>
                        <p:cNvPr id="158" name="Elipse 157">
                          <a:extLst>
                            <a:ext uri="{FF2B5EF4-FFF2-40B4-BE49-F238E27FC236}">
                              <a16:creationId xmlns:a16="http://schemas.microsoft.com/office/drawing/2014/main" id="{977AA483-91C1-C282-C804-25B40411662F}"/>
                            </a:ext>
                          </a:extLst>
                        </p:cNvPr>
                        <p:cNvSpPr/>
                        <p:nvPr/>
                      </p:nvSpPr>
                      <p:spPr>
                        <a:xfrm>
                          <a:off x="443535" y="1774664"/>
                          <a:ext cx="1404750" cy="65727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nvGrpSpPr>
                        <p:cNvPr id="159" name="Grupo 158">
                          <a:extLst>
                            <a:ext uri="{FF2B5EF4-FFF2-40B4-BE49-F238E27FC236}">
                              <a16:creationId xmlns:a16="http://schemas.microsoft.com/office/drawing/2014/main" id="{D902258A-8036-3D38-0DF8-51572F8E1863}"/>
                            </a:ext>
                          </a:extLst>
                        </p:cNvPr>
                        <p:cNvGrpSpPr/>
                        <p:nvPr/>
                      </p:nvGrpSpPr>
                      <p:grpSpPr>
                        <a:xfrm>
                          <a:off x="209830" y="1685941"/>
                          <a:ext cx="1271178" cy="678652"/>
                          <a:chOff x="489328" y="1317552"/>
                          <a:chExt cx="1271178" cy="678652"/>
                        </a:xfrm>
                      </p:grpSpPr>
                      <p:grpSp>
                        <p:nvGrpSpPr>
                          <p:cNvPr id="160" name="Grupo 159">
                            <a:extLst>
                              <a:ext uri="{FF2B5EF4-FFF2-40B4-BE49-F238E27FC236}">
                                <a16:creationId xmlns:a16="http://schemas.microsoft.com/office/drawing/2014/main" id="{B4031B52-0195-D24F-A53F-E076E843006D}"/>
                              </a:ext>
                            </a:extLst>
                          </p:cNvPr>
                          <p:cNvGrpSpPr/>
                          <p:nvPr/>
                        </p:nvGrpSpPr>
                        <p:grpSpPr>
                          <a:xfrm>
                            <a:off x="615804" y="1476213"/>
                            <a:ext cx="1144702" cy="519991"/>
                            <a:chOff x="615804" y="1476213"/>
                            <a:chExt cx="1144702" cy="519991"/>
                          </a:xfrm>
                        </p:grpSpPr>
                        <p:pic>
                          <p:nvPicPr>
                            <p:cNvPr id="166" name="object 50">
                              <a:extLst>
                                <a:ext uri="{FF2B5EF4-FFF2-40B4-BE49-F238E27FC236}">
                                  <a16:creationId xmlns:a16="http://schemas.microsoft.com/office/drawing/2014/main" id="{877C8907-273E-CAC7-63A0-AFE2431DF1D1}"/>
                                </a:ext>
                              </a:extLst>
                            </p:cNvPr>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615804" y="1476213"/>
                              <a:ext cx="1015160" cy="4920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7" name="object 51">
                              <a:extLst>
                                <a:ext uri="{FF2B5EF4-FFF2-40B4-BE49-F238E27FC236}">
                                  <a16:creationId xmlns:a16="http://schemas.microsoft.com/office/drawing/2014/main" id="{C773E299-5663-AE7A-2DFD-47C9EBD2B68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25768" y="1807238"/>
                              <a:ext cx="634738" cy="188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1" name="Grupo 28">
                            <a:extLst>
                              <a:ext uri="{FF2B5EF4-FFF2-40B4-BE49-F238E27FC236}">
                                <a16:creationId xmlns:a16="http://schemas.microsoft.com/office/drawing/2014/main" id="{B2AC44A4-AD8B-1D7E-21E2-7292778F6B3F}"/>
                              </a:ext>
                            </a:extLst>
                          </p:cNvPr>
                          <p:cNvGrpSpPr>
                            <a:grpSpLocks/>
                          </p:cNvGrpSpPr>
                          <p:nvPr/>
                        </p:nvGrpSpPr>
                        <p:grpSpPr bwMode="auto">
                          <a:xfrm>
                            <a:off x="489328" y="1317552"/>
                            <a:ext cx="827961" cy="642938"/>
                            <a:chOff x="5478901" y="1054100"/>
                            <a:chExt cx="1103691" cy="857250"/>
                          </a:xfrm>
                        </p:grpSpPr>
                        <p:sp>
                          <p:nvSpPr>
                            <p:cNvPr id="162" name="object 155">
                              <a:extLst>
                                <a:ext uri="{FF2B5EF4-FFF2-40B4-BE49-F238E27FC236}">
                                  <a16:creationId xmlns:a16="http://schemas.microsoft.com/office/drawing/2014/main" id="{1198A447-1B32-16DB-C455-9020B0123E78}"/>
                                </a:ext>
                              </a:extLst>
                            </p:cNvPr>
                            <p:cNvSpPr>
                              <a:spLocks/>
                            </p:cNvSpPr>
                            <p:nvPr/>
                          </p:nvSpPr>
                          <p:spPr bwMode="auto">
                            <a:xfrm>
                              <a:off x="5721350" y="1111250"/>
                              <a:ext cx="549275" cy="147638"/>
                            </a:xfrm>
                            <a:custGeom>
                              <a:avLst/>
                              <a:gdLst>
                                <a:gd name="T0" fmla="*/ 549111 w 349250"/>
                                <a:gd name="T1" fmla="*/ 0 h 94615"/>
                                <a:gd name="T2" fmla="*/ 0 w 349250"/>
                                <a:gd name="T3" fmla="*/ 0 h 94615"/>
                                <a:gd name="T4" fmla="*/ 0 w 349250"/>
                                <a:gd name="T5" fmla="*/ 147554 h 94615"/>
                                <a:gd name="T6" fmla="*/ 549111 w 349250"/>
                                <a:gd name="T7" fmla="*/ 147554 h 94615"/>
                                <a:gd name="T8" fmla="*/ 549111 w 349250"/>
                                <a:gd name="T9" fmla="*/ 0 h 946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250" h="94615">
                                  <a:moveTo>
                                    <a:pt x="349146" y="0"/>
                                  </a:moveTo>
                                  <a:lnTo>
                                    <a:pt x="0" y="0"/>
                                  </a:lnTo>
                                  <a:lnTo>
                                    <a:pt x="0" y="94561"/>
                                  </a:lnTo>
                                  <a:lnTo>
                                    <a:pt x="349146" y="94561"/>
                                  </a:lnTo>
                                  <a:lnTo>
                                    <a:pt x="3491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35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63" name="Elipse 162">
                              <a:extLst>
                                <a:ext uri="{FF2B5EF4-FFF2-40B4-BE49-F238E27FC236}">
                                  <a16:creationId xmlns:a16="http://schemas.microsoft.com/office/drawing/2014/main" id="{69EC6330-499C-C09C-4C7A-0E8D05215BBE}"/>
                                </a:ext>
                              </a:extLst>
                            </p:cNvPr>
                            <p:cNvSpPr/>
                            <p:nvPr/>
                          </p:nvSpPr>
                          <p:spPr>
                            <a:xfrm>
                              <a:off x="5661950" y="1054100"/>
                              <a:ext cx="165062" cy="1651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1</a:t>
                              </a:r>
                            </a:p>
                          </p:txBody>
                        </p:sp>
                        <p:sp>
                          <p:nvSpPr>
                            <p:cNvPr id="164" name="object 157">
                              <a:extLst>
                                <a:ext uri="{FF2B5EF4-FFF2-40B4-BE49-F238E27FC236}">
                                  <a16:creationId xmlns:a16="http://schemas.microsoft.com/office/drawing/2014/main" id="{9D7D9BE4-6F28-029C-4250-826837089140}"/>
                                </a:ext>
                              </a:extLst>
                            </p:cNvPr>
                            <p:cNvSpPr txBox="1">
                              <a:spLocks noChangeArrowheads="1"/>
                            </p:cNvSpPr>
                            <p:nvPr/>
                          </p:nvSpPr>
                          <p:spPr bwMode="auto">
                            <a:xfrm>
                              <a:off x="5839394" y="1059862"/>
                              <a:ext cx="743198" cy="1641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ts val="225"/>
                                </a:spcBef>
                                <a:spcAft>
                                  <a:spcPts val="0"/>
                                </a:spcAft>
                                <a:buClr>
                                  <a:srgbClr val="000000"/>
                                </a:buClr>
                                <a:buSzTx/>
                                <a:buFont typeface="Arial" panose="020B0604020202020204" pitchFamily="34" charset="0"/>
                                <a:buNone/>
                                <a:tabLst/>
                                <a:defRPr/>
                              </a:pPr>
                              <a:r>
                                <a:rPr kumimoji="0" lang="es-ES" altLang="en-US" sz="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Captación</a:t>
                              </a:r>
                            </a:p>
                          </p:txBody>
                        </p:sp>
                        <p:sp>
                          <p:nvSpPr>
                            <p:cNvPr id="165" name="Rectángulo 164">
                              <a:extLst>
                                <a:ext uri="{FF2B5EF4-FFF2-40B4-BE49-F238E27FC236}">
                                  <a16:creationId xmlns:a16="http://schemas.microsoft.com/office/drawing/2014/main" id="{5EBE508C-AFBD-17CB-ABB1-EE76EBE92F44}"/>
                                </a:ext>
                              </a:extLst>
                            </p:cNvPr>
                            <p:cNvSpPr/>
                            <p:nvPr/>
                          </p:nvSpPr>
                          <p:spPr bwMode="auto">
                            <a:xfrm>
                              <a:off x="5478901" y="1493838"/>
                              <a:ext cx="146015" cy="417512"/>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35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grpSp>
                  </p:grpSp>
                  <p:pic>
                    <p:nvPicPr>
                      <p:cNvPr id="157" name="object 161">
                        <a:extLst>
                          <a:ext uri="{FF2B5EF4-FFF2-40B4-BE49-F238E27FC236}">
                            <a16:creationId xmlns:a16="http://schemas.microsoft.com/office/drawing/2014/main" id="{AEDC60F8-C6FA-5F91-7CAA-4B30CEBBE87C}"/>
                          </a:ext>
                        </a:extLst>
                      </p:cNvPr>
                      <p:cNvPicPr/>
                      <p:nvPr/>
                    </p:nvPicPr>
                    <p:blipFill>
                      <a:blip r:embed="rId57" cstate="print"/>
                      <a:stretch>
                        <a:fillRect/>
                      </a:stretch>
                    </p:blipFill>
                    <p:spPr>
                      <a:xfrm>
                        <a:off x="1147289" y="1716626"/>
                        <a:ext cx="383496" cy="655336"/>
                      </a:xfrm>
                      <a:prstGeom prst="rect">
                        <a:avLst/>
                      </a:prstGeom>
                    </p:spPr>
                  </p:pic>
                </p:grpSp>
                <p:sp>
                  <p:nvSpPr>
                    <p:cNvPr id="155" name="object 149">
                      <a:extLst>
                        <a:ext uri="{FF2B5EF4-FFF2-40B4-BE49-F238E27FC236}">
                          <a16:creationId xmlns:a16="http://schemas.microsoft.com/office/drawing/2014/main" id="{B4A73435-4190-8146-EBD0-AC1410B9E5F8}"/>
                        </a:ext>
                      </a:extLst>
                    </p:cNvPr>
                    <p:cNvSpPr txBox="1">
                      <a:spLocks noChangeArrowheads="1"/>
                    </p:cNvSpPr>
                    <p:nvPr/>
                  </p:nvSpPr>
                  <p:spPr bwMode="auto">
                    <a:xfrm>
                      <a:off x="1717937" y="2152434"/>
                      <a:ext cx="1295878" cy="43426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32400" tIns="31908" rIns="32400" bIns="3240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Información actualizada de la red  en sus dispositivos móviles antes  de realizar una intervención sobre  el terreno.</a:t>
                      </a:r>
                    </a:p>
                  </p:txBody>
                </p:sp>
              </p:grpSp>
              <p:grpSp>
                <p:nvGrpSpPr>
                  <p:cNvPr id="149" name="Grupo 148">
                    <a:extLst>
                      <a:ext uri="{FF2B5EF4-FFF2-40B4-BE49-F238E27FC236}">
                        <a16:creationId xmlns:a16="http://schemas.microsoft.com/office/drawing/2014/main" id="{0414F292-666A-F3E7-4EEF-9DE30A82DE08}"/>
                      </a:ext>
                    </a:extLst>
                  </p:cNvPr>
                  <p:cNvGrpSpPr/>
                  <p:nvPr/>
                </p:nvGrpSpPr>
                <p:grpSpPr>
                  <a:xfrm>
                    <a:off x="1717115" y="2081252"/>
                    <a:ext cx="412337" cy="54000"/>
                    <a:chOff x="-585257" y="662118"/>
                    <a:chExt cx="412337" cy="54000"/>
                  </a:xfrm>
                </p:grpSpPr>
                <p:pic>
                  <p:nvPicPr>
                    <p:cNvPr id="152" name="Imagen 151" descr="Logotipo&#10;&#10;Descripción generada automáticamente">
                      <a:extLst>
                        <a:ext uri="{FF2B5EF4-FFF2-40B4-BE49-F238E27FC236}">
                          <a16:creationId xmlns:a16="http://schemas.microsoft.com/office/drawing/2014/main" id="{78866EAB-7535-F6CA-D6C5-45E59356D249}"/>
                        </a:ext>
                      </a:extLst>
                    </p:cNvPr>
                    <p:cNvPicPr>
                      <a:picLocks noChangeAspect="1"/>
                    </p:cNvPicPr>
                    <p:nvPr/>
                  </p:nvPicPr>
                  <p:blipFill>
                    <a:blip r:embed="rId58">
                      <a:extLst>
                        <a:ext uri="{28A0092B-C50C-407E-A947-70E740481C1C}">
                          <a14:useLocalDpi xmlns:a14="http://schemas.microsoft.com/office/drawing/2010/main" val="0"/>
                        </a:ext>
                      </a:extLst>
                    </a:blip>
                    <a:stretch>
                      <a:fillRect/>
                    </a:stretch>
                  </p:blipFill>
                  <p:spPr>
                    <a:xfrm>
                      <a:off x="-351637" y="662118"/>
                      <a:ext cx="178717" cy="54000"/>
                    </a:xfrm>
                    <a:prstGeom prst="rect">
                      <a:avLst/>
                    </a:prstGeom>
                  </p:spPr>
                </p:pic>
                <p:pic>
                  <p:nvPicPr>
                    <p:cNvPr id="153" name="Imagen 152" descr="Icono&#10;&#10;Descripción generada automáticamente">
                      <a:extLst>
                        <a:ext uri="{FF2B5EF4-FFF2-40B4-BE49-F238E27FC236}">
                          <a16:creationId xmlns:a16="http://schemas.microsoft.com/office/drawing/2014/main" id="{CCA018D0-147D-04C3-B625-C2554D86283B}"/>
                        </a:ext>
                      </a:extLst>
                    </p:cNvPr>
                    <p:cNvPicPr>
                      <a:picLocks noChangeAspect="1"/>
                    </p:cNvPicPr>
                    <p:nvPr/>
                  </p:nvPicPr>
                  <p:blipFill>
                    <a:blip r:embed="rId59">
                      <a:extLst>
                        <a:ext uri="{28A0092B-C50C-407E-A947-70E740481C1C}">
                          <a14:useLocalDpi xmlns:a14="http://schemas.microsoft.com/office/drawing/2010/main" val="0"/>
                        </a:ext>
                      </a:extLst>
                    </a:blip>
                    <a:stretch>
                      <a:fillRect/>
                    </a:stretch>
                  </p:blipFill>
                  <p:spPr>
                    <a:xfrm>
                      <a:off x="-585257" y="662118"/>
                      <a:ext cx="181576" cy="54000"/>
                    </a:xfrm>
                    <a:prstGeom prst="rect">
                      <a:avLst/>
                    </a:prstGeom>
                  </p:spPr>
                </p:pic>
              </p:grpSp>
              <p:pic>
                <p:nvPicPr>
                  <p:cNvPr id="150" name="Imagen 149" descr="Forma, Icono&#10;&#10;Descripción generada automáticamente">
                    <a:extLst>
                      <a:ext uri="{FF2B5EF4-FFF2-40B4-BE49-F238E27FC236}">
                        <a16:creationId xmlns:a16="http://schemas.microsoft.com/office/drawing/2014/main" id="{BE9B852F-919F-2A94-4A31-817F2BA303D9}"/>
                      </a:ext>
                    </a:extLst>
                  </p:cNvPr>
                  <p:cNvPicPr>
                    <a:picLocks noChangeAspect="1"/>
                  </p:cNvPicPr>
                  <p:nvPr/>
                </p:nvPicPr>
                <p:blipFill>
                  <a:blip r:embed="rId60">
                    <a:extLst>
                      <a:ext uri="{28A0092B-C50C-407E-A947-70E740481C1C}">
                        <a14:useLocalDpi xmlns:a14="http://schemas.microsoft.com/office/drawing/2010/main" val="0"/>
                      </a:ext>
                    </a:extLst>
                  </a:blip>
                  <a:stretch>
                    <a:fillRect/>
                  </a:stretch>
                </p:blipFill>
                <p:spPr>
                  <a:xfrm>
                    <a:off x="1139804" y="1757503"/>
                    <a:ext cx="254823" cy="54000"/>
                  </a:xfrm>
                  <a:prstGeom prst="rect">
                    <a:avLst/>
                  </a:prstGeom>
                </p:spPr>
              </p:pic>
              <p:sp>
                <p:nvSpPr>
                  <p:cNvPr id="151" name="object 163">
                    <a:extLst>
                      <a:ext uri="{FF2B5EF4-FFF2-40B4-BE49-F238E27FC236}">
                        <a16:creationId xmlns:a16="http://schemas.microsoft.com/office/drawing/2014/main" id="{DD9018B8-ACB4-9F26-DF22-86A0ED2C257C}"/>
                      </a:ext>
                    </a:extLst>
                  </p:cNvPr>
                  <p:cNvSpPr txBox="1">
                    <a:spLocks noChangeArrowheads="1"/>
                  </p:cNvSpPr>
                  <p:nvPr/>
                </p:nvSpPr>
                <p:spPr bwMode="auto">
                  <a:xfrm>
                    <a:off x="1157104" y="1609918"/>
                    <a:ext cx="482919" cy="1048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12383" rIns="0" bIns="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ctr" defTabSz="914400" rtl="0" eaLnBrk="1" fontAlgn="auto" latinLnBrk="0" hangingPunct="1">
                      <a:lnSpc>
                        <a:spcPct val="100000"/>
                      </a:lnSpc>
                      <a:spcBef>
                        <a:spcPts val="94"/>
                      </a:spcBef>
                      <a:spcAft>
                        <a:spcPts val="0"/>
                      </a:spcAft>
                      <a:buClr>
                        <a:srgbClr val="000000"/>
                      </a:buClr>
                      <a:buSzTx/>
                      <a:buFont typeface="Arial" panose="020B0604020202020204" pitchFamily="34" charset="0"/>
                      <a:buNone/>
                      <a:tabLst/>
                      <a:defRPr/>
                    </a:pPr>
                    <a:r>
                      <a:rPr kumimoji="0" lang="es-ES" altLang="en-US" sz="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EMBALSE</a:t>
                    </a:r>
                  </a:p>
                </p:txBody>
              </p:sp>
            </p:grpSp>
            <p:pic>
              <p:nvPicPr>
                <p:cNvPr id="147" name="Imagen 146">
                  <a:extLst>
                    <a:ext uri="{FF2B5EF4-FFF2-40B4-BE49-F238E27FC236}">
                      <a16:creationId xmlns:a16="http://schemas.microsoft.com/office/drawing/2014/main" id="{A157762A-FFDB-999B-D97E-4059AFE55468}"/>
                    </a:ext>
                  </a:extLst>
                </p:cNvPr>
                <p:cNvPicPr>
                  <a:picLocks noChangeAspect="1"/>
                </p:cNvPicPr>
                <p:nvPr/>
              </p:nvPicPr>
              <p:blipFill>
                <a:blip r:embed="rId61"/>
                <a:stretch>
                  <a:fillRect/>
                </a:stretch>
              </p:blipFill>
              <p:spPr>
                <a:xfrm>
                  <a:off x="2180044" y="2071693"/>
                  <a:ext cx="210001" cy="72000"/>
                </a:xfrm>
                <a:prstGeom prst="rect">
                  <a:avLst/>
                </a:prstGeom>
              </p:spPr>
            </p:pic>
          </p:grpSp>
          <p:pic>
            <p:nvPicPr>
              <p:cNvPr id="145" name="Imagen 144">
                <a:extLst>
                  <a:ext uri="{FF2B5EF4-FFF2-40B4-BE49-F238E27FC236}">
                    <a16:creationId xmlns:a16="http://schemas.microsoft.com/office/drawing/2014/main" id="{0702D7BF-526B-E27B-CA5C-45811C50ECE5}"/>
                  </a:ext>
                </a:extLst>
              </p:cNvPr>
              <p:cNvPicPr>
                <a:picLocks noChangeAspect="1"/>
              </p:cNvPicPr>
              <p:nvPr/>
            </p:nvPicPr>
            <p:blipFill>
              <a:blip r:embed="rId61"/>
              <a:stretch>
                <a:fillRect/>
              </a:stretch>
            </p:blipFill>
            <p:spPr>
              <a:xfrm>
                <a:off x="1440277" y="1750037"/>
                <a:ext cx="210001" cy="72000"/>
              </a:xfrm>
              <a:prstGeom prst="rect">
                <a:avLst/>
              </a:prstGeom>
            </p:spPr>
          </p:pic>
        </p:grpSp>
        <p:grpSp>
          <p:nvGrpSpPr>
            <p:cNvPr id="168" name="Grupo 167">
              <a:extLst>
                <a:ext uri="{FF2B5EF4-FFF2-40B4-BE49-F238E27FC236}">
                  <a16:creationId xmlns:a16="http://schemas.microsoft.com/office/drawing/2014/main" id="{1581AA0A-A227-A8A3-B2BD-68ACB2A058E0}"/>
                </a:ext>
              </a:extLst>
            </p:cNvPr>
            <p:cNvGrpSpPr/>
            <p:nvPr/>
          </p:nvGrpSpPr>
          <p:grpSpPr>
            <a:xfrm>
              <a:off x="2456175" y="3934938"/>
              <a:ext cx="1214485" cy="994165"/>
              <a:chOff x="122051" y="2708049"/>
              <a:chExt cx="1214485" cy="994165"/>
            </a:xfrm>
          </p:grpSpPr>
          <p:grpSp>
            <p:nvGrpSpPr>
              <p:cNvPr id="169" name="Grupo 168">
                <a:extLst>
                  <a:ext uri="{FF2B5EF4-FFF2-40B4-BE49-F238E27FC236}">
                    <a16:creationId xmlns:a16="http://schemas.microsoft.com/office/drawing/2014/main" id="{00AA6AEF-28B9-4EB9-C998-2D9FAF9D3464}"/>
                  </a:ext>
                </a:extLst>
              </p:cNvPr>
              <p:cNvGrpSpPr/>
              <p:nvPr/>
            </p:nvGrpSpPr>
            <p:grpSpPr>
              <a:xfrm>
                <a:off x="122051" y="2708049"/>
                <a:ext cx="1214485" cy="985729"/>
                <a:chOff x="122051" y="2708049"/>
                <a:chExt cx="1214485" cy="985729"/>
              </a:xfrm>
            </p:grpSpPr>
            <p:grpSp>
              <p:nvGrpSpPr>
                <p:cNvPr id="171" name="Grupo 170">
                  <a:extLst>
                    <a:ext uri="{FF2B5EF4-FFF2-40B4-BE49-F238E27FC236}">
                      <a16:creationId xmlns:a16="http://schemas.microsoft.com/office/drawing/2014/main" id="{453E8B7F-1D02-136E-5F36-0ECB9A50B963}"/>
                    </a:ext>
                  </a:extLst>
                </p:cNvPr>
                <p:cNvGrpSpPr/>
                <p:nvPr/>
              </p:nvGrpSpPr>
              <p:grpSpPr>
                <a:xfrm>
                  <a:off x="122051" y="2708049"/>
                  <a:ext cx="1214485" cy="865944"/>
                  <a:chOff x="122051" y="2708049"/>
                  <a:chExt cx="1214485" cy="865944"/>
                </a:xfrm>
              </p:grpSpPr>
              <p:grpSp>
                <p:nvGrpSpPr>
                  <p:cNvPr id="175" name="Grupo 174">
                    <a:extLst>
                      <a:ext uri="{FF2B5EF4-FFF2-40B4-BE49-F238E27FC236}">
                        <a16:creationId xmlns:a16="http://schemas.microsoft.com/office/drawing/2014/main" id="{8341FAEC-FE40-F398-52C6-88F9D5F1CFC9}"/>
                      </a:ext>
                    </a:extLst>
                  </p:cNvPr>
                  <p:cNvGrpSpPr/>
                  <p:nvPr/>
                </p:nvGrpSpPr>
                <p:grpSpPr>
                  <a:xfrm>
                    <a:off x="122051" y="2708049"/>
                    <a:ext cx="1214485" cy="820328"/>
                    <a:chOff x="6752890" y="1584720"/>
                    <a:chExt cx="1214485" cy="820328"/>
                  </a:xfrm>
                </p:grpSpPr>
                <p:grpSp>
                  <p:nvGrpSpPr>
                    <p:cNvPr id="177" name="Grupo 176">
                      <a:extLst>
                        <a:ext uri="{FF2B5EF4-FFF2-40B4-BE49-F238E27FC236}">
                          <a16:creationId xmlns:a16="http://schemas.microsoft.com/office/drawing/2014/main" id="{8268548D-D047-FC99-A617-7F7FDBB83AA9}"/>
                        </a:ext>
                      </a:extLst>
                    </p:cNvPr>
                    <p:cNvGrpSpPr/>
                    <p:nvPr/>
                  </p:nvGrpSpPr>
                  <p:grpSpPr>
                    <a:xfrm>
                      <a:off x="6846534" y="1584720"/>
                      <a:ext cx="1120841" cy="707850"/>
                      <a:chOff x="9359403" y="2341036"/>
                      <a:chExt cx="1494449" cy="943801"/>
                    </a:xfrm>
                  </p:grpSpPr>
                  <p:sp>
                    <p:nvSpPr>
                      <p:cNvPr id="181" name="Elipse 180">
                        <a:extLst>
                          <a:ext uri="{FF2B5EF4-FFF2-40B4-BE49-F238E27FC236}">
                            <a16:creationId xmlns:a16="http://schemas.microsoft.com/office/drawing/2014/main" id="{869829CA-BD86-4D61-BB38-BA7D60B0C43E}"/>
                          </a:ext>
                        </a:extLst>
                      </p:cNvPr>
                      <p:cNvSpPr/>
                      <p:nvPr/>
                    </p:nvSpPr>
                    <p:spPr>
                      <a:xfrm>
                        <a:off x="9359403" y="2341036"/>
                        <a:ext cx="1273174" cy="594759"/>
                      </a:xfrm>
                      <a:prstGeom prst="ellipse">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nvGrpSpPr>
                      <p:cNvPr id="182" name="Grupo 181">
                        <a:extLst>
                          <a:ext uri="{FF2B5EF4-FFF2-40B4-BE49-F238E27FC236}">
                            <a16:creationId xmlns:a16="http://schemas.microsoft.com/office/drawing/2014/main" id="{ED272BE3-3CCA-4378-93EB-1C0F0BA931A6}"/>
                          </a:ext>
                        </a:extLst>
                      </p:cNvPr>
                      <p:cNvGrpSpPr>
                        <a:grpSpLocks/>
                      </p:cNvGrpSpPr>
                      <p:nvPr/>
                    </p:nvGrpSpPr>
                    <p:grpSpPr bwMode="auto">
                      <a:xfrm>
                        <a:off x="9673731" y="2439262"/>
                        <a:ext cx="1180121" cy="845575"/>
                        <a:chOff x="1683815" y="1815926"/>
                        <a:chExt cx="1180121" cy="845575"/>
                      </a:xfrm>
                    </p:grpSpPr>
                    <p:pic>
                      <p:nvPicPr>
                        <p:cNvPr id="183" name="object 161">
                          <a:extLst>
                            <a:ext uri="{FF2B5EF4-FFF2-40B4-BE49-F238E27FC236}">
                              <a16:creationId xmlns:a16="http://schemas.microsoft.com/office/drawing/2014/main" id="{4360FB1A-AC1C-6192-8D35-429A2DD142EF}"/>
                            </a:ext>
                          </a:extLst>
                        </p:cNvPr>
                        <p:cNvPicPr>
                          <a:picLocks noChangeAspect="1" noChangeArrowheads="1"/>
                        </p:cNvPicPr>
                        <p:nvPr/>
                      </p:nvPicPr>
                      <p:blipFill>
                        <a:blip r:embed="rId62">
                          <a:extLst>
                            <a:ext uri="{28A0092B-C50C-407E-A947-70E740481C1C}">
                              <a14:useLocalDpi xmlns:a14="http://schemas.microsoft.com/office/drawing/2010/main" val="0"/>
                            </a:ext>
                          </a:extLst>
                        </a:blip>
                        <a:srcRect l="6171" t="54567" b="10046"/>
                        <a:stretch>
                          <a:fillRect/>
                        </a:stretch>
                      </p:blipFill>
                      <p:spPr bwMode="auto">
                        <a:xfrm>
                          <a:off x="1732278" y="2279107"/>
                          <a:ext cx="1131658" cy="382394"/>
                        </a:xfrm>
                        <a:prstGeom prst="rect">
                          <a:avLst/>
                        </a:prstGeom>
                        <a:solidFill>
                          <a:schemeClr val="bg1"/>
                        </a:solidFill>
                        <a:ln w="28575">
                          <a:solidFill>
                            <a:schemeClr val="bg1"/>
                          </a:solidFill>
                          <a:miter lim="800000"/>
                          <a:headEnd/>
                          <a:tailEnd/>
                        </a:ln>
                      </p:spPr>
                    </p:pic>
                    <p:sp>
                      <p:nvSpPr>
                        <p:cNvPr id="184" name="object 189">
                          <a:extLst>
                            <a:ext uri="{FF2B5EF4-FFF2-40B4-BE49-F238E27FC236}">
                              <a16:creationId xmlns:a16="http://schemas.microsoft.com/office/drawing/2014/main" id="{3255657C-665B-14D0-945F-5142C5D787D9}"/>
                            </a:ext>
                          </a:extLst>
                        </p:cNvPr>
                        <p:cNvSpPr txBox="1">
                          <a:spLocks noChangeArrowheads="1"/>
                        </p:cNvSpPr>
                        <p:nvPr/>
                      </p:nvSpPr>
                      <p:spPr bwMode="auto">
                        <a:xfrm>
                          <a:off x="1767953" y="1815926"/>
                          <a:ext cx="1035050" cy="3624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ts val="225"/>
                            </a:spcBef>
                            <a:spcAft>
                              <a:spcPts val="0"/>
                            </a:spcAft>
                            <a:buClr>
                              <a:srgbClr val="000000"/>
                            </a:buClr>
                            <a:buSzTx/>
                            <a:buFont typeface="Arial" panose="020B0604020202020204" pitchFamily="34" charset="0"/>
                            <a:buNone/>
                            <a:tabLst/>
                            <a:defRPr/>
                          </a:pPr>
                          <a:r>
                            <a:rPr kumimoji="0" lang="es-ES" altLang="en-US" sz="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Tratamiento</a:t>
                          </a:r>
                        </a:p>
                        <a:p>
                          <a:pPr marL="0" marR="0" lvl="0" indent="0" algn="ctr" defTabSz="914400" rtl="0" eaLnBrk="1" fontAlgn="auto" latinLnBrk="0" hangingPunct="1">
                            <a:lnSpc>
                              <a:spcPct val="100000"/>
                            </a:lnSpc>
                            <a:spcBef>
                              <a:spcPts val="225"/>
                            </a:spcBef>
                            <a:spcAft>
                              <a:spcPts val="0"/>
                            </a:spcAft>
                            <a:buClr>
                              <a:srgbClr val="000000"/>
                            </a:buClr>
                            <a:buSzTx/>
                            <a:buFont typeface="Arial" panose="020B0604020202020204" pitchFamily="34" charset="0"/>
                            <a:buNone/>
                            <a:tabLst/>
                            <a:defRPr/>
                          </a:pPr>
                          <a:r>
                            <a:rPr kumimoji="0" lang="es-ES" altLang="en-US" sz="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y potabilización</a:t>
                          </a:r>
                        </a:p>
                      </p:txBody>
                    </p:sp>
                    <p:sp>
                      <p:nvSpPr>
                        <p:cNvPr id="185" name="Elipse 184">
                          <a:extLst>
                            <a:ext uri="{FF2B5EF4-FFF2-40B4-BE49-F238E27FC236}">
                              <a16:creationId xmlns:a16="http://schemas.microsoft.com/office/drawing/2014/main" id="{309C2BE6-B4F7-F8AF-2F14-DE47221C83EE}"/>
                            </a:ext>
                          </a:extLst>
                        </p:cNvPr>
                        <p:cNvSpPr/>
                        <p:nvPr/>
                      </p:nvSpPr>
                      <p:spPr>
                        <a:xfrm>
                          <a:off x="1683815" y="1827214"/>
                          <a:ext cx="166687" cy="1651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2</a:t>
                          </a:r>
                        </a:p>
                      </p:txBody>
                    </p:sp>
                  </p:grpSp>
                </p:grpSp>
                <p:pic>
                  <p:nvPicPr>
                    <p:cNvPr id="178" name="object 162">
                      <a:extLst>
                        <a:ext uri="{FF2B5EF4-FFF2-40B4-BE49-F238E27FC236}">
                          <a16:creationId xmlns:a16="http://schemas.microsoft.com/office/drawing/2014/main" id="{AE29FDBB-F1AC-B590-A779-B9BD0B7EF312}"/>
                        </a:ext>
                      </a:extLst>
                    </p:cNvPr>
                    <p:cNvPicPr/>
                    <p:nvPr/>
                  </p:nvPicPr>
                  <p:blipFill>
                    <a:blip r:embed="rId63" cstate="print"/>
                    <a:stretch>
                      <a:fillRect/>
                    </a:stretch>
                  </p:blipFill>
                  <p:spPr>
                    <a:xfrm>
                      <a:off x="6892504" y="1830708"/>
                      <a:ext cx="410782" cy="574340"/>
                    </a:xfrm>
                    <a:prstGeom prst="rect">
                      <a:avLst/>
                    </a:prstGeom>
                  </p:spPr>
                </p:pic>
                <p:pic>
                  <p:nvPicPr>
                    <p:cNvPr id="179" name="object 196">
                      <a:extLst>
                        <a:ext uri="{FF2B5EF4-FFF2-40B4-BE49-F238E27FC236}">
                          <a16:creationId xmlns:a16="http://schemas.microsoft.com/office/drawing/2014/main" id="{A263692C-6C29-AD03-5560-E6D9650E541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752890" y="1755453"/>
                      <a:ext cx="222331" cy="166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0" name="object 187">
                      <a:extLst>
                        <a:ext uri="{FF2B5EF4-FFF2-40B4-BE49-F238E27FC236}">
                          <a16:creationId xmlns:a16="http://schemas.microsoft.com/office/drawing/2014/main" id="{37D0655E-8279-8032-99A9-CB4B01906557}"/>
                        </a:ext>
                      </a:extLst>
                    </p:cNvPr>
                    <p:cNvSpPr txBox="1">
                      <a:spLocks noChangeArrowheads="1"/>
                    </p:cNvSpPr>
                    <p:nvPr/>
                  </p:nvSpPr>
                  <p:spPr bwMode="auto">
                    <a:xfrm>
                      <a:off x="6815636" y="1851333"/>
                      <a:ext cx="126478" cy="74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12859" rIns="0" bIns="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ctr" defTabSz="914400" rtl="0" eaLnBrk="1" fontAlgn="auto" latinLnBrk="0" hangingPunct="1">
                        <a:lnSpc>
                          <a:spcPct val="100000"/>
                        </a:lnSpc>
                        <a:spcBef>
                          <a:spcPts val="103"/>
                        </a:spcBef>
                        <a:spcAft>
                          <a:spcPts val="0"/>
                        </a:spcAft>
                        <a:buClr>
                          <a:srgbClr val="000000"/>
                        </a:buClr>
                        <a:buSzTx/>
                        <a:buFont typeface="Arial" panose="020B0604020202020204" pitchFamily="34" charset="0"/>
                        <a:buNone/>
                        <a:tabLst/>
                        <a:defRPr/>
                      </a:pPr>
                      <a:r>
                        <a:rPr kumimoji="0" lang="es-ES" altLang="en-US" sz="400" b="0" i="0" u="none" strike="noStrike" kern="0" cap="none" spc="0" normalizeH="0" baseline="0" noProof="0" dirty="0">
                          <a:ln>
                            <a:noFill/>
                          </a:ln>
                          <a:solidFill>
                            <a:srgbClr val="27AAE1"/>
                          </a:solidFill>
                          <a:effectLst/>
                          <a:uLnTx/>
                          <a:uFillTx/>
                          <a:latin typeface="Arial" panose="020B0604020202020204" pitchFamily="34" charset="0"/>
                          <a:cs typeface="Arial" panose="020B0604020202020204" pitchFamily="34" charset="0"/>
                          <a:sym typeface="Arial"/>
                        </a:rPr>
                        <a:t>OT</a:t>
                      </a:r>
                      <a:endParaRPr kumimoji="0" lang="es-ES" altLang="en-US" sz="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176" name="object 192">
                    <a:extLst>
                      <a:ext uri="{FF2B5EF4-FFF2-40B4-BE49-F238E27FC236}">
                        <a16:creationId xmlns:a16="http://schemas.microsoft.com/office/drawing/2014/main" id="{376B6F4A-5CE9-591A-DF57-6ADBBA804D30}"/>
                      </a:ext>
                    </a:extLst>
                  </p:cNvPr>
                  <p:cNvSpPr txBox="1">
                    <a:spLocks noChangeArrowheads="1"/>
                  </p:cNvSpPr>
                  <p:nvPr/>
                </p:nvSpPr>
                <p:spPr bwMode="auto">
                  <a:xfrm>
                    <a:off x="615053" y="3469156"/>
                    <a:ext cx="247650" cy="1048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12383" rIns="0" bIns="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ctr" defTabSz="914400" rtl="0" eaLnBrk="1" fontAlgn="auto" latinLnBrk="0" hangingPunct="1">
                      <a:lnSpc>
                        <a:spcPct val="100000"/>
                      </a:lnSpc>
                      <a:spcBef>
                        <a:spcPts val="94"/>
                      </a:spcBef>
                      <a:spcAft>
                        <a:spcPts val="0"/>
                      </a:spcAft>
                      <a:buClr>
                        <a:srgbClr val="000000"/>
                      </a:buClr>
                      <a:buSzTx/>
                      <a:buFont typeface="Arial" panose="020B0604020202020204" pitchFamily="34" charset="0"/>
                      <a:buNone/>
                      <a:tabLst/>
                      <a:defRPr/>
                    </a:pPr>
                    <a:r>
                      <a:rPr kumimoji="0" lang="es-ES" altLang="en-US" sz="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ETAP</a:t>
                    </a:r>
                    <a:endParaRPr kumimoji="0" lang="es-ES" altLang="en-US" sz="7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172" name="Grupo 171">
                  <a:extLst>
                    <a:ext uri="{FF2B5EF4-FFF2-40B4-BE49-F238E27FC236}">
                      <a16:creationId xmlns:a16="http://schemas.microsoft.com/office/drawing/2014/main" id="{1AD51B7A-58D2-0FBD-732A-B4A195FB59F5}"/>
                    </a:ext>
                  </a:extLst>
                </p:cNvPr>
                <p:cNvGrpSpPr/>
                <p:nvPr/>
              </p:nvGrpSpPr>
              <p:grpSpPr>
                <a:xfrm>
                  <a:off x="370513" y="3639778"/>
                  <a:ext cx="473023" cy="54000"/>
                  <a:chOff x="370513" y="3604753"/>
                  <a:chExt cx="473023" cy="54000"/>
                </a:xfrm>
              </p:grpSpPr>
              <p:pic>
                <p:nvPicPr>
                  <p:cNvPr id="173" name="Imagen 172" descr="Forma, Icono&#10;&#10;Descripción generada automáticamente">
                    <a:extLst>
                      <a:ext uri="{FF2B5EF4-FFF2-40B4-BE49-F238E27FC236}">
                        <a16:creationId xmlns:a16="http://schemas.microsoft.com/office/drawing/2014/main" id="{A51F2D2D-B57A-65D2-6C3F-CDB0B8B04256}"/>
                      </a:ext>
                    </a:extLst>
                  </p:cNvPr>
                  <p:cNvPicPr>
                    <a:picLocks noChangeAspect="1"/>
                  </p:cNvPicPr>
                  <p:nvPr/>
                </p:nvPicPr>
                <p:blipFill>
                  <a:blip r:embed="rId60">
                    <a:extLst>
                      <a:ext uri="{28A0092B-C50C-407E-A947-70E740481C1C}">
                        <a14:useLocalDpi xmlns:a14="http://schemas.microsoft.com/office/drawing/2010/main" val="0"/>
                      </a:ext>
                    </a:extLst>
                  </a:blip>
                  <a:stretch>
                    <a:fillRect/>
                  </a:stretch>
                </p:blipFill>
                <p:spPr>
                  <a:xfrm>
                    <a:off x="370513" y="3604753"/>
                    <a:ext cx="254823" cy="54000"/>
                  </a:xfrm>
                  <a:prstGeom prst="rect">
                    <a:avLst/>
                  </a:prstGeom>
                </p:spPr>
              </p:pic>
              <p:pic>
                <p:nvPicPr>
                  <p:cNvPr id="174" name="Imagen 173" descr="Logotipo&#10;&#10;Descripción generada automáticamente">
                    <a:extLst>
                      <a:ext uri="{FF2B5EF4-FFF2-40B4-BE49-F238E27FC236}">
                        <a16:creationId xmlns:a16="http://schemas.microsoft.com/office/drawing/2014/main" id="{19D40577-9A4B-7FD6-999D-61F56F1A0F15}"/>
                      </a:ext>
                    </a:extLst>
                  </p:cNvPr>
                  <p:cNvPicPr>
                    <a:picLocks noChangeAspect="1"/>
                  </p:cNvPicPr>
                  <p:nvPr/>
                </p:nvPicPr>
                <p:blipFill>
                  <a:blip r:embed="rId58">
                    <a:extLst>
                      <a:ext uri="{28A0092B-C50C-407E-A947-70E740481C1C}">
                        <a14:useLocalDpi xmlns:a14="http://schemas.microsoft.com/office/drawing/2010/main" val="0"/>
                      </a:ext>
                    </a:extLst>
                  </a:blip>
                  <a:stretch>
                    <a:fillRect/>
                  </a:stretch>
                </p:blipFill>
                <p:spPr>
                  <a:xfrm>
                    <a:off x="664819" y="3604753"/>
                    <a:ext cx="178717" cy="54000"/>
                  </a:xfrm>
                  <a:prstGeom prst="rect">
                    <a:avLst/>
                  </a:prstGeom>
                </p:spPr>
              </p:pic>
            </p:grpSp>
          </p:grpSp>
          <p:pic>
            <p:nvPicPr>
              <p:cNvPr id="170" name="Imagen 169">
                <a:extLst>
                  <a:ext uri="{FF2B5EF4-FFF2-40B4-BE49-F238E27FC236}">
                    <a16:creationId xmlns:a16="http://schemas.microsoft.com/office/drawing/2014/main" id="{9BD454AE-4617-CF78-D66B-A4CBE3DFE218}"/>
                  </a:ext>
                </a:extLst>
              </p:cNvPr>
              <p:cNvPicPr>
                <a:picLocks noChangeAspect="1"/>
              </p:cNvPicPr>
              <p:nvPr/>
            </p:nvPicPr>
            <p:blipFill>
              <a:blip r:embed="rId61"/>
              <a:stretch>
                <a:fillRect/>
              </a:stretch>
            </p:blipFill>
            <p:spPr>
              <a:xfrm>
                <a:off x="895580" y="3630214"/>
                <a:ext cx="210001" cy="72000"/>
              </a:xfrm>
              <a:prstGeom prst="rect">
                <a:avLst/>
              </a:prstGeom>
            </p:spPr>
          </p:pic>
        </p:grpSp>
        <p:grpSp>
          <p:nvGrpSpPr>
            <p:cNvPr id="186" name="Grupo 185">
              <a:extLst>
                <a:ext uri="{FF2B5EF4-FFF2-40B4-BE49-F238E27FC236}">
                  <a16:creationId xmlns:a16="http://schemas.microsoft.com/office/drawing/2014/main" id="{93334DFD-2D80-6ACE-A50C-A8E863A29EF9}"/>
                </a:ext>
              </a:extLst>
            </p:cNvPr>
            <p:cNvGrpSpPr/>
            <p:nvPr/>
          </p:nvGrpSpPr>
          <p:grpSpPr>
            <a:xfrm>
              <a:off x="4047335" y="4852887"/>
              <a:ext cx="1490814" cy="462369"/>
              <a:chOff x="1713211" y="3625998"/>
              <a:chExt cx="1490814" cy="462369"/>
            </a:xfrm>
          </p:grpSpPr>
          <p:grpSp>
            <p:nvGrpSpPr>
              <p:cNvPr id="187" name="Grupo 186">
                <a:extLst>
                  <a:ext uri="{FF2B5EF4-FFF2-40B4-BE49-F238E27FC236}">
                    <a16:creationId xmlns:a16="http://schemas.microsoft.com/office/drawing/2014/main" id="{00050246-0026-CEB2-1CAE-4EA698E12963}"/>
                  </a:ext>
                </a:extLst>
              </p:cNvPr>
              <p:cNvGrpSpPr/>
              <p:nvPr/>
            </p:nvGrpSpPr>
            <p:grpSpPr>
              <a:xfrm>
                <a:off x="1713211" y="3639778"/>
                <a:ext cx="1490814" cy="448589"/>
                <a:chOff x="1713211" y="3639778"/>
                <a:chExt cx="1490814" cy="448589"/>
              </a:xfrm>
            </p:grpSpPr>
            <p:grpSp>
              <p:nvGrpSpPr>
                <p:cNvPr id="189" name="Grupo 188">
                  <a:extLst>
                    <a:ext uri="{FF2B5EF4-FFF2-40B4-BE49-F238E27FC236}">
                      <a16:creationId xmlns:a16="http://schemas.microsoft.com/office/drawing/2014/main" id="{B7F84349-BD5D-CE7F-F57D-C326E5BD97A9}"/>
                    </a:ext>
                  </a:extLst>
                </p:cNvPr>
                <p:cNvGrpSpPr/>
                <p:nvPr/>
              </p:nvGrpSpPr>
              <p:grpSpPr>
                <a:xfrm>
                  <a:off x="1764119" y="3639778"/>
                  <a:ext cx="473023" cy="54000"/>
                  <a:chOff x="522913" y="3757153"/>
                  <a:chExt cx="473023" cy="54000"/>
                </a:xfrm>
              </p:grpSpPr>
              <p:pic>
                <p:nvPicPr>
                  <p:cNvPr id="191" name="Imagen 190" descr="Forma, Icono&#10;&#10;Descripción generada automáticamente">
                    <a:extLst>
                      <a:ext uri="{FF2B5EF4-FFF2-40B4-BE49-F238E27FC236}">
                        <a16:creationId xmlns:a16="http://schemas.microsoft.com/office/drawing/2014/main" id="{0168D8BC-D07E-B3ED-7B55-0B28C88C4EB3}"/>
                      </a:ext>
                    </a:extLst>
                  </p:cNvPr>
                  <p:cNvPicPr>
                    <a:picLocks noChangeAspect="1"/>
                  </p:cNvPicPr>
                  <p:nvPr/>
                </p:nvPicPr>
                <p:blipFill>
                  <a:blip r:embed="rId60">
                    <a:extLst>
                      <a:ext uri="{28A0092B-C50C-407E-A947-70E740481C1C}">
                        <a14:useLocalDpi xmlns:a14="http://schemas.microsoft.com/office/drawing/2010/main" val="0"/>
                      </a:ext>
                    </a:extLst>
                  </a:blip>
                  <a:stretch>
                    <a:fillRect/>
                  </a:stretch>
                </p:blipFill>
                <p:spPr>
                  <a:xfrm>
                    <a:off x="522913" y="3757153"/>
                    <a:ext cx="254823" cy="54000"/>
                  </a:xfrm>
                  <a:prstGeom prst="rect">
                    <a:avLst/>
                  </a:prstGeom>
                </p:spPr>
              </p:pic>
              <p:pic>
                <p:nvPicPr>
                  <p:cNvPr id="192" name="Imagen 191" descr="Logotipo&#10;&#10;Descripción generada automáticamente">
                    <a:extLst>
                      <a:ext uri="{FF2B5EF4-FFF2-40B4-BE49-F238E27FC236}">
                        <a16:creationId xmlns:a16="http://schemas.microsoft.com/office/drawing/2014/main" id="{573152A9-9F43-6EF9-279C-DD9142381D2E}"/>
                      </a:ext>
                    </a:extLst>
                  </p:cNvPr>
                  <p:cNvPicPr>
                    <a:picLocks noChangeAspect="1"/>
                  </p:cNvPicPr>
                  <p:nvPr/>
                </p:nvPicPr>
                <p:blipFill>
                  <a:blip r:embed="rId58">
                    <a:extLst>
                      <a:ext uri="{28A0092B-C50C-407E-A947-70E740481C1C}">
                        <a14:useLocalDpi xmlns:a14="http://schemas.microsoft.com/office/drawing/2010/main" val="0"/>
                      </a:ext>
                    </a:extLst>
                  </a:blip>
                  <a:stretch>
                    <a:fillRect/>
                  </a:stretch>
                </p:blipFill>
                <p:spPr>
                  <a:xfrm>
                    <a:off x="817219" y="3757153"/>
                    <a:ext cx="178717" cy="54000"/>
                  </a:xfrm>
                  <a:prstGeom prst="rect">
                    <a:avLst/>
                  </a:prstGeom>
                </p:spPr>
              </p:pic>
            </p:grpSp>
            <p:sp>
              <p:nvSpPr>
                <p:cNvPr id="190" name="object 153">
                  <a:extLst>
                    <a:ext uri="{FF2B5EF4-FFF2-40B4-BE49-F238E27FC236}">
                      <a16:creationId xmlns:a16="http://schemas.microsoft.com/office/drawing/2014/main" id="{D4F07BB1-5B74-27EC-F885-02C87951E662}"/>
                    </a:ext>
                  </a:extLst>
                </p:cNvPr>
                <p:cNvSpPr txBox="1">
                  <a:spLocks noChangeArrowheads="1"/>
                </p:cNvSpPr>
                <p:nvPr/>
              </p:nvSpPr>
              <p:spPr bwMode="auto">
                <a:xfrm>
                  <a:off x="1713211" y="3720287"/>
                  <a:ext cx="1490814" cy="368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2400" tIns="32400" rIns="32400" bIns="3240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DETECCIÓN TEMPRANA DE FUGAS</a:t>
                  </a:r>
                </a:p>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Modelizaciones. Red de abastecimiento y alcantarillado.</a:t>
                  </a:r>
                </a:p>
              </p:txBody>
            </p:sp>
          </p:grpSp>
          <p:pic>
            <p:nvPicPr>
              <p:cNvPr id="188" name="Imagen 187">
                <a:extLst>
                  <a:ext uri="{FF2B5EF4-FFF2-40B4-BE49-F238E27FC236}">
                    <a16:creationId xmlns:a16="http://schemas.microsoft.com/office/drawing/2014/main" id="{87F34977-ECBC-6A18-2A52-AF4982DBF4EC}"/>
                  </a:ext>
                </a:extLst>
              </p:cNvPr>
              <p:cNvPicPr>
                <a:picLocks noChangeAspect="1"/>
              </p:cNvPicPr>
              <p:nvPr/>
            </p:nvPicPr>
            <p:blipFill>
              <a:blip r:embed="rId61"/>
              <a:stretch>
                <a:fillRect/>
              </a:stretch>
            </p:blipFill>
            <p:spPr>
              <a:xfrm>
                <a:off x="2289452" y="3625998"/>
                <a:ext cx="210001" cy="72000"/>
              </a:xfrm>
              <a:prstGeom prst="rect">
                <a:avLst/>
              </a:prstGeom>
            </p:spPr>
          </p:pic>
        </p:grpSp>
        <p:grpSp>
          <p:nvGrpSpPr>
            <p:cNvPr id="193" name="Grupo 192">
              <a:extLst>
                <a:ext uri="{FF2B5EF4-FFF2-40B4-BE49-F238E27FC236}">
                  <a16:creationId xmlns:a16="http://schemas.microsoft.com/office/drawing/2014/main" id="{CCC15BD9-C945-BC17-2E7A-3369663201D0}"/>
                </a:ext>
              </a:extLst>
            </p:cNvPr>
            <p:cNvGrpSpPr/>
            <p:nvPr/>
          </p:nvGrpSpPr>
          <p:grpSpPr>
            <a:xfrm>
              <a:off x="5715368" y="4855594"/>
              <a:ext cx="1423467" cy="243881"/>
              <a:chOff x="3381244" y="3628705"/>
              <a:chExt cx="1423467" cy="243881"/>
            </a:xfrm>
          </p:grpSpPr>
          <p:grpSp>
            <p:nvGrpSpPr>
              <p:cNvPr id="194" name="Grupo 193">
                <a:extLst>
                  <a:ext uri="{FF2B5EF4-FFF2-40B4-BE49-F238E27FC236}">
                    <a16:creationId xmlns:a16="http://schemas.microsoft.com/office/drawing/2014/main" id="{46F6CC5A-A331-9E6E-D047-CE0D4710EB05}"/>
                  </a:ext>
                </a:extLst>
              </p:cNvPr>
              <p:cNvGrpSpPr/>
              <p:nvPr/>
            </p:nvGrpSpPr>
            <p:grpSpPr>
              <a:xfrm>
                <a:off x="3381244" y="3745894"/>
                <a:ext cx="1423467" cy="126692"/>
                <a:chOff x="6262335" y="3735904"/>
                <a:chExt cx="1423467" cy="126692"/>
              </a:xfrm>
            </p:grpSpPr>
            <p:sp>
              <p:nvSpPr>
                <p:cNvPr id="199" name="object 207">
                  <a:extLst>
                    <a:ext uri="{FF2B5EF4-FFF2-40B4-BE49-F238E27FC236}">
                      <a16:creationId xmlns:a16="http://schemas.microsoft.com/office/drawing/2014/main" id="{51ECACFB-A360-6D9B-FD7E-08C826148398}"/>
                    </a:ext>
                  </a:extLst>
                </p:cNvPr>
                <p:cNvSpPr txBox="1">
                  <a:spLocks noChangeArrowheads="1"/>
                </p:cNvSpPr>
                <p:nvPr/>
              </p:nvSpPr>
              <p:spPr bwMode="auto">
                <a:xfrm>
                  <a:off x="6441119" y="3739485"/>
                  <a:ext cx="1244683"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ts val="225"/>
                    </a:spcBef>
                    <a:spcAft>
                      <a:spcPts val="0"/>
                    </a:spcAft>
                    <a:buClr>
                      <a:srgbClr val="000000"/>
                    </a:buClr>
                    <a:buSzTx/>
                    <a:buFont typeface="Arial" panose="020B0604020202020204" pitchFamily="34" charset="0"/>
                    <a:buNone/>
                    <a:tabLst/>
                    <a:defRPr/>
                  </a:pPr>
                  <a:r>
                    <a:rPr kumimoji="0" lang="es-ES" altLang="en-US" sz="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Distribución  y consumo</a:t>
                  </a:r>
                </a:p>
              </p:txBody>
            </p:sp>
            <p:sp>
              <p:nvSpPr>
                <p:cNvPr id="200" name="Elipse 199">
                  <a:extLst>
                    <a:ext uri="{FF2B5EF4-FFF2-40B4-BE49-F238E27FC236}">
                      <a16:creationId xmlns:a16="http://schemas.microsoft.com/office/drawing/2014/main" id="{5A3DD8C8-C395-17EE-99C6-7421C84698D7}"/>
                    </a:ext>
                  </a:extLst>
                </p:cNvPr>
                <p:cNvSpPr/>
                <p:nvPr/>
              </p:nvSpPr>
              <p:spPr bwMode="auto">
                <a:xfrm>
                  <a:off x="6262335" y="3735904"/>
                  <a:ext cx="123825" cy="123825"/>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4</a:t>
                  </a:r>
                </a:p>
              </p:txBody>
            </p:sp>
          </p:grpSp>
          <p:grpSp>
            <p:nvGrpSpPr>
              <p:cNvPr id="195" name="Grupo 194">
                <a:extLst>
                  <a:ext uri="{FF2B5EF4-FFF2-40B4-BE49-F238E27FC236}">
                    <a16:creationId xmlns:a16="http://schemas.microsoft.com/office/drawing/2014/main" id="{EE5288B9-6913-9B70-3CDB-C904149926F3}"/>
                  </a:ext>
                </a:extLst>
              </p:cNvPr>
              <p:cNvGrpSpPr/>
              <p:nvPr/>
            </p:nvGrpSpPr>
            <p:grpSpPr>
              <a:xfrm>
                <a:off x="3752332" y="3639778"/>
                <a:ext cx="681291" cy="54000"/>
                <a:chOff x="-512533" y="1206628"/>
                <a:chExt cx="681291" cy="54000"/>
              </a:xfrm>
            </p:grpSpPr>
            <p:pic>
              <p:nvPicPr>
                <p:cNvPr id="197" name="Imagen 196" descr="Logotipo&#10;&#10;Descripción generada automáticamente">
                  <a:extLst>
                    <a:ext uri="{FF2B5EF4-FFF2-40B4-BE49-F238E27FC236}">
                      <a16:creationId xmlns:a16="http://schemas.microsoft.com/office/drawing/2014/main" id="{28807341-66C1-A778-53F3-3202E6A0E833}"/>
                    </a:ext>
                  </a:extLst>
                </p:cNvPr>
                <p:cNvPicPr>
                  <a:picLocks noChangeAspect="1"/>
                </p:cNvPicPr>
                <p:nvPr/>
              </p:nvPicPr>
              <p:blipFill>
                <a:blip r:embed="rId64">
                  <a:extLst>
                    <a:ext uri="{28A0092B-C50C-407E-A947-70E740481C1C}">
                      <a14:useLocalDpi xmlns:a14="http://schemas.microsoft.com/office/drawing/2010/main" val="0"/>
                    </a:ext>
                  </a:extLst>
                </a:blip>
                <a:stretch>
                  <a:fillRect/>
                </a:stretch>
              </p:blipFill>
              <p:spPr>
                <a:xfrm>
                  <a:off x="-12818" y="1206628"/>
                  <a:ext cx="181576" cy="54000"/>
                </a:xfrm>
                <a:prstGeom prst="rect">
                  <a:avLst/>
                </a:prstGeom>
              </p:spPr>
            </p:pic>
            <p:pic>
              <p:nvPicPr>
                <p:cNvPr id="198" name="Imagen 197" descr="Logotipo&#10;&#10;Descripción generada automáticamente">
                  <a:extLst>
                    <a:ext uri="{FF2B5EF4-FFF2-40B4-BE49-F238E27FC236}">
                      <a16:creationId xmlns:a16="http://schemas.microsoft.com/office/drawing/2014/main" id="{28DE40F9-0EB2-392E-B90E-5B3C315D0785}"/>
                    </a:ext>
                  </a:extLst>
                </p:cNvPr>
                <p:cNvPicPr>
                  <a:picLocks noChangeAspect="1"/>
                </p:cNvPicPr>
                <p:nvPr/>
              </p:nvPicPr>
              <p:blipFill>
                <a:blip r:embed="rId58">
                  <a:extLst>
                    <a:ext uri="{28A0092B-C50C-407E-A947-70E740481C1C}">
                      <a14:useLocalDpi xmlns:a14="http://schemas.microsoft.com/office/drawing/2010/main" val="0"/>
                    </a:ext>
                  </a:extLst>
                </a:blip>
                <a:stretch>
                  <a:fillRect/>
                </a:stretch>
              </p:blipFill>
              <p:spPr>
                <a:xfrm>
                  <a:off x="-512533" y="1206628"/>
                  <a:ext cx="178717" cy="54000"/>
                </a:xfrm>
                <a:prstGeom prst="rect">
                  <a:avLst/>
                </a:prstGeom>
              </p:spPr>
            </p:pic>
          </p:grpSp>
          <p:pic>
            <p:nvPicPr>
              <p:cNvPr id="196" name="Imagen 195">
                <a:extLst>
                  <a:ext uri="{FF2B5EF4-FFF2-40B4-BE49-F238E27FC236}">
                    <a16:creationId xmlns:a16="http://schemas.microsoft.com/office/drawing/2014/main" id="{AF72D556-F92F-07D2-20D3-78EFC00038B4}"/>
                  </a:ext>
                </a:extLst>
              </p:cNvPr>
              <p:cNvPicPr>
                <a:picLocks noChangeAspect="1"/>
              </p:cNvPicPr>
              <p:nvPr/>
            </p:nvPicPr>
            <p:blipFill>
              <a:blip r:embed="rId61"/>
              <a:stretch>
                <a:fillRect/>
              </a:stretch>
            </p:blipFill>
            <p:spPr>
              <a:xfrm>
                <a:off x="3992592" y="3628705"/>
                <a:ext cx="210001" cy="72000"/>
              </a:xfrm>
              <a:prstGeom prst="rect">
                <a:avLst/>
              </a:prstGeom>
            </p:spPr>
          </p:pic>
        </p:grpSp>
        <p:grpSp>
          <p:nvGrpSpPr>
            <p:cNvPr id="201" name="Grupo 200">
              <a:extLst>
                <a:ext uri="{FF2B5EF4-FFF2-40B4-BE49-F238E27FC236}">
                  <a16:creationId xmlns:a16="http://schemas.microsoft.com/office/drawing/2014/main" id="{8D7ADBAC-B259-3715-BBBB-6CB626FDEDC8}"/>
                </a:ext>
              </a:extLst>
            </p:cNvPr>
            <p:cNvGrpSpPr/>
            <p:nvPr/>
          </p:nvGrpSpPr>
          <p:grpSpPr>
            <a:xfrm>
              <a:off x="7458261" y="4842018"/>
              <a:ext cx="839424" cy="103298"/>
              <a:chOff x="5124137" y="3615129"/>
              <a:chExt cx="839424" cy="103298"/>
            </a:xfrm>
          </p:grpSpPr>
          <p:grpSp>
            <p:nvGrpSpPr>
              <p:cNvPr id="202" name="Grupo 201">
                <a:extLst>
                  <a:ext uri="{FF2B5EF4-FFF2-40B4-BE49-F238E27FC236}">
                    <a16:creationId xmlns:a16="http://schemas.microsoft.com/office/drawing/2014/main" id="{FA47E4AA-0B04-DF9C-D8E2-5FB9B2F15C77}"/>
                  </a:ext>
                </a:extLst>
              </p:cNvPr>
              <p:cNvGrpSpPr/>
              <p:nvPr/>
            </p:nvGrpSpPr>
            <p:grpSpPr>
              <a:xfrm>
                <a:off x="5124137" y="3615129"/>
                <a:ext cx="573982" cy="103298"/>
                <a:chOff x="-706195" y="1291457"/>
                <a:chExt cx="573982" cy="103298"/>
              </a:xfrm>
            </p:grpSpPr>
            <p:grpSp>
              <p:nvGrpSpPr>
                <p:cNvPr id="204" name="Grupo 203">
                  <a:extLst>
                    <a:ext uri="{FF2B5EF4-FFF2-40B4-BE49-F238E27FC236}">
                      <a16:creationId xmlns:a16="http://schemas.microsoft.com/office/drawing/2014/main" id="{34BED80E-FB59-2A40-73D4-0456F4FAED2E}"/>
                    </a:ext>
                  </a:extLst>
                </p:cNvPr>
                <p:cNvGrpSpPr/>
                <p:nvPr/>
              </p:nvGrpSpPr>
              <p:grpSpPr>
                <a:xfrm>
                  <a:off x="-544550" y="1316106"/>
                  <a:ext cx="412337" cy="54000"/>
                  <a:chOff x="-585257" y="662118"/>
                  <a:chExt cx="412337" cy="54000"/>
                </a:xfrm>
              </p:grpSpPr>
              <p:pic>
                <p:nvPicPr>
                  <p:cNvPr id="206" name="Imagen 205" descr="Logotipo&#10;&#10;Descripción generada automáticamente">
                    <a:extLst>
                      <a:ext uri="{FF2B5EF4-FFF2-40B4-BE49-F238E27FC236}">
                        <a16:creationId xmlns:a16="http://schemas.microsoft.com/office/drawing/2014/main" id="{DDE6B7BA-C96B-9133-260C-F88180030AF7}"/>
                      </a:ext>
                    </a:extLst>
                  </p:cNvPr>
                  <p:cNvPicPr>
                    <a:picLocks noChangeAspect="1"/>
                  </p:cNvPicPr>
                  <p:nvPr/>
                </p:nvPicPr>
                <p:blipFill>
                  <a:blip r:embed="rId58">
                    <a:extLst>
                      <a:ext uri="{28A0092B-C50C-407E-A947-70E740481C1C}">
                        <a14:useLocalDpi xmlns:a14="http://schemas.microsoft.com/office/drawing/2010/main" val="0"/>
                      </a:ext>
                    </a:extLst>
                  </a:blip>
                  <a:stretch>
                    <a:fillRect/>
                  </a:stretch>
                </p:blipFill>
                <p:spPr>
                  <a:xfrm>
                    <a:off x="-351637" y="662118"/>
                    <a:ext cx="178717" cy="54000"/>
                  </a:xfrm>
                  <a:prstGeom prst="rect">
                    <a:avLst/>
                  </a:prstGeom>
                </p:spPr>
              </p:pic>
              <p:pic>
                <p:nvPicPr>
                  <p:cNvPr id="207" name="Imagen 206" descr="Icono&#10;&#10;Descripción generada automáticamente">
                    <a:extLst>
                      <a:ext uri="{FF2B5EF4-FFF2-40B4-BE49-F238E27FC236}">
                        <a16:creationId xmlns:a16="http://schemas.microsoft.com/office/drawing/2014/main" id="{43A8FF7D-09CC-243B-5A08-28FCB7E12192}"/>
                      </a:ext>
                    </a:extLst>
                  </p:cNvPr>
                  <p:cNvPicPr>
                    <a:picLocks noChangeAspect="1"/>
                  </p:cNvPicPr>
                  <p:nvPr/>
                </p:nvPicPr>
                <p:blipFill>
                  <a:blip r:embed="rId59">
                    <a:extLst>
                      <a:ext uri="{28A0092B-C50C-407E-A947-70E740481C1C}">
                        <a14:useLocalDpi xmlns:a14="http://schemas.microsoft.com/office/drawing/2010/main" val="0"/>
                      </a:ext>
                    </a:extLst>
                  </a:blip>
                  <a:stretch>
                    <a:fillRect/>
                  </a:stretch>
                </p:blipFill>
                <p:spPr>
                  <a:xfrm>
                    <a:off x="-585257" y="662118"/>
                    <a:ext cx="181576" cy="54000"/>
                  </a:xfrm>
                  <a:prstGeom prst="rect">
                    <a:avLst/>
                  </a:prstGeom>
                </p:spPr>
              </p:pic>
            </p:grpSp>
            <p:pic>
              <p:nvPicPr>
                <p:cNvPr id="205" name="object 92">
                  <a:extLst>
                    <a:ext uri="{FF2B5EF4-FFF2-40B4-BE49-F238E27FC236}">
                      <a16:creationId xmlns:a16="http://schemas.microsoft.com/office/drawing/2014/main" id="{1D0D311D-807A-CD8A-BD23-39D8DAAC2070}"/>
                    </a:ext>
                  </a:extLst>
                </p:cNvPr>
                <p:cNvPicPr/>
                <p:nvPr/>
              </p:nvPicPr>
              <p:blipFill>
                <a:blip r:embed="rId65" cstate="print"/>
                <a:stretch>
                  <a:fillRect/>
                </a:stretch>
              </p:blipFill>
              <p:spPr>
                <a:xfrm>
                  <a:off x="-706195" y="1291457"/>
                  <a:ext cx="113628" cy="103298"/>
                </a:xfrm>
                <a:prstGeom prst="rect">
                  <a:avLst/>
                </a:prstGeom>
              </p:spPr>
            </p:pic>
          </p:grpSp>
          <p:pic>
            <p:nvPicPr>
              <p:cNvPr id="203" name="Imagen 202">
                <a:extLst>
                  <a:ext uri="{FF2B5EF4-FFF2-40B4-BE49-F238E27FC236}">
                    <a16:creationId xmlns:a16="http://schemas.microsoft.com/office/drawing/2014/main" id="{6F2552EA-F0AD-D970-18CB-3870AF90C14F}"/>
                  </a:ext>
                </a:extLst>
              </p:cNvPr>
              <p:cNvPicPr>
                <a:picLocks noChangeAspect="1"/>
              </p:cNvPicPr>
              <p:nvPr/>
            </p:nvPicPr>
            <p:blipFill>
              <a:blip r:embed="rId61"/>
              <a:stretch>
                <a:fillRect/>
              </a:stretch>
            </p:blipFill>
            <p:spPr>
              <a:xfrm>
                <a:off x="5753560" y="3634383"/>
                <a:ext cx="210001" cy="72000"/>
              </a:xfrm>
              <a:prstGeom prst="rect">
                <a:avLst/>
              </a:prstGeom>
            </p:spPr>
          </p:pic>
        </p:grpSp>
        <p:grpSp>
          <p:nvGrpSpPr>
            <p:cNvPr id="208" name="Grupo 207">
              <a:extLst>
                <a:ext uri="{FF2B5EF4-FFF2-40B4-BE49-F238E27FC236}">
                  <a16:creationId xmlns:a16="http://schemas.microsoft.com/office/drawing/2014/main" id="{C35E2621-5D79-927C-6559-ECC856C9D975}"/>
                </a:ext>
              </a:extLst>
            </p:cNvPr>
            <p:cNvGrpSpPr/>
            <p:nvPr/>
          </p:nvGrpSpPr>
          <p:grpSpPr>
            <a:xfrm>
              <a:off x="8845749" y="3768577"/>
              <a:ext cx="2377353" cy="1618747"/>
              <a:chOff x="6511625" y="2541688"/>
              <a:chExt cx="2377353" cy="1618747"/>
            </a:xfrm>
          </p:grpSpPr>
          <p:grpSp>
            <p:nvGrpSpPr>
              <p:cNvPr id="209" name="Grupo 208">
                <a:extLst>
                  <a:ext uri="{FF2B5EF4-FFF2-40B4-BE49-F238E27FC236}">
                    <a16:creationId xmlns:a16="http://schemas.microsoft.com/office/drawing/2014/main" id="{39C7211C-55F5-10A6-39C6-8316E53F20BF}"/>
                  </a:ext>
                </a:extLst>
              </p:cNvPr>
              <p:cNvGrpSpPr/>
              <p:nvPr/>
            </p:nvGrpSpPr>
            <p:grpSpPr>
              <a:xfrm>
                <a:off x="6511625" y="2541688"/>
                <a:ext cx="2377353" cy="1618747"/>
                <a:chOff x="6511625" y="2541688"/>
                <a:chExt cx="2377353" cy="1618747"/>
              </a:xfrm>
            </p:grpSpPr>
            <p:grpSp>
              <p:nvGrpSpPr>
                <p:cNvPr id="211" name="Grupo 210">
                  <a:extLst>
                    <a:ext uri="{FF2B5EF4-FFF2-40B4-BE49-F238E27FC236}">
                      <a16:creationId xmlns:a16="http://schemas.microsoft.com/office/drawing/2014/main" id="{66428A33-8459-ACBA-8D7A-015E07343948}"/>
                    </a:ext>
                  </a:extLst>
                </p:cNvPr>
                <p:cNvGrpSpPr/>
                <p:nvPr/>
              </p:nvGrpSpPr>
              <p:grpSpPr>
                <a:xfrm>
                  <a:off x="6837451" y="2541688"/>
                  <a:ext cx="1524412" cy="882905"/>
                  <a:chOff x="10724" y="3760872"/>
                  <a:chExt cx="1524412" cy="882905"/>
                </a:xfrm>
              </p:grpSpPr>
              <p:grpSp>
                <p:nvGrpSpPr>
                  <p:cNvPr id="228" name="Grupo 227">
                    <a:extLst>
                      <a:ext uri="{FF2B5EF4-FFF2-40B4-BE49-F238E27FC236}">
                        <a16:creationId xmlns:a16="http://schemas.microsoft.com/office/drawing/2014/main" id="{0793D9CC-A319-C1E6-FA7D-EFEEF94DC680}"/>
                      </a:ext>
                    </a:extLst>
                  </p:cNvPr>
                  <p:cNvGrpSpPr/>
                  <p:nvPr/>
                </p:nvGrpSpPr>
                <p:grpSpPr>
                  <a:xfrm>
                    <a:off x="10724" y="3972388"/>
                    <a:ext cx="1524412" cy="671389"/>
                    <a:chOff x="10724" y="3972388"/>
                    <a:chExt cx="1524412" cy="671389"/>
                  </a:xfrm>
                </p:grpSpPr>
                <p:grpSp>
                  <p:nvGrpSpPr>
                    <p:cNvPr id="234" name="Grupo 233">
                      <a:extLst>
                        <a:ext uri="{FF2B5EF4-FFF2-40B4-BE49-F238E27FC236}">
                          <a16:creationId xmlns:a16="http://schemas.microsoft.com/office/drawing/2014/main" id="{FDA08F59-A595-FCC8-1720-8A49BB796F0C}"/>
                        </a:ext>
                      </a:extLst>
                    </p:cNvPr>
                    <p:cNvGrpSpPr/>
                    <p:nvPr/>
                  </p:nvGrpSpPr>
                  <p:grpSpPr>
                    <a:xfrm>
                      <a:off x="10724" y="3972388"/>
                      <a:ext cx="1524412" cy="671389"/>
                      <a:chOff x="10724" y="3972388"/>
                      <a:chExt cx="1524412" cy="671389"/>
                    </a:xfrm>
                  </p:grpSpPr>
                  <p:grpSp>
                    <p:nvGrpSpPr>
                      <p:cNvPr id="236" name="Grupo 235">
                        <a:extLst>
                          <a:ext uri="{FF2B5EF4-FFF2-40B4-BE49-F238E27FC236}">
                            <a16:creationId xmlns:a16="http://schemas.microsoft.com/office/drawing/2014/main" id="{2D572D1E-1EB4-849D-3EB0-6682B94D5488}"/>
                          </a:ext>
                        </a:extLst>
                      </p:cNvPr>
                      <p:cNvGrpSpPr/>
                      <p:nvPr/>
                    </p:nvGrpSpPr>
                    <p:grpSpPr>
                      <a:xfrm flipH="1">
                        <a:off x="10724" y="4194750"/>
                        <a:ext cx="1524412" cy="449027"/>
                        <a:chOff x="931909" y="2973171"/>
                        <a:chExt cx="1525120" cy="449027"/>
                      </a:xfrm>
                    </p:grpSpPr>
                    <p:grpSp>
                      <p:nvGrpSpPr>
                        <p:cNvPr id="238" name="Grupo 237">
                          <a:extLst>
                            <a:ext uri="{FF2B5EF4-FFF2-40B4-BE49-F238E27FC236}">
                              <a16:creationId xmlns:a16="http://schemas.microsoft.com/office/drawing/2014/main" id="{B9CB5458-D269-88AC-12FA-3C0FA3B582F2}"/>
                            </a:ext>
                          </a:extLst>
                        </p:cNvPr>
                        <p:cNvGrpSpPr/>
                        <p:nvPr/>
                      </p:nvGrpSpPr>
                      <p:grpSpPr>
                        <a:xfrm>
                          <a:off x="931909" y="3032902"/>
                          <a:ext cx="1525120" cy="389296"/>
                          <a:chOff x="803337" y="4264001"/>
                          <a:chExt cx="2033494" cy="519061"/>
                        </a:xfrm>
                      </p:grpSpPr>
                      <p:grpSp>
                        <p:nvGrpSpPr>
                          <p:cNvPr id="240" name="Grupo 239">
                            <a:extLst>
                              <a:ext uri="{FF2B5EF4-FFF2-40B4-BE49-F238E27FC236}">
                                <a16:creationId xmlns:a16="http://schemas.microsoft.com/office/drawing/2014/main" id="{AB433D1C-0C71-2C3C-EDCB-278F86D0DB7B}"/>
                              </a:ext>
                            </a:extLst>
                          </p:cNvPr>
                          <p:cNvGrpSpPr/>
                          <p:nvPr/>
                        </p:nvGrpSpPr>
                        <p:grpSpPr>
                          <a:xfrm>
                            <a:off x="1378916" y="4355460"/>
                            <a:ext cx="1238443" cy="299183"/>
                            <a:chOff x="1378916" y="4355460"/>
                            <a:chExt cx="1238443" cy="299183"/>
                          </a:xfrm>
                        </p:grpSpPr>
                        <p:grpSp>
                          <p:nvGrpSpPr>
                            <p:cNvPr id="246" name="Grupo 245">
                              <a:extLst>
                                <a:ext uri="{FF2B5EF4-FFF2-40B4-BE49-F238E27FC236}">
                                  <a16:creationId xmlns:a16="http://schemas.microsoft.com/office/drawing/2014/main" id="{AFA7C372-DEF6-1A65-9F23-A1C713661F4D}"/>
                                </a:ext>
                              </a:extLst>
                            </p:cNvPr>
                            <p:cNvGrpSpPr/>
                            <p:nvPr/>
                          </p:nvGrpSpPr>
                          <p:grpSpPr>
                            <a:xfrm>
                              <a:off x="1380120" y="4355460"/>
                              <a:ext cx="1237239" cy="299183"/>
                              <a:chOff x="5563509" y="4505713"/>
                              <a:chExt cx="7715886" cy="299183"/>
                            </a:xfrm>
                          </p:grpSpPr>
                          <p:sp>
                            <p:nvSpPr>
                              <p:cNvPr id="249" name="object 214">
                                <a:extLst>
                                  <a:ext uri="{FF2B5EF4-FFF2-40B4-BE49-F238E27FC236}">
                                    <a16:creationId xmlns:a16="http://schemas.microsoft.com/office/drawing/2014/main" id="{62A9F42D-8059-8385-81E6-3B214E4DA92A}"/>
                                  </a:ext>
                                </a:extLst>
                              </p:cNvPr>
                              <p:cNvSpPr>
                                <a:spLocks/>
                              </p:cNvSpPr>
                              <p:nvPr/>
                            </p:nvSpPr>
                            <p:spPr bwMode="auto">
                              <a:xfrm>
                                <a:off x="5563509" y="4505921"/>
                                <a:ext cx="4948894" cy="298975"/>
                              </a:xfrm>
                              <a:custGeom>
                                <a:avLst/>
                                <a:gdLst>
                                  <a:gd name="T0" fmla="*/ 3966250 w 3242945"/>
                                  <a:gd name="T1" fmla="*/ 0 h 135890"/>
                                  <a:gd name="T2" fmla="*/ 0 w 3242945"/>
                                  <a:gd name="T3" fmla="*/ 0 h 135890"/>
                                  <a:gd name="T4" fmla="*/ 0 w 3242945"/>
                                  <a:gd name="T5" fmla="*/ 137433 h 135890"/>
                                  <a:gd name="T6" fmla="*/ 3966250 w 3242945"/>
                                  <a:gd name="T7" fmla="*/ 137433 h 135890"/>
                                  <a:gd name="T8" fmla="*/ 3966250 w 3242945"/>
                                  <a:gd name="T9" fmla="*/ 0 h 1358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42945" h="135890">
                                    <a:moveTo>
                                      <a:pt x="3242446" y="0"/>
                                    </a:moveTo>
                                    <a:lnTo>
                                      <a:pt x="0" y="0"/>
                                    </a:lnTo>
                                    <a:lnTo>
                                      <a:pt x="0" y="135522"/>
                                    </a:lnTo>
                                    <a:lnTo>
                                      <a:pt x="3242446" y="135522"/>
                                    </a:lnTo>
                                    <a:lnTo>
                                      <a:pt x="3242446" y="0"/>
                                    </a:lnTo>
                                    <a:close/>
                                  </a:path>
                                </a:pathLst>
                              </a:custGeom>
                              <a:solidFill>
                                <a:srgbClr val="000000">
                                  <a:alpha val="21960"/>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0" name="object 215">
                                <a:extLst>
                                  <a:ext uri="{FF2B5EF4-FFF2-40B4-BE49-F238E27FC236}">
                                    <a16:creationId xmlns:a16="http://schemas.microsoft.com/office/drawing/2014/main" id="{CD8FB0A8-8168-B230-598B-5F5DBDBCD040}"/>
                                  </a:ext>
                                </a:extLst>
                              </p:cNvPr>
                              <p:cNvSpPr>
                                <a:spLocks/>
                              </p:cNvSpPr>
                              <p:nvPr/>
                            </p:nvSpPr>
                            <p:spPr bwMode="auto">
                              <a:xfrm flipH="1">
                                <a:off x="5563509" y="4505713"/>
                                <a:ext cx="7715886" cy="158400"/>
                              </a:xfrm>
                              <a:custGeom>
                                <a:avLst/>
                                <a:gdLst>
                                  <a:gd name="T0" fmla="*/ 3608762 w 3179445"/>
                                  <a:gd name="T1" fmla="*/ 0 h 60959"/>
                                  <a:gd name="T2" fmla="*/ 0 w 3179445"/>
                                  <a:gd name="T3" fmla="*/ 0 h 60959"/>
                                  <a:gd name="T4" fmla="*/ 61846 w 3179445"/>
                                  <a:gd name="T5" fmla="*/ 72419 h 60959"/>
                                  <a:gd name="T6" fmla="*/ 3664096 w 3179445"/>
                                  <a:gd name="T7" fmla="*/ 72419 h 60959"/>
                                  <a:gd name="T8" fmla="*/ 3608762 w 3179445"/>
                                  <a:gd name="T9" fmla="*/ 0 h 609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79445" h="60959">
                                    <a:moveTo>
                                      <a:pt x="3131357" y="0"/>
                                    </a:moveTo>
                                    <a:lnTo>
                                      <a:pt x="0" y="0"/>
                                    </a:lnTo>
                                    <a:lnTo>
                                      <a:pt x="53664" y="60628"/>
                                    </a:lnTo>
                                    <a:lnTo>
                                      <a:pt x="3179371" y="60628"/>
                                    </a:lnTo>
                                    <a:lnTo>
                                      <a:pt x="3131357"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247" name="Rectángulo 246">
                              <a:extLst>
                                <a:ext uri="{FF2B5EF4-FFF2-40B4-BE49-F238E27FC236}">
                                  <a16:creationId xmlns:a16="http://schemas.microsoft.com/office/drawing/2014/main" id="{AECD2D9E-ED18-5527-AA67-B449A474DC17}"/>
                                </a:ext>
                              </a:extLst>
                            </p:cNvPr>
                            <p:cNvSpPr/>
                            <p:nvPr/>
                          </p:nvSpPr>
                          <p:spPr>
                            <a:xfrm>
                              <a:off x="2051737" y="4355668"/>
                              <a:ext cx="245520" cy="158400"/>
                            </a:xfrm>
                            <a:prstGeom prst="rect">
                              <a:avLst/>
                            </a:prstGeom>
                            <a:solidFill>
                              <a:srgbClr val="B2B2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48" name="Rectángulo 247">
                              <a:extLst>
                                <a:ext uri="{FF2B5EF4-FFF2-40B4-BE49-F238E27FC236}">
                                  <a16:creationId xmlns:a16="http://schemas.microsoft.com/office/drawing/2014/main" id="{B74E2487-E036-EF08-630C-152F97AE36EE}"/>
                                </a:ext>
                              </a:extLst>
                            </p:cNvPr>
                            <p:cNvSpPr/>
                            <p:nvPr/>
                          </p:nvSpPr>
                          <p:spPr>
                            <a:xfrm>
                              <a:off x="1378916" y="4514447"/>
                              <a:ext cx="942765" cy="140196"/>
                            </a:xfrm>
                            <a:prstGeom prst="rect">
                              <a:avLst/>
                            </a:prstGeom>
                            <a:solidFill>
                              <a:srgbClr val="C7C7C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grpSp>
                        <p:nvGrpSpPr>
                          <p:cNvPr id="241" name="Grupo 240">
                            <a:extLst>
                              <a:ext uri="{FF2B5EF4-FFF2-40B4-BE49-F238E27FC236}">
                                <a16:creationId xmlns:a16="http://schemas.microsoft.com/office/drawing/2014/main" id="{619CB979-CFB8-0509-5A6A-3C51877CADA8}"/>
                              </a:ext>
                            </a:extLst>
                          </p:cNvPr>
                          <p:cNvGrpSpPr/>
                          <p:nvPr/>
                        </p:nvGrpSpPr>
                        <p:grpSpPr>
                          <a:xfrm flipH="1">
                            <a:off x="803337" y="4264001"/>
                            <a:ext cx="2033494" cy="519061"/>
                            <a:chOff x="9459610" y="4262493"/>
                            <a:chExt cx="2033907" cy="519060"/>
                          </a:xfrm>
                        </p:grpSpPr>
                        <p:grpSp>
                          <p:nvGrpSpPr>
                            <p:cNvPr id="242" name="Grupo 15572">
                              <a:extLst>
                                <a:ext uri="{FF2B5EF4-FFF2-40B4-BE49-F238E27FC236}">
                                  <a16:creationId xmlns:a16="http://schemas.microsoft.com/office/drawing/2014/main" id="{1D30927D-D6F8-8FD6-A251-5826BA65413B}"/>
                                </a:ext>
                              </a:extLst>
                            </p:cNvPr>
                            <p:cNvGrpSpPr>
                              <a:grpSpLocks/>
                            </p:cNvGrpSpPr>
                            <p:nvPr/>
                          </p:nvGrpSpPr>
                          <p:grpSpPr bwMode="auto">
                            <a:xfrm>
                              <a:off x="9459610" y="4268791"/>
                              <a:ext cx="2016427" cy="512762"/>
                              <a:chOff x="9459212" y="4269269"/>
                              <a:chExt cx="2015702" cy="512602"/>
                            </a:xfrm>
                          </p:grpSpPr>
                          <p:pic>
                            <p:nvPicPr>
                              <p:cNvPr id="244" name="object 153">
                                <a:extLst>
                                  <a:ext uri="{FF2B5EF4-FFF2-40B4-BE49-F238E27FC236}">
                                    <a16:creationId xmlns:a16="http://schemas.microsoft.com/office/drawing/2014/main" id="{6178C8EC-F9BC-0FDB-13CF-AB203786D69F}"/>
                                  </a:ext>
                                </a:extLst>
                              </p:cNvPr>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9459212" y="4369772"/>
                                <a:ext cx="1062896" cy="310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Rectángulo 15532">
                                <a:extLst>
                                  <a:ext uri="{FF2B5EF4-FFF2-40B4-BE49-F238E27FC236}">
                                    <a16:creationId xmlns:a16="http://schemas.microsoft.com/office/drawing/2014/main" id="{10AFF16B-B067-319A-5CCC-93FFCBD10E0C}"/>
                                  </a:ext>
                                </a:extLst>
                              </p:cNvPr>
                              <p:cNvSpPr/>
                              <p:nvPr/>
                            </p:nvSpPr>
                            <p:spPr>
                              <a:xfrm>
                                <a:off x="10646537" y="4269269"/>
                                <a:ext cx="828377" cy="512602"/>
                              </a:xfrm>
                              <a:custGeom>
                                <a:avLst/>
                                <a:gdLst>
                                  <a:gd name="connsiteX0" fmla="*/ 0 w 986370"/>
                                  <a:gd name="connsiteY0" fmla="*/ 0 h 417640"/>
                                  <a:gd name="connsiteX1" fmla="*/ 986370 w 986370"/>
                                  <a:gd name="connsiteY1" fmla="*/ 0 h 417640"/>
                                  <a:gd name="connsiteX2" fmla="*/ 986370 w 986370"/>
                                  <a:gd name="connsiteY2" fmla="*/ 417640 h 417640"/>
                                  <a:gd name="connsiteX3" fmla="*/ 0 w 986370"/>
                                  <a:gd name="connsiteY3" fmla="*/ 417640 h 417640"/>
                                  <a:gd name="connsiteX4" fmla="*/ 0 w 986370"/>
                                  <a:gd name="connsiteY4" fmla="*/ 0 h 417640"/>
                                  <a:gd name="connsiteX0" fmla="*/ 0 w 986370"/>
                                  <a:gd name="connsiteY0" fmla="*/ 0 h 417640"/>
                                  <a:gd name="connsiteX1" fmla="*/ 986370 w 986370"/>
                                  <a:gd name="connsiteY1" fmla="*/ 0 h 417640"/>
                                  <a:gd name="connsiteX2" fmla="*/ 986370 w 986370"/>
                                  <a:gd name="connsiteY2" fmla="*/ 417640 h 417640"/>
                                  <a:gd name="connsiteX3" fmla="*/ 228600 w 986370"/>
                                  <a:gd name="connsiteY3" fmla="*/ 233490 h 417640"/>
                                  <a:gd name="connsiteX4" fmla="*/ 0 w 986370"/>
                                  <a:gd name="connsiteY4" fmla="*/ 0 h 417640"/>
                                  <a:gd name="connsiteX0" fmla="*/ 0 w 827620"/>
                                  <a:gd name="connsiteY0" fmla="*/ 0 h 417640"/>
                                  <a:gd name="connsiteX1" fmla="*/ 827620 w 827620"/>
                                  <a:gd name="connsiteY1" fmla="*/ 0 h 417640"/>
                                  <a:gd name="connsiteX2" fmla="*/ 827620 w 827620"/>
                                  <a:gd name="connsiteY2" fmla="*/ 417640 h 417640"/>
                                  <a:gd name="connsiteX3" fmla="*/ 69850 w 827620"/>
                                  <a:gd name="connsiteY3" fmla="*/ 233490 h 417640"/>
                                  <a:gd name="connsiteX4" fmla="*/ 0 w 827620"/>
                                  <a:gd name="connsiteY4" fmla="*/ 0 h 417640"/>
                                  <a:gd name="connsiteX0" fmla="*/ 0 w 827620"/>
                                  <a:gd name="connsiteY0" fmla="*/ 0 h 473666"/>
                                  <a:gd name="connsiteX1" fmla="*/ 827620 w 827620"/>
                                  <a:gd name="connsiteY1" fmla="*/ 0 h 473666"/>
                                  <a:gd name="connsiteX2" fmla="*/ 827620 w 827620"/>
                                  <a:gd name="connsiteY2" fmla="*/ 417640 h 473666"/>
                                  <a:gd name="connsiteX3" fmla="*/ 261917 w 827620"/>
                                  <a:gd name="connsiteY3" fmla="*/ 464442 h 473666"/>
                                  <a:gd name="connsiteX4" fmla="*/ 69850 w 827620"/>
                                  <a:gd name="connsiteY4" fmla="*/ 233490 h 473666"/>
                                  <a:gd name="connsiteX5" fmla="*/ 0 w 827620"/>
                                  <a:gd name="connsiteY5" fmla="*/ 0 h 473666"/>
                                  <a:gd name="connsiteX0" fmla="*/ 0 w 827620"/>
                                  <a:gd name="connsiteY0" fmla="*/ 0 h 473666"/>
                                  <a:gd name="connsiteX1" fmla="*/ 827620 w 827620"/>
                                  <a:gd name="connsiteY1" fmla="*/ 0 h 473666"/>
                                  <a:gd name="connsiteX2" fmla="*/ 827620 w 827620"/>
                                  <a:gd name="connsiteY2" fmla="*/ 417640 h 473666"/>
                                  <a:gd name="connsiteX3" fmla="*/ 261917 w 827620"/>
                                  <a:gd name="connsiteY3" fmla="*/ 464442 h 473666"/>
                                  <a:gd name="connsiteX4" fmla="*/ 217467 w 827620"/>
                                  <a:gd name="connsiteY4" fmla="*/ 306015 h 473666"/>
                                  <a:gd name="connsiteX5" fmla="*/ 69850 w 827620"/>
                                  <a:gd name="connsiteY5" fmla="*/ 233490 h 473666"/>
                                  <a:gd name="connsiteX6" fmla="*/ 0 w 827620"/>
                                  <a:gd name="connsiteY6" fmla="*/ 0 h 473666"/>
                                  <a:gd name="connsiteX0" fmla="*/ 0 w 827620"/>
                                  <a:gd name="connsiteY0" fmla="*/ 0 h 473666"/>
                                  <a:gd name="connsiteX1" fmla="*/ 827620 w 827620"/>
                                  <a:gd name="connsiteY1" fmla="*/ 0 h 473666"/>
                                  <a:gd name="connsiteX2" fmla="*/ 827620 w 827620"/>
                                  <a:gd name="connsiteY2" fmla="*/ 417640 h 473666"/>
                                  <a:gd name="connsiteX3" fmla="*/ 261917 w 827620"/>
                                  <a:gd name="connsiteY3" fmla="*/ 464442 h 473666"/>
                                  <a:gd name="connsiteX4" fmla="*/ 217467 w 827620"/>
                                  <a:gd name="connsiteY4" fmla="*/ 306015 h 473666"/>
                                  <a:gd name="connsiteX5" fmla="*/ 69850 w 827620"/>
                                  <a:gd name="connsiteY5" fmla="*/ 233490 h 473666"/>
                                  <a:gd name="connsiteX6" fmla="*/ 0 w 827620"/>
                                  <a:gd name="connsiteY6" fmla="*/ 0 h 473666"/>
                                  <a:gd name="connsiteX0" fmla="*/ 0 w 827620"/>
                                  <a:gd name="connsiteY0" fmla="*/ 0 h 473666"/>
                                  <a:gd name="connsiteX1" fmla="*/ 827620 w 827620"/>
                                  <a:gd name="connsiteY1" fmla="*/ 0 h 473666"/>
                                  <a:gd name="connsiteX2" fmla="*/ 827620 w 827620"/>
                                  <a:gd name="connsiteY2" fmla="*/ 417640 h 473666"/>
                                  <a:gd name="connsiteX3" fmla="*/ 261917 w 827620"/>
                                  <a:gd name="connsiteY3" fmla="*/ 464442 h 473666"/>
                                  <a:gd name="connsiteX4" fmla="*/ 496255 w 827620"/>
                                  <a:gd name="connsiteY4" fmla="*/ 209703 h 473666"/>
                                  <a:gd name="connsiteX5" fmla="*/ 69850 w 827620"/>
                                  <a:gd name="connsiteY5" fmla="*/ 233490 h 473666"/>
                                  <a:gd name="connsiteX6" fmla="*/ 0 w 827620"/>
                                  <a:gd name="connsiteY6" fmla="*/ 0 h 4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7620" h="473666">
                                    <a:moveTo>
                                      <a:pt x="0" y="0"/>
                                    </a:moveTo>
                                    <a:lnTo>
                                      <a:pt x="827620" y="0"/>
                                    </a:lnTo>
                                    <a:lnTo>
                                      <a:pt x="827620" y="417640"/>
                                    </a:lnTo>
                                    <a:cubicBezTo>
                                      <a:pt x="660219" y="372608"/>
                                      <a:pt x="429318" y="509474"/>
                                      <a:pt x="261917" y="464442"/>
                                    </a:cubicBezTo>
                                    <a:cubicBezTo>
                                      <a:pt x="221700" y="419457"/>
                                      <a:pt x="439105" y="262512"/>
                                      <a:pt x="496255" y="209703"/>
                                    </a:cubicBezTo>
                                    <a:lnTo>
                                      <a:pt x="69850" y="233490"/>
                                    </a:lnTo>
                                    <a:lnTo>
                                      <a:pt x="0" y="0"/>
                                    </a:ln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pic>
                          <p:nvPicPr>
                            <p:cNvPr id="243" name="object 152">
                              <a:extLst>
                                <a:ext uri="{FF2B5EF4-FFF2-40B4-BE49-F238E27FC236}">
                                  <a16:creationId xmlns:a16="http://schemas.microsoft.com/office/drawing/2014/main" id="{4DDC17E4-7177-E2DE-885B-72D7179E7E44}"/>
                                </a:ext>
                              </a:extLst>
                            </p:cNvPr>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10460970" y="4262493"/>
                              <a:ext cx="1032547" cy="438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pic>
                      <p:nvPicPr>
                        <p:cNvPr id="239" name="object 91">
                          <a:extLst>
                            <a:ext uri="{FF2B5EF4-FFF2-40B4-BE49-F238E27FC236}">
                              <a16:creationId xmlns:a16="http://schemas.microsoft.com/office/drawing/2014/main" id="{B5E98C5A-8391-1438-714F-9559864FF7D4}"/>
                            </a:ext>
                          </a:extLst>
                        </p:cNvPr>
                        <p:cNvPicPr/>
                        <p:nvPr/>
                      </p:nvPicPr>
                      <p:blipFill>
                        <a:blip r:embed="rId68" cstate="print"/>
                        <a:stretch>
                          <a:fillRect/>
                        </a:stretch>
                      </p:blipFill>
                      <p:spPr>
                        <a:xfrm>
                          <a:off x="1625281" y="2973171"/>
                          <a:ext cx="262800" cy="262800"/>
                        </a:xfrm>
                        <a:prstGeom prst="rect">
                          <a:avLst/>
                        </a:prstGeom>
                      </p:spPr>
                    </p:pic>
                  </p:grpSp>
                  <p:pic>
                    <p:nvPicPr>
                      <p:cNvPr id="237" name="object 69">
                        <a:extLst>
                          <a:ext uri="{FF2B5EF4-FFF2-40B4-BE49-F238E27FC236}">
                            <a16:creationId xmlns:a16="http://schemas.microsoft.com/office/drawing/2014/main" id="{1563A6E3-E6F9-9F60-2458-FCCA30FDC631}"/>
                          </a:ext>
                        </a:extLst>
                      </p:cNvPr>
                      <p:cNvPicPr/>
                      <p:nvPr/>
                    </p:nvPicPr>
                    <p:blipFill>
                      <a:blip r:embed="rId49" cstate="print"/>
                      <a:stretch>
                        <a:fillRect/>
                      </a:stretch>
                    </p:blipFill>
                    <p:spPr>
                      <a:xfrm>
                        <a:off x="73904" y="3972388"/>
                        <a:ext cx="454850" cy="456845"/>
                      </a:xfrm>
                      <a:prstGeom prst="rect">
                        <a:avLst/>
                      </a:prstGeom>
                    </p:spPr>
                  </p:pic>
                </p:grpSp>
                <p:sp>
                  <p:nvSpPr>
                    <p:cNvPr id="235" name="object 163">
                      <a:extLst>
                        <a:ext uri="{FF2B5EF4-FFF2-40B4-BE49-F238E27FC236}">
                          <a16:creationId xmlns:a16="http://schemas.microsoft.com/office/drawing/2014/main" id="{913DC391-00C0-CDC2-3B13-A6052F46FCEE}"/>
                        </a:ext>
                      </a:extLst>
                    </p:cNvPr>
                    <p:cNvSpPr txBox="1">
                      <a:spLocks noChangeArrowheads="1"/>
                    </p:cNvSpPr>
                    <p:nvPr/>
                  </p:nvSpPr>
                  <p:spPr bwMode="auto">
                    <a:xfrm>
                      <a:off x="823369" y="4092305"/>
                      <a:ext cx="378707" cy="104837"/>
                    </a:xfrm>
                    <a:prstGeom prst="rect">
                      <a:avLst/>
                    </a:prstGeom>
                    <a:noFill/>
                    <a:ln>
                      <a:noFill/>
                    </a:ln>
                  </p:spPr>
                  <p:txBody>
                    <a:bodyPr lIns="0" tIns="12383" rIns="0" bIns="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ctr" defTabSz="914400" rtl="0" eaLnBrk="1" fontAlgn="auto" latinLnBrk="0" hangingPunct="1">
                        <a:lnSpc>
                          <a:spcPct val="100000"/>
                        </a:lnSpc>
                        <a:spcBef>
                          <a:spcPts val="94"/>
                        </a:spcBef>
                        <a:spcAft>
                          <a:spcPts val="0"/>
                        </a:spcAft>
                        <a:buClr>
                          <a:srgbClr val="000000"/>
                        </a:buClr>
                        <a:buSzTx/>
                        <a:buFont typeface="Arial" panose="020B0604020202020204" pitchFamily="34" charset="0"/>
                        <a:buNone/>
                        <a:tabLst/>
                        <a:defRPr/>
                      </a:pPr>
                      <a:r>
                        <a:rPr kumimoji="0" lang="es-ES" altLang="en-US" sz="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EDAR</a:t>
                      </a:r>
                    </a:p>
                  </p:txBody>
                </p:sp>
              </p:grpSp>
              <p:grpSp>
                <p:nvGrpSpPr>
                  <p:cNvPr id="229" name="Grupo 228">
                    <a:extLst>
                      <a:ext uri="{FF2B5EF4-FFF2-40B4-BE49-F238E27FC236}">
                        <a16:creationId xmlns:a16="http://schemas.microsoft.com/office/drawing/2014/main" id="{4A36E6D4-41F9-1E25-3745-4BAC501E7B72}"/>
                      </a:ext>
                    </a:extLst>
                  </p:cNvPr>
                  <p:cNvGrpSpPr/>
                  <p:nvPr/>
                </p:nvGrpSpPr>
                <p:grpSpPr>
                  <a:xfrm>
                    <a:off x="540944" y="3760872"/>
                    <a:ext cx="360000" cy="360000"/>
                    <a:chOff x="-143474" y="3012759"/>
                    <a:chExt cx="360000" cy="360000"/>
                  </a:xfrm>
                </p:grpSpPr>
                <p:pic>
                  <p:nvPicPr>
                    <p:cNvPr id="232" name="object 90">
                      <a:extLst>
                        <a:ext uri="{FF2B5EF4-FFF2-40B4-BE49-F238E27FC236}">
                          <a16:creationId xmlns:a16="http://schemas.microsoft.com/office/drawing/2014/main" id="{E9907C43-6D68-5C83-A152-E3F8EDF159F9}"/>
                        </a:ext>
                      </a:extLst>
                    </p:cNvPr>
                    <p:cNvPicPr/>
                    <p:nvPr/>
                  </p:nvPicPr>
                  <p:blipFill>
                    <a:blip r:embed="rId69" cstate="print"/>
                    <a:stretch>
                      <a:fillRect/>
                    </a:stretch>
                  </p:blipFill>
                  <p:spPr>
                    <a:xfrm flipH="1">
                      <a:off x="-143474" y="3012759"/>
                      <a:ext cx="360000" cy="360000"/>
                    </a:xfrm>
                    <a:prstGeom prst="rect">
                      <a:avLst/>
                    </a:prstGeom>
                  </p:spPr>
                </p:pic>
                <p:sp>
                  <p:nvSpPr>
                    <p:cNvPr id="233" name="Elipse 232">
                      <a:extLst>
                        <a:ext uri="{FF2B5EF4-FFF2-40B4-BE49-F238E27FC236}">
                          <a16:creationId xmlns:a16="http://schemas.microsoft.com/office/drawing/2014/main" id="{31660AE9-324C-B281-05F0-398D7E90041E}"/>
                        </a:ext>
                      </a:extLst>
                    </p:cNvPr>
                    <p:cNvSpPr/>
                    <p:nvPr/>
                  </p:nvSpPr>
                  <p:spPr>
                    <a:xfrm rot="10648130" flipV="1">
                      <a:off x="-62870" y="3045920"/>
                      <a:ext cx="72000" cy="72000"/>
                    </a:xfrm>
                    <a:prstGeom prst="ellipse">
                      <a:avLst/>
                    </a:prstGeom>
                    <a:solidFill>
                      <a:srgbClr val="80CE2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B</a:t>
                      </a:r>
                    </a:p>
                  </p:txBody>
                </p:sp>
              </p:grpSp>
              <p:sp>
                <p:nvSpPr>
                  <p:cNvPr id="230" name="Elipse 229">
                    <a:extLst>
                      <a:ext uri="{FF2B5EF4-FFF2-40B4-BE49-F238E27FC236}">
                        <a16:creationId xmlns:a16="http://schemas.microsoft.com/office/drawing/2014/main" id="{34F966C6-F3C1-B4EF-1AB8-9DE575274606}"/>
                      </a:ext>
                    </a:extLst>
                  </p:cNvPr>
                  <p:cNvSpPr/>
                  <p:nvPr/>
                </p:nvSpPr>
                <p:spPr>
                  <a:xfrm rot="10648130" flipV="1">
                    <a:off x="766566" y="4200307"/>
                    <a:ext cx="72000" cy="72000"/>
                  </a:xfrm>
                  <a:prstGeom prst="ellipse">
                    <a:avLst/>
                  </a:prstGeom>
                  <a:solidFill>
                    <a:srgbClr val="80CE2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A</a:t>
                    </a:r>
                  </a:p>
                </p:txBody>
              </p:sp>
              <p:sp>
                <p:nvSpPr>
                  <p:cNvPr id="231" name="Elipse 230">
                    <a:extLst>
                      <a:ext uri="{FF2B5EF4-FFF2-40B4-BE49-F238E27FC236}">
                        <a16:creationId xmlns:a16="http://schemas.microsoft.com/office/drawing/2014/main" id="{7CE1CBF7-E931-0D67-A33B-390F26E00332}"/>
                      </a:ext>
                    </a:extLst>
                  </p:cNvPr>
                  <p:cNvSpPr/>
                  <p:nvPr/>
                </p:nvSpPr>
                <p:spPr>
                  <a:xfrm rot="10648130" flipV="1">
                    <a:off x="1131785" y="4340777"/>
                    <a:ext cx="72000" cy="72000"/>
                  </a:xfrm>
                  <a:prstGeom prst="ellipse">
                    <a:avLst/>
                  </a:prstGeom>
                  <a:solidFill>
                    <a:srgbClr val="80CE2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C</a:t>
                    </a:r>
                  </a:p>
                </p:txBody>
              </p:sp>
            </p:grpSp>
            <p:grpSp>
              <p:nvGrpSpPr>
                <p:cNvPr id="212" name="Grupo 211">
                  <a:extLst>
                    <a:ext uri="{FF2B5EF4-FFF2-40B4-BE49-F238E27FC236}">
                      <a16:creationId xmlns:a16="http://schemas.microsoft.com/office/drawing/2014/main" id="{7CFAC227-BE5B-E260-C6B1-736E9494310C}"/>
                    </a:ext>
                  </a:extLst>
                </p:cNvPr>
                <p:cNvGrpSpPr/>
                <p:nvPr/>
              </p:nvGrpSpPr>
              <p:grpSpPr>
                <a:xfrm>
                  <a:off x="6511625" y="3401467"/>
                  <a:ext cx="2377353" cy="758968"/>
                  <a:chOff x="6511625" y="3401467"/>
                  <a:chExt cx="2377353" cy="758968"/>
                </a:xfrm>
              </p:grpSpPr>
              <p:grpSp>
                <p:nvGrpSpPr>
                  <p:cNvPr id="213" name="Grupo 212">
                    <a:extLst>
                      <a:ext uri="{FF2B5EF4-FFF2-40B4-BE49-F238E27FC236}">
                        <a16:creationId xmlns:a16="http://schemas.microsoft.com/office/drawing/2014/main" id="{713F66DC-A47A-D0EA-7E3A-8C03D74D9D9F}"/>
                      </a:ext>
                    </a:extLst>
                  </p:cNvPr>
                  <p:cNvGrpSpPr/>
                  <p:nvPr/>
                </p:nvGrpSpPr>
                <p:grpSpPr>
                  <a:xfrm>
                    <a:off x="6562040" y="3401467"/>
                    <a:ext cx="2326938" cy="758968"/>
                    <a:chOff x="6562040" y="3401467"/>
                    <a:chExt cx="2326938" cy="758968"/>
                  </a:xfrm>
                </p:grpSpPr>
                <p:grpSp>
                  <p:nvGrpSpPr>
                    <p:cNvPr id="215" name="Grupo 214">
                      <a:extLst>
                        <a:ext uri="{FF2B5EF4-FFF2-40B4-BE49-F238E27FC236}">
                          <a16:creationId xmlns:a16="http://schemas.microsoft.com/office/drawing/2014/main" id="{7BC775B3-B097-D136-68E9-3A0E1381A266}"/>
                        </a:ext>
                      </a:extLst>
                    </p:cNvPr>
                    <p:cNvGrpSpPr/>
                    <p:nvPr/>
                  </p:nvGrpSpPr>
                  <p:grpSpPr>
                    <a:xfrm>
                      <a:off x="7144142" y="3401467"/>
                      <a:ext cx="1744836" cy="758968"/>
                      <a:chOff x="7183291" y="3401467"/>
                      <a:chExt cx="1744836" cy="758968"/>
                    </a:xfrm>
                  </p:grpSpPr>
                  <p:grpSp>
                    <p:nvGrpSpPr>
                      <p:cNvPr id="219" name="Grupo 218">
                        <a:extLst>
                          <a:ext uri="{FF2B5EF4-FFF2-40B4-BE49-F238E27FC236}">
                            <a16:creationId xmlns:a16="http://schemas.microsoft.com/office/drawing/2014/main" id="{DD710127-61A6-AF3D-9BC0-FF3C08A62E98}"/>
                          </a:ext>
                        </a:extLst>
                      </p:cNvPr>
                      <p:cNvGrpSpPr/>
                      <p:nvPr/>
                    </p:nvGrpSpPr>
                    <p:grpSpPr>
                      <a:xfrm>
                        <a:off x="7678424" y="3569483"/>
                        <a:ext cx="1249703" cy="590952"/>
                        <a:chOff x="7691124" y="3540908"/>
                        <a:chExt cx="1249703" cy="590952"/>
                      </a:xfrm>
                    </p:grpSpPr>
                    <p:sp>
                      <p:nvSpPr>
                        <p:cNvPr id="223" name="Elipse 222">
                          <a:extLst>
                            <a:ext uri="{FF2B5EF4-FFF2-40B4-BE49-F238E27FC236}">
                              <a16:creationId xmlns:a16="http://schemas.microsoft.com/office/drawing/2014/main" id="{13B286F5-1F11-22C3-3EDC-FFAF907F8F18}"/>
                            </a:ext>
                          </a:extLst>
                        </p:cNvPr>
                        <p:cNvSpPr/>
                        <p:nvPr/>
                      </p:nvSpPr>
                      <p:spPr>
                        <a:xfrm>
                          <a:off x="7691124" y="3540908"/>
                          <a:ext cx="876654" cy="5909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20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sp>
                      <p:nvSpPr>
                        <p:cNvPr id="224" name="object 87">
                          <a:extLst>
                            <a:ext uri="{FF2B5EF4-FFF2-40B4-BE49-F238E27FC236}">
                              <a16:creationId xmlns:a16="http://schemas.microsoft.com/office/drawing/2014/main" id="{5C78FA0B-2196-4CD0-DE8B-8DD752E2BA8E}"/>
                            </a:ext>
                          </a:extLst>
                        </p:cNvPr>
                        <p:cNvSpPr txBox="1"/>
                        <p:nvPr/>
                      </p:nvSpPr>
                      <p:spPr>
                        <a:xfrm>
                          <a:off x="7782699" y="3573402"/>
                          <a:ext cx="1158128" cy="366767"/>
                        </a:xfrm>
                        <a:prstGeom prst="rect">
                          <a:avLst/>
                        </a:prstGeom>
                      </p:spPr>
                      <p:txBody>
                        <a:bodyPr vert="horz" wrap="square" lIns="0" tIns="12700" rIns="0" bIns="0" rtlCol="0">
                          <a:spAutoFit/>
                        </a:bodyPr>
                        <a:lstStyle/>
                        <a:p>
                          <a:pPr marL="71755" marR="0" lvl="1" indent="0" algn="l" defTabSz="914400" rtl="0" eaLnBrk="1" fontAlgn="auto" latinLnBrk="0" hangingPunct="1">
                            <a:lnSpc>
                              <a:spcPct val="100000"/>
                            </a:lnSpc>
                            <a:spcBef>
                              <a:spcPts val="700"/>
                            </a:spcBef>
                            <a:spcAft>
                              <a:spcPts val="0"/>
                            </a:spcAft>
                            <a:buClr>
                              <a:srgbClr val="FFFFFF"/>
                            </a:buClr>
                            <a:buSzPct val="80000"/>
                            <a:buFont typeface="Arial"/>
                            <a:buNone/>
                            <a:tabLst>
                              <a:tab pos="168910" algn="l"/>
                            </a:tabLst>
                            <a:defRPr/>
                          </a:pPr>
                          <a:r>
                            <a:rPr kumimoji="0" lang="es-E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Biogás combustible</a:t>
                          </a:r>
                        </a:p>
                        <a:p>
                          <a:pPr marL="71120" marR="0" lvl="1" indent="0" algn="l" defTabSz="914400" rtl="0" eaLnBrk="1" fontAlgn="auto" latinLnBrk="0" hangingPunct="1">
                            <a:lnSpc>
                              <a:spcPct val="100000"/>
                            </a:lnSpc>
                            <a:spcBef>
                              <a:spcPts val="285"/>
                            </a:spcBef>
                            <a:spcAft>
                              <a:spcPts val="0"/>
                            </a:spcAft>
                            <a:buClr>
                              <a:srgbClr val="FFFFFF"/>
                            </a:buClr>
                            <a:buSzPct val="80000"/>
                            <a:buFont typeface="Arial"/>
                            <a:buNone/>
                            <a:tabLst>
                              <a:tab pos="169545" algn="l"/>
                            </a:tabLst>
                            <a:defRPr/>
                          </a:pPr>
                          <a:r>
                            <a:rPr kumimoji="0" lang="es-E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Gestión de fangos para abono</a:t>
                          </a:r>
                        </a:p>
                        <a:p>
                          <a:pPr marL="71755" marR="0" lvl="1" indent="0" algn="l" defTabSz="914400" rtl="0" eaLnBrk="1" fontAlgn="auto" latinLnBrk="0" hangingPunct="1">
                            <a:lnSpc>
                              <a:spcPct val="100000"/>
                            </a:lnSpc>
                            <a:spcBef>
                              <a:spcPts val="284"/>
                            </a:spcBef>
                            <a:spcAft>
                              <a:spcPts val="0"/>
                            </a:spcAft>
                            <a:buClr>
                              <a:srgbClr val="FFFFFF"/>
                            </a:buClr>
                            <a:buSzPct val="80000"/>
                            <a:buFont typeface="Arial"/>
                            <a:buNone/>
                            <a:tabLst>
                              <a:tab pos="168910" algn="l"/>
                            </a:tabLst>
                            <a:defRPr/>
                          </a:pPr>
                          <a:r>
                            <a:rPr kumimoji="0" lang="es-E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Eficiencia energética</a:t>
                          </a:r>
                        </a:p>
                      </p:txBody>
                    </p:sp>
                    <p:sp>
                      <p:nvSpPr>
                        <p:cNvPr id="225" name="Elipse 224">
                          <a:extLst>
                            <a:ext uri="{FF2B5EF4-FFF2-40B4-BE49-F238E27FC236}">
                              <a16:creationId xmlns:a16="http://schemas.microsoft.com/office/drawing/2014/main" id="{93FB2FF4-D8FC-8A65-1B1B-B6640B59C557}"/>
                            </a:ext>
                          </a:extLst>
                        </p:cNvPr>
                        <p:cNvSpPr/>
                        <p:nvPr/>
                      </p:nvSpPr>
                      <p:spPr>
                        <a:xfrm rot="10648130" flipV="1">
                          <a:off x="7743041" y="3861083"/>
                          <a:ext cx="72000" cy="72000"/>
                        </a:xfrm>
                        <a:prstGeom prst="ellipse">
                          <a:avLst/>
                        </a:prstGeom>
                        <a:solidFill>
                          <a:srgbClr val="80CE2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C</a:t>
                          </a:r>
                        </a:p>
                      </p:txBody>
                    </p:sp>
                    <p:sp>
                      <p:nvSpPr>
                        <p:cNvPr id="226" name="Elipse 225">
                          <a:extLst>
                            <a:ext uri="{FF2B5EF4-FFF2-40B4-BE49-F238E27FC236}">
                              <a16:creationId xmlns:a16="http://schemas.microsoft.com/office/drawing/2014/main" id="{07822187-1F57-D9D6-87BA-5EEA97AC26F1}"/>
                            </a:ext>
                          </a:extLst>
                        </p:cNvPr>
                        <p:cNvSpPr/>
                        <p:nvPr/>
                      </p:nvSpPr>
                      <p:spPr>
                        <a:xfrm rot="10648130" flipV="1">
                          <a:off x="7743041" y="3732697"/>
                          <a:ext cx="72000" cy="72000"/>
                        </a:xfrm>
                        <a:prstGeom prst="ellipse">
                          <a:avLst/>
                        </a:prstGeom>
                        <a:solidFill>
                          <a:srgbClr val="80CE2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B</a:t>
                          </a:r>
                        </a:p>
                      </p:txBody>
                    </p:sp>
                    <p:sp>
                      <p:nvSpPr>
                        <p:cNvPr id="227" name="Elipse 226">
                          <a:extLst>
                            <a:ext uri="{FF2B5EF4-FFF2-40B4-BE49-F238E27FC236}">
                              <a16:creationId xmlns:a16="http://schemas.microsoft.com/office/drawing/2014/main" id="{2BD85390-A501-E2D4-BA30-8215B1C39A88}"/>
                            </a:ext>
                          </a:extLst>
                        </p:cNvPr>
                        <p:cNvSpPr/>
                        <p:nvPr/>
                      </p:nvSpPr>
                      <p:spPr>
                        <a:xfrm rot="10648130" flipV="1">
                          <a:off x="7743041" y="3604110"/>
                          <a:ext cx="72000" cy="72000"/>
                        </a:xfrm>
                        <a:prstGeom prst="ellipse">
                          <a:avLst/>
                        </a:prstGeom>
                        <a:solidFill>
                          <a:srgbClr val="80CE2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5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A</a:t>
                          </a:r>
                        </a:p>
                      </p:txBody>
                    </p:sp>
                  </p:grpSp>
                  <p:grpSp>
                    <p:nvGrpSpPr>
                      <p:cNvPr id="220" name="Grupo 219">
                        <a:extLst>
                          <a:ext uri="{FF2B5EF4-FFF2-40B4-BE49-F238E27FC236}">
                            <a16:creationId xmlns:a16="http://schemas.microsoft.com/office/drawing/2014/main" id="{39591CBB-C91C-FAC6-4253-75591687D62D}"/>
                          </a:ext>
                        </a:extLst>
                      </p:cNvPr>
                      <p:cNvGrpSpPr/>
                      <p:nvPr/>
                    </p:nvGrpSpPr>
                    <p:grpSpPr>
                      <a:xfrm>
                        <a:off x="7183291" y="3401467"/>
                        <a:ext cx="854740" cy="126693"/>
                        <a:chOff x="7183291" y="3401467"/>
                        <a:chExt cx="854740" cy="126693"/>
                      </a:xfrm>
                    </p:grpSpPr>
                    <p:sp>
                      <p:nvSpPr>
                        <p:cNvPr id="221" name="object 173">
                          <a:extLst>
                            <a:ext uri="{FF2B5EF4-FFF2-40B4-BE49-F238E27FC236}">
                              <a16:creationId xmlns:a16="http://schemas.microsoft.com/office/drawing/2014/main" id="{5A0CEDEF-35EB-A765-D43A-91367E8A63B5}"/>
                            </a:ext>
                          </a:extLst>
                        </p:cNvPr>
                        <p:cNvSpPr txBox="1">
                          <a:spLocks noChangeArrowheads="1"/>
                        </p:cNvSpPr>
                        <p:nvPr/>
                      </p:nvSpPr>
                      <p:spPr bwMode="auto">
                        <a:xfrm>
                          <a:off x="7310150" y="3405049"/>
                          <a:ext cx="727881" cy="12311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ts val="225"/>
                            </a:spcBef>
                            <a:spcAft>
                              <a:spcPts val="0"/>
                            </a:spcAft>
                            <a:buClr>
                              <a:srgbClr val="000000"/>
                            </a:buClr>
                            <a:buSzTx/>
                            <a:buFont typeface="Arial" panose="020B0604020202020204" pitchFamily="34" charset="0"/>
                            <a:buNone/>
                            <a:tabLst/>
                            <a:defRPr/>
                          </a:pPr>
                          <a:r>
                            <a:rPr kumimoji="0" lang="es-ES" altLang="en-US" sz="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Depuración</a:t>
                          </a:r>
                        </a:p>
                      </p:txBody>
                    </p:sp>
                    <p:sp>
                      <p:nvSpPr>
                        <p:cNvPr id="222" name="Elipse 221">
                          <a:extLst>
                            <a:ext uri="{FF2B5EF4-FFF2-40B4-BE49-F238E27FC236}">
                              <a16:creationId xmlns:a16="http://schemas.microsoft.com/office/drawing/2014/main" id="{52EA38F7-6A47-48B6-E873-371D69438F61}"/>
                            </a:ext>
                          </a:extLst>
                        </p:cNvPr>
                        <p:cNvSpPr/>
                        <p:nvPr/>
                      </p:nvSpPr>
                      <p:spPr bwMode="auto">
                        <a:xfrm>
                          <a:off x="7183291" y="3401467"/>
                          <a:ext cx="125016" cy="123825"/>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5</a:t>
                          </a:r>
                        </a:p>
                      </p:txBody>
                    </p:sp>
                  </p:grpSp>
                </p:grpSp>
                <p:grpSp>
                  <p:nvGrpSpPr>
                    <p:cNvPr id="216" name="Grupo 215">
                      <a:extLst>
                        <a:ext uri="{FF2B5EF4-FFF2-40B4-BE49-F238E27FC236}">
                          <a16:creationId xmlns:a16="http://schemas.microsoft.com/office/drawing/2014/main" id="{0A74CABC-856E-A28B-8712-3F0509B71058}"/>
                        </a:ext>
                      </a:extLst>
                    </p:cNvPr>
                    <p:cNvGrpSpPr/>
                    <p:nvPr/>
                  </p:nvGrpSpPr>
                  <p:grpSpPr>
                    <a:xfrm>
                      <a:off x="6562040" y="3639778"/>
                      <a:ext cx="495068" cy="54000"/>
                      <a:chOff x="-643926" y="1184672"/>
                      <a:chExt cx="495068" cy="54000"/>
                    </a:xfrm>
                  </p:grpSpPr>
                  <p:pic>
                    <p:nvPicPr>
                      <p:cNvPr id="217" name="Imagen 216" descr="Icono&#10;&#10;Descripción generada automáticamente">
                        <a:extLst>
                          <a:ext uri="{FF2B5EF4-FFF2-40B4-BE49-F238E27FC236}">
                            <a16:creationId xmlns:a16="http://schemas.microsoft.com/office/drawing/2014/main" id="{518D7A0F-2225-86F1-EE15-B2C9E66CCE01}"/>
                          </a:ext>
                        </a:extLst>
                      </p:cNvPr>
                      <p:cNvPicPr>
                        <a:picLocks noChangeAspect="1"/>
                      </p:cNvPicPr>
                      <p:nvPr/>
                    </p:nvPicPr>
                    <p:blipFill>
                      <a:blip r:embed="rId59">
                        <a:extLst>
                          <a:ext uri="{28A0092B-C50C-407E-A947-70E740481C1C}">
                            <a14:useLocalDpi xmlns:a14="http://schemas.microsoft.com/office/drawing/2010/main" val="0"/>
                          </a:ext>
                        </a:extLst>
                      </a:blip>
                      <a:stretch>
                        <a:fillRect/>
                      </a:stretch>
                    </p:blipFill>
                    <p:spPr>
                      <a:xfrm>
                        <a:off x="-643926" y="1184672"/>
                        <a:ext cx="181576" cy="54000"/>
                      </a:xfrm>
                      <a:prstGeom prst="rect">
                        <a:avLst/>
                      </a:prstGeom>
                    </p:spPr>
                  </p:pic>
                  <p:pic>
                    <p:nvPicPr>
                      <p:cNvPr id="218" name="Imagen 217" descr="Forma, Icono&#10;&#10;Descripción generada automáticamente">
                        <a:extLst>
                          <a:ext uri="{FF2B5EF4-FFF2-40B4-BE49-F238E27FC236}">
                            <a16:creationId xmlns:a16="http://schemas.microsoft.com/office/drawing/2014/main" id="{68DCAD1B-17C1-DA86-2C66-C62DB10805D5}"/>
                          </a:ext>
                        </a:extLst>
                      </p:cNvPr>
                      <p:cNvPicPr>
                        <a:picLocks noChangeAspect="1"/>
                      </p:cNvPicPr>
                      <p:nvPr/>
                    </p:nvPicPr>
                    <p:blipFill>
                      <a:blip r:embed="rId60">
                        <a:extLst>
                          <a:ext uri="{28A0092B-C50C-407E-A947-70E740481C1C}">
                            <a14:useLocalDpi xmlns:a14="http://schemas.microsoft.com/office/drawing/2010/main" val="0"/>
                          </a:ext>
                        </a:extLst>
                      </a:blip>
                      <a:stretch>
                        <a:fillRect/>
                      </a:stretch>
                    </p:blipFill>
                    <p:spPr>
                      <a:xfrm>
                        <a:off x="-403681" y="1184672"/>
                        <a:ext cx="254823" cy="54000"/>
                      </a:xfrm>
                      <a:prstGeom prst="rect">
                        <a:avLst/>
                      </a:prstGeom>
                    </p:spPr>
                  </p:pic>
                </p:grpSp>
              </p:grpSp>
              <p:sp>
                <p:nvSpPr>
                  <p:cNvPr id="214" name="object 193">
                    <a:extLst>
                      <a:ext uri="{FF2B5EF4-FFF2-40B4-BE49-F238E27FC236}">
                        <a16:creationId xmlns:a16="http://schemas.microsoft.com/office/drawing/2014/main" id="{EA364E6A-4C49-EEAA-17D6-E0F689AC49F1}"/>
                      </a:ext>
                    </a:extLst>
                  </p:cNvPr>
                  <p:cNvSpPr txBox="1">
                    <a:spLocks noChangeArrowheads="1"/>
                  </p:cNvSpPr>
                  <p:nvPr/>
                </p:nvSpPr>
                <p:spPr bwMode="auto">
                  <a:xfrm>
                    <a:off x="6511625" y="3720287"/>
                    <a:ext cx="1113234" cy="342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2400" tIns="32400" rIns="32400" bIns="32400">
                    <a:spAutoFit/>
                  </a:bodyPr>
                  <a:lstStyle>
                    <a:lvl1pPr marL="127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Avisos de desbordamiento y control de vertidos al medio ambiente.</a:t>
                    </a:r>
                  </a:p>
                </p:txBody>
              </p:sp>
            </p:grpSp>
          </p:grpSp>
          <p:pic>
            <p:nvPicPr>
              <p:cNvPr id="210" name="Imagen 209">
                <a:extLst>
                  <a:ext uri="{FF2B5EF4-FFF2-40B4-BE49-F238E27FC236}">
                    <a16:creationId xmlns:a16="http://schemas.microsoft.com/office/drawing/2014/main" id="{0731776F-DEEC-FC6F-BD59-066FECF8E8E8}"/>
                  </a:ext>
                </a:extLst>
              </p:cNvPr>
              <p:cNvPicPr>
                <a:picLocks noChangeAspect="1"/>
              </p:cNvPicPr>
              <p:nvPr/>
            </p:nvPicPr>
            <p:blipFill>
              <a:blip r:embed="rId61"/>
              <a:stretch>
                <a:fillRect/>
              </a:stretch>
            </p:blipFill>
            <p:spPr>
              <a:xfrm>
                <a:off x="7119626" y="3629128"/>
                <a:ext cx="210001" cy="72000"/>
              </a:xfrm>
              <a:prstGeom prst="rect">
                <a:avLst/>
              </a:prstGeom>
            </p:spPr>
          </p:pic>
        </p:grpSp>
        <p:grpSp>
          <p:nvGrpSpPr>
            <p:cNvPr id="251" name="Grupo 250">
              <a:extLst>
                <a:ext uri="{FF2B5EF4-FFF2-40B4-BE49-F238E27FC236}">
                  <a16:creationId xmlns:a16="http://schemas.microsoft.com/office/drawing/2014/main" id="{A81B5D50-487E-0873-8C22-F824FAC3E22B}"/>
                </a:ext>
              </a:extLst>
            </p:cNvPr>
            <p:cNvGrpSpPr/>
            <p:nvPr/>
          </p:nvGrpSpPr>
          <p:grpSpPr>
            <a:xfrm>
              <a:off x="6945516" y="1975492"/>
              <a:ext cx="3380662" cy="1436776"/>
              <a:chOff x="4611392" y="748603"/>
              <a:chExt cx="3380662" cy="1436776"/>
            </a:xfrm>
          </p:grpSpPr>
          <p:grpSp>
            <p:nvGrpSpPr>
              <p:cNvPr id="252" name="Grupo 251">
                <a:extLst>
                  <a:ext uri="{FF2B5EF4-FFF2-40B4-BE49-F238E27FC236}">
                    <a16:creationId xmlns:a16="http://schemas.microsoft.com/office/drawing/2014/main" id="{29C3DEF0-F0ED-9325-7819-355A8BCADDF4}"/>
                  </a:ext>
                </a:extLst>
              </p:cNvPr>
              <p:cNvGrpSpPr/>
              <p:nvPr/>
            </p:nvGrpSpPr>
            <p:grpSpPr>
              <a:xfrm>
                <a:off x="4611392" y="748603"/>
                <a:ext cx="3380662" cy="1436776"/>
                <a:chOff x="4611392" y="748603"/>
                <a:chExt cx="3380662" cy="1436776"/>
              </a:xfrm>
            </p:grpSpPr>
            <p:grpSp>
              <p:nvGrpSpPr>
                <p:cNvPr id="254" name="Grupo 253">
                  <a:extLst>
                    <a:ext uri="{FF2B5EF4-FFF2-40B4-BE49-F238E27FC236}">
                      <a16:creationId xmlns:a16="http://schemas.microsoft.com/office/drawing/2014/main" id="{DAB60391-79C2-FC94-4214-45207BBEBE64}"/>
                    </a:ext>
                  </a:extLst>
                </p:cNvPr>
                <p:cNvGrpSpPr/>
                <p:nvPr/>
              </p:nvGrpSpPr>
              <p:grpSpPr>
                <a:xfrm>
                  <a:off x="5245771" y="1195519"/>
                  <a:ext cx="2746283" cy="989860"/>
                  <a:chOff x="5868232" y="3959169"/>
                  <a:chExt cx="2746283" cy="989860"/>
                </a:xfrm>
              </p:grpSpPr>
              <p:grpSp>
                <p:nvGrpSpPr>
                  <p:cNvPr id="262" name="Grupo 261">
                    <a:extLst>
                      <a:ext uri="{FF2B5EF4-FFF2-40B4-BE49-F238E27FC236}">
                        <a16:creationId xmlns:a16="http://schemas.microsoft.com/office/drawing/2014/main" id="{6B10F154-A627-DD10-16D2-376483A36FD5}"/>
                      </a:ext>
                    </a:extLst>
                  </p:cNvPr>
                  <p:cNvGrpSpPr/>
                  <p:nvPr/>
                </p:nvGrpSpPr>
                <p:grpSpPr>
                  <a:xfrm>
                    <a:off x="5918429" y="3959169"/>
                    <a:ext cx="2696086" cy="989860"/>
                    <a:chOff x="6009347" y="4111403"/>
                    <a:chExt cx="2696086" cy="989860"/>
                  </a:xfrm>
                </p:grpSpPr>
                <p:sp>
                  <p:nvSpPr>
                    <p:cNvPr id="264" name="Elipse 263">
                      <a:extLst>
                        <a:ext uri="{FF2B5EF4-FFF2-40B4-BE49-F238E27FC236}">
                          <a16:creationId xmlns:a16="http://schemas.microsoft.com/office/drawing/2014/main" id="{050C46CF-7ABE-51BF-09BD-7130BEA03EC9}"/>
                        </a:ext>
                      </a:extLst>
                    </p:cNvPr>
                    <p:cNvSpPr/>
                    <p:nvPr/>
                  </p:nvSpPr>
                  <p:spPr>
                    <a:xfrm>
                      <a:off x="6009347" y="4111403"/>
                      <a:ext cx="2658156" cy="98986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20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pic>
                  <p:nvPicPr>
                    <p:cNvPr id="265" name="object 206">
                      <a:extLst>
                        <a:ext uri="{FF2B5EF4-FFF2-40B4-BE49-F238E27FC236}">
                          <a16:creationId xmlns:a16="http://schemas.microsoft.com/office/drawing/2014/main" id="{A7D47EDB-8DE0-6D63-3721-2695241D56D6}"/>
                        </a:ext>
                      </a:extLst>
                    </p:cNvPr>
                    <p:cNvPicPr/>
                    <p:nvPr/>
                  </p:nvPicPr>
                  <p:blipFill>
                    <a:blip r:embed="rId70" cstate="print"/>
                    <a:stretch>
                      <a:fillRect/>
                    </a:stretch>
                  </p:blipFill>
                  <p:spPr>
                    <a:xfrm>
                      <a:off x="6602160" y="4168423"/>
                      <a:ext cx="394904" cy="647526"/>
                    </a:xfrm>
                    <a:prstGeom prst="rect">
                      <a:avLst/>
                    </a:prstGeom>
                  </p:spPr>
                </p:pic>
                <p:sp>
                  <p:nvSpPr>
                    <p:cNvPr id="266" name="object 13">
                      <a:extLst>
                        <a:ext uri="{FF2B5EF4-FFF2-40B4-BE49-F238E27FC236}">
                          <a16:creationId xmlns:a16="http://schemas.microsoft.com/office/drawing/2014/main" id="{70DA3995-C80C-1AF7-F9EC-2B328CECBD3B}"/>
                        </a:ext>
                      </a:extLst>
                    </p:cNvPr>
                    <p:cNvSpPr txBox="1"/>
                    <p:nvPr/>
                  </p:nvSpPr>
                  <p:spPr>
                    <a:xfrm>
                      <a:off x="6906495" y="4272917"/>
                      <a:ext cx="1798938" cy="604042"/>
                    </a:xfrm>
                    <a:prstGeom prst="rect">
                      <a:avLst/>
                    </a:prstGeom>
                    <a:noFill/>
                    <a:ln>
                      <a:noFill/>
                    </a:ln>
                  </p:spPr>
                  <p:txBody>
                    <a:bodyPr wrap="square" lIns="32400" tIns="32400" rIns="32400" bIns="32400">
                      <a:spAutoFit/>
                    </a:bodyPr>
                    <a:lstStyle>
                      <a:defPPr>
                        <a:defRPr lang="en-US"/>
                      </a:defPPr>
                      <a:lvl1pPr marL="12700">
                        <a:lnSpc>
                          <a:spcPct val="100000"/>
                        </a:lnSpc>
                        <a:spcBef>
                          <a:spcPts val="169"/>
                        </a:spcBef>
                        <a:buFont typeface="Arial" panose="020B0604020202020204" pitchFamily="34" charset="0"/>
                        <a:buNone/>
                        <a:defRPr sz="500">
                          <a:solidFill>
                            <a:srgbClr val="000000"/>
                          </a:solidFill>
                          <a:latin typeface="Arial" panose="020B0604020202020204" pitchFamily="34" charset="0"/>
                          <a:cs typeface="Arial" panose="020B0604020202020204" pitchFamily="34" charset="0"/>
                        </a:defRPr>
                      </a:lvl1pPr>
                      <a:lvl2pPr marL="742950" indent="-285750">
                        <a:lnSpc>
                          <a:spcPct val="90000"/>
                        </a:lnSpc>
                        <a:spcBef>
                          <a:spcPts val="500"/>
                        </a:spcBef>
                        <a:buFont typeface="Arial" panose="020B0604020202020204" pitchFamily="34" charset="0"/>
                        <a:buChar char="•"/>
                        <a:defRPr sz="2400">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9pPr>
                    </a:lstStyle>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AQUALIACONTACT: </a:t>
                      </a:r>
                    </a:p>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TRANSPARENCIA Y OMNICANALIDAD</a:t>
                      </a:r>
                    </a:p>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Proporciona al cliente acceso a contratos, facturas y a todo tipo de gestiones desde cualquier lugar.</a:t>
                      </a:r>
                    </a:p>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Gestión comercial de clientes de manera global.</a:t>
                      </a:r>
                    </a:p>
                  </p:txBody>
                </p:sp>
              </p:grpSp>
              <p:sp>
                <p:nvSpPr>
                  <p:cNvPr id="263" name="Elipse 262">
                    <a:extLst>
                      <a:ext uri="{FF2B5EF4-FFF2-40B4-BE49-F238E27FC236}">
                        <a16:creationId xmlns:a16="http://schemas.microsoft.com/office/drawing/2014/main" id="{EE07E844-0654-2908-08FD-9B378A8B3E68}"/>
                      </a:ext>
                    </a:extLst>
                  </p:cNvPr>
                  <p:cNvSpPr/>
                  <p:nvPr/>
                </p:nvSpPr>
                <p:spPr>
                  <a:xfrm>
                    <a:off x="5868232" y="4413665"/>
                    <a:ext cx="691694" cy="379599"/>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20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grpSp>
            <p:grpSp>
              <p:nvGrpSpPr>
                <p:cNvPr id="255" name="Grupo 254">
                  <a:extLst>
                    <a:ext uri="{FF2B5EF4-FFF2-40B4-BE49-F238E27FC236}">
                      <a16:creationId xmlns:a16="http://schemas.microsoft.com/office/drawing/2014/main" id="{7104C910-1B69-25C0-F92F-1C50BD3022AD}"/>
                    </a:ext>
                  </a:extLst>
                </p:cNvPr>
                <p:cNvGrpSpPr/>
                <p:nvPr/>
              </p:nvGrpSpPr>
              <p:grpSpPr>
                <a:xfrm>
                  <a:off x="4611392" y="748603"/>
                  <a:ext cx="738558" cy="829452"/>
                  <a:chOff x="4611392" y="748603"/>
                  <a:chExt cx="738558" cy="829452"/>
                </a:xfrm>
              </p:grpSpPr>
              <p:grpSp>
                <p:nvGrpSpPr>
                  <p:cNvPr id="258" name="Grupo 257">
                    <a:extLst>
                      <a:ext uri="{FF2B5EF4-FFF2-40B4-BE49-F238E27FC236}">
                        <a16:creationId xmlns:a16="http://schemas.microsoft.com/office/drawing/2014/main" id="{1035D553-AD9D-F890-73B1-978079A30412}"/>
                      </a:ext>
                    </a:extLst>
                  </p:cNvPr>
                  <p:cNvGrpSpPr/>
                  <p:nvPr/>
                </p:nvGrpSpPr>
                <p:grpSpPr>
                  <a:xfrm>
                    <a:off x="4611392" y="748603"/>
                    <a:ext cx="738558" cy="829452"/>
                    <a:chOff x="5399033" y="962391"/>
                    <a:chExt cx="563004" cy="632292"/>
                  </a:xfrm>
                </p:grpSpPr>
                <p:sp>
                  <p:nvSpPr>
                    <p:cNvPr id="260" name="Elipse 259">
                      <a:extLst>
                        <a:ext uri="{FF2B5EF4-FFF2-40B4-BE49-F238E27FC236}">
                          <a16:creationId xmlns:a16="http://schemas.microsoft.com/office/drawing/2014/main" id="{EAC7DC13-009F-1894-ADEA-480744E45255}"/>
                        </a:ext>
                      </a:extLst>
                    </p:cNvPr>
                    <p:cNvSpPr/>
                    <p:nvPr/>
                  </p:nvSpPr>
                  <p:spPr>
                    <a:xfrm>
                      <a:off x="5414431" y="962391"/>
                      <a:ext cx="484312" cy="55851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20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pic>
                  <p:nvPicPr>
                    <p:cNvPr id="261" name="object 98">
                      <a:extLst>
                        <a:ext uri="{FF2B5EF4-FFF2-40B4-BE49-F238E27FC236}">
                          <a16:creationId xmlns:a16="http://schemas.microsoft.com/office/drawing/2014/main" id="{2EE52A8A-96AE-EA00-DB29-7A8A8788BFB7}"/>
                        </a:ext>
                      </a:extLst>
                    </p:cNvPr>
                    <p:cNvPicPr/>
                    <p:nvPr/>
                  </p:nvPicPr>
                  <p:blipFill>
                    <a:blip r:embed="rId71" cstate="print"/>
                    <a:stretch>
                      <a:fillRect/>
                    </a:stretch>
                  </p:blipFill>
                  <p:spPr>
                    <a:xfrm>
                      <a:off x="5399033" y="1165843"/>
                      <a:ext cx="563004" cy="428840"/>
                    </a:xfrm>
                    <a:prstGeom prst="rect">
                      <a:avLst/>
                    </a:prstGeom>
                  </p:spPr>
                </p:pic>
              </p:grpSp>
              <p:pic>
                <p:nvPicPr>
                  <p:cNvPr id="259" name="Imagen 258" descr="Logotipo&#10;&#10;Descripción generada automáticamente">
                    <a:extLst>
                      <a:ext uri="{FF2B5EF4-FFF2-40B4-BE49-F238E27FC236}">
                        <a16:creationId xmlns:a16="http://schemas.microsoft.com/office/drawing/2014/main" id="{FD9F85FF-E195-AEE8-D307-55E87E05BF10}"/>
                      </a:ext>
                    </a:extLst>
                  </p:cNvPr>
                  <p:cNvPicPr>
                    <a:picLocks noChangeAspect="1"/>
                  </p:cNvPicPr>
                  <p:nvPr/>
                </p:nvPicPr>
                <p:blipFill>
                  <a:blip r:embed="rId72">
                    <a:extLst>
                      <a:ext uri="{28A0092B-C50C-407E-A947-70E740481C1C}">
                        <a14:useLocalDpi xmlns:a14="http://schemas.microsoft.com/office/drawing/2010/main" val="0"/>
                      </a:ext>
                    </a:extLst>
                  </a:blip>
                  <a:stretch>
                    <a:fillRect/>
                  </a:stretch>
                </p:blipFill>
                <p:spPr>
                  <a:xfrm>
                    <a:off x="4832356" y="939988"/>
                    <a:ext cx="296631" cy="72000"/>
                  </a:xfrm>
                  <a:prstGeom prst="rect">
                    <a:avLst/>
                  </a:prstGeom>
                </p:spPr>
              </p:pic>
            </p:grpSp>
            <p:pic>
              <p:nvPicPr>
                <p:cNvPr id="256" name="Imagen 255" descr="Logotipo&#10;&#10;Descripción generada automáticamente">
                  <a:extLst>
                    <a:ext uri="{FF2B5EF4-FFF2-40B4-BE49-F238E27FC236}">
                      <a16:creationId xmlns:a16="http://schemas.microsoft.com/office/drawing/2014/main" id="{18617170-F202-F2B7-1C47-BFE841FD7509}"/>
                    </a:ext>
                  </a:extLst>
                </p:cNvPr>
                <p:cNvPicPr>
                  <a:picLocks noChangeAspect="1"/>
                </p:cNvPicPr>
                <p:nvPr/>
              </p:nvPicPr>
              <p:blipFill>
                <a:blip r:embed="rId64">
                  <a:extLst>
                    <a:ext uri="{28A0092B-C50C-407E-A947-70E740481C1C}">
                      <a14:useLocalDpi xmlns:a14="http://schemas.microsoft.com/office/drawing/2010/main" val="0"/>
                    </a:ext>
                  </a:extLst>
                </a:blip>
                <a:stretch>
                  <a:fillRect/>
                </a:stretch>
              </p:blipFill>
              <p:spPr>
                <a:xfrm>
                  <a:off x="5597819" y="1639984"/>
                  <a:ext cx="181576" cy="54000"/>
                </a:xfrm>
                <a:prstGeom prst="rect">
                  <a:avLst/>
                </a:prstGeom>
              </p:spPr>
            </p:pic>
            <p:sp>
              <p:nvSpPr>
                <p:cNvPr id="257" name="object 165">
                  <a:extLst>
                    <a:ext uri="{FF2B5EF4-FFF2-40B4-BE49-F238E27FC236}">
                      <a16:creationId xmlns:a16="http://schemas.microsoft.com/office/drawing/2014/main" id="{7A93C54D-FAB3-3CB2-33A9-F51003273631}"/>
                    </a:ext>
                  </a:extLst>
                </p:cNvPr>
                <p:cNvSpPr txBox="1">
                  <a:spLocks noChangeArrowheads="1"/>
                </p:cNvSpPr>
                <p:nvPr/>
              </p:nvSpPr>
              <p:spPr bwMode="auto">
                <a:xfrm>
                  <a:off x="5283120" y="1692033"/>
                  <a:ext cx="612000" cy="342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2400" tIns="32400" rIns="32400" bIns="32400">
                  <a:spAutoFit/>
                </a:bodyPr>
                <a:lstStyle>
                  <a:defPPr>
                    <a:defRPr lang="en-US"/>
                  </a:defPPr>
                  <a:lvl1pPr marL="12700">
                    <a:lnSpc>
                      <a:spcPct val="100000"/>
                    </a:lnSpc>
                    <a:spcBef>
                      <a:spcPts val="169"/>
                    </a:spcBef>
                    <a:buFont typeface="Arial" panose="020B0604020202020204" pitchFamily="34" charset="0"/>
                    <a:buNone/>
                    <a:defRPr sz="600">
                      <a:solidFill>
                        <a:srgbClr val="000000"/>
                      </a:solidFill>
                      <a:latin typeface="Arial" panose="020B0604020202020204" pitchFamily="34" charset="0"/>
                      <a:cs typeface="Arial" panose="020B0604020202020204" pitchFamily="34" charset="0"/>
                    </a:defRPr>
                  </a:lvl1pPr>
                  <a:lvl2pPr marL="742950" indent="-285750">
                    <a:lnSpc>
                      <a:spcPct val="90000"/>
                    </a:lnSpc>
                    <a:spcBef>
                      <a:spcPts val="500"/>
                    </a:spcBef>
                    <a:buFont typeface="Arial" panose="020B0604020202020204" pitchFamily="34" charset="0"/>
                    <a:buChar char="•"/>
                    <a:defRPr sz="2400">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latin typeface="Calibri" panose="020F0502020204030204" pitchFamily="34" charset="0"/>
                    </a:defRPr>
                  </a:lvl9pPr>
                </a:lstStyle>
                <a:p>
                  <a:pPr marL="12700" marR="0" lvl="0" indent="0" algn="l" defTabSz="914400" rtl="0" eaLnBrk="1" fontAlgn="auto" latinLnBrk="0" hangingPunct="1">
                    <a:lnSpc>
                      <a:spcPct val="100000"/>
                    </a:lnSpc>
                    <a:spcBef>
                      <a:spcPts val="169"/>
                    </a:spcBef>
                    <a:spcAft>
                      <a:spcPts val="0"/>
                    </a:spcAft>
                    <a:buClr>
                      <a:srgbClr val="000000"/>
                    </a:buClr>
                    <a:buSzTx/>
                    <a:buFont typeface="Arial" panose="020B0604020202020204" pitchFamily="34" charset="0"/>
                    <a:buNone/>
                    <a:tabLst/>
                    <a:defRPr/>
                  </a:pPr>
                  <a:r>
                    <a:rPr kumimoji="0" lang="es-ES" altLang="en-US" sz="6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Contact center para la gestión de clientes</a:t>
                  </a:r>
                </a:p>
              </p:txBody>
            </p:sp>
          </p:grpSp>
          <p:pic>
            <p:nvPicPr>
              <p:cNvPr id="253" name="Imagen 252">
                <a:extLst>
                  <a:ext uri="{FF2B5EF4-FFF2-40B4-BE49-F238E27FC236}">
                    <a16:creationId xmlns:a16="http://schemas.microsoft.com/office/drawing/2014/main" id="{30C78F73-E5F3-67A2-89FA-FF43EB4DB792}"/>
                  </a:ext>
                </a:extLst>
              </p:cNvPr>
              <p:cNvPicPr>
                <a:picLocks noChangeAspect="1"/>
              </p:cNvPicPr>
              <p:nvPr/>
            </p:nvPicPr>
            <p:blipFill>
              <a:blip r:embed="rId61"/>
              <a:stretch>
                <a:fillRect/>
              </a:stretch>
            </p:blipFill>
            <p:spPr>
              <a:xfrm>
                <a:off x="5331958" y="1631026"/>
                <a:ext cx="210001" cy="72000"/>
              </a:xfrm>
              <a:prstGeom prst="rect">
                <a:avLst/>
              </a:prstGeom>
            </p:spPr>
          </p:pic>
        </p:grpSp>
      </p:grpSp>
      <p:sp>
        <p:nvSpPr>
          <p:cNvPr id="273" name="CuadroTexto 272">
            <a:extLst>
              <a:ext uri="{FF2B5EF4-FFF2-40B4-BE49-F238E27FC236}">
                <a16:creationId xmlns:a16="http://schemas.microsoft.com/office/drawing/2014/main" id="{39266296-605A-C77F-9D3C-0315ECF2D6B6}"/>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3"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4"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5"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6"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7"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8"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79"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79"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0"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1"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2"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3"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84" action="ppaction://hlinksldjump">
                  <a:extLst>
                    <a:ext uri="{A12FA001-AC4F-418D-AE19-62706E023703}">
                      <ahyp:hlinkClr xmlns:ahyp="http://schemas.microsoft.com/office/drawing/2018/hyperlinkcolor" val="tx"/>
                    </a:ext>
                  </a:extLst>
                </a:hlinkClick>
              </a:rPr>
              <a:t>Digitalización</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p:txBody>
      </p:sp>
      <p:pic>
        <p:nvPicPr>
          <p:cNvPr id="274" name="Imagen 273">
            <a:hlinkClick r:id="rId85" action="ppaction://hlinksldjump"/>
            <a:extLst>
              <a:ext uri="{FF2B5EF4-FFF2-40B4-BE49-F238E27FC236}">
                <a16:creationId xmlns:a16="http://schemas.microsoft.com/office/drawing/2014/main" id="{10DE728C-E9B9-C92E-1504-28D6D87B96B6}"/>
              </a:ext>
            </a:extLst>
          </p:cNvPr>
          <p:cNvPicPr>
            <a:picLocks noChangeAspect="1"/>
          </p:cNvPicPr>
          <p:nvPr/>
        </p:nvPicPr>
        <p:blipFill>
          <a:blip r:embed="rId86"/>
          <a:stretch>
            <a:fillRect/>
          </a:stretch>
        </p:blipFill>
        <p:spPr>
          <a:xfrm>
            <a:off x="312467" y="321264"/>
            <a:ext cx="139971" cy="109738"/>
          </a:xfrm>
          <a:prstGeom prst="rect">
            <a:avLst/>
          </a:prstGeom>
        </p:spPr>
      </p:pic>
      <p:pic>
        <p:nvPicPr>
          <p:cNvPr id="279" name="Imagen 278">
            <a:extLst>
              <a:ext uri="{FF2B5EF4-FFF2-40B4-BE49-F238E27FC236}">
                <a16:creationId xmlns:a16="http://schemas.microsoft.com/office/drawing/2014/main" id="{28F5DA26-DF7E-9911-C876-C477014A9455}"/>
              </a:ext>
            </a:extLst>
          </p:cNvPr>
          <p:cNvPicPr>
            <a:picLocks noChangeAspect="1"/>
          </p:cNvPicPr>
          <p:nvPr/>
        </p:nvPicPr>
        <p:blipFill>
          <a:blip r:embed="rId87"/>
          <a:stretch>
            <a:fillRect/>
          </a:stretch>
        </p:blipFill>
        <p:spPr>
          <a:xfrm>
            <a:off x="2245519" y="1288264"/>
            <a:ext cx="1752600" cy="486196"/>
          </a:xfrm>
          <a:prstGeom prst="rect">
            <a:avLst/>
          </a:prstGeom>
        </p:spPr>
      </p:pic>
    </p:spTree>
    <p:extLst>
      <p:ext uri="{BB962C8B-B14F-4D97-AF65-F5344CB8AC3E}">
        <p14:creationId xmlns:p14="http://schemas.microsoft.com/office/powerpoint/2010/main" val="133323923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t>Digitalización del ciclo integral del agua</a:t>
            </a: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61</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Rectángulo: esquinas redondeadas 2">
            <a:extLst>
              <a:ext uri="{FF2B5EF4-FFF2-40B4-BE49-F238E27FC236}">
                <a16:creationId xmlns:a16="http://schemas.microsoft.com/office/drawing/2014/main" id="{EBEB32AD-A14A-B83C-5F55-F65457FD1975}"/>
              </a:ext>
            </a:extLst>
          </p:cNvPr>
          <p:cNvSpPr/>
          <p:nvPr/>
        </p:nvSpPr>
        <p:spPr>
          <a:xfrm>
            <a:off x="159488" y="733647"/>
            <a:ext cx="1381181" cy="195041"/>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6" name="Google Shape;474;p4">
            <a:extLst>
              <a:ext uri="{FF2B5EF4-FFF2-40B4-BE49-F238E27FC236}">
                <a16:creationId xmlns:a16="http://schemas.microsoft.com/office/drawing/2014/main" id="{3B85A0B9-3436-C415-5251-02FFCAAC5266}"/>
              </a:ext>
            </a:extLst>
          </p:cNvPr>
          <p:cNvSpPr txBox="1"/>
          <p:nvPr/>
        </p:nvSpPr>
        <p:spPr>
          <a:xfrm>
            <a:off x="186097" y="734426"/>
            <a:ext cx="640197"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Aqualia</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cxnSp>
        <p:nvCxnSpPr>
          <p:cNvPr id="268" name="Google Shape;1563;g3e27886eaf8_0_87">
            <a:extLst>
              <a:ext uri="{FF2B5EF4-FFF2-40B4-BE49-F238E27FC236}">
                <a16:creationId xmlns:a16="http://schemas.microsoft.com/office/drawing/2014/main" id="{4658A0BF-7D69-DB61-5BD4-439EBEAA81FF}"/>
              </a:ext>
            </a:extLst>
          </p:cNvPr>
          <p:cNvCxnSpPr>
            <a:cxnSpLocks/>
          </p:cNvCxnSpPr>
          <p:nvPr/>
        </p:nvCxnSpPr>
        <p:spPr>
          <a:xfrm>
            <a:off x="4167510" y="1098459"/>
            <a:ext cx="0" cy="655476"/>
          </a:xfrm>
          <a:prstGeom prst="straightConnector1">
            <a:avLst/>
          </a:prstGeom>
          <a:noFill/>
          <a:ln w="9525" cap="flat" cmpd="sng">
            <a:solidFill>
              <a:srgbClr val="0878BE"/>
            </a:solidFill>
            <a:prstDash val="solid"/>
            <a:round/>
            <a:headEnd type="none" w="sm" len="sm"/>
            <a:tailEnd type="none" w="sm" len="sm"/>
          </a:ln>
        </p:spPr>
      </p:cxnSp>
      <p:sp>
        <p:nvSpPr>
          <p:cNvPr id="270" name="Google Shape;1562;g3e27886eaf8_0_87">
            <a:extLst>
              <a:ext uri="{FF2B5EF4-FFF2-40B4-BE49-F238E27FC236}">
                <a16:creationId xmlns:a16="http://schemas.microsoft.com/office/drawing/2014/main" id="{347341AC-D2BC-C08A-A2D9-D26286329FE5}"/>
              </a:ext>
            </a:extLst>
          </p:cNvPr>
          <p:cNvSpPr txBox="1"/>
          <p:nvPr/>
        </p:nvSpPr>
        <p:spPr>
          <a:xfrm>
            <a:off x="4303865" y="1302620"/>
            <a:ext cx="4034019" cy="467780"/>
          </a:xfrm>
          <a:prstGeom prst="rect">
            <a:avLst/>
          </a:prstGeom>
          <a:noFill/>
          <a:ln>
            <a:noFill/>
          </a:ln>
        </p:spPr>
        <p:txBody>
          <a:bodyPr spcFirstLastPara="1" wrap="square" lIns="91425" tIns="45700" rIns="91425" bIns="45700" anchor="ctr" anchorCtr="0">
            <a:spAutoFit/>
          </a:bodyPr>
          <a:lstStyle/>
          <a:p>
            <a:pPr marL="0" marR="0" lvl="0" indent="0" algn="l" defTabSz="914400" rtl="0" eaLnBrk="1" fontAlgn="auto" latinLnBrk="0" hangingPunct="1">
              <a:lnSpc>
                <a:spcPct val="90000"/>
              </a:lnSpc>
              <a:spcBef>
                <a:spcPts val="600"/>
              </a:spcBef>
              <a:spcAft>
                <a:spcPts val="600"/>
              </a:spcAft>
              <a:buClr>
                <a:srgbClr val="000000"/>
              </a:buClr>
              <a:buSzPts val="1600"/>
              <a:buFont typeface="Arial"/>
              <a:buNone/>
              <a:tabLst/>
              <a:defRPr/>
            </a:pPr>
            <a:r>
              <a:rPr kumimoji="0" lang="es-ES" sz="1600" b="1" i="0" u="none" strike="noStrike" kern="0" cap="none" spc="0" normalizeH="0" baseline="0" noProof="0" dirty="0">
                <a:ln>
                  <a:noFill/>
                </a:ln>
                <a:solidFill>
                  <a:srgbClr val="1A75CF"/>
                </a:solidFill>
                <a:effectLst/>
                <a:uLnTx/>
                <a:uFillTx/>
                <a:latin typeface="Arial"/>
                <a:cs typeface="Arial"/>
                <a:sym typeface="Arial"/>
              </a:rPr>
              <a:t>Módulos</a:t>
            </a:r>
          </a:p>
        </p:txBody>
      </p:sp>
      <p:sp>
        <p:nvSpPr>
          <p:cNvPr id="271" name="Google Shape;1571;g3e27886eaf8_0_107">
            <a:extLst>
              <a:ext uri="{FF2B5EF4-FFF2-40B4-BE49-F238E27FC236}">
                <a16:creationId xmlns:a16="http://schemas.microsoft.com/office/drawing/2014/main" id="{AB63A0F5-25E6-CBAD-4EC4-7E821EE14FDB}"/>
              </a:ext>
            </a:extLst>
          </p:cNvPr>
          <p:cNvSpPr txBox="1"/>
          <p:nvPr/>
        </p:nvSpPr>
        <p:spPr>
          <a:xfrm>
            <a:off x="2765805" y="3137590"/>
            <a:ext cx="4158870" cy="1237947"/>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Control de la red en todo momento</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Permite hacer un levantamiento de elementos de red georreferenciados con el objetivo de poder tenerlos identificados y realizar una modelización hidráulica de la red de una manera más precisa.</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72" name="Google Shape;1572;g3e27886eaf8_0_107">
            <a:extLst>
              <a:ext uri="{FF2B5EF4-FFF2-40B4-BE49-F238E27FC236}">
                <a16:creationId xmlns:a16="http://schemas.microsoft.com/office/drawing/2014/main" id="{F09A168C-380E-D6FB-682E-432D6C61790A}"/>
              </a:ext>
            </a:extLst>
          </p:cNvPr>
          <p:cNvSpPr txBox="1"/>
          <p:nvPr/>
        </p:nvSpPr>
        <p:spPr>
          <a:xfrm>
            <a:off x="2765800" y="5618293"/>
            <a:ext cx="4158875" cy="1145614"/>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Sistemas de </a:t>
            </a:r>
            <a:r>
              <a:rPr kumimoji="0" lang="es-ES" sz="1600" b="1" i="1" u="none" strike="noStrike" kern="0" cap="none" spc="0" normalizeH="0" baseline="0" noProof="0" dirty="0">
                <a:ln>
                  <a:noFill/>
                </a:ln>
                <a:solidFill>
                  <a:srgbClr val="0076D3"/>
                </a:solidFill>
                <a:effectLst/>
                <a:uLnTx/>
                <a:uFillTx/>
                <a:latin typeface="Arial"/>
                <a:cs typeface="Arial"/>
                <a:sym typeface="Arial"/>
              </a:rPr>
              <a:t>reporting</a:t>
            </a:r>
            <a:r>
              <a:rPr kumimoji="0" lang="es-ES" sz="1600" b="1" i="0" u="none" strike="noStrike" kern="0" cap="none" spc="0" normalizeH="0" baseline="0" noProof="0" dirty="0">
                <a:ln>
                  <a:noFill/>
                </a:ln>
                <a:solidFill>
                  <a:srgbClr val="0076D3"/>
                </a:solidFill>
                <a:effectLst/>
                <a:uLnTx/>
                <a:uFillTx/>
                <a:latin typeface="Arial"/>
                <a:cs typeface="Arial"/>
                <a:sym typeface="Arial"/>
              </a:rPr>
              <a:t> y analítica descriptiva de negocio</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Cuadro de mando integral con los principales indicadores ejecutivos de negocio para la toma de decisiones.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73" name="Google Shape;1573;g3e27886eaf8_0_107">
            <a:extLst>
              <a:ext uri="{FF2B5EF4-FFF2-40B4-BE49-F238E27FC236}">
                <a16:creationId xmlns:a16="http://schemas.microsoft.com/office/drawing/2014/main" id="{3D0F2402-07C8-F9F3-A685-5D9AFEF30E04}"/>
              </a:ext>
            </a:extLst>
          </p:cNvPr>
          <p:cNvSpPr txBox="1"/>
          <p:nvPr/>
        </p:nvSpPr>
        <p:spPr>
          <a:xfrm>
            <a:off x="2765799" y="4438914"/>
            <a:ext cx="4158875" cy="1037893"/>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400" b="1" i="0" u="none" strike="noStrike" kern="0" cap="none" spc="0" normalizeH="0" baseline="0" noProof="0" dirty="0">
                <a:ln>
                  <a:noFill/>
                </a:ln>
                <a:solidFill>
                  <a:srgbClr val="0076D3"/>
                </a:solidFill>
                <a:effectLst/>
                <a:uLnTx/>
                <a:uFillTx/>
                <a:latin typeface="Arial"/>
                <a:cs typeface="Arial"/>
                <a:sym typeface="Arial"/>
              </a:rPr>
              <a:t>Análisis del agua para la gestión inteligente</a:t>
            </a:r>
            <a:endParaRPr kumimoji="0" sz="14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Plataforma analítica que recopila y analiza grandes volúmenes de información para transformarla en conocimiento orientado a la toma de decisiones inteligente.</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74" name="Google Shape;1574;g3e27886eaf8_0_107">
            <a:extLst>
              <a:ext uri="{FF2B5EF4-FFF2-40B4-BE49-F238E27FC236}">
                <a16:creationId xmlns:a16="http://schemas.microsoft.com/office/drawing/2014/main" id="{D2C5C873-032C-658B-9B7A-10D4E19B3ECD}"/>
              </a:ext>
            </a:extLst>
          </p:cNvPr>
          <p:cNvSpPr txBox="1"/>
          <p:nvPr/>
        </p:nvSpPr>
        <p:spPr>
          <a:xfrm>
            <a:off x="7877827" y="3137590"/>
            <a:ext cx="4050648" cy="1068670"/>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Tecnología para conectar clientes</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Brinda soluciones propias e innovadoras adaptadas a las necesidades de sus usuarios y siguiendo las mejores prácticas implantadas en el sector.</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75" name="Google Shape;1575;g3e27886eaf8_0_107">
            <a:extLst>
              <a:ext uri="{FF2B5EF4-FFF2-40B4-BE49-F238E27FC236}">
                <a16:creationId xmlns:a16="http://schemas.microsoft.com/office/drawing/2014/main" id="{4436560B-1584-2AFF-24B6-AB22A11F47F8}"/>
              </a:ext>
            </a:extLst>
          </p:cNvPr>
          <p:cNvSpPr txBox="1"/>
          <p:nvPr/>
        </p:nvSpPr>
        <p:spPr>
          <a:xfrm>
            <a:off x="7877829" y="4248414"/>
            <a:ext cx="4050646" cy="1314892"/>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Supervisión, control y adquisición de datos</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Ofrece soluciones a las necesidades del ciclo integral del agua, al dotar a sus usuarios de las herramientas necesarias para la operación de redes y cualquier instalación del ciclo integral.</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76" name="Google Shape;1576;g3e27886eaf8_0_107">
            <a:extLst>
              <a:ext uri="{FF2B5EF4-FFF2-40B4-BE49-F238E27FC236}">
                <a16:creationId xmlns:a16="http://schemas.microsoft.com/office/drawing/2014/main" id="{A77C5AB6-E8A0-4D31-3A26-A44F0D1FDE34}"/>
              </a:ext>
            </a:extLst>
          </p:cNvPr>
          <p:cNvSpPr txBox="1"/>
          <p:nvPr/>
        </p:nvSpPr>
        <p:spPr>
          <a:xfrm>
            <a:off x="7877825" y="5656393"/>
            <a:ext cx="3972000" cy="899393"/>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Aqualia Laboratory</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Plataforma compuesta por varios módulos que gestiona todos los aspectos relacionados con la calidad del agua.</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77" name="Google Shape;1577;g3e27886eaf8_0_107">
            <a:extLst>
              <a:ext uri="{FF2B5EF4-FFF2-40B4-BE49-F238E27FC236}">
                <a16:creationId xmlns:a16="http://schemas.microsoft.com/office/drawing/2014/main" id="{20D9818C-A620-84A7-C26E-B90E03D6AA0C}"/>
              </a:ext>
            </a:extLst>
          </p:cNvPr>
          <p:cNvSpPr txBox="1"/>
          <p:nvPr/>
        </p:nvSpPr>
        <p:spPr>
          <a:xfrm>
            <a:off x="2796501" y="1773199"/>
            <a:ext cx="4145719" cy="1314892"/>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Centros de operaciones integrados para un conocimiento en tiempo teal sostenible</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Gestiona las redes de agua, incidencias, emisión de órdenes de trabajo, activos, mantenimientos legales y contadores de forma integrada, aumentando la sensórica de red y el control de plantas.</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278" name="Google Shape;1578;g3e27886eaf8_0_107">
            <a:extLst>
              <a:ext uri="{FF2B5EF4-FFF2-40B4-BE49-F238E27FC236}">
                <a16:creationId xmlns:a16="http://schemas.microsoft.com/office/drawing/2014/main" id="{4529135D-20FC-4E50-0AAA-F05CFA03B808}"/>
              </a:ext>
            </a:extLst>
          </p:cNvPr>
          <p:cNvSpPr txBox="1"/>
          <p:nvPr/>
        </p:nvSpPr>
        <p:spPr>
          <a:xfrm>
            <a:off x="7908287" y="1773199"/>
            <a:ext cx="4020187" cy="1314892"/>
          </a:xfrm>
          <a:prstGeom prst="rect">
            <a:avLst/>
          </a:prstGeom>
          <a:noFill/>
          <a:ln>
            <a:noFill/>
          </a:ln>
        </p:spPr>
        <p:txBody>
          <a:bodyPr spcFirstLastPara="1" wrap="square" lIns="0" tIns="6775" rIns="0" bIns="0" anchor="ctr" anchorCtr="0">
            <a:spAutoFit/>
          </a:bodyPr>
          <a:lstStyle/>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600" b="1" i="0" u="none" strike="noStrike" kern="0" cap="none" spc="0" normalizeH="0" baseline="0" noProof="0" dirty="0">
                <a:ln>
                  <a:noFill/>
                </a:ln>
                <a:solidFill>
                  <a:srgbClr val="0076D3"/>
                </a:solidFill>
                <a:effectLst/>
                <a:uLnTx/>
                <a:uFillTx/>
                <a:latin typeface="Arial"/>
                <a:cs typeface="Arial"/>
                <a:sym typeface="Arial"/>
              </a:rPr>
              <a:t>Gestión global de mantenimiento y aprovisionamiento</a:t>
            </a:r>
            <a:endParaRPr kumimoji="0" sz="1600" b="1" i="0" u="none" strike="noStrike" kern="0" cap="none" spc="0" normalizeH="0" baseline="0" noProof="0" dirty="0">
              <a:ln>
                <a:noFill/>
              </a:ln>
              <a:solidFill>
                <a:srgbClr val="0076D3"/>
              </a:solidFill>
              <a:effectLst/>
              <a:uLnTx/>
              <a:uFillTx/>
              <a:latin typeface="Arial"/>
              <a:cs typeface="Arial"/>
              <a:sym typeface="Arial"/>
            </a:endParaRPr>
          </a:p>
          <a:p>
            <a:pPr marL="0" marR="0" lvl="0" indent="0" algn="l" defTabSz="914400" rtl="0" eaLnBrk="1" fontAlgn="auto" latinLnBrk="0" hangingPunct="1">
              <a:lnSpc>
                <a:spcPct val="100000"/>
              </a:lnSpc>
              <a:spcBef>
                <a:spcPts val="600"/>
              </a:spcBef>
              <a:spcAft>
                <a:spcPts val="60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Gestiona activos del servicio, planifica y gestiona labores de mantenimiento, controla el stock de almacén, realiza compras de material o inventariado.</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pic>
        <p:nvPicPr>
          <p:cNvPr id="279" name="Google Shape;1582;g3e27886eaf8_0_107">
            <a:extLst>
              <a:ext uri="{FF2B5EF4-FFF2-40B4-BE49-F238E27FC236}">
                <a16:creationId xmlns:a16="http://schemas.microsoft.com/office/drawing/2014/main" id="{7487F93A-6966-EE4A-C0EE-7F3B120FD703}"/>
              </a:ext>
            </a:extLst>
          </p:cNvPr>
          <p:cNvPicPr preferRelativeResize="0"/>
          <p:nvPr/>
        </p:nvPicPr>
        <p:blipFill>
          <a:blip r:embed="rId2">
            <a:alphaModFix/>
          </a:blip>
          <a:stretch>
            <a:fillRect/>
          </a:stretch>
        </p:blipFill>
        <p:spPr>
          <a:xfrm>
            <a:off x="2250008" y="1874799"/>
            <a:ext cx="430065" cy="423300"/>
          </a:xfrm>
          <a:prstGeom prst="rect">
            <a:avLst/>
          </a:prstGeom>
          <a:noFill/>
          <a:ln>
            <a:noFill/>
          </a:ln>
        </p:spPr>
      </p:pic>
      <p:pic>
        <p:nvPicPr>
          <p:cNvPr id="280" name="Google Shape;1583;g3e27886eaf8_0_107">
            <a:extLst>
              <a:ext uri="{FF2B5EF4-FFF2-40B4-BE49-F238E27FC236}">
                <a16:creationId xmlns:a16="http://schemas.microsoft.com/office/drawing/2014/main" id="{B5990093-89BC-78AD-6511-A90BC0492AD0}"/>
              </a:ext>
            </a:extLst>
          </p:cNvPr>
          <p:cNvPicPr preferRelativeResize="0"/>
          <p:nvPr/>
        </p:nvPicPr>
        <p:blipFill>
          <a:blip r:embed="rId3">
            <a:alphaModFix/>
          </a:blip>
          <a:stretch>
            <a:fillRect/>
          </a:stretch>
        </p:blipFill>
        <p:spPr>
          <a:xfrm>
            <a:off x="2250008" y="3238978"/>
            <a:ext cx="430075" cy="432838"/>
          </a:xfrm>
          <a:prstGeom prst="rect">
            <a:avLst/>
          </a:prstGeom>
          <a:noFill/>
          <a:ln>
            <a:noFill/>
          </a:ln>
        </p:spPr>
      </p:pic>
      <p:pic>
        <p:nvPicPr>
          <p:cNvPr id="281" name="Google Shape;1584;g3e27886eaf8_0_107">
            <a:extLst>
              <a:ext uri="{FF2B5EF4-FFF2-40B4-BE49-F238E27FC236}">
                <a16:creationId xmlns:a16="http://schemas.microsoft.com/office/drawing/2014/main" id="{A6C2B749-A1BA-650B-BD1B-034FBAC83FDB}"/>
              </a:ext>
            </a:extLst>
          </p:cNvPr>
          <p:cNvPicPr preferRelativeResize="0"/>
          <p:nvPr/>
        </p:nvPicPr>
        <p:blipFill>
          <a:blip r:embed="rId4">
            <a:alphaModFix/>
          </a:blip>
          <a:stretch>
            <a:fillRect/>
          </a:stretch>
        </p:blipFill>
        <p:spPr>
          <a:xfrm>
            <a:off x="2250002" y="4482591"/>
            <a:ext cx="430075" cy="430058"/>
          </a:xfrm>
          <a:prstGeom prst="rect">
            <a:avLst/>
          </a:prstGeom>
          <a:noFill/>
          <a:ln>
            <a:noFill/>
          </a:ln>
        </p:spPr>
      </p:pic>
      <p:pic>
        <p:nvPicPr>
          <p:cNvPr id="282" name="Google Shape;1585;g3e27886eaf8_0_107">
            <a:extLst>
              <a:ext uri="{FF2B5EF4-FFF2-40B4-BE49-F238E27FC236}">
                <a16:creationId xmlns:a16="http://schemas.microsoft.com/office/drawing/2014/main" id="{37DA6DA8-0F94-95A4-A751-5547D3B7CDCD}"/>
              </a:ext>
            </a:extLst>
          </p:cNvPr>
          <p:cNvPicPr preferRelativeResize="0"/>
          <p:nvPr/>
        </p:nvPicPr>
        <p:blipFill>
          <a:blip r:embed="rId5">
            <a:alphaModFix/>
          </a:blip>
          <a:stretch>
            <a:fillRect/>
          </a:stretch>
        </p:blipFill>
        <p:spPr>
          <a:xfrm>
            <a:off x="2249989" y="5723422"/>
            <a:ext cx="430075" cy="428701"/>
          </a:xfrm>
          <a:prstGeom prst="rect">
            <a:avLst/>
          </a:prstGeom>
          <a:noFill/>
          <a:ln>
            <a:noFill/>
          </a:ln>
        </p:spPr>
      </p:pic>
      <p:pic>
        <p:nvPicPr>
          <p:cNvPr id="283" name="Google Shape;1586;g3e27886eaf8_0_107">
            <a:extLst>
              <a:ext uri="{FF2B5EF4-FFF2-40B4-BE49-F238E27FC236}">
                <a16:creationId xmlns:a16="http://schemas.microsoft.com/office/drawing/2014/main" id="{22DC29A0-FB3B-44A0-E94A-C5FE06A23BC0}"/>
              </a:ext>
            </a:extLst>
          </p:cNvPr>
          <p:cNvPicPr preferRelativeResize="0"/>
          <p:nvPr/>
        </p:nvPicPr>
        <p:blipFill>
          <a:blip r:embed="rId6">
            <a:alphaModFix/>
          </a:blip>
          <a:stretch>
            <a:fillRect/>
          </a:stretch>
        </p:blipFill>
        <p:spPr>
          <a:xfrm>
            <a:off x="7353883" y="1874799"/>
            <a:ext cx="430075" cy="428704"/>
          </a:xfrm>
          <a:prstGeom prst="rect">
            <a:avLst/>
          </a:prstGeom>
          <a:noFill/>
          <a:ln>
            <a:noFill/>
          </a:ln>
        </p:spPr>
      </p:pic>
      <p:pic>
        <p:nvPicPr>
          <p:cNvPr id="284" name="Google Shape;1587;g3e27886eaf8_0_107">
            <a:extLst>
              <a:ext uri="{FF2B5EF4-FFF2-40B4-BE49-F238E27FC236}">
                <a16:creationId xmlns:a16="http://schemas.microsoft.com/office/drawing/2014/main" id="{2BC20619-B95F-EF47-83B9-1525C3983D18}"/>
              </a:ext>
            </a:extLst>
          </p:cNvPr>
          <p:cNvPicPr preferRelativeResize="0"/>
          <p:nvPr/>
        </p:nvPicPr>
        <p:blipFill>
          <a:blip r:embed="rId7">
            <a:alphaModFix/>
          </a:blip>
          <a:stretch>
            <a:fillRect/>
          </a:stretch>
        </p:blipFill>
        <p:spPr>
          <a:xfrm>
            <a:off x="7318587" y="3241056"/>
            <a:ext cx="430075" cy="428704"/>
          </a:xfrm>
          <a:prstGeom prst="rect">
            <a:avLst/>
          </a:prstGeom>
          <a:noFill/>
          <a:ln>
            <a:noFill/>
          </a:ln>
        </p:spPr>
      </p:pic>
      <p:pic>
        <p:nvPicPr>
          <p:cNvPr id="285" name="Google Shape;1588;g3e27886eaf8_0_107">
            <a:extLst>
              <a:ext uri="{FF2B5EF4-FFF2-40B4-BE49-F238E27FC236}">
                <a16:creationId xmlns:a16="http://schemas.microsoft.com/office/drawing/2014/main" id="{91004F64-6995-48E7-12B1-3916BFA85745}"/>
              </a:ext>
            </a:extLst>
          </p:cNvPr>
          <p:cNvPicPr preferRelativeResize="0"/>
          <p:nvPr/>
        </p:nvPicPr>
        <p:blipFill>
          <a:blip r:embed="rId8">
            <a:alphaModFix/>
          </a:blip>
          <a:stretch>
            <a:fillRect/>
          </a:stretch>
        </p:blipFill>
        <p:spPr>
          <a:xfrm>
            <a:off x="7331964" y="4339843"/>
            <a:ext cx="430075" cy="427344"/>
          </a:xfrm>
          <a:prstGeom prst="rect">
            <a:avLst/>
          </a:prstGeom>
          <a:noFill/>
          <a:ln>
            <a:noFill/>
          </a:ln>
        </p:spPr>
      </p:pic>
      <p:pic>
        <p:nvPicPr>
          <p:cNvPr id="286" name="Google Shape;1589;g3e27886eaf8_0_107">
            <a:extLst>
              <a:ext uri="{FF2B5EF4-FFF2-40B4-BE49-F238E27FC236}">
                <a16:creationId xmlns:a16="http://schemas.microsoft.com/office/drawing/2014/main" id="{C3915963-0F2E-741A-B0DF-CD12536C37EE}"/>
              </a:ext>
            </a:extLst>
          </p:cNvPr>
          <p:cNvPicPr preferRelativeResize="0"/>
          <p:nvPr/>
        </p:nvPicPr>
        <p:blipFill>
          <a:blip r:embed="rId9">
            <a:alphaModFix/>
          </a:blip>
          <a:stretch>
            <a:fillRect/>
          </a:stretch>
        </p:blipFill>
        <p:spPr>
          <a:xfrm>
            <a:off x="7331964" y="5532922"/>
            <a:ext cx="430075" cy="428701"/>
          </a:xfrm>
          <a:prstGeom prst="rect">
            <a:avLst/>
          </a:prstGeom>
          <a:noFill/>
          <a:ln>
            <a:noFill/>
          </a:ln>
        </p:spPr>
      </p:pic>
      <p:sp>
        <p:nvSpPr>
          <p:cNvPr id="291" name="CuadroTexto 290">
            <a:extLst>
              <a:ext uri="{FF2B5EF4-FFF2-40B4-BE49-F238E27FC236}">
                <a16:creationId xmlns:a16="http://schemas.microsoft.com/office/drawing/2014/main" id="{62E9986B-C4BE-0F7E-FE6B-AF6B98BCCF62}"/>
              </a:ext>
            </a:extLst>
          </p:cNvPr>
          <p:cNvSpPr txBox="1"/>
          <p:nvPr/>
        </p:nvSpPr>
        <p:spPr>
          <a:xfrm>
            <a:off x="186098" y="968724"/>
            <a:ext cx="1324204"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Pilares estratégicos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Cadena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Cifras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Modelo de negocio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5" action="ppaction://hlinksldjump">
                  <a:extLst>
                    <a:ext uri="{A12FA001-AC4F-418D-AE19-62706E023703}">
                      <ahyp:hlinkClr xmlns:ahyp="http://schemas.microsoft.com/office/drawing/2018/hyperlinkcolor" val="tx"/>
                    </a:ext>
                  </a:extLst>
                </a:hlinkClick>
              </a:rPr>
              <a:t>Valores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Principales propósitos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sng" strike="noStrike" kern="0" cap="none" spc="0" normalizeH="0" baseline="0" noProof="0" dirty="0">
                <a:ln>
                  <a:noFill/>
                </a:ln>
                <a:solidFill>
                  <a:srgbClr val="1A75CF"/>
                </a:solidFill>
                <a:effectLst/>
                <a:uLnTx/>
                <a:uFillTx/>
                <a:latin typeface="Arial"/>
                <a:cs typeface="Arial"/>
                <a:sym typeface="Arial"/>
                <a:hlinkClick r:id="rId16" action="ppaction://hlinksldjump">
                  <a:extLst>
                    <a:ext uri="{A12FA001-AC4F-418D-AE19-62706E023703}">
                      <ahyp:hlinkClr xmlns:ahyp="http://schemas.microsoft.com/office/drawing/2018/hyperlinkcolor" val="tx"/>
                    </a:ext>
                  </a:extLst>
                </a:hlinkClick>
              </a:rPr>
              <a:t>y retos</a:t>
            </a:r>
            <a:endParaRPr kumimoji="0" lang="es-ES" sz="1000" b="0" i="0" u="sng"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7" action="ppaction://hlinksldjump">
                  <a:extLst>
                    <a:ext uri="{A12FA001-AC4F-418D-AE19-62706E023703}">
                      <ahyp:hlinkClr xmlns:ahyp="http://schemas.microsoft.com/office/drawing/2018/hyperlinkcolor" val="tx"/>
                    </a:ext>
                  </a:extLst>
                </a:hlinkClick>
              </a:rPr>
              <a:t>Líneas de acción</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8" action="ppaction://hlinksldjump">
                  <a:extLst>
                    <a:ext uri="{A12FA001-AC4F-418D-AE19-62706E023703}">
                      <ahyp:hlinkClr xmlns:ahyp="http://schemas.microsoft.com/office/drawing/2018/hyperlinkcolor" val="tx"/>
                    </a:ext>
                  </a:extLst>
                </a:hlinkClick>
              </a:rPr>
              <a:t>Referencias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9" action="ppaction://hlinksldjump">
                  <a:extLst>
                    <a:ext uri="{A12FA001-AC4F-418D-AE19-62706E023703}">
                      <ahyp:hlinkClr xmlns:ahyp="http://schemas.microsoft.com/office/drawing/2018/hyperlinkcolor" val="tx"/>
                    </a:ext>
                  </a:extLst>
                </a:hlinkClick>
              </a:rPr>
              <a:t>Sostenibilidad como motor estratégico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20" action="ppaction://hlinksldjump">
                  <a:extLst>
                    <a:ext uri="{A12FA001-AC4F-418D-AE19-62706E023703}">
                      <ahyp:hlinkClr xmlns:ahyp="http://schemas.microsoft.com/office/drawing/2018/hyperlinkcolor" val="tx"/>
                    </a:ext>
                  </a:extLst>
                </a:hlinkClick>
              </a:rPr>
              <a:t>Estrategia I+D+I</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21" action="ppaction://hlinksldjump">
                  <a:extLst>
                    <a:ext uri="{A12FA001-AC4F-418D-AE19-62706E023703}">
                      <ahyp:hlinkClr xmlns:ahyp="http://schemas.microsoft.com/office/drawing/2018/hyperlinkcolor" val="tx"/>
                    </a:ext>
                  </a:extLst>
                </a:hlinkClick>
              </a:rPr>
              <a:t>Digitalización</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p:txBody>
      </p:sp>
      <p:pic>
        <p:nvPicPr>
          <p:cNvPr id="292" name="Imagen 291">
            <a:hlinkClick r:id="rId22" action="ppaction://hlinksldjump"/>
            <a:extLst>
              <a:ext uri="{FF2B5EF4-FFF2-40B4-BE49-F238E27FC236}">
                <a16:creationId xmlns:a16="http://schemas.microsoft.com/office/drawing/2014/main" id="{F4774497-7BC8-2C04-357E-2EAA2DC2BB7E}"/>
              </a:ext>
            </a:extLst>
          </p:cNvPr>
          <p:cNvPicPr>
            <a:picLocks noChangeAspect="1"/>
          </p:cNvPicPr>
          <p:nvPr/>
        </p:nvPicPr>
        <p:blipFill>
          <a:blip r:embed="rId23"/>
          <a:stretch>
            <a:fillRect/>
          </a:stretch>
        </p:blipFill>
        <p:spPr>
          <a:xfrm>
            <a:off x="312467" y="321264"/>
            <a:ext cx="139971" cy="109738"/>
          </a:xfrm>
          <a:prstGeom prst="rect">
            <a:avLst/>
          </a:prstGeom>
        </p:spPr>
      </p:pic>
      <p:pic>
        <p:nvPicPr>
          <p:cNvPr id="294" name="Imagen 293">
            <a:extLst>
              <a:ext uri="{FF2B5EF4-FFF2-40B4-BE49-F238E27FC236}">
                <a16:creationId xmlns:a16="http://schemas.microsoft.com/office/drawing/2014/main" id="{CCB30A88-EF85-E717-880D-02C1CD5BC7E8}"/>
              </a:ext>
            </a:extLst>
          </p:cNvPr>
          <p:cNvPicPr>
            <a:picLocks noChangeAspect="1"/>
          </p:cNvPicPr>
          <p:nvPr/>
        </p:nvPicPr>
        <p:blipFill>
          <a:blip r:embed="rId24"/>
          <a:stretch>
            <a:fillRect/>
          </a:stretch>
        </p:blipFill>
        <p:spPr>
          <a:xfrm>
            <a:off x="2245519" y="1199364"/>
            <a:ext cx="1752600" cy="486196"/>
          </a:xfrm>
          <a:prstGeom prst="rect">
            <a:avLst/>
          </a:prstGeom>
        </p:spPr>
      </p:pic>
    </p:spTree>
    <p:extLst>
      <p:ext uri="{BB962C8B-B14F-4D97-AF65-F5344CB8AC3E}">
        <p14:creationId xmlns:p14="http://schemas.microsoft.com/office/powerpoint/2010/main" val="118098165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61;p4">
            <a:extLst>
              <a:ext uri="{FF2B5EF4-FFF2-40B4-BE49-F238E27FC236}">
                <a16:creationId xmlns:a16="http://schemas.microsoft.com/office/drawing/2014/main" id="{86A0DE02-EE9D-1BE2-B768-C4A4E641E7D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Aviso legal</a:t>
            </a:r>
            <a:endParaRPr dirty="0">
              <a:solidFill>
                <a:schemeClr val="bg1"/>
              </a:solidFill>
              <a:highlight>
                <a:srgbClr val="1A75CF"/>
              </a:highlight>
            </a:endParaRPr>
          </a:p>
        </p:txBody>
      </p:sp>
      <p:sp>
        <p:nvSpPr>
          <p:cNvPr id="2" name="Google Shape;283;g3e1379ed546_0_928">
            <a:extLst>
              <a:ext uri="{FF2B5EF4-FFF2-40B4-BE49-F238E27FC236}">
                <a16:creationId xmlns:a16="http://schemas.microsoft.com/office/drawing/2014/main" id="{60A30188-8186-B10B-EF53-D0C9C0D8438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62</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7" name="Google Shape;1594;g3e27886eaf8_0_141">
            <a:extLst>
              <a:ext uri="{FF2B5EF4-FFF2-40B4-BE49-F238E27FC236}">
                <a16:creationId xmlns:a16="http://schemas.microsoft.com/office/drawing/2014/main" id="{C32B7200-5848-64E9-14AE-F643DCD3A849}"/>
              </a:ext>
            </a:extLst>
          </p:cNvPr>
          <p:cNvSpPr txBox="1"/>
          <p:nvPr/>
        </p:nvSpPr>
        <p:spPr>
          <a:xfrm>
            <a:off x="2067339" y="1448725"/>
            <a:ext cx="4550030" cy="3143897"/>
          </a:xfrm>
          <a:prstGeom prst="rect">
            <a:avLst/>
          </a:prstGeom>
          <a:noFill/>
          <a:ln>
            <a:noFill/>
          </a:ln>
        </p:spPr>
        <p:txBody>
          <a:bodyPr spcFirstLastPara="1" wrap="square" lIns="91425" tIns="45700" rIns="91425" bIns="45700" anchor="ctr" anchorCtr="0">
            <a:spAutoFit/>
          </a:bodyPr>
          <a:lstStyle/>
          <a:p>
            <a:pPr marL="152400" marR="0" lvl="0" indent="0" algn="l" defTabSz="914400" rtl="0" eaLnBrk="1" fontAlgn="auto" latinLnBrk="0" hangingPunct="1">
              <a:lnSpc>
                <a:spcPct val="90000"/>
              </a:lnSpc>
              <a:spcBef>
                <a:spcPts val="600"/>
              </a:spcBef>
              <a:spcAft>
                <a:spcPts val="600"/>
              </a:spcAft>
              <a:buClr>
                <a:srgbClr val="000000"/>
              </a:buClr>
              <a:buSzPts val="12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presente  documento  puede  contener  manifestaciones  de  futuro  sobre  intenciones,  expectativas  o previsiones  del  Grupo  FCC  o  de  su  dirección  a  la  fecha  de  realización  del  mismo,  que  se  refieren  a diversos aspectos, como el crecimiento de las distintas líneas de negocio, los resultados del Grupo FCC u otros aspectos relativos a la actividad y situación de la misma.</a:t>
            </a:r>
            <a:endParaRPr kumimoji="0" sz="1100" b="0" i="0" u="none" strike="noStrike" kern="0" cap="none" spc="0" normalizeH="0" baseline="0" noProof="0" dirty="0">
              <a:ln>
                <a:noFill/>
              </a:ln>
              <a:solidFill>
                <a:srgbClr val="000000"/>
              </a:solidFill>
              <a:effectLst/>
              <a:uLnTx/>
              <a:uFillTx/>
              <a:latin typeface="Arial"/>
              <a:cs typeface="Arial"/>
              <a:sym typeface="Arial"/>
            </a:endParaRPr>
          </a:p>
          <a:p>
            <a:pPr marL="152400" marR="0" lvl="0" indent="0" algn="l" defTabSz="914400" rtl="0" eaLnBrk="1" fontAlgn="auto" latinLnBrk="0" hangingPunct="1">
              <a:lnSpc>
                <a:spcPct val="90000"/>
              </a:lnSpc>
              <a:spcBef>
                <a:spcPts val="600"/>
              </a:spcBef>
              <a:spcAft>
                <a:spcPts val="600"/>
              </a:spcAft>
              <a:buClr>
                <a:srgbClr val="000000"/>
              </a:buClr>
              <a:buSzPts val="12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Estas manifestaciones de futuro o previsiones no constituyen, por su propia naturaleza, garantías de un futuro cumplimiento, encontrándose condicionadas por riesgos, incertidumbres y otros factores relevantes, que podrían determinar que los desarrollos y resultados finales difieran materialmente de los puestos de manifiesto en estas intenciones, expectativas o previsiones.</a:t>
            </a:r>
            <a:endParaRPr kumimoji="0" sz="1100" b="0" i="0" u="none" strike="noStrike" kern="0" cap="none" spc="0" normalizeH="0" baseline="0" noProof="0" dirty="0">
              <a:ln>
                <a:noFill/>
              </a:ln>
              <a:solidFill>
                <a:srgbClr val="000000"/>
              </a:solidFill>
              <a:effectLst/>
              <a:uLnTx/>
              <a:uFillTx/>
              <a:latin typeface="Arial"/>
              <a:cs typeface="Arial"/>
              <a:sym typeface="Arial"/>
            </a:endParaRPr>
          </a:p>
          <a:p>
            <a:pPr marL="152400" marR="0" lvl="0" indent="0" algn="l" defTabSz="914400" rtl="0" eaLnBrk="1" fontAlgn="auto" latinLnBrk="0" hangingPunct="1">
              <a:lnSpc>
                <a:spcPct val="90000"/>
              </a:lnSpc>
              <a:spcBef>
                <a:spcPts val="600"/>
              </a:spcBef>
              <a:spcAft>
                <a:spcPts val="600"/>
              </a:spcAft>
              <a:buClr>
                <a:srgbClr val="000000"/>
              </a:buClr>
              <a:buSzPts val="12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El presente documento no constituye una oferta o invitación para adquirir o suscribir acciones, de acuerdo con lo previsto en la Ley 24/1988, de 28 de julio, del Mercado de Valores, en el Real Decreto-Ley 5/2005, de 11 de Mayo, y/o en el Real Decreto 1310/2005, de 4 de noviembre, y su normativa de desarrollo.</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sp>
        <p:nvSpPr>
          <p:cNvPr id="8" name="Google Shape;1597;g3e27886eaf8_0_141">
            <a:extLst>
              <a:ext uri="{FF2B5EF4-FFF2-40B4-BE49-F238E27FC236}">
                <a16:creationId xmlns:a16="http://schemas.microsoft.com/office/drawing/2014/main" id="{9DE3A422-EFB6-5142-2C00-DF0CE8A04943}"/>
              </a:ext>
            </a:extLst>
          </p:cNvPr>
          <p:cNvSpPr txBox="1"/>
          <p:nvPr/>
        </p:nvSpPr>
        <p:spPr>
          <a:xfrm>
            <a:off x="7099296" y="1448725"/>
            <a:ext cx="4402893" cy="1923563"/>
          </a:xfrm>
          <a:prstGeom prst="rect">
            <a:avLst/>
          </a:prstGeom>
          <a:noFill/>
          <a:ln>
            <a:noFill/>
          </a:ln>
        </p:spPr>
        <p:txBody>
          <a:bodyPr spcFirstLastPara="1" wrap="square" lIns="91425" tIns="45700" rIns="91425" bIns="45700" anchor="ctr" anchorCtr="0">
            <a:spAutoFit/>
          </a:bodyPr>
          <a:lstStyle/>
          <a:p>
            <a:pPr marL="152400" marR="0" lvl="0" indent="0" algn="l" defTabSz="914400" rtl="0" eaLnBrk="1" fontAlgn="auto" latinLnBrk="0" hangingPunct="1">
              <a:lnSpc>
                <a:spcPct val="90000"/>
              </a:lnSpc>
              <a:spcBef>
                <a:spcPts val="600"/>
              </a:spcBef>
              <a:spcAft>
                <a:spcPts val="600"/>
              </a:spcAft>
              <a:buClr>
                <a:srgbClr val="000000"/>
              </a:buClr>
              <a:buSzPts val="12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Lo expuesto en esta declaración debe ser tenido en cuenta para todas aquellas personas o entidades que puedan tener que adoptar decisiones o elaborar o difundir opiniones relativas a valores emitidos por el Grupo  FCC.  Se  invita  a  todos  ellos  a  consultar  la  documentación  e  información  pública  comunicada  o registrada por el Grupo FCC ante la Comisión Nacional del Mercado de Valores.</a:t>
            </a:r>
            <a:endParaRPr kumimoji="0" sz="1100" b="0" i="0" u="none" strike="noStrike" kern="0" cap="none" spc="0" normalizeH="0" baseline="0" noProof="0" dirty="0">
              <a:ln>
                <a:noFill/>
              </a:ln>
              <a:solidFill>
                <a:srgbClr val="000000"/>
              </a:solidFill>
              <a:effectLst/>
              <a:uLnTx/>
              <a:uFillTx/>
              <a:latin typeface="Arial"/>
              <a:cs typeface="Arial"/>
              <a:sym typeface="Arial"/>
            </a:endParaRPr>
          </a:p>
          <a:p>
            <a:pPr marL="152400" marR="0" lvl="0" indent="0" algn="l" defTabSz="914400" rtl="0" eaLnBrk="1" fontAlgn="auto" latinLnBrk="0" hangingPunct="1">
              <a:lnSpc>
                <a:spcPct val="90000"/>
              </a:lnSpc>
              <a:spcBef>
                <a:spcPts val="600"/>
              </a:spcBef>
              <a:spcAft>
                <a:spcPts val="600"/>
              </a:spcAft>
              <a:buClr>
                <a:srgbClr val="000000"/>
              </a:buClr>
              <a:buSzPts val="1200"/>
              <a:buFont typeface="Arial"/>
              <a:buNone/>
              <a:tabLst/>
              <a:defRPr/>
            </a:pPr>
            <a:r>
              <a:rPr kumimoji="0" lang="es-ES" sz="1100" b="0" i="0" u="none" strike="noStrike" kern="0" cap="none" spc="0" normalizeH="0" baseline="0" noProof="0" dirty="0">
                <a:ln>
                  <a:noFill/>
                </a:ln>
                <a:solidFill>
                  <a:srgbClr val="000000"/>
                </a:solidFill>
                <a:effectLst/>
                <a:uLnTx/>
                <a:uFillTx/>
                <a:latin typeface="Arial"/>
                <a:cs typeface="Arial"/>
                <a:sym typeface="Arial"/>
              </a:rPr>
              <a:t>Este  documento  contiene  información  financiera  que  ha  sido  auditada  y  elaborada  de  acuerdo  con  las Normas Internacionales de Información Financiera (NIIF).</a:t>
            </a:r>
            <a:endParaRPr kumimoji="0" sz="1100" b="0" i="0" u="none" strike="noStrike" kern="0" cap="none" spc="0" normalizeH="0" baseline="0" noProof="0" dirty="0">
              <a:ln>
                <a:noFill/>
              </a:ln>
              <a:solidFill>
                <a:srgbClr val="000000"/>
              </a:solidFill>
              <a:effectLst/>
              <a:uLnTx/>
              <a:uFillTx/>
              <a:latin typeface="Arial"/>
              <a:cs typeface="Arial"/>
              <a:sym typeface="Arial"/>
            </a:endParaRPr>
          </a:p>
        </p:txBody>
      </p:sp>
      <p:pic>
        <p:nvPicPr>
          <p:cNvPr id="13" name="Imagen 12">
            <a:hlinkClick r:id="rId2" action="ppaction://hlinksldjump"/>
            <a:extLst>
              <a:ext uri="{FF2B5EF4-FFF2-40B4-BE49-F238E27FC236}">
                <a16:creationId xmlns:a16="http://schemas.microsoft.com/office/drawing/2014/main" id="{6185BC97-98D6-B25B-975D-7F925A1676E2}"/>
              </a:ext>
            </a:extLst>
          </p:cNvPr>
          <p:cNvPicPr>
            <a:picLocks noChangeAspect="1"/>
          </p:cNvPicPr>
          <p:nvPr/>
        </p:nvPicPr>
        <p:blipFill>
          <a:blip r:embed="rId3"/>
          <a:stretch>
            <a:fillRect/>
          </a:stretch>
        </p:blipFill>
        <p:spPr>
          <a:xfrm>
            <a:off x="312467" y="321264"/>
            <a:ext cx="139971" cy="109738"/>
          </a:xfrm>
          <a:prstGeom prst="rect">
            <a:avLst/>
          </a:prstGeom>
        </p:spPr>
      </p:pic>
    </p:spTree>
    <p:extLst>
      <p:ext uri="{BB962C8B-B14F-4D97-AF65-F5344CB8AC3E}">
        <p14:creationId xmlns:p14="http://schemas.microsoft.com/office/powerpoint/2010/main" val="375326500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4" name="Título 1"/>
          <p:cNvSpPr txBox="1">
            <a:spLocks noGrp="1"/>
          </p:cNvSpPr>
          <p:nvPr>
            <p:ph type="title"/>
          </p:nvPr>
        </p:nvSpPr>
        <p:spPr>
          <a:xfrm>
            <a:off x="1179728" y="4511254"/>
            <a:ext cx="3608100" cy="749164"/>
          </a:xfrm>
          <a:prstGeom prst="rect">
            <a:avLst/>
          </a:prstGeom>
        </p:spPr>
        <p:txBody>
          <a:bodyPr/>
          <a:lstStyle/>
          <a:p>
            <a:endParaRPr/>
          </a:p>
        </p:txBody>
      </p:sp>
    </p:spTree>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1;p4">
            <a:extLst>
              <a:ext uri="{FF2B5EF4-FFF2-40B4-BE49-F238E27FC236}">
                <a16:creationId xmlns:a16="http://schemas.microsoft.com/office/drawing/2014/main" id="{ED000D8E-2C2D-2907-D34B-AE4162AE0DA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Modelo de negocio diversificado en 2025</a:t>
            </a:r>
            <a:endParaRPr dirty="0">
              <a:solidFill>
                <a:schemeClr val="bg1"/>
              </a:solidFill>
              <a:highlight>
                <a:srgbClr val="1A75CF"/>
              </a:highlight>
            </a:endParaRPr>
          </a:p>
        </p:txBody>
      </p:sp>
      <p:sp>
        <p:nvSpPr>
          <p:cNvPr id="48" name="Google Shape;633;g3e1379ed546_0_0">
            <a:extLst>
              <a:ext uri="{FF2B5EF4-FFF2-40B4-BE49-F238E27FC236}">
                <a16:creationId xmlns:a16="http://schemas.microsoft.com/office/drawing/2014/main" id="{E9DEDEDB-2404-2B31-6836-43C1FDCB3A1C}"/>
              </a:ext>
            </a:extLst>
          </p:cNvPr>
          <p:cNvSpPr/>
          <p:nvPr/>
        </p:nvSpPr>
        <p:spPr>
          <a:xfrm>
            <a:off x="6214025" y="3460769"/>
            <a:ext cx="1040700" cy="1040700"/>
          </a:xfrm>
          <a:prstGeom prst="ellipse">
            <a:avLst/>
          </a:prstGeom>
          <a:solidFill>
            <a:schemeClr val="lt1"/>
          </a:solidFill>
          <a:ln w="6425" cap="flat" cmpd="sng">
            <a:solidFill>
              <a:srgbClr val="007DC3"/>
            </a:solidFill>
            <a:prstDash val="solid"/>
            <a:round/>
            <a:headEnd type="none" w="sm" len="sm"/>
            <a:tailEnd type="none" w="sm" len="sm"/>
          </a:ln>
        </p:spPr>
        <p:txBody>
          <a:bodyPr spcFirstLastPara="1" wrap="square" lIns="61775" tIns="61775" rIns="61775" bIns="617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946" b="0" i="0" u="none" strike="noStrike" kern="0" cap="none" spc="0" normalizeH="0" baseline="0" noProof="0" dirty="0">
              <a:ln>
                <a:noFill/>
              </a:ln>
              <a:solidFill>
                <a:srgbClr val="000000"/>
              </a:solidFill>
              <a:effectLst/>
              <a:uLnTx/>
              <a:uFillTx/>
              <a:latin typeface="Arial"/>
              <a:cs typeface="Arial"/>
              <a:sym typeface="Arial"/>
            </a:endParaRPr>
          </a:p>
        </p:txBody>
      </p:sp>
      <p:sp>
        <p:nvSpPr>
          <p:cNvPr id="49" name="Google Shape;629;g3e1379ed546_0_0">
            <a:extLst>
              <a:ext uri="{FF2B5EF4-FFF2-40B4-BE49-F238E27FC236}">
                <a16:creationId xmlns:a16="http://schemas.microsoft.com/office/drawing/2014/main" id="{952C7329-AEC7-44AA-E071-8124EB34BDE2}"/>
              </a:ext>
            </a:extLst>
          </p:cNvPr>
          <p:cNvSpPr txBox="1"/>
          <p:nvPr/>
        </p:nvSpPr>
        <p:spPr>
          <a:xfrm>
            <a:off x="2538587" y="879622"/>
            <a:ext cx="4166927" cy="488700"/>
          </a:xfrm>
          <a:prstGeom prst="rect">
            <a:avLst/>
          </a:prstGeom>
          <a:noFill/>
          <a:ln>
            <a:noFill/>
          </a:ln>
        </p:spPr>
        <p:txBody>
          <a:bodyPr spcFirstLastPara="1" wrap="square" lIns="190500" tIns="190500" rIns="190500" bIns="1905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9242"/>
                </a:solidFill>
                <a:effectLst/>
                <a:uLnTx/>
                <a:uFillTx/>
                <a:latin typeface="Arial"/>
                <a:cs typeface="Arial"/>
                <a:sym typeface="Arial"/>
              </a:rPr>
              <a:t>Medio Ambiente</a:t>
            </a:r>
            <a:endParaRPr kumimoji="0" sz="1100" b="0" i="0" u="none" strike="noStrike" kern="0" cap="none" spc="0" normalizeH="0" baseline="0" noProof="0" dirty="0">
              <a:ln>
                <a:noFill/>
              </a:ln>
              <a:solidFill>
                <a:srgbClr val="009242"/>
              </a:solidFill>
              <a:effectLst/>
              <a:uLnTx/>
              <a:uFillTx/>
              <a:latin typeface="Arial"/>
              <a:cs typeface="Arial"/>
              <a:sym typeface="Arial"/>
            </a:endParaRPr>
          </a:p>
        </p:txBody>
      </p:sp>
      <p:sp>
        <p:nvSpPr>
          <p:cNvPr id="50" name="Google Shape;630;g3e1379ed546_0_0">
            <a:extLst>
              <a:ext uri="{FF2B5EF4-FFF2-40B4-BE49-F238E27FC236}">
                <a16:creationId xmlns:a16="http://schemas.microsoft.com/office/drawing/2014/main" id="{3B337ABA-8FCC-4B9A-D818-B72746AD777D}"/>
              </a:ext>
            </a:extLst>
          </p:cNvPr>
          <p:cNvSpPr txBox="1"/>
          <p:nvPr/>
        </p:nvSpPr>
        <p:spPr>
          <a:xfrm>
            <a:off x="9996250" y="885099"/>
            <a:ext cx="1708255" cy="486422"/>
          </a:xfrm>
          <a:prstGeom prst="rect">
            <a:avLst/>
          </a:prstGeom>
          <a:noFill/>
          <a:ln>
            <a:noFill/>
          </a:ln>
        </p:spPr>
        <p:txBody>
          <a:bodyPr spcFirstLastPara="1" wrap="square" lIns="190500" tIns="190500" rIns="190500" bIns="1905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5398DB"/>
                </a:solidFill>
                <a:effectLst/>
                <a:uLnTx/>
                <a:uFillTx/>
                <a:latin typeface="Arial"/>
                <a:cs typeface="Arial"/>
                <a:sym typeface="Arial"/>
              </a:rPr>
              <a:t>Aqualia</a:t>
            </a:r>
            <a:endParaRPr kumimoji="0" sz="1100" b="0" i="0" u="none" strike="noStrike" kern="0" cap="none" spc="0" normalizeH="0" baseline="0" noProof="0" dirty="0">
              <a:ln>
                <a:noFill/>
              </a:ln>
              <a:solidFill>
                <a:srgbClr val="333333"/>
              </a:solidFill>
              <a:effectLst/>
              <a:uLnTx/>
              <a:uFillTx/>
              <a:latin typeface="Arial"/>
              <a:cs typeface="Arial"/>
              <a:sym typeface="Arial"/>
            </a:endParaRPr>
          </a:p>
        </p:txBody>
      </p:sp>
      <p:sp>
        <p:nvSpPr>
          <p:cNvPr id="54" name="Google Shape;639;g3e1379ed546_0_0">
            <a:extLst>
              <a:ext uri="{FF2B5EF4-FFF2-40B4-BE49-F238E27FC236}">
                <a16:creationId xmlns:a16="http://schemas.microsoft.com/office/drawing/2014/main" id="{C4BAEF61-76C2-DAF7-8A48-2649D1C6D3A2}"/>
              </a:ext>
            </a:extLst>
          </p:cNvPr>
          <p:cNvSpPr txBox="1"/>
          <p:nvPr/>
        </p:nvSpPr>
        <p:spPr>
          <a:xfrm>
            <a:off x="9434275" y="4062816"/>
            <a:ext cx="1708255" cy="488700"/>
          </a:xfrm>
          <a:prstGeom prst="rect">
            <a:avLst/>
          </a:prstGeom>
          <a:noFill/>
          <a:ln>
            <a:noFill/>
          </a:ln>
        </p:spPr>
        <p:txBody>
          <a:bodyPr spcFirstLastPara="1" wrap="square" lIns="190500" tIns="190500" rIns="190500" bIns="1905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69999C"/>
                </a:solidFill>
                <a:effectLst/>
                <a:uLnTx/>
                <a:uFillTx/>
                <a:latin typeface="Arial"/>
                <a:cs typeface="Arial"/>
                <a:sym typeface="Arial"/>
              </a:rPr>
              <a:t>Concesiones</a:t>
            </a:r>
            <a:endParaRPr kumimoji="0" sz="1100" b="0" i="0" u="none" strike="noStrike" kern="0" cap="none" spc="0" normalizeH="0" baseline="0" noProof="0" dirty="0">
              <a:ln>
                <a:noFill/>
              </a:ln>
              <a:solidFill>
                <a:srgbClr val="333333"/>
              </a:solidFill>
              <a:effectLst/>
              <a:uLnTx/>
              <a:uFillTx/>
              <a:latin typeface="Arial"/>
              <a:cs typeface="Arial"/>
              <a:sym typeface="Arial"/>
            </a:endParaRPr>
          </a:p>
        </p:txBody>
      </p:sp>
      <p:sp>
        <p:nvSpPr>
          <p:cNvPr id="55" name="Google Shape;643;g3e1379ed546_0_0">
            <a:extLst>
              <a:ext uri="{FF2B5EF4-FFF2-40B4-BE49-F238E27FC236}">
                <a16:creationId xmlns:a16="http://schemas.microsoft.com/office/drawing/2014/main" id="{4F86E72F-76E8-084B-ACA5-F94A3790A210}"/>
              </a:ext>
            </a:extLst>
          </p:cNvPr>
          <p:cNvSpPr txBox="1"/>
          <p:nvPr/>
        </p:nvSpPr>
        <p:spPr>
          <a:xfrm>
            <a:off x="2557637" y="4062682"/>
            <a:ext cx="3832800" cy="488700"/>
          </a:xfrm>
          <a:prstGeom prst="rect">
            <a:avLst/>
          </a:prstGeom>
          <a:noFill/>
          <a:ln>
            <a:noFill/>
          </a:ln>
        </p:spPr>
        <p:txBody>
          <a:bodyPr spcFirstLastPara="1" wrap="square" lIns="190500" tIns="190500" rIns="190500" bIns="1905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58A0"/>
                </a:solidFill>
                <a:effectLst/>
                <a:uLnTx/>
                <a:uFillTx/>
                <a:latin typeface="Arial"/>
                <a:cs typeface="Arial"/>
                <a:sym typeface="Arial"/>
              </a:rPr>
              <a:t>Construcción</a:t>
            </a:r>
            <a:endParaRPr kumimoji="0" sz="1100" b="0" i="0" u="none" strike="noStrike" kern="0" cap="none" spc="0" normalizeH="0" baseline="0" noProof="0" dirty="0">
              <a:ln>
                <a:noFill/>
              </a:ln>
              <a:solidFill>
                <a:srgbClr val="0058A0"/>
              </a:solidFill>
              <a:effectLst/>
              <a:uLnTx/>
              <a:uFillTx/>
              <a:latin typeface="Arial"/>
              <a:cs typeface="Arial"/>
              <a:sym typeface="Arial"/>
            </a:endParaRPr>
          </a:p>
        </p:txBody>
      </p:sp>
      <p:sp>
        <p:nvSpPr>
          <p:cNvPr id="57" name="Google Shape;625;g3e1379ed546_0_0">
            <a:extLst>
              <a:ext uri="{FF2B5EF4-FFF2-40B4-BE49-F238E27FC236}">
                <a16:creationId xmlns:a16="http://schemas.microsoft.com/office/drawing/2014/main" id="{ED3D7C94-8DF1-4DE9-111E-D16C55C47F3E}"/>
              </a:ext>
            </a:extLst>
          </p:cNvPr>
          <p:cNvSpPr/>
          <p:nvPr/>
        </p:nvSpPr>
        <p:spPr>
          <a:xfrm>
            <a:off x="2278056" y="4612917"/>
            <a:ext cx="4437600" cy="1954777"/>
          </a:xfrm>
          <a:prstGeom prst="roundRect">
            <a:avLst>
              <a:gd name="adj" fmla="val 5217"/>
            </a:avLst>
          </a:prstGeom>
          <a:solidFill>
            <a:srgbClr val="005697"/>
          </a:solid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highlight>
                <a:srgbClr val="009242"/>
              </a:highlight>
              <a:uLnTx/>
              <a:uFillTx/>
              <a:latin typeface="Arial"/>
              <a:cs typeface="Arial"/>
              <a:sym typeface="Arial"/>
            </a:endParaRPr>
          </a:p>
        </p:txBody>
      </p:sp>
      <p:sp>
        <p:nvSpPr>
          <p:cNvPr id="58" name="Google Shape;628;g3e1379ed546_0_0">
            <a:extLst>
              <a:ext uri="{FF2B5EF4-FFF2-40B4-BE49-F238E27FC236}">
                <a16:creationId xmlns:a16="http://schemas.microsoft.com/office/drawing/2014/main" id="{E04AAF27-7027-4AD5-5429-1271BDEC7A50}"/>
              </a:ext>
            </a:extLst>
          </p:cNvPr>
          <p:cNvSpPr/>
          <p:nvPr/>
        </p:nvSpPr>
        <p:spPr>
          <a:xfrm>
            <a:off x="6911739" y="4619934"/>
            <a:ext cx="4434447" cy="1954094"/>
          </a:xfrm>
          <a:prstGeom prst="roundRect">
            <a:avLst>
              <a:gd name="adj" fmla="val 5217"/>
            </a:avLst>
          </a:prstGeom>
          <a:solidFill>
            <a:srgbClr val="69999C"/>
          </a:solid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 name="Google Shape;625;g3e1379ed546_0_0">
            <a:extLst>
              <a:ext uri="{FF2B5EF4-FFF2-40B4-BE49-F238E27FC236}">
                <a16:creationId xmlns:a16="http://schemas.microsoft.com/office/drawing/2014/main" id="{45F45353-269C-9EDB-7FFF-917B227D93D1}"/>
              </a:ext>
            </a:extLst>
          </p:cNvPr>
          <p:cNvSpPr/>
          <p:nvPr/>
        </p:nvSpPr>
        <p:spPr>
          <a:xfrm>
            <a:off x="2278766" y="1402711"/>
            <a:ext cx="4437600" cy="1954777"/>
          </a:xfrm>
          <a:prstGeom prst="roundRect">
            <a:avLst>
              <a:gd name="adj" fmla="val 5217"/>
            </a:avLst>
          </a:prstGeom>
          <a:solidFill>
            <a:srgbClr val="009242"/>
          </a:solid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highlight>
                <a:srgbClr val="009242"/>
              </a:highlight>
              <a:uLnTx/>
              <a:uFillTx/>
              <a:latin typeface="Arial"/>
              <a:cs typeface="Arial"/>
              <a:sym typeface="Arial"/>
            </a:endParaRPr>
          </a:p>
        </p:txBody>
      </p:sp>
      <p:sp>
        <p:nvSpPr>
          <p:cNvPr id="60" name="Google Shape;628;g3e1379ed546_0_0">
            <a:extLst>
              <a:ext uri="{FF2B5EF4-FFF2-40B4-BE49-F238E27FC236}">
                <a16:creationId xmlns:a16="http://schemas.microsoft.com/office/drawing/2014/main" id="{72BB1F1D-FDAE-6E80-DB6A-D544BBFC0754}"/>
              </a:ext>
            </a:extLst>
          </p:cNvPr>
          <p:cNvSpPr/>
          <p:nvPr/>
        </p:nvSpPr>
        <p:spPr>
          <a:xfrm>
            <a:off x="6912449" y="1409728"/>
            <a:ext cx="4434447" cy="1954094"/>
          </a:xfrm>
          <a:prstGeom prst="roundRect">
            <a:avLst>
              <a:gd name="adj" fmla="val 5217"/>
            </a:avLst>
          </a:prstGeom>
          <a:solidFill>
            <a:srgbClr val="70B9EC"/>
          </a:solid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pic>
        <p:nvPicPr>
          <p:cNvPr id="61" name="Logo FCC">
            <a:extLst>
              <a:ext uri="{FF2B5EF4-FFF2-40B4-BE49-F238E27FC236}">
                <a16:creationId xmlns:a16="http://schemas.microsoft.com/office/drawing/2014/main" id="{38EFD07C-6888-4E57-8900-5B29AB2A5E79}"/>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6395024" y="3766559"/>
            <a:ext cx="710282" cy="390655"/>
          </a:xfrm>
          <a:prstGeom prst="rect">
            <a:avLst/>
          </a:prstGeom>
        </p:spPr>
      </p:pic>
      <p:pic>
        <p:nvPicPr>
          <p:cNvPr id="62" name="Fondo" descr="preencoded.png">
            <a:extLst>
              <a:ext uri="{FF2B5EF4-FFF2-40B4-BE49-F238E27FC236}">
                <a16:creationId xmlns:a16="http://schemas.microsoft.com/office/drawing/2014/main" id="{789A690F-AB79-50C9-2A2A-9D1FF8744E57}"/>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5497459" y="2738882"/>
            <a:ext cx="2514547" cy="2544136"/>
          </a:xfrm>
          <a:prstGeom prst="rect">
            <a:avLst/>
          </a:prstGeom>
        </p:spPr>
      </p:pic>
      <p:sp>
        <p:nvSpPr>
          <p:cNvPr id="63" name="Google Shape;641;g3e1379ed546_0_0">
            <a:extLst>
              <a:ext uri="{FF2B5EF4-FFF2-40B4-BE49-F238E27FC236}">
                <a16:creationId xmlns:a16="http://schemas.microsoft.com/office/drawing/2014/main" id="{CC969D9C-EDCF-847A-71A6-0B867FEC372E}"/>
              </a:ext>
            </a:extLst>
          </p:cNvPr>
          <p:cNvSpPr txBox="1"/>
          <p:nvPr/>
        </p:nvSpPr>
        <p:spPr>
          <a:xfrm>
            <a:off x="2397474" y="1325870"/>
            <a:ext cx="4308040" cy="2177519"/>
          </a:xfrm>
          <a:prstGeom prst="rect">
            <a:avLst/>
          </a:prstGeom>
          <a:noFill/>
          <a:ln>
            <a:noFill/>
          </a:ln>
        </p:spPr>
        <p:txBody>
          <a:bodyPr spcFirstLastPara="1" wrap="square" lIns="190500" tIns="190500" rIns="190500" bIns="190500" anchor="ctr" anchorCtr="0">
            <a:spAutoFit/>
          </a:bodyPr>
          <a:lstStyle/>
          <a:p>
            <a:pPr marL="152400" marR="0" lvl="0" indent="0" algn="l" defTabSz="914400" rtl="0" eaLnBrk="1" fontAlgn="auto" latinLnBrk="0" hangingPunct="1">
              <a:lnSpc>
                <a:spcPct val="100000"/>
              </a:lnSpc>
              <a:spcBef>
                <a:spcPts val="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Recogida de residuos</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Limpieza viaria</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Tratamiento de residuos urbanos y reciclaje</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Conservación de zonas verdes</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Mantenimiento de redes de alcantarillado</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Limpieza y mantenimiento integral de edificios e instalaciones</a:t>
            </a: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Tratamiento de residuos industriales y reciclaje</a:t>
            </a: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Recuperación de suelos contaminados</a:t>
            </a:r>
            <a:endParaRPr kumimoji="0" sz="11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64" name="Conector recto 63">
            <a:extLst>
              <a:ext uri="{FF2B5EF4-FFF2-40B4-BE49-F238E27FC236}">
                <a16:creationId xmlns:a16="http://schemas.microsoft.com/office/drawing/2014/main" id="{07148451-6400-D933-E30B-079F35327255}"/>
              </a:ext>
            </a:extLst>
          </p:cNvPr>
          <p:cNvCxnSpPr>
            <a:cxnSpLocks/>
          </p:cNvCxnSpPr>
          <p:nvPr/>
        </p:nvCxnSpPr>
        <p:spPr>
          <a:xfrm>
            <a:off x="2728674" y="1695312"/>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65" name="Conector recto 64">
            <a:extLst>
              <a:ext uri="{FF2B5EF4-FFF2-40B4-BE49-F238E27FC236}">
                <a16:creationId xmlns:a16="http://schemas.microsoft.com/office/drawing/2014/main" id="{CB03EEBE-E03E-7789-B710-1354DA4EA8A1}"/>
              </a:ext>
            </a:extLst>
          </p:cNvPr>
          <p:cNvCxnSpPr>
            <a:cxnSpLocks/>
          </p:cNvCxnSpPr>
          <p:nvPr/>
        </p:nvCxnSpPr>
        <p:spPr>
          <a:xfrm>
            <a:off x="2739525" y="1899403"/>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66" name="Conector recto 65">
            <a:extLst>
              <a:ext uri="{FF2B5EF4-FFF2-40B4-BE49-F238E27FC236}">
                <a16:creationId xmlns:a16="http://schemas.microsoft.com/office/drawing/2014/main" id="{33A717B0-C9C7-EA1D-4248-67A517D4EF2B}"/>
              </a:ext>
            </a:extLst>
          </p:cNvPr>
          <p:cNvCxnSpPr>
            <a:cxnSpLocks/>
          </p:cNvCxnSpPr>
          <p:nvPr/>
        </p:nvCxnSpPr>
        <p:spPr>
          <a:xfrm>
            <a:off x="2728674" y="2122544"/>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67" name="Conector recto 66">
            <a:extLst>
              <a:ext uri="{FF2B5EF4-FFF2-40B4-BE49-F238E27FC236}">
                <a16:creationId xmlns:a16="http://schemas.microsoft.com/office/drawing/2014/main" id="{0368142E-C988-A3D3-6EA7-7E3C2563BAF4}"/>
              </a:ext>
            </a:extLst>
          </p:cNvPr>
          <p:cNvCxnSpPr>
            <a:cxnSpLocks/>
          </p:cNvCxnSpPr>
          <p:nvPr/>
        </p:nvCxnSpPr>
        <p:spPr>
          <a:xfrm>
            <a:off x="2739525" y="2326635"/>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68" name="Conector recto 67">
            <a:extLst>
              <a:ext uri="{FF2B5EF4-FFF2-40B4-BE49-F238E27FC236}">
                <a16:creationId xmlns:a16="http://schemas.microsoft.com/office/drawing/2014/main" id="{7BDC400E-2769-3035-4693-4A695534707A}"/>
              </a:ext>
            </a:extLst>
          </p:cNvPr>
          <p:cNvCxnSpPr>
            <a:cxnSpLocks/>
          </p:cNvCxnSpPr>
          <p:nvPr/>
        </p:nvCxnSpPr>
        <p:spPr>
          <a:xfrm>
            <a:off x="2728674" y="2530726"/>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69" name="Conector recto 68">
            <a:extLst>
              <a:ext uri="{FF2B5EF4-FFF2-40B4-BE49-F238E27FC236}">
                <a16:creationId xmlns:a16="http://schemas.microsoft.com/office/drawing/2014/main" id="{384FE0A9-35A0-D3A6-485C-E5AB1FBF4799}"/>
              </a:ext>
            </a:extLst>
          </p:cNvPr>
          <p:cNvCxnSpPr>
            <a:cxnSpLocks/>
          </p:cNvCxnSpPr>
          <p:nvPr/>
        </p:nvCxnSpPr>
        <p:spPr>
          <a:xfrm>
            <a:off x="2736801" y="2887215"/>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70" name="Conector recto 69">
            <a:extLst>
              <a:ext uri="{FF2B5EF4-FFF2-40B4-BE49-F238E27FC236}">
                <a16:creationId xmlns:a16="http://schemas.microsoft.com/office/drawing/2014/main" id="{A3842702-C2DD-BD7D-C17B-7ABA2A7A05CC}"/>
              </a:ext>
            </a:extLst>
          </p:cNvPr>
          <p:cNvCxnSpPr>
            <a:cxnSpLocks/>
          </p:cNvCxnSpPr>
          <p:nvPr/>
        </p:nvCxnSpPr>
        <p:spPr>
          <a:xfrm>
            <a:off x="2720236" y="3089311"/>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71" name="Google Shape;641;g3e1379ed546_0_0">
            <a:extLst>
              <a:ext uri="{FF2B5EF4-FFF2-40B4-BE49-F238E27FC236}">
                <a16:creationId xmlns:a16="http://schemas.microsoft.com/office/drawing/2014/main" id="{DFE1DE90-03A9-A3C3-3C21-4F4972E17408}"/>
              </a:ext>
            </a:extLst>
          </p:cNvPr>
          <p:cNvSpPr txBox="1"/>
          <p:nvPr/>
        </p:nvSpPr>
        <p:spPr>
          <a:xfrm>
            <a:off x="6990873" y="1327524"/>
            <a:ext cx="3871441" cy="1346522"/>
          </a:xfrm>
          <a:prstGeom prst="rect">
            <a:avLst/>
          </a:prstGeom>
          <a:noFill/>
          <a:ln>
            <a:noFill/>
          </a:ln>
        </p:spPr>
        <p:txBody>
          <a:bodyPr spcFirstLastPara="1" wrap="square" lIns="190500" tIns="190500" rIns="190500" bIns="190500" anchor="ctr" anchorCtr="0">
            <a:spAutoFit/>
          </a:bodyPr>
          <a:lstStyle/>
          <a:p>
            <a:pPr marL="152400" marR="0" lvl="0" indent="0" algn="l" defTabSz="914400" rtl="0" eaLnBrk="1" fontAlgn="auto" latinLnBrk="0" hangingPunct="1">
              <a:lnSpc>
                <a:spcPct val="100000"/>
              </a:lnSpc>
              <a:spcBef>
                <a:spcPts val="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Concesiones municipales de la gestión del ciclo del agua (MWC)</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Concesiones de Infraestructuras (BOT)</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Operación y mantenimiento (O&amp;M)</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Tecnología y Redes (EPC)</a:t>
            </a:r>
            <a:endParaRPr kumimoji="0" sz="11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72" name="Conector recto 71">
            <a:extLst>
              <a:ext uri="{FF2B5EF4-FFF2-40B4-BE49-F238E27FC236}">
                <a16:creationId xmlns:a16="http://schemas.microsoft.com/office/drawing/2014/main" id="{2B22329A-9096-7534-94D8-CA2B1C6BB466}"/>
              </a:ext>
            </a:extLst>
          </p:cNvPr>
          <p:cNvCxnSpPr>
            <a:cxnSpLocks/>
          </p:cNvCxnSpPr>
          <p:nvPr/>
        </p:nvCxnSpPr>
        <p:spPr>
          <a:xfrm>
            <a:off x="7357245" y="1878852"/>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73" name="Conector recto 72">
            <a:extLst>
              <a:ext uri="{FF2B5EF4-FFF2-40B4-BE49-F238E27FC236}">
                <a16:creationId xmlns:a16="http://schemas.microsoft.com/office/drawing/2014/main" id="{B4A68529-7B9A-8DB0-77BB-82A0F16B6155}"/>
              </a:ext>
            </a:extLst>
          </p:cNvPr>
          <p:cNvCxnSpPr>
            <a:cxnSpLocks/>
          </p:cNvCxnSpPr>
          <p:nvPr/>
        </p:nvCxnSpPr>
        <p:spPr>
          <a:xfrm>
            <a:off x="7357245" y="2083623"/>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74" name="Conector recto 73">
            <a:extLst>
              <a:ext uri="{FF2B5EF4-FFF2-40B4-BE49-F238E27FC236}">
                <a16:creationId xmlns:a16="http://schemas.microsoft.com/office/drawing/2014/main" id="{DFDB4169-F575-5ACC-0185-E39030EE2023}"/>
              </a:ext>
            </a:extLst>
          </p:cNvPr>
          <p:cNvCxnSpPr>
            <a:cxnSpLocks/>
          </p:cNvCxnSpPr>
          <p:nvPr/>
        </p:nvCxnSpPr>
        <p:spPr>
          <a:xfrm>
            <a:off x="7357245" y="2307592"/>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75" name="Google Shape;641;g3e1379ed546_0_0">
            <a:extLst>
              <a:ext uri="{FF2B5EF4-FFF2-40B4-BE49-F238E27FC236}">
                <a16:creationId xmlns:a16="http://schemas.microsoft.com/office/drawing/2014/main" id="{0C521CB9-2815-25FB-0C5A-5754611C3AD9}"/>
              </a:ext>
            </a:extLst>
          </p:cNvPr>
          <p:cNvSpPr txBox="1"/>
          <p:nvPr/>
        </p:nvSpPr>
        <p:spPr>
          <a:xfrm>
            <a:off x="2394750" y="4622702"/>
            <a:ext cx="4308040" cy="1800493"/>
          </a:xfrm>
          <a:prstGeom prst="rect">
            <a:avLst/>
          </a:prstGeom>
          <a:noFill/>
          <a:ln>
            <a:noFill/>
          </a:ln>
        </p:spPr>
        <p:txBody>
          <a:bodyPr spcFirstLastPara="1" wrap="square" lIns="190500" tIns="190500" rIns="190500" bIns="190500" anchor="ctr" anchorCtr="0">
            <a:spAutoFit/>
          </a:bodyPr>
          <a:lstStyle/>
          <a:p>
            <a:pPr marL="152400" marR="0" lvl="0" indent="0" algn="l" defTabSz="914400" rtl="0" eaLnBrk="1" fontAlgn="auto" latinLnBrk="0" hangingPunct="1">
              <a:lnSpc>
                <a:spcPct val="100000"/>
              </a:lnSpc>
              <a:spcBef>
                <a:spcPts val="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Obra civil</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Obras ferroviarias</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Edificación industrial</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Concesiones</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Mantenimiento de infraestructuras</a:t>
            </a: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Prefabricados de construcción</a:t>
            </a: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Imagen corporativa</a:t>
            </a:r>
          </a:p>
        </p:txBody>
      </p:sp>
      <p:sp>
        <p:nvSpPr>
          <p:cNvPr id="76" name="Google Shape;641;g3e1379ed546_0_0">
            <a:extLst>
              <a:ext uri="{FF2B5EF4-FFF2-40B4-BE49-F238E27FC236}">
                <a16:creationId xmlns:a16="http://schemas.microsoft.com/office/drawing/2014/main" id="{AC2CF27B-8F51-FC2C-064D-CD53453CE92F}"/>
              </a:ext>
            </a:extLst>
          </p:cNvPr>
          <p:cNvSpPr txBox="1"/>
          <p:nvPr/>
        </p:nvSpPr>
        <p:spPr>
          <a:xfrm>
            <a:off x="6990873" y="4627028"/>
            <a:ext cx="4308040" cy="1177245"/>
          </a:xfrm>
          <a:prstGeom prst="rect">
            <a:avLst/>
          </a:prstGeom>
          <a:noFill/>
          <a:ln>
            <a:noFill/>
          </a:ln>
        </p:spPr>
        <p:txBody>
          <a:bodyPr spcFirstLastPara="1" wrap="square" lIns="190500" tIns="190500" rIns="190500" bIns="190500" anchor="ctr" anchorCtr="0">
            <a:spAutoFit/>
          </a:bodyPr>
          <a:lstStyle/>
          <a:p>
            <a:pPr marL="152400" marR="0" lvl="0" indent="0" algn="l" defTabSz="914400" rtl="0" eaLnBrk="1" fontAlgn="auto" latinLnBrk="0" hangingPunct="1">
              <a:lnSpc>
                <a:spcPct val="100000"/>
              </a:lnSpc>
              <a:spcBef>
                <a:spcPts val="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Infraestructuras de carreteras</a:t>
            </a: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Transporte urbano</a:t>
            </a: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Infraestructuras sociales</a:t>
            </a: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Otras infraestructuras</a:t>
            </a:r>
          </a:p>
        </p:txBody>
      </p:sp>
      <p:cxnSp>
        <p:nvCxnSpPr>
          <p:cNvPr id="77" name="Conector recto 76">
            <a:extLst>
              <a:ext uri="{FF2B5EF4-FFF2-40B4-BE49-F238E27FC236}">
                <a16:creationId xmlns:a16="http://schemas.microsoft.com/office/drawing/2014/main" id="{73CDBA0A-5D86-4451-C95B-738EB9BEBD0A}"/>
              </a:ext>
            </a:extLst>
          </p:cNvPr>
          <p:cNvCxnSpPr>
            <a:cxnSpLocks/>
          </p:cNvCxnSpPr>
          <p:nvPr/>
        </p:nvCxnSpPr>
        <p:spPr>
          <a:xfrm>
            <a:off x="2728674" y="5008359"/>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78" name="Conector recto 77">
            <a:extLst>
              <a:ext uri="{FF2B5EF4-FFF2-40B4-BE49-F238E27FC236}">
                <a16:creationId xmlns:a16="http://schemas.microsoft.com/office/drawing/2014/main" id="{E8342069-954B-4386-5F23-12E3802C4AA3}"/>
              </a:ext>
            </a:extLst>
          </p:cNvPr>
          <p:cNvCxnSpPr>
            <a:cxnSpLocks/>
          </p:cNvCxnSpPr>
          <p:nvPr/>
        </p:nvCxnSpPr>
        <p:spPr>
          <a:xfrm>
            <a:off x="2739525" y="5212450"/>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79" name="Conector recto 78">
            <a:extLst>
              <a:ext uri="{FF2B5EF4-FFF2-40B4-BE49-F238E27FC236}">
                <a16:creationId xmlns:a16="http://schemas.microsoft.com/office/drawing/2014/main" id="{E33671B2-D833-7AA1-397A-749D07D2E2F3}"/>
              </a:ext>
            </a:extLst>
          </p:cNvPr>
          <p:cNvCxnSpPr>
            <a:cxnSpLocks/>
          </p:cNvCxnSpPr>
          <p:nvPr/>
        </p:nvCxnSpPr>
        <p:spPr>
          <a:xfrm>
            <a:off x="2728674" y="5425652"/>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80" name="Conector recto 79">
            <a:extLst>
              <a:ext uri="{FF2B5EF4-FFF2-40B4-BE49-F238E27FC236}">
                <a16:creationId xmlns:a16="http://schemas.microsoft.com/office/drawing/2014/main" id="{3EBF9FCD-74C0-8AB7-2566-CEC4E15A4A50}"/>
              </a:ext>
            </a:extLst>
          </p:cNvPr>
          <p:cNvCxnSpPr>
            <a:cxnSpLocks/>
          </p:cNvCxnSpPr>
          <p:nvPr/>
        </p:nvCxnSpPr>
        <p:spPr>
          <a:xfrm>
            <a:off x="2739525" y="5619804"/>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81" name="Conector recto 80">
            <a:extLst>
              <a:ext uri="{FF2B5EF4-FFF2-40B4-BE49-F238E27FC236}">
                <a16:creationId xmlns:a16="http://schemas.microsoft.com/office/drawing/2014/main" id="{08603230-5AB2-288F-11AD-35C831B05CBB}"/>
              </a:ext>
            </a:extLst>
          </p:cNvPr>
          <p:cNvCxnSpPr>
            <a:cxnSpLocks/>
          </p:cNvCxnSpPr>
          <p:nvPr/>
        </p:nvCxnSpPr>
        <p:spPr>
          <a:xfrm>
            <a:off x="7350619" y="5017230"/>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82" name="Conector recto 81">
            <a:extLst>
              <a:ext uri="{FF2B5EF4-FFF2-40B4-BE49-F238E27FC236}">
                <a16:creationId xmlns:a16="http://schemas.microsoft.com/office/drawing/2014/main" id="{6BAB3E54-BC42-D347-5837-CB81C57DD654}"/>
              </a:ext>
            </a:extLst>
          </p:cNvPr>
          <p:cNvCxnSpPr>
            <a:cxnSpLocks/>
          </p:cNvCxnSpPr>
          <p:nvPr/>
        </p:nvCxnSpPr>
        <p:spPr>
          <a:xfrm>
            <a:off x="2750053" y="5825612"/>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83" name="Conector recto 82">
            <a:extLst>
              <a:ext uri="{FF2B5EF4-FFF2-40B4-BE49-F238E27FC236}">
                <a16:creationId xmlns:a16="http://schemas.microsoft.com/office/drawing/2014/main" id="{9D886C71-AE66-06E6-9136-4E018599D563}"/>
              </a:ext>
            </a:extLst>
          </p:cNvPr>
          <p:cNvCxnSpPr>
            <a:cxnSpLocks/>
          </p:cNvCxnSpPr>
          <p:nvPr/>
        </p:nvCxnSpPr>
        <p:spPr>
          <a:xfrm>
            <a:off x="2749050" y="6031381"/>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84" name="Conector recto 83">
            <a:extLst>
              <a:ext uri="{FF2B5EF4-FFF2-40B4-BE49-F238E27FC236}">
                <a16:creationId xmlns:a16="http://schemas.microsoft.com/office/drawing/2014/main" id="{FE35F852-8F98-7E0E-9596-D00A470E89B9}"/>
              </a:ext>
            </a:extLst>
          </p:cNvPr>
          <p:cNvCxnSpPr>
            <a:cxnSpLocks/>
          </p:cNvCxnSpPr>
          <p:nvPr/>
        </p:nvCxnSpPr>
        <p:spPr>
          <a:xfrm>
            <a:off x="7350619" y="5212644"/>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85" name="Conector recto 84">
            <a:extLst>
              <a:ext uri="{FF2B5EF4-FFF2-40B4-BE49-F238E27FC236}">
                <a16:creationId xmlns:a16="http://schemas.microsoft.com/office/drawing/2014/main" id="{C6627130-1CED-0820-9548-2D0B5A54C566}"/>
              </a:ext>
            </a:extLst>
          </p:cNvPr>
          <p:cNvCxnSpPr>
            <a:cxnSpLocks/>
          </p:cNvCxnSpPr>
          <p:nvPr/>
        </p:nvCxnSpPr>
        <p:spPr>
          <a:xfrm>
            <a:off x="7350619" y="5423298"/>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86" name="Conector recto 85">
            <a:extLst>
              <a:ext uri="{FF2B5EF4-FFF2-40B4-BE49-F238E27FC236}">
                <a16:creationId xmlns:a16="http://schemas.microsoft.com/office/drawing/2014/main" id="{704C37A6-9BED-C4D7-6674-352A6342D8E3}"/>
              </a:ext>
            </a:extLst>
          </p:cNvPr>
          <p:cNvCxnSpPr>
            <a:cxnSpLocks/>
          </p:cNvCxnSpPr>
          <p:nvPr/>
        </p:nvCxnSpPr>
        <p:spPr>
          <a:xfrm>
            <a:off x="7357245" y="2509688"/>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87" name="Conector recto 86">
            <a:extLst>
              <a:ext uri="{FF2B5EF4-FFF2-40B4-BE49-F238E27FC236}">
                <a16:creationId xmlns:a16="http://schemas.microsoft.com/office/drawing/2014/main" id="{206E0615-4CAD-19F7-6741-326F2EC24C32}"/>
              </a:ext>
            </a:extLst>
          </p:cNvPr>
          <p:cNvCxnSpPr>
            <a:cxnSpLocks/>
          </p:cNvCxnSpPr>
          <p:nvPr/>
        </p:nvCxnSpPr>
        <p:spPr>
          <a:xfrm>
            <a:off x="7350619" y="5633952"/>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88" name="Conector recto 87">
            <a:extLst>
              <a:ext uri="{FF2B5EF4-FFF2-40B4-BE49-F238E27FC236}">
                <a16:creationId xmlns:a16="http://schemas.microsoft.com/office/drawing/2014/main" id="{ABCB9A1A-7FBF-B5D6-28B5-9EAD6300E4D3}"/>
              </a:ext>
            </a:extLst>
          </p:cNvPr>
          <p:cNvCxnSpPr>
            <a:cxnSpLocks/>
          </p:cNvCxnSpPr>
          <p:nvPr/>
        </p:nvCxnSpPr>
        <p:spPr>
          <a:xfrm>
            <a:off x="2732486" y="6233477"/>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54" name="Rectángulo: esquinas redondeadas 153">
            <a:extLst>
              <a:ext uri="{FF2B5EF4-FFF2-40B4-BE49-F238E27FC236}">
                <a16:creationId xmlns:a16="http://schemas.microsoft.com/office/drawing/2014/main" id="{13B6E942-9037-6DC9-299C-F34689D1D9CC}"/>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55" name="Google Shape;474;p4">
            <a:extLst>
              <a:ext uri="{FF2B5EF4-FFF2-40B4-BE49-F238E27FC236}">
                <a16:creationId xmlns:a16="http://schemas.microsoft.com/office/drawing/2014/main" id="{53833555-2F2D-A9FF-D0EC-1ABCFDE94FC9}"/>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156" name="Google Shape;283;g3e1379ed546_0_928">
            <a:extLst>
              <a:ext uri="{FF2B5EF4-FFF2-40B4-BE49-F238E27FC236}">
                <a16:creationId xmlns:a16="http://schemas.microsoft.com/office/drawing/2014/main" id="{982045B1-B5B7-4076-E247-9A753C7AB61F}"/>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7</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3" name="CuadroTexto 2">
            <a:extLst>
              <a:ext uri="{FF2B5EF4-FFF2-40B4-BE49-F238E27FC236}">
                <a16:creationId xmlns:a16="http://schemas.microsoft.com/office/drawing/2014/main" id="{46DDEA0E-37D9-844F-AB51-305D5B5F1966}"/>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4"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5" action="ppaction://hlinksldjump">
                  <a:extLst>
                    <a:ext uri="{A12FA001-AC4F-418D-AE19-62706E023703}">
                      <ahyp:hlinkClr xmlns:ahyp="http://schemas.microsoft.com/office/drawing/2018/hyperlinkcolor" val="tx"/>
                    </a:ext>
                  </a:extLst>
                </a:hlinkClick>
              </a:rPr>
              <a:t>Modelo de negocio diversificado</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6" action="ppaction://hlinksldjump">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8" name="Imagen 7">
            <a:hlinkClick r:id="rId12" action="ppaction://hlinksldjump"/>
            <a:extLst>
              <a:ext uri="{FF2B5EF4-FFF2-40B4-BE49-F238E27FC236}">
                <a16:creationId xmlns:a16="http://schemas.microsoft.com/office/drawing/2014/main" id="{9B89A22D-14EA-2D07-38BC-994513CA93B9}"/>
              </a:ext>
            </a:extLst>
          </p:cNvPr>
          <p:cNvPicPr>
            <a:picLocks noChangeAspect="1"/>
          </p:cNvPicPr>
          <p:nvPr/>
        </p:nvPicPr>
        <p:blipFill>
          <a:blip r:embed="rId13"/>
          <a:stretch>
            <a:fillRect/>
          </a:stretch>
        </p:blipFill>
        <p:spPr>
          <a:xfrm>
            <a:off x="312467" y="321264"/>
            <a:ext cx="139971" cy="109738"/>
          </a:xfrm>
          <a:prstGeom prst="rect">
            <a:avLst/>
          </a:prstGeom>
        </p:spPr>
      </p:pic>
      <p:pic>
        <p:nvPicPr>
          <p:cNvPr id="10" name="Iconos Áreas" descr="preencoded.png">
            <a:extLst>
              <a:ext uri="{FF2B5EF4-FFF2-40B4-BE49-F238E27FC236}">
                <a16:creationId xmlns:a16="http://schemas.microsoft.com/office/drawing/2014/main" id="{8506D0AB-190D-FE2F-A98E-2E3EBD184000}"/>
              </a:ext>
            </a:extLst>
          </p:cNvPr>
          <p:cNvPicPr>
            <a:picLocks noChangeAspect="1"/>
          </p:cNvPicPr>
          <p:nvPr/>
        </p:nvPicPr>
        <p:blipFill>
          <a:blip>
            <a:extLst>
              <a:ext uri="{96DAC541-7B7A-43D3-8B79-37D633B846F1}">
                <asvg:svgBlip xmlns:asvg="http://schemas.microsoft.com/office/drawing/2016/SVG/main" r:embed="rId14"/>
              </a:ext>
            </a:extLst>
          </a:blip>
          <a:srcRect/>
          <a:stretch/>
        </p:blipFill>
        <p:spPr>
          <a:xfrm>
            <a:off x="2278466" y="1001248"/>
            <a:ext cx="338528" cy="338528"/>
          </a:xfrm>
          <a:prstGeom prst="rect">
            <a:avLst/>
          </a:prstGeom>
        </p:spPr>
      </p:pic>
      <p:pic>
        <p:nvPicPr>
          <p:cNvPr id="12" name="Iconos Áreas" descr="preencoded.png">
            <a:extLst>
              <a:ext uri="{FF2B5EF4-FFF2-40B4-BE49-F238E27FC236}">
                <a16:creationId xmlns:a16="http://schemas.microsoft.com/office/drawing/2014/main" id="{2EB5AEB4-7CB7-9D4D-1B4E-14019B5DEE7E}"/>
              </a:ext>
            </a:extLst>
          </p:cNvPr>
          <p:cNvPicPr>
            <a:picLocks noChangeAspect="1"/>
          </p:cNvPicPr>
          <p:nvPr/>
        </p:nvPicPr>
        <p:blipFill>
          <a:blip>
            <a:extLst>
              <a:ext uri="{96DAC541-7B7A-43D3-8B79-37D633B846F1}">
                <asvg:svgBlip xmlns:asvg="http://schemas.microsoft.com/office/drawing/2016/SVG/main" r:embed="rId15"/>
              </a:ext>
            </a:extLst>
          </a:blip>
          <a:srcRect/>
          <a:stretch/>
        </p:blipFill>
        <p:spPr>
          <a:xfrm>
            <a:off x="10999507" y="1000125"/>
            <a:ext cx="330993" cy="330993"/>
          </a:xfrm>
          <a:prstGeom prst="rect">
            <a:avLst/>
          </a:prstGeom>
        </p:spPr>
      </p:pic>
      <p:pic>
        <p:nvPicPr>
          <p:cNvPr id="14" name="Iconos Áreas" descr="preencoded.png">
            <a:extLst>
              <a:ext uri="{FF2B5EF4-FFF2-40B4-BE49-F238E27FC236}">
                <a16:creationId xmlns:a16="http://schemas.microsoft.com/office/drawing/2014/main" id="{48BC13F2-48AF-B5D5-026F-DA1080255235}"/>
              </a:ext>
            </a:extLst>
          </p:cNvPr>
          <p:cNvPicPr>
            <a:picLocks noChangeAspect="1"/>
          </p:cNvPicPr>
          <p:nvPr/>
        </p:nvPicPr>
        <p:blipFill>
          <a:blip>
            <a:extLst>
              <a:ext uri="{96DAC541-7B7A-43D3-8B79-37D633B846F1}">
                <asvg:svgBlip xmlns:asvg="http://schemas.microsoft.com/office/drawing/2016/SVG/main" r:embed="rId16"/>
              </a:ext>
            </a:extLst>
          </a:blip>
          <a:srcRect/>
          <a:stretch/>
        </p:blipFill>
        <p:spPr>
          <a:xfrm>
            <a:off x="2314183" y="4166486"/>
            <a:ext cx="379319" cy="379319"/>
          </a:xfrm>
          <a:prstGeom prst="rect">
            <a:avLst/>
          </a:prstGeom>
        </p:spPr>
      </p:pic>
      <p:pic>
        <p:nvPicPr>
          <p:cNvPr id="16" name="Iconos Áreas" descr="preencoded.png">
            <a:extLst>
              <a:ext uri="{FF2B5EF4-FFF2-40B4-BE49-F238E27FC236}">
                <a16:creationId xmlns:a16="http://schemas.microsoft.com/office/drawing/2014/main" id="{99B6CCDA-031E-ADB8-EE5E-73ABB8AD862C}"/>
              </a:ext>
            </a:extLst>
          </p:cNvPr>
          <p:cNvPicPr>
            <a:picLocks noChangeAspect="1"/>
          </p:cNvPicPr>
          <p:nvPr/>
        </p:nvPicPr>
        <p:blipFill>
          <a:blip>
            <a:extLst>
              <a:ext uri="{96DAC541-7B7A-43D3-8B79-37D633B846F1}">
                <asvg:svgBlip xmlns:asvg="http://schemas.microsoft.com/office/drawing/2016/SVG/main" r:embed="rId17"/>
              </a:ext>
            </a:extLst>
          </a:blip>
          <a:srcRect/>
          <a:stretch/>
        </p:blipFill>
        <p:spPr>
          <a:xfrm>
            <a:off x="10942835" y="4150519"/>
            <a:ext cx="404811" cy="404811"/>
          </a:xfrm>
          <a:prstGeom prst="rect">
            <a:avLst/>
          </a:prstGeom>
        </p:spPr>
      </p:pic>
    </p:spTree>
    <p:extLst>
      <p:ext uri="{BB962C8B-B14F-4D97-AF65-F5344CB8AC3E}">
        <p14:creationId xmlns:p14="http://schemas.microsoft.com/office/powerpoint/2010/main" val="222044620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1;p4">
            <a:extLst>
              <a:ext uri="{FF2B5EF4-FFF2-40B4-BE49-F238E27FC236}">
                <a16:creationId xmlns:a16="http://schemas.microsoft.com/office/drawing/2014/main" id="{ED000D8E-2C2D-2907-D34B-AE4162AE0DA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Modelo de negocio diversificado en 2025</a:t>
            </a:r>
            <a:endParaRPr dirty="0">
              <a:solidFill>
                <a:schemeClr val="bg1"/>
              </a:solidFill>
              <a:highlight>
                <a:srgbClr val="1A75CF"/>
              </a:highlight>
            </a:endParaRPr>
          </a:p>
        </p:txBody>
      </p:sp>
      <p:sp>
        <p:nvSpPr>
          <p:cNvPr id="44" name="Google Shape;625;g3e1379ed546_0_0">
            <a:extLst>
              <a:ext uri="{FF2B5EF4-FFF2-40B4-BE49-F238E27FC236}">
                <a16:creationId xmlns:a16="http://schemas.microsoft.com/office/drawing/2014/main" id="{2DA01AAE-8E8C-B74A-6D93-4AA6C59A418A}"/>
              </a:ext>
            </a:extLst>
          </p:cNvPr>
          <p:cNvSpPr/>
          <p:nvPr/>
        </p:nvSpPr>
        <p:spPr>
          <a:xfrm>
            <a:off x="2278055" y="4612917"/>
            <a:ext cx="4437600" cy="1954777"/>
          </a:xfrm>
          <a:prstGeom prst="roundRect">
            <a:avLst>
              <a:gd name="adj" fmla="val 5217"/>
            </a:avLst>
          </a:prstGeom>
          <a:solidFill>
            <a:srgbClr val="005697"/>
          </a:solid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highlight>
                <a:srgbClr val="009242"/>
              </a:highlight>
              <a:uLnTx/>
              <a:uFillTx/>
              <a:latin typeface="Arial"/>
              <a:cs typeface="Arial"/>
              <a:sym typeface="Arial"/>
            </a:endParaRPr>
          </a:p>
        </p:txBody>
      </p:sp>
      <p:sp>
        <p:nvSpPr>
          <p:cNvPr id="45" name="Google Shape;628;g3e1379ed546_0_0">
            <a:extLst>
              <a:ext uri="{FF2B5EF4-FFF2-40B4-BE49-F238E27FC236}">
                <a16:creationId xmlns:a16="http://schemas.microsoft.com/office/drawing/2014/main" id="{4C6AD9BA-8308-1FB1-C0BC-DDA8236C488F}"/>
              </a:ext>
            </a:extLst>
          </p:cNvPr>
          <p:cNvSpPr/>
          <p:nvPr/>
        </p:nvSpPr>
        <p:spPr>
          <a:xfrm>
            <a:off x="6911738" y="4619934"/>
            <a:ext cx="4434447" cy="1954094"/>
          </a:xfrm>
          <a:prstGeom prst="roundRect">
            <a:avLst>
              <a:gd name="adj" fmla="val 5217"/>
            </a:avLst>
          </a:prstGeom>
          <a:solidFill>
            <a:srgbClr val="69999C"/>
          </a:solid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 name="Google Shape;625;g3e1379ed546_0_0">
            <a:extLst>
              <a:ext uri="{FF2B5EF4-FFF2-40B4-BE49-F238E27FC236}">
                <a16:creationId xmlns:a16="http://schemas.microsoft.com/office/drawing/2014/main" id="{D8C901B2-AE03-6129-9127-51301C7096DF}"/>
              </a:ext>
            </a:extLst>
          </p:cNvPr>
          <p:cNvSpPr/>
          <p:nvPr/>
        </p:nvSpPr>
        <p:spPr>
          <a:xfrm>
            <a:off x="2278765" y="1402711"/>
            <a:ext cx="4437600" cy="1954777"/>
          </a:xfrm>
          <a:prstGeom prst="roundRect">
            <a:avLst>
              <a:gd name="adj" fmla="val 5217"/>
            </a:avLst>
          </a:prstGeom>
          <a:solidFill>
            <a:srgbClr val="009242"/>
          </a:solid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highlight>
                <a:srgbClr val="009242"/>
              </a:highlight>
              <a:uLnTx/>
              <a:uFillTx/>
              <a:latin typeface="Arial"/>
              <a:cs typeface="Arial"/>
              <a:sym typeface="Arial"/>
            </a:endParaRPr>
          </a:p>
        </p:txBody>
      </p:sp>
      <p:sp>
        <p:nvSpPr>
          <p:cNvPr id="47" name="Google Shape;628;g3e1379ed546_0_0">
            <a:extLst>
              <a:ext uri="{FF2B5EF4-FFF2-40B4-BE49-F238E27FC236}">
                <a16:creationId xmlns:a16="http://schemas.microsoft.com/office/drawing/2014/main" id="{F20FFF28-F822-6618-1835-2202F18037E7}"/>
              </a:ext>
            </a:extLst>
          </p:cNvPr>
          <p:cNvSpPr/>
          <p:nvPr/>
        </p:nvSpPr>
        <p:spPr>
          <a:xfrm>
            <a:off x="6912448" y="1409728"/>
            <a:ext cx="4434447" cy="1954094"/>
          </a:xfrm>
          <a:prstGeom prst="roundRect">
            <a:avLst>
              <a:gd name="adj" fmla="val 5217"/>
            </a:avLst>
          </a:prstGeom>
          <a:solidFill>
            <a:srgbClr val="70B9EC"/>
          </a:solid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 name="Google Shape;641;g3e1379ed546_0_0">
            <a:extLst>
              <a:ext uri="{FF2B5EF4-FFF2-40B4-BE49-F238E27FC236}">
                <a16:creationId xmlns:a16="http://schemas.microsoft.com/office/drawing/2014/main" id="{A003BF1F-1BA5-FC53-166D-C325FED92C28}"/>
              </a:ext>
            </a:extLst>
          </p:cNvPr>
          <p:cNvSpPr txBox="1"/>
          <p:nvPr/>
        </p:nvSpPr>
        <p:spPr>
          <a:xfrm>
            <a:off x="2394751" y="4612763"/>
            <a:ext cx="4308040" cy="1384995"/>
          </a:xfrm>
          <a:prstGeom prst="rect">
            <a:avLst/>
          </a:prstGeom>
          <a:noFill/>
          <a:ln>
            <a:noFill/>
          </a:ln>
        </p:spPr>
        <p:txBody>
          <a:bodyPr spcFirstLastPara="1" wrap="square" lIns="190500" tIns="190500" rIns="190500" bIns="190500" anchor="ctr" anchorCtr="0">
            <a:spAutoFit/>
          </a:bodyPr>
          <a:lstStyle/>
          <a:p>
            <a:pPr marL="152400" marR="0" lvl="0" indent="0" algn="l" defTabSz="914400" rtl="0" eaLnBrk="1" fontAlgn="auto" latinLnBrk="0" hangingPunct="1">
              <a:lnSpc>
                <a:spcPct val="100000"/>
              </a:lnSpc>
              <a:spcBef>
                <a:spcPts val="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FCC Construcción</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FCC Industrial</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Matinsa</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Prefabricados Delta</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Megaplás</a:t>
            </a:r>
          </a:p>
        </p:txBody>
      </p:sp>
      <p:sp>
        <p:nvSpPr>
          <p:cNvPr id="90" name="Google Shape;629;g3e1379ed546_0_0">
            <a:extLst>
              <a:ext uri="{FF2B5EF4-FFF2-40B4-BE49-F238E27FC236}">
                <a16:creationId xmlns:a16="http://schemas.microsoft.com/office/drawing/2014/main" id="{ED44A001-86C2-AFB1-E7DF-3BEAC4BF18E5}"/>
              </a:ext>
            </a:extLst>
          </p:cNvPr>
          <p:cNvSpPr txBox="1"/>
          <p:nvPr/>
        </p:nvSpPr>
        <p:spPr>
          <a:xfrm>
            <a:off x="2538586" y="879622"/>
            <a:ext cx="4166927" cy="488700"/>
          </a:xfrm>
          <a:prstGeom prst="rect">
            <a:avLst/>
          </a:prstGeom>
          <a:noFill/>
          <a:ln>
            <a:noFill/>
          </a:ln>
        </p:spPr>
        <p:txBody>
          <a:bodyPr spcFirstLastPara="1" wrap="square" lIns="190500" tIns="190500" rIns="190500" bIns="1905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9242"/>
                </a:solidFill>
                <a:effectLst/>
                <a:uLnTx/>
                <a:uFillTx/>
                <a:latin typeface="Arial"/>
                <a:cs typeface="Arial"/>
                <a:sym typeface="Arial"/>
              </a:rPr>
              <a:t>Medio Ambiente</a:t>
            </a:r>
            <a:endParaRPr kumimoji="0" sz="1100" b="0" i="0" u="none" strike="noStrike" kern="0" cap="none" spc="0" normalizeH="0" baseline="0" noProof="0" dirty="0">
              <a:ln>
                <a:noFill/>
              </a:ln>
              <a:solidFill>
                <a:srgbClr val="009242"/>
              </a:solidFill>
              <a:effectLst/>
              <a:uLnTx/>
              <a:uFillTx/>
              <a:latin typeface="Arial"/>
              <a:cs typeface="Arial"/>
              <a:sym typeface="Arial"/>
            </a:endParaRPr>
          </a:p>
        </p:txBody>
      </p:sp>
      <p:sp>
        <p:nvSpPr>
          <p:cNvPr id="91" name="Google Shape;630;g3e1379ed546_0_0">
            <a:extLst>
              <a:ext uri="{FF2B5EF4-FFF2-40B4-BE49-F238E27FC236}">
                <a16:creationId xmlns:a16="http://schemas.microsoft.com/office/drawing/2014/main" id="{9117B8C9-38A3-DA49-6917-BD9E40BF8B75}"/>
              </a:ext>
            </a:extLst>
          </p:cNvPr>
          <p:cNvSpPr txBox="1"/>
          <p:nvPr/>
        </p:nvSpPr>
        <p:spPr>
          <a:xfrm>
            <a:off x="9996249" y="885099"/>
            <a:ext cx="1708255" cy="486422"/>
          </a:xfrm>
          <a:prstGeom prst="rect">
            <a:avLst/>
          </a:prstGeom>
          <a:noFill/>
          <a:ln>
            <a:noFill/>
          </a:ln>
        </p:spPr>
        <p:txBody>
          <a:bodyPr spcFirstLastPara="1" wrap="square" lIns="190500" tIns="190500" rIns="190500" bIns="1905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5398DB"/>
                </a:solidFill>
                <a:effectLst/>
                <a:uLnTx/>
                <a:uFillTx/>
                <a:latin typeface="Arial"/>
                <a:cs typeface="Arial"/>
                <a:sym typeface="Arial"/>
              </a:rPr>
              <a:t>Aqualia</a:t>
            </a:r>
            <a:endParaRPr kumimoji="0" sz="1100" b="0" i="0" u="none" strike="noStrike" kern="0" cap="none" spc="0" normalizeH="0" baseline="0" noProof="0" dirty="0">
              <a:ln>
                <a:noFill/>
              </a:ln>
              <a:solidFill>
                <a:srgbClr val="333333"/>
              </a:solidFill>
              <a:effectLst/>
              <a:uLnTx/>
              <a:uFillTx/>
              <a:latin typeface="Arial"/>
              <a:cs typeface="Arial"/>
              <a:sym typeface="Arial"/>
            </a:endParaRPr>
          </a:p>
        </p:txBody>
      </p:sp>
      <p:sp>
        <p:nvSpPr>
          <p:cNvPr id="95" name="Google Shape;639;g3e1379ed546_0_0">
            <a:extLst>
              <a:ext uri="{FF2B5EF4-FFF2-40B4-BE49-F238E27FC236}">
                <a16:creationId xmlns:a16="http://schemas.microsoft.com/office/drawing/2014/main" id="{75F281EE-CCE0-6D60-22BD-C7E2D02547CA}"/>
              </a:ext>
            </a:extLst>
          </p:cNvPr>
          <p:cNvSpPr txBox="1"/>
          <p:nvPr/>
        </p:nvSpPr>
        <p:spPr>
          <a:xfrm>
            <a:off x="9434274" y="4062816"/>
            <a:ext cx="1708255" cy="488700"/>
          </a:xfrm>
          <a:prstGeom prst="rect">
            <a:avLst/>
          </a:prstGeom>
          <a:noFill/>
          <a:ln>
            <a:noFill/>
          </a:ln>
        </p:spPr>
        <p:txBody>
          <a:bodyPr spcFirstLastPara="1" wrap="square" lIns="190500" tIns="190500" rIns="190500" bIns="1905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69999C"/>
                </a:solidFill>
                <a:effectLst/>
                <a:uLnTx/>
                <a:uFillTx/>
                <a:latin typeface="Arial"/>
                <a:cs typeface="Arial"/>
                <a:sym typeface="Arial"/>
              </a:rPr>
              <a:t>Concesiones</a:t>
            </a:r>
            <a:endParaRPr kumimoji="0" sz="1100" b="0" i="0" u="none" strike="noStrike" kern="0" cap="none" spc="0" normalizeH="0" baseline="0" noProof="0" dirty="0">
              <a:ln>
                <a:noFill/>
              </a:ln>
              <a:solidFill>
                <a:srgbClr val="333333"/>
              </a:solidFill>
              <a:effectLst/>
              <a:uLnTx/>
              <a:uFillTx/>
              <a:latin typeface="Arial"/>
              <a:cs typeface="Arial"/>
              <a:sym typeface="Arial"/>
            </a:endParaRPr>
          </a:p>
        </p:txBody>
      </p:sp>
      <p:sp>
        <p:nvSpPr>
          <p:cNvPr id="96" name="Google Shape;641;g3e1379ed546_0_0">
            <a:extLst>
              <a:ext uri="{FF2B5EF4-FFF2-40B4-BE49-F238E27FC236}">
                <a16:creationId xmlns:a16="http://schemas.microsoft.com/office/drawing/2014/main" id="{81657A0B-A492-91B1-C6BD-0C4FB352E068}"/>
              </a:ext>
            </a:extLst>
          </p:cNvPr>
          <p:cNvSpPr txBox="1"/>
          <p:nvPr/>
        </p:nvSpPr>
        <p:spPr>
          <a:xfrm>
            <a:off x="2397475" y="1354445"/>
            <a:ext cx="4308040" cy="1807021"/>
          </a:xfrm>
          <a:prstGeom prst="rect">
            <a:avLst/>
          </a:prstGeom>
          <a:noFill/>
          <a:ln>
            <a:noFill/>
          </a:ln>
        </p:spPr>
        <p:txBody>
          <a:bodyPr spcFirstLastPara="1" wrap="square" lIns="190500" tIns="190500" rIns="190500" bIns="190500" anchor="ctr" anchorCtr="0">
            <a:spAutoFit/>
          </a:bodyPr>
          <a:lstStyle/>
          <a:p>
            <a:pPr marL="152400" marR="0" lvl="0" indent="0" algn="l" defTabSz="914400" rtl="0" eaLnBrk="1" fontAlgn="auto" latinLnBrk="0" hangingPunct="1">
              <a:lnSpc>
                <a:spcPct val="100000"/>
              </a:lnSpc>
              <a:spcBef>
                <a:spcPts val="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FCC Medio Ambiente (España)</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FCC Ámbito</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FCC Environment France</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FCC Meio Ambiente Portugal</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FCC Environmental UK</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FCC Environmental Services CEE</a:t>
            </a: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FCC Environmental Services USA</a:t>
            </a:r>
            <a:endParaRPr kumimoji="0" sz="1100" b="0" i="0" u="none" strike="noStrike" kern="0" cap="none" spc="0" normalizeH="0" baseline="0" noProof="0" dirty="0">
              <a:ln>
                <a:noFill/>
              </a:ln>
              <a:solidFill>
                <a:srgbClr val="FFFFFF"/>
              </a:solidFill>
              <a:effectLst/>
              <a:uLnTx/>
              <a:uFillTx/>
              <a:latin typeface="Arial"/>
              <a:cs typeface="Arial"/>
              <a:sym typeface="Arial"/>
            </a:endParaRPr>
          </a:p>
        </p:txBody>
      </p:sp>
      <p:sp>
        <p:nvSpPr>
          <p:cNvPr id="97" name="Google Shape;643;g3e1379ed546_0_0">
            <a:extLst>
              <a:ext uri="{FF2B5EF4-FFF2-40B4-BE49-F238E27FC236}">
                <a16:creationId xmlns:a16="http://schemas.microsoft.com/office/drawing/2014/main" id="{74277166-4B15-E7A1-F42A-62718AC59E34}"/>
              </a:ext>
            </a:extLst>
          </p:cNvPr>
          <p:cNvSpPr txBox="1"/>
          <p:nvPr/>
        </p:nvSpPr>
        <p:spPr>
          <a:xfrm>
            <a:off x="2557636" y="4062682"/>
            <a:ext cx="3832800" cy="488700"/>
          </a:xfrm>
          <a:prstGeom prst="rect">
            <a:avLst/>
          </a:prstGeom>
          <a:noFill/>
          <a:ln>
            <a:noFill/>
          </a:ln>
        </p:spPr>
        <p:txBody>
          <a:bodyPr spcFirstLastPara="1" wrap="square" lIns="190500" tIns="190500" rIns="190500" bIns="1905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600" b="1" i="0" u="none" strike="noStrike" kern="0" cap="none" spc="0" normalizeH="0" baseline="0" noProof="0" dirty="0">
                <a:ln>
                  <a:noFill/>
                </a:ln>
                <a:solidFill>
                  <a:srgbClr val="0058A0"/>
                </a:solidFill>
                <a:effectLst/>
                <a:uLnTx/>
                <a:uFillTx/>
                <a:latin typeface="Arial"/>
                <a:cs typeface="Arial"/>
                <a:sym typeface="Arial"/>
              </a:rPr>
              <a:t>Construcción</a:t>
            </a:r>
            <a:endParaRPr kumimoji="0" sz="1100" b="0" i="0" u="none" strike="noStrike" kern="0" cap="none" spc="0" normalizeH="0" baseline="0" noProof="0" dirty="0">
              <a:ln>
                <a:noFill/>
              </a:ln>
              <a:solidFill>
                <a:srgbClr val="0058A0"/>
              </a:solidFill>
              <a:effectLst/>
              <a:uLnTx/>
              <a:uFillTx/>
              <a:latin typeface="Arial"/>
              <a:cs typeface="Arial"/>
              <a:sym typeface="Arial"/>
            </a:endParaRPr>
          </a:p>
        </p:txBody>
      </p:sp>
      <p:cxnSp>
        <p:nvCxnSpPr>
          <p:cNvPr id="99" name="Conector recto 98">
            <a:extLst>
              <a:ext uri="{FF2B5EF4-FFF2-40B4-BE49-F238E27FC236}">
                <a16:creationId xmlns:a16="http://schemas.microsoft.com/office/drawing/2014/main" id="{D5508FF3-1FC8-A735-1B25-052C92BC7F75}"/>
              </a:ext>
            </a:extLst>
          </p:cNvPr>
          <p:cNvCxnSpPr>
            <a:cxnSpLocks/>
          </p:cNvCxnSpPr>
          <p:nvPr/>
        </p:nvCxnSpPr>
        <p:spPr>
          <a:xfrm>
            <a:off x="2728675" y="1733826"/>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00" name="Conector recto 99">
            <a:extLst>
              <a:ext uri="{FF2B5EF4-FFF2-40B4-BE49-F238E27FC236}">
                <a16:creationId xmlns:a16="http://schemas.microsoft.com/office/drawing/2014/main" id="{84EB0A4C-2573-8DC9-7876-9042F4EBF61F}"/>
              </a:ext>
            </a:extLst>
          </p:cNvPr>
          <p:cNvCxnSpPr>
            <a:cxnSpLocks/>
          </p:cNvCxnSpPr>
          <p:nvPr/>
        </p:nvCxnSpPr>
        <p:spPr>
          <a:xfrm>
            <a:off x="2739526" y="1937917"/>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01" name="Conector recto 100">
            <a:extLst>
              <a:ext uri="{FF2B5EF4-FFF2-40B4-BE49-F238E27FC236}">
                <a16:creationId xmlns:a16="http://schemas.microsoft.com/office/drawing/2014/main" id="{2FD2F308-7833-9490-0EE3-F010E29294A1}"/>
              </a:ext>
            </a:extLst>
          </p:cNvPr>
          <p:cNvCxnSpPr>
            <a:cxnSpLocks/>
          </p:cNvCxnSpPr>
          <p:nvPr/>
        </p:nvCxnSpPr>
        <p:spPr>
          <a:xfrm>
            <a:off x="2728675" y="2161058"/>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02" name="Conector recto 101">
            <a:extLst>
              <a:ext uri="{FF2B5EF4-FFF2-40B4-BE49-F238E27FC236}">
                <a16:creationId xmlns:a16="http://schemas.microsoft.com/office/drawing/2014/main" id="{E4EC35F6-BF91-30E3-DE87-7EBAD648226F}"/>
              </a:ext>
            </a:extLst>
          </p:cNvPr>
          <p:cNvCxnSpPr>
            <a:cxnSpLocks/>
          </p:cNvCxnSpPr>
          <p:nvPr/>
        </p:nvCxnSpPr>
        <p:spPr>
          <a:xfrm>
            <a:off x="2739526" y="2365149"/>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03" name="Conector recto 102">
            <a:extLst>
              <a:ext uri="{FF2B5EF4-FFF2-40B4-BE49-F238E27FC236}">
                <a16:creationId xmlns:a16="http://schemas.microsoft.com/office/drawing/2014/main" id="{D39A3DE5-1C34-F24D-E1BE-2420E2A5C477}"/>
              </a:ext>
            </a:extLst>
          </p:cNvPr>
          <p:cNvCxnSpPr>
            <a:cxnSpLocks/>
          </p:cNvCxnSpPr>
          <p:nvPr/>
        </p:nvCxnSpPr>
        <p:spPr>
          <a:xfrm>
            <a:off x="2728675" y="2569240"/>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04" name="Conector recto 103">
            <a:extLst>
              <a:ext uri="{FF2B5EF4-FFF2-40B4-BE49-F238E27FC236}">
                <a16:creationId xmlns:a16="http://schemas.microsoft.com/office/drawing/2014/main" id="{5A873F63-60FB-0ADF-25FD-9B8963F968C9}"/>
              </a:ext>
            </a:extLst>
          </p:cNvPr>
          <p:cNvCxnSpPr>
            <a:cxnSpLocks/>
          </p:cNvCxnSpPr>
          <p:nvPr/>
        </p:nvCxnSpPr>
        <p:spPr>
          <a:xfrm>
            <a:off x="2736802" y="2779679"/>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05" name="Google Shape;641;g3e1379ed546_0_0">
            <a:extLst>
              <a:ext uri="{FF2B5EF4-FFF2-40B4-BE49-F238E27FC236}">
                <a16:creationId xmlns:a16="http://schemas.microsoft.com/office/drawing/2014/main" id="{F6E222F3-3A20-7907-17FA-8F2EFF317D58}"/>
              </a:ext>
            </a:extLst>
          </p:cNvPr>
          <p:cNvSpPr txBox="1"/>
          <p:nvPr/>
        </p:nvSpPr>
        <p:spPr>
          <a:xfrm>
            <a:off x="6990874" y="1346159"/>
            <a:ext cx="3871441" cy="2046714"/>
          </a:xfrm>
          <a:prstGeom prst="rect">
            <a:avLst/>
          </a:prstGeom>
          <a:noFill/>
          <a:ln>
            <a:noFill/>
          </a:ln>
        </p:spPr>
        <p:txBody>
          <a:bodyPr spcFirstLastPara="1" wrap="square" lIns="190500" tIns="190500" rIns="190500" bIns="190500" anchor="ctr" anchorCtr="0">
            <a:spAutoFit/>
          </a:bodyPr>
          <a:lstStyle/>
          <a:p>
            <a:pPr marL="152400" marR="0" lvl="0" indent="0" algn="l" defTabSz="914400" rtl="0" eaLnBrk="1" fontAlgn="auto" latinLnBrk="0" hangingPunct="1">
              <a:lnSpc>
                <a:spcPct val="100000"/>
              </a:lnSpc>
              <a:spcBef>
                <a:spcPts val="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Aqualia Intech</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Aqualia Colombia</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Aqualia Czech (Rep. Checa)</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Aqualia France</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Aqualia Georgia</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Aqualia México</a:t>
            </a:r>
          </a:p>
          <a:p>
            <a:pPr marL="152400" marR="0" lvl="0" indent="0" algn="l" defTabSz="914400" rtl="0" eaLnBrk="1" fontAlgn="auto" latinLnBrk="0" hangingPunct="1">
              <a:lnSpc>
                <a:spcPct val="100000"/>
              </a:lnSpc>
              <a:spcBef>
                <a:spcPts val="30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Aqualia Portugal</a:t>
            </a:r>
            <a:endParaRPr kumimoji="0" sz="1100" b="0" i="0" u="none" strike="noStrike" kern="0" cap="none" spc="0" normalizeH="0" baseline="0" noProof="0" dirty="0">
              <a:ln>
                <a:noFill/>
              </a:ln>
              <a:solidFill>
                <a:srgbClr val="FFFFFF"/>
              </a:solidFill>
              <a:effectLst/>
              <a:uLnTx/>
              <a:uFillTx/>
              <a:latin typeface="Arial"/>
              <a:cs typeface="Arial"/>
              <a:sym typeface="Arial"/>
            </a:endParaRPr>
          </a:p>
          <a:p>
            <a:pPr marL="152400" marR="0" lvl="0" indent="0" algn="l" defTabSz="914400" rtl="0" eaLnBrk="1" fontAlgn="auto" latinLnBrk="0" hangingPunct="1">
              <a:lnSpc>
                <a:spcPct val="100000"/>
              </a:lnSpc>
              <a:spcBef>
                <a:spcPts val="300"/>
              </a:spcBef>
              <a:spcAft>
                <a:spcPts val="30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Aqualia USA</a:t>
            </a:r>
            <a:endParaRPr kumimoji="0" sz="11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106" name="Conector recto 105">
            <a:extLst>
              <a:ext uri="{FF2B5EF4-FFF2-40B4-BE49-F238E27FC236}">
                <a16:creationId xmlns:a16="http://schemas.microsoft.com/office/drawing/2014/main" id="{03E0E7BA-87D8-BFAF-D2C5-E20D9284D9D0}"/>
              </a:ext>
            </a:extLst>
          </p:cNvPr>
          <p:cNvCxnSpPr>
            <a:cxnSpLocks/>
          </p:cNvCxnSpPr>
          <p:nvPr/>
        </p:nvCxnSpPr>
        <p:spPr>
          <a:xfrm>
            <a:off x="7357246" y="1718586"/>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07" name="Conector recto 106">
            <a:extLst>
              <a:ext uri="{FF2B5EF4-FFF2-40B4-BE49-F238E27FC236}">
                <a16:creationId xmlns:a16="http://schemas.microsoft.com/office/drawing/2014/main" id="{564511C7-E5FA-FB6D-A8AD-8133ACBF22C5}"/>
              </a:ext>
            </a:extLst>
          </p:cNvPr>
          <p:cNvCxnSpPr>
            <a:cxnSpLocks/>
          </p:cNvCxnSpPr>
          <p:nvPr/>
        </p:nvCxnSpPr>
        <p:spPr>
          <a:xfrm>
            <a:off x="7357246" y="1922677"/>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08" name="Conector recto 107">
            <a:extLst>
              <a:ext uri="{FF2B5EF4-FFF2-40B4-BE49-F238E27FC236}">
                <a16:creationId xmlns:a16="http://schemas.microsoft.com/office/drawing/2014/main" id="{F8FF6C31-CCEB-BF33-940A-A1CEEAD72548}"/>
              </a:ext>
            </a:extLst>
          </p:cNvPr>
          <p:cNvCxnSpPr>
            <a:cxnSpLocks/>
          </p:cNvCxnSpPr>
          <p:nvPr/>
        </p:nvCxnSpPr>
        <p:spPr>
          <a:xfrm>
            <a:off x="7357246" y="2145818"/>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09" name="Conector recto 108">
            <a:extLst>
              <a:ext uri="{FF2B5EF4-FFF2-40B4-BE49-F238E27FC236}">
                <a16:creationId xmlns:a16="http://schemas.microsoft.com/office/drawing/2014/main" id="{7B612284-FA55-F492-8DC3-F0705EAA3C61}"/>
              </a:ext>
            </a:extLst>
          </p:cNvPr>
          <p:cNvCxnSpPr>
            <a:cxnSpLocks/>
          </p:cNvCxnSpPr>
          <p:nvPr/>
        </p:nvCxnSpPr>
        <p:spPr>
          <a:xfrm>
            <a:off x="7357246" y="2349909"/>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10" name="Conector recto 109">
            <a:extLst>
              <a:ext uri="{FF2B5EF4-FFF2-40B4-BE49-F238E27FC236}">
                <a16:creationId xmlns:a16="http://schemas.microsoft.com/office/drawing/2014/main" id="{D6D60A17-9FAA-35E8-6446-5E5844E667EC}"/>
              </a:ext>
            </a:extLst>
          </p:cNvPr>
          <p:cNvCxnSpPr>
            <a:cxnSpLocks/>
          </p:cNvCxnSpPr>
          <p:nvPr/>
        </p:nvCxnSpPr>
        <p:spPr>
          <a:xfrm>
            <a:off x="7357246" y="2554000"/>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11" name="Conector recto 110">
            <a:extLst>
              <a:ext uri="{FF2B5EF4-FFF2-40B4-BE49-F238E27FC236}">
                <a16:creationId xmlns:a16="http://schemas.microsoft.com/office/drawing/2014/main" id="{0EAF58F0-7F47-967B-DC49-279ACCB8CBD7}"/>
              </a:ext>
            </a:extLst>
          </p:cNvPr>
          <p:cNvCxnSpPr>
            <a:cxnSpLocks/>
          </p:cNvCxnSpPr>
          <p:nvPr/>
        </p:nvCxnSpPr>
        <p:spPr>
          <a:xfrm>
            <a:off x="7357246" y="2764439"/>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12" name="Conector recto 111">
            <a:extLst>
              <a:ext uri="{FF2B5EF4-FFF2-40B4-BE49-F238E27FC236}">
                <a16:creationId xmlns:a16="http://schemas.microsoft.com/office/drawing/2014/main" id="{965D73F9-6015-826D-DF62-981A67070E93}"/>
              </a:ext>
            </a:extLst>
          </p:cNvPr>
          <p:cNvCxnSpPr>
            <a:cxnSpLocks/>
          </p:cNvCxnSpPr>
          <p:nvPr/>
        </p:nvCxnSpPr>
        <p:spPr>
          <a:xfrm>
            <a:off x="7357246" y="2970179"/>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3" name="Google Shape;641;g3e1379ed546_0_0">
            <a:extLst>
              <a:ext uri="{FF2B5EF4-FFF2-40B4-BE49-F238E27FC236}">
                <a16:creationId xmlns:a16="http://schemas.microsoft.com/office/drawing/2014/main" id="{9015014A-7B0A-F961-22F6-B123C1504A91}"/>
              </a:ext>
            </a:extLst>
          </p:cNvPr>
          <p:cNvSpPr txBox="1"/>
          <p:nvPr/>
        </p:nvSpPr>
        <p:spPr>
          <a:xfrm>
            <a:off x="7090722" y="4606456"/>
            <a:ext cx="4308040" cy="553998"/>
          </a:xfrm>
          <a:prstGeom prst="rect">
            <a:avLst/>
          </a:prstGeom>
          <a:noFill/>
          <a:ln>
            <a:noFill/>
          </a:ln>
        </p:spPr>
        <p:txBody>
          <a:bodyPr spcFirstLastPara="1" wrap="square" lIns="190500" tIns="190500" rIns="190500" bIns="190500" anchor="ctr" anchorCtr="0">
            <a:spAutoFit/>
          </a:bodyPr>
          <a:lstStyle/>
          <a:p>
            <a:pPr marL="152400" marR="0" lvl="0" indent="0" algn="l" defTabSz="914400" rtl="0" eaLnBrk="1" fontAlgn="auto" latinLnBrk="0" hangingPunct="1">
              <a:lnSpc>
                <a:spcPct val="100000"/>
              </a:lnSpc>
              <a:spcBef>
                <a:spcPts val="0"/>
              </a:spcBef>
              <a:spcAft>
                <a:spcPts val="0"/>
              </a:spcAft>
              <a:buClr>
                <a:srgbClr val="333333"/>
              </a:buClr>
              <a:buSzPts val="1200"/>
              <a:buFont typeface="Arial"/>
              <a:buNone/>
              <a:tabLst/>
              <a:defRPr/>
            </a:pPr>
            <a:r>
              <a:rPr kumimoji="0" lang="es-ES" sz="1100" b="0" i="0" u="none" strike="noStrike" kern="0" cap="none" spc="0" normalizeH="0" baseline="0" noProof="0" dirty="0">
                <a:ln>
                  <a:noFill/>
                </a:ln>
                <a:solidFill>
                  <a:srgbClr val="FFFFFF"/>
                </a:solidFill>
                <a:effectLst/>
                <a:uLnTx/>
                <a:uFillTx/>
                <a:latin typeface="Arial"/>
                <a:cs typeface="Arial"/>
                <a:sym typeface="Arial"/>
              </a:rPr>
              <a:t>FCC Concesiones</a:t>
            </a:r>
            <a:endParaRPr kumimoji="0" sz="11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114" name="Conector recto 113">
            <a:extLst>
              <a:ext uri="{FF2B5EF4-FFF2-40B4-BE49-F238E27FC236}">
                <a16:creationId xmlns:a16="http://schemas.microsoft.com/office/drawing/2014/main" id="{6C37EC64-4098-61E6-A17F-D192D2E889C1}"/>
              </a:ext>
            </a:extLst>
          </p:cNvPr>
          <p:cNvCxnSpPr>
            <a:cxnSpLocks/>
          </p:cNvCxnSpPr>
          <p:nvPr/>
        </p:nvCxnSpPr>
        <p:spPr>
          <a:xfrm>
            <a:off x="2728675" y="4988481"/>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15" name="Conector recto 114">
            <a:extLst>
              <a:ext uri="{FF2B5EF4-FFF2-40B4-BE49-F238E27FC236}">
                <a16:creationId xmlns:a16="http://schemas.microsoft.com/office/drawing/2014/main" id="{76512302-25A0-7D3C-1AA4-3388037C6DA3}"/>
              </a:ext>
            </a:extLst>
          </p:cNvPr>
          <p:cNvCxnSpPr>
            <a:cxnSpLocks/>
          </p:cNvCxnSpPr>
          <p:nvPr/>
        </p:nvCxnSpPr>
        <p:spPr>
          <a:xfrm>
            <a:off x="2739526" y="5192572"/>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16" name="Conector recto 115">
            <a:extLst>
              <a:ext uri="{FF2B5EF4-FFF2-40B4-BE49-F238E27FC236}">
                <a16:creationId xmlns:a16="http://schemas.microsoft.com/office/drawing/2014/main" id="{EAFF8808-D717-A017-C84E-B36BB3CED8E5}"/>
              </a:ext>
            </a:extLst>
          </p:cNvPr>
          <p:cNvCxnSpPr>
            <a:cxnSpLocks/>
          </p:cNvCxnSpPr>
          <p:nvPr/>
        </p:nvCxnSpPr>
        <p:spPr>
          <a:xfrm>
            <a:off x="2728675" y="5415713"/>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17" name="Conector recto 116">
            <a:extLst>
              <a:ext uri="{FF2B5EF4-FFF2-40B4-BE49-F238E27FC236}">
                <a16:creationId xmlns:a16="http://schemas.microsoft.com/office/drawing/2014/main" id="{45F6A025-AEDC-193D-E5E7-F60A181CF695}"/>
              </a:ext>
            </a:extLst>
          </p:cNvPr>
          <p:cNvCxnSpPr>
            <a:cxnSpLocks/>
          </p:cNvCxnSpPr>
          <p:nvPr/>
        </p:nvCxnSpPr>
        <p:spPr>
          <a:xfrm>
            <a:off x="2739526" y="5619804"/>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18" name="Conector recto 117">
            <a:extLst>
              <a:ext uri="{FF2B5EF4-FFF2-40B4-BE49-F238E27FC236}">
                <a16:creationId xmlns:a16="http://schemas.microsoft.com/office/drawing/2014/main" id="{6C146A9B-74F3-CA26-DDD9-2E99DA92A2BB}"/>
              </a:ext>
            </a:extLst>
          </p:cNvPr>
          <p:cNvCxnSpPr>
            <a:cxnSpLocks/>
          </p:cNvCxnSpPr>
          <p:nvPr/>
        </p:nvCxnSpPr>
        <p:spPr>
          <a:xfrm>
            <a:off x="2720237" y="2981775"/>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19" name="Conector recto 118">
            <a:extLst>
              <a:ext uri="{FF2B5EF4-FFF2-40B4-BE49-F238E27FC236}">
                <a16:creationId xmlns:a16="http://schemas.microsoft.com/office/drawing/2014/main" id="{D91DC1F3-41B5-6CB5-2378-30E68C78E75E}"/>
              </a:ext>
            </a:extLst>
          </p:cNvPr>
          <p:cNvCxnSpPr>
            <a:cxnSpLocks/>
          </p:cNvCxnSpPr>
          <p:nvPr/>
        </p:nvCxnSpPr>
        <p:spPr>
          <a:xfrm>
            <a:off x="7355185" y="3193810"/>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20" name="Conector recto 119">
            <a:extLst>
              <a:ext uri="{FF2B5EF4-FFF2-40B4-BE49-F238E27FC236}">
                <a16:creationId xmlns:a16="http://schemas.microsoft.com/office/drawing/2014/main" id="{9822B672-ED3B-8E95-3B2B-3E563A239EC8}"/>
              </a:ext>
            </a:extLst>
          </p:cNvPr>
          <p:cNvCxnSpPr>
            <a:cxnSpLocks/>
          </p:cNvCxnSpPr>
          <p:nvPr/>
        </p:nvCxnSpPr>
        <p:spPr>
          <a:xfrm>
            <a:off x="7408194" y="4987413"/>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21" name="Conector recto 120">
            <a:extLst>
              <a:ext uri="{FF2B5EF4-FFF2-40B4-BE49-F238E27FC236}">
                <a16:creationId xmlns:a16="http://schemas.microsoft.com/office/drawing/2014/main" id="{88B9A0D5-2E14-AC4D-1AC8-543618ED5EC7}"/>
              </a:ext>
            </a:extLst>
          </p:cNvPr>
          <p:cNvCxnSpPr>
            <a:cxnSpLocks/>
          </p:cNvCxnSpPr>
          <p:nvPr/>
        </p:nvCxnSpPr>
        <p:spPr>
          <a:xfrm>
            <a:off x="2750054" y="5815673"/>
            <a:ext cx="3976839" cy="0"/>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22" name="Grupo 121">
            <a:extLst>
              <a:ext uri="{FF2B5EF4-FFF2-40B4-BE49-F238E27FC236}">
                <a16:creationId xmlns:a16="http://schemas.microsoft.com/office/drawing/2014/main" id="{4BD3351C-0A3B-FD74-878F-FB9DE7DE44F3}"/>
              </a:ext>
            </a:extLst>
          </p:cNvPr>
          <p:cNvGrpSpPr/>
          <p:nvPr/>
        </p:nvGrpSpPr>
        <p:grpSpPr>
          <a:xfrm>
            <a:off x="5702064" y="2964036"/>
            <a:ext cx="2099118" cy="2099118"/>
            <a:chOff x="5125595" y="2884967"/>
            <a:chExt cx="2203450" cy="2203450"/>
          </a:xfrm>
        </p:grpSpPr>
        <p:sp>
          <p:nvSpPr>
            <p:cNvPr id="123" name="Elipse 122">
              <a:extLst>
                <a:ext uri="{FF2B5EF4-FFF2-40B4-BE49-F238E27FC236}">
                  <a16:creationId xmlns:a16="http://schemas.microsoft.com/office/drawing/2014/main" id="{F3433171-E67F-C4DC-06DA-B3B996C0CC32}"/>
                </a:ext>
              </a:extLst>
            </p:cNvPr>
            <p:cNvSpPr/>
            <p:nvPr/>
          </p:nvSpPr>
          <p:spPr>
            <a:xfrm>
              <a:off x="5125595" y="2884967"/>
              <a:ext cx="2203450" cy="220345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pic>
          <p:nvPicPr>
            <p:cNvPr id="124" name="Picture 35">
              <a:extLst>
                <a:ext uri="{FF2B5EF4-FFF2-40B4-BE49-F238E27FC236}">
                  <a16:creationId xmlns:a16="http://schemas.microsoft.com/office/drawing/2014/main" id="{64F39D70-068F-374E-C49E-B4E7169ADA27}"/>
                </a:ext>
              </a:extLst>
            </p:cNvPr>
            <p:cNvPicPr>
              <a:picLocks noChangeAspect="1"/>
            </p:cNvPicPr>
            <p:nvPr/>
          </p:nvPicPr>
          <p:blipFill>
            <a:blip r:embed="rId2"/>
            <a:stretch>
              <a:fillRect/>
            </a:stretch>
          </p:blipFill>
          <p:spPr>
            <a:xfrm>
              <a:off x="5239694" y="2970610"/>
              <a:ext cx="1975249" cy="2003168"/>
            </a:xfrm>
            <a:prstGeom prst="rect">
              <a:avLst/>
            </a:prstGeom>
          </p:spPr>
        </p:pic>
        <p:sp>
          <p:nvSpPr>
            <p:cNvPr id="125" name="Rectángulo: esquinas redondeadas 124">
              <a:extLst>
                <a:ext uri="{FF2B5EF4-FFF2-40B4-BE49-F238E27FC236}">
                  <a16:creationId xmlns:a16="http://schemas.microsoft.com/office/drawing/2014/main" id="{25B0B089-1DAE-B3B1-F05A-E5629A5D19C5}"/>
                </a:ext>
              </a:extLst>
            </p:cNvPr>
            <p:cNvSpPr/>
            <p:nvPr/>
          </p:nvSpPr>
          <p:spPr>
            <a:xfrm>
              <a:off x="6055869" y="2956403"/>
              <a:ext cx="376237" cy="111919"/>
            </a:xfrm>
            <a:prstGeom prst="roundRect">
              <a:avLst>
                <a:gd name="adj" fmla="val 50000"/>
              </a:avLst>
            </a:prstGeom>
            <a:solidFill>
              <a:srgbClr val="69999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26" name="Rectángulo: esquinas redondeadas 125">
              <a:extLst>
                <a:ext uri="{FF2B5EF4-FFF2-40B4-BE49-F238E27FC236}">
                  <a16:creationId xmlns:a16="http://schemas.microsoft.com/office/drawing/2014/main" id="{2558B4FC-9ADE-CEE4-99A7-2D1C7B51DF65}"/>
                </a:ext>
              </a:extLst>
            </p:cNvPr>
            <p:cNvSpPr/>
            <p:nvPr/>
          </p:nvSpPr>
          <p:spPr>
            <a:xfrm>
              <a:off x="6065394" y="3075466"/>
              <a:ext cx="376237" cy="111919"/>
            </a:xfrm>
            <a:prstGeom prst="roundRect">
              <a:avLst>
                <a:gd name="adj" fmla="val 50000"/>
              </a:avLst>
            </a:prstGeom>
            <a:solidFill>
              <a:srgbClr val="00569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27" name="Rectángulo: esquinas redondeadas 126">
              <a:extLst>
                <a:ext uri="{FF2B5EF4-FFF2-40B4-BE49-F238E27FC236}">
                  <a16:creationId xmlns:a16="http://schemas.microsoft.com/office/drawing/2014/main" id="{12CD80F2-ADFD-8602-8465-0148CBBA4793}"/>
                </a:ext>
              </a:extLst>
            </p:cNvPr>
            <p:cNvSpPr/>
            <p:nvPr/>
          </p:nvSpPr>
          <p:spPr>
            <a:xfrm>
              <a:off x="6058250" y="3190957"/>
              <a:ext cx="376237" cy="111919"/>
            </a:xfrm>
            <a:prstGeom prst="roundRect">
              <a:avLst>
                <a:gd name="adj" fmla="val 50000"/>
              </a:avLst>
            </a:prstGeom>
            <a:solidFill>
              <a:srgbClr val="00763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28" name="Rectángulo: esquinas redondeadas 127">
              <a:extLst>
                <a:ext uri="{FF2B5EF4-FFF2-40B4-BE49-F238E27FC236}">
                  <a16:creationId xmlns:a16="http://schemas.microsoft.com/office/drawing/2014/main" id="{EF3A917D-0F45-859B-F1D6-E42C9C0031D9}"/>
                </a:ext>
              </a:extLst>
            </p:cNvPr>
            <p:cNvSpPr/>
            <p:nvPr/>
          </p:nvSpPr>
          <p:spPr>
            <a:xfrm>
              <a:off x="6058251" y="3306448"/>
              <a:ext cx="376237" cy="111919"/>
            </a:xfrm>
            <a:prstGeom prst="roundRect">
              <a:avLst>
                <a:gd name="adj" fmla="val 50000"/>
              </a:avLst>
            </a:prstGeom>
            <a:solidFill>
              <a:srgbClr val="70B9E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29" name="name_100">
              <a:extLst>
                <a:ext uri="{FF2B5EF4-FFF2-40B4-BE49-F238E27FC236}">
                  <a16:creationId xmlns:a16="http://schemas.microsoft.com/office/drawing/2014/main" id="{DE71C3BA-3081-DB02-5058-CFC35AC99660}"/>
                </a:ext>
              </a:extLst>
            </p:cNvPr>
            <p:cNvSpPr/>
            <p:nvPr/>
          </p:nvSpPr>
          <p:spPr>
            <a:xfrm>
              <a:off x="6206497" y="2969311"/>
              <a:ext cx="157401" cy="78700"/>
            </a:xfrm>
            <a:prstGeom prst="rect">
              <a:avLst/>
            </a:prstGeom>
            <a:noFill/>
            <a:ln/>
          </p:spPr>
          <p:txBody>
            <a:bodyPr wrap="square" lIns="0" tIns="0" rIns="0" bIns="0" rtlCol="0" anchor="t"/>
            <a:ls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ts val="1425"/>
                </a:lnSpc>
                <a:spcBef>
                  <a:spcPts val="0"/>
                </a:spcBef>
                <a:spcAft>
                  <a:spcPts val="0"/>
                </a:spcAft>
                <a:buClr>
                  <a:srgbClr val="000000"/>
                </a:buClr>
                <a:buSzTx/>
                <a:buFont typeface="Arial"/>
                <a:buNone/>
                <a:tabLst/>
                <a:defRPr/>
              </a:pPr>
              <a:endParaRPr kumimoji="0" lang="es-ES" sz="600" b="0" i="0" u="none" strike="noStrike" kern="1200" cap="none" spc="0" normalizeH="0" baseline="0" noProof="0" dirty="0">
                <a:ln>
                  <a:noFill/>
                </a:ln>
                <a:solidFill>
                  <a:srgbClr val="FF0000"/>
                </a:solidFill>
                <a:effectLst/>
                <a:uLnTx/>
                <a:uFillTx/>
                <a:latin typeface="Arial" panose="020B0604020202020204" pitchFamily="34" charset="0"/>
                <a:ea typeface="Roboto Medium"/>
                <a:cs typeface="Arial" panose="020B0604020202020204" pitchFamily="34" charset="0"/>
                <a:sym typeface="Arial"/>
              </a:endParaRPr>
            </a:p>
          </p:txBody>
        </p:sp>
        <p:sp>
          <p:nvSpPr>
            <p:cNvPr id="130" name="name_100">
              <a:extLst>
                <a:ext uri="{FF2B5EF4-FFF2-40B4-BE49-F238E27FC236}">
                  <a16:creationId xmlns:a16="http://schemas.microsoft.com/office/drawing/2014/main" id="{573F0603-D003-2D1A-E977-F699D56B85EF}"/>
                </a:ext>
              </a:extLst>
            </p:cNvPr>
            <p:cNvSpPr/>
            <p:nvPr/>
          </p:nvSpPr>
          <p:spPr>
            <a:xfrm>
              <a:off x="6206498" y="2969311"/>
              <a:ext cx="157401" cy="78700"/>
            </a:xfrm>
            <a:prstGeom prst="rect">
              <a:avLst/>
            </a:prstGeom>
            <a:noFill/>
            <a:ln/>
          </p:spPr>
          <p:txBody>
            <a:bodyPr wrap="square" lIns="0" tIns="0" rIns="0" bIns="0" rtlCol="0" anchor="t"/>
            <a:ls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ts val="1425"/>
                </a:lnSpc>
                <a:spcBef>
                  <a:spcPts val="0"/>
                </a:spcBef>
                <a:spcAft>
                  <a:spcPts val="0"/>
                </a:spcAft>
                <a:buClr>
                  <a:srgbClr val="000000"/>
                </a:buClr>
                <a:buSzTx/>
                <a:buFont typeface="Arial"/>
                <a:buNone/>
                <a:tabLst/>
                <a:defRPr/>
              </a:pPr>
              <a:endParaRPr kumimoji="0" lang="es-ES" sz="600" b="0" i="0" u="none" strike="noStrike" kern="1200" cap="none" spc="0" normalizeH="0" baseline="0" noProof="0" dirty="0">
                <a:ln>
                  <a:noFill/>
                </a:ln>
                <a:solidFill>
                  <a:srgbClr val="FF0000"/>
                </a:solidFill>
                <a:effectLst/>
                <a:uLnTx/>
                <a:uFillTx/>
                <a:latin typeface="Arial" panose="020B0604020202020204" pitchFamily="34" charset="0"/>
                <a:ea typeface="Roboto Medium"/>
                <a:cs typeface="Arial" panose="020B0604020202020204" pitchFamily="34" charset="0"/>
                <a:sym typeface="Arial"/>
              </a:endParaRPr>
            </a:p>
          </p:txBody>
        </p:sp>
        <p:sp>
          <p:nvSpPr>
            <p:cNvPr id="131" name="name_5001">
              <a:extLst>
                <a:ext uri="{FF2B5EF4-FFF2-40B4-BE49-F238E27FC236}">
                  <a16:creationId xmlns:a16="http://schemas.microsoft.com/office/drawing/2014/main" id="{AA8B88FA-71FC-3CF1-5F03-C2BC3BE07E2C}"/>
                </a:ext>
              </a:extLst>
            </p:cNvPr>
            <p:cNvSpPr/>
            <p:nvPr/>
          </p:nvSpPr>
          <p:spPr>
            <a:xfrm>
              <a:off x="6147116" y="3187658"/>
              <a:ext cx="303980" cy="107722"/>
            </a:xfrm>
            <a:prstGeom prst="rect">
              <a:avLst/>
            </a:prstGeom>
            <a:noFill/>
            <a:ln/>
          </p:spPr>
          <p:txBody>
            <a:bodyPr wrap="square" lIns="0" tIns="0" rIns="0" bIns="0" rtlCol="0" anchor="ctr" anchorCtr="0">
              <a:spAutoFit/>
            </a:bodyPr>
            <a:ls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00" b="1" i="0" u="none" strike="noStrike" kern="1200" cap="none" spc="0" normalizeH="0" baseline="0" noProof="0" dirty="0">
                  <a:ln>
                    <a:noFill/>
                  </a:ln>
                  <a:solidFill>
                    <a:srgbClr val="FFFFFF"/>
                  </a:solidFill>
                  <a:effectLst/>
                  <a:uLnTx/>
                  <a:uFillTx/>
                  <a:latin typeface="Arial" panose="020B0604020202020204" pitchFamily="34" charset="0"/>
                  <a:ea typeface="Roboto Medium"/>
                  <a:cs typeface="Arial" panose="020B0604020202020204" pitchFamily="34" charset="0"/>
                  <a:sym typeface="Arial"/>
                </a:rPr>
                <a:t>50.01</a:t>
              </a:r>
              <a:r>
                <a:rPr kumimoji="0" lang="es-ES" sz="700" b="1" i="0" u="none" strike="noStrike" kern="1200" cap="none" spc="0" normalizeH="0" baseline="0" noProof="0" dirty="0">
                  <a:ln>
                    <a:noFill/>
                  </a:ln>
                  <a:solidFill>
                    <a:srgbClr val="FFFFFF"/>
                  </a:solidFill>
                  <a:effectLst/>
                  <a:uLnTx/>
                  <a:uFillTx/>
                  <a:latin typeface="Arial" panose="020B0604020202020204" pitchFamily="34" charset="0"/>
                  <a:ea typeface="Roboto Medium"/>
                  <a:cs typeface="Arial" panose="020B0604020202020204" pitchFamily="34" charset="0"/>
                  <a:sym typeface="Arial"/>
                </a:rPr>
                <a:t>%</a:t>
              </a:r>
              <a:endParaRPr kumimoji="0" lang="es-ES" sz="11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a:cs typeface="Arial" panose="020B0604020202020204" pitchFamily="34" charset="0"/>
                <a:sym typeface="Arial"/>
              </a:endParaRPr>
            </a:p>
          </p:txBody>
        </p:sp>
        <p:sp>
          <p:nvSpPr>
            <p:cNvPr id="132" name="name_100">
              <a:extLst>
                <a:ext uri="{FF2B5EF4-FFF2-40B4-BE49-F238E27FC236}">
                  <a16:creationId xmlns:a16="http://schemas.microsoft.com/office/drawing/2014/main" id="{5BE4A9D1-FBB2-D05C-9A8F-A3B01CDE5FB6}"/>
                </a:ext>
              </a:extLst>
            </p:cNvPr>
            <p:cNvSpPr/>
            <p:nvPr/>
          </p:nvSpPr>
          <p:spPr>
            <a:xfrm>
              <a:off x="6167581" y="3077025"/>
              <a:ext cx="254206" cy="107722"/>
            </a:xfrm>
            <a:prstGeom prst="rect">
              <a:avLst/>
            </a:prstGeom>
            <a:noFill/>
            <a:ln/>
          </p:spPr>
          <p:txBody>
            <a:bodyPr wrap="square" lIns="0" tIns="0" rIns="0" bIns="0" rtlCol="0" anchor="ctr" anchorCtr="0">
              <a:spAutoFit/>
            </a:bodyPr>
            <a:ls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700" b="1" i="0" u="none" strike="noStrike" kern="1200" cap="none" spc="0" normalizeH="0" baseline="0" noProof="0" dirty="0">
                  <a:ln>
                    <a:noFill/>
                  </a:ln>
                  <a:solidFill>
                    <a:srgbClr val="FFFFFF"/>
                  </a:solidFill>
                  <a:effectLst/>
                  <a:uLnTx/>
                  <a:uFillTx/>
                  <a:latin typeface="Arial" panose="020B0604020202020204" pitchFamily="34" charset="0"/>
                  <a:ea typeface="Roboto Medium" pitchFamily="34" charset="-122"/>
                  <a:cs typeface="Arial" panose="020B0604020202020204" pitchFamily="34" charset="0"/>
                  <a:sym typeface="Arial"/>
                </a:rPr>
                <a:t>100%</a:t>
              </a:r>
              <a:endParaRPr kumimoji="0" lang="es-E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3" name="name_100">
              <a:extLst>
                <a:ext uri="{FF2B5EF4-FFF2-40B4-BE49-F238E27FC236}">
                  <a16:creationId xmlns:a16="http://schemas.microsoft.com/office/drawing/2014/main" id="{FFE760FA-017F-F7AB-83B5-4A7A721710CB}"/>
                </a:ext>
              </a:extLst>
            </p:cNvPr>
            <p:cNvSpPr/>
            <p:nvPr/>
          </p:nvSpPr>
          <p:spPr>
            <a:xfrm>
              <a:off x="6167581" y="2964783"/>
              <a:ext cx="254206" cy="107722"/>
            </a:xfrm>
            <a:prstGeom prst="rect">
              <a:avLst/>
            </a:prstGeom>
            <a:noFill/>
            <a:ln/>
          </p:spPr>
          <p:txBody>
            <a:bodyPr wrap="square" lIns="0" tIns="0" rIns="0" bIns="0" rtlCol="0" anchor="ctr" anchorCtr="0">
              <a:spAutoFit/>
            </a:bodyPr>
            <a:ls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700" b="1" i="0" u="none" strike="noStrike" kern="1200" cap="none" spc="0" normalizeH="0" baseline="0" noProof="0" dirty="0">
                  <a:ln>
                    <a:noFill/>
                  </a:ln>
                  <a:solidFill>
                    <a:srgbClr val="FFFFFF"/>
                  </a:solidFill>
                  <a:effectLst/>
                  <a:uLnTx/>
                  <a:uFillTx/>
                  <a:latin typeface="Arial" panose="020B0604020202020204" pitchFamily="34" charset="0"/>
                  <a:ea typeface="Roboto Medium" pitchFamily="34" charset="-122"/>
                  <a:cs typeface="Arial" panose="020B0604020202020204" pitchFamily="34" charset="0"/>
                  <a:sym typeface="Arial"/>
                </a:rPr>
                <a:t>100%</a:t>
              </a:r>
              <a:endParaRPr kumimoji="0" lang="es-E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4" name="name_51">
              <a:extLst>
                <a:ext uri="{FF2B5EF4-FFF2-40B4-BE49-F238E27FC236}">
                  <a16:creationId xmlns:a16="http://schemas.microsoft.com/office/drawing/2014/main" id="{2BB6884D-2221-3858-B42D-5F48BB1B7E28}"/>
                </a:ext>
              </a:extLst>
            </p:cNvPr>
            <p:cNvSpPr/>
            <p:nvPr/>
          </p:nvSpPr>
          <p:spPr>
            <a:xfrm>
              <a:off x="6191734" y="3303951"/>
              <a:ext cx="172434" cy="92333"/>
            </a:xfrm>
            <a:prstGeom prst="rect">
              <a:avLst/>
            </a:prstGeom>
            <a:noFill/>
            <a:ln/>
          </p:spPr>
          <p:txBody>
            <a:bodyPr wrap="square" lIns="0" tIns="0" rIns="0" bIns="0" rtlCol="0" anchor="ctr" anchorCtr="0">
              <a:spAutoFit/>
            </a:bodyPr>
            <a:ls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600" b="1" i="0" u="none" strike="noStrike" kern="1200" cap="none" spc="0" normalizeH="0" baseline="0" noProof="0" dirty="0">
                  <a:ln>
                    <a:noFill/>
                  </a:ln>
                  <a:solidFill>
                    <a:srgbClr val="FFFFFF"/>
                  </a:solidFill>
                  <a:effectLst/>
                  <a:uLnTx/>
                  <a:uFillTx/>
                  <a:latin typeface="Arial" panose="020B0604020202020204" pitchFamily="34" charset="0"/>
                  <a:ea typeface="Roboto Medium"/>
                  <a:cs typeface="Arial" panose="020B0604020202020204" pitchFamily="34" charset="0"/>
                  <a:sym typeface="Arial"/>
                </a:rPr>
                <a:t>51%</a:t>
              </a:r>
              <a:endParaRPr kumimoji="0" lang="es-ES" sz="6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a:cs typeface="Arial" panose="020B0604020202020204" pitchFamily="34" charset="0"/>
                <a:sym typeface="Arial"/>
              </a:endParaRPr>
            </a:p>
          </p:txBody>
        </p:sp>
        <p:grpSp>
          <p:nvGrpSpPr>
            <p:cNvPr id="135" name="Grupo 134">
              <a:extLst>
                <a:ext uri="{FF2B5EF4-FFF2-40B4-BE49-F238E27FC236}">
                  <a16:creationId xmlns:a16="http://schemas.microsoft.com/office/drawing/2014/main" id="{9D2D463A-2FC1-211D-9055-9CF805B728E7}"/>
                </a:ext>
              </a:extLst>
            </p:cNvPr>
            <p:cNvGrpSpPr/>
            <p:nvPr/>
          </p:nvGrpSpPr>
          <p:grpSpPr>
            <a:xfrm>
              <a:off x="6104892" y="2950258"/>
              <a:ext cx="157401" cy="78700"/>
              <a:chOff x="4512296" y="1233732"/>
              <a:chExt cx="209227" cy="104613"/>
            </a:xfrm>
          </p:grpSpPr>
          <p:sp>
            <p:nvSpPr>
              <p:cNvPr id="148" name="name_100">
                <a:extLst>
                  <a:ext uri="{FF2B5EF4-FFF2-40B4-BE49-F238E27FC236}">
                    <a16:creationId xmlns:a16="http://schemas.microsoft.com/office/drawing/2014/main" id="{542C2A34-52D3-7B8C-94EF-3FB3BD58DF59}"/>
                  </a:ext>
                </a:extLst>
              </p:cNvPr>
              <p:cNvSpPr/>
              <p:nvPr/>
            </p:nvSpPr>
            <p:spPr>
              <a:xfrm>
                <a:off x="4512296" y="1233732"/>
                <a:ext cx="209227" cy="104613"/>
              </a:xfrm>
              <a:prstGeom prst="rect">
                <a:avLst/>
              </a:prstGeom>
              <a:noFill/>
              <a:ln/>
            </p:spPr>
            <p:txBody>
              <a:bodyPr wrap="square" lIns="0" tIns="0" rIns="0" bIns="0" rtlCol="0" anchor="t"/>
              <a:ls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ts val="1425"/>
                  </a:lnSpc>
                  <a:spcBef>
                    <a:spcPts val="0"/>
                  </a:spcBef>
                  <a:spcAft>
                    <a:spcPts val="0"/>
                  </a:spcAft>
                  <a:buClr>
                    <a:srgbClr val="000000"/>
                  </a:buClr>
                  <a:buSzTx/>
                  <a:buFont typeface="Arial"/>
                  <a:buNone/>
                  <a:tabLst/>
                  <a:defRPr/>
                </a:pPr>
                <a:endParaRPr kumimoji="0" lang="es-ES" sz="600" b="0" i="0" u="none" strike="noStrike" kern="1200" cap="none" spc="0" normalizeH="0" baseline="0" noProof="0" dirty="0">
                  <a:ln>
                    <a:noFill/>
                  </a:ln>
                  <a:solidFill>
                    <a:srgbClr val="FF0000"/>
                  </a:solidFill>
                  <a:effectLst/>
                  <a:uLnTx/>
                  <a:uFillTx/>
                  <a:latin typeface="Arial" panose="020B0604020202020204" pitchFamily="34" charset="0"/>
                  <a:ea typeface="Roboto Medium"/>
                  <a:cs typeface="Arial" panose="020B0604020202020204" pitchFamily="34" charset="0"/>
                  <a:sym typeface="Arial"/>
                </a:endParaRPr>
              </a:p>
            </p:txBody>
          </p:sp>
          <p:sp>
            <p:nvSpPr>
              <p:cNvPr id="149" name="name_100">
                <a:extLst>
                  <a:ext uri="{FF2B5EF4-FFF2-40B4-BE49-F238E27FC236}">
                    <a16:creationId xmlns:a16="http://schemas.microsoft.com/office/drawing/2014/main" id="{DCE0290E-8EA5-56E6-F97D-065CB7112082}"/>
                  </a:ext>
                </a:extLst>
              </p:cNvPr>
              <p:cNvSpPr/>
              <p:nvPr/>
            </p:nvSpPr>
            <p:spPr>
              <a:xfrm>
                <a:off x="4512296" y="1233732"/>
                <a:ext cx="209227" cy="104613"/>
              </a:xfrm>
              <a:prstGeom prst="rect">
                <a:avLst/>
              </a:prstGeom>
              <a:noFill/>
              <a:ln/>
            </p:spPr>
            <p:txBody>
              <a:bodyPr wrap="square" lIns="0" tIns="0" rIns="0" bIns="0" rtlCol="0" anchor="t"/>
              <a:ls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ts val="1425"/>
                  </a:lnSpc>
                  <a:spcBef>
                    <a:spcPts val="0"/>
                  </a:spcBef>
                  <a:spcAft>
                    <a:spcPts val="0"/>
                  </a:spcAft>
                  <a:buClr>
                    <a:srgbClr val="000000"/>
                  </a:buClr>
                  <a:buSzTx/>
                  <a:buFont typeface="Arial"/>
                  <a:buNone/>
                  <a:tabLst/>
                  <a:defRPr/>
                </a:pPr>
                <a:endParaRPr kumimoji="0" lang="es-ES" sz="600" b="0" i="0" u="none" strike="noStrike" kern="1200" cap="none" spc="0" normalizeH="0" baseline="0" noProof="0" dirty="0">
                  <a:ln>
                    <a:noFill/>
                  </a:ln>
                  <a:solidFill>
                    <a:srgbClr val="FF0000"/>
                  </a:solidFill>
                  <a:effectLst/>
                  <a:uLnTx/>
                  <a:uFillTx/>
                  <a:latin typeface="Arial" panose="020B0604020202020204" pitchFamily="34" charset="0"/>
                  <a:ea typeface="Roboto Medium"/>
                  <a:cs typeface="Arial" panose="020B0604020202020204" pitchFamily="34" charset="0"/>
                  <a:sym typeface="Arial"/>
                </a:endParaRPr>
              </a:p>
            </p:txBody>
          </p:sp>
        </p:grpSp>
        <p:grpSp>
          <p:nvGrpSpPr>
            <p:cNvPr id="136" name="Grupo 135">
              <a:extLst>
                <a:ext uri="{FF2B5EF4-FFF2-40B4-BE49-F238E27FC236}">
                  <a16:creationId xmlns:a16="http://schemas.microsoft.com/office/drawing/2014/main" id="{1F2B3653-E599-7CD6-79C7-4EB1303EDF02}"/>
                </a:ext>
              </a:extLst>
            </p:cNvPr>
            <p:cNvGrpSpPr/>
            <p:nvPr/>
          </p:nvGrpSpPr>
          <p:grpSpPr>
            <a:xfrm>
              <a:off x="5852996" y="2950261"/>
              <a:ext cx="745585" cy="1187189"/>
              <a:chOff x="4177452" y="1233732"/>
              <a:chExt cx="991075" cy="1578082"/>
            </a:xfrm>
          </p:grpSpPr>
          <p:pic>
            <p:nvPicPr>
              <p:cNvPr id="143" name="Logo FCC">
                <a:extLst>
                  <a:ext uri="{FF2B5EF4-FFF2-40B4-BE49-F238E27FC236}">
                    <a16:creationId xmlns:a16="http://schemas.microsoft.com/office/drawing/2014/main" id="{3CF43600-E5C8-9C22-8F26-47E53AB77C87}"/>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4177452" y="2266723"/>
                <a:ext cx="991075" cy="545091"/>
              </a:xfrm>
              <a:prstGeom prst="rect">
                <a:avLst/>
              </a:prstGeom>
            </p:spPr>
          </p:pic>
          <p:sp>
            <p:nvSpPr>
              <p:cNvPr id="144" name="name_100">
                <a:extLst>
                  <a:ext uri="{FF2B5EF4-FFF2-40B4-BE49-F238E27FC236}">
                    <a16:creationId xmlns:a16="http://schemas.microsoft.com/office/drawing/2014/main" id="{79619BB2-52E4-F5C6-8E6A-82A3C1126987}"/>
                  </a:ext>
                </a:extLst>
              </p:cNvPr>
              <p:cNvSpPr/>
              <p:nvPr/>
            </p:nvSpPr>
            <p:spPr>
              <a:xfrm>
                <a:off x="4512296" y="1233732"/>
                <a:ext cx="209227" cy="104613"/>
              </a:xfrm>
              <a:prstGeom prst="rect">
                <a:avLst/>
              </a:prstGeom>
              <a:noFill/>
              <a:ln/>
            </p:spPr>
            <p:txBody>
              <a:bodyPr wrap="square" lIns="0" tIns="0" rIns="0" bIns="0" rtlCol="0" anchor="t"/>
              <a:ls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ts val="1425"/>
                  </a:lnSpc>
                  <a:spcBef>
                    <a:spcPts val="0"/>
                  </a:spcBef>
                  <a:spcAft>
                    <a:spcPts val="0"/>
                  </a:spcAft>
                  <a:buClr>
                    <a:srgbClr val="000000"/>
                  </a:buClr>
                  <a:buSzTx/>
                  <a:buFont typeface="Arial"/>
                  <a:buNone/>
                  <a:tabLst/>
                  <a:defRPr/>
                </a:pPr>
                <a:endParaRPr kumimoji="0" lang="es-ES" sz="600" b="0" i="0" u="none" strike="noStrike" kern="1200" cap="none" spc="0" normalizeH="0" baseline="0" noProof="0" dirty="0">
                  <a:ln>
                    <a:noFill/>
                  </a:ln>
                  <a:solidFill>
                    <a:srgbClr val="FF0000"/>
                  </a:solidFill>
                  <a:effectLst/>
                  <a:uLnTx/>
                  <a:uFillTx/>
                  <a:latin typeface="Arial" panose="020B0604020202020204" pitchFamily="34" charset="0"/>
                  <a:ea typeface="Roboto Medium"/>
                  <a:cs typeface="Arial" panose="020B0604020202020204" pitchFamily="34" charset="0"/>
                  <a:sym typeface="Arial"/>
                </a:endParaRPr>
              </a:p>
            </p:txBody>
          </p:sp>
          <p:grpSp>
            <p:nvGrpSpPr>
              <p:cNvPr id="145" name="Grupo 150">
                <a:extLst>
                  <a:ext uri="{FF2B5EF4-FFF2-40B4-BE49-F238E27FC236}">
                    <a16:creationId xmlns:a16="http://schemas.microsoft.com/office/drawing/2014/main" id="{B0C7B29B-76D7-AD14-8649-4924CCF9A085}"/>
                  </a:ext>
                </a:extLst>
              </p:cNvPr>
              <p:cNvGrpSpPr/>
              <p:nvPr/>
            </p:nvGrpSpPr>
            <p:grpSpPr>
              <a:xfrm>
                <a:off x="4177452" y="1233732"/>
                <a:ext cx="991075" cy="1578082"/>
                <a:chOff x="4184844" y="2357025"/>
                <a:chExt cx="991075" cy="1578082"/>
              </a:xfrm>
            </p:grpSpPr>
            <p:pic>
              <p:nvPicPr>
                <p:cNvPr id="146" name="Logo FCC">
                  <a:extLst>
                    <a:ext uri="{FF2B5EF4-FFF2-40B4-BE49-F238E27FC236}">
                      <a16:creationId xmlns:a16="http://schemas.microsoft.com/office/drawing/2014/main" id="{4214BBF1-044E-76A8-0AAB-DAF1329752E2}"/>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4184844" y="3390016"/>
                  <a:ext cx="991075" cy="545091"/>
                </a:xfrm>
                <a:prstGeom prst="rect">
                  <a:avLst/>
                </a:prstGeom>
              </p:spPr>
            </p:pic>
            <p:sp>
              <p:nvSpPr>
                <p:cNvPr id="147" name="name_100">
                  <a:extLst>
                    <a:ext uri="{FF2B5EF4-FFF2-40B4-BE49-F238E27FC236}">
                      <a16:creationId xmlns:a16="http://schemas.microsoft.com/office/drawing/2014/main" id="{5BB65F5B-D98B-642A-FB60-DE456D59DEE0}"/>
                    </a:ext>
                  </a:extLst>
                </p:cNvPr>
                <p:cNvSpPr/>
                <p:nvPr/>
              </p:nvSpPr>
              <p:spPr>
                <a:xfrm>
                  <a:off x="4519688" y="2357025"/>
                  <a:ext cx="209227" cy="104613"/>
                </a:xfrm>
                <a:prstGeom prst="rect">
                  <a:avLst/>
                </a:prstGeom>
                <a:noFill/>
                <a:ln/>
              </p:spPr>
              <p:txBody>
                <a:bodyPr wrap="square" lIns="0" tIns="0" rIns="0" bIns="0" rtlCol="0" anchor="t"/>
                <a:ls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ts val="1425"/>
                    </a:lnSpc>
                    <a:spcBef>
                      <a:spcPts val="0"/>
                    </a:spcBef>
                    <a:spcAft>
                      <a:spcPts val="0"/>
                    </a:spcAft>
                    <a:buClr>
                      <a:srgbClr val="000000"/>
                    </a:buClr>
                    <a:buSzTx/>
                    <a:buFont typeface="Arial"/>
                    <a:buNone/>
                    <a:tabLst/>
                    <a:defRPr/>
                  </a:pPr>
                  <a:endParaRPr kumimoji="0" lang="es-ES" sz="600" b="0" i="0" u="none" strike="noStrike" kern="1200" cap="none" spc="0" normalizeH="0" baseline="0" noProof="0" dirty="0">
                    <a:ln>
                      <a:noFill/>
                    </a:ln>
                    <a:solidFill>
                      <a:srgbClr val="FF0000"/>
                    </a:solidFill>
                    <a:effectLst/>
                    <a:uLnTx/>
                    <a:uFillTx/>
                    <a:latin typeface="Arial" panose="020B0604020202020204" pitchFamily="34" charset="0"/>
                    <a:ea typeface="Roboto Medium"/>
                    <a:cs typeface="Arial" panose="020B0604020202020204" pitchFamily="34" charset="0"/>
                    <a:sym typeface="Arial"/>
                  </a:endParaRPr>
                </a:p>
              </p:txBody>
            </p:sp>
          </p:grpSp>
        </p:grpSp>
        <p:pic>
          <p:nvPicPr>
            <p:cNvPr id="137" name="Google Shape;637;g3e1379ed546_0_0">
              <a:extLst>
                <a:ext uri="{FF2B5EF4-FFF2-40B4-BE49-F238E27FC236}">
                  <a16:creationId xmlns:a16="http://schemas.microsoft.com/office/drawing/2014/main" id="{40924086-89D2-54E3-0349-1C84903817CE}"/>
                </a:ext>
              </a:extLst>
            </p:cNvPr>
            <p:cNvPicPr preferRelativeResize="0"/>
            <p:nvPr/>
          </p:nvPicPr>
          <p:blipFill>
            <a:blip r:embed="rId4">
              <a:alphaModFix/>
            </a:blip>
            <a:stretch>
              <a:fillRect/>
            </a:stretch>
          </p:blipFill>
          <p:spPr>
            <a:xfrm>
              <a:off x="6068628" y="2967177"/>
              <a:ext cx="103129" cy="103129"/>
            </a:xfrm>
            <a:prstGeom prst="rect">
              <a:avLst/>
            </a:prstGeom>
            <a:noFill/>
            <a:ln>
              <a:noFill/>
            </a:ln>
          </p:spPr>
        </p:pic>
        <p:pic>
          <p:nvPicPr>
            <p:cNvPr id="138" name="Google Shape;644;g3e1379ed546_0_0">
              <a:extLst>
                <a:ext uri="{FF2B5EF4-FFF2-40B4-BE49-F238E27FC236}">
                  <a16:creationId xmlns:a16="http://schemas.microsoft.com/office/drawing/2014/main" id="{F17ECAF3-A68A-B44E-827B-D315C533F774}"/>
                </a:ext>
              </a:extLst>
            </p:cNvPr>
            <p:cNvPicPr preferRelativeResize="0"/>
            <p:nvPr/>
          </p:nvPicPr>
          <p:blipFill>
            <a:blip r:embed="rId5">
              <a:alphaModFix/>
            </a:blip>
            <a:stretch>
              <a:fillRect/>
            </a:stretch>
          </p:blipFill>
          <p:spPr>
            <a:xfrm>
              <a:off x="6078413" y="3090717"/>
              <a:ext cx="94287" cy="94287"/>
            </a:xfrm>
            <a:prstGeom prst="rect">
              <a:avLst/>
            </a:prstGeom>
            <a:noFill/>
            <a:ln>
              <a:noFill/>
            </a:ln>
          </p:spPr>
        </p:pic>
        <p:grpSp>
          <p:nvGrpSpPr>
            <p:cNvPr id="139" name="object 10">
              <a:extLst>
                <a:ext uri="{FF2B5EF4-FFF2-40B4-BE49-F238E27FC236}">
                  <a16:creationId xmlns:a16="http://schemas.microsoft.com/office/drawing/2014/main" id="{14DC08B1-66B1-D696-DA19-CFA3865F8EF4}"/>
                </a:ext>
              </a:extLst>
            </p:cNvPr>
            <p:cNvGrpSpPr/>
            <p:nvPr/>
          </p:nvGrpSpPr>
          <p:grpSpPr>
            <a:xfrm>
              <a:off x="6063661" y="3197625"/>
              <a:ext cx="99298" cy="99298"/>
              <a:chOff x="10619913" y="3199356"/>
              <a:chExt cx="1818639" cy="1818639"/>
            </a:xfrm>
          </p:grpSpPr>
          <p:sp>
            <p:nvSpPr>
              <p:cNvPr id="141" name="object 11">
                <a:extLst>
                  <a:ext uri="{FF2B5EF4-FFF2-40B4-BE49-F238E27FC236}">
                    <a16:creationId xmlns:a16="http://schemas.microsoft.com/office/drawing/2014/main" id="{CBEDD6D9-B35B-00ED-673C-DF2E86121AF4}"/>
                  </a:ext>
                </a:extLst>
              </p:cNvPr>
              <p:cNvSpPr/>
              <p:nvPr/>
            </p:nvSpPr>
            <p:spPr>
              <a:xfrm>
                <a:off x="10619913" y="3199356"/>
                <a:ext cx="1818639" cy="1818639"/>
              </a:xfrm>
              <a:custGeom>
                <a:avLst/>
                <a:gdLst/>
                <a:ahLst/>
                <a:cxnLst/>
                <a:rect l="l" t="t" r="r" b="b"/>
                <a:pathLst>
                  <a:path w="1818640" h="1818639">
                    <a:moveTo>
                      <a:pt x="909007" y="1818289"/>
                    </a:moveTo>
                    <a:lnTo>
                      <a:pt x="860731" y="1817029"/>
                    </a:lnTo>
                    <a:lnTo>
                      <a:pt x="813110" y="1813290"/>
                    </a:lnTo>
                    <a:lnTo>
                      <a:pt x="766209" y="1807135"/>
                    </a:lnTo>
                    <a:lnTo>
                      <a:pt x="720090" y="1798628"/>
                    </a:lnTo>
                    <a:lnTo>
                      <a:pt x="674816" y="1787831"/>
                    </a:lnTo>
                    <a:lnTo>
                      <a:pt x="630449" y="1774807"/>
                    </a:lnTo>
                    <a:lnTo>
                      <a:pt x="587053" y="1759618"/>
                    </a:lnTo>
                    <a:lnTo>
                      <a:pt x="544690" y="1742328"/>
                    </a:lnTo>
                    <a:lnTo>
                      <a:pt x="503422" y="1722999"/>
                    </a:lnTo>
                    <a:lnTo>
                      <a:pt x="463314" y="1701694"/>
                    </a:lnTo>
                    <a:lnTo>
                      <a:pt x="424428" y="1678476"/>
                    </a:lnTo>
                    <a:lnTo>
                      <a:pt x="386826" y="1653408"/>
                    </a:lnTo>
                    <a:lnTo>
                      <a:pt x="350571" y="1626553"/>
                    </a:lnTo>
                    <a:lnTo>
                      <a:pt x="315727" y="1597973"/>
                    </a:lnTo>
                    <a:lnTo>
                      <a:pt x="282355" y="1567731"/>
                    </a:lnTo>
                    <a:lnTo>
                      <a:pt x="250519" y="1535891"/>
                    </a:lnTo>
                    <a:lnTo>
                      <a:pt x="220282" y="1502514"/>
                    </a:lnTo>
                    <a:lnTo>
                      <a:pt x="191707" y="1467664"/>
                    </a:lnTo>
                    <a:lnTo>
                      <a:pt x="164855" y="1431404"/>
                    </a:lnTo>
                    <a:lnTo>
                      <a:pt x="139791" y="1393797"/>
                    </a:lnTo>
                    <a:lnTo>
                      <a:pt x="116577" y="1354904"/>
                    </a:lnTo>
                    <a:lnTo>
                      <a:pt x="95275" y="1314790"/>
                    </a:lnTo>
                    <a:lnTo>
                      <a:pt x="75949" y="1273517"/>
                    </a:lnTo>
                    <a:lnTo>
                      <a:pt x="58662" y="1231147"/>
                    </a:lnTo>
                    <a:lnTo>
                      <a:pt x="43475" y="1187744"/>
                    </a:lnTo>
                    <a:lnTo>
                      <a:pt x="30453" y="1143371"/>
                    </a:lnTo>
                    <a:lnTo>
                      <a:pt x="19657" y="1098090"/>
                    </a:lnTo>
                    <a:lnTo>
                      <a:pt x="11151" y="1051963"/>
                    </a:lnTo>
                    <a:lnTo>
                      <a:pt x="4998" y="1005055"/>
                    </a:lnTo>
                    <a:lnTo>
                      <a:pt x="1260" y="957428"/>
                    </a:lnTo>
                    <a:lnTo>
                      <a:pt x="0" y="909144"/>
                    </a:lnTo>
                    <a:lnTo>
                      <a:pt x="1260" y="860860"/>
                    </a:lnTo>
                    <a:lnTo>
                      <a:pt x="4998" y="813233"/>
                    </a:lnTo>
                    <a:lnTo>
                      <a:pt x="11151" y="766325"/>
                    </a:lnTo>
                    <a:lnTo>
                      <a:pt x="19657" y="720199"/>
                    </a:lnTo>
                    <a:lnTo>
                      <a:pt x="30453" y="674917"/>
                    </a:lnTo>
                    <a:lnTo>
                      <a:pt x="43475" y="630544"/>
                    </a:lnTo>
                    <a:lnTo>
                      <a:pt x="58662" y="587141"/>
                    </a:lnTo>
                    <a:lnTo>
                      <a:pt x="75949" y="544772"/>
                    </a:lnTo>
                    <a:lnTo>
                      <a:pt x="95275" y="503498"/>
                    </a:lnTo>
                    <a:lnTo>
                      <a:pt x="116577" y="463384"/>
                    </a:lnTo>
                    <a:lnTo>
                      <a:pt x="139791" y="424492"/>
                    </a:lnTo>
                    <a:lnTo>
                      <a:pt x="164855" y="386884"/>
                    </a:lnTo>
                    <a:lnTo>
                      <a:pt x="191707" y="350624"/>
                    </a:lnTo>
                    <a:lnTo>
                      <a:pt x="220282" y="315774"/>
                    </a:lnTo>
                    <a:lnTo>
                      <a:pt x="250519" y="282398"/>
                    </a:lnTo>
                    <a:lnTo>
                      <a:pt x="282355" y="250557"/>
                    </a:lnTo>
                    <a:lnTo>
                      <a:pt x="315727" y="220316"/>
                    </a:lnTo>
                    <a:lnTo>
                      <a:pt x="350571" y="191736"/>
                    </a:lnTo>
                    <a:lnTo>
                      <a:pt x="386826" y="164880"/>
                    </a:lnTo>
                    <a:lnTo>
                      <a:pt x="424428" y="139812"/>
                    </a:lnTo>
                    <a:lnTo>
                      <a:pt x="463314" y="116594"/>
                    </a:lnTo>
                    <a:lnTo>
                      <a:pt x="503422" y="95290"/>
                    </a:lnTo>
                    <a:lnTo>
                      <a:pt x="544690" y="75961"/>
                    </a:lnTo>
                    <a:lnTo>
                      <a:pt x="587053" y="58670"/>
                    </a:lnTo>
                    <a:lnTo>
                      <a:pt x="630449" y="43482"/>
                    </a:lnTo>
                    <a:lnTo>
                      <a:pt x="674816" y="30457"/>
                    </a:lnTo>
                    <a:lnTo>
                      <a:pt x="720090" y="19660"/>
                    </a:lnTo>
                    <a:lnTo>
                      <a:pt x="766209" y="11153"/>
                    </a:lnTo>
                    <a:lnTo>
                      <a:pt x="813110" y="4998"/>
                    </a:lnTo>
                    <a:lnTo>
                      <a:pt x="860731" y="1260"/>
                    </a:lnTo>
                    <a:lnTo>
                      <a:pt x="909166" y="0"/>
                    </a:lnTo>
                    <a:lnTo>
                      <a:pt x="957443" y="1260"/>
                    </a:lnTo>
                    <a:lnTo>
                      <a:pt x="1005063" y="4998"/>
                    </a:lnTo>
                    <a:lnTo>
                      <a:pt x="1051964" y="11153"/>
                    </a:lnTo>
                    <a:lnTo>
                      <a:pt x="1098083" y="19660"/>
                    </a:lnTo>
                    <a:lnTo>
                      <a:pt x="1143358" y="30457"/>
                    </a:lnTo>
                    <a:lnTo>
                      <a:pt x="1187725" y="43482"/>
                    </a:lnTo>
                    <a:lnTo>
                      <a:pt x="1231121" y="58670"/>
                    </a:lnTo>
                    <a:lnTo>
                      <a:pt x="1273484" y="75961"/>
                    </a:lnTo>
                    <a:lnTo>
                      <a:pt x="1314751" y="95290"/>
                    </a:lnTo>
                    <a:lnTo>
                      <a:pt x="1354859" y="116594"/>
                    </a:lnTo>
                    <a:lnTo>
                      <a:pt x="1393746" y="139812"/>
                    </a:lnTo>
                    <a:lnTo>
                      <a:pt x="1431348" y="164880"/>
                    </a:lnTo>
                    <a:lnTo>
                      <a:pt x="1467603" y="191736"/>
                    </a:lnTo>
                    <a:lnTo>
                      <a:pt x="1502447" y="220316"/>
                    </a:lnTo>
                    <a:lnTo>
                      <a:pt x="1535819" y="250557"/>
                    </a:lnTo>
                    <a:lnTo>
                      <a:pt x="1567654" y="282398"/>
                    </a:lnTo>
                    <a:lnTo>
                      <a:pt x="1597891" y="315774"/>
                    </a:lnTo>
                    <a:lnTo>
                      <a:pt x="1626467" y="350624"/>
                    </a:lnTo>
                    <a:lnTo>
                      <a:pt x="1653318" y="386884"/>
                    </a:lnTo>
                    <a:lnTo>
                      <a:pt x="1678382" y="424492"/>
                    </a:lnTo>
                    <a:lnTo>
                      <a:pt x="1701597" y="463384"/>
                    </a:lnTo>
                    <a:lnTo>
                      <a:pt x="1722898" y="503498"/>
                    </a:lnTo>
                    <a:lnTo>
                      <a:pt x="1742224" y="544772"/>
                    </a:lnTo>
                    <a:lnTo>
                      <a:pt x="1759512" y="587141"/>
                    </a:lnTo>
                    <a:lnTo>
                      <a:pt x="1774699" y="630544"/>
                    </a:lnTo>
                    <a:lnTo>
                      <a:pt x="1787721" y="674917"/>
                    </a:lnTo>
                    <a:lnTo>
                      <a:pt x="1798517" y="720199"/>
                    </a:lnTo>
                    <a:lnTo>
                      <a:pt x="1807023" y="766325"/>
                    </a:lnTo>
                    <a:lnTo>
                      <a:pt x="1813176" y="813233"/>
                    </a:lnTo>
                    <a:lnTo>
                      <a:pt x="1816914" y="860860"/>
                    </a:lnTo>
                    <a:lnTo>
                      <a:pt x="1818174" y="909144"/>
                    </a:lnTo>
                    <a:lnTo>
                      <a:pt x="1816914" y="957428"/>
                    </a:lnTo>
                    <a:lnTo>
                      <a:pt x="1813176" y="1005055"/>
                    </a:lnTo>
                    <a:lnTo>
                      <a:pt x="1807023" y="1051963"/>
                    </a:lnTo>
                    <a:lnTo>
                      <a:pt x="1798517" y="1098090"/>
                    </a:lnTo>
                    <a:lnTo>
                      <a:pt x="1787721" y="1143371"/>
                    </a:lnTo>
                    <a:lnTo>
                      <a:pt x="1774699" y="1187744"/>
                    </a:lnTo>
                    <a:lnTo>
                      <a:pt x="1759512" y="1231147"/>
                    </a:lnTo>
                    <a:lnTo>
                      <a:pt x="1742224" y="1273517"/>
                    </a:lnTo>
                    <a:lnTo>
                      <a:pt x="1722898" y="1314790"/>
                    </a:lnTo>
                    <a:lnTo>
                      <a:pt x="1701597" y="1354904"/>
                    </a:lnTo>
                    <a:lnTo>
                      <a:pt x="1678382" y="1393797"/>
                    </a:lnTo>
                    <a:lnTo>
                      <a:pt x="1653318" y="1431404"/>
                    </a:lnTo>
                    <a:lnTo>
                      <a:pt x="1626467" y="1467664"/>
                    </a:lnTo>
                    <a:lnTo>
                      <a:pt x="1597891" y="1502514"/>
                    </a:lnTo>
                    <a:lnTo>
                      <a:pt x="1567654" y="1535891"/>
                    </a:lnTo>
                    <a:lnTo>
                      <a:pt x="1535819" y="1567731"/>
                    </a:lnTo>
                    <a:lnTo>
                      <a:pt x="1502447" y="1597973"/>
                    </a:lnTo>
                    <a:lnTo>
                      <a:pt x="1467603" y="1626553"/>
                    </a:lnTo>
                    <a:lnTo>
                      <a:pt x="1431348" y="1653408"/>
                    </a:lnTo>
                    <a:lnTo>
                      <a:pt x="1393746" y="1678476"/>
                    </a:lnTo>
                    <a:lnTo>
                      <a:pt x="1354859" y="1701694"/>
                    </a:lnTo>
                    <a:lnTo>
                      <a:pt x="1314751" y="1722999"/>
                    </a:lnTo>
                    <a:lnTo>
                      <a:pt x="1273484" y="1742328"/>
                    </a:lnTo>
                    <a:lnTo>
                      <a:pt x="1231121" y="1759618"/>
                    </a:lnTo>
                    <a:lnTo>
                      <a:pt x="1187725" y="1774807"/>
                    </a:lnTo>
                    <a:lnTo>
                      <a:pt x="1143358" y="1787831"/>
                    </a:lnTo>
                    <a:lnTo>
                      <a:pt x="1098083" y="1798628"/>
                    </a:lnTo>
                    <a:lnTo>
                      <a:pt x="1051964" y="1807135"/>
                    </a:lnTo>
                    <a:lnTo>
                      <a:pt x="1005063" y="1813290"/>
                    </a:lnTo>
                    <a:lnTo>
                      <a:pt x="957443" y="1817029"/>
                    </a:lnTo>
                    <a:lnTo>
                      <a:pt x="909007" y="1818289"/>
                    </a:lnTo>
                    <a:close/>
                  </a:path>
                </a:pathLst>
              </a:custGeom>
              <a:solidFill>
                <a:srgbClr val="00763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42" name="object 12">
                <a:extLst>
                  <a:ext uri="{FF2B5EF4-FFF2-40B4-BE49-F238E27FC236}">
                    <a16:creationId xmlns:a16="http://schemas.microsoft.com/office/drawing/2014/main" id="{706D6117-3506-854D-97FF-74278ABE6970}"/>
                  </a:ext>
                </a:extLst>
              </p:cNvPr>
              <p:cNvSpPr/>
              <p:nvPr/>
            </p:nvSpPr>
            <p:spPr>
              <a:xfrm>
                <a:off x="11029303" y="3698656"/>
                <a:ext cx="1000125" cy="819785"/>
              </a:xfrm>
              <a:custGeom>
                <a:avLst/>
                <a:gdLst/>
                <a:ahLst/>
                <a:cxnLst/>
                <a:rect l="l" t="t" r="r" b="b"/>
                <a:pathLst>
                  <a:path w="1000125" h="819785">
                    <a:moveTo>
                      <a:pt x="36222" y="739784"/>
                    </a:moveTo>
                    <a:lnTo>
                      <a:pt x="28413" y="739784"/>
                    </a:lnTo>
                    <a:lnTo>
                      <a:pt x="21792" y="738449"/>
                    </a:lnTo>
                    <a:lnTo>
                      <a:pt x="0" y="702739"/>
                    </a:lnTo>
                    <a:lnTo>
                      <a:pt x="2532" y="693679"/>
                    </a:lnTo>
                    <a:lnTo>
                      <a:pt x="39384" y="657748"/>
                    </a:lnTo>
                    <a:lnTo>
                      <a:pt x="105155" y="601531"/>
                    </a:lnTo>
                    <a:lnTo>
                      <a:pt x="100496" y="588177"/>
                    </a:lnTo>
                    <a:lnTo>
                      <a:pt x="90715" y="554876"/>
                    </a:lnTo>
                    <a:lnTo>
                      <a:pt x="84438" y="520766"/>
                    </a:lnTo>
                    <a:lnTo>
                      <a:pt x="81729" y="487037"/>
                    </a:lnTo>
                    <a:lnTo>
                      <a:pt x="81782" y="471239"/>
                    </a:lnTo>
                    <a:lnTo>
                      <a:pt x="85762" y="407195"/>
                    </a:lnTo>
                    <a:lnTo>
                      <a:pt x="101685" y="337975"/>
                    </a:lnTo>
                    <a:lnTo>
                      <a:pt x="136044" y="270110"/>
                    </a:lnTo>
                    <a:lnTo>
                      <a:pt x="163069" y="237740"/>
                    </a:lnTo>
                    <a:lnTo>
                      <a:pt x="195818" y="209809"/>
                    </a:lnTo>
                    <a:lnTo>
                      <a:pt x="234824" y="186004"/>
                    </a:lnTo>
                    <a:lnTo>
                      <a:pt x="279619" y="166449"/>
                    </a:lnTo>
                    <a:lnTo>
                      <a:pt x="331234" y="150612"/>
                    </a:lnTo>
                    <a:lnTo>
                      <a:pt x="406724" y="135423"/>
                    </a:lnTo>
                    <a:lnTo>
                      <a:pt x="458191" y="128291"/>
                    </a:lnTo>
                    <a:lnTo>
                      <a:pt x="592971" y="112504"/>
                    </a:lnTo>
                    <a:lnTo>
                      <a:pt x="642122" y="105995"/>
                    </a:lnTo>
                    <a:lnTo>
                      <a:pt x="680539" y="99781"/>
                    </a:lnTo>
                    <a:lnTo>
                      <a:pt x="767498" y="78888"/>
                    </a:lnTo>
                    <a:lnTo>
                      <a:pt x="814942" y="61507"/>
                    </a:lnTo>
                    <a:lnTo>
                      <a:pt x="856805" y="40706"/>
                    </a:lnTo>
                    <a:lnTo>
                      <a:pt x="893436" y="16331"/>
                    </a:lnTo>
                    <a:lnTo>
                      <a:pt x="902426" y="9894"/>
                    </a:lnTo>
                    <a:lnTo>
                      <a:pt x="910348" y="5282"/>
                    </a:lnTo>
                    <a:lnTo>
                      <a:pt x="917601" y="2292"/>
                    </a:lnTo>
                    <a:lnTo>
                      <a:pt x="924584" y="727"/>
                    </a:lnTo>
                    <a:lnTo>
                      <a:pt x="928288" y="238"/>
                    </a:lnTo>
                    <a:lnTo>
                      <a:pt x="932516" y="0"/>
                    </a:lnTo>
                    <a:lnTo>
                      <a:pt x="941947" y="1193"/>
                    </a:lnTo>
                    <a:lnTo>
                      <a:pt x="977772" y="23370"/>
                    </a:lnTo>
                    <a:lnTo>
                      <a:pt x="989629" y="59724"/>
                    </a:lnTo>
                    <a:lnTo>
                      <a:pt x="991778" y="77136"/>
                    </a:lnTo>
                    <a:lnTo>
                      <a:pt x="924152" y="77136"/>
                    </a:lnTo>
                    <a:lnTo>
                      <a:pt x="919334" y="80170"/>
                    </a:lnTo>
                    <a:lnTo>
                      <a:pt x="876752" y="105995"/>
                    </a:lnTo>
                    <a:lnTo>
                      <a:pt x="836012" y="125116"/>
                    </a:lnTo>
                    <a:lnTo>
                      <a:pt x="790965" y="141401"/>
                    </a:lnTo>
                    <a:lnTo>
                      <a:pt x="740700" y="155198"/>
                    </a:lnTo>
                    <a:lnTo>
                      <a:pt x="684380" y="166808"/>
                    </a:lnTo>
                    <a:lnTo>
                      <a:pt x="627601" y="175366"/>
                    </a:lnTo>
                    <a:lnTo>
                      <a:pt x="472771" y="193824"/>
                    </a:lnTo>
                    <a:lnTo>
                      <a:pt x="422225" y="200732"/>
                    </a:lnTo>
                    <a:lnTo>
                      <a:pt x="383138" y="207349"/>
                    </a:lnTo>
                    <a:lnTo>
                      <a:pt x="294302" y="232198"/>
                    </a:lnTo>
                    <a:lnTo>
                      <a:pt x="248088" y="255074"/>
                    </a:lnTo>
                    <a:lnTo>
                      <a:pt x="211669" y="283605"/>
                    </a:lnTo>
                    <a:lnTo>
                      <a:pt x="183939" y="318478"/>
                    </a:lnTo>
                    <a:lnTo>
                      <a:pt x="165928" y="356728"/>
                    </a:lnTo>
                    <a:lnTo>
                      <a:pt x="153985" y="401661"/>
                    </a:lnTo>
                    <a:lnTo>
                      <a:pt x="148168" y="465024"/>
                    </a:lnTo>
                    <a:lnTo>
                      <a:pt x="148997" y="495738"/>
                    </a:lnTo>
                    <a:lnTo>
                      <a:pt x="154334" y="533704"/>
                    </a:lnTo>
                    <a:lnTo>
                      <a:pt x="160246" y="553967"/>
                    </a:lnTo>
                    <a:lnTo>
                      <a:pt x="273252" y="553967"/>
                    </a:lnTo>
                    <a:lnTo>
                      <a:pt x="267813" y="557513"/>
                    </a:lnTo>
                    <a:lnTo>
                      <a:pt x="223428" y="589040"/>
                    </a:lnTo>
                    <a:lnTo>
                      <a:pt x="192231" y="615005"/>
                    </a:lnTo>
                    <a:lnTo>
                      <a:pt x="188382" y="618783"/>
                    </a:lnTo>
                    <a:lnTo>
                      <a:pt x="190322" y="622317"/>
                    </a:lnTo>
                    <a:lnTo>
                      <a:pt x="216375" y="657017"/>
                    </a:lnTo>
                    <a:lnTo>
                      <a:pt x="221581" y="662460"/>
                    </a:lnTo>
                    <a:lnTo>
                      <a:pt x="136530" y="662460"/>
                    </a:lnTo>
                    <a:lnTo>
                      <a:pt x="78231" y="712140"/>
                    </a:lnTo>
                    <a:lnTo>
                      <a:pt x="48303" y="736562"/>
                    </a:lnTo>
                    <a:lnTo>
                      <a:pt x="42660" y="738768"/>
                    </a:lnTo>
                    <a:lnTo>
                      <a:pt x="36222" y="739784"/>
                    </a:lnTo>
                    <a:close/>
                  </a:path>
                  <a:path w="1000125" h="819785">
                    <a:moveTo>
                      <a:pt x="673978" y="752758"/>
                    </a:moveTo>
                    <a:lnTo>
                      <a:pt x="444393" y="752758"/>
                    </a:lnTo>
                    <a:lnTo>
                      <a:pt x="480569" y="749434"/>
                    </a:lnTo>
                    <a:lnTo>
                      <a:pt x="515027" y="743339"/>
                    </a:lnTo>
                    <a:lnTo>
                      <a:pt x="585074" y="721423"/>
                    </a:lnTo>
                    <a:lnTo>
                      <a:pt x="620756" y="705208"/>
                    </a:lnTo>
                    <a:lnTo>
                      <a:pt x="656846" y="686350"/>
                    </a:lnTo>
                    <a:lnTo>
                      <a:pt x="698381" y="659510"/>
                    </a:lnTo>
                    <a:lnTo>
                      <a:pt x="737377" y="628868"/>
                    </a:lnTo>
                    <a:lnTo>
                      <a:pt x="773536" y="594757"/>
                    </a:lnTo>
                    <a:lnTo>
                      <a:pt x="806563" y="557513"/>
                    </a:lnTo>
                    <a:lnTo>
                      <a:pt x="836160" y="517469"/>
                    </a:lnTo>
                    <a:lnTo>
                      <a:pt x="862031" y="474962"/>
                    </a:lnTo>
                    <a:lnTo>
                      <a:pt x="883879" y="430324"/>
                    </a:lnTo>
                    <a:lnTo>
                      <a:pt x="902428" y="381760"/>
                    </a:lnTo>
                    <a:lnTo>
                      <a:pt x="916534" y="331865"/>
                    </a:lnTo>
                    <a:lnTo>
                      <a:pt x="926330" y="280084"/>
                    </a:lnTo>
                    <a:lnTo>
                      <a:pt x="931947" y="225862"/>
                    </a:lnTo>
                    <a:lnTo>
                      <a:pt x="932448" y="209809"/>
                    </a:lnTo>
                    <a:lnTo>
                      <a:pt x="932388" y="166449"/>
                    </a:lnTo>
                    <a:lnTo>
                      <a:pt x="930345" y="122290"/>
                    </a:lnTo>
                    <a:lnTo>
                      <a:pt x="925355" y="80697"/>
                    </a:lnTo>
                    <a:lnTo>
                      <a:pt x="924504" y="77136"/>
                    </a:lnTo>
                    <a:lnTo>
                      <a:pt x="991778" y="77136"/>
                    </a:lnTo>
                    <a:lnTo>
                      <a:pt x="996470" y="115161"/>
                    </a:lnTo>
                    <a:lnTo>
                      <a:pt x="999520" y="169617"/>
                    </a:lnTo>
                    <a:lnTo>
                      <a:pt x="999441" y="175366"/>
                    </a:lnTo>
                    <a:lnTo>
                      <a:pt x="999374" y="180297"/>
                    </a:lnTo>
                    <a:lnTo>
                      <a:pt x="999296" y="186004"/>
                    </a:lnTo>
                    <a:lnTo>
                      <a:pt x="999189" y="193824"/>
                    </a:lnTo>
                    <a:lnTo>
                      <a:pt x="999069" y="202594"/>
                    </a:lnTo>
                    <a:lnTo>
                      <a:pt x="998970" y="209809"/>
                    </a:lnTo>
                    <a:lnTo>
                      <a:pt x="998908" y="214292"/>
                    </a:lnTo>
                    <a:lnTo>
                      <a:pt x="998789" y="223011"/>
                    </a:lnTo>
                    <a:lnTo>
                      <a:pt x="994287" y="275263"/>
                    </a:lnTo>
                    <a:lnTo>
                      <a:pt x="986023" y="326292"/>
                    </a:lnTo>
                    <a:lnTo>
                      <a:pt x="974009" y="376019"/>
                    </a:lnTo>
                    <a:lnTo>
                      <a:pt x="958253" y="424361"/>
                    </a:lnTo>
                    <a:lnTo>
                      <a:pt x="938766" y="471239"/>
                    </a:lnTo>
                    <a:lnTo>
                      <a:pt x="916149" y="515157"/>
                    </a:lnTo>
                    <a:lnTo>
                      <a:pt x="889873" y="557275"/>
                    </a:lnTo>
                    <a:lnTo>
                      <a:pt x="860209" y="597284"/>
                    </a:lnTo>
                    <a:lnTo>
                      <a:pt x="827426" y="634875"/>
                    </a:lnTo>
                    <a:lnTo>
                      <a:pt x="791794" y="669739"/>
                    </a:lnTo>
                    <a:lnTo>
                      <a:pt x="753583" y="701567"/>
                    </a:lnTo>
                    <a:lnTo>
                      <a:pt x="713062" y="730050"/>
                    </a:lnTo>
                    <a:lnTo>
                      <a:pt x="673978" y="752758"/>
                    </a:lnTo>
                    <a:close/>
                  </a:path>
                  <a:path w="1000125" h="819785">
                    <a:moveTo>
                      <a:pt x="273252" y="553967"/>
                    </a:moveTo>
                    <a:lnTo>
                      <a:pt x="160246" y="553967"/>
                    </a:lnTo>
                    <a:lnTo>
                      <a:pt x="163621" y="551785"/>
                    </a:lnTo>
                    <a:lnTo>
                      <a:pt x="167337" y="548546"/>
                    </a:lnTo>
                    <a:lnTo>
                      <a:pt x="203862" y="520766"/>
                    </a:lnTo>
                    <a:lnTo>
                      <a:pt x="253700" y="487037"/>
                    </a:lnTo>
                    <a:lnTo>
                      <a:pt x="300405" y="458908"/>
                    </a:lnTo>
                    <a:lnTo>
                      <a:pt x="348978" y="433062"/>
                    </a:lnTo>
                    <a:lnTo>
                      <a:pt x="399052" y="409670"/>
                    </a:lnTo>
                    <a:lnTo>
                      <a:pt x="450260" y="388906"/>
                    </a:lnTo>
                    <a:lnTo>
                      <a:pt x="502233" y="370940"/>
                    </a:lnTo>
                    <a:lnTo>
                      <a:pt x="548460" y="358159"/>
                    </a:lnTo>
                    <a:lnTo>
                      <a:pt x="554733" y="357859"/>
                    </a:lnTo>
                    <a:lnTo>
                      <a:pt x="563160" y="359684"/>
                    </a:lnTo>
                    <a:lnTo>
                      <a:pt x="570571" y="363458"/>
                    </a:lnTo>
                    <a:lnTo>
                      <a:pt x="576750" y="369032"/>
                    </a:lnTo>
                    <a:lnTo>
                      <a:pt x="581483" y="376259"/>
                    </a:lnTo>
                    <a:lnTo>
                      <a:pt x="584634" y="386291"/>
                    </a:lnTo>
                    <a:lnTo>
                      <a:pt x="584564" y="396447"/>
                    </a:lnTo>
                    <a:lnTo>
                      <a:pt x="548369" y="426630"/>
                    </a:lnTo>
                    <a:lnTo>
                      <a:pt x="500482" y="441780"/>
                    </a:lnTo>
                    <a:lnTo>
                      <a:pt x="453115" y="459466"/>
                    </a:lnTo>
                    <a:lnTo>
                      <a:pt x="406492" y="479592"/>
                    </a:lnTo>
                    <a:lnTo>
                      <a:pt x="360832" y="502063"/>
                    </a:lnTo>
                    <a:lnTo>
                      <a:pt x="316359" y="526781"/>
                    </a:lnTo>
                    <a:lnTo>
                      <a:pt x="292703" y="541286"/>
                    </a:lnTo>
                    <a:lnTo>
                      <a:pt x="273252" y="553967"/>
                    </a:lnTo>
                    <a:close/>
                  </a:path>
                  <a:path w="1000125" h="819785">
                    <a:moveTo>
                      <a:pt x="441528" y="819523"/>
                    </a:moveTo>
                    <a:lnTo>
                      <a:pt x="395099" y="818347"/>
                    </a:lnTo>
                    <a:lnTo>
                      <a:pt x="331267" y="806543"/>
                    </a:lnTo>
                    <a:lnTo>
                      <a:pt x="288044" y="790925"/>
                    </a:lnTo>
                    <a:lnTo>
                      <a:pt x="247296" y="769677"/>
                    </a:lnTo>
                    <a:lnTo>
                      <a:pt x="209087" y="742824"/>
                    </a:lnTo>
                    <a:lnTo>
                      <a:pt x="174692" y="710290"/>
                    </a:lnTo>
                    <a:lnTo>
                      <a:pt x="143451" y="672223"/>
                    </a:lnTo>
                    <a:lnTo>
                      <a:pt x="136530" y="662460"/>
                    </a:lnTo>
                    <a:lnTo>
                      <a:pt x="221581" y="662460"/>
                    </a:lnTo>
                    <a:lnTo>
                      <a:pt x="229105" y="670328"/>
                    </a:lnTo>
                    <a:lnTo>
                      <a:pt x="242264" y="683191"/>
                    </a:lnTo>
                    <a:lnTo>
                      <a:pt x="296024" y="720777"/>
                    </a:lnTo>
                    <a:lnTo>
                      <a:pt x="342717" y="740403"/>
                    </a:lnTo>
                    <a:lnTo>
                      <a:pt x="392307" y="751106"/>
                    </a:lnTo>
                    <a:lnTo>
                      <a:pt x="444393" y="752758"/>
                    </a:lnTo>
                    <a:lnTo>
                      <a:pt x="673978" y="752758"/>
                    </a:lnTo>
                    <a:lnTo>
                      <a:pt x="664453" y="758292"/>
                    </a:lnTo>
                    <a:lnTo>
                      <a:pt x="614683" y="781390"/>
                    </a:lnTo>
                    <a:lnTo>
                      <a:pt x="564090" y="799227"/>
                    </a:lnTo>
                    <a:lnTo>
                      <a:pt x="513006" y="811687"/>
                    </a:lnTo>
                    <a:lnTo>
                      <a:pt x="461768" y="818654"/>
                    </a:lnTo>
                    <a:lnTo>
                      <a:pt x="441528" y="819523"/>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pic>
          <p:nvPicPr>
            <p:cNvPr id="140" name="Google Shape;636;g3e1379ed546_0_0">
              <a:extLst>
                <a:ext uri="{FF2B5EF4-FFF2-40B4-BE49-F238E27FC236}">
                  <a16:creationId xmlns:a16="http://schemas.microsoft.com/office/drawing/2014/main" id="{F3E680B6-534D-6A82-DC59-096232F15779}"/>
                </a:ext>
              </a:extLst>
            </p:cNvPr>
            <p:cNvPicPr preferRelativeResize="0"/>
            <p:nvPr/>
          </p:nvPicPr>
          <p:blipFill>
            <a:blip r:embed="rId6">
              <a:alphaModFix/>
            </a:blip>
            <a:stretch>
              <a:fillRect/>
            </a:stretch>
          </p:blipFill>
          <p:spPr>
            <a:xfrm>
              <a:off x="6068573" y="3309815"/>
              <a:ext cx="101409" cy="101409"/>
            </a:xfrm>
            <a:prstGeom prst="rect">
              <a:avLst/>
            </a:prstGeom>
            <a:noFill/>
            <a:ln>
              <a:noFill/>
            </a:ln>
          </p:spPr>
        </p:pic>
      </p:grpSp>
      <p:sp>
        <p:nvSpPr>
          <p:cNvPr id="4" name="Rectángulo: esquinas redondeadas 3">
            <a:extLst>
              <a:ext uri="{FF2B5EF4-FFF2-40B4-BE49-F238E27FC236}">
                <a16:creationId xmlns:a16="http://schemas.microsoft.com/office/drawing/2014/main" id="{201EB021-880D-8622-8575-2724C3F0896D}"/>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5" name="Google Shape;474;p4">
            <a:extLst>
              <a:ext uri="{FF2B5EF4-FFF2-40B4-BE49-F238E27FC236}">
                <a16:creationId xmlns:a16="http://schemas.microsoft.com/office/drawing/2014/main" id="{C1DD8028-00EA-5866-144D-2196D43DC03B}"/>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6" name="Google Shape;283;g3e1379ed546_0_928">
            <a:extLst>
              <a:ext uri="{FF2B5EF4-FFF2-40B4-BE49-F238E27FC236}">
                <a16:creationId xmlns:a16="http://schemas.microsoft.com/office/drawing/2014/main" id="{5096B774-02FC-52B1-A3C9-8164379398EA}"/>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8</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7" name="CuadroTexto 6">
            <a:extLst>
              <a:ext uri="{FF2B5EF4-FFF2-40B4-BE49-F238E27FC236}">
                <a16:creationId xmlns:a16="http://schemas.microsoft.com/office/drawing/2014/main" id="{8CE80AF9-525C-09E3-A945-DC245E89C50A}"/>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Modelo de negocio diversificado</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en todas las Áreas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12" name="Imagen 11">
            <a:hlinkClick r:id="rId15" action="ppaction://hlinksldjump"/>
            <a:extLst>
              <a:ext uri="{FF2B5EF4-FFF2-40B4-BE49-F238E27FC236}">
                <a16:creationId xmlns:a16="http://schemas.microsoft.com/office/drawing/2014/main" id="{EDDE9B09-D2D2-50A7-C224-22DB490951B4}"/>
              </a:ext>
            </a:extLst>
          </p:cNvPr>
          <p:cNvPicPr>
            <a:picLocks noChangeAspect="1"/>
          </p:cNvPicPr>
          <p:nvPr/>
        </p:nvPicPr>
        <p:blipFill>
          <a:blip r:embed="rId16"/>
          <a:stretch>
            <a:fillRect/>
          </a:stretch>
        </p:blipFill>
        <p:spPr>
          <a:xfrm>
            <a:off x="312467" y="321264"/>
            <a:ext cx="139971" cy="109738"/>
          </a:xfrm>
          <a:prstGeom prst="rect">
            <a:avLst/>
          </a:prstGeom>
        </p:spPr>
      </p:pic>
      <p:pic>
        <p:nvPicPr>
          <p:cNvPr id="13" name="Iconos Áreas" descr="preencoded.png">
            <a:extLst>
              <a:ext uri="{FF2B5EF4-FFF2-40B4-BE49-F238E27FC236}">
                <a16:creationId xmlns:a16="http://schemas.microsoft.com/office/drawing/2014/main" id="{D3A94305-43AF-B0CE-30CC-819E6F215951}"/>
              </a:ext>
            </a:extLst>
          </p:cNvPr>
          <p:cNvPicPr>
            <a:picLocks noChangeAspect="1"/>
          </p:cNvPicPr>
          <p:nvPr/>
        </p:nvPicPr>
        <p:blipFill>
          <a:blip>
            <a:extLst>
              <a:ext uri="{96DAC541-7B7A-43D3-8B79-37D633B846F1}">
                <asvg:svgBlip xmlns:asvg="http://schemas.microsoft.com/office/drawing/2016/SVG/main" r:embed="rId17"/>
              </a:ext>
            </a:extLst>
          </a:blip>
          <a:srcRect/>
          <a:stretch/>
        </p:blipFill>
        <p:spPr>
          <a:xfrm>
            <a:off x="2278466" y="1001248"/>
            <a:ext cx="338528" cy="338528"/>
          </a:xfrm>
          <a:prstGeom prst="rect">
            <a:avLst/>
          </a:prstGeom>
        </p:spPr>
      </p:pic>
      <p:pic>
        <p:nvPicPr>
          <p:cNvPr id="14" name="Iconos Áreas" descr="preencoded.png">
            <a:extLst>
              <a:ext uri="{FF2B5EF4-FFF2-40B4-BE49-F238E27FC236}">
                <a16:creationId xmlns:a16="http://schemas.microsoft.com/office/drawing/2014/main" id="{6205A4E6-77E7-548C-2164-116D1B24CBD2}"/>
              </a:ext>
            </a:extLst>
          </p:cNvPr>
          <p:cNvPicPr>
            <a:picLocks noChangeAspect="1"/>
          </p:cNvPicPr>
          <p:nvPr/>
        </p:nvPicPr>
        <p:blipFill>
          <a:blip>
            <a:extLst>
              <a:ext uri="{96DAC541-7B7A-43D3-8B79-37D633B846F1}">
                <asvg:svgBlip xmlns:asvg="http://schemas.microsoft.com/office/drawing/2016/SVG/main" r:embed="rId18"/>
              </a:ext>
            </a:extLst>
          </a:blip>
          <a:srcRect/>
          <a:stretch/>
        </p:blipFill>
        <p:spPr>
          <a:xfrm>
            <a:off x="10999507" y="1000125"/>
            <a:ext cx="330993" cy="330993"/>
          </a:xfrm>
          <a:prstGeom prst="rect">
            <a:avLst/>
          </a:prstGeom>
        </p:spPr>
      </p:pic>
      <p:pic>
        <p:nvPicPr>
          <p:cNvPr id="15" name="Iconos Áreas" descr="preencoded.png">
            <a:extLst>
              <a:ext uri="{FF2B5EF4-FFF2-40B4-BE49-F238E27FC236}">
                <a16:creationId xmlns:a16="http://schemas.microsoft.com/office/drawing/2014/main" id="{90C80B63-6247-1745-BC13-A49FA535E35F}"/>
              </a:ext>
            </a:extLst>
          </p:cNvPr>
          <p:cNvPicPr>
            <a:picLocks noChangeAspect="1"/>
          </p:cNvPicPr>
          <p:nvPr/>
        </p:nvPicPr>
        <p:blipFill>
          <a:blip>
            <a:extLst>
              <a:ext uri="{96DAC541-7B7A-43D3-8B79-37D633B846F1}">
                <asvg:svgBlip xmlns:asvg="http://schemas.microsoft.com/office/drawing/2016/SVG/main" r:embed="rId19"/>
              </a:ext>
            </a:extLst>
          </a:blip>
          <a:srcRect/>
          <a:stretch/>
        </p:blipFill>
        <p:spPr>
          <a:xfrm>
            <a:off x="2314183" y="4166486"/>
            <a:ext cx="379319" cy="379319"/>
          </a:xfrm>
          <a:prstGeom prst="rect">
            <a:avLst/>
          </a:prstGeom>
        </p:spPr>
      </p:pic>
      <p:pic>
        <p:nvPicPr>
          <p:cNvPr id="16" name="Iconos Áreas" descr="preencoded.png">
            <a:extLst>
              <a:ext uri="{FF2B5EF4-FFF2-40B4-BE49-F238E27FC236}">
                <a16:creationId xmlns:a16="http://schemas.microsoft.com/office/drawing/2014/main" id="{1A3CEE56-3E14-9E6F-17A3-3EB39A851982}"/>
              </a:ext>
            </a:extLst>
          </p:cNvPr>
          <p:cNvPicPr>
            <a:picLocks noChangeAspect="1"/>
          </p:cNvPicPr>
          <p:nvPr/>
        </p:nvPicPr>
        <p:blipFill>
          <a:blip>
            <a:extLst>
              <a:ext uri="{96DAC541-7B7A-43D3-8B79-37D633B846F1}">
                <asvg:svgBlip xmlns:asvg="http://schemas.microsoft.com/office/drawing/2016/SVG/main" r:embed="rId20"/>
              </a:ext>
            </a:extLst>
          </a:blip>
          <a:srcRect/>
          <a:stretch/>
        </p:blipFill>
        <p:spPr>
          <a:xfrm>
            <a:off x="10942835" y="4150519"/>
            <a:ext cx="404811" cy="404811"/>
          </a:xfrm>
          <a:prstGeom prst="rect">
            <a:avLst/>
          </a:prstGeom>
        </p:spPr>
      </p:pic>
    </p:spTree>
    <p:extLst>
      <p:ext uri="{BB962C8B-B14F-4D97-AF65-F5344CB8AC3E}">
        <p14:creationId xmlns:p14="http://schemas.microsoft.com/office/powerpoint/2010/main" val="226793983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1;p4">
            <a:extLst>
              <a:ext uri="{FF2B5EF4-FFF2-40B4-BE49-F238E27FC236}">
                <a16:creationId xmlns:a16="http://schemas.microsoft.com/office/drawing/2014/main" id="{ED000D8E-2C2D-2907-D34B-AE4162AE0DAB}"/>
              </a:ext>
            </a:extLst>
          </p:cNvPr>
          <p:cNvSpPr txBox="1">
            <a:spLocks noGrp="1"/>
          </p:cNvSpPr>
          <p:nvPr>
            <p:ph type="body" idx="3"/>
          </p:nvPr>
        </p:nvSpPr>
        <p:spPr>
          <a:xfrm>
            <a:off x="2159511" y="703933"/>
            <a:ext cx="5727965" cy="27630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rgbClr val="1A75CF"/>
              </a:buClr>
              <a:buSzPts val="1600"/>
              <a:buFont typeface="Arial"/>
              <a:buNone/>
            </a:pPr>
            <a:r>
              <a:rPr lang="es-ES" dirty="0">
                <a:solidFill>
                  <a:schemeClr val="bg1"/>
                </a:solidFill>
                <a:highlight>
                  <a:srgbClr val="1A75CF"/>
                </a:highlight>
              </a:rPr>
              <a:t>Posición de liderazgo en todas las Áreas</a:t>
            </a:r>
            <a:endParaRPr dirty="0">
              <a:solidFill>
                <a:schemeClr val="bg1"/>
              </a:solidFill>
              <a:highlight>
                <a:srgbClr val="1A75CF"/>
              </a:highlight>
            </a:endParaRPr>
          </a:p>
        </p:txBody>
      </p:sp>
      <p:pic>
        <p:nvPicPr>
          <p:cNvPr id="3" name="Imagen 2">
            <a:extLst>
              <a:ext uri="{FF2B5EF4-FFF2-40B4-BE49-F238E27FC236}">
                <a16:creationId xmlns:a16="http://schemas.microsoft.com/office/drawing/2014/main" id="{2DFF9133-D289-FA39-FC4E-F4B78EE11556}"/>
              </a:ext>
            </a:extLst>
          </p:cNvPr>
          <p:cNvPicPr>
            <a:picLocks noChangeAspect="1"/>
          </p:cNvPicPr>
          <p:nvPr/>
        </p:nvPicPr>
        <p:blipFill>
          <a:blip r:embed="rId2"/>
          <a:stretch>
            <a:fillRect/>
          </a:stretch>
        </p:blipFill>
        <p:spPr>
          <a:xfrm>
            <a:off x="2364864" y="1040121"/>
            <a:ext cx="8399214" cy="4809745"/>
          </a:xfrm>
          <a:prstGeom prst="rect">
            <a:avLst/>
          </a:prstGeom>
        </p:spPr>
      </p:pic>
      <p:sp>
        <p:nvSpPr>
          <p:cNvPr id="4" name="Rectángulo: esquinas redondeadas 3">
            <a:extLst>
              <a:ext uri="{FF2B5EF4-FFF2-40B4-BE49-F238E27FC236}">
                <a16:creationId xmlns:a16="http://schemas.microsoft.com/office/drawing/2014/main" id="{9FD86ADC-5A30-D6D8-B368-B8965109C6E7}"/>
              </a:ext>
            </a:extLst>
          </p:cNvPr>
          <p:cNvSpPr/>
          <p:nvPr/>
        </p:nvSpPr>
        <p:spPr>
          <a:xfrm>
            <a:off x="7820975" y="4385225"/>
            <a:ext cx="828678" cy="252414"/>
          </a:xfrm>
          <a:prstGeom prst="roundRect">
            <a:avLst/>
          </a:prstGeom>
          <a:solidFill>
            <a:schemeClr val="bg1">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nvGrpSpPr>
          <p:cNvPr id="5" name="Grupo 4">
            <a:extLst>
              <a:ext uri="{FF2B5EF4-FFF2-40B4-BE49-F238E27FC236}">
                <a16:creationId xmlns:a16="http://schemas.microsoft.com/office/drawing/2014/main" id="{F82B6DBE-B4BF-3521-9B15-F0C83A22175C}"/>
              </a:ext>
            </a:extLst>
          </p:cNvPr>
          <p:cNvGrpSpPr/>
          <p:nvPr/>
        </p:nvGrpSpPr>
        <p:grpSpPr>
          <a:xfrm>
            <a:off x="3205163" y="3031064"/>
            <a:ext cx="1270000" cy="492145"/>
            <a:chOff x="3205163" y="2941613"/>
            <a:chExt cx="1270000" cy="492145"/>
          </a:xfrm>
        </p:grpSpPr>
        <p:sp>
          <p:nvSpPr>
            <p:cNvPr id="6" name="Rectángulo: esquinas redondeadas 5">
              <a:extLst>
                <a:ext uri="{FF2B5EF4-FFF2-40B4-BE49-F238E27FC236}">
                  <a16:creationId xmlns:a16="http://schemas.microsoft.com/office/drawing/2014/main" id="{B13F67DF-EEBE-4C43-19A7-EF4A13029648}"/>
                </a:ext>
              </a:extLst>
            </p:cNvPr>
            <p:cNvSpPr/>
            <p:nvPr/>
          </p:nvSpPr>
          <p:spPr>
            <a:xfrm>
              <a:off x="3216275" y="3200395"/>
              <a:ext cx="1258888" cy="233363"/>
            </a:xfrm>
            <a:prstGeom prst="roundRect">
              <a:avLst/>
            </a:prstGeom>
            <a:solidFill>
              <a:schemeClr val="bg1">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7" name="Rectángulo: esquinas redondeadas 6">
              <a:extLst>
                <a:ext uri="{FF2B5EF4-FFF2-40B4-BE49-F238E27FC236}">
                  <a16:creationId xmlns:a16="http://schemas.microsoft.com/office/drawing/2014/main" id="{CE3B16D3-34CD-9C29-AF9E-4303B96BAB79}"/>
                </a:ext>
              </a:extLst>
            </p:cNvPr>
            <p:cNvSpPr/>
            <p:nvPr/>
          </p:nvSpPr>
          <p:spPr>
            <a:xfrm>
              <a:off x="3216274" y="2941613"/>
              <a:ext cx="1258889" cy="204146"/>
            </a:xfrm>
            <a:prstGeom prst="roundRect">
              <a:avLst/>
            </a:prstGeom>
            <a:solidFill>
              <a:srgbClr val="2081D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nvGrpSpPr>
            <p:cNvPr id="8" name="Grupo 7">
              <a:extLst>
                <a:ext uri="{FF2B5EF4-FFF2-40B4-BE49-F238E27FC236}">
                  <a16:creationId xmlns:a16="http://schemas.microsoft.com/office/drawing/2014/main" id="{CEECE8CC-80EC-EBEE-80CB-5F25931F502E}"/>
                </a:ext>
              </a:extLst>
            </p:cNvPr>
            <p:cNvGrpSpPr/>
            <p:nvPr/>
          </p:nvGrpSpPr>
          <p:grpSpPr>
            <a:xfrm>
              <a:off x="3205163" y="2954144"/>
              <a:ext cx="1243012" cy="176978"/>
              <a:chOff x="-4357649" y="5963770"/>
              <a:chExt cx="1008000" cy="142414"/>
            </a:xfrm>
          </p:grpSpPr>
          <p:sp>
            <p:nvSpPr>
              <p:cNvPr id="14" name="Forma libre: forma 13">
                <a:extLst>
                  <a:ext uri="{FF2B5EF4-FFF2-40B4-BE49-F238E27FC236}">
                    <a16:creationId xmlns:a16="http://schemas.microsoft.com/office/drawing/2014/main" id="{4F01C1FD-8CB6-1C80-AB71-F3347B0C3F58}"/>
                  </a:ext>
                </a:extLst>
              </p:cNvPr>
              <p:cNvSpPr/>
              <p:nvPr/>
            </p:nvSpPr>
            <p:spPr>
              <a:xfrm>
                <a:off x="-3862854" y="6041049"/>
                <a:ext cx="18411" cy="14718"/>
              </a:xfrm>
              <a:custGeom>
                <a:avLst/>
                <a:gdLst>
                  <a:gd name="connsiteX0" fmla="*/ 18412 w 18411"/>
                  <a:gd name="connsiteY0" fmla="*/ 14718 h 14718"/>
                  <a:gd name="connsiteX1" fmla="*/ 18412 w 18411"/>
                  <a:gd name="connsiteY1" fmla="*/ 14195 h 14718"/>
                  <a:gd name="connsiteX2" fmla="*/ 16307 w 18411"/>
                  <a:gd name="connsiteY2" fmla="*/ 9463 h 14718"/>
                  <a:gd name="connsiteX3" fmla="*/ 16307 w 18411"/>
                  <a:gd name="connsiteY3" fmla="*/ 4208 h 14718"/>
                  <a:gd name="connsiteX4" fmla="*/ 13145 w 18411"/>
                  <a:gd name="connsiteY4" fmla="*/ 2628 h 14718"/>
                  <a:gd name="connsiteX5" fmla="*/ 11039 w 18411"/>
                  <a:gd name="connsiteY5" fmla="*/ 5255 h 14718"/>
                  <a:gd name="connsiteX6" fmla="*/ 7363 w 18411"/>
                  <a:gd name="connsiteY6" fmla="*/ 5779 h 14718"/>
                  <a:gd name="connsiteX7" fmla="*/ 5258 w 18411"/>
                  <a:gd name="connsiteY7" fmla="*/ 2628 h 14718"/>
                  <a:gd name="connsiteX8" fmla="*/ 524 w 18411"/>
                  <a:gd name="connsiteY8" fmla="*/ 0 h 14718"/>
                  <a:gd name="connsiteX9" fmla="*/ 0 w 18411"/>
                  <a:gd name="connsiteY9" fmla="*/ 0 h 1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11" h="14718">
                    <a:moveTo>
                      <a:pt x="18412" y="14718"/>
                    </a:moveTo>
                    <a:lnTo>
                      <a:pt x="18412" y="14195"/>
                    </a:lnTo>
                    <a:lnTo>
                      <a:pt x="16307" y="9463"/>
                    </a:lnTo>
                    <a:lnTo>
                      <a:pt x="16307" y="4208"/>
                    </a:lnTo>
                    <a:lnTo>
                      <a:pt x="13145" y="2628"/>
                    </a:lnTo>
                    <a:lnTo>
                      <a:pt x="11039" y="5255"/>
                    </a:lnTo>
                    <a:lnTo>
                      <a:pt x="7363" y="5779"/>
                    </a:lnTo>
                    <a:lnTo>
                      <a:pt x="5258" y="2628"/>
                    </a:lnTo>
                    <a:lnTo>
                      <a:pt x="524" y="0"/>
                    </a:lnTo>
                    <a:lnTo>
                      <a:pt x="0" y="0"/>
                    </a:lnTo>
                  </a:path>
                </a:pathLst>
              </a:custGeom>
              <a:gradFill>
                <a:gsLst>
                  <a:gs pos="75000">
                    <a:srgbClr val="E6EFFF"/>
                  </a:gs>
                  <a:gs pos="85000">
                    <a:srgbClr val="FFFFFF"/>
                  </a:gs>
                </a:gsLst>
                <a:lin ang="19810400" scaled="1"/>
              </a:gra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 name="Centroamrica">
                <a:extLst>
                  <a:ext uri="{FF2B5EF4-FFF2-40B4-BE49-F238E27FC236}">
                    <a16:creationId xmlns:a16="http://schemas.microsoft.com/office/drawing/2014/main" id="{927982A3-AF09-E8C3-468C-2B0E68D6B0DA}"/>
                  </a:ext>
                </a:extLst>
              </p:cNvPr>
              <p:cNvSpPr/>
              <p:nvPr/>
            </p:nvSpPr>
            <p:spPr>
              <a:xfrm>
                <a:off x="-4357649" y="5963770"/>
                <a:ext cx="1008000" cy="142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ctr"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charset="0"/>
                    <a:cs typeface="Arial" charset="0"/>
                    <a:sym typeface="Arial"/>
                  </a:rPr>
                  <a:t>Centroamérica</a:t>
                </a:r>
              </a:p>
            </p:txBody>
          </p:sp>
        </p:grpSp>
        <p:grpSp>
          <p:nvGrpSpPr>
            <p:cNvPr id="9" name="Grupo 8">
              <a:extLst>
                <a:ext uri="{FF2B5EF4-FFF2-40B4-BE49-F238E27FC236}">
                  <a16:creationId xmlns:a16="http://schemas.microsoft.com/office/drawing/2014/main" id="{EC9DBBD2-8CEE-C9B6-F4DC-080C41D95E3D}"/>
                </a:ext>
              </a:extLst>
            </p:cNvPr>
            <p:cNvGrpSpPr/>
            <p:nvPr/>
          </p:nvGrpSpPr>
          <p:grpSpPr>
            <a:xfrm>
              <a:off x="3303681" y="3230098"/>
              <a:ext cx="1097856" cy="176978"/>
              <a:chOff x="-4217725" y="6417987"/>
              <a:chExt cx="867450" cy="142414"/>
            </a:xfrm>
          </p:grpSpPr>
          <p:sp>
            <p:nvSpPr>
              <p:cNvPr id="10" name="Panam">
                <a:extLst>
                  <a:ext uri="{FF2B5EF4-FFF2-40B4-BE49-F238E27FC236}">
                    <a16:creationId xmlns:a16="http://schemas.microsoft.com/office/drawing/2014/main" id="{40049062-7E92-50D8-C9D6-B6868AC5A86C}"/>
                  </a:ext>
                </a:extLst>
              </p:cNvPr>
              <p:cNvSpPr/>
              <p:nvPr/>
            </p:nvSpPr>
            <p:spPr>
              <a:xfrm>
                <a:off x="-4083700" y="6417987"/>
                <a:ext cx="733425" cy="142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Panamá</a:t>
                </a:r>
              </a:p>
            </p:txBody>
          </p:sp>
          <p:grpSp>
            <p:nvGrpSpPr>
              <p:cNvPr id="11" name="Grupo 10">
                <a:extLst>
                  <a:ext uri="{FF2B5EF4-FFF2-40B4-BE49-F238E27FC236}">
                    <a16:creationId xmlns:a16="http://schemas.microsoft.com/office/drawing/2014/main" id="{A758EBD9-FBAD-5077-769F-A03366A21652}"/>
                  </a:ext>
                </a:extLst>
              </p:cNvPr>
              <p:cNvGrpSpPr/>
              <p:nvPr/>
            </p:nvGrpSpPr>
            <p:grpSpPr>
              <a:xfrm>
                <a:off x="-4217725" y="6440931"/>
                <a:ext cx="108000" cy="108000"/>
                <a:chOff x="-4345705" y="3467058"/>
                <a:chExt cx="228600" cy="228600"/>
              </a:xfrm>
            </p:grpSpPr>
            <p:sp>
              <p:nvSpPr>
                <p:cNvPr id="12" name="Elipse 11">
                  <a:extLst>
                    <a:ext uri="{FF2B5EF4-FFF2-40B4-BE49-F238E27FC236}">
                      <a16:creationId xmlns:a16="http://schemas.microsoft.com/office/drawing/2014/main" id="{FAA208E6-2372-DB66-928E-984A0184CB36}"/>
                    </a:ext>
                  </a:extLst>
                </p:cNvPr>
                <p:cNvSpPr/>
                <p:nvPr/>
              </p:nvSpPr>
              <p:spPr>
                <a:xfrm>
                  <a:off x="-4345705" y="3467058"/>
                  <a:ext cx="228600" cy="2286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 name="Forma libre: forma 12">
                  <a:extLst>
                    <a:ext uri="{FF2B5EF4-FFF2-40B4-BE49-F238E27FC236}">
                      <a16:creationId xmlns:a16="http://schemas.microsoft.com/office/drawing/2014/main" id="{806262F9-07C9-0904-E4FF-8DFF89C47EFC}"/>
                    </a:ext>
                  </a:extLst>
                </p:cNvPr>
                <p:cNvSpPr/>
                <p:nvPr/>
              </p:nvSpPr>
              <p:spPr>
                <a:xfrm>
                  <a:off x="-4298080" y="3534706"/>
                  <a:ext cx="133350" cy="93303"/>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grpSp>
      <p:grpSp>
        <p:nvGrpSpPr>
          <p:cNvPr id="16" name="Grupo 15">
            <a:extLst>
              <a:ext uri="{FF2B5EF4-FFF2-40B4-BE49-F238E27FC236}">
                <a16:creationId xmlns:a16="http://schemas.microsoft.com/office/drawing/2014/main" id="{51EEA1E8-642B-3686-609E-4AD2BE1CBF66}"/>
              </a:ext>
            </a:extLst>
          </p:cNvPr>
          <p:cNvGrpSpPr/>
          <p:nvPr/>
        </p:nvGrpSpPr>
        <p:grpSpPr>
          <a:xfrm>
            <a:off x="2509838" y="1514684"/>
            <a:ext cx="1624011" cy="1032989"/>
            <a:chOff x="2509838" y="1425233"/>
            <a:chExt cx="1624011" cy="1032989"/>
          </a:xfrm>
        </p:grpSpPr>
        <p:sp>
          <p:nvSpPr>
            <p:cNvPr id="17" name="Rectángulo: esquinas redondeadas 16">
              <a:extLst>
                <a:ext uri="{FF2B5EF4-FFF2-40B4-BE49-F238E27FC236}">
                  <a16:creationId xmlns:a16="http://schemas.microsoft.com/office/drawing/2014/main" id="{64F3D7F5-7322-EA12-FC20-FCA74ED67CD5}"/>
                </a:ext>
              </a:extLst>
            </p:cNvPr>
            <p:cNvSpPr/>
            <p:nvPr/>
          </p:nvSpPr>
          <p:spPr>
            <a:xfrm>
              <a:off x="2514599" y="1666532"/>
              <a:ext cx="1617641" cy="791690"/>
            </a:xfrm>
            <a:prstGeom prst="roundRect">
              <a:avLst/>
            </a:prstGeom>
            <a:solidFill>
              <a:schemeClr val="bg1">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8" name="Rectángulo: esquinas redondeadas 17">
              <a:extLst>
                <a:ext uri="{FF2B5EF4-FFF2-40B4-BE49-F238E27FC236}">
                  <a16:creationId xmlns:a16="http://schemas.microsoft.com/office/drawing/2014/main" id="{D19DEF4A-D4F5-DB68-7D56-644EFC66F31D}"/>
                </a:ext>
              </a:extLst>
            </p:cNvPr>
            <p:cNvSpPr/>
            <p:nvPr/>
          </p:nvSpPr>
          <p:spPr>
            <a:xfrm>
              <a:off x="2514599" y="1425233"/>
              <a:ext cx="1617641" cy="204146"/>
            </a:xfrm>
            <a:prstGeom prst="roundRect">
              <a:avLst/>
            </a:prstGeom>
            <a:solidFill>
              <a:srgbClr val="2081D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9" name="Amrica del Norte">
              <a:extLst>
                <a:ext uri="{FF2B5EF4-FFF2-40B4-BE49-F238E27FC236}">
                  <a16:creationId xmlns:a16="http://schemas.microsoft.com/office/drawing/2014/main" id="{299A3A5E-E8FB-8E97-2967-24E36C44585B}"/>
                </a:ext>
              </a:extLst>
            </p:cNvPr>
            <p:cNvSpPr/>
            <p:nvPr/>
          </p:nvSpPr>
          <p:spPr>
            <a:xfrm>
              <a:off x="2509838" y="1440464"/>
              <a:ext cx="162401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ctr"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charset="0"/>
                  <a:cs typeface="Arial" charset="0"/>
                  <a:sym typeface="Arial"/>
                </a:rPr>
                <a:t>América del Norte</a:t>
              </a:r>
            </a:p>
          </p:txBody>
        </p:sp>
        <p:sp>
          <p:nvSpPr>
            <p:cNvPr id="20" name="Canad">
              <a:extLst>
                <a:ext uri="{FF2B5EF4-FFF2-40B4-BE49-F238E27FC236}">
                  <a16:creationId xmlns:a16="http://schemas.microsoft.com/office/drawing/2014/main" id="{8E6ACB79-C19D-809E-5E18-47F0A6139E5D}"/>
                </a:ext>
              </a:extLst>
            </p:cNvPr>
            <p:cNvSpPr/>
            <p:nvPr/>
          </p:nvSpPr>
          <p:spPr>
            <a:xfrm>
              <a:off x="3090026" y="2000793"/>
              <a:ext cx="86795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Canadá</a:t>
              </a:r>
            </a:p>
          </p:txBody>
        </p:sp>
        <p:sp>
          <p:nvSpPr>
            <p:cNvPr id="21" name="Mxico">
              <a:extLst>
                <a:ext uri="{FF2B5EF4-FFF2-40B4-BE49-F238E27FC236}">
                  <a16:creationId xmlns:a16="http://schemas.microsoft.com/office/drawing/2014/main" id="{157A698C-D607-E5E9-2606-047C7F4D295C}"/>
                </a:ext>
              </a:extLst>
            </p:cNvPr>
            <p:cNvSpPr/>
            <p:nvPr/>
          </p:nvSpPr>
          <p:spPr>
            <a:xfrm>
              <a:off x="3090026" y="2197882"/>
              <a:ext cx="81973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México</a:t>
              </a:r>
            </a:p>
          </p:txBody>
        </p:sp>
        <p:sp>
          <p:nvSpPr>
            <p:cNvPr id="22" name="EEUU">
              <a:extLst>
                <a:ext uri="{FF2B5EF4-FFF2-40B4-BE49-F238E27FC236}">
                  <a16:creationId xmlns:a16="http://schemas.microsoft.com/office/drawing/2014/main" id="{33DFE233-2088-9E54-ECEB-A3A74E3975B3}"/>
                </a:ext>
              </a:extLst>
            </p:cNvPr>
            <p:cNvSpPr/>
            <p:nvPr/>
          </p:nvSpPr>
          <p:spPr>
            <a:xfrm>
              <a:off x="3079186" y="1809523"/>
              <a:ext cx="75946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EE.UU.</a:t>
              </a:r>
            </a:p>
          </p:txBody>
        </p:sp>
        <p:grpSp>
          <p:nvGrpSpPr>
            <p:cNvPr id="23" name="Grupo 22">
              <a:extLst>
                <a:ext uri="{FF2B5EF4-FFF2-40B4-BE49-F238E27FC236}">
                  <a16:creationId xmlns:a16="http://schemas.microsoft.com/office/drawing/2014/main" id="{05FE7121-4364-FC7F-E524-0C993B326B78}"/>
                </a:ext>
              </a:extLst>
            </p:cNvPr>
            <p:cNvGrpSpPr/>
            <p:nvPr/>
          </p:nvGrpSpPr>
          <p:grpSpPr>
            <a:xfrm>
              <a:off x="2614588" y="1836793"/>
              <a:ext cx="461754" cy="134213"/>
              <a:chOff x="-4327205" y="4887800"/>
              <a:chExt cx="364846" cy="108000"/>
            </a:xfrm>
          </p:grpSpPr>
          <p:grpSp>
            <p:nvGrpSpPr>
              <p:cNvPr id="38" name="Grupo 37">
                <a:extLst>
                  <a:ext uri="{FF2B5EF4-FFF2-40B4-BE49-F238E27FC236}">
                    <a16:creationId xmlns:a16="http://schemas.microsoft.com/office/drawing/2014/main" id="{73D9C339-D154-37CD-1432-934AC159E668}"/>
                  </a:ext>
                </a:extLst>
              </p:cNvPr>
              <p:cNvGrpSpPr/>
              <p:nvPr/>
            </p:nvGrpSpPr>
            <p:grpSpPr>
              <a:xfrm>
                <a:off x="-4070359" y="4887800"/>
                <a:ext cx="108000" cy="108000"/>
                <a:chOff x="-3865571" y="4856567"/>
                <a:chExt cx="228600" cy="228600"/>
              </a:xfrm>
            </p:grpSpPr>
            <p:sp>
              <p:nvSpPr>
                <p:cNvPr id="45" name="Elipse 44">
                  <a:extLst>
                    <a:ext uri="{FF2B5EF4-FFF2-40B4-BE49-F238E27FC236}">
                      <a16:creationId xmlns:a16="http://schemas.microsoft.com/office/drawing/2014/main" id="{A254BFD7-DE85-2EDD-9619-DB2099A9F052}"/>
                    </a:ext>
                  </a:extLst>
                </p:cNvPr>
                <p:cNvSpPr/>
                <p:nvPr/>
              </p:nvSpPr>
              <p:spPr>
                <a:xfrm>
                  <a:off x="-3865571" y="4856567"/>
                  <a:ext cx="228600" cy="2286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46" name="Forma libre: forma 45">
                  <a:extLst>
                    <a:ext uri="{FF2B5EF4-FFF2-40B4-BE49-F238E27FC236}">
                      <a16:creationId xmlns:a16="http://schemas.microsoft.com/office/drawing/2014/main" id="{F93186DF-96C7-ADDE-3E9A-3B8FA3F39BBE}"/>
                    </a:ext>
                  </a:extLst>
                </p:cNvPr>
                <p:cNvSpPr/>
                <p:nvPr/>
              </p:nvSpPr>
              <p:spPr>
                <a:xfrm>
                  <a:off x="-3813184" y="4920139"/>
                  <a:ext cx="123824" cy="101455"/>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39" name="Grupo 38">
                <a:extLst>
                  <a:ext uri="{FF2B5EF4-FFF2-40B4-BE49-F238E27FC236}">
                    <a16:creationId xmlns:a16="http://schemas.microsoft.com/office/drawing/2014/main" id="{B51A9821-260B-9CA8-8B6F-C347357D1A9B}"/>
                  </a:ext>
                </a:extLst>
              </p:cNvPr>
              <p:cNvGrpSpPr/>
              <p:nvPr/>
            </p:nvGrpSpPr>
            <p:grpSpPr>
              <a:xfrm>
                <a:off x="-4327205" y="4887800"/>
                <a:ext cx="108000" cy="108000"/>
                <a:chOff x="-4345705" y="3381374"/>
                <a:chExt cx="228600" cy="228600"/>
              </a:xfrm>
            </p:grpSpPr>
            <p:sp>
              <p:nvSpPr>
                <p:cNvPr id="43" name="Elipse 42">
                  <a:extLst>
                    <a:ext uri="{FF2B5EF4-FFF2-40B4-BE49-F238E27FC236}">
                      <a16:creationId xmlns:a16="http://schemas.microsoft.com/office/drawing/2014/main" id="{09C58918-BB2C-C1F0-B943-6BCCFCF7DAA1}"/>
                    </a:ext>
                  </a:extLst>
                </p:cNvPr>
                <p:cNvSpPr/>
                <p:nvPr/>
              </p:nvSpPr>
              <p:spPr>
                <a:xfrm>
                  <a:off x="-4345705" y="3381374"/>
                  <a:ext cx="228600" cy="2286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44" name="Forma libre: forma 43">
                  <a:extLst>
                    <a:ext uri="{FF2B5EF4-FFF2-40B4-BE49-F238E27FC236}">
                      <a16:creationId xmlns:a16="http://schemas.microsoft.com/office/drawing/2014/main" id="{A5AA6A90-2759-3022-B9C2-E09318941783}"/>
                    </a:ext>
                  </a:extLst>
                </p:cNvPr>
                <p:cNvSpPr/>
                <p:nvPr/>
              </p:nvSpPr>
              <p:spPr>
                <a:xfrm>
                  <a:off x="-4298080" y="3449022"/>
                  <a:ext cx="133350" cy="93303"/>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40" name="Grupo 39">
                <a:extLst>
                  <a:ext uri="{FF2B5EF4-FFF2-40B4-BE49-F238E27FC236}">
                    <a16:creationId xmlns:a16="http://schemas.microsoft.com/office/drawing/2014/main" id="{E236C7B8-BDDE-8C0A-FF50-692265514E49}"/>
                  </a:ext>
                </a:extLst>
              </p:cNvPr>
              <p:cNvGrpSpPr/>
              <p:nvPr/>
            </p:nvGrpSpPr>
            <p:grpSpPr>
              <a:xfrm>
                <a:off x="-4198617" y="4887800"/>
                <a:ext cx="108000" cy="108000"/>
                <a:chOff x="-4098055" y="3381374"/>
                <a:chExt cx="228600" cy="228600"/>
              </a:xfrm>
            </p:grpSpPr>
            <p:sp>
              <p:nvSpPr>
                <p:cNvPr id="41" name="Elipse 40">
                  <a:extLst>
                    <a:ext uri="{FF2B5EF4-FFF2-40B4-BE49-F238E27FC236}">
                      <a16:creationId xmlns:a16="http://schemas.microsoft.com/office/drawing/2014/main" id="{BDDA42F9-A5E7-DE2B-5F52-D71267D74D9D}"/>
                    </a:ext>
                  </a:extLst>
                </p:cNvPr>
                <p:cNvSpPr/>
                <p:nvPr/>
              </p:nvSpPr>
              <p:spPr>
                <a:xfrm>
                  <a:off x="-4098055" y="3381374"/>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42" name="Forma libre: forma 41">
                  <a:extLst>
                    <a:ext uri="{FF2B5EF4-FFF2-40B4-BE49-F238E27FC236}">
                      <a16:creationId xmlns:a16="http://schemas.microsoft.com/office/drawing/2014/main" id="{9DF535E3-5516-B75A-58BE-F957FD80A184}"/>
                    </a:ext>
                  </a:extLst>
                </p:cNvPr>
                <p:cNvSpPr/>
                <p:nvPr/>
              </p:nvSpPr>
              <p:spPr>
                <a:xfrm>
                  <a:off x="-4026618" y="3428926"/>
                  <a:ext cx="85725" cy="133494"/>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grpSp>
          <p:nvGrpSpPr>
            <p:cNvPr id="24" name="Grupo 23">
              <a:extLst>
                <a:ext uri="{FF2B5EF4-FFF2-40B4-BE49-F238E27FC236}">
                  <a16:creationId xmlns:a16="http://schemas.microsoft.com/office/drawing/2014/main" id="{A5C8F69F-AF55-A060-1765-79EAC80E7361}"/>
                </a:ext>
              </a:extLst>
            </p:cNvPr>
            <p:cNvGrpSpPr/>
            <p:nvPr/>
          </p:nvGrpSpPr>
          <p:grpSpPr>
            <a:xfrm>
              <a:off x="2919882" y="2028063"/>
              <a:ext cx="136686" cy="134213"/>
              <a:chOff x="-4345705" y="3381374"/>
              <a:chExt cx="228600" cy="228600"/>
            </a:xfrm>
          </p:grpSpPr>
          <p:sp>
            <p:nvSpPr>
              <p:cNvPr id="36" name="Elipse 35">
                <a:extLst>
                  <a:ext uri="{FF2B5EF4-FFF2-40B4-BE49-F238E27FC236}">
                    <a16:creationId xmlns:a16="http://schemas.microsoft.com/office/drawing/2014/main" id="{FE95CE8B-2DC7-7A21-9ABB-17C62DF0D46A}"/>
                  </a:ext>
                </a:extLst>
              </p:cNvPr>
              <p:cNvSpPr/>
              <p:nvPr/>
            </p:nvSpPr>
            <p:spPr>
              <a:xfrm>
                <a:off x="-4345705" y="3381374"/>
                <a:ext cx="228600" cy="2286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7" name="Forma libre: forma 36">
                <a:extLst>
                  <a:ext uri="{FF2B5EF4-FFF2-40B4-BE49-F238E27FC236}">
                    <a16:creationId xmlns:a16="http://schemas.microsoft.com/office/drawing/2014/main" id="{59E12D90-F4AF-2D64-F847-B2BB89CA2AA7}"/>
                  </a:ext>
                </a:extLst>
              </p:cNvPr>
              <p:cNvSpPr/>
              <p:nvPr/>
            </p:nvSpPr>
            <p:spPr>
              <a:xfrm>
                <a:off x="-4298080" y="3449022"/>
                <a:ext cx="133350" cy="93303"/>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25" name="Grupo 24">
              <a:extLst>
                <a:ext uri="{FF2B5EF4-FFF2-40B4-BE49-F238E27FC236}">
                  <a16:creationId xmlns:a16="http://schemas.microsoft.com/office/drawing/2014/main" id="{03EE9A8D-696B-FF4B-E0EF-AD311C376019}"/>
                </a:ext>
              </a:extLst>
            </p:cNvPr>
            <p:cNvGrpSpPr/>
            <p:nvPr/>
          </p:nvGrpSpPr>
          <p:grpSpPr>
            <a:xfrm>
              <a:off x="2614588" y="2225153"/>
              <a:ext cx="461754" cy="134213"/>
              <a:chOff x="1108430" y="2200167"/>
              <a:chExt cx="364846" cy="108000"/>
            </a:xfrm>
          </p:grpSpPr>
          <p:grpSp>
            <p:nvGrpSpPr>
              <p:cNvPr id="26" name="Grupo 25">
                <a:extLst>
                  <a:ext uri="{FF2B5EF4-FFF2-40B4-BE49-F238E27FC236}">
                    <a16:creationId xmlns:a16="http://schemas.microsoft.com/office/drawing/2014/main" id="{857753D7-B0B1-54E1-E442-54402D613A17}"/>
                  </a:ext>
                </a:extLst>
              </p:cNvPr>
              <p:cNvGrpSpPr/>
              <p:nvPr/>
            </p:nvGrpSpPr>
            <p:grpSpPr>
              <a:xfrm>
                <a:off x="1236688" y="2200167"/>
                <a:ext cx="236588" cy="108000"/>
                <a:chOff x="-4193913" y="3572545"/>
                <a:chExt cx="236588" cy="108000"/>
              </a:xfrm>
            </p:grpSpPr>
            <p:grpSp>
              <p:nvGrpSpPr>
                <p:cNvPr id="30" name="Grupo 29">
                  <a:extLst>
                    <a:ext uri="{FF2B5EF4-FFF2-40B4-BE49-F238E27FC236}">
                      <a16:creationId xmlns:a16="http://schemas.microsoft.com/office/drawing/2014/main" id="{51808800-FAA5-6328-6E59-9B04B7A66DB1}"/>
                    </a:ext>
                  </a:extLst>
                </p:cNvPr>
                <p:cNvGrpSpPr/>
                <p:nvPr/>
              </p:nvGrpSpPr>
              <p:grpSpPr>
                <a:xfrm>
                  <a:off x="-4193913" y="3572545"/>
                  <a:ext cx="108000" cy="108000"/>
                  <a:chOff x="-4345705" y="3381374"/>
                  <a:chExt cx="228600" cy="228600"/>
                </a:xfrm>
              </p:grpSpPr>
              <p:sp>
                <p:nvSpPr>
                  <p:cNvPr id="34" name="Elipse 33">
                    <a:extLst>
                      <a:ext uri="{FF2B5EF4-FFF2-40B4-BE49-F238E27FC236}">
                        <a16:creationId xmlns:a16="http://schemas.microsoft.com/office/drawing/2014/main" id="{9E4B356A-16D6-6FDD-62FA-E67D7558CBB8}"/>
                      </a:ext>
                    </a:extLst>
                  </p:cNvPr>
                  <p:cNvSpPr/>
                  <p:nvPr/>
                </p:nvSpPr>
                <p:spPr>
                  <a:xfrm>
                    <a:off x="-4345705" y="3381374"/>
                    <a:ext cx="228600" cy="2286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5" name="Forma libre: forma 34">
                    <a:extLst>
                      <a:ext uri="{FF2B5EF4-FFF2-40B4-BE49-F238E27FC236}">
                        <a16:creationId xmlns:a16="http://schemas.microsoft.com/office/drawing/2014/main" id="{2FEAECB1-EC9B-C9CA-36C3-1F6A87CE6BAD}"/>
                      </a:ext>
                    </a:extLst>
                  </p:cNvPr>
                  <p:cNvSpPr/>
                  <p:nvPr/>
                </p:nvSpPr>
                <p:spPr>
                  <a:xfrm>
                    <a:off x="-4298080" y="3449022"/>
                    <a:ext cx="133350" cy="93303"/>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31" name="Grupo 30">
                  <a:extLst>
                    <a:ext uri="{FF2B5EF4-FFF2-40B4-BE49-F238E27FC236}">
                      <a16:creationId xmlns:a16="http://schemas.microsoft.com/office/drawing/2014/main" id="{3240B487-30F0-5865-CB97-A9CFBDBC1804}"/>
                    </a:ext>
                  </a:extLst>
                </p:cNvPr>
                <p:cNvGrpSpPr/>
                <p:nvPr/>
              </p:nvGrpSpPr>
              <p:grpSpPr>
                <a:xfrm>
                  <a:off x="-4065325" y="3572545"/>
                  <a:ext cx="108000" cy="108000"/>
                  <a:chOff x="-4098055" y="3381374"/>
                  <a:chExt cx="228600" cy="228600"/>
                </a:xfrm>
              </p:grpSpPr>
              <p:sp>
                <p:nvSpPr>
                  <p:cNvPr id="32" name="Elipse 31">
                    <a:extLst>
                      <a:ext uri="{FF2B5EF4-FFF2-40B4-BE49-F238E27FC236}">
                        <a16:creationId xmlns:a16="http://schemas.microsoft.com/office/drawing/2014/main" id="{8D2A8D56-77F1-4197-CE69-11C1EB89B0FE}"/>
                      </a:ext>
                    </a:extLst>
                  </p:cNvPr>
                  <p:cNvSpPr/>
                  <p:nvPr/>
                </p:nvSpPr>
                <p:spPr>
                  <a:xfrm>
                    <a:off x="-4098055" y="3381374"/>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33" name="Forma libre: forma 32">
                    <a:extLst>
                      <a:ext uri="{FF2B5EF4-FFF2-40B4-BE49-F238E27FC236}">
                        <a16:creationId xmlns:a16="http://schemas.microsoft.com/office/drawing/2014/main" id="{D3EC4DC3-1949-F46A-B31C-D48B87F882FB}"/>
                      </a:ext>
                    </a:extLst>
                  </p:cNvPr>
                  <p:cNvSpPr/>
                  <p:nvPr/>
                </p:nvSpPr>
                <p:spPr>
                  <a:xfrm>
                    <a:off x="-4026618" y="3428926"/>
                    <a:ext cx="85725" cy="133494"/>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grpSp>
            <p:nvGrpSpPr>
              <p:cNvPr id="27" name="Grupo 26">
                <a:extLst>
                  <a:ext uri="{FF2B5EF4-FFF2-40B4-BE49-F238E27FC236}">
                    <a16:creationId xmlns:a16="http://schemas.microsoft.com/office/drawing/2014/main" id="{8B8C97DB-23AD-A6F2-50B1-DB8C2E063A70}"/>
                  </a:ext>
                </a:extLst>
              </p:cNvPr>
              <p:cNvGrpSpPr/>
              <p:nvPr/>
            </p:nvGrpSpPr>
            <p:grpSpPr>
              <a:xfrm>
                <a:off x="1108430" y="2200167"/>
                <a:ext cx="108000" cy="108000"/>
                <a:chOff x="-4359993" y="5543550"/>
                <a:chExt cx="228600" cy="228600"/>
              </a:xfrm>
            </p:grpSpPr>
            <p:sp>
              <p:nvSpPr>
                <p:cNvPr id="28" name="Elipse 27">
                  <a:extLst>
                    <a:ext uri="{FF2B5EF4-FFF2-40B4-BE49-F238E27FC236}">
                      <a16:creationId xmlns:a16="http://schemas.microsoft.com/office/drawing/2014/main" id="{C1301D16-AE2E-0F1B-2B35-3E9D2A2E3E3F}"/>
                    </a:ext>
                  </a:extLst>
                </p:cNvPr>
                <p:cNvSpPr/>
                <p:nvPr/>
              </p:nvSpPr>
              <p:spPr>
                <a:xfrm>
                  <a:off x="-4359993" y="5543550"/>
                  <a:ext cx="228600" cy="228600"/>
                </a:xfrm>
                <a:prstGeom prst="ellipse">
                  <a:avLst/>
                </a:prstGeom>
                <a:solidFill>
                  <a:srgbClr val="6999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9" name="Forma libre: forma 28">
                  <a:extLst>
                    <a:ext uri="{FF2B5EF4-FFF2-40B4-BE49-F238E27FC236}">
                      <a16:creationId xmlns:a16="http://schemas.microsoft.com/office/drawing/2014/main" id="{9AFA63AF-E899-DEC6-0269-26D953706775}"/>
                    </a:ext>
                  </a:extLst>
                </p:cNvPr>
                <p:cNvSpPr/>
                <p:nvPr/>
              </p:nvSpPr>
              <p:spPr>
                <a:xfrm>
                  <a:off x="-4307606" y="5590432"/>
                  <a:ext cx="123824" cy="134840"/>
                </a:xfrm>
                <a:custGeom>
                  <a:avLst/>
                  <a:gdLst>
                    <a:gd name="connsiteX0" fmla="*/ 43508 w 123824"/>
                    <a:gd name="connsiteY0" fmla="*/ 47 h 134840"/>
                    <a:gd name="connsiteX1" fmla="*/ 35392 w 123824"/>
                    <a:gd name="connsiteY1" fmla="*/ 419 h 134840"/>
                    <a:gd name="connsiteX2" fmla="*/ 34006 w 123824"/>
                    <a:gd name="connsiteY2" fmla="*/ 7620 h 134840"/>
                    <a:gd name="connsiteX3" fmla="*/ 35273 w 123824"/>
                    <a:gd name="connsiteY3" fmla="*/ 8620 h 134840"/>
                    <a:gd name="connsiteX4" fmla="*/ 41153 w 123824"/>
                    <a:gd name="connsiteY4" fmla="*/ 9001 h 134840"/>
                    <a:gd name="connsiteX5" fmla="*/ 46407 w 123824"/>
                    <a:gd name="connsiteY5" fmla="*/ 9039 h 134840"/>
                    <a:gd name="connsiteX6" fmla="*/ 46407 w 123824"/>
                    <a:gd name="connsiteY6" fmla="*/ 15478 h 134840"/>
                    <a:gd name="connsiteX7" fmla="*/ 46407 w 123824"/>
                    <a:gd name="connsiteY7" fmla="*/ 21907 h 134840"/>
                    <a:gd name="connsiteX8" fmla="*/ 39124 w 123824"/>
                    <a:gd name="connsiteY8" fmla="*/ 21964 h 134840"/>
                    <a:gd name="connsiteX9" fmla="*/ 29200 w 123824"/>
                    <a:gd name="connsiteY9" fmla="*/ 22850 h 134840"/>
                    <a:gd name="connsiteX10" fmla="*/ 19595 w 123824"/>
                    <a:gd name="connsiteY10" fmla="*/ 33499 h 134840"/>
                    <a:gd name="connsiteX11" fmla="*/ 17852 w 123824"/>
                    <a:gd name="connsiteY11" fmla="*/ 52006 h 134840"/>
                    <a:gd name="connsiteX12" fmla="*/ 16398 w 123824"/>
                    <a:gd name="connsiteY12" fmla="*/ 69399 h 134840"/>
                    <a:gd name="connsiteX13" fmla="*/ 16403 w 123824"/>
                    <a:gd name="connsiteY13" fmla="*/ 89630 h 134840"/>
                    <a:gd name="connsiteX14" fmla="*/ 16692 w 123824"/>
                    <a:gd name="connsiteY14" fmla="*/ 110985 h 134840"/>
                    <a:gd name="connsiteX15" fmla="*/ 18828 w 123824"/>
                    <a:gd name="connsiteY15" fmla="*/ 114986 h 134840"/>
                    <a:gd name="connsiteX16" fmla="*/ 19594 w 123824"/>
                    <a:gd name="connsiteY16" fmla="*/ 115900 h 134840"/>
                    <a:gd name="connsiteX17" fmla="*/ 10729 w 123824"/>
                    <a:gd name="connsiteY17" fmla="*/ 121301 h 134840"/>
                    <a:gd name="connsiteX18" fmla="*/ 1339 w 123824"/>
                    <a:gd name="connsiteY18" fmla="*/ 127092 h 134840"/>
                    <a:gd name="connsiteX19" fmla="*/ 1532 w 123824"/>
                    <a:gd name="connsiteY19" fmla="*/ 133759 h 134840"/>
                    <a:gd name="connsiteX20" fmla="*/ 5915 w 123824"/>
                    <a:gd name="connsiteY20" fmla="*/ 134636 h 134840"/>
                    <a:gd name="connsiteX21" fmla="*/ 19786 w 123824"/>
                    <a:gd name="connsiteY21" fmla="*/ 126444 h 134840"/>
                    <a:gd name="connsiteX22" fmla="*/ 33095 w 123824"/>
                    <a:gd name="connsiteY22" fmla="*/ 118453 h 134840"/>
                    <a:gd name="connsiteX23" fmla="*/ 61923 w 123824"/>
                    <a:gd name="connsiteY23" fmla="*/ 118453 h 134840"/>
                    <a:gd name="connsiteX24" fmla="*/ 90750 w 123824"/>
                    <a:gd name="connsiteY24" fmla="*/ 118453 h 134840"/>
                    <a:gd name="connsiteX25" fmla="*/ 103907 w 123824"/>
                    <a:gd name="connsiteY25" fmla="*/ 126377 h 134840"/>
                    <a:gd name="connsiteX26" fmla="*/ 117754 w 123824"/>
                    <a:gd name="connsiteY26" fmla="*/ 134569 h 134840"/>
                    <a:gd name="connsiteX27" fmla="*/ 122297 w 123824"/>
                    <a:gd name="connsiteY27" fmla="*/ 133759 h 134840"/>
                    <a:gd name="connsiteX28" fmla="*/ 122491 w 123824"/>
                    <a:gd name="connsiteY28" fmla="*/ 127092 h 134840"/>
                    <a:gd name="connsiteX29" fmla="*/ 113102 w 123824"/>
                    <a:gd name="connsiteY29" fmla="*/ 121301 h 134840"/>
                    <a:gd name="connsiteX30" fmla="*/ 104237 w 123824"/>
                    <a:gd name="connsiteY30" fmla="*/ 115900 h 134840"/>
                    <a:gd name="connsiteX31" fmla="*/ 105022 w 123824"/>
                    <a:gd name="connsiteY31" fmla="*/ 114957 h 134840"/>
                    <a:gd name="connsiteX32" fmla="*/ 107138 w 123824"/>
                    <a:gd name="connsiteY32" fmla="*/ 110985 h 134840"/>
                    <a:gd name="connsiteX33" fmla="*/ 107427 w 123824"/>
                    <a:gd name="connsiteY33" fmla="*/ 89620 h 134840"/>
                    <a:gd name="connsiteX34" fmla="*/ 107431 w 123824"/>
                    <a:gd name="connsiteY34" fmla="*/ 69370 h 134840"/>
                    <a:gd name="connsiteX35" fmla="*/ 105977 w 123824"/>
                    <a:gd name="connsiteY35" fmla="*/ 51987 h 134840"/>
                    <a:gd name="connsiteX36" fmla="*/ 104235 w 123824"/>
                    <a:gd name="connsiteY36" fmla="*/ 33499 h 134840"/>
                    <a:gd name="connsiteX37" fmla="*/ 94617 w 123824"/>
                    <a:gd name="connsiteY37" fmla="*/ 22841 h 134840"/>
                    <a:gd name="connsiteX38" fmla="*/ 84707 w 123824"/>
                    <a:gd name="connsiteY38" fmla="*/ 21964 h 134840"/>
                    <a:gd name="connsiteX39" fmla="*/ 77423 w 123824"/>
                    <a:gd name="connsiteY39" fmla="*/ 21907 h 134840"/>
                    <a:gd name="connsiteX40" fmla="*/ 77423 w 123824"/>
                    <a:gd name="connsiteY40" fmla="*/ 15478 h 134840"/>
                    <a:gd name="connsiteX41" fmla="*/ 77423 w 123824"/>
                    <a:gd name="connsiteY41" fmla="*/ 9039 h 134840"/>
                    <a:gd name="connsiteX42" fmla="*/ 82677 w 123824"/>
                    <a:gd name="connsiteY42" fmla="*/ 9001 h 134840"/>
                    <a:gd name="connsiteX43" fmla="*/ 88558 w 123824"/>
                    <a:gd name="connsiteY43" fmla="*/ 8620 h 134840"/>
                    <a:gd name="connsiteX44" fmla="*/ 91021 w 123824"/>
                    <a:gd name="connsiteY44" fmla="*/ 4315 h 134840"/>
                    <a:gd name="connsiteX45" fmla="*/ 88195 w 123824"/>
                    <a:gd name="connsiteY45" fmla="*/ 333 h 134840"/>
                    <a:gd name="connsiteX46" fmla="*/ 69193 w 123824"/>
                    <a:gd name="connsiteY46" fmla="*/ 9 h 134840"/>
                    <a:gd name="connsiteX47" fmla="*/ 43508 w 123824"/>
                    <a:gd name="connsiteY47" fmla="*/ 47 h 134840"/>
                    <a:gd name="connsiteX48" fmla="*/ 55538 w 123824"/>
                    <a:gd name="connsiteY48" fmla="*/ 15478 h 134840"/>
                    <a:gd name="connsiteX49" fmla="*/ 55538 w 123824"/>
                    <a:gd name="connsiteY49" fmla="*/ 21926 h 134840"/>
                    <a:gd name="connsiteX50" fmla="*/ 61915 w 123824"/>
                    <a:gd name="connsiteY50" fmla="*/ 21926 h 134840"/>
                    <a:gd name="connsiteX51" fmla="*/ 68292 w 123824"/>
                    <a:gd name="connsiteY51" fmla="*/ 21926 h 134840"/>
                    <a:gd name="connsiteX52" fmla="*/ 68292 w 123824"/>
                    <a:gd name="connsiteY52" fmla="*/ 15478 h 134840"/>
                    <a:gd name="connsiteX53" fmla="*/ 68292 w 123824"/>
                    <a:gd name="connsiteY53" fmla="*/ 9029 h 134840"/>
                    <a:gd name="connsiteX54" fmla="*/ 61915 w 123824"/>
                    <a:gd name="connsiteY54" fmla="*/ 9029 h 134840"/>
                    <a:gd name="connsiteX55" fmla="*/ 55538 w 123824"/>
                    <a:gd name="connsiteY55" fmla="*/ 9029 h 134840"/>
                    <a:gd name="connsiteX56" fmla="*/ 55538 w 123824"/>
                    <a:gd name="connsiteY56" fmla="*/ 15478 h 134840"/>
                    <a:gd name="connsiteX57" fmla="*/ 33592 w 123824"/>
                    <a:gd name="connsiteY57" fmla="*/ 31080 h 134840"/>
                    <a:gd name="connsiteX58" fmla="*/ 28446 w 123824"/>
                    <a:gd name="connsiteY58" fmla="*/ 35623 h 134840"/>
                    <a:gd name="connsiteX59" fmla="*/ 27131 w 123824"/>
                    <a:gd name="connsiteY59" fmla="*/ 50187 h 134840"/>
                    <a:gd name="connsiteX60" fmla="*/ 25898 w 123824"/>
                    <a:gd name="connsiteY60" fmla="*/ 64865 h 134840"/>
                    <a:gd name="connsiteX61" fmla="*/ 25816 w 123824"/>
                    <a:gd name="connsiteY61" fmla="*/ 65551 h 134840"/>
                    <a:gd name="connsiteX62" fmla="*/ 61915 w 123824"/>
                    <a:gd name="connsiteY62" fmla="*/ 65551 h 134840"/>
                    <a:gd name="connsiteX63" fmla="*/ 98014 w 123824"/>
                    <a:gd name="connsiteY63" fmla="*/ 65551 h 134840"/>
                    <a:gd name="connsiteX64" fmla="*/ 97932 w 123824"/>
                    <a:gd name="connsiteY64" fmla="*/ 64865 h 134840"/>
                    <a:gd name="connsiteX65" fmla="*/ 96700 w 123824"/>
                    <a:gd name="connsiteY65" fmla="*/ 50187 h 134840"/>
                    <a:gd name="connsiteX66" fmla="*/ 95383 w 123824"/>
                    <a:gd name="connsiteY66" fmla="*/ 35623 h 134840"/>
                    <a:gd name="connsiteX67" fmla="*/ 93707 w 123824"/>
                    <a:gd name="connsiteY67" fmla="*/ 32851 h 134840"/>
                    <a:gd name="connsiteX68" fmla="*/ 90076 w 123824"/>
                    <a:gd name="connsiteY68" fmla="*/ 31061 h 134840"/>
                    <a:gd name="connsiteX69" fmla="*/ 33592 w 123824"/>
                    <a:gd name="connsiteY69" fmla="*/ 31080 h 134840"/>
                    <a:gd name="connsiteX70" fmla="*/ 25391 w 123824"/>
                    <a:gd name="connsiteY70" fmla="*/ 91487 h 134840"/>
                    <a:gd name="connsiteX71" fmla="*/ 25872 w 123824"/>
                    <a:gd name="connsiteY71" fmla="*/ 109213 h 134840"/>
                    <a:gd name="connsiteX72" fmla="*/ 97959 w 123824"/>
                    <a:gd name="connsiteY72" fmla="*/ 109213 h 134840"/>
                    <a:gd name="connsiteX73" fmla="*/ 98439 w 123824"/>
                    <a:gd name="connsiteY73" fmla="*/ 91487 h 134840"/>
                    <a:gd name="connsiteX74" fmla="*/ 98439 w 123824"/>
                    <a:gd name="connsiteY74" fmla="*/ 74685 h 134840"/>
                    <a:gd name="connsiteX75" fmla="*/ 61915 w 123824"/>
                    <a:gd name="connsiteY75" fmla="*/ 74685 h 134840"/>
                    <a:gd name="connsiteX76" fmla="*/ 25391 w 123824"/>
                    <a:gd name="connsiteY76" fmla="*/ 74685 h 134840"/>
                    <a:gd name="connsiteX77" fmla="*/ 25391 w 123824"/>
                    <a:gd name="connsiteY77" fmla="*/ 91487 h 134840"/>
                    <a:gd name="connsiteX78" fmla="*/ 40271 w 123824"/>
                    <a:gd name="connsiteY78" fmla="*/ 79553 h 134840"/>
                    <a:gd name="connsiteX79" fmla="*/ 32706 w 123824"/>
                    <a:gd name="connsiteY79" fmla="*/ 84258 h 134840"/>
                    <a:gd name="connsiteX80" fmla="*/ 36857 w 123824"/>
                    <a:gd name="connsiteY80" fmla="*/ 103298 h 134840"/>
                    <a:gd name="connsiteX81" fmla="*/ 55121 w 123824"/>
                    <a:gd name="connsiteY81" fmla="*/ 95193 h 134840"/>
                    <a:gd name="connsiteX82" fmla="*/ 55189 w 123824"/>
                    <a:gd name="connsiteY82" fmla="*/ 89182 h 134840"/>
                    <a:gd name="connsiteX83" fmla="*/ 46334 w 123824"/>
                    <a:gd name="connsiteY83" fmla="*/ 79819 h 134840"/>
                    <a:gd name="connsiteX84" fmla="*/ 40271 w 123824"/>
                    <a:gd name="connsiteY84" fmla="*/ 79553 h 134840"/>
                    <a:gd name="connsiteX85" fmla="*/ 78599 w 123824"/>
                    <a:gd name="connsiteY85" fmla="*/ 79543 h 134840"/>
                    <a:gd name="connsiteX86" fmla="*/ 70138 w 123824"/>
                    <a:gd name="connsiteY86" fmla="*/ 85515 h 134840"/>
                    <a:gd name="connsiteX87" fmla="*/ 69739 w 123824"/>
                    <a:gd name="connsiteY87" fmla="*/ 97802 h 134840"/>
                    <a:gd name="connsiteX88" fmla="*/ 82450 w 123824"/>
                    <a:gd name="connsiteY88" fmla="*/ 104689 h 134840"/>
                    <a:gd name="connsiteX89" fmla="*/ 86974 w 123824"/>
                    <a:gd name="connsiteY89" fmla="*/ 103298 h 134840"/>
                    <a:gd name="connsiteX90" fmla="*/ 93754 w 123824"/>
                    <a:gd name="connsiteY90" fmla="*/ 91221 h 134840"/>
                    <a:gd name="connsiteX91" fmla="*/ 84570 w 123824"/>
                    <a:gd name="connsiteY91" fmla="*/ 79819 h 134840"/>
                    <a:gd name="connsiteX92" fmla="*/ 78599 w 123824"/>
                    <a:gd name="connsiteY92" fmla="*/ 79543 h 134840"/>
                    <a:gd name="connsiteX93" fmla="*/ 41256 w 123824"/>
                    <a:gd name="connsiteY93" fmla="*/ 88725 h 134840"/>
                    <a:gd name="connsiteX94" fmla="*/ 39308 w 123824"/>
                    <a:gd name="connsiteY94" fmla="*/ 90897 h 134840"/>
                    <a:gd name="connsiteX95" fmla="*/ 43927 w 123824"/>
                    <a:gd name="connsiteY95" fmla="*/ 95488 h 134840"/>
                    <a:gd name="connsiteX96" fmla="*/ 46114 w 123824"/>
                    <a:gd name="connsiteY96" fmla="*/ 90659 h 134840"/>
                    <a:gd name="connsiteX97" fmla="*/ 43961 w 123824"/>
                    <a:gd name="connsiteY97" fmla="*/ 88601 h 134840"/>
                    <a:gd name="connsiteX98" fmla="*/ 41256 w 123824"/>
                    <a:gd name="connsiteY98" fmla="*/ 88725 h 134840"/>
                    <a:gd name="connsiteX99" fmla="*/ 79800 w 123824"/>
                    <a:gd name="connsiteY99" fmla="*/ 88611 h 134840"/>
                    <a:gd name="connsiteX100" fmla="*/ 77716 w 123824"/>
                    <a:gd name="connsiteY100" fmla="*/ 90659 h 134840"/>
                    <a:gd name="connsiteX101" fmla="*/ 78791 w 123824"/>
                    <a:gd name="connsiteY101" fmla="*/ 94888 h 134840"/>
                    <a:gd name="connsiteX102" fmla="*/ 84523 w 123824"/>
                    <a:gd name="connsiteY102" fmla="*/ 90897 h 134840"/>
                    <a:gd name="connsiteX103" fmla="*/ 82574 w 123824"/>
                    <a:gd name="connsiteY103" fmla="*/ 88725 h 134840"/>
                    <a:gd name="connsiteX104" fmla="*/ 79800 w 123824"/>
                    <a:gd name="connsiteY104" fmla="*/ 88611 h 1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3824" h="134840">
                      <a:moveTo>
                        <a:pt x="43508" y="47"/>
                      </a:moveTo>
                      <a:cubicBezTo>
                        <a:pt x="36315" y="114"/>
                        <a:pt x="36021" y="124"/>
                        <a:pt x="35392" y="419"/>
                      </a:cubicBezTo>
                      <a:cubicBezTo>
                        <a:pt x="32634" y="1705"/>
                        <a:pt x="31915" y="5438"/>
                        <a:pt x="34006" y="7620"/>
                      </a:cubicBezTo>
                      <a:cubicBezTo>
                        <a:pt x="34359" y="7991"/>
                        <a:pt x="34928" y="8439"/>
                        <a:pt x="35273" y="8620"/>
                      </a:cubicBezTo>
                      <a:cubicBezTo>
                        <a:pt x="35889" y="8953"/>
                        <a:pt x="35984" y="8953"/>
                        <a:pt x="41153" y="9001"/>
                      </a:cubicBezTo>
                      <a:lnTo>
                        <a:pt x="46407" y="9039"/>
                      </a:lnTo>
                      <a:lnTo>
                        <a:pt x="46407" y="15478"/>
                      </a:lnTo>
                      <a:lnTo>
                        <a:pt x="46407" y="21907"/>
                      </a:lnTo>
                      <a:lnTo>
                        <a:pt x="39124" y="21964"/>
                      </a:lnTo>
                      <a:cubicBezTo>
                        <a:pt x="31285" y="22031"/>
                        <a:pt x="31482" y="22012"/>
                        <a:pt x="29200" y="22850"/>
                      </a:cubicBezTo>
                      <a:cubicBezTo>
                        <a:pt x="24544" y="24555"/>
                        <a:pt x="20858" y="28641"/>
                        <a:pt x="19595" y="33499"/>
                      </a:cubicBezTo>
                      <a:cubicBezTo>
                        <a:pt x="19375" y="34347"/>
                        <a:pt x="18958" y="38776"/>
                        <a:pt x="17852" y="52006"/>
                      </a:cubicBezTo>
                      <a:lnTo>
                        <a:pt x="16398" y="69399"/>
                      </a:lnTo>
                      <a:lnTo>
                        <a:pt x="16403" y="89630"/>
                      </a:lnTo>
                      <a:cubicBezTo>
                        <a:pt x="16409" y="109251"/>
                        <a:pt x="16417" y="109909"/>
                        <a:pt x="16692" y="110985"/>
                      </a:cubicBezTo>
                      <a:cubicBezTo>
                        <a:pt x="17064" y="112433"/>
                        <a:pt x="17876" y="113957"/>
                        <a:pt x="18828" y="114986"/>
                      </a:cubicBezTo>
                      <a:cubicBezTo>
                        <a:pt x="19249" y="115443"/>
                        <a:pt x="19594" y="115852"/>
                        <a:pt x="19594" y="115900"/>
                      </a:cubicBezTo>
                      <a:cubicBezTo>
                        <a:pt x="19594" y="115938"/>
                        <a:pt x="15605" y="118367"/>
                        <a:pt x="10729" y="121301"/>
                      </a:cubicBezTo>
                      <a:cubicBezTo>
                        <a:pt x="5853" y="124225"/>
                        <a:pt x="1628" y="126835"/>
                        <a:pt x="1339" y="127092"/>
                      </a:cubicBezTo>
                      <a:cubicBezTo>
                        <a:pt x="-524" y="128778"/>
                        <a:pt x="-428" y="132083"/>
                        <a:pt x="1532" y="133759"/>
                      </a:cubicBezTo>
                      <a:cubicBezTo>
                        <a:pt x="2659" y="134731"/>
                        <a:pt x="4582" y="135112"/>
                        <a:pt x="5915" y="134636"/>
                      </a:cubicBezTo>
                      <a:cubicBezTo>
                        <a:pt x="6224" y="134521"/>
                        <a:pt x="12466" y="130835"/>
                        <a:pt x="19786" y="126444"/>
                      </a:cubicBezTo>
                      <a:lnTo>
                        <a:pt x="33095" y="118453"/>
                      </a:lnTo>
                      <a:lnTo>
                        <a:pt x="61923" y="118453"/>
                      </a:lnTo>
                      <a:lnTo>
                        <a:pt x="90750" y="118453"/>
                      </a:lnTo>
                      <a:lnTo>
                        <a:pt x="103907" y="126377"/>
                      </a:lnTo>
                      <a:cubicBezTo>
                        <a:pt x="111143" y="130740"/>
                        <a:pt x="117374" y="134416"/>
                        <a:pt x="117754" y="134569"/>
                      </a:cubicBezTo>
                      <a:cubicBezTo>
                        <a:pt x="119181" y="135121"/>
                        <a:pt x="121110" y="134779"/>
                        <a:pt x="122297" y="133759"/>
                      </a:cubicBezTo>
                      <a:cubicBezTo>
                        <a:pt x="124251" y="132092"/>
                        <a:pt x="124347" y="128768"/>
                        <a:pt x="122491" y="127092"/>
                      </a:cubicBezTo>
                      <a:cubicBezTo>
                        <a:pt x="122203" y="126835"/>
                        <a:pt x="117978" y="124225"/>
                        <a:pt x="113102" y="121301"/>
                      </a:cubicBezTo>
                      <a:cubicBezTo>
                        <a:pt x="108226" y="118367"/>
                        <a:pt x="104237" y="115938"/>
                        <a:pt x="104237" y="115900"/>
                      </a:cubicBezTo>
                      <a:cubicBezTo>
                        <a:pt x="104237" y="115852"/>
                        <a:pt x="104590" y="115433"/>
                        <a:pt x="105022" y="114957"/>
                      </a:cubicBezTo>
                      <a:cubicBezTo>
                        <a:pt x="105999" y="113871"/>
                        <a:pt x="106768" y="112433"/>
                        <a:pt x="107138" y="110985"/>
                      </a:cubicBezTo>
                      <a:cubicBezTo>
                        <a:pt x="107414" y="109899"/>
                        <a:pt x="107423" y="109261"/>
                        <a:pt x="107427" y="89620"/>
                      </a:cubicBezTo>
                      <a:lnTo>
                        <a:pt x="107431" y="69370"/>
                      </a:lnTo>
                      <a:lnTo>
                        <a:pt x="105977" y="51987"/>
                      </a:lnTo>
                      <a:cubicBezTo>
                        <a:pt x="104875" y="38805"/>
                        <a:pt x="104454" y="34347"/>
                        <a:pt x="104235" y="33499"/>
                      </a:cubicBezTo>
                      <a:cubicBezTo>
                        <a:pt x="102978" y="28660"/>
                        <a:pt x="99272" y="24555"/>
                        <a:pt x="94617" y="22841"/>
                      </a:cubicBezTo>
                      <a:cubicBezTo>
                        <a:pt x="92352" y="22012"/>
                        <a:pt x="92539" y="22031"/>
                        <a:pt x="84707" y="21964"/>
                      </a:cubicBezTo>
                      <a:lnTo>
                        <a:pt x="77423" y="21907"/>
                      </a:lnTo>
                      <a:lnTo>
                        <a:pt x="77423" y="15478"/>
                      </a:lnTo>
                      <a:lnTo>
                        <a:pt x="77423" y="9039"/>
                      </a:lnTo>
                      <a:lnTo>
                        <a:pt x="82677" y="9001"/>
                      </a:lnTo>
                      <a:cubicBezTo>
                        <a:pt x="87846" y="8953"/>
                        <a:pt x="87941" y="8953"/>
                        <a:pt x="88558" y="8620"/>
                      </a:cubicBezTo>
                      <a:cubicBezTo>
                        <a:pt x="90173" y="7763"/>
                        <a:pt x="91113" y="6115"/>
                        <a:pt x="91021" y="4315"/>
                      </a:cubicBezTo>
                      <a:cubicBezTo>
                        <a:pt x="90928" y="2533"/>
                        <a:pt x="89798" y="933"/>
                        <a:pt x="88195" y="333"/>
                      </a:cubicBezTo>
                      <a:cubicBezTo>
                        <a:pt x="87429" y="47"/>
                        <a:pt x="87058" y="47"/>
                        <a:pt x="69193" y="9"/>
                      </a:cubicBezTo>
                      <a:cubicBezTo>
                        <a:pt x="59172" y="-10"/>
                        <a:pt x="47613" y="0"/>
                        <a:pt x="43508" y="47"/>
                      </a:cubicBezTo>
                      <a:close/>
                      <a:moveTo>
                        <a:pt x="55538" y="15478"/>
                      </a:moveTo>
                      <a:lnTo>
                        <a:pt x="55538" y="21926"/>
                      </a:lnTo>
                      <a:lnTo>
                        <a:pt x="61915" y="21926"/>
                      </a:lnTo>
                      <a:lnTo>
                        <a:pt x="68292" y="21926"/>
                      </a:lnTo>
                      <a:lnTo>
                        <a:pt x="68292" y="15478"/>
                      </a:lnTo>
                      <a:lnTo>
                        <a:pt x="68292" y="9029"/>
                      </a:lnTo>
                      <a:lnTo>
                        <a:pt x="61915" y="9029"/>
                      </a:lnTo>
                      <a:lnTo>
                        <a:pt x="55538" y="9029"/>
                      </a:lnTo>
                      <a:lnTo>
                        <a:pt x="55538" y="15478"/>
                      </a:lnTo>
                      <a:close/>
                      <a:moveTo>
                        <a:pt x="33592" y="31080"/>
                      </a:moveTo>
                      <a:cubicBezTo>
                        <a:pt x="31244" y="31413"/>
                        <a:pt x="29110" y="33299"/>
                        <a:pt x="28446" y="35623"/>
                      </a:cubicBezTo>
                      <a:cubicBezTo>
                        <a:pt x="28356" y="35947"/>
                        <a:pt x="27763" y="42500"/>
                        <a:pt x="27131" y="50187"/>
                      </a:cubicBezTo>
                      <a:cubicBezTo>
                        <a:pt x="26498" y="57883"/>
                        <a:pt x="25944" y="64484"/>
                        <a:pt x="25898" y="64865"/>
                      </a:cubicBezTo>
                      <a:lnTo>
                        <a:pt x="25816" y="65551"/>
                      </a:lnTo>
                      <a:lnTo>
                        <a:pt x="61915" y="65551"/>
                      </a:lnTo>
                      <a:lnTo>
                        <a:pt x="98014" y="65551"/>
                      </a:lnTo>
                      <a:lnTo>
                        <a:pt x="97932" y="64865"/>
                      </a:lnTo>
                      <a:cubicBezTo>
                        <a:pt x="97886" y="64484"/>
                        <a:pt x="97331" y="57883"/>
                        <a:pt x="96700" y="50187"/>
                      </a:cubicBezTo>
                      <a:cubicBezTo>
                        <a:pt x="96067" y="42500"/>
                        <a:pt x="95475" y="35947"/>
                        <a:pt x="95383" y="35623"/>
                      </a:cubicBezTo>
                      <a:cubicBezTo>
                        <a:pt x="95089" y="34595"/>
                        <a:pt x="94541" y="33690"/>
                        <a:pt x="93707" y="32851"/>
                      </a:cubicBezTo>
                      <a:cubicBezTo>
                        <a:pt x="92716" y="31861"/>
                        <a:pt x="91503" y="31270"/>
                        <a:pt x="90076" y="31061"/>
                      </a:cubicBezTo>
                      <a:cubicBezTo>
                        <a:pt x="88784" y="30880"/>
                        <a:pt x="34854" y="30889"/>
                        <a:pt x="33592" y="31080"/>
                      </a:cubicBezTo>
                      <a:close/>
                      <a:moveTo>
                        <a:pt x="25391" y="91487"/>
                      </a:moveTo>
                      <a:cubicBezTo>
                        <a:pt x="25391" y="108223"/>
                        <a:pt x="25410" y="108918"/>
                        <a:pt x="25872" y="109213"/>
                      </a:cubicBezTo>
                      <a:cubicBezTo>
                        <a:pt x="26097" y="109356"/>
                        <a:pt x="97734" y="109356"/>
                        <a:pt x="97959" y="109213"/>
                      </a:cubicBezTo>
                      <a:cubicBezTo>
                        <a:pt x="98421" y="108918"/>
                        <a:pt x="98439" y="108223"/>
                        <a:pt x="98439" y="91487"/>
                      </a:cubicBezTo>
                      <a:lnTo>
                        <a:pt x="98439" y="74685"/>
                      </a:lnTo>
                      <a:lnTo>
                        <a:pt x="61915" y="74685"/>
                      </a:lnTo>
                      <a:lnTo>
                        <a:pt x="25391" y="74685"/>
                      </a:lnTo>
                      <a:lnTo>
                        <a:pt x="25391" y="91487"/>
                      </a:lnTo>
                      <a:close/>
                      <a:moveTo>
                        <a:pt x="40271" y="79553"/>
                      </a:moveTo>
                      <a:cubicBezTo>
                        <a:pt x="37171" y="80248"/>
                        <a:pt x="34529" y="81886"/>
                        <a:pt x="32706" y="84258"/>
                      </a:cubicBezTo>
                      <a:cubicBezTo>
                        <a:pt x="27874" y="90535"/>
                        <a:pt x="29849" y="99603"/>
                        <a:pt x="36857" y="103298"/>
                      </a:cubicBezTo>
                      <a:cubicBezTo>
                        <a:pt x="44121" y="107127"/>
                        <a:pt x="52965" y="103203"/>
                        <a:pt x="55121" y="95193"/>
                      </a:cubicBezTo>
                      <a:cubicBezTo>
                        <a:pt x="55551" y="93592"/>
                        <a:pt x="55583" y="90725"/>
                        <a:pt x="55189" y="89182"/>
                      </a:cubicBezTo>
                      <a:cubicBezTo>
                        <a:pt x="54012" y="84553"/>
                        <a:pt x="50789" y="81143"/>
                        <a:pt x="46334" y="79819"/>
                      </a:cubicBezTo>
                      <a:cubicBezTo>
                        <a:pt x="44674" y="79333"/>
                        <a:pt x="41829" y="79200"/>
                        <a:pt x="40271" y="79553"/>
                      </a:cubicBezTo>
                      <a:close/>
                      <a:moveTo>
                        <a:pt x="78599" y="79543"/>
                      </a:moveTo>
                      <a:cubicBezTo>
                        <a:pt x="74852" y="80391"/>
                        <a:pt x="72027" y="82381"/>
                        <a:pt x="70138" y="85515"/>
                      </a:cubicBezTo>
                      <a:cubicBezTo>
                        <a:pt x="67868" y="89278"/>
                        <a:pt x="67722" y="93792"/>
                        <a:pt x="69739" y="97802"/>
                      </a:cubicBezTo>
                      <a:cubicBezTo>
                        <a:pt x="72116" y="102527"/>
                        <a:pt x="77242" y="105308"/>
                        <a:pt x="82450" y="104689"/>
                      </a:cubicBezTo>
                      <a:cubicBezTo>
                        <a:pt x="84242" y="104470"/>
                        <a:pt x="85451" y="104098"/>
                        <a:pt x="86974" y="103298"/>
                      </a:cubicBezTo>
                      <a:cubicBezTo>
                        <a:pt x="91448" y="100936"/>
                        <a:pt x="94074" y="96259"/>
                        <a:pt x="93754" y="91221"/>
                      </a:cubicBezTo>
                      <a:cubicBezTo>
                        <a:pt x="93413" y="85868"/>
                        <a:pt x="89799" y="81372"/>
                        <a:pt x="84570" y="79819"/>
                      </a:cubicBezTo>
                      <a:cubicBezTo>
                        <a:pt x="82967" y="79343"/>
                        <a:pt x="80075" y="79200"/>
                        <a:pt x="78599" y="79543"/>
                      </a:cubicBezTo>
                      <a:close/>
                      <a:moveTo>
                        <a:pt x="41256" y="88725"/>
                      </a:moveTo>
                      <a:cubicBezTo>
                        <a:pt x="40528" y="89058"/>
                        <a:pt x="39501" y="90201"/>
                        <a:pt x="39308" y="90897"/>
                      </a:cubicBezTo>
                      <a:cubicBezTo>
                        <a:pt x="38496" y="93821"/>
                        <a:pt x="41159" y="96469"/>
                        <a:pt x="43927" y="95488"/>
                      </a:cubicBezTo>
                      <a:cubicBezTo>
                        <a:pt x="45939" y="94783"/>
                        <a:pt x="46938" y="92573"/>
                        <a:pt x="46114" y="90659"/>
                      </a:cubicBezTo>
                      <a:cubicBezTo>
                        <a:pt x="45732" y="89763"/>
                        <a:pt x="44737" y="88820"/>
                        <a:pt x="43961" y="88601"/>
                      </a:cubicBezTo>
                      <a:cubicBezTo>
                        <a:pt x="43142" y="88373"/>
                        <a:pt x="41906" y="88430"/>
                        <a:pt x="41256" y="88725"/>
                      </a:cubicBezTo>
                      <a:close/>
                      <a:moveTo>
                        <a:pt x="79800" y="88611"/>
                      </a:moveTo>
                      <a:cubicBezTo>
                        <a:pt x="79087" y="88820"/>
                        <a:pt x="78082" y="89801"/>
                        <a:pt x="77716" y="90659"/>
                      </a:cubicBezTo>
                      <a:cubicBezTo>
                        <a:pt x="77090" y="92106"/>
                        <a:pt x="77554" y="93945"/>
                        <a:pt x="78791" y="94888"/>
                      </a:cubicBezTo>
                      <a:cubicBezTo>
                        <a:pt x="81663" y="97078"/>
                        <a:pt x="85498" y="94411"/>
                        <a:pt x="84523" y="90897"/>
                      </a:cubicBezTo>
                      <a:cubicBezTo>
                        <a:pt x="84329" y="90201"/>
                        <a:pt x="83303" y="89058"/>
                        <a:pt x="82574" y="88725"/>
                      </a:cubicBezTo>
                      <a:cubicBezTo>
                        <a:pt x="81943" y="88439"/>
                        <a:pt x="80584" y="88382"/>
                        <a:pt x="79800" y="8861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grpSp>
      <p:grpSp>
        <p:nvGrpSpPr>
          <p:cNvPr id="47" name="Grupo 46">
            <a:extLst>
              <a:ext uri="{FF2B5EF4-FFF2-40B4-BE49-F238E27FC236}">
                <a16:creationId xmlns:a16="http://schemas.microsoft.com/office/drawing/2014/main" id="{7089657C-5AAB-2B08-FD3C-B800DA0F9881}"/>
              </a:ext>
            </a:extLst>
          </p:cNvPr>
          <p:cNvGrpSpPr/>
          <p:nvPr/>
        </p:nvGrpSpPr>
        <p:grpSpPr>
          <a:xfrm>
            <a:off x="3216275" y="3921651"/>
            <a:ext cx="1475262" cy="944588"/>
            <a:chOff x="3216275" y="3921651"/>
            <a:chExt cx="1475262" cy="944588"/>
          </a:xfrm>
        </p:grpSpPr>
        <p:sp>
          <p:nvSpPr>
            <p:cNvPr id="48" name="Rectángulo: esquinas redondeadas 47">
              <a:extLst>
                <a:ext uri="{FF2B5EF4-FFF2-40B4-BE49-F238E27FC236}">
                  <a16:creationId xmlns:a16="http://schemas.microsoft.com/office/drawing/2014/main" id="{58608065-E376-0082-1FE5-E96FE45A053C}"/>
                </a:ext>
              </a:extLst>
            </p:cNvPr>
            <p:cNvSpPr/>
            <p:nvPr/>
          </p:nvSpPr>
          <p:spPr>
            <a:xfrm>
              <a:off x="3228973" y="4166151"/>
              <a:ext cx="1247777" cy="700088"/>
            </a:xfrm>
            <a:prstGeom prst="roundRect">
              <a:avLst/>
            </a:prstGeom>
            <a:solidFill>
              <a:schemeClr val="bg1">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49" name="Rectángulo: esquinas redondeadas 48">
              <a:extLst>
                <a:ext uri="{FF2B5EF4-FFF2-40B4-BE49-F238E27FC236}">
                  <a16:creationId xmlns:a16="http://schemas.microsoft.com/office/drawing/2014/main" id="{F3FD7EF2-1C56-00B4-BCB3-965F0700D284}"/>
                </a:ext>
              </a:extLst>
            </p:cNvPr>
            <p:cNvSpPr/>
            <p:nvPr/>
          </p:nvSpPr>
          <p:spPr>
            <a:xfrm>
              <a:off x="3216275" y="3921651"/>
              <a:ext cx="1276476" cy="204146"/>
            </a:xfrm>
            <a:prstGeom prst="roundRect">
              <a:avLst/>
            </a:prstGeom>
            <a:solidFill>
              <a:srgbClr val="2081D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50" name="Amrica del Norte">
              <a:extLst>
                <a:ext uri="{FF2B5EF4-FFF2-40B4-BE49-F238E27FC236}">
                  <a16:creationId xmlns:a16="http://schemas.microsoft.com/office/drawing/2014/main" id="{F1BD51A3-85C9-6CE9-3914-DECD7BBE277A}"/>
                </a:ext>
              </a:extLst>
            </p:cNvPr>
            <p:cNvSpPr/>
            <p:nvPr/>
          </p:nvSpPr>
          <p:spPr>
            <a:xfrm>
              <a:off x="3234932" y="3940373"/>
              <a:ext cx="123229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ctr"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charset="0"/>
                  <a:cs typeface="Arial" charset="0"/>
                  <a:sym typeface="Arial"/>
                </a:rPr>
                <a:t>América del Sur</a:t>
              </a:r>
            </a:p>
          </p:txBody>
        </p:sp>
        <p:sp>
          <p:nvSpPr>
            <p:cNvPr id="51" name="Canad">
              <a:extLst>
                <a:ext uri="{FF2B5EF4-FFF2-40B4-BE49-F238E27FC236}">
                  <a16:creationId xmlns:a16="http://schemas.microsoft.com/office/drawing/2014/main" id="{21448C2C-3549-66E3-30B5-314F5EC1E837}"/>
                </a:ext>
              </a:extLst>
            </p:cNvPr>
            <p:cNvSpPr/>
            <p:nvPr/>
          </p:nvSpPr>
          <p:spPr>
            <a:xfrm>
              <a:off x="3823579" y="4402370"/>
              <a:ext cx="867958"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Colombia</a:t>
              </a:r>
            </a:p>
          </p:txBody>
        </p:sp>
        <p:sp>
          <p:nvSpPr>
            <p:cNvPr id="52" name="Mxico">
              <a:extLst>
                <a:ext uri="{FF2B5EF4-FFF2-40B4-BE49-F238E27FC236}">
                  <a16:creationId xmlns:a16="http://schemas.microsoft.com/office/drawing/2014/main" id="{CA1A89FC-503F-06F5-083F-690E4EFD846C}"/>
                </a:ext>
              </a:extLst>
            </p:cNvPr>
            <p:cNvSpPr/>
            <p:nvPr/>
          </p:nvSpPr>
          <p:spPr>
            <a:xfrm>
              <a:off x="3823579" y="4608427"/>
              <a:ext cx="819738"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Chile</a:t>
              </a:r>
            </a:p>
          </p:txBody>
        </p:sp>
        <p:sp>
          <p:nvSpPr>
            <p:cNvPr id="53" name="EEUU">
              <a:extLst>
                <a:ext uri="{FF2B5EF4-FFF2-40B4-BE49-F238E27FC236}">
                  <a16:creationId xmlns:a16="http://schemas.microsoft.com/office/drawing/2014/main" id="{0897DF65-E29B-7F2E-0488-CC54DCFAD0A3}"/>
                </a:ext>
              </a:extLst>
            </p:cNvPr>
            <p:cNvSpPr/>
            <p:nvPr/>
          </p:nvSpPr>
          <p:spPr>
            <a:xfrm>
              <a:off x="3812038" y="4202398"/>
              <a:ext cx="75946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Perú</a:t>
              </a:r>
            </a:p>
          </p:txBody>
        </p:sp>
        <p:grpSp>
          <p:nvGrpSpPr>
            <p:cNvPr id="54" name="Grupo 53">
              <a:extLst>
                <a:ext uri="{FF2B5EF4-FFF2-40B4-BE49-F238E27FC236}">
                  <a16:creationId xmlns:a16="http://schemas.microsoft.com/office/drawing/2014/main" id="{A6F993C3-F650-C5AD-0979-CBF3161C60D8}"/>
                </a:ext>
              </a:extLst>
            </p:cNvPr>
            <p:cNvGrpSpPr/>
            <p:nvPr/>
          </p:nvGrpSpPr>
          <p:grpSpPr>
            <a:xfrm>
              <a:off x="3479672" y="4636939"/>
              <a:ext cx="299429" cy="134212"/>
              <a:chOff x="-4193913" y="3572545"/>
              <a:chExt cx="236588" cy="108000"/>
            </a:xfrm>
          </p:grpSpPr>
          <p:grpSp>
            <p:nvGrpSpPr>
              <p:cNvPr id="73" name="Grupo 72">
                <a:extLst>
                  <a:ext uri="{FF2B5EF4-FFF2-40B4-BE49-F238E27FC236}">
                    <a16:creationId xmlns:a16="http://schemas.microsoft.com/office/drawing/2014/main" id="{42D11BB4-9668-EA6B-2621-400C73818689}"/>
                  </a:ext>
                </a:extLst>
              </p:cNvPr>
              <p:cNvGrpSpPr/>
              <p:nvPr/>
            </p:nvGrpSpPr>
            <p:grpSpPr>
              <a:xfrm>
                <a:off x="-4193913" y="3572545"/>
                <a:ext cx="108000" cy="108000"/>
                <a:chOff x="-4345705" y="3381374"/>
                <a:chExt cx="228600" cy="228600"/>
              </a:xfrm>
            </p:grpSpPr>
            <p:sp>
              <p:nvSpPr>
                <p:cNvPr id="77" name="Elipse 76">
                  <a:extLst>
                    <a:ext uri="{FF2B5EF4-FFF2-40B4-BE49-F238E27FC236}">
                      <a16:creationId xmlns:a16="http://schemas.microsoft.com/office/drawing/2014/main" id="{4B4D6777-9DB7-7E10-E7D3-CA0D4B91471B}"/>
                    </a:ext>
                  </a:extLst>
                </p:cNvPr>
                <p:cNvSpPr/>
                <p:nvPr/>
              </p:nvSpPr>
              <p:spPr>
                <a:xfrm>
                  <a:off x="-4345705" y="3381374"/>
                  <a:ext cx="228600" cy="2286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78" name="Forma libre: forma 77">
                  <a:extLst>
                    <a:ext uri="{FF2B5EF4-FFF2-40B4-BE49-F238E27FC236}">
                      <a16:creationId xmlns:a16="http://schemas.microsoft.com/office/drawing/2014/main" id="{72003068-3312-DD5D-9EBF-6D3B9B77CCFD}"/>
                    </a:ext>
                  </a:extLst>
                </p:cNvPr>
                <p:cNvSpPr/>
                <p:nvPr/>
              </p:nvSpPr>
              <p:spPr>
                <a:xfrm>
                  <a:off x="-4298080" y="3449022"/>
                  <a:ext cx="133350" cy="93303"/>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74" name="Grupo 73">
                <a:extLst>
                  <a:ext uri="{FF2B5EF4-FFF2-40B4-BE49-F238E27FC236}">
                    <a16:creationId xmlns:a16="http://schemas.microsoft.com/office/drawing/2014/main" id="{D1993682-76F2-CE6F-360B-4D8DFC558810}"/>
                  </a:ext>
                </a:extLst>
              </p:cNvPr>
              <p:cNvGrpSpPr/>
              <p:nvPr/>
            </p:nvGrpSpPr>
            <p:grpSpPr>
              <a:xfrm>
                <a:off x="-4065325" y="3572545"/>
                <a:ext cx="108000" cy="108000"/>
                <a:chOff x="-4098055" y="3381374"/>
                <a:chExt cx="228600" cy="228600"/>
              </a:xfrm>
            </p:grpSpPr>
            <p:sp>
              <p:nvSpPr>
                <p:cNvPr id="75" name="Elipse 74">
                  <a:extLst>
                    <a:ext uri="{FF2B5EF4-FFF2-40B4-BE49-F238E27FC236}">
                      <a16:creationId xmlns:a16="http://schemas.microsoft.com/office/drawing/2014/main" id="{8D1FC617-9802-D580-6CCB-5651B6E7E6BB}"/>
                    </a:ext>
                  </a:extLst>
                </p:cNvPr>
                <p:cNvSpPr/>
                <p:nvPr/>
              </p:nvSpPr>
              <p:spPr>
                <a:xfrm>
                  <a:off x="-4098055" y="3381374"/>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76" name="Forma libre: forma 75">
                  <a:extLst>
                    <a:ext uri="{FF2B5EF4-FFF2-40B4-BE49-F238E27FC236}">
                      <a16:creationId xmlns:a16="http://schemas.microsoft.com/office/drawing/2014/main" id="{E674DAE9-5906-2F18-B79A-82B4E4462864}"/>
                    </a:ext>
                  </a:extLst>
                </p:cNvPr>
                <p:cNvSpPr/>
                <p:nvPr/>
              </p:nvSpPr>
              <p:spPr>
                <a:xfrm>
                  <a:off x="-4026618" y="3428926"/>
                  <a:ext cx="85725" cy="133494"/>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grpSp>
          <p:nvGrpSpPr>
            <p:cNvPr id="55" name="Grupo 54">
              <a:extLst>
                <a:ext uri="{FF2B5EF4-FFF2-40B4-BE49-F238E27FC236}">
                  <a16:creationId xmlns:a16="http://schemas.microsoft.com/office/drawing/2014/main" id="{4B05AB09-FB83-A1C0-ACC6-B30697F56982}"/>
                </a:ext>
              </a:extLst>
            </p:cNvPr>
            <p:cNvGrpSpPr/>
            <p:nvPr/>
          </p:nvGrpSpPr>
          <p:grpSpPr>
            <a:xfrm>
              <a:off x="3479672" y="4430883"/>
              <a:ext cx="299429" cy="134212"/>
              <a:chOff x="-4193913" y="3572545"/>
              <a:chExt cx="236588" cy="108000"/>
            </a:xfrm>
          </p:grpSpPr>
          <p:grpSp>
            <p:nvGrpSpPr>
              <p:cNvPr id="67" name="Grupo 66">
                <a:extLst>
                  <a:ext uri="{FF2B5EF4-FFF2-40B4-BE49-F238E27FC236}">
                    <a16:creationId xmlns:a16="http://schemas.microsoft.com/office/drawing/2014/main" id="{F09A65BF-2AAE-A977-C546-C687565BA169}"/>
                  </a:ext>
                </a:extLst>
              </p:cNvPr>
              <p:cNvGrpSpPr/>
              <p:nvPr/>
            </p:nvGrpSpPr>
            <p:grpSpPr>
              <a:xfrm>
                <a:off x="-4193913" y="3572545"/>
                <a:ext cx="108000" cy="108000"/>
                <a:chOff x="-4345705" y="3381374"/>
                <a:chExt cx="228600" cy="228600"/>
              </a:xfrm>
            </p:grpSpPr>
            <p:sp>
              <p:nvSpPr>
                <p:cNvPr id="71" name="Elipse 70">
                  <a:extLst>
                    <a:ext uri="{FF2B5EF4-FFF2-40B4-BE49-F238E27FC236}">
                      <a16:creationId xmlns:a16="http://schemas.microsoft.com/office/drawing/2014/main" id="{F49F00F5-56E1-B510-94AC-936A49DA90AC}"/>
                    </a:ext>
                  </a:extLst>
                </p:cNvPr>
                <p:cNvSpPr/>
                <p:nvPr/>
              </p:nvSpPr>
              <p:spPr>
                <a:xfrm>
                  <a:off x="-4345705" y="3381374"/>
                  <a:ext cx="228600" cy="2286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72" name="Forma libre: forma 71">
                  <a:extLst>
                    <a:ext uri="{FF2B5EF4-FFF2-40B4-BE49-F238E27FC236}">
                      <a16:creationId xmlns:a16="http://schemas.microsoft.com/office/drawing/2014/main" id="{DFDF0F15-EAB1-C2F4-CD16-B563CEFEB8F7}"/>
                    </a:ext>
                  </a:extLst>
                </p:cNvPr>
                <p:cNvSpPr/>
                <p:nvPr/>
              </p:nvSpPr>
              <p:spPr>
                <a:xfrm>
                  <a:off x="-4298080" y="3449022"/>
                  <a:ext cx="133350" cy="93303"/>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68" name="Grupo 67">
                <a:extLst>
                  <a:ext uri="{FF2B5EF4-FFF2-40B4-BE49-F238E27FC236}">
                    <a16:creationId xmlns:a16="http://schemas.microsoft.com/office/drawing/2014/main" id="{03A8A934-3D2F-0102-2F00-3670A2CEAB00}"/>
                  </a:ext>
                </a:extLst>
              </p:cNvPr>
              <p:cNvGrpSpPr/>
              <p:nvPr/>
            </p:nvGrpSpPr>
            <p:grpSpPr>
              <a:xfrm>
                <a:off x="-4065325" y="3572545"/>
                <a:ext cx="108000" cy="108000"/>
                <a:chOff x="-4098055" y="3381374"/>
                <a:chExt cx="228600" cy="228600"/>
              </a:xfrm>
            </p:grpSpPr>
            <p:sp>
              <p:nvSpPr>
                <p:cNvPr id="69" name="Elipse 68">
                  <a:extLst>
                    <a:ext uri="{FF2B5EF4-FFF2-40B4-BE49-F238E27FC236}">
                      <a16:creationId xmlns:a16="http://schemas.microsoft.com/office/drawing/2014/main" id="{B5EFE719-AC3B-E95A-1BE6-525319CEECA2}"/>
                    </a:ext>
                  </a:extLst>
                </p:cNvPr>
                <p:cNvSpPr/>
                <p:nvPr/>
              </p:nvSpPr>
              <p:spPr>
                <a:xfrm>
                  <a:off x="-4098055" y="3381374"/>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70" name="Forma libre: forma 69">
                  <a:extLst>
                    <a:ext uri="{FF2B5EF4-FFF2-40B4-BE49-F238E27FC236}">
                      <a16:creationId xmlns:a16="http://schemas.microsoft.com/office/drawing/2014/main" id="{6512A9D1-F430-38D7-9D32-FD6F2706AB58}"/>
                    </a:ext>
                  </a:extLst>
                </p:cNvPr>
                <p:cNvSpPr/>
                <p:nvPr/>
              </p:nvSpPr>
              <p:spPr>
                <a:xfrm>
                  <a:off x="-4026618" y="3428926"/>
                  <a:ext cx="85725" cy="133494"/>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grpSp>
          <p:nvGrpSpPr>
            <p:cNvPr id="56" name="Grupo 55">
              <a:extLst>
                <a:ext uri="{FF2B5EF4-FFF2-40B4-BE49-F238E27FC236}">
                  <a16:creationId xmlns:a16="http://schemas.microsoft.com/office/drawing/2014/main" id="{7848643D-83EF-35D6-5798-0D5F8A16DC87}"/>
                </a:ext>
              </a:extLst>
            </p:cNvPr>
            <p:cNvGrpSpPr/>
            <p:nvPr/>
          </p:nvGrpSpPr>
          <p:grpSpPr>
            <a:xfrm>
              <a:off x="3317346" y="4230911"/>
              <a:ext cx="461754" cy="134212"/>
              <a:chOff x="1108430" y="2200167"/>
              <a:chExt cx="364846" cy="108000"/>
            </a:xfrm>
          </p:grpSpPr>
          <p:grpSp>
            <p:nvGrpSpPr>
              <p:cNvPr id="57" name="Grupo 56">
                <a:extLst>
                  <a:ext uri="{FF2B5EF4-FFF2-40B4-BE49-F238E27FC236}">
                    <a16:creationId xmlns:a16="http://schemas.microsoft.com/office/drawing/2014/main" id="{26BC381C-0E9E-DA4C-9EF6-8A9D25CBDFE3}"/>
                  </a:ext>
                </a:extLst>
              </p:cNvPr>
              <p:cNvGrpSpPr/>
              <p:nvPr/>
            </p:nvGrpSpPr>
            <p:grpSpPr>
              <a:xfrm>
                <a:off x="1236688" y="2200167"/>
                <a:ext cx="236588" cy="108000"/>
                <a:chOff x="-4193913" y="3572545"/>
                <a:chExt cx="236588" cy="108000"/>
              </a:xfrm>
            </p:grpSpPr>
            <p:grpSp>
              <p:nvGrpSpPr>
                <p:cNvPr id="61" name="Grupo 60">
                  <a:extLst>
                    <a:ext uri="{FF2B5EF4-FFF2-40B4-BE49-F238E27FC236}">
                      <a16:creationId xmlns:a16="http://schemas.microsoft.com/office/drawing/2014/main" id="{3E7A0051-8AFB-3B73-E661-09A6DC31C5DB}"/>
                    </a:ext>
                  </a:extLst>
                </p:cNvPr>
                <p:cNvGrpSpPr/>
                <p:nvPr/>
              </p:nvGrpSpPr>
              <p:grpSpPr>
                <a:xfrm>
                  <a:off x="-4193913" y="3572545"/>
                  <a:ext cx="108000" cy="108000"/>
                  <a:chOff x="-4345705" y="3381374"/>
                  <a:chExt cx="228600" cy="228600"/>
                </a:xfrm>
              </p:grpSpPr>
              <p:sp>
                <p:nvSpPr>
                  <p:cNvPr id="65" name="Elipse 64">
                    <a:extLst>
                      <a:ext uri="{FF2B5EF4-FFF2-40B4-BE49-F238E27FC236}">
                        <a16:creationId xmlns:a16="http://schemas.microsoft.com/office/drawing/2014/main" id="{537C2E89-33A6-3F0D-B26E-7550639196BE}"/>
                      </a:ext>
                    </a:extLst>
                  </p:cNvPr>
                  <p:cNvSpPr/>
                  <p:nvPr/>
                </p:nvSpPr>
                <p:spPr>
                  <a:xfrm>
                    <a:off x="-4345705" y="3381374"/>
                    <a:ext cx="228600" cy="2286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66" name="Forma libre: forma 65">
                    <a:extLst>
                      <a:ext uri="{FF2B5EF4-FFF2-40B4-BE49-F238E27FC236}">
                        <a16:creationId xmlns:a16="http://schemas.microsoft.com/office/drawing/2014/main" id="{0871A562-1027-2584-326D-F40F3DAA1B59}"/>
                      </a:ext>
                    </a:extLst>
                  </p:cNvPr>
                  <p:cNvSpPr/>
                  <p:nvPr/>
                </p:nvSpPr>
                <p:spPr>
                  <a:xfrm>
                    <a:off x="-4298080" y="3449022"/>
                    <a:ext cx="133350" cy="93303"/>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62" name="Grupo 61">
                  <a:extLst>
                    <a:ext uri="{FF2B5EF4-FFF2-40B4-BE49-F238E27FC236}">
                      <a16:creationId xmlns:a16="http://schemas.microsoft.com/office/drawing/2014/main" id="{DC3E2747-4A63-B976-98A7-63D9EBDB4EC3}"/>
                    </a:ext>
                  </a:extLst>
                </p:cNvPr>
                <p:cNvGrpSpPr/>
                <p:nvPr/>
              </p:nvGrpSpPr>
              <p:grpSpPr>
                <a:xfrm>
                  <a:off x="-4065325" y="3572545"/>
                  <a:ext cx="108000" cy="108000"/>
                  <a:chOff x="-4098055" y="3381374"/>
                  <a:chExt cx="228600" cy="228600"/>
                </a:xfrm>
              </p:grpSpPr>
              <p:sp>
                <p:nvSpPr>
                  <p:cNvPr id="63" name="Elipse 62">
                    <a:extLst>
                      <a:ext uri="{FF2B5EF4-FFF2-40B4-BE49-F238E27FC236}">
                        <a16:creationId xmlns:a16="http://schemas.microsoft.com/office/drawing/2014/main" id="{1EB283A2-E1C4-75A4-FFF5-4477B62F0FCA}"/>
                      </a:ext>
                    </a:extLst>
                  </p:cNvPr>
                  <p:cNvSpPr/>
                  <p:nvPr/>
                </p:nvSpPr>
                <p:spPr>
                  <a:xfrm>
                    <a:off x="-4098055" y="3381374"/>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64" name="Forma libre: forma 63">
                    <a:extLst>
                      <a:ext uri="{FF2B5EF4-FFF2-40B4-BE49-F238E27FC236}">
                        <a16:creationId xmlns:a16="http://schemas.microsoft.com/office/drawing/2014/main" id="{94E262FC-D354-1A96-25FA-AC4674C99776}"/>
                      </a:ext>
                    </a:extLst>
                  </p:cNvPr>
                  <p:cNvSpPr/>
                  <p:nvPr/>
                </p:nvSpPr>
                <p:spPr>
                  <a:xfrm>
                    <a:off x="-4026618" y="3428926"/>
                    <a:ext cx="85725" cy="133494"/>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grpSp>
            <p:nvGrpSpPr>
              <p:cNvPr id="58" name="Grupo 57">
                <a:extLst>
                  <a:ext uri="{FF2B5EF4-FFF2-40B4-BE49-F238E27FC236}">
                    <a16:creationId xmlns:a16="http://schemas.microsoft.com/office/drawing/2014/main" id="{A940203B-957D-D871-11D1-02681BD3AE29}"/>
                  </a:ext>
                </a:extLst>
              </p:cNvPr>
              <p:cNvGrpSpPr/>
              <p:nvPr/>
            </p:nvGrpSpPr>
            <p:grpSpPr>
              <a:xfrm>
                <a:off x="1108430" y="2200167"/>
                <a:ext cx="108000" cy="108000"/>
                <a:chOff x="-4359993" y="5543550"/>
                <a:chExt cx="228600" cy="228600"/>
              </a:xfrm>
            </p:grpSpPr>
            <p:sp>
              <p:nvSpPr>
                <p:cNvPr id="59" name="Elipse 58">
                  <a:extLst>
                    <a:ext uri="{FF2B5EF4-FFF2-40B4-BE49-F238E27FC236}">
                      <a16:creationId xmlns:a16="http://schemas.microsoft.com/office/drawing/2014/main" id="{0301C760-5D02-C165-46CF-3D0EE71B1A3B}"/>
                    </a:ext>
                  </a:extLst>
                </p:cNvPr>
                <p:cNvSpPr/>
                <p:nvPr/>
              </p:nvSpPr>
              <p:spPr>
                <a:xfrm>
                  <a:off x="-4359993" y="5543550"/>
                  <a:ext cx="228600" cy="228600"/>
                </a:xfrm>
                <a:prstGeom prst="ellipse">
                  <a:avLst/>
                </a:prstGeom>
                <a:solidFill>
                  <a:srgbClr val="6999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60" name="Forma libre: forma 59">
                  <a:extLst>
                    <a:ext uri="{FF2B5EF4-FFF2-40B4-BE49-F238E27FC236}">
                      <a16:creationId xmlns:a16="http://schemas.microsoft.com/office/drawing/2014/main" id="{5117B685-571A-87C7-9CDF-B009994D5FA9}"/>
                    </a:ext>
                  </a:extLst>
                </p:cNvPr>
                <p:cNvSpPr/>
                <p:nvPr/>
              </p:nvSpPr>
              <p:spPr>
                <a:xfrm>
                  <a:off x="-4307606" y="5590432"/>
                  <a:ext cx="123824" cy="134840"/>
                </a:xfrm>
                <a:custGeom>
                  <a:avLst/>
                  <a:gdLst>
                    <a:gd name="connsiteX0" fmla="*/ 43508 w 123824"/>
                    <a:gd name="connsiteY0" fmla="*/ 47 h 134840"/>
                    <a:gd name="connsiteX1" fmla="*/ 35392 w 123824"/>
                    <a:gd name="connsiteY1" fmla="*/ 419 h 134840"/>
                    <a:gd name="connsiteX2" fmla="*/ 34006 w 123824"/>
                    <a:gd name="connsiteY2" fmla="*/ 7620 h 134840"/>
                    <a:gd name="connsiteX3" fmla="*/ 35273 w 123824"/>
                    <a:gd name="connsiteY3" fmla="*/ 8620 h 134840"/>
                    <a:gd name="connsiteX4" fmla="*/ 41153 w 123824"/>
                    <a:gd name="connsiteY4" fmla="*/ 9001 h 134840"/>
                    <a:gd name="connsiteX5" fmla="*/ 46407 w 123824"/>
                    <a:gd name="connsiteY5" fmla="*/ 9039 h 134840"/>
                    <a:gd name="connsiteX6" fmla="*/ 46407 w 123824"/>
                    <a:gd name="connsiteY6" fmla="*/ 15478 h 134840"/>
                    <a:gd name="connsiteX7" fmla="*/ 46407 w 123824"/>
                    <a:gd name="connsiteY7" fmla="*/ 21907 h 134840"/>
                    <a:gd name="connsiteX8" fmla="*/ 39124 w 123824"/>
                    <a:gd name="connsiteY8" fmla="*/ 21964 h 134840"/>
                    <a:gd name="connsiteX9" fmla="*/ 29200 w 123824"/>
                    <a:gd name="connsiteY9" fmla="*/ 22850 h 134840"/>
                    <a:gd name="connsiteX10" fmla="*/ 19595 w 123824"/>
                    <a:gd name="connsiteY10" fmla="*/ 33499 h 134840"/>
                    <a:gd name="connsiteX11" fmla="*/ 17852 w 123824"/>
                    <a:gd name="connsiteY11" fmla="*/ 52006 h 134840"/>
                    <a:gd name="connsiteX12" fmla="*/ 16398 w 123824"/>
                    <a:gd name="connsiteY12" fmla="*/ 69399 h 134840"/>
                    <a:gd name="connsiteX13" fmla="*/ 16403 w 123824"/>
                    <a:gd name="connsiteY13" fmla="*/ 89630 h 134840"/>
                    <a:gd name="connsiteX14" fmla="*/ 16692 w 123824"/>
                    <a:gd name="connsiteY14" fmla="*/ 110985 h 134840"/>
                    <a:gd name="connsiteX15" fmla="*/ 18828 w 123824"/>
                    <a:gd name="connsiteY15" fmla="*/ 114986 h 134840"/>
                    <a:gd name="connsiteX16" fmla="*/ 19594 w 123824"/>
                    <a:gd name="connsiteY16" fmla="*/ 115900 h 134840"/>
                    <a:gd name="connsiteX17" fmla="*/ 10729 w 123824"/>
                    <a:gd name="connsiteY17" fmla="*/ 121301 h 134840"/>
                    <a:gd name="connsiteX18" fmla="*/ 1339 w 123824"/>
                    <a:gd name="connsiteY18" fmla="*/ 127092 h 134840"/>
                    <a:gd name="connsiteX19" fmla="*/ 1532 w 123824"/>
                    <a:gd name="connsiteY19" fmla="*/ 133759 h 134840"/>
                    <a:gd name="connsiteX20" fmla="*/ 5915 w 123824"/>
                    <a:gd name="connsiteY20" fmla="*/ 134636 h 134840"/>
                    <a:gd name="connsiteX21" fmla="*/ 19786 w 123824"/>
                    <a:gd name="connsiteY21" fmla="*/ 126444 h 134840"/>
                    <a:gd name="connsiteX22" fmla="*/ 33095 w 123824"/>
                    <a:gd name="connsiteY22" fmla="*/ 118453 h 134840"/>
                    <a:gd name="connsiteX23" fmla="*/ 61923 w 123824"/>
                    <a:gd name="connsiteY23" fmla="*/ 118453 h 134840"/>
                    <a:gd name="connsiteX24" fmla="*/ 90750 w 123824"/>
                    <a:gd name="connsiteY24" fmla="*/ 118453 h 134840"/>
                    <a:gd name="connsiteX25" fmla="*/ 103907 w 123824"/>
                    <a:gd name="connsiteY25" fmla="*/ 126377 h 134840"/>
                    <a:gd name="connsiteX26" fmla="*/ 117754 w 123824"/>
                    <a:gd name="connsiteY26" fmla="*/ 134569 h 134840"/>
                    <a:gd name="connsiteX27" fmla="*/ 122297 w 123824"/>
                    <a:gd name="connsiteY27" fmla="*/ 133759 h 134840"/>
                    <a:gd name="connsiteX28" fmla="*/ 122491 w 123824"/>
                    <a:gd name="connsiteY28" fmla="*/ 127092 h 134840"/>
                    <a:gd name="connsiteX29" fmla="*/ 113102 w 123824"/>
                    <a:gd name="connsiteY29" fmla="*/ 121301 h 134840"/>
                    <a:gd name="connsiteX30" fmla="*/ 104237 w 123824"/>
                    <a:gd name="connsiteY30" fmla="*/ 115900 h 134840"/>
                    <a:gd name="connsiteX31" fmla="*/ 105022 w 123824"/>
                    <a:gd name="connsiteY31" fmla="*/ 114957 h 134840"/>
                    <a:gd name="connsiteX32" fmla="*/ 107138 w 123824"/>
                    <a:gd name="connsiteY32" fmla="*/ 110985 h 134840"/>
                    <a:gd name="connsiteX33" fmla="*/ 107427 w 123824"/>
                    <a:gd name="connsiteY33" fmla="*/ 89620 h 134840"/>
                    <a:gd name="connsiteX34" fmla="*/ 107431 w 123824"/>
                    <a:gd name="connsiteY34" fmla="*/ 69370 h 134840"/>
                    <a:gd name="connsiteX35" fmla="*/ 105977 w 123824"/>
                    <a:gd name="connsiteY35" fmla="*/ 51987 h 134840"/>
                    <a:gd name="connsiteX36" fmla="*/ 104235 w 123824"/>
                    <a:gd name="connsiteY36" fmla="*/ 33499 h 134840"/>
                    <a:gd name="connsiteX37" fmla="*/ 94617 w 123824"/>
                    <a:gd name="connsiteY37" fmla="*/ 22841 h 134840"/>
                    <a:gd name="connsiteX38" fmla="*/ 84707 w 123824"/>
                    <a:gd name="connsiteY38" fmla="*/ 21964 h 134840"/>
                    <a:gd name="connsiteX39" fmla="*/ 77423 w 123824"/>
                    <a:gd name="connsiteY39" fmla="*/ 21907 h 134840"/>
                    <a:gd name="connsiteX40" fmla="*/ 77423 w 123824"/>
                    <a:gd name="connsiteY40" fmla="*/ 15478 h 134840"/>
                    <a:gd name="connsiteX41" fmla="*/ 77423 w 123824"/>
                    <a:gd name="connsiteY41" fmla="*/ 9039 h 134840"/>
                    <a:gd name="connsiteX42" fmla="*/ 82677 w 123824"/>
                    <a:gd name="connsiteY42" fmla="*/ 9001 h 134840"/>
                    <a:gd name="connsiteX43" fmla="*/ 88558 w 123824"/>
                    <a:gd name="connsiteY43" fmla="*/ 8620 h 134840"/>
                    <a:gd name="connsiteX44" fmla="*/ 91021 w 123824"/>
                    <a:gd name="connsiteY44" fmla="*/ 4315 h 134840"/>
                    <a:gd name="connsiteX45" fmla="*/ 88195 w 123824"/>
                    <a:gd name="connsiteY45" fmla="*/ 333 h 134840"/>
                    <a:gd name="connsiteX46" fmla="*/ 69193 w 123824"/>
                    <a:gd name="connsiteY46" fmla="*/ 9 h 134840"/>
                    <a:gd name="connsiteX47" fmla="*/ 43508 w 123824"/>
                    <a:gd name="connsiteY47" fmla="*/ 47 h 134840"/>
                    <a:gd name="connsiteX48" fmla="*/ 55538 w 123824"/>
                    <a:gd name="connsiteY48" fmla="*/ 15478 h 134840"/>
                    <a:gd name="connsiteX49" fmla="*/ 55538 w 123824"/>
                    <a:gd name="connsiteY49" fmla="*/ 21926 h 134840"/>
                    <a:gd name="connsiteX50" fmla="*/ 61915 w 123824"/>
                    <a:gd name="connsiteY50" fmla="*/ 21926 h 134840"/>
                    <a:gd name="connsiteX51" fmla="*/ 68292 w 123824"/>
                    <a:gd name="connsiteY51" fmla="*/ 21926 h 134840"/>
                    <a:gd name="connsiteX52" fmla="*/ 68292 w 123824"/>
                    <a:gd name="connsiteY52" fmla="*/ 15478 h 134840"/>
                    <a:gd name="connsiteX53" fmla="*/ 68292 w 123824"/>
                    <a:gd name="connsiteY53" fmla="*/ 9029 h 134840"/>
                    <a:gd name="connsiteX54" fmla="*/ 61915 w 123824"/>
                    <a:gd name="connsiteY54" fmla="*/ 9029 h 134840"/>
                    <a:gd name="connsiteX55" fmla="*/ 55538 w 123824"/>
                    <a:gd name="connsiteY55" fmla="*/ 9029 h 134840"/>
                    <a:gd name="connsiteX56" fmla="*/ 55538 w 123824"/>
                    <a:gd name="connsiteY56" fmla="*/ 15478 h 134840"/>
                    <a:gd name="connsiteX57" fmla="*/ 33592 w 123824"/>
                    <a:gd name="connsiteY57" fmla="*/ 31080 h 134840"/>
                    <a:gd name="connsiteX58" fmla="*/ 28446 w 123824"/>
                    <a:gd name="connsiteY58" fmla="*/ 35623 h 134840"/>
                    <a:gd name="connsiteX59" fmla="*/ 27131 w 123824"/>
                    <a:gd name="connsiteY59" fmla="*/ 50187 h 134840"/>
                    <a:gd name="connsiteX60" fmla="*/ 25898 w 123824"/>
                    <a:gd name="connsiteY60" fmla="*/ 64865 h 134840"/>
                    <a:gd name="connsiteX61" fmla="*/ 25816 w 123824"/>
                    <a:gd name="connsiteY61" fmla="*/ 65551 h 134840"/>
                    <a:gd name="connsiteX62" fmla="*/ 61915 w 123824"/>
                    <a:gd name="connsiteY62" fmla="*/ 65551 h 134840"/>
                    <a:gd name="connsiteX63" fmla="*/ 98014 w 123824"/>
                    <a:gd name="connsiteY63" fmla="*/ 65551 h 134840"/>
                    <a:gd name="connsiteX64" fmla="*/ 97932 w 123824"/>
                    <a:gd name="connsiteY64" fmla="*/ 64865 h 134840"/>
                    <a:gd name="connsiteX65" fmla="*/ 96700 w 123824"/>
                    <a:gd name="connsiteY65" fmla="*/ 50187 h 134840"/>
                    <a:gd name="connsiteX66" fmla="*/ 95383 w 123824"/>
                    <a:gd name="connsiteY66" fmla="*/ 35623 h 134840"/>
                    <a:gd name="connsiteX67" fmla="*/ 93707 w 123824"/>
                    <a:gd name="connsiteY67" fmla="*/ 32851 h 134840"/>
                    <a:gd name="connsiteX68" fmla="*/ 90076 w 123824"/>
                    <a:gd name="connsiteY68" fmla="*/ 31061 h 134840"/>
                    <a:gd name="connsiteX69" fmla="*/ 33592 w 123824"/>
                    <a:gd name="connsiteY69" fmla="*/ 31080 h 134840"/>
                    <a:gd name="connsiteX70" fmla="*/ 25391 w 123824"/>
                    <a:gd name="connsiteY70" fmla="*/ 91487 h 134840"/>
                    <a:gd name="connsiteX71" fmla="*/ 25872 w 123824"/>
                    <a:gd name="connsiteY71" fmla="*/ 109213 h 134840"/>
                    <a:gd name="connsiteX72" fmla="*/ 97959 w 123824"/>
                    <a:gd name="connsiteY72" fmla="*/ 109213 h 134840"/>
                    <a:gd name="connsiteX73" fmla="*/ 98439 w 123824"/>
                    <a:gd name="connsiteY73" fmla="*/ 91487 h 134840"/>
                    <a:gd name="connsiteX74" fmla="*/ 98439 w 123824"/>
                    <a:gd name="connsiteY74" fmla="*/ 74685 h 134840"/>
                    <a:gd name="connsiteX75" fmla="*/ 61915 w 123824"/>
                    <a:gd name="connsiteY75" fmla="*/ 74685 h 134840"/>
                    <a:gd name="connsiteX76" fmla="*/ 25391 w 123824"/>
                    <a:gd name="connsiteY76" fmla="*/ 74685 h 134840"/>
                    <a:gd name="connsiteX77" fmla="*/ 25391 w 123824"/>
                    <a:gd name="connsiteY77" fmla="*/ 91487 h 134840"/>
                    <a:gd name="connsiteX78" fmla="*/ 40271 w 123824"/>
                    <a:gd name="connsiteY78" fmla="*/ 79553 h 134840"/>
                    <a:gd name="connsiteX79" fmla="*/ 32706 w 123824"/>
                    <a:gd name="connsiteY79" fmla="*/ 84258 h 134840"/>
                    <a:gd name="connsiteX80" fmla="*/ 36857 w 123824"/>
                    <a:gd name="connsiteY80" fmla="*/ 103298 h 134840"/>
                    <a:gd name="connsiteX81" fmla="*/ 55121 w 123824"/>
                    <a:gd name="connsiteY81" fmla="*/ 95193 h 134840"/>
                    <a:gd name="connsiteX82" fmla="*/ 55189 w 123824"/>
                    <a:gd name="connsiteY82" fmla="*/ 89182 h 134840"/>
                    <a:gd name="connsiteX83" fmla="*/ 46334 w 123824"/>
                    <a:gd name="connsiteY83" fmla="*/ 79819 h 134840"/>
                    <a:gd name="connsiteX84" fmla="*/ 40271 w 123824"/>
                    <a:gd name="connsiteY84" fmla="*/ 79553 h 134840"/>
                    <a:gd name="connsiteX85" fmla="*/ 78599 w 123824"/>
                    <a:gd name="connsiteY85" fmla="*/ 79543 h 134840"/>
                    <a:gd name="connsiteX86" fmla="*/ 70138 w 123824"/>
                    <a:gd name="connsiteY86" fmla="*/ 85515 h 134840"/>
                    <a:gd name="connsiteX87" fmla="*/ 69739 w 123824"/>
                    <a:gd name="connsiteY87" fmla="*/ 97802 h 134840"/>
                    <a:gd name="connsiteX88" fmla="*/ 82450 w 123824"/>
                    <a:gd name="connsiteY88" fmla="*/ 104689 h 134840"/>
                    <a:gd name="connsiteX89" fmla="*/ 86974 w 123824"/>
                    <a:gd name="connsiteY89" fmla="*/ 103298 h 134840"/>
                    <a:gd name="connsiteX90" fmla="*/ 93754 w 123824"/>
                    <a:gd name="connsiteY90" fmla="*/ 91221 h 134840"/>
                    <a:gd name="connsiteX91" fmla="*/ 84570 w 123824"/>
                    <a:gd name="connsiteY91" fmla="*/ 79819 h 134840"/>
                    <a:gd name="connsiteX92" fmla="*/ 78599 w 123824"/>
                    <a:gd name="connsiteY92" fmla="*/ 79543 h 134840"/>
                    <a:gd name="connsiteX93" fmla="*/ 41256 w 123824"/>
                    <a:gd name="connsiteY93" fmla="*/ 88725 h 134840"/>
                    <a:gd name="connsiteX94" fmla="*/ 39308 w 123824"/>
                    <a:gd name="connsiteY94" fmla="*/ 90897 h 134840"/>
                    <a:gd name="connsiteX95" fmla="*/ 43927 w 123824"/>
                    <a:gd name="connsiteY95" fmla="*/ 95488 h 134840"/>
                    <a:gd name="connsiteX96" fmla="*/ 46114 w 123824"/>
                    <a:gd name="connsiteY96" fmla="*/ 90659 h 134840"/>
                    <a:gd name="connsiteX97" fmla="*/ 43961 w 123824"/>
                    <a:gd name="connsiteY97" fmla="*/ 88601 h 134840"/>
                    <a:gd name="connsiteX98" fmla="*/ 41256 w 123824"/>
                    <a:gd name="connsiteY98" fmla="*/ 88725 h 134840"/>
                    <a:gd name="connsiteX99" fmla="*/ 79800 w 123824"/>
                    <a:gd name="connsiteY99" fmla="*/ 88611 h 134840"/>
                    <a:gd name="connsiteX100" fmla="*/ 77716 w 123824"/>
                    <a:gd name="connsiteY100" fmla="*/ 90659 h 134840"/>
                    <a:gd name="connsiteX101" fmla="*/ 78791 w 123824"/>
                    <a:gd name="connsiteY101" fmla="*/ 94888 h 134840"/>
                    <a:gd name="connsiteX102" fmla="*/ 84523 w 123824"/>
                    <a:gd name="connsiteY102" fmla="*/ 90897 h 134840"/>
                    <a:gd name="connsiteX103" fmla="*/ 82574 w 123824"/>
                    <a:gd name="connsiteY103" fmla="*/ 88725 h 134840"/>
                    <a:gd name="connsiteX104" fmla="*/ 79800 w 123824"/>
                    <a:gd name="connsiteY104" fmla="*/ 88611 h 1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3824" h="134840">
                      <a:moveTo>
                        <a:pt x="43508" y="47"/>
                      </a:moveTo>
                      <a:cubicBezTo>
                        <a:pt x="36315" y="114"/>
                        <a:pt x="36021" y="124"/>
                        <a:pt x="35392" y="419"/>
                      </a:cubicBezTo>
                      <a:cubicBezTo>
                        <a:pt x="32634" y="1705"/>
                        <a:pt x="31915" y="5438"/>
                        <a:pt x="34006" y="7620"/>
                      </a:cubicBezTo>
                      <a:cubicBezTo>
                        <a:pt x="34359" y="7991"/>
                        <a:pt x="34928" y="8439"/>
                        <a:pt x="35273" y="8620"/>
                      </a:cubicBezTo>
                      <a:cubicBezTo>
                        <a:pt x="35889" y="8953"/>
                        <a:pt x="35984" y="8953"/>
                        <a:pt x="41153" y="9001"/>
                      </a:cubicBezTo>
                      <a:lnTo>
                        <a:pt x="46407" y="9039"/>
                      </a:lnTo>
                      <a:lnTo>
                        <a:pt x="46407" y="15478"/>
                      </a:lnTo>
                      <a:lnTo>
                        <a:pt x="46407" y="21907"/>
                      </a:lnTo>
                      <a:lnTo>
                        <a:pt x="39124" y="21964"/>
                      </a:lnTo>
                      <a:cubicBezTo>
                        <a:pt x="31285" y="22031"/>
                        <a:pt x="31482" y="22012"/>
                        <a:pt x="29200" y="22850"/>
                      </a:cubicBezTo>
                      <a:cubicBezTo>
                        <a:pt x="24544" y="24555"/>
                        <a:pt x="20858" y="28641"/>
                        <a:pt x="19595" y="33499"/>
                      </a:cubicBezTo>
                      <a:cubicBezTo>
                        <a:pt x="19375" y="34347"/>
                        <a:pt x="18958" y="38776"/>
                        <a:pt x="17852" y="52006"/>
                      </a:cubicBezTo>
                      <a:lnTo>
                        <a:pt x="16398" y="69399"/>
                      </a:lnTo>
                      <a:lnTo>
                        <a:pt x="16403" y="89630"/>
                      </a:lnTo>
                      <a:cubicBezTo>
                        <a:pt x="16409" y="109251"/>
                        <a:pt x="16417" y="109909"/>
                        <a:pt x="16692" y="110985"/>
                      </a:cubicBezTo>
                      <a:cubicBezTo>
                        <a:pt x="17064" y="112433"/>
                        <a:pt x="17876" y="113957"/>
                        <a:pt x="18828" y="114986"/>
                      </a:cubicBezTo>
                      <a:cubicBezTo>
                        <a:pt x="19249" y="115443"/>
                        <a:pt x="19594" y="115852"/>
                        <a:pt x="19594" y="115900"/>
                      </a:cubicBezTo>
                      <a:cubicBezTo>
                        <a:pt x="19594" y="115938"/>
                        <a:pt x="15605" y="118367"/>
                        <a:pt x="10729" y="121301"/>
                      </a:cubicBezTo>
                      <a:cubicBezTo>
                        <a:pt x="5853" y="124225"/>
                        <a:pt x="1628" y="126835"/>
                        <a:pt x="1339" y="127092"/>
                      </a:cubicBezTo>
                      <a:cubicBezTo>
                        <a:pt x="-524" y="128778"/>
                        <a:pt x="-428" y="132083"/>
                        <a:pt x="1532" y="133759"/>
                      </a:cubicBezTo>
                      <a:cubicBezTo>
                        <a:pt x="2659" y="134731"/>
                        <a:pt x="4582" y="135112"/>
                        <a:pt x="5915" y="134636"/>
                      </a:cubicBezTo>
                      <a:cubicBezTo>
                        <a:pt x="6224" y="134521"/>
                        <a:pt x="12466" y="130835"/>
                        <a:pt x="19786" y="126444"/>
                      </a:cubicBezTo>
                      <a:lnTo>
                        <a:pt x="33095" y="118453"/>
                      </a:lnTo>
                      <a:lnTo>
                        <a:pt x="61923" y="118453"/>
                      </a:lnTo>
                      <a:lnTo>
                        <a:pt x="90750" y="118453"/>
                      </a:lnTo>
                      <a:lnTo>
                        <a:pt x="103907" y="126377"/>
                      </a:lnTo>
                      <a:cubicBezTo>
                        <a:pt x="111143" y="130740"/>
                        <a:pt x="117374" y="134416"/>
                        <a:pt x="117754" y="134569"/>
                      </a:cubicBezTo>
                      <a:cubicBezTo>
                        <a:pt x="119181" y="135121"/>
                        <a:pt x="121110" y="134779"/>
                        <a:pt x="122297" y="133759"/>
                      </a:cubicBezTo>
                      <a:cubicBezTo>
                        <a:pt x="124251" y="132092"/>
                        <a:pt x="124347" y="128768"/>
                        <a:pt x="122491" y="127092"/>
                      </a:cubicBezTo>
                      <a:cubicBezTo>
                        <a:pt x="122203" y="126835"/>
                        <a:pt x="117978" y="124225"/>
                        <a:pt x="113102" y="121301"/>
                      </a:cubicBezTo>
                      <a:cubicBezTo>
                        <a:pt x="108226" y="118367"/>
                        <a:pt x="104237" y="115938"/>
                        <a:pt x="104237" y="115900"/>
                      </a:cubicBezTo>
                      <a:cubicBezTo>
                        <a:pt x="104237" y="115852"/>
                        <a:pt x="104590" y="115433"/>
                        <a:pt x="105022" y="114957"/>
                      </a:cubicBezTo>
                      <a:cubicBezTo>
                        <a:pt x="105999" y="113871"/>
                        <a:pt x="106768" y="112433"/>
                        <a:pt x="107138" y="110985"/>
                      </a:cubicBezTo>
                      <a:cubicBezTo>
                        <a:pt x="107414" y="109899"/>
                        <a:pt x="107423" y="109261"/>
                        <a:pt x="107427" y="89620"/>
                      </a:cubicBezTo>
                      <a:lnTo>
                        <a:pt x="107431" y="69370"/>
                      </a:lnTo>
                      <a:lnTo>
                        <a:pt x="105977" y="51987"/>
                      </a:lnTo>
                      <a:cubicBezTo>
                        <a:pt x="104875" y="38805"/>
                        <a:pt x="104454" y="34347"/>
                        <a:pt x="104235" y="33499"/>
                      </a:cubicBezTo>
                      <a:cubicBezTo>
                        <a:pt x="102978" y="28660"/>
                        <a:pt x="99272" y="24555"/>
                        <a:pt x="94617" y="22841"/>
                      </a:cubicBezTo>
                      <a:cubicBezTo>
                        <a:pt x="92352" y="22012"/>
                        <a:pt x="92539" y="22031"/>
                        <a:pt x="84707" y="21964"/>
                      </a:cubicBezTo>
                      <a:lnTo>
                        <a:pt x="77423" y="21907"/>
                      </a:lnTo>
                      <a:lnTo>
                        <a:pt x="77423" y="15478"/>
                      </a:lnTo>
                      <a:lnTo>
                        <a:pt x="77423" y="9039"/>
                      </a:lnTo>
                      <a:lnTo>
                        <a:pt x="82677" y="9001"/>
                      </a:lnTo>
                      <a:cubicBezTo>
                        <a:pt x="87846" y="8953"/>
                        <a:pt x="87941" y="8953"/>
                        <a:pt x="88558" y="8620"/>
                      </a:cubicBezTo>
                      <a:cubicBezTo>
                        <a:pt x="90173" y="7763"/>
                        <a:pt x="91113" y="6115"/>
                        <a:pt x="91021" y="4315"/>
                      </a:cubicBezTo>
                      <a:cubicBezTo>
                        <a:pt x="90928" y="2533"/>
                        <a:pt x="89798" y="933"/>
                        <a:pt x="88195" y="333"/>
                      </a:cubicBezTo>
                      <a:cubicBezTo>
                        <a:pt x="87429" y="47"/>
                        <a:pt x="87058" y="47"/>
                        <a:pt x="69193" y="9"/>
                      </a:cubicBezTo>
                      <a:cubicBezTo>
                        <a:pt x="59172" y="-10"/>
                        <a:pt x="47613" y="0"/>
                        <a:pt x="43508" y="47"/>
                      </a:cubicBezTo>
                      <a:close/>
                      <a:moveTo>
                        <a:pt x="55538" y="15478"/>
                      </a:moveTo>
                      <a:lnTo>
                        <a:pt x="55538" y="21926"/>
                      </a:lnTo>
                      <a:lnTo>
                        <a:pt x="61915" y="21926"/>
                      </a:lnTo>
                      <a:lnTo>
                        <a:pt x="68292" y="21926"/>
                      </a:lnTo>
                      <a:lnTo>
                        <a:pt x="68292" y="15478"/>
                      </a:lnTo>
                      <a:lnTo>
                        <a:pt x="68292" y="9029"/>
                      </a:lnTo>
                      <a:lnTo>
                        <a:pt x="61915" y="9029"/>
                      </a:lnTo>
                      <a:lnTo>
                        <a:pt x="55538" y="9029"/>
                      </a:lnTo>
                      <a:lnTo>
                        <a:pt x="55538" y="15478"/>
                      </a:lnTo>
                      <a:close/>
                      <a:moveTo>
                        <a:pt x="33592" y="31080"/>
                      </a:moveTo>
                      <a:cubicBezTo>
                        <a:pt x="31244" y="31413"/>
                        <a:pt x="29110" y="33299"/>
                        <a:pt x="28446" y="35623"/>
                      </a:cubicBezTo>
                      <a:cubicBezTo>
                        <a:pt x="28356" y="35947"/>
                        <a:pt x="27763" y="42500"/>
                        <a:pt x="27131" y="50187"/>
                      </a:cubicBezTo>
                      <a:cubicBezTo>
                        <a:pt x="26498" y="57883"/>
                        <a:pt x="25944" y="64484"/>
                        <a:pt x="25898" y="64865"/>
                      </a:cubicBezTo>
                      <a:lnTo>
                        <a:pt x="25816" y="65551"/>
                      </a:lnTo>
                      <a:lnTo>
                        <a:pt x="61915" y="65551"/>
                      </a:lnTo>
                      <a:lnTo>
                        <a:pt x="98014" y="65551"/>
                      </a:lnTo>
                      <a:lnTo>
                        <a:pt x="97932" y="64865"/>
                      </a:lnTo>
                      <a:cubicBezTo>
                        <a:pt x="97886" y="64484"/>
                        <a:pt x="97331" y="57883"/>
                        <a:pt x="96700" y="50187"/>
                      </a:cubicBezTo>
                      <a:cubicBezTo>
                        <a:pt x="96067" y="42500"/>
                        <a:pt x="95475" y="35947"/>
                        <a:pt x="95383" y="35623"/>
                      </a:cubicBezTo>
                      <a:cubicBezTo>
                        <a:pt x="95089" y="34595"/>
                        <a:pt x="94541" y="33690"/>
                        <a:pt x="93707" y="32851"/>
                      </a:cubicBezTo>
                      <a:cubicBezTo>
                        <a:pt x="92716" y="31861"/>
                        <a:pt x="91503" y="31270"/>
                        <a:pt x="90076" y="31061"/>
                      </a:cubicBezTo>
                      <a:cubicBezTo>
                        <a:pt x="88784" y="30880"/>
                        <a:pt x="34854" y="30889"/>
                        <a:pt x="33592" y="31080"/>
                      </a:cubicBezTo>
                      <a:close/>
                      <a:moveTo>
                        <a:pt x="25391" y="91487"/>
                      </a:moveTo>
                      <a:cubicBezTo>
                        <a:pt x="25391" y="108223"/>
                        <a:pt x="25410" y="108918"/>
                        <a:pt x="25872" y="109213"/>
                      </a:cubicBezTo>
                      <a:cubicBezTo>
                        <a:pt x="26097" y="109356"/>
                        <a:pt x="97734" y="109356"/>
                        <a:pt x="97959" y="109213"/>
                      </a:cubicBezTo>
                      <a:cubicBezTo>
                        <a:pt x="98421" y="108918"/>
                        <a:pt x="98439" y="108223"/>
                        <a:pt x="98439" y="91487"/>
                      </a:cubicBezTo>
                      <a:lnTo>
                        <a:pt x="98439" y="74685"/>
                      </a:lnTo>
                      <a:lnTo>
                        <a:pt x="61915" y="74685"/>
                      </a:lnTo>
                      <a:lnTo>
                        <a:pt x="25391" y="74685"/>
                      </a:lnTo>
                      <a:lnTo>
                        <a:pt x="25391" y="91487"/>
                      </a:lnTo>
                      <a:close/>
                      <a:moveTo>
                        <a:pt x="40271" y="79553"/>
                      </a:moveTo>
                      <a:cubicBezTo>
                        <a:pt x="37171" y="80248"/>
                        <a:pt x="34529" y="81886"/>
                        <a:pt x="32706" y="84258"/>
                      </a:cubicBezTo>
                      <a:cubicBezTo>
                        <a:pt x="27874" y="90535"/>
                        <a:pt x="29849" y="99603"/>
                        <a:pt x="36857" y="103298"/>
                      </a:cubicBezTo>
                      <a:cubicBezTo>
                        <a:pt x="44121" y="107127"/>
                        <a:pt x="52965" y="103203"/>
                        <a:pt x="55121" y="95193"/>
                      </a:cubicBezTo>
                      <a:cubicBezTo>
                        <a:pt x="55551" y="93592"/>
                        <a:pt x="55583" y="90725"/>
                        <a:pt x="55189" y="89182"/>
                      </a:cubicBezTo>
                      <a:cubicBezTo>
                        <a:pt x="54012" y="84553"/>
                        <a:pt x="50789" y="81143"/>
                        <a:pt x="46334" y="79819"/>
                      </a:cubicBezTo>
                      <a:cubicBezTo>
                        <a:pt x="44674" y="79333"/>
                        <a:pt x="41829" y="79200"/>
                        <a:pt x="40271" y="79553"/>
                      </a:cubicBezTo>
                      <a:close/>
                      <a:moveTo>
                        <a:pt x="78599" y="79543"/>
                      </a:moveTo>
                      <a:cubicBezTo>
                        <a:pt x="74852" y="80391"/>
                        <a:pt x="72027" y="82381"/>
                        <a:pt x="70138" y="85515"/>
                      </a:cubicBezTo>
                      <a:cubicBezTo>
                        <a:pt x="67868" y="89278"/>
                        <a:pt x="67722" y="93792"/>
                        <a:pt x="69739" y="97802"/>
                      </a:cubicBezTo>
                      <a:cubicBezTo>
                        <a:pt x="72116" y="102527"/>
                        <a:pt x="77242" y="105308"/>
                        <a:pt x="82450" y="104689"/>
                      </a:cubicBezTo>
                      <a:cubicBezTo>
                        <a:pt x="84242" y="104470"/>
                        <a:pt x="85451" y="104098"/>
                        <a:pt x="86974" y="103298"/>
                      </a:cubicBezTo>
                      <a:cubicBezTo>
                        <a:pt x="91448" y="100936"/>
                        <a:pt x="94074" y="96259"/>
                        <a:pt x="93754" y="91221"/>
                      </a:cubicBezTo>
                      <a:cubicBezTo>
                        <a:pt x="93413" y="85868"/>
                        <a:pt x="89799" y="81372"/>
                        <a:pt x="84570" y="79819"/>
                      </a:cubicBezTo>
                      <a:cubicBezTo>
                        <a:pt x="82967" y="79343"/>
                        <a:pt x="80075" y="79200"/>
                        <a:pt x="78599" y="79543"/>
                      </a:cubicBezTo>
                      <a:close/>
                      <a:moveTo>
                        <a:pt x="41256" y="88725"/>
                      </a:moveTo>
                      <a:cubicBezTo>
                        <a:pt x="40528" y="89058"/>
                        <a:pt x="39501" y="90201"/>
                        <a:pt x="39308" y="90897"/>
                      </a:cubicBezTo>
                      <a:cubicBezTo>
                        <a:pt x="38496" y="93821"/>
                        <a:pt x="41159" y="96469"/>
                        <a:pt x="43927" y="95488"/>
                      </a:cubicBezTo>
                      <a:cubicBezTo>
                        <a:pt x="45939" y="94783"/>
                        <a:pt x="46938" y="92573"/>
                        <a:pt x="46114" y="90659"/>
                      </a:cubicBezTo>
                      <a:cubicBezTo>
                        <a:pt x="45732" y="89763"/>
                        <a:pt x="44737" y="88820"/>
                        <a:pt x="43961" y="88601"/>
                      </a:cubicBezTo>
                      <a:cubicBezTo>
                        <a:pt x="43142" y="88373"/>
                        <a:pt x="41906" y="88430"/>
                        <a:pt x="41256" y="88725"/>
                      </a:cubicBezTo>
                      <a:close/>
                      <a:moveTo>
                        <a:pt x="79800" y="88611"/>
                      </a:moveTo>
                      <a:cubicBezTo>
                        <a:pt x="79087" y="88820"/>
                        <a:pt x="78082" y="89801"/>
                        <a:pt x="77716" y="90659"/>
                      </a:cubicBezTo>
                      <a:cubicBezTo>
                        <a:pt x="77090" y="92106"/>
                        <a:pt x="77554" y="93945"/>
                        <a:pt x="78791" y="94888"/>
                      </a:cubicBezTo>
                      <a:cubicBezTo>
                        <a:pt x="81663" y="97078"/>
                        <a:pt x="85498" y="94411"/>
                        <a:pt x="84523" y="90897"/>
                      </a:cubicBezTo>
                      <a:cubicBezTo>
                        <a:pt x="84329" y="90201"/>
                        <a:pt x="83303" y="89058"/>
                        <a:pt x="82574" y="88725"/>
                      </a:cubicBezTo>
                      <a:cubicBezTo>
                        <a:pt x="81943" y="88439"/>
                        <a:pt x="80584" y="88382"/>
                        <a:pt x="79800" y="8861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grpSp>
      <p:grpSp>
        <p:nvGrpSpPr>
          <p:cNvPr id="79" name="Grupo 78">
            <a:extLst>
              <a:ext uri="{FF2B5EF4-FFF2-40B4-BE49-F238E27FC236}">
                <a16:creationId xmlns:a16="http://schemas.microsoft.com/office/drawing/2014/main" id="{BB7E40B0-A0C5-AB68-ACB4-E40479601A5C}"/>
              </a:ext>
            </a:extLst>
          </p:cNvPr>
          <p:cNvGrpSpPr/>
          <p:nvPr/>
        </p:nvGrpSpPr>
        <p:grpSpPr>
          <a:xfrm>
            <a:off x="2049118" y="5858629"/>
            <a:ext cx="2408582" cy="831812"/>
            <a:chOff x="2049118" y="5510764"/>
            <a:chExt cx="2408582" cy="831812"/>
          </a:xfrm>
        </p:grpSpPr>
        <p:grpSp>
          <p:nvGrpSpPr>
            <p:cNvPr id="80" name="Grupo 79">
              <a:extLst>
                <a:ext uri="{FF2B5EF4-FFF2-40B4-BE49-F238E27FC236}">
                  <a16:creationId xmlns:a16="http://schemas.microsoft.com/office/drawing/2014/main" id="{0907B641-4EC5-C1B9-16A6-8F42A3B608E7}"/>
                </a:ext>
              </a:extLst>
            </p:cNvPr>
            <p:cNvGrpSpPr/>
            <p:nvPr/>
          </p:nvGrpSpPr>
          <p:grpSpPr>
            <a:xfrm>
              <a:off x="2135188" y="5510764"/>
              <a:ext cx="2293938" cy="256160"/>
              <a:chOff x="6464092" y="399427"/>
              <a:chExt cx="2293938" cy="256160"/>
            </a:xfrm>
          </p:grpSpPr>
          <p:sp>
            <p:nvSpPr>
              <p:cNvPr id="82" name="object 5">
                <a:extLst>
                  <a:ext uri="{FF2B5EF4-FFF2-40B4-BE49-F238E27FC236}">
                    <a16:creationId xmlns:a16="http://schemas.microsoft.com/office/drawing/2014/main" id="{C34206C7-C80C-1BB8-5334-066E181FBD00}"/>
                  </a:ext>
                </a:extLst>
              </p:cNvPr>
              <p:cNvSpPr txBox="1">
                <a:spLocks noChangeArrowheads="1"/>
              </p:cNvSpPr>
              <p:nvPr/>
            </p:nvSpPr>
            <p:spPr bwMode="auto">
              <a:xfrm>
                <a:off x="6637898" y="399427"/>
                <a:ext cx="2120132" cy="256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nchorCtr="0">
                <a:spAutoFit/>
              </a:bodyPr>
              <a:lstStyle>
                <a:lvl1pPr marL="36513">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36513" marR="0" lvl="0" indent="0" algn="l" defTabSz="914400" rtl="0" eaLnBrk="1" fontAlgn="auto" latinLnBrk="0" hangingPunct="1">
                  <a:lnSpc>
                    <a:spcPct val="100000"/>
                  </a:lnSpc>
                  <a:spcBef>
                    <a:spcPct val="0"/>
                  </a:spcBef>
                  <a:spcAft>
                    <a:spcPts val="0"/>
                  </a:spcAft>
                  <a:buClr>
                    <a:srgbClr val="000000"/>
                  </a:buClr>
                  <a:buSzTx/>
                  <a:buFontTx/>
                  <a:buNone/>
                  <a:tabLst/>
                  <a:defRPr/>
                </a:pPr>
                <a:r>
                  <a:rPr kumimoji="0" lang="es-ES" altLang="es-ES_tradnl" sz="1100" b="1" i="0" u="none" strike="noStrike" kern="0" cap="none" spc="0" normalizeH="0" baseline="0" noProof="0" dirty="0">
                    <a:ln>
                      <a:noFill/>
                    </a:ln>
                    <a:solidFill>
                      <a:srgbClr val="009242"/>
                    </a:solidFill>
                    <a:effectLst/>
                    <a:uLnTx/>
                    <a:uFillTx/>
                    <a:latin typeface="Arial" panose="020B0604020202020204" pitchFamily="34" charset="0"/>
                    <a:ea typeface="Arial" charset="0"/>
                    <a:cs typeface="Arial" panose="020B0604020202020204" pitchFamily="34" charset="0"/>
                    <a:sym typeface="Arial"/>
                  </a:rPr>
                  <a:t>Medio Ambiente</a:t>
                </a:r>
                <a:endParaRPr kumimoji="0" lang="es-ES" altLang="es-ES_tradnl" sz="1100" b="0" i="0" u="none" strike="noStrike" kern="0" cap="none" spc="0" normalizeH="0" baseline="0" noProof="0" dirty="0">
                  <a:ln>
                    <a:noFill/>
                  </a:ln>
                  <a:solidFill>
                    <a:srgbClr val="009242"/>
                  </a:solidFill>
                  <a:effectLst/>
                  <a:uLnTx/>
                  <a:uFillTx/>
                  <a:latin typeface="Arial" panose="020B0604020202020204" pitchFamily="34" charset="0"/>
                  <a:ea typeface="Arial" charset="0"/>
                  <a:cs typeface="Arial" panose="020B0604020202020204" pitchFamily="34" charset="0"/>
                  <a:sym typeface="Arial"/>
                </a:endParaRPr>
              </a:p>
              <a:p>
                <a:pPr marL="36513" marR="0" lvl="0" indent="0" algn="l" defTabSz="914400" rtl="0" eaLnBrk="1" fontAlgn="auto" latinLnBrk="0" hangingPunct="1">
                  <a:lnSpc>
                    <a:spcPts val="598"/>
                  </a:lnSpc>
                  <a:spcBef>
                    <a:spcPct val="0"/>
                  </a:spcBef>
                  <a:spcAft>
                    <a:spcPts val="0"/>
                  </a:spcAft>
                  <a:buClr>
                    <a:srgbClr val="000000"/>
                  </a:buClr>
                  <a:buSzTx/>
                  <a:buFont typeface="Arial" charset="0"/>
                  <a:buNone/>
                  <a:tabLst/>
                  <a:defRPr/>
                </a:pPr>
                <a:endParaRPr kumimoji="0" lang="es-ES" altLang="es-ES_tradnl" sz="10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endParaRPr>
              </a:p>
            </p:txBody>
          </p:sp>
          <p:pic>
            <p:nvPicPr>
              <p:cNvPr id="83" name="Iconos Áreas" descr="preencoded.png">
                <a:extLst>
                  <a:ext uri="{FF2B5EF4-FFF2-40B4-BE49-F238E27FC236}">
                    <a16:creationId xmlns:a16="http://schemas.microsoft.com/office/drawing/2014/main" id="{B811DEBB-1177-DC27-104E-58952F99C18D}"/>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6464092" y="414743"/>
                <a:ext cx="144000" cy="144000"/>
              </a:xfrm>
              <a:prstGeom prst="rect">
                <a:avLst/>
              </a:prstGeom>
            </p:spPr>
          </p:pic>
        </p:grpSp>
        <p:sp>
          <p:nvSpPr>
            <p:cNvPr id="81" name="CuadroTexto 80">
              <a:extLst>
                <a:ext uri="{FF2B5EF4-FFF2-40B4-BE49-F238E27FC236}">
                  <a16:creationId xmlns:a16="http://schemas.microsoft.com/office/drawing/2014/main" id="{11B7C773-7D09-4D75-D288-54FB8EEF9615}"/>
                </a:ext>
              </a:extLst>
            </p:cNvPr>
            <p:cNvSpPr txBox="1"/>
            <p:nvPr/>
          </p:nvSpPr>
          <p:spPr>
            <a:xfrm>
              <a:off x="2049118" y="5696245"/>
              <a:ext cx="2408582" cy="646331"/>
            </a:xfrm>
            <a:prstGeom prst="rect">
              <a:avLst/>
            </a:prstGeom>
            <a:noFill/>
          </p:spPr>
          <p:txBody>
            <a:bodyPr wrap="square" anchor="ctr" anchorCtr="0">
              <a:spAutoFit/>
            </a:bodyPr>
            <a:lstStyle/>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#1 en España </a:t>
              </a:r>
              <a:r>
                <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(1)</a:t>
              </a: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a:t>
              </a:r>
              <a:endPar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endParaRPr>
            </a:p>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#5 en la UE </a:t>
              </a:r>
              <a:r>
                <a:rPr kumimoji="0" lang="es-ES" altLang="es-ES_tradnl" sz="900" b="0" i="0" u="none" strike="noStrike" kern="0" cap="none" spc="0" normalizeH="0" baseline="30000" noProof="0" dirty="0">
                  <a:ln>
                    <a:noFill/>
                  </a:ln>
                  <a:solidFill>
                    <a:sysClr val="windowText" lastClr="000000"/>
                  </a:solidFill>
                  <a:effectLst/>
                  <a:uLnTx/>
                  <a:uFillTx/>
                  <a:latin typeface="Arial"/>
                  <a:ea typeface="Arial" charset="0"/>
                  <a:cs typeface="Arial"/>
                  <a:sym typeface="Arial"/>
                </a:rPr>
                <a:t>(1)</a:t>
              </a: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a:t>
              </a:r>
              <a:endParaRPr kumimoji="0" lang="es-ES" altLang="es-ES_tradnl" sz="900" b="0" i="0" u="none" strike="noStrike" kern="0" cap="none" spc="0" normalizeH="0" baseline="30000" noProof="0" dirty="0">
                <a:ln>
                  <a:noFill/>
                </a:ln>
                <a:solidFill>
                  <a:sysClr val="windowText" lastClr="000000"/>
                </a:solidFill>
                <a:effectLst/>
                <a:uLnTx/>
                <a:uFillTx/>
                <a:latin typeface="Arial"/>
                <a:ea typeface="Arial" charset="0"/>
                <a:cs typeface="Arial"/>
                <a:sym typeface="Arial"/>
              </a:endParaRPr>
            </a:p>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#1 en servicios integrados de gestión de residuos en el Centro y Este de Europa </a:t>
              </a:r>
              <a:r>
                <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(1)</a:t>
              </a: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a:t>
              </a:r>
              <a:endPar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endParaRPr>
            </a:p>
          </p:txBody>
        </p:sp>
      </p:grpSp>
      <p:grpSp>
        <p:nvGrpSpPr>
          <p:cNvPr id="84" name="Grupo 83">
            <a:extLst>
              <a:ext uri="{FF2B5EF4-FFF2-40B4-BE49-F238E27FC236}">
                <a16:creationId xmlns:a16="http://schemas.microsoft.com/office/drawing/2014/main" id="{D98D303C-6EA4-8725-0F4E-8256D381863C}"/>
              </a:ext>
            </a:extLst>
          </p:cNvPr>
          <p:cNvGrpSpPr/>
          <p:nvPr/>
        </p:nvGrpSpPr>
        <p:grpSpPr>
          <a:xfrm>
            <a:off x="6800846" y="5761592"/>
            <a:ext cx="2551457" cy="790349"/>
            <a:chOff x="4494973" y="5413727"/>
            <a:chExt cx="2551457" cy="790349"/>
          </a:xfrm>
        </p:grpSpPr>
        <p:sp>
          <p:nvSpPr>
            <p:cNvPr id="85" name="object 5">
              <a:extLst>
                <a:ext uri="{FF2B5EF4-FFF2-40B4-BE49-F238E27FC236}">
                  <a16:creationId xmlns:a16="http://schemas.microsoft.com/office/drawing/2014/main" id="{34120387-A5BA-12DF-1E5B-2E265B86B803}"/>
                </a:ext>
              </a:extLst>
            </p:cNvPr>
            <p:cNvSpPr txBox="1">
              <a:spLocks noChangeArrowheads="1"/>
            </p:cNvSpPr>
            <p:nvPr/>
          </p:nvSpPr>
          <p:spPr bwMode="auto">
            <a:xfrm>
              <a:off x="4780239" y="5413727"/>
              <a:ext cx="2266191" cy="3587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nchorCtr="0">
              <a:spAutoFit/>
            </a:bodyPr>
            <a:lstStyle>
              <a:lvl1pPr marL="36513">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36195" marR="0" lvl="0" indent="0" algn="l" defTabSz="914400" rtl="0" eaLnBrk="1" fontAlgn="auto" latinLnBrk="0" hangingPunct="1">
                <a:lnSpc>
                  <a:spcPct val="100000"/>
                </a:lnSpc>
                <a:spcBef>
                  <a:spcPct val="0"/>
                </a:spcBef>
                <a:spcAft>
                  <a:spcPts val="0"/>
                </a:spcAft>
                <a:buClr>
                  <a:srgbClr val="1A75CF"/>
                </a:buClr>
                <a:buSzTx/>
                <a:buFont typeface="Arial" charset="0"/>
                <a:buNone/>
                <a:tabLst/>
                <a:defRPr/>
              </a:pPr>
              <a:endParaRPr kumimoji="0" lang="es-ES" altLang="es-ES_tradnl" sz="10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endParaRPr>
            </a:p>
            <a:p>
              <a:pPr marL="36513" marR="0" lvl="0" indent="0" algn="l" defTabSz="914400" rtl="0" eaLnBrk="1" fontAlgn="auto" latinLnBrk="0" hangingPunct="1">
                <a:lnSpc>
                  <a:spcPct val="100000"/>
                </a:lnSpc>
                <a:spcBef>
                  <a:spcPct val="0"/>
                </a:spcBef>
                <a:spcAft>
                  <a:spcPts val="0"/>
                </a:spcAft>
                <a:buClr>
                  <a:srgbClr val="000000"/>
                </a:buClr>
                <a:buSzTx/>
                <a:buFontTx/>
                <a:buNone/>
                <a:tabLst/>
                <a:defRPr/>
              </a:pPr>
              <a:r>
                <a:rPr kumimoji="0" lang="es-ES" altLang="es-ES_tradnl" sz="1100" b="1" i="0" u="none" strike="noStrike" kern="0" cap="none" spc="0" normalizeH="0" baseline="0" noProof="0" dirty="0">
                  <a:ln>
                    <a:noFill/>
                  </a:ln>
                  <a:solidFill>
                    <a:srgbClr val="70B9EC"/>
                  </a:solidFill>
                  <a:effectLst/>
                  <a:uLnTx/>
                  <a:uFillTx/>
                  <a:latin typeface="Arial" panose="020B0604020202020204" pitchFamily="34" charset="0"/>
                  <a:ea typeface="Arial" charset="0"/>
                  <a:cs typeface="Arial" panose="020B0604020202020204" pitchFamily="34" charset="0"/>
                  <a:sym typeface="Arial"/>
                </a:rPr>
                <a:t>Agua</a:t>
              </a:r>
              <a:endParaRPr kumimoji="0" lang="es-ES" altLang="es-ES_tradnl" sz="1100" b="0" i="0" u="none" strike="noStrike" kern="0" cap="none" spc="0" normalizeH="0" baseline="0" noProof="0" dirty="0">
                <a:ln>
                  <a:noFill/>
                </a:ln>
                <a:solidFill>
                  <a:srgbClr val="70B9EC"/>
                </a:solidFill>
                <a:effectLst/>
                <a:uLnTx/>
                <a:uFillTx/>
                <a:latin typeface="Arial" panose="020B0604020202020204" pitchFamily="34" charset="0"/>
                <a:ea typeface="Arial" charset="0"/>
                <a:cs typeface="Arial" panose="020B0604020202020204" pitchFamily="34" charset="0"/>
                <a:sym typeface="Arial"/>
              </a:endParaRPr>
            </a:p>
            <a:p>
              <a:pPr marL="36513" marR="0" lvl="0" indent="0" algn="l" defTabSz="914400" rtl="0" eaLnBrk="1" fontAlgn="auto" latinLnBrk="0" hangingPunct="1">
                <a:lnSpc>
                  <a:spcPts val="598"/>
                </a:lnSpc>
                <a:spcBef>
                  <a:spcPct val="0"/>
                </a:spcBef>
                <a:spcAft>
                  <a:spcPts val="0"/>
                </a:spcAft>
                <a:buClr>
                  <a:srgbClr val="000000"/>
                </a:buClr>
                <a:buSzTx/>
                <a:buFont typeface="Arial" charset="0"/>
                <a:buNone/>
                <a:tabLst/>
                <a:defRPr/>
              </a:pPr>
              <a:endParaRPr kumimoji="0" lang="es-ES" altLang="es-ES_tradnl" sz="1000" b="0" i="0" u="none" strike="noStrike" kern="0" cap="none" spc="0" normalizeH="0" baseline="0" noProof="0" dirty="0">
                <a:ln>
                  <a:noFill/>
                </a:ln>
                <a:solidFill>
                  <a:srgbClr val="1A75CF"/>
                </a:solidFill>
                <a:effectLst/>
                <a:uLnTx/>
                <a:uFillTx/>
                <a:latin typeface="Arial" panose="020B0604020202020204" pitchFamily="34" charset="0"/>
                <a:cs typeface="Arial" panose="020B0604020202020204" pitchFamily="34" charset="0"/>
                <a:sym typeface="Arial"/>
              </a:endParaRPr>
            </a:p>
          </p:txBody>
        </p:sp>
        <p:pic>
          <p:nvPicPr>
            <p:cNvPr id="86" name="Iconos Áreas" descr="preencoded.png">
              <a:extLst>
                <a:ext uri="{FF2B5EF4-FFF2-40B4-BE49-F238E27FC236}">
                  <a16:creationId xmlns:a16="http://schemas.microsoft.com/office/drawing/2014/main" id="{209C3E72-4F3C-502E-E95D-F9AAF731E7B9}"/>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4574208" y="5535660"/>
              <a:ext cx="144000" cy="144000"/>
            </a:xfrm>
            <a:prstGeom prst="rect">
              <a:avLst/>
            </a:prstGeom>
          </p:spPr>
        </p:pic>
        <p:sp>
          <p:nvSpPr>
            <p:cNvPr id="87" name="CuadroTexto 86">
              <a:extLst>
                <a:ext uri="{FF2B5EF4-FFF2-40B4-BE49-F238E27FC236}">
                  <a16:creationId xmlns:a16="http://schemas.microsoft.com/office/drawing/2014/main" id="{A2729CDA-44ED-2EDD-E758-7328D6192BAC}"/>
                </a:ext>
              </a:extLst>
            </p:cNvPr>
            <p:cNvSpPr txBox="1"/>
            <p:nvPr/>
          </p:nvSpPr>
          <p:spPr>
            <a:xfrm>
              <a:off x="4494973" y="5696245"/>
              <a:ext cx="2408582" cy="507831"/>
            </a:xfrm>
            <a:prstGeom prst="rect">
              <a:avLst/>
            </a:prstGeom>
            <a:noFill/>
          </p:spPr>
          <p:txBody>
            <a:bodyPr wrap="square" anchor="ctr" anchorCtr="0">
              <a:spAutoFit/>
            </a:bodyPr>
            <a:lstStyle/>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#1 en España </a:t>
              </a:r>
              <a:r>
                <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(2)</a:t>
              </a: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a:t>
              </a:r>
              <a:endPar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endParaRPr>
            </a:p>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#4 en Europa </a:t>
              </a:r>
              <a:r>
                <a:rPr kumimoji="0" lang="es-ES" altLang="es-ES_tradnl" sz="900" b="0" i="0" u="none" strike="noStrike" kern="0" cap="none" spc="0" normalizeH="0" baseline="30000" noProof="0" dirty="0">
                  <a:ln>
                    <a:noFill/>
                  </a:ln>
                  <a:solidFill>
                    <a:sysClr val="windowText" lastClr="000000"/>
                  </a:solidFill>
                  <a:effectLst/>
                  <a:uLnTx/>
                  <a:uFillTx/>
                  <a:latin typeface="Arial"/>
                  <a:ea typeface="Arial" charset="0"/>
                  <a:cs typeface="Arial"/>
                  <a:sym typeface="Arial"/>
                </a:rPr>
                <a:t>(2)</a:t>
              </a: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a:t>
              </a:r>
              <a:endParaRPr kumimoji="0" lang="es-ES" altLang="es-ES_tradnl" sz="900" b="0" i="0" u="none" strike="noStrike" kern="0" cap="none" spc="0" normalizeH="0" baseline="30000" noProof="0" dirty="0">
                <a:ln>
                  <a:noFill/>
                </a:ln>
                <a:solidFill>
                  <a:sysClr val="windowText" lastClr="000000"/>
                </a:solidFill>
                <a:effectLst/>
                <a:uLnTx/>
                <a:uFillTx/>
                <a:latin typeface="Arial"/>
                <a:ea typeface="Arial" charset="0"/>
                <a:cs typeface="Arial"/>
                <a:sym typeface="Arial"/>
              </a:endParaRPr>
            </a:p>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#9 en el mundo </a:t>
              </a:r>
              <a:r>
                <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(2)</a:t>
              </a: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a:t>
              </a:r>
              <a:endParaRPr kumimoji="0" lang="es-ES" altLang="es-ES_tradnl" sz="900" b="0" i="0" u="none" strike="noStrike" kern="0" cap="none" spc="0" normalizeH="0" baseline="24000" noProof="0" dirty="0">
                <a:ln>
                  <a:noFill/>
                </a:ln>
                <a:solidFill>
                  <a:srgbClr val="1A75CF"/>
                </a:solidFill>
                <a:effectLst/>
                <a:uLnTx/>
                <a:uFillTx/>
                <a:latin typeface="Arial" panose="020B0604020202020204" pitchFamily="34" charset="0"/>
                <a:ea typeface="Arial" charset="0"/>
                <a:cs typeface="Arial" panose="020B0604020202020204" pitchFamily="34" charset="0"/>
                <a:sym typeface="Arial"/>
              </a:endParaRPr>
            </a:p>
          </p:txBody>
        </p:sp>
      </p:grpSp>
      <p:grpSp>
        <p:nvGrpSpPr>
          <p:cNvPr id="88" name="Grupo 87">
            <a:extLst>
              <a:ext uri="{FF2B5EF4-FFF2-40B4-BE49-F238E27FC236}">
                <a16:creationId xmlns:a16="http://schemas.microsoft.com/office/drawing/2014/main" id="{B59DFE72-AD1A-86F0-B0CA-2044284CA5D1}"/>
              </a:ext>
            </a:extLst>
          </p:cNvPr>
          <p:cNvGrpSpPr/>
          <p:nvPr/>
        </p:nvGrpSpPr>
        <p:grpSpPr>
          <a:xfrm>
            <a:off x="8500106" y="5758450"/>
            <a:ext cx="1604672" cy="793491"/>
            <a:chOff x="6194233" y="5410585"/>
            <a:chExt cx="1604672" cy="793491"/>
          </a:xfrm>
        </p:grpSpPr>
        <p:grpSp>
          <p:nvGrpSpPr>
            <p:cNvPr id="89" name="Grupo 88">
              <a:extLst>
                <a:ext uri="{FF2B5EF4-FFF2-40B4-BE49-F238E27FC236}">
                  <a16:creationId xmlns:a16="http://schemas.microsoft.com/office/drawing/2014/main" id="{7ABEBC78-BBFA-1E8F-B0E8-D53135C27885}"/>
                </a:ext>
              </a:extLst>
            </p:cNvPr>
            <p:cNvGrpSpPr/>
            <p:nvPr/>
          </p:nvGrpSpPr>
          <p:grpSpPr>
            <a:xfrm>
              <a:off x="6252045" y="5410585"/>
              <a:ext cx="1301591" cy="271869"/>
              <a:chOff x="6398839" y="420856"/>
              <a:chExt cx="1301591" cy="271869"/>
            </a:xfrm>
          </p:grpSpPr>
          <p:sp>
            <p:nvSpPr>
              <p:cNvPr id="91" name="object 5">
                <a:extLst>
                  <a:ext uri="{FF2B5EF4-FFF2-40B4-BE49-F238E27FC236}">
                    <a16:creationId xmlns:a16="http://schemas.microsoft.com/office/drawing/2014/main" id="{775769FE-0319-1EB3-D8CB-653DF08F3E91}"/>
                  </a:ext>
                </a:extLst>
              </p:cNvPr>
              <p:cNvSpPr txBox="1">
                <a:spLocks noChangeArrowheads="1"/>
              </p:cNvSpPr>
              <p:nvPr/>
            </p:nvSpPr>
            <p:spPr bwMode="auto">
              <a:xfrm>
                <a:off x="6588203" y="420856"/>
                <a:ext cx="1112227" cy="271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nchorCtr="0">
                <a:spAutoFit/>
              </a:bodyPr>
              <a:lstStyle>
                <a:lvl1pPr marL="36513">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36513" marR="0" lvl="0" indent="0" algn="l" defTabSz="914400" rtl="0" eaLnBrk="1" fontAlgn="auto" latinLnBrk="0" hangingPunct="1">
                  <a:lnSpc>
                    <a:spcPct val="100000"/>
                  </a:lnSpc>
                  <a:spcBef>
                    <a:spcPct val="0"/>
                  </a:spcBef>
                  <a:spcAft>
                    <a:spcPts val="0"/>
                  </a:spcAft>
                  <a:buClr>
                    <a:srgbClr val="000000"/>
                  </a:buClr>
                  <a:buSzTx/>
                  <a:buFontTx/>
                  <a:buNone/>
                  <a:tabLst/>
                  <a:defRPr/>
                </a:pPr>
                <a:endParaRPr kumimoji="0" lang="es-ES" altLang="es-ES_tradnl" sz="1000" b="0" i="0" u="none" strike="noStrike" kern="0" cap="none" spc="0" normalizeH="0" baseline="24000" noProof="0" dirty="0">
                  <a:ln>
                    <a:noFill/>
                  </a:ln>
                  <a:solidFill>
                    <a:srgbClr val="1A75CF"/>
                  </a:solidFill>
                  <a:effectLst/>
                  <a:uLnTx/>
                  <a:uFillTx/>
                  <a:latin typeface="Arial" panose="020B0604020202020204" pitchFamily="34" charset="0"/>
                  <a:ea typeface="Arial" charset="0"/>
                  <a:cs typeface="Arial" panose="020B0604020202020204" pitchFamily="34" charset="0"/>
                  <a:sym typeface="Arial"/>
                </a:endParaRPr>
              </a:p>
              <a:p>
                <a:pPr marL="36513" marR="0" lvl="0" indent="0" algn="l" defTabSz="914400" rtl="0" eaLnBrk="1" fontAlgn="auto" latinLnBrk="0" hangingPunct="1">
                  <a:lnSpc>
                    <a:spcPct val="100000"/>
                  </a:lnSpc>
                  <a:spcBef>
                    <a:spcPct val="0"/>
                  </a:spcBef>
                  <a:spcAft>
                    <a:spcPts val="0"/>
                  </a:spcAft>
                  <a:buClr>
                    <a:srgbClr val="000000"/>
                  </a:buClr>
                  <a:buSzTx/>
                  <a:buFontTx/>
                  <a:buNone/>
                  <a:tabLst/>
                  <a:defRPr/>
                </a:pPr>
                <a:r>
                  <a:rPr kumimoji="0" lang="es-ES" altLang="es-ES_tradnl" sz="1100" b="1" i="0" u="none" strike="noStrike" kern="0" cap="none" spc="0" normalizeH="0" baseline="0" noProof="0" dirty="0">
                    <a:ln>
                      <a:noFill/>
                    </a:ln>
                    <a:solidFill>
                      <a:srgbClr val="005697"/>
                    </a:solidFill>
                    <a:effectLst/>
                    <a:uLnTx/>
                    <a:uFillTx/>
                    <a:latin typeface="Arial" panose="020B0604020202020204" pitchFamily="34" charset="0"/>
                    <a:ea typeface="Arial" charset="0"/>
                    <a:cs typeface="Arial" panose="020B0604020202020204" pitchFamily="34" charset="0"/>
                    <a:sym typeface="Arial"/>
                  </a:rPr>
                  <a:t>Construcción</a:t>
                </a:r>
                <a:endParaRPr kumimoji="0" lang="es-ES" altLang="es-ES_tradnl" sz="1100" b="0" i="0" u="none" strike="noStrike" kern="0" cap="none" spc="0" normalizeH="0" baseline="0" noProof="0" dirty="0">
                  <a:ln>
                    <a:noFill/>
                  </a:ln>
                  <a:solidFill>
                    <a:srgbClr val="005697"/>
                  </a:solidFill>
                  <a:effectLst/>
                  <a:uLnTx/>
                  <a:uFillTx/>
                  <a:latin typeface="Arial" panose="020B0604020202020204" pitchFamily="34" charset="0"/>
                  <a:ea typeface="Arial" charset="0"/>
                  <a:cs typeface="Arial" panose="020B0604020202020204" pitchFamily="34" charset="0"/>
                  <a:sym typeface="Arial"/>
                </a:endParaRPr>
              </a:p>
            </p:txBody>
          </p:sp>
          <p:pic>
            <p:nvPicPr>
              <p:cNvPr id="92" name="Iconos Áreas" descr="preencoded.png">
                <a:extLst>
                  <a:ext uri="{FF2B5EF4-FFF2-40B4-BE49-F238E27FC236}">
                    <a16:creationId xmlns:a16="http://schemas.microsoft.com/office/drawing/2014/main" id="{146C34DE-29E6-7434-0F0C-10CFD6C91FF8}"/>
                  </a:ext>
                </a:extLst>
              </p:cNvPr>
              <p:cNvPicPr>
                <a:picLocks noChangeAspect="1"/>
              </p:cNvPicPr>
              <p:nvPr/>
            </p:nvPicPr>
            <p:blipFill>
              <a:blip>
                <a:extLst>
                  <a:ext uri="{96DAC541-7B7A-43D3-8B79-37D633B846F1}">
                    <asvg:svgBlip xmlns:asvg="http://schemas.microsoft.com/office/drawing/2016/SVG/main" r:embed="rId5"/>
                  </a:ext>
                </a:extLst>
              </a:blip>
              <a:srcRect/>
              <a:stretch/>
            </p:blipFill>
            <p:spPr>
              <a:xfrm>
                <a:off x="6398839" y="545843"/>
                <a:ext cx="144000" cy="144000"/>
              </a:xfrm>
              <a:prstGeom prst="rect">
                <a:avLst/>
              </a:prstGeom>
            </p:spPr>
          </p:pic>
        </p:grpSp>
        <p:sp>
          <p:nvSpPr>
            <p:cNvPr id="90" name="CuadroTexto 89">
              <a:extLst>
                <a:ext uri="{FF2B5EF4-FFF2-40B4-BE49-F238E27FC236}">
                  <a16:creationId xmlns:a16="http://schemas.microsoft.com/office/drawing/2014/main" id="{A16C18C0-F33C-859E-D95C-711157F610F8}"/>
                </a:ext>
              </a:extLst>
            </p:cNvPr>
            <p:cNvSpPr txBox="1"/>
            <p:nvPr/>
          </p:nvSpPr>
          <p:spPr>
            <a:xfrm>
              <a:off x="6194233" y="5696245"/>
              <a:ext cx="1604672" cy="507831"/>
            </a:xfrm>
            <a:prstGeom prst="rect">
              <a:avLst/>
            </a:prstGeom>
            <a:noFill/>
          </p:spPr>
          <p:txBody>
            <a:bodyPr wrap="square" anchor="ctr" anchorCtr="0">
              <a:spAutoFit/>
            </a:bodyPr>
            <a:lstStyle/>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#3 en España </a:t>
              </a:r>
              <a:r>
                <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(1)</a:t>
              </a: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a:t>
              </a:r>
              <a:endPar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endParaRPr>
            </a:p>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Entre las 15 mayores constructoras en Europa</a:t>
              </a:r>
              <a:r>
                <a:rPr kumimoji="0" lang="es-ES" altLang="es-ES_tradnl" sz="900" b="0" i="0" u="none" strike="noStrike" kern="0" cap="none" spc="0" normalizeH="0" baseline="30000" noProof="0" dirty="0">
                  <a:ln>
                    <a:noFill/>
                  </a:ln>
                  <a:solidFill>
                    <a:sysClr val="windowText" lastClr="000000"/>
                  </a:solidFill>
                  <a:effectLst/>
                  <a:uLnTx/>
                  <a:uFillTx/>
                  <a:latin typeface="Arial"/>
                  <a:ea typeface="Arial" charset="0"/>
                  <a:cs typeface="Arial"/>
                  <a:sym typeface="Arial"/>
                </a:rPr>
                <a:t> </a:t>
              </a:r>
              <a:r>
                <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(2)</a:t>
              </a: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a:t>
              </a:r>
              <a:endParaRPr kumimoji="0" lang="es-ES" altLang="es-ES_tradnl" sz="900" b="0" i="0" u="none" strike="noStrike" kern="0" cap="none" spc="0" normalizeH="0" baseline="24000" noProof="0" dirty="0">
                <a:ln>
                  <a:noFill/>
                </a:ln>
                <a:solidFill>
                  <a:srgbClr val="1A75CF"/>
                </a:solidFill>
                <a:effectLst/>
                <a:uLnTx/>
                <a:uFillTx/>
                <a:latin typeface="Arial" panose="020B0604020202020204" pitchFamily="34" charset="0"/>
                <a:ea typeface="Arial" charset="0"/>
                <a:cs typeface="Arial" panose="020B0604020202020204" pitchFamily="34" charset="0"/>
                <a:sym typeface="Arial"/>
              </a:endParaRPr>
            </a:p>
          </p:txBody>
        </p:sp>
      </p:grpSp>
      <p:grpSp>
        <p:nvGrpSpPr>
          <p:cNvPr id="93" name="Grupo 92">
            <a:extLst>
              <a:ext uri="{FF2B5EF4-FFF2-40B4-BE49-F238E27FC236}">
                <a16:creationId xmlns:a16="http://schemas.microsoft.com/office/drawing/2014/main" id="{6ABDC32C-2E95-2125-6079-F043C1CD576F}"/>
              </a:ext>
            </a:extLst>
          </p:cNvPr>
          <p:cNvGrpSpPr/>
          <p:nvPr/>
        </p:nvGrpSpPr>
        <p:grpSpPr>
          <a:xfrm>
            <a:off x="10486551" y="5861525"/>
            <a:ext cx="1615785" cy="551917"/>
            <a:chOff x="8180678" y="5513660"/>
            <a:chExt cx="1615785" cy="551917"/>
          </a:xfrm>
        </p:grpSpPr>
        <p:grpSp>
          <p:nvGrpSpPr>
            <p:cNvPr id="94" name="Grupo 93">
              <a:extLst>
                <a:ext uri="{FF2B5EF4-FFF2-40B4-BE49-F238E27FC236}">
                  <a16:creationId xmlns:a16="http://schemas.microsoft.com/office/drawing/2014/main" id="{5F55F56F-4E97-C54D-AB16-738DB6B3D127}"/>
                </a:ext>
              </a:extLst>
            </p:cNvPr>
            <p:cNvGrpSpPr/>
            <p:nvPr/>
          </p:nvGrpSpPr>
          <p:grpSpPr>
            <a:xfrm>
              <a:off x="8268098" y="5513660"/>
              <a:ext cx="1528365" cy="251351"/>
              <a:chOff x="6467514" y="418475"/>
              <a:chExt cx="1528365" cy="251351"/>
            </a:xfrm>
          </p:grpSpPr>
          <p:sp>
            <p:nvSpPr>
              <p:cNvPr id="96" name="object 5">
                <a:extLst>
                  <a:ext uri="{FF2B5EF4-FFF2-40B4-BE49-F238E27FC236}">
                    <a16:creationId xmlns:a16="http://schemas.microsoft.com/office/drawing/2014/main" id="{FFAA136C-35F4-22D0-8A19-0D0CBF2C549C}"/>
                  </a:ext>
                </a:extLst>
              </p:cNvPr>
              <p:cNvSpPr txBox="1">
                <a:spLocks noChangeArrowheads="1"/>
              </p:cNvSpPr>
              <p:nvPr/>
            </p:nvSpPr>
            <p:spPr bwMode="auto">
              <a:xfrm>
                <a:off x="6637898" y="418475"/>
                <a:ext cx="1357981" cy="251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nchorCtr="0">
                <a:spAutoFit/>
              </a:bodyPr>
              <a:lstStyle>
                <a:lvl1pPr marL="36513">
                  <a:spcBef>
                    <a:spcPct val="20000"/>
                  </a:spcBef>
                  <a:buFont typeface="Arial" charset="0"/>
                  <a:buChar char="•"/>
                  <a:defRPr sz="3200">
                    <a:solidFill>
                      <a:schemeClr val="tx1"/>
                    </a:solidFill>
                    <a:latin typeface="Calibri" charset="0"/>
                  </a:defRPr>
                </a:lvl1pPr>
                <a:lvl2pPr marL="742950" indent="-285750">
                  <a:spcBef>
                    <a:spcPct val="20000"/>
                  </a:spcBef>
                  <a:buFont typeface="Arial" charset="0"/>
                  <a:buChar char="–"/>
                  <a:defRPr sz="2800">
                    <a:solidFill>
                      <a:schemeClr val="tx1"/>
                    </a:solidFill>
                    <a:latin typeface="Calibri" charset="0"/>
                  </a:defRPr>
                </a:lvl2pPr>
                <a:lvl3pPr marL="1143000" indent="-228600">
                  <a:spcBef>
                    <a:spcPct val="20000"/>
                  </a:spcBef>
                  <a:buFont typeface="Arial" charset="0"/>
                  <a:buChar char="•"/>
                  <a:defRPr sz="2400">
                    <a:solidFill>
                      <a:schemeClr val="tx1"/>
                    </a:solidFill>
                    <a:latin typeface="Calibri" charset="0"/>
                  </a:defRPr>
                </a:lvl3pPr>
                <a:lvl4pPr marL="1600200" indent="-228600">
                  <a:spcBef>
                    <a:spcPct val="20000"/>
                  </a:spcBef>
                  <a:buFont typeface="Arial" charset="0"/>
                  <a:buChar char="–"/>
                  <a:defRPr sz="2000">
                    <a:solidFill>
                      <a:schemeClr val="tx1"/>
                    </a:solidFill>
                    <a:latin typeface="Calibri" charset="0"/>
                  </a:defRPr>
                </a:lvl4pPr>
                <a:lvl5pPr marL="2057400" indent="-228600">
                  <a:spcBef>
                    <a:spcPct val="20000"/>
                  </a:spcBef>
                  <a:buFont typeface="Arial" charset="0"/>
                  <a:buChar char="»"/>
                  <a:defRPr sz="2000">
                    <a:solidFill>
                      <a:schemeClr val="tx1"/>
                    </a:solidFill>
                    <a:latin typeface="Calibri"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charset="0"/>
                  </a:defRPr>
                </a:lvl9pPr>
              </a:lstStyle>
              <a:p>
                <a:pPr marL="36195" marR="0" lvl="0" indent="0" algn="l" defTabSz="914400" rtl="0" eaLnBrk="1" fontAlgn="auto" latinLnBrk="0" hangingPunct="1">
                  <a:lnSpc>
                    <a:spcPct val="100000"/>
                  </a:lnSpc>
                  <a:spcBef>
                    <a:spcPts val="299"/>
                  </a:spcBef>
                  <a:spcAft>
                    <a:spcPts val="0"/>
                  </a:spcAft>
                  <a:buClr>
                    <a:srgbClr val="003F87"/>
                  </a:buClr>
                  <a:buSzTx/>
                  <a:buFont typeface="Arial" charset="0"/>
                  <a:buNone/>
                  <a:tabLst/>
                  <a:defRPr/>
                </a:pPr>
                <a:r>
                  <a:rPr kumimoji="0" lang="es-ES" altLang="es-ES_tradnl" sz="1100" b="1" i="0" u="none" strike="noStrike" kern="0" cap="none" spc="0" normalizeH="0" baseline="0" noProof="0" dirty="0">
                    <a:ln>
                      <a:noFill/>
                    </a:ln>
                    <a:solidFill>
                      <a:srgbClr val="69999C"/>
                    </a:solidFill>
                    <a:effectLst/>
                    <a:uLnTx/>
                    <a:uFillTx/>
                    <a:latin typeface="Arial"/>
                    <a:ea typeface="Arial" charset="0"/>
                    <a:cs typeface="Arial"/>
                    <a:sym typeface="Arial"/>
                  </a:rPr>
                  <a:t>Concesiones</a:t>
                </a:r>
              </a:p>
              <a:p>
                <a:pPr marL="36513" marR="0" lvl="0" indent="0" algn="l" defTabSz="914400" rtl="0" eaLnBrk="1" fontAlgn="auto" latinLnBrk="0" hangingPunct="1">
                  <a:lnSpc>
                    <a:spcPct val="100000"/>
                  </a:lnSpc>
                  <a:spcBef>
                    <a:spcPct val="0"/>
                  </a:spcBef>
                  <a:spcAft>
                    <a:spcPts val="0"/>
                  </a:spcAft>
                  <a:buClr>
                    <a:srgbClr val="1A75CF"/>
                  </a:buClr>
                  <a:buSzTx/>
                  <a:buFont typeface="Arial" charset="0"/>
                  <a:buNone/>
                  <a:tabLst/>
                  <a:defRPr/>
                </a:pPr>
                <a:endParaRPr kumimoji="0" lang="es-ES" altLang="es-ES_tradnl" sz="800" b="0" i="0" u="none" strike="noStrike" kern="0" cap="none" spc="0" normalizeH="0" baseline="24000" noProof="0" dirty="0">
                  <a:ln>
                    <a:noFill/>
                  </a:ln>
                  <a:solidFill>
                    <a:srgbClr val="1A75CF"/>
                  </a:solidFill>
                  <a:effectLst/>
                  <a:uLnTx/>
                  <a:uFillTx/>
                  <a:latin typeface="Arial" panose="020B0604020202020204" pitchFamily="34" charset="0"/>
                  <a:ea typeface="Arial" charset="0"/>
                  <a:cs typeface="Arial" panose="020B0604020202020204" pitchFamily="34" charset="0"/>
                  <a:sym typeface="Arial"/>
                </a:endParaRPr>
              </a:p>
            </p:txBody>
          </p:sp>
          <p:pic>
            <p:nvPicPr>
              <p:cNvPr id="97" name="Iconos Áreas" descr="preencoded.png">
                <a:extLst>
                  <a:ext uri="{FF2B5EF4-FFF2-40B4-BE49-F238E27FC236}">
                    <a16:creationId xmlns:a16="http://schemas.microsoft.com/office/drawing/2014/main" id="{944EB15B-ED46-91F4-BA9E-C53FD0BEB9CF}"/>
                  </a:ext>
                </a:extLst>
              </p:cNvPr>
              <p:cNvPicPr>
                <a:picLocks noChangeAspect="1"/>
              </p:cNvPicPr>
              <p:nvPr/>
            </p:nvPicPr>
            <p:blipFill>
              <a:blip>
                <a:extLst>
                  <a:ext uri="{96DAC541-7B7A-43D3-8B79-37D633B846F1}">
                    <asvg:svgBlip xmlns:asvg="http://schemas.microsoft.com/office/drawing/2016/SVG/main" r:embed="rId6"/>
                  </a:ext>
                </a:extLst>
              </a:blip>
              <a:srcRect/>
              <a:stretch/>
            </p:blipFill>
            <p:spPr>
              <a:xfrm>
                <a:off x="6467514" y="440749"/>
                <a:ext cx="144000" cy="144000"/>
              </a:xfrm>
              <a:prstGeom prst="rect">
                <a:avLst/>
              </a:prstGeom>
            </p:spPr>
          </p:pic>
        </p:grpSp>
        <p:sp>
          <p:nvSpPr>
            <p:cNvPr id="95" name="CuadroTexto 94">
              <a:extLst>
                <a:ext uri="{FF2B5EF4-FFF2-40B4-BE49-F238E27FC236}">
                  <a16:creationId xmlns:a16="http://schemas.microsoft.com/office/drawing/2014/main" id="{8A9A24F2-6806-F227-0074-0308DEAC12D3}"/>
                </a:ext>
              </a:extLst>
            </p:cNvPr>
            <p:cNvSpPr txBox="1"/>
            <p:nvPr/>
          </p:nvSpPr>
          <p:spPr>
            <a:xfrm>
              <a:off x="8180678" y="5696245"/>
              <a:ext cx="1604672" cy="369332"/>
            </a:xfrm>
            <a:prstGeom prst="rect">
              <a:avLst/>
            </a:prstGeom>
            <a:noFill/>
          </p:spPr>
          <p:txBody>
            <a:bodyPr wrap="square" anchor="ctr" anchorCtr="0">
              <a:spAutoFit/>
            </a:bodyPr>
            <a:lstStyle/>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Entre las 10 primeras concesionarias de Europa.</a:t>
              </a:r>
              <a:endParaRPr kumimoji="0" lang="es-ES" altLang="es-ES_tradnl" sz="900" b="0" i="0" u="none" strike="noStrike" kern="0" cap="none" spc="0" normalizeH="0" baseline="24000" noProof="0" dirty="0">
                <a:ln>
                  <a:noFill/>
                </a:ln>
                <a:solidFill>
                  <a:srgbClr val="1A75CF"/>
                </a:solidFill>
                <a:effectLst/>
                <a:uLnTx/>
                <a:uFillTx/>
                <a:latin typeface="Arial" panose="020B0604020202020204" pitchFamily="34" charset="0"/>
                <a:ea typeface="Arial" charset="0"/>
                <a:cs typeface="Arial" panose="020B0604020202020204" pitchFamily="34" charset="0"/>
                <a:sym typeface="Arial"/>
              </a:endParaRPr>
            </a:p>
          </p:txBody>
        </p:sp>
      </p:grpSp>
      <p:sp>
        <p:nvSpPr>
          <p:cNvPr id="98" name="CuadroTexto 97">
            <a:extLst>
              <a:ext uri="{FF2B5EF4-FFF2-40B4-BE49-F238E27FC236}">
                <a16:creationId xmlns:a16="http://schemas.microsoft.com/office/drawing/2014/main" id="{192CBB3B-8850-02E7-C71A-FB867B079B8D}"/>
              </a:ext>
            </a:extLst>
          </p:cNvPr>
          <p:cNvSpPr txBox="1"/>
          <p:nvPr/>
        </p:nvSpPr>
        <p:spPr>
          <a:xfrm>
            <a:off x="4616729" y="6038707"/>
            <a:ext cx="1803948" cy="507831"/>
          </a:xfrm>
          <a:prstGeom prst="rect">
            <a:avLst/>
          </a:prstGeom>
          <a:noFill/>
        </p:spPr>
        <p:txBody>
          <a:bodyPr wrap="square" anchor="ctr" anchorCtr="0">
            <a:spAutoFit/>
          </a:bodyPr>
          <a:lstStyle/>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Entre el top 15 en EE.UU. </a:t>
            </a:r>
            <a:r>
              <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rPr>
              <a:t>(1)</a:t>
            </a: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a:t>
            </a:r>
            <a:endPar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endParaRPr>
          </a:p>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Entre el top 7 del mundo</a:t>
            </a:r>
            <a:r>
              <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cs typeface="Arial" panose="020B0604020202020204" pitchFamily="34" charset="0"/>
                <a:sym typeface="Arial"/>
              </a:rPr>
              <a:t>  </a:t>
            </a:r>
            <a:r>
              <a:rPr kumimoji="0" lang="es-ES" sz="900" b="0" i="0" u="none" strike="noStrike" kern="0" cap="none" spc="0" normalizeH="0" baseline="30000" noProof="0" dirty="0">
                <a:ln>
                  <a:noFill/>
                </a:ln>
                <a:solidFill>
                  <a:sysClr val="windowText" lastClr="000000"/>
                </a:solidFill>
                <a:effectLst/>
                <a:uLnTx/>
                <a:uFillTx/>
                <a:latin typeface="Arial" panose="020B0604020202020204" pitchFamily="34" charset="0"/>
                <a:cs typeface="Arial" panose="020B0604020202020204" pitchFamily="34" charset="0"/>
                <a:sym typeface="Arial"/>
              </a:rPr>
              <a:t>(1)</a:t>
            </a: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a:t>
            </a:r>
            <a:endParaRPr kumimoji="0" lang="es-ES" altLang="es-ES_tradnl" sz="900" b="0" i="0" u="none" strike="noStrike" kern="0" cap="none" spc="0" normalizeH="0" baseline="30000" noProof="0" dirty="0">
              <a:ln>
                <a:noFill/>
              </a:ln>
              <a:solidFill>
                <a:sysClr val="windowText" lastClr="000000"/>
              </a:solidFill>
              <a:effectLst/>
              <a:uLnTx/>
              <a:uFillTx/>
              <a:latin typeface="Arial" panose="020B0604020202020204" pitchFamily="34" charset="0"/>
              <a:ea typeface="Arial" charset="0"/>
              <a:cs typeface="Arial" panose="020B0604020202020204" pitchFamily="34" charset="0"/>
              <a:sym typeface="Arial"/>
            </a:endParaRPr>
          </a:p>
          <a:p>
            <a:pPr marL="0" marR="0" lvl="0" indent="0" algn="l" defTabSz="914400" rtl="0" eaLnBrk="1" fontAlgn="auto" latinLnBrk="0" hangingPunct="1">
              <a:lnSpc>
                <a:spcPct val="100000"/>
              </a:lnSpc>
              <a:spcBef>
                <a:spcPct val="0"/>
              </a:spcBef>
              <a:spcAft>
                <a:spcPts val="0"/>
              </a:spcAft>
              <a:buClr>
                <a:srgbClr val="1A75CF"/>
              </a:buClr>
              <a:buSzTx/>
              <a:buFont typeface="Arial"/>
              <a:buNone/>
              <a:tabLst/>
              <a:defRPr/>
            </a:pPr>
            <a:r>
              <a:rPr kumimoji="0" lang="es-ES" altLang="es-ES_tradnl" sz="900" b="0" i="0" u="none" strike="noStrike" kern="0" cap="none" spc="0" normalizeH="0" baseline="0" noProof="0" dirty="0">
                <a:ln>
                  <a:noFill/>
                </a:ln>
                <a:solidFill>
                  <a:sysClr val="windowText" lastClr="000000"/>
                </a:solidFill>
                <a:effectLst/>
                <a:uLnTx/>
                <a:uFillTx/>
                <a:latin typeface="Arial"/>
                <a:ea typeface="Arial" charset="0"/>
                <a:cs typeface="Arial"/>
                <a:sym typeface="Arial"/>
              </a:rPr>
              <a:t>Top 5 en Reino Unido.</a:t>
            </a:r>
            <a:endParaRPr kumimoji="0" lang="es-ES" altLang="es-ES_tradnl" sz="900" b="0" i="0" u="none" strike="noStrike" kern="0" cap="none" spc="0" normalizeH="0" baseline="24000" noProof="0" dirty="0">
              <a:ln>
                <a:noFill/>
              </a:ln>
              <a:solidFill>
                <a:srgbClr val="1A75CF"/>
              </a:solidFill>
              <a:effectLst/>
              <a:uLnTx/>
              <a:uFillTx/>
              <a:latin typeface="Arial" panose="020B0604020202020204" pitchFamily="34" charset="0"/>
              <a:ea typeface="Arial" charset="0"/>
              <a:cs typeface="Arial" panose="020B0604020202020204" pitchFamily="34" charset="0"/>
              <a:sym typeface="Arial"/>
            </a:endParaRPr>
          </a:p>
        </p:txBody>
      </p:sp>
      <p:cxnSp>
        <p:nvCxnSpPr>
          <p:cNvPr id="99" name="Conector recto 98">
            <a:extLst>
              <a:ext uri="{FF2B5EF4-FFF2-40B4-BE49-F238E27FC236}">
                <a16:creationId xmlns:a16="http://schemas.microsoft.com/office/drawing/2014/main" id="{8784A7B4-F4ED-7540-D9B7-5B53DE9BE6F0}"/>
              </a:ext>
            </a:extLst>
          </p:cNvPr>
          <p:cNvCxnSpPr>
            <a:cxnSpLocks/>
          </p:cNvCxnSpPr>
          <p:nvPr/>
        </p:nvCxnSpPr>
        <p:spPr>
          <a:xfrm>
            <a:off x="6481763" y="5898254"/>
            <a:ext cx="0" cy="722312"/>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0" name="Conector recto 99">
            <a:extLst>
              <a:ext uri="{FF2B5EF4-FFF2-40B4-BE49-F238E27FC236}">
                <a16:creationId xmlns:a16="http://schemas.microsoft.com/office/drawing/2014/main" id="{ABB0A189-00B4-5E8B-68FF-6630776AD824}"/>
              </a:ext>
            </a:extLst>
          </p:cNvPr>
          <p:cNvCxnSpPr>
            <a:cxnSpLocks/>
          </p:cNvCxnSpPr>
          <p:nvPr/>
        </p:nvCxnSpPr>
        <p:spPr>
          <a:xfrm>
            <a:off x="8215313" y="5898254"/>
            <a:ext cx="0" cy="722312"/>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 name="Conector recto 100">
            <a:extLst>
              <a:ext uri="{FF2B5EF4-FFF2-40B4-BE49-F238E27FC236}">
                <a16:creationId xmlns:a16="http://schemas.microsoft.com/office/drawing/2014/main" id="{E8AE184D-7A7D-8E4A-2B38-AAAE6A4E17D3}"/>
              </a:ext>
            </a:extLst>
          </p:cNvPr>
          <p:cNvCxnSpPr>
            <a:cxnSpLocks/>
          </p:cNvCxnSpPr>
          <p:nvPr/>
        </p:nvCxnSpPr>
        <p:spPr>
          <a:xfrm>
            <a:off x="10239789" y="5898254"/>
            <a:ext cx="0" cy="722312"/>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02" name="Grupo 101">
            <a:extLst>
              <a:ext uri="{FF2B5EF4-FFF2-40B4-BE49-F238E27FC236}">
                <a16:creationId xmlns:a16="http://schemas.microsoft.com/office/drawing/2014/main" id="{28693F6E-DE01-46EB-85E6-AB56D23DE9A2}"/>
              </a:ext>
            </a:extLst>
          </p:cNvPr>
          <p:cNvGrpSpPr/>
          <p:nvPr/>
        </p:nvGrpSpPr>
        <p:grpSpPr>
          <a:xfrm>
            <a:off x="4828966" y="3083326"/>
            <a:ext cx="2965830" cy="1201617"/>
            <a:chOff x="4719637" y="2798737"/>
            <a:chExt cx="2965830" cy="1201617"/>
          </a:xfrm>
        </p:grpSpPr>
        <p:sp>
          <p:nvSpPr>
            <p:cNvPr id="103" name="Rectángulo: esquinas redondeadas 102">
              <a:extLst>
                <a:ext uri="{FF2B5EF4-FFF2-40B4-BE49-F238E27FC236}">
                  <a16:creationId xmlns:a16="http://schemas.microsoft.com/office/drawing/2014/main" id="{513FFE91-F44F-2860-9910-DD4B47077F90}"/>
                </a:ext>
              </a:extLst>
            </p:cNvPr>
            <p:cNvSpPr/>
            <p:nvPr/>
          </p:nvSpPr>
          <p:spPr>
            <a:xfrm>
              <a:off x="4738685" y="3052763"/>
              <a:ext cx="2833690" cy="947591"/>
            </a:xfrm>
            <a:prstGeom prst="roundRect">
              <a:avLst/>
            </a:prstGeom>
            <a:solidFill>
              <a:schemeClr val="bg1">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nvGrpSpPr>
            <p:cNvPr id="104" name="Grupo 103">
              <a:extLst>
                <a:ext uri="{FF2B5EF4-FFF2-40B4-BE49-F238E27FC236}">
                  <a16:creationId xmlns:a16="http://schemas.microsoft.com/office/drawing/2014/main" id="{617B5365-70BA-8325-E27F-2326CBC14482}"/>
                </a:ext>
              </a:extLst>
            </p:cNvPr>
            <p:cNvGrpSpPr/>
            <p:nvPr/>
          </p:nvGrpSpPr>
          <p:grpSpPr>
            <a:xfrm>
              <a:off x="4805902" y="3106650"/>
              <a:ext cx="136686" cy="134212"/>
              <a:chOff x="-4345705" y="3381374"/>
              <a:chExt cx="228600" cy="228600"/>
            </a:xfrm>
          </p:grpSpPr>
          <p:sp>
            <p:nvSpPr>
              <p:cNvPr id="145" name="Elipse 144">
                <a:extLst>
                  <a:ext uri="{FF2B5EF4-FFF2-40B4-BE49-F238E27FC236}">
                    <a16:creationId xmlns:a16="http://schemas.microsoft.com/office/drawing/2014/main" id="{AEDD748F-80FB-1682-FC80-01C25CC43687}"/>
                  </a:ext>
                </a:extLst>
              </p:cNvPr>
              <p:cNvSpPr/>
              <p:nvPr/>
            </p:nvSpPr>
            <p:spPr>
              <a:xfrm>
                <a:off x="-4345705" y="3381374"/>
                <a:ext cx="228600" cy="2286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6" name="Forma libre: forma 145">
                <a:extLst>
                  <a:ext uri="{FF2B5EF4-FFF2-40B4-BE49-F238E27FC236}">
                    <a16:creationId xmlns:a16="http://schemas.microsoft.com/office/drawing/2014/main" id="{2ABC34AC-9FD1-328C-9FCF-A93F2095C4EA}"/>
                  </a:ext>
                </a:extLst>
              </p:cNvPr>
              <p:cNvSpPr/>
              <p:nvPr/>
            </p:nvSpPr>
            <p:spPr>
              <a:xfrm>
                <a:off x="-4298080" y="3449022"/>
                <a:ext cx="133350" cy="93303"/>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05" name="Grupo 104">
              <a:extLst>
                <a:ext uri="{FF2B5EF4-FFF2-40B4-BE49-F238E27FC236}">
                  <a16:creationId xmlns:a16="http://schemas.microsoft.com/office/drawing/2014/main" id="{16CA49DE-DDD3-E982-7A03-374145FC833D}"/>
                </a:ext>
              </a:extLst>
            </p:cNvPr>
            <p:cNvGrpSpPr/>
            <p:nvPr/>
          </p:nvGrpSpPr>
          <p:grpSpPr>
            <a:xfrm>
              <a:off x="4968645" y="3106650"/>
              <a:ext cx="136686" cy="134212"/>
              <a:chOff x="-4098055" y="3381374"/>
              <a:chExt cx="228600" cy="228600"/>
            </a:xfrm>
          </p:grpSpPr>
          <p:sp>
            <p:nvSpPr>
              <p:cNvPr id="143" name="Elipse 142">
                <a:extLst>
                  <a:ext uri="{FF2B5EF4-FFF2-40B4-BE49-F238E27FC236}">
                    <a16:creationId xmlns:a16="http://schemas.microsoft.com/office/drawing/2014/main" id="{4862EA14-3720-7871-7A67-01D7662F0EE0}"/>
                  </a:ext>
                </a:extLst>
              </p:cNvPr>
              <p:cNvSpPr/>
              <p:nvPr/>
            </p:nvSpPr>
            <p:spPr>
              <a:xfrm>
                <a:off x="-4098055" y="3381374"/>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4" name="Forma libre: forma 143">
                <a:extLst>
                  <a:ext uri="{FF2B5EF4-FFF2-40B4-BE49-F238E27FC236}">
                    <a16:creationId xmlns:a16="http://schemas.microsoft.com/office/drawing/2014/main" id="{67D04B3B-EF89-3263-47A2-E4B276BCE8D4}"/>
                  </a:ext>
                </a:extLst>
              </p:cNvPr>
              <p:cNvSpPr/>
              <p:nvPr/>
            </p:nvSpPr>
            <p:spPr>
              <a:xfrm>
                <a:off x="-4026618" y="3428926"/>
                <a:ext cx="85725" cy="133494"/>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42" name="Forma libre: forma 141">
              <a:extLst>
                <a:ext uri="{FF2B5EF4-FFF2-40B4-BE49-F238E27FC236}">
                  <a16:creationId xmlns:a16="http://schemas.microsoft.com/office/drawing/2014/main" id="{6A217578-2811-2114-AC84-DB3E07AD46B7}"/>
                </a:ext>
              </a:extLst>
            </p:cNvPr>
            <p:cNvSpPr/>
            <p:nvPr/>
          </p:nvSpPr>
          <p:spPr>
            <a:xfrm>
              <a:off x="5011359" y="3560690"/>
              <a:ext cx="51257" cy="78379"/>
            </a:xfrm>
            <a:custGeom>
              <a:avLst/>
              <a:gdLst>
                <a:gd name="connsiteX0" fmla="*/ 40978 w 85725"/>
                <a:gd name="connsiteY0" fmla="*/ 190 h 133501"/>
                <a:gd name="connsiteX1" fmla="*/ 37046 w 85725"/>
                <a:gd name="connsiteY1" fmla="*/ 2256 h 133501"/>
                <a:gd name="connsiteX2" fmla="*/ 28820 w 85725"/>
                <a:gd name="connsiteY2" fmla="*/ 14744 h 133501"/>
                <a:gd name="connsiteX3" fmla="*/ 957 w 85725"/>
                <a:gd name="connsiteY3" fmla="*/ 79857 h 133501"/>
                <a:gd name="connsiteX4" fmla="*/ 205 w 85725"/>
                <a:gd name="connsiteY4" fmla="*/ 95373 h 133501"/>
                <a:gd name="connsiteX5" fmla="*/ 18857 w 85725"/>
                <a:gd name="connsiteY5" fmla="*/ 126186 h 133501"/>
                <a:gd name="connsiteX6" fmla="*/ 37922 w 85725"/>
                <a:gd name="connsiteY6" fmla="*/ 133311 h 133501"/>
                <a:gd name="connsiteX7" fmla="*/ 43162 w 85725"/>
                <a:gd name="connsiteY7" fmla="*/ 133501 h 133501"/>
                <a:gd name="connsiteX8" fmla="*/ 52623 w 85725"/>
                <a:gd name="connsiteY8" fmla="*/ 132473 h 133501"/>
                <a:gd name="connsiteX9" fmla="*/ 74856 w 85725"/>
                <a:gd name="connsiteY9" fmla="*/ 119328 h 133501"/>
                <a:gd name="connsiteX10" fmla="*/ 85397 w 85725"/>
                <a:gd name="connsiteY10" fmla="*/ 96868 h 133501"/>
                <a:gd name="connsiteX11" fmla="*/ 85725 w 85725"/>
                <a:gd name="connsiteY11" fmla="*/ 90496 h 133501"/>
                <a:gd name="connsiteX12" fmla="*/ 84846 w 85725"/>
                <a:gd name="connsiteY12" fmla="*/ 79876 h 133501"/>
                <a:gd name="connsiteX13" fmla="*/ 59630 w 85725"/>
                <a:gd name="connsiteY13" fmla="*/ 19221 h 133501"/>
                <a:gd name="connsiteX14" fmla="*/ 49817 w 85725"/>
                <a:gd name="connsiteY14" fmla="*/ 3361 h 133501"/>
                <a:gd name="connsiteX15" fmla="*/ 40978 w 85725"/>
                <a:gd name="connsiteY15" fmla="*/ 190 h 133501"/>
                <a:gd name="connsiteX16" fmla="*/ 42355 w 85725"/>
                <a:gd name="connsiteY16" fmla="*/ 10248 h 133501"/>
                <a:gd name="connsiteX17" fmla="*/ 13886 w 85725"/>
                <a:gd name="connsiteY17" fmla="*/ 66484 h 133501"/>
                <a:gd name="connsiteX18" fmla="*/ 9236 w 85725"/>
                <a:gd name="connsiteY18" fmla="*/ 93544 h 133501"/>
                <a:gd name="connsiteX19" fmla="*/ 36394 w 85725"/>
                <a:gd name="connsiteY19" fmla="*/ 123805 h 133501"/>
                <a:gd name="connsiteX20" fmla="*/ 48547 w 85725"/>
                <a:gd name="connsiteY20" fmla="*/ 123976 h 133501"/>
                <a:gd name="connsiteX21" fmla="*/ 74662 w 85725"/>
                <a:gd name="connsiteY21" fmla="*/ 102250 h 133501"/>
                <a:gd name="connsiteX22" fmla="*/ 75107 w 85725"/>
                <a:gd name="connsiteY22" fmla="*/ 77685 h 133501"/>
                <a:gd name="connsiteX23" fmla="*/ 43639 w 85725"/>
                <a:gd name="connsiteY23" fmla="*/ 10534 h 133501"/>
                <a:gd name="connsiteX24" fmla="*/ 42904 w 85725"/>
                <a:gd name="connsiteY24" fmla="*/ 9391 h 133501"/>
                <a:gd name="connsiteX25" fmla="*/ 42355 w 85725"/>
                <a:gd name="connsiteY25" fmla="*/ 10248 h 133501"/>
                <a:gd name="connsiteX26" fmla="*/ 19792 w 85725"/>
                <a:gd name="connsiteY26" fmla="*/ 86467 h 133501"/>
                <a:gd name="connsiteX27" fmla="*/ 17135 w 85725"/>
                <a:gd name="connsiteY27" fmla="*/ 89772 h 133501"/>
                <a:gd name="connsiteX28" fmla="*/ 17848 w 85725"/>
                <a:gd name="connsiteY28" fmla="*/ 97087 h 133501"/>
                <a:gd name="connsiteX29" fmla="*/ 42288 w 85725"/>
                <a:gd name="connsiteY29" fmla="*/ 116471 h 133501"/>
                <a:gd name="connsiteX30" fmla="*/ 44818 w 85725"/>
                <a:gd name="connsiteY30" fmla="*/ 116118 h 133501"/>
                <a:gd name="connsiteX31" fmla="*/ 46130 w 85725"/>
                <a:gd name="connsiteY31" fmla="*/ 108784 h 133501"/>
                <a:gd name="connsiteX32" fmla="*/ 42236 w 85725"/>
                <a:gd name="connsiteY32" fmla="*/ 107384 h 133501"/>
                <a:gd name="connsiteX33" fmla="*/ 35232 w 85725"/>
                <a:gd name="connsiteY33" fmla="*/ 105517 h 133501"/>
                <a:gd name="connsiteX34" fmla="*/ 26505 w 85725"/>
                <a:gd name="connsiteY34" fmla="*/ 93916 h 133501"/>
                <a:gd name="connsiteX35" fmla="*/ 26158 w 85725"/>
                <a:gd name="connsiteY35" fmla="*/ 91068 h 133501"/>
                <a:gd name="connsiteX36" fmla="*/ 24785 w 85725"/>
                <a:gd name="connsiteY36" fmla="*/ 87439 h 133501"/>
                <a:gd name="connsiteX37" fmla="*/ 21767 w 85725"/>
                <a:gd name="connsiteY37" fmla="*/ 86172 h 133501"/>
                <a:gd name="connsiteX38" fmla="*/ 19792 w 85725"/>
                <a:gd name="connsiteY38" fmla="*/ 86467 h 13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501">
                  <a:moveTo>
                    <a:pt x="40978" y="190"/>
                  </a:moveTo>
                  <a:cubicBezTo>
                    <a:pt x="39682" y="475"/>
                    <a:pt x="38110" y="1294"/>
                    <a:pt x="37046" y="2256"/>
                  </a:cubicBezTo>
                  <a:cubicBezTo>
                    <a:pt x="35919" y="3285"/>
                    <a:pt x="33351" y="7181"/>
                    <a:pt x="28820" y="14744"/>
                  </a:cubicBezTo>
                  <a:cubicBezTo>
                    <a:pt x="13639" y="40099"/>
                    <a:pt x="4011" y="62597"/>
                    <a:pt x="957" y="79857"/>
                  </a:cubicBezTo>
                  <a:cubicBezTo>
                    <a:pt x="76" y="84829"/>
                    <a:pt x="-250" y="91572"/>
                    <a:pt x="205" y="95373"/>
                  </a:cubicBezTo>
                  <a:cubicBezTo>
                    <a:pt x="1723" y="108051"/>
                    <a:pt x="8402" y="119090"/>
                    <a:pt x="18857" y="126186"/>
                  </a:cubicBezTo>
                  <a:cubicBezTo>
                    <a:pt x="24481" y="130015"/>
                    <a:pt x="30895" y="132406"/>
                    <a:pt x="37922" y="133311"/>
                  </a:cubicBezTo>
                  <a:cubicBezTo>
                    <a:pt x="38883" y="133435"/>
                    <a:pt x="40829" y="133501"/>
                    <a:pt x="43162" y="133501"/>
                  </a:cubicBezTo>
                  <a:cubicBezTo>
                    <a:pt x="47160" y="133482"/>
                    <a:pt x="49340" y="133254"/>
                    <a:pt x="52623" y="132473"/>
                  </a:cubicBezTo>
                  <a:cubicBezTo>
                    <a:pt x="61170" y="130463"/>
                    <a:pt x="69111" y="125767"/>
                    <a:pt x="74856" y="119328"/>
                  </a:cubicBezTo>
                  <a:cubicBezTo>
                    <a:pt x="80520" y="112975"/>
                    <a:pt x="84055" y="105441"/>
                    <a:pt x="85397" y="96868"/>
                  </a:cubicBezTo>
                  <a:cubicBezTo>
                    <a:pt x="85680" y="95068"/>
                    <a:pt x="85723" y="94220"/>
                    <a:pt x="85725" y="90496"/>
                  </a:cubicBezTo>
                  <a:cubicBezTo>
                    <a:pt x="85727" y="85934"/>
                    <a:pt x="85583" y="84200"/>
                    <a:pt x="84846" y="79876"/>
                  </a:cubicBezTo>
                  <a:cubicBezTo>
                    <a:pt x="82145" y="64045"/>
                    <a:pt x="73335" y="42852"/>
                    <a:pt x="59630" y="19221"/>
                  </a:cubicBezTo>
                  <a:cubicBezTo>
                    <a:pt x="56325" y="13525"/>
                    <a:pt x="51109" y="5095"/>
                    <a:pt x="49817" y="3361"/>
                  </a:cubicBezTo>
                  <a:cubicBezTo>
                    <a:pt x="47897" y="790"/>
                    <a:pt x="44267" y="-515"/>
                    <a:pt x="40978" y="190"/>
                  </a:cubicBezTo>
                  <a:close/>
                  <a:moveTo>
                    <a:pt x="42355" y="10248"/>
                  </a:moveTo>
                  <a:cubicBezTo>
                    <a:pt x="29763" y="29860"/>
                    <a:pt x="19294" y="50539"/>
                    <a:pt x="13886" y="66484"/>
                  </a:cubicBezTo>
                  <a:cubicBezTo>
                    <a:pt x="10251" y="77199"/>
                    <a:pt x="8625" y="86667"/>
                    <a:pt x="9236" y="93544"/>
                  </a:cubicBezTo>
                  <a:cubicBezTo>
                    <a:pt x="10573" y="108584"/>
                    <a:pt x="21626" y="120900"/>
                    <a:pt x="36394" y="123805"/>
                  </a:cubicBezTo>
                  <a:cubicBezTo>
                    <a:pt x="40047" y="124529"/>
                    <a:pt x="44986" y="124596"/>
                    <a:pt x="48547" y="123976"/>
                  </a:cubicBezTo>
                  <a:cubicBezTo>
                    <a:pt x="60548" y="121881"/>
                    <a:pt x="70436" y="113651"/>
                    <a:pt x="74662" y="102250"/>
                  </a:cubicBezTo>
                  <a:cubicBezTo>
                    <a:pt x="77167" y="95497"/>
                    <a:pt x="77310" y="87581"/>
                    <a:pt x="75107" y="77685"/>
                  </a:cubicBezTo>
                  <a:cubicBezTo>
                    <a:pt x="71237" y="60302"/>
                    <a:pt x="59625" y="35527"/>
                    <a:pt x="43639" y="10534"/>
                  </a:cubicBezTo>
                  <a:lnTo>
                    <a:pt x="42904" y="9391"/>
                  </a:lnTo>
                  <a:lnTo>
                    <a:pt x="42355" y="10248"/>
                  </a:lnTo>
                  <a:close/>
                  <a:moveTo>
                    <a:pt x="19792" y="86467"/>
                  </a:moveTo>
                  <a:cubicBezTo>
                    <a:pt x="18303" y="87181"/>
                    <a:pt x="17394" y="88315"/>
                    <a:pt x="17135" y="89772"/>
                  </a:cubicBezTo>
                  <a:cubicBezTo>
                    <a:pt x="16887" y="91172"/>
                    <a:pt x="17224" y="94630"/>
                    <a:pt x="17848" y="97087"/>
                  </a:cubicBezTo>
                  <a:cubicBezTo>
                    <a:pt x="20684" y="108251"/>
                    <a:pt x="30968" y="116404"/>
                    <a:pt x="42288" y="116471"/>
                  </a:cubicBezTo>
                  <a:cubicBezTo>
                    <a:pt x="43952" y="116480"/>
                    <a:pt x="44169" y="116452"/>
                    <a:pt x="44818" y="116118"/>
                  </a:cubicBezTo>
                  <a:cubicBezTo>
                    <a:pt x="47677" y="114661"/>
                    <a:pt x="48334" y="110984"/>
                    <a:pt x="46130" y="108784"/>
                  </a:cubicBezTo>
                  <a:cubicBezTo>
                    <a:pt x="45198" y="107851"/>
                    <a:pt x="44347" y="107546"/>
                    <a:pt x="42236" y="107384"/>
                  </a:cubicBezTo>
                  <a:cubicBezTo>
                    <a:pt x="39386" y="107165"/>
                    <a:pt x="37458" y="106650"/>
                    <a:pt x="35232" y="105517"/>
                  </a:cubicBezTo>
                  <a:cubicBezTo>
                    <a:pt x="30738" y="103212"/>
                    <a:pt x="27500" y="98907"/>
                    <a:pt x="26505" y="93916"/>
                  </a:cubicBezTo>
                  <a:cubicBezTo>
                    <a:pt x="26379" y="93277"/>
                    <a:pt x="26222" y="92001"/>
                    <a:pt x="26158" y="91068"/>
                  </a:cubicBezTo>
                  <a:cubicBezTo>
                    <a:pt x="26021" y="89134"/>
                    <a:pt x="25745" y="88401"/>
                    <a:pt x="24785" y="87439"/>
                  </a:cubicBezTo>
                  <a:cubicBezTo>
                    <a:pt x="23854" y="86505"/>
                    <a:pt x="23201" y="86239"/>
                    <a:pt x="21767" y="86172"/>
                  </a:cubicBezTo>
                  <a:cubicBezTo>
                    <a:pt x="20690" y="86124"/>
                    <a:pt x="20433" y="86162"/>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07" name="Arabia Saud">
              <a:extLst>
                <a:ext uri="{FF2B5EF4-FFF2-40B4-BE49-F238E27FC236}">
                  <a16:creationId xmlns:a16="http://schemas.microsoft.com/office/drawing/2014/main" id="{58EB8169-F571-B5BC-1A4F-E4CC292B9923}"/>
                </a:ext>
              </a:extLst>
            </p:cNvPr>
            <p:cNvSpPr/>
            <p:nvPr/>
          </p:nvSpPr>
          <p:spPr>
            <a:xfrm>
              <a:off x="5138269" y="3078746"/>
              <a:ext cx="1002366"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Arabia Saudí</a:t>
              </a:r>
            </a:p>
          </p:txBody>
        </p:sp>
        <p:sp>
          <p:nvSpPr>
            <p:cNvPr id="108" name="Argelia">
              <a:extLst>
                <a:ext uri="{FF2B5EF4-FFF2-40B4-BE49-F238E27FC236}">
                  <a16:creationId xmlns:a16="http://schemas.microsoft.com/office/drawing/2014/main" id="{CACB33F0-D895-EFC8-CAE3-86C34EFDDC72}"/>
                </a:ext>
              </a:extLst>
            </p:cNvPr>
            <p:cNvSpPr/>
            <p:nvPr/>
          </p:nvSpPr>
          <p:spPr>
            <a:xfrm>
              <a:off x="5138269" y="3292418"/>
              <a:ext cx="1002366"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Argelia</a:t>
              </a:r>
            </a:p>
          </p:txBody>
        </p:sp>
        <p:grpSp>
          <p:nvGrpSpPr>
            <p:cNvPr id="110" name="Grupo 109">
              <a:extLst>
                <a:ext uri="{FF2B5EF4-FFF2-40B4-BE49-F238E27FC236}">
                  <a16:creationId xmlns:a16="http://schemas.microsoft.com/office/drawing/2014/main" id="{E02B04CA-D428-8A9B-68D4-66927824181B}"/>
                </a:ext>
              </a:extLst>
            </p:cNvPr>
            <p:cNvGrpSpPr/>
            <p:nvPr/>
          </p:nvGrpSpPr>
          <p:grpSpPr>
            <a:xfrm>
              <a:off x="4968645" y="3525639"/>
              <a:ext cx="136686" cy="134212"/>
              <a:chOff x="-4095670" y="4030109"/>
              <a:chExt cx="228600" cy="228600"/>
            </a:xfrm>
          </p:grpSpPr>
          <p:sp>
            <p:nvSpPr>
              <p:cNvPr id="139" name="Elipse 138">
                <a:extLst>
                  <a:ext uri="{FF2B5EF4-FFF2-40B4-BE49-F238E27FC236}">
                    <a16:creationId xmlns:a16="http://schemas.microsoft.com/office/drawing/2014/main" id="{CD02FAC2-2138-1903-76F1-CA8BFC728955}"/>
                  </a:ext>
                </a:extLst>
              </p:cNvPr>
              <p:cNvSpPr/>
              <p:nvPr/>
            </p:nvSpPr>
            <p:spPr>
              <a:xfrm>
                <a:off x="-4095670" y="4030109"/>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40" name="Forma libre: forma 139">
                <a:extLst>
                  <a:ext uri="{FF2B5EF4-FFF2-40B4-BE49-F238E27FC236}">
                    <a16:creationId xmlns:a16="http://schemas.microsoft.com/office/drawing/2014/main" id="{E6AF3E91-0690-1601-A4E8-1BE62D43D1CE}"/>
                  </a:ext>
                </a:extLst>
              </p:cNvPr>
              <p:cNvSpPr/>
              <p:nvPr/>
            </p:nvSpPr>
            <p:spPr>
              <a:xfrm>
                <a:off x="-4024233" y="4077662"/>
                <a:ext cx="85725" cy="133494"/>
              </a:xfrm>
              <a:custGeom>
                <a:avLst/>
                <a:gdLst>
                  <a:gd name="connsiteX0" fmla="*/ 40977 w 85725"/>
                  <a:gd name="connsiteY0" fmla="*/ 190 h 133494"/>
                  <a:gd name="connsiteX1" fmla="*/ 37043 w 85725"/>
                  <a:gd name="connsiteY1" fmla="*/ 2258 h 133494"/>
                  <a:gd name="connsiteX2" fmla="*/ 28823 w 85725"/>
                  <a:gd name="connsiteY2" fmla="*/ 14744 h 133494"/>
                  <a:gd name="connsiteX3" fmla="*/ 962 w 85725"/>
                  <a:gd name="connsiteY3" fmla="*/ 79850 h 133494"/>
                  <a:gd name="connsiteX4" fmla="*/ 200 w 85725"/>
                  <a:gd name="connsiteY4" fmla="*/ 95372 h 133494"/>
                  <a:gd name="connsiteX5" fmla="*/ 18860 w 85725"/>
                  <a:gd name="connsiteY5" fmla="*/ 126188 h 133494"/>
                  <a:gd name="connsiteX6" fmla="*/ 37919 w 85725"/>
                  <a:gd name="connsiteY6" fmla="*/ 133309 h 133494"/>
                  <a:gd name="connsiteX7" fmla="*/ 43158 w 85725"/>
                  <a:gd name="connsiteY7" fmla="*/ 133494 h 133494"/>
                  <a:gd name="connsiteX8" fmla="*/ 52626 w 85725"/>
                  <a:gd name="connsiteY8" fmla="*/ 132475 h 133494"/>
                  <a:gd name="connsiteX9" fmla="*/ 74857 w 85725"/>
                  <a:gd name="connsiteY9" fmla="*/ 119323 h 133494"/>
                  <a:gd name="connsiteX10" fmla="*/ 85401 w 85725"/>
                  <a:gd name="connsiteY10" fmla="*/ 96866 h 133494"/>
                  <a:gd name="connsiteX11" fmla="*/ 85725 w 85725"/>
                  <a:gd name="connsiteY11" fmla="*/ 90496 h 133494"/>
                  <a:gd name="connsiteX12" fmla="*/ 84849 w 85725"/>
                  <a:gd name="connsiteY12" fmla="*/ 79871 h 133494"/>
                  <a:gd name="connsiteX13" fmla="*/ 59627 w 85725"/>
                  <a:gd name="connsiteY13" fmla="*/ 19216 h 133494"/>
                  <a:gd name="connsiteX14" fmla="*/ 49816 w 85725"/>
                  <a:gd name="connsiteY14" fmla="*/ 3357 h 133494"/>
                  <a:gd name="connsiteX15" fmla="*/ 40977 w 85725"/>
                  <a:gd name="connsiteY15" fmla="*/ 190 h 133494"/>
                  <a:gd name="connsiteX16" fmla="*/ 42358 w 85725"/>
                  <a:gd name="connsiteY16" fmla="*/ 10242 h 133494"/>
                  <a:gd name="connsiteX17" fmla="*/ 13888 w 85725"/>
                  <a:gd name="connsiteY17" fmla="*/ 66481 h 133494"/>
                  <a:gd name="connsiteX18" fmla="*/ 9240 w 85725"/>
                  <a:gd name="connsiteY18" fmla="*/ 93544 h 133494"/>
                  <a:gd name="connsiteX19" fmla="*/ 36395 w 85725"/>
                  <a:gd name="connsiteY19" fmla="*/ 123806 h 133494"/>
                  <a:gd name="connsiteX20" fmla="*/ 48549 w 85725"/>
                  <a:gd name="connsiteY20" fmla="*/ 123971 h 133494"/>
                  <a:gd name="connsiteX21" fmla="*/ 74667 w 85725"/>
                  <a:gd name="connsiteY21" fmla="*/ 102248 h 133494"/>
                  <a:gd name="connsiteX22" fmla="*/ 75105 w 85725"/>
                  <a:gd name="connsiteY22" fmla="*/ 77680 h 133494"/>
                  <a:gd name="connsiteX23" fmla="*/ 43634 w 85725"/>
                  <a:gd name="connsiteY23" fmla="*/ 10534 h 133494"/>
                  <a:gd name="connsiteX24" fmla="*/ 42901 w 85725"/>
                  <a:gd name="connsiteY24" fmla="*/ 9386 h 133494"/>
                  <a:gd name="connsiteX25" fmla="*/ 42358 w 85725"/>
                  <a:gd name="connsiteY25" fmla="*/ 10242 h 133494"/>
                  <a:gd name="connsiteX26" fmla="*/ 19793 w 85725"/>
                  <a:gd name="connsiteY26" fmla="*/ 86467 h 133494"/>
                  <a:gd name="connsiteX27" fmla="*/ 17136 w 85725"/>
                  <a:gd name="connsiteY27" fmla="*/ 89768 h 133494"/>
                  <a:gd name="connsiteX28" fmla="*/ 17850 w 85725"/>
                  <a:gd name="connsiteY28" fmla="*/ 97086 h 133494"/>
                  <a:gd name="connsiteX29" fmla="*/ 42291 w 85725"/>
                  <a:gd name="connsiteY29" fmla="*/ 116466 h 133494"/>
                  <a:gd name="connsiteX30" fmla="*/ 44815 w 85725"/>
                  <a:gd name="connsiteY30" fmla="*/ 116114 h 133494"/>
                  <a:gd name="connsiteX31" fmla="*/ 46130 w 85725"/>
                  <a:gd name="connsiteY31" fmla="*/ 108779 h 133494"/>
                  <a:gd name="connsiteX32" fmla="*/ 42234 w 85725"/>
                  <a:gd name="connsiteY32" fmla="*/ 107381 h 133494"/>
                  <a:gd name="connsiteX33" fmla="*/ 35233 w 85725"/>
                  <a:gd name="connsiteY33" fmla="*/ 105509 h 133494"/>
                  <a:gd name="connsiteX34" fmla="*/ 26508 w 85725"/>
                  <a:gd name="connsiteY34" fmla="*/ 93910 h 133494"/>
                  <a:gd name="connsiteX35" fmla="*/ 26156 w 85725"/>
                  <a:gd name="connsiteY35" fmla="*/ 91069 h 133494"/>
                  <a:gd name="connsiteX36" fmla="*/ 24784 w 85725"/>
                  <a:gd name="connsiteY36" fmla="*/ 87436 h 133494"/>
                  <a:gd name="connsiteX37" fmla="*/ 21765 w 85725"/>
                  <a:gd name="connsiteY37" fmla="*/ 86169 h 133494"/>
                  <a:gd name="connsiteX38" fmla="*/ 19793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7" y="190"/>
                    </a:moveTo>
                    <a:cubicBezTo>
                      <a:pt x="39681" y="469"/>
                      <a:pt x="38110" y="1295"/>
                      <a:pt x="37043" y="2258"/>
                    </a:cubicBezTo>
                    <a:cubicBezTo>
                      <a:pt x="35919" y="3277"/>
                      <a:pt x="33347" y="7175"/>
                      <a:pt x="28823" y="14744"/>
                    </a:cubicBezTo>
                    <a:cubicBezTo>
                      <a:pt x="13640" y="40099"/>
                      <a:pt x="4010" y="62597"/>
                      <a:pt x="962" y="79850"/>
                    </a:cubicBezTo>
                    <a:cubicBezTo>
                      <a:pt x="76" y="84829"/>
                      <a:pt x="-247" y="91570"/>
                      <a:pt x="200" y="95372"/>
                    </a:cubicBezTo>
                    <a:cubicBezTo>
                      <a:pt x="1724" y="108048"/>
                      <a:pt x="8401" y="119082"/>
                      <a:pt x="18860" y="126188"/>
                    </a:cubicBezTo>
                    <a:cubicBezTo>
                      <a:pt x="24480" y="130010"/>
                      <a:pt x="30899" y="132407"/>
                      <a:pt x="37919" y="133309"/>
                    </a:cubicBezTo>
                    <a:cubicBezTo>
                      <a:pt x="38881" y="133433"/>
                      <a:pt x="40834" y="133501"/>
                      <a:pt x="43158" y="133494"/>
                    </a:cubicBezTo>
                    <a:cubicBezTo>
                      <a:pt x="47159" y="133481"/>
                      <a:pt x="49340" y="133246"/>
                      <a:pt x="52626" y="132475"/>
                    </a:cubicBezTo>
                    <a:cubicBezTo>
                      <a:pt x="61170" y="130465"/>
                      <a:pt x="69114" y="125768"/>
                      <a:pt x="74857" y="119323"/>
                    </a:cubicBezTo>
                    <a:cubicBezTo>
                      <a:pt x="80515" y="112970"/>
                      <a:pt x="84058" y="105439"/>
                      <a:pt x="85401" y="96866"/>
                    </a:cubicBezTo>
                    <a:cubicBezTo>
                      <a:pt x="85678" y="95066"/>
                      <a:pt x="85725" y="94218"/>
                      <a:pt x="85725" y="90496"/>
                    </a:cubicBezTo>
                    <a:cubicBezTo>
                      <a:pt x="85725" y="85932"/>
                      <a:pt x="85582" y="84197"/>
                      <a:pt x="84849" y="79871"/>
                    </a:cubicBezTo>
                    <a:cubicBezTo>
                      <a:pt x="82144" y="64037"/>
                      <a:pt x="73333" y="42845"/>
                      <a:pt x="59627" y="19216"/>
                    </a:cubicBezTo>
                    <a:cubicBezTo>
                      <a:pt x="56322" y="13518"/>
                      <a:pt x="51111" y="5089"/>
                      <a:pt x="49816" y="3357"/>
                    </a:cubicBezTo>
                    <a:cubicBezTo>
                      <a:pt x="47902" y="785"/>
                      <a:pt x="44272" y="-515"/>
                      <a:pt x="40977" y="190"/>
                    </a:cubicBezTo>
                    <a:close/>
                    <a:moveTo>
                      <a:pt x="42358" y="10242"/>
                    </a:moveTo>
                    <a:cubicBezTo>
                      <a:pt x="29766" y="29855"/>
                      <a:pt x="19298" y="50536"/>
                      <a:pt x="13888" y="66481"/>
                    </a:cubicBezTo>
                    <a:cubicBezTo>
                      <a:pt x="10249" y="77197"/>
                      <a:pt x="8620" y="86662"/>
                      <a:pt x="9240" y="93544"/>
                    </a:cubicBezTo>
                    <a:cubicBezTo>
                      <a:pt x="10573" y="108581"/>
                      <a:pt x="21622" y="120897"/>
                      <a:pt x="36395" y="123806"/>
                    </a:cubicBezTo>
                    <a:cubicBezTo>
                      <a:pt x="40043" y="124526"/>
                      <a:pt x="44987" y="124593"/>
                      <a:pt x="48549" y="123971"/>
                    </a:cubicBezTo>
                    <a:cubicBezTo>
                      <a:pt x="60551" y="121873"/>
                      <a:pt x="70438" y="113647"/>
                      <a:pt x="74667" y="102248"/>
                    </a:cubicBezTo>
                    <a:cubicBezTo>
                      <a:pt x="77172" y="95489"/>
                      <a:pt x="77315" y="87577"/>
                      <a:pt x="75105" y="77680"/>
                    </a:cubicBezTo>
                    <a:cubicBezTo>
                      <a:pt x="71238" y="60298"/>
                      <a:pt x="59627" y="35522"/>
                      <a:pt x="43634" y="10534"/>
                    </a:cubicBezTo>
                    <a:lnTo>
                      <a:pt x="42901" y="9386"/>
                    </a:lnTo>
                    <a:lnTo>
                      <a:pt x="42358" y="10242"/>
                    </a:lnTo>
                    <a:close/>
                    <a:moveTo>
                      <a:pt x="19793" y="86467"/>
                    </a:moveTo>
                    <a:cubicBezTo>
                      <a:pt x="18307" y="87178"/>
                      <a:pt x="17393" y="88308"/>
                      <a:pt x="17136" y="89768"/>
                    </a:cubicBezTo>
                    <a:cubicBezTo>
                      <a:pt x="16888" y="91166"/>
                      <a:pt x="17221" y="94631"/>
                      <a:pt x="17850" y="97086"/>
                    </a:cubicBezTo>
                    <a:cubicBezTo>
                      <a:pt x="20679" y="108247"/>
                      <a:pt x="30966" y="116401"/>
                      <a:pt x="42291" y="116466"/>
                    </a:cubicBezTo>
                    <a:cubicBezTo>
                      <a:pt x="43949" y="116475"/>
                      <a:pt x="44168" y="116445"/>
                      <a:pt x="44815" y="116114"/>
                    </a:cubicBezTo>
                    <a:cubicBezTo>
                      <a:pt x="47673" y="114653"/>
                      <a:pt x="48330" y="110983"/>
                      <a:pt x="46130" y="108779"/>
                    </a:cubicBezTo>
                    <a:cubicBezTo>
                      <a:pt x="45196" y="107848"/>
                      <a:pt x="44349" y="107542"/>
                      <a:pt x="42234" y="107381"/>
                    </a:cubicBezTo>
                    <a:cubicBezTo>
                      <a:pt x="39386" y="107164"/>
                      <a:pt x="37462" y="106649"/>
                      <a:pt x="35233" y="105509"/>
                    </a:cubicBezTo>
                    <a:cubicBezTo>
                      <a:pt x="30737" y="103211"/>
                      <a:pt x="27499" y="98906"/>
                      <a:pt x="26508" y="93910"/>
                    </a:cubicBezTo>
                    <a:cubicBezTo>
                      <a:pt x="26375" y="93273"/>
                      <a:pt x="26223" y="91994"/>
                      <a:pt x="26156" y="91069"/>
                    </a:cubicBezTo>
                    <a:cubicBezTo>
                      <a:pt x="26023" y="89127"/>
                      <a:pt x="25746" y="88397"/>
                      <a:pt x="24784" y="87436"/>
                    </a:cubicBezTo>
                    <a:cubicBezTo>
                      <a:pt x="23851" y="86506"/>
                      <a:pt x="23203" y="86232"/>
                      <a:pt x="21765" y="86169"/>
                    </a:cubicBezTo>
                    <a:cubicBezTo>
                      <a:pt x="20689" y="86122"/>
                      <a:pt x="20431" y="86160"/>
                      <a:pt x="19793"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11" name="Egipto">
              <a:extLst>
                <a:ext uri="{FF2B5EF4-FFF2-40B4-BE49-F238E27FC236}">
                  <a16:creationId xmlns:a16="http://schemas.microsoft.com/office/drawing/2014/main" id="{715AEE73-D644-37D8-6A16-3CDB166B4164}"/>
                </a:ext>
              </a:extLst>
            </p:cNvPr>
            <p:cNvSpPr/>
            <p:nvPr/>
          </p:nvSpPr>
          <p:spPr>
            <a:xfrm>
              <a:off x="5138269" y="3504256"/>
              <a:ext cx="1002366"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Egipto</a:t>
              </a:r>
            </a:p>
          </p:txBody>
        </p:sp>
        <p:grpSp>
          <p:nvGrpSpPr>
            <p:cNvPr id="112" name="Grupo 111">
              <a:extLst>
                <a:ext uri="{FF2B5EF4-FFF2-40B4-BE49-F238E27FC236}">
                  <a16:creationId xmlns:a16="http://schemas.microsoft.com/office/drawing/2014/main" id="{F583B5C5-01C3-6548-18E7-E2E5520FFDF3}"/>
                </a:ext>
              </a:extLst>
            </p:cNvPr>
            <p:cNvGrpSpPr/>
            <p:nvPr/>
          </p:nvGrpSpPr>
          <p:grpSpPr>
            <a:xfrm>
              <a:off x="6285668" y="3106650"/>
              <a:ext cx="136686" cy="134212"/>
              <a:chOff x="-2259730" y="3381374"/>
              <a:chExt cx="228600" cy="228600"/>
            </a:xfrm>
          </p:grpSpPr>
          <p:sp>
            <p:nvSpPr>
              <p:cNvPr id="137" name="Elipse 136">
                <a:extLst>
                  <a:ext uri="{FF2B5EF4-FFF2-40B4-BE49-F238E27FC236}">
                    <a16:creationId xmlns:a16="http://schemas.microsoft.com/office/drawing/2014/main" id="{3C97A4A6-18A8-47D7-C590-E3887B6E26CB}"/>
                  </a:ext>
                </a:extLst>
              </p:cNvPr>
              <p:cNvSpPr/>
              <p:nvPr/>
            </p:nvSpPr>
            <p:spPr>
              <a:xfrm>
                <a:off x="-2259730" y="3381374"/>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8" name="Forma libre: forma 137">
                <a:extLst>
                  <a:ext uri="{FF2B5EF4-FFF2-40B4-BE49-F238E27FC236}">
                    <a16:creationId xmlns:a16="http://schemas.microsoft.com/office/drawing/2014/main" id="{4EC5DB4A-ED54-2142-31FC-912B06C2EB96}"/>
                  </a:ext>
                </a:extLst>
              </p:cNvPr>
              <p:cNvSpPr/>
              <p:nvPr/>
            </p:nvSpPr>
            <p:spPr>
              <a:xfrm>
                <a:off x="-2188293" y="3428926"/>
                <a:ext cx="85725" cy="133498"/>
              </a:xfrm>
              <a:custGeom>
                <a:avLst/>
                <a:gdLst>
                  <a:gd name="connsiteX0" fmla="*/ 40977 w 85725"/>
                  <a:gd name="connsiteY0" fmla="*/ 190 h 133498"/>
                  <a:gd name="connsiteX1" fmla="*/ 37043 w 85725"/>
                  <a:gd name="connsiteY1" fmla="*/ 2258 h 133498"/>
                  <a:gd name="connsiteX2" fmla="*/ 28823 w 85725"/>
                  <a:gd name="connsiteY2" fmla="*/ 14744 h 133498"/>
                  <a:gd name="connsiteX3" fmla="*/ 962 w 85725"/>
                  <a:gd name="connsiteY3" fmla="*/ 79850 h 133498"/>
                  <a:gd name="connsiteX4" fmla="*/ 200 w 85725"/>
                  <a:gd name="connsiteY4" fmla="*/ 95372 h 133498"/>
                  <a:gd name="connsiteX5" fmla="*/ 18860 w 85725"/>
                  <a:gd name="connsiteY5" fmla="*/ 126183 h 133498"/>
                  <a:gd name="connsiteX6" fmla="*/ 37919 w 85725"/>
                  <a:gd name="connsiteY6" fmla="*/ 133308 h 133498"/>
                  <a:gd name="connsiteX7" fmla="*/ 43158 w 85725"/>
                  <a:gd name="connsiteY7" fmla="*/ 133499 h 133498"/>
                  <a:gd name="connsiteX8" fmla="*/ 52626 w 85725"/>
                  <a:gd name="connsiteY8" fmla="*/ 132470 h 133498"/>
                  <a:gd name="connsiteX9" fmla="*/ 74857 w 85725"/>
                  <a:gd name="connsiteY9" fmla="*/ 119323 h 133498"/>
                  <a:gd name="connsiteX10" fmla="*/ 85401 w 85725"/>
                  <a:gd name="connsiteY10" fmla="*/ 96866 h 133498"/>
                  <a:gd name="connsiteX11" fmla="*/ 85725 w 85725"/>
                  <a:gd name="connsiteY11" fmla="*/ 90496 h 133498"/>
                  <a:gd name="connsiteX12" fmla="*/ 84849 w 85725"/>
                  <a:gd name="connsiteY12" fmla="*/ 79871 h 133498"/>
                  <a:gd name="connsiteX13" fmla="*/ 59627 w 85725"/>
                  <a:gd name="connsiteY13" fmla="*/ 19216 h 133498"/>
                  <a:gd name="connsiteX14" fmla="*/ 49816 w 85725"/>
                  <a:gd name="connsiteY14" fmla="*/ 3357 h 133498"/>
                  <a:gd name="connsiteX15" fmla="*/ 40977 w 85725"/>
                  <a:gd name="connsiteY15" fmla="*/ 190 h 133498"/>
                  <a:gd name="connsiteX16" fmla="*/ 42358 w 85725"/>
                  <a:gd name="connsiteY16" fmla="*/ 10242 h 133498"/>
                  <a:gd name="connsiteX17" fmla="*/ 13888 w 85725"/>
                  <a:gd name="connsiteY17" fmla="*/ 66481 h 133498"/>
                  <a:gd name="connsiteX18" fmla="*/ 9240 w 85725"/>
                  <a:gd name="connsiteY18" fmla="*/ 93544 h 133498"/>
                  <a:gd name="connsiteX19" fmla="*/ 36395 w 85725"/>
                  <a:gd name="connsiteY19" fmla="*/ 123806 h 133498"/>
                  <a:gd name="connsiteX20" fmla="*/ 48549 w 85725"/>
                  <a:gd name="connsiteY20" fmla="*/ 123974 h 133498"/>
                  <a:gd name="connsiteX21" fmla="*/ 74667 w 85725"/>
                  <a:gd name="connsiteY21" fmla="*/ 102248 h 133498"/>
                  <a:gd name="connsiteX22" fmla="*/ 75105 w 85725"/>
                  <a:gd name="connsiteY22" fmla="*/ 77680 h 133498"/>
                  <a:gd name="connsiteX23" fmla="*/ 43634 w 85725"/>
                  <a:gd name="connsiteY23" fmla="*/ 10534 h 133498"/>
                  <a:gd name="connsiteX24" fmla="*/ 42901 w 85725"/>
                  <a:gd name="connsiteY24" fmla="*/ 9386 h 133498"/>
                  <a:gd name="connsiteX25" fmla="*/ 42358 w 85725"/>
                  <a:gd name="connsiteY25" fmla="*/ 10242 h 133498"/>
                  <a:gd name="connsiteX26" fmla="*/ 19793 w 85725"/>
                  <a:gd name="connsiteY26" fmla="*/ 86467 h 133498"/>
                  <a:gd name="connsiteX27" fmla="*/ 17136 w 85725"/>
                  <a:gd name="connsiteY27" fmla="*/ 89768 h 133498"/>
                  <a:gd name="connsiteX28" fmla="*/ 17850 w 85725"/>
                  <a:gd name="connsiteY28" fmla="*/ 97086 h 133498"/>
                  <a:gd name="connsiteX29" fmla="*/ 42291 w 85725"/>
                  <a:gd name="connsiteY29" fmla="*/ 116466 h 133498"/>
                  <a:gd name="connsiteX30" fmla="*/ 44815 w 85725"/>
                  <a:gd name="connsiteY30" fmla="*/ 116114 h 133498"/>
                  <a:gd name="connsiteX31" fmla="*/ 46130 w 85725"/>
                  <a:gd name="connsiteY31" fmla="*/ 108779 h 133498"/>
                  <a:gd name="connsiteX32" fmla="*/ 42234 w 85725"/>
                  <a:gd name="connsiteY32" fmla="*/ 107381 h 133498"/>
                  <a:gd name="connsiteX33" fmla="*/ 35233 w 85725"/>
                  <a:gd name="connsiteY33" fmla="*/ 105509 h 133498"/>
                  <a:gd name="connsiteX34" fmla="*/ 26508 w 85725"/>
                  <a:gd name="connsiteY34" fmla="*/ 93910 h 133498"/>
                  <a:gd name="connsiteX35" fmla="*/ 26156 w 85725"/>
                  <a:gd name="connsiteY35" fmla="*/ 91069 h 133498"/>
                  <a:gd name="connsiteX36" fmla="*/ 24784 w 85725"/>
                  <a:gd name="connsiteY36" fmla="*/ 87436 h 133498"/>
                  <a:gd name="connsiteX37" fmla="*/ 21765 w 85725"/>
                  <a:gd name="connsiteY37" fmla="*/ 86169 h 133498"/>
                  <a:gd name="connsiteX38" fmla="*/ 19793 w 85725"/>
                  <a:gd name="connsiteY38" fmla="*/ 86467 h 13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8">
                    <a:moveTo>
                      <a:pt x="40977" y="190"/>
                    </a:moveTo>
                    <a:cubicBezTo>
                      <a:pt x="39681" y="469"/>
                      <a:pt x="38110" y="1295"/>
                      <a:pt x="37043" y="2258"/>
                    </a:cubicBezTo>
                    <a:cubicBezTo>
                      <a:pt x="35919" y="3278"/>
                      <a:pt x="33347" y="7175"/>
                      <a:pt x="28823" y="14744"/>
                    </a:cubicBezTo>
                    <a:cubicBezTo>
                      <a:pt x="13640" y="40099"/>
                      <a:pt x="4010" y="62597"/>
                      <a:pt x="962" y="79850"/>
                    </a:cubicBezTo>
                    <a:cubicBezTo>
                      <a:pt x="76" y="84829"/>
                      <a:pt x="-247" y="91570"/>
                      <a:pt x="200" y="95372"/>
                    </a:cubicBezTo>
                    <a:cubicBezTo>
                      <a:pt x="1724" y="108048"/>
                      <a:pt x="8401" y="119082"/>
                      <a:pt x="18860" y="126183"/>
                    </a:cubicBezTo>
                    <a:cubicBezTo>
                      <a:pt x="24480" y="130012"/>
                      <a:pt x="30899" y="132403"/>
                      <a:pt x="37919" y="133308"/>
                    </a:cubicBezTo>
                    <a:cubicBezTo>
                      <a:pt x="38881" y="133432"/>
                      <a:pt x="40834" y="133499"/>
                      <a:pt x="43158" y="133499"/>
                    </a:cubicBezTo>
                    <a:cubicBezTo>
                      <a:pt x="47159" y="133479"/>
                      <a:pt x="49340" y="133251"/>
                      <a:pt x="52626" y="132470"/>
                    </a:cubicBezTo>
                    <a:cubicBezTo>
                      <a:pt x="61170" y="130460"/>
                      <a:pt x="69114" y="125764"/>
                      <a:pt x="74857" y="119323"/>
                    </a:cubicBezTo>
                    <a:cubicBezTo>
                      <a:pt x="80515" y="112970"/>
                      <a:pt x="84058" y="105439"/>
                      <a:pt x="85401" y="96866"/>
                    </a:cubicBezTo>
                    <a:cubicBezTo>
                      <a:pt x="85678" y="95066"/>
                      <a:pt x="85725" y="94218"/>
                      <a:pt x="85725" y="90496"/>
                    </a:cubicBezTo>
                    <a:cubicBezTo>
                      <a:pt x="85725" y="85932"/>
                      <a:pt x="85582" y="84197"/>
                      <a:pt x="84849" y="79871"/>
                    </a:cubicBezTo>
                    <a:cubicBezTo>
                      <a:pt x="82144" y="64037"/>
                      <a:pt x="73333" y="42845"/>
                      <a:pt x="59627" y="19216"/>
                    </a:cubicBezTo>
                    <a:cubicBezTo>
                      <a:pt x="56322" y="13518"/>
                      <a:pt x="51111" y="5089"/>
                      <a:pt x="49816" y="3357"/>
                    </a:cubicBezTo>
                    <a:cubicBezTo>
                      <a:pt x="47902" y="785"/>
                      <a:pt x="44272" y="-515"/>
                      <a:pt x="40977" y="190"/>
                    </a:cubicBezTo>
                    <a:close/>
                    <a:moveTo>
                      <a:pt x="42358" y="10242"/>
                    </a:moveTo>
                    <a:cubicBezTo>
                      <a:pt x="29766" y="29855"/>
                      <a:pt x="19298" y="50536"/>
                      <a:pt x="13888" y="66481"/>
                    </a:cubicBezTo>
                    <a:cubicBezTo>
                      <a:pt x="10249" y="77197"/>
                      <a:pt x="8620" y="86662"/>
                      <a:pt x="9240" y="93544"/>
                    </a:cubicBezTo>
                    <a:cubicBezTo>
                      <a:pt x="10573" y="108581"/>
                      <a:pt x="21622" y="120897"/>
                      <a:pt x="36395" y="123806"/>
                    </a:cubicBezTo>
                    <a:cubicBezTo>
                      <a:pt x="40043" y="124526"/>
                      <a:pt x="44987" y="124593"/>
                      <a:pt x="48549" y="123974"/>
                    </a:cubicBezTo>
                    <a:cubicBezTo>
                      <a:pt x="60551" y="121873"/>
                      <a:pt x="70438" y="113647"/>
                      <a:pt x="74667" y="102248"/>
                    </a:cubicBezTo>
                    <a:cubicBezTo>
                      <a:pt x="77172" y="95489"/>
                      <a:pt x="77315" y="87577"/>
                      <a:pt x="75105" y="77680"/>
                    </a:cubicBezTo>
                    <a:cubicBezTo>
                      <a:pt x="71238" y="60298"/>
                      <a:pt x="59627" y="35522"/>
                      <a:pt x="43634" y="10534"/>
                    </a:cubicBezTo>
                    <a:lnTo>
                      <a:pt x="42901" y="9386"/>
                    </a:lnTo>
                    <a:lnTo>
                      <a:pt x="42358" y="10242"/>
                    </a:lnTo>
                    <a:close/>
                    <a:moveTo>
                      <a:pt x="19793" y="86467"/>
                    </a:moveTo>
                    <a:cubicBezTo>
                      <a:pt x="18307" y="87178"/>
                      <a:pt x="17393" y="88308"/>
                      <a:pt x="17136" y="89768"/>
                    </a:cubicBezTo>
                    <a:cubicBezTo>
                      <a:pt x="16888" y="91166"/>
                      <a:pt x="17221" y="94631"/>
                      <a:pt x="17850" y="97086"/>
                    </a:cubicBezTo>
                    <a:cubicBezTo>
                      <a:pt x="20679" y="108247"/>
                      <a:pt x="30966" y="116401"/>
                      <a:pt x="42291" y="116466"/>
                    </a:cubicBezTo>
                    <a:cubicBezTo>
                      <a:pt x="43949" y="116476"/>
                      <a:pt x="44168" y="116445"/>
                      <a:pt x="44815" y="116114"/>
                    </a:cubicBezTo>
                    <a:cubicBezTo>
                      <a:pt x="47673" y="114653"/>
                      <a:pt x="48330" y="110983"/>
                      <a:pt x="46130" y="108779"/>
                    </a:cubicBezTo>
                    <a:cubicBezTo>
                      <a:pt x="45196" y="107848"/>
                      <a:pt x="44349" y="107542"/>
                      <a:pt x="42234" y="107381"/>
                    </a:cubicBezTo>
                    <a:cubicBezTo>
                      <a:pt x="39386" y="107164"/>
                      <a:pt x="37462" y="106649"/>
                      <a:pt x="35233" y="105509"/>
                    </a:cubicBezTo>
                    <a:cubicBezTo>
                      <a:pt x="30737" y="103211"/>
                      <a:pt x="27499" y="98906"/>
                      <a:pt x="26508" y="93910"/>
                    </a:cubicBezTo>
                    <a:cubicBezTo>
                      <a:pt x="26375" y="93273"/>
                      <a:pt x="26223" y="91994"/>
                      <a:pt x="26156" y="91069"/>
                    </a:cubicBezTo>
                    <a:cubicBezTo>
                      <a:pt x="26023" y="89127"/>
                      <a:pt x="25746" y="88397"/>
                      <a:pt x="24784" y="87436"/>
                    </a:cubicBezTo>
                    <a:cubicBezTo>
                      <a:pt x="23851" y="86506"/>
                      <a:pt x="23203" y="86232"/>
                      <a:pt x="21765" y="86169"/>
                    </a:cubicBezTo>
                    <a:cubicBezTo>
                      <a:pt x="20689" y="86122"/>
                      <a:pt x="20431" y="86160"/>
                      <a:pt x="19793"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13" name="Grupo 112">
              <a:extLst>
                <a:ext uri="{FF2B5EF4-FFF2-40B4-BE49-F238E27FC236}">
                  <a16:creationId xmlns:a16="http://schemas.microsoft.com/office/drawing/2014/main" id="{2F9C7633-9FA9-393A-A0A0-48B107A53730}"/>
                </a:ext>
              </a:extLst>
            </p:cNvPr>
            <p:cNvGrpSpPr/>
            <p:nvPr/>
          </p:nvGrpSpPr>
          <p:grpSpPr>
            <a:xfrm>
              <a:off x="6285668" y="3321321"/>
              <a:ext cx="136686" cy="134212"/>
              <a:chOff x="-2259730" y="3724274"/>
              <a:chExt cx="228600" cy="228600"/>
            </a:xfrm>
          </p:grpSpPr>
          <p:sp>
            <p:nvSpPr>
              <p:cNvPr id="135" name="Elipse 134">
                <a:extLst>
                  <a:ext uri="{FF2B5EF4-FFF2-40B4-BE49-F238E27FC236}">
                    <a16:creationId xmlns:a16="http://schemas.microsoft.com/office/drawing/2014/main" id="{97E68041-2D03-B5F5-F399-1C6E1BF41F12}"/>
                  </a:ext>
                </a:extLst>
              </p:cNvPr>
              <p:cNvSpPr/>
              <p:nvPr/>
            </p:nvSpPr>
            <p:spPr>
              <a:xfrm>
                <a:off x="-2259730" y="3724274"/>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6" name="Forma libre: forma 135">
                <a:extLst>
                  <a:ext uri="{FF2B5EF4-FFF2-40B4-BE49-F238E27FC236}">
                    <a16:creationId xmlns:a16="http://schemas.microsoft.com/office/drawing/2014/main" id="{B02115A8-4AFF-A441-EFF1-4111785E4F06}"/>
                  </a:ext>
                </a:extLst>
              </p:cNvPr>
              <p:cNvSpPr/>
              <p:nvPr/>
            </p:nvSpPr>
            <p:spPr>
              <a:xfrm>
                <a:off x="-2188293" y="3771823"/>
                <a:ext cx="85725" cy="133501"/>
              </a:xfrm>
              <a:custGeom>
                <a:avLst/>
                <a:gdLst>
                  <a:gd name="connsiteX0" fmla="*/ 40977 w 85725"/>
                  <a:gd name="connsiteY0" fmla="*/ 190 h 133501"/>
                  <a:gd name="connsiteX1" fmla="*/ 37043 w 85725"/>
                  <a:gd name="connsiteY1" fmla="*/ 2256 h 133501"/>
                  <a:gd name="connsiteX2" fmla="*/ 28823 w 85725"/>
                  <a:gd name="connsiteY2" fmla="*/ 14744 h 133501"/>
                  <a:gd name="connsiteX3" fmla="*/ 962 w 85725"/>
                  <a:gd name="connsiteY3" fmla="*/ 79857 h 133501"/>
                  <a:gd name="connsiteX4" fmla="*/ 200 w 85725"/>
                  <a:gd name="connsiteY4" fmla="*/ 95373 h 133501"/>
                  <a:gd name="connsiteX5" fmla="*/ 18860 w 85725"/>
                  <a:gd name="connsiteY5" fmla="*/ 126186 h 133501"/>
                  <a:gd name="connsiteX6" fmla="*/ 37919 w 85725"/>
                  <a:gd name="connsiteY6" fmla="*/ 133311 h 133501"/>
                  <a:gd name="connsiteX7" fmla="*/ 43158 w 85725"/>
                  <a:gd name="connsiteY7" fmla="*/ 133501 h 133501"/>
                  <a:gd name="connsiteX8" fmla="*/ 52626 w 85725"/>
                  <a:gd name="connsiteY8" fmla="*/ 132473 h 133501"/>
                  <a:gd name="connsiteX9" fmla="*/ 74857 w 85725"/>
                  <a:gd name="connsiteY9" fmla="*/ 119328 h 133501"/>
                  <a:gd name="connsiteX10" fmla="*/ 85401 w 85725"/>
                  <a:gd name="connsiteY10" fmla="*/ 96868 h 133501"/>
                  <a:gd name="connsiteX11" fmla="*/ 85725 w 85725"/>
                  <a:gd name="connsiteY11" fmla="*/ 90496 h 133501"/>
                  <a:gd name="connsiteX12" fmla="*/ 84849 w 85725"/>
                  <a:gd name="connsiteY12" fmla="*/ 79876 h 133501"/>
                  <a:gd name="connsiteX13" fmla="*/ 59627 w 85725"/>
                  <a:gd name="connsiteY13" fmla="*/ 19221 h 133501"/>
                  <a:gd name="connsiteX14" fmla="*/ 49816 w 85725"/>
                  <a:gd name="connsiteY14" fmla="*/ 3361 h 133501"/>
                  <a:gd name="connsiteX15" fmla="*/ 40977 w 85725"/>
                  <a:gd name="connsiteY15" fmla="*/ 190 h 133501"/>
                  <a:gd name="connsiteX16" fmla="*/ 42358 w 85725"/>
                  <a:gd name="connsiteY16" fmla="*/ 10248 h 133501"/>
                  <a:gd name="connsiteX17" fmla="*/ 13888 w 85725"/>
                  <a:gd name="connsiteY17" fmla="*/ 66484 h 133501"/>
                  <a:gd name="connsiteX18" fmla="*/ 9240 w 85725"/>
                  <a:gd name="connsiteY18" fmla="*/ 93544 h 133501"/>
                  <a:gd name="connsiteX19" fmla="*/ 36395 w 85725"/>
                  <a:gd name="connsiteY19" fmla="*/ 123805 h 133501"/>
                  <a:gd name="connsiteX20" fmla="*/ 48549 w 85725"/>
                  <a:gd name="connsiteY20" fmla="*/ 123976 h 133501"/>
                  <a:gd name="connsiteX21" fmla="*/ 74667 w 85725"/>
                  <a:gd name="connsiteY21" fmla="*/ 102250 h 133501"/>
                  <a:gd name="connsiteX22" fmla="*/ 75105 w 85725"/>
                  <a:gd name="connsiteY22" fmla="*/ 77685 h 133501"/>
                  <a:gd name="connsiteX23" fmla="*/ 43634 w 85725"/>
                  <a:gd name="connsiteY23" fmla="*/ 10534 h 133501"/>
                  <a:gd name="connsiteX24" fmla="*/ 42901 w 85725"/>
                  <a:gd name="connsiteY24" fmla="*/ 9391 h 133501"/>
                  <a:gd name="connsiteX25" fmla="*/ 42358 w 85725"/>
                  <a:gd name="connsiteY25" fmla="*/ 10248 h 133501"/>
                  <a:gd name="connsiteX26" fmla="*/ 19793 w 85725"/>
                  <a:gd name="connsiteY26" fmla="*/ 86467 h 133501"/>
                  <a:gd name="connsiteX27" fmla="*/ 17136 w 85725"/>
                  <a:gd name="connsiteY27" fmla="*/ 89772 h 133501"/>
                  <a:gd name="connsiteX28" fmla="*/ 17850 w 85725"/>
                  <a:gd name="connsiteY28" fmla="*/ 97087 h 133501"/>
                  <a:gd name="connsiteX29" fmla="*/ 42291 w 85725"/>
                  <a:gd name="connsiteY29" fmla="*/ 116471 h 133501"/>
                  <a:gd name="connsiteX30" fmla="*/ 44815 w 85725"/>
                  <a:gd name="connsiteY30" fmla="*/ 116118 h 133501"/>
                  <a:gd name="connsiteX31" fmla="*/ 46130 w 85725"/>
                  <a:gd name="connsiteY31" fmla="*/ 108784 h 133501"/>
                  <a:gd name="connsiteX32" fmla="*/ 42234 w 85725"/>
                  <a:gd name="connsiteY32" fmla="*/ 107384 h 133501"/>
                  <a:gd name="connsiteX33" fmla="*/ 35233 w 85725"/>
                  <a:gd name="connsiteY33" fmla="*/ 105517 h 133501"/>
                  <a:gd name="connsiteX34" fmla="*/ 26508 w 85725"/>
                  <a:gd name="connsiteY34" fmla="*/ 93916 h 133501"/>
                  <a:gd name="connsiteX35" fmla="*/ 26156 w 85725"/>
                  <a:gd name="connsiteY35" fmla="*/ 91068 h 133501"/>
                  <a:gd name="connsiteX36" fmla="*/ 24784 w 85725"/>
                  <a:gd name="connsiteY36" fmla="*/ 87439 h 133501"/>
                  <a:gd name="connsiteX37" fmla="*/ 21765 w 85725"/>
                  <a:gd name="connsiteY37" fmla="*/ 86172 h 133501"/>
                  <a:gd name="connsiteX38" fmla="*/ 19793 w 85725"/>
                  <a:gd name="connsiteY38" fmla="*/ 86467 h 13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501">
                    <a:moveTo>
                      <a:pt x="40977" y="190"/>
                    </a:moveTo>
                    <a:cubicBezTo>
                      <a:pt x="39681" y="475"/>
                      <a:pt x="38110" y="1294"/>
                      <a:pt x="37043" y="2256"/>
                    </a:cubicBezTo>
                    <a:cubicBezTo>
                      <a:pt x="35919" y="3285"/>
                      <a:pt x="33347" y="7181"/>
                      <a:pt x="28823" y="14744"/>
                    </a:cubicBezTo>
                    <a:cubicBezTo>
                      <a:pt x="13640" y="40099"/>
                      <a:pt x="4010" y="62597"/>
                      <a:pt x="962" y="79857"/>
                    </a:cubicBezTo>
                    <a:cubicBezTo>
                      <a:pt x="76" y="84829"/>
                      <a:pt x="-247" y="91572"/>
                      <a:pt x="200" y="95373"/>
                    </a:cubicBezTo>
                    <a:cubicBezTo>
                      <a:pt x="1724" y="108051"/>
                      <a:pt x="8401" y="119090"/>
                      <a:pt x="18860" y="126186"/>
                    </a:cubicBezTo>
                    <a:cubicBezTo>
                      <a:pt x="24480" y="130015"/>
                      <a:pt x="30899" y="132406"/>
                      <a:pt x="37919" y="133311"/>
                    </a:cubicBezTo>
                    <a:cubicBezTo>
                      <a:pt x="38881" y="133435"/>
                      <a:pt x="40834" y="133501"/>
                      <a:pt x="43158" y="133501"/>
                    </a:cubicBezTo>
                    <a:cubicBezTo>
                      <a:pt x="47159" y="133482"/>
                      <a:pt x="49340" y="133254"/>
                      <a:pt x="52626" y="132473"/>
                    </a:cubicBezTo>
                    <a:cubicBezTo>
                      <a:pt x="61170" y="130463"/>
                      <a:pt x="69114" y="125767"/>
                      <a:pt x="74857" y="119328"/>
                    </a:cubicBezTo>
                    <a:cubicBezTo>
                      <a:pt x="80515" y="112975"/>
                      <a:pt x="84058" y="105441"/>
                      <a:pt x="85401" y="96868"/>
                    </a:cubicBezTo>
                    <a:cubicBezTo>
                      <a:pt x="85678" y="95068"/>
                      <a:pt x="85725" y="94220"/>
                      <a:pt x="85725" y="90496"/>
                    </a:cubicBezTo>
                    <a:cubicBezTo>
                      <a:pt x="85725" y="85934"/>
                      <a:pt x="85582" y="84200"/>
                      <a:pt x="84849" y="79876"/>
                    </a:cubicBezTo>
                    <a:cubicBezTo>
                      <a:pt x="82144" y="64045"/>
                      <a:pt x="73333" y="42852"/>
                      <a:pt x="59627" y="19221"/>
                    </a:cubicBezTo>
                    <a:cubicBezTo>
                      <a:pt x="56322" y="13525"/>
                      <a:pt x="51111" y="5095"/>
                      <a:pt x="49816" y="3361"/>
                    </a:cubicBezTo>
                    <a:cubicBezTo>
                      <a:pt x="47902" y="790"/>
                      <a:pt x="44272" y="-515"/>
                      <a:pt x="40977" y="190"/>
                    </a:cubicBezTo>
                    <a:close/>
                    <a:moveTo>
                      <a:pt x="42358" y="10248"/>
                    </a:moveTo>
                    <a:cubicBezTo>
                      <a:pt x="29766" y="29860"/>
                      <a:pt x="19298" y="50539"/>
                      <a:pt x="13888" y="66484"/>
                    </a:cubicBezTo>
                    <a:cubicBezTo>
                      <a:pt x="10249" y="77199"/>
                      <a:pt x="8620" y="86667"/>
                      <a:pt x="9240" y="93544"/>
                    </a:cubicBezTo>
                    <a:cubicBezTo>
                      <a:pt x="10573" y="108584"/>
                      <a:pt x="21622" y="120900"/>
                      <a:pt x="36395" y="123805"/>
                    </a:cubicBezTo>
                    <a:cubicBezTo>
                      <a:pt x="40043" y="124529"/>
                      <a:pt x="44987" y="124596"/>
                      <a:pt x="48549" y="123976"/>
                    </a:cubicBezTo>
                    <a:cubicBezTo>
                      <a:pt x="60551" y="121881"/>
                      <a:pt x="70438" y="113651"/>
                      <a:pt x="74667" y="102250"/>
                    </a:cubicBezTo>
                    <a:cubicBezTo>
                      <a:pt x="77172" y="95497"/>
                      <a:pt x="77315" y="87581"/>
                      <a:pt x="75105" y="77685"/>
                    </a:cubicBezTo>
                    <a:cubicBezTo>
                      <a:pt x="71238" y="60302"/>
                      <a:pt x="59627" y="35527"/>
                      <a:pt x="43634" y="10534"/>
                    </a:cubicBezTo>
                    <a:lnTo>
                      <a:pt x="42901" y="9391"/>
                    </a:lnTo>
                    <a:lnTo>
                      <a:pt x="42358" y="10248"/>
                    </a:lnTo>
                    <a:close/>
                    <a:moveTo>
                      <a:pt x="19793" y="86467"/>
                    </a:moveTo>
                    <a:cubicBezTo>
                      <a:pt x="18307" y="87181"/>
                      <a:pt x="17393" y="88315"/>
                      <a:pt x="17136" y="89772"/>
                    </a:cubicBezTo>
                    <a:cubicBezTo>
                      <a:pt x="16888" y="91172"/>
                      <a:pt x="17221" y="94630"/>
                      <a:pt x="17850" y="97087"/>
                    </a:cubicBezTo>
                    <a:cubicBezTo>
                      <a:pt x="20679" y="108251"/>
                      <a:pt x="30966" y="116404"/>
                      <a:pt x="42291" y="116471"/>
                    </a:cubicBezTo>
                    <a:cubicBezTo>
                      <a:pt x="43949" y="116480"/>
                      <a:pt x="44168" y="116452"/>
                      <a:pt x="44815" y="116118"/>
                    </a:cubicBezTo>
                    <a:cubicBezTo>
                      <a:pt x="47673" y="114661"/>
                      <a:pt x="48330" y="110984"/>
                      <a:pt x="46130" y="108784"/>
                    </a:cubicBezTo>
                    <a:cubicBezTo>
                      <a:pt x="45196" y="107851"/>
                      <a:pt x="44349" y="107546"/>
                      <a:pt x="42234" y="107384"/>
                    </a:cubicBezTo>
                    <a:cubicBezTo>
                      <a:pt x="39386" y="107165"/>
                      <a:pt x="37462" y="106650"/>
                      <a:pt x="35233" y="105517"/>
                    </a:cubicBezTo>
                    <a:cubicBezTo>
                      <a:pt x="30737" y="103212"/>
                      <a:pt x="27499" y="98907"/>
                      <a:pt x="26508" y="93916"/>
                    </a:cubicBezTo>
                    <a:cubicBezTo>
                      <a:pt x="26375" y="93277"/>
                      <a:pt x="26223" y="92001"/>
                      <a:pt x="26156" y="91068"/>
                    </a:cubicBezTo>
                    <a:cubicBezTo>
                      <a:pt x="26023" y="89134"/>
                      <a:pt x="25746" y="88401"/>
                      <a:pt x="24784" y="87439"/>
                    </a:cubicBezTo>
                    <a:cubicBezTo>
                      <a:pt x="23851" y="86505"/>
                      <a:pt x="23203" y="86239"/>
                      <a:pt x="21765" y="86172"/>
                    </a:cubicBezTo>
                    <a:cubicBezTo>
                      <a:pt x="20689" y="86124"/>
                      <a:pt x="20431" y="86162"/>
                      <a:pt x="19793"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14" name="Grupo 113">
              <a:extLst>
                <a:ext uri="{FF2B5EF4-FFF2-40B4-BE49-F238E27FC236}">
                  <a16:creationId xmlns:a16="http://schemas.microsoft.com/office/drawing/2014/main" id="{7BC2CB27-CFD3-E16F-B735-BE1148F360B1}"/>
                </a:ext>
              </a:extLst>
            </p:cNvPr>
            <p:cNvGrpSpPr/>
            <p:nvPr/>
          </p:nvGrpSpPr>
          <p:grpSpPr>
            <a:xfrm>
              <a:off x="6285668" y="3525639"/>
              <a:ext cx="136686" cy="134212"/>
              <a:chOff x="-2259730" y="4055039"/>
              <a:chExt cx="228600" cy="228601"/>
            </a:xfrm>
          </p:grpSpPr>
          <p:sp>
            <p:nvSpPr>
              <p:cNvPr id="133" name="Elipse 132">
                <a:extLst>
                  <a:ext uri="{FF2B5EF4-FFF2-40B4-BE49-F238E27FC236}">
                    <a16:creationId xmlns:a16="http://schemas.microsoft.com/office/drawing/2014/main" id="{3B37B933-ED85-A0AE-F826-1ECDE779A570}"/>
                  </a:ext>
                </a:extLst>
              </p:cNvPr>
              <p:cNvSpPr/>
              <p:nvPr/>
            </p:nvSpPr>
            <p:spPr>
              <a:xfrm>
                <a:off x="-2259730" y="4055039"/>
                <a:ext cx="228600" cy="228601"/>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4" name="Forma libre: forma 133">
                <a:extLst>
                  <a:ext uri="{FF2B5EF4-FFF2-40B4-BE49-F238E27FC236}">
                    <a16:creationId xmlns:a16="http://schemas.microsoft.com/office/drawing/2014/main" id="{9B11C525-28F0-58F9-BFBB-5D2E089AB890}"/>
                  </a:ext>
                </a:extLst>
              </p:cNvPr>
              <p:cNvSpPr/>
              <p:nvPr/>
            </p:nvSpPr>
            <p:spPr>
              <a:xfrm>
                <a:off x="-2188293" y="4102593"/>
                <a:ext cx="85725" cy="133502"/>
              </a:xfrm>
              <a:custGeom>
                <a:avLst/>
                <a:gdLst>
                  <a:gd name="connsiteX0" fmla="*/ 40977 w 85725"/>
                  <a:gd name="connsiteY0" fmla="*/ 190 h 133501"/>
                  <a:gd name="connsiteX1" fmla="*/ 37043 w 85725"/>
                  <a:gd name="connsiteY1" fmla="*/ 2257 h 133501"/>
                  <a:gd name="connsiteX2" fmla="*/ 28823 w 85725"/>
                  <a:gd name="connsiteY2" fmla="*/ 14744 h 133501"/>
                  <a:gd name="connsiteX3" fmla="*/ 962 w 85725"/>
                  <a:gd name="connsiteY3" fmla="*/ 79857 h 133501"/>
                  <a:gd name="connsiteX4" fmla="*/ 200 w 85725"/>
                  <a:gd name="connsiteY4" fmla="*/ 95373 h 133501"/>
                  <a:gd name="connsiteX5" fmla="*/ 18860 w 85725"/>
                  <a:gd name="connsiteY5" fmla="*/ 126186 h 133501"/>
                  <a:gd name="connsiteX6" fmla="*/ 37919 w 85725"/>
                  <a:gd name="connsiteY6" fmla="*/ 133311 h 133501"/>
                  <a:gd name="connsiteX7" fmla="*/ 43158 w 85725"/>
                  <a:gd name="connsiteY7" fmla="*/ 133502 h 133501"/>
                  <a:gd name="connsiteX8" fmla="*/ 52626 w 85725"/>
                  <a:gd name="connsiteY8" fmla="*/ 132473 h 133501"/>
                  <a:gd name="connsiteX9" fmla="*/ 74857 w 85725"/>
                  <a:gd name="connsiteY9" fmla="*/ 119328 h 133501"/>
                  <a:gd name="connsiteX10" fmla="*/ 85401 w 85725"/>
                  <a:gd name="connsiteY10" fmla="*/ 96868 h 133501"/>
                  <a:gd name="connsiteX11" fmla="*/ 85725 w 85725"/>
                  <a:gd name="connsiteY11" fmla="*/ 90496 h 133501"/>
                  <a:gd name="connsiteX12" fmla="*/ 84849 w 85725"/>
                  <a:gd name="connsiteY12" fmla="*/ 79876 h 133501"/>
                  <a:gd name="connsiteX13" fmla="*/ 59627 w 85725"/>
                  <a:gd name="connsiteY13" fmla="*/ 19221 h 133501"/>
                  <a:gd name="connsiteX14" fmla="*/ 49816 w 85725"/>
                  <a:gd name="connsiteY14" fmla="*/ 3361 h 133501"/>
                  <a:gd name="connsiteX15" fmla="*/ 40977 w 85725"/>
                  <a:gd name="connsiteY15" fmla="*/ 190 h 133501"/>
                  <a:gd name="connsiteX16" fmla="*/ 42358 w 85725"/>
                  <a:gd name="connsiteY16" fmla="*/ 10248 h 133501"/>
                  <a:gd name="connsiteX17" fmla="*/ 13888 w 85725"/>
                  <a:gd name="connsiteY17" fmla="*/ 66484 h 133501"/>
                  <a:gd name="connsiteX18" fmla="*/ 9240 w 85725"/>
                  <a:gd name="connsiteY18" fmla="*/ 93544 h 133501"/>
                  <a:gd name="connsiteX19" fmla="*/ 36395 w 85725"/>
                  <a:gd name="connsiteY19" fmla="*/ 123805 h 133501"/>
                  <a:gd name="connsiteX20" fmla="*/ 48549 w 85725"/>
                  <a:gd name="connsiteY20" fmla="*/ 123976 h 133501"/>
                  <a:gd name="connsiteX21" fmla="*/ 74667 w 85725"/>
                  <a:gd name="connsiteY21" fmla="*/ 102250 h 133501"/>
                  <a:gd name="connsiteX22" fmla="*/ 75105 w 85725"/>
                  <a:gd name="connsiteY22" fmla="*/ 77685 h 133501"/>
                  <a:gd name="connsiteX23" fmla="*/ 43634 w 85725"/>
                  <a:gd name="connsiteY23" fmla="*/ 10534 h 133501"/>
                  <a:gd name="connsiteX24" fmla="*/ 42901 w 85725"/>
                  <a:gd name="connsiteY24" fmla="*/ 9391 h 133501"/>
                  <a:gd name="connsiteX25" fmla="*/ 42358 w 85725"/>
                  <a:gd name="connsiteY25" fmla="*/ 10248 h 133501"/>
                  <a:gd name="connsiteX26" fmla="*/ 19793 w 85725"/>
                  <a:gd name="connsiteY26" fmla="*/ 86467 h 133501"/>
                  <a:gd name="connsiteX27" fmla="*/ 17136 w 85725"/>
                  <a:gd name="connsiteY27" fmla="*/ 89772 h 133501"/>
                  <a:gd name="connsiteX28" fmla="*/ 17850 w 85725"/>
                  <a:gd name="connsiteY28" fmla="*/ 97087 h 133501"/>
                  <a:gd name="connsiteX29" fmla="*/ 42291 w 85725"/>
                  <a:gd name="connsiteY29" fmla="*/ 116471 h 133501"/>
                  <a:gd name="connsiteX30" fmla="*/ 44815 w 85725"/>
                  <a:gd name="connsiteY30" fmla="*/ 116118 h 133501"/>
                  <a:gd name="connsiteX31" fmla="*/ 46130 w 85725"/>
                  <a:gd name="connsiteY31" fmla="*/ 108784 h 133501"/>
                  <a:gd name="connsiteX32" fmla="*/ 42234 w 85725"/>
                  <a:gd name="connsiteY32" fmla="*/ 107384 h 133501"/>
                  <a:gd name="connsiteX33" fmla="*/ 35233 w 85725"/>
                  <a:gd name="connsiteY33" fmla="*/ 105517 h 133501"/>
                  <a:gd name="connsiteX34" fmla="*/ 26508 w 85725"/>
                  <a:gd name="connsiteY34" fmla="*/ 93916 h 133501"/>
                  <a:gd name="connsiteX35" fmla="*/ 26156 w 85725"/>
                  <a:gd name="connsiteY35" fmla="*/ 91068 h 133501"/>
                  <a:gd name="connsiteX36" fmla="*/ 24784 w 85725"/>
                  <a:gd name="connsiteY36" fmla="*/ 87439 h 133501"/>
                  <a:gd name="connsiteX37" fmla="*/ 21765 w 85725"/>
                  <a:gd name="connsiteY37" fmla="*/ 86172 h 133501"/>
                  <a:gd name="connsiteX38" fmla="*/ 19793 w 85725"/>
                  <a:gd name="connsiteY38" fmla="*/ 86467 h 13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501">
                    <a:moveTo>
                      <a:pt x="40977" y="190"/>
                    </a:moveTo>
                    <a:cubicBezTo>
                      <a:pt x="39681" y="475"/>
                      <a:pt x="38110" y="1295"/>
                      <a:pt x="37043" y="2257"/>
                    </a:cubicBezTo>
                    <a:cubicBezTo>
                      <a:pt x="35919" y="3285"/>
                      <a:pt x="33347" y="7181"/>
                      <a:pt x="28823" y="14744"/>
                    </a:cubicBezTo>
                    <a:cubicBezTo>
                      <a:pt x="13640" y="40099"/>
                      <a:pt x="4010" y="62597"/>
                      <a:pt x="962" y="79857"/>
                    </a:cubicBezTo>
                    <a:cubicBezTo>
                      <a:pt x="76" y="84829"/>
                      <a:pt x="-247" y="91573"/>
                      <a:pt x="200" y="95373"/>
                    </a:cubicBezTo>
                    <a:cubicBezTo>
                      <a:pt x="1724" y="108051"/>
                      <a:pt x="8401" y="119090"/>
                      <a:pt x="18860" y="126186"/>
                    </a:cubicBezTo>
                    <a:cubicBezTo>
                      <a:pt x="24480" y="130015"/>
                      <a:pt x="30899" y="132406"/>
                      <a:pt x="37919" y="133311"/>
                    </a:cubicBezTo>
                    <a:cubicBezTo>
                      <a:pt x="38881" y="133435"/>
                      <a:pt x="40834" y="133502"/>
                      <a:pt x="43158" y="133502"/>
                    </a:cubicBezTo>
                    <a:cubicBezTo>
                      <a:pt x="47159" y="133482"/>
                      <a:pt x="49340" y="133254"/>
                      <a:pt x="52626" y="132473"/>
                    </a:cubicBezTo>
                    <a:cubicBezTo>
                      <a:pt x="61170" y="130463"/>
                      <a:pt x="69114" y="125767"/>
                      <a:pt x="74857" y="119328"/>
                    </a:cubicBezTo>
                    <a:cubicBezTo>
                      <a:pt x="80515" y="112975"/>
                      <a:pt x="84058" y="105441"/>
                      <a:pt x="85401" y="96868"/>
                    </a:cubicBezTo>
                    <a:cubicBezTo>
                      <a:pt x="85678" y="95068"/>
                      <a:pt x="85725" y="94220"/>
                      <a:pt x="85725" y="90496"/>
                    </a:cubicBezTo>
                    <a:cubicBezTo>
                      <a:pt x="85725" y="85934"/>
                      <a:pt x="85582" y="84200"/>
                      <a:pt x="84849" y="79876"/>
                    </a:cubicBezTo>
                    <a:cubicBezTo>
                      <a:pt x="82144" y="64045"/>
                      <a:pt x="73333" y="42852"/>
                      <a:pt x="59627" y="19221"/>
                    </a:cubicBezTo>
                    <a:cubicBezTo>
                      <a:pt x="56322" y="13525"/>
                      <a:pt x="51111" y="5095"/>
                      <a:pt x="49816" y="3361"/>
                    </a:cubicBezTo>
                    <a:cubicBezTo>
                      <a:pt x="47902" y="790"/>
                      <a:pt x="44272" y="-515"/>
                      <a:pt x="40977" y="190"/>
                    </a:cubicBezTo>
                    <a:close/>
                    <a:moveTo>
                      <a:pt x="42358" y="10248"/>
                    </a:moveTo>
                    <a:cubicBezTo>
                      <a:pt x="29766" y="29860"/>
                      <a:pt x="19298" y="50539"/>
                      <a:pt x="13888" y="66484"/>
                    </a:cubicBezTo>
                    <a:cubicBezTo>
                      <a:pt x="10249" y="77199"/>
                      <a:pt x="8620" y="86667"/>
                      <a:pt x="9240" y="93544"/>
                    </a:cubicBezTo>
                    <a:cubicBezTo>
                      <a:pt x="10573" y="108584"/>
                      <a:pt x="21622" y="120900"/>
                      <a:pt x="36395" y="123805"/>
                    </a:cubicBezTo>
                    <a:cubicBezTo>
                      <a:pt x="40043" y="124529"/>
                      <a:pt x="44987" y="124596"/>
                      <a:pt x="48549" y="123976"/>
                    </a:cubicBezTo>
                    <a:cubicBezTo>
                      <a:pt x="60551" y="121881"/>
                      <a:pt x="70438" y="113651"/>
                      <a:pt x="74667" y="102250"/>
                    </a:cubicBezTo>
                    <a:cubicBezTo>
                      <a:pt x="77172" y="95497"/>
                      <a:pt x="77315" y="87581"/>
                      <a:pt x="75105" y="77685"/>
                    </a:cubicBezTo>
                    <a:cubicBezTo>
                      <a:pt x="71238" y="60302"/>
                      <a:pt x="59627" y="35527"/>
                      <a:pt x="43634" y="10534"/>
                    </a:cubicBezTo>
                    <a:lnTo>
                      <a:pt x="42901" y="9391"/>
                    </a:lnTo>
                    <a:lnTo>
                      <a:pt x="42358" y="10248"/>
                    </a:lnTo>
                    <a:close/>
                    <a:moveTo>
                      <a:pt x="19793" y="86467"/>
                    </a:moveTo>
                    <a:cubicBezTo>
                      <a:pt x="18307" y="87182"/>
                      <a:pt x="17393" y="88315"/>
                      <a:pt x="17136" y="89772"/>
                    </a:cubicBezTo>
                    <a:cubicBezTo>
                      <a:pt x="16888" y="91172"/>
                      <a:pt x="17221" y="94630"/>
                      <a:pt x="17850" y="97087"/>
                    </a:cubicBezTo>
                    <a:cubicBezTo>
                      <a:pt x="20679" y="108251"/>
                      <a:pt x="30966" y="116404"/>
                      <a:pt x="42291" y="116471"/>
                    </a:cubicBezTo>
                    <a:cubicBezTo>
                      <a:pt x="43949" y="116480"/>
                      <a:pt x="44168" y="116452"/>
                      <a:pt x="44815" y="116118"/>
                    </a:cubicBezTo>
                    <a:cubicBezTo>
                      <a:pt x="47673" y="114661"/>
                      <a:pt x="48330" y="110984"/>
                      <a:pt x="46130" y="108784"/>
                    </a:cubicBezTo>
                    <a:cubicBezTo>
                      <a:pt x="45196" y="107851"/>
                      <a:pt x="44349" y="107546"/>
                      <a:pt x="42234" y="107384"/>
                    </a:cubicBezTo>
                    <a:cubicBezTo>
                      <a:pt x="39386" y="107165"/>
                      <a:pt x="37462" y="106651"/>
                      <a:pt x="35233" y="105517"/>
                    </a:cubicBezTo>
                    <a:cubicBezTo>
                      <a:pt x="30737" y="103212"/>
                      <a:pt x="27499" y="98907"/>
                      <a:pt x="26508" y="93916"/>
                    </a:cubicBezTo>
                    <a:cubicBezTo>
                      <a:pt x="26375" y="93278"/>
                      <a:pt x="26223" y="92001"/>
                      <a:pt x="26156" y="91068"/>
                    </a:cubicBezTo>
                    <a:cubicBezTo>
                      <a:pt x="26023" y="89134"/>
                      <a:pt x="25746" y="88401"/>
                      <a:pt x="24784" y="87439"/>
                    </a:cubicBezTo>
                    <a:cubicBezTo>
                      <a:pt x="23851" y="86505"/>
                      <a:pt x="23203" y="86239"/>
                      <a:pt x="21765" y="86172"/>
                    </a:cubicBezTo>
                    <a:cubicBezTo>
                      <a:pt x="20689" y="86124"/>
                      <a:pt x="20431" y="86162"/>
                      <a:pt x="19793"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15" name="Georgia">
              <a:extLst>
                <a:ext uri="{FF2B5EF4-FFF2-40B4-BE49-F238E27FC236}">
                  <a16:creationId xmlns:a16="http://schemas.microsoft.com/office/drawing/2014/main" id="{734FEF52-D4D6-183C-8227-672CB1BF1ED5}"/>
                </a:ext>
              </a:extLst>
            </p:cNvPr>
            <p:cNvSpPr/>
            <p:nvPr/>
          </p:nvSpPr>
          <p:spPr>
            <a:xfrm>
              <a:off x="6455290" y="3078137"/>
              <a:ext cx="1230176"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Georgia</a:t>
              </a:r>
            </a:p>
          </p:txBody>
        </p:sp>
        <p:sp>
          <p:nvSpPr>
            <p:cNvPr id="116" name="Catar">
              <a:extLst>
                <a:ext uri="{FF2B5EF4-FFF2-40B4-BE49-F238E27FC236}">
                  <a16:creationId xmlns:a16="http://schemas.microsoft.com/office/drawing/2014/main" id="{DDFF4DDD-7166-B724-E4C6-63D934FDCBD5}"/>
                </a:ext>
              </a:extLst>
            </p:cNvPr>
            <p:cNvSpPr/>
            <p:nvPr/>
          </p:nvSpPr>
          <p:spPr>
            <a:xfrm>
              <a:off x="6455290" y="3292808"/>
              <a:ext cx="1230176"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Catar</a:t>
              </a:r>
            </a:p>
          </p:txBody>
        </p:sp>
        <p:sp>
          <p:nvSpPr>
            <p:cNvPr id="117" name="Emiratos rabes">
              <a:extLst>
                <a:ext uri="{FF2B5EF4-FFF2-40B4-BE49-F238E27FC236}">
                  <a16:creationId xmlns:a16="http://schemas.microsoft.com/office/drawing/2014/main" id="{38DD5D32-7304-9690-01F3-9F8FEDD38690}"/>
                </a:ext>
              </a:extLst>
            </p:cNvPr>
            <p:cNvSpPr/>
            <p:nvPr/>
          </p:nvSpPr>
          <p:spPr>
            <a:xfrm>
              <a:off x="6455291" y="3504256"/>
              <a:ext cx="1230176"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Emiratos Árabes</a:t>
              </a:r>
            </a:p>
          </p:txBody>
        </p:sp>
        <p:grpSp>
          <p:nvGrpSpPr>
            <p:cNvPr id="118" name="Grupo 117">
              <a:extLst>
                <a:ext uri="{FF2B5EF4-FFF2-40B4-BE49-F238E27FC236}">
                  <a16:creationId xmlns:a16="http://schemas.microsoft.com/office/drawing/2014/main" id="{C021771D-D3A7-0E5A-758C-0C17CAA7B403}"/>
                </a:ext>
              </a:extLst>
            </p:cNvPr>
            <p:cNvGrpSpPr/>
            <p:nvPr/>
          </p:nvGrpSpPr>
          <p:grpSpPr>
            <a:xfrm>
              <a:off x="4968645" y="3320930"/>
              <a:ext cx="136686" cy="134212"/>
              <a:chOff x="-4098055" y="3381374"/>
              <a:chExt cx="228600" cy="228600"/>
            </a:xfrm>
          </p:grpSpPr>
          <p:sp>
            <p:nvSpPr>
              <p:cNvPr id="131" name="Elipse 130">
                <a:extLst>
                  <a:ext uri="{FF2B5EF4-FFF2-40B4-BE49-F238E27FC236}">
                    <a16:creationId xmlns:a16="http://schemas.microsoft.com/office/drawing/2014/main" id="{AE31ED50-2E93-711E-DF60-89595896E9FB}"/>
                  </a:ext>
                </a:extLst>
              </p:cNvPr>
              <p:cNvSpPr/>
              <p:nvPr/>
            </p:nvSpPr>
            <p:spPr>
              <a:xfrm>
                <a:off x="-4098055" y="3381374"/>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2" name="Forma libre: forma 131">
                <a:extLst>
                  <a:ext uri="{FF2B5EF4-FFF2-40B4-BE49-F238E27FC236}">
                    <a16:creationId xmlns:a16="http://schemas.microsoft.com/office/drawing/2014/main" id="{289393BF-55B8-3FC1-9422-94FA66605ADB}"/>
                  </a:ext>
                </a:extLst>
              </p:cNvPr>
              <p:cNvSpPr/>
              <p:nvPr/>
            </p:nvSpPr>
            <p:spPr>
              <a:xfrm>
                <a:off x="-4026618" y="3428926"/>
                <a:ext cx="85725" cy="133494"/>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19" name="Grupo 118">
              <a:extLst>
                <a:ext uri="{FF2B5EF4-FFF2-40B4-BE49-F238E27FC236}">
                  <a16:creationId xmlns:a16="http://schemas.microsoft.com/office/drawing/2014/main" id="{C66BA0F6-EC04-8708-2FB7-3292997695B1}"/>
                </a:ext>
              </a:extLst>
            </p:cNvPr>
            <p:cNvGrpSpPr/>
            <p:nvPr/>
          </p:nvGrpSpPr>
          <p:grpSpPr>
            <a:xfrm>
              <a:off x="6285668" y="3735995"/>
              <a:ext cx="136686" cy="134212"/>
              <a:chOff x="-2259730" y="3712127"/>
              <a:chExt cx="228600" cy="228600"/>
            </a:xfrm>
          </p:grpSpPr>
          <p:sp>
            <p:nvSpPr>
              <p:cNvPr id="129" name="Elipse 128">
                <a:extLst>
                  <a:ext uri="{FF2B5EF4-FFF2-40B4-BE49-F238E27FC236}">
                    <a16:creationId xmlns:a16="http://schemas.microsoft.com/office/drawing/2014/main" id="{9230AF87-8E40-BE97-2985-844895EDA022}"/>
                  </a:ext>
                </a:extLst>
              </p:cNvPr>
              <p:cNvSpPr/>
              <p:nvPr/>
            </p:nvSpPr>
            <p:spPr>
              <a:xfrm>
                <a:off x="-2259730" y="3712127"/>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30" name="Forma libre: forma 129">
                <a:extLst>
                  <a:ext uri="{FF2B5EF4-FFF2-40B4-BE49-F238E27FC236}">
                    <a16:creationId xmlns:a16="http://schemas.microsoft.com/office/drawing/2014/main" id="{933797C6-1CFB-2C7F-C4C2-050CF009FB05}"/>
                  </a:ext>
                </a:extLst>
              </p:cNvPr>
              <p:cNvSpPr/>
              <p:nvPr/>
            </p:nvSpPr>
            <p:spPr>
              <a:xfrm>
                <a:off x="-2188293" y="3759679"/>
                <a:ext cx="85725" cy="133501"/>
              </a:xfrm>
              <a:custGeom>
                <a:avLst/>
                <a:gdLst>
                  <a:gd name="connsiteX0" fmla="*/ 40977 w 85725"/>
                  <a:gd name="connsiteY0" fmla="*/ 190 h 133501"/>
                  <a:gd name="connsiteX1" fmla="*/ 37043 w 85725"/>
                  <a:gd name="connsiteY1" fmla="*/ 2256 h 133501"/>
                  <a:gd name="connsiteX2" fmla="*/ 28823 w 85725"/>
                  <a:gd name="connsiteY2" fmla="*/ 14744 h 133501"/>
                  <a:gd name="connsiteX3" fmla="*/ 962 w 85725"/>
                  <a:gd name="connsiteY3" fmla="*/ 79857 h 133501"/>
                  <a:gd name="connsiteX4" fmla="*/ 200 w 85725"/>
                  <a:gd name="connsiteY4" fmla="*/ 95373 h 133501"/>
                  <a:gd name="connsiteX5" fmla="*/ 18860 w 85725"/>
                  <a:gd name="connsiteY5" fmla="*/ 126186 h 133501"/>
                  <a:gd name="connsiteX6" fmla="*/ 37919 w 85725"/>
                  <a:gd name="connsiteY6" fmla="*/ 133311 h 133501"/>
                  <a:gd name="connsiteX7" fmla="*/ 43158 w 85725"/>
                  <a:gd name="connsiteY7" fmla="*/ 133501 h 133501"/>
                  <a:gd name="connsiteX8" fmla="*/ 52626 w 85725"/>
                  <a:gd name="connsiteY8" fmla="*/ 132473 h 133501"/>
                  <a:gd name="connsiteX9" fmla="*/ 74857 w 85725"/>
                  <a:gd name="connsiteY9" fmla="*/ 119328 h 133501"/>
                  <a:gd name="connsiteX10" fmla="*/ 85401 w 85725"/>
                  <a:gd name="connsiteY10" fmla="*/ 96868 h 133501"/>
                  <a:gd name="connsiteX11" fmla="*/ 85725 w 85725"/>
                  <a:gd name="connsiteY11" fmla="*/ 90496 h 133501"/>
                  <a:gd name="connsiteX12" fmla="*/ 84849 w 85725"/>
                  <a:gd name="connsiteY12" fmla="*/ 79876 h 133501"/>
                  <a:gd name="connsiteX13" fmla="*/ 59627 w 85725"/>
                  <a:gd name="connsiteY13" fmla="*/ 19221 h 133501"/>
                  <a:gd name="connsiteX14" fmla="*/ 49816 w 85725"/>
                  <a:gd name="connsiteY14" fmla="*/ 3361 h 133501"/>
                  <a:gd name="connsiteX15" fmla="*/ 40977 w 85725"/>
                  <a:gd name="connsiteY15" fmla="*/ 190 h 133501"/>
                  <a:gd name="connsiteX16" fmla="*/ 42358 w 85725"/>
                  <a:gd name="connsiteY16" fmla="*/ 10248 h 133501"/>
                  <a:gd name="connsiteX17" fmla="*/ 13888 w 85725"/>
                  <a:gd name="connsiteY17" fmla="*/ 66484 h 133501"/>
                  <a:gd name="connsiteX18" fmla="*/ 9240 w 85725"/>
                  <a:gd name="connsiteY18" fmla="*/ 93544 h 133501"/>
                  <a:gd name="connsiteX19" fmla="*/ 36395 w 85725"/>
                  <a:gd name="connsiteY19" fmla="*/ 123805 h 133501"/>
                  <a:gd name="connsiteX20" fmla="*/ 48549 w 85725"/>
                  <a:gd name="connsiteY20" fmla="*/ 123976 h 133501"/>
                  <a:gd name="connsiteX21" fmla="*/ 74667 w 85725"/>
                  <a:gd name="connsiteY21" fmla="*/ 102250 h 133501"/>
                  <a:gd name="connsiteX22" fmla="*/ 75105 w 85725"/>
                  <a:gd name="connsiteY22" fmla="*/ 77685 h 133501"/>
                  <a:gd name="connsiteX23" fmla="*/ 43634 w 85725"/>
                  <a:gd name="connsiteY23" fmla="*/ 10534 h 133501"/>
                  <a:gd name="connsiteX24" fmla="*/ 42901 w 85725"/>
                  <a:gd name="connsiteY24" fmla="*/ 9391 h 133501"/>
                  <a:gd name="connsiteX25" fmla="*/ 42358 w 85725"/>
                  <a:gd name="connsiteY25" fmla="*/ 10248 h 133501"/>
                  <a:gd name="connsiteX26" fmla="*/ 19793 w 85725"/>
                  <a:gd name="connsiteY26" fmla="*/ 86467 h 133501"/>
                  <a:gd name="connsiteX27" fmla="*/ 17136 w 85725"/>
                  <a:gd name="connsiteY27" fmla="*/ 89772 h 133501"/>
                  <a:gd name="connsiteX28" fmla="*/ 17850 w 85725"/>
                  <a:gd name="connsiteY28" fmla="*/ 97087 h 133501"/>
                  <a:gd name="connsiteX29" fmla="*/ 42291 w 85725"/>
                  <a:gd name="connsiteY29" fmla="*/ 116471 h 133501"/>
                  <a:gd name="connsiteX30" fmla="*/ 44815 w 85725"/>
                  <a:gd name="connsiteY30" fmla="*/ 116118 h 133501"/>
                  <a:gd name="connsiteX31" fmla="*/ 46130 w 85725"/>
                  <a:gd name="connsiteY31" fmla="*/ 108784 h 133501"/>
                  <a:gd name="connsiteX32" fmla="*/ 42234 w 85725"/>
                  <a:gd name="connsiteY32" fmla="*/ 107384 h 133501"/>
                  <a:gd name="connsiteX33" fmla="*/ 35233 w 85725"/>
                  <a:gd name="connsiteY33" fmla="*/ 105517 h 133501"/>
                  <a:gd name="connsiteX34" fmla="*/ 26508 w 85725"/>
                  <a:gd name="connsiteY34" fmla="*/ 93916 h 133501"/>
                  <a:gd name="connsiteX35" fmla="*/ 26156 w 85725"/>
                  <a:gd name="connsiteY35" fmla="*/ 91068 h 133501"/>
                  <a:gd name="connsiteX36" fmla="*/ 24784 w 85725"/>
                  <a:gd name="connsiteY36" fmla="*/ 87439 h 133501"/>
                  <a:gd name="connsiteX37" fmla="*/ 21765 w 85725"/>
                  <a:gd name="connsiteY37" fmla="*/ 86172 h 133501"/>
                  <a:gd name="connsiteX38" fmla="*/ 19793 w 85725"/>
                  <a:gd name="connsiteY38" fmla="*/ 86467 h 13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501">
                    <a:moveTo>
                      <a:pt x="40977" y="190"/>
                    </a:moveTo>
                    <a:cubicBezTo>
                      <a:pt x="39681" y="475"/>
                      <a:pt x="38110" y="1294"/>
                      <a:pt x="37043" y="2256"/>
                    </a:cubicBezTo>
                    <a:cubicBezTo>
                      <a:pt x="35919" y="3285"/>
                      <a:pt x="33347" y="7181"/>
                      <a:pt x="28823" y="14744"/>
                    </a:cubicBezTo>
                    <a:cubicBezTo>
                      <a:pt x="13640" y="40099"/>
                      <a:pt x="4010" y="62597"/>
                      <a:pt x="962" y="79857"/>
                    </a:cubicBezTo>
                    <a:cubicBezTo>
                      <a:pt x="76" y="84829"/>
                      <a:pt x="-247" y="91572"/>
                      <a:pt x="200" y="95373"/>
                    </a:cubicBezTo>
                    <a:cubicBezTo>
                      <a:pt x="1724" y="108051"/>
                      <a:pt x="8401" y="119090"/>
                      <a:pt x="18860" y="126186"/>
                    </a:cubicBezTo>
                    <a:cubicBezTo>
                      <a:pt x="24480" y="130015"/>
                      <a:pt x="30899" y="132406"/>
                      <a:pt x="37919" y="133311"/>
                    </a:cubicBezTo>
                    <a:cubicBezTo>
                      <a:pt x="38881" y="133435"/>
                      <a:pt x="40834" y="133501"/>
                      <a:pt x="43158" y="133501"/>
                    </a:cubicBezTo>
                    <a:cubicBezTo>
                      <a:pt x="47159" y="133482"/>
                      <a:pt x="49340" y="133254"/>
                      <a:pt x="52626" y="132473"/>
                    </a:cubicBezTo>
                    <a:cubicBezTo>
                      <a:pt x="61170" y="130463"/>
                      <a:pt x="69114" y="125767"/>
                      <a:pt x="74857" y="119328"/>
                    </a:cubicBezTo>
                    <a:cubicBezTo>
                      <a:pt x="80515" y="112975"/>
                      <a:pt x="84058" y="105441"/>
                      <a:pt x="85401" y="96868"/>
                    </a:cubicBezTo>
                    <a:cubicBezTo>
                      <a:pt x="85678" y="95068"/>
                      <a:pt x="85725" y="94220"/>
                      <a:pt x="85725" y="90496"/>
                    </a:cubicBezTo>
                    <a:cubicBezTo>
                      <a:pt x="85725" y="85934"/>
                      <a:pt x="85582" y="84200"/>
                      <a:pt x="84849" y="79876"/>
                    </a:cubicBezTo>
                    <a:cubicBezTo>
                      <a:pt x="82144" y="64045"/>
                      <a:pt x="73333" y="42852"/>
                      <a:pt x="59627" y="19221"/>
                    </a:cubicBezTo>
                    <a:cubicBezTo>
                      <a:pt x="56322" y="13525"/>
                      <a:pt x="51111" y="5095"/>
                      <a:pt x="49816" y="3361"/>
                    </a:cubicBezTo>
                    <a:cubicBezTo>
                      <a:pt x="47902" y="790"/>
                      <a:pt x="44272" y="-515"/>
                      <a:pt x="40977" y="190"/>
                    </a:cubicBezTo>
                    <a:close/>
                    <a:moveTo>
                      <a:pt x="42358" y="10248"/>
                    </a:moveTo>
                    <a:cubicBezTo>
                      <a:pt x="29766" y="29860"/>
                      <a:pt x="19298" y="50539"/>
                      <a:pt x="13888" y="66484"/>
                    </a:cubicBezTo>
                    <a:cubicBezTo>
                      <a:pt x="10249" y="77199"/>
                      <a:pt x="8620" y="86667"/>
                      <a:pt x="9240" y="93544"/>
                    </a:cubicBezTo>
                    <a:cubicBezTo>
                      <a:pt x="10573" y="108584"/>
                      <a:pt x="21622" y="120900"/>
                      <a:pt x="36395" y="123805"/>
                    </a:cubicBezTo>
                    <a:cubicBezTo>
                      <a:pt x="40043" y="124529"/>
                      <a:pt x="44987" y="124596"/>
                      <a:pt x="48549" y="123976"/>
                    </a:cubicBezTo>
                    <a:cubicBezTo>
                      <a:pt x="60551" y="121881"/>
                      <a:pt x="70438" y="113651"/>
                      <a:pt x="74667" y="102250"/>
                    </a:cubicBezTo>
                    <a:cubicBezTo>
                      <a:pt x="77172" y="95497"/>
                      <a:pt x="77315" y="87581"/>
                      <a:pt x="75105" y="77685"/>
                    </a:cubicBezTo>
                    <a:cubicBezTo>
                      <a:pt x="71238" y="60302"/>
                      <a:pt x="59627" y="35527"/>
                      <a:pt x="43634" y="10534"/>
                    </a:cubicBezTo>
                    <a:lnTo>
                      <a:pt x="42901" y="9391"/>
                    </a:lnTo>
                    <a:lnTo>
                      <a:pt x="42358" y="10248"/>
                    </a:lnTo>
                    <a:close/>
                    <a:moveTo>
                      <a:pt x="19793" y="86467"/>
                    </a:moveTo>
                    <a:cubicBezTo>
                      <a:pt x="18307" y="87181"/>
                      <a:pt x="17393" y="88315"/>
                      <a:pt x="17136" y="89772"/>
                    </a:cubicBezTo>
                    <a:cubicBezTo>
                      <a:pt x="16888" y="91172"/>
                      <a:pt x="17221" y="94630"/>
                      <a:pt x="17850" y="97087"/>
                    </a:cubicBezTo>
                    <a:cubicBezTo>
                      <a:pt x="20679" y="108251"/>
                      <a:pt x="30966" y="116404"/>
                      <a:pt x="42291" y="116471"/>
                    </a:cubicBezTo>
                    <a:cubicBezTo>
                      <a:pt x="43949" y="116480"/>
                      <a:pt x="44168" y="116452"/>
                      <a:pt x="44815" y="116118"/>
                    </a:cubicBezTo>
                    <a:cubicBezTo>
                      <a:pt x="47673" y="114661"/>
                      <a:pt x="48330" y="110984"/>
                      <a:pt x="46130" y="108784"/>
                    </a:cubicBezTo>
                    <a:cubicBezTo>
                      <a:pt x="45196" y="107851"/>
                      <a:pt x="44349" y="107546"/>
                      <a:pt x="42234" y="107384"/>
                    </a:cubicBezTo>
                    <a:cubicBezTo>
                      <a:pt x="39386" y="107165"/>
                      <a:pt x="37462" y="106650"/>
                      <a:pt x="35233" y="105517"/>
                    </a:cubicBezTo>
                    <a:cubicBezTo>
                      <a:pt x="30737" y="103212"/>
                      <a:pt x="27499" y="98907"/>
                      <a:pt x="26508" y="93916"/>
                    </a:cubicBezTo>
                    <a:cubicBezTo>
                      <a:pt x="26375" y="93277"/>
                      <a:pt x="26223" y="92001"/>
                      <a:pt x="26156" y="91068"/>
                    </a:cubicBezTo>
                    <a:cubicBezTo>
                      <a:pt x="26023" y="89134"/>
                      <a:pt x="25746" y="88401"/>
                      <a:pt x="24784" y="87439"/>
                    </a:cubicBezTo>
                    <a:cubicBezTo>
                      <a:pt x="23851" y="86505"/>
                      <a:pt x="23203" y="86239"/>
                      <a:pt x="21765" y="86172"/>
                    </a:cubicBezTo>
                    <a:cubicBezTo>
                      <a:pt x="20689" y="86124"/>
                      <a:pt x="20431" y="86162"/>
                      <a:pt x="19793"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20" name="Catar">
              <a:extLst>
                <a:ext uri="{FF2B5EF4-FFF2-40B4-BE49-F238E27FC236}">
                  <a16:creationId xmlns:a16="http://schemas.microsoft.com/office/drawing/2014/main" id="{2554A7BF-452B-5D32-50C3-A2A1918A7F36}"/>
                </a:ext>
              </a:extLst>
            </p:cNvPr>
            <p:cNvSpPr/>
            <p:nvPr/>
          </p:nvSpPr>
          <p:spPr>
            <a:xfrm>
              <a:off x="6455290" y="3714613"/>
              <a:ext cx="1230176"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Omán</a:t>
              </a:r>
            </a:p>
          </p:txBody>
        </p:sp>
        <p:grpSp>
          <p:nvGrpSpPr>
            <p:cNvPr id="121" name="Grupo 120">
              <a:extLst>
                <a:ext uri="{FF2B5EF4-FFF2-40B4-BE49-F238E27FC236}">
                  <a16:creationId xmlns:a16="http://schemas.microsoft.com/office/drawing/2014/main" id="{18D5B40D-5CB8-37FE-71EA-3DF700C1270A}"/>
                </a:ext>
              </a:extLst>
            </p:cNvPr>
            <p:cNvGrpSpPr/>
            <p:nvPr/>
          </p:nvGrpSpPr>
          <p:grpSpPr>
            <a:xfrm>
              <a:off x="4968644" y="3735996"/>
              <a:ext cx="136686" cy="134212"/>
              <a:chOff x="-4095670" y="3998558"/>
              <a:chExt cx="228600" cy="228600"/>
            </a:xfrm>
          </p:grpSpPr>
          <p:sp>
            <p:nvSpPr>
              <p:cNvPr id="127" name="Elipse 126">
                <a:extLst>
                  <a:ext uri="{FF2B5EF4-FFF2-40B4-BE49-F238E27FC236}">
                    <a16:creationId xmlns:a16="http://schemas.microsoft.com/office/drawing/2014/main" id="{099EAE2E-8E1A-3BD2-BDFF-CB33ACE91B39}"/>
                  </a:ext>
                </a:extLst>
              </p:cNvPr>
              <p:cNvSpPr/>
              <p:nvPr/>
            </p:nvSpPr>
            <p:spPr>
              <a:xfrm>
                <a:off x="-4095670" y="3998558"/>
                <a:ext cx="228600" cy="2286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8" name="Forma libre: forma 127">
                <a:extLst>
                  <a:ext uri="{FF2B5EF4-FFF2-40B4-BE49-F238E27FC236}">
                    <a16:creationId xmlns:a16="http://schemas.microsoft.com/office/drawing/2014/main" id="{80DF4F41-A298-F864-21B7-11637CD32D49}"/>
                  </a:ext>
                </a:extLst>
              </p:cNvPr>
              <p:cNvSpPr/>
              <p:nvPr/>
            </p:nvSpPr>
            <p:spPr>
              <a:xfrm>
                <a:off x="-4024233" y="4046112"/>
                <a:ext cx="85725" cy="133494"/>
              </a:xfrm>
              <a:custGeom>
                <a:avLst/>
                <a:gdLst>
                  <a:gd name="connsiteX0" fmla="*/ 40977 w 85725"/>
                  <a:gd name="connsiteY0" fmla="*/ 190 h 133494"/>
                  <a:gd name="connsiteX1" fmla="*/ 37043 w 85725"/>
                  <a:gd name="connsiteY1" fmla="*/ 2258 h 133494"/>
                  <a:gd name="connsiteX2" fmla="*/ 28823 w 85725"/>
                  <a:gd name="connsiteY2" fmla="*/ 14744 h 133494"/>
                  <a:gd name="connsiteX3" fmla="*/ 962 w 85725"/>
                  <a:gd name="connsiteY3" fmla="*/ 79850 h 133494"/>
                  <a:gd name="connsiteX4" fmla="*/ 200 w 85725"/>
                  <a:gd name="connsiteY4" fmla="*/ 95372 h 133494"/>
                  <a:gd name="connsiteX5" fmla="*/ 18860 w 85725"/>
                  <a:gd name="connsiteY5" fmla="*/ 126188 h 133494"/>
                  <a:gd name="connsiteX6" fmla="*/ 37919 w 85725"/>
                  <a:gd name="connsiteY6" fmla="*/ 133309 h 133494"/>
                  <a:gd name="connsiteX7" fmla="*/ 43158 w 85725"/>
                  <a:gd name="connsiteY7" fmla="*/ 133494 h 133494"/>
                  <a:gd name="connsiteX8" fmla="*/ 52626 w 85725"/>
                  <a:gd name="connsiteY8" fmla="*/ 132475 h 133494"/>
                  <a:gd name="connsiteX9" fmla="*/ 74857 w 85725"/>
                  <a:gd name="connsiteY9" fmla="*/ 119323 h 133494"/>
                  <a:gd name="connsiteX10" fmla="*/ 85401 w 85725"/>
                  <a:gd name="connsiteY10" fmla="*/ 96866 h 133494"/>
                  <a:gd name="connsiteX11" fmla="*/ 85725 w 85725"/>
                  <a:gd name="connsiteY11" fmla="*/ 90496 h 133494"/>
                  <a:gd name="connsiteX12" fmla="*/ 84849 w 85725"/>
                  <a:gd name="connsiteY12" fmla="*/ 79871 h 133494"/>
                  <a:gd name="connsiteX13" fmla="*/ 59627 w 85725"/>
                  <a:gd name="connsiteY13" fmla="*/ 19216 h 133494"/>
                  <a:gd name="connsiteX14" fmla="*/ 49816 w 85725"/>
                  <a:gd name="connsiteY14" fmla="*/ 3357 h 133494"/>
                  <a:gd name="connsiteX15" fmla="*/ 40977 w 85725"/>
                  <a:gd name="connsiteY15" fmla="*/ 190 h 133494"/>
                  <a:gd name="connsiteX16" fmla="*/ 42358 w 85725"/>
                  <a:gd name="connsiteY16" fmla="*/ 10242 h 133494"/>
                  <a:gd name="connsiteX17" fmla="*/ 13888 w 85725"/>
                  <a:gd name="connsiteY17" fmla="*/ 66481 h 133494"/>
                  <a:gd name="connsiteX18" fmla="*/ 9240 w 85725"/>
                  <a:gd name="connsiteY18" fmla="*/ 93544 h 133494"/>
                  <a:gd name="connsiteX19" fmla="*/ 36395 w 85725"/>
                  <a:gd name="connsiteY19" fmla="*/ 123806 h 133494"/>
                  <a:gd name="connsiteX20" fmla="*/ 48549 w 85725"/>
                  <a:gd name="connsiteY20" fmla="*/ 123971 h 133494"/>
                  <a:gd name="connsiteX21" fmla="*/ 74667 w 85725"/>
                  <a:gd name="connsiteY21" fmla="*/ 102248 h 133494"/>
                  <a:gd name="connsiteX22" fmla="*/ 75105 w 85725"/>
                  <a:gd name="connsiteY22" fmla="*/ 77680 h 133494"/>
                  <a:gd name="connsiteX23" fmla="*/ 43634 w 85725"/>
                  <a:gd name="connsiteY23" fmla="*/ 10534 h 133494"/>
                  <a:gd name="connsiteX24" fmla="*/ 42901 w 85725"/>
                  <a:gd name="connsiteY24" fmla="*/ 9386 h 133494"/>
                  <a:gd name="connsiteX25" fmla="*/ 42358 w 85725"/>
                  <a:gd name="connsiteY25" fmla="*/ 10242 h 133494"/>
                  <a:gd name="connsiteX26" fmla="*/ 19793 w 85725"/>
                  <a:gd name="connsiteY26" fmla="*/ 86467 h 133494"/>
                  <a:gd name="connsiteX27" fmla="*/ 17136 w 85725"/>
                  <a:gd name="connsiteY27" fmla="*/ 89768 h 133494"/>
                  <a:gd name="connsiteX28" fmla="*/ 17850 w 85725"/>
                  <a:gd name="connsiteY28" fmla="*/ 97086 h 133494"/>
                  <a:gd name="connsiteX29" fmla="*/ 42291 w 85725"/>
                  <a:gd name="connsiteY29" fmla="*/ 116466 h 133494"/>
                  <a:gd name="connsiteX30" fmla="*/ 44815 w 85725"/>
                  <a:gd name="connsiteY30" fmla="*/ 116114 h 133494"/>
                  <a:gd name="connsiteX31" fmla="*/ 46130 w 85725"/>
                  <a:gd name="connsiteY31" fmla="*/ 108779 h 133494"/>
                  <a:gd name="connsiteX32" fmla="*/ 42234 w 85725"/>
                  <a:gd name="connsiteY32" fmla="*/ 107381 h 133494"/>
                  <a:gd name="connsiteX33" fmla="*/ 35233 w 85725"/>
                  <a:gd name="connsiteY33" fmla="*/ 105509 h 133494"/>
                  <a:gd name="connsiteX34" fmla="*/ 26508 w 85725"/>
                  <a:gd name="connsiteY34" fmla="*/ 93910 h 133494"/>
                  <a:gd name="connsiteX35" fmla="*/ 26156 w 85725"/>
                  <a:gd name="connsiteY35" fmla="*/ 91069 h 133494"/>
                  <a:gd name="connsiteX36" fmla="*/ 24784 w 85725"/>
                  <a:gd name="connsiteY36" fmla="*/ 87436 h 133494"/>
                  <a:gd name="connsiteX37" fmla="*/ 21765 w 85725"/>
                  <a:gd name="connsiteY37" fmla="*/ 86169 h 133494"/>
                  <a:gd name="connsiteX38" fmla="*/ 19793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7" y="190"/>
                    </a:moveTo>
                    <a:cubicBezTo>
                      <a:pt x="39681" y="469"/>
                      <a:pt x="38110" y="1295"/>
                      <a:pt x="37043" y="2258"/>
                    </a:cubicBezTo>
                    <a:cubicBezTo>
                      <a:pt x="35919" y="3277"/>
                      <a:pt x="33347" y="7175"/>
                      <a:pt x="28823" y="14744"/>
                    </a:cubicBezTo>
                    <a:cubicBezTo>
                      <a:pt x="13640" y="40099"/>
                      <a:pt x="4010" y="62597"/>
                      <a:pt x="962" y="79850"/>
                    </a:cubicBezTo>
                    <a:cubicBezTo>
                      <a:pt x="76" y="84829"/>
                      <a:pt x="-247" y="91570"/>
                      <a:pt x="200" y="95372"/>
                    </a:cubicBezTo>
                    <a:cubicBezTo>
                      <a:pt x="1724" y="108048"/>
                      <a:pt x="8401" y="119082"/>
                      <a:pt x="18860" y="126188"/>
                    </a:cubicBezTo>
                    <a:cubicBezTo>
                      <a:pt x="24480" y="130010"/>
                      <a:pt x="30899" y="132407"/>
                      <a:pt x="37919" y="133309"/>
                    </a:cubicBezTo>
                    <a:cubicBezTo>
                      <a:pt x="38881" y="133433"/>
                      <a:pt x="40834" y="133501"/>
                      <a:pt x="43158" y="133494"/>
                    </a:cubicBezTo>
                    <a:cubicBezTo>
                      <a:pt x="47159" y="133481"/>
                      <a:pt x="49340" y="133246"/>
                      <a:pt x="52626" y="132475"/>
                    </a:cubicBezTo>
                    <a:cubicBezTo>
                      <a:pt x="61170" y="130465"/>
                      <a:pt x="69114" y="125768"/>
                      <a:pt x="74857" y="119323"/>
                    </a:cubicBezTo>
                    <a:cubicBezTo>
                      <a:pt x="80515" y="112970"/>
                      <a:pt x="84058" y="105439"/>
                      <a:pt x="85401" y="96866"/>
                    </a:cubicBezTo>
                    <a:cubicBezTo>
                      <a:pt x="85678" y="95066"/>
                      <a:pt x="85725" y="94218"/>
                      <a:pt x="85725" y="90496"/>
                    </a:cubicBezTo>
                    <a:cubicBezTo>
                      <a:pt x="85725" y="85932"/>
                      <a:pt x="85582" y="84197"/>
                      <a:pt x="84849" y="79871"/>
                    </a:cubicBezTo>
                    <a:cubicBezTo>
                      <a:pt x="82144" y="64037"/>
                      <a:pt x="73333" y="42845"/>
                      <a:pt x="59627" y="19216"/>
                    </a:cubicBezTo>
                    <a:cubicBezTo>
                      <a:pt x="56322" y="13518"/>
                      <a:pt x="51111" y="5089"/>
                      <a:pt x="49816" y="3357"/>
                    </a:cubicBezTo>
                    <a:cubicBezTo>
                      <a:pt x="47902" y="785"/>
                      <a:pt x="44272" y="-515"/>
                      <a:pt x="40977" y="190"/>
                    </a:cubicBezTo>
                    <a:close/>
                    <a:moveTo>
                      <a:pt x="42358" y="10242"/>
                    </a:moveTo>
                    <a:cubicBezTo>
                      <a:pt x="29766" y="29855"/>
                      <a:pt x="19298" y="50536"/>
                      <a:pt x="13888" y="66481"/>
                    </a:cubicBezTo>
                    <a:cubicBezTo>
                      <a:pt x="10249" y="77197"/>
                      <a:pt x="8620" y="86662"/>
                      <a:pt x="9240" y="93544"/>
                    </a:cubicBezTo>
                    <a:cubicBezTo>
                      <a:pt x="10573" y="108581"/>
                      <a:pt x="21622" y="120897"/>
                      <a:pt x="36395" y="123806"/>
                    </a:cubicBezTo>
                    <a:cubicBezTo>
                      <a:pt x="40043" y="124526"/>
                      <a:pt x="44987" y="124593"/>
                      <a:pt x="48549" y="123971"/>
                    </a:cubicBezTo>
                    <a:cubicBezTo>
                      <a:pt x="60551" y="121873"/>
                      <a:pt x="70438" y="113647"/>
                      <a:pt x="74667" y="102248"/>
                    </a:cubicBezTo>
                    <a:cubicBezTo>
                      <a:pt x="77172" y="95489"/>
                      <a:pt x="77315" y="87577"/>
                      <a:pt x="75105" y="77680"/>
                    </a:cubicBezTo>
                    <a:cubicBezTo>
                      <a:pt x="71238" y="60298"/>
                      <a:pt x="59627" y="35522"/>
                      <a:pt x="43634" y="10534"/>
                    </a:cubicBezTo>
                    <a:lnTo>
                      <a:pt x="42901" y="9386"/>
                    </a:lnTo>
                    <a:lnTo>
                      <a:pt x="42358" y="10242"/>
                    </a:lnTo>
                    <a:close/>
                    <a:moveTo>
                      <a:pt x="19793" y="86467"/>
                    </a:moveTo>
                    <a:cubicBezTo>
                      <a:pt x="18307" y="87178"/>
                      <a:pt x="17393" y="88308"/>
                      <a:pt x="17136" y="89768"/>
                    </a:cubicBezTo>
                    <a:cubicBezTo>
                      <a:pt x="16888" y="91166"/>
                      <a:pt x="17221" y="94631"/>
                      <a:pt x="17850" y="97086"/>
                    </a:cubicBezTo>
                    <a:cubicBezTo>
                      <a:pt x="20679" y="108247"/>
                      <a:pt x="30966" y="116401"/>
                      <a:pt x="42291" y="116466"/>
                    </a:cubicBezTo>
                    <a:cubicBezTo>
                      <a:pt x="43949" y="116475"/>
                      <a:pt x="44168" y="116445"/>
                      <a:pt x="44815" y="116114"/>
                    </a:cubicBezTo>
                    <a:cubicBezTo>
                      <a:pt x="47673" y="114653"/>
                      <a:pt x="48330" y="110983"/>
                      <a:pt x="46130" y="108779"/>
                    </a:cubicBezTo>
                    <a:cubicBezTo>
                      <a:pt x="45196" y="107848"/>
                      <a:pt x="44349" y="107542"/>
                      <a:pt x="42234" y="107381"/>
                    </a:cubicBezTo>
                    <a:cubicBezTo>
                      <a:pt x="39386" y="107164"/>
                      <a:pt x="37462" y="106649"/>
                      <a:pt x="35233" y="105509"/>
                    </a:cubicBezTo>
                    <a:cubicBezTo>
                      <a:pt x="30737" y="103211"/>
                      <a:pt x="27499" y="98906"/>
                      <a:pt x="26508" y="93910"/>
                    </a:cubicBezTo>
                    <a:cubicBezTo>
                      <a:pt x="26375" y="93273"/>
                      <a:pt x="26223" y="91994"/>
                      <a:pt x="26156" y="91069"/>
                    </a:cubicBezTo>
                    <a:cubicBezTo>
                      <a:pt x="26023" y="89127"/>
                      <a:pt x="25746" y="88397"/>
                      <a:pt x="24784" y="87436"/>
                    </a:cubicBezTo>
                    <a:cubicBezTo>
                      <a:pt x="23851" y="86506"/>
                      <a:pt x="23203" y="86232"/>
                      <a:pt x="21765" y="86169"/>
                    </a:cubicBezTo>
                    <a:cubicBezTo>
                      <a:pt x="20689" y="86122"/>
                      <a:pt x="20431" y="86160"/>
                      <a:pt x="19793"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22" name="Egipto">
              <a:extLst>
                <a:ext uri="{FF2B5EF4-FFF2-40B4-BE49-F238E27FC236}">
                  <a16:creationId xmlns:a16="http://schemas.microsoft.com/office/drawing/2014/main" id="{4FFA912E-D355-8548-6F65-0EABBDDA1FBE}"/>
                </a:ext>
              </a:extLst>
            </p:cNvPr>
            <p:cNvSpPr/>
            <p:nvPr/>
          </p:nvSpPr>
          <p:spPr>
            <a:xfrm>
              <a:off x="5138269" y="3714613"/>
              <a:ext cx="1002366"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Japón</a:t>
              </a:r>
            </a:p>
          </p:txBody>
        </p:sp>
        <p:sp>
          <p:nvSpPr>
            <p:cNvPr id="123" name="Rectángulo: esquinas redondeadas 122">
              <a:extLst>
                <a:ext uri="{FF2B5EF4-FFF2-40B4-BE49-F238E27FC236}">
                  <a16:creationId xmlns:a16="http://schemas.microsoft.com/office/drawing/2014/main" id="{86B74C95-8DB6-4DAF-6F34-8B2AA3FB9105}"/>
                </a:ext>
              </a:extLst>
            </p:cNvPr>
            <p:cNvSpPr/>
            <p:nvPr/>
          </p:nvSpPr>
          <p:spPr>
            <a:xfrm>
              <a:off x="4719637" y="2798737"/>
              <a:ext cx="2858026" cy="204146"/>
            </a:xfrm>
            <a:prstGeom prst="roundRect">
              <a:avLst/>
            </a:prstGeom>
            <a:solidFill>
              <a:srgbClr val="2081D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nvGrpSpPr>
            <p:cNvPr id="124" name="Grupo 123">
              <a:extLst>
                <a:ext uri="{FF2B5EF4-FFF2-40B4-BE49-F238E27FC236}">
                  <a16:creationId xmlns:a16="http://schemas.microsoft.com/office/drawing/2014/main" id="{D972CBC1-FDD9-4AC2-C8A4-384522939413}"/>
                </a:ext>
              </a:extLst>
            </p:cNvPr>
            <p:cNvGrpSpPr/>
            <p:nvPr/>
          </p:nvGrpSpPr>
          <p:grpSpPr>
            <a:xfrm>
              <a:off x="4724399" y="2825558"/>
              <a:ext cx="2843213" cy="169277"/>
              <a:chOff x="-4357649" y="5963770"/>
              <a:chExt cx="1008000" cy="136217"/>
            </a:xfrm>
          </p:grpSpPr>
          <p:sp>
            <p:nvSpPr>
              <p:cNvPr id="125" name="Forma libre: forma 124">
                <a:extLst>
                  <a:ext uri="{FF2B5EF4-FFF2-40B4-BE49-F238E27FC236}">
                    <a16:creationId xmlns:a16="http://schemas.microsoft.com/office/drawing/2014/main" id="{019146D2-43E7-F37D-E841-6BC78F0E86B0}"/>
                  </a:ext>
                </a:extLst>
              </p:cNvPr>
              <p:cNvSpPr/>
              <p:nvPr/>
            </p:nvSpPr>
            <p:spPr>
              <a:xfrm>
                <a:off x="-3862854" y="6041049"/>
                <a:ext cx="18411" cy="14718"/>
              </a:xfrm>
              <a:custGeom>
                <a:avLst/>
                <a:gdLst>
                  <a:gd name="connsiteX0" fmla="*/ 18412 w 18411"/>
                  <a:gd name="connsiteY0" fmla="*/ 14718 h 14718"/>
                  <a:gd name="connsiteX1" fmla="*/ 18412 w 18411"/>
                  <a:gd name="connsiteY1" fmla="*/ 14195 h 14718"/>
                  <a:gd name="connsiteX2" fmla="*/ 16307 w 18411"/>
                  <a:gd name="connsiteY2" fmla="*/ 9463 h 14718"/>
                  <a:gd name="connsiteX3" fmla="*/ 16307 w 18411"/>
                  <a:gd name="connsiteY3" fmla="*/ 4208 h 14718"/>
                  <a:gd name="connsiteX4" fmla="*/ 13145 w 18411"/>
                  <a:gd name="connsiteY4" fmla="*/ 2628 h 14718"/>
                  <a:gd name="connsiteX5" fmla="*/ 11039 w 18411"/>
                  <a:gd name="connsiteY5" fmla="*/ 5255 h 14718"/>
                  <a:gd name="connsiteX6" fmla="*/ 7363 w 18411"/>
                  <a:gd name="connsiteY6" fmla="*/ 5779 h 14718"/>
                  <a:gd name="connsiteX7" fmla="*/ 5258 w 18411"/>
                  <a:gd name="connsiteY7" fmla="*/ 2628 h 14718"/>
                  <a:gd name="connsiteX8" fmla="*/ 524 w 18411"/>
                  <a:gd name="connsiteY8" fmla="*/ 0 h 14718"/>
                  <a:gd name="connsiteX9" fmla="*/ 0 w 18411"/>
                  <a:gd name="connsiteY9" fmla="*/ 0 h 1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11" h="14718">
                    <a:moveTo>
                      <a:pt x="18412" y="14718"/>
                    </a:moveTo>
                    <a:lnTo>
                      <a:pt x="18412" y="14195"/>
                    </a:lnTo>
                    <a:lnTo>
                      <a:pt x="16307" y="9463"/>
                    </a:lnTo>
                    <a:lnTo>
                      <a:pt x="16307" y="4208"/>
                    </a:lnTo>
                    <a:lnTo>
                      <a:pt x="13145" y="2628"/>
                    </a:lnTo>
                    <a:lnTo>
                      <a:pt x="11039" y="5255"/>
                    </a:lnTo>
                    <a:lnTo>
                      <a:pt x="7363" y="5779"/>
                    </a:lnTo>
                    <a:lnTo>
                      <a:pt x="5258" y="2628"/>
                    </a:lnTo>
                    <a:lnTo>
                      <a:pt x="524" y="0"/>
                    </a:lnTo>
                    <a:lnTo>
                      <a:pt x="0" y="0"/>
                    </a:lnTo>
                  </a:path>
                </a:pathLst>
              </a:custGeom>
              <a:gradFill>
                <a:gsLst>
                  <a:gs pos="75000">
                    <a:srgbClr val="E6EFFF"/>
                  </a:gs>
                  <a:gs pos="85000">
                    <a:srgbClr val="FFFFFF"/>
                  </a:gs>
                </a:gsLst>
                <a:lin ang="19810400" scaled="1"/>
              </a:gra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26" name="Centroamrica">
                <a:extLst>
                  <a:ext uri="{FF2B5EF4-FFF2-40B4-BE49-F238E27FC236}">
                    <a16:creationId xmlns:a16="http://schemas.microsoft.com/office/drawing/2014/main" id="{65021593-44AA-C632-E419-4CD08B405D9E}"/>
                  </a:ext>
                </a:extLst>
              </p:cNvPr>
              <p:cNvSpPr/>
              <p:nvPr/>
            </p:nvSpPr>
            <p:spPr>
              <a:xfrm>
                <a:off x="-4357649" y="5963770"/>
                <a:ext cx="1008000" cy="136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ctr"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charset="0"/>
                    <a:cs typeface="Arial" charset="0"/>
                    <a:sym typeface="Arial"/>
                  </a:rPr>
                  <a:t>Asia</a:t>
                </a:r>
              </a:p>
            </p:txBody>
          </p:sp>
        </p:grpSp>
      </p:grpSp>
      <p:grpSp>
        <p:nvGrpSpPr>
          <p:cNvPr id="147" name="Grupo 146">
            <a:extLst>
              <a:ext uri="{FF2B5EF4-FFF2-40B4-BE49-F238E27FC236}">
                <a16:creationId xmlns:a16="http://schemas.microsoft.com/office/drawing/2014/main" id="{6B9C7CB6-FB44-7D09-142A-A92F5D484AC2}"/>
              </a:ext>
            </a:extLst>
          </p:cNvPr>
          <p:cNvGrpSpPr/>
          <p:nvPr/>
        </p:nvGrpSpPr>
        <p:grpSpPr>
          <a:xfrm>
            <a:off x="9063563" y="4538292"/>
            <a:ext cx="857886" cy="442846"/>
            <a:chOff x="7801293" y="4051275"/>
            <a:chExt cx="857886" cy="442846"/>
          </a:xfrm>
        </p:grpSpPr>
        <p:grpSp>
          <p:nvGrpSpPr>
            <p:cNvPr id="148" name="Grupo 147">
              <a:extLst>
                <a:ext uri="{FF2B5EF4-FFF2-40B4-BE49-F238E27FC236}">
                  <a16:creationId xmlns:a16="http://schemas.microsoft.com/office/drawing/2014/main" id="{CAA33CB5-9E65-3A44-CCB6-966E31FE5C32}"/>
                </a:ext>
              </a:extLst>
            </p:cNvPr>
            <p:cNvGrpSpPr/>
            <p:nvPr/>
          </p:nvGrpSpPr>
          <p:grpSpPr>
            <a:xfrm>
              <a:off x="7801293" y="4051275"/>
              <a:ext cx="850580" cy="442846"/>
              <a:chOff x="7801293" y="4051275"/>
              <a:chExt cx="850580" cy="442846"/>
            </a:xfrm>
          </p:grpSpPr>
          <p:grpSp>
            <p:nvGrpSpPr>
              <p:cNvPr id="150" name="Grupo 149">
                <a:extLst>
                  <a:ext uri="{FF2B5EF4-FFF2-40B4-BE49-F238E27FC236}">
                    <a16:creationId xmlns:a16="http://schemas.microsoft.com/office/drawing/2014/main" id="{0BDEBC24-1B6E-14DB-168F-A1098D9FE09F}"/>
                  </a:ext>
                </a:extLst>
              </p:cNvPr>
              <p:cNvGrpSpPr/>
              <p:nvPr/>
            </p:nvGrpSpPr>
            <p:grpSpPr>
              <a:xfrm>
                <a:off x="7855468" y="4324844"/>
                <a:ext cx="796405" cy="169277"/>
                <a:chOff x="-4217725" y="6417987"/>
                <a:chExt cx="629264" cy="136217"/>
              </a:xfrm>
            </p:grpSpPr>
            <p:sp>
              <p:nvSpPr>
                <p:cNvPr id="152" name="Panam">
                  <a:extLst>
                    <a:ext uri="{FF2B5EF4-FFF2-40B4-BE49-F238E27FC236}">
                      <a16:creationId xmlns:a16="http://schemas.microsoft.com/office/drawing/2014/main" id="{0FAFDC5B-6A5C-D025-8BF5-A1C0ACDD148A}"/>
                    </a:ext>
                  </a:extLst>
                </p:cNvPr>
                <p:cNvSpPr/>
                <p:nvPr/>
              </p:nvSpPr>
              <p:spPr>
                <a:xfrm>
                  <a:off x="-4083700" y="6417987"/>
                  <a:ext cx="495239" cy="136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Australia</a:t>
                  </a:r>
                </a:p>
              </p:txBody>
            </p:sp>
            <p:grpSp>
              <p:nvGrpSpPr>
                <p:cNvPr id="153" name="Grupo 152">
                  <a:extLst>
                    <a:ext uri="{FF2B5EF4-FFF2-40B4-BE49-F238E27FC236}">
                      <a16:creationId xmlns:a16="http://schemas.microsoft.com/office/drawing/2014/main" id="{832CFE95-7DC1-FC6C-C7FF-A1142A315B46}"/>
                    </a:ext>
                  </a:extLst>
                </p:cNvPr>
                <p:cNvGrpSpPr/>
                <p:nvPr/>
              </p:nvGrpSpPr>
              <p:grpSpPr>
                <a:xfrm>
                  <a:off x="-4217725" y="6440931"/>
                  <a:ext cx="108000" cy="108000"/>
                  <a:chOff x="-4345705" y="3467058"/>
                  <a:chExt cx="228600" cy="228600"/>
                </a:xfrm>
              </p:grpSpPr>
              <p:sp>
                <p:nvSpPr>
                  <p:cNvPr id="154" name="Elipse 153">
                    <a:extLst>
                      <a:ext uri="{FF2B5EF4-FFF2-40B4-BE49-F238E27FC236}">
                        <a16:creationId xmlns:a16="http://schemas.microsoft.com/office/drawing/2014/main" id="{4206D8A5-04D2-9D65-EDDE-14E4799CFABA}"/>
                      </a:ext>
                    </a:extLst>
                  </p:cNvPr>
                  <p:cNvSpPr/>
                  <p:nvPr/>
                </p:nvSpPr>
                <p:spPr>
                  <a:xfrm>
                    <a:off x="-4345705" y="3467058"/>
                    <a:ext cx="228600" cy="2286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155" name="Forma libre: forma 154">
                    <a:extLst>
                      <a:ext uri="{FF2B5EF4-FFF2-40B4-BE49-F238E27FC236}">
                        <a16:creationId xmlns:a16="http://schemas.microsoft.com/office/drawing/2014/main" id="{1DD88CC8-4D4C-14A5-6082-356D69ADC452}"/>
                      </a:ext>
                    </a:extLst>
                  </p:cNvPr>
                  <p:cNvSpPr/>
                  <p:nvPr/>
                </p:nvSpPr>
                <p:spPr>
                  <a:xfrm>
                    <a:off x="-4298080" y="3534706"/>
                    <a:ext cx="133350" cy="93303"/>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sp>
            <p:nvSpPr>
              <p:cNvPr id="151" name="Rectángulo: esquinas redondeadas 150">
                <a:extLst>
                  <a:ext uri="{FF2B5EF4-FFF2-40B4-BE49-F238E27FC236}">
                    <a16:creationId xmlns:a16="http://schemas.microsoft.com/office/drawing/2014/main" id="{1DBF1A74-E419-E921-AB23-3A5D9D2335F7}"/>
                  </a:ext>
                </a:extLst>
              </p:cNvPr>
              <p:cNvSpPr/>
              <p:nvPr/>
            </p:nvSpPr>
            <p:spPr>
              <a:xfrm>
                <a:off x="7801293" y="4051275"/>
                <a:ext cx="838200" cy="204146"/>
              </a:xfrm>
              <a:prstGeom prst="roundRect">
                <a:avLst/>
              </a:prstGeom>
              <a:solidFill>
                <a:srgbClr val="2081D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sp>
          <p:nvSpPr>
            <p:cNvPr id="149" name="Amrica del Norte">
              <a:extLst>
                <a:ext uri="{FF2B5EF4-FFF2-40B4-BE49-F238E27FC236}">
                  <a16:creationId xmlns:a16="http://schemas.microsoft.com/office/drawing/2014/main" id="{7E802A6C-500B-7BD5-7CD0-F80537796E8D}"/>
                </a:ext>
              </a:extLst>
            </p:cNvPr>
            <p:cNvSpPr/>
            <p:nvPr/>
          </p:nvSpPr>
          <p:spPr>
            <a:xfrm>
              <a:off x="7803123" y="4069997"/>
              <a:ext cx="85605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ctr"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charset="0"/>
                  <a:cs typeface="Arial" charset="0"/>
                  <a:sym typeface="Arial"/>
                </a:rPr>
                <a:t>Oceanía</a:t>
              </a:r>
            </a:p>
          </p:txBody>
        </p:sp>
      </p:grpSp>
      <p:grpSp>
        <p:nvGrpSpPr>
          <p:cNvPr id="156" name="Grupo 155">
            <a:extLst>
              <a:ext uri="{FF2B5EF4-FFF2-40B4-BE49-F238E27FC236}">
                <a16:creationId xmlns:a16="http://schemas.microsoft.com/office/drawing/2014/main" id="{AA5E2FDE-4BE6-B063-A89A-55178E01458C}"/>
              </a:ext>
            </a:extLst>
          </p:cNvPr>
          <p:cNvGrpSpPr/>
          <p:nvPr/>
        </p:nvGrpSpPr>
        <p:grpSpPr>
          <a:xfrm>
            <a:off x="5223510" y="1167022"/>
            <a:ext cx="4590186" cy="1584666"/>
            <a:chOff x="4301490" y="1077571"/>
            <a:chExt cx="4590186" cy="1584666"/>
          </a:xfrm>
        </p:grpSpPr>
        <p:sp>
          <p:nvSpPr>
            <p:cNvPr id="157" name="Rectángulo: esquinas redondeadas 156">
              <a:extLst>
                <a:ext uri="{FF2B5EF4-FFF2-40B4-BE49-F238E27FC236}">
                  <a16:creationId xmlns:a16="http://schemas.microsoft.com/office/drawing/2014/main" id="{A764F23B-B2CC-AC01-3DD4-FC5EEB0B43F6}"/>
                </a:ext>
              </a:extLst>
            </p:cNvPr>
            <p:cNvSpPr/>
            <p:nvPr/>
          </p:nvSpPr>
          <p:spPr>
            <a:xfrm>
              <a:off x="4334826" y="1077571"/>
              <a:ext cx="4476751" cy="204146"/>
            </a:xfrm>
            <a:prstGeom prst="roundRect">
              <a:avLst/>
            </a:prstGeom>
            <a:solidFill>
              <a:srgbClr val="2081D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158" name="Rectángulo: esquinas redondeadas 157">
              <a:extLst>
                <a:ext uri="{FF2B5EF4-FFF2-40B4-BE49-F238E27FC236}">
                  <a16:creationId xmlns:a16="http://schemas.microsoft.com/office/drawing/2014/main" id="{7ABEAB78-172F-DDC5-574A-2C691D46E307}"/>
                </a:ext>
              </a:extLst>
            </p:cNvPr>
            <p:cNvSpPr/>
            <p:nvPr/>
          </p:nvSpPr>
          <p:spPr>
            <a:xfrm>
              <a:off x="4342446" y="1314106"/>
              <a:ext cx="4484689" cy="1348131"/>
            </a:xfrm>
            <a:prstGeom prst="roundRect">
              <a:avLst/>
            </a:prstGeom>
            <a:solidFill>
              <a:schemeClr val="bg1">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grpSp>
          <p:nvGrpSpPr>
            <p:cNvPr id="159" name="Grupo 158">
              <a:extLst>
                <a:ext uri="{FF2B5EF4-FFF2-40B4-BE49-F238E27FC236}">
                  <a16:creationId xmlns:a16="http://schemas.microsoft.com/office/drawing/2014/main" id="{7B9E0B5B-ACC1-1E64-2C47-372B8578B864}"/>
                </a:ext>
              </a:extLst>
            </p:cNvPr>
            <p:cNvGrpSpPr/>
            <p:nvPr/>
          </p:nvGrpSpPr>
          <p:grpSpPr>
            <a:xfrm>
              <a:off x="4909454" y="1366234"/>
              <a:ext cx="136686" cy="134212"/>
              <a:chOff x="-214473" y="2177826"/>
              <a:chExt cx="108000" cy="108000"/>
            </a:xfrm>
          </p:grpSpPr>
          <p:sp>
            <p:nvSpPr>
              <p:cNvPr id="265" name="Elipse 264">
                <a:extLst>
                  <a:ext uri="{FF2B5EF4-FFF2-40B4-BE49-F238E27FC236}">
                    <a16:creationId xmlns:a16="http://schemas.microsoft.com/office/drawing/2014/main" id="{2370C28B-8CF9-57FE-F777-3EEEE844655F}"/>
                  </a:ext>
                </a:extLst>
              </p:cNvPr>
              <p:cNvSpPr/>
              <p:nvPr/>
            </p:nvSpPr>
            <p:spPr>
              <a:xfrm>
                <a:off x="-214473" y="2177826"/>
                <a:ext cx="108000" cy="1080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66" name="Forma libre: forma 265">
                <a:extLst>
                  <a:ext uri="{FF2B5EF4-FFF2-40B4-BE49-F238E27FC236}">
                    <a16:creationId xmlns:a16="http://schemas.microsoft.com/office/drawing/2014/main" id="{75FB743A-6857-BD4B-AE06-2117C1E8AAAF}"/>
                  </a:ext>
                </a:extLst>
              </p:cNvPr>
              <p:cNvSpPr/>
              <p:nvPr/>
            </p:nvSpPr>
            <p:spPr>
              <a:xfrm>
                <a:off x="-189723" y="2207860"/>
                <a:ext cx="58500" cy="47931"/>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60" name="Grupo 159">
              <a:extLst>
                <a:ext uri="{FF2B5EF4-FFF2-40B4-BE49-F238E27FC236}">
                  <a16:creationId xmlns:a16="http://schemas.microsoft.com/office/drawing/2014/main" id="{BBE23FEC-8181-52AD-DF4A-4EB7DF9B2196}"/>
                </a:ext>
              </a:extLst>
            </p:cNvPr>
            <p:cNvGrpSpPr/>
            <p:nvPr/>
          </p:nvGrpSpPr>
          <p:grpSpPr>
            <a:xfrm>
              <a:off x="4579293" y="1366234"/>
              <a:ext cx="136686" cy="134212"/>
              <a:chOff x="-343061" y="2504556"/>
              <a:chExt cx="108000" cy="108000"/>
            </a:xfrm>
          </p:grpSpPr>
          <p:sp>
            <p:nvSpPr>
              <p:cNvPr id="263" name="Elipse 262">
                <a:extLst>
                  <a:ext uri="{FF2B5EF4-FFF2-40B4-BE49-F238E27FC236}">
                    <a16:creationId xmlns:a16="http://schemas.microsoft.com/office/drawing/2014/main" id="{7E83C918-FF5A-A30F-9789-18B1CE8E097E}"/>
                  </a:ext>
                </a:extLst>
              </p:cNvPr>
              <p:cNvSpPr/>
              <p:nvPr/>
            </p:nvSpPr>
            <p:spPr>
              <a:xfrm>
                <a:off x="-343061" y="2504556"/>
                <a:ext cx="108000" cy="1080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64" name="Forma libre: forma 263">
                <a:extLst>
                  <a:ext uri="{FF2B5EF4-FFF2-40B4-BE49-F238E27FC236}">
                    <a16:creationId xmlns:a16="http://schemas.microsoft.com/office/drawing/2014/main" id="{E7E8D428-797A-A13B-D97A-5D0F2262F65A}"/>
                  </a:ext>
                </a:extLst>
              </p:cNvPr>
              <p:cNvSpPr/>
              <p:nvPr/>
            </p:nvSpPr>
            <p:spPr>
              <a:xfrm>
                <a:off x="-320561" y="2536516"/>
                <a:ext cx="63000" cy="44080"/>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61" name="Grupo 160">
              <a:extLst>
                <a:ext uri="{FF2B5EF4-FFF2-40B4-BE49-F238E27FC236}">
                  <a16:creationId xmlns:a16="http://schemas.microsoft.com/office/drawing/2014/main" id="{EAA9CEE0-18CB-25CA-74EB-C180D46C4D14}"/>
                </a:ext>
              </a:extLst>
            </p:cNvPr>
            <p:cNvGrpSpPr/>
            <p:nvPr/>
          </p:nvGrpSpPr>
          <p:grpSpPr>
            <a:xfrm>
              <a:off x="4745049" y="1366234"/>
              <a:ext cx="136686" cy="134212"/>
              <a:chOff x="-212092" y="2504556"/>
              <a:chExt cx="108000" cy="108000"/>
            </a:xfrm>
          </p:grpSpPr>
          <p:sp>
            <p:nvSpPr>
              <p:cNvPr id="261" name="Elipse 260">
                <a:extLst>
                  <a:ext uri="{FF2B5EF4-FFF2-40B4-BE49-F238E27FC236}">
                    <a16:creationId xmlns:a16="http://schemas.microsoft.com/office/drawing/2014/main" id="{FA409F6A-B8EA-A359-60BA-B4BCD552ED6F}"/>
                  </a:ext>
                </a:extLst>
              </p:cNvPr>
              <p:cNvSpPr/>
              <p:nvPr/>
            </p:nvSpPr>
            <p:spPr>
              <a:xfrm>
                <a:off x="-212092" y="2504556"/>
                <a:ext cx="108000" cy="1080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62" name="Forma libre: forma 261">
                <a:extLst>
                  <a:ext uri="{FF2B5EF4-FFF2-40B4-BE49-F238E27FC236}">
                    <a16:creationId xmlns:a16="http://schemas.microsoft.com/office/drawing/2014/main" id="{23321DAE-B041-F4A6-4FF9-48EF7900BA06}"/>
                  </a:ext>
                </a:extLst>
              </p:cNvPr>
              <p:cNvSpPr/>
              <p:nvPr/>
            </p:nvSpPr>
            <p:spPr>
              <a:xfrm>
                <a:off x="-178342" y="2527022"/>
                <a:ext cx="40500" cy="63068"/>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62" name="Grupo 161">
              <a:extLst>
                <a:ext uri="{FF2B5EF4-FFF2-40B4-BE49-F238E27FC236}">
                  <a16:creationId xmlns:a16="http://schemas.microsoft.com/office/drawing/2014/main" id="{AB6DC87C-B7AF-1539-159C-38501C4D98AC}"/>
                </a:ext>
              </a:extLst>
            </p:cNvPr>
            <p:cNvGrpSpPr/>
            <p:nvPr/>
          </p:nvGrpSpPr>
          <p:grpSpPr>
            <a:xfrm>
              <a:off x="4416968" y="1366234"/>
              <a:ext cx="136686" cy="134212"/>
              <a:chOff x="-471319" y="2504556"/>
              <a:chExt cx="108000" cy="108000"/>
            </a:xfrm>
          </p:grpSpPr>
          <p:sp>
            <p:nvSpPr>
              <p:cNvPr id="259" name="Elipse 258">
                <a:extLst>
                  <a:ext uri="{FF2B5EF4-FFF2-40B4-BE49-F238E27FC236}">
                    <a16:creationId xmlns:a16="http://schemas.microsoft.com/office/drawing/2014/main" id="{52E32E2E-EB33-F993-DEDD-5DC39839401A}"/>
                  </a:ext>
                </a:extLst>
              </p:cNvPr>
              <p:cNvSpPr/>
              <p:nvPr/>
            </p:nvSpPr>
            <p:spPr>
              <a:xfrm>
                <a:off x="-471319" y="2504556"/>
                <a:ext cx="108000" cy="108000"/>
              </a:xfrm>
              <a:prstGeom prst="ellipse">
                <a:avLst/>
              </a:prstGeom>
              <a:solidFill>
                <a:srgbClr val="6999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60" name="Forma libre: forma 259">
                <a:extLst>
                  <a:ext uri="{FF2B5EF4-FFF2-40B4-BE49-F238E27FC236}">
                    <a16:creationId xmlns:a16="http://schemas.microsoft.com/office/drawing/2014/main" id="{04048F6D-B90E-93C5-2A96-90B7579A979D}"/>
                  </a:ext>
                </a:extLst>
              </p:cNvPr>
              <p:cNvSpPr/>
              <p:nvPr/>
            </p:nvSpPr>
            <p:spPr>
              <a:xfrm>
                <a:off x="-446569" y="2526705"/>
                <a:ext cx="58500" cy="63704"/>
              </a:xfrm>
              <a:custGeom>
                <a:avLst/>
                <a:gdLst>
                  <a:gd name="connsiteX0" fmla="*/ 43508 w 123824"/>
                  <a:gd name="connsiteY0" fmla="*/ 47 h 134840"/>
                  <a:gd name="connsiteX1" fmla="*/ 35392 w 123824"/>
                  <a:gd name="connsiteY1" fmla="*/ 419 h 134840"/>
                  <a:gd name="connsiteX2" fmla="*/ 34006 w 123824"/>
                  <a:gd name="connsiteY2" fmla="*/ 7620 h 134840"/>
                  <a:gd name="connsiteX3" fmla="*/ 35273 w 123824"/>
                  <a:gd name="connsiteY3" fmla="*/ 8620 h 134840"/>
                  <a:gd name="connsiteX4" fmla="*/ 41153 w 123824"/>
                  <a:gd name="connsiteY4" fmla="*/ 9001 h 134840"/>
                  <a:gd name="connsiteX5" fmla="*/ 46407 w 123824"/>
                  <a:gd name="connsiteY5" fmla="*/ 9039 h 134840"/>
                  <a:gd name="connsiteX6" fmla="*/ 46407 w 123824"/>
                  <a:gd name="connsiteY6" fmla="*/ 15478 h 134840"/>
                  <a:gd name="connsiteX7" fmla="*/ 46407 w 123824"/>
                  <a:gd name="connsiteY7" fmla="*/ 21907 h 134840"/>
                  <a:gd name="connsiteX8" fmla="*/ 39124 w 123824"/>
                  <a:gd name="connsiteY8" fmla="*/ 21964 h 134840"/>
                  <a:gd name="connsiteX9" fmla="*/ 29200 w 123824"/>
                  <a:gd name="connsiteY9" fmla="*/ 22850 h 134840"/>
                  <a:gd name="connsiteX10" fmla="*/ 19595 w 123824"/>
                  <a:gd name="connsiteY10" fmla="*/ 33499 h 134840"/>
                  <a:gd name="connsiteX11" fmla="*/ 17852 w 123824"/>
                  <a:gd name="connsiteY11" fmla="*/ 52006 h 134840"/>
                  <a:gd name="connsiteX12" fmla="*/ 16398 w 123824"/>
                  <a:gd name="connsiteY12" fmla="*/ 69399 h 134840"/>
                  <a:gd name="connsiteX13" fmla="*/ 16403 w 123824"/>
                  <a:gd name="connsiteY13" fmla="*/ 89630 h 134840"/>
                  <a:gd name="connsiteX14" fmla="*/ 16692 w 123824"/>
                  <a:gd name="connsiteY14" fmla="*/ 110985 h 134840"/>
                  <a:gd name="connsiteX15" fmla="*/ 18828 w 123824"/>
                  <a:gd name="connsiteY15" fmla="*/ 114986 h 134840"/>
                  <a:gd name="connsiteX16" fmla="*/ 19594 w 123824"/>
                  <a:gd name="connsiteY16" fmla="*/ 115900 h 134840"/>
                  <a:gd name="connsiteX17" fmla="*/ 10729 w 123824"/>
                  <a:gd name="connsiteY17" fmla="*/ 121301 h 134840"/>
                  <a:gd name="connsiteX18" fmla="*/ 1339 w 123824"/>
                  <a:gd name="connsiteY18" fmla="*/ 127092 h 134840"/>
                  <a:gd name="connsiteX19" fmla="*/ 1532 w 123824"/>
                  <a:gd name="connsiteY19" fmla="*/ 133759 h 134840"/>
                  <a:gd name="connsiteX20" fmla="*/ 5915 w 123824"/>
                  <a:gd name="connsiteY20" fmla="*/ 134636 h 134840"/>
                  <a:gd name="connsiteX21" fmla="*/ 19786 w 123824"/>
                  <a:gd name="connsiteY21" fmla="*/ 126444 h 134840"/>
                  <a:gd name="connsiteX22" fmla="*/ 33095 w 123824"/>
                  <a:gd name="connsiteY22" fmla="*/ 118453 h 134840"/>
                  <a:gd name="connsiteX23" fmla="*/ 61923 w 123824"/>
                  <a:gd name="connsiteY23" fmla="*/ 118453 h 134840"/>
                  <a:gd name="connsiteX24" fmla="*/ 90750 w 123824"/>
                  <a:gd name="connsiteY24" fmla="*/ 118453 h 134840"/>
                  <a:gd name="connsiteX25" fmla="*/ 103907 w 123824"/>
                  <a:gd name="connsiteY25" fmla="*/ 126377 h 134840"/>
                  <a:gd name="connsiteX26" fmla="*/ 117754 w 123824"/>
                  <a:gd name="connsiteY26" fmla="*/ 134569 h 134840"/>
                  <a:gd name="connsiteX27" fmla="*/ 122297 w 123824"/>
                  <a:gd name="connsiteY27" fmla="*/ 133759 h 134840"/>
                  <a:gd name="connsiteX28" fmla="*/ 122491 w 123824"/>
                  <a:gd name="connsiteY28" fmla="*/ 127092 h 134840"/>
                  <a:gd name="connsiteX29" fmla="*/ 113102 w 123824"/>
                  <a:gd name="connsiteY29" fmla="*/ 121301 h 134840"/>
                  <a:gd name="connsiteX30" fmla="*/ 104237 w 123824"/>
                  <a:gd name="connsiteY30" fmla="*/ 115900 h 134840"/>
                  <a:gd name="connsiteX31" fmla="*/ 105022 w 123824"/>
                  <a:gd name="connsiteY31" fmla="*/ 114957 h 134840"/>
                  <a:gd name="connsiteX32" fmla="*/ 107138 w 123824"/>
                  <a:gd name="connsiteY32" fmla="*/ 110985 h 134840"/>
                  <a:gd name="connsiteX33" fmla="*/ 107427 w 123824"/>
                  <a:gd name="connsiteY33" fmla="*/ 89620 h 134840"/>
                  <a:gd name="connsiteX34" fmla="*/ 107431 w 123824"/>
                  <a:gd name="connsiteY34" fmla="*/ 69370 h 134840"/>
                  <a:gd name="connsiteX35" fmla="*/ 105977 w 123824"/>
                  <a:gd name="connsiteY35" fmla="*/ 51987 h 134840"/>
                  <a:gd name="connsiteX36" fmla="*/ 104235 w 123824"/>
                  <a:gd name="connsiteY36" fmla="*/ 33499 h 134840"/>
                  <a:gd name="connsiteX37" fmla="*/ 94617 w 123824"/>
                  <a:gd name="connsiteY37" fmla="*/ 22841 h 134840"/>
                  <a:gd name="connsiteX38" fmla="*/ 84707 w 123824"/>
                  <a:gd name="connsiteY38" fmla="*/ 21964 h 134840"/>
                  <a:gd name="connsiteX39" fmla="*/ 77423 w 123824"/>
                  <a:gd name="connsiteY39" fmla="*/ 21907 h 134840"/>
                  <a:gd name="connsiteX40" fmla="*/ 77423 w 123824"/>
                  <a:gd name="connsiteY40" fmla="*/ 15478 h 134840"/>
                  <a:gd name="connsiteX41" fmla="*/ 77423 w 123824"/>
                  <a:gd name="connsiteY41" fmla="*/ 9039 h 134840"/>
                  <a:gd name="connsiteX42" fmla="*/ 82677 w 123824"/>
                  <a:gd name="connsiteY42" fmla="*/ 9001 h 134840"/>
                  <a:gd name="connsiteX43" fmla="*/ 88558 w 123824"/>
                  <a:gd name="connsiteY43" fmla="*/ 8620 h 134840"/>
                  <a:gd name="connsiteX44" fmla="*/ 91021 w 123824"/>
                  <a:gd name="connsiteY44" fmla="*/ 4315 h 134840"/>
                  <a:gd name="connsiteX45" fmla="*/ 88195 w 123824"/>
                  <a:gd name="connsiteY45" fmla="*/ 333 h 134840"/>
                  <a:gd name="connsiteX46" fmla="*/ 69193 w 123824"/>
                  <a:gd name="connsiteY46" fmla="*/ 9 h 134840"/>
                  <a:gd name="connsiteX47" fmla="*/ 43508 w 123824"/>
                  <a:gd name="connsiteY47" fmla="*/ 47 h 134840"/>
                  <a:gd name="connsiteX48" fmla="*/ 55538 w 123824"/>
                  <a:gd name="connsiteY48" fmla="*/ 15478 h 134840"/>
                  <a:gd name="connsiteX49" fmla="*/ 55538 w 123824"/>
                  <a:gd name="connsiteY49" fmla="*/ 21926 h 134840"/>
                  <a:gd name="connsiteX50" fmla="*/ 61915 w 123824"/>
                  <a:gd name="connsiteY50" fmla="*/ 21926 h 134840"/>
                  <a:gd name="connsiteX51" fmla="*/ 68292 w 123824"/>
                  <a:gd name="connsiteY51" fmla="*/ 21926 h 134840"/>
                  <a:gd name="connsiteX52" fmla="*/ 68292 w 123824"/>
                  <a:gd name="connsiteY52" fmla="*/ 15478 h 134840"/>
                  <a:gd name="connsiteX53" fmla="*/ 68292 w 123824"/>
                  <a:gd name="connsiteY53" fmla="*/ 9029 h 134840"/>
                  <a:gd name="connsiteX54" fmla="*/ 61915 w 123824"/>
                  <a:gd name="connsiteY54" fmla="*/ 9029 h 134840"/>
                  <a:gd name="connsiteX55" fmla="*/ 55538 w 123824"/>
                  <a:gd name="connsiteY55" fmla="*/ 9029 h 134840"/>
                  <a:gd name="connsiteX56" fmla="*/ 55538 w 123824"/>
                  <a:gd name="connsiteY56" fmla="*/ 15478 h 134840"/>
                  <a:gd name="connsiteX57" fmla="*/ 33592 w 123824"/>
                  <a:gd name="connsiteY57" fmla="*/ 31080 h 134840"/>
                  <a:gd name="connsiteX58" fmla="*/ 28446 w 123824"/>
                  <a:gd name="connsiteY58" fmla="*/ 35623 h 134840"/>
                  <a:gd name="connsiteX59" fmla="*/ 27131 w 123824"/>
                  <a:gd name="connsiteY59" fmla="*/ 50187 h 134840"/>
                  <a:gd name="connsiteX60" fmla="*/ 25898 w 123824"/>
                  <a:gd name="connsiteY60" fmla="*/ 64865 h 134840"/>
                  <a:gd name="connsiteX61" fmla="*/ 25816 w 123824"/>
                  <a:gd name="connsiteY61" fmla="*/ 65551 h 134840"/>
                  <a:gd name="connsiteX62" fmla="*/ 61915 w 123824"/>
                  <a:gd name="connsiteY62" fmla="*/ 65551 h 134840"/>
                  <a:gd name="connsiteX63" fmla="*/ 98014 w 123824"/>
                  <a:gd name="connsiteY63" fmla="*/ 65551 h 134840"/>
                  <a:gd name="connsiteX64" fmla="*/ 97932 w 123824"/>
                  <a:gd name="connsiteY64" fmla="*/ 64865 h 134840"/>
                  <a:gd name="connsiteX65" fmla="*/ 96700 w 123824"/>
                  <a:gd name="connsiteY65" fmla="*/ 50187 h 134840"/>
                  <a:gd name="connsiteX66" fmla="*/ 95383 w 123824"/>
                  <a:gd name="connsiteY66" fmla="*/ 35623 h 134840"/>
                  <a:gd name="connsiteX67" fmla="*/ 93707 w 123824"/>
                  <a:gd name="connsiteY67" fmla="*/ 32851 h 134840"/>
                  <a:gd name="connsiteX68" fmla="*/ 90076 w 123824"/>
                  <a:gd name="connsiteY68" fmla="*/ 31061 h 134840"/>
                  <a:gd name="connsiteX69" fmla="*/ 33592 w 123824"/>
                  <a:gd name="connsiteY69" fmla="*/ 31080 h 134840"/>
                  <a:gd name="connsiteX70" fmla="*/ 25391 w 123824"/>
                  <a:gd name="connsiteY70" fmla="*/ 91487 h 134840"/>
                  <a:gd name="connsiteX71" fmla="*/ 25872 w 123824"/>
                  <a:gd name="connsiteY71" fmla="*/ 109213 h 134840"/>
                  <a:gd name="connsiteX72" fmla="*/ 97959 w 123824"/>
                  <a:gd name="connsiteY72" fmla="*/ 109213 h 134840"/>
                  <a:gd name="connsiteX73" fmla="*/ 98439 w 123824"/>
                  <a:gd name="connsiteY73" fmla="*/ 91487 h 134840"/>
                  <a:gd name="connsiteX74" fmla="*/ 98439 w 123824"/>
                  <a:gd name="connsiteY74" fmla="*/ 74685 h 134840"/>
                  <a:gd name="connsiteX75" fmla="*/ 61915 w 123824"/>
                  <a:gd name="connsiteY75" fmla="*/ 74685 h 134840"/>
                  <a:gd name="connsiteX76" fmla="*/ 25391 w 123824"/>
                  <a:gd name="connsiteY76" fmla="*/ 74685 h 134840"/>
                  <a:gd name="connsiteX77" fmla="*/ 25391 w 123824"/>
                  <a:gd name="connsiteY77" fmla="*/ 91487 h 134840"/>
                  <a:gd name="connsiteX78" fmla="*/ 40271 w 123824"/>
                  <a:gd name="connsiteY78" fmla="*/ 79553 h 134840"/>
                  <a:gd name="connsiteX79" fmla="*/ 32706 w 123824"/>
                  <a:gd name="connsiteY79" fmla="*/ 84258 h 134840"/>
                  <a:gd name="connsiteX80" fmla="*/ 36857 w 123824"/>
                  <a:gd name="connsiteY80" fmla="*/ 103298 h 134840"/>
                  <a:gd name="connsiteX81" fmla="*/ 55121 w 123824"/>
                  <a:gd name="connsiteY81" fmla="*/ 95193 h 134840"/>
                  <a:gd name="connsiteX82" fmla="*/ 55189 w 123824"/>
                  <a:gd name="connsiteY82" fmla="*/ 89182 h 134840"/>
                  <a:gd name="connsiteX83" fmla="*/ 46334 w 123824"/>
                  <a:gd name="connsiteY83" fmla="*/ 79819 h 134840"/>
                  <a:gd name="connsiteX84" fmla="*/ 40271 w 123824"/>
                  <a:gd name="connsiteY84" fmla="*/ 79553 h 134840"/>
                  <a:gd name="connsiteX85" fmla="*/ 78599 w 123824"/>
                  <a:gd name="connsiteY85" fmla="*/ 79543 h 134840"/>
                  <a:gd name="connsiteX86" fmla="*/ 70138 w 123824"/>
                  <a:gd name="connsiteY86" fmla="*/ 85515 h 134840"/>
                  <a:gd name="connsiteX87" fmla="*/ 69739 w 123824"/>
                  <a:gd name="connsiteY87" fmla="*/ 97802 h 134840"/>
                  <a:gd name="connsiteX88" fmla="*/ 82450 w 123824"/>
                  <a:gd name="connsiteY88" fmla="*/ 104689 h 134840"/>
                  <a:gd name="connsiteX89" fmla="*/ 86974 w 123824"/>
                  <a:gd name="connsiteY89" fmla="*/ 103298 h 134840"/>
                  <a:gd name="connsiteX90" fmla="*/ 93754 w 123824"/>
                  <a:gd name="connsiteY90" fmla="*/ 91221 h 134840"/>
                  <a:gd name="connsiteX91" fmla="*/ 84570 w 123824"/>
                  <a:gd name="connsiteY91" fmla="*/ 79819 h 134840"/>
                  <a:gd name="connsiteX92" fmla="*/ 78599 w 123824"/>
                  <a:gd name="connsiteY92" fmla="*/ 79543 h 134840"/>
                  <a:gd name="connsiteX93" fmla="*/ 41256 w 123824"/>
                  <a:gd name="connsiteY93" fmla="*/ 88725 h 134840"/>
                  <a:gd name="connsiteX94" fmla="*/ 39308 w 123824"/>
                  <a:gd name="connsiteY94" fmla="*/ 90897 h 134840"/>
                  <a:gd name="connsiteX95" fmla="*/ 43927 w 123824"/>
                  <a:gd name="connsiteY95" fmla="*/ 95488 h 134840"/>
                  <a:gd name="connsiteX96" fmla="*/ 46114 w 123824"/>
                  <a:gd name="connsiteY96" fmla="*/ 90659 h 134840"/>
                  <a:gd name="connsiteX97" fmla="*/ 43961 w 123824"/>
                  <a:gd name="connsiteY97" fmla="*/ 88601 h 134840"/>
                  <a:gd name="connsiteX98" fmla="*/ 41256 w 123824"/>
                  <a:gd name="connsiteY98" fmla="*/ 88725 h 134840"/>
                  <a:gd name="connsiteX99" fmla="*/ 79800 w 123824"/>
                  <a:gd name="connsiteY99" fmla="*/ 88611 h 134840"/>
                  <a:gd name="connsiteX100" fmla="*/ 77716 w 123824"/>
                  <a:gd name="connsiteY100" fmla="*/ 90659 h 134840"/>
                  <a:gd name="connsiteX101" fmla="*/ 78791 w 123824"/>
                  <a:gd name="connsiteY101" fmla="*/ 94888 h 134840"/>
                  <a:gd name="connsiteX102" fmla="*/ 84523 w 123824"/>
                  <a:gd name="connsiteY102" fmla="*/ 90897 h 134840"/>
                  <a:gd name="connsiteX103" fmla="*/ 82574 w 123824"/>
                  <a:gd name="connsiteY103" fmla="*/ 88725 h 134840"/>
                  <a:gd name="connsiteX104" fmla="*/ 79800 w 123824"/>
                  <a:gd name="connsiteY104" fmla="*/ 88611 h 1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3824" h="134840">
                    <a:moveTo>
                      <a:pt x="43508" y="47"/>
                    </a:moveTo>
                    <a:cubicBezTo>
                      <a:pt x="36315" y="114"/>
                      <a:pt x="36021" y="124"/>
                      <a:pt x="35392" y="419"/>
                    </a:cubicBezTo>
                    <a:cubicBezTo>
                      <a:pt x="32634" y="1705"/>
                      <a:pt x="31915" y="5438"/>
                      <a:pt x="34006" y="7620"/>
                    </a:cubicBezTo>
                    <a:cubicBezTo>
                      <a:pt x="34359" y="7991"/>
                      <a:pt x="34928" y="8439"/>
                      <a:pt x="35273" y="8620"/>
                    </a:cubicBezTo>
                    <a:cubicBezTo>
                      <a:pt x="35889" y="8953"/>
                      <a:pt x="35984" y="8953"/>
                      <a:pt x="41153" y="9001"/>
                    </a:cubicBezTo>
                    <a:lnTo>
                      <a:pt x="46407" y="9039"/>
                    </a:lnTo>
                    <a:lnTo>
                      <a:pt x="46407" y="15478"/>
                    </a:lnTo>
                    <a:lnTo>
                      <a:pt x="46407" y="21907"/>
                    </a:lnTo>
                    <a:lnTo>
                      <a:pt x="39124" y="21964"/>
                    </a:lnTo>
                    <a:cubicBezTo>
                      <a:pt x="31285" y="22031"/>
                      <a:pt x="31482" y="22012"/>
                      <a:pt x="29200" y="22850"/>
                    </a:cubicBezTo>
                    <a:cubicBezTo>
                      <a:pt x="24544" y="24555"/>
                      <a:pt x="20858" y="28641"/>
                      <a:pt x="19595" y="33499"/>
                    </a:cubicBezTo>
                    <a:cubicBezTo>
                      <a:pt x="19375" y="34347"/>
                      <a:pt x="18958" y="38776"/>
                      <a:pt x="17852" y="52006"/>
                    </a:cubicBezTo>
                    <a:lnTo>
                      <a:pt x="16398" y="69399"/>
                    </a:lnTo>
                    <a:lnTo>
                      <a:pt x="16403" y="89630"/>
                    </a:lnTo>
                    <a:cubicBezTo>
                      <a:pt x="16409" y="109251"/>
                      <a:pt x="16417" y="109909"/>
                      <a:pt x="16692" y="110985"/>
                    </a:cubicBezTo>
                    <a:cubicBezTo>
                      <a:pt x="17064" y="112433"/>
                      <a:pt x="17876" y="113957"/>
                      <a:pt x="18828" y="114986"/>
                    </a:cubicBezTo>
                    <a:cubicBezTo>
                      <a:pt x="19249" y="115443"/>
                      <a:pt x="19594" y="115852"/>
                      <a:pt x="19594" y="115900"/>
                    </a:cubicBezTo>
                    <a:cubicBezTo>
                      <a:pt x="19594" y="115938"/>
                      <a:pt x="15605" y="118367"/>
                      <a:pt x="10729" y="121301"/>
                    </a:cubicBezTo>
                    <a:cubicBezTo>
                      <a:pt x="5853" y="124225"/>
                      <a:pt x="1628" y="126835"/>
                      <a:pt x="1339" y="127092"/>
                    </a:cubicBezTo>
                    <a:cubicBezTo>
                      <a:pt x="-524" y="128778"/>
                      <a:pt x="-428" y="132083"/>
                      <a:pt x="1532" y="133759"/>
                    </a:cubicBezTo>
                    <a:cubicBezTo>
                      <a:pt x="2659" y="134731"/>
                      <a:pt x="4582" y="135112"/>
                      <a:pt x="5915" y="134636"/>
                    </a:cubicBezTo>
                    <a:cubicBezTo>
                      <a:pt x="6224" y="134521"/>
                      <a:pt x="12466" y="130835"/>
                      <a:pt x="19786" y="126444"/>
                    </a:cubicBezTo>
                    <a:lnTo>
                      <a:pt x="33095" y="118453"/>
                    </a:lnTo>
                    <a:lnTo>
                      <a:pt x="61923" y="118453"/>
                    </a:lnTo>
                    <a:lnTo>
                      <a:pt x="90750" y="118453"/>
                    </a:lnTo>
                    <a:lnTo>
                      <a:pt x="103907" y="126377"/>
                    </a:lnTo>
                    <a:cubicBezTo>
                      <a:pt x="111143" y="130740"/>
                      <a:pt x="117374" y="134416"/>
                      <a:pt x="117754" y="134569"/>
                    </a:cubicBezTo>
                    <a:cubicBezTo>
                      <a:pt x="119181" y="135121"/>
                      <a:pt x="121110" y="134779"/>
                      <a:pt x="122297" y="133759"/>
                    </a:cubicBezTo>
                    <a:cubicBezTo>
                      <a:pt x="124251" y="132092"/>
                      <a:pt x="124347" y="128768"/>
                      <a:pt x="122491" y="127092"/>
                    </a:cubicBezTo>
                    <a:cubicBezTo>
                      <a:pt x="122203" y="126835"/>
                      <a:pt x="117978" y="124225"/>
                      <a:pt x="113102" y="121301"/>
                    </a:cubicBezTo>
                    <a:cubicBezTo>
                      <a:pt x="108226" y="118367"/>
                      <a:pt x="104237" y="115938"/>
                      <a:pt x="104237" y="115900"/>
                    </a:cubicBezTo>
                    <a:cubicBezTo>
                      <a:pt x="104237" y="115852"/>
                      <a:pt x="104590" y="115433"/>
                      <a:pt x="105022" y="114957"/>
                    </a:cubicBezTo>
                    <a:cubicBezTo>
                      <a:pt x="105999" y="113871"/>
                      <a:pt x="106768" y="112433"/>
                      <a:pt x="107138" y="110985"/>
                    </a:cubicBezTo>
                    <a:cubicBezTo>
                      <a:pt x="107414" y="109899"/>
                      <a:pt x="107423" y="109261"/>
                      <a:pt x="107427" y="89620"/>
                    </a:cubicBezTo>
                    <a:lnTo>
                      <a:pt x="107431" y="69370"/>
                    </a:lnTo>
                    <a:lnTo>
                      <a:pt x="105977" y="51987"/>
                    </a:lnTo>
                    <a:cubicBezTo>
                      <a:pt x="104875" y="38805"/>
                      <a:pt x="104454" y="34347"/>
                      <a:pt x="104235" y="33499"/>
                    </a:cubicBezTo>
                    <a:cubicBezTo>
                      <a:pt x="102978" y="28660"/>
                      <a:pt x="99272" y="24555"/>
                      <a:pt x="94617" y="22841"/>
                    </a:cubicBezTo>
                    <a:cubicBezTo>
                      <a:pt x="92352" y="22012"/>
                      <a:pt x="92539" y="22031"/>
                      <a:pt x="84707" y="21964"/>
                    </a:cubicBezTo>
                    <a:lnTo>
                      <a:pt x="77423" y="21907"/>
                    </a:lnTo>
                    <a:lnTo>
                      <a:pt x="77423" y="15478"/>
                    </a:lnTo>
                    <a:lnTo>
                      <a:pt x="77423" y="9039"/>
                    </a:lnTo>
                    <a:lnTo>
                      <a:pt x="82677" y="9001"/>
                    </a:lnTo>
                    <a:cubicBezTo>
                      <a:pt x="87846" y="8953"/>
                      <a:pt x="87941" y="8953"/>
                      <a:pt x="88558" y="8620"/>
                    </a:cubicBezTo>
                    <a:cubicBezTo>
                      <a:pt x="90173" y="7763"/>
                      <a:pt x="91113" y="6115"/>
                      <a:pt x="91021" y="4315"/>
                    </a:cubicBezTo>
                    <a:cubicBezTo>
                      <a:pt x="90928" y="2533"/>
                      <a:pt x="89798" y="933"/>
                      <a:pt x="88195" y="333"/>
                    </a:cubicBezTo>
                    <a:cubicBezTo>
                      <a:pt x="87429" y="47"/>
                      <a:pt x="87058" y="47"/>
                      <a:pt x="69193" y="9"/>
                    </a:cubicBezTo>
                    <a:cubicBezTo>
                      <a:pt x="59172" y="-10"/>
                      <a:pt x="47613" y="0"/>
                      <a:pt x="43508" y="47"/>
                    </a:cubicBezTo>
                    <a:close/>
                    <a:moveTo>
                      <a:pt x="55538" y="15478"/>
                    </a:moveTo>
                    <a:lnTo>
                      <a:pt x="55538" y="21926"/>
                    </a:lnTo>
                    <a:lnTo>
                      <a:pt x="61915" y="21926"/>
                    </a:lnTo>
                    <a:lnTo>
                      <a:pt x="68292" y="21926"/>
                    </a:lnTo>
                    <a:lnTo>
                      <a:pt x="68292" y="15478"/>
                    </a:lnTo>
                    <a:lnTo>
                      <a:pt x="68292" y="9029"/>
                    </a:lnTo>
                    <a:lnTo>
                      <a:pt x="61915" y="9029"/>
                    </a:lnTo>
                    <a:lnTo>
                      <a:pt x="55538" y="9029"/>
                    </a:lnTo>
                    <a:lnTo>
                      <a:pt x="55538" y="15478"/>
                    </a:lnTo>
                    <a:close/>
                    <a:moveTo>
                      <a:pt x="33592" y="31080"/>
                    </a:moveTo>
                    <a:cubicBezTo>
                      <a:pt x="31244" y="31413"/>
                      <a:pt x="29110" y="33299"/>
                      <a:pt x="28446" y="35623"/>
                    </a:cubicBezTo>
                    <a:cubicBezTo>
                      <a:pt x="28356" y="35947"/>
                      <a:pt x="27763" y="42500"/>
                      <a:pt x="27131" y="50187"/>
                    </a:cubicBezTo>
                    <a:cubicBezTo>
                      <a:pt x="26498" y="57883"/>
                      <a:pt x="25944" y="64484"/>
                      <a:pt x="25898" y="64865"/>
                    </a:cubicBezTo>
                    <a:lnTo>
                      <a:pt x="25816" y="65551"/>
                    </a:lnTo>
                    <a:lnTo>
                      <a:pt x="61915" y="65551"/>
                    </a:lnTo>
                    <a:lnTo>
                      <a:pt x="98014" y="65551"/>
                    </a:lnTo>
                    <a:lnTo>
                      <a:pt x="97932" y="64865"/>
                    </a:lnTo>
                    <a:cubicBezTo>
                      <a:pt x="97886" y="64484"/>
                      <a:pt x="97331" y="57883"/>
                      <a:pt x="96700" y="50187"/>
                    </a:cubicBezTo>
                    <a:cubicBezTo>
                      <a:pt x="96067" y="42500"/>
                      <a:pt x="95475" y="35947"/>
                      <a:pt x="95383" y="35623"/>
                    </a:cubicBezTo>
                    <a:cubicBezTo>
                      <a:pt x="95089" y="34595"/>
                      <a:pt x="94541" y="33690"/>
                      <a:pt x="93707" y="32851"/>
                    </a:cubicBezTo>
                    <a:cubicBezTo>
                      <a:pt x="92716" y="31861"/>
                      <a:pt x="91503" y="31270"/>
                      <a:pt x="90076" y="31061"/>
                    </a:cubicBezTo>
                    <a:cubicBezTo>
                      <a:pt x="88784" y="30880"/>
                      <a:pt x="34854" y="30889"/>
                      <a:pt x="33592" y="31080"/>
                    </a:cubicBezTo>
                    <a:close/>
                    <a:moveTo>
                      <a:pt x="25391" y="91487"/>
                    </a:moveTo>
                    <a:cubicBezTo>
                      <a:pt x="25391" y="108223"/>
                      <a:pt x="25410" y="108918"/>
                      <a:pt x="25872" y="109213"/>
                    </a:cubicBezTo>
                    <a:cubicBezTo>
                      <a:pt x="26097" y="109356"/>
                      <a:pt x="97734" y="109356"/>
                      <a:pt x="97959" y="109213"/>
                    </a:cubicBezTo>
                    <a:cubicBezTo>
                      <a:pt x="98421" y="108918"/>
                      <a:pt x="98439" y="108223"/>
                      <a:pt x="98439" y="91487"/>
                    </a:cubicBezTo>
                    <a:lnTo>
                      <a:pt x="98439" y="74685"/>
                    </a:lnTo>
                    <a:lnTo>
                      <a:pt x="61915" y="74685"/>
                    </a:lnTo>
                    <a:lnTo>
                      <a:pt x="25391" y="74685"/>
                    </a:lnTo>
                    <a:lnTo>
                      <a:pt x="25391" y="91487"/>
                    </a:lnTo>
                    <a:close/>
                    <a:moveTo>
                      <a:pt x="40271" y="79553"/>
                    </a:moveTo>
                    <a:cubicBezTo>
                      <a:pt x="37171" y="80248"/>
                      <a:pt x="34529" y="81886"/>
                      <a:pt x="32706" y="84258"/>
                    </a:cubicBezTo>
                    <a:cubicBezTo>
                      <a:pt x="27874" y="90535"/>
                      <a:pt x="29849" y="99603"/>
                      <a:pt x="36857" y="103298"/>
                    </a:cubicBezTo>
                    <a:cubicBezTo>
                      <a:pt x="44121" y="107127"/>
                      <a:pt x="52965" y="103203"/>
                      <a:pt x="55121" y="95193"/>
                    </a:cubicBezTo>
                    <a:cubicBezTo>
                      <a:pt x="55551" y="93592"/>
                      <a:pt x="55583" y="90725"/>
                      <a:pt x="55189" y="89182"/>
                    </a:cubicBezTo>
                    <a:cubicBezTo>
                      <a:pt x="54012" y="84553"/>
                      <a:pt x="50789" y="81143"/>
                      <a:pt x="46334" y="79819"/>
                    </a:cubicBezTo>
                    <a:cubicBezTo>
                      <a:pt x="44674" y="79333"/>
                      <a:pt x="41829" y="79200"/>
                      <a:pt x="40271" y="79553"/>
                    </a:cubicBezTo>
                    <a:close/>
                    <a:moveTo>
                      <a:pt x="78599" y="79543"/>
                    </a:moveTo>
                    <a:cubicBezTo>
                      <a:pt x="74852" y="80391"/>
                      <a:pt x="72027" y="82381"/>
                      <a:pt x="70138" y="85515"/>
                    </a:cubicBezTo>
                    <a:cubicBezTo>
                      <a:pt x="67868" y="89278"/>
                      <a:pt x="67722" y="93792"/>
                      <a:pt x="69739" y="97802"/>
                    </a:cubicBezTo>
                    <a:cubicBezTo>
                      <a:pt x="72116" y="102527"/>
                      <a:pt x="77242" y="105308"/>
                      <a:pt x="82450" y="104689"/>
                    </a:cubicBezTo>
                    <a:cubicBezTo>
                      <a:pt x="84242" y="104470"/>
                      <a:pt x="85451" y="104098"/>
                      <a:pt x="86974" y="103298"/>
                    </a:cubicBezTo>
                    <a:cubicBezTo>
                      <a:pt x="91448" y="100936"/>
                      <a:pt x="94074" y="96259"/>
                      <a:pt x="93754" y="91221"/>
                    </a:cubicBezTo>
                    <a:cubicBezTo>
                      <a:pt x="93413" y="85868"/>
                      <a:pt x="89799" y="81372"/>
                      <a:pt x="84570" y="79819"/>
                    </a:cubicBezTo>
                    <a:cubicBezTo>
                      <a:pt x="82967" y="79343"/>
                      <a:pt x="80075" y="79200"/>
                      <a:pt x="78599" y="79543"/>
                    </a:cubicBezTo>
                    <a:close/>
                    <a:moveTo>
                      <a:pt x="41256" y="88725"/>
                    </a:moveTo>
                    <a:cubicBezTo>
                      <a:pt x="40528" y="89058"/>
                      <a:pt x="39501" y="90201"/>
                      <a:pt x="39308" y="90897"/>
                    </a:cubicBezTo>
                    <a:cubicBezTo>
                      <a:pt x="38496" y="93821"/>
                      <a:pt x="41159" y="96469"/>
                      <a:pt x="43927" y="95488"/>
                    </a:cubicBezTo>
                    <a:cubicBezTo>
                      <a:pt x="45939" y="94783"/>
                      <a:pt x="46938" y="92573"/>
                      <a:pt x="46114" y="90659"/>
                    </a:cubicBezTo>
                    <a:cubicBezTo>
                      <a:pt x="45732" y="89763"/>
                      <a:pt x="44737" y="88820"/>
                      <a:pt x="43961" y="88601"/>
                    </a:cubicBezTo>
                    <a:cubicBezTo>
                      <a:pt x="43142" y="88373"/>
                      <a:pt x="41906" y="88430"/>
                      <a:pt x="41256" y="88725"/>
                    </a:cubicBezTo>
                    <a:close/>
                    <a:moveTo>
                      <a:pt x="79800" y="88611"/>
                    </a:moveTo>
                    <a:cubicBezTo>
                      <a:pt x="79087" y="88820"/>
                      <a:pt x="78082" y="89801"/>
                      <a:pt x="77716" y="90659"/>
                    </a:cubicBezTo>
                    <a:cubicBezTo>
                      <a:pt x="77090" y="92106"/>
                      <a:pt x="77554" y="93945"/>
                      <a:pt x="78791" y="94888"/>
                    </a:cubicBezTo>
                    <a:cubicBezTo>
                      <a:pt x="81663" y="97078"/>
                      <a:pt x="85498" y="94411"/>
                      <a:pt x="84523" y="90897"/>
                    </a:cubicBezTo>
                    <a:cubicBezTo>
                      <a:pt x="84329" y="90201"/>
                      <a:pt x="83303" y="89058"/>
                      <a:pt x="82574" y="88725"/>
                    </a:cubicBezTo>
                    <a:cubicBezTo>
                      <a:pt x="81943" y="88439"/>
                      <a:pt x="80584" y="88382"/>
                      <a:pt x="79800" y="8861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63" name="Espaa">
              <a:extLst>
                <a:ext uri="{FF2B5EF4-FFF2-40B4-BE49-F238E27FC236}">
                  <a16:creationId xmlns:a16="http://schemas.microsoft.com/office/drawing/2014/main" id="{6C1B3DBF-701D-1D24-23C8-D209776CB5D1}"/>
                </a:ext>
              </a:extLst>
            </p:cNvPr>
            <p:cNvSpPr/>
            <p:nvPr/>
          </p:nvSpPr>
          <p:spPr>
            <a:xfrm>
              <a:off x="5079078" y="1337721"/>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España</a:t>
              </a:r>
            </a:p>
          </p:txBody>
        </p:sp>
        <p:grpSp>
          <p:nvGrpSpPr>
            <p:cNvPr id="164" name="Grupo 163">
              <a:extLst>
                <a:ext uri="{FF2B5EF4-FFF2-40B4-BE49-F238E27FC236}">
                  <a16:creationId xmlns:a16="http://schemas.microsoft.com/office/drawing/2014/main" id="{4CB65187-477C-712E-3F08-C00E2584C415}"/>
                </a:ext>
              </a:extLst>
            </p:cNvPr>
            <p:cNvGrpSpPr/>
            <p:nvPr/>
          </p:nvGrpSpPr>
          <p:grpSpPr>
            <a:xfrm>
              <a:off x="4909454" y="1580905"/>
              <a:ext cx="136686" cy="134212"/>
              <a:chOff x="-214473" y="2177826"/>
              <a:chExt cx="108000" cy="108000"/>
            </a:xfrm>
          </p:grpSpPr>
          <p:sp>
            <p:nvSpPr>
              <p:cNvPr id="257" name="Elipse 256">
                <a:extLst>
                  <a:ext uri="{FF2B5EF4-FFF2-40B4-BE49-F238E27FC236}">
                    <a16:creationId xmlns:a16="http://schemas.microsoft.com/office/drawing/2014/main" id="{A79295B8-9BF6-B231-E6BA-89F71671480E}"/>
                  </a:ext>
                </a:extLst>
              </p:cNvPr>
              <p:cNvSpPr/>
              <p:nvPr/>
            </p:nvSpPr>
            <p:spPr>
              <a:xfrm>
                <a:off x="-214473" y="2177826"/>
                <a:ext cx="108000" cy="1080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58" name="Forma libre: forma 257">
                <a:extLst>
                  <a:ext uri="{FF2B5EF4-FFF2-40B4-BE49-F238E27FC236}">
                    <a16:creationId xmlns:a16="http://schemas.microsoft.com/office/drawing/2014/main" id="{A7386475-92BE-DEB2-9D88-8012AAB7469B}"/>
                  </a:ext>
                </a:extLst>
              </p:cNvPr>
              <p:cNvSpPr/>
              <p:nvPr/>
            </p:nvSpPr>
            <p:spPr>
              <a:xfrm>
                <a:off x="-189723" y="2207860"/>
                <a:ext cx="58500" cy="47931"/>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65" name="Grupo 164">
              <a:extLst>
                <a:ext uri="{FF2B5EF4-FFF2-40B4-BE49-F238E27FC236}">
                  <a16:creationId xmlns:a16="http://schemas.microsoft.com/office/drawing/2014/main" id="{95835AEA-0014-F59C-D2C4-204401378499}"/>
                </a:ext>
              </a:extLst>
            </p:cNvPr>
            <p:cNvGrpSpPr/>
            <p:nvPr/>
          </p:nvGrpSpPr>
          <p:grpSpPr>
            <a:xfrm>
              <a:off x="4579293" y="1580905"/>
              <a:ext cx="136686" cy="134212"/>
              <a:chOff x="-343061" y="2504556"/>
              <a:chExt cx="108000" cy="108000"/>
            </a:xfrm>
          </p:grpSpPr>
          <p:sp>
            <p:nvSpPr>
              <p:cNvPr id="255" name="Elipse 254">
                <a:extLst>
                  <a:ext uri="{FF2B5EF4-FFF2-40B4-BE49-F238E27FC236}">
                    <a16:creationId xmlns:a16="http://schemas.microsoft.com/office/drawing/2014/main" id="{2ED25715-D2FE-F3CD-030F-E9F191A522ED}"/>
                  </a:ext>
                </a:extLst>
              </p:cNvPr>
              <p:cNvSpPr/>
              <p:nvPr/>
            </p:nvSpPr>
            <p:spPr>
              <a:xfrm>
                <a:off x="-343061" y="2504556"/>
                <a:ext cx="108000" cy="1080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56" name="Forma libre: forma 255">
                <a:extLst>
                  <a:ext uri="{FF2B5EF4-FFF2-40B4-BE49-F238E27FC236}">
                    <a16:creationId xmlns:a16="http://schemas.microsoft.com/office/drawing/2014/main" id="{C4D0EED8-7D6F-BD3C-9FE4-DA527113F575}"/>
                  </a:ext>
                </a:extLst>
              </p:cNvPr>
              <p:cNvSpPr/>
              <p:nvPr/>
            </p:nvSpPr>
            <p:spPr>
              <a:xfrm>
                <a:off x="-320561" y="2536516"/>
                <a:ext cx="63000" cy="44080"/>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66" name="Grupo 165">
              <a:extLst>
                <a:ext uri="{FF2B5EF4-FFF2-40B4-BE49-F238E27FC236}">
                  <a16:creationId xmlns:a16="http://schemas.microsoft.com/office/drawing/2014/main" id="{17FD8C27-CBC8-5C26-7B51-FFC436CD4BE5}"/>
                </a:ext>
              </a:extLst>
            </p:cNvPr>
            <p:cNvGrpSpPr/>
            <p:nvPr/>
          </p:nvGrpSpPr>
          <p:grpSpPr>
            <a:xfrm>
              <a:off x="4745049" y="1580905"/>
              <a:ext cx="136686" cy="134212"/>
              <a:chOff x="-212092" y="2504556"/>
              <a:chExt cx="108000" cy="108000"/>
            </a:xfrm>
          </p:grpSpPr>
          <p:sp>
            <p:nvSpPr>
              <p:cNvPr id="253" name="Elipse 252">
                <a:extLst>
                  <a:ext uri="{FF2B5EF4-FFF2-40B4-BE49-F238E27FC236}">
                    <a16:creationId xmlns:a16="http://schemas.microsoft.com/office/drawing/2014/main" id="{63B1C8A8-8E00-26DF-6C0A-91D7EA747EB3}"/>
                  </a:ext>
                </a:extLst>
              </p:cNvPr>
              <p:cNvSpPr/>
              <p:nvPr/>
            </p:nvSpPr>
            <p:spPr>
              <a:xfrm>
                <a:off x="-212092" y="2504556"/>
                <a:ext cx="108000" cy="1080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54" name="Forma libre: forma 253">
                <a:extLst>
                  <a:ext uri="{FF2B5EF4-FFF2-40B4-BE49-F238E27FC236}">
                    <a16:creationId xmlns:a16="http://schemas.microsoft.com/office/drawing/2014/main" id="{7DF049D6-339A-D614-A0BF-760C90B23908}"/>
                  </a:ext>
                </a:extLst>
              </p:cNvPr>
              <p:cNvSpPr/>
              <p:nvPr/>
            </p:nvSpPr>
            <p:spPr>
              <a:xfrm>
                <a:off x="-178342" y="2527022"/>
                <a:ext cx="40500" cy="63068"/>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67" name="Espaa">
              <a:extLst>
                <a:ext uri="{FF2B5EF4-FFF2-40B4-BE49-F238E27FC236}">
                  <a16:creationId xmlns:a16="http://schemas.microsoft.com/office/drawing/2014/main" id="{0DBFB160-00EA-AB6D-394B-47E75886AEC0}"/>
                </a:ext>
              </a:extLst>
            </p:cNvPr>
            <p:cNvSpPr/>
            <p:nvPr/>
          </p:nvSpPr>
          <p:spPr>
            <a:xfrm>
              <a:off x="5079078" y="1552392"/>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Portugal</a:t>
              </a:r>
            </a:p>
          </p:txBody>
        </p:sp>
        <p:grpSp>
          <p:nvGrpSpPr>
            <p:cNvPr id="168" name="Grupo 167">
              <a:extLst>
                <a:ext uri="{FF2B5EF4-FFF2-40B4-BE49-F238E27FC236}">
                  <a16:creationId xmlns:a16="http://schemas.microsoft.com/office/drawing/2014/main" id="{38E47FF1-1175-44C3-BBAD-F1216F4B5279}"/>
                </a:ext>
              </a:extLst>
            </p:cNvPr>
            <p:cNvGrpSpPr/>
            <p:nvPr/>
          </p:nvGrpSpPr>
          <p:grpSpPr>
            <a:xfrm>
              <a:off x="4909454" y="1790369"/>
              <a:ext cx="136686" cy="134212"/>
              <a:chOff x="-214473" y="2177826"/>
              <a:chExt cx="108000" cy="108000"/>
            </a:xfrm>
          </p:grpSpPr>
          <p:sp>
            <p:nvSpPr>
              <p:cNvPr id="251" name="Elipse 250">
                <a:extLst>
                  <a:ext uri="{FF2B5EF4-FFF2-40B4-BE49-F238E27FC236}">
                    <a16:creationId xmlns:a16="http://schemas.microsoft.com/office/drawing/2014/main" id="{A6308A95-A691-80B1-B817-6CBCDE9E1AB4}"/>
                  </a:ext>
                </a:extLst>
              </p:cNvPr>
              <p:cNvSpPr/>
              <p:nvPr/>
            </p:nvSpPr>
            <p:spPr>
              <a:xfrm>
                <a:off x="-214473" y="2177826"/>
                <a:ext cx="108000" cy="1080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52" name="Forma libre: forma 251">
                <a:extLst>
                  <a:ext uri="{FF2B5EF4-FFF2-40B4-BE49-F238E27FC236}">
                    <a16:creationId xmlns:a16="http://schemas.microsoft.com/office/drawing/2014/main" id="{9ED63505-1F03-2D30-ED31-DB461AA5459F}"/>
                  </a:ext>
                </a:extLst>
              </p:cNvPr>
              <p:cNvSpPr/>
              <p:nvPr/>
            </p:nvSpPr>
            <p:spPr>
              <a:xfrm>
                <a:off x="-189723" y="2207860"/>
                <a:ext cx="58500" cy="47931"/>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69" name="Grupo 168">
              <a:extLst>
                <a:ext uri="{FF2B5EF4-FFF2-40B4-BE49-F238E27FC236}">
                  <a16:creationId xmlns:a16="http://schemas.microsoft.com/office/drawing/2014/main" id="{E4615F04-7C32-085F-9492-C9CEB81117E4}"/>
                </a:ext>
              </a:extLst>
            </p:cNvPr>
            <p:cNvGrpSpPr/>
            <p:nvPr/>
          </p:nvGrpSpPr>
          <p:grpSpPr>
            <a:xfrm>
              <a:off x="4582724" y="1790369"/>
              <a:ext cx="299011" cy="134212"/>
              <a:chOff x="-4336758" y="2295917"/>
              <a:chExt cx="236258" cy="108000"/>
            </a:xfrm>
          </p:grpSpPr>
          <p:grpSp>
            <p:nvGrpSpPr>
              <p:cNvPr id="245" name="Grupo 244">
                <a:extLst>
                  <a:ext uri="{FF2B5EF4-FFF2-40B4-BE49-F238E27FC236}">
                    <a16:creationId xmlns:a16="http://schemas.microsoft.com/office/drawing/2014/main" id="{73FEE2D1-E380-A053-9AA2-E38B897D217A}"/>
                  </a:ext>
                </a:extLst>
              </p:cNvPr>
              <p:cNvGrpSpPr/>
              <p:nvPr/>
            </p:nvGrpSpPr>
            <p:grpSpPr>
              <a:xfrm>
                <a:off x="-4208500" y="2295917"/>
                <a:ext cx="108000" cy="108000"/>
                <a:chOff x="-343061" y="2504556"/>
                <a:chExt cx="108000" cy="108000"/>
              </a:xfrm>
            </p:grpSpPr>
            <p:sp>
              <p:nvSpPr>
                <p:cNvPr id="249" name="Elipse 248">
                  <a:extLst>
                    <a:ext uri="{FF2B5EF4-FFF2-40B4-BE49-F238E27FC236}">
                      <a16:creationId xmlns:a16="http://schemas.microsoft.com/office/drawing/2014/main" id="{8291DE9C-63CA-0A25-8C88-4D60B08BEB8D}"/>
                    </a:ext>
                  </a:extLst>
                </p:cNvPr>
                <p:cNvSpPr/>
                <p:nvPr/>
              </p:nvSpPr>
              <p:spPr>
                <a:xfrm>
                  <a:off x="-343061" y="2504556"/>
                  <a:ext cx="108000" cy="1080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50" name="Forma libre: forma 249">
                  <a:extLst>
                    <a:ext uri="{FF2B5EF4-FFF2-40B4-BE49-F238E27FC236}">
                      <a16:creationId xmlns:a16="http://schemas.microsoft.com/office/drawing/2014/main" id="{1264F745-53F1-539B-BDC4-F3369DE146C6}"/>
                    </a:ext>
                  </a:extLst>
                </p:cNvPr>
                <p:cNvSpPr/>
                <p:nvPr/>
              </p:nvSpPr>
              <p:spPr>
                <a:xfrm>
                  <a:off x="-320561" y="2536516"/>
                  <a:ext cx="63000" cy="44080"/>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246" name="Grupo 245">
                <a:extLst>
                  <a:ext uri="{FF2B5EF4-FFF2-40B4-BE49-F238E27FC236}">
                    <a16:creationId xmlns:a16="http://schemas.microsoft.com/office/drawing/2014/main" id="{E37D7AD6-34A7-F676-043B-A90CDB375495}"/>
                  </a:ext>
                </a:extLst>
              </p:cNvPr>
              <p:cNvGrpSpPr/>
              <p:nvPr/>
            </p:nvGrpSpPr>
            <p:grpSpPr>
              <a:xfrm>
                <a:off x="-4336758" y="2295917"/>
                <a:ext cx="108000" cy="108000"/>
                <a:chOff x="-471319" y="2504556"/>
                <a:chExt cx="108000" cy="108000"/>
              </a:xfrm>
            </p:grpSpPr>
            <p:sp>
              <p:nvSpPr>
                <p:cNvPr id="247" name="Elipse 246">
                  <a:extLst>
                    <a:ext uri="{FF2B5EF4-FFF2-40B4-BE49-F238E27FC236}">
                      <a16:creationId xmlns:a16="http://schemas.microsoft.com/office/drawing/2014/main" id="{34C4D9A0-3CA2-8053-1D60-B17FA2658BE8}"/>
                    </a:ext>
                  </a:extLst>
                </p:cNvPr>
                <p:cNvSpPr/>
                <p:nvPr/>
              </p:nvSpPr>
              <p:spPr>
                <a:xfrm>
                  <a:off x="-471319" y="2504556"/>
                  <a:ext cx="108000" cy="108000"/>
                </a:xfrm>
                <a:prstGeom prst="ellipse">
                  <a:avLst/>
                </a:prstGeom>
                <a:solidFill>
                  <a:srgbClr val="6999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48" name="Forma libre: forma 247">
                  <a:extLst>
                    <a:ext uri="{FF2B5EF4-FFF2-40B4-BE49-F238E27FC236}">
                      <a16:creationId xmlns:a16="http://schemas.microsoft.com/office/drawing/2014/main" id="{828CD36B-989B-CAC3-CEC4-64800BBFAA52}"/>
                    </a:ext>
                  </a:extLst>
                </p:cNvPr>
                <p:cNvSpPr/>
                <p:nvPr/>
              </p:nvSpPr>
              <p:spPr>
                <a:xfrm>
                  <a:off x="-446569" y="2526705"/>
                  <a:ext cx="58500" cy="63704"/>
                </a:xfrm>
                <a:custGeom>
                  <a:avLst/>
                  <a:gdLst>
                    <a:gd name="connsiteX0" fmla="*/ 43508 w 123824"/>
                    <a:gd name="connsiteY0" fmla="*/ 47 h 134840"/>
                    <a:gd name="connsiteX1" fmla="*/ 35392 w 123824"/>
                    <a:gd name="connsiteY1" fmla="*/ 419 h 134840"/>
                    <a:gd name="connsiteX2" fmla="*/ 34006 w 123824"/>
                    <a:gd name="connsiteY2" fmla="*/ 7620 h 134840"/>
                    <a:gd name="connsiteX3" fmla="*/ 35273 w 123824"/>
                    <a:gd name="connsiteY3" fmla="*/ 8620 h 134840"/>
                    <a:gd name="connsiteX4" fmla="*/ 41153 w 123824"/>
                    <a:gd name="connsiteY4" fmla="*/ 9001 h 134840"/>
                    <a:gd name="connsiteX5" fmla="*/ 46407 w 123824"/>
                    <a:gd name="connsiteY5" fmla="*/ 9039 h 134840"/>
                    <a:gd name="connsiteX6" fmla="*/ 46407 w 123824"/>
                    <a:gd name="connsiteY6" fmla="*/ 15478 h 134840"/>
                    <a:gd name="connsiteX7" fmla="*/ 46407 w 123824"/>
                    <a:gd name="connsiteY7" fmla="*/ 21907 h 134840"/>
                    <a:gd name="connsiteX8" fmla="*/ 39124 w 123824"/>
                    <a:gd name="connsiteY8" fmla="*/ 21964 h 134840"/>
                    <a:gd name="connsiteX9" fmla="*/ 29200 w 123824"/>
                    <a:gd name="connsiteY9" fmla="*/ 22850 h 134840"/>
                    <a:gd name="connsiteX10" fmla="*/ 19595 w 123824"/>
                    <a:gd name="connsiteY10" fmla="*/ 33499 h 134840"/>
                    <a:gd name="connsiteX11" fmla="*/ 17852 w 123824"/>
                    <a:gd name="connsiteY11" fmla="*/ 52006 h 134840"/>
                    <a:gd name="connsiteX12" fmla="*/ 16398 w 123824"/>
                    <a:gd name="connsiteY12" fmla="*/ 69399 h 134840"/>
                    <a:gd name="connsiteX13" fmla="*/ 16403 w 123824"/>
                    <a:gd name="connsiteY13" fmla="*/ 89630 h 134840"/>
                    <a:gd name="connsiteX14" fmla="*/ 16692 w 123824"/>
                    <a:gd name="connsiteY14" fmla="*/ 110985 h 134840"/>
                    <a:gd name="connsiteX15" fmla="*/ 18828 w 123824"/>
                    <a:gd name="connsiteY15" fmla="*/ 114986 h 134840"/>
                    <a:gd name="connsiteX16" fmla="*/ 19594 w 123824"/>
                    <a:gd name="connsiteY16" fmla="*/ 115900 h 134840"/>
                    <a:gd name="connsiteX17" fmla="*/ 10729 w 123824"/>
                    <a:gd name="connsiteY17" fmla="*/ 121301 h 134840"/>
                    <a:gd name="connsiteX18" fmla="*/ 1339 w 123824"/>
                    <a:gd name="connsiteY18" fmla="*/ 127092 h 134840"/>
                    <a:gd name="connsiteX19" fmla="*/ 1532 w 123824"/>
                    <a:gd name="connsiteY19" fmla="*/ 133759 h 134840"/>
                    <a:gd name="connsiteX20" fmla="*/ 5915 w 123824"/>
                    <a:gd name="connsiteY20" fmla="*/ 134636 h 134840"/>
                    <a:gd name="connsiteX21" fmla="*/ 19786 w 123824"/>
                    <a:gd name="connsiteY21" fmla="*/ 126444 h 134840"/>
                    <a:gd name="connsiteX22" fmla="*/ 33095 w 123824"/>
                    <a:gd name="connsiteY22" fmla="*/ 118453 h 134840"/>
                    <a:gd name="connsiteX23" fmla="*/ 61923 w 123824"/>
                    <a:gd name="connsiteY23" fmla="*/ 118453 h 134840"/>
                    <a:gd name="connsiteX24" fmla="*/ 90750 w 123824"/>
                    <a:gd name="connsiteY24" fmla="*/ 118453 h 134840"/>
                    <a:gd name="connsiteX25" fmla="*/ 103907 w 123824"/>
                    <a:gd name="connsiteY25" fmla="*/ 126377 h 134840"/>
                    <a:gd name="connsiteX26" fmla="*/ 117754 w 123824"/>
                    <a:gd name="connsiteY26" fmla="*/ 134569 h 134840"/>
                    <a:gd name="connsiteX27" fmla="*/ 122297 w 123824"/>
                    <a:gd name="connsiteY27" fmla="*/ 133759 h 134840"/>
                    <a:gd name="connsiteX28" fmla="*/ 122491 w 123824"/>
                    <a:gd name="connsiteY28" fmla="*/ 127092 h 134840"/>
                    <a:gd name="connsiteX29" fmla="*/ 113102 w 123824"/>
                    <a:gd name="connsiteY29" fmla="*/ 121301 h 134840"/>
                    <a:gd name="connsiteX30" fmla="*/ 104237 w 123824"/>
                    <a:gd name="connsiteY30" fmla="*/ 115900 h 134840"/>
                    <a:gd name="connsiteX31" fmla="*/ 105022 w 123824"/>
                    <a:gd name="connsiteY31" fmla="*/ 114957 h 134840"/>
                    <a:gd name="connsiteX32" fmla="*/ 107138 w 123824"/>
                    <a:gd name="connsiteY32" fmla="*/ 110985 h 134840"/>
                    <a:gd name="connsiteX33" fmla="*/ 107427 w 123824"/>
                    <a:gd name="connsiteY33" fmla="*/ 89620 h 134840"/>
                    <a:gd name="connsiteX34" fmla="*/ 107431 w 123824"/>
                    <a:gd name="connsiteY34" fmla="*/ 69370 h 134840"/>
                    <a:gd name="connsiteX35" fmla="*/ 105977 w 123824"/>
                    <a:gd name="connsiteY35" fmla="*/ 51987 h 134840"/>
                    <a:gd name="connsiteX36" fmla="*/ 104235 w 123824"/>
                    <a:gd name="connsiteY36" fmla="*/ 33499 h 134840"/>
                    <a:gd name="connsiteX37" fmla="*/ 94617 w 123824"/>
                    <a:gd name="connsiteY37" fmla="*/ 22841 h 134840"/>
                    <a:gd name="connsiteX38" fmla="*/ 84707 w 123824"/>
                    <a:gd name="connsiteY38" fmla="*/ 21964 h 134840"/>
                    <a:gd name="connsiteX39" fmla="*/ 77423 w 123824"/>
                    <a:gd name="connsiteY39" fmla="*/ 21907 h 134840"/>
                    <a:gd name="connsiteX40" fmla="*/ 77423 w 123824"/>
                    <a:gd name="connsiteY40" fmla="*/ 15478 h 134840"/>
                    <a:gd name="connsiteX41" fmla="*/ 77423 w 123824"/>
                    <a:gd name="connsiteY41" fmla="*/ 9039 h 134840"/>
                    <a:gd name="connsiteX42" fmla="*/ 82677 w 123824"/>
                    <a:gd name="connsiteY42" fmla="*/ 9001 h 134840"/>
                    <a:gd name="connsiteX43" fmla="*/ 88558 w 123824"/>
                    <a:gd name="connsiteY43" fmla="*/ 8620 h 134840"/>
                    <a:gd name="connsiteX44" fmla="*/ 91021 w 123824"/>
                    <a:gd name="connsiteY44" fmla="*/ 4315 h 134840"/>
                    <a:gd name="connsiteX45" fmla="*/ 88195 w 123824"/>
                    <a:gd name="connsiteY45" fmla="*/ 333 h 134840"/>
                    <a:gd name="connsiteX46" fmla="*/ 69193 w 123824"/>
                    <a:gd name="connsiteY46" fmla="*/ 9 h 134840"/>
                    <a:gd name="connsiteX47" fmla="*/ 43508 w 123824"/>
                    <a:gd name="connsiteY47" fmla="*/ 47 h 134840"/>
                    <a:gd name="connsiteX48" fmla="*/ 55538 w 123824"/>
                    <a:gd name="connsiteY48" fmla="*/ 15478 h 134840"/>
                    <a:gd name="connsiteX49" fmla="*/ 55538 w 123824"/>
                    <a:gd name="connsiteY49" fmla="*/ 21926 h 134840"/>
                    <a:gd name="connsiteX50" fmla="*/ 61915 w 123824"/>
                    <a:gd name="connsiteY50" fmla="*/ 21926 h 134840"/>
                    <a:gd name="connsiteX51" fmla="*/ 68292 w 123824"/>
                    <a:gd name="connsiteY51" fmla="*/ 21926 h 134840"/>
                    <a:gd name="connsiteX52" fmla="*/ 68292 w 123824"/>
                    <a:gd name="connsiteY52" fmla="*/ 15478 h 134840"/>
                    <a:gd name="connsiteX53" fmla="*/ 68292 w 123824"/>
                    <a:gd name="connsiteY53" fmla="*/ 9029 h 134840"/>
                    <a:gd name="connsiteX54" fmla="*/ 61915 w 123824"/>
                    <a:gd name="connsiteY54" fmla="*/ 9029 h 134840"/>
                    <a:gd name="connsiteX55" fmla="*/ 55538 w 123824"/>
                    <a:gd name="connsiteY55" fmla="*/ 9029 h 134840"/>
                    <a:gd name="connsiteX56" fmla="*/ 55538 w 123824"/>
                    <a:gd name="connsiteY56" fmla="*/ 15478 h 134840"/>
                    <a:gd name="connsiteX57" fmla="*/ 33592 w 123824"/>
                    <a:gd name="connsiteY57" fmla="*/ 31080 h 134840"/>
                    <a:gd name="connsiteX58" fmla="*/ 28446 w 123824"/>
                    <a:gd name="connsiteY58" fmla="*/ 35623 h 134840"/>
                    <a:gd name="connsiteX59" fmla="*/ 27131 w 123824"/>
                    <a:gd name="connsiteY59" fmla="*/ 50187 h 134840"/>
                    <a:gd name="connsiteX60" fmla="*/ 25898 w 123824"/>
                    <a:gd name="connsiteY60" fmla="*/ 64865 h 134840"/>
                    <a:gd name="connsiteX61" fmla="*/ 25816 w 123824"/>
                    <a:gd name="connsiteY61" fmla="*/ 65551 h 134840"/>
                    <a:gd name="connsiteX62" fmla="*/ 61915 w 123824"/>
                    <a:gd name="connsiteY62" fmla="*/ 65551 h 134840"/>
                    <a:gd name="connsiteX63" fmla="*/ 98014 w 123824"/>
                    <a:gd name="connsiteY63" fmla="*/ 65551 h 134840"/>
                    <a:gd name="connsiteX64" fmla="*/ 97932 w 123824"/>
                    <a:gd name="connsiteY64" fmla="*/ 64865 h 134840"/>
                    <a:gd name="connsiteX65" fmla="*/ 96700 w 123824"/>
                    <a:gd name="connsiteY65" fmla="*/ 50187 h 134840"/>
                    <a:gd name="connsiteX66" fmla="*/ 95383 w 123824"/>
                    <a:gd name="connsiteY66" fmla="*/ 35623 h 134840"/>
                    <a:gd name="connsiteX67" fmla="*/ 93707 w 123824"/>
                    <a:gd name="connsiteY67" fmla="*/ 32851 h 134840"/>
                    <a:gd name="connsiteX68" fmla="*/ 90076 w 123824"/>
                    <a:gd name="connsiteY68" fmla="*/ 31061 h 134840"/>
                    <a:gd name="connsiteX69" fmla="*/ 33592 w 123824"/>
                    <a:gd name="connsiteY69" fmla="*/ 31080 h 134840"/>
                    <a:gd name="connsiteX70" fmla="*/ 25391 w 123824"/>
                    <a:gd name="connsiteY70" fmla="*/ 91487 h 134840"/>
                    <a:gd name="connsiteX71" fmla="*/ 25872 w 123824"/>
                    <a:gd name="connsiteY71" fmla="*/ 109213 h 134840"/>
                    <a:gd name="connsiteX72" fmla="*/ 97959 w 123824"/>
                    <a:gd name="connsiteY72" fmla="*/ 109213 h 134840"/>
                    <a:gd name="connsiteX73" fmla="*/ 98439 w 123824"/>
                    <a:gd name="connsiteY73" fmla="*/ 91487 h 134840"/>
                    <a:gd name="connsiteX74" fmla="*/ 98439 w 123824"/>
                    <a:gd name="connsiteY74" fmla="*/ 74685 h 134840"/>
                    <a:gd name="connsiteX75" fmla="*/ 61915 w 123824"/>
                    <a:gd name="connsiteY75" fmla="*/ 74685 h 134840"/>
                    <a:gd name="connsiteX76" fmla="*/ 25391 w 123824"/>
                    <a:gd name="connsiteY76" fmla="*/ 74685 h 134840"/>
                    <a:gd name="connsiteX77" fmla="*/ 25391 w 123824"/>
                    <a:gd name="connsiteY77" fmla="*/ 91487 h 134840"/>
                    <a:gd name="connsiteX78" fmla="*/ 40271 w 123824"/>
                    <a:gd name="connsiteY78" fmla="*/ 79553 h 134840"/>
                    <a:gd name="connsiteX79" fmla="*/ 32706 w 123824"/>
                    <a:gd name="connsiteY79" fmla="*/ 84258 h 134840"/>
                    <a:gd name="connsiteX80" fmla="*/ 36857 w 123824"/>
                    <a:gd name="connsiteY80" fmla="*/ 103298 h 134840"/>
                    <a:gd name="connsiteX81" fmla="*/ 55121 w 123824"/>
                    <a:gd name="connsiteY81" fmla="*/ 95193 h 134840"/>
                    <a:gd name="connsiteX82" fmla="*/ 55189 w 123824"/>
                    <a:gd name="connsiteY82" fmla="*/ 89182 h 134840"/>
                    <a:gd name="connsiteX83" fmla="*/ 46334 w 123824"/>
                    <a:gd name="connsiteY83" fmla="*/ 79819 h 134840"/>
                    <a:gd name="connsiteX84" fmla="*/ 40271 w 123824"/>
                    <a:gd name="connsiteY84" fmla="*/ 79553 h 134840"/>
                    <a:gd name="connsiteX85" fmla="*/ 78599 w 123824"/>
                    <a:gd name="connsiteY85" fmla="*/ 79543 h 134840"/>
                    <a:gd name="connsiteX86" fmla="*/ 70138 w 123824"/>
                    <a:gd name="connsiteY86" fmla="*/ 85515 h 134840"/>
                    <a:gd name="connsiteX87" fmla="*/ 69739 w 123824"/>
                    <a:gd name="connsiteY87" fmla="*/ 97802 h 134840"/>
                    <a:gd name="connsiteX88" fmla="*/ 82450 w 123824"/>
                    <a:gd name="connsiteY88" fmla="*/ 104689 h 134840"/>
                    <a:gd name="connsiteX89" fmla="*/ 86974 w 123824"/>
                    <a:gd name="connsiteY89" fmla="*/ 103298 h 134840"/>
                    <a:gd name="connsiteX90" fmla="*/ 93754 w 123824"/>
                    <a:gd name="connsiteY90" fmla="*/ 91221 h 134840"/>
                    <a:gd name="connsiteX91" fmla="*/ 84570 w 123824"/>
                    <a:gd name="connsiteY91" fmla="*/ 79819 h 134840"/>
                    <a:gd name="connsiteX92" fmla="*/ 78599 w 123824"/>
                    <a:gd name="connsiteY92" fmla="*/ 79543 h 134840"/>
                    <a:gd name="connsiteX93" fmla="*/ 41256 w 123824"/>
                    <a:gd name="connsiteY93" fmla="*/ 88725 h 134840"/>
                    <a:gd name="connsiteX94" fmla="*/ 39308 w 123824"/>
                    <a:gd name="connsiteY94" fmla="*/ 90897 h 134840"/>
                    <a:gd name="connsiteX95" fmla="*/ 43927 w 123824"/>
                    <a:gd name="connsiteY95" fmla="*/ 95488 h 134840"/>
                    <a:gd name="connsiteX96" fmla="*/ 46114 w 123824"/>
                    <a:gd name="connsiteY96" fmla="*/ 90659 h 134840"/>
                    <a:gd name="connsiteX97" fmla="*/ 43961 w 123824"/>
                    <a:gd name="connsiteY97" fmla="*/ 88601 h 134840"/>
                    <a:gd name="connsiteX98" fmla="*/ 41256 w 123824"/>
                    <a:gd name="connsiteY98" fmla="*/ 88725 h 134840"/>
                    <a:gd name="connsiteX99" fmla="*/ 79800 w 123824"/>
                    <a:gd name="connsiteY99" fmla="*/ 88611 h 134840"/>
                    <a:gd name="connsiteX100" fmla="*/ 77716 w 123824"/>
                    <a:gd name="connsiteY100" fmla="*/ 90659 h 134840"/>
                    <a:gd name="connsiteX101" fmla="*/ 78791 w 123824"/>
                    <a:gd name="connsiteY101" fmla="*/ 94888 h 134840"/>
                    <a:gd name="connsiteX102" fmla="*/ 84523 w 123824"/>
                    <a:gd name="connsiteY102" fmla="*/ 90897 h 134840"/>
                    <a:gd name="connsiteX103" fmla="*/ 82574 w 123824"/>
                    <a:gd name="connsiteY103" fmla="*/ 88725 h 134840"/>
                    <a:gd name="connsiteX104" fmla="*/ 79800 w 123824"/>
                    <a:gd name="connsiteY104" fmla="*/ 88611 h 1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3824" h="134840">
                      <a:moveTo>
                        <a:pt x="43508" y="47"/>
                      </a:moveTo>
                      <a:cubicBezTo>
                        <a:pt x="36315" y="114"/>
                        <a:pt x="36021" y="124"/>
                        <a:pt x="35392" y="419"/>
                      </a:cubicBezTo>
                      <a:cubicBezTo>
                        <a:pt x="32634" y="1705"/>
                        <a:pt x="31915" y="5438"/>
                        <a:pt x="34006" y="7620"/>
                      </a:cubicBezTo>
                      <a:cubicBezTo>
                        <a:pt x="34359" y="7991"/>
                        <a:pt x="34928" y="8439"/>
                        <a:pt x="35273" y="8620"/>
                      </a:cubicBezTo>
                      <a:cubicBezTo>
                        <a:pt x="35889" y="8953"/>
                        <a:pt x="35984" y="8953"/>
                        <a:pt x="41153" y="9001"/>
                      </a:cubicBezTo>
                      <a:lnTo>
                        <a:pt x="46407" y="9039"/>
                      </a:lnTo>
                      <a:lnTo>
                        <a:pt x="46407" y="15478"/>
                      </a:lnTo>
                      <a:lnTo>
                        <a:pt x="46407" y="21907"/>
                      </a:lnTo>
                      <a:lnTo>
                        <a:pt x="39124" y="21964"/>
                      </a:lnTo>
                      <a:cubicBezTo>
                        <a:pt x="31285" y="22031"/>
                        <a:pt x="31482" y="22012"/>
                        <a:pt x="29200" y="22850"/>
                      </a:cubicBezTo>
                      <a:cubicBezTo>
                        <a:pt x="24544" y="24555"/>
                        <a:pt x="20858" y="28641"/>
                        <a:pt x="19595" y="33499"/>
                      </a:cubicBezTo>
                      <a:cubicBezTo>
                        <a:pt x="19375" y="34347"/>
                        <a:pt x="18958" y="38776"/>
                        <a:pt x="17852" y="52006"/>
                      </a:cubicBezTo>
                      <a:lnTo>
                        <a:pt x="16398" y="69399"/>
                      </a:lnTo>
                      <a:lnTo>
                        <a:pt x="16403" y="89630"/>
                      </a:lnTo>
                      <a:cubicBezTo>
                        <a:pt x="16409" y="109251"/>
                        <a:pt x="16417" y="109909"/>
                        <a:pt x="16692" y="110985"/>
                      </a:cubicBezTo>
                      <a:cubicBezTo>
                        <a:pt x="17064" y="112433"/>
                        <a:pt x="17876" y="113957"/>
                        <a:pt x="18828" y="114986"/>
                      </a:cubicBezTo>
                      <a:cubicBezTo>
                        <a:pt x="19249" y="115443"/>
                        <a:pt x="19594" y="115852"/>
                        <a:pt x="19594" y="115900"/>
                      </a:cubicBezTo>
                      <a:cubicBezTo>
                        <a:pt x="19594" y="115938"/>
                        <a:pt x="15605" y="118367"/>
                        <a:pt x="10729" y="121301"/>
                      </a:cubicBezTo>
                      <a:cubicBezTo>
                        <a:pt x="5853" y="124225"/>
                        <a:pt x="1628" y="126835"/>
                        <a:pt x="1339" y="127092"/>
                      </a:cubicBezTo>
                      <a:cubicBezTo>
                        <a:pt x="-524" y="128778"/>
                        <a:pt x="-428" y="132083"/>
                        <a:pt x="1532" y="133759"/>
                      </a:cubicBezTo>
                      <a:cubicBezTo>
                        <a:pt x="2659" y="134731"/>
                        <a:pt x="4582" y="135112"/>
                        <a:pt x="5915" y="134636"/>
                      </a:cubicBezTo>
                      <a:cubicBezTo>
                        <a:pt x="6224" y="134521"/>
                        <a:pt x="12466" y="130835"/>
                        <a:pt x="19786" y="126444"/>
                      </a:cubicBezTo>
                      <a:lnTo>
                        <a:pt x="33095" y="118453"/>
                      </a:lnTo>
                      <a:lnTo>
                        <a:pt x="61923" y="118453"/>
                      </a:lnTo>
                      <a:lnTo>
                        <a:pt x="90750" y="118453"/>
                      </a:lnTo>
                      <a:lnTo>
                        <a:pt x="103907" y="126377"/>
                      </a:lnTo>
                      <a:cubicBezTo>
                        <a:pt x="111143" y="130740"/>
                        <a:pt x="117374" y="134416"/>
                        <a:pt x="117754" y="134569"/>
                      </a:cubicBezTo>
                      <a:cubicBezTo>
                        <a:pt x="119181" y="135121"/>
                        <a:pt x="121110" y="134779"/>
                        <a:pt x="122297" y="133759"/>
                      </a:cubicBezTo>
                      <a:cubicBezTo>
                        <a:pt x="124251" y="132092"/>
                        <a:pt x="124347" y="128768"/>
                        <a:pt x="122491" y="127092"/>
                      </a:cubicBezTo>
                      <a:cubicBezTo>
                        <a:pt x="122203" y="126835"/>
                        <a:pt x="117978" y="124225"/>
                        <a:pt x="113102" y="121301"/>
                      </a:cubicBezTo>
                      <a:cubicBezTo>
                        <a:pt x="108226" y="118367"/>
                        <a:pt x="104237" y="115938"/>
                        <a:pt x="104237" y="115900"/>
                      </a:cubicBezTo>
                      <a:cubicBezTo>
                        <a:pt x="104237" y="115852"/>
                        <a:pt x="104590" y="115433"/>
                        <a:pt x="105022" y="114957"/>
                      </a:cubicBezTo>
                      <a:cubicBezTo>
                        <a:pt x="105999" y="113871"/>
                        <a:pt x="106768" y="112433"/>
                        <a:pt x="107138" y="110985"/>
                      </a:cubicBezTo>
                      <a:cubicBezTo>
                        <a:pt x="107414" y="109899"/>
                        <a:pt x="107423" y="109261"/>
                        <a:pt x="107427" y="89620"/>
                      </a:cubicBezTo>
                      <a:lnTo>
                        <a:pt x="107431" y="69370"/>
                      </a:lnTo>
                      <a:lnTo>
                        <a:pt x="105977" y="51987"/>
                      </a:lnTo>
                      <a:cubicBezTo>
                        <a:pt x="104875" y="38805"/>
                        <a:pt x="104454" y="34347"/>
                        <a:pt x="104235" y="33499"/>
                      </a:cubicBezTo>
                      <a:cubicBezTo>
                        <a:pt x="102978" y="28660"/>
                        <a:pt x="99272" y="24555"/>
                        <a:pt x="94617" y="22841"/>
                      </a:cubicBezTo>
                      <a:cubicBezTo>
                        <a:pt x="92352" y="22012"/>
                        <a:pt x="92539" y="22031"/>
                        <a:pt x="84707" y="21964"/>
                      </a:cubicBezTo>
                      <a:lnTo>
                        <a:pt x="77423" y="21907"/>
                      </a:lnTo>
                      <a:lnTo>
                        <a:pt x="77423" y="15478"/>
                      </a:lnTo>
                      <a:lnTo>
                        <a:pt x="77423" y="9039"/>
                      </a:lnTo>
                      <a:lnTo>
                        <a:pt x="82677" y="9001"/>
                      </a:lnTo>
                      <a:cubicBezTo>
                        <a:pt x="87846" y="8953"/>
                        <a:pt x="87941" y="8953"/>
                        <a:pt x="88558" y="8620"/>
                      </a:cubicBezTo>
                      <a:cubicBezTo>
                        <a:pt x="90173" y="7763"/>
                        <a:pt x="91113" y="6115"/>
                        <a:pt x="91021" y="4315"/>
                      </a:cubicBezTo>
                      <a:cubicBezTo>
                        <a:pt x="90928" y="2533"/>
                        <a:pt x="89798" y="933"/>
                        <a:pt x="88195" y="333"/>
                      </a:cubicBezTo>
                      <a:cubicBezTo>
                        <a:pt x="87429" y="47"/>
                        <a:pt x="87058" y="47"/>
                        <a:pt x="69193" y="9"/>
                      </a:cubicBezTo>
                      <a:cubicBezTo>
                        <a:pt x="59172" y="-10"/>
                        <a:pt x="47613" y="0"/>
                        <a:pt x="43508" y="47"/>
                      </a:cubicBezTo>
                      <a:close/>
                      <a:moveTo>
                        <a:pt x="55538" y="15478"/>
                      </a:moveTo>
                      <a:lnTo>
                        <a:pt x="55538" y="21926"/>
                      </a:lnTo>
                      <a:lnTo>
                        <a:pt x="61915" y="21926"/>
                      </a:lnTo>
                      <a:lnTo>
                        <a:pt x="68292" y="21926"/>
                      </a:lnTo>
                      <a:lnTo>
                        <a:pt x="68292" y="15478"/>
                      </a:lnTo>
                      <a:lnTo>
                        <a:pt x="68292" y="9029"/>
                      </a:lnTo>
                      <a:lnTo>
                        <a:pt x="61915" y="9029"/>
                      </a:lnTo>
                      <a:lnTo>
                        <a:pt x="55538" y="9029"/>
                      </a:lnTo>
                      <a:lnTo>
                        <a:pt x="55538" y="15478"/>
                      </a:lnTo>
                      <a:close/>
                      <a:moveTo>
                        <a:pt x="33592" y="31080"/>
                      </a:moveTo>
                      <a:cubicBezTo>
                        <a:pt x="31244" y="31413"/>
                        <a:pt x="29110" y="33299"/>
                        <a:pt x="28446" y="35623"/>
                      </a:cubicBezTo>
                      <a:cubicBezTo>
                        <a:pt x="28356" y="35947"/>
                        <a:pt x="27763" y="42500"/>
                        <a:pt x="27131" y="50187"/>
                      </a:cubicBezTo>
                      <a:cubicBezTo>
                        <a:pt x="26498" y="57883"/>
                        <a:pt x="25944" y="64484"/>
                        <a:pt x="25898" y="64865"/>
                      </a:cubicBezTo>
                      <a:lnTo>
                        <a:pt x="25816" y="65551"/>
                      </a:lnTo>
                      <a:lnTo>
                        <a:pt x="61915" y="65551"/>
                      </a:lnTo>
                      <a:lnTo>
                        <a:pt x="98014" y="65551"/>
                      </a:lnTo>
                      <a:lnTo>
                        <a:pt x="97932" y="64865"/>
                      </a:lnTo>
                      <a:cubicBezTo>
                        <a:pt x="97886" y="64484"/>
                        <a:pt x="97331" y="57883"/>
                        <a:pt x="96700" y="50187"/>
                      </a:cubicBezTo>
                      <a:cubicBezTo>
                        <a:pt x="96067" y="42500"/>
                        <a:pt x="95475" y="35947"/>
                        <a:pt x="95383" y="35623"/>
                      </a:cubicBezTo>
                      <a:cubicBezTo>
                        <a:pt x="95089" y="34595"/>
                        <a:pt x="94541" y="33690"/>
                        <a:pt x="93707" y="32851"/>
                      </a:cubicBezTo>
                      <a:cubicBezTo>
                        <a:pt x="92716" y="31861"/>
                        <a:pt x="91503" y="31270"/>
                        <a:pt x="90076" y="31061"/>
                      </a:cubicBezTo>
                      <a:cubicBezTo>
                        <a:pt x="88784" y="30880"/>
                        <a:pt x="34854" y="30889"/>
                        <a:pt x="33592" y="31080"/>
                      </a:cubicBezTo>
                      <a:close/>
                      <a:moveTo>
                        <a:pt x="25391" y="91487"/>
                      </a:moveTo>
                      <a:cubicBezTo>
                        <a:pt x="25391" y="108223"/>
                        <a:pt x="25410" y="108918"/>
                        <a:pt x="25872" y="109213"/>
                      </a:cubicBezTo>
                      <a:cubicBezTo>
                        <a:pt x="26097" y="109356"/>
                        <a:pt x="97734" y="109356"/>
                        <a:pt x="97959" y="109213"/>
                      </a:cubicBezTo>
                      <a:cubicBezTo>
                        <a:pt x="98421" y="108918"/>
                        <a:pt x="98439" y="108223"/>
                        <a:pt x="98439" y="91487"/>
                      </a:cubicBezTo>
                      <a:lnTo>
                        <a:pt x="98439" y="74685"/>
                      </a:lnTo>
                      <a:lnTo>
                        <a:pt x="61915" y="74685"/>
                      </a:lnTo>
                      <a:lnTo>
                        <a:pt x="25391" y="74685"/>
                      </a:lnTo>
                      <a:lnTo>
                        <a:pt x="25391" y="91487"/>
                      </a:lnTo>
                      <a:close/>
                      <a:moveTo>
                        <a:pt x="40271" y="79553"/>
                      </a:moveTo>
                      <a:cubicBezTo>
                        <a:pt x="37171" y="80248"/>
                        <a:pt x="34529" y="81886"/>
                        <a:pt x="32706" y="84258"/>
                      </a:cubicBezTo>
                      <a:cubicBezTo>
                        <a:pt x="27874" y="90535"/>
                        <a:pt x="29849" y="99603"/>
                        <a:pt x="36857" y="103298"/>
                      </a:cubicBezTo>
                      <a:cubicBezTo>
                        <a:pt x="44121" y="107127"/>
                        <a:pt x="52965" y="103203"/>
                        <a:pt x="55121" y="95193"/>
                      </a:cubicBezTo>
                      <a:cubicBezTo>
                        <a:pt x="55551" y="93592"/>
                        <a:pt x="55583" y="90725"/>
                        <a:pt x="55189" y="89182"/>
                      </a:cubicBezTo>
                      <a:cubicBezTo>
                        <a:pt x="54012" y="84553"/>
                        <a:pt x="50789" y="81143"/>
                        <a:pt x="46334" y="79819"/>
                      </a:cubicBezTo>
                      <a:cubicBezTo>
                        <a:pt x="44674" y="79333"/>
                        <a:pt x="41829" y="79200"/>
                        <a:pt x="40271" y="79553"/>
                      </a:cubicBezTo>
                      <a:close/>
                      <a:moveTo>
                        <a:pt x="78599" y="79543"/>
                      </a:moveTo>
                      <a:cubicBezTo>
                        <a:pt x="74852" y="80391"/>
                        <a:pt x="72027" y="82381"/>
                        <a:pt x="70138" y="85515"/>
                      </a:cubicBezTo>
                      <a:cubicBezTo>
                        <a:pt x="67868" y="89278"/>
                        <a:pt x="67722" y="93792"/>
                        <a:pt x="69739" y="97802"/>
                      </a:cubicBezTo>
                      <a:cubicBezTo>
                        <a:pt x="72116" y="102527"/>
                        <a:pt x="77242" y="105308"/>
                        <a:pt x="82450" y="104689"/>
                      </a:cubicBezTo>
                      <a:cubicBezTo>
                        <a:pt x="84242" y="104470"/>
                        <a:pt x="85451" y="104098"/>
                        <a:pt x="86974" y="103298"/>
                      </a:cubicBezTo>
                      <a:cubicBezTo>
                        <a:pt x="91448" y="100936"/>
                        <a:pt x="94074" y="96259"/>
                        <a:pt x="93754" y="91221"/>
                      </a:cubicBezTo>
                      <a:cubicBezTo>
                        <a:pt x="93413" y="85868"/>
                        <a:pt x="89799" y="81372"/>
                        <a:pt x="84570" y="79819"/>
                      </a:cubicBezTo>
                      <a:cubicBezTo>
                        <a:pt x="82967" y="79343"/>
                        <a:pt x="80075" y="79200"/>
                        <a:pt x="78599" y="79543"/>
                      </a:cubicBezTo>
                      <a:close/>
                      <a:moveTo>
                        <a:pt x="41256" y="88725"/>
                      </a:moveTo>
                      <a:cubicBezTo>
                        <a:pt x="40528" y="89058"/>
                        <a:pt x="39501" y="90201"/>
                        <a:pt x="39308" y="90897"/>
                      </a:cubicBezTo>
                      <a:cubicBezTo>
                        <a:pt x="38496" y="93821"/>
                        <a:pt x="41159" y="96469"/>
                        <a:pt x="43927" y="95488"/>
                      </a:cubicBezTo>
                      <a:cubicBezTo>
                        <a:pt x="45939" y="94783"/>
                        <a:pt x="46938" y="92573"/>
                        <a:pt x="46114" y="90659"/>
                      </a:cubicBezTo>
                      <a:cubicBezTo>
                        <a:pt x="45732" y="89763"/>
                        <a:pt x="44737" y="88820"/>
                        <a:pt x="43961" y="88601"/>
                      </a:cubicBezTo>
                      <a:cubicBezTo>
                        <a:pt x="43142" y="88373"/>
                        <a:pt x="41906" y="88430"/>
                        <a:pt x="41256" y="88725"/>
                      </a:cubicBezTo>
                      <a:close/>
                      <a:moveTo>
                        <a:pt x="79800" y="88611"/>
                      </a:moveTo>
                      <a:cubicBezTo>
                        <a:pt x="79087" y="88820"/>
                        <a:pt x="78082" y="89801"/>
                        <a:pt x="77716" y="90659"/>
                      </a:cubicBezTo>
                      <a:cubicBezTo>
                        <a:pt x="77090" y="92106"/>
                        <a:pt x="77554" y="93945"/>
                        <a:pt x="78791" y="94888"/>
                      </a:cubicBezTo>
                      <a:cubicBezTo>
                        <a:pt x="81663" y="97078"/>
                        <a:pt x="85498" y="94411"/>
                        <a:pt x="84523" y="90897"/>
                      </a:cubicBezTo>
                      <a:cubicBezTo>
                        <a:pt x="84329" y="90201"/>
                        <a:pt x="83303" y="89058"/>
                        <a:pt x="82574" y="88725"/>
                      </a:cubicBezTo>
                      <a:cubicBezTo>
                        <a:pt x="81943" y="88439"/>
                        <a:pt x="80584" y="88382"/>
                        <a:pt x="79800" y="8861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sp>
          <p:nvSpPr>
            <p:cNvPr id="170" name="Espaa">
              <a:extLst>
                <a:ext uri="{FF2B5EF4-FFF2-40B4-BE49-F238E27FC236}">
                  <a16:creationId xmlns:a16="http://schemas.microsoft.com/office/drawing/2014/main" id="{703DE1F8-91FD-1136-D709-9225FE44DE2C}"/>
                </a:ext>
              </a:extLst>
            </p:cNvPr>
            <p:cNvSpPr/>
            <p:nvPr/>
          </p:nvSpPr>
          <p:spPr>
            <a:xfrm>
              <a:off x="5079078" y="1761856"/>
              <a:ext cx="964571"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Reino Unido</a:t>
              </a:r>
            </a:p>
          </p:txBody>
        </p:sp>
        <p:grpSp>
          <p:nvGrpSpPr>
            <p:cNvPr id="171" name="Grupo 170">
              <a:extLst>
                <a:ext uri="{FF2B5EF4-FFF2-40B4-BE49-F238E27FC236}">
                  <a16:creationId xmlns:a16="http://schemas.microsoft.com/office/drawing/2014/main" id="{51E21C4D-DB79-70FC-E017-DD257F369514}"/>
                </a:ext>
              </a:extLst>
            </p:cNvPr>
            <p:cNvGrpSpPr/>
            <p:nvPr/>
          </p:nvGrpSpPr>
          <p:grpSpPr>
            <a:xfrm>
              <a:off x="4743698" y="2004431"/>
              <a:ext cx="302442" cy="134212"/>
              <a:chOff x="-4208500" y="2468172"/>
              <a:chExt cx="238969" cy="108000"/>
            </a:xfrm>
          </p:grpSpPr>
          <p:grpSp>
            <p:nvGrpSpPr>
              <p:cNvPr id="239" name="Grupo 238">
                <a:extLst>
                  <a:ext uri="{FF2B5EF4-FFF2-40B4-BE49-F238E27FC236}">
                    <a16:creationId xmlns:a16="http://schemas.microsoft.com/office/drawing/2014/main" id="{CFF994ED-3469-0FD1-8DCC-AEC67F14D261}"/>
                  </a:ext>
                </a:extLst>
              </p:cNvPr>
              <p:cNvGrpSpPr/>
              <p:nvPr/>
            </p:nvGrpSpPr>
            <p:grpSpPr>
              <a:xfrm>
                <a:off x="-4208500" y="2468172"/>
                <a:ext cx="108000" cy="108000"/>
                <a:chOff x="-343061" y="2504556"/>
                <a:chExt cx="108000" cy="108000"/>
              </a:xfrm>
            </p:grpSpPr>
            <p:sp>
              <p:nvSpPr>
                <p:cNvPr id="243" name="Elipse 242">
                  <a:extLst>
                    <a:ext uri="{FF2B5EF4-FFF2-40B4-BE49-F238E27FC236}">
                      <a16:creationId xmlns:a16="http://schemas.microsoft.com/office/drawing/2014/main" id="{F2C1287B-BCFD-30A4-52AE-B387FC3B7FC8}"/>
                    </a:ext>
                  </a:extLst>
                </p:cNvPr>
                <p:cNvSpPr/>
                <p:nvPr/>
              </p:nvSpPr>
              <p:spPr>
                <a:xfrm>
                  <a:off x="-343061" y="2504556"/>
                  <a:ext cx="108000" cy="1080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44" name="Forma libre: forma 243">
                  <a:extLst>
                    <a:ext uri="{FF2B5EF4-FFF2-40B4-BE49-F238E27FC236}">
                      <a16:creationId xmlns:a16="http://schemas.microsoft.com/office/drawing/2014/main" id="{D8A74F35-0644-0BB3-9DA5-2EA7E42CB6B9}"/>
                    </a:ext>
                  </a:extLst>
                </p:cNvPr>
                <p:cNvSpPr/>
                <p:nvPr/>
              </p:nvSpPr>
              <p:spPr>
                <a:xfrm>
                  <a:off x="-320561" y="2536516"/>
                  <a:ext cx="63000" cy="44080"/>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240" name="Grupo 239">
                <a:extLst>
                  <a:ext uri="{FF2B5EF4-FFF2-40B4-BE49-F238E27FC236}">
                    <a16:creationId xmlns:a16="http://schemas.microsoft.com/office/drawing/2014/main" id="{C3657EFC-9BA1-DCC3-4DAC-B7FF6A897C9C}"/>
                  </a:ext>
                </a:extLst>
              </p:cNvPr>
              <p:cNvGrpSpPr/>
              <p:nvPr/>
            </p:nvGrpSpPr>
            <p:grpSpPr>
              <a:xfrm>
                <a:off x="-4077531" y="2468172"/>
                <a:ext cx="108000" cy="108000"/>
                <a:chOff x="-212092" y="2504556"/>
                <a:chExt cx="108000" cy="108000"/>
              </a:xfrm>
            </p:grpSpPr>
            <p:sp>
              <p:nvSpPr>
                <p:cNvPr id="241" name="Elipse 240">
                  <a:extLst>
                    <a:ext uri="{FF2B5EF4-FFF2-40B4-BE49-F238E27FC236}">
                      <a16:creationId xmlns:a16="http://schemas.microsoft.com/office/drawing/2014/main" id="{5AAC4348-6D28-3392-8D61-968D4C1D6A63}"/>
                    </a:ext>
                  </a:extLst>
                </p:cNvPr>
                <p:cNvSpPr/>
                <p:nvPr/>
              </p:nvSpPr>
              <p:spPr>
                <a:xfrm>
                  <a:off x="-212092" y="2504556"/>
                  <a:ext cx="108000" cy="1080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42" name="Forma libre: forma 241">
                  <a:extLst>
                    <a:ext uri="{FF2B5EF4-FFF2-40B4-BE49-F238E27FC236}">
                      <a16:creationId xmlns:a16="http://schemas.microsoft.com/office/drawing/2014/main" id="{EF58AA85-C6A7-89B7-1719-6FFF98EFCE88}"/>
                    </a:ext>
                  </a:extLst>
                </p:cNvPr>
                <p:cNvSpPr/>
                <p:nvPr/>
              </p:nvSpPr>
              <p:spPr>
                <a:xfrm>
                  <a:off x="-178342" y="2527022"/>
                  <a:ext cx="40500" cy="63068"/>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sp>
          <p:nvSpPr>
            <p:cNvPr id="172" name="Espaa">
              <a:extLst>
                <a:ext uri="{FF2B5EF4-FFF2-40B4-BE49-F238E27FC236}">
                  <a16:creationId xmlns:a16="http://schemas.microsoft.com/office/drawing/2014/main" id="{45549E77-9F4B-BB5D-75B3-3BFEF0417F08}"/>
                </a:ext>
              </a:extLst>
            </p:cNvPr>
            <p:cNvSpPr/>
            <p:nvPr/>
          </p:nvSpPr>
          <p:spPr>
            <a:xfrm>
              <a:off x="5079078" y="1975918"/>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Italia</a:t>
              </a:r>
            </a:p>
          </p:txBody>
        </p:sp>
        <p:grpSp>
          <p:nvGrpSpPr>
            <p:cNvPr id="173" name="Grupo 172">
              <a:extLst>
                <a:ext uri="{FF2B5EF4-FFF2-40B4-BE49-F238E27FC236}">
                  <a16:creationId xmlns:a16="http://schemas.microsoft.com/office/drawing/2014/main" id="{B6EA3183-C2AB-086C-3B39-76245FF9A0F5}"/>
                </a:ext>
              </a:extLst>
            </p:cNvPr>
            <p:cNvGrpSpPr/>
            <p:nvPr/>
          </p:nvGrpSpPr>
          <p:grpSpPr>
            <a:xfrm>
              <a:off x="4909454" y="2228975"/>
              <a:ext cx="136686" cy="134212"/>
              <a:chOff x="-214473" y="2177826"/>
              <a:chExt cx="108000" cy="108000"/>
            </a:xfrm>
          </p:grpSpPr>
          <p:sp>
            <p:nvSpPr>
              <p:cNvPr id="237" name="Elipse 236">
                <a:extLst>
                  <a:ext uri="{FF2B5EF4-FFF2-40B4-BE49-F238E27FC236}">
                    <a16:creationId xmlns:a16="http://schemas.microsoft.com/office/drawing/2014/main" id="{BCA2B5A6-9B03-3BF8-5F9D-C2B69D62CF87}"/>
                  </a:ext>
                </a:extLst>
              </p:cNvPr>
              <p:cNvSpPr/>
              <p:nvPr/>
            </p:nvSpPr>
            <p:spPr>
              <a:xfrm>
                <a:off x="-214473" y="2177826"/>
                <a:ext cx="108000" cy="1080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38" name="Forma libre: forma 237">
                <a:extLst>
                  <a:ext uri="{FF2B5EF4-FFF2-40B4-BE49-F238E27FC236}">
                    <a16:creationId xmlns:a16="http://schemas.microsoft.com/office/drawing/2014/main" id="{946B2E7E-B888-A858-991A-B41A10A0831F}"/>
                  </a:ext>
                </a:extLst>
              </p:cNvPr>
              <p:cNvSpPr/>
              <p:nvPr/>
            </p:nvSpPr>
            <p:spPr>
              <a:xfrm>
                <a:off x="-189723" y="2207860"/>
                <a:ext cx="58500" cy="47931"/>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74" name="Grupo 173">
              <a:extLst>
                <a:ext uri="{FF2B5EF4-FFF2-40B4-BE49-F238E27FC236}">
                  <a16:creationId xmlns:a16="http://schemas.microsoft.com/office/drawing/2014/main" id="{526FCD78-A89F-F495-5D8D-B8D8699867CE}"/>
                </a:ext>
              </a:extLst>
            </p:cNvPr>
            <p:cNvGrpSpPr/>
            <p:nvPr/>
          </p:nvGrpSpPr>
          <p:grpSpPr>
            <a:xfrm>
              <a:off x="4579293" y="2228975"/>
              <a:ext cx="136686" cy="134212"/>
              <a:chOff x="-343061" y="2504556"/>
              <a:chExt cx="108000" cy="108000"/>
            </a:xfrm>
          </p:grpSpPr>
          <p:sp>
            <p:nvSpPr>
              <p:cNvPr id="235" name="Elipse 234">
                <a:extLst>
                  <a:ext uri="{FF2B5EF4-FFF2-40B4-BE49-F238E27FC236}">
                    <a16:creationId xmlns:a16="http://schemas.microsoft.com/office/drawing/2014/main" id="{6E34B7BE-6C6B-DA62-634B-6F69630F9A93}"/>
                  </a:ext>
                </a:extLst>
              </p:cNvPr>
              <p:cNvSpPr/>
              <p:nvPr/>
            </p:nvSpPr>
            <p:spPr>
              <a:xfrm>
                <a:off x="-343061" y="2504556"/>
                <a:ext cx="108000" cy="1080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36" name="Forma libre: forma 235">
                <a:extLst>
                  <a:ext uri="{FF2B5EF4-FFF2-40B4-BE49-F238E27FC236}">
                    <a16:creationId xmlns:a16="http://schemas.microsoft.com/office/drawing/2014/main" id="{1D12323F-CCB7-DA1A-FD66-03D512BF1EED}"/>
                  </a:ext>
                </a:extLst>
              </p:cNvPr>
              <p:cNvSpPr/>
              <p:nvPr/>
            </p:nvSpPr>
            <p:spPr>
              <a:xfrm>
                <a:off x="-320561" y="2536516"/>
                <a:ext cx="63000" cy="44080"/>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75" name="Grupo 174">
              <a:extLst>
                <a:ext uri="{FF2B5EF4-FFF2-40B4-BE49-F238E27FC236}">
                  <a16:creationId xmlns:a16="http://schemas.microsoft.com/office/drawing/2014/main" id="{B1B09014-E127-61C4-6BCF-497A1CEFD430}"/>
                </a:ext>
              </a:extLst>
            </p:cNvPr>
            <p:cNvGrpSpPr/>
            <p:nvPr/>
          </p:nvGrpSpPr>
          <p:grpSpPr>
            <a:xfrm>
              <a:off x="4745049" y="2228975"/>
              <a:ext cx="136686" cy="134212"/>
              <a:chOff x="-212092" y="2504556"/>
              <a:chExt cx="108000" cy="108000"/>
            </a:xfrm>
          </p:grpSpPr>
          <p:sp>
            <p:nvSpPr>
              <p:cNvPr id="233" name="Elipse 232">
                <a:extLst>
                  <a:ext uri="{FF2B5EF4-FFF2-40B4-BE49-F238E27FC236}">
                    <a16:creationId xmlns:a16="http://schemas.microsoft.com/office/drawing/2014/main" id="{8AEBBFCF-02C3-69A2-0FF9-24AF689A2C2A}"/>
                  </a:ext>
                </a:extLst>
              </p:cNvPr>
              <p:cNvSpPr/>
              <p:nvPr/>
            </p:nvSpPr>
            <p:spPr>
              <a:xfrm>
                <a:off x="-212092" y="2504556"/>
                <a:ext cx="108000" cy="1080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34" name="Forma libre: forma 233">
                <a:extLst>
                  <a:ext uri="{FF2B5EF4-FFF2-40B4-BE49-F238E27FC236}">
                    <a16:creationId xmlns:a16="http://schemas.microsoft.com/office/drawing/2014/main" id="{A7CA7784-622A-7C05-AEFA-182EDEBB9637}"/>
                  </a:ext>
                </a:extLst>
              </p:cNvPr>
              <p:cNvSpPr/>
              <p:nvPr/>
            </p:nvSpPr>
            <p:spPr>
              <a:xfrm>
                <a:off x="-178342" y="2527022"/>
                <a:ext cx="40500" cy="63068"/>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76" name="Espaa">
              <a:extLst>
                <a:ext uri="{FF2B5EF4-FFF2-40B4-BE49-F238E27FC236}">
                  <a16:creationId xmlns:a16="http://schemas.microsoft.com/office/drawing/2014/main" id="{A18F0BDC-B8C8-D892-6DBC-914309A7B502}"/>
                </a:ext>
              </a:extLst>
            </p:cNvPr>
            <p:cNvSpPr/>
            <p:nvPr/>
          </p:nvSpPr>
          <p:spPr>
            <a:xfrm>
              <a:off x="5079078" y="2200462"/>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Francia</a:t>
              </a:r>
            </a:p>
          </p:txBody>
        </p:sp>
        <p:grpSp>
          <p:nvGrpSpPr>
            <p:cNvPr id="177" name="Grupo 176">
              <a:extLst>
                <a:ext uri="{FF2B5EF4-FFF2-40B4-BE49-F238E27FC236}">
                  <a16:creationId xmlns:a16="http://schemas.microsoft.com/office/drawing/2014/main" id="{DD5BAD60-7A66-C326-1816-67F924B2F9A1}"/>
                </a:ext>
              </a:extLst>
            </p:cNvPr>
            <p:cNvGrpSpPr/>
            <p:nvPr/>
          </p:nvGrpSpPr>
          <p:grpSpPr>
            <a:xfrm>
              <a:off x="6332064" y="1366234"/>
              <a:ext cx="136686" cy="134212"/>
              <a:chOff x="-214473" y="2177826"/>
              <a:chExt cx="108000" cy="108000"/>
            </a:xfrm>
          </p:grpSpPr>
          <p:sp>
            <p:nvSpPr>
              <p:cNvPr id="231" name="Elipse 230">
                <a:extLst>
                  <a:ext uri="{FF2B5EF4-FFF2-40B4-BE49-F238E27FC236}">
                    <a16:creationId xmlns:a16="http://schemas.microsoft.com/office/drawing/2014/main" id="{F67D41AF-4199-3FF8-6B72-1691820CA42D}"/>
                  </a:ext>
                </a:extLst>
              </p:cNvPr>
              <p:cNvSpPr/>
              <p:nvPr/>
            </p:nvSpPr>
            <p:spPr>
              <a:xfrm>
                <a:off x="-214473" y="2177826"/>
                <a:ext cx="108000" cy="1080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32" name="Forma libre: forma 231">
                <a:extLst>
                  <a:ext uri="{FF2B5EF4-FFF2-40B4-BE49-F238E27FC236}">
                    <a16:creationId xmlns:a16="http://schemas.microsoft.com/office/drawing/2014/main" id="{622F2E74-BB6D-D008-D42C-409612D404CF}"/>
                  </a:ext>
                </a:extLst>
              </p:cNvPr>
              <p:cNvSpPr/>
              <p:nvPr/>
            </p:nvSpPr>
            <p:spPr>
              <a:xfrm>
                <a:off x="-189723" y="2207860"/>
                <a:ext cx="58500" cy="47931"/>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78" name="Grupo 177">
              <a:extLst>
                <a:ext uri="{FF2B5EF4-FFF2-40B4-BE49-F238E27FC236}">
                  <a16:creationId xmlns:a16="http://schemas.microsoft.com/office/drawing/2014/main" id="{1A01DFD8-7A55-CFE2-E26B-D18038B99C9E}"/>
                </a:ext>
              </a:extLst>
            </p:cNvPr>
            <p:cNvGrpSpPr/>
            <p:nvPr/>
          </p:nvGrpSpPr>
          <p:grpSpPr>
            <a:xfrm>
              <a:off x="6167660" y="1366234"/>
              <a:ext cx="136686" cy="134212"/>
              <a:chOff x="-212092" y="2504556"/>
              <a:chExt cx="108000" cy="108000"/>
            </a:xfrm>
          </p:grpSpPr>
          <p:sp>
            <p:nvSpPr>
              <p:cNvPr id="229" name="Elipse 228">
                <a:extLst>
                  <a:ext uri="{FF2B5EF4-FFF2-40B4-BE49-F238E27FC236}">
                    <a16:creationId xmlns:a16="http://schemas.microsoft.com/office/drawing/2014/main" id="{0D5FEF69-B005-32A8-851F-B0AAB17E4BBF}"/>
                  </a:ext>
                </a:extLst>
              </p:cNvPr>
              <p:cNvSpPr/>
              <p:nvPr/>
            </p:nvSpPr>
            <p:spPr>
              <a:xfrm>
                <a:off x="-212092" y="2504556"/>
                <a:ext cx="108000" cy="1080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30" name="Forma libre: forma 229">
                <a:extLst>
                  <a:ext uri="{FF2B5EF4-FFF2-40B4-BE49-F238E27FC236}">
                    <a16:creationId xmlns:a16="http://schemas.microsoft.com/office/drawing/2014/main" id="{892F4680-7942-A415-FA0D-04709BBCFD33}"/>
                  </a:ext>
                </a:extLst>
              </p:cNvPr>
              <p:cNvSpPr/>
              <p:nvPr/>
            </p:nvSpPr>
            <p:spPr>
              <a:xfrm>
                <a:off x="-178342" y="2527022"/>
                <a:ext cx="40500" cy="63068"/>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79" name="Espaa">
              <a:extLst>
                <a:ext uri="{FF2B5EF4-FFF2-40B4-BE49-F238E27FC236}">
                  <a16:creationId xmlns:a16="http://schemas.microsoft.com/office/drawing/2014/main" id="{D4FA1D7F-E3BA-321D-8732-AC8582273B6A}"/>
                </a:ext>
              </a:extLst>
            </p:cNvPr>
            <p:cNvSpPr/>
            <p:nvPr/>
          </p:nvSpPr>
          <p:spPr>
            <a:xfrm>
              <a:off x="6501688" y="1337721"/>
              <a:ext cx="1355602"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República Checa</a:t>
              </a:r>
            </a:p>
          </p:txBody>
        </p:sp>
        <p:grpSp>
          <p:nvGrpSpPr>
            <p:cNvPr id="180" name="Grupo 179">
              <a:extLst>
                <a:ext uri="{FF2B5EF4-FFF2-40B4-BE49-F238E27FC236}">
                  <a16:creationId xmlns:a16="http://schemas.microsoft.com/office/drawing/2014/main" id="{07490F6A-25D9-0B43-ABF8-AC5389EB369B}"/>
                </a:ext>
              </a:extLst>
            </p:cNvPr>
            <p:cNvGrpSpPr/>
            <p:nvPr/>
          </p:nvGrpSpPr>
          <p:grpSpPr>
            <a:xfrm>
              <a:off x="6332064" y="1580296"/>
              <a:ext cx="136686" cy="134212"/>
              <a:chOff x="-214473" y="2177826"/>
              <a:chExt cx="108000" cy="108000"/>
            </a:xfrm>
          </p:grpSpPr>
          <p:sp>
            <p:nvSpPr>
              <p:cNvPr id="227" name="Elipse 226">
                <a:extLst>
                  <a:ext uri="{FF2B5EF4-FFF2-40B4-BE49-F238E27FC236}">
                    <a16:creationId xmlns:a16="http://schemas.microsoft.com/office/drawing/2014/main" id="{25DD8BC7-AD54-2F30-C981-E4C49E849ABB}"/>
                  </a:ext>
                </a:extLst>
              </p:cNvPr>
              <p:cNvSpPr/>
              <p:nvPr/>
            </p:nvSpPr>
            <p:spPr>
              <a:xfrm>
                <a:off x="-214473" y="2177826"/>
                <a:ext cx="108000" cy="1080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28" name="Forma libre: forma 227">
                <a:extLst>
                  <a:ext uri="{FF2B5EF4-FFF2-40B4-BE49-F238E27FC236}">
                    <a16:creationId xmlns:a16="http://schemas.microsoft.com/office/drawing/2014/main" id="{DF17960E-3052-28C5-A8D2-86025D9054A4}"/>
                  </a:ext>
                </a:extLst>
              </p:cNvPr>
              <p:cNvSpPr/>
              <p:nvPr/>
            </p:nvSpPr>
            <p:spPr>
              <a:xfrm>
                <a:off x="-189723" y="2207860"/>
                <a:ext cx="58500" cy="47931"/>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81" name="Espaa">
              <a:extLst>
                <a:ext uri="{FF2B5EF4-FFF2-40B4-BE49-F238E27FC236}">
                  <a16:creationId xmlns:a16="http://schemas.microsoft.com/office/drawing/2014/main" id="{22BF0F67-B3E3-012F-E9B5-56E9CC0B488D}"/>
                </a:ext>
              </a:extLst>
            </p:cNvPr>
            <p:cNvSpPr/>
            <p:nvPr/>
          </p:nvSpPr>
          <p:spPr>
            <a:xfrm>
              <a:off x="6501688" y="1551783"/>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Polonia</a:t>
              </a:r>
            </a:p>
          </p:txBody>
        </p:sp>
        <p:grpSp>
          <p:nvGrpSpPr>
            <p:cNvPr id="182" name="Grupo 181">
              <a:extLst>
                <a:ext uri="{FF2B5EF4-FFF2-40B4-BE49-F238E27FC236}">
                  <a16:creationId xmlns:a16="http://schemas.microsoft.com/office/drawing/2014/main" id="{163F1775-9AA9-2F1F-3018-20BA0C8EE3D3}"/>
                </a:ext>
              </a:extLst>
            </p:cNvPr>
            <p:cNvGrpSpPr/>
            <p:nvPr/>
          </p:nvGrpSpPr>
          <p:grpSpPr>
            <a:xfrm>
              <a:off x="6332064" y="1789760"/>
              <a:ext cx="136686" cy="134212"/>
              <a:chOff x="-214473" y="2177826"/>
              <a:chExt cx="108000" cy="108000"/>
            </a:xfrm>
          </p:grpSpPr>
          <p:sp>
            <p:nvSpPr>
              <p:cNvPr id="225" name="Elipse 224">
                <a:extLst>
                  <a:ext uri="{FF2B5EF4-FFF2-40B4-BE49-F238E27FC236}">
                    <a16:creationId xmlns:a16="http://schemas.microsoft.com/office/drawing/2014/main" id="{AF225CB5-B0D6-4272-EEC5-23B0C58436B1}"/>
                  </a:ext>
                </a:extLst>
              </p:cNvPr>
              <p:cNvSpPr/>
              <p:nvPr/>
            </p:nvSpPr>
            <p:spPr>
              <a:xfrm>
                <a:off x="-214473" y="2177826"/>
                <a:ext cx="108000" cy="1080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26" name="Forma libre: forma 225">
                <a:extLst>
                  <a:ext uri="{FF2B5EF4-FFF2-40B4-BE49-F238E27FC236}">
                    <a16:creationId xmlns:a16="http://schemas.microsoft.com/office/drawing/2014/main" id="{5F3B8738-4526-358F-B4CE-734C9BA23ABF}"/>
                  </a:ext>
                </a:extLst>
              </p:cNvPr>
              <p:cNvSpPr/>
              <p:nvPr/>
            </p:nvSpPr>
            <p:spPr>
              <a:xfrm>
                <a:off x="-189723" y="2207860"/>
                <a:ext cx="58500" cy="47931"/>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83" name="Espaa">
              <a:extLst>
                <a:ext uri="{FF2B5EF4-FFF2-40B4-BE49-F238E27FC236}">
                  <a16:creationId xmlns:a16="http://schemas.microsoft.com/office/drawing/2014/main" id="{9DB07585-7B76-FC63-0948-C09C46C2F997}"/>
                </a:ext>
              </a:extLst>
            </p:cNvPr>
            <p:cNvSpPr/>
            <p:nvPr/>
          </p:nvSpPr>
          <p:spPr>
            <a:xfrm>
              <a:off x="6501688" y="1761247"/>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Austria</a:t>
              </a:r>
            </a:p>
          </p:txBody>
        </p:sp>
        <p:grpSp>
          <p:nvGrpSpPr>
            <p:cNvPr id="184" name="Grupo 183">
              <a:extLst>
                <a:ext uri="{FF2B5EF4-FFF2-40B4-BE49-F238E27FC236}">
                  <a16:creationId xmlns:a16="http://schemas.microsoft.com/office/drawing/2014/main" id="{F1431496-DF01-4C75-90D5-FF078F04DE05}"/>
                </a:ext>
              </a:extLst>
            </p:cNvPr>
            <p:cNvGrpSpPr/>
            <p:nvPr/>
          </p:nvGrpSpPr>
          <p:grpSpPr>
            <a:xfrm>
              <a:off x="6332064" y="2003822"/>
              <a:ext cx="136686" cy="134212"/>
              <a:chOff x="-343061" y="2504556"/>
              <a:chExt cx="108000" cy="108000"/>
            </a:xfrm>
          </p:grpSpPr>
          <p:sp>
            <p:nvSpPr>
              <p:cNvPr id="223" name="Elipse 222">
                <a:extLst>
                  <a:ext uri="{FF2B5EF4-FFF2-40B4-BE49-F238E27FC236}">
                    <a16:creationId xmlns:a16="http://schemas.microsoft.com/office/drawing/2014/main" id="{1BF80324-1E12-9CEC-99A6-625122E6CAB5}"/>
                  </a:ext>
                </a:extLst>
              </p:cNvPr>
              <p:cNvSpPr/>
              <p:nvPr/>
            </p:nvSpPr>
            <p:spPr>
              <a:xfrm>
                <a:off x="-343061" y="2504556"/>
                <a:ext cx="108000" cy="1080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24" name="Forma libre: forma 223">
                <a:extLst>
                  <a:ext uri="{FF2B5EF4-FFF2-40B4-BE49-F238E27FC236}">
                    <a16:creationId xmlns:a16="http://schemas.microsoft.com/office/drawing/2014/main" id="{A85A82ED-B003-FB06-806E-F56A2F488C52}"/>
                  </a:ext>
                </a:extLst>
              </p:cNvPr>
              <p:cNvSpPr/>
              <p:nvPr/>
            </p:nvSpPr>
            <p:spPr>
              <a:xfrm>
                <a:off x="-320561" y="2536516"/>
                <a:ext cx="63000" cy="44080"/>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85" name="Espaa">
              <a:extLst>
                <a:ext uri="{FF2B5EF4-FFF2-40B4-BE49-F238E27FC236}">
                  <a16:creationId xmlns:a16="http://schemas.microsoft.com/office/drawing/2014/main" id="{D9AB030D-6984-1B7E-1E68-656562BFA3CA}"/>
                </a:ext>
              </a:extLst>
            </p:cNvPr>
            <p:cNvSpPr/>
            <p:nvPr/>
          </p:nvSpPr>
          <p:spPr>
            <a:xfrm>
              <a:off x="6501688" y="1975309"/>
              <a:ext cx="1102328"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Países Bajos</a:t>
              </a:r>
            </a:p>
          </p:txBody>
        </p:sp>
        <p:grpSp>
          <p:nvGrpSpPr>
            <p:cNvPr id="186" name="Grupo 185">
              <a:extLst>
                <a:ext uri="{FF2B5EF4-FFF2-40B4-BE49-F238E27FC236}">
                  <a16:creationId xmlns:a16="http://schemas.microsoft.com/office/drawing/2014/main" id="{BD8FB634-1AF7-C763-BD2C-F7FBAEE7A06F}"/>
                </a:ext>
              </a:extLst>
            </p:cNvPr>
            <p:cNvGrpSpPr/>
            <p:nvPr/>
          </p:nvGrpSpPr>
          <p:grpSpPr>
            <a:xfrm>
              <a:off x="6332064" y="2228366"/>
              <a:ext cx="136686" cy="134212"/>
              <a:chOff x="-343061" y="2504556"/>
              <a:chExt cx="108000" cy="108000"/>
            </a:xfrm>
          </p:grpSpPr>
          <p:sp>
            <p:nvSpPr>
              <p:cNvPr id="221" name="Elipse 220">
                <a:extLst>
                  <a:ext uri="{FF2B5EF4-FFF2-40B4-BE49-F238E27FC236}">
                    <a16:creationId xmlns:a16="http://schemas.microsoft.com/office/drawing/2014/main" id="{B2CA3348-A38B-2E1B-2E2D-A74368310D83}"/>
                  </a:ext>
                </a:extLst>
              </p:cNvPr>
              <p:cNvSpPr/>
              <p:nvPr/>
            </p:nvSpPr>
            <p:spPr>
              <a:xfrm>
                <a:off x="-343061" y="2504556"/>
                <a:ext cx="108000" cy="1080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22" name="Forma libre: forma 221">
                <a:extLst>
                  <a:ext uri="{FF2B5EF4-FFF2-40B4-BE49-F238E27FC236}">
                    <a16:creationId xmlns:a16="http://schemas.microsoft.com/office/drawing/2014/main" id="{2C13A930-214A-D8A8-3A0B-6DAABB2B7FAF}"/>
                  </a:ext>
                </a:extLst>
              </p:cNvPr>
              <p:cNvSpPr/>
              <p:nvPr/>
            </p:nvSpPr>
            <p:spPr>
              <a:xfrm>
                <a:off x="-320561" y="2536516"/>
                <a:ext cx="63000" cy="44080"/>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87" name="Espaa">
              <a:extLst>
                <a:ext uri="{FF2B5EF4-FFF2-40B4-BE49-F238E27FC236}">
                  <a16:creationId xmlns:a16="http://schemas.microsoft.com/office/drawing/2014/main" id="{61A36C4C-CCAB-03A0-2C65-955CE363A4E5}"/>
                </a:ext>
              </a:extLst>
            </p:cNvPr>
            <p:cNvSpPr/>
            <p:nvPr/>
          </p:nvSpPr>
          <p:spPr>
            <a:xfrm>
              <a:off x="6501688" y="2199853"/>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Alemania</a:t>
              </a:r>
            </a:p>
          </p:txBody>
        </p:sp>
        <p:grpSp>
          <p:nvGrpSpPr>
            <p:cNvPr id="188" name="Grupo 187">
              <a:extLst>
                <a:ext uri="{FF2B5EF4-FFF2-40B4-BE49-F238E27FC236}">
                  <a16:creationId xmlns:a16="http://schemas.microsoft.com/office/drawing/2014/main" id="{45E096E0-1735-0AEE-A360-0E5F19A2A518}"/>
                </a:ext>
              </a:extLst>
            </p:cNvPr>
            <p:cNvGrpSpPr/>
            <p:nvPr/>
          </p:nvGrpSpPr>
          <p:grpSpPr>
            <a:xfrm>
              <a:off x="7890260" y="1366234"/>
              <a:ext cx="136686" cy="134212"/>
              <a:chOff x="-214473" y="2177826"/>
              <a:chExt cx="108000" cy="108000"/>
            </a:xfrm>
          </p:grpSpPr>
          <p:sp>
            <p:nvSpPr>
              <p:cNvPr id="219" name="Elipse 218">
                <a:extLst>
                  <a:ext uri="{FF2B5EF4-FFF2-40B4-BE49-F238E27FC236}">
                    <a16:creationId xmlns:a16="http://schemas.microsoft.com/office/drawing/2014/main" id="{49BA2C8F-3BC2-FFFD-B8BD-481358BB44E0}"/>
                  </a:ext>
                </a:extLst>
              </p:cNvPr>
              <p:cNvSpPr/>
              <p:nvPr/>
            </p:nvSpPr>
            <p:spPr>
              <a:xfrm>
                <a:off x="-214473" y="2177826"/>
                <a:ext cx="108000" cy="1080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20" name="Forma libre: forma 219">
                <a:extLst>
                  <a:ext uri="{FF2B5EF4-FFF2-40B4-BE49-F238E27FC236}">
                    <a16:creationId xmlns:a16="http://schemas.microsoft.com/office/drawing/2014/main" id="{D564FB4C-B8E2-8244-BC30-47A2DC13C416}"/>
                  </a:ext>
                </a:extLst>
              </p:cNvPr>
              <p:cNvSpPr/>
              <p:nvPr/>
            </p:nvSpPr>
            <p:spPr>
              <a:xfrm>
                <a:off x="-189723" y="2207860"/>
                <a:ext cx="58500" cy="47931"/>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89" name="Espaa">
              <a:extLst>
                <a:ext uri="{FF2B5EF4-FFF2-40B4-BE49-F238E27FC236}">
                  <a16:creationId xmlns:a16="http://schemas.microsoft.com/office/drawing/2014/main" id="{6EBC5B8A-7545-502F-A0EA-AD2152DF67C3}"/>
                </a:ext>
              </a:extLst>
            </p:cNvPr>
            <p:cNvSpPr/>
            <p:nvPr/>
          </p:nvSpPr>
          <p:spPr>
            <a:xfrm>
              <a:off x="8059883" y="1337721"/>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Serbia</a:t>
              </a:r>
            </a:p>
          </p:txBody>
        </p:sp>
        <p:grpSp>
          <p:nvGrpSpPr>
            <p:cNvPr id="190" name="Grupo 189">
              <a:extLst>
                <a:ext uri="{FF2B5EF4-FFF2-40B4-BE49-F238E27FC236}">
                  <a16:creationId xmlns:a16="http://schemas.microsoft.com/office/drawing/2014/main" id="{B294CAB7-78A0-FA20-FAC6-DD675B96DC62}"/>
                </a:ext>
              </a:extLst>
            </p:cNvPr>
            <p:cNvGrpSpPr/>
            <p:nvPr/>
          </p:nvGrpSpPr>
          <p:grpSpPr>
            <a:xfrm>
              <a:off x="7890260" y="1580296"/>
              <a:ext cx="136686" cy="134212"/>
              <a:chOff x="-214473" y="2177826"/>
              <a:chExt cx="108000" cy="108000"/>
            </a:xfrm>
          </p:grpSpPr>
          <p:sp>
            <p:nvSpPr>
              <p:cNvPr id="217" name="Elipse 216">
                <a:extLst>
                  <a:ext uri="{FF2B5EF4-FFF2-40B4-BE49-F238E27FC236}">
                    <a16:creationId xmlns:a16="http://schemas.microsoft.com/office/drawing/2014/main" id="{F3162418-33D6-BD52-F0C4-35766B582820}"/>
                  </a:ext>
                </a:extLst>
              </p:cNvPr>
              <p:cNvSpPr/>
              <p:nvPr/>
            </p:nvSpPr>
            <p:spPr>
              <a:xfrm>
                <a:off x="-214473" y="2177826"/>
                <a:ext cx="108000" cy="1080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18" name="Forma libre: forma 217">
                <a:extLst>
                  <a:ext uri="{FF2B5EF4-FFF2-40B4-BE49-F238E27FC236}">
                    <a16:creationId xmlns:a16="http://schemas.microsoft.com/office/drawing/2014/main" id="{FB15BB17-9D4E-D97A-4376-97C2E261285F}"/>
                  </a:ext>
                </a:extLst>
              </p:cNvPr>
              <p:cNvSpPr/>
              <p:nvPr/>
            </p:nvSpPr>
            <p:spPr>
              <a:xfrm>
                <a:off x="-189723" y="2207860"/>
                <a:ext cx="58500" cy="47931"/>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91" name="Espaa">
              <a:extLst>
                <a:ext uri="{FF2B5EF4-FFF2-40B4-BE49-F238E27FC236}">
                  <a16:creationId xmlns:a16="http://schemas.microsoft.com/office/drawing/2014/main" id="{64427A2F-269A-0428-0E17-FA2CB6E29828}"/>
                </a:ext>
              </a:extLst>
            </p:cNvPr>
            <p:cNvSpPr/>
            <p:nvPr/>
          </p:nvSpPr>
          <p:spPr>
            <a:xfrm>
              <a:off x="8059883" y="1551783"/>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Eslovaquia</a:t>
              </a:r>
            </a:p>
          </p:txBody>
        </p:sp>
        <p:grpSp>
          <p:nvGrpSpPr>
            <p:cNvPr id="192" name="Grupo 191">
              <a:extLst>
                <a:ext uri="{FF2B5EF4-FFF2-40B4-BE49-F238E27FC236}">
                  <a16:creationId xmlns:a16="http://schemas.microsoft.com/office/drawing/2014/main" id="{0FB2ED13-1016-8D0D-7997-0720DA8B290D}"/>
                </a:ext>
              </a:extLst>
            </p:cNvPr>
            <p:cNvGrpSpPr/>
            <p:nvPr/>
          </p:nvGrpSpPr>
          <p:grpSpPr>
            <a:xfrm>
              <a:off x="7890260" y="1789760"/>
              <a:ext cx="136686" cy="134212"/>
              <a:chOff x="-214473" y="2177826"/>
              <a:chExt cx="108000" cy="108000"/>
            </a:xfrm>
          </p:grpSpPr>
          <p:sp>
            <p:nvSpPr>
              <p:cNvPr id="215" name="Elipse 214">
                <a:extLst>
                  <a:ext uri="{FF2B5EF4-FFF2-40B4-BE49-F238E27FC236}">
                    <a16:creationId xmlns:a16="http://schemas.microsoft.com/office/drawing/2014/main" id="{1685FDDF-82D7-5625-164C-8FDB75DF877F}"/>
                  </a:ext>
                </a:extLst>
              </p:cNvPr>
              <p:cNvSpPr/>
              <p:nvPr/>
            </p:nvSpPr>
            <p:spPr>
              <a:xfrm>
                <a:off x="-214473" y="2177826"/>
                <a:ext cx="108000" cy="1080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16" name="Forma libre: forma 215">
                <a:extLst>
                  <a:ext uri="{FF2B5EF4-FFF2-40B4-BE49-F238E27FC236}">
                    <a16:creationId xmlns:a16="http://schemas.microsoft.com/office/drawing/2014/main" id="{1A21B5BA-2627-62EC-2FBF-FE5F04E2A6F0}"/>
                  </a:ext>
                </a:extLst>
              </p:cNvPr>
              <p:cNvSpPr/>
              <p:nvPr/>
            </p:nvSpPr>
            <p:spPr>
              <a:xfrm>
                <a:off x="-189723" y="2207860"/>
                <a:ext cx="58500" cy="47931"/>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93" name="Espaa">
              <a:extLst>
                <a:ext uri="{FF2B5EF4-FFF2-40B4-BE49-F238E27FC236}">
                  <a16:creationId xmlns:a16="http://schemas.microsoft.com/office/drawing/2014/main" id="{A9E23C5C-AFAA-C966-19DE-4F5217BA477E}"/>
                </a:ext>
              </a:extLst>
            </p:cNvPr>
            <p:cNvSpPr/>
            <p:nvPr/>
          </p:nvSpPr>
          <p:spPr>
            <a:xfrm>
              <a:off x="8059883" y="1761247"/>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Hungría</a:t>
              </a:r>
            </a:p>
          </p:txBody>
        </p:sp>
        <p:grpSp>
          <p:nvGrpSpPr>
            <p:cNvPr id="194" name="Grupo 193">
              <a:extLst>
                <a:ext uri="{FF2B5EF4-FFF2-40B4-BE49-F238E27FC236}">
                  <a16:creationId xmlns:a16="http://schemas.microsoft.com/office/drawing/2014/main" id="{5AF7470D-65CD-237C-FE75-A7E54E939773}"/>
                </a:ext>
              </a:extLst>
            </p:cNvPr>
            <p:cNvGrpSpPr/>
            <p:nvPr/>
          </p:nvGrpSpPr>
          <p:grpSpPr>
            <a:xfrm>
              <a:off x="7890260" y="2003822"/>
              <a:ext cx="136686" cy="134212"/>
              <a:chOff x="-343061" y="2504556"/>
              <a:chExt cx="108000" cy="108000"/>
            </a:xfrm>
          </p:grpSpPr>
          <p:sp>
            <p:nvSpPr>
              <p:cNvPr id="213" name="Elipse 212">
                <a:extLst>
                  <a:ext uri="{FF2B5EF4-FFF2-40B4-BE49-F238E27FC236}">
                    <a16:creationId xmlns:a16="http://schemas.microsoft.com/office/drawing/2014/main" id="{B2D7A3D6-0160-B6C3-CD65-CDAA33275F09}"/>
                  </a:ext>
                </a:extLst>
              </p:cNvPr>
              <p:cNvSpPr/>
              <p:nvPr/>
            </p:nvSpPr>
            <p:spPr>
              <a:xfrm>
                <a:off x="-343061" y="2504556"/>
                <a:ext cx="108000" cy="1080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14" name="Forma libre: forma 213">
                <a:extLst>
                  <a:ext uri="{FF2B5EF4-FFF2-40B4-BE49-F238E27FC236}">
                    <a16:creationId xmlns:a16="http://schemas.microsoft.com/office/drawing/2014/main" id="{FD2A5E76-560A-2AA1-FD9A-D7343EB01D31}"/>
                  </a:ext>
                </a:extLst>
              </p:cNvPr>
              <p:cNvSpPr/>
              <p:nvPr/>
            </p:nvSpPr>
            <p:spPr>
              <a:xfrm>
                <a:off x="-320561" y="2536516"/>
                <a:ext cx="63000" cy="44080"/>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95" name="Espaa">
              <a:extLst>
                <a:ext uri="{FF2B5EF4-FFF2-40B4-BE49-F238E27FC236}">
                  <a16:creationId xmlns:a16="http://schemas.microsoft.com/office/drawing/2014/main" id="{C7F3AD7F-CD31-EDCB-9EB0-C548ADC2B371}"/>
                </a:ext>
              </a:extLst>
            </p:cNvPr>
            <p:cNvSpPr/>
            <p:nvPr/>
          </p:nvSpPr>
          <p:spPr>
            <a:xfrm>
              <a:off x="8059883" y="1975309"/>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Noruega</a:t>
              </a:r>
            </a:p>
          </p:txBody>
        </p:sp>
        <p:grpSp>
          <p:nvGrpSpPr>
            <p:cNvPr id="196" name="Grupo 195">
              <a:extLst>
                <a:ext uri="{FF2B5EF4-FFF2-40B4-BE49-F238E27FC236}">
                  <a16:creationId xmlns:a16="http://schemas.microsoft.com/office/drawing/2014/main" id="{A38421D6-37BD-4D2D-6676-1DA92BB5402B}"/>
                </a:ext>
              </a:extLst>
            </p:cNvPr>
            <p:cNvGrpSpPr/>
            <p:nvPr/>
          </p:nvGrpSpPr>
          <p:grpSpPr>
            <a:xfrm>
              <a:off x="6332064" y="2454500"/>
              <a:ext cx="136686" cy="134212"/>
              <a:chOff x="-214473" y="2177826"/>
              <a:chExt cx="108000" cy="108000"/>
            </a:xfrm>
          </p:grpSpPr>
          <p:sp>
            <p:nvSpPr>
              <p:cNvPr id="211" name="Elipse 210">
                <a:extLst>
                  <a:ext uri="{FF2B5EF4-FFF2-40B4-BE49-F238E27FC236}">
                    <a16:creationId xmlns:a16="http://schemas.microsoft.com/office/drawing/2014/main" id="{937280C2-9B0D-F10F-6FFD-A222722A4350}"/>
                  </a:ext>
                </a:extLst>
              </p:cNvPr>
              <p:cNvSpPr/>
              <p:nvPr/>
            </p:nvSpPr>
            <p:spPr>
              <a:xfrm>
                <a:off x="-214473" y="2177826"/>
                <a:ext cx="108000" cy="108000"/>
              </a:xfrm>
              <a:prstGeom prst="ellipse">
                <a:avLst/>
              </a:prstGeom>
              <a:solidFill>
                <a:srgbClr val="00763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12" name="Forma libre: forma 211">
                <a:extLst>
                  <a:ext uri="{FF2B5EF4-FFF2-40B4-BE49-F238E27FC236}">
                    <a16:creationId xmlns:a16="http://schemas.microsoft.com/office/drawing/2014/main" id="{61AE6C18-FFA5-1DBB-C89C-E983362A8714}"/>
                  </a:ext>
                </a:extLst>
              </p:cNvPr>
              <p:cNvSpPr/>
              <p:nvPr/>
            </p:nvSpPr>
            <p:spPr>
              <a:xfrm>
                <a:off x="-189723" y="2207860"/>
                <a:ext cx="58500" cy="47931"/>
              </a:xfrm>
              <a:custGeom>
                <a:avLst/>
                <a:gdLst>
                  <a:gd name="connsiteX0" fmla="*/ 114529 w 123824"/>
                  <a:gd name="connsiteY0" fmla="*/ 75 h 101455"/>
                  <a:gd name="connsiteX1" fmla="*/ 110671 w 123824"/>
                  <a:gd name="connsiteY1" fmla="*/ 2007 h 101455"/>
                  <a:gd name="connsiteX2" fmla="*/ 88468 w 123824"/>
                  <a:gd name="connsiteY2" fmla="*/ 11499 h 101455"/>
                  <a:gd name="connsiteX3" fmla="*/ 65317 w 123824"/>
                  <a:gd name="connsiteY3" fmla="*/ 14863 h 101455"/>
                  <a:gd name="connsiteX4" fmla="*/ 41052 w 123824"/>
                  <a:gd name="connsiteY4" fmla="*/ 18632 h 101455"/>
                  <a:gd name="connsiteX5" fmla="*/ 14211 w 123824"/>
                  <a:gd name="connsiteY5" fmla="*/ 38009 h 101455"/>
                  <a:gd name="connsiteX6" fmla="*/ 10202 w 123824"/>
                  <a:gd name="connsiteY6" fmla="*/ 55435 h 101455"/>
                  <a:gd name="connsiteX7" fmla="*/ 12481 w 123824"/>
                  <a:gd name="connsiteY7" fmla="*/ 72805 h 101455"/>
                  <a:gd name="connsiteX8" fmla="*/ 13058 w 123824"/>
                  <a:gd name="connsiteY8" fmla="*/ 74460 h 101455"/>
                  <a:gd name="connsiteX9" fmla="*/ 7215 w 123824"/>
                  <a:gd name="connsiteY9" fmla="*/ 79447 h 101455"/>
                  <a:gd name="connsiteX10" fmla="*/ 972 w 123824"/>
                  <a:gd name="connsiteY10" fmla="*/ 84888 h 101455"/>
                  <a:gd name="connsiteX11" fmla="*/ 387 w 123824"/>
                  <a:gd name="connsiteY11" fmla="*/ 89262 h 101455"/>
                  <a:gd name="connsiteX12" fmla="*/ 2735 w 123824"/>
                  <a:gd name="connsiteY12" fmla="*/ 91411 h 101455"/>
                  <a:gd name="connsiteX13" fmla="*/ 6018 w 123824"/>
                  <a:gd name="connsiteY13" fmla="*/ 91176 h 101455"/>
                  <a:gd name="connsiteX14" fmla="*/ 11769 w 123824"/>
                  <a:gd name="connsiteY14" fmla="*/ 86419 h 101455"/>
                  <a:gd name="connsiteX15" fmla="*/ 16944 w 123824"/>
                  <a:gd name="connsiteY15" fmla="*/ 82003 h 101455"/>
                  <a:gd name="connsiteX16" fmla="*/ 17800 w 123824"/>
                  <a:gd name="connsiteY16" fmla="*/ 83211 h 101455"/>
                  <a:gd name="connsiteX17" fmla="*/ 25928 w 123824"/>
                  <a:gd name="connsiteY17" fmla="*/ 91952 h 101455"/>
                  <a:gd name="connsiteX18" fmla="*/ 46707 w 123824"/>
                  <a:gd name="connsiteY18" fmla="*/ 101075 h 101455"/>
                  <a:gd name="connsiteX19" fmla="*/ 57216 w 123824"/>
                  <a:gd name="connsiteY19" fmla="*/ 101340 h 101455"/>
                  <a:gd name="connsiteX20" fmla="*/ 88335 w 123824"/>
                  <a:gd name="connsiteY20" fmla="*/ 90371 h 101455"/>
                  <a:gd name="connsiteX21" fmla="*/ 116281 w 123824"/>
                  <a:gd name="connsiteY21" fmla="*/ 58328 h 101455"/>
                  <a:gd name="connsiteX22" fmla="*/ 122578 w 123824"/>
                  <a:gd name="connsiteY22" fmla="*/ 7380 h 101455"/>
                  <a:gd name="connsiteX23" fmla="*/ 120196 w 123824"/>
                  <a:gd name="connsiteY23" fmla="*/ 1907 h 101455"/>
                  <a:gd name="connsiteX24" fmla="*/ 116672 w 123824"/>
                  <a:gd name="connsiteY24" fmla="*/ 133 h 101455"/>
                  <a:gd name="connsiteX25" fmla="*/ 115691 w 123824"/>
                  <a:gd name="connsiteY25" fmla="*/ 8 h 101455"/>
                  <a:gd name="connsiteX26" fmla="*/ 114529 w 123824"/>
                  <a:gd name="connsiteY26" fmla="*/ 75 h 101455"/>
                  <a:gd name="connsiteX27" fmla="*/ 113186 w 123824"/>
                  <a:gd name="connsiteY27" fmla="*/ 10370 h 101455"/>
                  <a:gd name="connsiteX28" fmla="*/ 84782 w 123824"/>
                  <a:gd name="connsiteY28" fmla="*/ 20638 h 101455"/>
                  <a:gd name="connsiteX29" fmla="*/ 66764 w 123824"/>
                  <a:gd name="connsiteY29" fmla="*/ 23014 h 101455"/>
                  <a:gd name="connsiteX30" fmla="*/ 43551 w 123824"/>
                  <a:gd name="connsiteY30" fmla="*/ 26517 h 101455"/>
                  <a:gd name="connsiteX31" fmla="*/ 22814 w 123824"/>
                  <a:gd name="connsiteY31" fmla="*/ 39414 h 101455"/>
                  <a:gd name="connsiteX32" fmla="*/ 19105 w 123824"/>
                  <a:gd name="connsiteY32" fmla="*/ 49714 h 101455"/>
                  <a:gd name="connsiteX33" fmla="*/ 18903 w 123824"/>
                  <a:gd name="connsiteY33" fmla="*/ 64814 h 101455"/>
                  <a:gd name="connsiteX34" fmla="*/ 19822 w 123824"/>
                  <a:gd name="connsiteY34" fmla="*/ 68506 h 101455"/>
                  <a:gd name="connsiteX35" fmla="*/ 20758 w 123824"/>
                  <a:gd name="connsiteY35" fmla="*/ 67900 h 101455"/>
                  <a:gd name="connsiteX36" fmla="*/ 31452 w 123824"/>
                  <a:gd name="connsiteY36" fmla="*/ 60285 h 101455"/>
                  <a:gd name="connsiteX37" fmla="*/ 62226 w 123824"/>
                  <a:gd name="connsiteY37" fmla="*/ 45911 h 101455"/>
                  <a:gd name="connsiteX38" fmla="*/ 68728 w 123824"/>
                  <a:gd name="connsiteY38" fmla="*/ 44290 h 101455"/>
                  <a:gd name="connsiteX39" fmla="*/ 72040 w 123824"/>
                  <a:gd name="connsiteY39" fmla="*/ 46569 h 101455"/>
                  <a:gd name="connsiteX40" fmla="*/ 71263 w 123824"/>
                  <a:gd name="connsiteY40" fmla="*/ 51291 h 101455"/>
                  <a:gd name="connsiteX41" fmla="*/ 67940 w 123824"/>
                  <a:gd name="connsiteY41" fmla="*/ 52805 h 101455"/>
                  <a:gd name="connsiteX42" fmla="*/ 39211 w 123824"/>
                  <a:gd name="connsiteY42" fmla="*/ 65204 h 101455"/>
                  <a:gd name="connsiteX43" fmla="*/ 27704 w 123824"/>
                  <a:gd name="connsiteY43" fmla="*/ 72913 h 101455"/>
                  <a:gd name="connsiteX44" fmla="*/ 23363 w 123824"/>
                  <a:gd name="connsiteY44" fmla="*/ 76596 h 101455"/>
                  <a:gd name="connsiteX45" fmla="*/ 25705 w 123824"/>
                  <a:gd name="connsiteY45" fmla="*/ 80028 h 101455"/>
                  <a:gd name="connsiteX46" fmla="*/ 31320 w 123824"/>
                  <a:gd name="connsiteY46" fmla="*/ 85704 h 101455"/>
                  <a:gd name="connsiteX47" fmla="*/ 55065 w 123824"/>
                  <a:gd name="connsiteY47" fmla="*/ 93183 h 101455"/>
                  <a:gd name="connsiteX48" fmla="*/ 72485 w 123824"/>
                  <a:gd name="connsiteY48" fmla="*/ 89304 h 101455"/>
                  <a:gd name="connsiteX49" fmla="*/ 81372 w 123824"/>
                  <a:gd name="connsiteY49" fmla="*/ 84960 h 101455"/>
                  <a:gd name="connsiteX50" fmla="*/ 109481 w 123824"/>
                  <a:gd name="connsiteY50" fmla="*/ 53262 h 101455"/>
                  <a:gd name="connsiteX51" fmla="*/ 115434 w 123824"/>
                  <a:gd name="connsiteY51" fmla="*/ 27948 h 101455"/>
                  <a:gd name="connsiteX52" fmla="*/ 115234 w 123824"/>
                  <a:gd name="connsiteY52" fmla="*/ 15125 h 101455"/>
                  <a:gd name="connsiteX53" fmla="*/ 114510 w 123824"/>
                  <a:gd name="connsiteY53" fmla="*/ 9535 h 101455"/>
                  <a:gd name="connsiteX54" fmla="*/ 113186 w 123824"/>
                  <a:gd name="connsiteY54" fmla="*/ 10370 h 10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3824" h="101455">
                    <a:moveTo>
                      <a:pt x="114529" y="75"/>
                    </a:moveTo>
                    <a:cubicBezTo>
                      <a:pt x="113376" y="227"/>
                      <a:pt x="112262" y="783"/>
                      <a:pt x="110671" y="2007"/>
                    </a:cubicBezTo>
                    <a:cubicBezTo>
                      <a:pt x="105032" y="6333"/>
                      <a:pt x="97784" y="9432"/>
                      <a:pt x="88468" y="11499"/>
                    </a:cubicBezTo>
                    <a:cubicBezTo>
                      <a:pt x="82992" y="12712"/>
                      <a:pt x="77875" y="13456"/>
                      <a:pt x="65317" y="14863"/>
                    </a:cubicBezTo>
                    <a:cubicBezTo>
                      <a:pt x="52132" y="16340"/>
                      <a:pt x="46813" y="17166"/>
                      <a:pt x="41052" y="18632"/>
                    </a:cubicBezTo>
                    <a:cubicBezTo>
                      <a:pt x="27432" y="22096"/>
                      <a:pt x="18905" y="28252"/>
                      <a:pt x="14211" y="38009"/>
                    </a:cubicBezTo>
                    <a:cubicBezTo>
                      <a:pt x="11814" y="42990"/>
                      <a:pt x="10595" y="48291"/>
                      <a:pt x="10202" y="55435"/>
                    </a:cubicBezTo>
                    <a:cubicBezTo>
                      <a:pt x="9850" y="61834"/>
                      <a:pt x="10572" y="67334"/>
                      <a:pt x="12481" y="72805"/>
                    </a:cubicBezTo>
                    <a:lnTo>
                      <a:pt x="13058" y="74460"/>
                    </a:lnTo>
                    <a:lnTo>
                      <a:pt x="7215" y="79447"/>
                    </a:lnTo>
                    <a:cubicBezTo>
                      <a:pt x="4001" y="82190"/>
                      <a:pt x="1191" y="84638"/>
                      <a:pt x="972" y="84888"/>
                    </a:cubicBezTo>
                    <a:cubicBezTo>
                      <a:pt x="-56" y="86056"/>
                      <a:pt x="-298" y="87866"/>
                      <a:pt x="387" y="89262"/>
                    </a:cubicBezTo>
                    <a:cubicBezTo>
                      <a:pt x="852" y="90206"/>
                      <a:pt x="1843" y="91115"/>
                      <a:pt x="2735" y="91411"/>
                    </a:cubicBezTo>
                    <a:cubicBezTo>
                      <a:pt x="3719" y="91738"/>
                      <a:pt x="5250" y="91629"/>
                      <a:pt x="6018" y="91176"/>
                    </a:cubicBezTo>
                    <a:cubicBezTo>
                      <a:pt x="6335" y="90989"/>
                      <a:pt x="8923" y="88849"/>
                      <a:pt x="11769" y="86419"/>
                    </a:cubicBezTo>
                    <a:lnTo>
                      <a:pt x="16944" y="82003"/>
                    </a:lnTo>
                    <a:lnTo>
                      <a:pt x="17800" y="83211"/>
                    </a:lnTo>
                    <a:cubicBezTo>
                      <a:pt x="19980" y="86293"/>
                      <a:pt x="23227" y="89784"/>
                      <a:pt x="25928" y="91952"/>
                    </a:cubicBezTo>
                    <a:cubicBezTo>
                      <a:pt x="32023" y="96846"/>
                      <a:pt x="38977" y="99898"/>
                      <a:pt x="46707" y="101075"/>
                    </a:cubicBezTo>
                    <a:cubicBezTo>
                      <a:pt x="49105" y="101439"/>
                      <a:pt x="54368" y="101573"/>
                      <a:pt x="57216" y="101340"/>
                    </a:cubicBezTo>
                    <a:cubicBezTo>
                      <a:pt x="67783" y="100478"/>
                      <a:pt x="78443" y="96721"/>
                      <a:pt x="88335" y="90371"/>
                    </a:cubicBezTo>
                    <a:cubicBezTo>
                      <a:pt x="100346" y="82656"/>
                      <a:pt x="110300" y="71246"/>
                      <a:pt x="116281" y="58328"/>
                    </a:cubicBezTo>
                    <a:cubicBezTo>
                      <a:pt x="123330" y="43103"/>
                      <a:pt x="125464" y="25836"/>
                      <a:pt x="122578" y="7380"/>
                    </a:cubicBezTo>
                    <a:cubicBezTo>
                      <a:pt x="122092" y="4264"/>
                      <a:pt x="121644" y="3223"/>
                      <a:pt x="120196" y="1907"/>
                    </a:cubicBezTo>
                    <a:cubicBezTo>
                      <a:pt x="119339" y="1125"/>
                      <a:pt x="117605" y="251"/>
                      <a:pt x="116672" y="133"/>
                    </a:cubicBezTo>
                    <a:cubicBezTo>
                      <a:pt x="116310" y="88"/>
                      <a:pt x="115872" y="30"/>
                      <a:pt x="115691" y="8"/>
                    </a:cubicBezTo>
                    <a:cubicBezTo>
                      <a:pt x="115510" y="-15"/>
                      <a:pt x="114986" y="15"/>
                      <a:pt x="114529" y="75"/>
                    </a:cubicBezTo>
                    <a:close/>
                    <a:moveTo>
                      <a:pt x="113186" y="10370"/>
                    </a:moveTo>
                    <a:cubicBezTo>
                      <a:pt x="105833" y="15284"/>
                      <a:pt x="97089" y="18447"/>
                      <a:pt x="84782" y="20638"/>
                    </a:cubicBezTo>
                    <a:cubicBezTo>
                      <a:pt x="80982" y="21314"/>
                      <a:pt x="75834" y="21993"/>
                      <a:pt x="66764" y="23014"/>
                    </a:cubicBezTo>
                    <a:cubicBezTo>
                      <a:pt x="54340" y="24414"/>
                      <a:pt x="48406" y="25309"/>
                      <a:pt x="43551" y="26517"/>
                    </a:cubicBezTo>
                    <a:cubicBezTo>
                      <a:pt x="33161" y="29101"/>
                      <a:pt x="26735" y="33097"/>
                      <a:pt x="22814" y="39414"/>
                    </a:cubicBezTo>
                    <a:cubicBezTo>
                      <a:pt x="21148" y="42098"/>
                      <a:pt x="19768" y="45928"/>
                      <a:pt x="19105" y="49714"/>
                    </a:cubicBezTo>
                    <a:cubicBezTo>
                      <a:pt x="18216" y="54779"/>
                      <a:pt x="18139" y="60534"/>
                      <a:pt x="18903" y="64814"/>
                    </a:cubicBezTo>
                    <a:cubicBezTo>
                      <a:pt x="19197" y="66464"/>
                      <a:pt x="19661" y="68329"/>
                      <a:pt x="19822" y="68506"/>
                    </a:cubicBezTo>
                    <a:cubicBezTo>
                      <a:pt x="19881" y="68570"/>
                      <a:pt x="20297" y="68301"/>
                      <a:pt x="20758" y="67900"/>
                    </a:cubicBezTo>
                    <a:cubicBezTo>
                      <a:pt x="22592" y="66303"/>
                      <a:pt x="27421" y="62863"/>
                      <a:pt x="31452" y="60285"/>
                    </a:cubicBezTo>
                    <a:cubicBezTo>
                      <a:pt x="40873" y="54256"/>
                      <a:pt x="51447" y="49318"/>
                      <a:pt x="62226" y="45911"/>
                    </a:cubicBezTo>
                    <a:cubicBezTo>
                      <a:pt x="66375" y="44600"/>
                      <a:pt x="67912" y="44216"/>
                      <a:pt x="68728" y="44290"/>
                    </a:cubicBezTo>
                    <a:cubicBezTo>
                      <a:pt x="70190" y="44423"/>
                      <a:pt x="71389" y="45248"/>
                      <a:pt x="72040" y="46569"/>
                    </a:cubicBezTo>
                    <a:cubicBezTo>
                      <a:pt x="72831" y="48177"/>
                      <a:pt x="72524" y="50051"/>
                      <a:pt x="71263" y="51291"/>
                    </a:cubicBezTo>
                    <a:cubicBezTo>
                      <a:pt x="70579" y="51966"/>
                      <a:pt x="70104" y="52182"/>
                      <a:pt x="67940" y="52805"/>
                    </a:cubicBezTo>
                    <a:cubicBezTo>
                      <a:pt x="58018" y="55663"/>
                      <a:pt x="48251" y="59879"/>
                      <a:pt x="39211" y="65204"/>
                    </a:cubicBezTo>
                    <a:cubicBezTo>
                      <a:pt x="35540" y="67367"/>
                      <a:pt x="30668" y="70631"/>
                      <a:pt x="27704" y="72913"/>
                    </a:cubicBezTo>
                    <a:cubicBezTo>
                      <a:pt x="26271" y="74016"/>
                      <a:pt x="23363" y="76483"/>
                      <a:pt x="23363" y="76596"/>
                    </a:cubicBezTo>
                    <a:cubicBezTo>
                      <a:pt x="23363" y="76747"/>
                      <a:pt x="24812" y="78870"/>
                      <a:pt x="25705" y="80028"/>
                    </a:cubicBezTo>
                    <a:cubicBezTo>
                      <a:pt x="26726" y="81352"/>
                      <a:pt x="30015" y="84676"/>
                      <a:pt x="31320" y="85704"/>
                    </a:cubicBezTo>
                    <a:cubicBezTo>
                      <a:pt x="38189" y="91114"/>
                      <a:pt x="46281" y="93663"/>
                      <a:pt x="55065" y="93183"/>
                    </a:cubicBezTo>
                    <a:cubicBezTo>
                      <a:pt x="61266" y="92844"/>
                      <a:pt x="66381" y="91705"/>
                      <a:pt x="72485" y="89304"/>
                    </a:cubicBezTo>
                    <a:cubicBezTo>
                      <a:pt x="74598" y="88472"/>
                      <a:pt x="79190" y="86228"/>
                      <a:pt x="81372" y="84960"/>
                    </a:cubicBezTo>
                    <a:cubicBezTo>
                      <a:pt x="93707" y="77788"/>
                      <a:pt x="103785" y="66433"/>
                      <a:pt x="109481" y="53262"/>
                    </a:cubicBezTo>
                    <a:cubicBezTo>
                      <a:pt x="112919" y="45326"/>
                      <a:pt x="114843" y="37130"/>
                      <a:pt x="115434" y="27948"/>
                    </a:cubicBezTo>
                    <a:cubicBezTo>
                      <a:pt x="115624" y="24944"/>
                      <a:pt x="115519" y="17904"/>
                      <a:pt x="115234" y="15125"/>
                    </a:cubicBezTo>
                    <a:cubicBezTo>
                      <a:pt x="114929" y="12049"/>
                      <a:pt x="114596" y="9535"/>
                      <a:pt x="114510" y="9535"/>
                    </a:cubicBezTo>
                    <a:cubicBezTo>
                      <a:pt x="114472" y="9535"/>
                      <a:pt x="113872" y="9911"/>
                      <a:pt x="113186" y="103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97" name="Grupo 196">
              <a:extLst>
                <a:ext uri="{FF2B5EF4-FFF2-40B4-BE49-F238E27FC236}">
                  <a16:creationId xmlns:a16="http://schemas.microsoft.com/office/drawing/2014/main" id="{6AF8C2CD-CE0E-6C89-01EB-02038465D06E}"/>
                </a:ext>
              </a:extLst>
            </p:cNvPr>
            <p:cNvGrpSpPr/>
            <p:nvPr/>
          </p:nvGrpSpPr>
          <p:grpSpPr>
            <a:xfrm>
              <a:off x="6001904" y="2454500"/>
              <a:ext cx="136686" cy="134212"/>
              <a:chOff x="-343061" y="2504556"/>
              <a:chExt cx="108000" cy="108000"/>
            </a:xfrm>
          </p:grpSpPr>
          <p:sp>
            <p:nvSpPr>
              <p:cNvPr id="209" name="Elipse 208">
                <a:extLst>
                  <a:ext uri="{FF2B5EF4-FFF2-40B4-BE49-F238E27FC236}">
                    <a16:creationId xmlns:a16="http://schemas.microsoft.com/office/drawing/2014/main" id="{2368A127-FD7C-08A2-4CA3-7F77F5F8983A}"/>
                  </a:ext>
                </a:extLst>
              </p:cNvPr>
              <p:cNvSpPr/>
              <p:nvPr/>
            </p:nvSpPr>
            <p:spPr>
              <a:xfrm>
                <a:off x="-343061" y="2504556"/>
                <a:ext cx="108000" cy="108000"/>
              </a:xfrm>
              <a:prstGeom prst="ellipse">
                <a:avLst/>
              </a:prstGeom>
              <a:solidFill>
                <a:srgbClr val="00569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10" name="Forma libre: forma 209">
                <a:extLst>
                  <a:ext uri="{FF2B5EF4-FFF2-40B4-BE49-F238E27FC236}">
                    <a16:creationId xmlns:a16="http://schemas.microsoft.com/office/drawing/2014/main" id="{B124CA10-1E31-6D92-B0B1-4EC3B1D6CFB9}"/>
                  </a:ext>
                </a:extLst>
              </p:cNvPr>
              <p:cNvSpPr/>
              <p:nvPr/>
            </p:nvSpPr>
            <p:spPr>
              <a:xfrm>
                <a:off x="-320561" y="2536516"/>
                <a:ext cx="63000" cy="44080"/>
              </a:xfrm>
              <a:custGeom>
                <a:avLst/>
                <a:gdLst>
                  <a:gd name="connsiteX0" fmla="*/ 133350 w 133350"/>
                  <a:gd name="connsiteY0" fmla="*/ 35248 h 93303"/>
                  <a:gd name="connsiteX1" fmla="*/ 111141 w 133350"/>
                  <a:gd name="connsiteY1" fmla="*/ 23499 h 93303"/>
                  <a:gd name="connsiteX2" fmla="*/ 102249 w 133350"/>
                  <a:gd name="connsiteY2" fmla="*/ 0 h 93303"/>
                  <a:gd name="connsiteX3" fmla="*/ 91838 w 133350"/>
                  <a:gd name="connsiteY3" fmla="*/ 25134 h 93303"/>
                  <a:gd name="connsiteX4" fmla="*/ 66705 w 133350"/>
                  <a:gd name="connsiteY4" fmla="*/ 35544 h 93303"/>
                  <a:gd name="connsiteX5" fmla="*/ 41571 w 133350"/>
                  <a:gd name="connsiteY5" fmla="*/ 25134 h 93303"/>
                  <a:gd name="connsiteX6" fmla="*/ 31160 w 133350"/>
                  <a:gd name="connsiteY6" fmla="*/ 0 h 93303"/>
                  <a:gd name="connsiteX7" fmla="*/ 31160 w 133350"/>
                  <a:gd name="connsiteY7" fmla="*/ 0 h 93303"/>
                  <a:gd name="connsiteX8" fmla="*/ 22345 w 133350"/>
                  <a:gd name="connsiteY8" fmla="*/ 23702 h 93303"/>
                  <a:gd name="connsiteX9" fmla="*/ 0 w 133350"/>
                  <a:gd name="connsiteY9" fmla="*/ 35544 h 93303"/>
                  <a:gd name="connsiteX10" fmla="*/ 31160 w 133350"/>
                  <a:gd name="connsiteY10" fmla="*/ 0 h 93303"/>
                  <a:gd name="connsiteX11" fmla="*/ 31160 w 133350"/>
                  <a:gd name="connsiteY11" fmla="*/ 71088 h 93303"/>
                  <a:gd name="connsiteX12" fmla="*/ 59 w 133350"/>
                  <a:gd name="connsiteY12" fmla="*/ 71088 h 93303"/>
                  <a:gd name="connsiteX13" fmla="*/ 133350 w 133350"/>
                  <a:gd name="connsiteY13" fmla="*/ 71088 h 93303"/>
                  <a:gd name="connsiteX14" fmla="*/ 80034 w 133350"/>
                  <a:gd name="connsiteY14" fmla="*/ 71088 h 93303"/>
                  <a:gd name="connsiteX15" fmla="*/ 80034 w 133350"/>
                  <a:gd name="connsiteY15" fmla="*/ 32996 h 93303"/>
                  <a:gd name="connsiteX16" fmla="*/ 102249 w 133350"/>
                  <a:gd name="connsiteY16" fmla="*/ 71088 h 93303"/>
                  <a:gd name="connsiteX17" fmla="*/ 102308 w 133350"/>
                  <a:gd name="connsiteY17" fmla="*/ 0 h 93303"/>
                  <a:gd name="connsiteX18" fmla="*/ 124464 w 133350"/>
                  <a:gd name="connsiteY18" fmla="*/ 71088 h 93303"/>
                  <a:gd name="connsiteX19" fmla="*/ 124464 w 133350"/>
                  <a:gd name="connsiteY19" fmla="*/ 32937 h 93303"/>
                  <a:gd name="connsiteX20" fmla="*/ 53375 w 133350"/>
                  <a:gd name="connsiteY20" fmla="*/ 71088 h 93303"/>
                  <a:gd name="connsiteX21" fmla="*/ 53375 w 133350"/>
                  <a:gd name="connsiteY21" fmla="*/ 32996 h 93303"/>
                  <a:gd name="connsiteX22" fmla="*/ 8945 w 133350"/>
                  <a:gd name="connsiteY22" fmla="*/ 71088 h 93303"/>
                  <a:gd name="connsiteX23" fmla="*/ 8945 w 133350"/>
                  <a:gd name="connsiteY23" fmla="*/ 32937 h 93303"/>
                  <a:gd name="connsiteX24" fmla="*/ 93363 w 133350"/>
                  <a:gd name="connsiteY24" fmla="*/ 93303 h 93303"/>
                  <a:gd name="connsiteX25" fmla="*/ 93363 w 133350"/>
                  <a:gd name="connsiteY25" fmla="*/ 71088 h 93303"/>
                  <a:gd name="connsiteX26" fmla="*/ 111135 w 133350"/>
                  <a:gd name="connsiteY26" fmla="*/ 71088 h 93303"/>
                  <a:gd name="connsiteX27" fmla="*/ 111135 w 133350"/>
                  <a:gd name="connsiteY27" fmla="*/ 93303 h 93303"/>
                  <a:gd name="connsiteX28" fmla="*/ 40047 w 133350"/>
                  <a:gd name="connsiteY28" fmla="*/ 93303 h 93303"/>
                  <a:gd name="connsiteX29" fmla="*/ 40047 w 133350"/>
                  <a:gd name="connsiteY29" fmla="*/ 71088 h 93303"/>
                  <a:gd name="connsiteX30" fmla="*/ 22274 w 133350"/>
                  <a:gd name="connsiteY30" fmla="*/ 71088 h 93303"/>
                  <a:gd name="connsiteX31" fmla="*/ 22274 w 133350"/>
                  <a:gd name="connsiteY31" fmla="*/ 93303 h 9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350" h="93303">
                    <a:moveTo>
                      <a:pt x="133350" y="35248"/>
                    </a:moveTo>
                    <a:cubicBezTo>
                      <a:pt x="124763" y="34166"/>
                      <a:pt x="116867" y="29989"/>
                      <a:pt x="111141" y="23499"/>
                    </a:cubicBezTo>
                    <a:cubicBezTo>
                      <a:pt x="105415" y="17010"/>
                      <a:pt x="102253" y="8654"/>
                      <a:pt x="102249" y="0"/>
                    </a:cubicBezTo>
                    <a:cubicBezTo>
                      <a:pt x="102249" y="9427"/>
                      <a:pt x="98504" y="18467"/>
                      <a:pt x="91838" y="25134"/>
                    </a:cubicBezTo>
                    <a:cubicBezTo>
                      <a:pt x="85173" y="31799"/>
                      <a:pt x="76131" y="35544"/>
                      <a:pt x="66705" y="35544"/>
                    </a:cubicBezTo>
                    <a:cubicBezTo>
                      <a:pt x="57278" y="35544"/>
                      <a:pt x="48237" y="31799"/>
                      <a:pt x="41571" y="25134"/>
                    </a:cubicBezTo>
                    <a:cubicBezTo>
                      <a:pt x="34905" y="18467"/>
                      <a:pt x="31160" y="9427"/>
                      <a:pt x="31160" y="0"/>
                    </a:cubicBezTo>
                    <a:moveTo>
                      <a:pt x="31160" y="0"/>
                    </a:moveTo>
                    <a:cubicBezTo>
                      <a:pt x="31227" y="8714"/>
                      <a:pt x="28089" y="17149"/>
                      <a:pt x="22345" y="23702"/>
                    </a:cubicBezTo>
                    <a:cubicBezTo>
                      <a:pt x="16600" y="30255"/>
                      <a:pt x="8648" y="34469"/>
                      <a:pt x="0" y="35544"/>
                    </a:cubicBezTo>
                    <a:moveTo>
                      <a:pt x="31160" y="0"/>
                    </a:moveTo>
                    <a:lnTo>
                      <a:pt x="31160" y="71088"/>
                    </a:lnTo>
                    <a:moveTo>
                      <a:pt x="59" y="71088"/>
                    </a:moveTo>
                    <a:lnTo>
                      <a:pt x="133350" y="71088"/>
                    </a:lnTo>
                    <a:moveTo>
                      <a:pt x="80034" y="71088"/>
                    </a:moveTo>
                    <a:lnTo>
                      <a:pt x="80034" y="32996"/>
                    </a:lnTo>
                    <a:moveTo>
                      <a:pt x="102249" y="71088"/>
                    </a:moveTo>
                    <a:lnTo>
                      <a:pt x="102308" y="0"/>
                    </a:lnTo>
                    <a:moveTo>
                      <a:pt x="124464" y="71088"/>
                    </a:moveTo>
                    <a:lnTo>
                      <a:pt x="124464" y="32937"/>
                    </a:lnTo>
                    <a:moveTo>
                      <a:pt x="53375" y="71088"/>
                    </a:moveTo>
                    <a:lnTo>
                      <a:pt x="53375" y="32996"/>
                    </a:lnTo>
                    <a:moveTo>
                      <a:pt x="8945" y="71088"/>
                    </a:moveTo>
                    <a:lnTo>
                      <a:pt x="8945" y="32937"/>
                    </a:lnTo>
                    <a:moveTo>
                      <a:pt x="93363" y="93303"/>
                    </a:moveTo>
                    <a:lnTo>
                      <a:pt x="93363" y="71088"/>
                    </a:lnTo>
                    <a:lnTo>
                      <a:pt x="111135" y="71088"/>
                    </a:lnTo>
                    <a:lnTo>
                      <a:pt x="111135" y="93303"/>
                    </a:lnTo>
                    <a:moveTo>
                      <a:pt x="40047" y="93303"/>
                    </a:moveTo>
                    <a:lnTo>
                      <a:pt x="40047" y="71088"/>
                    </a:lnTo>
                    <a:lnTo>
                      <a:pt x="22274" y="71088"/>
                    </a:lnTo>
                    <a:lnTo>
                      <a:pt x="22274" y="93303"/>
                    </a:lnTo>
                  </a:path>
                </a:pathLst>
              </a:custGeom>
              <a:noFill/>
              <a:ln w="3175"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grpSp>
          <p:nvGrpSpPr>
            <p:cNvPr id="198" name="Grupo 197">
              <a:extLst>
                <a:ext uri="{FF2B5EF4-FFF2-40B4-BE49-F238E27FC236}">
                  <a16:creationId xmlns:a16="http://schemas.microsoft.com/office/drawing/2014/main" id="{DB751132-BFFC-D226-6D18-F53A7F3C0039}"/>
                </a:ext>
              </a:extLst>
            </p:cNvPr>
            <p:cNvGrpSpPr/>
            <p:nvPr/>
          </p:nvGrpSpPr>
          <p:grpSpPr>
            <a:xfrm>
              <a:off x="6167660" y="2454500"/>
              <a:ext cx="136686" cy="134212"/>
              <a:chOff x="-212092" y="2504556"/>
              <a:chExt cx="108000" cy="108000"/>
            </a:xfrm>
          </p:grpSpPr>
          <p:sp>
            <p:nvSpPr>
              <p:cNvPr id="207" name="Elipse 206">
                <a:extLst>
                  <a:ext uri="{FF2B5EF4-FFF2-40B4-BE49-F238E27FC236}">
                    <a16:creationId xmlns:a16="http://schemas.microsoft.com/office/drawing/2014/main" id="{A2D50F57-F463-35B0-C91E-096212874E2B}"/>
                  </a:ext>
                </a:extLst>
              </p:cNvPr>
              <p:cNvSpPr/>
              <p:nvPr/>
            </p:nvSpPr>
            <p:spPr>
              <a:xfrm>
                <a:off x="-212092" y="2504556"/>
                <a:ext cx="108000" cy="108000"/>
              </a:xfrm>
              <a:prstGeom prst="ellipse">
                <a:avLst/>
              </a:prstGeom>
              <a:solidFill>
                <a:srgbClr val="70B9E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08" name="Forma libre: forma 207">
                <a:extLst>
                  <a:ext uri="{FF2B5EF4-FFF2-40B4-BE49-F238E27FC236}">
                    <a16:creationId xmlns:a16="http://schemas.microsoft.com/office/drawing/2014/main" id="{6DC3E7ED-CF3C-3958-6024-CBD0DEDD25D7}"/>
                  </a:ext>
                </a:extLst>
              </p:cNvPr>
              <p:cNvSpPr/>
              <p:nvPr/>
            </p:nvSpPr>
            <p:spPr>
              <a:xfrm>
                <a:off x="-178342" y="2527022"/>
                <a:ext cx="40500" cy="63068"/>
              </a:xfrm>
              <a:custGeom>
                <a:avLst/>
                <a:gdLst>
                  <a:gd name="connsiteX0" fmla="*/ 40978 w 85725"/>
                  <a:gd name="connsiteY0" fmla="*/ 190 h 133494"/>
                  <a:gd name="connsiteX1" fmla="*/ 37046 w 85725"/>
                  <a:gd name="connsiteY1" fmla="*/ 2258 h 133494"/>
                  <a:gd name="connsiteX2" fmla="*/ 28820 w 85725"/>
                  <a:gd name="connsiteY2" fmla="*/ 14744 h 133494"/>
                  <a:gd name="connsiteX3" fmla="*/ 957 w 85725"/>
                  <a:gd name="connsiteY3" fmla="*/ 79850 h 133494"/>
                  <a:gd name="connsiteX4" fmla="*/ 205 w 85725"/>
                  <a:gd name="connsiteY4" fmla="*/ 95372 h 133494"/>
                  <a:gd name="connsiteX5" fmla="*/ 18857 w 85725"/>
                  <a:gd name="connsiteY5" fmla="*/ 126188 h 133494"/>
                  <a:gd name="connsiteX6" fmla="*/ 37922 w 85725"/>
                  <a:gd name="connsiteY6" fmla="*/ 133309 h 133494"/>
                  <a:gd name="connsiteX7" fmla="*/ 43162 w 85725"/>
                  <a:gd name="connsiteY7" fmla="*/ 133494 h 133494"/>
                  <a:gd name="connsiteX8" fmla="*/ 52623 w 85725"/>
                  <a:gd name="connsiteY8" fmla="*/ 132475 h 133494"/>
                  <a:gd name="connsiteX9" fmla="*/ 74856 w 85725"/>
                  <a:gd name="connsiteY9" fmla="*/ 119323 h 133494"/>
                  <a:gd name="connsiteX10" fmla="*/ 85397 w 85725"/>
                  <a:gd name="connsiteY10" fmla="*/ 96866 h 133494"/>
                  <a:gd name="connsiteX11" fmla="*/ 85725 w 85725"/>
                  <a:gd name="connsiteY11" fmla="*/ 90496 h 133494"/>
                  <a:gd name="connsiteX12" fmla="*/ 84846 w 85725"/>
                  <a:gd name="connsiteY12" fmla="*/ 79871 h 133494"/>
                  <a:gd name="connsiteX13" fmla="*/ 59630 w 85725"/>
                  <a:gd name="connsiteY13" fmla="*/ 19216 h 133494"/>
                  <a:gd name="connsiteX14" fmla="*/ 49817 w 85725"/>
                  <a:gd name="connsiteY14" fmla="*/ 3357 h 133494"/>
                  <a:gd name="connsiteX15" fmla="*/ 40978 w 85725"/>
                  <a:gd name="connsiteY15" fmla="*/ 190 h 133494"/>
                  <a:gd name="connsiteX16" fmla="*/ 42355 w 85725"/>
                  <a:gd name="connsiteY16" fmla="*/ 10242 h 133494"/>
                  <a:gd name="connsiteX17" fmla="*/ 13886 w 85725"/>
                  <a:gd name="connsiteY17" fmla="*/ 66481 h 133494"/>
                  <a:gd name="connsiteX18" fmla="*/ 9236 w 85725"/>
                  <a:gd name="connsiteY18" fmla="*/ 93544 h 133494"/>
                  <a:gd name="connsiteX19" fmla="*/ 36394 w 85725"/>
                  <a:gd name="connsiteY19" fmla="*/ 123806 h 133494"/>
                  <a:gd name="connsiteX20" fmla="*/ 48547 w 85725"/>
                  <a:gd name="connsiteY20" fmla="*/ 123971 h 133494"/>
                  <a:gd name="connsiteX21" fmla="*/ 74662 w 85725"/>
                  <a:gd name="connsiteY21" fmla="*/ 102248 h 133494"/>
                  <a:gd name="connsiteX22" fmla="*/ 75107 w 85725"/>
                  <a:gd name="connsiteY22" fmla="*/ 77680 h 133494"/>
                  <a:gd name="connsiteX23" fmla="*/ 43639 w 85725"/>
                  <a:gd name="connsiteY23" fmla="*/ 10534 h 133494"/>
                  <a:gd name="connsiteX24" fmla="*/ 42904 w 85725"/>
                  <a:gd name="connsiteY24" fmla="*/ 9386 h 133494"/>
                  <a:gd name="connsiteX25" fmla="*/ 42355 w 85725"/>
                  <a:gd name="connsiteY25" fmla="*/ 10242 h 133494"/>
                  <a:gd name="connsiteX26" fmla="*/ 19792 w 85725"/>
                  <a:gd name="connsiteY26" fmla="*/ 86467 h 133494"/>
                  <a:gd name="connsiteX27" fmla="*/ 17135 w 85725"/>
                  <a:gd name="connsiteY27" fmla="*/ 89768 h 133494"/>
                  <a:gd name="connsiteX28" fmla="*/ 17848 w 85725"/>
                  <a:gd name="connsiteY28" fmla="*/ 97086 h 133494"/>
                  <a:gd name="connsiteX29" fmla="*/ 42288 w 85725"/>
                  <a:gd name="connsiteY29" fmla="*/ 116466 h 133494"/>
                  <a:gd name="connsiteX30" fmla="*/ 44818 w 85725"/>
                  <a:gd name="connsiteY30" fmla="*/ 116114 h 133494"/>
                  <a:gd name="connsiteX31" fmla="*/ 46130 w 85725"/>
                  <a:gd name="connsiteY31" fmla="*/ 108779 h 133494"/>
                  <a:gd name="connsiteX32" fmla="*/ 42236 w 85725"/>
                  <a:gd name="connsiteY32" fmla="*/ 107381 h 133494"/>
                  <a:gd name="connsiteX33" fmla="*/ 35232 w 85725"/>
                  <a:gd name="connsiteY33" fmla="*/ 105509 h 133494"/>
                  <a:gd name="connsiteX34" fmla="*/ 26505 w 85725"/>
                  <a:gd name="connsiteY34" fmla="*/ 93910 h 133494"/>
                  <a:gd name="connsiteX35" fmla="*/ 26158 w 85725"/>
                  <a:gd name="connsiteY35" fmla="*/ 91069 h 133494"/>
                  <a:gd name="connsiteX36" fmla="*/ 24785 w 85725"/>
                  <a:gd name="connsiteY36" fmla="*/ 87436 h 133494"/>
                  <a:gd name="connsiteX37" fmla="*/ 21767 w 85725"/>
                  <a:gd name="connsiteY37" fmla="*/ 86169 h 133494"/>
                  <a:gd name="connsiteX38" fmla="*/ 19792 w 85725"/>
                  <a:gd name="connsiteY38" fmla="*/ 86467 h 1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725" h="133494">
                    <a:moveTo>
                      <a:pt x="40978" y="190"/>
                    </a:moveTo>
                    <a:cubicBezTo>
                      <a:pt x="39682" y="469"/>
                      <a:pt x="38110" y="1295"/>
                      <a:pt x="37046" y="2258"/>
                    </a:cubicBezTo>
                    <a:cubicBezTo>
                      <a:pt x="35919" y="3277"/>
                      <a:pt x="33351" y="7175"/>
                      <a:pt x="28820" y="14744"/>
                    </a:cubicBezTo>
                    <a:cubicBezTo>
                      <a:pt x="13639" y="40099"/>
                      <a:pt x="4011" y="62597"/>
                      <a:pt x="957" y="79850"/>
                    </a:cubicBezTo>
                    <a:cubicBezTo>
                      <a:pt x="76" y="84829"/>
                      <a:pt x="-250" y="91570"/>
                      <a:pt x="205" y="95372"/>
                    </a:cubicBezTo>
                    <a:cubicBezTo>
                      <a:pt x="1723" y="108048"/>
                      <a:pt x="8402" y="119082"/>
                      <a:pt x="18857" y="126188"/>
                    </a:cubicBezTo>
                    <a:cubicBezTo>
                      <a:pt x="24481" y="130010"/>
                      <a:pt x="30895" y="132407"/>
                      <a:pt x="37922" y="133309"/>
                    </a:cubicBezTo>
                    <a:cubicBezTo>
                      <a:pt x="38883" y="133433"/>
                      <a:pt x="40829" y="133501"/>
                      <a:pt x="43162" y="133494"/>
                    </a:cubicBezTo>
                    <a:cubicBezTo>
                      <a:pt x="47160" y="133481"/>
                      <a:pt x="49340" y="133246"/>
                      <a:pt x="52623" y="132475"/>
                    </a:cubicBezTo>
                    <a:cubicBezTo>
                      <a:pt x="61170" y="130465"/>
                      <a:pt x="69111" y="125768"/>
                      <a:pt x="74856" y="119323"/>
                    </a:cubicBezTo>
                    <a:cubicBezTo>
                      <a:pt x="80520" y="112970"/>
                      <a:pt x="84055" y="105439"/>
                      <a:pt x="85397" y="96866"/>
                    </a:cubicBezTo>
                    <a:cubicBezTo>
                      <a:pt x="85680" y="95066"/>
                      <a:pt x="85723" y="94218"/>
                      <a:pt x="85725" y="90496"/>
                    </a:cubicBezTo>
                    <a:cubicBezTo>
                      <a:pt x="85727" y="85932"/>
                      <a:pt x="85583" y="84197"/>
                      <a:pt x="84846" y="79871"/>
                    </a:cubicBezTo>
                    <a:cubicBezTo>
                      <a:pt x="82145" y="64037"/>
                      <a:pt x="73335" y="42845"/>
                      <a:pt x="59630" y="19216"/>
                    </a:cubicBezTo>
                    <a:cubicBezTo>
                      <a:pt x="56325" y="13518"/>
                      <a:pt x="51109" y="5089"/>
                      <a:pt x="49817" y="3357"/>
                    </a:cubicBezTo>
                    <a:cubicBezTo>
                      <a:pt x="47897" y="785"/>
                      <a:pt x="44267" y="-515"/>
                      <a:pt x="40978" y="190"/>
                    </a:cubicBezTo>
                    <a:close/>
                    <a:moveTo>
                      <a:pt x="42355" y="10242"/>
                    </a:moveTo>
                    <a:cubicBezTo>
                      <a:pt x="29763" y="29855"/>
                      <a:pt x="19294" y="50536"/>
                      <a:pt x="13886" y="66481"/>
                    </a:cubicBezTo>
                    <a:cubicBezTo>
                      <a:pt x="10251" y="77197"/>
                      <a:pt x="8625" y="86662"/>
                      <a:pt x="9236" y="93544"/>
                    </a:cubicBezTo>
                    <a:cubicBezTo>
                      <a:pt x="10573" y="108581"/>
                      <a:pt x="21626" y="120897"/>
                      <a:pt x="36394" y="123806"/>
                    </a:cubicBezTo>
                    <a:cubicBezTo>
                      <a:pt x="40047" y="124526"/>
                      <a:pt x="44986" y="124593"/>
                      <a:pt x="48547" y="123971"/>
                    </a:cubicBezTo>
                    <a:cubicBezTo>
                      <a:pt x="60548" y="121873"/>
                      <a:pt x="70436" y="113647"/>
                      <a:pt x="74662" y="102248"/>
                    </a:cubicBezTo>
                    <a:cubicBezTo>
                      <a:pt x="77167" y="95489"/>
                      <a:pt x="77310" y="87577"/>
                      <a:pt x="75107" y="77680"/>
                    </a:cubicBezTo>
                    <a:cubicBezTo>
                      <a:pt x="71237" y="60298"/>
                      <a:pt x="59625" y="35522"/>
                      <a:pt x="43639" y="10534"/>
                    </a:cubicBezTo>
                    <a:lnTo>
                      <a:pt x="42904" y="9386"/>
                    </a:lnTo>
                    <a:lnTo>
                      <a:pt x="42355" y="10242"/>
                    </a:lnTo>
                    <a:close/>
                    <a:moveTo>
                      <a:pt x="19792" y="86467"/>
                    </a:moveTo>
                    <a:cubicBezTo>
                      <a:pt x="18303" y="87178"/>
                      <a:pt x="17394" y="88308"/>
                      <a:pt x="17135" y="89768"/>
                    </a:cubicBezTo>
                    <a:cubicBezTo>
                      <a:pt x="16887" y="91166"/>
                      <a:pt x="17224" y="94631"/>
                      <a:pt x="17848" y="97086"/>
                    </a:cubicBezTo>
                    <a:cubicBezTo>
                      <a:pt x="20684" y="108247"/>
                      <a:pt x="30968" y="116401"/>
                      <a:pt x="42288" y="116466"/>
                    </a:cubicBezTo>
                    <a:cubicBezTo>
                      <a:pt x="43952" y="116475"/>
                      <a:pt x="44169" y="116445"/>
                      <a:pt x="44818" y="116114"/>
                    </a:cubicBezTo>
                    <a:cubicBezTo>
                      <a:pt x="47677" y="114653"/>
                      <a:pt x="48334" y="110983"/>
                      <a:pt x="46130" y="108779"/>
                    </a:cubicBezTo>
                    <a:cubicBezTo>
                      <a:pt x="45198" y="107848"/>
                      <a:pt x="44347" y="107542"/>
                      <a:pt x="42236" y="107381"/>
                    </a:cubicBezTo>
                    <a:cubicBezTo>
                      <a:pt x="39386" y="107164"/>
                      <a:pt x="37458" y="106649"/>
                      <a:pt x="35232" y="105509"/>
                    </a:cubicBezTo>
                    <a:cubicBezTo>
                      <a:pt x="30738" y="103211"/>
                      <a:pt x="27500" y="98906"/>
                      <a:pt x="26505" y="93910"/>
                    </a:cubicBezTo>
                    <a:cubicBezTo>
                      <a:pt x="26379" y="93273"/>
                      <a:pt x="26222" y="91994"/>
                      <a:pt x="26158" y="91069"/>
                    </a:cubicBezTo>
                    <a:cubicBezTo>
                      <a:pt x="26021" y="89127"/>
                      <a:pt x="25745" y="88397"/>
                      <a:pt x="24785" y="87436"/>
                    </a:cubicBezTo>
                    <a:cubicBezTo>
                      <a:pt x="23854" y="86506"/>
                      <a:pt x="23201" y="86232"/>
                      <a:pt x="21767" y="86169"/>
                    </a:cubicBezTo>
                    <a:cubicBezTo>
                      <a:pt x="20690" y="86122"/>
                      <a:pt x="20433" y="86160"/>
                      <a:pt x="19792" y="864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199" name="Espaa">
              <a:extLst>
                <a:ext uri="{FF2B5EF4-FFF2-40B4-BE49-F238E27FC236}">
                  <a16:creationId xmlns:a16="http://schemas.microsoft.com/office/drawing/2014/main" id="{40376038-E435-24FB-27D6-D4AB82537E22}"/>
                </a:ext>
              </a:extLst>
            </p:cNvPr>
            <p:cNvSpPr/>
            <p:nvPr/>
          </p:nvSpPr>
          <p:spPr>
            <a:xfrm>
              <a:off x="6501688" y="2425987"/>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Rumanía</a:t>
              </a:r>
            </a:p>
          </p:txBody>
        </p:sp>
        <p:grpSp>
          <p:nvGrpSpPr>
            <p:cNvPr id="200" name="Grupo 199">
              <a:extLst>
                <a:ext uri="{FF2B5EF4-FFF2-40B4-BE49-F238E27FC236}">
                  <a16:creationId xmlns:a16="http://schemas.microsoft.com/office/drawing/2014/main" id="{7C8359AA-09BC-1647-3353-DED01B77CDC8}"/>
                </a:ext>
              </a:extLst>
            </p:cNvPr>
            <p:cNvGrpSpPr/>
            <p:nvPr/>
          </p:nvGrpSpPr>
          <p:grpSpPr>
            <a:xfrm>
              <a:off x="4909454" y="2454500"/>
              <a:ext cx="136686" cy="134212"/>
              <a:chOff x="-471319" y="2504556"/>
              <a:chExt cx="108000" cy="108000"/>
            </a:xfrm>
          </p:grpSpPr>
          <p:sp>
            <p:nvSpPr>
              <p:cNvPr id="205" name="Elipse 204">
                <a:extLst>
                  <a:ext uri="{FF2B5EF4-FFF2-40B4-BE49-F238E27FC236}">
                    <a16:creationId xmlns:a16="http://schemas.microsoft.com/office/drawing/2014/main" id="{3C8DC319-0AC6-6382-0829-FE9D66CAB900}"/>
                  </a:ext>
                </a:extLst>
              </p:cNvPr>
              <p:cNvSpPr/>
              <p:nvPr/>
            </p:nvSpPr>
            <p:spPr>
              <a:xfrm>
                <a:off x="-471319" y="2504556"/>
                <a:ext cx="108000" cy="108000"/>
              </a:xfrm>
              <a:prstGeom prst="ellipse">
                <a:avLst/>
              </a:prstGeom>
              <a:solidFill>
                <a:srgbClr val="69999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06" name="Forma libre: forma 205">
                <a:extLst>
                  <a:ext uri="{FF2B5EF4-FFF2-40B4-BE49-F238E27FC236}">
                    <a16:creationId xmlns:a16="http://schemas.microsoft.com/office/drawing/2014/main" id="{A0337301-AF44-F037-AB45-EE5A6E57BABC}"/>
                  </a:ext>
                </a:extLst>
              </p:cNvPr>
              <p:cNvSpPr/>
              <p:nvPr/>
            </p:nvSpPr>
            <p:spPr>
              <a:xfrm>
                <a:off x="-446569" y="2526705"/>
                <a:ext cx="58500" cy="63704"/>
              </a:xfrm>
              <a:custGeom>
                <a:avLst/>
                <a:gdLst>
                  <a:gd name="connsiteX0" fmla="*/ 43508 w 123824"/>
                  <a:gd name="connsiteY0" fmla="*/ 47 h 134840"/>
                  <a:gd name="connsiteX1" fmla="*/ 35392 w 123824"/>
                  <a:gd name="connsiteY1" fmla="*/ 419 h 134840"/>
                  <a:gd name="connsiteX2" fmla="*/ 34006 w 123824"/>
                  <a:gd name="connsiteY2" fmla="*/ 7620 h 134840"/>
                  <a:gd name="connsiteX3" fmla="*/ 35273 w 123824"/>
                  <a:gd name="connsiteY3" fmla="*/ 8620 h 134840"/>
                  <a:gd name="connsiteX4" fmla="*/ 41153 w 123824"/>
                  <a:gd name="connsiteY4" fmla="*/ 9001 h 134840"/>
                  <a:gd name="connsiteX5" fmla="*/ 46407 w 123824"/>
                  <a:gd name="connsiteY5" fmla="*/ 9039 h 134840"/>
                  <a:gd name="connsiteX6" fmla="*/ 46407 w 123824"/>
                  <a:gd name="connsiteY6" fmla="*/ 15478 h 134840"/>
                  <a:gd name="connsiteX7" fmla="*/ 46407 w 123824"/>
                  <a:gd name="connsiteY7" fmla="*/ 21907 h 134840"/>
                  <a:gd name="connsiteX8" fmla="*/ 39124 w 123824"/>
                  <a:gd name="connsiteY8" fmla="*/ 21964 h 134840"/>
                  <a:gd name="connsiteX9" fmla="*/ 29200 w 123824"/>
                  <a:gd name="connsiteY9" fmla="*/ 22850 h 134840"/>
                  <a:gd name="connsiteX10" fmla="*/ 19595 w 123824"/>
                  <a:gd name="connsiteY10" fmla="*/ 33499 h 134840"/>
                  <a:gd name="connsiteX11" fmla="*/ 17852 w 123824"/>
                  <a:gd name="connsiteY11" fmla="*/ 52006 h 134840"/>
                  <a:gd name="connsiteX12" fmla="*/ 16398 w 123824"/>
                  <a:gd name="connsiteY12" fmla="*/ 69399 h 134840"/>
                  <a:gd name="connsiteX13" fmla="*/ 16403 w 123824"/>
                  <a:gd name="connsiteY13" fmla="*/ 89630 h 134840"/>
                  <a:gd name="connsiteX14" fmla="*/ 16692 w 123824"/>
                  <a:gd name="connsiteY14" fmla="*/ 110985 h 134840"/>
                  <a:gd name="connsiteX15" fmla="*/ 18828 w 123824"/>
                  <a:gd name="connsiteY15" fmla="*/ 114986 h 134840"/>
                  <a:gd name="connsiteX16" fmla="*/ 19594 w 123824"/>
                  <a:gd name="connsiteY16" fmla="*/ 115900 h 134840"/>
                  <a:gd name="connsiteX17" fmla="*/ 10729 w 123824"/>
                  <a:gd name="connsiteY17" fmla="*/ 121301 h 134840"/>
                  <a:gd name="connsiteX18" fmla="*/ 1339 w 123824"/>
                  <a:gd name="connsiteY18" fmla="*/ 127092 h 134840"/>
                  <a:gd name="connsiteX19" fmla="*/ 1532 w 123824"/>
                  <a:gd name="connsiteY19" fmla="*/ 133759 h 134840"/>
                  <a:gd name="connsiteX20" fmla="*/ 5915 w 123824"/>
                  <a:gd name="connsiteY20" fmla="*/ 134636 h 134840"/>
                  <a:gd name="connsiteX21" fmla="*/ 19786 w 123824"/>
                  <a:gd name="connsiteY21" fmla="*/ 126444 h 134840"/>
                  <a:gd name="connsiteX22" fmla="*/ 33095 w 123824"/>
                  <a:gd name="connsiteY22" fmla="*/ 118453 h 134840"/>
                  <a:gd name="connsiteX23" fmla="*/ 61923 w 123824"/>
                  <a:gd name="connsiteY23" fmla="*/ 118453 h 134840"/>
                  <a:gd name="connsiteX24" fmla="*/ 90750 w 123824"/>
                  <a:gd name="connsiteY24" fmla="*/ 118453 h 134840"/>
                  <a:gd name="connsiteX25" fmla="*/ 103907 w 123824"/>
                  <a:gd name="connsiteY25" fmla="*/ 126377 h 134840"/>
                  <a:gd name="connsiteX26" fmla="*/ 117754 w 123824"/>
                  <a:gd name="connsiteY26" fmla="*/ 134569 h 134840"/>
                  <a:gd name="connsiteX27" fmla="*/ 122297 w 123824"/>
                  <a:gd name="connsiteY27" fmla="*/ 133759 h 134840"/>
                  <a:gd name="connsiteX28" fmla="*/ 122491 w 123824"/>
                  <a:gd name="connsiteY28" fmla="*/ 127092 h 134840"/>
                  <a:gd name="connsiteX29" fmla="*/ 113102 w 123824"/>
                  <a:gd name="connsiteY29" fmla="*/ 121301 h 134840"/>
                  <a:gd name="connsiteX30" fmla="*/ 104237 w 123824"/>
                  <a:gd name="connsiteY30" fmla="*/ 115900 h 134840"/>
                  <a:gd name="connsiteX31" fmla="*/ 105022 w 123824"/>
                  <a:gd name="connsiteY31" fmla="*/ 114957 h 134840"/>
                  <a:gd name="connsiteX32" fmla="*/ 107138 w 123824"/>
                  <a:gd name="connsiteY32" fmla="*/ 110985 h 134840"/>
                  <a:gd name="connsiteX33" fmla="*/ 107427 w 123824"/>
                  <a:gd name="connsiteY33" fmla="*/ 89620 h 134840"/>
                  <a:gd name="connsiteX34" fmla="*/ 107431 w 123824"/>
                  <a:gd name="connsiteY34" fmla="*/ 69370 h 134840"/>
                  <a:gd name="connsiteX35" fmla="*/ 105977 w 123824"/>
                  <a:gd name="connsiteY35" fmla="*/ 51987 h 134840"/>
                  <a:gd name="connsiteX36" fmla="*/ 104235 w 123824"/>
                  <a:gd name="connsiteY36" fmla="*/ 33499 h 134840"/>
                  <a:gd name="connsiteX37" fmla="*/ 94617 w 123824"/>
                  <a:gd name="connsiteY37" fmla="*/ 22841 h 134840"/>
                  <a:gd name="connsiteX38" fmla="*/ 84707 w 123824"/>
                  <a:gd name="connsiteY38" fmla="*/ 21964 h 134840"/>
                  <a:gd name="connsiteX39" fmla="*/ 77423 w 123824"/>
                  <a:gd name="connsiteY39" fmla="*/ 21907 h 134840"/>
                  <a:gd name="connsiteX40" fmla="*/ 77423 w 123824"/>
                  <a:gd name="connsiteY40" fmla="*/ 15478 h 134840"/>
                  <a:gd name="connsiteX41" fmla="*/ 77423 w 123824"/>
                  <a:gd name="connsiteY41" fmla="*/ 9039 h 134840"/>
                  <a:gd name="connsiteX42" fmla="*/ 82677 w 123824"/>
                  <a:gd name="connsiteY42" fmla="*/ 9001 h 134840"/>
                  <a:gd name="connsiteX43" fmla="*/ 88558 w 123824"/>
                  <a:gd name="connsiteY43" fmla="*/ 8620 h 134840"/>
                  <a:gd name="connsiteX44" fmla="*/ 91021 w 123824"/>
                  <a:gd name="connsiteY44" fmla="*/ 4315 h 134840"/>
                  <a:gd name="connsiteX45" fmla="*/ 88195 w 123824"/>
                  <a:gd name="connsiteY45" fmla="*/ 333 h 134840"/>
                  <a:gd name="connsiteX46" fmla="*/ 69193 w 123824"/>
                  <a:gd name="connsiteY46" fmla="*/ 9 h 134840"/>
                  <a:gd name="connsiteX47" fmla="*/ 43508 w 123824"/>
                  <a:gd name="connsiteY47" fmla="*/ 47 h 134840"/>
                  <a:gd name="connsiteX48" fmla="*/ 55538 w 123824"/>
                  <a:gd name="connsiteY48" fmla="*/ 15478 h 134840"/>
                  <a:gd name="connsiteX49" fmla="*/ 55538 w 123824"/>
                  <a:gd name="connsiteY49" fmla="*/ 21926 h 134840"/>
                  <a:gd name="connsiteX50" fmla="*/ 61915 w 123824"/>
                  <a:gd name="connsiteY50" fmla="*/ 21926 h 134840"/>
                  <a:gd name="connsiteX51" fmla="*/ 68292 w 123824"/>
                  <a:gd name="connsiteY51" fmla="*/ 21926 h 134840"/>
                  <a:gd name="connsiteX52" fmla="*/ 68292 w 123824"/>
                  <a:gd name="connsiteY52" fmla="*/ 15478 h 134840"/>
                  <a:gd name="connsiteX53" fmla="*/ 68292 w 123824"/>
                  <a:gd name="connsiteY53" fmla="*/ 9029 h 134840"/>
                  <a:gd name="connsiteX54" fmla="*/ 61915 w 123824"/>
                  <a:gd name="connsiteY54" fmla="*/ 9029 h 134840"/>
                  <a:gd name="connsiteX55" fmla="*/ 55538 w 123824"/>
                  <a:gd name="connsiteY55" fmla="*/ 9029 h 134840"/>
                  <a:gd name="connsiteX56" fmla="*/ 55538 w 123824"/>
                  <a:gd name="connsiteY56" fmla="*/ 15478 h 134840"/>
                  <a:gd name="connsiteX57" fmla="*/ 33592 w 123824"/>
                  <a:gd name="connsiteY57" fmla="*/ 31080 h 134840"/>
                  <a:gd name="connsiteX58" fmla="*/ 28446 w 123824"/>
                  <a:gd name="connsiteY58" fmla="*/ 35623 h 134840"/>
                  <a:gd name="connsiteX59" fmla="*/ 27131 w 123824"/>
                  <a:gd name="connsiteY59" fmla="*/ 50187 h 134840"/>
                  <a:gd name="connsiteX60" fmla="*/ 25898 w 123824"/>
                  <a:gd name="connsiteY60" fmla="*/ 64865 h 134840"/>
                  <a:gd name="connsiteX61" fmla="*/ 25816 w 123824"/>
                  <a:gd name="connsiteY61" fmla="*/ 65551 h 134840"/>
                  <a:gd name="connsiteX62" fmla="*/ 61915 w 123824"/>
                  <a:gd name="connsiteY62" fmla="*/ 65551 h 134840"/>
                  <a:gd name="connsiteX63" fmla="*/ 98014 w 123824"/>
                  <a:gd name="connsiteY63" fmla="*/ 65551 h 134840"/>
                  <a:gd name="connsiteX64" fmla="*/ 97932 w 123824"/>
                  <a:gd name="connsiteY64" fmla="*/ 64865 h 134840"/>
                  <a:gd name="connsiteX65" fmla="*/ 96700 w 123824"/>
                  <a:gd name="connsiteY65" fmla="*/ 50187 h 134840"/>
                  <a:gd name="connsiteX66" fmla="*/ 95383 w 123824"/>
                  <a:gd name="connsiteY66" fmla="*/ 35623 h 134840"/>
                  <a:gd name="connsiteX67" fmla="*/ 93707 w 123824"/>
                  <a:gd name="connsiteY67" fmla="*/ 32851 h 134840"/>
                  <a:gd name="connsiteX68" fmla="*/ 90076 w 123824"/>
                  <a:gd name="connsiteY68" fmla="*/ 31061 h 134840"/>
                  <a:gd name="connsiteX69" fmla="*/ 33592 w 123824"/>
                  <a:gd name="connsiteY69" fmla="*/ 31080 h 134840"/>
                  <a:gd name="connsiteX70" fmla="*/ 25391 w 123824"/>
                  <a:gd name="connsiteY70" fmla="*/ 91487 h 134840"/>
                  <a:gd name="connsiteX71" fmla="*/ 25872 w 123824"/>
                  <a:gd name="connsiteY71" fmla="*/ 109213 h 134840"/>
                  <a:gd name="connsiteX72" fmla="*/ 97959 w 123824"/>
                  <a:gd name="connsiteY72" fmla="*/ 109213 h 134840"/>
                  <a:gd name="connsiteX73" fmla="*/ 98439 w 123824"/>
                  <a:gd name="connsiteY73" fmla="*/ 91487 h 134840"/>
                  <a:gd name="connsiteX74" fmla="*/ 98439 w 123824"/>
                  <a:gd name="connsiteY74" fmla="*/ 74685 h 134840"/>
                  <a:gd name="connsiteX75" fmla="*/ 61915 w 123824"/>
                  <a:gd name="connsiteY75" fmla="*/ 74685 h 134840"/>
                  <a:gd name="connsiteX76" fmla="*/ 25391 w 123824"/>
                  <a:gd name="connsiteY76" fmla="*/ 74685 h 134840"/>
                  <a:gd name="connsiteX77" fmla="*/ 25391 w 123824"/>
                  <a:gd name="connsiteY77" fmla="*/ 91487 h 134840"/>
                  <a:gd name="connsiteX78" fmla="*/ 40271 w 123824"/>
                  <a:gd name="connsiteY78" fmla="*/ 79553 h 134840"/>
                  <a:gd name="connsiteX79" fmla="*/ 32706 w 123824"/>
                  <a:gd name="connsiteY79" fmla="*/ 84258 h 134840"/>
                  <a:gd name="connsiteX80" fmla="*/ 36857 w 123824"/>
                  <a:gd name="connsiteY80" fmla="*/ 103298 h 134840"/>
                  <a:gd name="connsiteX81" fmla="*/ 55121 w 123824"/>
                  <a:gd name="connsiteY81" fmla="*/ 95193 h 134840"/>
                  <a:gd name="connsiteX82" fmla="*/ 55189 w 123824"/>
                  <a:gd name="connsiteY82" fmla="*/ 89182 h 134840"/>
                  <a:gd name="connsiteX83" fmla="*/ 46334 w 123824"/>
                  <a:gd name="connsiteY83" fmla="*/ 79819 h 134840"/>
                  <a:gd name="connsiteX84" fmla="*/ 40271 w 123824"/>
                  <a:gd name="connsiteY84" fmla="*/ 79553 h 134840"/>
                  <a:gd name="connsiteX85" fmla="*/ 78599 w 123824"/>
                  <a:gd name="connsiteY85" fmla="*/ 79543 h 134840"/>
                  <a:gd name="connsiteX86" fmla="*/ 70138 w 123824"/>
                  <a:gd name="connsiteY86" fmla="*/ 85515 h 134840"/>
                  <a:gd name="connsiteX87" fmla="*/ 69739 w 123824"/>
                  <a:gd name="connsiteY87" fmla="*/ 97802 h 134840"/>
                  <a:gd name="connsiteX88" fmla="*/ 82450 w 123824"/>
                  <a:gd name="connsiteY88" fmla="*/ 104689 h 134840"/>
                  <a:gd name="connsiteX89" fmla="*/ 86974 w 123824"/>
                  <a:gd name="connsiteY89" fmla="*/ 103298 h 134840"/>
                  <a:gd name="connsiteX90" fmla="*/ 93754 w 123824"/>
                  <a:gd name="connsiteY90" fmla="*/ 91221 h 134840"/>
                  <a:gd name="connsiteX91" fmla="*/ 84570 w 123824"/>
                  <a:gd name="connsiteY91" fmla="*/ 79819 h 134840"/>
                  <a:gd name="connsiteX92" fmla="*/ 78599 w 123824"/>
                  <a:gd name="connsiteY92" fmla="*/ 79543 h 134840"/>
                  <a:gd name="connsiteX93" fmla="*/ 41256 w 123824"/>
                  <a:gd name="connsiteY93" fmla="*/ 88725 h 134840"/>
                  <a:gd name="connsiteX94" fmla="*/ 39308 w 123824"/>
                  <a:gd name="connsiteY94" fmla="*/ 90897 h 134840"/>
                  <a:gd name="connsiteX95" fmla="*/ 43927 w 123824"/>
                  <a:gd name="connsiteY95" fmla="*/ 95488 h 134840"/>
                  <a:gd name="connsiteX96" fmla="*/ 46114 w 123824"/>
                  <a:gd name="connsiteY96" fmla="*/ 90659 h 134840"/>
                  <a:gd name="connsiteX97" fmla="*/ 43961 w 123824"/>
                  <a:gd name="connsiteY97" fmla="*/ 88601 h 134840"/>
                  <a:gd name="connsiteX98" fmla="*/ 41256 w 123824"/>
                  <a:gd name="connsiteY98" fmla="*/ 88725 h 134840"/>
                  <a:gd name="connsiteX99" fmla="*/ 79800 w 123824"/>
                  <a:gd name="connsiteY99" fmla="*/ 88611 h 134840"/>
                  <a:gd name="connsiteX100" fmla="*/ 77716 w 123824"/>
                  <a:gd name="connsiteY100" fmla="*/ 90659 h 134840"/>
                  <a:gd name="connsiteX101" fmla="*/ 78791 w 123824"/>
                  <a:gd name="connsiteY101" fmla="*/ 94888 h 134840"/>
                  <a:gd name="connsiteX102" fmla="*/ 84523 w 123824"/>
                  <a:gd name="connsiteY102" fmla="*/ 90897 h 134840"/>
                  <a:gd name="connsiteX103" fmla="*/ 82574 w 123824"/>
                  <a:gd name="connsiteY103" fmla="*/ 88725 h 134840"/>
                  <a:gd name="connsiteX104" fmla="*/ 79800 w 123824"/>
                  <a:gd name="connsiteY104" fmla="*/ 88611 h 1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3824" h="134840">
                    <a:moveTo>
                      <a:pt x="43508" y="47"/>
                    </a:moveTo>
                    <a:cubicBezTo>
                      <a:pt x="36315" y="114"/>
                      <a:pt x="36021" y="124"/>
                      <a:pt x="35392" y="419"/>
                    </a:cubicBezTo>
                    <a:cubicBezTo>
                      <a:pt x="32634" y="1705"/>
                      <a:pt x="31915" y="5438"/>
                      <a:pt x="34006" y="7620"/>
                    </a:cubicBezTo>
                    <a:cubicBezTo>
                      <a:pt x="34359" y="7991"/>
                      <a:pt x="34928" y="8439"/>
                      <a:pt x="35273" y="8620"/>
                    </a:cubicBezTo>
                    <a:cubicBezTo>
                      <a:pt x="35889" y="8953"/>
                      <a:pt x="35984" y="8953"/>
                      <a:pt x="41153" y="9001"/>
                    </a:cubicBezTo>
                    <a:lnTo>
                      <a:pt x="46407" y="9039"/>
                    </a:lnTo>
                    <a:lnTo>
                      <a:pt x="46407" y="15478"/>
                    </a:lnTo>
                    <a:lnTo>
                      <a:pt x="46407" y="21907"/>
                    </a:lnTo>
                    <a:lnTo>
                      <a:pt x="39124" y="21964"/>
                    </a:lnTo>
                    <a:cubicBezTo>
                      <a:pt x="31285" y="22031"/>
                      <a:pt x="31482" y="22012"/>
                      <a:pt x="29200" y="22850"/>
                    </a:cubicBezTo>
                    <a:cubicBezTo>
                      <a:pt x="24544" y="24555"/>
                      <a:pt x="20858" y="28641"/>
                      <a:pt x="19595" y="33499"/>
                    </a:cubicBezTo>
                    <a:cubicBezTo>
                      <a:pt x="19375" y="34347"/>
                      <a:pt x="18958" y="38776"/>
                      <a:pt x="17852" y="52006"/>
                    </a:cubicBezTo>
                    <a:lnTo>
                      <a:pt x="16398" y="69399"/>
                    </a:lnTo>
                    <a:lnTo>
                      <a:pt x="16403" y="89630"/>
                    </a:lnTo>
                    <a:cubicBezTo>
                      <a:pt x="16409" y="109251"/>
                      <a:pt x="16417" y="109909"/>
                      <a:pt x="16692" y="110985"/>
                    </a:cubicBezTo>
                    <a:cubicBezTo>
                      <a:pt x="17064" y="112433"/>
                      <a:pt x="17876" y="113957"/>
                      <a:pt x="18828" y="114986"/>
                    </a:cubicBezTo>
                    <a:cubicBezTo>
                      <a:pt x="19249" y="115443"/>
                      <a:pt x="19594" y="115852"/>
                      <a:pt x="19594" y="115900"/>
                    </a:cubicBezTo>
                    <a:cubicBezTo>
                      <a:pt x="19594" y="115938"/>
                      <a:pt x="15605" y="118367"/>
                      <a:pt x="10729" y="121301"/>
                    </a:cubicBezTo>
                    <a:cubicBezTo>
                      <a:pt x="5853" y="124225"/>
                      <a:pt x="1628" y="126835"/>
                      <a:pt x="1339" y="127092"/>
                    </a:cubicBezTo>
                    <a:cubicBezTo>
                      <a:pt x="-524" y="128778"/>
                      <a:pt x="-428" y="132083"/>
                      <a:pt x="1532" y="133759"/>
                    </a:cubicBezTo>
                    <a:cubicBezTo>
                      <a:pt x="2659" y="134731"/>
                      <a:pt x="4582" y="135112"/>
                      <a:pt x="5915" y="134636"/>
                    </a:cubicBezTo>
                    <a:cubicBezTo>
                      <a:pt x="6224" y="134521"/>
                      <a:pt x="12466" y="130835"/>
                      <a:pt x="19786" y="126444"/>
                    </a:cubicBezTo>
                    <a:lnTo>
                      <a:pt x="33095" y="118453"/>
                    </a:lnTo>
                    <a:lnTo>
                      <a:pt x="61923" y="118453"/>
                    </a:lnTo>
                    <a:lnTo>
                      <a:pt x="90750" y="118453"/>
                    </a:lnTo>
                    <a:lnTo>
                      <a:pt x="103907" y="126377"/>
                    </a:lnTo>
                    <a:cubicBezTo>
                      <a:pt x="111143" y="130740"/>
                      <a:pt x="117374" y="134416"/>
                      <a:pt x="117754" y="134569"/>
                    </a:cubicBezTo>
                    <a:cubicBezTo>
                      <a:pt x="119181" y="135121"/>
                      <a:pt x="121110" y="134779"/>
                      <a:pt x="122297" y="133759"/>
                    </a:cubicBezTo>
                    <a:cubicBezTo>
                      <a:pt x="124251" y="132092"/>
                      <a:pt x="124347" y="128768"/>
                      <a:pt x="122491" y="127092"/>
                    </a:cubicBezTo>
                    <a:cubicBezTo>
                      <a:pt x="122203" y="126835"/>
                      <a:pt x="117978" y="124225"/>
                      <a:pt x="113102" y="121301"/>
                    </a:cubicBezTo>
                    <a:cubicBezTo>
                      <a:pt x="108226" y="118367"/>
                      <a:pt x="104237" y="115938"/>
                      <a:pt x="104237" y="115900"/>
                    </a:cubicBezTo>
                    <a:cubicBezTo>
                      <a:pt x="104237" y="115852"/>
                      <a:pt x="104590" y="115433"/>
                      <a:pt x="105022" y="114957"/>
                    </a:cubicBezTo>
                    <a:cubicBezTo>
                      <a:pt x="105999" y="113871"/>
                      <a:pt x="106768" y="112433"/>
                      <a:pt x="107138" y="110985"/>
                    </a:cubicBezTo>
                    <a:cubicBezTo>
                      <a:pt x="107414" y="109899"/>
                      <a:pt x="107423" y="109261"/>
                      <a:pt x="107427" y="89620"/>
                    </a:cubicBezTo>
                    <a:lnTo>
                      <a:pt x="107431" y="69370"/>
                    </a:lnTo>
                    <a:lnTo>
                      <a:pt x="105977" y="51987"/>
                    </a:lnTo>
                    <a:cubicBezTo>
                      <a:pt x="104875" y="38805"/>
                      <a:pt x="104454" y="34347"/>
                      <a:pt x="104235" y="33499"/>
                    </a:cubicBezTo>
                    <a:cubicBezTo>
                      <a:pt x="102978" y="28660"/>
                      <a:pt x="99272" y="24555"/>
                      <a:pt x="94617" y="22841"/>
                    </a:cubicBezTo>
                    <a:cubicBezTo>
                      <a:pt x="92352" y="22012"/>
                      <a:pt x="92539" y="22031"/>
                      <a:pt x="84707" y="21964"/>
                    </a:cubicBezTo>
                    <a:lnTo>
                      <a:pt x="77423" y="21907"/>
                    </a:lnTo>
                    <a:lnTo>
                      <a:pt x="77423" y="15478"/>
                    </a:lnTo>
                    <a:lnTo>
                      <a:pt x="77423" y="9039"/>
                    </a:lnTo>
                    <a:lnTo>
                      <a:pt x="82677" y="9001"/>
                    </a:lnTo>
                    <a:cubicBezTo>
                      <a:pt x="87846" y="8953"/>
                      <a:pt x="87941" y="8953"/>
                      <a:pt x="88558" y="8620"/>
                    </a:cubicBezTo>
                    <a:cubicBezTo>
                      <a:pt x="90173" y="7763"/>
                      <a:pt x="91113" y="6115"/>
                      <a:pt x="91021" y="4315"/>
                    </a:cubicBezTo>
                    <a:cubicBezTo>
                      <a:pt x="90928" y="2533"/>
                      <a:pt x="89798" y="933"/>
                      <a:pt x="88195" y="333"/>
                    </a:cubicBezTo>
                    <a:cubicBezTo>
                      <a:pt x="87429" y="47"/>
                      <a:pt x="87058" y="47"/>
                      <a:pt x="69193" y="9"/>
                    </a:cubicBezTo>
                    <a:cubicBezTo>
                      <a:pt x="59172" y="-10"/>
                      <a:pt x="47613" y="0"/>
                      <a:pt x="43508" y="47"/>
                    </a:cubicBezTo>
                    <a:close/>
                    <a:moveTo>
                      <a:pt x="55538" y="15478"/>
                    </a:moveTo>
                    <a:lnTo>
                      <a:pt x="55538" y="21926"/>
                    </a:lnTo>
                    <a:lnTo>
                      <a:pt x="61915" y="21926"/>
                    </a:lnTo>
                    <a:lnTo>
                      <a:pt x="68292" y="21926"/>
                    </a:lnTo>
                    <a:lnTo>
                      <a:pt x="68292" y="15478"/>
                    </a:lnTo>
                    <a:lnTo>
                      <a:pt x="68292" y="9029"/>
                    </a:lnTo>
                    <a:lnTo>
                      <a:pt x="61915" y="9029"/>
                    </a:lnTo>
                    <a:lnTo>
                      <a:pt x="55538" y="9029"/>
                    </a:lnTo>
                    <a:lnTo>
                      <a:pt x="55538" y="15478"/>
                    </a:lnTo>
                    <a:close/>
                    <a:moveTo>
                      <a:pt x="33592" y="31080"/>
                    </a:moveTo>
                    <a:cubicBezTo>
                      <a:pt x="31244" y="31413"/>
                      <a:pt x="29110" y="33299"/>
                      <a:pt x="28446" y="35623"/>
                    </a:cubicBezTo>
                    <a:cubicBezTo>
                      <a:pt x="28356" y="35947"/>
                      <a:pt x="27763" y="42500"/>
                      <a:pt x="27131" y="50187"/>
                    </a:cubicBezTo>
                    <a:cubicBezTo>
                      <a:pt x="26498" y="57883"/>
                      <a:pt x="25944" y="64484"/>
                      <a:pt x="25898" y="64865"/>
                    </a:cubicBezTo>
                    <a:lnTo>
                      <a:pt x="25816" y="65551"/>
                    </a:lnTo>
                    <a:lnTo>
                      <a:pt x="61915" y="65551"/>
                    </a:lnTo>
                    <a:lnTo>
                      <a:pt x="98014" y="65551"/>
                    </a:lnTo>
                    <a:lnTo>
                      <a:pt x="97932" y="64865"/>
                    </a:lnTo>
                    <a:cubicBezTo>
                      <a:pt x="97886" y="64484"/>
                      <a:pt x="97331" y="57883"/>
                      <a:pt x="96700" y="50187"/>
                    </a:cubicBezTo>
                    <a:cubicBezTo>
                      <a:pt x="96067" y="42500"/>
                      <a:pt x="95475" y="35947"/>
                      <a:pt x="95383" y="35623"/>
                    </a:cubicBezTo>
                    <a:cubicBezTo>
                      <a:pt x="95089" y="34595"/>
                      <a:pt x="94541" y="33690"/>
                      <a:pt x="93707" y="32851"/>
                    </a:cubicBezTo>
                    <a:cubicBezTo>
                      <a:pt x="92716" y="31861"/>
                      <a:pt x="91503" y="31270"/>
                      <a:pt x="90076" y="31061"/>
                    </a:cubicBezTo>
                    <a:cubicBezTo>
                      <a:pt x="88784" y="30880"/>
                      <a:pt x="34854" y="30889"/>
                      <a:pt x="33592" y="31080"/>
                    </a:cubicBezTo>
                    <a:close/>
                    <a:moveTo>
                      <a:pt x="25391" y="91487"/>
                    </a:moveTo>
                    <a:cubicBezTo>
                      <a:pt x="25391" y="108223"/>
                      <a:pt x="25410" y="108918"/>
                      <a:pt x="25872" y="109213"/>
                    </a:cubicBezTo>
                    <a:cubicBezTo>
                      <a:pt x="26097" y="109356"/>
                      <a:pt x="97734" y="109356"/>
                      <a:pt x="97959" y="109213"/>
                    </a:cubicBezTo>
                    <a:cubicBezTo>
                      <a:pt x="98421" y="108918"/>
                      <a:pt x="98439" y="108223"/>
                      <a:pt x="98439" y="91487"/>
                    </a:cubicBezTo>
                    <a:lnTo>
                      <a:pt x="98439" y="74685"/>
                    </a:lnTo>
                    <a:lnTo>
                      <a:pt x="61915" y="74685"/>
                    </a:lnTo>
                    <a:lnTo>
                      <a:pt x="25391" y="74685"/>
                    </a:lnTo>
                    <a:lnTo>
                      <a:pt x="25391" y="91487"/>
                    </a:lnTo>
                    <a:close/>
                    <a:moveTo>
                      <a:pt x="40271" y="79553"/>
                    </a:moveTo>
                    <a:cubicBezTo>
                      <a:pt x="37171" y="80248"/>
                      <a:pt x="34529" y="81886"/>
                      <a:pt x="32706" y="84258"/>
                    </a:cubicBezTo>
                    <a:cubicBezTo>
                      <a:pt x="27874" y="90535"/>
                      <a:pt x="29849" y="99603"/>
                      <a:pt x="36857" y="103298"/>
                    </a:cubicBezTo>
                    <a:cubicBezTo>
                      <a:pt x="44121" y="107127"/>
                      <a:pt x="52965" y="103203"/>
                      <a:pt x="55121" y="95193"/>
                    </a:cubicBezTo>
                    <a:cubicBezTo>
                      <a:pt x="55551" y="93592"/>
                      <a:pt x="55583" y="90725"/>
                      <a:pt x="55189" y="89182"/>
                    </a:cubicBezTo>
                    <a:cubicBezTo>
                      <a:pt x="54012" y="84553"/>
                      <a:pt x="50789" y="81143"/>
                      <a:pt x="46334" y="79819"/>
                    </a:cubicBezTo>
                    <a:cubicBezTo>
                      <a:pt x="44674" y="79333"/>
                      <a:pt x="41829" y="79200"/>
                      <a:pt x="40271" y="79553"/>
                    </a:cubicBezTo>
                    <a:close/>
                    <a:moveTo>
                      <a:pt x="78599" y="79543"/>
                    </a:moveTo>
                    <a:cubicBezTo>
                      <a:pt x="74852" y="80391"/>
                      <a:pt x="72027" y="82381"/>
                      <a:pt x="70138" y="85515"/>
                    </a:cubicBezTo>
                    <a:cubicBezTo>
                      <a:pt x="67868" y="89278"/>
                      <a:pt x="67722" y="93792"/>
                      <a:pt x="69739" y="97802"/>
                    </a:cubicBezTo>
                    <a:cubicBezTo>
                      <a:pt x="72116" y="102527"/>
                      <a:pt x="77242" y="105308"/>
                      <a:pt x="82450" y="104689"/>
                    </a:cubicBezTo>
                    <a:cubicBezTo>
                      <a:pt x="84242" y="104470"/>
                      <a:pt x="85451" y="104098"/>
                      <a:pt x="86974" y="103298"/>
                    </a:cubicBezTo>
                    <a:cubicBezTo>
                      <a:pt x="91448" y="100936"/>
                      <a:pt x="94074" y="96259"/>
                      <a:pt x="93754" y="91221"/>
                    </a:cubicBezTo>
                    <a:cubicBezTo>
                      <a:pt x="93413" y="85868"/>
                      <a:pt x="89799" y="81372"/>
                      <a:pt x="84570" y="79819"/>
                    </a:cubicBezTo>
                    <a:cubicBezTo>
                      <a:pt x="82967" y="79343"/>
                      <a:pt x="80075" y="79200"/>
                      <a:pt x="78599" y="79543"/>
                    </a:cubicBezTo>
                    <a:close/>
                    <a:moveTo>
                      <a:pt x="41256" y="88725"/>
                    </a:moveTo>
                    <a:cubicBezTo>
                      <a:pt x="40528" y="89058"/>
                      <a:pt x="39501" y="90201"/>
                      <a:pt x="39308" y="90897"/>
                    </a:cubicBezTo>
                    <a:cubicBezTo>
                      <a:pt x="38496" y="93821"/>
                      <a:pt x="41159" y="96469"/>
                      <a:pt x="43927" y="95488"/>
                    </a:cubicBezTo>
                    <a:cubicBezTo>
                      <a:pt x="45939" y="94783"/>
                      <a:pt x="46938" y="92573"/>
                      <a:pt x="46114" y="90659"/>
                    </a:cubicBezTo>
                    <a:cubicBezTo>
                      <a:pt x="45732" y="89763"/>
                      <a:pt x="44737" y="88820"/>
                      <a:pt x="43961" y="88601"/>
                    </a:cubicBezTo>
                    <a:cubicBezTo>
                      <a:pt x="43142" y="88373"/>
                      <a:pt x="41906" y="88430"/>
                      <a:pt x="41256" y="88725"/>
                    </a:cubicBezTo>
                    <a:close/>
                    <a:moveTo>
                      <a:pt x="79800" y="88611"/>
                    </a:moveTo>
                    <a:cubicBezTo>
                      <a:pt x="79087" y="88820"/>
                      <a:pt x="78082" y="89801"/>
                      <a:pt x="77716" y="90659"/>
                    </a:cubicBezTo>
                    <a:cubicBezTo>
                      <a:pt x="77090" y="92106"/>
                      <a:pt x="77554" y="93945"/>
                      <a:pt x="78791" y="94888"/>
                    </a:cubicBezTo>
                    <a:cubicBezTo>
                      <a:pt x="81663" y="97078"/>
                      <a:pt x="85498" y="94411"/>
                      <a:pt x="84523" y="90897"/>
                    </a:cubicBezTo>
                    <a:cubicBezTo>
                      <a:pt x="84329" y="90201"/>
                      <a:pt x="83303" y="89058"/>
                      <a:pt x="82574" y="88725"/>
                    </a:cubicBezTo>
                    <a:cubicBezTo>
                      <a:pt x="81943" y="88439"/>
                      <a:pt x="80584" y="88382"/>
                      <a:pt x="79800" y="8861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grpSp>
        <p:sp>
          <p:nvSpPr>
            <p:cNvPr id="201" name="Espaa">
              <a:extLst>
                <a:ext uri="{FF2B5EF4-FFF2-40B4-BE49-F238E27FC236}">
                  <a16:creationId xmlns:a16="http://schemas.microsoft.com/office/drawing/2014/main" id="{F8DF6E1C-C00A-590F-9BA0-7D8F02E1FB0C}"/>
                </a:ext>
              </a:extLst>
            </p:cNvPr>
            <p:cNvSpPr/>
            <p:nvPr/>
          </p:nvSpPr>
          <p:spPr>
            <a:xfrm>
              <a:off x="5079078" y="2425987"/>
              <a:ext cx="831793" cy="176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lIns="0" tIns="0" rIns="0" bIns="0">
              <a:spAutoFit/>
            </a:bodyPr>
            <a:lstStyle/>
            <a:p>
              <a:pPr marL="12700" marR="0" lvl="0" indent="0" algn="l"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0" i="0" u="none" strike="noStrike" kern="0" cap="none" spc="0" normalizeH="0" baseline="0" noProof="0" dirty="0">
                  <a:ln>
                    <a:noFill/>
                  </a:ln>
                  <a:solidFill>
                    <a:srgbClr val="000000"/>
                  </a:solidFill>
                  <a:effectLst/>
                  <a:uLnTx/>
                  <a:uFillTx/>
                  <a:latin typeface="Arial" charset="0"/>
                  <a:cs typeface="Arial" charset="0"/>
                  <a:sym typeface="Arial"/>
                </a:rPr>
                <a:t>Bélgica</a:t>
              </a:r>
            </a:p>
          </p:txBody>
        </p:sp>
        <p:grpSp>
          <p:nvGrpSpPr>
            <p:cNvPr id="202" name="Grupo 201">
              <a:extLst>
                <a:ext uri="{FF2B5EF4-FFF2-40B4-BE49-F238E27FC236}">
                  <a16:creationId xmlns:a16="http://schemas.microsoft.com/office/drawing/2014/main" id="{D99992A1-A3F8-8C42-9717-73878DD8ED67}"/>
                </a:ext>
              </a:extLst>
            </p:cNvPr>
            <p:cNvGrpSpPr/>
            <p:nvPr/>
          </p:nvGrpSpPr>
          <p:grpSpPr>
            <a:xfrm>
              <a:off x="4301490" y="1082483"/>
              <a:ext cx="4491039" cy="169277"/>
              <a:chOff x="-4328574" y="5963770"/>
              <a:chExt cx="1008000" cy="136217"/>
            </a:xfrm>
          </p:grpSpPr>
          <p:sp>
            <p:nvSpPr>
              <p:cNvPr id="203" name="Forma libre: forma 202">
                <a:extLst>
                  <a:ext uri="{FF2B5EF4-FFF2-40B4-BE49-F238E27FC236}">
                    <a16:creationId xmlns:a16="http://schemas.microsoft.com/office/drawing/2014/main" id="{B9086C74-F591-CD75-80C5-5B4FB918C960}"/>
                  </a:ext>
                </a:extLst>
              </p:cNvPr>
              <p:cNvSpPr/>
              <p:nvPr/>
            </p:nvSpPr>
            <p:spPr>
              <a:xfrm>
                <a:off x="-3862854" y="6041049"/>
                <a:ext cx="18411" cy="14718"/>
              </a:xfrm>
              <a:custGeom>
                <a:avLst/>
                <a:gdLst>
                  <a:gd name="connsiteX0" fmla="*/ 18412 w 18411"/>
                  <a:gd name="connsiteY0" fmla="*/ 14718 h 14718"/>
                  <a:gd name="connsiteX1" fmla="*/ 18412 w 18411"/>
                  <a:gd name="connsiteY1" fmla="*/ 14195 h 14718"/>
                  <a:gd name="connsiteX2" fmla="*/ 16307 w 18411"/>
                  <a:gd name="connsiteY2" fmla="*/ 9463 h 14718"/>
                  <a:gd name="connsiteX3" fmla="*/ 16307 w 18411"/>
                  <a:gd name="connsiteY3" fmla="*/ 4208 h 14718"/>
                  <a:gd name="connsiteX4" fmla="*/ 13145 w 18411"/>
                  <a:gd name="connsiteY4" fmla="*/ 2628 h 14718"/>
                  <a:gd name="connsiteX5" fmla="*/ 11039 w 18411"/>
                  <a:gd name="connsiteY5" fmla="*/ 5255 h 14718"/>
                  <a:gd name="connsiteX6" fmla="*/ 7363 w 18411"/>
                  <a:gd name="connsiteY6" fmla="*/ 5779 h 14718"/>
                  <a:gd name="connsiteX7" fmla="*/ 5258 w 18411"/>
                  <a:gd name="connsiteY7" fmla="*/ 2628 h 14718"/>
                  <a:gd name="connsiteX8" fmla="*/ 524 w 18411"/>
                  <a:gd name="connsiteY8" fmla="*/ 0 h 14718"/>
                  <a:gd name="connsiteX9" fmla="*/ 0 w 18411"/>
                  <a:gd name="connsiteY9" fmla="*/ 0 h 1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11" h="14718">
                    <a:moveTo>
                      <a:pt x="18412" y="14718"/>
                    </a:moveTo>
                    <a:lnTo>
                      <a:pt x="18412" y="14195"/>
                    </a:lnTo>
                    <a:lnTo>
                      <a:pt x="16307" y="9463"/>
                    </a:lnTo>
                    <a:lnTo>
                      <a:pt x="16307" y="4208"/>
                    </a:lnTo>
                    <a:lnTo>
                      <a:pt x="13145" y="2628"/>
                    </a:lnTo>
                    <a:lnTo>
                      <a:pt x="11039" y="5255"/>
                    </a:lnTo>
                    <a:lnTo>
                      <a:pt x="7363" y="5779"/>
                    </a:lnTo>
                    <a:lnTo>
                      <a:pt x="5258" y="2628"/>
                    </a:lnTo>
                    <a:lnTo>
                      <a:pt x="524" y="0"/>
                    </a:lnTo>
                    <a:lnTo>
                      <a:pt x="0" y="0"/>
                    </a:lnTo>
                  </a:path>
                </a:pathLst>
              </a:custGeom>
              <a:gradFill>
                <a:gsLst>
                  <a:gs pos="75000">
                    <a:srgbClr val="E6EFFF"/>
                  </a:gs>
                  <a:gs pos="85000">
                    <a:srgbClr val="FFFFFF"/>
                  </a:gs>
                </a:gsLst>
                <a:lin ang="19810400" scaled="1"/>
              </a:gra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Arial"/>
                </a:endParaRPr>
              </a:p>
            </p:txBody>
          </p:sp>
          <p:sp>
            <p:nvSpPr>
              <p:cNvPr id="204" name="Centroamrica">
                <a:extLst>
                  <a:ext uri="{FF2B5EF4-FFF2-40B4-BE49-F238E27FC236}">
                    <a16:creationId xmlns:a16="http://schemas.microsoft.com/office/drawing/2014/main" id="{12D28484-77BC-328B-C767-3C2E60BDE96C}"/>
                  </a:ext>
                </a:extLst>
              </p:cNvPr>
              <p:cNvSpPr/>
              <p:nvPr/>
            </p:nvSpPr>
            <p:spPr>
              <a:xfrm>
                <a:off x="-4328574" y="5963770"/>
                <a:ext cx="1008000" cy="136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p>
                <a:pPr marL="12700" marR="0" lvl="0" indent="0" algn="ctr" defTabSz="914400" rtl="0" eaLnBrk="1" fontAlgn="auto" latinLnBrk="0" hangingPunct="1">
                  <a:lnSpc>
                    <a:spcPct val="100000"/>
                  </a:lnSpc>
                  <a:spcBef>
                    <a:spcPct val="0"/>
                  </a:spcBef>
                  <a:spcAft>
                    <a:spcPts val="0"/>
                  </a:spcAft>
                  <a:buClr>
                    <a:srgbClr val="000000"/>
                  </a:buClr>
                  <a:buSzTx/>
                  <a:buFont typeface="Arial"/>
                  <a:buNone/>
                  <a:tabLst/>
                  <a:defRPr/>
                </a:pPr>
                <a:r>
                  <a:rPr kumimoji="0" lang="es-ES" sz="1100" b="1" i="0" u="none" strike="noStrike" kern="0" cap="none" spc="0" normalizeH="0" baseline="0" noProof="0" dirty="0">
                    <a:ln>
                      <a:noFill/>
                    </a:ln>
                    <a:solidFill>
                      <a:srgbClr val="FFFFFF"/>
                    </a:solidFill>
                    <a:effectLst/>
                    <a:uLnTx/>
                    <a:uFillTx/>
                    <a:latin typeface="Arial" charset="0"/>
                    <a:cs typeface="Arial" charset="0"/>
                    <a:sym typeface="Arial"/>
                  </a:rPr>
                  <a:t>Europa</a:t>
                </a:r>
              </a:p>
            </p:txBody>
          </p:sp>
        </p:grpSp>
      </p:grpSp>
      <p:sp>
        <p:nvSpPr>
          <p:cNvPr id="267" name="TextBox 12">
            <a:extLst>
              <a:ext uri="{FF2B5EF4-FFF2-40B4-BE49-F238E27FC236}">
                <a16:creationId xmlns:a16="http://schemas.microsoft.com/office/drawing/2014/main" id="{4F9F1C40-D5CE-A507-C273-B4428FDDC192}"/>
              </a:ext>
            </a:extLst>
          </p:cNvPr>
          <p:cNvSpPr txBox="1"/>
          <p:nvPr/>
        </p:nvSpPr>
        <p:spPr>
          <a:xfrm>
            <a:off x="9080824" y="6638714"/>
            <a:ext cx="3081359" cy="20005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altLang="es-ES_tradnl" sz="700" b="0" i="0" u="none" strike="noStrike" kern="0" cap="none" spc="0" normalizeH="0" baseline="3000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(1)  </a:t>
            </a:r>
            <a:r>
              <a:rPr kumimoji="0" lang="es-ES" sz="700" b="0" i="0" u="none" strike="noStrike" kern="0" cap="none" spc="0" normalizeH="0" baseline="0" noProof="0" dirty="0">
                <a:ln>
                  <a:noFill/>
                </a:ln>
                <a:solidFill>
                  <a:srgbClr val="0F1B24"/>
                </a:solidFill>
                <a:effectLst/>
                <a:uLnTx/>
                <a:uFillTx/>
                <a:latin typeface="Arial"/>
                <a:cs typeface="Arial"/>
                <a:sym typeface="Arial"/>
              </a:rPr>
              <a:t>Por volumen de ingresos</a:t>
            </a:r>
            <a:r>
              <a:rPr kumimoji="0" lang="es-ES" sz="700" b="0" i="0" u="none" strike="noStrike" kern="0" cap="none" spc="0" normalizeH="0" baseline="0" noProof="0" dirty="0">
                <a:ln>
                  <a:noFill/>
                </a:ln>
                <a:solidFill>
                  <a:srgbClr val="000000"/>
                </a:solidFill>
                <a:effectLst/>
                <a:uLnTx/>
                <a:uFillTx/>
                <a:latin typeface="Arial"/>
                <a:ea typeface="Roboto Light"/>
                <a:cs typeface="Arial"/>
                <a:sym typeface="Arial"/>
              </a:rPr>
              <a:t>​. </a:t>
            </a:r>
            <a:r>
              <a:rPr kumimoji="0" lang="en-GB" altLang="es-ES_tradnl" sz="700" b="0" i="0" u="none" strike="noStrike" kern="0" cap="none" spc="0" normalizeH="0" baseline="30000" noProof="0" dirty="0">
                <a:ln>
                  <a:noFill/>
                </a:ln>
                <a:solidFill>
                  <a:srgbClr val="000000"/>
                </a:solidFill>
                <a:effectLst/>
                <a:uLnTx/>
                <a:uFillTx/>
                <a:latin typeface="Arial" panose="020B0604020202020204" pitchFamily="34" charset="0"/>
                <a:ea typeface="Arial" charset="0"/>
                <a:cs typeface="Arial" panose="020B0604020202020204" pitchFamily="34" charset="0"/>
                <a:sym typeface="Arial"/>
              </a:rPr>
              <a:t>(2)  </a:t>
            </a:r>
            <a:r>
              <a:rPr kumimoji="0" lang="es-ES" sz="700" b="0" i="0" u="none" strike="noStrike" kern="0" cap="none" spc="0" normalizeH="0" baseline="0" noProof="0" dirty="0">
                <a:ln>
                  <a:noFill/>
                </a:ln>
                <a:solidFill>
                  <a:srgbClr val="0F1B24"/>
                </a:solidFill>
                <a:effectLst/>
                <a:uLnTx/>
                <a:uFillTx/>
                <a:latin typeface="Arial"/>
                <a:cs typeface="Arial"/>
                <a:sym typeface="Arial"/>
              </a:rPr>
              <a:t>Fuente: Diciembre 2022 GWI Ranking.</a:t>
            </a:r>
            <a:endParaRPr kumimoji="0" lang="es-ES"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268" name="Google Shape;283;g3e1379ed546_0_928">
            <a:extLst>
              <a:ext uri="{FF2B5EF4-FFF2-40B4-BE49-F238E27FC236}">
                <a16:creationId xmlns:a16="http://schemas.microsoft.com/office/drawing/2014/main" id="{9B4E9443-00E4-613C-4A65-9B9BE8B36433}"/>
              </a:ext>
            </a:extLst>
          </p:cNvPr>
          <p:cNvSpPr txBox="1">
            <a:spLocks noGrp="1"/>
          </p:cNvSpPr>
          <p:nvPr>
            <p:ph type="sldNum" idx="12"/>
          </p:nvPr>
        </p:nvSpPr>
        <p:spPr>
          <a:xfrm>
            <a:off x="11392250" y="6608400"/>
            <a:ext cx="548700" cy="107700"/>
          </a:xfrm>
          <a:prstGeom prst="rect">
            <a:avLst/>
          </a:prstGeom>
          <a:noFill/>
          <a:ln>
            <a:noFill/>
          </a:ln>
        </p:spPr>
        <p:txBody>
          <a:bodyPr spcFirstLastPara="1" wrap="square" lIns="91425" tIns="91425" rIns="91425" bIns="91425" anchor="ctr" anchorCtr="0">
            <a:noAutofit/>
          </a:bodyPr>
          <a:lstStyle>
            <a:lvl1pPr marL="0" lvl="0" indent="0" algn="r">
              <a:buNone/>
              <a:defRPr sz="700">
                <a:solidFill>
                  <a:schemeClr val="dk1"/>
                </a:solidFill>
                <a:latin typeface="Arial"/>
                <a:ea typeface="Arial"/>
                <a:cs typeface="Arial"/>
                <a:sym typeface="Arial"/>
              </a:defRPr>
            </a:lvl1pPr>
            <a:lvl2pPr marL="0" lvl="1" indent="0" algn="r">
              <a:buNone/>
              <a:defRPr sz="700">
                <a:solidFill>
                  <a:schemeClr val="dk1"/>
                </a:solidFill>
                <a:latin typeface="Arial"/>
                <a:ea typeface="Arial"/>
                <a:cs typeface="Arial"/>
                <a:sym typeface="Arial"/>
              </a:defRPr>
            </a:lvl2pPr>
            <a:lvl3pPr marL="0" lvl="2" indent="0" algn="r">
              <a:buNone/>
              <a:defRPr sz="700">
                <a:solidFill>
                  <a:schemeClr val="dk1"/>
                </a:solidFill>
                <a:latin typeface="Arial"/>
                <a:ea typeface="Arial"/>
                <a:cs typeface="Arial"/>
                <a:sym typeface="Arial"/>
              </a:defRPr>
            </a:lvl3pPr>
            <a:lvl4pPr marL="0" lvl="3" indent="0" algn="r">
              <a:buNone/>
              <a:defRPr sz="700">
                <a:solidFill>
                  <a:schemeClr val="dk1"/>
                </a:solidFill>
                <a:latin typeface="Arial"/>
                <a:ea typeface="Arial"/>
                <a:cs typeface="Arial"/>
                <a:sym typeface="Arial"/>
              </a:defRPr>
            </a:lvl4pPr>
            <a:lvl5pPr marL="0" lvl="4" indent="0" algn="r">
              <a:buNone/>
              <a:defRPr sz="700">
                <a:solidFill>
                  <a:schemeClr val="dk1"/>
                </a:solidFill>
                <a:latin typeface="Arial"/>
                <a:ea typeface="Arial"/>
                <a:cs typeface="Arial"/>
                <a:sym typeface="Arial"/>
              </a:defRPr>
            </a:lvl5pPr>
            <a:lvl6pPr marL="0" lvl="5" indent="0" algn="r">
              <a:buNone/>
              <a:defRPr sz="700">
                <a:solidFill>
                  <a:schemeClr val="dk1"/>
                </a:solidFill>
                <a:latin typeface="Arial"/>
                <a:ea typeface="Arial"/>
                <a:cs typeface="Arial"/>
                <a:sym typeface="Arial"/>
              </a:defRPr>
            </a:lvl6pPr>
            <a:lvl7pPr marL="0" lvl="6" indent="0" algn="r">
              <a:buNone/>
              <a:defRPr sz="700">
                <a:solidFill>
                  <a:schemeClr val="dk1"/>
                </a:solidFill>
                <a:latin typeface="Arial"/>
                <a:ea typeface="Arial"/>
                <a:cs typeface="Arial"/>
                <a:sym typeface="Arial"/>
              </a:defRPr>
            </a:lvl7pPr>
            <a:lvl8pPr marL="0" lvl="7" indent="0" algn="r">
              <a:buNone/>
              <a:defRPr sz="700">
                <a:solidFill>
                  <a:schemeClr val="dk1"/>
                </a:solidFill>
                <a:latin typeface="Arial"/>
                <a:ea typeface="Arial"/>
                <a:cs typeface="Arial"/>
                <a:sym typeface="Arial"/>
              </a:defRPr>
            </a:lvl8pPr>
            <a:lvl9pPr marL="0" lvl="8" indent="0" algn="r">
              <a:buNone/>
              <a:defRPr sz="700">
                <a:solidFill>
                  <a:schemeClr val="dk1"/>
                </a:solidFill>
                <a:latin typeface="Arial"/>
                <a:ea typeface="Arial"/>
                <a:cs typeface="Arial"/>
                <a:sym typeface="Arial"/>
              </a:defRPr>
            </a:lvl9p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s-ES" sz="7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9</a:t>
            </a:fld>
            <a:endParaRPr kumimoji="0" sz="700" b="0" i="0" u="none" strike="noStrike" kern="0" cap="none" spc="0" normalizeH="0" baseline="0" noProof="0" dirty="0">
              <a:ln>
                <a:noFill/>
              </a:ln>
              <a:solidFill>
                <a:srgbClr val="000000"/>
              </a:solidFill>
              <a:effectLst/>
              <a:uLnTx/>
              <a:uFillTx/>
              <a:latin typeface="Arial"/>
              <a:cs typeface="Arial"/>
              <a:sym typeface="Arial"/>
            </a:endParaRPr>
          </a:p>
        </p:txBody>
      </p:sp>
      <p:sp>
        <p:nvSpPr>
          <p:cNvPr id="270" name="Rectángulo: esquinas redondeadas 269">
            <a:extLst>
              <a:ext uri="{FF2B5EF4-FFF2-40B4-BE49-F238E27FC236}">
                <a16:creationId xmlns:a16="http://schemas.microsoft.com/office/drawing/2014/main" id="{13E52DD6-42AB-5CE9-AD21-D80A330E913C}"/>
              </a:ext>
            </a:extLst>
          </p:cNvPr>
          <p:cNvSpPr/>
          <p:nvPr/>
        </p:nvSpPr>
        <p:spPr>
          <a:xfrm>
            <a:off x="159488" y="733647"/>
            <a:ext cx="1381181" cy="210570"/>
          </a:xfrm>
          <a:prstGeom prst="roundRect">
            <a:avLst>
              <a:gd name="adj" fmla="val 0"/>
            </a:avLst>
          </a:prstGeom>
          <a:solidFill>
            <a:srgbClr val="1A75C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1400" b="0" i="0" u="none" strike="noStrike" kern="0" cap="none" spc="0" normalizeH="0" baseline="0" noProof="0" dirty="0">
              <a:ln>
                <a:noFill/>
              </a:ln>
              <a:solidFill>
                <a:srgbClr val="FFFFFF"/>
              </a:solidFill>
              <a:effectLst/>
              <a:uLnTx/>
              <a:uFillTx/>
              <a:latin typeface="Arial"/>
              <a:ea typeface="+mn-ea"/>
              <a:cs typeface="+mn-cs"/>
              <a:sym typeface="Arial"/>
            </a:endParaRPr>
          </a:p>
        </p:txBody>
      </p:sp>
      <p:sp>
        <p:nvSpPr>
          <p:cNvPr id="271" name="Google Shape;474;p4">
            <a:extLst>
              <a:ext uri="{FF2B5EF4-FFF2-40B4-BE49-F238E27FC236}">
                <a16:creationId xmlns:a16="http://schemas.microsoft.com/office/drawing/2014/main" id="{404A99D3-FF5A-EFD4-3F52-3B037DB4AF22}"/>
              </a:ext>
            </a:extLst>
          </p:cNvPr>
          <p:cNvSpPr txBox="1"/>
          <p:nvPr/>
        </p:nvSpPr>
        <p:spPr>
          <a:xfrm>
            <a:off x="186097" y="734426"/>
            <a:ext cx="1195800" cy="24618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7A3D"/>
              </a:buClr>
              <a:buSzPts val="1600"/>
              <a:buFont typeface="Arial"/>
              <a:buNone/>
              <a:tabLst/>
              <a:defRPr/>
            </a:pPr>
            <a:r>
              <a:rPr kumimoji="0" lang="es-ES" sz="1000" b="1" i="0" u="none" strike="noStrike" kern="0" cap="none" spc="0" normalizeH="0" baseline="0" noProof="0" dirty="0">
                <a:ln>
                  <a:noFill/>
                </a:ln>
                <a:solidFill>
                  <a:srgbClr val="FFFFFF"/>
                </a:solidFill>
                <a:effectLst/>
                <a:uLnTx/>
                <a:uFillTx/>
                <a:latin typeface="Arial"/>
                <a:cs typeface="Arial"/>
                <a:sym typeface="Arial"/>
              </a:rPr>
              <a:t>Grupo FCC</a:t>
            </a:r>
            <a:endParaRPr kumimoji="0" sz="1000" b="1" i="0" u="none" strike="noStrike" kern="0" cap="none" spc="0" normalizeH="0" baseline="0" noProof="0" dirty="0">
              <a:ln>
                <a:noFill/>
              </a:ln>
              <a:solidFill>
                <a:srgbClr val="FFFFFF"/>
              </a:solidFill>
              <a:effectLst/>
              <a:uLnTx/>
              <a:uFillTx/>
              <a:latin typeface="Arial"/>
              <a:cs typeface="Arial"/>
              <a:sym typeface="Arial"/>
            </a:endParaRPr>
          </a:p>
        </p:txBody>
      </p:sp>
      <p:sp>
        <p:nvSpPr>
          <p:cNvPr id="272" name="CuadroTexto 271">
            <a:extLst>
              <a:ext uri="{FF2B5EF4-FFF2-40B4-BE49-F238E27FC236}">
                <a16:creationId xmlns:a16="http://schemas.microsoft.com/office/drawing/2014/main" id="{11D69697-4055-32AE-2AAA-0A0A92B14BE2}"/>
              </a:ext>
            </a:extLst>
          </p:cNvPr>
          <p:cNvSpPr txBox="1"/>
          <p:nvPr/>
        </p:nvSpPr>
        <p:spPr>
          <a:xfrm>
            <a:off x="186097" y="968724"/>
            <a:ext cx="1364407" cy="29392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7" action="ppaction://hlinksldjump">
                  <a:extLst>
                    <a:ext uri="{A12FA001-AC4F-418D-AE19-62706E023703}">
                      <ahyp:hlinkClr xmlns:ahyp="http://schemas.microsoft.com/office/drawing/2018/hyperlinkcolor" val="tx"/>
                    </a:ext>
                  </a:extLst>
                </a:hlinkClick>
              </a:rPr>
              <a:t>Principales magnitudes</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8" action="ppaction://hlinksldjump">
                  <a:extLst>
                    <a:ext uri="{A12FA001-AC4F-418D-AE19-62706E023703}">
                      <ahyp:hlinkClr xmlns:ahyp="http://schemas.microsoft.com/office/drawing/2018/hyperlinkcolor" val="tx"/>
                    </a:ext>
                  </a:extLst>
                </a:hlinkClick>
              </a:rPr>
              <a:t>Modelo de negocio diversificado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Posición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de liderazgo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1" i="0" u="none" strike="noStrike" kern="0" cap="none" spc="0" normalizeH="0" baseline="0" noProof="0" dirty="0">
                <a:ln>
                  <a:noFill/>
                </a:ln>
                <a:solidFill>
                  <a:srgbClr val="1A75CF"/>
                </a:solidFill>
                <a:effectLst/>
                <a:uLnTx/>
                <a:uFillTx/>
                <a:latin typeface="Arial"/>
                <a:cs typeface="Arial"/>
                <a:sym typeface="Arial"/>
                <a:hlinkClick r:id="rId9" action="ppaction://hlinksldjump">
                  <a:extLst>
                    <a:ext uri="{A12FA001-AC4F-418D-AE19-62706E023703}">
                      <ahyp:hlinkClr xmlns:ahyp="http://schemas.microsoft.com/office/drawing/2018/hyperlinkcolor" val="tx"/>
                    </a:ext>
                  </a:extLst>
                </a:hlinkClick>
              </a:rPr>
              <a:t>en todas las Áreas</a:t>
            </a:r>
            <a:endParaRPr kumimoji="0" lang="es-ES" sz="1000" b="1"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0" action="ppaction://hlinksldjump">
                  <a:extLst>
                    <a:ext uri="{A12FA001-AC4F-418D-AE19-62706E023703}">
                      <ahyp:hlinkClr xmlns:ahyp="http://schemas.microsoft.com/office/drawing/2018/hyperlinkcolor" val="tx"/>
                    </a:ext>
                  </a:extLst>
                </a:hlinkClick>
              </a:rPr>
              <a:t>Presencia internacional</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1" action="ppaction://hlinksldjump">
                  <a:extLst>
                    <a:ext uri="{A12FA001-AC4F-418D-AE19-62706E023703}">
                      <ahyp:hlinkClr xmlns:ahyp="http://schemas.microsoft.com/office/drawing/2018/hyperlinkcolor" val="tx"/>
                    </a:ext>
                  </a:extLst>
                </a:hlinkClick>
              </a:rPr>
              <a:t>Oferta integrada</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2" action="ppaction://hlinksldjump">
                  <a:extLst>
                    <a:ext uri="{A12FA001-AC4F-418D-AE19-62706E023703}">
                      <ahyp:hlinkClr xmlns:ahyp="http://schemas.microsoft.com/office/drawing/2018/hyperlinkcolor" val="tx"/>
                    </a:ext>
                  </a:extLst>
                </a:hlinkClick>
              </a:rPr>
              <a:t>Creación de valor</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Estructura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3" action="ppaction://hlinksldjump">
                  <a:extLst>
                    <a:ext uri="{A12FA001-AC4F-418D-AE19-62706E023703}">
                      <ahyp:hlinkClr xmlns:ahyp="http://schemas.microsoft.com/office/drawing/2018/hyperlinkcolor" val="tx"/>
                    </a:ext>
                  </a:extLst>
                </a:hlinkClick>
              </a:rPr>
              <a:t>de Gobierno Corporativo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s-ES" sz="500" b="0" i="0" u="none" strike="noStrike" kern="0" cap="none" spc="0" normalizeH="0" baseline="0" noProof="0" dirty="0">
              <a:ln>
                <a:noFill/>
              </a:ln>
              <a:solidFill>
                <a:srgbClr val="1A75CF"/>
              </a:solidFill>
              <a:effectLst/>
              <a:uLnTx/>
              <a:uFillTx/>
              <a:latin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ES" sz="1000" b="0" i="0" u="none" strike="noStrike" kern="0" cap="none" spc="0" normalizeH="0" baseline="0" noProof="0" dirty="0">
                <a:ln>
                  <a:noFill/>
                </a:ln>
                <a:solidFill>
                  <a:srgbClr val="1A75CF"/>
                </a:solidFill>
                <a:effectLst/>
                <a:uLnTx/>
                <a:uFillTx/>
                <a:latin typeface="Arial"/>
                <a:cs typeface="Arial"/>
                <a:sym typeface="Arial"/>
                <a:hlinkClick r:id="rId14" action="ppaction://hlinksldjump">
                  <a:extLst>
                    <a:ext uri="{A12FA001-AC4F-418D-AE19-62706E023703}">
                      <ahyp:hlinkClr xmlns:ahyp="http://schemas.microsoft.com/office/drawing/2018/hyperlinkcolor" val="tx"/>
                    </a:ext>
                  </a:extLst>
                </a:hlinkClick>
              </a:rPr>
              <a:t>Equipo directivo</a:t>
            </a:r>
            <a:endParaRPr kumimoji="0" lang="es-ES" sz="1000" b="0" i="0" u="none" strike="noStrike" kern="0" cap="none" spc="0" normalizeH="0" baseline="0" noProof="0" dirty="0">
              <a:ln>
                <a:noFill/>
              </a:ln>
              <a:solidFill>
                <a:srgbClr val="1A75CF"/>
              </a:solidFill>
              <a:effectLst/>
              <a:uLnTx/>
              <a:uFillTx/>
              <a:latin typeface="Arial"/>
              <a:cs typeface="Arial"/>
              <a:sym typeface="Arial"/>
            </a:endParaRPr>
          </a:p>
        </p:txBody>
      </p:sp>
      <p:pic>
        <p:nvPicPr>
          <p:cNvPr id="277" name="Imagen 276">
            <a:hlinkClick r:id="rId15" action="ppaction://hlinksldjump"/>
            <a:extLst>
              <a:ext uri="{FF2B5EF4-FFF2-40B4-BE49-F238E27FC236}">
                <a16:creationId xmlns:a16="http://schemas.microsoft.com/office/drawing/2014/main" id="{AF1D4670-49C5-87FC-FF10-0006B803AEAB}"/>
              </a:ext>
            </a:extLst>
          </p:cNvPr>
          <p:cNvPicPr>
            <a:picLocks noChangeAspect="1"/>
          </p:cNvPicPr>
          <p:nvPr/>
        </p:nvPicPr>
        <p:blipFill>
          <a:blip r:embed="rId16"/>
          <a:stretch>
            <a:fillRect/>
          </a:stretch>
        </p:blipFill>
        <p:spPr>
          <a:xfrm>
            <a:off x="312467" y="321264"/>
            <a:ext cx="139971" cy="109738"/>
          </a:xfrm>
          <a:prstGeom prst="rect">
            <a:avLst/>
          </a:prstGeom>
        </p:spPr>
      </p:pic>
    </p:spTree>
    <p:extLst>
      <p:ext uri="{BB962C8B-B14F-4D97-AF65-F5344CB8AC3E}">
        <p14:creationId xmlns:p14="http://schemas.microsoft.com/office/powerpoint/2010/main" val="3686030045"/>
      </p:ext>
    </p:extLst>
  </p:cSld>
  <p:clrMapOvr>
    <a:masterClrMapping/>
  </p:clrMapOvr>
</p:sld>
</file>

<file path=ppt/theme/theme1.xml><?xml version="1.0" encoding="utf-8"?>
<a:theme xmlns:a="http://schemas.openxmlformats.org/drawingml/2006/main" name="Tema de Office">
  <a:themeElements>
    <a:clrScheme name="Tema de Office">
      <a:dk1>
        <a:srgbClr val="000000"/>
      </a:dk1>
      <a:lt1>
        <a:srgbClr val="1A75CF"/>
      </a:lt1>
      <a:dk2>
        <a:srgbClr val="A7A7A7"/>
      </a:dk2>
      <a:lt2>
        <a:srgbClr val="535353"/>
      </a:lt2>
      <a:accent1>
        <a:srgbClr val="156082"/>
      </a:accent1>
      <a:accent2>
        <a:srgbClr val="E97132"/>
      </a:accent2>
      <a:accent3>
        <a:srgbClr val="196B24"/>
      </a:accent3>
      <a:accent4>
        <a:srgbClr val="0F9ED5"/>
      </a:accent4>
      <a:accent5>
        <a:srgbClr val="A02B93"/>
      </a:accent5>
      <a:accent6>
        <a:srgbClr val="4EA72E"/>
      </a:accent6>
      <a:hlink>
        <a:srgbClr val="0000FF"/>
      </a:hlink>
      <a:folHlink>
        <a:srgbClr val="FF00FF"/>
      </a:folHlink>
    </a:clrScheme>
    <a:fontScheme name="Tema de Office">
      <a:majorFont>
        <a:latin typeface="Arial"/>
        <a:ea typeface="Arial"/>
        <a:cs typeface="Arial"/>
      </a:majorFont>
      <a:minorFont>
        <a:latin typeface="Helvetica"/>
        <a:ea typeface="Helvetica"/>
        <a:cs typeface="Helvetica"/>
      </a:minorFont>
    </a:fontScheme>
    <a:fmtScheme name="Tema de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1_Tema de Office">
  <a:themeElements>
    <a:clrScheme name="Office">
      <a:dk1>
        <a:srgbClr val="000000"/>
      </a:dk1>
      <a:lt1>
        <a:srgbClr val="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Tema de Office">
  <a:themeElements>
    <a:clrScheme name="Office">
      <a:dk1>
        <a:srgbClr val="000000"/>
      </a:dk1>
      <a:lt1>
        <a:srgbClr val="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Tema de Office">
  <a:themeElements>
    <a:clrScheme name="Tema de Office">
      <a:dk1>
        <a:srgbClr val="000000"/>
      </a:dk1>
      <a:lt1>
        <a:srgbClr val="FFFFFF"/>
      </a:lt1>
      <a:dk2>
        <a:srgbClr val="A7A7A7"/>
      </a:dk2>
      <a:lt2>
        <a:srgbClr val="535353"/>
      </a:lt2>
      <a:accent1>
        <a:srgbClr val="156082"/>
      </a:accent1>
      <a:accent2>
        <a:srgbClr val="E97132"/>
      </a:accent2>
      <a:accent3>
        <a:srgbClr val="196B24"/>
      </a:accent3>
      <a:accent4>
        <a:srgbClr val="0F9ED5"/>
      </a:accent4>
      <a:accent5>
        <a:srgbClr val="A02B93"/>
      </a:accent5>
      <a:accent6>
        <a:srgbClr val="4EA72E"/>
      </a:accent6>
      <a:hlink>
        <a:srgbClr val="0000FF"/>
      </a:hlink>
      <a:folHlink>
        <a:srgbClr val="FF00FF"/>
      </a:folHlink>
    </a:clrScheme>
    <a:fontScheme name="Tema de Office">
      <a:majorFont>
        <a:latin typeface="Arial"/>
        <a:ea typeface="Arial"/>
        <a:cs typeface="Arial"/>
      </a:majorFont>
      <a:minorFont>
        <a:latin typeface="Helvetica"/>
        <a:ea typeface="Helvetica"/>
        <a:cs typeface="Helvetica"/>
      </a:minorFont>
    </a:fontScheme>
    <a:fmtScheme name="Tema de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161</TotalTime>
  <Words>8466</Words>
  <Application>Microsoft Office PowerPoint</Application>
  <PresentationFormat>Panorámica</PresentationFormat>
  <Paragraphs>2362</Paragraphs>
  <Slides>63</Slides>
  <Notes>1</Notes>
  <HiddenSlides>0</HiddenSlides>
  <MMClips>0</MMClips>
  <ScaleCrop>false</ScaleCrop>
  <HeadingPairs>
    <vt:vector size="6" baseType="variant">
      <vt:variant>
        <vt:lpstr>Fuentes usadas</vt:lpstr>
      </vt:variant>
      <vt:variant>
        <vt:i4>5</vt:i4>
      </vt:variant>
      <vt:variant>
        <vt:lpstr>Tema</vt:lpstr>
      </vt:variant>
      <vt:variant>
        <vt:i4>3</vt:i4>
      </vt:variant>
      <vt:variant>
        <vt:lpstr>Títulos de diapositiva</vt:lpstr>
      </vt:variant>
      <vt:variant>
        <vt:i4>63</vt:i4>
      </vt:variant>
    </vt:vector>
  </HeadingPairs>
  <TitlesOfParts>
    <vt:vector size="71" baseType="lpstr">
      <vt:lpstr>Arial</vt:lpstr>
      <vt:lpstr>Calibri</vt:lpstr>
      <vt:lpstr>Play</vt:lpstr>
      <vt:lpstr>Trebuchet MS</vt:lpstr>
      <vt:lpstr>Wingdings</vt:lpstr>
      <vt:lpstr>Tema de Office</vt:lpstr>
      <vt:lpstr>1_Tema de Office</vt:lpstr>
      <vt:lpstr>2_Tema de Office</vt:lpstr>
      <vt:lpstr>Presentación corporativa</vt:lpstr>
      <vt:lpstr>Presentación de PowerPoint</vt:lpstr>
      <vt:lpstr>1</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2</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corporativa</dc:title>
  <dc:creator>Oñaderra Medina, Cristina</dc:creator>
  <cp:lastModifiedBy>Lopez Sanchezmedina, Raquel</cp:lastModifiedBy>
  <cp:revision>5</cp:revision>
  <dcterms:modified xsi:type="dcterms:W3CDTF">2026-06-09T15:18:44Z</dcterms:modified>
</cp:coreProperties>
</file>